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2"/>
  </p:sldMasterIdLst>
  <p:notesMasterIdLst>
    <p:notesMasterId r:id="rId33"/>
  </p:notesMasterIdLst>
  <p:handoutMasterIdLst>
    <p:handoutMasterId r:id="rId34"/>
  </p:handoutMasterIdLst>
  <p:sldIdLst>
    <p:sldId id="6770" r:id="rId3"/>
    <p:sldId id="6794" r:id="rId4"/>
    <p:sldId id="6765" r:id="rId5"/>
    <p:sldId id="6779" r:id="rId6"/>
    <p:sldId id="6795" r:id="rId7"/>
    <p:sldId id="6772" r:id="rId8"/>
    <p:sldId id="6789" r:id="rId9"/>
    <p:sldId id="6766" r:id="rId10"/>
    <p:sldId id="6784" r:id="rId11"/>
    <p:sldId id="6773" r:id="rId12"/>
    <p:sldId id="6774" r:id="rId13"/>
    <p:sldId id="6781" r:id="rId14"/>
    <p:sldId id="6782" r:id="rId15"/>
    <p:sldId id="6785" r:id="rId16"/>
    <p:sldId id="6780" r:id="rId17"/>
    <p:sldId id="6777" r:id="rId18"/>
    <p:sldId id="6778" r:id="rId19"/>
    <p:sldId id="6786" r:id="rId20"/>
    <p:sldId id="6788" r:id="rId21"/>
    <p:sldId id="6776" r:id="rId22"/>
    <p:sldId id="6796" r:id="rId23"/>
    <p:sldId id="6783" r:id="rId24"/>
    <p:sldId id="6790" r:id="rId25"/>
    <p:sldId id="6791" r:id="rId26"/>
    <p:sldId id="6793" r:id="rId27"/>
    <p:sldId id="6797" r:id="rId28"/>
    <p:sldId id="6798" r:id="rId29"/>
    <p:sldId id="6799" r:id="rId30"/>
    <p:sldId id="6768" r:id="rId31"/>
    <p:sldId id="6769" r:id="rId32"/>
  </p:sldIdLst>
  <p:sldSz cx="18288000" cy="10287000"/>
  <p:notesSz cx="6858000" cy="9144000"/>
  <p:defaultTextStyle>
    <a:defPPr>
      <a:defRPr lang="zh-C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521415D9-36F7-43E2-AB2F-B90AF26B5E84}">
      <p14:sectionLst xmlns:p14="http://schemas.microsoft.com/office/powerpoint/2010/main">
        <p14:section name="Template section" id="{C0FC92DD-DC26-443F-A45A-9A03E6898BBA}">
          <p14:sldIdLst>
            <p14:sldId id="6770"/>
            <p14:sldId id="6794"/>
            <p14:sldId id="6765"/>
            <p14:sldId id="6779"/>
            <p14:sldId id="6795"/>
            <p14:sldId id="6772"/>
            <p14:sldId id="6789"/>
            <p14:sldId id="6766"/>
            <p14:sldId id="6784"/>
            <p14:sldId id="6773"/>
            <p14:sldId id="6774"/>
            <p14:sldId id="6781"/>
            <p14:sldId id="6782"/>
            <p14:sldId id="6785"/>
            <p14:sldId id="6780"/>
            <p14:sldId id="6777"/>
            <p14:sldId id="6778"/>
            <p14:sldId id="6786"/>
            <p14:sldId id="6788"/>
            <p14:sldId id="6776"/>
            <p14:sldId id="6796"/>
            <p14:sldId id="6783"/>
            <p14:sldId id="6790"/>
            <p14:sldId id="6791"/>
            <p14:sldId id="6793"/>
          </p14:sldIdLst>
        </p14:section>
        <p14:section name="Icons" id="{4CC73F69-BF79-4508-807E-F50128CF7EA7}">
          <p14:sldIdLst>
            <p14:sldId id="6797"/>
            <p14:sldId id="6798"/>
            <p14:sldId id="6799"/>
          </p14:sldIdLst>
        </p14:section>
        <p14:section name="fonts" id="{8DFCB083-0DF3-4BF9-8B4F-9AB3A92EAB69}">
          <p14:sldIdLst>
            <p14:sldId id="6768"/>
          </p14:sldIdLst>
        </p14:section>
        <p14:section name="mslides" id="{41A76518-510F-4FC9-B6FB-15EA9B58F189}">
          <p14:sldIdLst>
            <p14:sldId id="676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DED9"/>
    <a:srgbClr val="E0DDD8"/>
    <a:srgbClr val="00B0EF"/>
    <a:srgbClr val="F0EFEB"/>
    <a:srgbClr val="EEE6DD"/>
    <a:srgbClr val="EEEDE9"/>
    <a:srgbClr val="EAE6E2"/>
    <a:srgbClr val="000000"/>
    <a:srgbClr val="E7E7E7"/>
    <a:srgbClr val="7D2CF9"/>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A176EB-C23D-4398-B629-49C7EA29B505}" v="1" dt="2021-09-17T01:04:32.251"/>
  </p1510:revLst>
</p1510:revInfo>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9" autoAdjust="0"/>
    <p:restoredTop sz="94980" autoAdjust="0"/>
  </p:normalViewPr>
  <p:slideViewPr>
    <p:cSldViewPr snapToGrid="0" showGuides="1">
      <p:cViewPr varScale="1">
        <p:scale>
          <a:sx n="49" d="100"/>
          <a:sy n="49" d="100"/>
        </p:scale>
        <p:origin x="974" y="58"/>
      </p:cViewPr>
      <p:guideLst/>
    </p:cSldViewPr>
  </p:slideViewPr>
  <p:outlineViewPr>
    <p:cViewPr>
      <p:scale>
        <a:sx n="100" d="100"/>
        <a:sy n="100" d="100"/>
      </p:scale>
      <p:origin x="0" y="-5280"/>
    </p:cViewPr>
  </p:outlineViewPr>
  <p:notesTextViewPr>
    <p:cViewPr>
      <p:scale>
        <a:sx n="100" d="100"/>
        <a:sy n="100" d="100"/>
      </p:scale>
      <p:origin x="0" y="0"/>
    </p:cViewPr>
  </p:notesTextViewPr>
  <p:sorterViewPr>
    <p:cViewPr>
      <p:scale>
        <a:sx n="50" d="100"/>
        <a:sy n="50" d="100"/>
      </p:scale>
      <p:origin x="0" y="-55037"/>
    </p:cViewPr>
  </p:sorterViewPr>
  <p:notesViewPr>
    <p:cSldViewPr snapToGrid="0" showGuides="1">
      <p:cViewPr>
        <p:scale>
          <a:sx n="75" d="100"/>
          <a:sy n="75" d="100"/>
        </p:scale>
        <p:origin x="2866"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microsoft.com/office/2016/11/relationships/changesInfo" Target="changesInfos/changesInfo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ang x" userId="e542c3f68aa91397" providerId="LiveId" clId="{983EF2B0-8E64-4E95-B9F4-E1EF5B4EE0B2}"/>
    <pc:docChg chg="undo redo custSel addSld delSld modSld sldOrd modMainMaster addSection modSection">
      <pc:chgData name="yang x" userId="e542c3f68aa91397" providerId="LiveId" clId="{983EF2B0-8E64-4E95-B9F4-E1EF5B4EE0B2}" dt="2021-08-23T08:27:53.071" v="3980" actId="680"/>
      <pc:docMkLst>
        <pc:docMk/>
      </pc:docMkLst>
      <pc:sldChg chg="add">
        <pc:chgData name="yang x" userId="e542c3f68aa91397" providerId="LiveId" clId="{983EF2B0-8E64-4E95-B9F4-E1EF5B4EE0B2}" dt="2021-08-23T08:27:19.441" v="3976"/>
        <pc:sldMkLst>
          <pc:docMk/>
          <pc:sldMk cId="3246623594" sldId="257"/>
        </pc:sldMkLst>
      </pc:sldChg>
      <pc:sldChg chg="add">
        <pc:chgData name="yang x" userId="e542c3f68aa91397" providerId="LiveId" clId="{983EF2B0-8E64-4E95-B9F4-E1EF5B4EE0B2}" dt="2021-08-23T08:27:19.441" v="3976"/>
        <pc:sldMkLst>
          <pc:docMk/>
          <pc:sldMk cId="446178266" sldId="258"/>
        </pc:sldMkLst>
      </pc:sldChg>
      <pc:sldChg chg="add">
        <pc:chgData name="yang x" userId="e542c3f68aa91397" providerId="LiveId" clId="{983EF2B0-8E64-4E95-B9F4-E1EF5B4EE0B2}" dt="2021-08-23T08:27:19.441" v="3976"/>
        <pc:sldMkLst>
          <pc:docMk/>
          <pc:sldMk cId="842705384" sldId="259"/>
        </pc:sldMkLst>
      </pc:sldChg>
      <pc:sldChg chg="addSp delSp modSp mod modClrScheme delAnim modAnim chgLayout">
        <pc:chgData name="yang x" userId="e542c3f68aa91397" providerId="LiveId" clId="{983EF2B0-8E64-4E95-B9F4-E1EF5B4EE0B2}" dt="2021-08-23T06:15:25.271" v="1284" actId="14100"/>
        <pc:sldMkLst>
          <pc:docMk/>
          <pc:sldMk cId="2299384431" sldId="6765"/>
        </pc:sldMkLst>
        <pc:spChg chg="add mod">
          <ac:chgData name="yang x" userId="e542c3f68aa91397" providerId="LiveId" clId="{983EF2B0-8E64-4E95-B9F4-E1EF5B4EE0B2}" dt="2021-08-23T03:53:03.497" v="359"/>
          <ac:spMkLst>
            <pc:docMk/>
            <pc:sldMk cId="2299384431" sldId="6765"/>
            <ac:spMk id="3" creationId="{0E0BD7AB-4DF6-4DA8-9513-09DF88D63D12}"/>
          </ac:spMkLst>
        </pc:spChg>
        <pc:spChg chg="add del mod">
          <ac:chgData name="yang x" userId="e542c3f68aa91397" providerId="LiveId" clId="{983EF2B0-8E64-4E95-B9F4-E1EF5B4EE0B2}" dt="2021-08-23T06:14:20.484" v="1211" actId="478"/>
          <ac:spMkLst>
            <pc:docMk/>
            <pc:sldMk cId="2299384431" sldId="6765"/>
            <ac:spMk id="4" creationId="{05EC3DAA-2D3E-4E50-8968-5D6CD91F0D41}"/>
          </ac:spMkLst>
        </pc:spChg>
        <pc:spChg chg="add mod">
          <ac:chgData name="yang x" userId="e542c3f68aa91397" providerId="LiveId" clId="{983EF2B0-8E64-4E95-B9F4-E1EF5B4EE0B2}" dt="2021-08-23T03:53:03.497" v="359"/>
          <ac:spMkLst>
            <pc:docMk/>
            <pc:sldMk cId="2299384431" sldId="6765"/>
            <ac:spMk id="5" creationId="{011DE5C9-4038-4229-9C55-53FEFB45FA5D}"/>
          </ac:spMkLst>
        </pc:spChg>
        <pc:spChg chg="add mod">
          <ac:chgData name="yang x" userId="e542c3f68aa91397" providerId="LiveId" clId="{983EF2B0-8E64-4E95-B9F4-E1EF5B4EE0B2}" dt="2021-08-23T03:53:03.497" v="359"/>
          <ac:spMkLst>
            <pc:docMk/>
            <pc:sldMk cId="2299384431" sldId="6765"/>
            <ac:spMk id="6" creationId="{2952E185-E43A-4E99-B62D-06CDA0286BA9}"/>
          </ac:spMkLst>
        </pc:spChg>
        <pc:spChg chg="add mod ord">
          <ac:chgData name="yang x" userId="e542c3f68aa91397" providerId="LiveId" clId="{983EF2B0-8E64-4E95-B9F4-E1EF5B4EE0B2}" dt="2021-08-23T06:11:22.172" v="1139" actId="14100"/>
          <ac:spMkLst>
            <pc:docMk/>
            <pc:sldMk cId="2299384431" sldId="6765"/>
            <ac:spMk id="7" creationId="{120DE6B3-A360-4349-8563-EDF315716B0D}"/>
          </ac:spMkLst>
        </pc:spChg>
        <pc:spChg chg="add mod">
          <ac:chgData name="yang x" userId="e542c3f68aa91397" providerId="LiveId" clId="{983EF2B0-8E64-4E95-B9F4-E1EF5B4EE0B2}" dt="2021-08-23T06:15:25.271" v="1284" actId="14100"/>
          <ac:spMkLst>
            <pc:docMk/>
            <pc:sldMk cId="2299384431" sldId="6765"/>
            <ac:spMk id="9" creationId="{B81DBE18-A60A-4D25-AA50-12A4DB045E10}"/>
          </ac:spMkLst>
        </pc:spChg>
        <pc:picChg chg="add del mod">
          <ac:chgData name="yang x" userId="e542c3f68aa91397" providerId="LiveId" clId="{983EF2B0-8E64-4E95-B9F4-E1EF5B4EE0B2}" dt="2021-08-23T03:53:48.957" v="380" actId="478"/>
          <ac:picMkLst>
            <pc:docMk/>
            <pc:sldMk cId="2299384431" sldId="6765"/>
            <ac:picMk id="2" creationId="{417E2DA5-1FA2-410B-8D0E-86D8A7BB4301}"/>
          </ac:picMkLst>
        </pc:picChg>
        <pc:picChg chg="add del mod">
          <ac:chgData name="yang x" userId="e542c3f68aa91397" providerId="LiveId" clId="{983EF2B0-8E64-4E95-B9F4-E1EF5B4EE0B2}" dt="2021-08-23T03:53:32.151" v="369" actId="478"/>
          <ac:picMkLst>
            <pc:docMk/>
            <pc:sldMk cId="2299384431" sldId="6765"/>
            <ac:picMk id="8" creationId="{64DD6505-6346-42C3-B932-573CF57E42D4}"/>
          </ac:picMkLst>
        </pc:picChg>
      </pc:sldChg>
      <pc:sldChg chg="addSp delSp modSp mod delAnim modAnim">
        <pc:chgData name="yang x" userId="e542c3f68aa91397" providerId="LiveId" clId="{983EF2B0-8E64-4E95-B9F4-E1EF5B4EE0B2}" dt="2021-08-23T08:22:42.101" v="3962" actId="207"/>
        <pc:sldMkLst>
          <pc:docMk/>
          <pc:sldMk cId="1746266755" sldId="6766"/>
        </pc:sldMkLst>
        <pc:spChg chg="del mod topLvl">
          <ac:chgData name="yang x" userId="e542c3f68aa91397" providerId="LiveId" clId="{983EF2B0-8E64-4E95-B9F4-E1EF5B4EE0B2}" dt="2021-08-23T06:17:13.230" v="1343" actId="478"/>
          <ac:spMkLst>
            <pc:docMk/>
            <pc:sldMk cId="1746266755" sldId="6766"/>
            <ac:spMk id="4" creationId="{8EFBE9FA-9E5E-4CCF-9B36-A2D6CCEBD1EB}"/>
          </ac:spMkLst>
        </pc:spChg>
        <pc:spChg chg="mod">
          <ac:chgData name="yang x" userId="e542c3f68aa91397" providerId="LiveId" clId="{983EF2B0-8E64-4E95-B9F4-E1EF5B4EE0B2}" dt="2021-08-23T03:54:34.832" v="399"/>
          <ac:spMkLst>
            <pc:docMk/>
            <pc:sldMk cId="1746266755" sldId="6766"/>
            <ac:spMk id="6" creationId="{29A08C02-A534-42F8-B8AD-A23F040C31D2}"/>
          </ac:spMkLst>
        </pc:spChg>
        <pc:spChg chg="mod">
          <ac:chgData name="yang x" userId="e542c3f68aa91397" providerId="LiveId" clId="{983EF2B0-8E64-4E95-B9F4-E1EF5B4EE0B2}" dt="2021-08-23T03:54:34.832" v="399"/>
          <ac:spMkLst>
            <pc:docMk/>
            <pc:sldMk cId="1746266755" sldId="6766"/>
            <ac:spMk id="7" creationId="{D623B2C8-0CD8-4EEE-86E5-40A5D46B2796}"/>
          </ac:spMkLst>
        </pc:spChg>
        <pc:spChg chg="mod">
          <ac:chgData name="yang x" userId="e542c3f68aa91397" providerId="LiveId" clId="{983EF2B0-8E64-4E95-B9F4-E1EF5B4EE0B2}" dt="2021-08-23T03:54:34.832" v="399"/>
          <ac:spMkLst>
            <pc:docMk/>
            <pc:sldMk cId="1746266755" sldId="6766"/>
            <ac:spMk id="8" creationId="{8774427F-E721-43EE-94FD-25EDDD4EDE5A}"/>
          </ac:spMkLst>
        </pc:spChg>
        <pc:spChg chg="del mod topLvl">
          <ac:chgData name="yang x" userId="e542c3f68aa91397" providerId="LiveId" clId="{983EF2B0-8E64-4E95-B9F4-E1EF5B4EE0B2}" dt="2021-08-23T06:17:11.750" v="1342" actId="478"/>
          <ac:spMkLst>
            <pc:docMk/>
            <pc:sldMk cId="1746266755" sldId="6766"/>
            <ac:spMk id="10" creationId="{90FBC927-EDAD-4C86-8F6E-2F351840DDC0}"/>
          </ac:spMkLst>
        </pc:spChg>
        <pc:spChg chg="del mod topLvl">
          <ac:chgData name="yang x" userId="e542c3f68aa91397" providerId="LiveId" clId="{983EF2B0-8E64-4E95-B9F4-E1EF5B4EE0B2}" dt="2021-08-23T08:21:50.605" v="3948" actId="478"/>
          <ac:spMkLst>
            <pc:docMk/>
            <pc:sldMk cId="1746266755" sldId="6766"/>
            <ac:spMk id="11" creationId="{FE64E228-61F9-402E-B5A9-B4C14E520EAF}"/>
          </ac:spMkLst>
        </pc:spChg>
        <pc:spChg chg="del mod topLvl">
          <ac:chgData name="yang x" userId="e542c3f68aa91397" providerId="LiveId" clId="{983EF2B0-8E64-4E95-B9F4-E1EF5B4EE0B2}" dt="2021-08-23T06:17:10.175" v="1341" actId="478"/>
          <ac:spMkLst>
            <pc:docMk/>
            <pc:sldMk cId="1746266755" sldId="6766"/>
            <ac:spMk id="13" creationId="{FC90372D-291C-47FE-9CF6-0324B8C0FE72}"/>
          </ac:spMkLst>
        </pc:spChg>
        <pc:spChg chg="del mod topLvl">
          <ac:chgData name="yang x" userId="e542c3f68aa91397" providerId="LiveId" clId="{983EF2B0-8E64-4E95-B9F4-E1EF5B4EE0B2}" dt="2021-08-23T08:21:50.605" v="3948" actId="478"/>
          <ac:spMkLst>
            <pc:docMk/>
            <pc:sldMk cId="1746266755" sldId="6766"/>
            <ac:spMk id="14" creationId="{0D556BB7-5980-4FDD-A5E4-ACE617B55956}"/>
          </ac:spMkLst>
        </pc:spChg>
        <pc:spChg chg="add del mod">
          <ac:chgData name="yang x" userId="e542c3f68aa91397" providerId="LiveId" clId="{983EF2B0-8E64-4E95-B9F4-E1EF5B4EE0B2}" dt="2021-08-23T06:15:49.730" v="1287" actId="478"/>
          <ac:spMkLst>
            <pc:docMk/>
            <pc:sldMk cId="1746266755" sldId="6766"/>
            <ac:spMk id="15" creationId="{B55B4296-90CD-490C-9BB5-399DEFAE63CC}"/>
          </ac:spMkLst>
        </pc:spChg>
        <pc:spChg chg="add mod">
          <ac:chgData name="yang x" userId="e542c3f68aa91397" providerId="LiveId" clId="{983EF2B0-8E64-4E95-B9F4-E1EF5B4EE0B2}" dt="2021-08-23T06:19:08.910" v="1370" actId="14100"/>
          <ac:spMkLst>
            <pc:docMk/>
            <pc:sldMk cId="1746266755" sldId="6766"/>
            <ac:spMk id="16" creationId="{278E0828-BBEE-49DC-A953-A9C91EDAE3A6}"/>
          </ac:spMkLst>
        </pc:spChg>
        <pc:spChg chg="add mod">
          <ac:chgData name="yang x" userId="e542c3f68aa91397" providerId="LiveId" clId="{983EF2B0-8E64-4E95-B9F4-E1EF5B4EE0B2}" dt="2021-08-23T06:19:08.910" v="1370" actId="14100"/>
          <ac:spMkLst>
            <pc:docMk/>
            <pc:sldMk cId="1746266755" sldId="6766"/>
            <ac:spMk id="17" creationId="{D6094E3D-8668-41E7-98EF-059E4C43579F}"/>
          </ac:spMkLst>
        </pc:spChg>
        <pc:spChg chg="add mod">
          <ac:chgData name="yang x" userId="e542c3f68aa91397" providerId="LiveId" clId="{983EF2B0-8E64-4E95-B9F4-E1EF5B4EE0B2}" dt="2021-08-23T06:19:08.910" v="1370" actId="14100"/>
          <ac:spMkLst>
            <pc:docMk/>
            <pc:sldMk cId="1746266755" sldId="6766"/>
            <ac:spMk id="18" creationId="{6ACA1A7F-0649-4256-8825-E6ADF222370F}"/>
          </ac:spMkLst>
        </pc:spChg>
        <pc:spChg chg="add mod">
          <ac:chgData name="yang x" userId="e542c3f68aa91397" providerId="LiveId" clId="{983EF2B0-8E64-4E95-B9F4-E1EF5B4EE0B2}" dt="2021-08-23T06:16:19.106" v="1325" actId="20577"/>
          <ac:spMkLst>
            <pc:docMk/>
            <pc:sldMk cId="1746266755" sldId="6766"/>
            <ac:spMk id="19" creationId="{D762CAD5-1806-44AC-8884-C5DE5209F1C8}"/>
          </ac:spMkLst>
        </pc:spChg>
        <pc:spChg chg="add mod ord">
          <ac:chgData name="yang x" userId="e542c3f68aa91397" providerId="LiveId" clId="{983EF2B0-8E64-4E95-B9F4-E1EF5B4EE0B2}" dt="2021-08-23T08:22:23.681" v="3957" actId="12789"/>
          <ac:spMkLst>
            <pc:docMk/>
            <pc:sldMk cId="1746266755" sldId="6766"/>
            <ac:spMk id="20" creationId="{625D718C-39E8-44B2-9335-14086CA77019}"/>
          </ac:spMkLst>
        </pc:spChg>
        <pc:spChg chg="add mod ord">
          <ac:chgData name="yang x" userId="e542c3f68aa91397" providerId="LiveId" clId="{983EF2B0-8E64-4E95-B9F4-E1EF5B4EE0B2}" dt="2021-08-23T08:22:28.501" v="3959" actId="12789"/>
          <ac:spMkLst>
            <pc:docMk/>
            <pc:sldMk cId="1746266755" sldId="6766"/>
            <ac:spMk id="21" creationId="{318A9990-D9F0-4E1D-9B7E-7D8FA5EE0EC2}"/>
          </ac:spMkLst>
        </pc:spChg>
        <pc:spChg chg="add mod ord">
          <ac:chgData name="yang x" userId="e542c3f68aa91397" providerId="LiveId" clId="{983EF2B0-8E64-4E95-B9F4-E1EF5B4EE0B2}" dt="2021-08-23T08:22:33.351" v="3961" actId="12789"/>
          <ac:spMkLst>
            <pc:docMk/>
            <pc:sldMk cId="1746266755" sldId="6766"/>
            <ac:spMk id="22" creationId="{C3FB196C-7F3E-48BA-8D18-F53225986E98}"/>
          </ac:spMkLst>
        </pc:spChg>
        <pc:spChg chg="mod">
          <ac:chgData name="yang x" userId="e542c3f68aa91397" providerId="LiveId" clId="{983EF2B0-8E64-4E95-B9F4-E1EF5B4EE0B2}" dt="2021-08-23T08:22:42.101" v="3962" actId="207"/>
          <ac:spMkLst>
            <pc:docMk/>
            <pc:sldMk cId="1746266755" sldId="6766"/>
            <ac:spMk id="24" creationId="{436C2E23-43B3-4F81-BD55-94ABA96596AC}"/>
          </ac:spMkLst>
        </pc:spChg>
        <pc:spChg chg="mod">
          <ac:chgData name="yang x" userId="e542c3f68aa91397" providerId="LiveId" clId="{983EF2B0-8E64-4E95-B9F4-E1EF5B4EE0B2}" dt="2021-08-23T08:22:42.101" v="3962" actId="207"/>
          <ac:spMkLst>
            <pc:docMk/>
            <pc:sldMk cId="1746266755" sldId="6766"/>
            <ac:spMk id="25" creationId="{05CD6FAE-B1B1-43C3-9CF5-DC57A576716D}"/>
          </ac:spMkLst>
        </pc:spChg>
        <pc:spChg chg="mod">
          <ac:chgData name="yang x" userId="e542c3f68aa91397" providerId="LiveId" clId="{983EF2B0-8E64-4E95-B9F4-E1EF5B4EE0B2}" dt="2021-08-23T08:22:42.101" v="3962" actId="207"/>
          <ac:spMkLst>
            <pc:docMk/>
            <pc:sldMk cId="1746266755" sldId="6766"/>
            <ac:spMk id="26" creationId="{B4696B5B-DBDE-49B4-9751-C717A2A3763B}"/>
          </ac:spMkLst>
        </pc:spChg>
        <pc:spChg chg="mod">
          <ac:chgData name="yang x" userId="e542c3f68aa91397" providerId="LiveId" clId="{983EF2B0-8E64-4E95-B9F4-E1EF5B4EE0B2}" dt="2021-08-23T08:22:42.101" v="3962" actId="207"/>
          <ac:spMkLst>
            <pc:docMk/>
            <pc:sldMk cId="1746266755" sldId="6766"/>
            <ac:spMk id="27" creationId="{7754C53E-CC13-4427-A057-6C38C3C3828A}"/>
          </ac:spMkLst>
        </pc:spChg>
        <pc:spChg chg="mod">
          <ac:chgData name="yang x" userId="e542c3f68aa91397" providerId="LiveId" clId="{983EF2B0-8E64-4E95-B9F4-E1EF5B4EE0B2}" dt="2021-08-23T08:22:42.101" v="3962" actId="207"/>
          <ac:spMkLst>
            <pc:docMk/>
            <pc:sldMk cId="1746266755" sldId="6766"/>
            <ac:spMk id="28" creationId="{A24C7ABB-CE62-4798-8A88-A915C424D348}"/>
          </ac:spMkLst>
        </pc:spChg>
        <pc:spChg chg="mod">
          <ac:chgData name="yang x" userId="e542c3f68aa91397" providerId="LiveId" clId="{983EF2B0-8E64-4E95-B9F4-E1EF5B4EE0B2}" dt="2021-08-23T08:22:42.101" v="3962" actId="207"/>
          <ac:spMkLst>
            <pc:docMk/>
            <pc:sldMk cId="1746266755" sldId="6766"/>
            <ac:spMk id="29" creationId="{6FC68F5D-3655-49FF-B2E3-DBCAA1659181}"/>
          </ac:spMkLst>
        </pc:spChg>
        <pc:spChg chg="mod">
          <ac:chgData name="yang x" userId="e542c3f68aa91397" providerId="LiveId" clId="{983EF2B0-8E64-4E95-B9F4-E1EF5B4EE0B2}" dt="2021-08-23T08:22:42.101" v="3962" actId="207"/>
          <ac:spMkLst>
            <pc:docMk/>
            <pc:sldMk cId="1746266755" sldId="6766"/>
            <ac:spMk id="31" creationId="{C98320C7-19E3-4218-AF18-55499FA0FAA6}"/>
          </ac:spMkLst>
        </pc:spChg>
        <pc:spChg chg="mod">
          <ac:chgData name="yang x" userId="e542c3f68aa91397" providerId="LiveId" clId="{983EF2B0-8E64-4E95-B9F4-E1EF5B4EE0B2}" dt="2021-08-23T08:22:42.101" v="3962" actId="207"/>
          <ac:spMkLst>
            <pc:docMk/>
            <pc:sldMk cId="1746266755" sldId="6766"/>
            <ac:spMk id="32" creationId="{9F97AA75-DF99-4165-8D63-3197C73A877D}"/>
          </ac:spMkLst>
        </pc:spChg>
        <pc:spChg chg="mod">
          <ac:chgData name="yang x" userId="e542c3f68aa91397" providerId="LiveId" clId="{983EF2B0-8E64-4E95-B9F4-E1EF5B4EE0B2}" dt="2021-08-23T08:22:42.101" v="3962" actId="207"/>
          <ac:spMkLst>
            <pc:docMk/>
            <pc:sldMk cId="1746266755" sldId="6766"/>
            <ac:spMk id="33" creationId="{02D58B5F-298D-4DA3-8DA6-5873EC0D9FEB}"/>
          </ac:spMkLst>
        </pc:spChg>
        <pc:spChg chg="mod">
          <ac:chgData name="yang x" userId="e542c3f68aa91397" providerId="LiveId" clId="{983EF2B0-8E64-4E95-B9F4-E1EF5B4EE0B2}" dt="2021-08-23T08:22:42.101" v="3962" actId="207"/>
          <ac:spMkLst>
            <pc:docMk/>
            <pc:sldMk cId="1746266755" sldId="6766"/>
            <ac:spMk id="34" creationId="{DE7839B5-4ED8-48FC-BE1C-722818EFCF59}"/>
          </ac:spMkLst>
        </pc:spChg>
        <pc:spChg chg="mod">
          <ac:chgData name="yang x" userId="e542c3f68aa91397" providerId="LiveId" clId="{983EF2B0-8E64-4E95-B9F4-E1EF5B4EE0B2}" dt="2021-08-23T08:22:42.101" v="3962" actId="207"/>
          <ac:spMkLst>
            <pc:docMk/>
            <pc:sldMk cId="1746266755" sldId="6766"/>
            <ac:spMk id="35" creationId="{5A822F60-6CCE-4646-895A-D79C1AA9D658}"/>
          </ac:spMkLst>
        </pc:spChg>
        <pc:spChg chg="mod">
          <ac:chgData name="yang x" userId="e542c3f68aa91397" providerId="LiveId" clId="{983EF2B0-8E64-4E95-B9F4-E1EF5B4EE0B2}" dt="2021-08-23T08:22:42.101" v="3962" actId="207"/>
          <ac:spMkLst>
            <pc:docMk/>
            <pc:sldMk cId="1746266755" sldId="6766"/>
            <ac:spMk id="36" creationId="{6B3AE2D6-5585-421C-958B-73B47298E7AA}"/>
          </ac:spMkLst>
        </pc:spChg>
        <pc:spChg chg="mod">
          <ac:chgData name="yang x" userId="e542c3f68aa91397" providerId="LiveId" clId="{983EF2B0-8E64-4E95-B9F4-E1EF5B4EE0B2}" dt="2021-08-23T08:22:42.101" v="3962" actId="207"/>
          <ac:spMkLst>
            <pc:docMk/>
            <pc:sldMk cId="1746266755" sldId="6766"/>
            <ac:spMk id="38" creationId="{18195FEA-8AE4-4A8D-9D63-8E6F748D742F}"/>
          </ac:spMkLst>
        </pc:spChg>
        <pc:spChg chg="mod">
          <ac:chgData name="yang x" userId="e542c3f68aa91397" providerId="LiveId" clId="{983EF2B0-8E64-4E95-B9F4-E1EF5B4EE0B2}" dt="2021-08-23T08:22:42.101" v="3962" actId="207"/>
          <ac:spMkLst>
            <pc:docMk/>
            <pc:sldMk cId="1746266755" sldId="6766"/>
            <ac:spMk id="39" creationId="{96D67BF2-57F1-4BD4-BE1E-EBDAA6E685B0}"/>
          </ac:spMkLst>
        </pc:spChg>
        <pc:grpChg chg="add del mod">
          <ac:chgData name="yang x" userId="e542c3f68aa91397" providerId="LiveId" clId="{983EF2B0-8E64-4E95-B9F4-E1EF5B4EE0B2}" dt="2021-08-23T06:17:13.230" v="1343" actId="478"/>
          <ac:grpSpMkLst>
            <pc:docMk/>
            <pc:sldMk cId="1746266755" sldId="6766"/>
            <ac:grpSpMk id="3" creationId="{5250AEC4-921C-40E8-9FC9-5EBE6BF43199}"/>
          </ac:grpSpMkLst>
        </pc:grpChg>
        <pc:grpChg chg="del mod topLvl">
          <ac:chgData name="yang x" userId="e542c3f68aa91397" providerId="LiveId" clId="{983EF2B0-8E64-4E95-B9F4-E1EF5B4EE0B2}" dt="2021-08-23T08:21:50.605" v="3948" actId="478"/>
          <ac:grpSpMkLst>
            <pc:docMk/>
            <pc:sldMk cId="1746266755" sldId="6766"/>
            <ac:grpSpMk id="5" creationId="{62D389F8-3779-478A-940B-5DBDC4BEF312}"/>
          </ac:grpSpMkLst>
        </pc:grpChg>
        <pc:grpChg chg="add del mod">
          <ac:chgData name="yang x" userId="e542c3f68aa91397" providerId="LiveId" clId="{983EF2B0-8E64-4E95-B9F4-E1EF5B4EE0B2}" dt="2021-08-23T06:17:11.750" v="1342" actId="478"/>
          <ac:grpSpMkLst>
            <pc:docMk/>
            <pc:sldMk cId="1746266755" sldId="6766"/>
            <ac:grpSpMk id="9" creationId="{CFA0FF35-0A8A-4761-BAAF-807B75774403}"/>
          </ac:grpSpMkLst>
        </pc:grpChg>
        <pc:grpChg chg="add del mod">
          <ac:chgData name="yang x" userId="e542c3f68aa91397" providerId="LiveId" clId="{983EF2B0-8E64-4E95-B9F4-E1EF5B4EE0B2}" dt="2021-08-23T06:17:10.175" v="1341" actId="478"/>
          <ac:grpSpMkLst>
            <pc:docMk/>
            <pc:sldMk cId="1746266755" sldId="6766"/>
            <ac:grpSpMk id="12" creationId="{0F9065DC-309E-4BDD-9FD1-78D93D19D723}"/>
          </ac:grpSpMkLst>
        </pc:grpChg>
        <pc:grpChg chg="add mod">
          <ac:chgData name="yang x" userId="e542c3f68aa91397" providerId="LiveId" clId="{983EF2B0-8E64-4E95-B9F4-E1EF5B4EE0B2}" dt="2021-08-23T08:22:42.101" v="3962" actId="207"/>
          <ac:grpSpMkLst>
            <pc:docMk/>
            <pc:sldMk cId="1746266755" sldId="6766"/>
            <ac:grpSpMk id="23" creationId="{F473917A-2C58-415A-8A99-E5307D7F6348}"/>
          </ac:grpSpMkLst>
        </pc:grpChg>
        <pc:grpChg chg="add mod">
          <ac:chgData name="yang x" userId="e542c3f68aa91397" providerId="LiveId" clId="{983EF2B0-8E64-4E95-B9F4-E1EF5B4EE0B2}" dt="2021-08-23T08:22:42.101" v="3962" actId="207"/>
          <ac:grpSpMkLst>
            <pc:docMk/>
            <pc:sldMk cId="1746266755" sldId="6766"/>
            <ac:grpSpMk id="30" creationId="{F8510682-126E-421F-BE72-AC3D944A716E}"/>
          </ac:grpSpMkLst>
        </pc:grpChg>
        <pc:grpChg chg="add mod">
          <ac:chgData name="yang x" userId="e542c3f68aa91397" providerId="LiveId" clId="{983EF2B0-8E64-4E95-B9F4-E1EF5B4EE0B2}" dt="2021-08-23T08:22:42.101" v="3962" actId="207"/>
          <ac:grpSpMkLst>
            <pc:docMk/>
            <pc:sldMk cId="1746266755" sldId="6766"/>
            <ac:grpSpMk id="37" creationId="{56BA9BAA-2A89-4350-807B-71170C3C5000}"/>
          </ac:grpSpMkLst>
        </pc:grpChg>
        <pc:picChg chg="add mod ord">
          <ac:chgData name="yang x" userId="e542c3f68aa91397" providerId="LiveId" clId="{983EF2B0-8E64-4E95-B9F4-E1EF5B4EE0B2}" dt="2021-08-23T06:17:18.450" v="1344" actId="167"/>
          <ac:picMkLst>
            <pc:docMk/>
            <pc:sldMk cId="1746266755" sldId="6766"/>
            <ac:picMk id="2" creationId="{3328DA79-5FFA-48BF-B49C-114222779D1C}"/>
          </ac:picMkLst>
        </pc:picChg>
      </pc:sldChg>
      <pc:sldChg chg="addSp delSp modSp add mod setBg">
        <pc:chgData name="yang x" userId="e542c3f68aa91397" providerId="LiveId" clId="{983EF2B0-8E64-4E95-B9F4-E1EF5B4EE0B2}" dt="2021-08-23T08:23:57.121" v="3968" actId="207"/>
        <pc:sldMkLst>
          <pc:docMk/>
          <pc:sldMk cId="1814313375" sldId="6770"/>
        </pc:sldMkLst>
        <pc:spChg chg="add mod ord">
          <ac:chgData name="yang x" userId="e542c3f68aa91397" providerId="LiveId" clId="{983EF2B0-8E64-4E95-B9F4-E1EF5B4EE0B2}" dt="2021-08-23T08:23:57.121" v="3968" actId="207"/>
          <ac:spMkLst>
            <pc:docMk/>
            <pc:sldMk cId="1814313375" sldId="6770"/>
            <ac:spMk id="13" creationId="{086DEA8C-28B2-4E73-A6B4-5AAACBF65898}"/>
          </ac:spMkLst>
        </pc:spChg>
        <pc:spChg chg="add del mod ord">
          <ac:chgData name="yang x" userId="e542c3f68aa91397" providerId="LiveId" clId="{983EF2B0-8E64-4E95-B9F4-E1EF5B4EE0B2}" dt="2021-08-23T03:22:36.417" v="354" actId="478"/>
          <ac:spMkLst>
            <pc:docMk/>
            <pc:sldMk cId="1814313375" sldId="6770"/>
            <ac:spMk id="14" creationId="{C2D67E86-74C4-407E-8AAC-9DC0DF016345}"/>
          </ac:spMkLst>
        </pc:spChg>
        <pc:spChg chg="mod">
          <ac:chgData name="yang x" userId="e542c3f68aa91397" providerId="LiveId" clId="{983EF2B0-8E64-4E95-B9F4-E1EF5B4EE0B2}" dt="2021-08-23T03:24:00.207" v="356"/>
          <ac:spMkLst>
            <pc:docMk/>
            <pc:sldMk cId="1814313375" sldId="6770"/>
            <ac:spMk id="16" creationId="{5FB45F15-81D8-4F17-B1E8-5E80D97CAD57}"/>
          </ac:spMkLst>
        </pc:spChg>
        <pc:spChg chg="mod">
          <ac:chgData name="yang x" userId="e542c3f68aa91397" providerId="LiveId" clId="{983EF2B0-8E64-4E95-B9F4-E1EF5B4EE0B2}" dt="2021-08-23T03:24:00.207" v="356"/>
          <ac:spMkLst>
            <pc:docMk/>
            <pc:sldMk cId="1814313375" sldId="6770"/>
            <ac:spMk id="17" creationId="{952F959F-BDFE-44CB-B713-11728FCC7FD5}"/>
          </ac:spMkLst>
        </pc:spChg>
        <pc:spChg chg="mod">
          <ac:chgData name="yang x" userId="e542c3f68aa91397" providerId="LiveId" clId="{983EF2B0-8E64-4E95-B9F4-E1EF5B4EE0B2}" dt="2021-08-23T03:24:00.207" v="356"/>
          <ac:spMkLst>
            <pc:docMk/>
            <pc:sldMk cId="1814313375" sldId="6770"/>
            <ac:spMk id="18" creationId="{18E67939-33F1-4B70-A4B8-C48AF99C3B71}"/>
          </ac:spMkLst>
        </pc:spChg>
        <pc:spChg chg="mod">
          <ac:chgData name="yang x" userId="e542c3f68aa91397" providerId="LiveId" clId="{983EF2B0-8E64-4E95-B9F4-E1EF5B4EE0B2}" dt="2021-08-23T03:24:00.207" v="356"/>
          <ac:spMkLst>
            <pc:docMk/>
            <pc:sldMk cId="1814313375" sldId="6770"/>
            <ac:spMk id="19" creationId="{BBD2FA4B-D57F-4B33-B72D-F2ABD29BC9D1}"/>
          </ac:spMkLst>
        </pc:spChg>
        <pc:spChg chg="mod">
          <ac:chgData name="yang x" userId="e542c3f68aa91397" providerId="LiveId" clId="{983EF2B0-8E64-4E95-B9F4-E1EF5B4EE0B2}" dt="2021-08-23T03:24:00.207" v="356"/>
          <ac:spMkLst>
            <pc:docMk/>
            <pc:sldMk cId="1814313375" sldId="6770"/>
            <ac:spMk id="20" creationId="{64CFA219-DA14-43AC-9BA4-A6861C5A5037}"/>
          </ac:spMkLst>
        </pc:spChg>
        <pc:spChg chg="mod">
          <ac:chgData name="yang x" userId="e542c3f68aa91397" providerId="LiveId" clId="{983EF2B0-8E64-4E95-B9F4-E1EF5B4EE0B2}" dt="2021-08-23T03:24:00.207" v="356"/>
          <ac:spMkLst>
            <pc:docMk/>
            <pc:sldMk cId="1814313375" sldId="6770"/>
            <ac:spMk id="21" creationId="{B878F1A8-D61D-4D6B-A607-4F4939EC3392}"/>
          </ac:spMkLst>
        </pc:spChg>
        <pc:spChg chg="mod">
          <ac:chgData name="yang x" userId="e542c3f68aa91397" providerId="LiveId" clId="{983EF2B0-8E64-4E95-B9F4-E1EF5B4EE0B2}" dt="2021-08-23T03:24:00.207" v="356"/>
          <ac:spMkLst>
            <pc:docMk/>
            <pc:sldMk cId="1814313375" sldId="6770"/>
            <ac:spMk id="22" creationId="{0F643509-F002-464C-B70A-1152686060B8}"/>
          </ac:spMkLst>
        </pc:spChg>
        <pc:spChg chg="mod">
          <ac:chgData name="yang x" userId="e542c3f68aa91397" providerId="LiveId" clId="{983EF2B0-8E64-4E95-B9F4-E1EF5B4EE0B2}" dt="2021-08-23T03:24:00.207" v="356"/>
          <ac:spMkLst>
            <pc:docMk/>
            <pc:sldMk cId="1814313375" sldId="6770"/>
            <ac:spMk id="23" creationId="{395D26C5-7E2A-4716-9CAA-ECF9376015D9}"/>
          </ac:spMkLst>
        </pc:spChg>
        <pc:spChg chg="mod">
          <ac:chgData name="yang x" userId="e542c3f68aa91397" providerId="LiveId" clId="{983EF2B0-8E64-4E95-B9F4-E1EF5B4EE0B2}" dt="2021-08-23T02:53:16.710" v="2" actId="208"/>
          <ac:spMkLst>
            <pc:docMk/>
            <pc:sldMk cId="1814313375" sldId="6770"/>
            <ac:spMk id="792" creationId="{9E613824-CB12-447E-A2BE-B5F4959EE1DB}"/>
          </ac:spMkLst>
        </pc:spChg>
        <pc:spChg chg="mod">
          <ac:chgData name="yang x" userId="e542c3f68aa91397" providerId="LiveId" clId="{983EF2B0-8E64-4E95-B9F4-E1EF5B4EE0B2}" dt="2021-08-23T02:53:16.710" v="2" actId="208"/>
          <ac:spMkLst>
            <pc:docMk/>
            <pc:sldMk cId="1814313375" sldId="6770"/>
            <ac:spMk id="793" creationId="{227963BA-606A-452A-837E-D98CBA6221B1}"/>
          </ac:spMkLst>
        </pc:spChg>
        <pc:spChg chg="mod">
          <ac:chgData name="yang x" userId="e542c3f68aa91397" providerId="LiveId" clId="{983EF2B0-8E64-4E95-B9F4-E1EF5B4EE0B2}" dt="2021-08-23T02:53:16.710" v="2" actId="208"/>
          <ac:spMkLst>
            <pc:docMk/>
            <pc:sldMk cId="1814313375" sldId="6770"/>
            <ac:spMk id="794" creationId="{6D813278-1DE6-40AC-BF8D-3D5EA26FE0B1}"/>
          </ac:spMkLst>
        </pc:spChg>
        <pc:spChg chg="mod">
          <ac:chgData name="yang x" userId="e542c3f68aa91397" providerId="LiveId" clId="{983EF2B0-8E64-4E95-B9F4-E1EF5B4EE0B2}" dt="2021-08-23T02:53:16.710" v="2" actId="208"/>
          <ac:spMkLst>
            <pc:docMk/>
            <pc:sldMk cId="1814313375" sldId="6770"/>
            <ac:spMk id="795" creationId="{65D2CA1A-72DB-472B-9A88-E94DB1524EE9}"/>
          </ac:spMkLst>
        </pc:spChg>
        <pc:spChg chg="mod ord">
          <ac:chgData name="yang x" userId="e542c3f68aa91397" providerId="LiveId" clId="{983EF2B0-8E64-4E95-B9F4-E1EF5B4EE0B2}" dt="2021-08-23T03:22:38.477" v="355" actId="167"/>
          <ac:spMkLst>
            <pc:docMk/>
            <pc:sldMk cId="1814313375" sldId="6770"/>
            <ac:spMk id="2770" creationId="{CA7ECEBD-8206-4462-BBFB-3687D3EF0DA7}"/>
          </ac:spMkLst>
        </pc:spChg>
        <pc:grpChg chg="add mod">
          <ac:chgData name="yang x" userId="e542c3f68aa91397" providerId="LiveId" clId="{983EF2B0-8E64-4E95-B9F4-E1EF5B4EE0B2}" dt="2021-08-23T03:24:19.337" v="358" actId="1076"/>
          <ac:grpSpMkLst>
            <pc:docMk/>
            <pc:sldMk cId="1814313375" sldId="6770"/>
            <ac:grpSpMk id="15" creationId="{CFF90C39-C7A4-42D2-90F2-24A8B36FD1CC}"/>
          </ac:grpSpMkLst>
        </pc:grpChg>
      </pc:sldChg>
      <pc:sldChg chg="addSp delSp modSp add del mod modTransition modClrScheme chgLayout">
        <pc:chgData name="yang x" userId="e542c3f68aa91397" providerId="LiveId" clId="{983EF2B0-8E64-4E95-B9F4-E1EF5B4EE0B2}" dt="2021-08-23T06:10:54.524" v="1125" actId="47"/>
        <pc:sldMkLst>
          <pc:docMk/>
          <pc:sldMk cId="1179128265" sldId="6771"/>
        </pc:sldMkLst>
        <pc:spChg chg="add del mod ord">
          <ac:chgData name="yang x" userId="e542c3f68aa91397" providerId="LiveId" clId="{983EF2B0-8E64-4E95-B9F4-E1EF5B4EE0B2}" dt="2021-08-23T03:22:00.922" v="350"/>
          <ac:spMkLst>
            <pc:docMk/>
            <pc:sldMk cId="1179128265" sldId="6771"/>
            <ac:spMk id="3" creationId="{6A51BE07-CB9E-4011-81EB-5F1DD965B53E}"/>
          </ac:spMkLst>
        </pc:spChg>
        <pc:spChg chg="del mod topLvl">
          <ac:chgData name="yang x" userId="e542c3f68aa91397" providerId="LiveId" clId="{983EF2B0-8E64-4E95-B9F4-E1EF5B4EE0B2}" dt="2021-08-23T03:15:41.697" v="277" actId="478"/>
          <ac:spMkLst>
            <pc:docMk/>
            <pc:sldMk cId="1179128265" sldId="6771"/>
            <ac:spMk id="11" creationId="{1CBECA14-F3A6-43ED-8DD2-76EB570FD8C2}"/>
          </ac:spMkLst>
        </pc:spChg>
        <pc:spChg chg="mod">
          <ac:chgData name="yang x" userId="e542c3f68aa91397" providerId="LiveId" clId="{983EF2B0-8E64-4E95-B9F4-E1EF5B4EE0B2}" dt="2021-08-23T03:04:35.107" v="116" actId="207"/>
          <ac:spMkLst>
            <pc:docMk/>
            <pc:sldMk cId="1179128265" sldId="6771"/>
            <ac:spMk id="13" creationId="{BF363155-2B84-48CC-B226-CB5B1F40139D}"/>
          </ac:spMkLst>
        </pc:spChg>
        <pc:spChg chg="mod">
          <ac:chgData name="yang x" userId="e542c3f68aa91397" providerId="LiveId" clId="{983EF2B0-8E64-4E95-B9F4-E1EF5B4EE0B2}" dt="2021-08-23T03:04:35.107" v="116" actId="207"/>
          <ac:spMkLst>
            <pc:docMk/>
            <pc:sldMk cId="1179128265" sldId="6771"/>
            <ac:spMk id="14" creationId="{9109FB30-68E2-441F-AB33-215CB2884551}"/>
          </ac:spMkLst>
        </pc:spChg>
        <pc:spChg chg="mod">
          <ac:chgData name="yang x" userId="e542c3f68aa91397" providerId="LiveId" clId="{983EF2B0-8E64-4E95-B9F4-E1EF5B4EE0B2}" dt="2021-08-23T03:04:35.107" v="116" actId="207"/>
          <ac:spMkLst>
            <pc:docMk/>
            <pc:sldMk cId="1179128265" sldId="6771"/>
            <ac:spMk id="15" creationId="{5A6B280A-97C0-4740-BBA3-16AB4D691226}"/>
          </ac:spMkLst>
        </pc:spChg>
        <pc:spChg chg="mod">
          <ac:chgData name="yang x" userId="e542c3f68aa91397" providerId="LiveId" clId="{983EF2B0-8E64-4E95-B9F4-E1EF5B4EE0B2}" dt="2021-08-23T03:04:35.107" v="116" actId="207"/>
          <ac:spMkLst>
            <pc:docMk/>
            <pc:sldMk cId="1179128265" sldId="6771"/>
            <ac:spMk id="16" creationId="{BB89FC57-0EA1-483A-9CD8-081FA2DD466C}"/>
          </ac:spMkLst>
        </pc:spChg>
        <pc:spChg chg="mod">
          <ac:chgData name="yang x" userId="e542c3f68aa91397" providerId="LiveId" clId="{983EF2B0-8E64-4E95-B9F4-E1EF5B4EE0B2}" dt="2021-08-23T03:04:35.107" v="116" actId="207"/>
          <ac:spMkLst>
            <pc:docMk/>
            <pc:sldMk cId="1179128265" sldId="6771"/>
            <ac:spMk id="17" creationId="{FEC33F71-176C-43F6-A770-D1FCC6CEE157}"/>
          </ac:spMkLst>
        </pc:spChg>
        <pc:spChg chg="mod">
          <ac:chgData name="yang x" userId="e542c3f68aa91397" providerId="LiveId" clId="{983EF2B0-8E64-4E95-B9F4-E1EF5B4EE0B2}" dt="2021-08-23T03:04:35.107" v="116" actId="207"/>
          <ac:spMkLst>
            <pc:docMk/>
            <pc:sldMk cId="1179128265" sldId="6771"/>
            <ac:spMk id="18" creationId="{06B9F5DD-7ED8-4EC7-B8DE-0E8116963FE1}"/>
          </ac:spMkLst>
        </pc:spChg>
        <pc:spChg chg="mod">
          <ac:chgData name="yang x" userId="e542c3f68aa91397" providerId="LiveId" clId="{983EF2B0-8E64-4E95-B9F4-E1EF5B4EE0B2}" dt="2021-08-23T03:04:35.107" v="116" actId="207"/>
          <ac:spMkLst>
            <pc:docMk/>
            <pc:sldMk cId="1179128265" sldId="6771"/>
            <ac:spMk id="19" creationId="{B8493BD4-5ACC-44A8-8587-8833315D2AA2}"/>
          </ac:spMkLst>
        </pc:spChg>
        <pc:spChg chg="mod">
          <ac:chgData name="yang x" userId="e542c3f68aa91397" providerId="LiveId" clId="{983EF2B0-8E64-4E95-B9F4-E1EF5B4EE0B2}" dt="2021-08-23T03:04:35.107" v="116" actId="207"/>
          <ac:spMkLst>
            <pc:docMk/>
            <pc:sldMk cId="1179128265" sldId="6771"/>
            <ac:spMk id="20" creationId="{D66BB5BD-889A-4978-93B6-87213A723077}"/>
          </ac:spMkLst>
        </pc:spChg>
        <pc:spChg chg="mod">
          <ac:chgData name="yang x" userId="e542c3f68aa91397" providerId="LiveId" clId="{983EF2B0-8E64-4E95-B9F4-E1EF5B4EE0B2}" dt="2021-08-23T06:04:53.010" v="972" actId="6549"/>
          <ac:spMkLst>
            <pc:docMk/>
            <pc:sldMk cId="1179128265" sldId="6771"/>
            <ac:spMk id="21" creationId="{C42C39D5-49E0-40BD-A3D2-94F78CCF6BFA}"/>
          </ac:spMkLst>
        </pc:spChg>
        <pc:spChg chg="mod">
          <ac:chgData name="yang x" userId="e542c3f68aa91397" providerId="LiveId" clId="{983EF2B0-8E64-4E95-B9F4-E1EF5B4EE0B2}" dt="2021-08-23T06:04:40.910" v="959" actId="20577"/>
          <ac:spMkLst>
            <pc:docMk/>
            <pc:sldMk cId="1179128265" sldId="6771"/>
            <ac:spMk id="22" creationId="{AA6B1378-BB02-4DE0-ADCA-BDCA8C090DB3}"/>
          </ac:spMkLst>
        </pc:spChg>
        <pc:spChg chg="del mod">
          <ac:chgData name="yang x" userId="e542c3f68aa91397" providerId="LiveId" clId="{983EF2B0-8E64-4E95-B9F4-E1EF5B4EE0B2}" dt="2021-08-23T03:17:02.467" v="301" actId="478"/>
          <ac:spMkLst>
            <pc:docMk/>
            <pc:sldMk cId="1179128265" sldId="6771"/>
            <ac:spMk id="25" creationId="{E12FAACE-4AEA-4066-A1D3-6D272A867BF6}"/>
          </ac:spMkLst>
        </pc:spChg>
        <pc:spChg chg="del mod topLvl">
          <ac:chgData name="yang x" userId="e542c3f68aa91397" providerId="LiveId" clId="{983EF2B0-8E64-4E95-B9F4-E1EF5B4EE0B2}" dt="2021-08-23T03:15:05.267" v="270" actId="478"/>
          <ac:spMkLst>
            <pc:docMk/>
            <pc:sldMk cId="1179128265" sldId="6771"/>
            <ac:spMk id="26" creationId="{C14A2137-3FBC-4A15-8030-70F385A2AF06}"/>
          </ac:spMkLst>
        </pc:spChg>
        <pc:spChg chg="add del mod">
          <ac:chgData name="yang x" userId="e542c3f68aa91397" providerId="LiveId" clId="{983EF2B0-8E64-4E95-B9F4-E1EF5B4EE0B2}" dt="2021-08-23T03:14:21.167" v="254" actId="478"/>
          <ac:spMkLst>
            <pc:docMk/>
            <pc:sldMk cId="1179128265" sldId="6771"/>
            <ac:spMk id="27" creationId="{B96FD64F-773C-432C-89A2-DCCD04A8B775}"/>
          </ac:spMkLst>
        </pc:spChg>
        <pc:spChg chg="add del mod">
          <ac:chgData name="yang x" userId="e542c3f68aa91397" providerId="LiveId" clId="{983EF2B0-8E64-4E95-B9F4-E1EF5B4EE0B2}" dt="2021-08-23T03:14:44.387" v="265" actId="478"/>
          <ac:spMkLst>
            <pc:docMk/>
            <pc:sldMk cId="1179128265" sldId="6771"/>
            <ac:spMk id="28" creationId="{ABC5C7BD-2EA6-400A-B9A2-AE90F3D665D2}"/>
          </ac:spMkLst>
        </pc:spChg>
        <pc:spChg chg="add mod ord">
          <ac:chgData name="yang x" userId="e542c3f68aa91397" providerId="LiveId" clId="{983EF2B0-8E64-4E95-B9F4-E1EF5B4EE0B2}" dt="2021-08-23T03:17:56.647" v="321" actId="167"/>
          <ac:spMkLst>
            <pc:docMk/>
            <pc:sldMk cId="1179128265" sldId="6771"/>
            <ac:spMk id="29" creationId="{425AD6BA-F837-4BD3-81B1-B0E246A3E31A}"/>
          </ac:spMkLst>
        </pc:spChg>
        <pc:spChg chg="add del mod ord">
          <ac:chgData name="yang x" userId="e542c3f68aa91397" providerId="LiveId" clId="{983EF2B0-8E64-4E95-B9F4-E1EF5B4EE0B2}" dt="2021-08-23T03:18:01.228" v="323" actId="478"/>
          <ac:spMkLst>
            <pc:docMk/>
            <pc:sldMk cId="1179128265" sldId="6771"/>
            <ac:spMk id="30" creationId="{6B716D78-C722-42E1-878C-4BB59451964E}"/>
          </ac:spMkLst>
        </pc:spChg>
        <pc:spChg chg="add mod ord">
          <ac:chgData name="yang x" userId="e542c3f68aa91397" providerId="LiveId" clId="{983EF2B0-8E64-4E95-B9F4-E1EF5B4EE0B2}" dt="2021-08-23T03:17:00.357" v="300" actId="108"/>
          <ac:spMkLst>
            <pc:docMk/>
            <pc:sldMk cId="1179128265" sldId="6771"/>
            <ac:spMk id="31" creationId="{2658B7EE-4E66-4BEB-B2F9-5E16C00F2F58}"/>
          </ac:spMkLst>
        </pc:spChg>
        <pc:spChg chg="add del mod ord">
          <ac:chgData name="yang x" userId="e542c3f68aa91397" providerId="LiveId" clId="{983EF2B0-8E64-4E95-B9F4-E1EF5B4EE0B2}" dt="2021-08-23T03:17:02.467" v="301" actId="478"/>
          <ac:spMkLst>
            <pc:docMk/>
            <pc:sldMk cId="1179128265" sldId="6771"/>
            <ac:spMk id="32" creationId="{AB02FB3E-2BF5-45C3-BDAD-C1F81DE95EC7}"/>
          </ac:spMkLst>
        </pc:spChg>
        <pc:spChg chg="add del mod ord">
          <ac:chgData name="yang x" userId="e542c3f68aa91397" providerId="LiveId" clId="{983EF2B0-8E64-4E95-B9F4-E1EF5B4EE0B2}" dt="2021-08-23T03:20:38.692" v="336" actId="21"/>
          <ac:spMkLst>
            <pc:docMk/>
            <pc:sldMk cId="1179128265" sldId="6771"/>
            <ac:spMk id="33" creationId="{E75DEDED-A17E-4F42-8A88-6C7E30F8C223}"/>
          </ac:spMkLst>
        </pc:spChg>
        <pc:spChg chg="add del mod ord">
          <ac:chgData name="yang x" userId="e542c3f68aa91397" providerId="LiveId" clId="{983EF2B0-8E64-4E95-B9F4-E1EF5B4EE0B2}" dt="2021-08-23T03:17:34.808" v="316" actId="478"/>
          <ac:spMkLst>
            <pc:docMk/>
            <pc:sldMk cId="1179128265" sldId="6771"/>
            <ac:spMk id="34" creationId="{F2DE8D13-9466-4CE1-BDA6-BE4FD01F561E}"/>
          </ac:spMkLst>
        </pc:spChg>
        <pc:spChg chg="add del mod ord">
          <ac:chgData name="yang x" userId="e542c3f68aa91397" providerId="LiveId" clId="{983EF2B0-8E64-4E95-B9F4-E1EF5B4EE0B2}" dt="2021-08-23T03:22:00.922" v="350"/>
          <ac:spMkLst>
            <pc:docMk/>
            <pc:sldMk cId="1179128265" sldId="6771"/>
            <ac:spMk id="35" creationId="{1463B369-5986-49A8-855F-A279EB53A222}"/>
          </ac:spMkLst>
        </pc:spChg>
        <pc:spChg chg="mod">
          <ac:chgData name="yang x" userId="e542c3f68aa91397" providerId="LiveId" clId="{983EF2B0-8E64-4E95-B9F4-E1EF5B4EE0B2}" dt="2021-08-23T03:22:00.922" v="350"/>
          <ac:spMkLst>
            <pc:docMk/>
            <pc:sldMk cId="1179128265" sldId="6771"/>
            <ac:spMk id="36" creationId="{C1D2A84A-D70E-4078-B355-8043E579C285}"/>
          </ac:spMkLst>
        </pc:spChg>
        <pc:grpChg chg="add del mod">
          <ac:chgData name="yang x" userId="e542c3f68aa91397" providerId="LiveId" clId="{983EF2B0-8E64-4E95-B9F4-E1EF5B4EE0B2}" dt="2021-08-23T03:13:17.052" v="237" actId="165"/>
          <ac:grpSpMkLst>
            <pc:docMk/>
            <pc:sldMk cId="1179128265" sldId="6771"/>
            <ac:grpSpMk id="2" creationId="{56A907CF-3F8B-4621-B83D-22E8C65A3D29}"/>
          </ac:grpSpMkLst>
        </pc:grpChg>
        <pc:grpChg chg="mod">
          <ac:chgData name="yang x" userId="e542c3f68aa91397" providerId="LiveId" clId="{983EF2B0-8E64-4E95-B9F4-E1EF5B4EE0B2}" dt="2021-08-23T03:04:35.107" v="116" actId="207"/>
          <ac:grpSpMkLst>
            <pc:docMk/>
            <pc:sldMk cId="1179128265" sldId="6771"/>
            <ac:grpSpMk id="12" creationId="{F30CCBF9-4543-4EEC-8AFC-B6C47DE8FA25}"/>
          </ac:grpSpMkLst>
        </pc:grpChg>
        <pc:cxnChg chg="mod">
          <ac:chgData name="yang x" userId="e542c3f68aa91397" providerId="LiveId" clId="{983EF2B0-8E64-4E95-B9F4-E1EF5B4EE0B2}" dt="2021-08-23T06:04:46.287" v="971" actId="1037"/>
          <ac:cxnSpMkLst>
            <pc:docMk/>
            <pc:sldMk cId="1179128265" sldId="6771"/>
            <ac:cxnSpMk id="23" creationId="{BE4A2805-C85A-48FF-BF2F-0A7F3C3D90E6}"/>
          </ac:cxnSpMkLst>
        </pc:cxnChg>
      </pc:sldChg>
      <pc:sldChg chg="addSp delSp modSp add mod ord delAnim modAnim">
        <pc:chgData name="yang x" userId="e542c3f68aa91397" providerId="LiveId" clId="{983EF2B0-8E64-4E95-B9F4-E1EF5B4EE0B2}" dt="2021-08-23T08:16:15.811" v="3832"/>
        <pc:sldMkLst>
          <pc:docMk/>
          <pc:sldMk cId="3966985006" sldId="6772"/>
        </pc:sldMkLst>
        <pc:spChg chg="add del mod">
          <ac:chgData name="yang x" userId="e542c3f68aa91397" providerId="LiveId" clId="{983EF2B0-8E64-4E95-B9F4-E1EF5B4EE0B2}" dt="2021-08-23T03:56:30.217" v="435" actId="478"/>
          <ac:spMkLst>
            <pc:docMk/>
            <pc:sldMk cId="3966985006" sldId="6772"/>
            <ac:spMk id="2" creationId="{D42CB5EC-1E43-4982-BADC-9F9B9AF81D27}"/>
          </ac:spMkLst>
        </pc:spChg>
        <pc:spChg chg="add del mod">
          <ac:chgData name="yang x" userId="e542c3f68aa91397" providerId="LiveId" clId="{983EF2B0-8E64-4E95-B9F4-E1EF5B4EE0B2}" dt="2021-08-23T06:19:32.710" v="1371" actId="478"/>
          <ac:spMkLst>
            <pc:docMk/>
            <pc:sldMk cId="3966985006" sldId="6772"/>
            <ac:spMk id="3" creationId="{463F84A2-3B24-4212-803E-72FBB323F025}"/>
          </ac:spMkLst>
        </pc:spChg>
        <pc:spChg chg="add del mod">
          <ac:chgData name="yang x" userId="e542c3f68aa91397" providerId="LiveId" clId="{983EF2B0-8E64-4E95-B9F4-E1EF5B4EE0B2}" dt="2021-08-23T06:19:32.710" v="1371" actId="478"/>
          <ac:spMkLst>
            <pc:docMk/>
            <pc:sldMk cId="3966985006" sldId="6772"/>
            <ac:spMk id="4" creationId="{6336550F-4CD1-430D-A8D3-032CC6A832CD}"/>
          </ac:spMkLst>
        </pc:spChg>
        <pc:spChg chg="add del mod">
          <ac:chgData name="yang x" userId="e542c3f68aa91397" providerId="LiveId" clId="{983EF2B0-8E64-4E95-B9F4-E1EF5B4EE0B2}" dt="2021-08-23T06:19:32.710" v="1371" actId="478"/>
          <ac:spMkLst>
            <pc:docMk/>
            <pc:sldMk cId="3966985006" sldId="6772"/>
            <ac:spMk id="5" creationId="{67F2803A-D2DE-419D-87F5-B4D76ABD3291}"/>
          </ac:spMkLst>
        </pc:spChg>
        <pc:spChg chg="add del mod">
          <ac:chgData name="yang x" userId="e542c3f68aa91397" providerId="LiveId" clId="{983EF2B0-8E64-4E95-B9F4-E1EF5B4EE0B2}" dt="2021-08-23T06:19:32.710" v="1371" actId="478"/>
          <ac:spMkLst>
            <pc:docMk/>
            <pc:sldMk cId="3966985006" sldId="6772"/>
            <ac:spMk id="6" creationId="{0026E24B-2725-4960-9234-6B47977A1995}"/>
          </ac:spMkLst>
        </pc:spChg>
        <pc:spChg chg="add del mod">
          <ac:chgData name="yang x" userId="e542c3f68aa91397" providerId="LiveId" clId="{983EF2B0-8E64-4E95-B9F4-E1EF5B4EE0B2}" dt="2021-08-23T03:56:08.857" v="406" actId="478"/>
          <ac:spMkLst>
            <pc:docMk/>
            <pc:sldMk cId="3966985006" sldId="6772"/>
            <ac:spMk id="7" creationId="{84EC550A-ECD7-4F4A-A32A-F67856D50918}"/>
          </ac:spMkLst>
        </pc:spChg>
        <pc:spChg chg="add mod ord">
          <ac:chgData name="yang x" userId="e542c3f68aa91397" providerId="LiveId" clId="{983EF2B0-8E64-4E95-B9F4-E1EF5B4EE0B2}" dt="2021-08-23T03:56:51.308" v="466" actId="1037"/>
          <ac:spMkLst>
            <pc:docMk/>
            <pc:sldMk cId="3966985006" sldId="6772"/>
            <ac:spMk id="8" creationId="{E89E075C-E827-4DD3-B21E-190C49FDA621}"/>
          </ac:spMkLst>
        </pc:spChg>
        <pc:spChg chg="add mod ord">
          <ac:chgData name="yang x" userId="e542c3f68aa91397" providerId="LiveId" clId="{983EF2B0-8E64-4E95-B9F4-E1EF5B4EE0B2}" dt="2021-08-23T03:56:45.388" v="454" actId="207"/>
          <ac:spMkLst>
            <pc:docMk/>
            <pc:sldMk cId="3966985006" sldId="6772"/>
            <ac:spMk id="9" creationId="{97E75797-EB9A-43B1-8CBF-D28CB080393D}"/>
          </ac:spMkLst>
        </pc:spChg>
        <pc:spChg chg="add mod">
          <ac:chgData name="yang x" userId="e542c3f68aa91397" providerId="LiveId" clId="{983EF2B0-8E64-4E95-B9F4-E1EF5B4EE0B2}" dt="2021-08-23T06:44:06.780" v="1914"/>
          <ac:spMkLst>
            <pc:docMk/>
            <pc:sldMk cId="3966985006" sldId="6772"/>
            <ac:spMk id="10" creationId="{0202D037-C377-408E-9031-9417AA8C8636}"/>
          </ac:spMkLst>
        </pc:spChg>
        <pc:spChg chg="add mod">
          <ac:chgData name="yang x" userId="e542c3f68aa91397" providerId="LiveId" clId="{983EF2B0-8E64-4E95-B9F4-E1EF5B4EE0B2}" dt="2021-08-23T06:44:06.780" v="1914"/>
          <ac:spMkLst>
            <pc:docMk/>
            <pc:sldMk cId="3966985006" sldId="6772"/>
            <ac:spMk id="11" creationId="{A155E35F-0F06-4FA2-B26F-2D88668BDC09}"/>
          </ac:spMkLst>
        </pc:spChg>
        <pc:spChg chg="add mod">
          <ac:chgData name="yang x" userId="e542c3f68aa91397" providerId="LiveId" clId="{983EF2B0-8E64-4E95-B9F4-E1EF5B4EE0B2}" dt="2021-08-23T06:44:06.780" v="1914"/>
          <ac:spMkLst>
            <pc:docMk/>
            <pc:sldMk cId="3966985006" sldId="6772"/>
            <ac:spMk id="12" creationId="{56DBED51-E160-49AD-801A-A6A91A130B75}"/>
          </ac:spMkLst>
        </pc:spChg>
        <pc:spChg chg="add mod">
          <ac:chgData name="yang x" userId="e542c3f68aa91397" providerId="LiveId" clId="{983EF2B0-8E64-4E95-B9F4-E1EF5B4EE0B2}" dt="2021-08-23T06:44:15.151" v="1954" actId="1037"/>
          <ac:spMkLst>
            <pc:docMk/>
            <pc:sldMk cId="3966985006" sldId="6772"/>
            <ac:spMk id="13" creationId="{B4F6053A-822F-44EC-9263-789D5BCFC367}"/>
          </ac:spMkLst>
        </pc:spChg>
      </pc:sldChg>
      <pc:sldChg chg="addSp delSp modSp add mod ord">
        <pc:chgData name="yang x" userId="e542c3f68aa91397" providerId="LiveId" clId="{983EF2B0-8E64-4E95-B9F4-E1EF5B4EE0B2}" dt="2021-08-23T08:26:22.821" v="3972"/>
        <pc:sldMkLst>
          <pc:docMk/>
          <pc:sldMk cId="3080693192" sldId="6773"/>
        </pc:sldMkLst>
        <pc:spChg chg="add del mod">
          <ac:chgData name="yang x" userId="e542c3f68aa91397" providerId="LiveId" clId="{983EF2B0-8E64-4E95-B9F4-E1EF5B4EE0B2}" dt="2021-08-23T06:44:33.140" v="1955" actId="478"/>
          <ac:spMkLst>
            <pc:docMk/>
            <pc:sldMk cId="3080693192" sldId="6773"/>
            <ac:spMk id="3" creationId="{0F07E40C-86AE-44C9-8FF4-BF5AB5BEA463}"/>
          </ac:spMkLst>
        </pc:spChg>
        <pc:spChg chg="add del mod">
          <ac:chgData name="yang x" userId="e542c3f68aa91397" providerId="LiveId" clId="{983EF2B0-8E64-4E95-B9F4-E1EF5B4EE0B2}" dt="2021-08-23T06:44:33.140" v="1955" actId="478"/>
          <ac:spMkLst>
            <pc:docMk/>
            <pc:sldMk cId="3080693192" sldId="6773"/>
            <ac:spMk id="4" creationId="{04A88C16-6499-4F8E-AD6B-B005EA01C6EE}"/>
          </ac:spMkLst>
        </pc:spChg>
        <pc:spChg chg="add mod">
          <ac:chgData name="yang x" userId="e542c3f68aa91397" providerId="LiveId" clId="{983EF2B0-8E64-4E95-B9F4-E1EF5B4EE0B2}" dt="2021-08-23T07:22:08.234" v="3107" actId="14100"/>
          <ac:spMkLst>
            <pc:docMk/>
            <pc:sldMk cId="3080693192" sldId="6773"/>
            <ac:spMk id="5" creationId="{FE8A738C-13E5-4BDE-8E4A-B9DA48AA312E}"/>
          </ac:spMkLst>
        </pc:spChg>
        <pc:spChg chg="add mod">
          <ac:chgData name="yang x" userId="e542c3f68aa91397" providerId="LiveId" clId="{983EF2B0-8E64-4E95-B9F4-E1EF5B4EE0B2}" dt="2021-08-23T06:46:41.683" v="2027" actId="207"/>
          <ac:spMkLst>
            <pc:docMk/>
            <pc:sldMk cId="3080693192" sldId="6773"/>
            <ac:spMk id="6" creationId="{E9D569D8-8598-48C0-A256-D39B0CCA04FA}"/>
          </ac:spMkLst>
        </pc:spChg>
        <pc:spChg chg="add mod ord">
          <ac:chgData name="yang x" userId="e542c3f68aa91397" providerId="LiveId" clId="{983EF2B0-8E64-4E95-B9F4-E1EF5B4EE0B2}" dt="2021-08-23T03:57:33.958" v="486" actId="108"/>
          <ac:spMkLst>
            <pc:docMk/>
            <pc:sldMk cId="3080693192" sldId="6773"/>
            <ac:spMk id="7" creationId="{A4E2A798-7554-419C-A9ED-BDB83650C3B8}"/>
          </ac:spMkLst>
        </pc:spChg>
        <pc:spChg chg="mod">
          <ac:chgData name="yang x" userId="e542c3f68aa91397" providerId="LiveId" clId="{983EF2B0-8E64-4E95-B9F4-E1EF5B4EE0B2}" dt="2021-08-23T06:44:45.831" v="1957" actId="207"/>
          <ac:spMkLst>
            <pc:docMk/>
            <pc:sldMk cId="3080693192" sldId="6773"/>
            <ac:spMk id="9" creationId="{2A51D084-A925-47D3-BC21-4C383A9EE37A}"/>
          </ac:spMkLst>
        </pc:spChg>
        <pc:spChg chg="mod">
          <ac:chgData name="yang x" userId="e542c3f68aa91397" providerId="LiveId" clId="{983EF2B0-8E64-4E95-B9F4-E1EF5B4EE0B2}" dt="2021-08-23T06:44:45.831" v="1957" actId="207"/>
          <ac:spMkLst>
            <pc:docMk/>
            <pc:sldMk cId="3080693192" sldId="6773"/>
            <ac:spMk id="10" creationId="{CF0D792F-DE81-46B2-A073-BCDD4AC61099}"/>
          </ac:spMkLst>
        </pc:spChg>
        <pc:spChg chg="mod">
          <ac:chgData name="yang x" userId="e542c3f68aa91397" providerId="LiveId" clId="{983EF2B0-8E64-4E95-B9F4-E1EF5B4EE0B2}" dt="2021-08-23T06:44:45.831" v="1957" actId="207"/>
          <ac:spMkLst>
            <pc:docMk/>
            <pc:sldMk cId="3080693192" sldId="6773"/>
            <ac:spMk id="11" creationId="{2C113A1A-6668-4EE6-8124-B814BA28D85A}"/>
          </ac:spMkLst>
        </pc:spChg>
        <pc:spChg chg="mod">
          <ac:chgData name="yang x" userId="e542c3f68aa91397" providerId="LiveId" clId="{983EF2B0-8E64-4E95-B9F4-E1EF5B4EE0B2}" dt="2021-08-23T06:44:45.831" v="1957" actId="207"/>
          <ac:spMkLst>
            <pc:docMk/>
            <pc:sldMk cId="3080693192" sldId="6773"/>
            <ac:spMk id="12" creationId="{96E3B546-B20C-4764-A402-8BD0E88A14A1}"/>
          </ac:spMkLst>
        </pc:spChg>
        <pc:spChg chg="mod">
          <ac:chgData name="yang x" userId="e542c3f68aa91397" providerId="LiveId" clId="{983EF2B0-8E64-4E95-B9F4-E1EF5B4EE0B2}" dt="2021-08-23T06:44:45.831" v="1957" actId="207"/>
          <ac:spMkLst>
            <pc:docMk/>
            <pc:sldMk cId="3080693192" sldId="6773"/>
            <ac:spMk id="13" creationId="{80D7DCDC-C76B-469E-BCD6-7DC9B20538E4}"/>
          </ac:spMkLst>
        </pc:spChg>
        <pc:spChg chg="mod">
          <ac:chgData name="yang x" userId="e542c3f68aa91397" providerId="LiveId" clId="{983EF2B0-8E64-4E95-B9F4-E1EF5B4EE0B2}" dt="2021-08-23T06:44:45.831" v="1957" actId="207"/>
          <ac:spMkLst>
            <pc:docMk/>
            <pc:sldMk cId="3080693192" sldId="6773"/>
            <ac:spMk id="14" creationId="{CCBEDDE4-6B65-4134-90AE-F6DFCCE251FF}"/>
          </ac:spMkLst>
        </pc:spChg>
        <pc:spChg chg="mod">
          <ac:chgData name="yang x" userId="e542c3f68aa91397" providerId="LiveId" clId="{983EF2B0-8E64-4E95-B9F4-E1EF5B4EE0B2}" dt="2021-08-23T06:44:45.831" v="1957" actId="207"/>
          <ac:spMkLst>
            <pc:docMk/>
            <pc:sldMk cId="3080693192" sldId="6773"/>
            <ac:spMk id="15" creationId="{822D3749-1117-4EC7-9E2E-653243864A70}"/>
          </ac:spMkLst>
        </pc:spChg>
        <pc:spChg chg="mod">
          <ac:chgData name="yang x" userId="e542c3f68aa91397" providerId="LiveId" clId="{983EF2B0-8E64-4E95-B9F4-E1EF5B4EE0B2}" dt="2021-08-23T06:44:45.831" v="1957" actId="207"/>
          <ac:spMkLst>
            <pc:docMk/>
            <pc:sldMk cId="3080693192" sldId="6773"/>
            <ac:spMk id="16" creationId="{FA3FCDA1-A98D-4CEE-8F13-F59F9DC6307B}"/>
          </ac:spMkLst>
        </pc:spChg>
        <pc:grpChg chg="add mod">
          <ac:chgData name="yang x" userId="e542c3f68aa91397" providerId="LiveId" clId="{983EF2B0-8E64-4E95-B9F4-E1EF5B4EE0B2}" dt="2021-08-23T06:44:45.831" v="1957" actId="207"/>
          <ac:grpSpMkLst>
            <pc:docMk/>
            <pc:sldMk cId="3080693192" sldId="6773"/>
            <ac:grpSpMk id="8" creationId="{85F8DEF6-26D9-4603-9E3E-BE176339F02E}"/>
          </ac:grpSpMkLst>
        </pc:grpChg>
        <pc:picChg chg="add mod ord">
          <ac:chgData name="yang x" userId="e542c3f68aa91397" providerId="LiveId" clId="{983EF2B0-8E64-4E95-B9F4-E1EF5B4EE0B2}" dt="2021-08-23T03:57:26.008" v="471" actId="167"/>
          <ac:picMkLst>
            <pc:docMk/>
            <pc:sldMk cId="3080693192" sldId="6773"/>
            <ac:picMk id="2" creationId="{C7E8A97A-23A8-44B4-96AD-6CDAB00346BE}"/>
          </ac:picMkLst>
        </pc:picChg>
      </pc:sldChg>
      <pc:sldChg chg="addSp delSp modSp add mod ord modAnim">
        <pc:chgData name="yang x" userId="e542c3f68aa91397" providerId="LiveId" clId="{983EF2B0-8E64-4E95-B9F4-E1EF5B4EE0B2}" dt="2021-08-23T06:59:14.193" v="2407"/>
        <pc:sldMkLst>
          <pc:docMk/>
          <pc:sldMk cId="860075783" sldId="6774"/>
        </pc:sldMkLst>
        <pc:spChg chg="add del mod">
          <ac:chgData name="yang x" userId="e542c3f68aa91397" providerId="LiveId" clId="{983EF2B0-8E64-4E95-B9F4-E1EF5B4EE0B2}" dt="2021-08-23T06:54:08.371" v="2243" actId="478"/>
          <ac:spMkLst>
            <pc:docMk/>
            <pc:sldMk cId="860075783" sldId="6774"/>
            <ac:spMk id="2" creationId="{0F324B42-3C46-4221-BEF4-5555BA0987FE}"/>
          </ac:spMkLst>
        </pc:spChg>
        <pc:spChg chg="add del mod">
          <ac:chgData name="yang x" userId="e542c3f68aa91397" providerId="LiveId" clId="{983EF2B0-8E64-4E95-B9F4-E1EF5B4EE0B2}" dt="2021-08-23T06:54:27.741" v="2257" actId="478"/>
          <ac:spMkLst>
            <pc:docMk/>
            <pc:sldMk cId="860075783" sldId="6774"/>
            <ac:spMk id="3" creationId="{CAF13B18-BE61-4807-9E0F-B5C41ADA5F54}"/>
          </ac:spMkLst>
        </pc:spChg>
        <pc:spChg chg="add mod">
          <ac:chgData name="yang x" userId="e542c3f68aa91397" providerId="LiveId" clId="{983EF2B0-8E64-4E95-B9F4-E1EF5B4EE0B2}" dt="2021-08-23T03:58:04.998" v="487"/>
          <ac:spMkLst>
            <pc:docMk/>
            <pc:sldMk cId="860075783" sldId="6774"/>
            <ac:spMk id="4" creationId="{A42C527C-0ED6-465E-A24C-08BAE7ED5C65}"/>
          </ac:spMkLst>
        </pc:spChg>
        <pc:spChg chg="add mod">
          <ac:chgData name="yang x" userId="e542c3f68aa91397" providerId="LiveId" clId="{983EF2B0-8E64-4E95-B9F4-E1EF5B4EE0B2}" dt="2021-08-23T03:58:04.998" v="487"/>
          <ac:spMkLst>
            <pc:docMk/>
            <pc:sldMk cId="860075783" sldId="6774"/>
            <ac:spMk id="5" creationId="{DAC5B0EC-6117-46BB-A51C-BE564333B3F2}"/>
          </ac:spMkLst>
        </pc:spChg>
        <pc:spChg chg="add mod">
          <ac:chgData name="yang x" userId="e542c3f68aa91397" providerId="LiveId" clId="{983EF2B0-8E64-4E95-B9F4-E1EF5B4EE0B2}" dt="2021-08-23T03:58:04.998" v="487"/>
          <ac:spMkLst>
            <pc:docMk/>
            <pc:sldMk cId="860075783" sldId="6774"/>
            <ac:spMk id="6" creationId="{F98B8C32-4F55-4C32-BFD5-E64704A2C27E}"/>
          </ac:spMkLst>
        </pc:spChg>
        <pc:spChg chg="add mod">
          <ac:chgData name="yang x" userId="e542c3f68aa91397" providerId="LiveId" clId="{983EF2B0-8E64-4E95-B9F4-E1EF5B4EE0B2}" dt="2021-08-23T03:58:04.998" v="487"/>
          <ac:spMkLst>
            <pc:docMk/>
            <pc:sldMk cId="860075783" sldId="6774"/>
            <ac:spMk id="7" creationId="{25545E0E-AF8C-4600-8DB1-CD02E8DD7AD2}"/>
          </ac:spMkLst>
        </pc:spChg>
        <pc:spChg chg="add mod ord">
          <ac:chgData name="yang x" userId="e542c3f68aa91397" providerId="LiveId" clId="{983EF2B0-8E64-4E95-B9F4-E1EF5B4EE0B2}" dt="2021-08-23T06:54:05.560" v="2242" actId="14100"/>
          <ac:spMkLst>
            <pc:docMk/>
            <pc:sldMk cId="860075783" sldId="6774"/>
            <ac:spMk id="8" creationId="{1143811C-22D2-4530-BFDC-630B75C09666}"/>
          </ac:spMkLst>
        </pc:spChg>
        <pc:spChg chg="add mod ord">
          <ac:chgData name="yang x" userId="e542c3f68aa91397" providerId="LiveId" clId="{983EF2B0-8E64-4E95-B9F4-E1EF5B4EE0B2}" dt="2021-08-23T06:54:37.001" v="2260" actId="207"/>
          <ac:spMkLst>
            <pc:docMk/>
            <pc:sldMk cId="860075783" sldId="6774"/>
            <ac:spMk id="9" creationId="{3DEDC9CB-308A-4018-A9FF-66967B34CEC2}"/>
          </ac:spMkLst>
        </pc:spChg>
      </pc:sldChg>
      <pc:sldChg chg="addSp modSp add del">
        <pc:chgData name="yang x" userId="e542c3f68aa91397" providerId="LiveId" clId="{983EF2B0-8E64-4E95-B9F4-E1EF5B4EE0B2}" dt="2021-08-23T06:54:54.331" v="2261" actId="47"/>
        <pc:sldMkLst>
          <pc:docMk/>
          <pc:sldMk cId="2074727936" sldId="6775"/>
        </pc:sldMkLst>
        <pc:spChg chg="add mod">
          <ac:chgData name="yang x" userId="e542c3f68aa91397" providerId="LiveId" clId="{983EF2B0-8E64-4E95-B9F4-E1EF5B4EE0B2}" dt="2021-08-23T03:58:24.988" v="489"/>
          <ac:spMkLst>
            <pc:docMk/>
            <pc:sldMk cId="2074727936" sldId="6775"/>
            <ac:spMk id="3" creationId="{B0565EA1-9EBE-4263-8AB4-6FD26F38BD27}"/>
          </ac:spMkLst>
        </pc:spChg>
        <pc:spChg chg="add mod">
          <ac:chgData name="yang x" userId="e542c3f68aa91397" providerId="LiveId" clId="{983EF2B0-8E64-4E95-B9F4-E1EF5B4EE0B2}" dt="2021-08-23T03:58:24.988" v="489"/>
          <ac:spMkLst>
            <pc:docMk/>
            <pc:sldMk cId="2074727936" sldId="6775"/>
            <ac:spMk id="4" creationId="{EC29A8AB-0E41-46F0-ADB7-401A3C0D845D}"/>
          </ac:spMkLst>
        </pc:spChg>
        <pc:spChg chg="add mod">
          <ac:chgData name="yang x" userId="e542c3f68aa91397" providerId="LiveId" clId="{983EF2B0-8E64-4E95-B9F4-E1EF5B4EE0B2}" dt="2021-08-23T03:58:24.988" v="489"/>
          <ac:spMkLst>
            <pc:docMk/>
            <pc:sldMk cId="2074727936" sldId="6775"/>
            <ac:spMk id="5" creationId="{517A9193-60D9-49A6-8C04-6FAE9017F4D2}"/>
          </ac:spMkLst>
        </pc:spChg>
        <pc:spChg chg="add mod">
          <ac:chgData name="yang x" userId="e542c3f68aa91397" providerId="LiveId" clId="{983EF2B0-8E64-4E95-B9F4-E1EF5B4EE0B2}" dt="2021-08-23T03:58:24.988" v="489"/>
          <ac:spMkLst>
            <pc:docMk/>
            <pc:sldMk cId="2074727936" sldId="6775"/>
            <ac:spMk id="6" creationId="{2AA2D9B0-EDBF-47C1-AA4A-731CD39E3A56}"/>
          </ac:spMkLst>
        </pc:spChg>
        <pc:spChg chg="add mod">
          <ac:chgData name="yang x" userId="e542c3f68aa91397" providerId="LiveId" clId="{983EF2B0-8E64-4E95-B9F4-E1EF5B4EE0B2}" dt="2021-08-23T03:58:24.988" v="489"/>
          <ac:spMkLst>
            <pc:docMk/>
            <pc:sldMk cId="2074727936" sldId="6775"/>
            <ac:spMk id="7" creationId="{B3372585-8E4C-4D6C-BEAC-631417A3CDD5}"/>
          </ac:spMkLst>
        </pc:spChg>
        <pc:picChg chg="add mod">
          <ac:chgData name="yang x" userId="e542c3f68aa91397" providerId="LiveId" clId="{983EF2B0-8E64-4E95-B9F4-E1EF5B4EE0B2}" dt="2021-08-23T03:58:24.988" v="489"/>
          <ac:picMkLst>
            <pc:docMk/>
            <pc:sldMk cId="2074727936" sldId="6775"/>
            <ac:picMk id="2" creationId="{18495EF2-DA26-42FD-A584-EC342B227213}"/>
          </ac:picMkLst>
        </pc:picChg>
      </pc:sldChg>
      <pc:sldChg chg="modSp add mod">
        <pc:chgData name="yang x" userId="e542c3f68aa91397" providerId="LiveId" clId="{983EF2B0-8E64-4E95-B9F4-E1EF5B4EE0B2}" dt="2021-08-23T08:23:29.991" v="3965" actId="108"/>
        <pc:sldMkLst>
          <pc:docMk/>
          <pc:sldMk cId="227974715" sldId="6776"/>
        </pc:sldMkLst>
        <pc:spChg chg="mod">
          <ac:chgData name="yang x" userId="e542c3f68aa91397" providerId="LiveId" clId="{983EF2B0-8E64-4E95-B9F4-E1EF5B4EE0B2}" dt="2021-08-23T08:23:29.991" v="3965" actId="108"/>
          <ac:spMkLst>
            <pc:docMk/>
            <pc:sldMk cId="227974715" sldId="6776"/>
            <ac:spMk id="9" creationId="{36D597CD-2DE4-4944-B0A5-52FF7A1C8617}"/>
          </ac:spMkLst>
        </pc:spChg>
      </pc:sldChg>
      <pc:sldChg chg="addSp delSp modSp add del mod ord">
        <pc:chgData name="yang x" userId="e542c3f68aa91397" providerId="LiveId" clId="{983EF2B0-8E64-4E95-B9F4-E1EF5B4EE0B2}" dt="2021-08-23T07:02:15.971" v="2466" actId="2696"/>
        <pc:sldMkLst>
          <pc:docMk/>
          <pc:sldMk cId="1320682916" sldId="6776"/>
        </pc:sldMkLst>
        <pc:spChg chg="add mod ord">
          <ac:chgData name="yang x" userId="e542c3f68aa91397" providerId="LiveId" clId="{983EF2B0-8E64-4E95-B9F4-E1EF5B4EE0B2}" dt="2021-08-23T06:55:30.920" v="2278" actId="167"/>
          <ac:spMkLst>
            <pc:docMk/>
            <pc:sldMk cId="1320682916" sldId="6776"/>
            <ac:spMk id="3" creationId="{559F0ED9-AF47-469C-85BC-3AEB64816E4A}"/>
          </ac:spMkLst>
        </pc:spChg>
        <pc:spChg chg="add del mod">
          <ac:chgData name="yang x" userId="e542c3f68aa91397" providerId="LiveId" clId="{983EF2B0-8E64-4E95-B9F4-E1EF5B4EE0B2}" dt="2021-08-23T06:55:28.070" v="2277" actId="478"/>
          <ac:spMkLst>
            <pc:docMk/>
            <pc:sldMk cId="1320682916" sldId="6776"/>
            <ac:spMk id="4" creationId="{810E26DD-718B-40D2-B8E2-E64CEED6206A}"/>
          </ac:spMkLst>
        </pc:spChg>
        <pc:spChg chg="add mod">
          <ac:chgData name="yang x" userId="e542c3f68aa91397" providerId="LiveId" clId="{983EF2B0-8E64-4E95-B9F4-E1EF5B4EE0B2}" dt="2021-08-23T06:58:34.031" v="2401" actId="20577"/>
          <ac:spMkLst>
            <pc:docMk/>
            <pc:sldMk cId="1320682916" sldId="6776"/>
            <ac:spMk id="5" creationId="{645565FF-610C-465C-91A4-C89269681FDA}"/>
          </ac:spMkLst>
        </pc:spChg>
        <pc:spChg chg="add mod">
          <ac:chgData name="yang x" userId="e542c3f68aa91397" providerId="LiveId" clId="{983EF2B0-8E64-4E95-B9F4-E1EF5B4EE0B2}" dt="2021-08-23T06:57:00.141" v="2312" actId="14100"/>
          <ac:spMkLst>
            <pc:docMk/>
            <pc:sldMk cId="1320682916" sldId="6776"/>
            <ac:spMk id="6" creationId="{53305DEF-03BC-4BBD-ADBC-454054C4B1C6}"/>
          </ac:spMkLst>
        </pc:spChg>
        <pc:spChg chg="add mod">
          <ac:chgData name="yang x" userId="e542c3f68aa91397" providerId="LiveId" clId="{983EF2B0-8E64-4E95-B9F4-E1EF5B4EE0B2}" dt="2021-08-23T06:57:41.091" v="2341" actId="404"/>
          <ac:spMkLst>
            <pc:docMk/>
            <pc:sldMk cId="1320682916" sldId="6776"/>
            <ac:spMk id="7" creationId="{43EF300E-A79F-48E2-9AD3-5EBBFEEC169E}"/>
          </ac:spMkLst>
        </pc:spChg>
        <pc:spChg chg="add del mod">
          <ac:chgData name="yang x" userId="e542c3f68aa91397" providerId="LiveId" clId="{983EF2B0-8E64-4E95-B9F4-E1EF5B4EE0B2}" dt="2021-08-23T06:57:14.096" v="2315" actId="478"/>
          <ac:spMkLst>
            <pc:docMk/>
            <pc:sldMk cId="1320682916" sldId="6776"/>
            <ac:spMk id="8" creationId="{AB9EAEA6-A85A-4C14-BA2F-1C66A0784DD0}"/>
          </ac:spMkLst>
        </pc:spChg>
        <pc:spChg chg="add mod ord">
          <ac:chgData name="yang x" userId="e542c3f68aa91397" providerId="LiveId" clId="{983EF2B0-8E64-4E95-B9F4-E1EF5B4EE0B2}" dt="2021-08-23T06:59:37.711" v="2416" actId="1035"/>
          <ac:spMkLst>
            <pc:docMk/>
            <pc:sldMk cId="1320682916" sldId="6776"/>
            <ac:spMk id="9" creationId="{36D597CD-2DE4-4944-B0A5-52FF7A1C8617}"/>
          </ac:spMkLst>
        </pc:spChg>
        <pc:spChg chg="add mod">
          <ac:chgData name="yang x" userId="e542c3f68aa91397" providerId="LiveId" clId="{983EF2B0-8E64-4E95-B9F4-E1EF5B4EE0B2}" dt="2021-08-23T06:57:28.390" v="2327" actId="14100"/>
          <ac:spMkLst>
            <pc:docMk/>
            <pc:sldMk cId="1320682916" sldId="6776"/>
            <ac:spMk id="10" creationId="{69EA312C-0BFC-458D-92EF-A3EAC340830A}"/>
          </ac:spMkLst>
        </pc:spChg>
        <pc:spChg chg="add mod">
          <ac:chgData name="yang x" userId="e542c3f68aa91397" providerId="LiveId" clId="{983EF2B0-8E64-4E95-B9F4-E1EF5B4EE0B2}" dt="2021-08-23T06:59:05.651" v="2405" actId="207"/>
          <ac:spMkLst>
            <pc:docMk/>
            <pc:sldMk cId="1320682916" sldId="6776"/>
            <ac:spMk id="11" creationId="{C301D3B3-7544-4CA0-9CDD-215A13BE91FA}"/>
          </ac:spMkLst>
        </pc:spChg>
        <pc:spChg chg="mod">
          <ac:chgData name="yang x" userId="e542c3f68aa91397" providerId="LiveId" clId="{983EF2B0-8E64-4E95-B9F4-E1EF5B4EE0B2}" dt="2021-08-23T06:58:52.121" v="2403" actId="207"/>
          <ac:spMkLst>
            <pc:docMk/>
            <pc:sldMk cId="1320682916" sldId="6776"/>
            <ac:spMk id="13" creationId="{399F6085-A2BA-4FC7-93A7-CC02ABEB0DB9}"/>
          </ac:spMkLst>
        </pc:spChg>
        <pc:spChg chg="mod">
          <ac:chgData name="yang x" userId="e542c3f68aa91397" providerId="LiveId" clId="{983EF2B0-8E64-4E95-B9F4-E1EF5B4EE0B2}" dt="2021-08-23T06:58:52.121" v="2403" actId="207"/>
          <ac:spMkLst>
            <pc:docMk/>
            <pc:sldMk cId="1320682916" sldId="6776"/>
            <ac:spMk id="14" creationId="{98180E15-ABA0-49CA-883D-D81A2662C9A4}"/>
          </ac:spMkLst>
        </pc:spChg>
        <pc:spChg chg="mod">
          <ac:chgData name="yang x" userId="e542c3f68aa91397" providerId="LiveId" clId="{983EF2B0-8E64-4E95-B9F4-E1EF5B4EE0B2}" dt="2021-08-23T06:58:52.121" v="2403" actId="207"/>
          <ac:spMkLst>
            <pc:docMk/>
            <pc:sldMk cId="1320682916" sldId="6776"/>
            <ac:spMk id="15" creationId="{7D6997CC-B1D1-4BB8-95E9-AFE753A8D6FD}"/>
          </ac:spMkLst>
        </pc:spChg>
        <pc:spChg chg="mod">
          <ac:chgData name="yang x" userId="e542c3f68aa91397" providerId="LiveId" clId="{983EF2B0-8E64-4E95-B9F4-E1EF5B4EE0B2}" dt="2021-08-23T06:58:52.121" v="2403" actId="207"/>
          <ac:spMkLst>
            <pc:docMk/>
            <pc:sldMk cId="1320682916" sldId="6776"/>
            <ac:spMk id="16" creationId="{61BC14BA-4FED-4FE0-B8E8-CF16C0D5BB5E}"/>
          </ac:spMkLst>
        </pc:spChg>
        <pc:spChg chg="mod">
          <ac:chgData name="yang x" userId="e542c3f68aa91397" providerId="LiveId" clId="{983EF2B0-8E64-4E95-B9F4-E1EF5B4EE0B2}" dt="2021-08-23T06:58:52.121" v="2403" actId="207"/>
          <ac:spMkLst>
            <pc:docMk/>
            <pc:sldMk cId="1320682916" sldId="6776"/>
            <ac:spMk id="17" creationId="{65B0CFC5-4981-48B0-8B4C-F98011B56485}"/>
          </ac:spMkLst>
        </pc:spChg>
        <pc:spChg chg="mod">
          <ac:chgData name="yang x" userId="e542c3f68aa91397" providerId="LiveId" clId="{983EF2B0-8E64-4E95-B9F4-E1EF5B4EE0B2}" dt="2021-08-23T06:58:52.121" v="2403" actId="207"/>
          <ac:spMkLst>
            <pc:docMk/>
            <pc:sldMk cId="1320682916" sldId="6776"/>
            <ac:spMk id="18" creationId="{ACAE6F4D-B4A8-4721-9E0E-838D8ADDEFCB}"/>
          </ac:spMkLst>
        </pc:spChg>
        <pc:spChg chg="mod">
          <ac:chgData name="yang x" userId="e542c3f68aa91397" providerId="LiveId" clId="{983EF2B0-8E64-4E95-B9F4-E1EF5B4EE0B2}" dt="2021-08-23T06:58:52.121" v="2403" actId="207"/>
          <ac:spMkLst>
            <pc:docMk/>
            <pc:sldMk cId="1320682916" sldId="6776"/>
            <ac:spMk id="19" creationId="{308002E5-0A1A-40BE-ADB2-C8D350D30F53}"/>
          </ac:spMkLst>
        </pc:spChg>
        <pc:spChg chg="mod">
          <ac:chgData name="yang x" userId="e542c3f68aa91397" providerId="LiveId" clId="{983EF2B0-8E64-4E95-B9F4-E1EF5B4EE0B2}" dt="2021-08-23T06:58:52.121" v="2403" actId="207"/>
          <ac:spMkLst>
            <pc:docMk/>
            <pc:sldMk cId="1320682916" sldId="6776"/>
            <ac:spMk id="20" creationId="{8F2D8FA2-33E9-4661-B9E2-24469AE12A0F}"/>
          </ac:spMkLst>
        </pc:spChg>
        <pc:grpChg chg="add mod">
          <ac:chgData name="yang x" userId="e542c3f68aa91397" providerId="LiveId" clId="{983EF2B0-8E64-4E95-B9F4-E1EF5B4EE0B2}" dt="2021-08-23T06:58:52.121" v="2403" actId="207"/>
          <ac:grpSpMkLst>
            <pc:docMk/>
            <pc:sldMk cId="1320682916" sldId="6776"/>
            <ac:grpSpMk id="12" creationId="{1133E518-89C6-4153-B125-80714E56951B}"/>
          </ac:grpSpMkLst>
        </pc:grpChg>
        <pc:picChg chg="add mod ord">
          <ac:chgData name="yang x" userId="e542c3f68aa91397" providerId="LiveId" clId="{983EF2B0-8E64-4E95-B9F4-E1EF5B4EE0B2}" dt="2021-08-23T06:55:32.751" v="2279" actId="167"/>
          <ac:picMkLst>
            <pc:docMk/>
            <pc:sldMk cId="1320682916" sldId="6776"/>
            <ac:picMk id="2" creationId="{7936158B-5A66-4941-BC10-7AA5088EECC6}"/>
          </ac:picMkLst>
        </pc:picChg>
      </pc:sldChg>
      <pc:sldChg chg="addSp delSp modSp add del mod ord delAnim modAnim">
        <pc:chgData name="yang x" userId="e542c3f68aa91397" providerId="LiveId" clId="{983EF2B0-8E64-4E95-B9F4-E1EF5B4EE0B2}" dt="2021-08-23T07:26:42.665" v="3222" actId="2696"/>
        <pc:sldMkLst>
          <pc:docMk/>
          <pc:sldMk cId="714474081" sldId="6777"/>
        </pc:sldMkLst>
        <pc:spChg chg="add del mod">
          <ac:chgData name="yang x" userId="e542c3f68aa91397" providerId="LiveId" clId="{983EF2B0-8E64-4E95-B9F4-E1EF5B4EE0B2}" dt="2021-08-23T07:00:17.041" v="2433" actId="478"/>
          <ac:spMkLst>
            <pc:docMk/>
            <pc:sldMk cId="714474081" sldId="6777"/>
            <ac:spMk id="2" creationId="{662EB12F-3978-4CB2-9DB6-692943623F32}"/>
          </ac:spMkLst>
        </pc:spChg>
        <pc:spChg chg="add del mod">
          <ac:chgData name="yang x" userId="e542c3f68aa91397" providerId="LiveId" clId="{983EF2B0-8E64-4E95-B9F4-E1EF5B4EE0B2}" dt="2021-08-23T07:00:55.496" v="2434" actId="478"/>
          <ac:spMkLst>
            <pc:docMk/>
            <pc:sldMk cId="714474081" sldId="6777"/>
            <ac:spMk id="5" creationId="{619BB3B9-FC9D-46C7-BA68-546162FFD729}"/>
          </ac:spMkLst>
        </pc:spChg>
        <pc:spChg chg="mod">
          <ac:chgData name="yang x" userId="e542c3f68aa91397" providerId="LiveId" clId="{983EF2B0-8E64-4E95-B9F4-E1EF5B4EE0B2}" dt="2021-08-23T03:58:59.010" v="491"/>
          <ac:spMkLst>
            <pc:docMk/>
            <pc:sldMk cId="714474081" sldId="6777"/>
            <ac:spMk id="7" creationId="{1675144B-5364-460B-B4AA-F1D9DF0CF0E9}"/>
          </ac:spMkLst>
        </pc:spChg>
        <pc:spChg chg="mod">
          <ac:chgData name="yang x" userId="e542c3f68aa91397" providerId="LiveId" clId="{983EF2B0-8E64-4E95-B9F4-E1EF5B4EE0B2}" dt="2021-08-23T03:58:59.010" v="491"/>
          <ac:spMkLst>
            <pc:docMk/>
            <pc:sldMk cId="714474081" sldId="6777"/>
            <ac:spMk id="8" creationId="{2CBFE050-1B5D-452D-B89D-4CA00B495312}"/>
          </ac:spMkLst>
        </pc:spChg>
        <pc:spChg chg="mod">
          <ac:chgData name="yang x" userId="e542c3f68aa91397" providerId="LiveId" clId="{983EF2B0-8E64-4E95-B9F4-E1EF5B4EE0B2}" dt="2021-08-23T03:58:59.010" v="491"/>
          <ac:spMkLst>
            <pc:docMk/>
            <pc:sldMk cId="714474081" sldId="6777"/>
            <ac:spMk id="9" creationId="{87C0F15D-F34A-43FC-B8A2-0D757471F8CF}"/>
          </ac:spMkLst>
        </pc:spChg>
        <pc:spChg chg="mod">
          <ac:chgData name="yang x" userId="e542c3f68aa91397" providerId="LiveId" clId="{983EF2B0-8E64-4E95-B9F4-E1EF5B4EE0B2}" dt="2021-08-23T03:58:59.010" v="491"/>
          <ac:spMkLst>
            <pc:docMk/>
            <pc:sldMk cId="714474081" sldId="6777"/>
            <ac:spMk id="11" creationId="{D30B340A-F257-45D6-83FC-E21DBD1AC4B7}"/>
          </ac:spMkLst>
        </pc:spChg>
        <pc:spChg chg="mod">
          <ac:chgData name="yang x" userId="e542c3f68aa91397" providerId="LiveId" clId="{983EF2B0-8E64-4E95-B9F4-E1EF5B4EE0B2}" dt="2021-08-23T03:58:59.010" v="491"/>
          <ac:spMkLst>
            <pc:docMk/>
            <pc:sldMk cId="714474081" sldId="6777"/>
            <ac:spMk id="12" creationId="{F16F25C9-B989-460C-B5D9-8A78F24C5A38}"/>
          </ac:spMkLst>
        </pc:spChg>
        <pc:spChg chg="mod">
          <ac:chgData name="yang x" userId="e542c3f68aa91397" providerId="LiveId" clId="{983EF2B0-8E64-4E95-B9F4-E1EF5B4EE0B2}" dt="2021-08-23T03:58:59.010" v="491"/>
          <ac:spMkLst>
            <pc:docMk/>
            <pc:sldMk cId="714474081" sldId="6777"/>
            <ac:spMk id="13" creationId="{079887B9-AA20-4E93-A528-EF835A3F17CE}"/>
          </ac:spMkLst>
        </pc:spChg>
        <pc:spChg chg="mod">
          <ac:chgData name="yang x" userId="e542c3f68aa91397" providerId="LiveId" clId="{983EF2B0-8E64-4E95-B9F4-E1EF5B4EE0B2}" dt="2021-08-23T03:58:59.010" v="491"/>
          <ac:spMkLst>
            <pc:docMk/>
            <pc:sldMk cId="714474081" sldId="6777"/>
            <ac:spMk id="15" creationId="{0658D0EA-CB75-4C31-AAEB-6A8AA41745DD}"/>
          </ac:spMkLst>
        </pc:spChg>
        <pc:spChg chg="mod">
          <ac:chgData name="yang x" userId="e542c3f68aa91397" providerId="LiveId" clId="{983EF2B0-8E64-4E95-B9F4-E1EF5B4EE0B2}" dt="2021-08-23T03:58:59.010" v="491"/>
          <ac:spMkLst>
            <pc:docMk/>
            <pc:sldMk cId="714474081" sldId="6777"/>
            <ac:spMk id="16" creationId="{065C0F4D-E2C1-42D1-8425-E80ABCFE9639}"/>
          </ac:spMkLst>
        </pc:spChg>
        <pc:spChg chg="mod">
          <ac:chgData name="yang x" userId="e542c3f68aa91397" providerId="LiveId" clId="{983EF2B0-8E64-4E95-B9F4-E1EF5B4EE0B2}" dt="2021-08-23T03:58:59.010" v="491"/>
          <ac:spMkLst>
            <pc:docMk/>
            <pc:sldMk cId="714474081" sldId="6777"/>
            <ac:spMk id="17" creationId="{97EDF094-408F-4351-9793-D3F3758CAFD2}"/>
          </ac:spMkLst>
        </pc:spChg>
        <pc:spChg chg="mod">
          <ac:chgData name="yang x" userId="e542c3f68aa91397" providerId="LiveId" clId="{983EF2B0-8E64-4E95-B9F4-E1EF5B4EE0B2}" dt="2021-08-23T03:58:59.010" v="491"/>
          <ac:spMkLst>
            <pc:docMk/>
            <pc:sldMk cId="714474081" sldId="6777"/>
            <ac:spMk id="19" creationId="{1E4E77C1-C1B9-43EF-970D-A9AC56FC3CCC}"/>
          </ac:spMkLst>
        </pc:spChg>
        <pc:spChg chg="mod">
          <ac:chgData name="yang x" userId="e542c3f68aa91397" providerId="LiveId" clId="{983EF2B0-8E64-4E95-B9F4-E1EF5B4EE0B2}" dt="2021-08-23T03:58:59.010" v="491"/>
          <ac:spMkLst>
            <pc:docMk/>
            <pc:sldMk cId="714474081" sldId="6777"/>
            <ac:spMk id="20" creationId="{05D3A67C-36A4-4F9B-97D8-4047139ACDC2}"/>
          </ac:spMkLst>
        </pc:spChg>
        <pc:spChg chg="mod">
          <ac:chgData name="yang x" userId="e542c3f68aa91397" providerId="LiveId" clId="{983EF2B0-8E64-4E95-B9F4-E1EF5B4EE0B2}" dt="2021-08-23T03:58:59.010" v="491"/>
          <ac:spMkLst>
            <pc:docMk/>
            <pc:sldMk cId="714474081" sldId="6777"/>
            <ac:spMk id="21" creationId="{699914D6-A560-4D50-B6B7-365CDA33BF00}"/>
          </ac:spMkLst>
        </pc:spChg>
        <pc:spChg chg="add del mod">
          <ac:chgData name="yang x" userId="e542c3f68aa91397" providerId="LiveId" clId="{983EF2B0-8E64-4E95-B9F4-E1EF5B4EE0B2}" dt="2021-08-23T07:00:55.496" v="2434" actId="478"/>
          <ac:spMkLst>
            <pc:docMk/>
            <pc:sldMk cId="714474081" sldId="6777"/>
            <ac:spMk id="22" creationId="{E3727548-5DD8-47A6-8C34-1316B0AB571B}"/>
          </ac:spMkLst>
        </pc:spChg>
        <pc:spChg chg="add del mod">
          <ac:chgData name="yang x" userId="e542c3f68aa91397" providerId="LiveId" clId="{983EF2B0-8E64-4E95-B9F4-E1EF5B4EE0B2}" dt="2021-08-23T07:00:55.496" v="2434" actId="478"/>
          <ac:spMkLst>
            <pc:docMk/>
            <pc:sldMk cId="714474081" sldId="6777"/>
            <ac:spMk id="23" creationId="{CD9AD022-013C-4573-88BE-2BC3264AD37D}"/>
          </ac:spMkLst>
        </pc:spChg>
        <pc:spChg chg="add mod ord">
          <ac:chgData name="yang x" userId="e542c3f68aa91397" providerId="LiveId" clId="{983EF2B0-8E64-4E95-B9F4-E1EF5B4EE0B2}" dt="2021-08-23T07:00:15.006" v="2432" actId="167"/>
          <ac:spMkLst>
            <pc:docMk/>
            <pc:sldMk cId="714474081" sldId="6777"/>
            <ac:spMk id="24" creationId="{79A08ADB-04AD-4BE2-B0BE-BF3E3CDDC484}"/>
          </ac:spMkLst>
        </pc:spChg>
        <pc:spChg chg="add mod">
          <ac:chgData name="yang x" userId="e542c3f68aa91397" providerId="LiveId" clId="{983EF2B0-8E64-4E95-B9F4-E1EF5B4EE0B2}" dt="2021-08-23T07:01:11.971" v="2438" actId="552"/>
          <ac:spMkLst>
            <pc:docMk/>
            <pc:sldMk cId="714474081" sldId="6777"/>
            <ac:spMk id="25" creationId="{6BFE2BDB-6ADF-454C-976B-9F7A24F8E473}"/>
          </ac:spMkLst>
        </pc:spChg>
        <pc:spChg chg="add mod">
          <ac:chgData name="yang x" userId="e542c3f68aa91397" providerId="LiveId" clId="{983EF2B0-8E64-4E95-B9F4-E1EF5B4EE0B2}" dt="2021-08-23T07:00:55.756" v="2435"/>
          <ac:spMkLst>
            <pc:docMk/>
            <pc:sldMk cId="714474081" sldId="6777"/>
            <ac:spMk id="26" creationId="{ACF904A3-BC30-43FE-A91B-F71ED25A6FEC}"/>
          </ac:spMkLst>
        </pc:spChg>
        <pc:spChg chg="add mod">
          <ac:chgData name="yang x" userId="e542c3f68aa91397" providerId="LiveId" clId="{983EF2B0-8E64-4E95-B9F4-E1EF5B4EE0B2}" dt="2021-08-23T07:00:55.756" v="2435"/>
          <ac:spMkLst>
            <pc:docMk/>
            <pc:sldMk cId="714474081" sldId="6777"/>
            <ac:spMk id="27" creationId="{C398801C-4226-4C83-BFD1-B36CB515C1B7}"/>
          </ac:spMkLst>
        </pc:spChg>
        <pc:spChg chg="add del mod">
          <ac:chgData name="yang x" userId="e542c3f68aa91397" providerId="LiveId" clId="{983EF2B0-8E64-4E95-B9F4-E1EF5B4EE0B2}" dt="2021-08-23T07:01:07.901" v="2436" actId="478"/>
          <ac:spMkLst>
            <pc:docMk/>
            <pc:sldMk cId="714474081" sldId="6777"/>
            <ac:spMk id="28" creationId="{8004E77E-D9C8-4F47-81A9-5273801879EB}"/>
          </ac:spMkLst>
        </pc:spChg>
        <pc:spChg chg="add mod">
          <ac:chgData name="yang x" userId="e542c3f68aa91397" providerId="LiveId" clId="{983EF2B0-8E64-4E95-B9F4-E1EF5B4EE0B2}" dt="2021-08-23T07:01:28.981" v="2463" actId="20577"/>
          <ac:spMkLst>
            <pc:docMk/>
            <pc:sldMk cId="714474081" sldId="6777"/>
            <ac:spMk id="29" creationId="{BE1378AD-5E7D-4717-A096-79921DF17070}"/>
          </ac:spMkLst>
        </pc:spChg>
        <pc:grpChg chg="add del mod">
          <ac:chgData name="yang x" userId="e542c3f68aa91397" providerId="LiveId" clId="{983EF2B0-8E64-4E95-B9F4-E1EF5B4EE0B2}" dt="2021-08-23T07:00:55.496" v="2434" actId="478"/>
          <ac:grpSpMkLst>
            <pc:docMk/>
            <pc:sldMk cId="714474081" sldId="6777"/>
            <ac:grpSpMk id="6" creationId="{2D7A559B-DDE2-44D1-9930-54826FD1EC47}"/>
          </ac:grpSpMkLst>
        </pc:grpChg>
        <pc:grpChg chg="add del mod">
          <ac:chgData name="yang x" userId="e542c3f68aa91397" providerId="LiveId" clId="{983EF2B0-8E64-4E95-B9F4-E1EF5B4EE0B2}" dt="2021-08-23T07:00:55.496" v="2434" actId="478"/>
          <ac:grpSpMkLst>
            <pc:docMk/>
            <pc:sldMk cId="714474081" sldId="6777"/>
            <ac:grpSpMk id="10" creationId="{81D38411-1BA8-47A6-B0B6-63BD0F345671}"/>
          </ac:grpSpMkLst>
        </pc:grpChg>
        <pc:grpChg chg="add del mod">
          <ac:chgData name="yang x" userId="e542c3f68aa91397" providerId="LiveId" clId="{983EF2B0-8E64-4E95-B9F4-E1EF5B4EE0B2}" dt="2021-08-23T07:00:55.496" v="2434" actId="478"/>
          <ac:grpSpMkLst>
            <pc:docMk/>
            <pc:sldMk cId="714474081" sldId="6777"/>
            <ac:grpSpMk id="14" creationId="{61E9B60C-64A5-486F-8677-BFE89F0713CB}"/>
          </ac:grpSpMkLst>
        </pc:grpChg>
        <pc:grpChg chg="add del mod">
          <ac:chgData name="yang x" userId="e542c3f68aa91397" providerId="LiveId" clId="{983EF2B0-8E64-4E95-B9F4-E1EF5B4EE0B2}" dt="2021-08-23T07:00:55.496" v="2434" actId="478"/>
          <ac:grpSpMkLst>
            <pc:docMk/>
            <pc:sldMk cId="714474081" sldId="6777"/>
            <ac:grpSpMk id="18" creationId="{F0A938A8-FA68-4CD8-9694-78B60ABD821E}"/>
          </ac:grpSpMkLst>
        </pc:grpChg>
        <pc:picChg chg="add mod">
          <ac:chgData name="yang x" userId="e542c3f68aa91397" providerId="LiveId" clId="{983EF2B0-8E64-4E95-B9F4-E1EF5B4EE0B2}" dt="2021-08-23T03:58:59.010" v="491"/>
          <ac:picMkLst>
            <pc:docMk/>
            <pc:sldMk cId="714474081" sldId="6777"/>
            <ac:picMk id="3" creationId="{2ACB6407-BDA6-4AFB-83A3-7500D020D47C}"/>
          </ac:picMkLst>
        </pc:picChg>
        <pc:picChg chg="add mod">
          <ac:chgData name="yang x" userId="e542c3f68aa91397" providerId="LiveId" clId="{983EF2B0-8E64-4E95-B9F4-E1EF5B4EE0B2}" dt="2021-08-23T03:58:59.010" v="491"/>
          <ac:picMkLst>
            <pc:docMk/>
            <pc:sldMk cId="714474081" sldId="6777"/>
            <ac:picMk id="4" creationId="{64056E65-CF1E-4F17-9BBB-E93A07E0BC0A}"/>
          </ac:picMkLst>
        </pc:picChg>
      </pc:sldChg>
      <pc:sldChg chg="addSp delSp modSp add mod">
        <pc:chgData name="yang x" userId="e542c3f68aa91397" providerId="LiveId" clId="{983EF2B0-8E64-4E95-B9F4-E1EF5B4EE0B2}" dt="2021-08-23T07:27:17.781" v="3236" actId="478"/>
        <pc:sldMkLst>
          <pc:docMk/>
          <pc:sldMk cId="2180061774" sldId="6777"/>
        </pc:sldMkLst>
        <pc:spChg chg="add del mod ord">
          <ac:chgData name="yang x" userId="e542c3f68aa91397" providerId="LiveId" clId="{983EF2B0-8E64-4E95-B9F4-E1EF5B4EE0B2}" dt="2021-08-23T07:27:17.781" v="3236" actId="478"/>
          <ac:spMkLst>
            <pc:docMk/>
            <pc:sldMk cId="2180061774" sldId="6777"/>
            <ac:spMk id="9" creationId="{8F22B42B-7686-4DBB-B150-9FE319EB280C}"/>
          </ac:spMkLst>
        </pc:spChg>
        <pc:spChg chg="add del">
          <ac:chgData name="yang x" userId="e542c3f68aa91397" providerId="LiveId" clId="{983EF2B0-8E64-4E95-B9F4-E1EF5B4EE0B2}" dt="2021-08-23T07:27:15.040" v="3233" actId="478"/>
          <ac:spMkLst>
            <pc:docMk/>
            <pc:sldMk cId="2180061774" sldId="6777"/>
            <ac:spMk id="24" creationId="{79A08ADB-04AD-4BE2-B0BE-BF3E3CDDC484}"/>
          </ac:spMkLst>
        </pc:spChg>
      </pc:sldChg>
      <pc:sldChg chg="add">
        <pc:chgData name="yang x" userId="e542c3f68aa91397" providerId="LiveId" clId="{983EF2B0-8E64-4E95-B9F4-E1EF5B4EE0B2}" dt="2021-08-23T07:26:45.201" v="3223"/>
        <pc:sldMkLst>
          <pc:docMk/>
          <pc:sldMk cId="338122405" sldId="6778"/>
        </pc:sldMkLst>
      </pc:sldChg>
      <pc:sldChg chg="addSp delSp modSp add del mod ord delAnim modAnim">
        <pc:chgData name="yang x" userId="e542c3f68aa91397" providerId="LiveId" clId="{983EF2B0-8E64-4E95-B9F4-E1EF5B4EE0B2}" dt="2021-08-23T07:26:42.665" v="3222" actId="2696"/>
        <pc:sldMkLst>
          <pc:docMk/>
          <pc:sldMk cId="517677160" sldId="6778"/>
        </pc:sldMkLst>
        <pc:spChg chg="add del mod">
          <ac:chgData name="yang x" userId="e542c3f68aa91397" providerId="LiveId" clId="{983EF2B0-8E64-4E95-B9F4-E1EF5B4EE0B2}" dt="2021-08-23T07:18:36.981" v="3093" actId="478"/>
          <ac:spMkLst>
            <pc:docMk/>
            <pc:sldMk cId="517677160" sldId="6778"/>
            <ac:spMk id="2" creationId="{7D02FFC4-1C43-4F4E-B4E3-4FB87F476904}"/>
          </ac:spMkLst>
        </pc:spChg>
        <pc:spChg chg="add del mod">
          <ac:chgData name="yang x" userId="e542c3f68aa91397" providerId="LiveId" clId="{983EF2B0-8E64-4E95-B9F4-E1EF5B4EE0B2}" dt="2021-08-23T07:22:21.151" v="3108" actId="478"/>
          <ac:spMkLst>
            <pc:docMk/>
            <pc:sldMk cId="517677160" sldId="6778"/>
            <ac:spMk id="5" creationId="{98922CE3-9990-4013-A416-689C69B34CEB}"/>
          </ac:spMkLst>
        </pc:spChg>
        <pc:spChg chg="add del mod">
          <ac:chgData name="yang x" userId="e542c3f68aa91397" providerId="LiveId" clId="{983EF2B0-8E64-4E95-B9F4-E1EF5B4EE0B2}" dt="2021-08-23T07:22:21.151" v="3108" actId="478"/>
          <ac:spMkLst>
            <pc:docMk/>
            <pc:sldMk cId="517677160" sldId="6778"/>
            <ac:spMk id="6" creationId="{C8890C56-27EF-4C5C-824D-1A61F987F792}"/>
          </ac:spMkLst>
        </pc:spChg>
        <pc:spChg chg="add del mod">
          <ac:chgData name="yang x" userId="e542c3f68aa91397" providerId="LiveId" clId="{983EF2B0-8E64-4E95-B9F4-E1EF5B4EE0B2}" dt="2021-08-23T07:22:21.151" v="3108" actId="478"/>
          <ac:spMkLst>
            <pc:docMk/>
            <pc:sldMk cId="517677160" sldId="6778"/>
            <ac:spMk id="7" creationId="{73D2EE88-50F5-43CA-9DD2-7EACB80977B6}"/>
          </ac:spMkLst>
        </pc:spChg>
        <pc:spChg chg="add mod ord">
          <ac:chgData name="yang x" userId="e542c3f68aa91397" providerId="LiveId" clId="{983EF2B0-8E64-4E95-B9F4-E1EF5B4EE0B2}" dt="2021-08-23T07:18:43.061" v="3098" actId="1037"/>
          <ac:spMkLst>
            <pc:docMk/>
            <pc:sldMk cId="517677160" sldId="6778"/>
            <ac:spMk id="8" creationId="{06795F9F-DD59-4398-BD83-F8C84C4A8918}"/>
          </ac:spMkLst>
        </pc:spChg>
        <pc:spChg chg="mod">
          <ac:chgData name="yang x" userId="e542c3f68aa91397" providerId="LiveId" clId="{983EF2B0-8E64-4E95-B9F4-E1EF5B4EE0B2}" dt="2021-08-23T07:21:34.860" v="3103" actId="207"/>
          <ac:spMkLst>
            <pc:docMk/>
            <pc:sldMk cId="517677160" sldId="6778"/>
            <ac:spMk id="10" creationId="{52B9E532-F533-42E0-A9BC-1ED1663AD407}"/>
          </ac:spMkLst>
        </pc:spChg>
        <pc:spChg chg="mod">
          <ac:chgData name="yang x" userId="e542c3f68aa91397" providerId="LiveId" clId="{983EF2B0-8E64-4E95-B9F4-E1EF5B4EE0B2}" dt="2021-08-23T07:21:34.860" v="3103" actId="207"/>
          <ac:spMkLst>
            <pc:docMk/>
            <pc:sldMk cId="517677160" sldId="6778"/>
            <ac:spMk id="11" creationId="{D9C2607E-8DAB-4C1E-B6A3-C2F8341BF786}"/>
          </ac:spMkLst>
        </pc:spChg>
        <pc:spChg chg="mod">
          <ac:chgData name="yang x" userId="e542c3f68aa91397" providerId="LiveId" clId="{983EF2B0-8E64-4E95-B9F4-E1EF5B4EE0B2}" dt="2021-08-23T07:21:34.860" v="3103" actId="207"/>
          <ac:spMkLst>
            <pc:docMk/>
            <pc:sldMk cId="517677160" sldId="6778"/>
            <ac:spMk id="12" creationId="{31ED50CD-629F-4FB6-A963-D9E22FF2A6AD}"/>
          </ac:spMkLst>
        </pc:spChg>
        <pc:spChg chg="mod">
          <ac:chgData name="yang x" userId="e542c3f68aa91397" providerId="LiveId" clId="{983EF2B0-8E64-4E95-B9F4-E1EF5B4EE0B2}" dt="2021-08-23T07:21:34.860" v="3103" actId="207"/>
          <ac:spMkLst>
            <pc:docMk/>
            <pc:sldMk cId="517677160" sldId="6778"/>
            <ac:spMk id="13" creationId="{FB9181A8-4E7E-4CAC-A229-F0C86F0E6DA7}"/>
          </ac:spMkLst>
        </pc:spChg>
        <pc:spChg chg="mod">
          <ac:chgData name="yang x" userId="e542c3f68aa91397" providerId="LiveId" clId="{983EF2B0-8E64-4E95-B9F4-E1EF5B4EE0B2}" dt="2021-08-23T07:21:34.860" v="3103" actId="207"/>
          <ac:spMkLst>
            <pc:docMk/>
            <pc:sldMk cId="517677160" sldId="6778"/>
            <ac:spMk id="14" creationId="{0665FC9F-D24C-4552-8F1F-65D256A7A71F}"/>
          </ac:spMkLst>
        </pc:spChg>
        <pc:spChg chg="mod">
          <ac:chgData name="yang x" userId="e542c3f68aa91397" providerId="LiveId" clId="{983EF2B0-8E64-4E95-B9F4-E1EF5B4EE0B2}" dt="2021-08-23T07:21:34.860" v="3103" actId="207"/>
          <ac:spMkLst>
            <pc:docMk/>
            <pc:sldMk cId="517677160" sldId="6778"/>
            <ac:spMk id="15" creationId="{3623C403-0A7F-4841-BF6F-70AAD86C0BEB}"/>
          </ac:spMkLst>
        </pc:spChg>
        <pc:spChg chg="mod">
          <ac:chgData name="yang x" userId="e542c3f68aa91397" providerId="LiveId" clId="{983EF2B0-8E64-4E95-B9F4-E1EF5B4EE0B2}" dt="2021-08-23T07:21:34.860" v="3103" actId="207"/>
          <ac:spMkLst>
            <pc:docMk/>
            <pc:sldMk cId="517677160" sldId="6778"/>
            <ac:spMk id="16" creationId="{4CC4449D-1D6F-476F-A842-8038E860985B}"/>
          </ac:spMkLst>
        </pc:spChg>
        <pc:spChg chg="mod">
          <ac:chgData name="yang x" userId="e542c3f68aa91397" providerId="LiveId" clId="{983EF2B0-8E64-4E95-B9F4-E1EF5B4EE0B2}" dt="2021-08-23T07:21:34.860" v="3103" actId="207"/>
          <ac:spMkLst>
            <pc:docMk/>
            <pc:sldMk cId="517677160" sldId="6778"/>
            <ac:spMk id="17" creationId="{9B65B5A0-D439-48D0-B931-6F44C7F69D61}"/>
          </ac:spMkLst>
        </pc:spChg>
        <pc:spChg chg="add mod">
          <ac:chgData name="yang x" userId="e542c3f68aa91397" providerId="LiveId" clId="{983EF2B0-8E64-4E95-B9F4-E1EF5B4EE0B2}" dt="2021-08-23T07:22:22.003" v="3109"/>
          <ac:spMkLst>
            <pc:docMk/>
            <pc:sldMk cId="517677160" sldId="6778"/>
            <ac:spMk id="18" creationId="{42C3F6D8-D52E-4ABF-87FE-E08482BB894C}"/>
          </ac:spMkLst>
        </pc:spChg>
        <pc:spChg chg="add mod">
          <ac:chgData name="yang x" userId="e542c3f68aa91397" providerId="LiveId" clId="{983EF2B0-8E64-4E95-B9F4-E1EF5B4EE0B2}" dt="2021-08-23T07:22:22.003" v="3109"/>
          <ac:spMkLst>
            <pc:docMk/>
            <pc:sldMk cId="517677160" sldId="6778"/>
            <ac:spMk id="19" creationId="{5172FBD0-2490-4C47-B20F-4CD6B4E43CD7}"/>
          </ac:spMkLst>
        </pc:spChg>
        <pc:grpChg chg="add mod">
          <ac:chgData name="yang x" userId="e542c3f68aa91397" providerId="LiveId" clId="{983EF2B0-8E64-4E95-B9F4-E1EF5B4EE0B2}" dt="2021-08-23T07:21:34.860" v="3103" actId="207"/>
          <ac:grpSpMkLst>
            <pc:docMk/>
            <pc:sldMk cId="517677160" sldId="6778"/>
            <ac:grpSpMk id="9" creationId="{CE57C2BC-1D8E-44C3-A6EF-9F23D3C04502}"/>
          </ac:grpSpMkLst>
        </pc:grpChg>
        <pc:picChg chg="add mod">
          <ac:chgData name="yang x" userId="e542c3f68aa91397" providerId="LiveId" clId="{983EF2B0-8E64-4E95-B9F4-E1EF5B4EE0B2}" dt="2021-08-23T03:59:15.457" v="492"/>
          <ac:picMkLst>
            <pc:docMk/>
            <pc:sldMk cId="517677160" sldId="6778"/>
            <ac:picMk id="3" creationId="{B0718C03-5AEC-44C1-8CF2-8B7E5EF92D74}"/>
          </ac:picMkLst>
        </pc:picChg>
        <pc:picChg chg="add mod">
          <ac:chgData name="yang x" userId="e542c3f68aa91397" providerId="LiveId" clId="{983EF2B0-8E64-4E95-B9F4-E1EF5B4EE0B2}" dt="2021-08-23T03:59:15.457" v="492"/>
          <ac:picMkLst>
            <pc:docMk/>
            <pc:sldMk cId="517677160" sldId="6778"/>
            <ac:picMk id="4" creationId="{03BE4DC0-FB9C-4004-ACD7-396D365CE2EA}"/>
          </ac:picMkLst>
        </pc:picChg>
      </pc:sldChg>
      <pc:sldChg chg="addSp delSp modSp add mod ord modAnim">
        <pc:chgData name="yang x" userId="e542c3f68aa91397" providerId="LiveId" clId="{983EF2B0-8E64-4E95-B9F4-E1EF5B4EE0B2}" dt="2021-08-23T08:16:07.261" v="3830" actId="207"/>
        <pc:sldMkLst>
          <pc:docMk/>
          <pc:sldMk cId="421088994" sldId="6779"/>
        </pc:sldMkLst>
        <pc:spChg chg="add mod">
          <ac:chgData name="yang x" userId="e542c3f68aa91397" providerId="LiveId" clId="{983EF2B0-8E64-4E95-B9F4-E1EF5B4EE0B2}" dt="2021-08-23T07:25:46.351" v="3214" actId="20577"/>
          <ac:spMkLst>
            <pc:docMk/>
            <pc:sldMk cId="421088994" sldId="6779"/>
            <ac:spMk id="4" creationId="{7CF85CA5-0A66-4F5E-BFB9-A9C27EDAED02}"/>
          </ac:spMkLst>
        </pc:spChg>
        <pc:spChg chg="del">
          <ac:chgData name="yang x" userId="e542c3f68aa91397" providerId="LiveId" clId="{983EF2B0-8E64-4E95-B9F4-E1EF5B4EE0B2}" dt="2021-08-23T06:24:19.428" v="1419"/>
          <ac:spMkLst>
            <pc:docMk/>
            <pc:sldMk cId="421088994" sldId="6779"/>
            <ac:spMk id="5" creationId="{1DEAFC7B-5E72-4F50-91B5-372A1254B2E2}"/>
          </ac:spMkLst>
        </pc:spChg>
        <pc:spChg chg="add del mod">
          <ac:chgData name="yang x" userId="e542c3f68aa91397" providerId="LiveId" clId="{983EF2B0-8E64-4E95-B9F4-E1EF5B4EE0B2}" dt="2021-08-23T06:24:19.428" v="1419"/>
          <ac:spMkLst>
            <pc:docMk/>
            <pc:sldMk cId="421088994" sldId="6779"/>
            <ac:spMk id="7" creationId="{CE28FE50-2AA5-45F8-BF1D-3ECC24553B7A}"/>
          </ac:spMkLst>
        </pc:spChg>
        <pc:spChg chg="mod">
          <ac:chgData name="yang x" userId="e542c3f68aa91397" providerId="LiveId" clId="{983EF2B0-8E64-4E95-B9F4-E1EF5B4EE0B2}" dt="2021-08-23T08:16:07.261" v="3830" actId="207"/>
          <ac:spMkLst>
            <pc:docMk/>
            <pc:sldMk cId="421088994" sldId="6779"/>
            <ac:spMk id="8" creationId="{CC84D361-9272-44DF-9C62-0CF5C4323BE1}"/>
          </ac:spMkLst>
        </pc:spChg>
        <pc:spChg chg="add mod ord">
          <ac:chgData name="yang x" userId="e542c3f68aa91397" providerId="LiveId" clId="{983EF2B0-8E64-4E95-B9F4-E1EF5B4EE0B2}" dt="2021-08-23T07:25:16.419" v="3205" actId="553"/>
          <ac:spMkLst>
            <pc:docMk/>
            <pc:sldMk cId="421088994" sldId="6779"/>
            <ac:spMk id="9" creationId="{0B93879C-E9FE-4E6A-AEC5-01947E1243BE}"/>
          </ac:spMkLst>
        </pc:spChg>
        <pc:spChg chg="add mod">
          <ac:chgData name="yang x" userId="e542c3f68aa91397" providerId="LiveId" clId="{983EF2B0-8E64-4E95-B9F4-E1EF5B4EE0B2}" dt="2021-08-23T06:26:41.460" v="1587" actId="1036"/>
          <ac:spMkLst>
            <pc:docMk/>
            <pc:sldMk cId="421088994" sldId="6779"/>
            <ac:spMk id="10" creationId="{0FF0048C-7257-43AE-9062-906F91B99DFD}"/>
          </ac:spMkLst>
        </pc:spChg>
        <pc:spChg chg="add mod ord">
          <ac:chgData name="yang x" userId="e542c3f68aa91397" providerId="LiveId" clId="{983EF2B0-8E64-4E95-B9F4-E1EF5B4EE0B2}" dt="2021-08-23T06:27:27.184" v="1593" actId="167"/>
          <ac:spMkLst>
            <pc:docMk/>
            <pc:sldMk cId="421088994" sldId="6779"/>
            <ac:spMk id="11" creationId="{7119A5B3-2C5C-4DDF-A1BF-58A309AA23D0}"/>
          </ac:spMkLst>
        </pc:spChg>
        <pc:spChg chg="mod">
          <ac:chgData name="yang x" userId="e542c3f68aa91397" providerId="LiveId" clId="{983EF2B0-8E64-4E95-B9F4-E1EF5B4EE0B2}" dt="2021-08-23T07:25:35.801" v="3206"/>
          <ac:spMkLst>
            <pc:docMk/>
            <pc:sldMk cId="421088994" sldId="6779"/>
            <ac:spMk id="13" creationId="{826995DB-B0C4-4503-AC7D-39841F4645CF}"/>
          </ac:spMkLst>
        </pc:spChg>
        <pc:spChg chg="mod">
          <ac:chgData name="yang x" userId="e542c3f68aa91397" providerId="LiveId" clId="{983EF2B0-8E64-4E95-B9F4-E1EF5B4EE0B2}" dt="2021-08-23T07:25:35.801" v="3206"/>
          <ac:spMkLst>
            <pc:docMk/>
            <pc:sldMk cId="421088994" sldId="6779"/>
            <ac:spMk id="14" creationId="{04D80103-EFF4-4765-87E2-0BFD4A1D29B9}"/>
          </ac:spMkLst>
        </pc:spChg>
        <pc:spChg chg="mod">
          <ac:chgData name="yang x" userId="e542c3f68aa91397" providerId="LiveId" clId="{983EF2B0-8E64-4E95-B9F4-E1EF5B4EE0B2}" dt="2021-08-23T07:25:35.801" v="3206"/>
          <ac:spMkLst>
            <pc:docMk/>
            <pc:sldMk cId="421088994" sldId="6779"/>
            <ac:spMk id="15" creationId="{076E4617-381C-45A6-80B7-38098DB57B65}"/>
          </ac:spMkLst>
        </pc:spChg>
        <pc:spChg chg="mod">
          <ac:chgData name="yang x" userId="e542c3f68aa91397" providerId="LiveId" clId="{983EF2B0-8E64-4E95-B9F4-E1EF5B4EE0B2}" dt="2021-08-23T07:25:35.801" v="3206"/>
          <ac:spMkLst>
            <pc:docMk/>
            <pc:sldMk cId="421088994" sldId="6779"/>
            <ac:spMk id="16" creationId="{87A51781-2FD6-4AA6-A5CA-2CC874C192F5}"/>
          </ac:spMkLst>
        </pc:spChg>
        <pc:spChg chg="mod">
          <ac:chgData name="yang x" userId="e542c3f68aa91397" providerId="LiveId" clId="{983EF2B0-8E64-4E95-B9F4-E1EF5B4EE0B2}" dt="2021-08-23T07:25:35.801" v="3206"/>
          <ac:spMkLst>
            <pc:docMk/>
            <pc:sldMk cId="421088994" sldId="6779"/>
            <ac:spMk id="17" creationId="{A0E19D5F-563C-4D96-A4D9-38FE24E4E56C}"/>
          </ac:spMkLst>
        </pc:spChg>
        <pc:spChg chg="mod">
          <ac:chgData name="yang x" userId="e542c3f68aa91397" providerId="LiveId" clId="{983EF2B0-8E64-4E95-B9F4-E1EF5B4EE0B2}" dt="2021-08-23T07:25:35.801" v="3206"/>
          <ac:spMkLst>
            <pc:docMk/>
            <pc:sldMk cId="421088994" sldId="6779"/>
            <ac:spMk id="18" creationId="{503008E0-BBF2-4EC5-BA09-7309339B0CF7}"/>
          </ac:spMkLst>
        </pc:spChg>
        <pc:spChg chg="mod">
          <ac:chgData name="yang x" userId="e542c3f68aa91397" providerId="LiveId" clId="{983EF2B0-8E64-4E95-B9F4-E1EF5B4EE0B2}" dt="2021-08-23T07:25:35.801" v="3206"/>
          <ac:spMkLst>
            <pc:docMk/>
            <pc:sldMk cId="421088994" sldId="6779"/>
            <ac:spMk id="19" creationId="{1764A8D9-BE2C-40D8-9B41-489B7F3AE026}"/>
          </ac:spMkLst>
        </pc:spChg>
        <pc:spChg chg="mod">
          <ac:chgData name="yang x" userId="e542c3f68aa91397" providerId="LiveId" clId="{983EF2B0-8E64-4E95-B9F4-E1EF5B4EE0B2}" dt="2021-08-23T07:25:35.801" v="3206"/>
          <ac:spMkLst>
            <pc:docMk/>
            <pc:sldMk cId="421088994" sldId="6779"/>
            <ac:spMk id="20" creationId="{4C9B1A0C-BB9B-4D3A-8D33-330F6BFDD363}"/>
          </ac:spMkLst>
        </pc:spChg>
        <pc:grpChg chg="add mod">
          <ac:chgData name="yang x" userId="e542c3f68aa91397" providerId="LiveId" clId="{983EF2B0-8E64-4E95-B9F4-E1EF5B4EE0B2}" dt="2021-08-23T07:25:35.801" v="3206"/>
          <ac:grpSpMkLst>
            <pc:docMk/>
            <pc:sldMk cId="421088994" sldId="6779"/>
            <ac:grpSpMk id="12" creationId="{4E00131E-7080-41AD-A054-E7C8B7FF3225}"/>
          </ac:grpSpMkLst>
        </pc:grpChg>
      </pc:sldChg>
      <pc:sldChg chg="addSp delSp modSp add del mod delAnim modAnim">
        <pc:chgData name="yang x" userId="e542c3f68aa91397" providerId="LiveId" clId="{983EF2B0-8E64-4E95-B9F4-E1EF5B4EE0B2}" dt="2021-08-23T06:22:14.590" v="1375" actId="2696"/>
        <pc:sldMkLst>
          <pc:docMk/>
          <pc:sldMk cId="477132812" sldId="6779"/>
        </pc:sldMkLst>
        <pc:spChg chg="add del mod">
          <ac:chgData name="yang x" userId="e542c3f68aa91397" providerId="LiveId" clId="{983EF2B0-8E64-4E95-B9F4-E1EF5B4EE0B2}" dt="2021-08-23T04:06:42.287" v="531"/>
          <ac:spMkLst>
            <pc:docMk/>
            <pc:sldMk cId="477132812" sldId="6779"/>
            <ac:spMk id="2" creationId="{5C6BCB0F-40AE-455A-918C-B20BCE4B325E}"/>
          </ac:spMkLst>
        </pc:spChg>
        <pc:spChg chg="add del mod">
          <ac:chgData name="yang x" userId="e542c3f68aa91397" providerId="LiveId" clId="{983EF2B0-8E64-4E95-B9F4-E1EF5B4EE0B2}" dt="2021-08-23T04:06:42.287" v="531"/>
          <ac:spMkLst>
            <pc:docMk/>
            <pc:sldMk cId="477132812" sldId="6779"/>
            <ac:spMk id="3" creationId="{922A5EC5-1A5E-4295-8ACE-79393330BC76}"/>
          </ac:spMkLst>
        </pc:spChg>
        <pc:spChg chg="mod">
          <ac:chgData name="yang x" userId="e542c3f68aa91397" providerId="LiveId" clId="{983EF2B0-8E64-4E95-B9F4-E1EF5B4EE0B2}" dt="2021-08-23T04:06:28.528" v="527"/>
          <ac:spMkLst>
            <pc:docMk/>
            <pc:sldMk cId="477132812" sldId="6779"/>
            <ac:spMk id="4" creationId="{ECDE72A5-BE9E-4D2E-87A9-5AB22F8FB075}"/>
          </ac:spMkLst>
        </pc:spChg>
        <pc:spChg chg="mod">
          <ac:chgData name="yang x" userId="e542c3f68aa91397" providerId="LiveId" clId="{983EF2B0-8E64-4E95-B9F4-E1EF5B4EE0B2}" dt="2021-08-23T04:06:42.287" v="531"/>
          <ac:spMkLst>
            <pc:docMk/>
            <pc:sldMk cId="477132812" sldId="6779"/>
            <ac:spMk id="5" creationId="{1DEAFC7B-5E72-4F50-91B5-372A1254B2E2}"/>
          </ac:spMkLst>
        </pc:spChg>
        <pc:spChg chg="add mod">
          <ac:chgData name="yang x" userId="e542c3f68aa91397" providerId="LiveId" clId="{983EF2B0-8E64-4E95-B9F4-E1EF5B4EE0B2}" dt="2021-08-23T06:22:05.941" v="1373"/>
          <ac:spMkLst>
            <pc:docMk/>
            <pc:sldMk cId="477132812" sldId="6779"/>
            <ac:spMk id="6" creationId="{3B125926-15AC-4E6D-A438-43AAF55F10F3}"/>
          </ac:spMkLst>
        </pc:spChg>
        <pc:spChg chg="add del mod">
          <ac:chgData name="yang x" userId="e542c3f68aa91397" providerId="LiveId" clId="{983EF2B0-8E64-4E95-B9F4-E1EF5B4EE0B2}" dt="2021-08-23T06:22:10.361" v="1374" actId="478"/>
          <ac:spMkLst>
            <pc:docMk/>
            <pc:sldMk cId="477132812" sldId="6779"/>
            <ac:spMk id="7" creationId="{1E2A96D0-3727-4C1F-8BE3-F53EF0C398D1}"/>
          </ac:spMkLst>
        </pc:spChg>
      </pc:sldChg>
      <pc:sldChg chg="addSp delSp modSp add mod ord modAnim">
        <pc:chgData name="yang x" userId="e542c3f68aa91397" providerId="LiveId" clId="{983EF2B0-8E64-4E95-B9F4-E1EF5B4EE0B2}" dt="2021-08-23T08:17:24.820" v="3865"/>
        <pc:sldMkLst>
          <pc:docMk/>
          <pc:sldMk cId="167118627" sldId="6780"/>
        </pc:sldMkLst>
        <pc:spChg chg="add mod">
          <ac:chgData name="yang x" userId="e542c3f68aa91397" providerId="LiveId" clId="{983EF2B0-8E64-4E95-B9F4-E1EF5B4EE0B2}" dt="2021-08-23T04:07:17.454" v="535" actId="14100"/>
          <ac:spMkLst>
            <pc:docMk/>
            <pc:sldMk cId="167118627" sldId="6780"/>
            <ac:spMk id="2" creationId="{3B687597-A9AF-4FF1-BB1E-9284AAF5884B}"/>
          </ac:spMkLst>
        </pc:spChg>
        <pc:spChg chg="add del mod">
          <ac:chgData name="yang x" userId="e542c3f68aa91397" providerId="LiveId" clId="{983EF2B0-8E64-4E95-B9F4-E1EF5B4EE0B2}" dt="2021-08-23T07:24:31.321" v="3178" actId="478"/>
          <ac:spMkLst>
            <pc:docMk/>
            <pc:sldMk cId="167118627" sldId="6780"/>
            <ac:spMk id="3" creationId="{402182F8-7986-44F1-9A7E-E8A15983106E}"/>
          </ac:spMkLst>
        </pc:spChg>
        <pc:spChg chg="add mod">
          <ac:chgData name="yang x" userId="e542c3f68aa91397" providerId="LiveId" clId="{983EF2B0-8E64-4E95-B9F4-E1EF5B4EE0B2}" dt="2021-08-23T08:17:12.021" v="3862" actId="20577"/>
          <ac:spMkLst>
            <pc:docMk/>
            <pc:sldMk cId="167118627" sldId="6780"/>
            <ac:spMk id="4" creationId="{52BD8306-4FAC-4174-9AD9-06D84E3646F6}"/>
          </ac:spMkLst>
        </pc:spChg>
      </pc:sldChg>
      <pc:sldChg chg="addSp modSp add mod modAnim">
        <pc:chgData name="yang x" userId="e542c3f68aa91397" providerId="LiveId" clId="{983EF2B0-8E64-4E95-B9F4-E1EF5B4EE0B2}" dt="2021-08-23T07:21:47.311" v="3104"/>
        <pc:sldMkLst>
          <pc:docMk/>
          <pc:sldMk cId="1028189898" sldId="6781"/>
        </pc:sldMkLst>
        <pc:spChg chg="add mod">
          <ac:chgData name="yang x" userId="e542c3f68aa91397" providerId="LiveId" clId="{983EF2B0-8E64-4E95-B9F4-E1EF5B4EE0B2}" dt="2021-08-23T04:09:08.368" v="668" actId="164"/>
          <ac:spMkLst>
            <pc:docMk/>
            <pc:sldMk cId="1028189898" sldId="6781"/>
            <ac:spMk id="2" creationId="{7E732710-EA72-426A-A6DF-D76E4430A19F}"/>
          </ac:spMkLst>
        </pc:spChg>
        <pc:spChg chg="add mod">
          <ac:chgData name="yang x" userId="e542c3f68aa91397" providerId="LiveId" clId="{983EF2B0-8E64-4E95-B9F4-E1EF5B4EE0B2}" dt="2021-08-23T04:09:08.368" v="668" actId="164"/>
          <ac:spMkLst>
            <pc:docMk/>
            <pc:sldMk cId="1028189898" sldId="6781"/>
            <ac:spMk id="3" creationId="{8C86FFCD-961A-44A0-8179-5CD649A89F3A}"/>
          </ac:spMkLst>
        </pc:spChg>
        <pc:spChg chg="add mod">
          <ac:chgData name="yang x" userId="e542c3f68aa91397" providerId="LiveId" clId="{983EF2B0-8E64-4E95-B9F4-E1EF5B4EE0B2}" dt="2021-08-23T04:09:08.368" v="668" actId="164"/>
          <ac:spMkLst>
            <pc:docMk/>
            <pc:sldMk cId="1028189898" sldId="6781"/>
            <ac:spMk id="4" creationId="{89CDE931-5267-4E01-8326-5402DAB5582F}"/>
          </ac:spMkLst>
        </pc:spChg>
        <pc:spChg chg="add mod">
          <ac:chgData name="yang x" userId="e542c3f68aa91397" providerId="LiveId" clId="{983EF2B0-8E64-4E95-B9F4-E1EF5B4EE0B2}" dt="2021-08-23T04:09:08.368" v="668" actId="164"/>
          <ac:spMkLst>
            <pc:docMk/>
            <pc:sldMk cId="1028189898" sldId="6781"/>
            <ac:spMk id="5" creationId="{7B9717EB-AD3E-466A-BBB8-52E9A03F15F5}"/>
          </ac:spMkLst>
        </pc:spChg>
        <pc:spChg chg="add mod">
          <ac:chgData name="yang x" userId="e542c3f68aa91397" providerId="LiveId" clId="{983EF2B0-8E64-4E95-B9F4-E1EF5B4EE0B2}" dt="2021-08-23T07:21:47.311" v="3104"/>
          <ac:spMkLst>
            <pc:docMk/>
            <pc:sldMk cId="1028189898" sldId="6781"/>
            <ac:spMk id="7" creationId="{03B26887-6952-40A3-B059-54737CC09F8E}"/>
          </ac:spMkLst>
        </pc:spChg>
        <pc:spChg chg="add mod">
          <ac:chgData name="yang x" userId="e542c3f68aa91397" providerId="LiveId" clId="{983EF2B0-8E64-4E95-B9F4-E1EF5B4EE0B2}" dt="2021-08-23T07:21:47.311" v="3104"/>
          <ac:spMkLst>
            <pc:docMk/>
            <pc:sldMk cId="1028189898" sldId="6781"/>
            <ac:spMk id="8" creationId="{2EBB6D4C-C5A9-4058-A13E-262289FF8952}"/>
          </ac:spMkLst>
        </pc:spChg>
        <pc:spChg chg="add mod">
          <ac:chgData name="yang x" userId="e542c3f68aa91397" providerId="LiveId" clId="{983EF2B0-8E64-4E95-B9F4-E1EF5B4EE0B2}" dt="2021-08-23T07:21:47.311" v="3104"/>
          <ac:spMkLst>
            <pc:docMk/>
            <pc:sldMk cId="1028189898" sldId="6781"/>
            <ac:spMk id="9" creationId="{0F57D53A-FDF4-41DC-9FB3-95C1E251BCD6}"/>
          </ac:spMkLst>
        </pc:spChg>
        <pc:spChg chg="add mod">
          <ac:chgData name="yang x" userId="e542c3f68aa91397" providerId="LiveId" clId="{983EF2B0-8E64-4E95-B9F4-E1EF5B4EE0B2}" dt="2021-08-23T07:21:47.311" v="3104"/>
          <ac:spMkLst>
            <pc:docMk/>
            <pc:sldMk cId="1028189898" sldId="6781"/>
            <ac:spMk id="10" creationId="{C9BE804A-A5BC-4386-9770-44D705C1AC43}"/>
          </ac:spMkLst>
        </pc:spChg>
        <pc:grpChg chg="add mod">
          <ac:chgData name="yang x" userId="e542c3f68aa91397" providerId="LiveId" clId="{983EF2B0-8E64-4E95-B9F4-E1EF5B4EE0B2}" dt="2021-08-23T04:09:22.188" v="688" actId="1038"/>
          <ac:grpSpMkLst>
            <pc:docMk/>
            <pc:sldMk cId="1028189898" sldId="6781"/>
            <ac:grpSpMk id="6" creationId="{D7113F9A-9F9B-47E6-8F99-86E650BDA609}"/>
          </ac:grpSpMkLst>
        </pc:grpChg>
      </pc:sldChg>
      <pc:sldChg chg="addSp delSp modSp add mod">
        <pc:chgData name="yang x" userId="e542c3f68aa91397" providerId="LiveId" clId="{983EF2B0-8E64-4E95-B9F4-E1EF5B4EE0B2}" dt="2021-08-23T07:24:15.231" v="3176" actId="14100"/>
        <pc:sldMkLst>
          <pc:docMk/>
          <pc:sldMk cId="1760690830" sldId="6782"/>
        </pc:sldMkLst>
        <pc:spChg chg="mod topLvl">
          <ac:chgData name="yang x" userId="e542c3f68aa91397" providerId="LiveId" clId="{983EF2B0-8E64-4E95-B9F4-E1EF5B4EE0B2}" dt="2021-08-23T04:10:34.488" v="761" actId="164"/>
          <ac:spMkLst>
            <pc:docMk/>
            <pc:sldMk cId="1760690830" sldId="6782"/>
            <ac:spMk id="3" creationId="{4C54CD6F-FEF9-4B4C-9F62-7F297F95C8F1}"/>
          </ac:spMkLst>
        </pc:spChg>
        <pc:spChg chg="mod topLvl">
          <ac:chgData name="yang x" userId="e542c3f68aa91397" providerId="LiveId" clId="{983EF2B0-8E64-4E95-B9F4-E1EF5B4EE0B2}" dt="2021-08-23T04:10:34.488" v="761" actId="164"/>
          <ac:spMkLst>
            <pc:docMk/>
            <pc:sldMk cId="1760690830" sldId="6782"/>
            <ac:spMk id="4" creationId="{6B28595F-07F9-44E3-8E12-F58FACBE927A}"/>
          </ac:spMkLst>
        </pc:spChg>
        <pc:spChg chg="mod topLvl">
          <ac:chgData name="yang x" userId="e542c3f68aa91397" providerId="LiveId" clId="{983EF2B0-8E64-4E95-B9F4-E1EF5B4EE0B2}" dt="2021-08-23T04:10:34.488" v="761" actId="164"/>
          <ac:spMkLst>
            <pc:docMk/>
            <pc:sldMk cId="1760690830" sldId="6782"/>
            <ac:spMk id="5" creationId="{D826A4D7-04E3-498A-BCD5-947CA35759ED}"/>
          </ac:spMkLst>
        </pc:spChg>
        <pc:spChg chg="mod topLvl">
          <ac:chgData name="yang x" userId="e542c3f68aa91397" providerId="LiveId" clId="{983EF2B0-8E64-4E95-B9F4-E1EF5B4EE0B2}" dt="2021-08-23T04:10:34.488" v="761" actId="164"/>
          <ac:spMkLst>
            <pc:docMk/>
            <pc:sldMk cId="1760690830" sldId="6782"/>
            <ac:spMk id="6" creationId="{E7B3BFD3-8786-4EAA-8FB2-248AF21EF890}"/>
          </ac:spMkLst>
        </pc:spChg>
        <pc:spChg chg="add mod">
          <ac:chgData name="yang x" userId="e542c3f68aa91397" providerId="LiveId" clId="{983EF2B0-8E64-4E95-B9F4-E1EF5B4EE0B2}" dt="2021-08-23T04:10:34.488" v="761" actId="164"/>
          <ac:spMkLst>
            <pc:docMk/>
            <pc:sldMk cId="1760690830" sldId="6782"/>
            <ac:spMk id="7" creationId="{C8AB1A7D-FAB9-4429-BDFF-08D6332C9155}"/>
          </ac:spMkLst>
        </pc:spChg>
        <pc:spChg chg="add mod">
          <ac:chgData name="yang x" userId="e542c3f68aa91397" providerId="LiveId" clId="{983EF2B0-8E64-4E95-B9F4-E1EF5B4EE0B2}" dt="2021-08-23T04:10:34.488" v="761" actId="164"/>
          <ac:spMkLst>
            <pc:docMk/>
            <pc:sldMk cId="1760690830" sldId="6782"/>
            <ac:spMk id="8" creationId="{449C142F-A301-46A1-9736-FE94489A6620}"/>
          </ac:spMkLst>
        </pc:spChg>
        <pc:spChg chg="add del mod">
          <ac:chgData name="yang x" userId="e542c3f68aa91397" providerId="LiveId" clId="{983EF2B0-8E64-4E95-B9F4-E1EF5B4EE0B2}" dt="2021-08-23T07:22:31.716" v="3110" actId="478"/>
          <ac:spMkLst>
            <pc:docMk/>
            <pc:sldMk cId="1760690830" sldId="6782"/>
            <ac:spMk id="9" creationId="{773EEA89-15F8-4A21-B9A8-DE9975ED3606}"/>
          </ac:spMkLst>
        </pc:spChg>
        <pc:spChg chg="add del mod">
          <ac:chgData name="yang x" userId="e542c3f68aa91397" providerId="LiveId" clId="{983EF2B0-8E64-4E95-B9F4-E1EF5B4EE0B2}" dt="2021-08-23T07:23:08.413" v="3144" actId="478"/>
          <ac:spMkLst>
            <pc:docMk/>
            <pc:sldMk cId="1760690830" sldId="6782"/>
            <ac:spMk id="10" creationId="{F9C99541-3802-404D-B06E-B57E19774026}"/>
          </ac:spMkLst>
        </pc:spChg>
        <pc:spChg chg="add mod">
          <ac:chgData name="yang x" userId="e542c3f68aa91397" providerId="LiveId" clId="{983EF2B0-8E64-4E95-B9F4-E1EF5B4EE0B2}" dt="2021-08-23T07:24:15.231" v="3176" actId="14100"/>
          <ac:spMkLst>
            <pc:docMk/>
            <pc:sldMk cId="1760690830" sldId="6782"/>
            <ac:spMk id="12" creationId="{9D1166EC-9EE4-4ED0-AB87-9C191E86312F}"/>
          </ac:spMkLst>
        </pc:spChg>
        <pc:spChg chg="add mod">
          <ac:chgData name="yang x" userId="e542c3f68aa91397" providerId="LiveId" clId="{983EF2B0-8E64-4E95-B9F4-E1EF5B4EE0B2}" dt="2021-08-23T07:23:22.621" v="3146" actId="14100"/>
          <ac:spMkLst>
            <pc:docMk/>
            <pc:sldMk cId="1760690830" sldId="6782"/>
            <ac:spMk id="13" creationId="{3C579686-7A6C-49A3-928E-27BED54A4952}"/>
          </ac:spMkLst>
        </pc:spChg>
        <pc:grpChg chg="add del mod">
          <ac:chgData name="yang x" userId="e542c3f68aa91397" providerId="LiveId" clId="{983EF2B0-8E64-4E95-B9F4-E1EF5B4EE0B2}" dt="2021-08-23T04:09:44.308" v="757" actId="165"/>
          <ac:grpSpMkLst>
            <pc:docMk/>
            <pc:sldMk cId="1760690830" sldId="6782"/>
            <ac:grpSpMk id="2" creationId="{F783FF8D-1AEB-4258-BE2A-57BFEAEF4B6E}"/>
          </ac:grpSpMkLst>
        </pc:grpChg>
        <pc:grpChg chg="add mod">
          <ac:chgData name="yang x" userId="e542c3f68aa91397" providerId="LiveId" clId="{983EF2B0-8E64-4E95-B9F4-E1EF5B4EE0B2}" dt="2021-08-23T04:10:38.368" v="776" actId="1038"/>
          <ac:grpSpMkLst>
            <pc:docMk/>
            <pc:sldMk cId="1760690830" sldId="6782"/>
            <ac:grpSpMk id="11" creationId="{65354163-041C-4834-94EF-B36F7441D210}"/>
          </ac:grpSpMkLst>
        </pc:grpChg>
      </pc:sldChg>
      <pc:sldChg chg="addSp delSp modSp add mod modAnim">
        <pc:chgData name="yang x" userId="e542c3f68aa91397" providerId="LiveId" clId="{983EF2B0-8E64-4E95-B9F4-E1EF5B4EE0B2}" dt="2021-08-23T08:21:02.871" v="3947" actId="207"/>
        <pc:sldMkLst>
          <pc:docMk/>
          <pc:sldMk cId="4226000552" sldId="6783"/>
        </pc:sldMkLst>
        <pc:spChg chg="mod topLvl">
          <ac:chgData name="yang x" userId="e542c3f68aa91397" providerId="LiveId" clId="{983EF2B0-8E64-4E95-B9F4-E1EF5B4EE0B2}" dt="2021-08-23T08:20:52.002" v="3945" actId="165"/>
          <ac:spMkLst>
            <pc:docMk/>
            <pc:sldMk cId="4226000552" sldId="6783"/>
            <ac:spMk id="6" creationId="{5518760E-792D-4876-AF62-41059C479BDF}"/>
          </ac:spMkLst>
        </pc:spChg>
        <pc:spChg chg="add mod">
          <ac:chgData name="yang x" userId="e542c3f68aa91397" providerId="LiveId" clId="{983EF2B0-8E64-4E95-B9F4-E1EF5B4EE0B2}" dt="2021-08-23T08:17:52.371" v="3883"/>
          <ac:spMkLst>
            <pc:docMk/>
            <pc:sldMk cId="4226000552" sldId="6783"/>
            <ac:spMk id="7" creationId="{570F2D05-A40C-4F9F-BDED-A1FB7BA8A3F8}"/>
          </ac:spMkLst>
        </pc:spChg>
        <pc:spChg chg="mod topLvl">
          <ac:chgData name="yang x" userId="e542c3f68aa91397" providerId="LiveId" clId="{983EF2B0-8E64-4E95-B9F4-E1EF5B4EE0B2}" dt="2021-08-23T08:20:52.002" v="3945" actId="165"/>
          <ac:spMkLst>
            <pc:docMk/>
            <pc:sldMk cId="4226000552" sldId="6783"/>
            <ac:spMk id="8" creationId="{3D8E00AD-094F-4C7E-ABD4-EAA15BF188BC}"/>
          </ac:spMkLst>
        </pc:spChg>
        <pc:spChg chg="add mod">
          <ac:chgData name="yang x" userId="e542c3f68aa91397" providerId="LiveId" clId="{983EF2B0-8E64-4E95-B9F4-E1EF5B4EE0B2}" dt="2021-08-23T08:18:31.251" v="3899"/>
          <ac:spMkLst>
            <pc:docMk/>
            <pc:sldMk cId="4226000552" sldId="6783"/>
            <ac:spMk id="9" creationId="{260FF74B-8FBB-4DD5-BFFA-5B02301EFBC8}"/>
          </ac:spMkLst>
        </pc:spChg>
        <pc:spChg chg="add mod">
          <ac:chgData name="yang x" userId="e542c3f68aa91397" providerId="LiveId" clId="{983EF2B0-8E64-4E95-B9F4-E1EF5B4EE0B2}" dt="2021-08-23T08:18:31.251" v="3899"/>
          <ac:spMkLst>
            <pc:docMk/>
            <pc:sldMk cId="4226000552" sldId="6783"/>
            <ac:spMk id="10" creationId="{D106507A-EA41-4FFF-BB98-8848F3AEEFAD}"/>
          </ac:spMkLst>
        </pc:spChg>
        <pc:spChg chg="add mod">
          <ac:chgData name="yang x" userId="e542c3f68aa91397" providerId="LiveId" clId="{983EF2B0-8E64-4E95-B9F4-E1EF5B4EE0B2}" dt="2021-08-23T08:18:31.251" v="3899"/>
          <ac:spMkLst>
            <pc:docMk/>
            <pc:sldMk cId="4226000552" sldId="6783"/>
            <ac:spMk id="11" creationId="{D139E63C-1215-45EB-915B-C84BB4B79AAA}"/>
          </ac:spMkLst>
        </pc:spChg>
        <pc:spChg chg="add mod">
          <ac:chgData name="yang x" userId="e542c3f68aa91397" providerId="LiveId" clId="{983EF2B0-8E64-4E95-B9F4-E1EF5B4EE0B2}" dt="2021-08-23T08:18:31.251" v="3899"/>
          <ac:spMkLst>
            <pc:docMk/>
            <pc:sldMk cId="4226000552" sldId="6783"/>
            <ac:spMk id="12" creationId="{E6CA767F-A10A-4802-B661-48ACE768102E}"/>
          </ac:spMkLst>
        </pc:spChg>
        <pc:spChg chg="mod topLvl">
          <ac:chgData name="yang x" userId="e542c3f68aa91397" providerId="LiveId" clId="{983EF2B0-8E64-4E95-B9F4-E1EF5B4EE0B2}" dt="2021-08-23T08:20:52.002" v="3945" actId="165"/>
          <ac:spMkLst>
            <pc:docMk/>
            <pc:sldMk cId="4226000552" sldId="6783"/>
            <ac:spMk id="14" creationId="{D16E2945-4F92-45CD-B192-72770EE27176}"/>
          </ac:spMkLst>
        </pc:spChg>
        <pc:spChg chg="mod topLvl">
          <ac:chgData name="yang x" userId="e542c3f68aa91397" providerId="LiveId" clId="{983EF2B0-8E64-4E95-B9F4-E1EF5B4EE0B2}" dt="2021-08-23T08:20:52.002" v="3945" actId="165"/>
          <ac:spMkLst>
            <pc:docMk/>
            <pc:sldMk cId="4226000552" sldId="6783"/>
            <ac:spMk id="15" creationId="{1A696263-8FA6-4E9E-8A07-4F56CE33213E}"/>
          </ac:spMkLst>
        </pc:spChg>
        <pc:spChg chg="mod">
          <ac:chgData name="yang x" userId="e542c3f68aa91397" providerId="LiveId" clId="{983EF2B0-8E64-4E95-B9F4-E1EF5B4EE0B2}" dt="2021-08-23T08:21:02.871" v="3947" actId="207"/>
          <ac:spMkLst>
            <pc:docMk/>
            <pc:sldMk cId="4226000552" sldId="6783"/>
            <ac:spMk id="16" creationId="{A8266F28-CBB1-49B6-A561-E4FE51A30DF9}"/>
          </ac:spMkLst>
        </pc:spChg>
        <pc:spChg chg="mod">
          <ac:chgData name="yang x" userId="e542c3f68aa91397" providerId="LiveId" clId="{983EF2B0-8E64-4E95-B9F4-E1EF5B4EE0B2}" dt="2021-08-23T08:21:02.871" v="3947" actId="207"/>
          <ac:spMkLst>
            <pc:docMk/>
            <pc:sldMk cId="4226000552" sldId="6783"/>
            <ac:spMk id="17" creationId="{B9C13933-8CF7-4B9C-9102-38C31575C69E}"/>
          </ac:spMkLst>
        </pc:spChg>
        <pc:spChg chg="mod">
          <ac:chgData name="yang x" userId="e542c3f68aa91397" providerId="LiveId" clId="{983EF2B0-8E64-4E95-B9F4-E1EF5B4EE0B2}" dt="2021-08-23T08:21:02.871" v="3947" actId="207"/>
          <ac:spMkLst>
            <pc:docMk/>
            <pc:sldMk cId="4226000552" sldId="6783"/>
            <ac:spMk id="18" creationId="{74E10CB0-62FE-4EB4-A475-C2DEF2930B44}"/>
          </ac:spMkLst>
        </pc:spChg>
        <pc:spChg chg="mod">
          <ac:chgData name="yang x" userId="e542c3f68aa91397" providerId="LiveId" clId="{983EF2B0-8E64-4E95-B9F4-E1EF5B4EE0B2}" dt="2021-08-23T08:21:02.871" v="3947" actId="207"/>
          <ac:spMkLst>
            <pc:docMk/>
            <pc:sldMk cId="4226000552" sldId="6783"/>
            <ac:spMk id="19" creationId="{8BFBE3DA-57A1-435F-92C6-558BB0872397}"/>
          </ac:spMkLst>
        </pc:spChg>
        <pc:spChg chg="mod">
          <ac:chgData name="yang x" userId="e542c3f68aa91397" providerId="LiveId" clId="{983EF2B0-8E64-4E95-B9F4-E1EF5B4EE0B2}" dt="2021-08-23T08:21:02.871" v="3947" actId="207"/>
          <ac:spMkLst>
            <pc:docMk/>
            <pc:sldMk cId="4226000552" sldId="6783"/>
            <ac:spMk id="20" creationId="{A3DF1707-8DEB-493A-A882-6F410868A96E}"/>
          </ac:spMkLst>
        </pc:spChg>
        <pc:spChg chg="mod">
          <ac:chgData name="yang x" userId="e542c3f68aa91397" providerId="LiveId" clId="{983EF2B0-8E64-4E95-B9F4-E1EF5B4EE0B2}" dt="2021-08-23T08:21:02.871" v="3947" actId="207"/>
          <ac:spMkLst>
            <pc:docMk/>
            <pc:sldMk cId="4226000552" sldId="6783"/>
            <ac:spMk id="21" creationId="{F1BF0296-1D44-403C-913E-41F1CAE594AE}"/>
          </ac:spMkLst>
        </pc:spChg>
        <pc:spChg chg="add mod topLvl">
          <ac:chgData name="yang x" userId="e542c3f68aa91397" providerId="LiveId" clId="{983EF2B0-8E64-4E95-B9F4-E1EF5B4EE0B2}" dt="2021-08-23T08:21:02.871" v="3947" actId="207"/>
          <ac:spMkLst>
            <pc:docMk/>
            <pc:sldMk cId="4226000552" sldId="6783"/>
            <ac:spMk id="22" creationId="{E0A475BC-F239-4B9B-BE22-6502DE45BFC6}"/>
          </ac:spMkLst>
        </pc:spChg>
        <pc:spChg chg="mod">
          <ac:chgData name="yang x" userId="e542c3f68aa91397" providerId="LiveId" clId="{983EF2B0-8E64-4E95-B9F4-E1EF5B4EE0B2}" dt="2021-08-23T08:21:02.871" v="3947" actId="207"/>
          <ac:spMkLst>
            <pc:docMk/>
            <pc:sldMk cId="4226000552" sldId="6783"/>
            <ac:spMk id="24" creationId="{BD94327E-E633-4DF3-8DDD-ABC974E219B9}"/>
          </ac:spMkLst>
        </pc:spChg>
        <pc:spChg chg="mod">
          <ac:chgData name="yang x" userId="e542c3f68aa91397" providerId="LiveId" clId="{983EF2B0-8E64-4E95-B9F4-E1EF5B4EE0B2}" dt="2021-08-23T08:21:02.871" v="3947" actId="207"/>
          <ac:spMkLst>
            <pc:docMk/>
            <pc:sldMk cId="4226000552" sldId="6783"/>
            <ac:spMk id="25" creationId="{56DE6447-B033-4383-9592-E75A29EE99BB}"/>
          </ac:spMkLst>
        </pc:spChg>
        <pc:spChg chg="mod">
          <ac:chgData name="yang x" userId="e542c3f68aa91397" providerId="LiveId" clId="{983EF2B0-8E64-4E95-B9F4-E1EF5B4EE0B2}" dt="2021-08-23T08:21:02.871" v="3947" actId="207"/>
          <ac:spMkLst>
            <pc:docMk/>
            <pc:sldMk cId="4226000552" sldId="6783"/>
            <ac:spMk id="26" creationId="{1AE41863-5A2E-4784-8F0F-14A8328BE167}"/>
          </ac:spMkLst>
        </pc:spChg>
        <pc:spChg chg="mod">
          <ac:chgData name="yang x" userId="e542c3f68aa91397" providerId="LiveId" clId="{983EF2B0-8E64-4E95-B9F4-E1EF5B4EE0B2}" dt="2021-08-23T08:21:02.871" v="3947" actId="207"/>
          <ac:spMkLst>
            <pc:docMk/>
            <pc:sldMk cId="4226000552" sldId="6783"/>
            <ac:spMk id="27" creationId="{7BA39014-64D9-4AFD-9F59-57974B4683FA}"/>
          </ac:spMkLst>
        </pc:spChg>
        <pc:spChg chg="mod">
          <ac:chgData name="yang x" userId="e542c3f68aa91397" providerId="LiveId" clId="{983EF2B0-8E64-4E95-B9F4-E1EF5B4EE0B2}" dt="2021-08-23T08:21:02.871" v="3947" actId="207"/>
          <ac:spMkLst>
            <pc:docMk/>
            <pc:sldMk cId="4226000552" sldId="6783"/>
            <ac:spMk id="28" creationId="{DB4FC5EF-0669-476C-BE4D-5EA204FD4F43}"/>
          </ac:spMkLst>
        </pc:spChg>
        <pc:spChg chg="mod">
          <ac:chgData name="yang x" userId="e542c3f68aa91397" providerId="LiveId" clId="{983EF2B0-8E64-4E95-B9F4-E1EF5B4EE0B2}" dt="2021-08-23T08:21:02.871" v="3947" actId="207"/>
          <ac:spMkLst>
            <pc:docMk/>
            <pc:sldMk cId="4226000552" sldId="6783"/>
            <ac:spMk id="29" creationId="{F1C66A50-168F-45ED-8642-BEA9ED2137A3}"/>
          </ac:spMkLst>
        </pc:spChg>
        <pc:spChg chg="mod">
          <ac:chgData name="yang x" userId="e542c3f68aa91397" providerId="LiveId" clId="{983EF2B0-8E64-4E95-B9F4-E1EF5B4EE0B2}" dt="2021-08-23T08:21:02.871" v="3947" actId="207"/>
          <ac:spMkLst>
            <pc:docMk/>
            <pc:sldMk cId="4226000552" sldId="6783"/>
            <ac:spMk id="31" creationId="{CC09D60D-BD1A-4C7F-BF41-1B2ACADBE74B}"/>
          </ac:spMkLst>
        </pc:spChg>
        <pc:spChg chg="mod">
          <ac:chgData name="yang x" userId="e542c3f68aa91397" providerId="LiveId" clId="{983EF2B0-8E64-4E95-B9F4-E1EF5B4EE0B2}" dt="2021-08-23T08:21:02.871" v="3947" actId="207"/>
          <ac:spMkLst>
            <pc:docMk/>
            <pc:sldMk cId="4226000552" sldId="6783"/>
            <ac:spMk id="32" creationId="{BCE34B0A-8337-48A1-B40E-E77F8D98EC08}"/>
          </ac:spMkLst>
        </pc:spChg>
        <pc:grpChg chg="add del mod">
          <ac:chgData name="yang x" userId="e542c3f68aa91397" providerId="LiveId" clId="{983EF2B0-8E64-4E95-B9F4-E1EF5B4EE0B2}" dt="2021-08-23T08:18:36.054" v="3900" actId="165"/>
          <ac:grpSpMkLst>
            <pc:docMk/>
            <pc:sldMk cId="4226000552" sldId="6783"/>
            <ac:grpSpMk id="2" creationId="{65E0B29D-8FC0-46C0-A946-CDA3DF03CE49}"/>
          </ac:grpSpMkLst>
        </pc:grpChg>
        <pc:grpChg chg="add del mod">
          <ac:chgData name="yang x" userId="e542c3f68aa91397" providerId="LiveId" clId="{983EF2B0-8E64-4E95-B9F4-E1EF5B4EE0B2}" dt="2021-08-23T08:20:52.002" v="3945" actId="165"/>
          <ac:grpSpMkLst>
            <pc:docMk/>
            <pc:sldMk cId="4226000552" sldId="6783"/>
            <ac:grpSpMk id="3" creationId="{B9348089-E459-47B9-BCAD-DEE4A8E78C76}"/>
          </ac:grpSpMkLst>
        </pc:grpChg>
        <pc:grpChg chg="add del mod">
          <ac:chgData name="yang x" userId="e542c3f68aa91397" providerId="LiveId" clId="{983EF2B0-8E64-4E95-B9F4-E1EF5B4EE0B2}" dt="2021-08-23T08:20:52.002" v="3945" actId="165"/>
          <ac:grpSpMkLst>
            <pc:docMk/>
            <pc:sldMk cId="4226000552" sldId="6783"/>
            <ac:grpSpMk id="4" creationId="{D4F8EF11-0B8F-41C1-B423-5C86A4830BB4}"/>
          </ac:grpSpMkLst>
        </pc:grpChg>
        <pc:grpChg chg="add mod topLvl">
          <ac:chgData name="yang x" userId="e542c3f68aa91397" providerId="LiveId" clId="{983EF2B0-8E64-4E95-B9F4-E1EF5B4EE0B2}" dt="2021-08-23T08:21:02.871" v="3947" actId="207"/>
          <ac:grpSpMkLst>
            <pc:docMk/>
            <pc:sldMk cId="4226000552" sldId="6783"/>
            <ac:grpSpMk id="13" creationId="{1AF2C69A-11C0-47B1-B534-0B9A6F1C7C41}"/>
          </ac:grpSpMkLst>
        </pc:grpChg>
        <pc:grpChg chg="add mod topLvl">
          <ac:chgData name="yang x" userId="e542c3f68aa91397" providerId="LiveId" clId="{983EF2B0-8E64-4E95-B9F4-E1EF5B4EE0B2}" dt="2021-08-23T08:21:02.871" v="3947" actId="207"/>
          <ac:grpSpMkLst>
            <pc:docMk/>
            <pc:sldMk cId="4226000552" sldId="6783"/>
            <ac:grpSpMk id="23" creationId="{175318F3-05E0-4ECE-AD20-18328CB73B14}"/>
          </ac:grpSpMkLst>
        </pc:grpChg>
        <pc:grpChg chg="add mod topLvl">
          <ac:chgData name="yang x" userId="e542c3f68aa91397" providerId="LiveId" clId="{983EF2B0-8E64-4E95-B9F4-E1EF5B4EE0B2}" dt="2021-08-23T08:21:02.871" v="3947" actId="207"/>
          <ac:grpSpMkLst>
            <pc:docMk/>
            <pc:sldMk cId="4226000552" sldId="6783"/>
            <ac:grpSpMk id="30" creationId="{25DE988E-27B2-4C01-9469-5A45DCEB7E63}"/>
          </ac:grpSpMkLst>
        </pc:grpChg>
      </pc:sldChg>
      <pc:sldChg chg="addSp delSp modSp add del mod">
        <pc:chgData name="yang x" userId="e542c3f68aa91397" providerId="LiveId" clId="{983EF2B0-8E64-4E95-B9F4-E1EF5B4EE0B2}" dt="2021-08-23T07:25:00.230" v="3187" actId="2696"/>
        <pc:sldMkLst>
          <pc:docMk/>
          <pc:sldMk cId="4229172219" sldId="6783"/>
        </pc:sldMkLst>
        <pc:spChg chg="add del mod">
          <ac:chgData name="yang x" userId="e542c3f68aa91397" providerId="LiveId" clId="{983EF2B0-8E64-4E95-B9F4-E1EF5B4EE0B2}" dt="2021-08-23T04:12:13.347" v="795"/>
          <ac:spMkLst>
            <pc:docMk/>
            <pc:sldMk cId="4229172219" sldId="6783"/>
            <ac:spMk id="2" creationId="{6378DFDD-B370-4B33-BA9F-718432197CBD}"/>
          </ac:spMkLst>
        </pc:spChg>
        <pc:spChg chg="add del mod">
          <ac:chgData name="yang x" userId="e542c3f68aa91397" providerId="LiveId" clId="{983EF2B0-8E64-4E95-B9F4-E1EF5B4EE0B2}" dt="2021-08-23T04:12:13.347" v="795"/>
          <ac:spMkLst>
            <pc:docMk/>
            <pc:sldMk cId="4229172219" sldId="6783"/>
            <ac:spMk id="3" creationId="{725B6066-849D-439B-95A3-ABACC1B2A4A6}"/>
          </ac:spMkLst>
        </pc:spChg>
        <pc:spChg chg="add del mod">
          <ac:chgData name="yang x" userId="e542c3f68aa91397" providerId="LiveId" clId="{983EF2B0-8E64-4E95-B9F4-E1EF5B4EE0B2}" dt="2021-08-23T04:12:13.347" v="795"/>
          <ac:spMkLst>
            <pc:docMk/>
            <pc:sldMk cId="4229172219" sldId="6783"/>
            <ac:spMk id="4" creationId="{A6737B55-0CF3-4A99-A36D-A257D9970A9B}"/>
          </ac:spMkLst>
        </pc:spChg>
        <pc:spChg chg="del mod">
          <ac:chgData name="yang x" userId="e542c3f68aa91397" providerId="LiveId" clId="{983EF2B0-8E64-4E95-B9F4-E1EF5B4EE0B2}" dt="2021-08-23T04:12:23.378" v="797" actId="478"/>
          <ac:spMkLst>
            <pc:docMk/>
            <pc:sldMk cId="4229172219" sldId="6783"/>
            <ac:spMk id="5" creationId="{E06630CF-F322-4199-AE30-A310C10B5303}"/>
          </ac:spMkLst>
        </pc:spChg>
        <pc:spChg chg="mod">
          <ac:chgData name="yang x" userId="e542c3f68aa91397" providerId="LiveId" clId="{983EF2B0-8E64-4E95-B9F4-E1EF5B4EE0B2}" dt="2021-08-23T04:12:13.347" v="795"/>
          <ac:spMkLst>
            <pc:docMk/>
            <pc:sldMk cId="4229172219" sldId="6783"/>
            <ac:spMk id="6" creationId="{5518760E-792D-4876-AF62-41059C479BDF}"/>
          </ac:spMkLst>
        </pc:spChg>
        <pc:spChg chg="del mod">
          <ac:chgData name="yang x" userId="e542c3f68aa91397" providerId="LiveId" clId="{983EF2B0-8E64-4E95-B9F4-E1EF5B4EE0B2}" dt="2021-08-23T04:12:15.727" v="796" actId="478"/>
          <ac:spMkLst>
            <pc:docMk/>
            <pc:sldMk cId="4229172219" sldId="6783"/>
            <ac:spMk id="7" creationId="{CBE9FD69-5147-4DE5-98C0-A3037A31319D}"/>
          </ac:spMkLst>
        </pc:spChg>
        <pc:spChg chg="mod">
          <ac:chgData name="yang x" userId="e542c3f68aa91397" providerId="LiveId" clId="{983EF2B0-8E64-4E95-B9F4-E1EF5B4EE0B2}" dt="2021-08-23T04:12:13.347" v="795"/>
          <ac:spMkLst>
            <pc:docMk/>
            <pc:sldMk cId="4229172219" sldId="6783"/>
            <ac:spMk id="8" creationId="{3D8E00AD-094F-4C7E-ABD4-EAA15BF188BC}"/>
          </ac:spMkLst>
        </pc:spChg>
        <pc:spChg chg="del mod">
          <ac:chgData name="yang x" userId="e542c3f68aa91397" providerId="LiveId" clId="{983EF2B0-8E64-4E95-B9F4-E1EF5B4EE0B2}" dt="2021-08-23T04:12:23.378" v="797" actId="478"/>
          <ac:spMkLst>
            <pc:docMk/>
            <pc:sldMk cId="4229172219" sldId="6783"/>
            <ac:spMk id="9" creationId="{833136D1-336A-455C-B75A-C68D0AF1B120}"/>
          </ac:spMkLst>
        </pc:spChg>
        <pc:spChg chg="del mod">
          <ac:chgData name="yang x" userId="e542c3f68aa91397" providerId="LiveId" clId="{983EF2B0-8E64-4E95-B9F4-E1EF5B4EE0B2}" dt="2021-08-23T04:12:15.727" v="796" actId="478"/>
          <ac:spMkLst>
            <pc:docMk/>
            <pc:sldMk cId="4229172219" sldId="6783"/>
            <ac:spMk id="10" creationId="{B23E4160-2DAE-4E4B-A759-0075CA1A46E6}"/>
          </ac:spMkLst>
        </pc:spChg>
        <pc:spChg chg="del mod">
          <ac:chgData name="yang x" userId="e542c3f68aa91397" providerId="LiveId" clId="{983EF2B0-8E64-4E95-B9F4-E1EF5B4EE0B2}" dt="2021-08-23T04:12:15.727" v="796" actId="478"/>
          <ac:spMkLst>
            <pc:docMk/>
            <pc:sldMk cId="4229172219" sldId="6783"/>
            <ac:spMk id="11" creationId="{D70645CC-B4C6-4552-BC74-80AAC94A6B84}"/>
          </ac:spMkLst>
        </pc:spChg>
        <pc:spChg chg="del mod">
          <ac:chgData name="yang x" userId="e542c3f68aa91397" providerId="LiveId" clId="{983EF2B0-8E64-4E95-B9F4-E1EF5B4EE0B2}" dt="2021-08-23T04:12:23.378" v="797" actId="478"/>
          <ac:spMkLst>
            <pc:docMk/>
            <pc:sldMk cId="4229172219" sldId="6783"/>
            <ac:spMk id="12" creationId="{31F2A349-AD25-4487-9ACE-866F30AE247D}"/>
          </ac:spMkLst>
        </pc:spChg>
        <pc:spChg chg="del mod">
          <ac:chgData name="yang x" userId="e542c3f68aa91397" providerId="LiveId" clId="{983EF2B0-8E64-4E95-B9F4-E1EF5B4EE0B2}" dt="2021-08-23T04:12:15.727" v="796" actId="478"/>
          <ac:spMkLst>
            <pc:docMk/>
            <pc:sldMk cId="4229172219" sldId="6783"/>
            <ac:spMk id="13" creationId="{2FAA9BDC-7C1B-4C6C-99AF-A344FE2F1AFE}"/>
          </ac:spMkLst>
        </pc:spChg>
        <pc:spChg chg="mod">
          <ac:chgData name="yang x" userId="e542c3f68aa91397" providerId="LiveId" clId="{983EF2B0-8E64-4E95-B9F4-E1EF5B4EE0B2}" dt="2021-08-23T04:12:13.347" v="795"/>
          <ac:spMkLst>
            <pc:docMk/>
            <pc:sldMk cId="4229172219" sldId="6783"/>
            <ac:spMk id="14" creationId="{D16E2945-4F92-45CD-B192-72770EE27176}"/>
          </ac:spMkLst>
        </pc:spChg>
        <pc:spChg chg="mod">
          <ac:chgData name="yang x" userId="e542c3f68aa91397" providerId="LiveId" clId="{983EF2B0-8E64-4E95-B9F4-E1EF5B4EE0B2}" dt="2021-08-23T04:12:13.347" v="795"/>
          <ac:spMkLst>
            <pc:docMk/>
            <pc:sldMk cId="4229172219" sldId="6783"/>
            <ac:spMk id="15" creationId="{1A696263-8FA6-4E9E-8A07-4F56CE33213E}"/>
          </ac:spMkLst>
        </pc:spChg>
        <pc:spChg chg="del mod">
          <ac:chgData name="yang x" userId="e542c3f68aa91397" providerId="LiveId" clId="{983EF2B0-8E64-4E95-B9F4-E1EF5B4EE0B2}" dt="2021-08-23T04:12:23.378" v="797" actId="478"/>
          <ac:spMkLst>
            <pc:docMk/>
            <pc:sldMk cId="4229172219" sldId="6783"/>
            <ac:spMk id="16" creationId="{44853ACE-7A3E-45B2-AB84-ECAA4BAA9809}"/>
          </ac:spMkLst>
        </pc:spChg>
        <pc:spChg chg="del mod">
          <ac:chgData name="yang x" userId="e542c3f68aa91397" providerId="LiveId" clId="{983EF2B0-8E64-4E95-B9F4-E1EF5B4EE0B2}" dt="2021-08-23T04:12:15.727" v="796" actId="478"/>
          <ac:spMkLst>
            <pc:docMk/>
            <pc:sldMk cId="4229172219" sldId="6783"/>
            <ac:spMk id="17" creationId="{1ABA6FB1-51B3-4D2F-93DB-B00CA9EF7101}"/>
          </ac:spMkLst>
        </pc:spChg>
        <pc:spChg chg="del mod">
          <ac:chgData name="yang x" userId="e542c3f68aa91397" providerId="LiveId" clId="{983EF2B0-8E64-4E95-B9F4-E1EF5B4EE0B2}" dt="2021-08-23T04:12:15.727" v="796" actId="478"/>
          <ac:spMkLst>
            <pc:docMk/>
            <pc:sldMk cId="4229172219" sldId="6783"/>
            <ac:spMk id="18" creationId="{33E0C224-F509-4BAB-BD27-E6379F6A2882}"/>
          </ac:spMkLst>
        </pc:spChg>
        <pc:spChg chg="del mod">
          <ac:chgData name="yang x" userId="e542c3f68aa91397" providerId="LiveId" clId="{983EF2B0-8E64-4E95-B9F4-E1EF5B4EE0B2}" dt="2021-08-23T04:12:15.727" v="796" actId="478"/>
          <ac:spMkLst>
            <pc:docMk/>
            <pc:sldMk cId="4229172219" sldId="6783"/>
            <ac:spMk id="19" creationId="{E3CF3E03-83C3-4F77-9F1D-08D96477001B}"/>
          </ac:spMkLst>
        </pc:spChg>
        <pc:spChg chg="del mod">
          <ac:chgData name="yang x" userId="e542c3f68aa91397" providerId="LiveId" clId="{983EF2B0-8E64-4E95-B9F4-E1EF5B4EE0B2}" dt="2021-08-23T04:12:28.407" v="798" actId="478"/>
          <ac:spMkLst>
            <pc:docMk/>
            <pc:sldMk cId="4229172219" sldId="6783"/>
            <ac:spMk id="20" creationId="{9E8501E9-1C00-4631-B0DD-33EFFC96707D}"/>
          </ac:spMkLst>
        </pc:spChg>
        <pc:spChg chg="del mod">
          <ac:chgData name="yang x" userId="e542c3f68aa91397" providerId="LiveId" clId="{983EF2B0-8E64-4E95-B9F4-E1EF5B4EE0B2}" dt="2021-08-23T04:12:15.727" v="796" actId="478"/>
          <ac:spMkLst>
            <pc:docMk/>
            <pc:sldMk cId="4229172219" sldId="6783"/>
            <ac:spMk id="21" creationId="{6DB23C57-5E9F-4BD5-8512-619C078131E7}"/>
          </ac:spMkLst>
        </pc:spChg>
        <pc:spChg chg="del mod">
          <ac:chgData name="yang x" userId="e542c3f68aa91397" providerId="LiveId" clId="{983EF2B0-8E64-4E95-B9F4-E1EF5B4EE0B2}" dt="2021-08-23T04:12:28.407" v="798" actId="478"/>
          <ac:spMkLst>
            <pc:docMk/>
            <pc:sldMk cId="4229172219" sldId="6783"/>
            <ac:spMk id="22" creationId="{0CA51283-D39B-4988-9D92-BC7999D23E1E}"/>
          </ac:spMkLst>
        </pc:spChg>
        <pc:spChg chg="del mod">
          <ac:chgData name="yang x" userId="e542c3f68aa91397" providerId="LiveId" clId="{983EF2B0-8E64-4E95-B9F4-E1EF5B4EE0B2}" dt="2021-08-23T04:12:15.727" v="796" actId="478"/>
          <ac:spMkLst>
            <pc:docMk/>
            <pc:sldMk cId="4229172219" sldId="6783"/>
            <ac:spMk id="23" creationId="{40152F90-00B0-4368-A7DC-1AC522D005EE}"/>
          </ac:spMkLst>
        </pc:spChg>
        <pc:spChg chg="del mod">
          <ac:chgData name="yang x" userId="e542c3f68aa91397" providerId="LiveId" clId="{983EF2B0-8E64-4E95-B9F4-E1EF5B4EE0B2}" dt="2021-08-23T04:12:15.727" v="796" actId="478"/>
          <ac:spMkLst>
            <pc:docMk/>
            <pc:sldMk cId="4229172219" sldId="6783"/>
            <ac:spMk id="24" creationId="{6D1D0A96-432F-408D-8CF8-993CF00C3181}"/>
          </ac:spMkLst>
        </pc:spChg>
        <pc:spChg chg="del mod">
          <ac:chgData name="yang x" userId="e542c3f68aa91397" providerId="LiveId" clId="{983EF2B0-8E64-4E95-B9F4-E1EF5B4EE0B2}" dt="2021-08-23T04:12:15.727" v="796" actId="478"/>
          <ac:spMkLst>
            <pc:docMk/>
            <pc:sldMk cId="4229172219" sldId="6783"/>
            <ac:spMk id="25" creationId="{55AD7D7F-E0A5-46D2-8333-E1F27FC419D2}"/>
          </ac:spMkLst>
        </pc:spChg>
      </pc:sldChg>
      <pc:sldChg chg="addSp delSp modSp add mod delAnim modAnim">
        <pc:chgData name="yang x" userId="e542c3f68aa91397" providerId="LiveId" clId="{983EF2B0-8E64-4E95-B9F4-E1EF5B4EE0B2}" dt="2021-08-23T07:34:26.342" v="3695" actId="14100"/>
        <pc:sldMkLst>
          <pc:docMk/>
          <pc:sldMk cId="454646482" sldId="6784"/>
        </pc:sldMkLst>
        <pc:spChg chg="add mod">
          <ac:chgData name="yang x" userId="e542c3f68aa91397" providerId="LiveId" clId="{983EF2B0-8E64-4E95-B9F4-E1EF5B4EE0B2}" dt="2021-08-23T05:53:44.080" v="799"/>
          <ac:spMkLst>
            <pc:docMk/>
            <pc:sldMk cId="454646482" sldId="6784"/>
            <ac:spMk id="3" creationId="{7FB1EF58-A831-4E24-9184-B074EC0A7682}"/>
          </ac:spMkLst>
        </pc:spChg>
        <pc:spChg chg="add del mod">
          <ac:chgData name="yang x" userId="e542c3f68aa91397" providerId="LiveId" clId="{983EF2B0-8E64-4E95-B9F4-E1EF5B4EE0B2}" dt="2021-08-23T07:32:26.451" v="3673" actId="478"/>
          <ac:spMkLst>
            <pc:docMk/>
            <pc:sldMk cId="454646482" sldId="6784"/>
            <ac:spMk id="5" creationId="{E0EE3A2E-EC4C-4124-B4CB-B49D39E8D2AB}"/>
          </ac:spMkLst>
        </pc:spChg>
        <pc:spChg chg="add del mod">
          <ac:chgData name="yang x" userId="e542c3f68aa91397" providerId="LiveId" clId="{983EF2B0-8E64-4E95-B9F4-E1EF5B4EE0B2}" dt="2021-08-23T07:32:05.931" v="3666" actId="478"/>
          <ac:spMkLst>
            <pc:docMk/>
            <pc:sldMk cId="454646482" sldId="6784"/>
            <ac:spMk id="6" creationId="{C237AE92-E27E-4C54-BA3C-7F7246377159}"/>
          </ac:spMkLst>
        </pc:spChg>
        <pc:spChg chg="add del mod">
          <ac:chgData name="yang x" userId="e542c3f68aa91397" providerId="LiveId" clId="{983EF2B0-8E64-4E95-B9F4-E1EF5B4EE0B2}" dt="2021-08-23T07:32:18.991" v="3671" actId="478"/>
          <ac:spMkLst>
            <pc:docMk/>
            <pc:sldMk cId="454646482" sldId="6784"/>
            <ac:spMk id="7" creationId="{573BA4C5-1B22-4EDC-AB89-B48059D521CD}"/>
          </ac:spMkLst>
        </pc:spChg>
        <pc:spChg chg="add del mod">
          <ac:chgData name="yang x" userId="e542c3f68aa91397" providerId="LiveId" clId="{983EF2B0-8E64-4E95-B9F4-E1EF5B4EE0B2}" dt="2021-08-23T07:32:05.931" v="3666" actId="478"/>
          <ac:spMkLst>
            <pc:docMk/>
            <pc:sldMk cId="454646482" sldId="6784"/>
            <ac:spMk id="8" creationId="{00E42ED7-12BB-4396-B6A7-2C62D2084127}"/>
          </ac:spMkLst>
        </pc:spChg>
        <pc:spChg chg="add del mod">
          <ac:chgData name="yang x" userId="e542c3f68aa91397" providerId="LiveId" clId="{983EF2B0-8E64-4E95-B9F4-E1EF5B4EE0B2}" dt="2021-08-23T07:32:18.991" v="3671" actId="478"/>
          <ac:spMkLst>
            <pc:docMk/>
            <pc:sldMk cId="454646482" sldId="6784"/>
            <ac:spMk id="9" creationId="{4122C2FF-F6BF-4809-BBAE-22F08B61E6B2}"/>
          </ac:spMkLst>
        </pc:spChg>
        <pc:spChg chg="add del mod">
          <ac:chgData name="yang x" userId="e542c3f68aa91397" providerId="LiveId" clId="{983EF2B0-8E64-4E95-B9F4-E1EF5B4EE0B2}" dt="2021-08-23T07:32:05.931" v="3666" actId="478"/>
          <ac:spMkLst>
            <pc:docMk/>
            <pc:sldMk cId="454646482" sldId="6784"/>
            <ac:spMk id="10" creationId="{841D9B40-AB15-425B-9B48-031D57F0AC05}"/>
          </ac:spMkLst>
        </pc:spChg>
        <pc:spChg chg="add del mod">
          <ac:chgData name="yang x" userId="e542c3f68aa91397" providerId="LiveId" clId="{983EF2B0-8E64-4E95-B9F4-E1EF5B4EE0B2}" dt="2021-08-23T07:32:18.991" v="3671" actId="478"/>
          <ac:spMkLst>
            <pc:docMk/>
            <pc:sldMk cId="454646482" sldId="6784"/>
            <ac:spMk id="11" creationId="{AE3C9B74-B4D2-44B9-87B4-055496F09CD9}"/>
          </ac:spMkLst>
        </pc:spChg>
        <pc:spChg chg="add del mod">
          <ac:chgData name="yang x" userId="e542c3f68aa91397" providerId="LiveId" clId="{983EF2B0-8E64-4E95-B9F4-E1EF5B4EE0B2}" dt="2021-08-23T07:32:05.931" v="3666" actId="478"/>
          <ac:spMkLst>
            <pc:docMk/>
            <pc:sldMk cId="454646482" sldId="6784"/>
            <ac:spMk id="12" creationId="{A8D785D6-FE1F-4D94-B16D-373564F3C5DD}"/>
          </ac:spMkLst>
        </pc:spChg>
        <pc:spChg chg="add del mod">
          <ac:chgData name="yang x" userId="e542c3f68aa91397" providerId="LiveId" clId="{983EF2B0-8E64-4E95-B9F4-E1EF5B4EE0B2}" dt="2021-08-23T07:32:05.931" v="3666" actId="478"/>
          <ac:spMkLst>
            <pc:docMk/>
            <pc:sldMk cId="454646482" sldId="6784"/>
            <ac:spMk id="13" creationId="{F53B2C79-63F8-4BCF-B9D4-80B01636C571}"/>
          </ac:spMkLst>
        </pc:spChg>
        <pc:spChg chg="add del mod">
          <ac:chgData name="yang x" userId="e542c3f68aa91397" providerId="LiveId" clId="{983EF2B0-8E64-4E95-B9F4-E1EF5B4EE0B2}" dt="2021-08-23T07:32:05.931" v="3666" actId="478"/>
          <ac:spMkLst>
            <pc:docMk/>
            <pc:sldMk cId="454646482" sldId="6784"/>
            <ac:spMk id="14" creationId="{FF350B1C-F7CF-40E6-9B03-EF0FB393C719}"/>
          </ac:spMkLst>
        </pc:spChg>
        <pc:spChg chg="add mod topLvl">
          <ac:chgData name="yang x" userId="e542c3f68aa91397" providerId="LiveId" clId="{983EF2B0-8E64-4E95-B9F4-E1EF5B4EE0B2}" dt="2021-08-23T07:34:14.411" v="3689" actId="12789"/>
          <ac:spMkLst>
            <pc:docMk/>
            <pc:sldMk cId="454646482" sldId="6784"/>
            <ac:spMk id="15" creationId="{DA19ABB3-DA2C-46E5-9189-5A19A20A4F02}"/>
          </ac:spMkLst>
        </pc:spChg>
        <pc:spChg chg="add mod topLvl">
          <ac:chgData name="yang x" userId="e542c3f68aa91397" providerId="LiveId" clId="{983EF2B0-8E64-4E95-B9F4-E1EF5B4EE0B2}" dt="2021-08-23T07:34:17.581" v="3691" actId="12789"/>
          <ac:spMkLst>
            <pc:docMk/>
            <pc:sldMk cId="454646482" sldId="6784"/>
            <ac:spMk id="16" creationId="{70E8F076-D5ED-4B29-8570-DF8073736233}"/>
          </ac:spMkLst>
        </pc:spChg>
        <pc:spChg chg="add mod topLvl">
          <ac:chgData name="yang x" userId="e542c3f68aa91397" providerId="LiveId" clId="{983EF2B0-8E64-4E95-B9F4-E1EF5B4EE0B2}" dt="2021-08-23T07:34:21.021" v="3694" actId="12789"/>
          <ac:spMkLst>
            <pc:docMk/>
            <pc:sldMk cId="454646482" sldId="6784"/>
            <ac:spMk id="17" creationId="{9EA17318-0DA2-46B5-89FD-D294F067DA58}"/>
          </ac:spMkLst>
        </pc:spChg>
        <pc:spChg chg="mod">
          <ac:chgData name="yang x" userId="e542c3f68aa91397" providerId="LiveId" clId="{983EF2B0-8E64-4E95-B9F4-E1EF5B4EE0B2}" dt="2021-08-23T07:32:41.381" v="3674"/>
          <ac:spMkLst>
            <pc:docMk/>
            <pc:sldMk cId="454646482" sldId="6784"/>
            <ac:spMk id="20" creationId="{A7345954-ABE4-4923-A455-2B6A91C4C08F}"/>
          </ac:spMkLst>
        </pc:spChg>
        <pc:spChg chg="mod">
          <ac:chgData name="yang x" userId="e542c3f68aa91397" providerId="LiveId" clId="{983EF2B0-8E64-4E95-B9F4-E1EF5B4EE0B2}" dt="2021-08-23T07:32:41.381" v="3674"/>
          <ac:spMkLst>
            <pc:docMk/>
            <pc:sldMk cId="454646482" sldId="6784"/>
            <ac:spMk id="21" creationId="{BDCD9736-692F-4508-8800-FD72362EEE97}"/>
          </ac:spMkLst>
        </pc:spChg>
        <pc:spChg chg="mod">
          <ac:chgData name="yang x" userId="e542c3f68aa91397" providerId="LiveId" clId="{983EF2B0-8E64-4E95-B9F4-E1EF5B4EE0B2}" dt="2021-08-23T07:32:41.381" v="3674"/>
          <ac:spMkLst>
            <pc:docMk/>
            <pc:sldMk cId="454646482" sldId="6784"/>
            <ac:spMk id="22" creationId="{868578A6-2261-42E0-B760-07DCE6226845}"/>
          </ac:spMkLst>
        </pc:spChg>
        <pc:spChg chg="mod">
          <ac:chgData name="yang x" userId="e542c3f68aa91397" providerId="LiveId" clId="{983EF2B0-8E64-4E95-B9F4-E1EF5B4EE0B2}" dt="2021-08-23T07:32:41.381" v="3674"/>
          <ac:spMkLst>
            <pc:docMk/>
            <pc:sldMk cId="454646482" sldId="6784"/>
            <ac:spMk id="23" creationId="{FB8B8A40-4E2A-4946-883A-9F40EE79945D}"/>
          </ac:spMkLst>
        </pc:spChg>
        <pc:spChg chg="mod">
          <ac:chgData name="yang x" userId="e542c3f68aa91397" providerId="LiveId" clId="{983EF2B0-8E64-4E95-B9F4-E1EF5B4EE0B2}" dt="2021-08-23T07:32:41.381" v="3674"/>
          <ac:spMkLst>
            <pc:docMk/>
            <pc:sldMk cId="454646482" sldId="6784"/>
            <ac:spMk id="24" creationId="{DAB8CA37-8747-4951-B07C-40FB5CE9AF37}"/>
          </ac:spMkLst>
        </pc:spChg>
        <pc:spChg chg="mod">
          <ac:chgData name="yang x" userId="e542c3f68aa91397" providerId="LiveId" clId="{983EF2B0-8E64-4E95-B9F4-E1EF5B4EE0B2}" dt="2021-08-23T07:32:41.381" v="3674"/>
          <ac:spMkLst>
            <pc:docMk/>
            <pc:sldMk cId="454646482" sldId="6784"/>
            <ac:spMk id="25" creationId="{F3AEDCB4-DAA9-456B-83F5-D223AB16575F}"/>
          </ac:spMkLst>
        </pc:spChg>
        <pc:spChg chg="mod">
          <ac:chgData name="yang x" userId="e542c3f68aa91397" providerId="LiveId" clId="{983EF2B0-8E64-4E95-B9F4-E1EF5B4EE0B2}" dt="2021-08-23T07:32:41.381" v="3674"/>
          <ac:spMkLst>
            <pc:docMk/>
            <pc:sldMk cId="454646482" sldId="6784"/>
            <ac:spMk id="26" creationId="{83A8E910-3C8E-4582-890E-AE219F9E8CA2}"/>
          </ac:spMkLst>
        </pc:spChg>
        <pc:spChg chg="mod">
          <ac:chgData name="yang x" userId="e542c3f68aa91397" providerId="LiveId" clId="{983EF2B0-8E64-4E95-B9F4-E1EF5B4EE0B2}" dt="2021-08-23T07:32:41.381" v="3674"/>
          <ac:spMkLst>
            <pc:docMk/>
            <pc:sldMk cId="454646482" sldId="6784"/>
            <ac:spMk id="27" creationId="{4D433719-63E2-46CD-ADE0-C618D1A98E6C}"/>
          </ac:spMkLst>
        </pc:spChg>
        <pc:spChg chg="add mod">
          <ac:chgData name="yang x" userId="e542c3f68aa91397" providerId="LiveId" clId="{983EF2B0-8E64-4E95-B9F4-E1EF5B4EE0B2}" dt="2021-08-23T07:32:49.511" v="3675"/>
          <ac:spMkLst>
            <pc:docMk/>
            <pc:sldMk cId="454646482" sldId="6784"/>
            <ac:spMk id="28" creationId="{25E98E46-57B0-4C7F-9AA8-C063FC8AFA73}"/>
          </ac:spMkLst>
        </pc:spChg>
        <pc:spChg chg="add mod">
          <ac:chgData name="yang x" userId="e542c3f68aa91397" providerId="LiveId" clId="{983EF2B0-8E64-4E95-B9F4-E1EF5B4EE0B2}" dt="2021-08-23T07:32:49.511" v="3675"/>
          <ac:spMkLst>
            <pc:docMk/>
            <pc:sldMk cId="454646482" sldId="6784"/>
            <ac:spMk id="29" creationId="{18F0F44D-3FFC-43EE-B495-C7051B2349CA}"/>
          </ac:spMkLst>
        </pc:spChg>
        <pc:spChg chg="add mod">
          <ac:chgData name="yang x" userId="e542c3f68aa91397" providerId="LiveId" clId="{983EF2B0-8E64-4E95-B9F4-E1EF5B4EE0B2}" dt="2021-08-23T07:33:17.836" v="3678" actId="12789"/>
          <ac:spMkLst>
            <pc:docMk/>
            <pc:sldMk cId="454646482" sldId="6784"/>
            <ac:spMk id="30" creationId="{53A6EC5A-7701-48DB-8D1C-D7467845AFAE}"/>
          </ac:spMkLst>
        </pc:spChg>
        <pc:spChg chg="add mod">
          <ac:chgData name="yang x" userId="e542c3f68aa91397" providerId="LiveId" clId="{983EF2B0-8E64-4E95-B9F4-E1EF5B4EE0B2}" dt="2021-08-23T07:33:20.719" v="3679" actId="12789"/>
          <ac:spMkLst>
            <pc:docMk/>
            <pc:sldMk cId="454646482" sldId="6784"/>
            <ac:spMk id="31" creationId="{CBB0EBF6-32FE-4A13-8A79-36C81D41A94D}"/>
          </ac:spMkLst>
        </pc:spChg>
        <pc:spChg chg="add mod">
          <ac:chgData name="yang x" userId="e542c3f68aa91397" providerId="LiveId" clId="{983EF2B0-8E64-4E95-B9F4-E1EF5B4EE0B2}" dt="2021-08-23T07:33:22.571" v="3680" actId="12789"/>
          <ac:spMkLst>
            <pc:docMk/>
            <pc:sldMk cId="454646482" sldId="6784"/>
            <ac:spMk id="32" creationId="{AECEB4A9-0D93-4BC5-A3FB-8EC48BF0AF2F}"/>
          </ac:spMkLst>
        </pc:spChg>
        <pc:spChg chg="mod">
          <ac:chgData name="yang x" userId="e542c3f68aa91397" providerId="LiveId" clId="{983EF2B0-8E64-4E95-B9F4-E1EF5B4EE0B2}" dt="2021-08-23T07:34:03.101" v="3687" actId="207"/>
          <ac:spMkLst>
            <pc:docMk/>
            <pc:sldMk cId="454646482" sldId="6784"/>
            <ac:spMk id="34" creationId="{3D10151A-F883-46C9-89F0-17A3BAE57378}"/>
          </ac:spMkLst>
        </pc:spChg>
        <pc:spChg chg="mod">
          <ac:chgData name="yang x" userId="e542c3f68aa91397" providerId="LiveId" clId="{983EF2B0-8E64-4E95-B9F4-E1EF5B4EE0B2}" dt="2021-08-23T07:34:03.101" v="3687" actId="207"/>
          <ac:spMkLst>
            <pc:docMk/>
            <pc:sldMk cId="454646482" sldId="6784"/>
            <ac:spMk id="35" creationId="{05014530-46DF-46C5-934C-C1B950A80C5D}"/>
          </ac:spMkLst>
        </pc:spChg>
        <pc:spChg chg="mod">
          <ac:chgData name="yang x" userId="e542c3f68aa91397" providerId="LiveId" clId="{983EF2B0-8E64-4E95-B9F4-E1EF5B4EE0B2}" dt="2021-08-23T07:34:03.101" v="3687" actId="207"/>
          <ac:spMkLst>
            <pc:docMk/>
            <pc:sldMk cId="454646482" sldId="6784"/>
            <ac:spMk id="36" creationId="{A20683B6-2DA0-47E5-954B-59142DACCF66}"/>
          </ac:spMkLst>
        </pc:spChg>
        <pc:spChg chg="mod">
          <ac:chgData name="yang x" userId="e542c3f68aa91397" providerId="LiveId" clId="{983EF2B0-8E64-4E95-B9F4-E1EF5B4EE0B2}" dt="2021-08-23T07:34:03.101" v="3687" actId="207"/>
          <ac:spMkLst>
            <pc:docMk/>
            <pc:sldMk cId="454646482" sldId="6784"/>
            <ac:spMk id="37" creationId="{6066D1EA-1C6D-45B5-BC70-180E087A08F2}"/>
          </ac:spMkLst>
        </pc:spChg>
        <pc:spChg chg="mod">
          <ac:chgData name="yang x" userId="e542c3f68aa91397" providerId="LiveId" clId="{983EF2B0-8E64-4E95-B9F4-E1EF5B4EE0B2}" dt="2021-08-23T07:34:03.101" v="3687" actId="207"/>
          <ac:spMkLst>
            <pc:docMk/>
            <pc:sldMk cId="454646482" sldId="6784"/>
            <ac:spMk id="38" creationId="{E064891D-B39F-4974-861A-8B40E0B59308}"/>
          </ac:spMkLst>
        </pc:spChg>
        <pc:spChg chg="mod">
          <ac:chgData name="yang x" userId="e542c3f68aa91397" providerId="LiveId" clId="{983EF2B0-8E64-4E95-B9F4-E1EF5B4EE0B2}" dt="2021-08-23T07:34:03.101" v="3687" actId="207"/>
          <ac:spMkLst>
            <pc:docMk/>
            <pc:sldMk cId="454646482" sldId="6784"/>
            <ac:spMk id="39" creationId="{CE210BC0-5915-4283-8319-954455E60AE3}"/>
          </ac:spMkLst>
        </pc:spChg>
        <pc:spChg chg="mod">
          <ac:chgData name="yang x" userId="e542c3f68aa91397" providerId="LiveId" clId="{983EF2B0-8E64-4E95-B9F4-E1EF5B4EE0B2}" dt="2021-08-23T07:34:03.101" v="3687" actId="207"/>
          <ac:spMkLst>
            <pc:docMk/>
            <pc:sldMk cId="454646482" sldId="6784"/>
            <ac:spMk id="41" creationId="{A305A07A-77EB-493E-8054-B7B7E12DBFC4}"/>
          </ac:spMkLst>
        </pc:spChg>
        <pc:spChg chg="mod">
          <ac:chgData name="yang x" userId="e542c3f68aa91397" providerId="LiveId" clId="{983EF2B0-8E64-4E95-B9F4-E1EF5B4EE0B2}" dt="2021-08-23T07:34:03.101" v="3687" actId="207"/>
          <ac:spMkLst>
            <pc:docMk/>
            <pc:sldMk cId="454646482" sldId="6784"/>
            <ac:spMk id="42" creationId="{A81640C5-BAD9-4351-B764-467E9EF5CC60}"/>
          </ac:spMkLst>
        </pc:spChg>
        <pc:spChg chg="mod">
          <ac:chgData name="yang x" userId="e542c3f68aa91397" providerId="LiveId" clId="{983EF2B0-8E64-4E95-B9F4-E1EF5B4EE0B2}" dt="2021-08-23T07:34:03.101" v="3687" actId="207"/>
          <ac:spMkLst>
            <pc:docMk/>
            <pc:sldMk cId="454646482" sldId="6784"/>
            <ac:spMk id="43" creationId="{94B1278E-C202-4502-87EB-BD046C52727D}"/>
          </ac:spMkLst>
        </pc:spChg>
        <pc:spChg chg="mod">
          <ac:chgData name="yang x" userId="e542c3f68aa91397" providerId="LiveId" clId="{983EF2B0-8E64-4E95-B9F4-E1EF5B4EE0B2}" dt="2021-08-23T07:34:03.101" v="3687" actId="207"/>
          <ac:spMkLst>
            <pc:docMk/>
            <pc:sldMk cId="454646482" sldId="6784"/>
            <ac:spMk id="44" creationId="{F4493410-CF5F-4A69-B74B-2CAAEFDF3815}"/>
          </ac:spMkLst>
        </pc:spChg>
        <pc:spChg chg="mod">
          <ac:chgData name="yang x" userId="e542c3f68aa91397" providerId="LiveId" clId="{983EF2B0-8E64-4E95-B9F4-E1EF5B4EE0B2}" dt="2021-08-23T07:34:03.101" v="3687" actId="207"/>
          <ac:spMkLst>
            <pc:docMk/>
            <pc:sldMk cId="454646482" sldId="6784"/>
            <ac:spMk id="45" creationId="{9F11BE08-8F2E-48B4-8EA9-87F5C92E7A44}"/>
          </ac:spMkLst>
        </pc:spChg>
        <pc:spChg chg="mod">
          <ac:chgData name="yang x" userId="e542c3f68aa91397" providerId="LiveId" clId="{983EF2B0-8E64-4E95-B9F4-E1EF5B4EE0B2}" dt="2021-08-23T07:34:03.101" v="3687" actId="207"/>
          <ac:spMkLst>
            <pc:docMk/>
            <pc:sldMk cId="454646482" sldId="6784"/>
            <ac:spMk id="46" creationId="{0A50ACAB-7846-4F72-A32B-69C7F771F251}"/>
          </ac:spMkLst>
        </pc:spChg>
        <pc:spChg chg="mod">
          <ac:chgData name="yang x" userId="e542c3f68aa91397" providerId="LiveId" clId="{983EF2B0-8E64-4E95-B9F4-E1EF5B4EE0B2}" dt="2021-08-23T07:34:03.101" v="3687" actId="207"/>
          <ac:spMkLst>
            <pc:docMk/>
            <pc:sldMk cId="454646482" sldId="6784"/>
            <ac:spMk id="48" creationId="{349D79FD-69CD-4543-82D9-2BD1FC40AB44}"/>
          </ac:spMkLst>
        </pc:spChg>
        <pc:spChg chg="mod">
          <ac:chgData name="yang x" userId="e542c3f68aa91397" providerId="LiveId" clId="{983EF2B0-8E64-4E95-B9F4-E1EF5B4EE0B2}" dt="2021-08-23T07:34:03.101" v="3687" actId="207"/>
          <ac:spMkLst>
            <pc:docMk/>
            <pc:sldMk cId="454646482" sldId="6784"/>
            <ac:spMk id="49" creationId="{50649D06-BEA5-40D6-834F-52566B0325CD}"/>
          </ac:spMkLst>
        </pc:spChg>
        <pc:grpChg chg="add del mod ord">
          <ac:chgData name="yang x" userId="e542c3f68aa91397" providerId="LiveId" clId="{983EF2B0-8E64-4E95-B9F4-E1EF5B4EE0B2}" dt="2021-08-23T07:33:15.423" v="3677" actId="165"/>
          <ac:grpSpMkLst>
            <pc:docMk/>
            <pc:sldMk cId="454646482" sldId="6784"/>
            <ac:grpSpMk id="18" creationId="{E977ACF5-D97D-404E-BF44-1E59D88D23ED}"/>
          </ac:grpSpMkLst>
        </pc:grpChg>
        <pc:grpChg chg="add mod">
          <ac:chgData name="yang x" userId="e542c3f68aa91397" providerId="LiveId" clId="{983EF2B0-8E64-4E95-B9F4-E1EF5B4EE0B2}" dt="2021-08-23T07:32:41.381" v="3674"/>
          <ac:grpSpMkLst>
            <pc:docMk/>
            <pc:sldMk cId="454646482" sldId="6784"/>
            <ac:grpSpMk id="19" creationId="{36C402D7-B970-40FA-AFE6-1A1EE1FE739F}"/>
          </ac:grpSpMkLst>
        </pc:grpChg>
        <pc:grpChg chg="add mod">
          <ac:chgData name="yang x" userId="e542c3f68aa91397" providerId="LiveId" clId="{983EF2B0-8E64-4E95-B9F4-E1EF5B4EE0B2}" dt="2021-08-23T07:34:26.342" v="3695" actId="14100"/>
          <ac:grpSpMkLst>
            <pc:docMk/>
            <pc:sldMk cId="454646482" sldId="6784"/>
            <ac:grpSpMk id="33" creationId="{F2238B74-A8E9-4CD1-8517-C912EA32EC60}"/>
          </ac:grpSpMkLst>
        </pc:grpChg>
        <pc:grpChg chg="add mod">
          <ac:chgData name="yang x" userId="e542c3f68aa91397" providerId="LiveId" clId="{983EF2B0-8E64-4E95-B9F4-E1EF5B4EE0B2}" dt="2021-08-23T07:34:26.342" v="3695" actId="14100"/>
          <ac:grpSpMkLst>
            <pc:docMk/>
            <pc:sldMk cId="454646482" sldId="6784"/>
            <ac:grpSpMk id="40" creationId="{29234E2F-34FF-4B42-B542-29CD83FC1F3F}"/>
          </ac:grpSpMkLst>
        </pc:grpChg>
        <pc:grpChg chg="add mod">
          <ac:chgData name="yang x" userId="e542c3f68aa91397" providerId="LiveId" clId="{983EF2B0-8E64-4E95-B9F4-E1EF5B4EE0B2}" dt="2021-08-23T07:34:26.342" v="3695" actId="14100"/>
          <ac:grpSpMkLst>
            <pc:docMk/>
            <pc:sldMk cId="454646482" sldId="6784"/>
            <ac:grpSpMk id="47" creationId="{18D40E23-CE9E-46B7-8AAE-5470620D9BC2}"/>
          </ac:grpSpMkLst>
        </pc:grpChg>
        <pc:picChg chg="add mod">
          <ac:chgData name="yang x" userId="e542c3f68aa91397" providerId="LiveId" clId="{983EF2B0-8E64-4E95-B9F4-E1EF5B4EE0B2}" dt="2021-08-23T05:53:44.080" v="799"/>
          <ac:picMkLst>
            <pc:docMk/>
            <pc:sldMk cId="454646482" sldId="6784"/>
            <ac:picMk id="2" creationId="{748CDBA1-90FF-4402-A534-52321FAAE4DB}"/>
          </ac:picMkLst>
        </pc:picChg>
        <pc:cxnChg chg="add del mod">
          <ac:chgData name="yang x" userId="e542c3f68aa91397" providerId="LiveId" clId="{983EF2B0-8E64-4E95-B9F4-E1EF5B4EE0B2}" dt="2021-08-23T07:32:25.031" v="3672" actId="478"/>
          <ac:cxnSpMkLst>
            <pc:docMk/>
            <pc:sldMk cId="454646482" sldId="6784"/>
            <ac:cxnSpMk id="4" creationId="{D6AF597E-4EEC-46AB-9126-AD72993B6685}"/>
          </ac:cxnSpMkLst>
        </pc:cxnChg>
      </pc:sldChg>
      <pc:sldChg chg="addSp delSp modSp add mod delAnim modAnim">
        <pc:chgData name="yang x" userId="e542c3f68aa91397" providerId="LiveId" clId="{983EF2B0-8E64-4E95-B9F4-E1EF5B4EE0B2}" dt="2021-08-23T07:37:58.601" v="3780" actId="20577"/>
        <pc:sldMkLst>
          <pc:docMk/>
          <pc:sldMk cId="3823853754" sldId="6785"/>
        </pc:sldMkLst>
        <pc:spChg chg="add del mod">
          <ac:chgData name="yang x" userId="e542c3f68aa91397" providerId="LiveId" clId="{983EF2B0-8E64-4E95-B9F4-E1EF5B4EE0B2}" dt="2021-08-23T07:35:49.731" v="3713" actId="478"/>
          <ac:spMkLst>
            <pc:docMk/>
            <pc:sldMk cId="3823853754" sldId="6785"/>
            <ac:spMk id="2" creationId="{CC122C63-3184-4EE6-85E0-C052F84B50CD}"/>
          </ac:spMkLst>
        </pc:spChg>
        <pc:spChg chg="mod">
          <ac:chgData name="yang x" userId="e542c3f68aa91397" providerId="LiveId" clId="{983EF2B0-8E64-4E95-B9F4-E1EF5B4EE0B2}" dt="2021-08-23T05:54:10.873" v="800"/>
          <ac:spMkLst>
            <pc:docMk/>
            <pc:sldMk cId="3823853754" sldId="6785"/>
            <ac:spMk id="4" creationId="{B922EC8E-3D59-42AD-85F2-6C6A88075A08}"/>
          </ac:spMkLst>
        </pc:spChg>
        <pc:spChg chg="mod">
          <ac:chgData name="yang x" userId="e542c3f68aa91397" providerId="LiveId" clId="{983EF2B0-8E64-4E95-B9F4-E1EF5B4EE0B2}" dt="2021-08-23T05:54:10.873" v="800"/>
          <ac:spMkLst>
            <pc:docMk/>
            <pc:sldMk cId="3823853754" sldId="6785"/>
            <ac:spMk id="5" creationId="{6719A3B2-84BE-4E34-86FA-04733003BE6F}"/>
          </ac:spMkLst>
        </pc:spChg>
        <pc:spChg chg="add del mod">
          <ac:chgData name="yang x" userId="e542c3f68aa91397" providerId="LiveId" clId="{983EF2B0-8E64-4E95-B9F4-E1EF5B4EE0B2}" dt="2021-08-23T07:35:49.731" v="3713" actId="478"/>
          <ac:spMkLst>
            <pc:docMk/>
            <pc:sldMk cId="3823853754" sldId="6785"/>
            <ac:spMk id="6" creationId="{F11462B0-545E-4149-AAC6-91BE8087A432}"/>
          </ac:spMkLst>
        </pc:spChg>
        <pc:spChg chg="mod">
          <ac:chgData name="yang x" userId="e542c3f68aa91397" providerId="LiveId" clId="{983EF2B0-8E64-4E95-B9F4-E1EF5B4EE0B2}" dt="2021-08-23T05:54:10.873" v="800"/>
          <ac:spMkLst>
            <pc:docMk/>
            <pc:sldMk cId="3823853754" sldId="6785"/>
            <ac:spMk id="8" creationId="{065B4BA0-B899-4987-A921-0299B681F154}"/>
          </ac:spMkLst>
        </pc:spChg>
        <pc:spChg chg="mod">
          <ac:chgData name="yang x" userId="e542c3f68aa91397" providerId="LiveId" clId="{983EF2B0-8E64-4E95-B9F4-E1EF5B4EE0B2}" dt="2021-08-23T05:54:10.873" v="800"/>
          <ac:spMkLst>
            <pc:docMk/>
            <pc:sldMk cId="3823853754" sldId="6785"/>
            <ac:spMk id="9" creationId="{DBDC0053-6471-4915-AB27-CC4CF1EC1D43}"/>
          </ac:spMkLst>
        </pc:spChg>
        <pc:spChg chg="add del mod">
          <ac:chgData name="yang x" userId="e542c3f68aa91397" providerId="LiveId" clId="{983EF2B0-8E64-4E95-B9F4-E1EF5B4EE0B2}" dt="2021-08-23T07:35:49.731" v="3713" actId="478"/>
          <ac:spMkLst>
            <pc:docMk/>
            <pc:sldMk cId="3823853754" sldId="6785"/>
            <ac:spMk id="10" creationId="{75013E04-1D7C-4DDC-B5E1-8DFCEE188F4B}"/>
          </ac:spMkLst>
        </pc:spChg>
        <pc:spChg chg="mod">
          <ac:chgData name="yang x" userId="e542c3f68aa91397" providerId="LiveId" clId="{983EF2B0-8E64-4E95-B9F4-E1EF5B4EE0B2}" dt="2021-08-23T05:54:10.873" v="800"/>
          <ac:spMkLst>
            <pc:docMk/>
            <pc:sldMk cId="3823853754" sldId="6785"/>
            <ac:spMk id="12" creationId="{16F83C10-14A3-4C2B-AD15-C23AE94DB8C4}"/>
          </ac:spMkLst>
        </pc:spChg>
        <pc:spChg chg="mod">
          <ac:chgData name="yang x" userId="e542c3f68aa91397" providerId="LiveId" clId="{983EF2B0-8E64-4E95-B9F4-E1EF5B4EE0B2}" dt="2021-08-23T05:54:10.873" v="800"/>
          <ac:spMkLst>
            <pc:docMk/>
            <pc:sldMk cId="3823853754" sldId="6785"/>
            <ac:spMk id="13" creationId="{DBE0B33E-0467-4B3A-B0FC-54F90C9AA6C8}"/>
          </ac:spMkLst>
        </pc:spChg>
        <pc:spChg chg="add mod">
          <ac:chgData name="yang x" userId="e542c3f68aa91397" providerId="LiveId" clId="{983EF2B0-8E64-4E95-B9F4-E1EF5B4EE0B2}" dt="2021-08-23T07:37:58.601" v="3780" actId="20577"/>
          <ac:spMkLst>
            <pc:docMk/>
            <pc:sldMk cId="3823853754" sldId="6785"/>
            <ac:spMk id="17" creationId="{1A519E07-283A-4E13-AD39-4D7FC9226F90}"/>
          </ac:spMkLst>
        </pc:spChg>
        <pc:spChg chg="add mod ord">
          <ac:chgData name="yang x" userId="e542c3f68aa91397" providerId="LiveId" clId="{983EF2B0-8E64-4E95-B9F4-E1EF5B4EE0B2}" dt="2021-08-23T07:35:45.461" v="3712" actId="408"/>
          <ac:spMkLst>
            <pc:docMk/>
            <pc:sldMk cId="3823853754" sldId="6785"/>
            <ac:spMk id="18" creationId="{23C443DA-BA80-432A-B50E-6AA429868F37}"/>
          </ac:spMkLst>
        </pc:spChg>
        <pc:spChg chg="add mod ord">
          <ac:chgData name="yang x" userId="e542c3f68aa91397" providerId="LiveId" clId="{983EF2B0-8E64-4E95-B9F4-E1EF5B4EE0B2}" dt="2021-08-23T07:35:42.461" v="3711" actId="1035"/>
          <ac:spMkLst>
            <pc:docMk/>
            <pc:sldMk cId="3823853754" sldId="6785"/>
            <ac:spMk id="19" creationId="{5E640A44-349A-41F4-B740-C9009A56BA58}"/>
          </ac:spMkLst>
        </pc:spChg>
        <pc:spChg chg="add mod ord">
          <ac:chgData name="yang x" userId="e542c3f68aa91397" providerId="LiveId" clId="{983EF2B0-8E64-4E95-B9F4-E1EF5B4EE0B2}" dt="2021-08-23T07:36:39.901" v="3716" actId="12788"/>
          <ac:spMkLst>
            <pc:docMk/>
            <pc:sldMk cId="3823853754" sldId="6785"/>
            <ac:spMk id="20" creationId="{D7479AB1-E0DD-4659-9E1B-F22C6961B44D}"/>
          </ac:spMkLst>
        </pc:spChg>
        <pc:spChg chg="add mod topLvl">
          <ac:chgData name="yang x" userId="e542c3f68aa91397" providerId="LiveId" clId="{983EF2B0-8E64-4E95-B9F4-E1EF5B4EE0B2}" dt="2021-08-23T07:37:39.981" v="3753" actId="1035"/>
          <ac:spMkLst>
            <pc:docMk/>
            <pc:sldMk cId="3823853754" sldId="6785"/>
            <ac:spMk id="21" creationId="{D626333C-149C-4520-A002-F851F0786566}"/>
          </ac:spMkLst>
        </pc:spChg>
        <pc:spChg chg="add mod topLvl">
          <ac:chgData name="yang x" userId="e542c3f68aa91397" providerId="LiveId" clId="{983EF2B0-8E64-4E95-B9F4-E1EF5B4EE0B2}" dt="2021-08-23T07:37:33.611" v="3743" actId="165"/>
          <ac:spMkLst>
            <pc:docMk/>
            <pc:sldMk cId="3823853754" sldId="6785"/>
            <ac:spMk id="22" creationId="{5C870B78-E674-46BB-93C3-9593F5407CBC}"/>
          </ac:spMkLst>
        </pc:spChg>
        <pc:spChg chg="mod topLvl">
          <ac:chgData name="yang x" userId="e542c3f68aa91397" providerId="LiveId" clId="{983EF2B0-8E64-4E95-B9F4-E1EF5B4EE0B2}" dt="2021-08-23T07:37:39.981" v="3753" actId="1035"/>
          <ac:spMkLst>
            <pc:docMk/>
            <pc:sldMk cId="3823853754" sldId="6785"/>
            <ac:spMk id="25" creationId="{DEA1EC1C-C04A-4F54-BF24-64DA8F4EE26E}"/>
          </ac:spMkLst>
        </pc:spChg>
        <pc:spChg chg="mod topLvl">
          <ac:chgData name="yang x" userId="e542c3f68aa91397" providerId="LiveId" clId="{983EF2B0-8E64-4E95-B9F4-E1EF5B4EE0B2}" dt="2021-08-23T07:37:33.611" v="3743" actId="165"/>
          <ac:spMkLst>
            <pc:docMk/>
            <pc:sldMk cId="3823853754" sldId="6785"/>
            <ac:spMk id="26" creationId="{DF2EAEB3-2A9D-4674-96A2-96D3810A3BDA}"/>
          </ac:spMkLst>
        </pc:spChg>
        <pc:spChg chg="mod topLvl">
          <ac:chgData name="yang x" userId="e542c3f68aa91397" providerId="LiveId" clId="{983EF2B0-8E64-4E95-B9F4-E1EF5B4EE0B2}" dt="2021-08-23T07:37:39.981" v="3753" actId="1035"/>
          <ac:spMkLst>
            <pc:docMk/>
            <pc:sldMk cId="3823853754" sldId="6785"/>
            <ac:spMk id="28" creationId="{FAD78E45-B293-43F4-BCB5-3ADF422592A6}"/>
          </ac:spMkLst>
        </pc:spChg>
        <pc:spChg chg="mod topLvl">
          <ac:chgData name="yang x" userId="e542c3f68aa91397" providerId="LiveId" clId="{983EF2B0-8E64-4E95-B9F4-E1EF5B4EE0B2}" dt="2021-08-23T07:37:33.611" v="3743" actId="165"/>
          <ac:spMkLst>
            <pc:docMk/>
            <pc:sldMk cId="3823853754" sldId="6785"/>
            <ac:spMk id="29" creationId="{4D88AABA-9D72-4ADF-A617-F6912C3EBEE9}"/>
          </ac:spMkLst>
        </pc:spChg>
        <pc:grpChg chg="add del mod">
          <ac:chgData name="yang x" userId="e542c3f68aa91397" providerId="LiveId" clId="{983EF2B0-8E64-4E95-B9F4-E1EF5B4EE0B2}" dt="2021-08-23T07:35:49.731" v="3713" actId="478"/>
          <ac:grpSpMkLst>
            <pc:docMk/>
            <pc:sldMk cId="3823853754" sldId="6785"/>
            <ac:grpSpMk id="3" creationId="{5B0A4F5D-C61C-457E-93CF-66137C30E803}"/>
          </ac:grpSpMkLst>
        </pc:grpChg>
        <pc:grpChg chg="add del mod">
          <ac:chgData name="yang x" userId="e542c3f68aa91397" providerId="LiveId" clId="{983EF2B0-8E64-4E95-B9F4-E1EF5B4EE0B2}" dt="2021-08-23T07:35:49.731" v="3713" actId="478"/>
          <ac:grpSpMkLst>
            <pc:docMk/>
            <pc:sldMk cId="3823853754" sldId="6785"/>
            <ac:grpSpMk id="7" creationId="{EFCF8CF3-635A-45C6-BFBD-53A6F4E3BE71}"/>
          </ac:grpSpMkLst>
        </pc:grpChg>
        <pc:grpChg chg="add del mod">
          <ac:chgData name="yang x" userId="e542c3f68aa91397" providerId="LiveId" clId="{983EF2B0-8E64-4E95-B9F4-E1EF5B4EE0B2}" dt="2021-08-23T07:35:49.731" v="3713" actId="478"/>
          <ac:grpSpMkLst>
            <pc:docMk/>
            <pc:sldMk cId="3823853754" sldId="6785"/>
            <ac:grpSpMk id="11" creationId="{B8968181-F34C-4372-89BA-7330673E4DC6}"/>
          </ac:grpSpMkLst>
        </pc:grpChg>
        <pc:grpChg chg="add del mod">
          <ac:chgData name="yang x" userId="e542c3f68aa91397" providerId="LiveId" clId="{983EF2B0-8E64-4E95-B9F4-E1EF5B4EE0B2}" dt="2021-08-23T07:37:33.611" v="3743" actId="165"/>
          <ac:grpSpMkLst>
            <pc:docMk/>
            <pc:sldMk cId="3823853754" sldId="6785"/>
            <ac:grpSpMk id="23" creationId="{AD82EC82-C709-4FB3-B8B4-1D172030EAB3}"/>
          </ac:grpSpMkLst>
        </pc:grpChg>
        <pc:grpChg chg="add del mod">
          <ac:chgData name="yang x" userId="e542c3f68aa91397" providerId="LiveId" clId="{983EF2B0-8E64-4E95-B9F4-E1EF5B4EE0B2}" dt="2021-08-23T07:37:33.611" v="3743" actId="165"/>
          <ac:grpSpMkLst>
            <pc:docMk/>
            <pc:sldMk cId="3823853754" sldId="6785"/>
            <ac:grpSpMk id="24" creationId="{D5BEB7CE-08E2-43C8-8884-9D27DFA7F116}"/>
          </ac:grpSpMkLst>
        </pc:grpChg>
        <pc:grpChg chg="add del mod">
          <ac:chgData name="yang x" userId="e542c3f68aa91397" providerId="LiveId" clId="{983EF2B0-8E64-4E95-B9F4-E1EF5B4EE0B2}" dt="2021-08-23T07:37:33.611" v="3743" actId="165"/>
          <ac:grpSpMkLst>
            <pc:docMk/>
            <pc:sldMk cId="3823853754" sldId="6785"/>
            <ac:grpSpMk id="27" creationId="{062BEADD-1FF2-4E07-9F1B-671258E2712C}"/>
          </ac:grpSpMkLst>
        </pc:grpChg>
        <pc:picChg chg="add del mod">
          <ac:chgData name="yang x" userId="e542c3f68aa91397" providerId="LiveId" clId="{983EF2B0-8E64-4E95-B9F4-E1EF5B4EE0B2}" dt="2021-08-23T07:35:35.311" v="3706" actId="478"/>
          <ac:picMkLst>
            <pc:docMk/>
            <pc:sldMk cId="3823853754" sldId="6785"/>
            <ac:picMk id="14" creationId="{052A18ED-B200-4E32-9AAA-EFB8225A800A}"/>
          </ac:picMkLst>
        </pc:picChg>
        <pc:picChg chg="add del mod">
          <ac:chgData name="yang x" userId="e542c3f68aa91397" providerId="LiveId" clId="{983EF2B0-8E64-4E95-B9F4-E1EF5B4EE0B2}" dt="2021-08-23T07:35:35.311" v="3706" actId="478"/>
          <ac:picMkLst>
            <pc:docMk/>
            <pc:sldMk cId="3823853754" sldId="6785"/>
            <ac:picMk id="15" creationId="{3618BBFC-5C9B-4776-8683-E8C4C1AAF17E}"/>
          </ac:picMkLst>
        </pc:picChg>
        <pc:picChg chg="add del mod">
          <ac:chgData name="yang x" userId="e542c3f68aa91397" providerId="LiveId" clId="{983EF2B0-8E64-4E95-B9F4-E1EF5B4EE0B2}" dt="2021-08-23T07:35:35.311" v="3706" actId="478"/>
          <ac:picMkLst>
            <pc:docMk/>
            <pc:sldMk cId="3823853754" sldId="6785"/>
            <ac:picMk id="16" creationId="{3E89AEE2-7182-4968-8A6F-3006091D9FAF}"/>
          </ac:picMkLst>
        </pc:picChg>
      </pc:sldChg>
      <pc:sldChg chg="addSp delSp modSp add mod ord delAnim modAnim">
        <pc:chgData name="yang x" userId="e542c3f68aa91397" providerId="LiveId" clId="{983EF2B0-8E64-4E95-B9F4-E1EF5B4EE0B2}" dt="2021-08-23T07:29:25.301" v="3489" actId="20577"/>
        <pc:sldMkLst>
          <pc:docMk/>
          <pc:sldMk cId="1267746915" sldId="6786"/>
        </pc:sldMkLst>
        <pc:spChg chg="add del mod">
          <ac:chgData name="yang x" userId="e542c3f68aa91397" providerId="LiveId" clId="{983EF2B0-8E64-4E95-B9F4-E1EF5B4EE0B2}" dt="2021-08-23T07:11:01.011" v="2702" actId="478"/>
          <ac:spMkLst>
            <pc:docMk/>
            <pc:sldMk cId="1267746915" sldId="6786"/>
            <ac:spMk id="2" creationId="{268536A2-4CFF-4A1F-9A62-13CE32BF12FD}"/>
          </ac:spMkLst>
        </pc:spChg>
        <pc:spChg chg="add mod ord">
          <ac:chgData name="yang x" userId="e542c3f68aa91397" providerId="LiveId" clId="{983EF2B0-8E64-4E95-B9F4-E1EF5B4EE0B2}" dt="2021-08-23T07:27:32.381" v="3248" actId="1036"/>
          <ac:spMkLst>
            <pc:docMk/>
            <pc:sldMk cId="1267746915" sldId="6786"/>
            <ac:spMk id="5" creationId="{ABBEB437-1938-41D4-9470-9697DC18BE15}"/>
          </ac:spMkLst>
        </pc:spChg>
        <pc:spChg chg="add del mod">
          <ac:chgData name="yang x" userId="e542c3f68aa91397" providerId="LiveId" clId="{983EF2B0-8E64-4E95-B9F4-E1EF5B4EE0B2}" dt="2021-08-23T07:29:00.321" v="3451" actId="478"/>
          <ac:spMkLst>
            <pc:docMk/>
            <pc:sldMk cId="1267746915" sldId="6786"/>
            <ac:spMk id="6" creationId="{DC4CE0A4-2DAB-4750-9B61-655C2E348834}"/>
          </ac:spMkLst>
        </pc:spChg>
        <pc:spChg chg="add mod">
          <ac:chgData name="yang x" userId="e542c3f68aa91397" providerId="LiveId" clId="{983EF2B0-8E64-4E95-B9F4-E1EF5B4EE0B2}" dt="2021-08-23T07:29:25.301" v="3489" actId="20577"/>
          <ac:spMkLst>
            <pc:docMk/>
            <pc:sldMk cId="1267746915" sldId="6786"/>
            <ac:spMk id="7" creationId="{BBC8FA28-DCDE-4F5E-81D9-D7CF1AEC60D6}"/>
          </ac:spMkLst>
        </pc:spChg>
        <pc:spChg chg="mod">
          <ac:chgData name="yang x" userId="e542c3f68aa91397" providerId="LiveId" clId="{983EF2B0-8E64-4E95-B9F4-E1EF5B4EE0B2}" dt="2021-08-23T07:12:14.641" v="2706"/>
          <ac:spMkLst>
            <pc:docMk/>
            <pc:sldMk cId="1267746915" sldId="6786"/>
            <ac:spMk id="9" creationId="{65C81F2B-377E-4F1A-B7E8-4196FF20BA12}"/>
          </ac:spMkLst>
        </pc:spChg>
        <pc:spChg chg="mod">
          <ac:chgData name="yang x" userId="e542c3f68aa91397" providerId="LiveId" clId="{983EF2B0-8E64-4E95-B9F4-E1EF5B4EE0B2}" dt="2021-08-23T07:12:14.641" v="2706"/>
          <ac:spMkLst>
            <pc:docMk/>
            <pc:sldMk cId="1267746915" sldId="6786"/>
            <ac:spMk id="10" creationId="{C213D905-B5AE-4863-8AFE-E4C26E08ABD2}"/>
          </ac:spMkLst>
        </pc:spChg>
        <pc:spChg chg="mod">
          <ac:chgData name="yang x" userId="e542c3f68aa91397" providerId="LiveId" clId="{983EF2B0-8E64-4E95-B9F4-E1EF5B4EE0B2}" dt="2021-08-23T07:12:14.641" v="2706"/>
          <ac:spMkLst>
            <pc:docMk/>
            <pc:sldMk cId="1267746915" sldId="6786"/>
            <ac:spMk id="11" creationId="{CC54284C-6043-458F-9D17-D85526BDAC0E}"/>
          </ac:spMkLst>
        </pc:spChg>
        <pc:spChg chg="mod">
          <ac:chgData name="yang x" userId="e542c3f68aa91397" providerId="LiveId" clId="{983EF2B0-8E64-4E95-B9F4-E1EF5B4EE0B2}" dt="2021-08-23T07:12:14.641" v="2706"/>
          <ac:spMkLst>
            <pc:docMk/>
            <pc:sldMk cId="1267746915" sldId="6786"/>
            <ac:spMk id="12" creationId="{D1997587-6E64-458E-87BB-2B5EE96EE083}"/>
          </ac:spMkLst>
        </pc:spChg>
        <pc:spChg chg="mod">
          <ac:chgData name="yang x" userId="e542c3f68aa91397" providerId="LiveId" clId="{983EF2B0-8E64-4E95-B9F4-E1EF5B4EE0B2}" dt="2021-08-23T07:12:14.641" v="2706"/>
          <ac:spMkLst>
            <pc:docMk/>
            <pc:sldMk cId="1267746915" sldId="6786"/>
            <ac:spMk id="13" creationId="{B8668F8E-ED3E-41A7-9F90-84A156C151B4}"/>
          </ac:spMkLst>
        </pc:spChg>
        <pc:spChg chg="mod">
          <ac:chgData name="yang x" userId="e542c3f68aa91397" providerId="LiveId" clId="{983EF2B0-8E64-4E95-B9F4-E1EF5B4EE0B2}" dt="2021-08-23T07:12:14.641" v="2706"/>
          <ac:spMkLst>
            <pc:docMk/>
            <pc:sldMk cId="1267746915" sldId="6786"/>
            <ac:spMk id="14" creationId="{465C86A9-2B68-4C93-9831-E8D55299BC4C}"/>
          </ac:spMkLst>
        </pc:spChg>
        <pc:spChg chg="mod">
          <ac:chgData name="yang x" userId="e542c3f68aa91397" providerId="LiveId" clId="{983EF2B0-8E64-4E95-B9F4-E1EF5B4EE0B2}" dt="2021-08-23T07:12:14.641" v="2706"/>
          <ac:spMkLst>
            <pc:docMk/>
            <pc:sldMk cId="1267746915" sldId="6786"/>
            <ac:spMk id="15" creationId="{008DF120-3CDF-4472-8584-A19B6115CA4B}"/>
          </ac:spMkLst>
        </pc:spChg>
        <pc:spChg chg="mod">
          <ac:chgData name="yang x" userId="e542c3f68aa91397" providerId="LiveId" clId="{983EF2B0-8E64-4E95-B9F4-E1EF5B4EE0B2}" dt="2021-08-23T07:12:14.641" v="2706"/>
          <ac:spMkLst>
            <pc:docMk/>
            <pc:sldMk cId="1267746915" sldId="6786"/>
            <ac:spMk id="16" creationId="{A7EE8DC0-927B-4F63-9655-1389A03E17EE}"/>
          </ac:spMkLst>
        </pc:spChg>
        <pc:spChg chg="mod">
          <ac:chgData name="yang x" userId="e542c3f68aa91397" providerId="LiveId" clId="{983EF2B0-8E64-4E95-B9F4-E1EF5B4EE0B2}" dt="2021-08-23T07:12:14.641" v="2706"/>
          <ac:spMkLst>
            <pc:docMk/>
            <pc:sldMk cId="1267746915" sldId="6786"/>
            <ac:spMk id="17" creationId="{B47A7068-C425-4B80-9B59-07647C3F0AA4}"/>
          </ac:spMkLst>
        </pc:spChg>
        <pc:spChg chg="mod">
          <ac:chgData name="yang x" userId="e542c3f68aa91397" providerId="LiveId" clId="{983EF2B0-8E64-4E95-B9F4-E1EF5B4EE0B2}" dt="2021-08-23T07:12:14.641" v="2706"/>
          <ac:spMkLst>
            <pc:docMk/>
            <pc:sldMk cId="1267746915" sldId="6786"/>
            <ac:spMk id="18" creationId="{F112FC98-490D-4087-802F-159C3E7369FF}"/>
          </ac:spMkLst>
        </pc:spChg>
        <pc:spChg chg="mod">
          <ac:chgData name="yang x" userId="e542c3f68aa91397" providerId="LiveId" clId="{983EF2B0-8E64-4E95-B9F4-E1EF5B4EE0B2}" dt="2021-08-23T07:12:14.641" v="2706"/>
          <ac:spMkLst>
            <pc:docMk/>
            <pc:sldMk cId="1267746915" sldId="6786"/>
            <ac:spMk id="19" creationId="{BDEBF402-0A15-4F2F-BCD3-36608533B744}"/>
          </ac:spMkLst>
        </pc:spChg>
        <pc:spChg chg="mod">
          <ac:chgData name="yang x" userId="e542c3f68aa91397" providerId="LiveId" clId="{983EF2B0-8E64-4E95-B9F4-E1EF5B4EE0B2}" dt="2021-08-23T07:12:14.641" v="2706"/>
          <ac:spMkLst>
            <pc:docMk/>
            <pc:sldMk cId="1267746915" sldId="6786"/>
            <ac:spMk id="20" creationId="{E4299734-851F-4689-A415-FA32C3197AB6}"/>
          </ac:spMkLst>
        </pc:spChg>
        <pc:spChg chg="mod">
          <ac:chgData name="yang x" userId="e542c3f68aa91397" providerId="LiveId" clId="{983EF2B0-8E64-4E95-B9F4-E1EF5B4EE0B2}" dt="2021-08-23T07:12:14.641" v="2706"/>
          <ac:spMkLst>
            <pc:docMk/>
            <pc:sldMk cId="1267746915" sldId="6786"/>
            <ac:spMk id="21" creationId="{B21A65BE-29D6-4C88-BB00-97B0DCC9F17F}"/>
          </ac:spMkLst>
        </pc:spChg>
        <pc:spChg chg="add mod">
          <ac:chgData name="yang x" userId="e542c3f68aa91397" providerId="LiveId" clId="{983EF2B0-8E64-4E95-B9F4-E1EF5B4EE0B2}" dt="2021-08-23T07:28:03.936" v="3433" actId="1037"/>
          <ac:spMkLst>
            <pc:docMk/>
            <pc:sldMk cId="1267746915" sldId="6786"/>
            <ac:spMk id="22" creationId="{2076E752-5F4A-42AC-8D8F-00FBD428E2E8}"/>
          </ac:spMkLst>
        </pc:spChg>
        <pc:spChg chg="mod">
          <ac:chgData name="yang x" userId="e542c3f68aa91397" providerId="LiveId" clId="{983EF2B0-8E64-4E95-B9F4-E1EF5B4EE0B2}" dt="2021-08-23T07:12:14.641" v="2706"/>
          <ac:spMkLst>
            <pc:docMk/>
            <pc:sldMk cId="1267746915" sldId="6786"/>
            <ac:spMk id="24" creationId="{94CBE316-43BB-489D-938B-F2B2E00C312B}"/>
          </ac:spMkLst>
        </pc:spChg>
        <pc:spChg chg="mod">
          <ac:chgData name="yang x" userId="e542c3f68aa91397" providerId="LiveId" clId="{983EF2B0-8E64-4E95-B9F4-E1EF5B4EE0B2}" dt="2021-08-23T07:12:14.641" v="2706"/>
          <ac:spMkLst>
            <pc:docMk/>
            <pc:sldMk cId="1267746915" sldId="6786"/>
            <ac:spMk id="25" creationId="{0740EF1C-9837-44FE-9723-04D6CB863CF7}"/>
          </ac:spMkLst>
        </pc:spChg>
        <pc:spChg chg="mod">
          <ac:chgData name="yang x" userId="e542c3f68aa91397" providerId="LiveId" clId="{983EF2B0-8E64-4E95-B9F4-E1EF5B4EE0B2}" dt="2021-08-23T07:12:14.641" v="2706"/>
          <ac:spMkLst>
            <pc:docMk/>
            <pc:sldMk cId="1267746915" sldId="6786"/>
            <ac:spMk id="26" creationId="{E53B2840-43A1-43C0-A158-BAF3CFF738D8}"/>
          </ac:spMkLst>
        </pc:spChg>
        <pc:spChg chg="add mod">
          <ac:chgData name="yang x" userId="e542c3f68aa91397" providerId="LiveId" clId="{983EF2B0-8E64-4E95-B9F4-E1EF5B4EE0B2}" dt="2021-08-23T07:28:03.936" v="3433" actId="1037"/>
          <ac:spMkLst>
            <pc:docMk/>
            <pc:sldMk cId="1267746915" sldId="6786"/>
            <ac:spMk id="27" creationId="{0BC6FDB1-CB07-48D5-B210-89D165E7DB46}"/>
          </ac:spMkLst>
        </pc:spChg>
        <pc:spChg chg="mod">
          <ac:chgData name="yang x" userId="e542c3f68aa91397" providerId="LiveId" clId="{983EF2B0-8E64-4E95-B9F4-E1EF5B4EE0B2}" dt="2021-08-23T07:12:14.641" v="2706"/>
          <ac:spMkLst>
            <pc:docMk/>
            <pc:sldMk cId="1267746915" sldId="6786"/>
            <ac:spMk id="29" creationId="{A481BCC8-D0C4-4407-89B9-5F76F2101B5C}"/>
          </ac:spMkLst>
        </pc:spChg>
        <pc:spChg chg="mod">
          <ac:chgData name="yang x" userId="e542c3f68aa91397" providerId="LiveId" clId="{983EF2B0-8E64-4E95-B9F4-E1EF5B4EE0B2}" dt="2021-08-23T07:12:14.641" v="2706"/>
          <ac:spMkLst>
            <pc:docMk/>
            <pc:sldMk cId="1267746915" sldId="6786"/>
            <ac:spMk id="30" creationId="{0CACEA43-9BFD-4F92-83DA-6E3E624D7898}"/>
          </ac:spMkLst>
        </pc:spChg>
        <pc:spChg chg="add mod">
          <ac:chgData name="yang x" userId="e542c3f68aa91397" providerId="LiveId" clId="{983EF2B0-8E64-4E95-B9F4-E1EF5B4EE0B2}" dt="2021-08-23T07:28:03.936" v="3433" actId="1037"/>
          <ac:spMkLst>
            <pc:docMk/>
            <pc:sldMk cId="1267746915" sldId="6786"/>
            <ac:spMk id="31" creationId="{C6893064-A741-476C-8C0A-1AAF88EB055F}"/>
          </ac:spMkLst>
        </pc:spChg>
        <pc:spChg chg="add mod ord">
          <ac:chgData name="yang x" userId="e542c3f68aa91397" providerId="LiveId" clId="{983EF2B0-8E64-4E95-B9F4-E1EF5B4EE0B2}" dt="2021-08-23T07:29:05.361" v="3458" actId="1036"/>
          <ac:spMkLst>
            <pc:docMk/>
            <pc:sldMk cId="1267746915" sldId="6786"/>
            <ac:spMk id="33" creationId="{4C6AB001-FAD6-470F-866C-4025A6D2C93E}"/>
          </ac:spMkLst>
        </pc:spChg>
        <pc:grpChg chg="add mod">
          <ac:chgData name="yang x" userId="e542c3f68aa91397" providerId="LiveId" clId="{983EF2B0-8E64-4E95-B9F4-E1EF5B4EE0B2}" dt="2021-08-23T07:28:03.936" v="3433" actId="1037"/>
          <ac:grpSpMkLst>
            <pc:docMk/>
            <pc:sldMk cId="1267746915" sldId="6786"/>
            <ac:grpSpMk id="8" creationId="{C996B784-3184-44E7-85DA-34018C09B14E}"/>
          </ac:grpSpMkLst>
        </pc:grpChg>
        <pc:grpChg chg="add mod">
          <ac:chgData name="yang x" userId="e542c3f68aa91397" providerId="LiveId" clId="{983EF2B0-8E64-4E95-B9F4-E1EF5B4EE0B2}" dt="2021-08-23T07:28:03.936" v="3433" actId="1037"/>
          <ac:grpSpMkLst>
            <pc:docMk/>
            <pc:sldMk cId="1267746915" sldId="6786"/>
            <ac:grpSpMk id="23" creationId="{BBBD724E-41BA-49C8-BF2D-EEF1BC3ED5D0}"/>
          </ac:grpSpMkLst>
        </pc:grpChg>
        <pc:grpChg chg="add mod">
          <ac:chgData name="yang x" userId="e542c3f68aa91397" providerId="LiveId" clId="{983EF2B0-8E64-4E95-B9F4-E1EF5B4EE0B2}" dt="2021-08-23T07:28:03.936" v="3433" actId="1037"/>
          <ac:grpSpMkLst>
            <pc:docMk/>
            <pc:sldMk cId="1267746915" sldId="6786"/>
            <ac:grpSpMk id="28" creationId="{191C438B-A489-4800-8ACE-296B6650B142}"/>
          </ac:grpSpMkLst>
        </pc:grpChg>
        <pc:grpChg chg="add del mod">
          <ac:chgData name="yang x" userId="e542c3f68aa91397" providerId="LiveId" clId="{983EF2B0-8E64-4E95-B9F4-E1EF5B4EE0B2}" dt="2021-08-23T07:12:47.221" v="2783" actId="165"/>
          <ac:grpSpMkLst>
            <pc:docMk/>
            <pc:sldMk cId="1267746915" sldId="6786"/>
            <ac:grpSpMk id="32" creationId="{387DB7A3-1FAB-41FE-89EB-146CD1466673}"/>
          </ac:grpSpMkLst>
        </pc:grpChg>
        <pc:picChg chg="add mod topLvl">
          <ac:chgData name="yang x" userId="e542c3f68aa91397" providerId="LiveId" clId="{983EF2B0-8E64-4E95-B9F4-E1EF5B4EE0B2}" dt="2021-08-23T07:27:54.462" v="3375" actId="1037"/>
          <ac:picMkLst>
            <pc:docMk/>
            <pc:sldMk cId="1267746915" sldId="6786"/>
            <ac:picMk id="3" creationId="{A913F6F0-B956-4232-ADCF-8A13011E3B04}"/>
          </ac:picMkLst>
        </pc:picChg>
        <pc:picChg chg="add mod topLvl">
          <ac:chgData name="yang x" userId="e542c3f68aa91397" providerId="LiveId" clId="{983EF2B0-8E64-4E95-B9F4-E1EF5B4EE0B2}" dt="2021-08-23T07:27:54.462" v="3375" actId="1037"/>
          <ac:picMkLst>
            <pc:docMk/>
            <pc:sldMk cId="1267746915" sldId="6786"/>
            <ac:picMk id="4" creationId="{AE6642BA-2CA7-4B7A-9351-3A9559C56AB6}"/>
          </ac:picMkLst>
        </pc:picChg>
      </pc:sldChg>
      <pc:sldChg chg="addSp delSp modSp add del mod delAnim modAnim">
        <pc:chgData name="yang x" userId="e542c3f68aa91397" providerId="LiveId" clId="{983EF2B0-8E64-4E95-B9F4-E1EF5B4EE0B2}" dt="2021-08-23T08:17:21.886" v="3863" actId="47"/>
        <pc:sldMkLst>
          <pc:docMk/>
          <pc:sldMk cId="928812713" sldId="6787"/>
        </pc:sldMkLst>
        <pc:spChg chg="add del mod">
          <ac:chgData name="yang x" userId="e542c3f68aa91397" providerId="LiveId" clId="{983EF2B0-8E64-4E95-B9F4-E1EF5B4EE0B2}" dt="2021-08-23T05:55:18.800" v="809" actId="478"/>
          <ac:spMkLst>
            <pc:docMk/>
            <pc:sldMk cId="928812713" sldId="6787"/>
            <ac:spMk id="3" creationId="{D37DEEE5-52D3-4A97-98EF-C067A0B89DEE}"/>
          </ac:spMkLst>
        </pc:spChg>
        <pc:spChg chg="add del mod">
          <ac:chgData name="yang x" userId="e542c3f68aa91397" providerId="LiveId" clId="{983EF2B0-8E64-4E95-B9F4-E1EF5B4EE0B2}" dt="2021-08-23T07:39:41.273" v="3781" actId="478"/>
          <ac:spMkLst>
            <pc:docMk/>
            <pc:sldMk cId="928812713" sldId="6787"/>
            <ac:spMk id="4" creationId="{DB0F2F8F-F9F5-4C86-B4CF-62458CE199F5}"/>
          </ac:spMkLst>
        </pc:spChg>
        <pc:spChg chg="add mod ord">
          <ac:chgData name="yang x" userId="e542c3f68aa91397" providerId="LiveId" clId="{983EF2B0-8E64-4E95-B9F4-E1EF5B4EE0B2}" dt="2021-08-23T05:58:07.120" v="832" actId="207"/>
          <ac:spMkLst>
            <pc:docMk/>
            <pc:sldMk cId="928812713" sldId="6787"/>
            <ac:spMk id="5" creationId="{2B1817F8-25EE-4071-B376-5BBFBCBC2E3A}"/>
          </ac:spMkLst>
        </pc:spChg>
        <pc:spChg chg="add mod">
          <ac:chgData name="yang x" userId="e542c3f68aa91397" providerId="LiveId" clId="{983EF2B0-8E64-4E95-B9F4-E1EF5B4EE0B2}" dt="2021-08-23T07:40:18.345" v="3817" actId="1035"/>
          <ac:spMkLst>
            <pc:docMk/>
            <pc:sldMk cId="928812713" sldId="6787"/>
            <ac:spMk id="6" creationId="{2AB8709D-5FA5-449E-A912-51E6F1DDA6A2}"/>
          </ac:spMkLst>
        </pc:spChg>
        <pc:spChg chg="add mod">
          <ac:chgData name="yang x" userId="e542c3f68aa91397" providerId="LiveId" clId="{983EF2B0-8E64-4E95-B9F4-E1EF5B4EE0B2}" dt="2021-08-23T07:40:26.397" v="3818" actId="2711"/>
          <ac:spMkLst>
            <pc:docMk/>
            <pc:sldMk cId="928812713" sldId="6787"/>
            <ac:spMk id="7" creationId="{5EA1C741-8045-425B-B89E-FCA9FD9C3771}"/>
          </ac:spMkLst>
        </pc:spChg>
        <pc:spChg chg="add mod">
          <ac:chgData name="yang x" userId="e542c3f68aa91397" providerId="LiveId" clId="{983EF2B0-8E64-4E95-B9F4-E1EF5B4EE0B2}" dt="2021-08-23T07:40:32.681" v="3819" actId="6559"/>
          <ac:spMkLst>
            <pc:docMk/>
            <pc:sldMk cId="928812713" sldId="6787"/>
            <ac:spMk id="8" creationId="{DD6DA62A-764A-477E-BB68-DF8B1E286BA4}"/>
          </ac:spMkLst>
        </pc:spChg>
        <pc:spChg chg="add mod">
          <ac:chgData name="yang x" userId="e542c3f68aa91397" providerId="LiveId" clId="{983EF2B0-8E64-4E95-B9F4-E1EF5B4EE0B2}" dt="2021-08-23T07:40:02.361" v="3783"/>
          <ac:spMkLst>
            <pc:docMk/>
            <pc:sldMk cId="928812713" sldId="6787"/>
            <ac:spMk id="9" creationId="{EABB54C7-8172-436C-9C9E-E74B223FA9EA}"/>
          </ac:spMkLst>
        </pc:spChg>
        <pc:spChg chg="mod">
          <ac:chgData name="yang x" userId="e542c3f68aa91397" providerId="LiveId" clId="{983EF2B0-8E64-4E95-B9F4-E1EF5B4EE0B2}" dt="2021-08-23T07:40:02.361" v="3783"/>
          <ac:spMkLst>
            <pc:docMk/>
            <pc:sldMk cId="928812713" sldId="6787"/>
            <ac:spMk id="11" creationId="{BF1A553A-A23C-49A8-8149-E238029B8B16}"/>
          </ac:spMkLst>
        </pc:spChg>
        <pc:spChg chg="mod">
          <ac:chgData name="yang x" userId="e542c3f68aa91397" providerId="LiveId" clId="{983EF2B0-8E64-4E95-B9F4-E1EF5B4EE0B2}" dt="2021-08-23T07:40:02.361" v="3783"/>
          <ac:spMkLst>
            <pc:docMk/>
            <pc:sldMk cId="928812713" sldId="6787"/>
            <ac:spMk id="12" creationId="{33DC40C7-7F22-4D07-A9A7-98A5B1E5C8BE}"/>
          </ac:spMkLst>
        </pc:spChg>
        <pc:spChg chg="mod">
          <ac:chgData name="yang x" userId="e542c3f68aa91397" providerId="LiveId" clId="{983EF2B0-8E64-4E95-B9F4-E1EF5B4EE0B2}" dt="2021-08-23T07:40:02.361" v="3783"/>
          <ac:spMkLst>
            <pc:docMk/>
            <pc:sldMk cId="928812713" sldId="6787"/>
            <ac:spMk id="13" creationId="{77183BB5-DEE9-4A77-92D9-9E79ACE225F5}"/>
          </ac:spMkLst>
        </pc:spChg>
        <pc:spChg chg="mod">
          <ac:chgData name="yang x" userId="e542c3f68aa91397" providerId="LiveId" clId="{983EF2B0-8E64-4E95-B9F4-E1EF5B4EE0B2}" dt="2021-08-23T07:40:02.361" v="3783"/>
          <ac:spMkLst>
            <pc:docMk/>
            <pc:sldMk cId="928812713" sldId="6787"/>
            <ac:spMk id="14" creationId="{778D7C7A-F355-43A4-ADF1-139B594FB74C}"/>
          </ac:spMkLst>
        </pc:spChg>
        <pc:spChg chg="mod">
          <ac:chgData name="yang x" userId="e542c3f68aa91397" providerId="LiveId" clId="{983EF2B0-8E64-4E95-B9F4-E1EF5B4EE0B2}" dt="2021-08-23T07:40:02.361" v="3783"/>
          <ac:spMkLst>
            <pc:docMk/>
            <pc:sldMk cId="928812713" sldId="6787"/>
            <ac:spMk id="15" creationId="{C7DFBE8B-3712-4600-9478-2D637788329E}"/>
          </ac:spMkLst>
        </pc:spChg>
        <pc:spChg chg="mod">
          <ac:chgData name="yang x" userId="e542c3f68aa91397" providerId="LiveId" clId="{983EF2B0-8E64-4E95-B9F4-E1EF5B4EE0B2}" dt="2021-08-23T07:40:02.361" v="3783"/>
          <ac:spMkLst>
            <pc:docMk/>
            <pc:sldMk cId="928812713" sldId="6787"/>
            <ac:spMk id="16" creationId="{CE0CD56C-D2A2-4D00-B659-536B8F803FF8}"/>
          </ac:spMkLst>
        </pc:spChg>
        <pc:spChg chg="mod">
          <ac:chgData name="yang x" userId="e542c3f68aa91397" providerId="LiveId" clId="{983EF2B0-8E64-4E95-B9F4-E1EF5B4EE0B2}" dt="2021-08-23T07:40:02.361" v="3783"/>
          <ac:spMkLst>
            <pc:docMk/>
            <pc:sldMk cId="928812713" sldId="6787"/>
            <ac:spMk id="17" creationId="{AEA445D1-DF96-4D60-9881-585EA49C54C2}"/>
          </ac:spMkLst>
        </pc:spChg>
        <pc:spChg chg="mod">
          <ac:chgData name="yang x" userId="e542c3f68aa91397" providerId="LiveId" clId="{983EF2B0-8E64-4E95-B9F4-E1EF5B4EE0B2}" dt="2021-08-23T07:40:02.361" v="3783"/>
          <ac:spMkLst>
            <pc:docMk/>
            <pc:sldMk cId="928812713" sldId="6787"/>
            <ac:spMk id="18" creationId="{46BF469A-3DFA-4947-83CA-C5E54E455475}"/>
          </ac:spMkLst>
        </pc:spChg>
        <pc:grpChg chg="add mod">
          <ac:chgData name="yang x" userId="e542c3f68aa91397" providerId="LiveId" clId="{983EF2B0-8E64-4E95-B9F4-E1EF5B4EE0B2}" dt="2021-08-23T07:40:02.361" v="3783"/>
          <ac:grpSpMkLst>
            <pc:docMk/>
            <pc:sldMk cId="928812713" sldId="6787"/>
            <ac:grpSpMk id="10" creationId="{EF06A920-8AA7-47BA-999E-7B6D50A3D87B}"/>
          </ac:grpSpMkLst>
        </pc:grpChg>
        <pc:grpChg chg="add mod">
          <ac:chgData name="yang x" userId="e542c3f68aa91397" providerId="LiveId" clId="{983EF2B0-8E64-4E95-B9F4-E1EF5B4EE0B2}" dt="2021-08-23T07:40:09.681" v="3785" actId="12789"/>
          <ac:grpSpMkLst>
            <pc:docMk/>
            <pc:sldMk cId="928812713" sldId="6787"/>
            <ac:grpSpMk id="19" creationId="{0F67A026-F04C-461C-8F53-76E6DEE6497E}"/>
          </ac:grpSpMkLst>
        </pc:grpChg>
        <pc:picChg chg="add mod ord">
          <ac:chgData name="yang x" userId="e542c3f68aa91397" providerId="LiveId" clId="{983EF2B0-8E64-4E95-B9F4-E1EF5B4EE0B2}" dt="2021-08-23T05:55:11.060" v="807" actId="167"/>
          <ac:picMkLst>
            <pc:docMk/>
            <pc:sldMk cId="928812713" sldId="6787"/>
            <ac:picMk id="2" creationId="{40884D7C-D45A-40FE-AA40-C9EFE3617F30}"/>
          </ac:picMkLst>
        </pc:picChg>
      </pc:sldChg>
      <pc:sldChg chg="addSp delSp modSp add mod delAnim modAnim">
        <pc:chgData name="yang x" userId="e542c3f68aa91397" providerId="LiveId" clId="{983EF2B0-8E64-4E95-B9F4-E1EF5B4EE0B2}" dt="2021-08-23T07:05:38.634" v="2524"/>
        <pc:sldMkLst>
          <pc:docMk/>
          <pc:sldMk cId="3377416059" sldId="6788"/>
        </pc:sldMkLst>
        <pc:spChg chg="add mod">
          <ac:chgData name="yang x" userId="e542c3f68aa91397" providerId="LiveId" clId="{983EF2B0-8E64-4E95-B9F4-E1EF5B4EE0B2}" dt="2021-08-23T07:05:19.771" v="2522" actId="12789"/>
          <ac:spMkLst>
            <pc:docMk/>
            <pc:sldMk cId="3377416059" sldId="6788"/>
            <ac:spMk id="3" creationId="{6B65E024-C50C-47FA-B7AC-4B3812A923C0}"/>
          </ac:spMkLst>
        </pc:spChg>
        <pc:spChg chg="add del mod">
          <ac:chgData name="yang x" userId="e542c3f68aa91397" providerId="LiveId" clId="{983EF2B0-8E64-4E95-B9F4-E1EF5B4EE0B2}" dt="2021-08-23T07:03:53.720" v="2495" actId="478"/>
          <ac:spMkLst>
            <pc:docMk/>
            <pc:sldMk cId="3377416059" sldId="6788"/>
            <ac:spMk id="4" creationId="{87621CA5-5824-4049-8060-686CE9152859}"/>
          </ac:spMkLst>
        </pc:spChg>
        <pc:spChg chg="del mod topLvl">
          <ac:chgData name="yang x" userId="e542c3f68aa91397" providerId="LiveId" clId="{983EF2B0-8E64-4E95-B9F4-E1EF5B4EE0B2}" dt="2021-08-23T07:03:06.571" v="2487" actId="478"/>
          <ac:spMkLst>
            <pc:docMk/>
            <pc:sldMk cId="3377416059" sldId="6788"/>
            <ac:spMk id="6" creationId="{E897C1D2-E189-405D-B942-6C3881ED6878}"/>
          </ac:spMkLst>
        </pc:spChg>
        <pc:spChg chg="mod">
          <ac:chgData name="yang x" userId="e542c3f68aa91397" providerId="LiveId" clId="{983EF2B0-8E64-4E95-B9F4-E1EF5B4EE0B2}" dt="2021-08-23T07:05:24.881" v="2523" actId="165"/>
          <ac:spMkLst>
            <pc:docMk/>
            <pc:sldMk cId="3377416059" sldId="6788"/>
            <ac:spMk id="8" creationId="{14114171-FF58-4FB2-B3BD-EF5571DD1261}"/>
          </ac:spMkLst>
        </pc:spChg>
        <pc:spChg chg="mod">
          <ac:chgData name="yang x" userId="e542c3f68aa91397" providerId="LiveId" clId="{983EF2B0-8E64-4E95-B9F4-E1EF5B4EE0B2}" dt="2021-08-23T07:05:24.881" v="2523" actId="165"/>
          <ac:spMkLst>
            <pc:docMk/>
            <pc:sldMk cId="3377416059" sldId="6788"/>
            <ac:spMk id="9" creationId="{F115626A-86EB-4DD3-961E-9D3329807A54}"/>
          </ac:spMkLst>
        </pc:spChg>
        <pc:spChg chg="mod">
          <ac:chgData name="yang x" userId="e542c3f68aa91397" providerId="LiveId" clId="{983EF2B0-8E64-4E95-B9F4-E1EF5B4EE0B2}" dt="2021-08-23T07:05:24.881" v="2523" actId="165"/>
          <ac:spMkLst>
            <pc:docMk/>
            <pc:sldMk cId="3377416059" sldId="6788"/>
            <ac:spMk id="10" creationId="{8EE8E328-B393-4E32-A79A-CA84DF8F286F}"/>
          </ac:spMkLst>
        </pc:spChg>
        <pc:spChg chg="mod">
          <ac:chgData name="yang x" userId="e542c3f68aa91397" providerId="LiveId" clId="{983EF2B0-8E64-4E95-B9F4-E1EF5B4EE0B2}" dt="2021-08-23T07:05:24.881" v="2523" actId="165"/>
          <ac:spMkLst>
            <pc:docMk/>
            <pc:sldMk cId="3377416059" sldId="6788"/>
            <ac:spMk id="11" creationId="{ECED24E9-0C71-4B72-81E0-86CC75541308}"/>
          </ac:spMkLst>
        </pc:spChg>
        <pc:spChg chg="mod">
          <ac:chgData name="yang x" userId="e542c3f68aa91397" providerId="LiveId" clId="{983EF2B0-8E64-4E95-B9F4-E1EF5B4EE0B2}" dt="2021-08-23T07:05:24.881" v="2523" actId="165"/>
          <ac:spMkLst>
            <pc:docMk/>
            <pc:sldMk cId="3377416059" sldId="6788"/>
            <ac:spMk id="12" creationId="{6EA42FFC-140D-43B7-8602-891915C682A1}"/>
          </ac:spMkLst>
        </pc:spChg>
        <pc:spChg chg="mod">
          <ac:chgData name="yang x" userId="e542c3f68aa91397" providerId="LiveId" clId="{983EF2B0-8E64-4E95-B9F4-E1EF5B4EE0B2}" dt="2021-08-23T07:05:24.881" v="2523" actId="165"/>
          <ac:spMkLst>
            <pc:docMk/>
            <pc:sldMk cId="3377416059" sldId="6788"/>
            <ac:spMk id="13" creationId="{BA46D19B-D176-4B75-835F-ED66E66C4CC4}"/>
          </ac:spMkLst>
        </pc:spChg>
        <pc:spChg chg="mod">
          <ac:chgData name="yang x" userId="e542c3f68aa91397" providerId="LiveId" clId="{983EF2B0-8E64-4E95-B9F4-E1EF5B4EE0B2}" dt="2021-08-23T07:05:24.881" v="2523" actId="165"/>
          <ac:spMkLst>
            <pc:docMk/>
            <pc:sldMk cId="3377416059" sldId="6788"/>
            <ac:spMk id="14" creationId="{B96CF826-C0CC-47AC-92A5-66668ED82E48}"/>
          </ac:spMkLst>
        </pc:spChg>
        <pc:spChg chg="mod">
          <ac:chgData name="yang x" userId="e542c3f68aa91397" providerId="LiveId" clId="{983EF2B0-8E64-4E95-B9F4-E1EF5B4EE0B2}" dt="2021-08-23T07:05:24.881" v="2523" actId="165"/>
          <ac:spMkLst>
            <pc:docMk/>
            <pc:sldMk cId="3377416059" sldId="6788"/>
            <ac:spMk id="15" creationId="{92A0FA72-37FE-428D-8622-A980BFF03E27}"/>
          </ac:spMkLst>
        </pc:spChg>
        <pc:spChg chg="mod">
          <ac:chgData name="yang x" userId="e542c3f68aa91397" providerId="LiveId" clId="{983EF2B0-8E64-4E95-B9F4-E1EF5B4EE0B2}" dt="2021-08-23T07:05:24.881" v="2523" actId="165"/>
          <ac:spMkLst>
            <pc:docMk/>
            <pc:sldMk cId="3377416059" sldId="6788"/>
            <ac:spMk id="16" creationId="{7DF3959E-1886-40EF-8B4E-28F9358FD08A}"/>
          </ac:spMkLst>
        </pc:spChg>
        <pc:spChg chg="mod">
          <ac:chgData name="yang x" userId="e542c3f68aa91397" providerId="LiveId" clId="{983EF2B0-8E64-4E95-B9F4-E1EF5B4EE0B2}" dt="2021-08-23T07:05:24.881" v="2523" actId="165"/>
          <ac:spMkLst>
            <pc:docMk/>
            <pc:sldMk cId="3377416059" sldId="6788"/>
            <ac:spMk id="17" creationId="{57A51CC5-9A73-438E-AE69-F3498A1E7D1C}"/>
          </ac:spMkLst>
        </pc:spChg>
        <pc:spChg chg="mod">
          <ac:chgData name="yang x" userId="e542c3f68aa91397" providerId="LiveId" clId="{983EF2B0-8E64-4E95-B9F4-E1EF5B4EE0B2}" dt="2021-08-23T07:05:24.881" v="2523" actId="165"/>
          <ac:spMkLst>
            <pc:docMk/>
            <pc:sldMk cId="3377416059" sldId="6788"/>
            <ac:spMk id="18" creationId="{DC495B9E-9993-465F-887C-EE5FACE12A58}"/>
          </ac:spMkLst>
        </pc:spChg>
        <pc:spChg chg="mod">
          <ac:chgData name="yang x" userId="e542c3f68aa91397" providerId="LiveId" clId="{983EF2B0-8E64-4E95-B9F4-E1EF5B4EE0B2}" dt="2021-08-23T07:05:24.881" v="2523" actId="165"/>
          <ac:spMkLst>
            <pc:docMk/>
            <pc:sldMk cId="3377416059" sldId="6788"/>
            <ac:spMk id="19" creationId="{73D656C8-E7E0-4C60-90CE-1497558D595B}"/>
          </ac:spMkLst>
        </pc:spChg>
        <pc:spChg chg="mod">
          <ac:chgData name="yang x" userId="e542c3f68aa91397" providerId="LiveId" clId="{983EF2B0-8E64-4E95-B9F4-E1EF5B4EE0B2}" dt="2021-08-23T07:05:24.881" v="2523" actId="165"/>
          <ac:spMkLst>
            <pc:docMk/>
            <pc:sldMk cId="3377416059" sldId="6788"/>
            <ac:spMk id="20" creationId="{06F3647B-8F1C-4572-B531-77A5BB40499E}"/>
          </ac:spMkLst>
        </pc:spChg>
        <pc:spChg chg="mod">
          <ac:chgData name="yang x" userId="e542c3f68aa91397" providerId="LiveId" clId="{983EF2B0-8E64-4E95-B9F4-E1EF5B4EE0B2}" dt="2021-08-23T07:05:24.881" v="2523" actId="165"/>
          <ac:spMkLst>
            <pc:docMk/>
            <pc:sldMk cId="3377416059" sldId="6788"/>
            <ac:spMk id="21" creationId="{56287C28-879C-415D-B73F-BA1758615007}"/>
          </ac:spMkLst>
        </pc:spChg>
        <pc:spChg chg="mod">
          <ac:chgData name="yang x" userId="e542c3f68aa91397" providerId="LiveId" clId="{983EF2B0-8E64-4E95-B9F4-E1EF5B4EE0B2}" dt="2021-08-23T07:05:24.881" v="2523" actId="165"/>
          <ac:spMkLst>
            <pc:docMk/>
            <pc:sldMk cId="3377416059" sldId="6788"/>
            <ac:spMk id="22" creationId="{16F68112-B9C3-4F5D-80FE-C5B205B599A3}"/>
          </ac:spMkLst>
        </pc:spChg>
        <pc:spChg chg="mod">
          <ac:chgData name="yang x" userId="e542c3f68aa91397" providerId="LiveId" clId="{983EF2B0-8E64-4E95-B9F4-E1EF5B4EE0B2}" dt="2021-08-23T07:05:24.881" v="2523" actId="165"/>
          <ac:spMkLst>
            <pc:docMk/>
            <pc:sldMk cId="3377416059" sldId="6788"/>
            <ac:spMk id="23" creationId="{8864F28F-35DD-48DB-9EA9-005B070958D0}"/>
          </ac:spMkLst>
        </pc:spChg>
        <pc:spChg chg="mod">
          <ac:chgData name="yang x" userId="e542c3f68aa91397" providerId="LiveId" clId="{983EF2B0-8E64-4E95-B9F4-E1EF5B4EE0B2}" dt="2021-08-23T07:05:24.881" v="2523" actId="165"/>
          <ac:spMkLst>
            <pc:docMk/>
            <pc:sldMk cId="3377416059" sldId="6788"/>
            <ac:spMk id="24" creationId="{2BC0743C-09D8-4B7E-8856-9871D0A7DC8B}"/>
          </ac:spMkLst>
        </pc:spChg>
        <pc:spChg chg="mod">
          <ac:chgData name="yang x" userId="e542c3f68aa91397" providerId="LiveId" clId="{983EF2B0-8E64-4E95-B9F4-E1EF5B4EE0B2}" dt="2021-08-23T07:05:24.881" v="2523" actId="165"/>
          <ac:spMkLst>
            <pc:docMk/>
            <pc:sldMk cId="3377416059" sldId="6788"/>
            <ac:spMk id="25" creationId="{B9A3D551-67CF-41AE-9492-12E4F61E152B}"/>
          </ac:spMkLst>
        </pc:spChg>
        <pc:spChg chg="mod">
          <ac:chgData name="yang x" userId="e542c3f68aa91397" providerId="LiveId" clId="{983EF2B0-8E64-4E95-B9F4-E1EF5B4EE0B2}" dt="2021-08-23T07:05:24.881" v="2523" actId="165"/>
          <ac:spMkLst>
            <pc:docMk/>
            <pc:sldMk cId="3377416059" sldId="6788"/>
            <ac:spMk id="26" creationId="{9F1AE5CB-BFCC-4751-AA95-2FD88426985F}"/>
          </ac:spMkLst>
        </pc:spChg>
        <pc:spChg chg="mod">
          <ac:chgData name="yang x" userId="e542c3f68aa91397" providerId="LiveId" clId="{983EF2B0-8E64-4E95-B9F4-E1EF5B4EE0B2}" dt="2021-08-23T07:05:24.881" v="2523" actId="165"/>
          <ac:spMkLst>
            <pc:docMk/>
            <pc:sldMk cId="3377416059" sldId="6788"/>
            <ac:spMk id="27" creationId="{E115B907-8D07-492B-84CA-C199A377C879}"/>
          </ac:spMkLst>
        </pc:spChg>
        <pc:spChg chg="mod">
          <ac:chgData name="yang x" userId="e542c3f68aa91397" providerId="LiveId" clId="{983EF2B0-8E64-4E95-B9F4-E1EF5B4EE0B2}" dt="2021-08-23T07:05:24.881" v="2523" actId="165"/>
          <ac:spMkLst>
            <pc:docMk/>
            <pc:sldMk cId="3377416059" sldId="6788"/>
            <ac:spMk id="28" creationId="{995EBA8C-CA01-4399-BED7-A490C8868086}"/>
          </ac:spMkLst>
        </pc:spChg>
        <pc:spChg chg="mod">
          <ac:chgData name="yang x" userId="e542c3f68aa91397" providerId="LiveId" clId="{983EF2B0-8E64-4E95-B9F4-E1EF5B4EE0B2}" dt="2021-08-23T07:05:24.881" v="2523" actId="165"/>
          <ac:spMkLst>
            <pc:docMk/>
            <pc:sldMk cId="3377416059" sldId="6788"/>
            <ac:spMk id="29" creationId="{BA323ADF-109F-46C9-93D6-CFE9D14B81A6}"/>
          </ac:spMkLst>
        </pc:spChg>
        <pc:spChg chg="mod">
          <ac:chgData name="yang x" userId="e542c3f68aa91397" providerId="LiveId" clId="{983EF2B0-8E64-4E95-B9F4-E1EF5B4EE0B2}" dt="2021-08-23T07:05:24.881" v="2523" actId="165"/>
          <ac:spMkLst>
            <pc:docMk/>
            <pc:sldMk cId="3377416059" sldId="6788"/>
            <ac:spMk id="30" creationId="{B3304D89-1DA1-4C25-8BB8-97B5869A98F9}"/>
          </ac:spMkLst>
        </pc:spChg>
        <pc:spChg chg="mod">
          <ac:chgData name="yang x" userId="e542c3f68aa91397" providerId="LiveId" clId="{983EF2B0-8E64-4E95-B9F4-E1EF5B4EE0B2}" dt="2021-08-23T07:05:24.881" v="2523" actId="165"/>
          <ac:spMkLst>
            <pc:docMk/>
            <pc:sldMk cId="3377416059" sldId="6788"/>
            <ac:spMk id="31" creationId="{DAE54514-4D48-4E87-AA50-1F246268A78E}"/>
          </ac:spMkLst>
        </pc:spChg>
        <pc:spChg chg="mod">
          <ac:chgData name="yang x" userId="e542c3f68aa91397" providerId="LiveId" clId="{983EF2B0-8E64-4E95-B9F4-E1EF5B4EE0B2}" dt="2021-08-23T07:05:24.881" v="2523" actId="165"/>
          <ac:spMkLst>
            <pc:docMk/>
            <pc:sldMk cId="3377416059" sldId="6788"/>
            <ac:spMk id="32" creationId="{CCB73573-1245-4EB5-B4B6-073CD338E127}"/>
          </ac:spMkLst>
        </pc:spChg>
        <pc:spChg chg="mod">
          <ac:chgData name="yang x" userId="e542c3f68aa91397" providerId="LiveId" clId="{983EF2B0-8E64-4E95-B9F4-E1EF5B4EE0B2}" dt="2021-08-23T07:05:24.881" v="2523" actId="165"/>
          <ac:spMkLst>
            <pc:docMk/>
            <pc:sldMk cId="3377416059" sldId="6788"/>
            <ac:spMk id="33" creationId="{C41D68F1-B906-4D54-94BE-86DCCCDFE403}"/>
          </ac:spMkLst>
        </pc:spChg>
        <pc:spChg chg="mod">
          <ac:chgData name="yang x" userId="e542c3f68aa91397" providerId="LiveId" clId="{983EF2B0-8E64-4E95-B9F4-E1EF5B4EE0B2}" dt="2021-08-23T07:05:24.881" v="2523" actId="165"/>
          <ac:spMkLst>
            <pc:docMk/>
            <pc:sldMk cId="3377416059" sldId="6788"/>
            <ac:spMk id="34" creationId="{D60F5897-7730-4F0D-8FDA-F5205104BE3C}"/>
          </ac:spMkLst>
        </pc:spChg>
        <pc:spChg chg="mod">
          <ac:chgData name="yang x" userId="e542c3f68aa91397" providerId="LiveId" clId="{983EF2B0-8E64-4E95-B9F4-E1EF5B4EE0B2}" dt="2021-08-23T07:05:24.881" v="2523" actId="165"/>
          <ac:spMkLst>
            <pc:docMk/>
            <pc:sldMk cId="3377416059" sldId="6788"/>
            <ac:spMk id="35" creationId="{A9405614-41A0-4D1C-9ACB-A1729F839FCA}"/>
          </ac:spMkLst>
        </pc:spChg>
        <pc:spChg chg="mod">
          <ac:chgData name="yang x" userId="e542c3f68aa91397" providerId="LiveId" clId="{983EF2B0-8E64-4E95-B9F4-E1EF5B4EE0B2}" dt="2021-08-23T07:05:24.881" v="2523" actId="165"/>
          <ac:spMkLst>
            <pc:docMk/>
            <pc:sldMk cId="3377416059" sldId="6788"/>
            <ac:spMk id="36" creationId="{375C822E-872C-41E8-BCE5-F093457F3129}"/>
          </ac:spMkLst>
        </pc:spChg>
        <pc:spChg chg="mod">
          <ac:chgData name="yang x" userId="e542c3f68aa91397" providerId="LiveId" clId="{983EF2B0-8E64-4E95-B9F4-E1EF5B4EE0B2}" dt="2021-08-23T07:05:24.881" v="2523" actId="165"/>
          <ac:spMkLst>
            <pc:docMk/>
            <pc:sldMk cId="3377416059" sldId="6788"/>
            <ac:spMk id="37" creationId="{E2264290-27CA-4524-9E7E-1BACE8DEBD9F}"/>
          </ac:spMkLst>
        </pc:spChg>
        <pc:spChg chg="mod">
          <ac:chgData name="yang x" userId="e542c3f68aa91397" providerId="LiveId" clId="{983EF2B0-8E64-4E95-B9F4-E1EF5B4EE0B2}" dt="2021-08-23T07:05:24.881" v="2523" actId="165"/>
          <ac:spMkLst>
            <pc:docMk/>
            <pc:sldMk cId="3377416059" sldId="6788"/>
            <ac:spMk id="38" creationId="{51E84223-2473-4163-8059-02413E9E5130}"/>
          </ac:spMkLst>
        </pc:spChg>
        <pc:spChg chg="mod">
          <ac:chgData name="yang x" userId="e542c3f68aa91397" providerId="LiveId" clId="{983EF2B0-8E64-4E95-B9F4-E1EF5B4EE0B2}" dt="2021-08-23T07:05:24.881" v="2523" actId="165"/>
          <ac:spMkLst>
            <pc:docMk/>
            <pc:sldMk cId="3377416059" sldId="6788"/>
            <ac:spMk id="39" creationId="{AE429ACA-C95E-4E4D-9219-630C0E3C6BF4}"/>
          </ac:spMkLst>
        </pc:spChg>
        <pc:spChg chg="mod">
          <ac:chgData name="yang x" userId="e542c3f68aa91397" providerId="LiveId" clId="{983EF2B0-8E64-4E95-B9F4-E1EF5B4EE0B2}" dt="2021-08-23T07:05:24.881" v="2523" actId="165"/>
          <ac:spMkLst>
            <pc:docMk/>
            <pc:sldMk cId="3377416059" sldId="6788"/>
            <ac:spMk id="40" creationId="{A3A53949-C6CD-457D-A40B-A6AA2D40A6F2}"/>
          </ac:spMkLst>
        </pc:spChg>
        <pc:spChg chg="mod">
          <ac:chgData name="yang x" userId="e542c3f68aa91397" providerId="LiveId" clId="{983EF2B0-8E64-4E95-B9F4-E1EF5B4EE0B2}" dt="2021-08-23T07:05:24.881" v="2523" actId="165"/>
          <ac:spMkLst>
            <pc:docMk/>
            <pc:sldMk cId="3377416059" sldId="6788"/>
            <ac:spMk id="41" creationId="{7A17173E-9549-4D32-8B40-6D7083E8CBA3}"/>
          </ac:spMkLst>
        </pc:spChg>
        <pc:spChg chg="mod">
          <ac:chgData name="yang x" userId="e542c3f68aa91397" providerId="LiveId" clId="{983EF2B0-8E64-4E95-B9F4-E1EF5B4EE0B2}" dt="2021-08-23T07:05:24.881" v="2523" actId="165"/>
          <ac:spMkLst>
            <pc:docMk/>
            <pc:sldMk cId="3377416059" sldId="6788"/>
            <ac:spMk id="42" creationId="{652366AC-04B3-472B-8551-71429AB00F38}"/>
          </ac:spMkLst>
        </pc:spChg>
        <pc:spChg chg="mod">
          <ac:chgData name="yang x" userId="e542c3f68aa91397" providerId="LiveId" clId="{983EF2B0-8E64-4E95-B9F4-E1EF5B4EE0B2}" dt="2021-08-23T07:05:24.881" v="2523" actId="165"/>
          <ac:spMkLst>
            <pc:docMk/>
            <pc:sldMk cId="3377416059" sldId="6788"/>
            <ac:spMk id="43" creationId="{72BD98E9-18C4-407B-9333-1D715103932A}"/>
          </ac:spMkLst>
        </pc:spChg>
        <pc:spChg chg="mod">
          <ac:chgData name="yang x" userId="e542c3f68aa91397" providerId="LiveId" clId="{983EF2B0-8E64-4E95-B9F4-E1EF5B4EE0B2}" dt="2021-08-23T07:05:24.881" v="2523" actId="165"/>
          <ac:spMkLst>
            <pc:docMk/>
            <pc:sldMk cId="3377416059" sldId="6788"/>
            <ac:spMk id="44" creationId="{A7736E45-8C70-412E-BC88-582BF1CC9757}"/>
          </ac:spMkLst>
        </pc:spChg>
        <pc:spChg chg="mod">
          <ac:chgData name="yang x" userId="e542c3f68aa91397" providerId="LiveId" clId="{983EF2B0-8E64-4E95-B9F4-E1EF5B4EE0B2}" dt="2021-08-23T07:05:24.881" v="2523" actId="165"/>
          <ac:spMkLst>
            <pc:docMk/>
            <pc:sldMk cId="3377416059" sldId="6788"/>
            <ac:spMk id="45" creationId="{62EFC942-837B-4F13-8124-053079DDE9B9}"/>
          </ac:spMkLst>
        </pc:spChg>
        <pc:spChg chg="mod">
          <ac:chgData name="yang x" userId="e542c3f68aa91397" providerId="LiveId" clId="{983EF2B0-8E64-4E95-B9F4-E1EF5B4EE0B2}" dt="2021-08-23T07:05:24.881" v="2523" actId="165"/>
          <ac:spMkLst>
            <pc:docMk/>
            <pc:sldMk cId="3377416059" sldId="6788"/>
            <ac:spMk id="46" creationId="{5B442FF3-01DA-426E-87E0-973F6A65330A}"/>
          </ac:spMkLst>
        </pc:spChg>
        <pc:spChg chg="mod">
          <ac:chgData name="yang x" userId="e542c3f68aa91397" providerId="LiveId" clId="{983EF2B0-8E64-4E95-B9F4-E1EF5B4EE0B2}" dt="2021-08-23T07:05:24.881" v="2523" actId="165"/>
          <ac:spMkLst>
            <pc:docMk/>
            <pc:sldMk cId="3377416059" sldId="6788"/>
            <ac:spMk id="47" creationId="{17FB0AA1-5E08-4EC7-961F-12B60F84F566}"/>
          </ac:spMkLst>
        </pc:spChg>
        <pc:spChg chg="mod">
          <ac:chgData name="yang x" userId="e542c3f68aa91397" providerId="LiveId" clId="{983EF2B0-8E64-4E95-B9F4-E1EF5B4EE0B2}" dt="2021-08-23T07:05:24.881" v="2523" actId="165"/>
          <ac:spMkLst>
            <pc:docMk/>
            <pc:sldMk cId="3377416059" sldId="6788"/>
            <ac:spMk id="48" creationId="{34DB8922-9475-4C16-BBCB-774E24596CBA}"/>
          </ac:spMkLst>
        </pc:spChg>
        <pc:spChg chg="mod">
          <ac:chgData name="yang x" userId="e542c3f68aa91397" providerId="LiveId" clId="{983EF2B0-8E64-4E95-B9F4-E1EF5B4EE0B2}" dt="2021-08-23T07:05:24.881" v="2523" actId="165"/>
          <ac:spMkLst>
            <pc:docMk/>
            <pc:sldMk cId="3377416059" sldId="6788"/>
            <ac:spMk id="49" creationId="{DF6739E1-C34C-4DCA-A657-A88591A6765C}"/>
          </ac:spMkLst>
        </pc:spChg>
        <pc:spChg chg="mod">
          <ac:chgData name="yang x" userId="e542c3f68aa91397" providerId="LiveId" clId="{983EF2B0-8E64-4E95-B9F4-E1EF5B4EE0B2}" dt="2021-08-23T07:05:24.881" v="2523" actId="165"/>
          <ac:spMkLst>
            <pc:docMk/>
            <pc:sldMk cId="3377416059" sldId="6788"/>
            <ac:spMk id="50" creationId="{9F5F37ED-BB9E-41BB-B286-7AD74C4E4619}"/>
          </ac:spMkLst>
        </pc:spChg>
        <pc:spChg chg="mod">
          <ac:chgData name="yang x" userId="e542c3f68aa91397" providerId="LiveId" clId="{983EF2B0-8E64-4E95-B9F4-E1EF5B4EE0B2}" dt="2021-08-23T07:05:24.881" v="2523" actId="165"/>
          <ac:spMkLst>
            <pc:docMk/>
            <pc:sldMk cId="3377416059" sldId="6788"/>
            <ac:spMk id="51" creationId="{1A2F7A17-9708-47C5-8B38-1D409A0CDFFF}"/>
          </ac:spMkLst>
        </pc:spChg>
        <pc:spChg chg="mod">
          <ac:chgData name="yang x" userId="e542c3f68aa91397" providerId="LiveId" clId="{983EF2B0-8E64-4E95-B9F4-E1EF5B4EE0B2}" dt="2021-08-23T07:05:24.881" v="2523" actId="165"/>
          <ac:spMkLst>
            <pc:docMk/>
            <pc:sldMk cId="3377416059" sldId="6788"/>
            <ac:spMk id="52" creationId="{5713EDF3-ADB4-43CF-B510-3FEF9F1101CC}"/>
          </ac:spMkLst>
        </pc:spChg>
        <pc:spChg chg="mod">
          <ac:chgData name="yang x" userId="e542c3f68aa91397" providerId="LiveId" clId="{983EF2B0-8E64-4E95-B9F4-E1EF5B4EE0B2}" dt="2021-08-23T07:05:24.881" v="2523" actId="165"/>
          <ac:spMkLst>
            <pc:docMk/>
            <pc:sldMk cId="3377416059" sldId="6788"/>
            <ac:spMk id="53" creationId="{4B44B066-0EC1-4870-98A4-44564E63125B}"/>
          </ac:spMkLst>
        </pc:spChg>
        <pc:spChg chg="mod">
          <ac:chgData name="yang x" userId="e542c3f68aa91397" providerId="LiveId" clId="{983EF2B0-8E64-4E95-B9F4-E1EF5B4EE0B2}" dt="2021-08-23T07:05:24.881" v="2523" actId="165"/>
          <ac:spMkLst>
            <pc:docMk/>
            <pc:sldMk cId="3377416059" sldId="6788"/>
            <ac:spMk id="54" creationId="{8292E2DB-D390-4177-8E0B-505D89671B55}"/>
          </ac:spMkLst>
        </pc:spChg>
        <pc:spChg chg="mod">
          <ac:chgData name="yang x" userId="e542c3f68aa91397" providerId="LiveId" clId="{983EF2B0-8E64-4E95-B9F4-E1EF5B4EE0B2}" dt="2021-08-23T07:05:24.881" v="2523" actId="165"/>
          <ac:spMkLst>
            <pc:docMk/>
            <pc:sldMk cId="3377416059" sldId="6788"/>
            <ac:spMk id="55" creationId="{7236D797-0704-434E-BCA3-3DDD6A743402}"/>
          </ac:spMkLst>
        </pc:spChg>
        <pc:spChg chg="del mod topLvl">
          <ac:chgData name="yang x" userId="e542c3f68aa91397" providerId="LiveId" clId="{983EF2B0-8E64-4E95-B9F4-E1EF5B4EE0B2}" dt="2021-08-23T07:03:06.571" v="2487" actId="478"/>
          <ac:spMkLst>
            <pc:docMk/>
            <pc:sldMk cId="3377416059" sldId="6788"/>
            <ac:spMk id="57" creationId="{418740FD-7AD5-4037-A5AF-FDFA972FC020}"/>
          </ac:spMkLst>
        </pc:spChg>
        <pc:spChg chg="mod">
          <ac:chgData name="yang x" userId="e542c3f68aa91397" providerId="LiveId" clId="{983EF2B0-8E64-4E95-B9F4-E1EF5B4EE0B2}" dt="2021-08-23T07:05:24.881" v="2523" actId="165"/>
          <ac:spMkLst>
            <pc:docMk/>
            <pc:sldMk cId="3377416059" sldId="6788"/>
            <ac:spMk id="59" creationId="{24ACA0C3-8D00-461D-810E-672AFE2710DD}"/>
          </ac:spMkLst>
        </pc:spChg>
        <pc:spChg chg="mod">
          <ac:chgData name="yang x" userId="e542c3f68aa91397" providerId="LiveId" clId="{983EF2B0-8E64-4E95-B9F4-E1EF5B4EE0B2}" dt="2021-08-23T07:05:24.881" v="2523" actId="165"/>
          <ac:spMkLst>
            <pc:docMk/>
            <pc:sldMk cId="3377416059" sldId="6788"/>
            <ac:spMk id="60" creationId="{B35C1F82-FC0D-46FC-952C-F317A8675DDA}"/>
          </ac:spMkLst>
        </pc:spChg>
        <pc:spChg chg="mod">
          <ac:chgData name="yang x" userId="e542c3f68aa91397" providerId="LiveId" clId="{983EF2B0-8E64-4E95-B9F4-E1EF5B4EE0B2}" dt="2021-08-23T07:05:24.881" v="2523" actId="165"/>
          <ac:spMkLst>
            <pc:docMk/>
            <pc:sldMk cId="3377416059" sldId="6788"/>
            <ac:spMk id="61" creationId="{E7A05356-F513-4921-B965-F3FB88560BEE}"/>
          </ac:spMkLst>
        </pc:spChg>
        <pc:spChg chg="mod">
          <ac:chgData name="yang x" userId="e542c3f68aa91397" providerId="LiveId" clId="{983EF2B0-8E64-4E95-B9F4-E1EF5B4EE0B2}" dt="2021-08-23T07:05:24.881" v="2523" actId="165"/>
          <ac:spMkLst>
            <pc:docMk/>
            <pc:sldMk cId="3377416059" sldId="6788"/>
            <ac:spMk id="62" creationId="{CEDF828E-3433-420E-81CB-03BC411BE2A5}"/>
          </ac:spMkLst>
        </pc:spChg>
        <pc:spChg chg="mod">
          <ac:chgData name="yang x" userId="e542c3f68aa91397" providerId="LiveId" clId="{983EF2B0-8E64-4E95-B9F4-E1EF5B4EE0B2}" dt="2021-08-23T07:05:24.881" v="2523" actId="165"/>
          <ac:spMkLst>
            <pc:docMk/>
            <pc:sldMk cId="3377416059" sldId="6788"/>
            <ac:spMk id="63" creationId="{2243C872-2714-47CD-9FBF-3376D536CF1D}"/>
          </ac:spMkLst>
        </pc:spChg>
        <pc:spChg chg="mod">
          <ac:chgData name="yang x" userId="e542c3f68aa91397" providerId="LiveId" clId="{983EF2B0-8E64-4E95-B9F4-E1EF5B4EE0B2}" dt="2021-08-23T07:05:24.881" v="2523" actId="165"/>
          <ac:spMkLst>
            <pc:docMk/>
            <pc:sldMk cId="3377416059" sldId="6788"/>
            <ac:spMk id="64" creationId="{EAA771E1-CF4C-4045-9511-7988948BE8DB}"/>
          </ac:spMkLst>
        </pc:spChg>
        <pc:spChg chg="mod">
          <ac:chgData name="yang x" userId="e542c3f68aa91397" providerId="LiveId" clId="{983EF2B0-8E64-4E95-B9F4-E1EF5B4EE0B2}" dt="2021-08-23T07:05:24.881" v="2523" actId="165"/>
          <ac:spMkLst>
            <pc:docMk/>
            <pc:sldMk cId="3377416059" sldId="6788"/>
            <ac:spMk id="65" creationId="{CC1541E4-1943-4A16-9127-808CA3F8E9A4}"/>
          </ac:spMkLst>
        </pc:spChg>
        <pc:spChg chg="mod">
          <ac:chgData name="yang x" userId="e542c3f68aa91397" providerId="LiveId" clId="{983EF2B0-8E64-4E95-B9F4-E1EF5B4EE0B2}" dt="2021-08-23T07:05:24.881" v="2523" actId="165"/>
          <ac:spMkLst>
            <pc:docMk/>
            <pc:sldMk cId="3377416059" sldId="6788"/>
            <ac:spMk id="66" creationId="{C7730537-6AD2-4913-9FAF-9197F994FF80}"/>
          </ac:spMkLst>
        </pc:spChg>
        <pc:spChg chg="mod">
          <ac:chgData name="yang x" userId="e542c3f68aa91397" providerId="LiveId" clId="{983EF2B0-8E64-4E95-B9F4-E1EF5B4EE0B2}" dt="2021-08-23T07:05:24.881" v="2523" actId="165"/>
          <ac:spMkLst>
            <pc:docMk/>
            <pc:sldMk cId="3377416059" sldId="6788"/>
            <ac:spMk id="67" creationId="{75D88784-1361-44AF-B2E0-A35FA1025F1C}"/>
          </ac:spMkLst>
        </pc:spChg>
        <pc:spChg chg="mod">
          <ac:chgData name="yang x" userId="e542c3f68aa91397" providerId="LiveId" clId="{983EF2B0-8E64-4E95-B9F4-E1EF5B4EE0B2}" dt="2021-08-23T07:05:24.881" v="2523" actId="165"/>
          <ac:spMkLst>
            <pc:docMk/>
            <pc:sldMk cId="3377416059" sldId="6788"/>
            <ac:spMk id="68" creationId="{BCFCD741-8594-41C7-B260-0AE4B98DD08D}"/>
          </ac:spMkLst>
        </pc:spChg>
        <pc:spChg chg="mod">
          <ac:chgData name="yang x" userId="e542c3f68aa91397" providerId="LiveId" clId="{983EF2B0-8E64-4E95-B9F4-E1EF5B4EE0B2}" dt="2021-08-23T07:05:24.881" v="2523" actId="165"/>
          <ac:spMkLst>
            <pc:docMk/>
            <pc:sldMk cId="3377416059" sldId="6788"/>
            <ac:spMk id="69" creationId="{1B01B812-7356-44B2-842C-86B044101132}"/>
          </ac:spMkLst>
        </pc:spChg>
        <pc:spChg chg="mod">
          <ac:chgData name="yang x" userId="e542c3f68aa91397" providerId="LiveId" clId="{983EF2B0-8E64-4E95-B9F4-E1EF5B4EE0B2}" dt="2021-08-23T07:05:24.881" v="2523" actId="165"/>
          <ac:spMkLst>
            <pc:docMk/>
            <pc:sldMk cId="3377416059" sldId="6788"/>
            <ac:spMk id="70" creationId="{86E1FA4D-D660-4D04-B8D8-20DC9A1CE1E8}"/>
          </ac:spMkLst>
        </pc:spChg>
        <pc:spChg chg="mod">
          <ac:chgData name="yang x" userId="e542c3f68aa91397" providerId="LiveId" clId="{983EF2B0-8E64-4E95-B9F4-E1EF5B4EE0B2}" dt="2021-08-23T07:05:24.881" v="2523" actId="165"/>
          <ac:spMkLst>
            <pc:docMk/>
            <pc:sldMk cId="3377416059" sldId="6788"/>
            <ac:spMk id="71" creationId="{F31D44B1-A5FD-4BE9-97E0-DDDC08797276}"/>
          </ac:spMkLst>
        </pc:spChg>
        <pc:spChg chg="mod">
          <ac:chgData name="yang x" userId="e542c3f68aa91397" providerId="LiveId" clId="{983EF2B0-8E64-4E95-B9F4-E1EF5B4EE0B2}" dt="2021-08-23T07:05:24.881" v="2523" actId="165"/>
          <ac:spMkLst>
            <pc:docMk/>
            <pc:sldMk cId="3377416059" sldId="6788"/>
            <ac:spMk id="72" creationId="{5E128AC6-D5AF-432D-965E-71834A141EAC}"/>
          </ac:spMkLst>
        </pc:spChg>
        <pc:spChg chg="mod">
          <ac:chgData name="yang x" userId="e542c3f68aa91397" providerId="LiveId" clId="{983EF2B0-8E64-4E95-B9F4-E1EF5B4EE0B2}" dt="2021-08-23T07:05:24.881" v="2523" actId="165"/>
          <ac:spMkLst>
            <pc:docMk/>
            <pc:sldMk cId="3377416059" sldId="6788"/>
            <ac:spMk id="73" creationId="{5AA84FA8-3D47-4E9A-BD80-0CD45BC8D17A}"/>
          </ac:spMkLst>
        </pc:spChg>
        <pc:spChg chg="del mod topLvl">
          <ac:chgData name="yang x" userId="e542c3f68aa91397" providerId="LiveId" clId="{983EF2B0-8E64-4E95-B9F4-E1EF5B4EE0B2}" dt="2021-08-23T07:03:06.571" v="2487" actId="478"/>
          <ac:spMkLst>
            <pc:docMk/>
            <pc:sldMk cId="3377416059" sldId="6788"/>
            <ac:spMk id="75" creationId="{B228CCEA-BB35-44CD-8C00-05D5E252C0F9}"/>
          </ac:spMkLst>
        </pc:spChg>
        <pc:spChg chg="mod">
          <ac:chgData name="yang x" userId="e542c3f68aa91397" providerId="LiveId" clId="{983EF2B0-8E64-4E95-B9F4-E1EF5B4EE0B2}" dt="2021-08-23T07:05:24.881" v="2523" actId="165"/>
          <ac:spMkLst>
            <pc:docMk/>
            <pc:sldMk cId="3377416059" sldId="6788"/>
            <ac:spMk id="77" creationId="{F9A16D55-792C-45CC-B9B3-BF4E8E070603}"/>
          </ac:spMkLst>
        </pc:spChg>
        <pc:spChg chg="mod">
          <ac:chgData name="yang x" userId="e542c3f68aa91397" providerId="LiveId" clId="{983EF2B0-8E64-4E95-B9F4-E1EF5B4EE0B2}" dt="2021-08-23T07:05:24.881" v="2523" actId="165"/>
          <ac:spMkLst>
            <pc:docMk/>
            <pc:sldMk cId="3377416059" sldId="6788"/>
            <ac:spMk id="78" creationId="{36EA4ABB-F2E6-44F8-B9F0-B96501936CA9}"/>
          </ac:spMkLst>
        </pc:spChg>
        <pc:spChg chg="mod">
          <ac:chgData name="yang x" userId="e542c3f68aa91397" providerId="LiveId" clId="{983EF2B0-8E64-4E95-B9F4-E1EF5B4EE0B2}" dt="2021-08-23T07:05:24.881" v="2523" actId="165"/>
          <ac:spMkLst>
            <pc:docMk/>
            <pc:sldMk cId="3377416059" sldId="6788"/>
            <ac:spMk id="79" creationId="{CD59E535-C1FB-4930-8693-91720091D3AD}"/>
          </ac:spMkLst>
        </pc:spChg>
        <pc:spChg chg="mod">
          <ac:chgData name="yang x" userId="e542c3f68aa91397" providerId="LiveId" clId="{983EF2B0-8E64-4E95-B9F4-E1EF5B4EE0B2}" dt="2021-08-23T07:05:24.881" v="2523" actId="165"/>
          <ac:spMkLst>
            <pc:docMk/>
            <pc:sldMk cId="3377416059" sldId="6788"/>
            <ac:spMk id="80" creationId="{1DABABE9-3DC6-460E-A661-3808C3D8554C}"/>
          </ac:spMkLst>
        </pc:spChg>
        <pc:spChg chg="mod">
          <ac:chgData name="yang x" userId="e542c3f68aa91397" providerId="LiveId" clId="{983EF2B0-8E64-4E95-B9F4-E1EF5B4EE0B2}" dt="2021-08-23T07:05:24.881" v="2523" actId="165"/>
          <ac:spMkLst>
            <pc:docMk/>
            <pc:sldMk cId="3377416059" sldId="6788"/>
            <ac:spMk id="81" creationId="{A35D735F-7511-43F6-A136-3C35030585EC}"/>
          </ac:spMkLst>
        </pc:spChg>
        <pc:spChg chg="mod">
          <ac:chgData name="yang x" userId="e542c3f68aa91397" providerId="LiveId" clId="{983EF2B0-8E64-4E95-B9F4-E1EF5B4EE0B2}" dt="2021-08-23T07:05:24.881" v="2523" actId="165"/>
          <ac:spMkLst>
            <pc:docMk/>
            <pc:sldMk cId="3377416059" sldId="6788"/>
            <ac:spMk id="82" creationId="{CCA31B2B-2F9B-41A3-94B0-C3F2BB1B2FF7}"/>
          </ac:spMkLst>
        </pc:spChg>
        <pc:spChg chg="mod">
          <ac:chgData name="yang x" userId="e542c3f68aa91397" providerId="LiveId" clId="{983EF2B0-8E64-4E95-B9F4-E1EF5B4EE0B2}" dt="2021-08-23T07:05:24.881" v="2523" actId="165"/>
          <ac:spMkLst>
            <pc:docMk/>
            <pc:sldMk cId="3377416059" sldId="6788"/>
            <ac:spMk id="83" creationId="{85310AFB-5869-4BDC-A389-CA17EA8128E3}"/>
          </ac:spMkLst>
        </pc:spChg>
        <pc:spChg chg="mod">
          <ac:chgData name="yang x" userId="e542c3f68aa91397" providerId="LiveId" clId="{983EF2B0-8E64-4E95-B9F4-E1EF5B4EE0B2}" dt="2021-08-23T07:05:24.881" v="2523" actId="165"/>
          <ac:spMkLst>
            <pc:docMk/>
            <pc:sldMk cId="3377416059" sldId="6788"/>
            <ac:spMk id="84" creationId="{17B9F7E1-73ED-4D2C-810A-F4C3235DEDEB}"/>
          </ac:spMkLst>
        </pc:spChg>
        <pc:spChg chg="mod">
          <ac:chgData name="yang x" userId="e542c3f68aa91397" providerId="LiveId" clId="{983EF2B0-8E64-4E95-B9F4-E1EF5B4EE0B2}" dt="2021-08-23T07:05:24.881" v="2523" actId="165"/>
          <ac:spMkLst>
            <pc:docMk/>
            <pc:sldMk cId="3377416059" sldId="6788"/>
            <ac:spMk id="85" creationId="{3DE4B537-CDE1-407D-80EC-56806818369A}"/>
          </ac:spMkLst>
        </pc:spChg>
        <pc:spChg chg="mod">
          <ac:chgData name="yang x" userId="e542c3f68aa91397" providerId="LiveId" clId="{983EF2B0-8E64-4E95-B9F4-E1EF5B4EE0B2}" dt="2021-08-23T07:05:24.881" v="2523" actId="165"/>
          <ac:spMkLst>
            <pc:docMk/>
            <pc:sldMk cId="3377416059" sldId="6788"/>
            <ac:spMk id="86" creationId="{10B480BF-F9C2-4827-8540-1199148EA343}"/>
          </ac:spMkLst>
        </pc:spChg>
        <pc:spChg chg="mod">
          <ac:chgData name="yang x" userId="e542c3f68aa91397" providerId="LiveId" clId="{983EF2B0-8E64-4E95-B9F4-E1EF5B4EE0B2}" dt="2021-08-23T07:05:24.881" v="2523" actId="165"/>
          <ac:spMkLst>
            <pc:docMk/>
            <pc:sldMk cId="3377416059" sldId="6788"/>
            <ac:spMk id="87" creationId="{284B9919-1BE7-490D-841A-600C223C6049}"/>
          </ac:spMkLst>
        </pc:spChg>
        <pc:spChg chg="mod">
          <ac:chgData name="yang x" userId="e542c3f68aa91397" providerId="LiveId" clId="{983EF2B0-8E64-4E95-B9F4-E1EF5B4EE0B2}" dt="2021-08-23T07:05:24.881" v="2523" actId="165"/>
          <ac:spMkLst>
            <pc:docMk/>
            <pc:sldMk cId="3377416059" sldId="6788"/>
            <ac:spMk id="88" creationId="{6A7E35E6-7650-48BC-B281-E4B28B250D8D}"/>
          </ac:spMkLst>
        </pc:spChg>
        <pc:spChg chg="mod">
          <ac:chgData name="yang x" userId="e542c3f68aa91397" providerId="LiveId" clId="{983EF2B0-8E64-4E95-B9F4-E1EF5B4EE0B2}" dt="2021-08-23T07:05:24.881" v="2523" actId="165"/>
          <ac:spMkLst>
            <pc:docMk/>
            <pc:sldMk cId="3377416059" sldId="6788"/>
            <ac:spMk id="89" creationId="{CD54B62E-B076-4D28-98B5-3859861BBFC8}"/>
          </ac:spMkLst>
        </pc:spChg>
        <pc:spChg chg="mod">
          <ac:chgData name="yang x" userId="e542c3f68aa91397" providerId="LiveId" clId="{983EF2B0-8E64-4E95-B9F4-E1EF5B4EE0B2}" dt="2021-08-23T07:05:24.881" v="2523" actId="165"/>
          <ac:spMkLst>
            <pc:docMk/>
            <pc:sldMk cId="3377416059" sldId="6788"/>
            <ac:spMk id="90" creationId="{361478CE-52BE-4A69-9725-56789490B1CA}"/>
          </ac:spMkLst>
        </pc:spChg>
        <pc:spChg chg="mod">
          <ac:chgData name="yang x" userId="e542c3f68aa91397" providerId="LiveId" clId="{983EF2B0-8E64-4E95-B9F4-E1EF5B4EE0B2}" dt="2021-08-23T07:05:24.881" v="2523" actId="165"/>
          <ac:spMkLst>
            <pc:docMk/>
            <pc:sldMk cId="3377416059" sldId="6788"/>
            <ac:spMk id="91" creationId="{2A05E772-D22C-48DB-94AE-BD450A4E8C20}"/>
          </ac:spMkLst>
        </pc:spChg>
        <pc:spChg chg="mod">
          <ac:chgData name="yang x" userId="e542c3f68aa91397" providerId="LiveId" clId="{983EF2B0-8E64-4E95-B9F4-E1EF5B4EE0B2}" dt="2021-08-23T07:05:24.881" v="2523" actId="165"/>
          <ac:spMkLst>
            <pc:docMk/>
            <pc:sldMk cId="3377416059" sldId="6788"/>
            <ac:spMk id="92" creationId="{596F5BA6-49F3-4EC2-93F6-B447C12DA1E2}"/>
          </ac:spMkLst>
        </pc:spChg>
        <pc:spChg chg="mod">
          <ac:chgData name="yang x" userId="e542c3f68aa91397" providerId="LiveId" clId="{983EF2B0-8E64-4E95-B9F4-E1EF5B4EE0B2}" dt="2021-08-23T07:05:24.881" v="2523" actId="165"/>
          <ac:spMkLst>
            <pc:docMk/>
            <pc:sldMk cId="3377416059" sldId="6788"/>
            <ac:spMk id="93" creationId="{C02C8ED1-43B9-4A90-BB9C-3F05748F5625}"/>
          </ac:spMkLst>
        </pc:spChg>
        <pc:spChg chg="mod">
          <ac:chgData name="yang x" userId="e542c3f68aa91397" providerId="LiveId" clId="{983EF2B0-8E64-4E95-B9F4-E1EF5B4EE0B2}" dt="2021-08-23T07:05:24.881" v="2523" actId="165"/>
          <ac:spMkLst>
            <pc:docMk/>
            <pc:sldMk cId="3377416059" sldId="6788"/>
            <ac:spMk id="94" creationId="{B878D53D-972E-4465-8819-D30D55D52610}"/>
          </ac:spMkLst>
        </pc:spChg>
        <pc:spChg chg="mod">
          <ac:chgData name="yang x" userId="e542c3f68aa91397" providerId="LiveId" clId="{983EF2B0-8E64-4E95-B9F4-E1EF5B4EE0B2}" dt="2021-08-23T07:05:24.881" v="2523" actId="165"/>
          <ac:spMkLst>
            <pc:docMk/>
            <pc:sldMk cId="3377416059" sldId="6788"/>
            <ac:spMk id="95" creationId="{F40782BB-61C0-4318-AFA1-C18F98B9664D}"/>
          </ac:spMkLst>
        </pc:spChg>
        <pc:spChg chg="mod">
          <ac:chgData name="yang x" userId="e542c3f68aa91397" providerId="LiveId" clId="{983EF2B0-8E64-4E95-B9F4-E1EF5B4EE0B2}" dt="2021-08-23T07:05:24.881" v="2523" actId="165"/>
          <ac:spMkLst>
            <pc:docMk/>
            <pc:sldMk cId="3377416059" sldId="6788"/>
            <ac:spMk id="96" creationId="{E99B26C3-36E0-4CCE-9024-F31A2E3241AD}"/>
          </ac:spMkLst>
        </pc:spChg>
        <pc:spChg chg="mod">
          <ac:chgData name="yang x" userId="e542c3f68aa91397" providerId="LiveId" clId="{983EF2B0-8E64-4E95-B9F4-E1EF5B4EE0B2}" dt="2021-08-23T07:05:24.881" v="2523" actId="165"/>
          <ac:spMkLst>
            <pc:docMk/>
            <pc:sldMk cId="3377416059" sldId="6788"/>
            <ac:spMk id="97" creationId="{86A53996-2DAB-4959-96F5-DB79808BC65E}"/>
          </ac:spMkLst>
        </pc:spChg>
        <pc:spChg chg="mod">
          <ac:chgData name="yang x" userId="e542c3f68aa91397" providerId="LiveId" clId="{983EF2B0-8E64-4E95-B9F4-E1EF5B4EE0B2}" dt="2021-08-23T07:05:24.881" v="2523" actId="165"/>
          <ac:spMkLst>
            <pc:docMk/>
            <pc:sldMk cId="3377416059" sldId="6788"/>
            <ac:spMk id="98" creationId="{DFAF52B0-734E-4C10-A929-9D2D4468E142}"/>
          </ac:spMkLst>
        </pc:spChg>
        <pc:spChg chg="mod">
          <ac:chgData name="yang x" userId="e542c3f68aa91397" providerId="LiveId" clId="{983EF2B0-8E64-4E95-B9F4-E1EF5B4EE0B2}" dt="2021-08-23T07:05:24.881" v="2523" actId="165"/>
          <ac:spMkLst>
            <pc:docMk/>
            <pc:sldMk cId="3377416059" sldId="6788"/>
            <ac:spMk id="99" creationId="{A9C26FB9-EEFC-4164-8024-88EC4ABE7CD3}"/>
          </ac:spMkLst>
        </pc:spChg>
        <pc:spChg chg="mod">
          <ac:chgData name="yang x" userId="e542c3f68aa91397" providerId="LiveId" clId="{983EF2B0-8E64-4E95-B9F4-E1EF5B4EE0B2}" dt="2021-08-23T07:05:24.881" v="2523" actId="165"/>
          <ac:spMkLst>
            <pc:docMk/>
            <pc:sldMk cId="3377416059" sldId="6788"/>
            <ac:spMk id="100" creationId="{167A5958-4A01-49B5-B21B-E4F304335C8B}"/>
          </ac:spMkLst>
        </pc:spChg>
        <pc:spChg chg="mod">
          <ac:chgData name="yang x" userId="e542c3f68aa91397" providerId="LiveId" clId="{983EF2B0-8E64-4E95-B9F4-E1EF5B4EE0B2}" dt="2021-08-23T07:05:24.881" v="2523" actId="165"/>
          <ac:spMkLst>
            <pc:docMk/>
            <pc:sldMk cId="3377416059" sldId="6788"/>
            <ac:spMk id="101" creationId="{410BAAC0-1419-47ED-88DE-C12F65FBA0A3}"/>
          </ac:spMkLst>
        </pc:spChg>
        <pc:spChg chg="mod">
          <ac:chgData name="yang x" userId="e542c3f68aa91397" providerId="LiveId" clId="{983EF2B0-8E64-4E95-B9F4-E1EF5B4EE0B2}" dt="2021-08-23T07:05:24.881" v="2523" actId="165"/>
          <ac:spMkLst>
            <pc:docMk/>
            <pc:sldMk cId="3377416059" sldId="6788"/>
            <ac:spMk id="102" creationId="{075D2F42-5A2C-4557-B4E3-54295BCA60F1}"/>
          </ac:spMkLst>
        </pc:spChg>
        <pc:spChg chg="del mod topLvl">
          <ac:chgData name="yang x" userId="e542c3f68aa91397" providerId="LiveId" clId="{983EF2B0-8E64-4E95-B9F4-E1EF5B4EE0B2}" dt="2021-08-23T07:03:06.571" v="2487" actId="478"/>
          <ac:spMkLst>
            <pc:docMk/>
            <pc:sldMk cId="3377416059" sldId="6788"/>
            <ac:spMk id="104" creationId="{C8EE2232-D0FE-4726-8FC7-88BA09CD34AE}"/>
          </ac:spMkLst>
        </pc:spChg>
        <pc:spChg chg="mod">
          <ac:chgData name="yang x" userId="e542c3f68aa91397" providerId="LiveId" clId="{983EF2B0-8E64-4E95-B9F4-E1EF5B4EE0B2}" dt="2021-08-23T07:05:24.881" v="2523" actId="165"/>
          <ac:spMkLst>
            <pc:docMk/>
            <pc:sldMk cId="3377416059" sldId="6788"/>
            <ac:spMk id="106" creationId="{B025A401-3CDA-4C35-B888-78EAF107B295}"/>
          </ac:spMkLst>
        </pc:spChg>
        <pc:spChg chg="mod">
          <ac:chgData name="yang x" userId="e542c3f68aa91397" providerId="LiveId" clId="{983EF2B0-8E64-4E95-B9F4-E1EF5B4EE0B2}" dt="2021-08-23T07:05:24.881" v="2523" actId="165"/>
          <ac:spMkLst>
            <pc:docMk/>
            <pc:sldMk cId="3377416059" sldId="6788"/>
            <ac:spMk id="107" creationId="{260847A5-350F-4459-B011-2515F118B869}"/>
          </ac:spMkLst>
        </pc:spChg>
        <pc:spChg chg="mod">
          <ac:chgData name="yang x" userId="e542c3f68aa91397" providerId="LiveId" clId="{983EF2B0-8E64-4E95-B9F4-E1EF5B4EE0B2}" dt="2021-08-23T07:05:24.881" v="2523" actId="165"/>
          <ac:spMkLst>
            <pc:docMk/>
            <pc:sldMk cId="3377416059" sldId="6788"/>
            <ac:spMk id="108" creationId="{51CC4F90-EB33-4159-AAC4-C553F88C9A8C}"/>
          </ac:spMkLst>
        </pc:spChg>
        <pc:spChg chg="mod">
          <ac:chgData name="yang x" userId="e542c3f68aa91397" providerId="LiveId" clId="{983EF2B0-8E64-4E95-B9F4-E1EF5B4EE0B2}" dt="2021-08-23T07:05:24.881" v="2523" actId="165"/>
          <ac:spMkLst>
            <pc:docMk/>
            <pc:sldMk cId="3377416059" sldId="6788"/>
            <ac:spMk id="109" creationId="{1C33DBB3-A90E-456A-AA59-EA4548127326}"/>
          </ac:spMkLst>
        </pc:spChg>
        <pc:spChg chg="mod">
          <ac:chgData name="yang x" userId="e542c3f68aa91397" providerId="LiveId" clId="{983EF2B0-8E64-4E95-B9F4-E1EF5B4EE0B2}" dt="2021-08-23T07:05:24.881" v="2523" actId="165"/>
          <ac:spMkLst>
            <pc:docMk/>
            <pc:sldMk cId="3377416059" sldId="6788"/>
            <ac:spMk id="110" creationId="{E0D70508-4CC9-4F5A-84AA-8A994B27A303}"/>
          </ac:spMkLst>
        </pc:spChg>
        <pc:spChg chg="mod">
          <ac:chgData name="yang x" userId="e542c3f68aa91397" providerId="LiveId" clId="{983EF2B0-8E64-4E95-B9F4-E1EF5B4EE0B2}" dt="2021-08-23T07:05:24.881" v="2523" actId="165"/>
          <ac:spMkLst>
            <pc:docMk/>
            <pc:sldMk cId="3377416059" sldId="6788"/>
            <ac:spMk id="111" creationId="{334B12F0-127A-4DE6-BDAE-73DE985FC8CC}"/>
          </ac:spMkLst>
        </pc:spChg>
        <pc:spChg chg="mod">
          <ac:chgData name="yang x" userId="e542c3f68aa91397" providerId="LiveId" clId="{983EF2B0-8E64-4E95-B9F4-E1EF5B4EE0B2}" dt="2021-08-23T07:05:24.881" v="2523" actId="165"/>
          <ac:spMkLst>
            <pc:docMk/>
            <pc:sldMk cId="3377416059" sldId="6788"/>
            <ac:spMk id="112" creationId="{60519F79-2D04-4F33-8730-DB99942EA452}"/>
          </ac:spMkLst>
        </pc:spChg>
        <pc:spChg chg="mod">
          <ac:chgData name="yang x" userId="e542c3f68aa91397" providerId="LiveId" clId="{983EF2B0-8E64-4E95-B9F4-E1EF5B4EE0B2}" dt="2021-08-23T07:05:24.881" v="2523" actId="165"/>
          <ac:spMkLst>
            <pc:docMk/>
            <pc:sldMk cId="3377416059" sldId="6788"/>
            <ac:spMk id="113" creationId="{6278BF98-2DB3-4940-AE34-23B35CAF8D80}"/>
          </ac:spMkLst>
        </pc:spChg>
        <pc:spChg chg="mod">
          <ac:chgData name="yang x" userId="e542c3f68aa91397" providerId="LiveId" clId="{983EF2B0-8E64-4E95-B9F4-E1EF5B4EE0B2}" dt="2021-08-23T07:05:24.881" v="2523" actId="165"/>
          <ac:spMkLst>
            <pc:docMk/>
            <pc:sldMk cId="3377416059" sldId="6788"/>
            <ac:spMk id="114" creationId="{2E0395EC-A921-474E-A955-062B7B9B4838}"/>
          </ac:spMkLst>
        </pc:spChg>
        <pc:spChg chg="mod">
          <ac:chgData name="yang x" userId="e542c3f68aa91397" providerId="LiveId" clId="{983EF2B0-8E64-4E95-B9F4-E1EF5B4EE0B2}" dt="2021-08-23T07:05:24.881" v="2523" actId="165"/>
          <ac:spMkLst>
            <pc:docMk/>
            <pc:sldMk cId="3377416059" sldId="6788"/>
            <ac:spMk id="115" creationId="{1387D76D-6A3A-4C64-8617-8843A5C9D5FE}"/>
          </ac:spMkLst>
        </pc:spChg>
        <pc:spChg chg="mod">
          <ac:chgData name="yang x" userId="e542c3f68aa91397" providerId="LiveId" clId="{983EF2B0-8E64-4E95-B9F4-E1EF5B4EE0B2}" dt="2021-08-23T07:05:24.881" v="2523" actId="165"/>
          <ac:spMkLst>
            <pc:docMk/>
            <pc:sldMk cId="3377416059" sldId="6788"/>
            <ac:spMk id="116" creationId="{D986C21B-2B71-4474-9905-C46DE3DBC35D}"/>
          </ac:spMkLst>
        </pc:spChg>
        <pc:spChg chg="mod">
          <ac:chgData name="yang x" userId="e542c3f68aa91397" providerId="LiveId" clId="{983EF2B0-8E64-4E95-B9F4-E1EF5B4EE0B2}" dt="2021-08-23T07:05:24.881" v="2523" actId="165"/>
          <ac:spMkLst>
            <pc:docMk/>
            <pc:sldMk cId="3377416059" sldId="6788"/>
            <ac:spMk id="117" creationId="{1112279D-E8AD-4960-8545-77C2297CBBF3}"/>
          </ac:spMkLst>
        </pc:spChg>
        <pc:spChg chg="mod">
          <ac:chgData name="yang x" userId="e542c3f68aa91397" providerId="LiveId" clId="{983EF2B0-8E64-4E95-B9F4-E1EF5B4EE0B2}" dt="2021-08-23T07:05:24.881" v="2523" actId="165"/>
          <ac:spMkLst>
            <pc:docMk/>
            <pc:sldMk cId="3377416059" sldId="6788"/>
            <ac:spMk id="118" creationId="{08C87E15-0113-490B-9DFE-C9DCDB295B04}"/>
          </ac:spMkLst>
        </pc:spChg>
        <pc:spChg chg="mod">
          <ac:chgData name="yang x" userId="e542c3f68aa91397" providerId="LiveId" clId="{983EF2B0-8E64-4E95-B9F4-E1EF5B4EE0B2}" dt="2021-08-23T07:05:24.881" v="2523" actId="165"/>
          <ac:spMkLst>
            <pc:docMk/>
            <pc:sldMk cId="3377416059" sldId="6788"/>
            <ac:spMk id="119" creationId="{56370375-87BC-4006-BD97-F14B2A9F58D5}"/>
          </ac:spMkLst>
        </pc:spChg>
        <pc:spChg chg="mod">
          <ac:chgData name="yang x" userId="e542c3f68aa91397" providerId="LiveId" clId="{983EF2B0-8E64-4E95-B9F4-E1EF5B4EE0B2}" dt="2021-08-23T07:05:24.881" v="2523" actId="165"/>
          <ac:spMkLst>
            <pc:docMk/>
            <pc:sldMk cId="3377416059" sldId="6788"/>
            <ac:spMk id="120" creationId="{8BCFE4D6-8008-45B6-83FB-8B74CE631314}"/>
          </ac:spMkLst>
        </pc:spChg>
        <pc:spChg chg="mod">
          <ac:chgData name="yang x" userId="e542c3f68aa91397" providerId="LiveId" clId="{983EF2B0-8E64-4E95-B9F4-E1EF5B4EE0B2}" dt="2021-08-23T07:05:24.881" v="2523" actId="165"/>
          <ac:spMkLst>
            <pc:docMk/>
            <pc:sldMk cId="3377416059" sldId="6788"/>
            <ac:spMk id="121" creationId="{DFC6A6F4-4DA5-468E-88B7-F7E628E53B07}"/>
          </ac:spMkLst>
        </pc:spChg>
        <pc:spChg chg="mod">
          <ac:chgData name="yang x" userId="e542c3f68aa91397" providerId="LiveId" clId="{983EF2B0-8E64-4E95-B9F4-E1EF5B4EE0B2}" dt="2021-08-23T07:05:24.881" v="2523" actId="165"/>
          <ac:spMkLst>
            <pc:docMk/>
            <pc:sldMk cId="3377416059" sldId="6788"/>
            <ac:spMk id="122" creationId="{1D2DA6CE-787F-49C3-8169-055D20619DAD}"/>
          </ac:spMkLst>
        </pc:spChg>
        <pc:spChg chg="mod">
          <ac:chgData name="yang x" userId="e542c3f68aa91397" providerId="LiveId" clId="{983EF2B0-8E64-4E95-B9F4-E1EF5B4EE0B2}" dt="2021-08-23T07:05:24.881" v="2523" actId="165"/>
          <ac:spMkLst>
            <pc:docMk/>
            <pc:sldMk cId="3377416059" sldId="6788"/>
            <ac:spMk id="123" creationId="{E1B386E4-891D-4E7E-BB69-29A8FEEB6086}"/>
          </ac:spMkLst>
        </pc:spChg>
        <pc:spChg chg="mod">
          <ac:chgData name="yang x" userId="e542c3f68aa91397" providerId="LiveId" clId="{983EF2B0-8E64-4E95-B9F4-E1EF5B4EE0B2}" dt="2021-08-23T07:05:24.881" v="2523" actId="165"/>
          <ac:spMkLst>
            <pc:docMk/>
            <pc:sldMk cId="3377416059" sldId="6788"/>
            <ac:spMk id="124" creationId="{282DA7AE-C491-4A20-9071-A66D9544060A}"/>
          </ac:spMkLst>
        </pc:spChg>
        <pc:spChg chg="mod">
          <ac:chgData name="yang x" userId="e542c3f68aa91397" providerId="LiveId" clId="{983EF2B0-8E64-4E95-B9F4-E1EF5B4EE0B2}" dt="2021-08-23T07:05:24.881" v="2523" actId="165"/>
          <ac:spMkLst>
            <pc:docMk/>
            <pc:sldMk cId="3377416059" sldId="6788"/>
            <ac:spMk id="125" creationId="{F9C9C4EE-5E40-47D8-A374-17B37A9F1FCD}"/>
          </ac:spMkLst>
        </pc:spChg>
        <pc:spChg chg="mod">
          <ac:chgData name="yang x" userId="e542c3f68aa91397" providerId="LiveId" clId="{983EF2B0-8E64-4E95-B9F4-E1EF5B4EE0B2}" dt="2021-08-23T07:05:24.881" v="2523" actId="165"/>
          <ac:spMkLst>
            <pc:docMk/>
            <pc:sldMk cId="3377416059" sldId="6788"/>
            <ac:spMk id="126" creationId="{9EE4776A-21BC-4066-BA76-1D3BA3776101}"/>
          </ac:spMkLst>
        </pc:spChg>
        <pc:spChg chg="mod">
          <ac:chgData name="yang x" userId="e542c3f68aa91397" providerId="LiveId" clId="{983EF2B0-8E64-4E95-B9F4-E1EF5B4EE0B2}" dt="2021-08-23T07:05:24.881" v="2523" actId="165"/>
          <ac:spMkLst>
            <pc:docMk/>
            <pc:sldMk cId="3377416059" sldId="6788"/>
            <ac:spMk id="127" creationId="{074C600E-48C0-483C-B365-13A5DF86C424}"/>
          </ac:spMkLst>
        </pc:spChg>
        <pc:spChg chg="mod">
          <ac:chgData name="yang x" userId="e542c3f68aa91397" providerId="LiveId" clId="{983EF2B0-8E64-4E95-B9F4-E1EF5B4EE0B2}" dt="2021-08-23T07:05:24.881" v="2523" actId="165"/>
          <ac:spMkLst>
            <pc:docMk/>
            <pc:sldMk cId="3377416059" sldId="6788"/>
            <ac:spMk id="128" creationId="{BCD7EC2C-ACAF-4825-9557-C58EC469878E}"/>
          </ac:spMkLst>
        </pc:spChg>
        <pc:spChg chg="mod">
          <ac:chgData name="yang x" userId="e542c3f68aa91397" providerId="LiveId" clId="{983EF2B0-8E64-4E95-B9F4-E1EF5B4EE0B2}" dt="2021-08-23T07:05:24.881" v="2523" actId="165"/>
          <ac:spMkLst>
            <pc:docMk/>
            <pc:sldMk cId="3377416059" sldId="6788"/>
            <ac:spMk id="129" creationId="{D02B93D9-6980-4DD4-AC49-9653A06B666E}"/>
          </ac:spMkLst>
        </pc:spChg>
        <pc:spChg chg="mod">
          <ac:chgData name="yang x" userId="e542c3f68aa91397" providerId="LiveId" clId="{983EF2B0-8E64-4E95-B9F4-E1EF5B4EE0B2}" dt="2021-08-23T07:05:24.881" v="2523" actId="165"/>
          <ac:spMkLst>
            <pc:docMk/>
            <pc:sldMk cId="3377416059" sldId="6788"/>
            <ac:spMk id="130" creationId="{C0C773DE-C1DC-40B6-92E7-877117C7467C}"/>
          </ac:spMkLst>
        </pc:spChg>
        <pc:spChg chg="add mod">
          <ac:chgData name="yang x" userId="e542c3f68aa91397" providerId="LiveId" clId="{983EF2B0-8E64-4E95-B9F4-E1EF5B4EE0B2}" dt="2021-08-23T07:05:24.881" v="2523" actId="165"/>
          <ac:spMkLst>
            <pc:docMk/>
            <pc:sldMk cId="3377416059" sldId="6788"/>
            <ac:spMk id="131" creationId="{64D1504D-D7DF-4A65-B4CA-2F39789D01B6}"/>
          </ac:spMkLst>
        </pc:spChg>
        <pc:spChg chg="add mod">
          <ac:chgData name="yang x" userId="e542c3f68aa91397" providerId="LiveId" clId="{983EF2B0-8E64-4E95-B9F4-E1EF5B4EE0B2}" dt="2021-08-23T07:05:24.881" v="2523" actId="165"/>
          <ac:spMkLst>
            <pc:docMk/>
            <pc:sldMk cId="3377416059" sldId="6788"/>
            <ac:spMk id="132" creationId="{D7D75FEB-221D-487E-B7AF-454458B0B2C3}"/>
          </ac:spMkLst>
        </pc:spChg>
        <pc:spChg chg="add mod">
          <ac:chgData name="yang x" userId="e542c3f68aa91397" providerId="LiveId" clId="{983EF2B0-8E64-4E95-B9F4-E1EF5B4EE0B2}" dt="2021-08-23T07:05:24.881" v="2523" actId="165"/>
          <ac:spMkLst>
            <pc:docMk/>
            <pc:sldMk cId="3377416059" sldId="6788"/>
            <ac:spMk id="133" creationId="{9BF52E3C-6D88-4130-AE1C-B523F242C29B}"/>
          </ac:spMkLst>
        </pc:spChg>
        <pc:spChg chg="add mod">
          <ac:chgData name="yang x" userId="e542c3f68aa91397" providerId="LiveId" clId="{983EF2B0-8E64-4E95-B9F4-E1EF5B4EE0B2}" dt="2021-08-23T07:05:24.881" v="2523" actId="165"/>
          <ac:spMkLst>
            <pc:docMk/>
            <pc:sldMk cId="3377416059" sldId="6788"/>
            <ac:spMk id="134" creationId="{DC942950-E559-4ECA-A4CB-CD5C6A3CF9A7}"/>
          </ac:spMkLst>
        </pc:spChg>
        <pc:spChg chg="add mod">
          <ac:chgData name="yang x" userId="e542c3f68aa91397" providerId="LiveId" clId="{983EF2B0-8E64-4E95-B9F4-E1EF5B4EE0B2}" dt="2021-08-23T07:04:07.145" v="2496"/>
          <ac:spMkLst>
            <pc:docMk/>
            <pc:sldMk cId="3377416059" sldId="6788"/>
            <ac:spMk id="135" creationId="{74136C37-94F0-435A-98B9-56610B9C3525}"/>
          </ac:spMkLst>
        </pc:spChg>
        <pc:spChg chg="add mod">
          <ac:chgData name="yang x" userId="e542c3f68aa91397" providerId="LiveId" clId="{983EF2B0-8E64-4E95-B9F4-E1EF5B4EE0B2}" dt="2021-08-23T07:05:38.634" v="2524"/>
          <ac:spMkLst>
            <pc:docMk/>
            <pc:sldMk cId="3377416059" sldId="6788"/>
            <ac:spMk id="141" creationId="{331A03C1-475F-46FC-A1A4-5442BDD05F97}"/>
          </ac:spMkLst>
        </pc:spChg>
        <pc:grpChg chg="add del mod">
          <ac:chgData name="yang x" userId="e542c3f68aa91397" providerId="LiveId" clId="{983EF2B0-8E64-4E95-B9F4-E1EF5B4EE0B2}" dt="2021-08-23T07:02:50.561" v="2484" actId="165"/>
          <ac:grpSpMkLst>
            <pc:docMk/>
            <pc:sldMk cId="3377416059" sldId="6788"/>
            <ac:grpSpMk id="5" creationId="{D4F986AB-0EF5-4A4A-AE6F-18A796E4090D}"/>
          </ac:grpSpMkLst>
        </pc:grpChg>
        <pc:grpChg chg="mod topLvl">
          <ac:chgData name="yang x" userId="e542c3f68aa91397" providerId="LiveId" clId="{983EF2B0-8E64-4E95-B9F4-E1EF5B4EE0B2}" dt="2021-08-23T07:05:24.881" v="2523" actId="165"/>
          <ac:grpSpMkLst>
            <pc:docMk/>
            <pc:sldMk cId="3377416059" sldId="6788"/>
            <ac:grpSpMk id="7" creationId="{A49C2225-45EA-42A8-9236-51D0EB5E2F0B}"/>
          </ac:grpSpMkLst>
        </pc:grpChg>
        <pc:grpChg chg="add del mod">
          <ac:chgData name="yang x" userId="e542c3f68aa91397" providerId="LiveId" clId="{983EF2B0-8E64-4E95-B9F4-E1EF5B4EE0B2}" dt="2021-08-23T07:02:50.561" v="2484" actId="165"/>
          <ac:grpSpMkLst>
            <pc:docMk/>
            <pc:sldMk cId="3377416059" sldId="6788"/>
            <ac:grpSpMk id="56" creationId="{82A9D712-8499-4E4B-97F8-F0FD46171C78}"/>
          </ac:grpSpMkLst>
        </pc:grpChg>
        <pc:grpChg chg="mod topLvl">
          <ac:chgData name="yang x" userId="e542c3f68aa91397" providerId="LiveId" clId="{983EF2B0-8E64-4E95-B9F4-E1EF5B4EE0B2}" dt="2021-08-23T07:05:24.881" v="2523" actId="165"/>
          <ac:grpSpMkLst>
            <pc:docMk/>
            <pc:sldMk cId="3377416059" sldId="6788"/>
            <ac:grpSpMk id="58" creationId="{A246D031-69FB-4EA8-B2C2-0D2210D7E884}"/>
          </ac:grpSpMkLst>
        </pc:grpChg>
        <pc:grpChg chg="add del mod">
          <ac:chgData name="yang x" userId="e542c3f68aa91397" providerId="LiveId" clId="{983EF2B0-8E64-4E95-B9F4-E1EF5B4EE0B2}" dt="2021-08-23T07:02:50.561" v="2484" actId="165"/>
          <ac:grpSpMkLst>
            <pc:docMk/>
            <pc:sldMk cId="3377416059" sldId="6788"/>
            <ac:grpSpMk id="74" creationId="{9A442BB9-D4A0-42D2-874A-8D955C786A4B}"/>
          </ac:grpSpMkLst>
        </pc:grpChg>
        <pc:grpChg chg="mod topLvl">
          <ac:chgData name="yang x" userId="e542c3f68aa91397" providerId="LiveId" clId="{983EF2B0-8E64-4E95-B9F4-E1EF5B4EE0B2}" dt="2021-08-23T07:05:24.881" v="2523" actId="165"/>
          <ac:grpSpMkLst>
            <pc:docMk/>
            <pc:sldMk cId="3377416059" sldId="6788"/>
            <ac:grpSpMk id="76" creationId="{E5B5A6E6-4E65-400E-8BBD-BDB4B558B15E}"/>
          </ac:grpSpMkLst>
        </pc:grpChg>
        <pc:grpChg chg="add del mod">
          <ac:chgData name="yang x" userId="e542c3f68aa91397" providerId="LiveId" clId="{983EF2B0-8E64-4E95-B9F4-E1EF5B4EE0B2}" dt="2021-08-23T07:02:50.561" v="2484" actId="165"/>
          <ac:grpSpMkLst>
            <pc:docMk/>
            <pc:sldMk cId="3377416059" sldId="6788"/>
            <ac:grpSpMk id="103" creationId="{52E6FB60-7344-475B-8CB7-66412769569D}"/>
          </ac:grpSpMkLst>
        </pc:grpChg>
        <pc:grpChg chg="mod topLvl">
          <ac:chgData name="yang x" userId="e542c3f68aa91397" providerId="LiveId" clId="{983EF2B0-8E64-4E95-B9F4-E1EF5B4EE0B2}" dt="2021-08-23T07:05:24.881" v="2523" actId="165"/>
          <ac:grpSpMkLst>
            <pc:docMk/>
            <pc:sldMk cId="3377416059" sldId="6788"/>
            <ac:grpSpMk id="105" creationId="{86DF1566-1F72-43CC-85DF-EB3D61AA3FCE}"/>
          </ac:grpSpMkLst>
        </pc:grpChg>
        <pc:grpChg chg="add mod topLvl">
          <ac:chgData name="yang x" userId="e542c3f68aa91397" providerId="LiveId" clId="{983EF2B0-8E64-4E95-B9F4-E1EF5B4EE0B2}" dt="2021-08-23T07:05:24.881" v="2523" actId="165"/>
          <ac:grpSpMkLst>
            <pc:docMk/>
            <pc:sldMk cId="3377416059" sldId="6788"/>
            <ac:grpSpMk id="136" creationId="{16CAFAC7-5087-4238-86AD-9BCCB3D3B0DB}"/>
          </ac:grpSpMkLst>
        </pc:grpChg>
        <pc:grpChg chg="add mod topLvl">
          <ac:chgData name="yang x" userId="e542c3f68aa91397" providerId="LiveId" clId="{983EF2B0-8E64-4E95-B9F4-E1EF5B4EE0B2}" dt="2021-08-23T07:05:24.881" v="2523" actId="165"/>
          <ac:grpSpMkLst>
            <pc:docMk/>
            <pc:sldMk cId="3377416059" sldId="6788"/>
            <ac:grpSpMk id="137" creationId="{F28B003F-89B2-4F04-B7CE-E87F9BFCCD6F}"/>
          </ac:grpSpMkLst>
        </pc:grpChg>
        <pc:grpChg chg="add mod topLvl">
          <ac:chgData name="yang x" userId="e542c3f68aa91397" providerId="LiveId" clId="{983EF2B0-8E64-4E95-B9F4-E1EF5B4EE0B2}" dt="2021-08-23T07:05:24.881" v="2523" actId="165"/>
          <ac:grpSpMkLst>
            <pc:docMk/>
            <pc:sldMk cId="3377416059" sldId="6788"/>
            <ac:grpSpMk id="138" creationId="{39FE1FD8-F49F-4F20-BED7-EB1019BD6067}"/>
          </ac:grpSpMkLst>
        </pc:grpChg>
        <pc:grpChg chg="add mod topLvl">
          <ac:chgData name="yang x" userId="e542c3f68aa91397" providerId="LiveId" clId="{983EF2B0-8E64-4E95-B9F4-E1EF5B4EE0B2}" dt="2021-08-23T07:05:24.881" v="2523" actId="165"/>
          <ac:grpSpMkLst>
            <pc:docMk/>
            <pc:sldMk cId="3377416059" sldId="6788"/>
            <ac:grpSpMk id="139" creationId="{342F2972-4ACA-4EB2-A2C0-284527FA26EA}"/>
          </ac:grpSpMkLst>
        </pc:grpChg>
        <pc:grpChg chg="add del mod">
          <ac:chgData name="yang x" userId="e542c3f68aa91397" providerId="LiveId" clId="{983EF2B0-8E64-4E95-B9F4-E1EF5B4EE0B2}" dt="2021-08-23T07:05:24.881" v="2523" actId="165"/>
          <ac:grpSpMkLst>
            <pc:docMk/>
            <pc:sldMk cId="3377416059" sldId="6788"/>
            <ac:grpSpMk id="140" creationId="{C65234D5-291D-4B85-96AB-08EC978CDCD5}"/>
          </ac:grpSpMkLst>
        </pc:grpChg>
        <pc:picChg chg="add mod">
          <ac:chgData name="yang x" userId="e542c3f68aa91397" providerId="LiveId" clId="{983EF2B0-8E64-4E95-B9F4-E1EF5B4EE0B2}" dt="2021-08-23T07:04:19.241" v="2500" actId="14100"/>
          <ac:picMkLst>
            <pc:docMk/>
            <pc:sldMk cId="3377416059" sldId="6788"/>
            <ac:picMk id="2" creationId="{2E490ED5-09AA-4DF6-9E9A-FB801A4CDDE8}"/>
          </ac:picMkLst>
        </pc:picChg>
      </pc:sldChg>
      <pc:sldChg chg="addSp delSp modSp new mod delAnim modAnim">
        <pc:chgData name="yang x" userId="e542c3f68aa91397" providerId="LiveId" clId="{983EF2B0-8E64-4E95-B9F4-E1EF5B4EE0B2}" dt="2021-08-23T06:53:18.216" v="2230" actId="207"/>
        <pc:sldMkLst>
          <pc:docMk/>
          <pc:sldMk cId="2226542404" sldId="6789"/>
        </pc:sldMkLst>
        <pc:spChg chg="add del mod">
          <ac:chgData name="yang x" userId="e542c3f68aa91397" providerId="LiveId" clId="{983EF2B0-8E64-4E95-B9F4-E1EF5B4EE0B2}" dt="2021-08-23T06:40:01.951" v="1796" actId="478"/>
          <ac:spMkLst>
            <pc:docMk/>
            <pc:sldMk cId="2226542404" sldId="6789"/>
            <ac:spMk id="2" creationId="{0CAFFAF8-CC23-4422-AE9E-A50B5EFCD6D4}"/>
          </ac:spMkLst>
        </pc:spChg>
        <pc:spChg chg="add del mod">
          <ac:chgData name="yang x" userId="e542c3f68aa91397" providerId="LiveId" clId="{983EF2B0-8E64-4E95-B9F4-E1EF5B4EE0B2}" dt="2021-08-23T06:40:01.951" v="1796" actId="478"/>
          <ac:spMkLst>
            <pc:docMk/>
            <pc:sldMk cId="2226542404" sldId="6789"/>
            <ac:spMk id="3" creationId="{1D6BD168-EF5E-476E-94D1-3E80E1F41BDC}"/>
          </ac:spMkLst>
        </pc:spChg>
        <pc:spChg chg="mod">
          <ac:chgData name="yang x" userId="e542c3f68aa91397" providerId="LiveId" clId="{983EF2B0-8E64-4E95-B9F4-E1EF5B4EE0B2}" dt="2021-08-23T06:40:10.840" v="1797"/>
          <ac:spMkLst>
            <pc:docMk/>
            <pc:sldMk cId="2226542404" sldId="6789"/>
            <ac:spMk id="5" creationId="{888C021B-1AEA-43FB-809F-32C59B1AAB74}"/>
          </ac:spMkLst>
        </pc:spChg>
        <pc:spChg chg="add del mod">
          <ac:chgData name="yang x" userId="e542c3f68aa91397" providerId="LiveId" clId="{983EF2B0-8E64-4E95-B9F4-E1EF5B4EE0B2}" dt="2021-08-23T06:53:18.216" v="2230" actId="207"/>
          <ac:spMkLst>
            <pc:docMk/>
            <pc:sldMk cId="2226542404" sldId="6789"/>
            <ac:spMk id="6" creationId="{B7E356E4-AB4B-4C7F-93DB-9CCBB9A70485}"/>
          </ac:spMkLst>
        </pc:spChg>
        <pc:spChg chg="mod">
          <ac:chgData name="yang x" userId="e542c3f68aa91397" providerId="LiveId" clId="{983EF2B0-8E64-4E95-B9F4-E1EF5B4EE0B2}" dt="2021-08-23T06:40:10.840" v="1797"/>
          <ac:spMkLst>
            <pc:docMk/>
            <pc:sldMk cId="2226542404" sldId="6789"/>
            <ac:spMk id="7" creationId="{DB33C947-0EF7-4CD8-8317-83345E840EF7}"/>
          </ac:spMkLst>
        </pc:spChg>
        <pc:spChg chg="mod">
          <ac:chgData name="yang x" userId="e542c3f68aa91397" providerId="LiveId" clId="{983EF2B0-8E64-4E95-B9F4-E1EF5B4EE0B2}" dt="2021-08-23T06:40:10.840" v="1797"/>
          <ac:spMkLst>
            <pc:docMk/>
            <pc:sldMk cId="2226542404" sldId="6789"/>
            <ac:spMk id="8" creationId="{67403079-76AB-4347-A78C-9ACC1145853E}"/>
          </ac:spMkLst>
        </pc:spChg>
        <pc:spChg chg="add del mod">
          <ac:chgData name="yang x" userId="e542c3f68aa91397" providerId="LiveId" clId="{983EF2B0-8E64-4E95-B9F4-E1EF5B4EE0B2}" dt="2021-08-23T06:42:37.540" v="1886" actId="478"/>
          <ac:spMkLst>
            <pc:docMk/>
            <pc:sldMk cId="2226542404" sldId="6789"/>
            <ac:spMk id="9" creationId="{9C99A701-F0D2-4DFC-A866-EA1AAFEBC981}"/>
          </ac:spMkLst>
        </pc:spChg>
        <pc:spChg chg="add mod">
          <ac:chgData name="yang x" userId="e542c3f68aa91397" providerId="LiveId" clId="{983EF2B0-8E64-4E95-B9F4-E1EF5B4EE0B2}" dt="2021-08-23T06:43:34.911" v="1913" actId="12789"/>
          <ac:spMkLst>
            <pc:docMk/>
            <pc:sldMk cId="2226542404" sldId="6789"/>
            <ac:spMk id="10" creationId="{04EBAA8D-F7E2-4738-8BC2-FB0214A4D4B2}"/>
          </ac:spMkLst>
        </pc:spChg>
        <pc:spChg chg="add mod">
          <ac:chgData name="yang x" userId="e542c3f68aa91397" providerId="LiveId" clId="{983EF2B0-8E64-4E95-B9F4-E1EF5B4EE0B2}" dt="2021-08-23T06:43:06.958" v="1910" actId="20577"/>
          <ac:spMkLst>
            <pc:docMk/>
            <pc:sldMk cId="2226542404" sldId="6789"/>
            <ac:spMk id="11" creationId="{9B19EE23-58A5-43E7-BE6E-2FA95468E7F3}"/>
          </ac:spMkLst>
        </pc:spChg>
        <pc:grpChg chg="add mod">
          <ac:chgData name="yang x" userId="e542c3f68aa91397" providerId="LiveId" clId="{983EF2B0-8E64-4E95-B9F4-E1EF5B4EE0B2}" dt="2021-08-23T06:42:28.931" v="1884" actId="1037"/>
          <ac:grpSpMkLst>
            <pc:docMk/>
            <pc:sldMk cId="2226542404" sldId="6789"/>
            <ac:grpSpMk id="4" creationId="{51CFFD7F-AA7A-4ED1-A4EC-534F3E9706B4}"/>
          </ac:grpSpMkLst>
        </pc:grpChg>
      </pc:sldChg>
      <pc:sldChg chg="addSp delSp modSp new mod delAnim modAnim">
        <pc:chgData name="yang x" userId="e542c3f68aa91397" providerId="LiveId" clId="{983EF2B0-8E64-4E95-B9F4-E1EF5B4EE0B2}" dt="2021-08-23T07:09:48.891" v="2638"/>
        <pc:sldMkLst>
          <pc:docMk/>
          <pc:sldMk cId="936050638" sldId="6790"/>
        </pc:sldMkLst>
        <pc:spChg chg="add del mod">
          <ac:chgData name="yang x" userId="e542c3f68aa91397" providerId="LiveId" clId="{983EF2B0-8E64-4E95-B9F4-E1EF5B4EE0B2}" dt="2021-08-23T07:06:05.841" v="2529" actId="478"/>
          <ac:spMkLst>
            <pc:docMk/>
            <pc:sldMk cId="936050638" sldId="6790"/>
            <ac:spMk id="3" creationId="{C3006482-0421-4EA8-900D-4E0ADD58A2F8}"/>
          </ac:spMkLst>
        </pc:spChg>
        <pc:spChg chg="add del mod">
          <ac:chgData name="yang x" userId="e542c3f68aa91397" providerId="LiveId" clId="{983EF2B0-8E64-4E95-B9F4-E1EF5B4EE0B2}" dt="2021-08-23T07:06:05.841" v="2529" actId="478"/>
          <ac:spMkLst>
            <pc:docMk/>
            <pc:sldMk cId="936050638" sldId="6790"/>
            <ac:spMk id="4" creationId="{DC2587B3-D224-440E-9F54-E180B0B20569}"/>
          </ac:spMkLst>
        </pc:spChg>
        <pc:spChg chg="add del mod">
          <ac:chgData name="yang x" userId="e542c3f68aa91397" providerId="LiveId" clId="{983EF2B0-8E64-4E95-B9F4-E1EF5B4EE0B2}" dt="2021-08-23T07:06:05.841" v="2529" actId="478"/>
          <ac:spMkLst>
            <pc:docMk/>
            <pc:sldMk cId="936050638" sldId="6790"/>
            <ac:spMk id="5" creationId="{396506E9-4F64-4D1D-8E47-188B924FB6FA}"/>
          </ac:spMkLst>
        </pc:spChg>
        <pc:spChg chg="add del mod">
          <ac:chgData name="yang x" userId="e542c3f68aa91397" providerId="LiveId" clId="{983EF2B0-8E64-4E95-B9F4-E1EF5B4EE0B2}" dt="2021-08-23T07:06:05.841" v="2529" actId="478"/>
          <ac:spMkLst>
            <pc:docMk/>
            <pc:sldMk cId="936050638" sldId="6790"/>
            <ac:spMk id="6" creationId="{1C825B1D-79B4-4884-90B0-27C585B5B16E}"/>
          </ac:spMkLst>
        </pc:spChg>
        <pc:spChg chg="add del mod">
          <ac:chgData name="yang x" userId="e542c3f68aa91397" providerId="LiveId" clId="{983EF2B0-8E64-4E95-B9F4-E1EF5B4EE0B2}" dt="2021-08-23T07:06:05.841" v="2529" actId="478"/>
          <ac:spMkLst>
            <pc:docMk/>
            <pc:sldMk cId="936050638" sldId="6790"/>
            <ac:spMk id="7" creationId="{0FE12175-07C5-4963-BFFF-ED386072EFFF}"/>
          </ac:spMkLst>
        </pc:spChg>
        <pc:spChg chg="add del mod">
          <ac:chgData name="yang x" userId="e542c3f68aa91397" providerId="LiveId" clId="{983EF2B0-8E64-4E95-B9F4-E1EF5B4EE0B2}" dt="2021-08-23T07:06:05.841" v="2529" actId="478"/>
          <ac:spMkLst>
            <pc:docMk/>
            <pc:sldMk cId="936050638" sldId="6790"/>
            <ac:spMk id="8" creationId="{BEB151D7-D0AC-41D4-8AD6-34FFB74C7393}"/>
          </ac:spMkLst>
        </pc:spChg>
        <pc:spChg chg="add mod">
          <ac:chgData name="yang x" userId="e542c3f68aa91397" providerId="LiveId" clId="{983EF2B0-8E64-4E95-B9F4-E1EF5B4EE0B2}" dt="2021-08-23T07:06:45.751" v="2531"/>
          <ac:spMkLst>
            <pc:docMk/>
            <pc:sldMk cId="936050638" sldId="6790"/>
            <ac:spMk id="9" creationId="{727200A2-B4B8-4374-95F7-97768EBA1038}"/>
          </ac:spMkLst>
        </pc:spChg>
        <pc:spChg chg="add del mod">
          <ac:chgData name="yang x" userId="e542c3f68aa91397" providerId="LiveId" clId="{983EF2B0-8E64-4E95-B9F4-E1EF5B4EE0B2}" dt="2021-08-23T07:06:59.611" v="2532" actId="478"/>
          <ac:spMkLst>
            <pc:docMk/>
            <pc:sldMk cId="936050638" sldId="6790"/>
            <ac:spMk id="10" creationId="{05BF3841-EF33-42DE-8A2B-88A487E7FBFD}"/>
          </ac:spMkLst>
        </pc:spChg>
        <pc:spChg chg="add mod">
          <ac:chgData name="yang x" userId="e542c3f68aa91397" providerId="LiveId" clId="{983EF2B0-8E64-4E95-B9F4-E1EF5B4EE0B2}" dt="2021-08-23T07:07:28.195" v="2607"/>
          <ac:spMkLst>
            <pc:docMk/>
            <pc:sldMk cId="936050638" sldId="6790"/>
            <ac:spMk id="11" creationId="{2000BA1E-5511-4DC3-8246-C00638757089}"/>
          </ac:spMkLst>
        </pc:spChg>
        <pc:graphicFrameChg chg="add mod">
          <ac:chgData name="yang x" userId="e542c3f68aa91397" providerId="LiveId" clId="{983EF2B0-8E64-4E95-B9F4-E1EF5B4EE0B2}" dt="2021-08-23T07:09:48.891" v="2638"/>
          <ac:graphicFrameMkLst>
            <pc:docMk/>
            <pc:sldMk cId="936050638" sldId="6790"/>
            <ac:graphicFrameMk id="2" creationId="{7B9DD297-2AE8-4CF5-92B4-F35C85C3D5D4}"/>
          </ac:graphicFrameMkLst>
        </pc:graphicFrameChg>
      </pc:sldChg>
      <pc:sldChg chg="addSp delSp modSp add mod delAnim modAnim">
        <pc:chgData name="yang x" userId="e542c3f68aa91397" providerId="LiveId" clId="{983EF2B0-8E64-4E95-B9F4-E1EF5B4EE0B2}" dt="2021-08-23T07:30:46.391" v="3626" actId="207"/>
        <pc:sldMkLst>
          <pc:docMk/>
          <pc:sldMk cId="540478749" sldId="6791"/>
        </pc:sldMkLst>
        <pc:spChg chg="mod">
          <ac:chgData name="yang x" userId="e542c3f68aa91397" providerId="LiveId" clId="{983EF2B0-8E64-4E95-B9F4-E1EF5B4EE0B2}" dt="2021-08-23T05:57:44.899" v="829"/>
          <ac:spMkLst>
            <pc:docMk/>
            <pc:sldMk cId="540478749" sldId="6791"/>
            <ac:spMk id="4" creationId="{FD7F6C63-4C19-4A3F-BD4E-C75F90D11D97}"/>
          </ac:spMkLst>
        </pc:spChg>
        <pc:spChg chg="mod">
          <ac:chgData name="yang x" userId="e542c3f68aa91397" providerId="LiveId" clId="{983EF2B0-8E64-4E95-B9F4-E1EF5B4EE0B2}" dt="2021-08-23T05:57:44.899" v="829"/>
          <ac:spMkLst>
            <pc:docMk/>
            <pc:sldMk cId="540478749" sldId="6791"/>
            <ac:spMk id="5" creationId="{4C8EECC1-0CFA-4C1F-8659-911D792A64C9}"/>
          </ac:spMkLst>
        </pc:spChg>
        <pc:spChg chg="mod">
          <ac:chgData name="yang x" userId="e542c3f68aa91397" providerId="LiveId" clId="{983EF2B0-8E64-4E95-B9F4-E1EF5B4EE0B2}" dt="2021-08-23T06:52:20.660" v="2226" actId="207"/>
          <ac:spMkLst>
            <pc:docMk/>
            <pc:sldMk cId="540478749" sldId="6791"/>
            <ac:spMk id="6" creationId="{934CDE15-2A63-4D5F-BFB9-C3F765760CA1}"/>
          </ac:spMkLst>
        </pc:spChg>
        <pc:spChg chg="mod">
          <ac:chgData name="yang x" userId="e542c3f68aa91397" providerId="LiveId" clId="{983EF2B0-8E64-4E95-B9F4-E1EF5B4EE0B2}" dt="2021-08-23T05:57:44.899" v="829"/>
          <ac:spMkLst>
            <pc:docMk/>
            <pc:sldMk cId="540478749" sldId="6791"/>
            <ac:spMk id="7" creationId="{529C78D7-FC28-42C1-90E2-E83B45F84C4E}"/>
          </ac:spMkLst>
        </pc:spChg>
        <pc:spChg chg="mod">
          <ac:chgData name="yang x" userId="e542c3f68aa91397" providerId="LiveId" clId="{983EF2B0-8E64-4E95-B9F4-E1EF5B4EE0B2}" dt="2021-08-23T05:57:44.899" v="829"/>
          <ac:spMkLst>
            <pc:docMk/>
            <pc:sldMk cId="540478749" sldId="6791"/>
            <ac:spMk id="9" creationId="{739170B0-9F6A-416F-BBE2-680D79B31394}"/>
          </ac:spMkLst>
        </pc:spChg>
        <pc:spChg chg="mod">
          <ac:chgData name="yang x" userId="e542c3f68aa91397" providerId="LiveId" clId="{983EF2B0-8E64-4E95-B9F4-E1EF5B4EE0B2}" dt="2021-08-23T05:57:44.899" v="829"/>
          <ac:spMkLst>
            <pc:docMk/>
            <pc:sldMk cId="540478749" sldId="6791"/>
            <ac:spMk id="10" creationId="{C7F9ED67-01B6-4920-9D60-EA6115CD4848}"/>
          </ac:spMkLst>
        </pc:spChg>
        <pc:spChg chg="mod">
          <ac:chgData name="yang x" userId="e542c3f68aa91397" providerId="LiveId" clId="{983EF2B0-8E64-4E95-B9F4-E1EF5B4EE0B2}" dt="2021-08-23T05:57:44.899" v="829"/>
          <ac:spMkLst>
            <pc:docMk/>
            <pc:sldMk cId="540478749" sldId="6791"/>
            <ac:spMk id="11" creationId="{F23659D4-8C52-4083-ADE8-9DBF97F7341A}"/>
          </ac:spMkLst>
        </pc:spChg>
        <pc:spChg chg="mod">
          <ac:chgData name="yang x" userId="e542c3f68aa91397" providerId="LiveId" clId="{983EF2B0-8E64-4E95-B9F4-E1EF5B4EE0B2}" dt="2021-08-23T05:57:44.899" v="829"/>
          <ac:spMkLst>
            <pc:docMk/>
            <pc:sldMk cId="540478749" sldId="6791"/>
            <ac:spMk id="12" creationId="{31178DDF-8346-40D3-8472-D87D27710A7B}"/>
          </ac:spMkLst>
        </pc:spChg>
        <pc:spChg chg="mod">
          <ac:chgData name="yang x" userId="e542c3f68aa91397" providerId="LiveId" clId="{983EF2B0-8E64-4E95-B9F4-E1EF5B4EE0B2}" dt="2021-08-23T05:57:44.899" v="829"/>
          <ac:spMkLst>
            <pc:docMk/>
            <pc:sldMk cId="540478749" sldId="6791"/>
            <ac:spMk id="13" creationId="{23BE2C87-DA9A-461C-8BB2-9BC169E9DFFC}"/>
          </ac:spMkLst>
        </pc:spChg>
        <pc:spChg chg="mod">
          <ac:chgData name="yang x" userId="e542c3f68aa91397" providerId="LiveId" clId="{983EF2B0-8E64-4E95-B9F4-E1EF5B4EE0B2}" dt="2021-08-23T05:57:44.899" v="829"/>
          <ac:spMkLst>
            <pc:docMk/>
            <pc:sldMk cId="540478749" sldId="6791"/>
            <ac:spMk id="14" creationId="{61C91C2D-C9C7-4348-8623-41ADF7A61432}"/>
          </ac:spMkLst>
        </pc:spChg>
        <pc:spChg chg="mod">
          <ac:chgData name="yang x" userId="e542c3f68aa91397" providerId="LiveId" clId="{983EF2B0-8E64-4E95-B9F4-E1EF5B4EE0B2}" dt="2021-08-23T05:57:44.899" v="829"/>
          <ac:spMkLst>
            <pc:docMk/>
            <pc:sldMk cId="540478749" sldId="6791"/>
            <ac:spMk id="15" creationId="{C4C07D61-DE1B-4055-9E51-89D58FF53EC9}"/>
          </ac:spMkLst>
        </pc:spChg>
        <pc:spChg chg="mod">
          <ac:chgData name="yang x" userId="e542c3f68aa91397" providerId="LiveId" clId="{983EF2B0-8E64-4E95-B9F4-E1EF5B4EE0B2}" dt="2021-08-23T05:57:44.899" v="829"/>
          <ac:spMkLst>
            <pc:docMk/>
            <pc:sldMk cId="540478749" sldId="6791"/>
            <ac:spMk id="16" creationId="{C84F2447-B7FE-433F-9F08-8B542D4C716F}"/>
          </ac:spMkLst>
        </pc:spChg>
        <pc:spChg chg="mod">
          <ac:chgData name="yang x" userId="e542c3f68aa91397" providerId="LiveId" clId="{983EF2B0-8E64-4E95-B9F4-E1EF5B4EE0B2}" dt="2021-08-23T05:57:44.899" v="829"/>
          <ac:spMkLst>
            <pc:docMk/>
            <pc:sldMk cId="540478749" sldId="6791"/>
            <ac:spMk id="17" creationId="{17EDCF4C-816C-48C7-A835-13BB4BB6899D}"/>
          </ac:spMkLst>
        </pc:spChg>
        <pc:spChg chg="mod">
          <ac:chgData name="yang x" userId="e542c3f68aa91397" providerId="LiveId" clId="{983EF2B0-8E64-4E95-B9F4-E1EF5B4EE0B2}" dt="2021-08-23T05:57:44.899" v="829"/>
          <ac:spMkLst>
            <pc:docMk/>
            <pc:sldMk cId="540478749" sldId="6791"/>
            <ac:spMk id="18" creationId="{267750E6-83A6-4FF8-BD20-626B1A5CA0E9}"/>
          </ac:spMkLst>
        </pc:spChg>
        <pc:spChg chg="mod">
          <ac:chgData name="yang x" userId="e542c3f68aa91397" providerId="LiveId" clId="{983EF2B0-8E64-4E95-B9F4-E1EF5B4EE0B2}" dt="2021-08-23T05:57:44.899" v="829"/>
          <ac:spMkLst>
            <pc:docMk/>
            <pc:sldMk cId="540478749" sldId="6791"/>
            <ac:spMk id="19" creationId="{3586C1A5-57FE-471B-9CB9-84913D25E210}"/>
          </ac:spMkLst>
        </pc:spChg>
        <pc:spChg chg="mod">
          <ac:chgData name="yang x" userId="e542c3f68aa91397" providerId="LiveId" clId="{983EF2B0-8E64-4E95-B9F4-E1EF5B4EE0B2}" dt="2021-08-23T05:57:44.899" v="829"/>
          <ac:spMkLst>
            <pc:docMk/>
            <pc:sldMk cId="540478749" sldId="6791"/>
            <ac:spMk id="20" creationId="{8A47AB28-D6C2-4E3A-9E79-C6AA676A400F}"/>
          </ac:spMkLst>
        </pc:spChg>
        <pc:spChg chg="mod">
          <ac:chgData name="yang x" userId="e542c3f68aa91397" providerId="LiveId" clId="{983EF2B0-8E64-4E95-B9F4-E1EF5B4EE0B2}" dt="2021-08-23T05:57:44.899" v="829"/>
          <ac:spMkLst>
            <pc:docMk/>
            <pc:sldMk cId="540478749" sldId="6791"/>
            <ac:spMk id="21" creationId="{03F09895-25B7-431D-BC97-B03D92A78F09}"/>
          </ac:spMkLst>
        </pc:spChg>
        <pc:spChg chg="mod">
          <ac:chgData name="yang x" userId="e542c3f68aa91397" providerId="LiveId" clId="{983EF2B0-8E64-4E95-B9F4-E1EF5B4EE0B2}" dt="2021-08-23T05:57:44.899" v="829"/>
          <ac:spMkLst>
            <pc:docMk/>
            <pc:sldMk cId="540478749" sldId="6791"/>
            <ac:spMk id="22" creationId="{7CEB214D-78AB-4CC4-8458-93E3840C402F}"/>
          </ac:spMkLst>
        </pc:spChg>
        <pc:spChg chg="mod">
          <ac:chgData name="yang x" userId="e542c3f68aa91397" providerId="LiveId" clId="{983EF2B0-8E64-4E95-B9F4-E1EF5B4EE0B2}" dt="2021-08-23T05:57:44.899" v="829"/>
          <ac:spMkLst>
            <pc:docMk/>
            <pc:sldMk cId="540478749" sldId="6791"/>
            <ac:spMk id="23" creationId="{970AAEB5-025A-47C5-8145-387015432F0F}"/>
          </ac:spMkLst>
        </pc:spChg>
        <pc:spChg chg="mod">
          <ac:chgData name="yang x" userId="e542c3f68aa91397" providerId="LiveId" clId="{983EF2B0-8E64-4E95-B9F4-E1EF5B4EE0B2}" dt="2021-08-23T05:57:44.899" v="829"/>
          <ac:spMkLst>
            <pc:docMk/>
            <pc:sldMk cId="540478749" sldId="6791"/>
            <ac:spMk id="24" creationId="{3F6685C0-F2C2-40C8-91DA-047806A06F1D}"/>
          </ac:spMkLst>
        </pc:spChg>
        <pc:spChg chg="mod">
          <ac:chgData name="yang x" userId="e542c3f68aa91397" providerId="LiveId" clId="{983EF2B0-8E64-4E95-B9F4-E1EF5B4EE0B2}" dt="2021-08-23T05:57:44.899" v="829"/>
          <ac:spMkLst>
            <pc:docMk/>
            <pc:sldMk cId="540478749" sldId="6791"/>
            <ac:spMk id="25" creationId="{A7EE663C-7E88-4CE3-887C-E94C2ED6E678}"/>
          </ac:spMkLst>
        </pc:spChg>
        <pc:spChg chg="mod">
          <ac:chgData name="yang x" userId="e542c3f68aa91397" providerId="LiveId" clId="{983EF2B0-8E64-4E95-B9F4-E1EF5B4EE0B2}" dt="2021-08-23T05:57:44.899" v="829"/>
          <ac:spMkLst>
            <pc:docMk/>
            <pc:sldMk cId="540478749" sldId="6791"/>
            <ac:spMk id="26" creationId="{8538A269-D127-4CD9-9E06-B1BC451822AF}"/>
          </ac:spMkLst>
        </pc:spChg>
        <pc:spChg chg="mod">
          <ac:chgData name="yang x" userId="e542c3f68aa91397" providerId="LiveId" clId="{983EF2B0-8E64-4E95-B9F4-E1EF5B4EE0B2}" dt="2021-08-23T05:57:44.899" v="829"/>
          <ac:spMkLst>
            <pc:docMk/>
            <pc:sldMk cId="540478749" sldId="6791"/>
            <ac:spMk id="27" creationId="{0F9F3B8E-F0FB-4881-8756-191BD8F8C410}"/>
          </ac:spMkLst>
        </pc:spChg>
        <pc:spChg chg="mod">
          <ac:chgData name="yang x" userId="e542c3f68aa91397" providerId="LiveId" clId="{983EF2B0-8E64-4E95-B9F4-E1EF5B4EE0B2}" dt="2021-08-23T05:57:44.899" v="829"/>
          <ac:spMkLst>
            <pc:docMk/>
            <pc:sldMk cId="540478749" sldId="6791"/>
            <ac:spMk id="28" creationId="{F6BEC4F5-36EB-4477-859B-F65C87FB42AD}"/>
          </ac:spMkLst>
        </pc:spChg>
        <pc:spChg chg="mod">
          <ac:chgData name="yang x" userId="e542c3f68aa91397" providerId="LiveId" clId="{983EF2B0-8E64-4E95-B9F4-E1EF5B4EE0B2}" dt="2021-08-23T05:57:44.899" v="829"/>
          <ac:spMkLst>
            <pc:docMk/>
            <pc:sldMk cId="540478749" sldId="6791"/>
            <ac:spMk id="29" creationId="{73068F84-D48A-49C6-A8DF-330DC982001B}"/>
          </ac:spMkLst>
        </pc:spChg>
        <pc:spChg chg="mod">
          <ac:chgData name="yang x" userId="e542c3f68aa91397" providerId="LiveId" clId="{983EF2B0-8E64-4E95-B9F4-E1EF5B4EE0B2}" dt="2021-08-23T05:57:44.899" v="829"/>
          <ac:spMkLst>
            <pc:docMk/>
            <pc:sldMk cId="540478749" sldId="6791"/>
            <ac:spMk id="30" creationId="{27DF44DA-7907-4DF8-B382-75304732AD03}"/>
          </ac:spMkLst>
        </pc:spChg>
        <pc:spChg chg="mod">
          <ac:chgData name="yang x" userId="e542c3f68aa91397" providerId="LiveId" clId="{983EF2B0-8E64-4E95-B9F4-E1EF5B4EE0B2}" dt="2021-08-23T05:57:44.899" v="829"/>
          <ac:spMkLst>
            <pc:docMk/>
            <pc:sldMk cId="540478749" sldId="6791"/>
            <ac:spMk id="31" creationId="{EC1176FF-6A17-4719-9BB9-AA4F63BB56EF}"/>
          </ac:spMkLst>
        </pc:spChg>
        <pc:spChg chg="mod">
          <ac:chgData name="yang x" userId="e542c3f68aa91397" providerId="LiveId" clId="{983EF2B0-8E64-4E95-B9F4-E1EF5B4EE0B2}" dt="2021-08-23T05:57:44.899" v="829"/>
          <ac:spMkLst>
            <pc:docMk/>
            <pc:sldMk cId="540478749" sldId="6791"/>
            <ac:spMk id="32" creationId="{C39E92DF-50D4-4768-81EA-6E92EA54BAD1}"/>
          </ac:spMkLst>
        </pc:spChg>
        <pc:spChg chg="mod">
          <ac:chgData name="yang x" userId="e542c3f68aa91397" providerId="LiveId" clId="{983EF2B0-8E64-4E95-B9F4-E1EF5B4EE0B2}" dt="2021-08-23T05:57:44.899" v="829"/>
          <ac:spMkLst>
            <pc:docMk/>
            <pc:sldMk cId="540478749" sldId="6791"/>
            <ac:spMk id="33" creationId="{B09FBD0C-79E6-4854-99FD-5DDA09279FAF}"/>
          </ac:spMkLst>
        </pc:spChg>
        <pc:spChg chg="mod">
          <ac:chgData name="yang x" userId="e542c3f68aa91397" providerId="LiveId" clId="{983EF2B0-8E64-4E95-B9F4-E1EF5B4EE0B2}" dt="2021-08-23T05:57:44.899" v="829"/>
          <ac:spMkLst>
            <pc:docMk/>
            <pc:sldMk cId="540478749" sldId="6791"/>
            <ac:spMk id="34" creationId="{22A62AE1-8B46-4942-9042-9C30299D45A2}"/>
          </ac:spMkLst>
        </pc:spChg>
        <pc:spChg chg="mod">
          <ac:chgData name="yang x" userId="e542c3f68aa91397" providerId="LiveId" clId="{983EF2B0-8E64-4E95-B9F4-E1EF5B4EE0B2}" dt="2021-08-23T05:57:44.899" v="829"/>
          <ac:spMkLst>
            <pc:docMk/>
            <pc:sldMk cId="540478749" sldId="6791"/>
            <ac:spMk id="35" creationId="{04CDDE7B-4C55-4479-8A37-015E2E004F25}"/>
          </ac:spMkLst>
        </pc:spChg>
        <pc:spChg chg="mod">
          <ac:chgData name="yang x" userId="e542c3f68aa91397" providerId="LiveId" clId="{983EF2B0-8E64-4E95-B9F4-E1EF5B4EE0B2}" dt="2021-08-23T05:57:44.899" v="829"/>
          <ac:spMkLst>
            <pc:docMk/>
            <pc:sldMk cId="540478749" sldId="6791"/>
            <ac:spMk id="36" creationId="{E1A8B806-CA22-44C8-A4B0-3E5A9558B487}"/>
          </ac:spMkLst>
        </pc:spChg>
        <pc:spChg chg="add mod">
          <ac:chgData name="yang x" userId="e542c3f68aa91397" providerId="LiveId" clId="{983EF2B0-8E64-4E95-B9F4-E1EF5B4EE0B2}" dt="2021-08-23T06:52:14.850" v="2225"/>
          <ac:spMkLst>
            <pc:docMk/>
            <pc:sldMk cId="540478749" sldId="6791"/>
            <ac:spMk id="37" creationId="{FFAB053A-F0EE-4A3B-9FBB-FA2CA1FE9196}"/>
          </ac:spMkLst>
        </pc:spChg>
        <pc:spChg chg="add del mod">
          <ac:chgData name="yang x" userId="e542c3f68aa91397" providerId="LiveId" clId="{983EF2B0-8E64-4E95-B9F4-E1EF5B4EE0B2}" dt="2021-08-23T07:30:08.275" v="3551" actId="478"/>
          <ac:spMkLst>
            <pc:docMk/>
            <pc:sldMk cId="540478749" sldId="6791"/>
            <ac:spMk id="38" creationId="{619A26CF-F026-4739-8E3F-461C49EAE7E9}"/>
          </ac:spMkLst>
        </pc:spChg>
        <pc:spChg chg="mod">
          <ac:chgData name="yang x" userId="e542c3f68aa91397" providerId="LiveId" clId="{983EF2B0-8E64-4E95-B9F4-E1EF5B4EE0B2}" dt="2021-08-23T06:52:14.850" v="2225"/>
          <ac:spMkLst>
            <pc:docMk/>
            <pc:sldMk cId="540478749" sldId="6791"/>
            <ac:spMk id="40" creationId="{926C928D-C36F-44B3-8A79-C420D2903365}"/>
          </ac:spMkLst>
        </pc:spChg>
        <pc:spChg chg="mod">
          <ac:chgData name="yang x" userId="e542c3f68aa91397" providerId="LiveId" clId="{983EF2B0-8E64-4E95-B9F4-E1EF5B4EE0B2}" dt="2021-08-23T07:30:44.131" v="3625" actId="207"/>
          <ac:spMkLst>
            <pc:docMk/>
            <pc:sldMk cId="540478749" sldId="6791"/>
            <ac:spMk id="42" creationId="{8A1B66D0-1C45-47AA-8F9A-5247CE2C284F}"/>
          </ac:spMkLst>
        </pc:spChg>
        <pc:spChg chg="mod">
          <ac:chgData name="yang x" userId="e542c3f68aa91397" providerId="LiveId" clId="{983EF2B0-8E64-4E95-B9F4-E1EF5B4EE0B2}" dt="2021-08-23T06:52:14.850" v="2225"/>
          <ac:spMkLst>
            <pc:docMk/>
            <pc:sldMk cId="540478749" sldId="6791"/>
            <ac:spMk id="43" creationId="{379DD00C-EE68-4CA9-9BAE-6DDC91D3BCB1}"/>
          </ac:spMkLst>
        </pc:spChg>
        <pc:spChg chg="mod">
          <ac:chgData name="yang x" userId="e542c3f68aa91397" providerId="LiveId" clId="{983EF2B0-8E64-4E95-B9F4-E1EF5B4EE0B2}" dt="2021-08-23T06:52:14.850" v="2225"/>
          <ac:spMkLst>
            <pc:docMk/>
            <pc:sldMk cId="540478749" sldId="6791"/>
            <ac:spMk id="45" creationId="{DD8FAAF7-1261-4785-BCF4-1477A59D806B}"/>
          </ac:spMkLst>
        </pc:spChg>
        <pc:spChg chg="mod">
          <ac:chgData name="yang x" userId="e542c3f68aa91397" providerId="LiveId" clId="{983EF2B0-8E64-4E95-B9F4-E1EF5B4EE0B2}" dt="2021-08-23T07:30:46.391" v="3626" actId="207"/>
          <ac:spMkLst>
            <pc:docMk/>
            <pc:sldMk cId="540478749" sldId="6791"/>
            <ac:spMk id="47" creationId="{994A51C1-A558-467F-9A4A-DC096878471F}"/>
          </ac:spMkLst>
        </pc:spChg>
        <pc:spChg chg="mod">
          <ac:chgData name="yang x" userId="e542c3f68aa91397" providerId="LiveId" clId="{983EF2B0-8E64-4E95-B9F4-E1EF5B4EE0B2}" dt="2021-08-23T06:52:14.850" v="2225"/>
          <ac:spMkLst>
            <pc:docMk/>
            <pc:sldMk cId="540478749" sldId="6791"/>
            <ac:spMk id="48" creationId="{A020CB42-2672-4A25-B08A-57B0083868B7}"/>
          </ac:spMkLst>
        </pc:spChg>
        <pc:spChg chg="add mod">
          <ac:chgData name="yang x" userId="e542c3f68aa91397" providerId="LiveId" clId="{983EF2B0-8E64-4E95-B9F4-E1EF5B4EE0B2}" dt="2021-08-23T07:30:37.496" v="3624" actId="1036"/>
          <ac:spMkLst>
            <pc:docMk/>
            <pc:sldMk cId="540478749" sldId="6791"/>
            <ac:spMk id="49" creationId="{4D1F9E81-BCF9-4583-9953-A0936C909B0D}"/>
          </ac:spMkLst>
        </pc:spChg>
        <pc:grpChg chg="add mod">
          <ac:chgData name="yang x" userId="e542c3f68aa91397" providerId="LiveId" clId="{983EF2B0-8E64-4E95-B9F4-E1EF5B4EE0B2}" dt="2021-08-23T05:57:44.899" v="829"/>
          <ac:grpSpMkLst>
            <pc:docMk/>
            <pc:sldMk cId="540478749" sldId="6791"/>
            <ac:grpSpMk id="2" creationId="{CA825408-D607-40D4-9BFC-522E8D9C6814}"/>
          </ac:grpSpMkLst>
        </pc:grpChg>
        <pc:grpChg chg="mod">
          <ac:chgData name="yang x" userId="e542c3f68aa91397" providerId="LiveId" clId="{983EF2B0-8E64-4E95-B9F4-E1EF5B4EE0B2}" dt="2021-08-23T05:57:44.899" v="829"/>
          <ac:grpSpMkLst>
            <pc:docMk/>
            <pc:sldMk cId="540478749" sldId="6791"/>
            <ac:grpSpMk id="3" creationId="{33753A47-D80C-468D-B730-30D86A16428E}"/>
          </ac:grpSpMkLst>
        </pc:grpChg>
        <pc:grpChg chg="mod">
          <ac:chgData name="yang x" userId="e542c3f68aa91397" providerId="LiveId" clId="{983EF2B0-8E64-4E95-B9F4-E1EF5B4EE0B2}" dt="2021-08-23T05:57:44.899" v="829"/>
          <ac:grpSpMkLst>
            <pc:docMk/>
            <pc:sldMk cId="540478749" sldId="6791"/>
            <ac:grpSpMk id="8" creationId="{3B3D3E15-23E7-4558-A28B-C93DC83772B7}"/>
          </ac:grpSpMkLst>
        </pc:grpChg>
        <pc:grpChg chg="add mod">
          <ac:chgData name="yang x" userId="e542c3f68aa91397" providerId="LiveId" clId="{983EF2B0-8E64-4E95-B9F4-E1EF5B4EE0B2}" dt="2021-08-23T06:52:14.850" v="2225"/>
          <ac:grpSpMkLst>
            <pc:docMk/>
            <pc:sldMk cId="540478749" sldId="6791"/>
            <ac:grpSpMk id="39" creationId="{F7273161-1DD9-440A-94F9-2BA38CB7A1BB}"/>
          </ac:grpSpMkLst>
        </pc:grpChg>
        <pc:grpChg chg="mod">
          <ac:chgData name="yang x" userId="e542c3f68aa91397" providerId="LiveId" clId="{983EF2B0-8E64-4E95-B9F4-E1EF5B4EE0B2}" dt="2021-08-23T06:52:14.850" v="2225"/>
          <ac:grpSpMkLst>
            <pc:docMk/>
            <pc:sldMk cId="540478749" sldId="6791"/>
            <ac:grpSpMk id="41" creationId="{47BB5AED-73C1-48C3-8E41-6A7284A412FB}"/>
          </ac:grpSpMkLst>
        </pc:grpChg>
        <pc:grpChg chg="add mod">
          <ac:chgData name="yang x" userId="e542c3f68aa91397" providerId="LiveId" clId="{983EF2B0-8E64-4E95-B9F4-E1EF5B4EE0B2}" dt="2021-08-23T06:52:14.850" v="2225"/>
          <ac:grpSpMkLst>
            <pc:docMk/>
            <pc:sldMk cId="540478749" sldId="6791"/>
            <ac:grpSpMk id="44" creationId="{D5DD8B54-52A0-4BEB-AFEA-C857CECB68D3}"/>
          </ac:grpSpMkLst>
        </pc:grpChg>
        <pc:grpChg chg="mod">
          <ac:chgData name="yang x" userId="e542c3f68aa91397" providerId="LiveId" clId="{983EF2B0-8E64-4E95-B9F4-E1EF5B4EE0B2}" dt="2021-08-23T06:52:14.850" v="2225"/>
          <ac:grpSpMkLst>
            <pc:docMk/>
            <pc:sldMk cId="540478749" sldId="6791"/>
            <ac:grpSpMk id="46" creationId="{ACF04A0C-776E-4F34-A689-DCDBE0826A4F}"/>
          </ac:grpSpMkLst>
        </pc:grpChg>
      </pc:sldChg>
      <pc:sldChg chg="add del">
        <pc:chgData name="yang x" userId="e542c3f68aa91397" providerId="LiveId" clId="{983EF2B0-8E64-4E95-B9F4-E1EF5B4EE0B2}" dt="2021-08-23T05:57:56.730" v="830" actId="47"/>
        <pc:sldMkLst>
          <pc:docMk/>
          <pc:sldMk cId="3139389432" sldId="6792"/>
        </pc:sldMkLst>
      </pc:sldChg>
      <pc:sldChg chg="addSp modSp add mod modAnim">
        <pc:chgData name="yang x" userId="e542c3f68aa91397" providerId="LiveId" clId="{983EF2B0-8E64-4E95-B9F4-E1EF5B4EE0B2}" dt="2021-08-23T08:23:47.901" v="3967" actId="207"/>
        <pc:sldMkLst>
          <pc:docMk/>
          <pc:sldMk cId="1004725921" sldId="6793"/>
        </pc:sldMkLst>
        <pc:spChg chg="add mod">
          <ac:chgData name="yang x" userId="e542c3f68aa91397" providerId="LiveId" clId="{983EF2B0-8E64-4E95-B9F4-E1EF5B4EE0B2}" dt="2021-08-23T08:23:47.901" v="3967" actId="207"/>
          <ac:spMkLst>
            <pc:docMk/>
            <pc:sldMk cId="1004725921" sldId="6793"/>
            <ac:spMk id="3" creationId="{EABFEB04-F724-4001-9552-B8F6B07C6AE6}"/>
          </ac:spMkLst>
        </pc:spChg>
        <pc:spChg chg="add mod">
          <ac:chgData name="yang x" userId="e542c3f68aa91397" providerId="LiveId" clId="{983EF2B0-8E64-4E95-B9F4-E1EF5B4EE0B2}" dt="2021-08-23T05:58:30.150" v="858" actId="6559"/>
          <ac:spMkLst>
            <pc:docMk/>
            <pc:sldMk cId="1004725921" sldId="6793"/>
            <ac:spMk id="4" creationId="{8B273670-FA1C-4CE0-A800-56BBA8BD1BF2}"/>
          </ac:spMkLst>
        </pc:spChg>
        <pc:spChg chg="add mod">
          <ac:chgData name="yang x" userId="e542c3f68aa91397" providerId="LiveId" clId="{983EF2B0-8E64-4E95-B9F4-E1EF5B4EE0B2}" dt="2021-08-23T06:50:44.021" v="2198"/>
          <ac:spMkLst>
            <pc:docMk/>
            <pc:sldMk cId="1004725921" sldId="6793"/>
            <ac:spMk id="5" creationId="{C9881DF1-AD77-44B1-AE49-5128C536A831}"/>
          </ac:spMkLst>
        </pc:spChg>
        <pc:spChg chg="mod">
          <ac:chgData name="yang x" userId="e542c3f68aa91397" providerId="LiveId" clId="{983EF2B0-8E64-4E95-B9F4-E1EF5B4EE0B2}" dt="2021-08-23T06:51:25.783" v="2201" actId="207"/>
          <ac:spMkLst>
            <pc:docMk/>
            <pc:sldMk cId="1004725921" sldId="6793"/>
            <ac:spMk id="7" creationId="{62C2A48D-BFD3-4E7B-8583-07DF0D536860}"/>
          </ac:spMkLst>
        </pc:spChg>
        <pc:spChg chg="mod">
          <ac:chgData name="yang x" userId="e542c3f68aa91397" providerId="LiveId" clId="{983EF2B0-8E64-4E95-B9F4-E1EF5B4EE0B2}" dt="2021-08-23T06:51:25.783" v="2201" actId="207"/>
          <ac:spMkLst>
            <pc:docMk/>
            <pc:sldMk cId="1004725921" sldId="6793"/>
            <ac:spMk id="8" creationId="{58BCD635-AEA0-4D6E-9260-3450D2A12A71}"/>
          </ac:spMkLst>
        </pc:spChg>
        <pc:spChg chg="mod">
          <ac:chgData name="yang x" userId="e542c3f68aa91397" providerId="LiveId" clId="{983EF2B0-8E64-4E95-B9F4-E1EF5B4EE0B2}" dt="2021-08-23T06:51:25.783" v="2201" actId="207"/>
          <ac:spMkLst>
            <pc:docMk/>
            <pc:sldMk cId="1004725921" sldId="6793"/>
            <ac:spMk id="9" creationId="{7FE27B51-75B9-405D-816B-A83219E1B045}"/>
          </ac:spMkLst>
        </pc:spChg>
        <pc:spChg chg="mod">
          <ac:chgData name="yang x" userId="e542c3f68aa91397" providerId="LiveId" clId="{983EF2B0-8E64-4E95-B9F4-E1EF5B4EE0B2}" dt="2021-08-23T06:51:25.783" v="2201" actId="207"/>
          <ac:spMkLst>
            <pc:docMk/>
            <pc:sldMk cId="1004725921" sldId="6793"/>
            <ac:spMk id="10" creationId="{D87E527C-29CA-49E3-B690-19D99E170C33}"/>
          </ac:spMkLst>
        </pc:spChg>
        <pc:spChg chg="mod">
          <ac:chgData name="yang x" userId="e542c3f68aa91397" providerId="LiveId" clId="{983EF2B0-8E64-4E95-B9F4-E1EF5B4EE0B2}" dt="2021-08-23T06:51:25.783" v="2201" actId="207"/>
          <ac:spMkLst>
            <pc:docMk/>
            <pc:sldMk cId="1004725921" sldId="6793"/>
            <ac:spMk id="11" creationId="{A642DBED-84A4-4F46-9230-D5832B2574F4}"/>
          </ac:spMkLst>
        </pc:spChg>
        <pc:spChg chg="mod">
          <ac:chgData name="yang x" userId="e542c3f68aa91397" providerId="LiveId" clId="{983EF2B0-8E64-4E95-B9F4-E1EF5B4EE0B2}" dt="2021-08-23T06:51:25.783" v="2201" actId="207"/>
          <ac:spMkLst>
            <pc:docMk/>
            <pc:sldMk cId="1004725921" sldId="6793"/>
            <ac:spMk id="12" creationId="{C037F8E4-42B9-4DB2-938B-2D366E05DF38}"/>
          </ac:spMkLst>
        </pc:spChg>
        <pc:spChg chg="mod">
          <ac:chgData name="yang x" userId="e542c3f68aa91397" providerId="LiveId" clId="{983EF2B0-8E64-4E95-B9F4-E1EF5B4EE0B2}" dt="2021-08-23T06:51:25.783" v="2201" actId="207"/>
          <ac:spMkLst>
            <pc:docMk/>
            <pc:sldMk cId="1004725921" sldId="6793"/>
            <ac:spMk id="13" creationId="{C7EF971E-47B3-4F00-8E27-03180052EC51}"/>
          </ac:spMkLst>
        </pc:spChg>
        <pc:spChg chg="mod">
          <ac:chgData name="yang x" userId="e542c3f68aa91397" providerId="LiveId" clId="{983EF2B0-8E64-4E95-B9F4-E1EF5B4EE0B2}" dt="2021-08-23T06:51:25.783" v="2201" actId="207"/>
          <ac:spMkLst>
            <pc:docMk/>
            <pc:sldMk cId="1004725921" sldId="6793"/>
            <ac:spMk id="14" creationId="{250E1A2A-CAC4-4320-A2EE-A3F94A75817A}"/>
          </ac:spMkLst>
        </pc:spChg>
        <pc:grpChg chg="add mod">
          <ac:chgData name="yang x" userId="e542c3f68aa91397" providerId="LiveId" clId="{983EF2B0-8E64-4E95-B9F4-E1EF5B4EE0B2}" dt="2021-08-23T06:51:33.304" v="2224" actId="1036"/>
          <ac:grpSpMkLst>
            <pc:docMk/>
            <pc:sldMk cId="1004725921" sldId="6793"/>
            <ac:grpSpMk id="6" creationId="{0F3908B9-7E83-4F9D-81D7-DD6E02E923E4}"/>
          </ac:grpSpMkLst>
        </pc:grpChg>
        <pc:picChg chg="add mod">
          <ac:chgData name="yang x" userId="e542c3f68aa91397" providerId="LiveId" clId="{983EF2B0-8E64-4E95-B9F4-E1EF5B4EE0B2}" dt="2021-08-23T05:58:13.507" v="833"/>
          <ac:picMkLst>
            <pc:docMk/>
            <pc:sldMk cId="1004725921" sldId="6793"/>
            <ac:picMk id="2" creationId="{6B606F1C-9EC7-4B9F-A2BD-B4FBAAC7924C}"/>
          </ac:picMkLst>
        </pc:picChg>
      </pc:sldChg>
      <pc:sldChg chg="addSp delSp modSp add mod ord modAnim">
        <pc:chgData name="yang x" userId="e542c3f68aa91397" providerId="LiveId" clId="{983EF2B0-8E64-4E95-B9F4-E1EF5B4EE0B2}" dt="2021-08-23T06:13:35.791" v="1208" actId="20577"/>
        <pc:sldMkLst>
          <pc:docMk/>
          <pc:sldMk cId="3315557248" sldId="6794"/>
        </pc:sldMkLst>
        <pc:spChg chg="del">
          <ac:chgData name="yang x" userId="e542c3f68aa91397" providerId="LiveId" clId="{983EF2B0-8E64-4E95-B9F4-E1EF5B4EE0B2}" dt="2021-08-23T06:07:29.551" v="974" actId="478"/>
          <ac:spMkLst>
            <pc:docMk/>
            <pc:sldMk cId="3315557248" sldId="6794"/>
            <ac:spMk id="21" creationId="{C42C39D5-49E0-40BD-A3D2-94F78CCF6BFA}"/>
          </ac:spMkLst>
        </pc:spChg>
        <pc:spChg chg="del">
          <ac:chgData name="yang x" userId="e542c3f68aa91397" providerId="LiveId" clId="{983EF2B0-8E64-4E95-B9F4-E1EF5B4EE0B2}" dt="2021-08-23T06:07:29.551" v="974" actId="478"/>
          <ac:spMkLst>
            <pc:docMk/>
            <pc:sldMk cId="3315557248" sldId="6794"/>
            <ac:spMk id="22" creationId="{AA6B1378-BB02-4DE0-ADCA-BDCA8C090DB3}"/>
          </ac:spMkLst>
        </pc:spChg>
        <pc:spChg chg="del">
          <ac:chgData name="yang x" userId="e542c3f68aa91397" providerId="LiveId" clId="{983EF2B0-8E64-4E95-B9F4-E1EF5B4EE0B2}" dt="2021-08-23T06:09:03.710" v="1041" actId="478"/>
          <ac:spMkLst>
            <pc:docMk/>
            <pc:sldMk cId="3315557248" sldId="6794"/>
            <ac:spMk id="24" creationId="{A5D62F62-222F-41B8-A34E-CBE7A6B1C0FA}"/>
          </ac:spMkLst>
        </pc:spChg>
        <pc:spChg chg="add mod">
          <ac:chgData name="yang x" userId="e542c3f68aa91397" providerId="LiveId" clId="{983EF2B0-8E64-4E95-B9F4-E1EF5B4EE0B2}" dt="2021-08-23T06:13:35.791" v="1208" actId="20577"/>
          <ac:spMkLst>
            <pc:docMk/>
            <pc:sldMk cId="3315557248" sldId="6794"/>
            <ac:spMk id="25" creationId="{368BF1DC-55B0-4AB8-B9F8-3A75599E6418}"/>
          </ac:spMkLst>
        </pc:spChg>
        <pc:spChg chg="add del mod">
          <ac:chgData name="yang x" userId="e542c3f68aa91397" providerId="LiveId" clId="{983EF2B0-8E64-4E95-B9F4-E1EF5B4EE0B2}" dt="2021-08-23T06:08:28.871" v="979" actId="478"/>
          <ac:spMkLst>
            <pc:docMk/>
            <pc:sldMk cId="3315557248" sldId="6794"/>
            <ac:spMk id="26" creationId="{E0BC59E8-7BBA-40F6-BCA1-14FB8B032ADE}"/>
          </ac:spMkLst>
        </pc:spChg>
        <pc:spChg chg="add mod">
          <ac:chgData name="yang x" userId="e542c3f68aa91397" providerId="LiveId" clId="{983EF2B0-8E64-4E95-B9F4-E1EF5B4EE0B2}" dt="2021-08-23T06:13:05.630" v="1189" actId="1035"/>
          <ac:spMkLst>
            <pc:docMk/>
            <pc:sldMk cId="3315557248" sldId="6794"/>
            <ac:spMk id="27" creationId="{3CC00872-4BBB-402F-861D-5E9757C57FFB}"/>
          </ac:spMkLst>
        </pc:spChg>
        <pc:spChg chg="mod">
          <ac:chgData name="yang x" userId="e542c3f68aa91397" providerId="LiveId" clId="{983EF2B0-8E64-4E95-B9F4-E1EF5B4EE0B2}" dt="2021-08-23T06:13:10.773" v="1198" actId="1036"/>
          <ac:spMkLst>
            <pc:docMk/>
            <pc:sldMk cId="3315557248" sldId="6794"/>
            <ac:spMk id="31" creationId="{2658B7EE-4E66-4BEB-B2F9-5E16C00F2F58}"/>
          </ac:spMkLst>
        </pc:spChg>
        <pc:spChg chg="mod">
          <ac:chgData name="yang x" userId="e542c3f68aa91397" providerId="LiveId" clId="{983EF2B0-8E64-4E95-B9F4-E1EF5B4EE0B2}" dt="2021-08-23T06:09:08.675" v="1042" actId="165"/>
          <ac:spMkLst>
            <pc:docMk/>
            <pc:sldMk cId="3315557248" sldId="6794"/>
            <ac:spMk id="35" creationId="{51C3FFB0-12EB-43CE-AECD-CF378C21ECE6}"/>
          </ac:spMkLst>
        </pc:spChg>
        <pc:spChg chg="mod">
          <ac:chgData name="yang x" userId="e542c3f68aa91397" providerId="LiveId" clId="{983EF2B0-8E64-4E95-B9F4-E1EF5B4EE0B2}" dt="2021-08-23T06:09:08.675" v="1042" actId="165"/>
          <ac:spMkLst>
            <pc:docMk/>
            <pc:sldMk cId="3315557248" sldId="6794"/>
            <ac:spMk id="38" creationId="{227676EE-F3D6-41A9-84B4-062E12D210E0}"/>
          </ac:spMkLst>
        </pc:spChg>
        <pc:spChg chg="mod">
          <ac:chgData name="yang x" userId="e542c3f68aa91397" providerId="LiveId" clId="{983EF2B0-8E64-4E95-B9F4-E1EF5B4EE0B2}" dt="2021-08-23T06:09:08.675" v="1042" actId="165"/>
          <ac:spMkLst>
            <pc:docMk/>
            <pc:sldMk cId="3315557248" sldId="6794"/>
            <ac:spMk id="39" creationId="{E23B63CF-DDD5-4AA0-99E5-87DECEA7FC56}"/>
          </ac:spMkLst>
        </pc:spChg>
        <pc:spChg chg="mod">
          <ac:chgData name="yang x" userId="e542c3f68aa91397" providerId="LiveId" clId="{983EF2B0-8E64-4E95-B9F4-E1EF5B4EE0B2}" dt="2021-08-23T06:09:08.675" v="1042" actId="165"/>
          <ac:spMkLst>
            <pc:docMk/>
            <pc:sldMk cId="3315557248" sldId="6794"/>
            <ac:spMk id="40" creationId="{AD8AF0BB-1B8D-47EB-B2A4-01CD7A2DC32B}"/>
          </ac:spMkLst>
        </pc:spChg>
        <pc:spChg chg="mod">
          <ac:chgData name="yang x" userId="e542c3f68aa91397" providerId="LiveId" clId="{983EF2B0-8E64-4E95-B9F4-E1EF5B4EE0B2}" dt="2021-08-23T06:09:08.675" v="1042" actId="165"/>
          <ac:spMkLst>
            <pc:docMk/>
            <pc:sldMk cId="3315557248" sldId="6794"/>
            <ac:spMk id="41" creationId="{B784E3B1-A5E8-479B-8ED9-949A458D4856}"/>
          </ac:spMkLst>
        </pc:spChg>
        <pc:spChg chg="mod">
          <ac:chgData name="yang x" userId="e542c3f68aa91397" providerId="LiveId" clId="{983EF2B0-8E64-4E95-B9F4-E1EF5B4EE0B2}" dt="2021-08-23T06:09:08.675" v="1042" actId="165"/>
          <ac:spMkLst>
            <pc:docMk/>
            <pc:sldMk cId="3315557248" sldId="6794"/>
            <ac:spMk id="42" creationId="{4843C0BA-2133-4BC6-B862-50784932DF7A}"/>
          </ac:spMkLst>
        </pc:spChg>
        <pc:spChg chg="mod">
          <ac:chgData name="yang x" userId="e542c3f68aa91397" providerId="LiveId" clId="{983EF2B0-8E64-4E95-B9F4-E1EF5B4EE0B2}" dt="2021-08-23T06:09:08.675" v="1042" actId="165"/>
          <ac:spMkLst>
            <pc:docMk/>
            <pc:sldMk cId="3315557248" sldId="6794"/>
            <ac:spMk id="43" creationId="{F27FC915-031E-4897-9E75-8A84B301196C}"/>
          </ac:spMkLst>
        </pc:spChg>
        <pc:spChg chg="mod">
          <ac:chgData name="yang x" userId="e542c3f68aa91397" providerId="LiveId" clId="{983EF2B0-8E64-4E95-B9F4-E1EF5B4EE0B2}" dt="2021-08-23T06:09:08.675" v="1042" actId="165"/>
          <ac:spMkLst>
            <pc:docMk/>
            <pc:sldMk cId="3315557248" sldId="6794"/>
            <ac:spMk id="44" creationId="{D30628F2-AC8A-473A-9F45-003B32A6228B}"/>
          </ac:spMkLst>
        </pc:spChg>
        <pc:spChg chg="add mod topLvl">
          <ac:chgData name="yang x" userId="e542c3f68aa91397" providerId="LiveId" clId="{983EF2B0-8E64-4E95-B9F4-E1EF5B4EE0B2}" dt="2021-08-23T06:09:25.397" v="1068" actId="1037"/>
          <ac:spMkLst>
            <pc:docMk/>
            <pc:sldMk cId="3315557248" sldId="6794"/>
            <ac:spMk id="45" creationId="{BDF9F857-68C2-43EB-984D-76FA58F4C25C}"/>
          </ac:spMkLst>
        </pc:spChg>
        <pc:grpChg chg="add del mod">
          <ac:chgData name="yang x" userId="e542c3f68aa91397" providerId="LiveId" clId="{983EF2B0-8E64-4E95-B9F4-E1EF5B4EE0B2}" dt="2021-08-23T06:09:08.675" v="1042" actId="165"/>
          <ac:grpSpMkLst>
            <pc:docMk/>
            <pc:sldMk cId="3315557248" sldId="6794"/>
            <ac:grpSpMk id="2" creationId="{C989E16F-C840-413A-B044-D0BB7BFD5519}"/>
          </ac:grpSpMkLst>
        </pc:grpChg>
        <pc:grpChg chg="add mod topLvl">
          <ac:chgData name="yang x" userId="e542c3f68aa91397" providerId="LiveId" clId="{983EF2B0-8E64-4E95-B9F4-E1EF5B4EE0B2}" dt="2021-08-23T06:09:30.820" v="1078" actId="1037"/>
          <ac:grpSpMkLst>
            <pc:docMk/>
            <pc:sldMk cId="3315557248" sldId="6794"/>
            <ac:grpSpMk id="28" creationId="{9276FD9D-BBA0-417C-9A7E-5540E975D6D9}"/>
          </ac:grpSpMkLst>
        </pc:grpChg>
        <pc:grpChg chg="mod">
          <ac:chgData name="yang x" userId="e542c3f68aa91397" providerId="LiveId" clId="{983EF2B0-8E64-4E95-B9F4-E1EF5B4EE0B2}" dt="2021-08-23T06:09:08.675" v="1042" actId="165"/>
          <ac:grpSpMkLst>
            <pc:docMk/>
            <pc:sldMk cId="3315557248" sldId="6794"/>
            <ac:grpSpMk id="30" creationId="{D334B9D4-7A19-49A6-BB2B-9CC879372776}"/>
          </ac:grpSpMkLst>
        </pc:grpChg>
        <pc:grpChg chg="mod">
          <ac:chgData name="yang x" userId="e542c3f68aa91397" providerId="LiveId" clId="{983EF2B0-8E64-4E95-B9F4-E1EF5B4EE0B2}" dt="2021-08-23T06:09:08.675" v="1042" actId="165"/>
          <ac:grpSpMkLst>
            <pc:docMk/>
            <pc:sldMk cId="3315557248" sldId="6794"/>
            <ac:grpSpMk id="32" creationId="{60B7FCF7-093C-44EF-B16F-3343F751D292}"/>
          </ac:grpSpMkLst>
        </pc:grpChg>
        <pc:grpChg chg="mod">
          <ac:chgData name="yang x" userId="e542c3f68aa91397" providerId="LiveId" clId="{983EF2B0-8E64-4E95-B9F4-E1EF5B4EE0B2}" dt="2021-08-23T06:09:08.675" v="1042" actId="165"/>
          <ac:grpSpMkLst>
            <pc:docMk/>
            <pc:sldMk cId="3315557248" sldId="6794"/>
            <ac:grpSpMk id="33" creationId="{7D7FC52F-ABF7-4AD8-9937-E34C6F8B293F}"/>
          </ac:grpSpMkLst>
        </pc:grpChg>
        <pc:grpChg chg="mod">
          <ac:chgData name="yang x" userId="e542c3f68aa91397" providerId="LiveId" clId="{983EF2B0-8E64-4E95-B9F4-E1EF5B4EE0B2}" dt="2021-08-23T06:09:08.675" v="1042" actId="165"/>
          <ac:grpSpMkLst>
            <pc:docMk/>
            <pc:sldMk cId="3315557248" sldId="6794"/>
            <ac:grpSpMk id="34" creationId="{D91E7C04-F450-4AD7-98C2-B0EBD98DB4AB}"/>
          </ac:grpSpMkLst>
        </pc:grpChg>
        <pc:grpChg chg="mod">
          <ac:chgData name="yang x" userId="e542c3f68aa91397" providerId="LiveId" clId="{983EF2B0-8E64-4E95-B9F4-E1EF5B4EE0B2}" dt="2021-08-23T06:09:08.675" v="1042" actId="165"/>
          <ac:grpSpMkLst>
            <pc:docMk/>
            <pc:sldMk cId="3315557248" sldId="6794"/>
            <ac:grpSpMk id="37" creationId="{CB9D3DE0-7953-4B04-B234-D3CF2EDB1D36}"/>
          </ac:grpSpMkLst>
        </pc:grpChg>
        <pc:cxnChg chg="del">
          <ac:chgData name="yang x" userId="e542c3f68aa91397" providerId="LiveId" clId="{983EF2B0-8E64-4E95-B9F4-E1EF5B4EE0B2}" dt="2021-08-23T06:07:29.551" v="974" actId="478"/>
          <ac:cxnSpMkLst>
            <pc:docMk/>
            <pc:sldMk cId="3315557248" sldId="6794"/>
            <ac:cxnSpMk id="23" creationId="{BE4A2805-C85A-48FF-BF2F-0A7F3C3D90E6}"/>
          </ac:cxnSpMkLst>
        </pc:cxnChg>
      </pc:sldChg>
      <pc:sldChg chg="addSp delSp modSp new mod modAnim">
        <pc:chgData name="yang x" userId="e542c3f68aa91397" providerId="LiveId" clId="{983EF2B0-8E64-4E95-B9F4-E1EF5B4EE0B2}" dt="2021-08-23T06:52:46.271" v="2228" actId="14100"/>
        <pc:sldMkLst>
          <pc:docMk/>
          <pc:sldMk cId="3541290157" sldId="6795"/>
        </pc:sldMkLst>
        <pc:spChg chg="add mod">
          <ac:chgData name="yang x" userId="e542c3f68aa91397" providerId="LiveId" clId="{983EF2B0-8E64-4E95-B9F4-E1EF5B4EE0B2}" dt="2021-08-23T06:28:58.540" v="1662" actId="1038"/>
          <ac:spMkLst>
            <pc:docMk/>
            <pc:sldMk cId="3541290157" sldId="6795"/>
            <ac:spMk id="2" creationId="{C274C455-355C-4A1E-9708-29FC38CA50AF}"/>
          </ac:spMkLst>
        </pc:spChg>
        <pc:spChg chg="add del mod">
          <ac:chgData name="yang x" userId="e542c3f68aa91397" providerId="LiveId" clId="{983EF2B0-8E64-4E95-B9F4-E1EF5B4EE0B2}" dt="2021-08-23T06:47:08.457" v="2028" actId="478"/>
          <ac:spMkLst>
            <pc:docMk/>
            <pc:sldMk cId="3541290157" sldId="6795"/>
            <ac:spMk id="3" creationId="{63B4E240-96FC-4A0A-BBAC-DB7B819FC80E}"/>
          </ac:spMkLst>
        </pc:spChg>
        <pc:spChg chg="add del mod">
          <ac:chgData name="yang x" userId="e542c3f68aa91397" providerId="LiveId" clId="{983EF2B0-8E64-4E95-B9F4-E1EF5B4EE0B2}" dt="2021-08-23T06:47:46.157" v="2091" actId="478"/>
          <ac:spMkLst>
            <pc:docMk/>
            <pc:sldMk cId="3541290157" sldId="6795"/>
            <ac:spMk id="4" creationId="{EECFB527-EFEE-45AE-86B6-66383FEDD961}"/>
          </ac:spMkLst>
        </pc:spChg>
        <pc:spChg chg="mod">
          <ac:chgData name="yang x" userId="e542c3f68aa91397" providerId="LiveId" clId="{983EF2B0-8E64-4E95-B9F4-E1EF5B4EE0B2}" dt="2021-08-23T06:29:13.761" v="1663"/>
          <ac:spMkLst>
            <pc:docMk/>
            <pc:sldMk cId="3541290157" sldId="6795"/>
            <ac:spMk id="6" creationId="{951C1EB4-D2B7-4789-9C14-4AEBA0CF3C5F}"/>
          </ac:spMkLst>
        </pc:spChg>
        <pc:spChg chg="mod">
          <ac:chgData name="yang x" userId="e542c3f68aa91397" providerId="LiveId" clId="{983EF2B0-8E64-4E95-B9F4-E1EF5B4EE0B2}" dt="2021-08-23T06:29:13.761" v="1663"/>
          <ac:spMkLst>
            <pc:docMk/>
            <pc:sldMk cId="3541290157" sldId="6795"/>
            <ac:spMk id="7" creationId="{DC688631-4CE0-4618-B159-6596B8262536}"/>
          </ac:spMkLst>
        </pc:spChg>
        <pc:spChg chg="mod">
          <ac:chgData name="yang x" userId="e542c3f68aa91397" providerId="LiveId" clId="{983EF2B0-8E64-4E95-B9F4-E1EF5B4EE0B2}" dt="2021-08-23T06:29:13.761" v="1663"/>
          <ac:spMkLst>
            <pc:docMk/>
            <pc:sldMk cId="3541290157" sldId="6795"/>
            <ac:spMk id="8" creationId="{8A18DA48-5F3F-4F77-8246-8A6CAD29F7F6}"/>
          </ac:spMkLst>
        </pc:spChg>
        <pc:spChg chg="mod">
          <ac:chgData name="yang x" userId="e542c3f68aa91397" providerId="LiveId" clId="{983EF2B0-8E64-4E95-B9F4-E1EF5B4EE0B2}" dt="2021-08-23T06:29:13.761" v="1663"/>
          <ac:spMkLst>
            <pc:docMk/>
            <pc:sldMk cId="3541290157" sldId="6795"/>
            <ac:spMk id="10" creationId="{65C7FFEE-17EE-4846-BD9C-DE1D6F012AF7}"/>
          </ac:spMkLst>
        </pc:spChg>
        <pc:spChg chg="mod">
          <ac:chgData name="yang x" userId="e542c3f68aa91397" providerId="LiveId" clId="{983EF2B0-8E64-4E95-B9F4-E1EF5B4EE0B2}" dt="2021-08-23T06:29:13.761" v="1663"/>
          <ac:spMkLst>
            <pc:docMk/>
            <pc:sldMk cId="3541290157" sldId="6795"/>
            <ac:spMk id="11" creationId="{B232CA8C-2E77-42F4-B0BF-3C0501942F6C}"/>
          </ac:spMkLst>
        </pc:spChg>
        <pc:spChg chg="mod">
          <ac:chgData name="yang x" userId="e542c3f68aa91397" providerId="LiveId" clId="{983EF2B0-8E64-4E95-B9F4-E1EF5B4EE0B2}" dt="2021-08-23T06:29:13.761" v="1663"/>
          <ac:spMkLst>
            <pc:docMk/>
            <pc:sldMk cId="3541290157" sldId="6795"/>
            <ac:spMk id="12" creationId="{009040D5-1889-4292-AA5B-2372D7454EA2}"/>
          </ac:spMkLst>
        </pc:spChg>
        <pc:spChg chg="mod">
          <ac:chgData name="yang x" userId="e542c3f68aa91397" providerId="LiveId" clId="{983EF2B0-8E64-4E95-B9F4-E1EF5B4EE0B2}" dt="2021-08-23T06:29:13.761" v="1663"/>
          <ac:spMkLst>
            <pc:docMk/>
            <pc:sldMk cId="3541290157" sldId="6795"/>
            <ac:spMk id="13" creationId="{EEE4D431-2939-41BD-AEB5-7EFE1E5BE537}"/>
          </ac:spMkLst>
        </pc:spChg>
        <pc:spChg chg="mod">
          <ac:chgData name="yang x" userId="e542c3f68aa91397" providerId="LiveId" clId="{983EF2B0-8E64-4E95-B9F4-E1EF5B4EE0B2}" dt="2021-08-23T06:29:13.761" v="1663"/>
          <ac:spMkLst>
            <pc:docMk/>
            <pc:sldMk cId="3541290157" sldId="6795"/>
            <ac:spMk id="14" creationId="{220E6341-766D-4E72-B769-8752AD74AB83}"/>
          </ac:spMkLst>
        </pc:spChg>
        <pc:spChg chg="mod">
          <ac:chgData name="yang x" userId="e542c3f68aa91397" providerId="LiveId" clId="{983EF2B0-8E64-4E95-B9F4-E1EF5B4EE0B2}" dt="2021-08-23T06:29:13.761" v="1663"/>
          <ac:spMkLst>
            <pc:docMk/>
            <pc:sldMk cId="3541290157" sldId="6795"/>
            <ac:spMk id="15" creationId="{35DB35A5-1CC3-4D48-B3B9-DB87D04A764E}"/>
          </ac:spMkLst>
        </pc:spChg>
        <pc:spChg chg="mod">
          <ac:chgData name="yang x" userId="e542c3f68aa91397" providerId="LiveId" clId="{983EF2B0-8E64-4E95-B9F4-E1EF5B4EE0B2}" dt="2021-08-23T06:29:13.761" v="1663"/>
          <ac:spMkLst>
            <pc:docMk/>
            <pc:sldMk cId="3541290157" sldId="6795"/>
            <ac:spMk id="16" creationId="{99A6C302-3B32-499C-BFFB-FFAB4F9839EA}"/>
          </ac:spMkLst>
        </pc:spChg>
        <pc:spChg chg="mod">
          <ac:chgData name="yang x" userId="e542c3f68aa91397" providerId="LiveId" clId="{983EF2B0-8E64-4E95-B9F4-E1EF5B4EE0B2}" dt="2021-08-23T06:29:13.761" v="1663"/>
          <ac:spMkLst>
            <pc:docMk/>
            <pc:sldMk cId="3541290157" sldId="6795"/>
            <ac:spMk id="17" creationId="{41A7B831-4B1C-4695-9761-C9D0100A409E}"/>
          </ac:spMkLst>
        </pc:spChg>
        <pc:spChg chg="mod">
          <ac:chgData name="yang x" userId="e542c3f68aa91397" providerId="LiveId" clId="{983EF2B0-8E64-4E95-B9F4-E1EF5B4EE0B2}" dt="2021-08-23T06:29:13.761" v="1663"/>
          <ac:spMkLst>
            <pc:docMk/>
            <pc:sldMk cId="3541290157" sldId="6795"/>
            <ac:spMk id="18" creationId="{C09430E6-ADB8-4D77-90A4-55FDA4A9E15A}"/>
          </ac:spMkLst>
        </pc:spChg>
        <pc:spChg chg="mod">
          <ac:chgData name="yang x" userId="e542c3f68aa91397" providerId="LiveId" clId="{983EF2B0-8E64-4E95-B9F4-E1EF5B4EE0B2}" dt="2021-08-23T06:29:13.761" v="1663"/>
          <ac:spMkLst>
            <pc:docMk/>
            <pc:sldMk cId="3541290157" sldId="6795"/>
            <ac:spMk id="19" creationId="{D20E0B98-B278-4E2E-93DA-7EC9A7BB0EE4}"/>
          </ac:spMkLst>
        </pc:spChg>
        <pc:spChg chg="mod">
          <ac:chgData name="yang x" userId="e542c3f68aa91397" providerId="LiveId" clId="{983EF2B0-8E64-4E95-B9F4-E1EF5B4EE0B2}" dt="2021-08-23T06:29:13.761" v="1663"/>
          <ac:spMkLst>
            <pc:docMk/>
            <pc:sldMk cId="3541290157" sldId="6795"/>
            <ac:spMk id="20" creationId="{4CFB0486-54D7-44F9-B43F-C93B6314F50E}"/>
          </ac:spMkLst>
        </pc:spChg>
        <pc:spChg chg="mod">
          <ac:chgData name="yang x" userId="e542c3f68aa91397" providerId="LiveId" clId="{983EF2B0-8E64-4E95-B9F4-E1EF5B4EE0B2}" dt="2021-08-23T06:29:13.761" v="1663"/>
          <ac:spMkLst>
            <pc:docMk/>
            <pc:sldMk cId="3541290157" sldId="6795"/>
            <ac:spMk id="21" creationId="{16BD20F0-CA1E-4601-9FE0-7997DB2C2052}"/>
          </ac:spMkLst>
        </pc:spChg>
        <pc:spChg chg="mod">
          <ac:chgData name="yang x" userId="e542c3f68aa91397" providerId="LiveId" clId="{983EF2B0-8E64-4E95-B9F4-E1EF5B4EE0B2}" dt="2021-08-23T06:29:13.761" v="1663"/>
          <ac:spMkLst>
            <pc:docMk/>
            <pc:sldMk cId="3541290157" sldId="6795"/>
            <ac:spMk id="22" creationId="{1AE97E83-0E6B-4469-97B5-6BB185D64E62}"/>
          </ac:spMkLst>
        </pc:spChg>
        <pc:spChg chg="mod">
          <ac:chgData name="yang x" userId="e542c3f68aa91397" providerId="LiveId" clId="{983EF2B0-8E64-4E95-B9F4-E1EF5B4EE0B2}" dt="2021-08-23T06:29:13.761" v="1663"/>
          <ac:spMkLst>
            <pc:docMk/>
            <pc:sldMk cId="3541290157" sldId="6795"/>
            <ac:spMk id="23" creationId="{56756A66-91AC-4BED-92B1-EB85872FD366}"/>
          </ac:spMkLst>
        </pc:spChg>
        <pc:spChg chg="mod">
          <ac:chgData name="yang x" userId="e542c3f68aa91397" providerId="LiveId" clId="{983EF2B0-8E64-4E95-B9F4-E1EF5B4EE0B2}" dt="2021-08-23T06:29:13.761" v="1663"/>
          <ac:spMkLst>
            <pc:docMk/>
            <pc:sldMk cId="3541290157" sldId="6795"/>
            <ac:spMk id="24" creationId="{FDFFBA18-8A16-4869-8B2D-18ACB58A1B29}"/>
          </ac:spMkLst>
        </pc:spChg>
        <pc:spChg chg="mod">
          <ac:chgData name="yang x" userId="e542c3f68aa91397" providerId="LiveId" clId="{983EF2B0-8E64-4E95-B9F4-E1EF5B4EE0B2}" dt="2021-08-23T06:29:13.761" v="1663"/>
          <ac:spMkLst>
            <pc:docMk/>
            <pc:sldMk cId="3541290157" sldId="6795"/>
            <ac:spMk id="25" creationId="{F711A6A3-3BB6-4EAB-BBE8-964C11DBAB6E}"/>
          </ac:spMkLst>
        </pc:spChg>
        <pc:spChg chg="mod">
          <ac:chgData name="yang x" userId="e542c3f68aa91397" providerId="LiveId" clId="{983EF2B0-8E64-4E95-B9F4-E1EF5B4EE0B2}" dt="2021-08-23T06:29:13.761" v="1663"/>
          <ac:spMkLst>
            <pc:docMk/>
            <pc:sldMk cId="3541290157" sldId="6795"/>
            <ac:spMk id="26" creationId="{770CBCC3-E030-47F6-B5E5-D892B2868449}"/>
          </ac:spMkLst>
        </pc:spChg>
        <pc:spChg chg="mod">
          <ac:chgData name="yang x" userId="e542c3f68aa91397" providerId="LiveId" clId="{983EF2B0-8E64-4E95-B9F4-E1EF5B4EE0B2}" dt="2021-08-23T06:29:13.761" v="1663"/>
          <ac:spMkLst>
            <pc:docMk/>
            <pc:sldMk cId="3541290157" sldId="6795"/>
            <ac:spMk id="27" creationId="{812ED733-9305-458D-8A4E-9847A0E5865B}"/>
          </ac:spMkLst>
        </pc:spChg>
        <pc:spChg chg="mod">
          <ac:chgData name="yang x" userId="e542c3f68aa91397" providerId="LiveId" clId="{983EF2B0-8E64-4E95-B9F4-E1EF5B4EE0B2}" dt="2021-08-23T06:29:13.761" v="1663"/>
          <ac:spMkLst>
            <pc:docMk/>
            <pc:sldMk cId="3541290157" sldId="6795"/>
            <ac:spMk id="28" creationId="{7E928D89-FE63-4B29-887B-2F5B99DCE61E}"/>
          </ac:spMkLst>
        </pc:spChg>
        <pc:spChg chg="mod">
          <ac:chgData name="yang x" userId="e542c3f68aa91397" providerId="LiveId" clId="{983EF2B0-8E64-4E95-B9F4-E1EF5B4EE0B2}" dt="2021-08-23T06:29:13.761" v="1663"/>
          <ac:spMkLst>
            <pc:docMk/>
            <pc:sldMk cId="3541290157" sldId="6795"/>
            <ac:spMk id="29" creationId="{18B8C40A-2456-4BC9-82A3-18408D04FB78}"/>
          </ac:spMkLst>
        </pc:spChg>
        <pc:spChg chg="mod">
          <ac:chgData name="yang x" userId="e542c3f68aa91397" providerId="LiveId" clId="{983EF2B0-8E64-4E95-B9F4-E1EF5B4EE0B2}" dt="2021-08-23T06:29:13.761" v="1663"/>
          <ac:spMkLst>
            <pc:docMk/>
            <pc:sldMk cId="3541290157" sldId="6795"/>
            <ac:spMk id="30" creationId="{A895308F-304F-4066-8964-A4BD166168FA}"/>
          </ac:spMkLst>
        </pc:spChg>
        <pc:spChg chg="mod">
          <ac:chgData name="yang x" userId="e542c3f68aa91397" providerId="LiveId" clId="{983EF2B0-8E64-4E95-B9F4-E1EF5B4EE0B2}" dt="2021-08-23T06:29:13.761" v="1663"/>
          <ac:spMkLst>
            <pc:docMk/>
            <pc:sldMk cId="3541290157" sldId="6795"/>
            <ac:spMk id="31" creationId="{BF80DE62-EAA0-493F-B796-F75946BF406D}"/>
          </ac:spMkLst>
        </pc:spChg>
        <pc:spChg chg="mod">
          <ac:chgData name="yang x" userId="e542c3f68aa91397" providerId="LiveId" clId="{983EF2B0-8E64-4E95-B9F4-E1EF5B4EE0B2}" dt="2021-08-23T06:29:13.761" v="1663"/>
          <ac:spMkLst>
            <pc:docMk/>
            <pc:sldMk cId="3541290157" sldId="6795"/>
            <ac:spMk id="32" creationId="{B97940BE-23AE-4AC7-800B-D280D6B3B9FC}"/>
          </ac:spMkLst>
        </pc:spChg>
        <pc:spChg chg="mod">
          <ac:chgData name="yang x" userId="e542c3f68aa91397" providerId="LiveId" clId="{983EF2B0-8E64-4E95-B9F4-E1EF5B4EE0B2}" dt="2021-08-23T06:29:13.761" v="1663"/>
          <ac:spMkLst>
            <pc:docMk/>
            <pc:sldMk cId="3541290157" sldId="6795"/>
            <ac:spMk id="33" creationId="{02283ACB-A587-4CAA-862A-2A057FF59A8A}"/>
          </ac:spMkLst>
        </pc:spChg>
        <pc:spChg chg="mod">
          <ac:chgData name="yang x" userId="e542c3f68aa91397" providerId="LiveId" clId="{983EF2B0-8E64-4E95-B9F4-E1EF5B4EE0B2}" dt="2021-08-23T06:29:13.761" v="1663"/>
          <ac:spMkLst>
            <pc:docMk/>
            <pc:sldMk cId="3541290157" sldId="6795"/>
            <ac:spMk id="34" creationId="{0EC798A4-5A2B-4432-950D-3D6C1E9A77A2}"/>
          </ac:spMkLst>
        </pc:spChg>
        <pc:spChg chg="mod">
          <ac:chgData name="yang x" userId="e542c3f68aa91397" providerId="LiveId" clId="{983EF2B0-8E64-4E95-B9F4-E1EF5B4EE0B2}" dt="2021-08-23T06:29:13.761" v="1663"/>
          <ac:spMkLst>
            <pc:docMk/>
            <pc:sldMk cId="3541290157" sldId="6795"/>
            <ac:spMk id="35" creationId="{92AFD5A5-DD2F-4997-899E-FA122F3A66B7}"/>
          </ac:spMkLst>
        </pc:spChg>
        <pc:spChg chg="mod">
          <ac:chgData name="yang x" userId="e542c3f68aa91397" providerId="LiveId" clId="{983EF2B0-8E64-4E95-B9F4-E1EF5B4EE0B2}" dt="2021-08-23T06:29:13.761" v="1663"/>
          <ac:spMkLst>
            <pc:docMk/>
            <pc:sldMk cId="3541290157" sldId="6795"/>
            <ac:spMk id="36" creationId="{8A04D15E-B711-45F1-97B3-9E5E88D9720E}"/>
          </ac:spMkLst>
        </pc:spChg>
        <pc:spChg chg="mod">
          <ac:chgData name="yang x" userId="e542c3f68aa91397" providerId="LiveId" clId="{983EF2B0-8E64-4E95-B9F4-E1EF5B4EE0B2}" dt="2021-08-23T06:29:13.761" v="1663"/>
          <ac:spMkLst>
            <pc:docMk/>
            <pc:sldMk cId="3541290157" sldId="6795"/>
            <ac:spMk id="37" creationId="{EC07F035-716E-4177-BBF2-D67182C916B2}"/>
          </ac:spMkLst>
        </pc:spChg>
        <pc:spChg chg="mod">
          <ac:chgData name="yang x" userId="e542c3f68aa91397" providerId="LiveId" clId="{983EF2B0-8E64-4E95-B9F4-E1EF5B4EE0B2}" dt="2021-08-23T06:29:13.761" v="1663"/>
          <ac:spMkLst>
            <pc:docMk/>
            <pc:sldMk cId="3541290157" sldId="6795"/>
            <ac:spMk id="38" creationId="{EDEDD258-3F2C-46EC-86F7-7DC71DDC6FE1}"/>
          </ac:spMkLst>
        </pc:spChg>
        <pc:spChg chg="mod">
          <ac:chgData name="yang x" userId="e542c3f68aa91397" providerId="LiveId" clId="{983EF2B0-8E64-4E95-B9F4-E1EF5B4EE0B2}" dt="2021-08-23T06:29:13.761" v="1663"/>
          <ac:spMkLst>
            <pc:docMk/>
            <pc:sldMk cId="3541290157" sldId="6795"/>
            <ac:spMk id="39" creationId="{FA36B2A3-3426-45CE-962C-F4C747BE4E99}"/>
          </ac:spMkLst>
        </pc:spChg>
        <pc:spChg chg="mod">
          <ac:chgData name="yang x" userId="e542c3f68aa91397" providerId="LiveId" clId="{983EF2B0-8E64-4E95-B9F4-E1EF5B4EE0B2}" dt="2021-08-23T06:29:13.761" v="1663"/>
          <ac:spMkLst>
            <pc:docMk/>
            <pc:sldMk cId="3541290157" sldId="6795"/>
            <ac:spMk id="40" creationId="{BC3E42FF-46A3-4C18-A3C3-288A56FEAF0F}"/>
          </ac:spMkLst>
        </pc:spChg>
        <pc:spChg chg="mod">
          <ac:chgData name="yang x" userId="e542c3f68aa91397" providerId="LiveId" clId="{983EF2B0-8E64-4E95-B9F4-E1EF5B4EE0B2}" dt="2021-08-23T06:29:13.761" v="1663"/>
          <ac:spMkLst>
            <pc:docMk/>
            <pc:sldMk cId="3541290157" sldId="6795"/>
            <ac:spMk id="41" creationId="{AB1A1592-B0F9-4336-A0FD-F645BEA9E154}"/>
          </ac:spMkLst>
        </pc:spChg>
        <pc:spChg chg="mod">
          <ac:chgData name="yang x" userId="e542c3f68aa91397" providerId="LiveId" clId="{983EF2B0-8E64-4E95-B9F4-E1EF5B4EE0B2}" dt="2021-08-23T06:29:13.761" v="1663"/>
          <ac:spMkLst>
            <pc:docMk/>
            <pc:sldMk cId="3541290157" sldId="6795"/>
            <ac:spMk id="42" creationId="{29EAB2D8-97F1-4038-8005-F1638DCD3C0C}"/>
          </ac:spMkLst>
        </pc:spChg>
        <pc:spChg chg="mod">
          <ac:chgData name="yang x" userId="e542c3f68aa91397" providerId="LiveId" clId="{983EF2B0-8E64-4E95-B9F4-E1EF5B4EE0B2}" dt="2021-08-23T06:29:13.761" v="1663"/>
          <ac:spMkLst>
            <pc:docMk/>
            <pc:sldMk cId="3541290157" sldId="6795"/>
            <ac:spMk id="43" creationId="{7D430AA5-6541-4A23-8316-F916FECCFE1C}"/>
          </ac:spMkLst>
        </pc:spChg>
        <pc:spChg chg="mod">
          <ac:chgData name="yang x" userId="e542c3f68aa91397" providerId="LiveId" clId="{983EF2B0-8E64-4E95-B9F4-E1EF5B4EE0B2}" dt="2021-08-23T06:29:13.761" v="1663"/>
          <ac:spMkLst>
            <pc:docMk/>
            <pc:sldMk cId="3541290157" sldId="6795"/>
            <ac:spMk id="44" creationId="{C8DE7232-6EDA-47B8-8F12-2906964FAD7D}"/>
          </ac:spMkLst>
        </pc:spChg>
        <pc:spChg chg="add del mod">
          <ac:chgData name="yang x" userId="e542c3f68aa91397" providerId="LiveId" clId="{983EF2B0-8E64-4E95-B9F4-E1EF5B4EE0B2}" dt="2021-08-23T06:47:46.157" v="2091" actId="478"/>
          <ac:spMkLst>
            <pc:docMk/>
            <pc:sldMk cId="3541290157" sldId="6795"/>
            <ac:spMk id="45" creationId="{FA7BB464-2534-483B-A6C3-4047F122816E}"/>
          </ac:spMkLst>
        </pc:spChg>
        <pc:spChg chg="add del mod">
          <ac:chgData name="yang x" userId="e542c3f68aa91397" providerId="LiveId" clId="{983EF2B0-8E64-4E95-B9F4-E1EF5B4EE0B2}" dt="2021-08-23T06:47:46.157" v="2091" actId="478"/>
          <ac:spMkLst>
            <pc:docMk/>
            <pc:sldMk cId="3541290157" sldId="6795"/>
            <ac:spMk id="46" creationId="{C18E3772-E67B-4ED0-B00A-AE2ADAFC555C}"/>
          </ac:spMkLst>
        </pc:spChg>
        <pc:spChg chg="add del mod">
          <ac:chgData name="yang x" userId="e542c3f68aa91397" providerId="LiveId" clId="{983EF2B0-8E64-4E95-B9F4-E1EF5B4EE0B2}" dt="2021-08-23T06:47:46.157" v="2091" actId="478"/>
          <ac:spMkLst>
            <pc:docMk/>
            <pc:sldMk cId="3541290157" sldId="6795"/>
            <ac:spMk id="47" creationId="{86197F69-624C-45B4-8084-268FDD29242A}"/>
          </ac:spMkLst>
        </pc:spChg>
        <pc:spChg chg="add mod">
          <ac:chgData name="yang x" userId="e542c3f68aa91397" providerId="LiveId" clId="{983EF2B0-8E64-4E95-B9F4-E1EF5B4EE0B2}" dt="2021-08-23T06:52:46.271" v="2228" actId="14100"/>
          <ac:spMkLst>
            <pc:docMk/>
            <pc:sldMk cId="3541290157" sldId="6795"/>
            <ac:spMk id="48" creationId="{E168FEAF-4B0A-4C74-91D3-7BD42860750C}"/>
          </ac:spMkLst>
        </pc:spChg>
        <pc:spChg chg="add mod">
          <ac:chgData name="yang x" userId="e542c3f68aa91397" providerId="LiveId" clId="{983EF2B0-8E64-4E95-B9F4-E1EF5B4EE0B2}" dt="2021-08-23T06:48:30.720" v="2182" actId="14100"/>
          <ac:spMkLst>
            <pc:docMk/>
            <pc:sldMk cId="3541290157" sldId="6795"/>
            <ac:spMk id="49" creationId="{17CB4665-5B56-4424-B91A-7AD2CE4155ED}"/>
          </ac:spMkLst>
        </pc:spChg>
        <pc:spChg chg="add mod">
          <ac:chgData name="yang x" userId="e542c3f68aa91397" providerId="LiveId" clId="{983EF2B0-8E64-4E95-B9F4-E1EF5B4EE0B2}" dt="2021-08-23T06:48:30.720" v="2182" actId="14100"/>
          <ac:spMkLst>
            <pc:docMk/>
            <pc:sldMk cId="3541290157" sldId="6795"/>
            <ac:spMk id="50" creationId="{6F15A63C-762C-4C3D-BB06-7639305B759E}"/>
          </ac:spMkLst>
        </pc:spChg>
        <pc:spChg chg="mod">
          <ac:chgData name="yang x" userId="e542c3f68aa91397" providerId="LiveId" clId="{983EF2B0-8E64-4E95-B9F4-E1EF5B4EE0B2}" dt="2021-08-23T06:48:59.611" v="2183"/>
          <ac:spMkLst>
            <pc:docMk/>
            <pc:sldMk cId="3541290157" sldId="6795"/>
            <ac:spMk id="52" creationId="{B49A3A07-10BF-4987-B584-9E68E5E62E7D}"/>
          </ac:spMkLst>
        </pc:spChg>
        <pc:spChg chg="mod">
          <ac:chgData name="yang x" userId="e542c3f68aa91397" providerId="LiveId" clId="{983EF2B0-8E64-4E95-B9F4-E1EF5B4EE0B2}" dt="2021-08-23T06:48:59.611" v="2183"/>
          <ac:spMkLst>
            <pc:docMk/>
            <pc:sldMk cId="3541290157" sldId="6795"/>
            <ac:spMk id="53" creationId="{A6E41194-D774-4C4E-AB11-CF5538AEC76E}"/>
          </ac:spMkLst>
        </pc:spChg>
        <pc:spChg chg="mod">
          <ac:chgData name="yang x" userId="e542c3f68aa91397" providerId="LiveId" clId="{983EF2B0-8E64-4E95-B9F4-E1EF5B4EE0B2}" dt="2021-08-23T06:48:59.611" v="2183"/>
          <ac:spMkLst>
            <pc:docMk/>
            <pc:sldMk cId="3541290157" sldId="6795"/>
            <ac:spMk id="54" creationId="{9BD4418A-1886-478F-9378-0B06F052E059}"/>
          </ac:spMkLst>
        </pc:spChg>
        <pc:spChg chg="mod">
          <ac:chgData name="yang x" userId="e542c3f68aa91397" providerId="LiveId" clId="{983EF2B0-8E64-4E95-B9F4-E1EF5B4EE0B2}" dt="2021-08-23T06:48:59.611" v="2183"/>
          <ac:spMkLst>
            <pc:docMk/>
            <pc:sldMk cId="3541290157" sldId="6795"/>
            <ac:spMk id="55" creationId="{D242B24D-ACC9-485F-B15F-8E3C317F0730}"/>
          </ac:spMkLst>
        </pc:spChg>
        <pc:spChg chg="mod">
          <ac:chgData name="yang x" userId="e542c3f68aa91397" providerId="LiveId" clId="{983EF2B0-8E64-4E95-B9F4-E1EF5B4EE0B2}" dt="2021-08-23T06:48:59.611" v="2183"/>
          <ac:spMkLst>
            <pc:docMk/>
            <pc:sldMk cId="3541290157" sldId="6795"/>
            <ac:spMk id="56" creationId="{1D656086-B398-42C1-8678-642ACBF95779}"/>
          </ac:spMkLst>
        </pc:spChg>
        <pc:spChg chg="mod">
          <ac:chgData name="yang x" userId="e542c3f68aa91397" providerId="LiveId" clId="{983EF2B0-8E64-4E95-B9F4-E1EF5B4EE0B2}" dt="2021-08-23T06:48:59.611" v="2183"/>
          <ac:spMkLst>
            <pc:docMk/>
            <pc:sldMk cId="3541290157" sldId="6795"/>
            <ac:spMk id="57" creationId="{66F0D9E7-DD92-499E-BA9F-474A24D8F1A5}"/>
          </ac:spMkLst>
        </pc:spChg>
        <pc:spChg chg="mod">
          <ac:chgData name="yang x" userId="e542c3f68aa91397" providerId="LiveId" clId="{983EF2B0-8E64-4E95-B9F4-E1EF5B4EE0B2}" dt="2021-08-23T06:48:59.611" v="2183"/>
          <ac:spMkLst>
            <pc:docMk/>
            <pc:sldMk cId="3541290157" sldId="6795"/>
            <ac:spMk id="59" creationId="{8DB83FC6-ED60-4D08-86B0-ABBAAB7E5AAA}"/>
          </ac:spMkLst>
        </pc:spChg>
        <pc:spChg chg="mod">
          <ac:chgData name="yang x" userId="e542c3f68aa91397" providerId="LiveId" clId="{983EF2B0-8E64-4E95-B9F4-E1EF5B4EE0B2}" dt="2021-08-23T06:48:59.611" v="2183"/>
          <ac:spMkLst>
            <pc:docMk/>
            <pc:sldMk cId="3541290157" sldId="6795"/>
            <ac:spMk id="60" creationId="{723E13E5-0E94-44C2-BA99-4D0505C1D863}"/>
          </ac:spMkLst>
        </pc:spChg>
        <pc:spChg chg="mod">
          <ac:chgData name="yang x" userId="e542c3f68aa91397" providerId="LiveId" clId="{983EF2B0-8E64-4E95-B9F4-E1EF5B4EE0B2}" dt="2021-08-23T06:48:59.611" v="2183"/>
          <ac:spMkLst>
            <pc:docMk/>
            <pc:sldMk cId="3541290157" sldId="6795"/>
            <ac:spMk id="61" creationId="{721D4D85-3F79-41DC-A39B-10FF72C57919}"/>
          </ac:spMkLst>
        </pc:spChg>
        <pc:spChg chg="mod">
          <ac:chgData name="yang x" userId="e542c3f68aa91397" providerId="LiveId" clId="{983EF2B0-8E64-4E95-B9F4-E1EF5B4EE0B2}" dt="2021-08-23T06:48:59.611" v="2183"/>
          <ac:spMkLst>
            <pc:docMk/>
            <pc:sldMk cId="3541290157" sldId="6795"/>
            <ac:spMk id="62" creationId="{85BECC49-22DF-4BE7-9400-0A8A35C3F948}"/>
          </ac:spMkLst>
        </pc:spChg>
        <pc:spChg chg="mod">
          <ac:chgData name="yang x" userId="e542c3f68aa91397" providerId="LiveId" clId="{983EF2B0-8E64-4E95-B9F4-E1EF5B4EE0B2}" dt="2021-08-23T06:48:59.611" v="2183"/>
          <ac:spMkLst>
            <pc:docMk/>
            <pc:sldMk cId="3541290157" sldId="6795"/>
            <ac:spMk id="63" creationId="{D9A78C43-4241-40EC-9D31-108E46F54CA7}"/>
          </ac:spMkLst>
        </pc:spChg>
        <pc:spChg chg="mod">
          <ac:chgData name="yang x" userId="e542c3f68aa91397" providerId="LiveId" clId="{983EF2B0-8E64-4E95-B9F4-E1EF5B4EE0B2}" dt="2021-08-23T06:48:59.611" v="2183"/>
          <ac:spMkLst>
            <pc:docMk/>
            <pc:sldMk cId="3541290157" sldId="6795"/>
            <ac:spMk id="64" creationId="{C15B0924-9757-4A6A-824E-E62503BBD981}"/>
          </ac:spMkLst>
        </pc:spChg>
        <pc:grpChg chg="add del mod">
          <ac:chgData name="yang x" userId="e542c3f68aa91397" providerId="LiveId" clId="{983EF2B0-8E64-4E95-B9F4-E1EF5B4EE0B2}" dt="2021-08-23T06:49:06.101" v="2185" actId="478"/>
          <ac:grpSpMkLst>
            <pc:docMk/>
            <pc:sldMk cId="3541290157" sldId="6795"/>
            <ac:grpSpMk id="5" creationId="{FB16710D-E954-4B91-92DA-9DF779D9EF92}"/>
          </ac:grpSpMkLst>
        </pc:grpChg>
        <pc:grpChg chg="add del mod">
          <ac:chgData name="yang x" userId="e542c3f68aa91397" providerId="LiveId" clId="{983EF2B0-8E64-4E95-B9F4-E1EF5B4EE0B2}" dt="2021-08-23T06:49:06.101" v="2185" actId="478"/>
          <ac:grpSpMkLst>
            <pc:docMk/>
            <pc:sldMk cId="3541290157" sldId="6795"/>
            <ac:grpSpMk id="9" creationId="{2F600CDA-E3AF-4861-AB8C-26FA30AABEA4}"/>
          </ac:grpSpMkLst>
        </pc:grpChg>
        <pc:grpChg chg="add mod">
          <ac:chgData name="yang x" userId="e542c3f68aa91397" providerId="LiveId" clId="{983EF2B0-8E64-4E95-B9F4-E1EF5B4EE0B2}" dt="2021-08-23T06:49:30.271" v="2196" actId="1038"/>
          <ac:grpSpMkLst>
            <pc:docMk/>
            <pc:sldMk cId="3541290157" sldId="6795"/>
            <ac:grpSpMk id="51" creationId="{5F3CE0EC-2637-4400-BB02-A9936D58044F}"/>
          </ac:grpSpMkLst>
        </pc:grpChg>
        <pc:grpChg chg="add mod">
          <ac:chgData name="yang x" userId="e542c3f68aa91397" providerId="LiveId" clId="{983EF2B0-8E64-4E95-B9F4-E1EF5B4EE0B2}" dt="2021-08-23T06:49:30.271" v="2196" actId="1038"/>
          <ac:grpSpMkLst>
            <pc:docMk/>
            <pc:sldMk cId="3541290157" sldId="6795"/>
            <ac:grpSpMk id="58" creationId="{18E35F7E-4B02-453C-8B8E-A9000C55A5C9}"/>
          </ac:grpSpMkLst>
        </pc:grpChg>
      </pc:sldChg>
      <pc:sldChg chg="modSp add mod">
        <pc:chgData name="yang x" userId="e542c3f68aa91397" providerId="LiveId" clId="{983EF2B0-8E64-4E95-B9F4-E1EF5B4EE0B2}" dt="2021-08-23T08:23:17.091" v="3964" actId="1076"/>
        <pc:sldMkLst>
          <pc:docMk/>
          <pc:sldMk cId="1103190716" sldId="6796"/>
        </pc:sldMkLst>
        <pc:spChg chg="mod">
          <ac:chgData name="yang x" userId="e542c3f68aa91397" providerId="LiveId" clId="{983EF2B0-8E64-4E95-B9F4-E1EF5B4EE0B2}" dt="2021-08-23T08:23:17.091" v="3964" actId="1076"/>
          <ac:spMkLst>
            <pc:docMk/>
            <pc:sldMk cId="1103190716" sldId="6796"/>
            <ac:spMk id="2" creationId="{22A62C2D-6CF6-4664-99C4-5916345F404C}"/>
          </ac:spMkLst>
        </pc:spChg>
      </pc:sldChg>
      <pc:sldChg chg="addSp delSp modSp new del mod delAnim modAnim">
        <pc:chgData name="yang x" userId="e542c3f68aa91397" providerId="LiveId" clId="{983EF2B0-8E64-4E95-B9F4-E1EF5B4EE0B2}" dt="2021-08-23T07:26:04.551" v="3217" actId="2696"/>
        <pc:sldMkLst>
          <pc:docMk/>
          <pc:sldMk cId="3258202095" sldId="6796"/>
        </pc:sldMkLst>
        <pc:spChg chg="add mod">
          <ac:chgData name="yang x" userId="e542c3f68aa91397" providerId="LiveId" clId="{983EF2B0-8E64-4E95-B9F4-E1EF5B4EE0B2}" dt="2021-08-23T07:18:21.861" v="3089" actId="14100"/>
          <ac:spMkLst>
            <pc:docMk/>
            <pc:sldMk cId="3258202095" sldId="6796"/>
            <ac:spMk id="2" creationId="{22A62C2D-6CF6-4664-99C4-5916345F404C}"/>
          </ac:spMkLst>
        </pc:spChg>
        <pc:spChg chg="add mod">
          <ac:chgData name="yang x" userId="e542c3f68aa91397" providerId="LiveId" clId="{983EF2B0-8E64-4E95-B9F4-E1EF5B4EE0B2}" dt="2021-08-23T07:14:50.481" v="2898" actId="12789"/>
          <ac:spMkLst>
            <pc:docMk/>
            <pc:sldMk cId="3258202095" sldId="6796"/>
            <ac:spMk id="3" creationId="{75F8FA3B-2D9E-4F7D-A216-3890B3181B57}"/>
          </ac:spMkLst>
        </pc:spChg>
        <pc:spChg chg="add del mod">
          <ac:chgData name="yang x" userId="e542c3f68aa91397" providerId="LiveId" clId="{983EF2B0-8E64-4E95-B9F4-E1EF5B4EE0B2}" dt="2021-08-23T07:16:14.501" v="2957" actId="478"/>
          <ac:spMkLst>
            <pc:docMk/>
            <pc:sldMk cId="3258202095" sldId="6796"/>
            <ac:spMk id="4" creationId="{7C3D793A-57D7-41E8-A9C4-C3E3390562C3}"/>
          </ac:spMkLst>
        </pc:spChg>
        <pc:spChg chg="add del mod">
          <ac:chgData name="yang x" userId="e542c3f68aa91397" providerId="LiveId" clId="{983EF2B0-8E64-4E95-B9F4-E1EF5B4EE0B2}" dt="2021-08-23T07:16:14.501" v="2957" actId="478"/>
          <ac:spMkLst>
            <pc:docMk/>
            <pc:sldMk cId="3258202095" sldId="6796"/>
            <ac:spMk id="5" creationId="{435C1F6C-4D96-49F7-B4DE-98D1D3255AA9}"/>
          </ac:spMkLst>
        </pc:spChg>
        <pc:spChg chg="add del mod">
          <ac:chgData name="yang x" userId="e542c3f68aa91397" providerId="LiveId" clId="{983EF2B0-8E64-4E95-B9F4-E1EF5B4EE0B2}" dt="2021-08-23T07:16:14.501" v="2957" actId="478"/>
          <ac:spMkLst>
            <pc:docMk/>
            <pc:sldMk cId="3258202095" sldId="6796"/>
            <ac:spMk id="6" creationId="{F9F23557-FA0E-44AF-A7C7-76EF37205F69}"/>
          </ac:spMkLst>
        </pc:spChg>
        <pc:spChg chg="add del mod">
          <ac:chgData name="yang x" userId="e542c3f68aa91397" providerId="LiveId" clId="{983EF2B0-8E64-4E95-B9F4-E1EF5B4EE0B2}" dt="2021-08-23T07:16:14.501" v="2957" actId="478"/>
          <ac:spMkLst>
            <pc:docMk/>
            <pc:sldMk cId="3258202095" sldId="6796"/>
            <ac:spMk id="7" creationId="{173E1F14-5DCA-4C71-9A2D-56A3C60E4B4B}"/>
          </ac:spMkLst>
        </pc:spChg>
        <pc:spChg chg="add mod">
          <ac:chgData name="yang x" userId="e542c3f68aa91397" providerId="LiveId" clId="{983EF2B0-8E64-4E95-B9F4-E1EF5B4EE0B2}" dt="2021-08-23T07:17:16.341" v="3024" actId="1036"/>
          <ac:spMkLst>
            <pc:docMk/>
            <pc:sldMk cId="3258202095" sldId="6796"/>
            <ac:spMk id="8" creationId="{492217F1-4EC5-42C2-A8ED-51D24598BC00}"/>
          </ac:spMkLst>
        </pc:spChg>
        <pc:spChg chg="add mod">
          <ac:chgData name="yang x" userId="e542c3f68aa91397" providerId="LiveId" clId="{983EF2B0-8E64-4E95-B9F4-E1EF5B4EE0B2}" dt="2021-08-23T07:17:16.341" v="3024" actId="1036"/>
          <ac:spMkLst>
            <pc:docMk/>
            <pc:sldMk cId="3258202095" sldId="6796"/>
            <ac:spMk id="9" creationId="{3CB48BB1-B18C-4395-8FB9-8319600B34D6}"/>
          </ac:spMkLst>
        </pc:spChg>
        <pc:spChg chg="add mod">
          <ac:chgData name="yang x" userId="e542c3f68aa91397" providerId="LiveId" clId="{983EF2B0-8E64-4E95-B9F4-E1EF5B4EE0B2}" dt="2021-08-23T07:18:03.221" v="3063" actId="14100"/>
          <ac:spMkLst>
            <pc:docMk/>
            <pc:sldMk cId="3258202095" sldId="6796"/>
            <ac:spMk id="10" creationId="{38A11031-B51E-47BB-ADF4-4B0F6E885744}"/>
          </ac:spMkLst>
        </pc:spChg>
        <pc:spChg chg="add mod">
          <ac:chgData name="yang x" userId="e542c3f68aa91397" providerId="LiveId" clId="{983EF2B0-8E64-4E95-B9F4-E1EF5B4EE0B2}" dt="2021-08-23T07:17:25.741" v="3052" actId="1035"/>
          <ac:spMkLst>
            <pc:docMk/>
            <pc:sldMk cId="3258202095" sldId="6796"/>
            <ac:spMk id="11" creationId="{7822B6B0-BF43-4750-848B-9E75CA2B3933}"/>
          </ac:spMkLst>
        </pc:spChg>
      </pc:sldChg>
      <pc:sldChg chg="new">
        <pc:chgData name="yang x" userId="e542c3f68aa91397" providerId="LiveId" clId="{983EF2B0-8E64-4E95-B9F4-E1EF5B4EE0B2}" dt="2021-08-23T08:27:50.951" v="3979" actId="680"/>
        <pc:sldMkLst>
          <pc:docMk/>
          <pc:sldMk cId="1205183001" sldId="6797"/>
        </pc:sldMkLst>
      </pc:sldChg>
      <pc:sldChg chg="new del">
        <pc:chgData name="yang x" userId="e542c3f68aa91397" providerId="LiveId" clId="{983EF2B0-8E64-4E95-B9F4-E1EF5B4EE0B2}" dt="2021-08-23T07:21:51.401" v="3105" actId="47"/>
        <pc:sldMkLst>
          <pc:docMk/>
          <pc:sldMk cId="1850079345" sldId="6797"/>
        </pc:sldMkLst>
      </pc:sldChg>
      <pc:sldChg chg="new">
        <pc:chgData name="yang x" userId="e542c3f68aa91397" providerId="LiveId" clId="{983EF2B0-8E64-4E95-B9F4-E1EF5B4EE0B2}" dt="2021-08-23T08:27:53.071" v="3980" actId="680"/>
        <pc:sldMkLst>
          <pc:docMk/>
          <pc:sldMk cId="788943256" sldId="6798"/>
        </pc:sldMkLst>
      </pc:sldChg>
      <pc:sldMasterChg chg="modSldLayout">
        <pc:chgData name="yang x" userId="e542c3f68aa91397" providerId="LiveId" clId="{983EF2B0-8E64-4E95-B9F4-E1EF5B4EE0B2}" dt="2021-08-23T07:10:12.781" v="2642" actId="207"/>
        <pc:sldMasterMkLst>
          <pc:docMk/>
          <pc:sldMasterMk cId="864947786" sldId="2147483651"/>
        </pc:sldMasterMkLst>
        <pc:sldLayoutChg chg="addSp delSp modSp mod">
          <pc:chgData name="yang x" userId="e542c3f68aa91397" providerId="LiveId" clId="{983EF2B0-8E64-4E95-B9F4-E1EF5B4EE0B2}" dt="2021-08-23T03:20:59.487" v="343" actId="207"/>
          <pc:sldLayoutMkLst>
            <pc:docMk/>
            <pc:sldMasterMk cId="864947786" sldId="2147483651"/>
            <pc:sldLayoutMk cId="1976711435" sldId="2147483802"/>
          </pc:sldLayoutMkLst>
          <pc:spChg chg="add del">
            <ac:chgData name="yang x" userId="e542c3f68aa91397" providerId="LiveId" clId="{983EF2B0-8E64-4E95-B9F4-E1EF5B4EE0B2}" dt="2021-08-23T03:20:48.517" v="339" actId="11529"/>
            <ac:spMkLst>
              <pc:docMk/>
              <pc:sldMasterMk cId="864947786" sldId="2147483651"/>
              <pc:sldLayoutMk cId="1976711435" sldId="2147483802"/>
              <ac:spMk id="2" creationId="{0D6C04D6-FF04-4ABA-9D91-A44309ED5BC3}"/>
            </ac:spMkLst>
          </pc:spChg>
          <pc:spChg chg="add del mod">
            <ac:chgData name="yang x" userId="e542c3f68aa91397" providerId="LiveId" clId="{983EF2B0-8E64-4E95-B9F4-E1EF5B4EE0B2}" dt="2021-08-23T03:20:56.357" v="342"/>
            <ac:spMkLst>
              <pc:docMk/>
              <pc:sldMasterMk cId="864947786" sldId="2147483651"/>
              <pc:sldLayoutMk cId="1976711435" sldId="2147483802"/>
              <ac:spMk id="3" creationId="{AE52B70F-0E19-4376-8ACE-589AE7A85E56}"/>
            </ac:spMkLst>
          </pc:spChg>
          <pc:spChg chg="add del mod ord">
            <ac:chgData name="yang x" userId="e542c3f68aa91397" providerId="LiveId" clId="{983EF2B0-8E64-4E95-B9F4-E1EF5B4EE0B2}" dt="2021-08-23T03:20:56.357" v="342"/>
            <ac:spMkLst>
              <pc:docMk/>
              <pc:sldMasterMk cId="864947786" sldId="2147483651"/>
              <pc:sldLayoutMk cId="1976711435" sldId="2147483802"/>
              <ac:spMk id="4" creationId="{BB29FA3D-C7B5-4360-91D8-1F9600C8860D}"/>
            </ac:spMkLst>
          </pc:spChg>
          <pc:spChg chg="del">
            <ac:chgData name="yang x" userId="e542c3f68aa91397" providerId="LiveId" clId="{983EF2B0-8E64-4E95-B9F4-E1EF5B4EE0B2}" dt="2021-08-23T03:20:43.607" v="337" actId="478"/>
            <ac:spMkLst>
              <pc:docMk/>
              <pc:sldMasterMk cId="864947786" sldId="2147483651"/>
              <pc:sldLayoutMk cId="1976711435" sldId="2147483802"/>
              <ac:spMk id="5" creationId="{6E32608B-3578-4508-935F-E7D3A153A541}"/>
            </ac:spMkLst>
          </pc:spChg>
          <pc:spChg chg="mod">
            <ac:chgData name="yang x" userId="e542c3f68aa91397" providerId="LiveId" clId="{983EF2B0-8E64-4E95-B9F4-E1EF5B4EE0B2}" dt="2021-08-23T03:20:59.487" v="343" actId="207"/>
            <ac:spMkLst>
              <pc:docMk/>
              <pc:sldMasterMk cId="864947786" sldId="2147483651"/>
              <pc:sldLayoutMk cId="1976711435" sldId="2147483802"/>
              <ac:spMk id="6" creationId="{E6D12C37-9C25-40DC-A009-67CBE9C52BC3}"/>
            </ac:spMkLst>
          </pc:spChg>
        </pc:sldLayoutChg>
        <pc:sldLayoutChg chg="modSp mod">
          <pc:chgData name="yang x" userId="e542c3f68aa91397" providerId="LiveId" clId="{983EF2B0-8E64-4E95-B9F4-E1EF5B4EE0B2}" dt="2021-08-23T07:10:12.781" v="2642" actId="207"/>
          <pc:sldLayoutMkLst>
            <pc:docMk/>
            <pc:sldMasterMk cId="864947786" sldId="2147483651"/>
            <pc:sldLayoutMk cId="1461068469" sldId="2147483863"/>
          </pc:sldLayoutMkLst>
          <pc:spChg chg="mod">
            <ac:chgData name="yang x" userId="e542c3f68aa91397" providerId="LiveId" clId="{983EF2B0-8E64-4E95-B9F4-E1EF5B4EE0B2}" dt="2021-08-23T07:10:12.781" v="2642" actId="207"/>
            <ac:spMkLst>
              <pc:docMk/>
              <pc:sldMasterMk cId="864947786" sldId="2147483651"/>
              <pc:sldLayoutMk cId="1461068469" sldId="2147483863"/>
              <ac:spMk id="15" creationId="{474E91F4-A9B2-4F09-A71F-40E41470C82D}"/>
            </ac:spMkLst>
          </pc:spChg>
          <pc:spChg chg="mod">
            <ac:chgData name="yang x" userId="e542c3f68aa91397" providerId="LiveId" clId="{983EF2B0-8E64-4E95-B9F4-E1EF5B4EE0B2}" dt="2021-08-23T07:10:12.781" v="2642" actId="207"/>
            <ac:spMkLst>
              <pc:docMk/>
              <pc:sldMasterMk cId="864947786" sldId="2147483651"/>
              <pc:sldLayoutMk cId="1461068469" sldId="2147483863"/>
              <ac:spMk id="16" creationId="{A8A804C3-37D0-44F1-8CC5-B91AC75A4EB7}"/>
            </ac:spMkLst>
          </pc:spChg>
          <pc:spChg chg="mod">
            <ac:chgData name="yang x" userId="e542c3f68aa91397" providerId="LiveId" clId="{983EF2B0-8E64-4E95-B9F4-E1EF5B4EE0B2}" dt="2021-08-23T07:10:12.781" v="2642" actId="207"/>
            <ac:spMkLst>
              <pc:docMk/>
              <pc:sldMasterMk cId="864947786" sldId="2147483651"/>
              <pc:sldLayoutMk cId="1461068469" sldId="2147483863"/>
              <ac:spMk id="17" creationId="{B8F5E9A0-8F5E-40FD-BB6D-4AE68B48119C}"/>
            </ac:spMkLst>
          </pc:spChg>
          <pc:spChg chg="mod">
            <ac:chgData name="yang x" userId="e542c3f68aa91397" providerId="LiveId" clId="{983EF2B0-8E64-4E95-B9F4-E1EF5B4EE0B2}" dt="2021-08-23T07:10:12.781" v="2642" actId="207"/>
            <ac:spMkLst>
              <pc:docMk/>
              <pc:sldMasterMk cId="864947786" sldId="2147483651"/>
              <pc:sldLayoutMk cId="1461068469" sldId="2147483863"/>
              <ac:spMk id="18" creationId="{9DFC01FE-8ECD-4E61-B00E-E9B9238EA6CA}"/>
            </ac:spMkLst>
          </pc:spChg>
          <pc:spChg chg="mod">
            <ac:chgData name="yang x" userId="e542c3f68aa91397" providerId="LiveId" clId="{983EF2B0-8E64-4E95-B9F4-E1EF5B4EE0B2}" dt="2021-08-23T07:10:12.781" v="2642" actId="207"/>
            <ac:spMkLst>
              <pc:docMk/>
              <pc:sldMasterMk cId="864947786" sldId="2147483651"/>
              <pc:sldLayoutMk cId="1461068469" sldId="2147483863"/>
              <ac:spMk id="19" creationId="{6C8A97B0-6A79-4124-B69A-905660BE9DDD}"/>
            </ac:spMkLst>
          </pc:spChg>
          <pc:spChg chg="mod">
            <ac:chgData name="yang x" userId="e542c3f68aa91397" providerId="LiveId" clId="{983EF2B0-8E64-4E95-B9F4-E1EF5B4EE0B2}" dt="2021-08-23T07:10:12.781" v="2642" actId="207"/>
            <ac:spMkLst>
              <pc:docMk/>
              <pc:sldMasterMk cId="864947786" sldId="2147483651"/>
              <pc:sldLayoutMk cId="1461068469" sldId="2147483863"/>
              <ac:spMk id="20" creationId="{E373025B-0099-4CBB-A626-B03597A858B3}"/>
            </ac:spMkLst>
          </pc:spChg>
          <pc:spChg chg="mod">
            <ac:chgData name="yang x" userId="e542c3f68aa91397" providerId="LiveId" clId="{983EF2B0-8E64-4E95-B9F4-E1EF5B4EE0B2}" dt="2021-08-23T07:10:12.781" v="2642" actId="207"/>
            <ac:spMkLst>
              <pc:docMk/>
              <pc:sldMasterMk cId="864947786" sldId="2147483651"/>
              <pc:sldLayoutMk cId="1461068469" sldId="2147483863"/>
              <ac:spMk id="21" creationId="{2F9B72C9-E9F6-4BC4-806B-331AC74991CB}"/>
            </ac:spMkLst>
          </pc:spChg>
          <pc:spChg chg="mod">
            <ac:chgData name="yang x" userId="e542c3f68aa91397" providerId="LiveId" clId="{983EF2B0-8E64-4E95-B9F4-E1EF5B4EE0B2}" dt="2021-08-23T07:10:12.781" v="2642" actId="207"/>
            <ac:spMkLst>
              <pc:docMk/>
              <pc:sldMasterMk cId="864947786" sldId="2147483651"/>
              <pc:sldLayoutMk cId="1461068469" sldId="2147483863"/>
              <ac:spMk id="22" creationId="{3D212B18-4914-4D85-83D1-DDDDEE6802B0}"/>
            </ac:spMkLst>
          </pc:spChg>
          <pc:grpChg chg="mod">
            <ac:chgData name="yang x" userId="e542c3f68aa91397" providerId="LiveId" clId="{983EF2B0-8E64-4E95-B9F4-E1EF5B4EE0B2}" dt="2021-08-23T07:10:12.781" v="2642" actId="207"/>
            <ac:grpSpMkLst>
              <pc:docMk/>
              <pc:sldMasterMk cId="864947786" sldId="2147483651"/>
              <pc:sldLayoutMk cId="1461068469" sldId="2147483863"/>
              <ac:grpSpMk id="9" creationId="{F93C8DA6-1F8C-41C7-9966-1BFC6CFCD1CC}"/>
            </ac:grpSpMkLst>
          </pc:grpChg>
        </pc:sldLayoutChg>
      </pc:sldMasterChg>
    </pc:docChg>
  </pc:docChgLst>
  <pc:docChgLst>
    <pc:chgData name="yang x" userId="e542c3f68aa91397" providerId="LiveId" clId="{91A176EB-C23D-4398-B629-49C7EA29B505}"/>
    <pc:docChg chg="undo custSel modNotesMaster">
      <pc:chgData name="yang x" userId="e542c3f68aa91397" providerId="LiveId" clId="{91A176EB-C23D-4398-B629-49C7EA29B505}" dt="2021-09-17T00:59:06.180" v="1" actId="14100"/>
      <pc:docMkLst>
        <pc:docMk/>
      </pc:docMkLst>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gradFill>
              <a:gsLst>
                <a:gs pos="0">
                  <a:schemeClr val="accent1"/>
                </a:gs>
                <a:gs pos="100000">
                  <a:schemeClr val="accent1">
                    <a:alpha val="0"/>
                  </a:schemeClr>
                </a:gs>
              </a:gsLst>
              <a:lin ang="5400000" scaled="1"/>
            </a:gradFill>
            <a:ln>
              <a:noFill/>
            </a:ln>
            <a:effectLst/>
          </c:spPr>
          <c:invertIfNegative val="0"/>
          <c:cat>
            <c:numRef>
              <c:f>Sheet1!$A$2:$A$5</c:f>
              <c:numCache>
                <c:formatCode>General</c:formatCode>
                <c:ptCount val="4"/>
                <c:pt idx="0">
                  <c:v>2018</c:v>
                </c:pt>
                <c:pt idx="1">
                  <c:v>2019</c:v>
                </c:pt>
                <c:pt idx="2">
                  <c:v>2020</c:v>
                </c:pt>
                <c:pt idx="3">
                  <c:v>2021</c:v>
                </c:pt>
              </c:numCache>
            </c:numRef>
          </c:cat>
          <c:val>
            <c:numRef>
              <c:f>Sheet1!$B$2:$B$5</c:f>
              <c:numCache>
                <c:formatCode>General</c:formatCode>
                <c:ptCount val="4"/>
                <c:pt idx="0">
                  <c:v>18</c:v>
                </c:pt>
                <c:pt idx="1">
                  <c:v>27</c:v>
                </c:pt>
                <c:pt idx="2">
                  <c:v>53</c:v>
                </c:pt>
                <c:pt idx="3">
                  <c:v>87</c:v>
                </c:pt>
              </c:numCache>
            </c:numRef>
          </c:val>
          <c:extLst>
            <c:ext xmlns:c16="http://schemas.microsoft.com/office/drawing/2014/chart" uri="{C3380CC4-5D6E-409C-BE32-E72D297353CC}">
              <c16:uniqueId val="{00000000-3F12-4364-8815-58B74210166E}"/>
            </c:ext>
          </c:extLst>
        </c:ser>
        <c:ser>
          <c:idx val="1"/>
          <c:order val="1"/>
          <c:tx>
            <c:strRef>
              <c:f>Sheet1!$C$1</c:f>
              <c:strCache>
                <c:ptCount val="1"/>
                <c:pt idx="0">
                  <c:v>Series 2</c:v>
                </c:pt>
              </c:strCache>
            </c:strRef>
          </c:tx>
          <c:spPr>
            <a:gradFill>
              <a:gsLst>
                <a:gs pos="0">
                  <a:schemeClr val="accent6"/>
                </a:gs>
                <a:gs pos="100000">
                  <a:schemeClr val="accent6">
                    <a:alpha val="0"/>
                  </a:schemeClr>
                </a:gs>
              </a:gsLst>
              <a:lin ang="5400000" scaled="1"/>
            </a:gradFill>
            <a:ln>
              <a:noFill/>
            </a:ln>
            <a:effectLst/>
          </c:spPr>
          <c:invertIfNegative val="0"/>
          <c:cat>
            <c:numRef>
              <c:f>Sheet1!$A$2:$A$5</c:f>
              <c:numCache>
                <c:formatCode>General</c:formatCode>
                <c:ptCount val="4"/>
                <c:pt idx="0">
                  <c:v>2018</c:v>
                </c:pt>
                <c:pt idx="1">
                  <c:v>2019</c:v>
                </c:pt>
                <c:pt idx="2">
                  <c:v>2020</c:v>
                </c:pt>
                <c:pt idx="3">
                  <c:v>2021</c:v>
                </c:pt>
              </c:numCache>
            </c:numRef>
          </c:cat>
          <c:val>
            <c:numRef>
              <c:f>Sheet1!$C$2:$C$5</c:f>
              <c:numCache>
                <c:formatCode>General</c:formatCode>
                <c:ptCount val="4"/>
                <c:pt idx="0">
                  <c:v>56</c:v>
                </c:pt>
                <c:pt idx="1">
                  <c:v>43</c:v>
                </c:pt>
                <c:pt idx="2">
                  <c:v>72</c:v>
                </c:pt>
                <c:pt idx="3">
                  <c:v>59</c:v>
                </c:pt>
              </c:numCache>
            </c:numRef>
          </c:val>
          <c:extLst>
            <c:ext xmlns:c16="http://schemas.microsoft.com/office/drawing/2014/chart" uri="{C3380CC4-5D6E-409C-BE32-E72D297353CC}">
              <c16:uniqueId val="{00000001-3F12-4364-8815-58B74210166E}"/>
            </c:ext>
          </c:extLst>
        </c:ser>
        <c:dLbls>
          <c:showLegendKey val="0"/>
          <c:showVal val="0"/>
          <c:showCatName val="0"/>
          <c:showSerName val="0"/>
          <c:showPercent val="0"/>
          <c:showBubbleSize val="0"/>
        </c:dLbls>
        <c:gapWidth val="100"/>
        <c:overlap val="-20"/>
        <c:axId val="1643887584"/>
        <c:axId val="1643891392"/>
      </c:barChart>
      <c:catAx>
        <c:axId val="1643887584"/>
        <c:scaling>
          <c:orientation val="minMax"/>
        </c:scaling>
        <c:delete val="0"/>
        <c:axPos val="b"/>
        <c:numFmt formatCode="General" sourceLinked="1"/>
        <c:majorTickMark val="none"/>
        <c:minorTickMark val="none"/>
        <c:tickLblPos val="nextTo"/>
        <c:spPr>
          <a:noFill/>
          <a:ln w="9525" cap="flat" cmpd="sng" algn="ctr">
            <a:solidFill>
              <a:schemeClr val="bg2">
                <a:lumMod val="50000"/>
                <a:lumOff val="50000"/>
              </a:schemeClr>
            </a:solidFill>
            <a:round/>
          </a:ln>
          <a:effectLst/>
        </c:spPr>
        <c:txPr>
          <a:bodyPr rot="-60000000" spcFirstLastPara="1" vertOverflow="ellipsis" vert="horz" wrap="square" anchor="ctr" anchorCtr="1"/>
          <a:lstStyle/>
          <a:p>
            <a:pPr>
              <a:defRPr sz="1400" b="0" i="0" u="none" strike="noStrike" kern="1200" baseline="0">
                <a:solidFill>
                  <a:schemeClr val="tx1">
                    <a:lumMod val="75000"/>
                    <a:lumOff val="25000"/>
                  </a:schemeClr>
                </a:solidFill>
                <a:latin typeface="+mj-lt"/>
                <a:ea typeface="+mn-ea"/>
                <a:cs typeface="+mn-cs"/>
              </a:defRPr>
            </a:pPr>
            <a:endParaRPr lang="en-US"/>
          </a:p>
        </c:txPr>
        <c:crossAx val="1643891392"/>
        <c:crosses val="autoZero"/>
        <c:auto val="1"/>
        <c:lblAlgn val="ctr"/>
        <c:lblOffset val="100"/>
        <c:noMultiLvlLbl val="0"/>
      </c:catAx>
      <c:valAx>
        <c:axId val="1643891392"/>
        <c:scaling>
          <c:orientation val="minMax"/>
        </c:scaling>
        <c:delete val="0"/>
        <c:axPos val="l"/>
        <c:majorGridlines>
          <c:spPr>
            <a:ln w="12700" cap="flat" cmpd="sng" algn="ctr">
              <a:solidFill>
                <a:schemeClr val="bg2">
                  <a:lumMod val="75000"/>
                  <a:lumOff val="25000"/>
                </a:schemeClr>
              </a:solidFill>
              <a:prstDash val="solid"/>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50000"/>
                  </a:schemeClr>
                </a:solidFill>
                <a:latin typeface="+mn-lt"/>
                <a:ea typeface="+mn-ea"/>
                <a:cs typeface="+mn-cs"/>
              </a:defRPr>
            </a:pPr>
            <a:endParaRPr lang="en-US"/>
          </a:p>
        </c:txPr>
        <c:crossAx val="1643887584"/>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Montserrat Light" panose="00000400000000000000" pitchFamily="50" charset="0"/>
              <a:ea typeface="Microsoft YaHei Light" panose="020B0502040204020203"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51F343E-A4B4-4945-A289-F71CC24FF5E2}" type="datetimeFigureOut">
              <a:rPr lang="zh-CN" altLang="en-US" smtClean="0">
                <a:latin typeface="Montserrat Light" panose="00000400000000000000" pitchFamily="50" charset="0"/>
                <a:ea typeface="Microsoft YaHei Light" panose="020B0502040204020203" pitchFamily="34" charset="-122"/>
              </a:rPr>
              <a:t>2021/11/9</a:t>
            </a:fld>
            <a:endParaRPr lang="zh-CN" altLang="en-US">
              <a:latin typeface="Montserrat Light" panose="00000400000000000000" pitchFamily="50" charset="0"/>
              <a:ea typeface="Microsoft YaHei Light" panose="020B0502040204020203"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Montserrat Light" panose="00000400000000000000" pitchFamily="50" charset="0"/>
              <a:ea typeface="Microsoft YaHei Light" panose="020B0502040204020203"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3FE3BE7-4887-454D-AC07-8146F5385083}" type="slidenum">
              <a:rPr lang="zh-CN" altLang="en-US" smtClean="0">
                <a:latin typeface="Montserrat Light" panose="00000400000000000000" pitchFamily="50" charset="0"/>
                <a:ea typeface="Microsoft YaHei Light" panose="020B0502040204020203" pitchFamily="34" charset="-122"/>
              </a:rPr>
              <a:t>‹#›</a:t>
            </a:fld>
            <a:endParaRPr lang="zh-CN" altLang="en-US">
              <a:latin typeface="Montserrat Light" panose="00000400000000000000" pitchFamily="50" charset="0"/>
              <a:ea typeface="Microsoft YaHei Light" panose="020B0502040204020203" pitchFamily="34" charset="-122"/>
            </a:endParaRPr>
          </a:p>
        </p:txBody>
      </p:sp>
    </p:spTree>
    <p:extLst>
      <p:ext uri="{BB962C8B-B14F-4D97-AF65-F5344CB8AC3E}">
        <p14:creationId xmlns:p14="http://schemas.microsoft.com/office/powerpoint/2010/main" val="18258060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Montserrat Light" panose="00000400000000000000" pitchFamily="50" charset="0"/>
                <a:ea typeface="Microsoft YaHei Light" panose="020B0502040204020203" pitchFamily="3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Montserrat Light" panose="00000400000000000000" pitchFamily="50" charset="0"/>
                <a:ea typeface="Microsoft YaHei Light" panose="020B0502040204020203" pitchFamily="34" charset="-122"/>
              </a:defRPr>
            </a:lvl1pPr>
          </a:lstStyle>
          <a:p>
            <a:fld id="{184EC83E-688E-43DA-BB76-712D53DE601D}" type="datetimeFigureOut">
              <a:rPr lang="zh-CN" altLang="en-US" smtClean="0"/>
              <a:pPr/>
              <a:t>2021/11/9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Montserrat Light" panose="00000400000000000000" pitchFamily="50" charset="0"/>
                <a:ea typeface="Microsoft YaHei Light" panose="020B0502040204020203"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Montserrat Light" panose="00000400000000000000" pitchFamily="50" charset="0"/>
                <a:ea typeface="Microsoft YaHei Light" panose="020B0502040204020203" pitchFamily="34" charset="-122"/>
              </a:defRPr>
            </a:lvl1pPr>
          </a:lstStyle>
          <a:p>
            <a:fld id="{BFEC4DAE-4541-43CA-A4FF-DC618A162F89}" type="slidenum">
              <a:rPr lang="zh-CN" altLang="en-US" smtClean="0"/>
              <a:pPr/>
              <a:t>‹#›</a:t>
            </a:fld>
            <a:endParaRPr lang="zh-CN" altLang="en-US"/>
          </a:p>
        </p:txBody>
      </p:sp>
    </p:spTree>
    <p:extLst>
      <p:ext uri="{BB962C8B-B14F-4D97-AF65-F5344CB8AC3E}">
        <p14:creationId xmlns:p14="http://schemas.microsoft.com/office/powerpoint/2010/main" val="3668933436"/>
      </p:ext>
    </p:extLst>
  </p:cSld>
  <p:clrMap bg1="lt1" tx1="dk1" bg2="lt2" tx2="dk2" accent1="accent1" accent2="accent2" accent3="accent3" accent4="accent4" accent5="accent5" accent6="accent6" hlink="hlink" folHlink="folHlink"/>
  <p:notesStyle>
    <a:lvl1pPr marL="0" algn="l" defTabSz="1371600" rtl="0" eaLnBrk="1" latinLnBrk="0" hangingPunct="1">
      <a:defRPr sz="1800" kern="1200">
        <a:solidFill>
          <a:schemeClr val="tx1"/>
        </a:solidFill>
        <a:latin typeface="Montserrat Light" panose="00000400000000000000" pitchFamily="50" charset="0"/>
        <a:ea typeface="Microsoft YaHei Light" panose="020B0502040204020203" pitchFamily="34" charset="-122"/>
        <a:cs typeface="+mn-cs"/>
      </a:defRPr>
    </a:lvl1pPr>
    <a:lvl2pPr marL="685800" algn="l" defTabSz="1371600" rtl="0" eaLnBrk="1" latinLnBrk="0" hangingPunct="1">
      <a:defRPr sz="1800" kern="1200">
        <a:solidFill>
          <a:schemeClr val="tx1"/>
        </a:solidFill>
        <a:latin typeface="Montserrat Light" panose="00000400000000000000" pitchFamily="50" charset="0"/>
        <a:ea typeface="Microsoft YaHei Light" panose="020B0502040204020203" pitchFamily="34" charset="-122"/>
        <a:cs typeface="+mn-cs"/>
      </a:defRPr>
    </a:lvl2pPr>
    <a:lvl3pPr marL="1371600" algn="l" defTabSz="1371600" rtl="0" eaLnBrk="1" latinLnBrk="0" hangingPunct="1">
      <a:defRPr sz="1800" kern="1200">
        <a:solidFill>
          <a:schemeClr val="tx1"/>
        </a:solidFill>
        <a:latin typeface="Montserrat Light" panose="00000400000000000000" pitchFamily="50" charset="0"/>
        <a:ea typeface="Microsoft YaHei Light" panose="020B0502040204020203" pitchFamily="34" charset="-122"/>
        <a:cs typeface="+mn-cs"/>
      </a:defRPr>
    </a:lvl3pPr>
    <a:lvl4pPr marL="2057400" algn="l" defTabSz="1371600" rtl="0" eaLnBrk="1" latinLnBrk="0" hangingPunct="1">
      <a:defRPr sz="1800" kern="1200">
        <a:solidFill>
          <a:schemeClr val="tx1"/>
        </a:solidFill>
        <a:latin typeface="Montserrat Light" panose="00000400000000000000" pitchFamily="50" charset="0"/>
        <a:ea typeface="Microsoft YaHei Light" panose="020B0502040204020203" pitchFamily="34" charset="-122"/>
        <a:cs typeface="+mn-cs"/>
      </a:defRPr>
    </a:lvl4pPr>
    <a:lvl5pPr marL="2743200" algn="l" defTabSz="1371600" rtl="0" eaLnBrk="1" latinLnBrk="0" hangingPunct="1">
      <a:defRPr sz="1800" kern="1200">
        <a:solidFill>
          <a:schemeClr val="tx1"/>
        </a:solidFill>
        <a:latin typeface="Montserrat Light" panose="00000400000000000000" pitchFamily="50" charset="0"/>
        <a:ea typeface="Microsoft YaHei Light" panose="020B0502040204020203" pitchFamily="34" charset="-122"/>
        <a:cs typeface="+mn-cs"/>
      </a:defRPr>
    </a:lvl5pPr>
    <a:lvl6pPr marL="3429000" algn="l" defTabSz="1371600" rtl="0" eaLnBrk="1" latinLnBrk="0" hangingPunct="1">
      <a:defRPr sz="1800" kern="1200">
        <a:solidFill>
          <a:schemeClr val="tx1"/>
        </a:solidFill>
        <a:latin typeface="+mn-lt"/>
        <a:ea typeface="+mn-ea"/>
        <a:cs typeface="+mn-cs"/>
      </a:defRPr>
    </a:lvl6pPr>
    <a:lvl7pPr marL="4114800" algn="l" defTabSz="1371600" rtl="0" eaLnBrk="1" latinLnBrk="0" hangingPunct="1">
      <a:defRPr sz="1800" kern="1200">
        <a:solidFill>
          <a:schemeClr val="tx1"/>
        </a:solidFill>
        <a:latin typeface="+mn-lt"/>
        <a:ea typeface="+mn-ea"/>
        <a:cs typeface="+mn-cs"/>
      </a:defRPr>
    </a:lvl7pPr>
    <a:lvl8pPr marL="4800600" algn="l" defTabSz="1371600" rtl="0" eaLnBrk="1" latinLnBrk="0" hangingPunct="1">
      <a:defRPr sz="1800" kern="1200">
        <a:solidFill>
          <a:schemeClr val="tx1"/>
        </a:solidFill>
        <a:latin typeface="+mn-lt"/>
        <a:ea typeface="+mn-ea"/>
        <a:cs typeface="+mn-cs"/>
      </a:defRPr>
    </a:lvl8pPr>
    <a:lvl9pPr marL="5486400" algn="l" defTabSz="13716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EC4DAE-4541-43CA-A4FF-DC618A162F89}" type="slidenum">
              <a:rPr lang="zh-CN" altLang="en-US" smtClean="0"/>
              <a:pPr/>
              <a:t>1</a:t>
            </a:fld>
            <a:endParaRPr lang="zh-CN" altLang="en-US"/>
          </a:p>
        </p:txBody>
      </p:sp>
    </p:spTree>
    <p:extLst>
      <p:ext uri="{BB962C8B-B14F-4D97-AF65-F5344CB8AC3E}">
        <p14:creationId xmlns:p14="http://schemas.microsoft.com/office/powerpoint/2010/main" val="2366751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EC4DAE-4541-43CA-A4FF-DC618A162F89}" type="slidenum">
              <a:rPr lang="zh-CN" altLang="en-US" smtClean="0"/>
              <a:pPr/>
              <a:t>11</a:t>
            </a:fld>
            <a:endParaRPr lang="zh-CN" altLang="en-US"/>
          </a:p>
        </p:txBody>
      </p:sp>
    </p:spTree>
    <p:extLst>
      <p:ext uri="{BB962C8B-B14F-4D97-AF65-F5344CB8AC3E}">
        <p14:creationId xmlns:p14="http://schemas.microsoft.com/office/powerpoint/2010/main" val="3361124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Cov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886248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7_3-Content">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C5EA61A7-D64F-444D-B4E6-D06D7EC02A0A}"/>
              </a:ext>
            </a:extLst>
          </p:cNvPr>
          <p:cNvSpPr>
            <a:spLocks noGrp="1"/>
          </p:cNvSpPr>
          <p:nvPr>
            <p:ph type="pic" sz="quarter" idx="10"/>
          </p:nvPr>
        </p:nvSpPr>
        <p:spPr>
          <a:xfrm>
            <a:off x="0" y="2971802"/>
            <a:ext cx="18288000" cy="3809999"/>
          </a:xfrm>
          <a:custGeom>
            <a:avLst/>
            <a:gdLst>
              <a:gd name="connsiteX0" fmla="*/ 0 w 18288000"/>
              <a:gd name="connsiteY0" fmla="*/ 0 h 3809999"/>
              <a:gd name="connsiteX1" fmla="*/ 18288000 w 18288000"/>
              <a:gd name="connsiteY1" fmla="*/ 0 h 3809999"/>
              <a:gd name="connsiteX2" fmla="*/ 18288000 w 18288000"/>
              <a:gd name="connsiteY2" fmla="*/ 3809999 h 3809999"/>
              <a:gd name="connsiteX3" fmla="*/ 0 w 18288000"/>
              <a:gd name="connsiteY3" fmla="*/ 3809999 h 3809999"/>
            </a:gdLst>
            <a:ahLst/>
            <a:cxnLst>
              <a:cxn ang="0">
                <a:pos x="connsiteX0" y="connsiteY0"/>
              </a:cxn>
              <a:cxn ang="0">
                <a:pos x="connsiteX1" y="connsiteY1"/>
              </a:cxn>
              <a:cxn ang="0">
                <a:pos x="connsiteX2" y="connsiteY2"/>
              </a:cxn>
              <a:cxn ang="0">
                <a:pos x="connsiteX3" y="connsiteY3"/>
              </a:cxn>
            </a:cxnLst>
            <a:rect l="l" t="t" r="r" b="b"/>
            <a:pathLst>
              <a:path w="18288000" h="3809999">
                <a:moveTo>
                  <a:pt x="0" y="0"/>
                </a:moveTo>
                <a:lnTo>
                  <a:pt x="18288000" y="0"/>
                </a:lnTo>
                <a:lnTo>
                  <a:pt x="18288000" y="3809999"/>
                </a:lnTo>
                <a:lnTo>
                  <a:pt x="0" y="3809999"/>
                </a:lnTo>
                <a:close/>
              </a:path>
            </a:pathLst>
          </a:custGeom>
          <a:solidFill>
            <a:schemeClr val="tx1">
              <a:lumMod val="75000"/>
            </a:schemeClr>
          </a:solidFill>
        </p:spPr>
        <p:txBody>
          <a:bodyPr wrap="square">
            <a:noAutofit/>
          </a:bodyPr>
          <a:lstStyle/>
          <a:p>
            <a:endParaRPr lang="en-US"/>
          </a:p>
        </p:txBody>
      </p:sp>
      <p:pic>
        <p:nvPicPr>
          <p:cNvPr id="5" name="Picture 4">
            <a:extLst>
              <a:ext uri="{FF2B5EF4-FFF2-40B4-BE49-F238E27FC236}">
                <a16:creationId xmlns:a16="http://schemas.microsoft.com/office/drawing/2014/main" id="{793DFFD3-4C87-4364-9FEC-DB064FA9DE8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22210" y="746761"/>
            <a:ext cx="1103472" cy="286537"/>
          </a:xfrm>
          <a:prstGeom prst="rect">
            <a:avLst/>
          </a:prstGeom>
        </p:spPr>
      </p:pic>
      <p:sp>
        <p:nvSpPr>
          <p:cNvPr id="6" name="TextBox 5">
            <a:extLst>
              <a:ext uri="{FF2B5EF4-FFF2-40B4-BE49-F238E27FC236}">
                <a16:creationId xmlns:a16="http://schemas.microsoft.com/office/drawing/2014/main" id="{45DA43DA-98B6-4B6A-AEFF-BA8B20157017}"/>
              </a:ext>
            </a:extLst>
          </p:cNvPr>
          <p:cNvSpPr txBox="1"/>
          <p:nvPr userDrawn="1"/>
        </p:nvSpPr>
        <p:spPr>
          <a:xfrm>
            <a:off x="15438120" y="768098"/>
            <a:ext cx="2153438" cy="246221"/>
          </a:xfrm>
          <a:prstGeom prst="rect">
            <a:avLst/>
          </a:prstGeom>
          <a:noFill/>
        </p:spPr>
        <p:txBody>
          <a:bodyPr wrap="square" rtlCol="0">
            <a:spAutoFit/>
          </a:bodyPr>
          <a:lstStyle/>
          <a:p>
            <a:pPr algn="r"/>
            <a:r>
              <a:rPr lang="en-US" altLang="zh-CN" sz="1000" spc="300">
                <a:solidFill>
                  <a:schemeClr val="tx1">
                    <a:lumMod val="50000"/>
                  </a:schemeClr>
                </a:solidFill>
                <a:latin typeface="+mn-lt"/>
              </a:rPr>
              <a:t>PROPOSAL</a:t>
            </a:r>
            <a:endParaRPr lang="en-US" sz="1000" spc="300">
              <a:solidFill>
                <a:schemeClr val="tx1">
                  <a:lumMod val="50000"/>
                </a:schemeClr>
              </a:solidFill>
              <a:latin typeface="+mn-lt"/>
            </a:endParaRPr>
          </a:p>
        </p:txBody>
      </p:sp>
    </p:spTree>
    <p:extLst>
      <p:ext uri="{BB962C8B-B14F-4D97-AF65-F5344CB8AC3E}">
        <p14:creationId xmlns:p14="http://schemas.microsoft.com/office/powerpoint/2010/main" val="128991255"/>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8_3-Content">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DB611A6F-1D39-4686-8CF6-BC413329F673}"/>
              </a:ext>
            </a:extLst>
          </p:cNvPr>
          <p:cNvSpPr>
            <a:spLocks noGrp="1"/>
          </p:cNvSpPr>
          <p:nvPr>
            <p:ph type="pic" sz="quarter" idx="10"/>
          </p:nvPr>
        </p:nvSpPr>
        <p:spPr>
          <a:xfrm>
            <a:off x="0" y="0"/>
            <a:ext cx="9144000" cy="10287000"/>
          </a:xfrm>
          <a:custGeom>
            <a:avLst/>
            <a:gdLst>
              <a:gd name="connsiteX0" fmla="*/ 0 w 9144000"/>
              <a:gd name="connsiteY0" fmla="*/ 0 h 10287000"/>
              <a:gd name="connsiteX1" fmla="*/ 9144000 w 9144000"/>
              <a:gd name="connsiteY1" fmla="*/ 0 h 10287000"/>
              <a:gd name="connsiteX2" fmla="*/ 9144000 w 9144000"/>
              <a:gd name="connsiteY2" fmla="*/ 10287000 h 10287000"/>
              <a:gd name="connsiteX3" fmla="*/ 0 w 9144000"/>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9144000" h="10287000">
                <a:moveTo>
                  <a:pt x="0" y="0"/>
                </a:moveTo>
                <a:lnTo>
                  <a:pt x="9144000" y="0"/>
                </a:lnTo>
                <a:lnTo>
                  <a:pt x="9144000" y="10287000"/>
                </a:lnTo>
                <a:lnTo>
                  <a:pt x="0" y="10287000"/>
                </a:lnTo>
                <a:close/>
              </a:path>
            </a:pathLst>
          </a:custGeom>
          <a:solidFill>
            <a:schemeClr val="tx1">
              <a:lumMod val="75000"/>
            </a:schemeClr>
          </a:solidFill>
        </p:spPr>
        <p:txBody>
          <a:bodyPr wrap="square">
            <a:noAutofit/>
          </a:bodyPr>
          <a:lstStyle/>
          <a:p>
            <a:endParaRPr lang="en-US"/>
          </a:p>
        </p:txBody>
      </p:sp>
      <p:sp>
        <p:nvSpPr>
          <p:cNvPr id="4" name="TextBox 3">
            <a:extLst>
              <a:ext uri="{FF2B5EF4-FFF2-40B4-BE49-F238E27FC236}">
                <a16:creationId xmlns:a16="http://schemas.microsoft.com/office/drawing/2014/main" id="{97EDDF38-71C1-4C46-9ABE-149EE68587DC}"/>
              </a:ext>
            </a:extLst>
          </p:cNvPr>
          <p:cNvSpPr txBox="1"/>
          <p:nvPr userDrawn="1"/>
        </p:nvSpPr>
        <p:spPr>
          <a:xfrm>
            <a:off x="15438120" y="768098"/>
            <a:ext cx="2153438" cy="246221"/>
          </a:xfrm>
          <a:prstGeom prst="rect">
            <a:avLst/>
          </a:prstGeom>
          <a:noFill/>
        </p:spPr>
        <p:txBody>
          <a:bodyPr wrap="square" rtlCol="0">
            <a:spAutoFit/>
          </a:bodyPr>
          <a:lstStyle/>
          <a:p>
            <a:pPr algn="r"/>
            <a:r>
              <a:rPr lang="en-US" altLang="zh-CN" sz="1000" spc="300">
                <a:solidFill>
                  <a:schemeClr val="tx1">
                    <a:lumMod val="50000"/>
                  </a:schemeClr>
                </a:solidFill>
                <a:latin typeface="+mn-lt"/>
              </a:rPr>
              <a:t>PROPOSAL</a:t>
            </a:r>
            <a:endParaRPr lang="en-US" sz="1000" spc="300">
              <a:solidFill>
                <a:schemeClr val="tx1">
                  <a:lumMod val="50000"/>
                </a:schemeClr>
              </a:solidFill>
              <a:latin typeface="+mn-lt"/>
            </a:endParaRPr>
          </a:p>
        </p:txBody>
      </p:sp>
    </p:spTree>
    <p:extLst>
      <p:ext uri="{BB962C8B-B14F-4D97-AF65-F5344CB8AC3E}">
        <p14:creationId xmlns:p14="http://schemas.microsoft.com/office/powerpoint/2010/main" val="2977891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000" fill="hold"/>
                                        <p:tgtEl>
                                          <p:spTgt spid="23"/>
                                        </p:tgtEl>
                                        <p:attrNameLst>
                                          <p:attrName>ppt_x</p:attrName>
                                        </p:attrNameLst>
                                      </p:cBhvr>
                                      <p:tavLst>
                                        <p:tav tm="0">
                                          <p:val>
                                            <p:strVal val="0-#ppt_w/2"/>
                                          </p:val>
                                        </p:tav>
                                        <p:tav tm="100000">
                                          <p:val>
                                            <p:strVal val="#ppt_x"/>
                                          </p:val>
                                        </p:tav>
                                      </p:tavLst>
                                    </p:anim>
                                    <p:anim calcmode="lin" valueType="num">
                                      <p:cBhvr additive="base">
                                        <p:cTn id="8" dur="10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9_3-Content">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1529A949-F9CB-4A5F-988C-37FDB178825B}"/>
              </a:ext>
            </a:extLst>
          </p:cNvPr>
          <p:cNvSpPr>
            <a:spLocks noGrp="1"/>
          </p:cNvSpPr>
          <p:nvPr>
            <p:ph type="pic" sz="quarter" idx="10"/>
          </p:nvPr>
        </p:nvSpPr>
        <p:spPr>
          <a:xfrm>
            <a:off x="0" y="0"/>
            <a:ext cx="18288000" cy="10287000"/>
          </a:xfrm>
          <a:custGeom>
            <a:avLst/>
            <a:gdLst>
              <a:gd name="connsiteX0" fmla="*/ 0 w 18288000"/>
              <a:gd name="connsiteY0" fmla="*/ 0 h 10287000"/>
              <a:gd name="connsiteX1" fmla="*/ 18288000 w 18288000"/>
              <a:gd name="connsiteY1" fmla="*/ 0 h 10287000"/>
              <a:gd name="connsiteX2" fmla="*/ 18288000 w 18288000"/>
              <a:gd name="connsiteY2" fmla="*/ 10287000 h 10287000"/>
              <a:gd name="connsiteX3" fmla="*/ 0 w 18288000"/>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8288000" h="10287000">
                <a:moveTo>
                  <a:pt x="0" y="0"/>
                </a:moveTo>
                <a:lnTo>
                  <a:pt x="18288000" y="0"/>
                </a:lnTo>
                <a:lnTo>
                  <a:pt x="18288000" y="10287000"/>
                </a:lnTo>
                <a:lnTo>
                  <a:pt x="0" y="10287000"/>
                </a:lnTo>
                <a:close/>
              </a:path>
            </a:pathLst>
          </a:custGeom>
          <a:solidFill>
            <a:schemeClr val="tx1">
              <a:lumMod val="75000"/>
            </a:schemeClr>
          </a:solidFill>
        </p:spPr>
        <p:txBody>
          <a:bodyPr wrap="square">
            <a:noAutofit/>
          </a:bodyPr>
          <a:lstStyle/>
          <a:p>
            <a:endParaRPr lang="en-US"/>
          </a:p>
        </p:txBody>
      </p:sp>
    </p:spTree>
    <p:extLst>
      <p:ext uri="{BB962C8B-B14F-4D97-AF65-F5344CB8AC3E}">
        <p14:creationId xmlns:p14="http://schemas.microsoft.com/office/powerpoint/2010/main" val="506890680"/>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0_3-Content">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09DF694D-CABB-4754-9EFF-B26D72632CB3}"/>
              </a:ext>
            </a:extLst>
          </p:cNvPr>
          <p:cNvSpPr>
            <a:spLocks noGrp="1"/>
          </p:cNvSpPr>
          <p:nvPr>
            <p:ph type="pic" sz="quarter" idx="10"/>
          </p:nvPr>
        </p:nvSpPr>
        <p:spPr>
          <a:xfrm>
            <a:off x="1973639" y="1638359"/>
            <a:ext cx="3338286" cy="3338286"/>
          </a:xfrm>
          <a:custGeom>
            <a:avLst/>
            <a:gdLst>
              <a:gd name="connsiteX0" fmla="*/ 1669143 w 3338286"/>
              <a:gd name="connsiteY0" fmla="*/ 0 h 3338286"/>
              <a:gd name="connsiteX1" fmla="*/ 3338286 w 3338286"/>
              <a:gd name="connsiteY1" fmla="*/ 1669143 h 3338286"/>
              <a:gd name="connsiteX2" fmla="*/ 1669143 w 3338286"/>
              <a:gd name="connsiteY2" fmla="*/ 3338286 h 3338286"/>
              <a:gd name="connsiteX3" fmla="*/ 0 w 3338286"/>
              <a:gd name="connsiteY3" fmla="*/ 1669143 h 3338286"/>
              <a:gd name="connsiteX4" fmla="*/ 1669143 w 3338286"/>
              <a:gd name="connsiteY4" fmla="*/ 0 h 3338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8286" h="3338286">
                <a:moveTo>
                  <a:pt x="1669143" y="0"/>
                </a:moveTo>
                <a:cubicBezTo>
                  <a:pt x="3087915" y="0"/>
                  <a:pt x="3338286" y="250370"/>
                  <a:pt x="3338286" y="1669143"/>
                </a:cubicBezTo>
                <a:cubicBezTo>
                  <a:pt x="3338286" y="3087915"/>
                  <a:pt x="3087915" y="3338286"/>
                  <a:pt x="1669143" y="3338286"/>
                </a:cubicBezTo>
                <a:cubicBezTo>
                  <a:pt x="250370" y="3338286"/>
                  <a:pt x="0" y="3087915"/>
                  <a:pt x="0" y="1669143"/>
                </a:cubicBezTo>
                <a:cubicBezTo>
                  <a:pt x="0" y="250370"/>
                  <a:pt x="250370" y="0"/>
                  <a:pt x="1669143" y="0"/>
                </a:cubicBezTo>
                <a:close/>
              </a:path>
            </a:pathLst>
          </a:custGeom>
          <a:solidFill>
            <a:schemeClr val="tx1">
              <a:lumMod val="75000"/>
            </a:schemeClr>
          </a:solidFill>
        </p:spPr>
        <p:txBody>
          <a:bodyPr wrap="square">
            <a:noAutofit/>
          </a:bodyPr>
          <a:lstStyle/>
          <a:p>
            <a:endParaRPr lang="en-US"/>
          </a:p>
        </p:txBody>
      </p:sp>
      <p:sp>
        <p:nvSpPr>
          <p:cNvPr id="26" name="Picture Placeholder 25">
            <a:extLst>
              <a:ext uri="{FF2B5EF4-FFF2-40B4-BE49-F238E27FC236}">
                <a16:creationId xmlns:a16="http://schemas.microsoft.com/office/drawing/2014/main" id="{59347FF4-CB4A-4B8C-BD08-304D93D392D5}"/>
              </a:ext>
            </a:extLst>
          </p:cNvPr>
          <p:cNvSpPr>
            <a:spLocks noGrp="1"/>
          </p:cNvSpPr>
          <p:nvPr>
            <p:ph type="pic" sz="quarter" idx="11"/>
          </p:nvPr>
        </p:nvSpPr>
        <p:spPr>
          <a:xfrm>
            <a:off x="5645694" y="1638300"/>
            <a:ext cx="3338286" cy="3338286"/>
          </a:xfrm>
          <a:custGeom>
            <a:avLst/>
            <a:gdLst>
              <a:gd name="connsiteX0" fmla="*/ 1669143 w 3338286"/>
              <a:gd name="connsiteY0" fmla="*/ 0 h 3338286"/>
              <a:gd name="connsiteX1" fmla="*/ 3338286 w 3338286"/>
              <a:gd name="connsiteY1" fmla="*/ 1669143 h 3338286"/>
              <a:gd name="connsiteX2" fmla="*/ 1669143 w 3338286"/>
              <a:gd name="connsiteY2" fmla="*/ 3338286 h 3338286"/>
              <a:gd name="connsiteX3" fmla="*/ 0 w 3338286"/>
              <a:gd name="connsiteY3" fmla="*/ 1669143 h 3338286"/>
              <a:gd name="connsiteX4" fmla="*/ 1669143 w 3338286"/>
              <a:gd name="connsiteY4" fmla="*/ 0 h 3338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8286" h="3338286">
                <a:moveTo>
                  <a:pt x="1669143" y="0"/>
                </a:moveTo>
                <a:cubicBezTo>
                  <a:pt x="3087915" y="0"/>
                  <a:pt x="3338286" y="250370"/>
                  <a:pt x="3338286" y="1669143"/>
                </a:cubicBezTo>
                <a:cubicBezTo>
                  <a:pt x="3338286" y="3087915"/>
                  <a:pt x="3087915" y="3338286"/>
                  <a:pt x="1669143" y="3338286"/>
                </a:cubicBezTo>
                <a:cubicBezTo>
                  <a:pt x="250370" y="3338286"/>
                  <a:pt x="0" y="3087915"/>
                  <a:pt x="0" y="1669143"/>
                </a:cubicBezTo>
                <a:cubicBezTo>
                  <a:pt x="0" y="250370"/>
                  <a:pt x="250370" y="0"/>
                  <a:pt x="1669143" y="0"/>
                </a:cubicBezTo>
                <a:close/>
              </a:path>
            </a:pathLst>
          </a:custGeom>
          <a:solidFill>
            <a:schemeClr val="tx1">
              <a:lumMod val="75000"/>
            </a:schemeClr>
          </a:solidFill>
        </p:spPr>
        <p:txBody>
          <a:bodyPr wrap="square">
            <a:noAutofit/>
          </a:bodyPr>
          <a:lstStyle/>
          <a:p>
            <a:endParaRPr lang="en-US"/>
          </a:p>
        </p:txBody>
      </p:sp>
      <p:sp>
        <p:nvSpPr>
          <p:cNvPr id="27" name="Picture Placeholder 26">
            <a:extLst>
              <a:ext uri="{FF2B5EF4-FFF2-40B4-BE49-F238E27FC236}">
                <a16:creationId xmlns:a16="http://schemas.microsoft.com/office/drawing/2014/main" id="{9DE369C6-DFA1-418E-AA2C-4A6AED9C238A}"/>
              </a:ext>
            </a:extLst>
          </p:cNvPr>
          <p:cNvSpPr>
            <a:spLocks noGrp="1"/>
          </p:cNvSpPr>
          <p:nvPr>
            <p:ph type="pic" sz="quarter" idx="12"/>
          </p:nvPr>
        </p:nvSpPr>
        <p:spPr>
          <a:xfrm>
            <a:off x="1973580" y="5310414"/>
            <a:ext cx="3338286" cy="3338286"/>
          </a:xfrm>
          <a:custGeom>
            <a:avLst/>
            <a:gdLst>
              <a:gd name="connsiteX0" fmla="*/ 1669143 w 3338286"/>
              <a:gd name="connsiteY0" fmla="*/ 0 h 3338286"/>
              <a:gd name="connsiteX1" fmla="*/ 3338286 w 3338286"/>
              <a:gd name="connsiteY1" fmla="*/ 1669143 h 3338286"/>
              <a:gd name="connsiteX2" fmla="*/ 1669143 w 3338286"/>
              <a:gd name="connsiteY2" fmla="*/ 3338286 h 3338286"/>
              <a:gd name="connsiteX3" fmla="*/ 0 w 3338286"/>
              <a:gd name="connsiteY3" fmla="*/ 1669143 h 3338286"/>
              <a:gd name="connsiteX4" fmla="*/ 1669143 w 3338286"/>
              <a:gd name="connsiteY4" fmla="*/ 0 h 3338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8286" h="3338286">
                <a:moveTo>
                  <a:pt x="1669143" y="0"/>
                </a:moveTo>
                <a:cubicBezTo>
                  <a:pt x="3087915" y="0"/>
                  <a:pt x="3338286" y="250370"/>
                  <a:pt x="3338286" y="1669143"/>
                </a:cubicBezTo>
                <a:cubicBezTo>
                  <a:pt x="3338286" y="3087915"/>
                  <a:pt x="3087915" y="3338286"/>
                  <a:pt x="1669143" y="3338286"/>
                </a:cubicBezTo>
                <a:cubicBezTo>
                  <a:pt x="250370" y="3338286"/>
                  <a:pt x="0" y="3087915"/>
                  <a:pt x="0" y="1669143"/>
                </a:cubicBezTo>
                <a:cubicBezTo>
                  <a:pt x="0" y="250370"/>
                  <a:pt x="250370" y="0"/>
                  <a:pt x="1669143" y="0"/>
                </a:cubicBezTo>
                <a:close/>
              </a:path>
            </a:pathLst>
          </a:custGeom>
          <a:solidFill>
            <a:schemeClr val="tx1">
              <a:lumMod val="75000"/>
            </a:schemeClr>
          </a:solidFill>
        </p:spPr>
        <p:txBody>
          <a:bodyPr wrap="square">
            <a:noAutofit/>
          </a:bodyPr>
          <a:lstStyle/>
          <a:p>
            <a:endParaRPr lang="en-US"/>
          </a:p>
        </p:txBody>
      </p:sp>
      <p:sp>
        <p:nvSpPr>
          <p:cNvPr id="28" name="Picture Placeholder 27">
            <a:extLst>
              <a:ext uri="{FF2B5EF4-FFF2-40B4-BE49-F238E27FC236}">
                <a16:creationId xmlns:a16="http://schemas.microsoft.com/office/drawing/2014/main" id="{48BFFA2A-71F6-43E3-8F5E-55E4C2913977}"/>
              </a:ext>
            </a:extLst>
          </p:cNvPr>
          <p:cNvSpPr>
            <a:spLocks noGrp="1"/>
          </p:cNvSpPr>
          <p:nvPr>
            <p:ph type="pic" sz="quarter" idx="13"/>
          </p:nvPr>
        </p:nvSpPr>
        <p:spPr>
          <a:xfrm>
            <a:off x="5645694" y="5310414"/>
            <a:ext cx="3338286" cy="3338286"/>
          </a:xfrm>
          <a:custGeom>
            <a:avLst/>
            <a:gdLst>
              <a:gd name="connsiteX0" fmla="*/ 1669143 w 3338286"/>
              <a:gd name="connsiteY0" fmla="*/ 0 h 3338286"/>
              <a:gd name="connsiteX1" fmla="*/ 3338286 w 3338286"/>
              <a:gd name="connsiteY1" fmla="*/ 1669143 h 3338286"/>
              <a:gd name="connsiteX2" fmla="*/ 1669143 w 3338286"/>
              <a:gd name="connsiteY2" fmla="*/ 3338286 h 3338286"/>
              <a:gd name="connsiteX3" fmla="*/ 0 w 3338286"/>
              <a:gd name="connsiteY3" fmla="*/ 1669143 h 3338286"/>
              <a:gd name="connsiteX4" fmla="*/ 1669143 w 3338286"/>
              <a:gd name="connsiteY4" fmla="*/ 0 h 3338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8286" h="3338286">
                <a:moveTo>
                  <a:pt x="1669143" y="0"/>
                </a:moveTo>
                <a:cubicBezTo>
                  <a:pt x="3087915" y="0"/>
                  <a:pt x="3338286" y="250370"/>
                  <a:pt x="3338286" y="1669143"/>
                </a:cubicBezTo>
                <a:cubicBezTo>
                  <a:pt x="3338286" y="3087915"/>
                  <a:pt x="3087915" y="3338286"/>
                  <a:pt x="1669143" y="3338286"/>
                </a:cubicBezTo>
                <a:cubicBezTo>
                  <a:pt x="250370" y="3338286"/>
                  <a:pt x="0" y="3087915"/>
                  <a:pt x="0" y="1669143"/>
                </a:cubicBezTo>
                <a:cubicBezTo>
                  <a:pt x="0" y="250370"/>
                  <a:pt x="250370" y="0"/>
                  <a:pt x="1669143" y="0"/>
                </a:cubicBezTo>
                <a:close/>
              </a:path>
            </a:pathLst>
          </a:custGeom>
          <a:solidFill>
            <a:schemeClr val="tx1">
              <a:lumMod val="75000"/>
            </a:schemeClr>
          </a:solidFill>
        </p:spPr>
        <p:txBody>
          <a:bodyPr wrap="square">
            <a:noAutofit/>
          </a:bodyPr>
          <a:lstStyle/>
          <a:p>
            <a:endParaRPr lang="en-US"/>
          </a:p>
        </p:txBody>
      </p:sp>
      <p:pic>
        <p:nvPicPr>
          <p:cNvPr id="9" name="Picture 8">
            <a:extLst>
              <a:ext uri="{FF2B5EF4-FFF2-40B4-BE49-F238E27FC236}">
                <a16:creationId xmlns:a16="http://schemas.microsoft.com/office/drawing/2014/main" id="{07C80E81-94AA-4E1A-8A13-140D8B253A2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22210" y="746761"/>
            <a:ext cx="1103472" cy="286537"/>
          </a:xfrm>
          <a:prstGeom prst="rect">
            <a:avLst/>
          </a:prstGeom>
        </p:spPr>
      </p:pic>
      <p:sp>
        <p:nvSpPr>
          <p:cNvPr id="10" name="TextBox 9">
            <a:extLst>
              <a:ext uri="{FF2B5EF4-FFF2-40B4-BE49-F238E27FC236}">
                <a16:creationId xmlns:a16="http://schemas.microsoft.com/office/drawing/2014/main" id="{6D337E2B-1E26-4E90-9668-2C4A12195D30}"/>
              </a:ext>
            </a:extLst>
          </p:cNvPr>
          <p:cNvSpPr txBox="1"/>
          <p:nvPr userDrawn="1"/>
        </p:nvSpPr>
        <p:spPr>
          <a:xfrm>
            <a:off x="15438120" y="768098"/>
            <a:ext cx="2153438" cy="246221"/>
          </a:xfrm>
          <a:prstGeom prst="rect">
            <a:avLst/>
          </a:prstGeom>
          <a:noFill/>
        </p:spPr>
        <p:txBody>
          <a:bodyPr wrap="square" rtlCol="0">
            <a:spAutoFit/>
          </a:bodyPr>
          <a:lstStyle/>
          <a:p>
            <a:pPr algn="r"/>
            <a:r>
              <a:rPr lang="en-US" altLang="zh-CN" sz="1000" spc="300">
                <a:solidFill>
                  <a:schemeClr val="tx1">
                    <a:lumMod val="50000"/>
                  </a:schemeClr>
                </a:solidFill>
                <a:latin typeface="+mn-lt"/>
              </a:rPr>
              <a:t>PROPOSAL</a:t>
            </a:r>
            <a:endParaRPr lang="en-US" sz="1000" spc="300">
              <a:solidFill>
                <a:schemeClr val="tx1">
                  <a:lumMod val="50000"/>
                </a:schemeClr>
              </a:solidFill>
              <a:latin typeface="+mn-lt"/>
            </a:endParaRPr>
          </a:p>
        </p:txBody>
      </p:sp>
    </p:spTree>
    <p:extLst>
      <p:ext uri="{BB962C8B-B14F-4D97-AF65-F5344CB8AC3E}">
        <p14:creationId xmlns:p14="http://schemas.microsoft.com/office/powerpoint/2010/main" val="2127303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1000" fill="hold"/>
                                        <p:tgtEl>
                                          <p:spTgt spid="25"/>
                                        </p:tgtEl>
                                        <p:attrNameLst>
                                          <p:attrName>ppt_x</p:attrName>
                                        </p:attrNameLst>
                                      </p:cBhvr>
                                      <p:tavLst>
                                        <p:tav tm="0">
                                          <p:val>
                                            <p:strVal val="#ppt_x"/>
                                          </p:val>
                                        </p:tav>
                                        <p:tav tm="100000">
                                          <p:val>
                                            <p:strVal val="#ppt_x"/>
                                          </p:val>
                                        </p:tav>
                                      </p:tavLst>
                                    </p:anim>
                                    <p:anim calcmode="lin" valueType="num">
                                      <p:cBhvr additive="base">
                                        <p:cTn id="8" dur="1000" fill="hold"/>
                                        <p:tgtEl>
                                          <p:spTgt spid="25"/>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10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000" fill="hold"/>
                                        <p:tgtEl>
                                          <p:spTgt spid="26"/>
                                        </p:tgtEl>
                                        <p:attrNameLst>
                                          <p:attrName>ppt_x</p:attrName>
                                        </p:attrNameLst>
                                      </p:cBhvr>
                                      <p:tavLst>
                                        <p:tav tm="0">
                                          <p:val>
                                            <p:strVal val="#ppt_x"/>
                                          </p:val>
                                        </p:tav>
                                        <p:tav tm="100000">
                                          <p:val>
                                            <p:strVal val="#ppt_x"/>
                                          </p:val>
                                        </p:tav>
                                      </p:tavLst>
                                    </p:anim>
                                    <p:anim calcmode="lin" valueType="num">
                                      <p:cBhvr additive="base">
                                        <p:cTn id="12" dur="1000" fill="hold"/>
                                        <p:tgtEl>
                                          <p:spTgt spid="26"/>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20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1000" fill="hold"/>
                                        <p:tgtEl>
                                          <p:spTgt spid="27"/>
                                        </p:tgtEl>
                                        <p:attrNameLst>
                                          <p:attrName>ppt_x</p:attrName>
                                        </p:attrNameLst>
                                      </p:cBhvr>
                                      <p:tavLst>
                                        <p:tav tm="0">
                                          <p:val>
                                            <p:strVal val="#ppt_x"/>
                                          </p:val>
                                        </p:tav>
                                        <p:tav tm="100000">
                                          <p:val>
                                            <p:strVal val="#ppt_x"/>
                                          </p:val>
                                        </p:tav>
                                      </p:tavLst>
                                    </p:anim>
                                    <p:anim calcmode="lin" valueType="num">
                                      <p:cBhvr additive="base">
                                        <p:cTn id="16" dur="1000" fill="hold"/>
                                        <p:tgtEl>
                                          <p:spTgt spid="27"/>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30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1000" fill="hold"/>
                                        <p:tgtEl>
                                          <p:spTgt spid="28"/>
                                        </p:tgtEl>
                                        <p:attrNameLst>
                                          <p:attrName>ppt_x</p:attrName>
                                        </p:attrNameLst>
                                      </p:cBhvr>
                                      <p:tavLst>
                                        <p:tav tm="0">
                                          <p:val>
                                            <p:strVal val="#ppt_x"/>
                                          </p:val>
                                        </p:tav>
                                        <p:tav tm="100000">
                                          <p:val>
                                            <p:strVal val="#ppt_x"/>
                                          </p:val>
                                        </p:tav>
                                      </p:tavLst>
                                    </p:anim>
                                    <p:anim calcmode="lin" valueType="num">
                                      <p:cBhvr additive="base">
                                        <p:cTn id="20" dur="10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Lst>
  </p:timing>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1_3-Content">
    <p:spTree>
      <p:nvGrpSpPr>
        <p:cNvPr id="1" name=""/>
        <p:cNvGrpSpPr/>
        <p:nvPr/>
      </p:nvGrpSpPr>
      <p:grpSpPr>
        <a:xfrm>
          <a:off x="0" y="0"/>
          <a:ext cx="0" cy="0"/>
          <a:chOff x="0" y="0"/>
          <a:chExt cx="0" cy="0"/>
        </a:xfrm>
      </p:grpSpPr>
      <p:sp>
        <p:nvSpPr>
          <p:cNvPr id="27" name="Picture Placeholder 26">
            <a:extLst>
              <a:ext uri="{FF2B5EF4-FFF2-40B4-BE49-F238E27FC236}">
                <a16:creationId xmlns:a16="http://schemas.microsoft.com/office/drawing/2014/main" id="{E0F706AC-3DBF-4FAE-8031-FC47A377D98E}"/>
              </a:ext>
            </a:extLst>
          </p:cNvPr>
          <p:cNvSpPr>
            <a:spLocks noGrp="1"/>
          </p:cNvSpPr>
          <p:nvPr>
            <p:ph type="pic" sz="quarter" idx="10"/>
          </p:nvPr>
        </p:nvSpPr>
        <p:spPr>
          <a:xfrm>
            <a:off x="6327921" y="1638358"/>
            <a:ext cx="3338285" cy="3338287"/>
          </a:xfrm>
          <a:custGeom>
            <a:avLst/>
            <a:gdLst>
              <a:gd name="connsiteX0" fmla="*/ 1669143 w 3338285"/>
              <a:gd name="connsiteY0" fmla="*/ 0 h 3338287"/>
              <a:gd name="connsiteX1" fmla="*/ 3338285 w 3338285"/>
              <a:gd name="connsiteY1" fmla="*/ 1669144 h 3338287"/>
              <a:gd name="connsiteX2" fmla="*/ 1669143 w 3338285"/>
              <a:gd name="connsiteY2" fmla="*/ 3338287 h 3338287"/>
              <a:gd name="connsiteX3" fmla="*/ 0 w 3338285"/>
              <a:gd name="connsiteY3" fmla="*/ 1669144 h 3338287"/>
              <a:gd name="connsiteX4" fmla="*/ 1669143 w 3338285"/>
              <a:gd name="connsiteY4" fmla="*/ 0 h 3338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8285" h="3338287">
                <a:moveTo>
                  <a:pt x="1669143" y="0"/>
                </a:moveTo>
                <a:cubicBezTo>
                  <a:pt x="3087915" y="0"/>
                  <a:pt x="3338285" y="250371"/>
                  <a:pt x="3338285" y="1669144"/>
                </a:cubicBezTo>
                <a:cubicBezTo>
                  <a:pt x="3338285" y="3087916"/>
                  <a:pt x="3087915" y="3338287"/>
                  <a:pt x="1669143" y="3338287"/>
                </a:cubicBezTo>
                <a:cubicBezTo>
                  <a:pt x="250371" y="3338287"/>
                  <a:pt x="0" y="3087916"/>
                  <a:pt x="0" y="1669144"/>
                </a:cubicBezTo>
                <a:cubicBezTo>
                  <a:pt x="0" y="250371"/>
                  <a:pt x="250371" y="0"/>
                  <a:pt x="1669143" y="0"/>
                </a:cubicBezTo>
                <a:close/>
              </a:path>
            </a:pathLst>
          </a:custGeom>
          <a:solidFill>
            <a:schemeClr val="tx1">
              <a:lumMod val="75000"/>
            </a:schemeClr>
          </a:solidFill>
        </p:spPr>
        <p:txBody>
          <a:bodyPr wrap="square">
            <a:noAutofit/>
          </a:bodyPr>
          <a:lstStyle/>
          <a:p>
            <a:endParaRPr lang="en-US"/>
          </a:p>
        </p:txBody>
      </p:sp>
      <p:sp>
        <p:nvSpPr>
          <p:cNvPr id="28" name="Picture Placeholder 27">
            <a:extLst>
              <a:ext uri="{FF2B5EF4-FFF2-40B4-BE49-F238E27FC236}">
                <a16:creationId xmlns:a16="http://schemas.microsoft.com/office/drawing/2014/main" id="{DAC29EC4-62B5-40E0-8319-981FBA1FDCF5}"/>
              </a:ext>
            </a:extLst>
          </p:cNvPr>
          <p:cNvSpPr>
            <a:spLocks noGrp="1"/>
          </p:cNvSpPr>
          <p:nvPr>
            <p:ph type="pic" sz="quarter" idx="11"/>
          </p:nvPr>
        </p:nvSpPr>
        <p:spPr>
          <a:xfrm>
            <a:off x="9999976" y="1638300"/>
            <a:ext cx="3338285" cy="3338287"/>
          </a:xfrm>
          <a:custGeom>
            <a:avLst/>
            <a:gdLst>
              <a:gd name="connsiteX0" fmla="*/ 1669143 w 3338285"/>
              <a:gd name="connsiteY0" fmla="*/ 0 h 3338287"/>
              <a:gd name="connsiteX1" fmla="*/ 3338285 w 3338285"/>
              <a:gd name="connsiteY1" fmla="*/ 1669144 h 3338287"/>
              <a:gd name="connsiteX2" fmla="*/ 1669143 w 3338285"/>
              <a:gd name="connsiteY2" fmla="*/ 3338287 h 3338287"/>
              <a:gd name="connsiteX3" fmla="*/ 0 w 3338285"/>
              <a:gd name="connsiteY3" fmla="*/ 1669144 h 3338287"/>
              <a:gd name="connsiteX4" fmla="*/ 1669143 w 3338285"/>
              <a:gd name="connsiteY4" fmla="*/ 0 h 3338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8285" h="3338287">
                <a:moveTo>
                  <a:pt x="1669143" y="0"/>
                </a:moveTo>
                <a:cubicBezTo>
                  <a:pt x="3087915" y="0"/>
                  <a:pt x="3338285" y="250371"/>
                  <a:pt x="3338285" y="1669144"/>
                </a:cubicBezTo>
                <a:cubicBezTo>
                  <a:pt x="3338285" y="3087916"/>
                  <a:pt x="3087915" y="3338287"/>
                  <a:pt x="1669143" y="3338287"/>
                </a:cubicBezTo>
                <a:cubicBezTo>
                  <a:pt x="250371" y="3338287"/>
                  <a:pt x="0" y="3087916"/>
                  <a:pt x="0" y="1669144"/>
                </a:cubicBezTo>
                <a:cubicBezTo>
                  <a:pt x="0" y="250371"/>
                  <a:pt x="250371" y="0"/>
                  <a:pt x="1669143" y="0"/>
                </a:cubicBezTo>
                <a:close/>
              </a:path>
            </a:pathLst>
          </a:custGeom>
          <a:solidFill>
            <a:schemeClr val="tx1">
              <a:lumMod val="75000"/>
            </a:schemeClr>
          </a:solidFill>
        </p:spPr>
        <p:txBody>
          <a:bodyPr wrap="square">
            <a:noAutofit/>
          </a:bodyPr>
          <a:lstStyle/>
          <a:p>
            <a:endParaRPr lang="en-US"/>
          </a:p>
        </p:txBody>
      </p:sp>
      <p:sp>
        <p:nvSpPr>
          <p:cNvPr id="29" name="Picture Placeholder 28">
            <a:extLst>
              <a:ext uri="{FF2B5EF4-FFF2-40B4-BE49-F238E27FC236}">
                <a16:creationId xmlns:a16="http://schemas.microsoft.com/office/drawing/2014/main" id="{B35D0351-C8BB-41E9-8D43-B2D9FB6D15E9}"/>
              </a:ext>
            </a:extLst>
          </p:cNvPr>
          <p:cNvSpPr>
            <a:spLocks noGrp="1"/>
          </p:cNvSpPr>
          <p:nvPr>
            <p:ph type="pic" sz="quarter" idx="12"/>
          </p:nvPr>
        </p:nvSpPr>
        <p:spPr>
          <a:xfrm>
            <a:off x="13672090" y="1638300"/>
            <a:ext cx="3338285" cy="3338287"/>
          </a:xfrm>
          <a:custGeom>
            <a:avLst/>
            <a:gdLst>
              <a:gd name="connsiteX0" fmla="*/ 1669143 w 3338285"/>
              <a:gd name="connsiteY0" fmla="*/ 0 h 3338287"/>
              <a:gd name="connsiteX1" fmla="*/ 3338285 w 3338285"/>
              <a:gd name="connsiteY1" fmla="*/ 1669144 h 3338287"/>
              <a:gd name="connsiteX2" fmla="*/ 1669143 w 3338285"/>
              <a:gd name="connsiteY2" fmla="*/ 3338287 h 3338287"/>
              <a:gd name="connsiteX3" fmla="*/ 0 w 3338285"/>
              <a:gd name="connsiteY3" fmla="*/ 1669144 h 3338287"/>
              <a:gd name="connsiteX4" fmla="*/ 1669143 w 3338285"/>
              <a:gd name="connsiteY4" fmla="*/ 0 h 3338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8285" h="3338287">
                <a:moveTo>
                  <a:pt x="1669143" y="0"/>
                </a:moveTo>
                <a:cubicBezTo>
                  <a:pt x="3087915" y="0"/>
                  <a:pt x="3338285" y="250371"/>
                  <a:pt x="3338285" y="1669144"/>
                </a:cubicBezTo>
                <a:cubicBezTo>
                  <a:pt x="3338285" y="3087916"/>
                  <a:pt x="3087915" y="3338287"/>
                  <a:pt x="1669143" y="3338287"/>
                </a:cubicBezTo>
                <a:cubicBezTo>
                  <a:pt x="250371" y="3338287"/>
                  <a:pt x="0" y="3087916"/>
                  <a:pt x="0" y="1669144"/>
                </a:cubicBezTo>
                <a:cubicBezTo>
                  <a:pt x="0" y="250371"/>
                  <a:pt x="250371" y="0"/>
                  <a:pt x="1669143" y="0"/>
                </a:cubicBezTo>
                <a:close/>
              </a:path>
            </a:pathLst>
          </a:custGeom>
          <a:solidFill>
            <a:schemeClr val="tx1">
              <a:lumMod val="75000"/>
            </a:schemeClr>
          </a:solidFill>
        </p:spPr>
        <p:txBody>
          <a:bodyPr wrap="square">
            <a:noAutofit/>
          </a:bodyPr>
          <a:lstStyle/>
          <a:p>
            <a:endParaRPr lang="en-US"/>
          </a:p>
        </p:txBody>
      </p:sp>
      <p:sp>
        <p:nvSpPr>
          <p:cNvPr id="30" name="Picture Placeholder 29">
            <a:extLst>
              <a:ext uri="{FF2B5EF4-FFF2-40B4-BE49-F238E27FC236}">
                <a16:creationId xmlns:a16="http://schemas.microsoft.com/office/drawing/2014/main" id="{865DEA2A-36A3-4EAA-9B31-4AF907F976CE}"/>
              </a:ext>
            </a:extLst>
          </p:cNvPr>
          <p:cNvSpPr>
            <a:spLocks noGrp="1"/>
          </p:cNvSpPr>
          <p:nvPr>
            <p:ph type="pic" sz="quarter" idx="13"/>
          </p:nvPr>
        </p:nvSpPr>
        <p:spPr>
          <a:xfrm>
            <a:off x="6327921" y="5310355"/>
            <a:ext cx="3338285" cy="3338287"/>
          </a:xfrm>
          <a:custGeom>
            <a:avLst/>
            <a:gdLst>
              <a:gd name="connsiteX0" fmla="*/ 1669143 w 3338285"/>
              <a:gd name="connsiteY0" fmla="*/ 0 h 3338287"/>
              <a:gd name="connsiteX1" fmla="*/ 3338285 w 3338285"/>
              <a:gd name="connsiteY1" fmla="*/ 1669144 h 3338287"/>
              <a:gd name="connsiteX2" fmla="*/ 1669143 w 3338285"/>
              <a:gd name="connsiteY2" fmla="*/ 3338287 h 3338287"/>
              <a:gd name="connsiteX3" fmla="*/ 0 w 3338285"/>
              <a:gd name="connsiteY3" fmla="*/ 1669144 h 3338287"/>
              <a:gd name="connsiteX4" fmla="*/ 1669143 w 3338285"/>
              <a:gd name="connsiteY4" fmla="*/ 0 h 3338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8285" h="3338287">
                <a:moveTo>
                  <a:pt x="1669143" y="0"/>
                </a:moveTo>
                <a:cubicBezTo>
                  <a:pt x="3087915" y="0"/>
                  <a:pt x="3338285" y="250371"/>
                  <a:pt x="3338285" y="1669144"/>
                </a:cubicBezTo>
                <a:cubicBezTo>
                  <a:pt x="3338285" y="3087916"/>
                  <a:pt x="3087915" y="3338287"/>
                  <a:pt x="1669143" y="3338287"/>
                </a:cubicBezTo>
                <a:cubicBezTo>
                  <a:pt x="250371" y="3338287"/>
                  <a:pt x="0" y="3087916"/>
                  <a:pt x="0" y="1669144"/>
                </a:cubicBezTo>
                <a:cubicBezTo>
                  <a:pt x="0" y="250371"/>
                  <a:pt x="250371" y="0"/>
                  <a:pt x="1669143" y="0"/>
                </a:cubicBezTo>
                <a:close/>
              </a:path>
            </a:pathLst>
          </a:custGeom>
          <a:solidFill>
            <a:schemeClr val="tx1">
              <a:lumMod val="75000"/>
            </a:schemeClr>
          </a:solidFill>
        </p:spPr>
        <p:txBody>
          <a:bodyPr wrap="square">
            <a:noAutofit/>
          </a:bodyPr>
          <a:lstStyle/>
          <a:p>
            <a:endParaRPr lang="en-US"/>
          </a:p>
        </p:txBody>
      </p:sp>
      <p:sp>
        <p:nvSpPr>
          <p:cNvPr id="31" name="Picture Placeholder 30">
            <a:extLst>
              <a:ext uri="{FF2B5EF4-FFF2-40B4-BE49-F238E27FC236}">
                <a16:creationId xmlns:a16="http://schemas.microsoft.com/office/drawing/2014/main" id="{BFB24C1B-4130-4B00-8F62-0849D8C84789}"/>
              </a:ext>
            </a:extLst>
          </p:cNvPr>
          <p:cNvSpPr>
            <a:spLocks noGrp="1"/>
          </p:cNvSpPr>
          <p:nvPr>
            <p:ph type="pic" sz="quarter" idx="14"/>
          </p:nvPr>
        </p:nvSpPr>
        <p:spPr>
          <a:xfrm>
            <a:off x="9999976" y="5310297"/>
            <a:ext cx="3338285" cy="3338287"/>
          </a:xfrm>
          <a:custGeom>
            <a:avLst/>
            <a:gdLst>
              <a:gd name="connsiteX0" fmla="*/ 1669143 w 3338285"/>
              <a:gd name="connsiteY0" fmla="*/ 0 h 3338287"/>
              <a:gd name="connsiteX1" fmla="*/ 3338285 w 3338285"/>
              <a:gd name="connsiteY1" fmla="*/ 1669144 h 3338287"/>
              <a:gd name="connsiteX2" fmla="*/ 1669143 w 3338285"/>
              <a:gd name="connsiteY2" fmla="*/ 3338287 h 3338287"/>
              <a:gd name="connsiteX3" fmla="*/ 0 w 3338285"/>
              <a:gd name="connsiteY3" fmla="*/ 1669144 h 3338287"/>
              <a:gd name="connsiteX4" fmla="*/ 1669143 w 3338285"/>
              <a:gd name="connsiteY4" fmla="*/ 0 h 3338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8285" h="3338287">
                <a:moveTo>
                  <a:pt x="1669143" y="0"/>
                </a:moveTo>
                <a:cubicBezTo>
                  <a:pt x="3087915" y="0"/>
                  <a:pt x="3338285" y="250371"/>
                  <a:pt x="3338285" y="1669144"/>
                </a:cubicBezTo>
                <a:cubicBezTo>
                  <a:pt x="3338285" y="3087916"/>
                  <a:pt x="3087915" y="3338287"/>
                  <a:pt x="1669143" y="3338287"/>
                </a:cubicBezTo>
                <a:cubicBezTo>
                  <a:pt x="250371" y="3338287"/>
                  <a:pt x="0" y="3087916"/>
                  <a:pt x="0" y="1669144"/>
                </a:cubicBezTo>
                <a:cubicBezTo>
                  <a:pt x="0" y="250371"/>
                  <a:pt x="250371" y="0"/>
                  <a:pt x="1669143" y="0"/>
                </a:cubicBezTo>
                <a:close/>
              </a:path>
            </a:pathLst>
          </a:custGeom>
          <a:solidFill>
            <a:schemeClr val="tx1">
              <a:lumMod val="75000"/>
            </a:schemeClr>
          </a:solidFill>
        </p:spPr>
        <p:txBody>
          <a:bodyPr wrap="square">
            <a:noAutofit/>
          </a:bodyPr>
          <a:lstStyle/>
          <a:p>
            <a:endParaRPr lang="en-US"/>
          </a:p>
        </p:txBody>
      </p:sp>
      <p:sp>
        <p:nvSpPr>
          <p:cNvPr id="32" name="Picture Placeholder 31">
            <a:extLst>
              <a:ext uri="{FF2B5EF4-FFF2-40B4-BE49-F238E27FC236}">
                <a16:creationId xmlns:a16="http://schemas.microsoft.com/office/drawing/2014/main" id="{EE909C48-FCC9-4B53-A8E1-23DDEDA9849C}"/>
              </a:ext>
            </a:extLst>
          </p:cNvPr>
          <p:cNvSpPr>
            <a:spLocks noGrp="1"/>
          </p:cNvSpPr>
          <p:nvPr>
            <p:ph type="pic" sz="quarter" idx="15"/>
          </p:nvPr>
        </p:nvSpPr>
        <p:spPr>
          <a:xfrm>
            <a:off x="13672090" y="5310297"/>
            <a:ext cx="3338285" cy="3338287"/>
          </a:xfrm>
          <a:custGeom>
            <a:avLst/>
            <a:gdLst>
              <a:gd name="connsiteX0" fmla="*/ 1669143 w 3338285"/>
              <a:gd name="connsiteY0" fmla="*/ 0 h 3338287"/>
              <a:gd name="connsiteX1" fmla="*/ 3338285 w 3338285"/>
              <a:gd name="connsiteY1" fmla="*/ 1669144 h 3338287"/>
              <a:gd name="connsiteX2" fmla="*/ 1669143 w 3338285"/>
              <a:gd name="connsiteY2" fmla="*/ 3338287 h 3338287"/>
              <a:gd name="connsiteX3" fmla="*/ 0 w 3338285"/>
              <a:gd name="connsiteY3" fmla="*/ 1669144 h 3338287"/>
              <a:gd name="connsiteX4" fmla="*/ 1669143 w 3338285"/>
              <a:gd name="connsiteY4" fmla="*/ 0 h 3338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8285" h="3338287">
                <a:moveTo>
                  <a:pt x="1669143" y="0"/>
                </a:moveTo>
                <a:cubicBezTo>
                  <a:pt x="3087915" y="0"/>
                  <a:pt x="3338285" y="250371"/>
                  <a:pt x="3338285" y="1669144"/>
                </a:cubicBezTo>
                <a:cubicBezTo>
                  <a:pt x="3338285" y="3087916"/>
                  <a:pt x="3087915" y="3338287"/>
                  <a:pt x="1669143" y="3338287"/>
                </a:cubicBezTo>
                <a:cubicBezTo>
                  <a:pt x="250371" y="3338287"/>
                  <a:pt x="0" y="3087916"/>
                  <a:pt x="0" y="1669144"/>
                </a:cubicBezTo>
                <a:cubicBezTo>
                  <a:pt x="0" y="250371"/>
                  <a:pt x="250371" y="0"/>
                  <a:pt x="1669143" y="0"/>
                </a:cubicBezTo>
                <a:close/>
              </a:path>
            </a:pathLst>
          </a:custGeom>
          <a:solidFill>
            <a:schemeClr val="tx1">
              <a:lumMod val="75000"/>
            </a:schemeClr>
          </a:solidFill>
        </p:spPr>
        <p:txBody>
          <a:bodyPr wrap="square">
            <a:noAutofit/>
          </a:bodyPr>
          <a:lstStyle/>
          <a:p>
            <a:endParaRPr lang="en-US"/>
          </a:p>
        </p:txBody>
      </p:sp>
      <p:pic>
        <p:nvPicPr>
          <p:cNvPr id="10" name="Picture 9">
            <a:extLst>
              <a:ext uri="{FF2B5EF4-FFF2-40B4-BE49-F238E27FC236}">
                <a16:creationId xmlns:a16="http://schemas.microsoft.com/office/drawing/2014/main" id="{0939D153-4E02-431E-A7DC-6584CCB29ED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22210" y="746761"/>
            <a:ext cx="1103472" cy="286537"/>
          </a:xfrm>
          <a:prstGeom prst="rect">
            <a:avLst/>
          </a:prstGeom>
        </p:spPr>
      </p:pic>
      <p:sp>
        <p:nvSpPr>
          <p:cNvPr id="11" name="TextBox 10">
            <a:extLst>
              <a:ext uri="{FF2B5EF4-FFF2-40B4-BE49-F238E27FC236}">
                <a16:creationId xmlns:a16="http://schemas.microsoft.com/office/drawing/2014/main" id="{0E7045D6-6887-426B-9AA0-CD5637A5A5E2}"/>
              </a:ext>
            </a:extLst>
          </p:cNvPr>
          <p:cNvSpPr txBox="1"/>
          <p:nvPr userDrawn="1"/>
        </p:nvSpPr>
        <p:spPr>
          <a:xfrm>
            <a:off x="15438120" y="768098"/>
            <a:ext cx="2153438" cy="246221"/>
          </a:xfrm>
          <a:prstGeom prst="rect">
            <a:avLst/>
          </a:prstGeom>
          <a:noFill/>
        </p:spPr>
        <p:txBody>
          <a:bodyPr wrap="square" rtlCol="0">
            <a:spAutoFit/>
          </a:bodyPr>
          <a:lstStyle/>
          <a:p>
            <a:pPr algn="r"/>
            <a:r>
              <a:rPr lang="en-US" altLang="zh-CN" sz="1000" spc="300">
                <a:solidFill>
                  <a:schemeClr val="tx1">
                    <a:lumMod val="50000"/>
                  </a:schemeClr>
                </a:solidFill>
                <a:latin typeface="+mn-lt"/>
              </a:rPr>
              <a:t>PROPOSAL</a:t>
            </a:r>
            <a:endParaRPr lang="en-US" sz="1000" spc="300">
              <a:solidFill>
                <a:schemeClr val="tx1">
                  <a:lumMod val="50000"/>
                </a:schemeClr>
              </a:solidFill>
              <a:latin typeface="+mn-lt"/>
            </a:endParaRPr>
          </a:p>
        </p:txBody>
      </p:sp>
    </p:spTree>
    <p:extLst>
      <p:ext uri="{BB962C8B-B14F-4D97-AF65-F5344CB8AC3E}">
        <p14:creationId xmlns:p14="http://schemas.microsoft.com/office/powerpoint/2010/main" val="1124773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1000" fill="hold"/>
                                        <p:tgtEl>
                                          <p:spTgt spid="27"/>
                                        </p:tgtEl>
                                        <p:attrNameLst>
                                          <p:attrName>ppt_x</p:attrName>
                                        </p:attrNameLst>
                                      </p:cBhvr>
                                      <p:tavLst>
                                        <p:tav tm="0">
                                          <p:val>
                                            <p:strVal val="#ppt_x"/>
                                          </p:val>
                                        </p:tav>
                                        <p:tav tm="100000">
                                          <p:val>
                                            <p:strVal val="#ppt_x"/>
                                          </p:val>
                                        </p:tav>
                                      </p:tavLst>
                                    </p:anim>
                                    <p:anim calcmode="lin" valueType="num">
                                      <p:cBhvr additive="base">
                                        <p:cTn id="8" dur="1000" fill="hold"/>
                                        <p:tgtEl>
                                          <p:spTgt spid="27"/>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10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1000" fill="hold"/>
                                        <p:tgtEl>
                                          <p:spTgt spid="28"/>
                                        </p:tgtEl>
                                        <p:attrNameLst>
                                          <p:attrName>ppt_x</p:attrName>
                                        </p:attrNameLst>
                                      </p:cBhvr>
                                      <p:tavLst>
                                        <p:tav tm="0">
                                          <p:val>
                                            <p:strVal val="#ppt_x"/>
                                          </p:val>
                                        </p:tav>
                                        <p:tav tm="100000">
                                          <p:val>
                                            <p:strVal val="#ppt_x"/>
                                          </p:val>
                                        </p:tav>
                                      </p:tavLst>
                                    </p:anim>
                                    <p:anim calcmode="lin" valueType="num">
                                      <p:cBhvr additive="base">
                                        <p:cTn id="12" dur="1000" fill="hold"/>
                                        <p:tgtEl>
                                          <p:spTgt spid="28"/>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20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1000" fill="hold"/>
                                        <p:tgtEl>
                                          <p:spTgt spid="29"/>
                                        </p:tgtEl>
                                        <p:attrNameLst>
                                          <p:attrName>ppt_x</p:attrName>
                                        </p:attrNameLst>
                                      </p:cBhvr>
                                      <p:tavLst>
                                        <p:tav tm="0">
                                          <p:val>
                                            <p:strVal val="#ppt_x"/>
                                          </p:val>
                                        </p:tav>
                                        <p:tav tm="100000">
                                          <p:val>
                                            <p:strVal val="#ppt_x"/>
                                          </p:val>
                                        </p:tav>
                                      </p:tavLst>
                                    </p:anim>
                                    <p:anim calcmode="lin" valueType="num">
                                      <p:cBhvr additive="base">
                                        <p:cTn id="16" dur="1000" fill="hold"/>
                                        <p:tgtEl>
                                          <p:spTgt spid="29"/>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30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ppt_x"/>
                                          </p:val>
                                        </p:tav>
                                        <p:tav tm="100000">
                                          <p:val>
                                            <p:strVal val="#ppt_x"/>
                                          </p:val>
                                        </p:tav>
                                      </p:tavLst>
                                    </p:anim>
                                    <p:anim calcmode="lin" valueType="num">
                                      <p:cBhvr additive="base">
                                        <p:cTn id="20" dur="1000" fill="hold"/>
                                        <p:tgtEl>
                                          <p:spTgt spid="30"/>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40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1000" fill="hold"/>
                                        <p:tgtEl>
                                          <p:spTgt spid="31"/>
                                        </p:tgtEl>
                                        <p:attrNameLst>
                                          <p:attrName>ppt_x</p:attrName>
                                        </p:attrNameLst>
                                      </p:cBhvr>
                                      <p:tavLst>
                                        <p:tav tm="0">
                                          <p:val>
                                            <p:strVal val="#ppt_x"/>
                                          </p:val>
                                        </p:tav>
                                        <p:tav tm="100000">
                                          <p:val>
                                            <p:strVal val="#ppt_x"/>
                                          </p:val>
                                        </p:tav>
                                      </p:tavLst>
                                    </p:anim>
                                    <p:anim calcmode="lin" valueType="num">
                                      <p:cBhvr additive="base">
                                        <p:cTn id="24" dur="1000" fill="hold"/>
                                        <p:tgtEl>
                                          <p:spTgt spid="31"/>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50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1000" fill="hold"/>
                                        <p:tgtEl>
                                          <p:spTgt spid="32"/>
                                        </p:tgtEl>
                                        <p:attrNameLst>
                                          <p:attrName>ppt_x</p:attrName>
                                        </p:attrNameLst>
                                      </p:cBhvr>
                                      <p:tavLst>
                                        <p:tav tm="0">
                                          <p:val>
                                            <p:strVal val="#ppt_x"/>
                                          </p:val>
                                        </p:tav>
                                        <p:tav tm="100000">
                                          <p:val>
                                            <p:strVal val="#ppt_x"/>
                                          </p:val>
                                        </p:tav>
                                      </p:tavLst>
                                    </p:anim>
                                    <p:anim calcmode="lin" valueType="num">
                                      <p:cBhvr additive="base">
                                        <p:cTn id="28" dur="10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2" grpId="0" animBg="1"/>
    </p:bldLst>
  </p:timing>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2_3-Content">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192FB128-929C-4749-B042-4685D7FBD4CE}"/>
              </a:ext>
            </a:extLst>
          </p:cNvPr>
          <p:cNvSpPr>
            <a:spLocks noGrp="1"/>
          </p:cNvSpPr>
          <p:nvPr>
            <p:ph type="pic" sz="quarter" idx="12"/>
          </p:nvPr>
        </p:nvSpPr>
        <p:spPr>
          <a:xfrm>
            <a:off x="12831864" y="2949874"/>
            <a:ext cx="3865360" cy="3865360"/>
          </a:xfrm>
          <a:custGeom>
            <a:avLst/>
            <a:gdLst>
              <a:gd name="connsiteX0" fmla="*/ 1932680 w 3865360"/>
              <a:gd name="connsiteY0" fmla="*/ 0 h 3865360"/>
              <a:gd name="connsiteX1" fmla="*/ 3112942 w 3865360"/>
              <a:gd name="connsiteY1" fmla="*/ 752417 h 3865360"/>
              <a:gd name="connsiteX2" fmla="*/ 3112942 w 3865360"/>
              <a:gd name="connsiteY2" fmla="*/ 3112942 h 3865360"/>
              <a:gd name="connsiteX3" fmla="*/ 752418 w 3865360"/>
              <a:gd name="connsiteY3" fmla="*/ 3112942 h 3865360"/>
              <a:gd name="connsiteX4" fmla="*/ 752418 w 3865360"/>
              <a:gd name="connsiteY4" fmla="*/ 752417 h 3865360"/>
              <a:gd name="connsiteX5" fmla="*/ 1932680 w 3865360"/>
              <a:gd name="connsiteY5" fmla="*/ 0 h 3865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5360" h="3865360">
                <a:moveTo>
                  <a:pt x="1932680" y="0"/>
                </a:moveTo>
                <a:cubicBezTo>
                  <a:pt x="2272005" y="0"/>
                  <a:pt x="2611331" y="250806"/>
                  <a:pt x="3112942" y="752417"/>
                </a:cubicBezTo>
                <a:cubicBezTo>
                  <a:pt x="4116166" y="1755641"/>
                  <a:pt x="4116166" y="2109719"/>
                  <a:pt x="3112942" y="3112942"/>
                </a:cubicBezTo>
                <a:cubicBezTo>
                  <a:pt x="2109719" y="4116166"/>
                  <a:pt x="1755641" y="4116166"/>
                  <a:pt x="752418" y="3112942"/>
                </a:cubicBezTo>
                <a:cubicBezTo>
                  <a:pt x="-250806" y="2109719"/>
                  <a:pt x="-250806" y="1755641"/>
                  <a:pt x="752418" y="752417"/>
                </a:cubicBezTo>
                <a:cubicBezTo>
                  <a:pt x="1254030" y="250806"/>
                  <a:pt x="1593355" y="0"/>
                  <a:pt x="1932680" y="0"/>
                </a:cubicBezTo>
                <a:close/>
              </a:path>
            </a:pathLst>
          </a:custGeom>
          <a:solidFill>
            <a:schemeClr val="tx1">
              <a:lumMod val="75000"/>
            </a:schemeClr>
          </a:solidFill>
        </p:spPr>
        <p:txBody>
          <a:bodyPr wrap="square">
            <a:noAutofit/>
          </a:bodyPr>
          <a:lstStyle/>
          <a:p>
            <a:endParaRPr lang="en-US"/>
          </a:p>
        </p:txBody>
      </p:sp>
      <p:sp>
        <p:nvSpPr>
          <p:cNvPr id="24" name="Picture Placeholder 23">
            <a:extLst>
              <a:ext uri="{FF2B5EF4-FFF2-40B4-BE49-F238E27FC236}">
                <a16:creationId xmlns:a16="http://schemas.microsoft.com/office/drawing/2014/main" id="{2172C30E-AC11-401C-8194-81BDF14B1729}"/>
              </a:ext>
            </a:extLst>
          </p:cNvPr>
          <p:cNvSpPr>
            <a:spLocks noGrp="1"/>
          </p:cNvSpPr>
          <p:nvPr>
            <p:ph type="pic" sz="quarter" idx="11"/>
          </p:nvPr>
        </p:nvSpPr>
        <p:spPr>
          <a:xfrm>
            <a:off x="7211321" y="2949874"/>
            <a:ext cx="3865360" cy="3865360"/>
          </a:xfrm>
          <a:custGeom>
            <a:avLst/>
            <a:gdLst>
              <a:gd name="connsiteX0" fmla="*/ 1932680 w 3865360"/>
              <a:gd name="connsiteY0" fmla="*/ 0 h 3865360"/>
              <a:gd name="connsiteX1" fmla="*/ 3112942 w 3865360"/>
              <a:gd name="connsiteY1" fmla="*/ 752417 h 3865360"/>
              <a:gd name="connsiteX2" fmla="*/ 3112942 w 3865360"/>
              <a:gd name="connsiteY2" fmla="*/ 3112942 h 3865360"/>
              <a:gd name="connsiteX3" fmla="*/ 752418 w 3865360"/>
              <a:gd name="connsiteY3" fmla="*/ 3112942 h 3865360"/>
              <a:gd name="connsiteX4" fmla="*/ 752418 w 3865360"/>
              <a:gd name="connsiteY4" fmla="*/ 752417 h 3865360"/>
              <a:gd name="connsiteX5" fmla="*/ 1932680 w 3865360"/>
              <a:gd name="connsiteY5" fmla="*/ 0 h 3865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5360" h="3865360">
                <a:moveTo>
                  <a:pt x="1932680" y="0"/>
                </a:moveTo>
                <a:cubicBezTo>
                  <a:pt x="2272005" y="0"/>
                  <a:pt x="2611331" y="250806"/>
                  <a:pt x="3112942" y="752417"/>
                </a:cubicBezTo>
                <a:cubicBezTo>
                  <a:pt x="4116166" y="1755641"/>
                  <a:pt x="4116166" y="2109719"/>
                  <a:pt x="3112942" y="3112942"/>
                </a:cubicBezTo>
                <a:cubicBezTo>
                  <a:pt x="2109719" y="4116166"/>
                  <a:pt x="1755641" y="4116166"/>
                  <a:pt x="752418" y="3112942"/>
                </a:cubicBezTo>
                <a:cubicBezTo>
                  <a:pt x="-250806" y="2109719"/>
                  <a:pt x="-250805" y="1755641"/>
                  <a:pt x="752418" y="752417"/>
                </a:cubicBezTo>
                <a:cubicBezTo>
                  <a:pt x="1254029" y="250806"/>
                  <a:pt x="1593355" y="0"/>
                  <a:pt x="1932680" y="0"/>
                </a:cubicBezTo>
                <a:close/>
              </a:path>
            </a:pathLst>
          </a:custGeom>
          <a:solidFill>
            <a:schemeClr val="tx1">
              <a:lumMod val="75000"/>
            </a:schemeClr>
          </a:solidFill>
        </p:spPr>
        <p:txBody>
          <a:bodyPr wrap="square">
            <a:noAutofit/>
          </a:bodyPr>
          <a:lstStyle/>
          <a:p>
            <a:endParaRPr lang="en-US"/>
          </a:p>
        </p:txBody>
      </p:sp>
      <p:sp>
        <p:nvSpPr>
          <p:cNvPr id="23" name="Picture Placeholder 22">
            <a:extLst>
              <a:ext uri="{FF2B5EF4-FFF2-40B4-BE49-F238E27FC236}">
                <a16:creationId xmlns:a16="http://schemas.microsoft.com/office/drawing/2014/main" id="{541C0271-AA67-4433-B46C-B25AC10B1DC0}"/>
              </a:ext>
            </a:extLst>
          </p:cNvPr>
          <p:cNvSpPr>
            <a:spLocks noGrp="1"/>
          </p:cNvSpPr>
          <p:nvPr>
            <p:ph type="pic" sz="quarter" idx="10"/>
          </p:nvPr>
        </p:nvSpPr>
        <p:spPr>
          <a:xfrm>
            <a:off x="1590778" y="2949874"/>
            <a:ext cx="3865360" cy="3865360"/>
          </a:xfrm>
          <a:custGeom>
            <a:avLst/>
            <a:gdLst>
              <a:gd name="connsiteX0" fmla="*/ 1932680 w 3865360"/>
              <a:gd name="connsiteY0" fmla="*/ 0 h 3865360"/>
              <a:gd name="connsiteX1" fmla="*/ 3112943 w 3865360"/>
              <a:gd name="connsiteY1" fmla="*/ 752417 h 3865360"/>
              <a:gd name="connsiteX2" fmla="*/ 3112943 w 3865360"/>
              <a:gd name="connsiteY2" fmla="*/ 3112942 h 3865360"/>
              <a:gd name="connsiteX3" fmla="*/ 752418 w 3865360"/>
              <a:gd name="connsiteY3" fmla="*/ 3112942 h 3865360"/>
              <a:gd name="connsiteX4" fmla="*/ 752418 w 3865360"/>
              <a:gd name="connsiteY4" fmla="*/ 752417 h 3865360"/>
              <a:gd name="connsiteX5" fmla="*/ 1932680 w 3865360"/>
              <a:gd name="connsiteY5" fmla="*/ 0 h 3865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5360" h="3865360">
                <a:moveTo>
                  <a:pt x="1932680" y="0"/>
                </a:moveTo>
                <a:cubicBezTo>
                  <a:pt x="2272006" y="0"/>
                  <a:pt x="2611331" y="250806"/>
                  <a:pt x="3112943" y="752417"/>
                </a:cubicBezTo>
                <a:cubicBezTo>
                  <a:pt x="4116166" y="1755641"/>
                  <a:pt x="4116166" y="2109719"/>
                  <a:pt x="3112943" y="3112942"/>
                </a:cubicBezTo>
                <a:cubicBezTo>
                  <a:pt x="2109719" y="4116166"/>
                  <a:pt x="1755641" y="4116166"/>
                  <a:pt x="752418" y="3112942"/>
                </a:cubicBezTo>
                <a:cubicBezTo>
                  <a:pt x="-250806" y="2109719"/>
                  <a:pt x="-250806" y="1755641"/>
                  <a:pt x="752418" y="752417"/>
                </a:cubicBezTo>
                <a:cubicBezTo>
                  <a:pt x="1254030" y="250806"/>
                  <a:pt x="1593355" y="0"/>
                  <a:pt x="1932680" y="0"/>
                </a:cubicBezTo>
                <a:close/>
              </a:path>
            </a:pathLst>
          </a:custGeom>
          <a:solidFill>
            <a:schemeClr val="tx1">
              <a:lumMod val="75000"/>
            </a:schemeClr>
          </a:solidFill>
        </p:spPr>
        <p:txBody>
          <a:bodyPr wrap="square">
            <a:noAutofit/>
          </a:bodyPr>
          <a:lstStyle/>
          <a:p>
            <a:endParaRPr lang="en-US"/>
          </a:p>
        </p:txBody>
      </p:sp>
      <p:pic>
        <p:nvPicPr>
          <p:cNvPr id="7" name="Picture 6">
            <a:extLst>
              <a:ext uri="{FF2B5EF4-FFF2-40B4-BE49-F238E27FC236}">
                <a16:creationId xmlns:a16="http://schemas.microsoft.com/office/drawing/2014/main" id="{D16687D9-BE6C-4881-9EA6-3503F0A7944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22210" y="746761"/>
            <a:ext cx="1103472" cy="286537"/>
          </a:xfrm>
          <a:prstGeom prst="rect">
            <a:avLst/>
          </a:prstGeom>
        </p:spPr>
      </p:pic>
      <p:sp>
        <p:nvSpPr>
          <p:cNvPr id="9" name="TextBox 8">
            <a:extLst>
              <a:ext uri="{FF2B5EF4-FFF2-40B4-BE49-F238E27FC236}">
                <a16:creationId xmlns:a16="http://schemas.microsoft.com/office/drawing/2014/main" id="{41DBAF34-0F85-4A87-8AE8-0ADB8E0C1C0A}"/>
              </a:ext>
            </a:extLst>
          </p:cNvPr>
          <p:cNvSpPr txBox="1"/>
          <p:nvPr userDrawn="1"/>
        </p:nvSpPr>
        <p:spPr>
          <a:xfrm>
            <a:off x="15438120" y="768098"/>
            <a:ext cx="2153438" cy="246221"/>
          </a:xfrm>
          <a:prstGeom prst="rect">
            <a:avLst/>
          </a:prstGeom>
          <a:noFill/>
        </p:spPr>
        <p:txBody>
          <a:bodyPr wrap="square" rtlCol="0">
            <a:spAutoFit/>
          </a:bodyPr>
          <a:lstStyle/>
          <a:p>
            <a:pPr algn="r"/>
            <a:r>
              <a:rPr lang="en-US" altLang="zh-CN" sz="1000" spc="300">
                <a:solidFill>
                  <a:schemeClr val="tx1">
                    <a:lumMod val="50000"/>
                  </a:schemeClr>
                </a:solidFill>
                <a:latin typeface="+mn-lt"/>
              </a:rPr>
              <a:t>PROPOSAL</a:t>
            </a:r>
            <a:endParaRPr lang="en-US" sz="1000" spc="300">
              <a:solidFill>
                <a:schemeClr val="tx1">
                  <a:lumMod val="50000"/>
                </a:schemeClr>
              </a:solidFill>
              <a:latin typeface="+mn-lt"/>
            </a:endParaRPr>
          </a:p>
        </p:txBody>
      </p:sp>
    </p:spTree>
    <p:extLst>
      <p:ext uri="{BB962C8B-B14F-4D97-AF65-F5344CB8AC3E}">
        <p14:creationId xmlns:p14="http://schemas.microsoft.com/office/powerpoint/2010/main" val="2820337118"/>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3_3-Content">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62A7B71C-ADB6-4189-B169-448A5D6BAE07}"/>
              </a:ext>
            </a:extLst>
          </p:cNvPr>
          <p:cNvSpPr>
            <a:spLocks noGrp="1"/>
          </p:cNvSpPr>
          <p:nvPr>
            <p:ph type="pic" sz="quarter" idx="10"/>
          </p:nvPr>
        </p:nvSpPr>
        <p:spPr>
          <a:xfrm>
            <a:off x="1401874" y="2"/>
            <a:ext cx="15484252" cy="10286999"/>
          </a:xfrm>
          <a:custGeom>
            <a:avLst/>
            <a:gdLst>
              <a:gd name="connsiteX0" fmla="*/ 7742128 w 15484252"/>
              <a:gd name="connsiteY0" fmla="*/ 2417547 h 10286999"/>
              <a:gd name="connsiteX1" fmla="*/ 6077351 w 15484252"/>
              <a:gd name="connsiteY1" fmla="*/ 3478841 h 10286999"/>
              <a:gd name="connsiteX2" fmla="*/ 6077353 w 15484252"/>
              <a:gd name="connsiteY2" fmla="*/ 6808391 h 10286999"/>
              <a:gd name="connsiteX3" fmla="*/ 9406902 w 15484252"/>
              <a:gd name="connsiteY3" fmla="*/ 6808391 h 10286999"/>
              <a:gd name="connsiteX4" fmla="*/ 9406903 w 15484252"/>
              <a:gd name="connsiteY4" fmla="*/ 3478843 h 10286999"/>
              <a:gd name="connsiteX5" fmla="*/ 7742128 w 15484252"/>
              <a:gd name="connsiteY5" fmla="*/ 2417547 h 10286999"/>
              <a:gd name="connsiteX6" fmla="*/ 3436263 w 15484252"/>
              <a:gd name="connsiteY6" fmla="*/ 0 h 10286999"/>
              <a:gd name="connsiteX7" fmla="*/ 12047991 w 15484252"/>
              <a:gd name="connsiteY7" fmla="*/ 0 h 10286999"/>
              <a:gd name="connsiteX8" fmla="*/ 12100838 w 15484252"/>
              <a:gd name="connsiteY8" fmla="*/ 50824 h 10286999"/>
              <a:gd name="connsiteX9" fmla="*/ 12470142 w 15484252"/>
              <a:gd name="connsiteY9" fmla="*/ 415815 h 10286999"/>
              <a:gd name="connsiteX10" fmla="*/ 12470142 w 15484252"/>
              <a:gd name="connsiteY10" fmla="*/ 9871846 h 10286999"/>
              <a:gd name="connsiteX11" fmla="*/ 12100838 w 15484252"/>
              <a:gd name="connsiteY11" fmla="*/ 10236836 h 10286999"/>
              <a:gd name="connsiteX12" fmla="*/ 12048680 w 15484252"/>
              <a:gd name="connsiteY12" fmla="*/ 10286999 h 10286999"/>
              <a:gd name="connsiteX13" fmla="*/ 3435574 w 15484252"/>
              <a:gd name="connsiteY13" fmla="*/ 10286999 h 10286999"/>
              <a:gd name="connsiteX14" fmla="*/ 3383416 w 15484252"/>
              <a:gd name="connsiteY14" fmla="*/ 10236836 h 10286999"/>
              <a:gd name="connsiteX15" fmla="*/ 3014111 w 15484252"/>
              <a:gd name="connsiteY15" fmla="*/ 9871846 h 10286999"/>
              <a:gd name="connsiteX16" fmla="*/ 3014111 w 15484252"/>
              <a:gd name="connsiteY16" fmla="*/ 415815 h 10286999"/>
              <a:gd name="connsiteX17" fmla="*/ 3383416 w 15484252"/>
              <a:gd name="connsiteY17" fmla="*/ 50824 h 10286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484252" h="10286999">
                <a:moveTo>
                  <a:pt x="7742128" y="2417547"/>
                </a:moveTo>
                <a:cubicBezTo>
                  <a:pt x="7263505" y="2417546"/>
                  <a:pt x="6784882" y="2771311"/>
                  <a:pt x="6077351" y="3478841"/>
                </a:cubicBezTo>
                <a:cubicBezTo>
                  <a:pt x="4662293" y="4893902"/>
                  <a:pt x="4662293" y="5393331"/>
                  <a:pt x="6077353" y="6808391"/>
                </a:cubicBezTo>
                <a:cubicBezTo>
                  <a:pt x="7492412" y="8223451"/>
                  <a:pt x="7991841" y="8223451"/>
                  <a:pt x="9406902" y="6808391"/>
                </a:cubicBezTo>
                <a:cubicBezTo>
                  <a:pt x="10821961" y="5393331"/>
                  <a:pt x="10821961" y="4893902"/>
                  <a:pt x="9406903" y="3478843"/>
                </a:cubicBezTo>
                <a:cubicBezTo>
                  <a:pt x="8699372" y="2771310"/>
                  <a:pt x="8220749" y="2417546"/>
                  <a:pt x="7742128" y="2417547"/>
                </a:cubicBezTo>
                <a:close/>
                <a:moveTo>
                  <a:pt x="3436263" y="0"/>
                </a:moveTo>
                <a:lnTo>
                  <a:pt x="12047991" y="0"/>
                </a:lnTo>
                <a:lnTo>
                  <a:pt x="12100838" y="50824"/>
                </a:lnTo>
                <a:cubicBezTo>
                  <a:pt x="12221506" y="168563"/>
                  <a:pt x="12344554" y="290227"/>
                  <a:pt x="12470142" y="415815"/>
                </a:cubicBezTo>
                <a:cubicBezTo>
                  <a:pt x="16488956" y="4434630"/>
                  <a:pt x="16488956" y="5853031"/>
                  <a:pt x="12470142" y="9871846"/>
                </a:cubicBezTo>
                <a:cubicBezTo>
                  <a:pt x="12344554" y="9997434"/>
                  <a:pt x="12221506" y="10119097"/>
                  <a:pt x="12100838" y="10236836"/>
                </a:cubicBezTo>
                <a:lnTo>
                  <a:pt x="12048680" y="10286999"/>
                </a:lnTo>
                <a:lnTo>
                  <a:pt x="3435574" y="10286999"/>
                </a:lnTo>
                <a:lnTo>
                  <a:pt x="3383416" y="10236836"/>
                </a:lnTo>
                <a:cubicBezTo>
                  <a:pt x="3262748" y="10119097"/>
                  <a:pt x="3139700" y="9997434"/>
                  <a:pt x="3014111" y="9871846"/>
                </a:cubicBezTo>
                <a:cubicBezTo>
                  <a:pt x="-1004704" y="5853031"/>
                  <a:pt x="-1004703" y="4434630"/>
                  <a:pt x="3014111" y="415815"/>
                </a:cubicBezTo>
                <a:cubicBezTo>
                  <a:pt x="3139699" y="290227"/>
                  <a:pt x="3262749" y="168564"/>
                  <a:pt x="3383416" y="50824"/>
                </a:cubicBezTo>
                <a:close/>
              </a:path>
            </a:pathLst>
          </a:custGeom>
          <a:solidFill>
            <a:schemeClr val="tx1">
              <a:lumMod val="75000"/>
            </a:schemeClr>
          </a:solidFill>
        </p:spPr>
        <p:txBody>
          <a:bodyPr wrap="square">
            <a:noAutofit/>
          </a:bodyPr>
          <a:lstStyle/>
          <a:p>
            <a:endParaRPr lang="en-US"/>
          </a:p>
        </p:txBody>
      </p:sp>
      <p:pic>
        <p:nvPicPr>
          <p:cNvPr id="5" name="Picture 4">
            <a:extLst>
              <a:ext uri="{FF2B5EF4-FFF2-40B4-BE49-F238E27FC236}">
                <a16:creationId xmlns:a16="http://schemas.microsoft.com/office/drawing/2014/main" id="{3C729022-C40B-4A96-9F60-F3D236CD17E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22210" y="746761"/>
            <a:ext cx="1103472" cy="286537"/>
          </a:xfrm>
          <a:prstGeom prst="rect">
            <a:avLst/>
          </a:prstGeom>
        </p:spPr>
      </p:pic>
      <p:sp>
        <p:nvSpPr>
          <p:cNvPr id="6" name="TextBox 5">
            <a:extLst>
              <a:ext uri="{FF2B5EF4-FFF2-40B4-BE49-F238E27FC236}">
                <a16:creationId xmlns:a16="http://schemas.microsoft.com/office/drawing/2014/main" id="{6875B553-B132-41E4-A76D-3182C0AAE0B8}"/>
              </a:ext>
            </a:extLst>
          </p:cNvPr>
          <p:cNvSpPr txBox="1"/>
          <p:nvPr userDrawn="1"/>
        </p:nvSpPr>
        <p:spPr>
          <a:xfrm>
            <a:off x="15438120" y="768098"/>
            <a:ext cx="2153438" cy="246221"/>
          </a:xfrm>
          <a:prstGeom prst="rect">
            <a:avLst/>
          </a:prstGeom>
          <a:noFill/>
        </p:spPr>
        <p:txBody>
          <a:bodyPr wrap="square" rtlCol="0">
            <a:spAutoFit/>
          </a:bodyPr>
          <a:lstStyle/>
          <a:p>
            <a:pPr algn="r"/>
            <a:r>
              <a:rPr lang="en-US" altLang="zh-CN" sz="1000" spc="300">
                <a:solidFill>
                  <a:schemeClr val="tx1">
                    <a:lumMod val="50000"/>
                  </a:schemeClr>
                </a:solidFill>
                <a:latin typeface="+mn-lt"/>
              </a:rPr>
              <a:t>PROPOSAL</a:t>
            </a:r>
            <a:endParaRPr lang="en-US" sz="1000" spc="300">
              <a:solidFill>
                <a:schemeClr val="tx1">
                  <a:lumMod val="50000"/>
                </a:schemeClr>
              </a:solidFill>
              <a:latin typeface="+mn-lt"/>
            </a:endParaRPr>
          </a:p>
        </p:txBody>
      </p:sp>
    </p:spTree>
    <p:extLst>
      <p:ext uri="{BB962C8B-B14F-4D97-AF65-F5344CB8AC3E}">
        <p14:creationId xmlns:p14="http://schemas.microsoft.com/office/powerpoint/2010/main" val="2761006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000" fill="hold"/>
                                        <p:tgtEl>
                                          <p:spTgt spid="23"/>
                                        </p:tgtEl>
                                        <p:attrNameLst>
                                          <p:attrName>ppt_x</p:attrName>
                                        </p:attrNameLst>
                                      </p:cBhvr>
                                      <p:tavLst>
                                        <p:tav tm="0">
                                          <p:val>
                                            <p:strVal val="0-#ppt_w/2"/>
                                          </p:val>
                                        </p:tav>
                                        <p:tav tm="100000">
                                          <p:val>
                                            <p:strVal val="#ppt_x"/>
                                          </p:val>
                                        </p:tav>
                                      </p:tavLst>
                                    </p:anim>
                                    <p:anim calcmode="lin" valueType="num">
                                      <p:cBhvr additive="base">
                                        <p:cTn id="8" dur="10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4_3-Content">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294C9AF1-F454-4EEE-B414-29D62B51138F}"/>
              </a:ext>
            </a:extLst>
          </p:cNvPr>
          <p:cNvSpPr>
            <a:spLocks noGrp="1"/>
          </p:cNvSpPr>
          <p:nvPr>
            <p:ph type="pic" sz="quarter" idx="10"/>
          </p:nvPr>
        </p:nvSpPr>
        <p:spPr>
          <a:xfrm>
            <a:off x="10783610" y="1555594"/>
            <a:ext cx="3607732" cy="7749102"/>
          </a:xfrm>
          <a:custGeom>
            <a:avLst/>
            <a:gdLst>
              <a:gd name="connsiteX0" fmla="*/ 2903304 w 3607732"/>
              <a:gd name="connsiteY0" fmla="*/ 0 h 7749102"/>
              <a:gd name="connsiteX1" fmla="*/ 3272787 w 3607732"/>
              <a:gd name="connsiteY1" fmla="*/ 9384 h 7749102"/>
              <a:gd name="connsiteX2" fmla="*/ 3534767 w 3607732"/>
              <a:gd name="connsiteY2" fmla="*/ 155131 h 7749102"/>
              <a:gd name="connsiteX3" fmla="*/ 3604439 w 3607732"/>
              <a:gd name="connsiteY3" fmla="*/ 427237 h 7749102"/>
              <a:gd name="connsiteX4" fmla="*/ 3607592 w 3607732"/>
              <a:gd name="connsiteY4" fmla="*/ 3990564 h 7749102"/>
              <a:gd name="connsiteX5" fmla="*/ 3607592 w 3607732"/>
              <a:gd name="connsiteY5" fmla="*/ 7223296 h 7749102"/>
              <a:gd name="connsiteX6" fmla="*/ 3559988 w 3607732"/>
              <a:gd name="connsiteY6" fmla="*/ 7554828 h 7749102"/>
              <a:gd name="connsiteX7" fmla="*/ 3313456 w 3607732"/>
              <a:gd name="connsiteY7" fmla="*/ 7735292 h 7749102"/>
              <a:gd name="connsiteX8" fmla="*/ 3059358 w 3607732"/>
              <a:gd name="connsiteY8" fmla="*/ 7748741 h 7749102"/>
              <a:gd name="connsiteX9" fmla="*/ 478967 w 3607732"/>
              <a:gd name="connsiteY9" fmla="*/ 7748741 h 7749102"/>
              <a:gd name="connsiteX10" fmla="*/ 183255 w 3607732"/>
              <a:gd name="connsiteY10" fmla="*/ 7692758 h 7749102"/>
              <a:gd name="connsiteX11" fmla="*/ 16168 w 3607732"/>
              <a:gd name="connsiteY11" fmla="*/ 7456932 h 7749102"/>
              <a:gd name="connsiteX12" fmla="*/ 3557 w 3607732"/>
              <a:gd name="connsiteY12" fmla="*/ 7212349 h 7749102"/>
              <a:gd name="connsiteX13" fmla="*/ 3872 w 3607732"/>
              <a:gd name="connsiteY13" fmla="*/ 3626818 h 7749102"/>
              <a:gd name="connsiteX14" fmla="*/ 405 w 3607732"/>
              <a:gd name="connsiteY14" fmla="*/ 503552 h 7749102"/>
              <a:gd name="connsiteX15" fmla="*/ 63457 w 3607732"/>
              <a:gd name="connsiteY15" fmla="*/ 168581 h 7749102"/>
              <a:gd name="connsiteX16" fmla="*/ 416232 w 3607732"/>
              <a:gd name="connsiteY16" fmla="*/ 939 h 7749102"/>
              <a:gd name="connsiteX17" fmla="*/ 735273 w 3607732"/>
              <a:gd name="connsiteY17" fmla="*/ 313 h 7749102"/>
              <a:gd name="connsiteX18" fmla="*/ 793912 w 3607732"/>
              <a:gd name="connsiteY18" fmla="*/ 35030 h 7749102"/>
              <a:gd name="connsiteX19" fmla="*/ 809988 w 3607732"/>
              <a:gd name="connsiteY19" fmla="*/ 142933 h 7749102"/>
              <a:gd name="connsiteX20" fmla="*/ 933885 w 3607732"/>
              <a:gd name="connsiteY20" fmla="*/ 271480 h 7749102"/>
              <a:gd name="connsiteX21" fmla="*/ 1091200 w 3607732"/>
              <a:gd name="connsiteY21" fmla="*/ 286180 h 7749102"/>
              <a:gd name="connsiteX22" fmla="*/ 2469824 w 3607732"/>
              <a:gd name="connsiteY22" fmla="*/ 286494 h 7749102"/>
              <a:gd name="connsiteX23" fmla="*/ 2636911 w 3607732"/>
              <a:gd name="connsiteY23" fmla="*/ 281801 h 7749102"/>
              <a:gd name="connsiteX24" fmla="*/ 2808411 w 3607732"/>
              <a:gd name="connsiteY24" fmla="*/ 96020 h 7749102"/>
              <a:gd name="connsiteX25" fmla="*/ 2830795 w 3607732"/>
              <a:gd name="connsiteY25" fmla="*/ 12823 h 7749102"/>
              <a:gd name="connsiteX26" fmla="*/ 2903304 w 3607732"/>
              <a:gd name="connsiteY26" fmla="*/ 0 h 774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7732" h="7749102">
                <a:moveTo>
                  <a:pt x="2903304" y="0"/>
                </a:moveTo>
                <a:cubicBezTo>
                  <a:pt x="3026256" y="1877"/>
                  <a:pt x="3150153" y="-3752"/>
                  <a:pt x="3272787" y="9384"/>
                </a:cubicBezTo>
                <a:cubicBezTo>
                  <a:pt x="3374617" y="20332"/>
                  <a:pt x="3476444" y="69122"/>
                  <a:pt x="3534767" y="155131"/>
                </a:cubicBezTo>
                <a:cubicBezTo>
                  <a:pt x="3590567" y="233948"/>
                  <a:pt x="3604123" y="333095"/>
                  <a:pt x="3604439" y="427237"/>
                </a:cubicBezTo>
                <a:cubicBezTo>
                  <a:pt x="3602233" y="1615117"/>
                  <a:pt x="3607907" y="2802684"/>
                  <a:pt x="3607592" y="3990564"/>
                </a:cubicBezTo>
                <a:cubicBezTo>
                  <a:pt x="3607592" y="5068038"/>
                  <a:pt x="3607907" y="6145823"/>
                  <a:pt x="3607592" y="7223296"/>
                </a:cubicBezTo>
                <a:cubicBezTo>
                  <a:pt x="3607278" y="7334642"/>
                  <a:pt x="3613582" y="7452866"/>
                  <a:pt x="3559988" y="7554828"/>
                </a:cubicBezTo>
                <a:cubicBezTo>
                  <a:pt x="3514906" y="7651471"/>
                  <a:pt x="3416231" y="7714025"/>
                  <a:pt x="3313456" y="7735292"/>
                </a:cubicBezTo>
                <a:cubicBezTo>
                  <a:pt x="3229913" y="7751869"/>
                  <a:pt x="3144163" y="7748116"/>
                  <a:pt x="3059358" y="7748741"/>
                </a:cubicBezTo>
                <a:cubicBezTo>
                  <a:pt x="2199016" y="7749054"/>
                  <a:pt x="1338992" y="7749367"/>
                  <a:pt x="478967" y="7748741"/>
                </a:cubicBezTo>
                <a:cubicBezTo>
                  <a:pt x="378400" y="7748116"/>
                  <a:pt x="272158" y="7744988"/>
                  <a:pt x="183255" y="7692758"/>
                </a:cubicBezTo>
                <a:cubicBezTo>
                  <a:pt x="93721" y="7646156"/>
                  <a:pt x="35083" y="7553889"/>
                  <a:pt x="16168" y="7456932"/>
                </a:cubicBezTo>
                <a:cubicBezTo>
                  <a:pt x="720" y="7376239"/>
                  <a:pt x="4188" y="7293982"/>
                  <a:pt x="3557" y="7212349"/>
                </a:cubicBezTo>
                <a:cubicBezTo>
                  <a:pt x="3872" y="6016965"/>
                  <a:pt x="4188" y="4821891"/>
                  <a:pt x="3872" y="3626818"/>
                </a:cubicBezTo>
                <a:cubicBezTo>
                  <a:pt x="3872" y="2585625"/>
                  <a:pt x="-1486" y="1544432"/>
                  <a:pt x="405" y="503552"/>
                </a:cubicBezTo>
                <a:cubicBezTo>
                  <a:pt x="1351" y="389707"/>
                  <a:pt x="90" y="268352"/>
                  <a:pt x="63457" y="168581"/>
                </a:cubicBezTo>
                <a:cubicBezTo>
                  <a:pt x="134705" y="48792"/>
                  <a:pt x="281930" y="-1250"/>
                  <a:pt x="416232" y="939"/>
                </a:cubicBezTo>
                <a:cubicBezTo>
                  <a:pt x="522473" y="-312"/>
                  <a:pt x="628715" y="0"/>
                  <a:pt x="735273" y="313"/>
                </a:cubicBezTo>
                <a:cubicBezTo>
                  <a:pt x="758916" y="-625"/>
                  <a:pt x="787290" y="10009"/>
                  <a:pt x="793912" y="35030"/>
                </a:cubicBezTo>
                <a:cubicBezTo>
                  <a:pt x="800846" y="70685"/>
                  <a:pt x="797694" y="108216"/>
                  <a:pt x="809988" y="142933"/>
                </a:cubicBezTo>
                <a:cubicBezTo>
                  <a:pt x="827959" y="202046"/>
                  <a:pt x="875562" y="250526"/>
                  <a:pt x="933885" y="271480"/>
                </a:cubicBezTo>
                <a:cubicBezTo>
                  <a:pt x="984011" y="290559"/>
                  <a:pt x="1038551" y="284616"/>
                  <a:pt x="1091200" y="286180"/>
                </a:cubicBezTo>
                <a:cubicBezTo>
                  <a:pt x="1550845" y="287119"/>
                  <a:pt x="2010178" y="286806"/>
                  <a:pt x="2469824" y="286494"/>
                </a:cubicBezTo>
                <a:cubicBezTo>
                  <a:pt x="2525310" y="285241"/>
                  <a:pt x="2581425" y="288682"/>
                  <a:pt x="2636911" y="281801"/>
                </a:cubicBezTo>
                <a:cubicBezTo>
                  <a:pt x="2728022" y="268352"/>
                  <a:pt x="2803053" y="187346"/>
                  <a:pt x="2808411" y="96020"/>
                </a:cubicBezTo>
                <a:cubicBezTo>
                  <a:pt x="2812194" y="68183"/>
                  <a:pt x="2805890" y="32841"/>
                  <a:pt x="2830795" y="12823"/>
                </a:cubicBezTo>
                <a:cubicBezTo>
                  <a:pt x="2850972" y="-3752"/>
                  <a:pt x="2879030" y="939"/>
                  <a:pt x="2903304" y="0"/>
                </a:cubicBezTo>
                <a:close/>
              </a:path>
            </a:pathLst>
          </a:custGeom>
          <a:solidFill>
            <a:schemeClr val="tx1">
              <a:lumMod val="75000"/>
            </a:schemeClr>
          </a:solidFill>
        </p:spPr>
        <p:txBody>
          <a:bodyPr wrap="square">
            <a:noAutofit/>
          </a:bodyPr>
          <a:lstStyle/>
          <a:p>
            <a:endParaRPr lang="en-US"/>
          </a:p>
        </p:txBody>
      </p:sp>
      <p:pic>
        <p:nvPicPr>
          <p:cNvPr id="5" name="Picture 4">
            <a:extLst>
              <a:ext uri="{FF2B5EF4-FFF2-40B4-BE49-F238E27FC236}">
                <a16:creationId xmlns:a16="http://schemas.microsoft.com/office/drawing/2014/main" id="{5C7CB5E6-934A-476B-A8D3-C7FC10E4902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22210" y="746761"/>
            <a:ext cx="1103472" cy="286537"/>
          </a:xfrm>
          <a:prstGeom prst="rect">
            <a:avLst/>
          </a:prstGeom>
        </p:spPr>
      </p:pic>
      <p:sp>
        <p:nvSpPr>
          <p:cNvPr id="6" name="TextBox 5">
            <a:extLst>
              <a:ext uri="{FF2B5EF4-FFF2-40B4-BE49-F238E27FC236}">
                <a16:creationId xmlns:a16="http://schemas.microsoft.com/office/drawing/2014/main" id="{A1B8DB88-FFF0-48AF-AE2E-6AB3154AC364}"/>
              </a:ext>
            </a:extLst>
          </p:cNvPr>
          <p:cNvSpPr txBox="1"/>
          <p:nvPr userDrawn="1"/>
        </p:nvSpPr>
        <p:spPr>
          <a:xfrm>
            <a:off x="15438120" y="768098"/>
            <a:ext cx="2153438" cy="246221"/>
          </a:xfrm>
          <a:prstGeom prst="rect">
            <a:avLst/>
          </a:prstGeom>
          <a:noFill/>
        </p:spPr>
        <p:txBody>
          <a:bodyPr wrap="square" rtlCol="0">
            <a:spAutoFit/>
          </a:bodyPr>
          <a:lstStyle/>
          <a:p>
            <a:pPr algn="r"/>
            <a:r>
              <a:rPr lang="en-US" altLang="zh-CN" sz="1000" spc="300">
                <a:solidFill>
                  <a:schemeClr val="tx1">
                    <a:lumMod val="50000"/>
                  </a:schemeClr>
                </a:solidFill>
                <a:latin typeface="+mn-lt"/>
              </a:rPr>
              <a:t>PROPOSAL</a:t>
            </a:r>
            <a:endParaRPr lang="en-US" sz="1000" spc="300">
              <a:solidFill>
                <a:schemeClr val="tx1">
                  <a:lumMod val="50000"/>
                </a:schemeClr>
              </a:solidFill>
              <a:latin typeface="+mn-lt"/>
            </a:endParaRPr>
          </a:p>
        </p:txBody>
      </p:sp>
    </p:spTree>
    <p:extLst>
      <p:ext uri="{BB962C8B-B14F-4D97-AF65-F5344CB8AC3E}">
        <p14:creationId xmlns:p14="http://schemas.microsoft.com/office/powerpoint/2010/main" val="34552124"/>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5_3-Content">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28089FF6-E0D7-44CF-8993-2B0D6495BE47}"/>
              </a:ext>
            </a:extLst>
          </p:cNvPr>
          <p:cNvSpPr>
            <a:spLocks noGrp="1"/>
          </p:cNvSpPr>
          <p:nvPr>
            <p:ph type="pic" sz="quarter" idx="10"/>
          </p:nvPr>
        </p:nvSpPr>
        <p:spPr>
          <a:xfrm>
            <a:off x="9540650" y="2201652"/>
            <a:ext cx="9423166" cy="5884500"/>
          </a:xfrm>
          <a:custGeom>
            <a:avLst/>
            <a:gdLst>
              <a:gd name="connsiteX0" fmla="*/ 0 w 9423166"/>
              <a:gd name="connsiteY0" fmla="*/ 0 h 5884500"/>
              <a:gd name="connsiteX1" fmla="*/ 9423166 w 9423166"/>
              <a:gd name="connsiteY1" fmla="*/ 0 h 5884500"/>
              <a:gd name="connsiteX2" fmla="*/ 9423166 w 9423166"/>
              <a:gd name="connsiteY2" fmla="*/ 5884500 h 5884500"/>
              <a:gd name="connsiteX3" fmla="*/ 0 w 9423166"/>
              <a:gd name="connsiteY3" fmla="*/ 5884500 h 5884500"/>
            </a:gdLst>
            <a:ahLst/>
            <a:cxnLst>
              <a:cxn ang="0">
                <a:pos x="connsiteX0" y="connsiteY0"/>
              </a:cxn>
              <a:cxn ang="0">
                <a:pos x="connsiteX1" y="connsiteY1"/>
              </a:cxn>
              <a:cxn ang="0">
                <a:pos x="connsiteX2" y="connsiteY2"/>
              </a:cxn>
              <a:cxn ang="0">
                <a:pos x="connsiteX3" y="connsiteY3"/>
              </a:cxn>
            </a:cxnLst>
            <a:rect l="l" t="t" r="r" b="b"/>
            <a:pathLst>
              <a:path w="9423166" h="5884500">
                <a:moveTo>
                  <a:pt x="0" y="0"/>
                </a:moveTo>
                <a:lnTo>
                  <a:pt x="9423166" y="0"/>
                </a:lnTo>
                <a:lnTo>
                  <a:pt x="9423166" y="5884500"/>
                </a:lnTo>
                <a:lnTo>
                  <a:pt x="0" y="5884500"/>
                </a:lnTo>
                <a:close/>
              </a:path>
            </a:pathLst>
          </a:custGeom>
          <a:solidFill>
            <a:schemeClr val="tx1">
              <a:lumMod val="75000"/>
            </a:schemeClr>
          </a:solidFill>
        </p:spPr>
        <p:txBody>
          <a:bodyPr wrap="square">
            <a:noAutofit/>
          </a:bodyPr>
          <a:lstStyle/>
          <a:p>
            <a:endParaRPr lang="en-US"/>
          </a:p>
        </p:txBody>
      </p:sp>
      <p:pic>
        <p:nvPicPr>
          <p:cNvPr id="5" name="Picture 4">
            <a:extLst>
              <a:ext uri="{FF2B5EF4-FFF2-40B4-BE49-F238E27FC236}">
                <a16:creationId xmlns:a16="http://schemas.microsoft.com/office/drawing/2014/main" id="{3D5275B6-9AF0-4F2C-91EA-D78C1B1EDA3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22210" y="746761"/>
            <a:ext cx="1103472" cy="286537"/>
          </a:xfrm>
          <a:prstGeom prst="rect">
            <a:avLst/>
          </a:prstGeom>
        </p:spPr>
      </p:pic>
      <p:sp>
        <p:nvSpPr>
          <p:cNvPr id="6" name="TextBox 5">
            <a:extLst>
              <a:ext uri="{FF2B5EF4-FFF2-40B4-BE49-F238E27FC236}">
                <a16:creationId xmlns:a16="http://schemas.microsoft.com/office/drawing/2014/main" id="{8DEB48E6-B928-4A9B-BB7B-0623531595DC}"/>
              </a:ext>
            </a:extLst>
          </p:cNvPr>
          <p:cNvSpPr txBox="1"/>
          <p:nvPr userDrawn="1"/>
        </p:nvSpPr>
        <p:spPr>
          <a:xfrm>
            <a:off x="15438120" y="768098"/>
            <a:ext cx="2153438" cy="246221"/>
          </a:xfrm>
          <a:prstGeom prst="rect">
            <a:avLst/>
          </a:prstGeom>
          <a:noFill/>
        </p:spPr>
        <p:txBody>
          <a:bodyPr wrap="square" rtlCol="0">
            <a:spAutoFit/>
          </a:bodyPr>
          <a:lstStyle/>
          <a:p>
            <a:pPr algn="r"/>
            <a:r>
              <a:rPr lang="en-US" altLang="zh-CN" sz="1000" spc="300">
                <a:solidFill>
                  <a:schemeClr val="tx1">
                    <a:lumMod val="50000"/>
                  </a:schemeClr>
                </a:solidFill>
                <a:latin typeface="+mn-lt"/>
              </a:rPr>
              <a:t>PROPOSAL</a:t>
            </a:r>
            <a:endParaRPr lang="en-US" sz="1000" spc="300">
              <a:solidFill>
                <a:schemeClr val="tx1">
                  <a:lumMod val="50000"/>
                </a:schemeClr>
              </a:solidFill>
              <a:latin typeface="+mn-lt"/>
            </a:endParaRPr>
          </a:p>
        </p:txBody>
      </p:sp>
    </p:spTree>
    <p:extLst>
      <p:ext uri="{BB962C8B-B14F-4D97-AF65-F5344CB8AC3E}">
        <p14:creationId xmlns:p14="http://schemas.microsoft.com/office/powerpoint/2010/main" val="1395085138"/>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6_3-Content">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0E8B241C-1952-42A2-808D-0A73D3AFB979}"/>
              </a:ext>
            </a:extLst>
          </p:cNvPr>
          <p:cNvSpPr>
            <a:spLocks noGrp="1"/>
          </p:cNvSpPr>
          <p:nvPr>
            <p:ph type="pic" sz="quarter" idx="10"/>
          </p:nvPr>
        </p:nvSpPr>
        <p:spPr>
          <a:xfrm>
            <a:off x="2863194" y="1995120"/>
            <a:ext cx="4374749" cy="5846974"/>
          </a:xfrm>
          <a:custGeom>
            <a:avLst/>
            <a:gdLst>
              <a:gd name="connsiteX0" fmla="*/ 0 w 4374749"/>
              <a:gd name="connsiteY0" fmla="*/ 0 h 5846974"/>
              <a:gd name="connsiteX1" fmla="*/ 4374749 w 4374749"/>
              <a:gd name="connsiteY1" fmla="*/ 0 h 5846974"/>
              <a:gd name="connsiteX2" fmla="*/ 4374749 w 4374749"/>
              <a:gd name="connsiteY2" fmla="*/ 5846974 h 5846974"/>
              <a:gd name="connsiteX3" fmla="*/ 0 w 4374749"/>
              <a:gd name="connsiteY3" fmla="*/ 5846974 h 5846974"/>
            </a:gdLst>
            <a:ahLst/>
            <a:cxnLst>
              <a:cxn ang="0">
                <a:pos x="connsiteX0" y="connsiteY0"/>
              </a:cxn>
              <a:cxn ang="0">
                <a:pos x="connsiteX1" y="connsiteY1"/>
              </a:cxn>
              <a:cxn ang="0">
                <a:pos x="connsiteX2" y="connsiteY2"/>
              </a:cxn>
              <a:cxn ang="0">
                <a:pos x="connsiteX3" y="connsiteY3"/>
              </a:cxn>
            </a:cxnLst>
            <a:rect l="l" t="t" r="r" b="b"/>
            <a:pathLst>
              <a:path w="4374749" h="5846974">
                <a:moveTo>
                  <a:pt x="0" y="0"/>
                </a:moveTo>
                <a:lnTo>
                  <a:pt x="4374749" y="0"/>
                </a:lnTo>
                <a:lnTo>
                  <a:pt x="4374749" y="5846974"/>
                </a:lnTo>
                <a:lnTo>
                  <a:pt x="0" y="5846974"/>
                </a:lnTo>
                <a:close/>
              </a:path>
            </a:pathLst>
          </a:custGeom>
          <a:solidFill>
            <a:schemeClr val="tx1">
              <a:lumMod val="75000"/>
            </a:schemeClr>
          </a:solidFill>
        </p:spPr>
        <p:txBody>
          <a:bodyPr wrap="square">
            <a:noAutofit/>
          </a:bodyPr>
          <a:lstStyle/>
          <a:p>
            <a:endParaRPr lang="en-US"/>
          </a:p>
        </p:txBody>
      </p:sp>
      <p:pic>
        <p:nvPicPr>
          <p:cNvPr id="5" name="Picture 4">
            <a:extLst>
              <a:ext uri="{FF2B5EF4-FFF2-40B4-BE49-F238E27FC236}">
                <a16:creationId xmlns:a16="http://schemas.microsoft.com/office/drawing/2014/main" id="{DAB2CA83-7CD5-4490-8E7F-0E6A557F1EB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22210" y="746761"/>
            <a:ext cx="1103472" cy="286537"/>
          </a:xfrm>
          <a:prstGeom prst="rect">
            <a:avLst/>
          </a:prstGeom>
        </p:spPr>
      </p:pic>
      <p:sp>
        <p:nvSpPr>
          <p:cNvPr id="6" name="TextBox 5">
            <a:extLst>
              <a:ext uri="{FF2B5EF4-FFF2-40B4-BE49-F238E27FC236}">
                <a16:creationId xmlns:a16="http://schemas.microsoft.com/office/drawing/2014/main" id="{F6D13F75-AFBC-4517-84AE-9732F6DE38E9}"/>
              </a:ext>
            </a:extLst>
          </p:cNvPr>
          <p:cNvSpPr txBox="1"/>
          <p:nvPr userDrawn="1"/>
        </p:nvSpPr>
        <p:spPr>
          <a:xfrm>
            <a:off x="15438120" y="768098"/>
            <a:ext cx="2153438" cy="246221"/>
          </a:xfrm>
          <a:prstGeom prst="rect">
            <a:avLst/>
          </a:prstGeom>
          <a:noFill/>
        </p:spPr>
        <p:txBody>
          <a:bodyPr wrap="square" rtlCol="0">
            <a:spAutoFit/>
          </a:bodyPr>
          <a:lstStyle/>
          <a:p>
            <a:pPr algn="r"/>
            <a:r>
              <a:rPr lang="en-US" altLang="zh-CN" sz="1000" spc="300">
                <a:solidFill>
                  <a:schemeClr val="tx1">
                    <a:lumMod val="50000"/>
                  </a:schemeClr>
                </a:solidFill>
                <a:latin typeface="+mn-lt"/>
              </a:rPr>
              <a:t>PROPOSAL</a:t>
            </a:r>
            <a:endParaRPr lang="en-US" sz="1000" spc="300">
              <a:solidFill>
                <a:schemeClr val="tx1">
                  <a:lumMod val="50000"/>
                </a:schemeClr>
              </a:solidFill>
              <a:latin typeface="+mn-lt"/>
            </a:endParaRPr>
          </a:p>
        </p:txBody>
      </p:sp>
    </p:spTree>
    <p:extLst>
      <p:ext uri="{BB962C8B-B14F-4D97-AF65-F5344CB8AC3E}">
        <p14:creationId xmlns:p14="http://schemas.microsoft.com/office/powerpoint/2010/main" val="688069926"/>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1-Cov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6D12C37-9C25-40DC-A009-67CBE9C52BC3}"/>
              </a:ext>
            </a:extLst>
          </p:cNvPr>
          <p:cNvSpPr>
            <a:spLocks noGrp="1"/>
          </p:cNvSpPr>
          <p:nvPr>
            <p:ph type="pic" sz="quarter" idx="10"/>
          </p:nvPr>
        </p:nvSpPr>
        <p:spPr>
          <a:xfrm>
            <a:off x="8943776" y="-4975153"/>
            <a:ext cx="14114939" cy="14114939"/>
          </a:xfrm>
          <a:custGeom>
            <a:avLst/>
            <a:gdLst>
              <a:gd name="connsiteX0" fmla="*/ 5908068 w 14114939"/>
              <a:gd name="connsiteY0" fmla="*/ 29 h 14114939"/>
              <a:gd name="connsiteX1" fmla="*/ 10172271 w 14114939"/>
              <a:gd name="connsiteY1" fmla="*/ 1662478 h 14114939"/>
              <a:gd name="connsiteX2" fmla="*/ 12452463 w 14114939"/>
              <a:gd name="connsiteY2" fmla="*/ 10172271 h 14114939"/>
              <a:gd name="connsiteX3" fmla="*/ 3942670 w 14114939"/>
              <a:gd name="connsiteY3" fmla="*/ 12452463 h 14114939"/>
              <a:gd name="connsiteX4" fmla="*/ 1662478 w 14114939"/>
              <a:gd name="connsiteY4" fmla="*/ 3942670 h 14114939"/>
              <a:gd name="connsiteX5" fmla="*/ 5908068 w 14114939"/>
              <a:gd name="connsiteY5" fmla="*/ 29 h 14114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14939" h="14114939">
                <a:moveTo>
                  <a:pt x="5908068" y="29"/>
                </a:moveTo>
                <a:cubicBezTo>
                  <a:pt x="6992513" y="4720"/>
                  <a:pt x="8309313" y="586898"/>
                  <a:pt x="10172271" y="1662478"/>
                </a:cubicBezTo>
                <a:cubicBezTo>
                  <a:pt x="14758015" y="4310059"/>
                  <a:pt x="15100045" y="5586525"/>
                  <a:pt x="12452463" y="10172271"/>
                </a:cubicBezTo>
                <a:cubicBezTo>
                  <a:pt x="9804881" y="14758016"/>
                  <a:pt x="8528415" y="15100044"/>
                  <a:pt x="3942670" y="12452463"/>
                </a:cubicBezTo>
                <a:cubicBezTo>
                  <a:pt x="-643076" y="9804881"/>
                  <a:pt x="-985104" y="8528415"/>
                  <a:pt x="1662478" y="3942670"/>
                </a:cubicBezTo>
                <a:cubicBezTo>
                  <a:pt x="3234479" y="1219883"/>
                  <a:pt x="4323109" y="-6827"/>
                  <a:pt x="5908068" y="29"/>
                </a:cubicBezTo>
                <a:close/>
              </a:path>
            </a:pathLst>
          </a:custGeom>
          <a:solidFill>
            <a:schemeClr val="tx1">
              <a:lumMod val="75000"/>
            </a:schemeClr>
          </a:solidFill>
        </p:spPr>
        <p:txBody>
          <a:bodyPr wrap="square">
            <a:noAutofit/>
          </a:bodyPr>
          <a:lstStyle/>
          <a:p>
            <a:endParaRPr lang="en-US"/>
          </a:p>
        </p:txBody>
      </p:sp>
    </p:spTree>
    <p:extLst>
      <p:ext uri="{BB962C8B-B14F-4D97-AF65-F5344CB8AC3E}">
        <p14:creationId xmlns:p14="http://schemas.microsoft.com/office/powerpoint/2010/main" val="1976711435"/>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7_3-Content">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B3219B2B-7CE0-41EF-9265-2FADEE9FCAF9}"/>
              </a:ext>
            </a:extLst>
          </p:cNvPr>
          <p:cNvSpPr>
            <a:spLocks noGrp="1"/>
          </p:cNvSpPr>
          <p:nvPr>
            <p:ph type="pic" sz="quarter" idx="10"/>
          </p:nvPr>
        </p:nvSpPr>
        <p:spPr>
          <a:xfrm>
            <a:off x="0" y="2971800"/>
            <a:ext cx="18288000" cy="4876800"/>
          </a:xfrm>
          <a:custGeom>
            <a:avLst/>
            <a:gdLst>
              <a:gd name="connsiteX0" fmla="*/ 0 w 18288000"/>
              <a:gd name="connsiteY0" fmla="*/ 0 h 4876800"/>
              <a:gd name="connsiteX1" fmla="*/ 18288000 w 18288000"/>
              <a:gd name="connsiteY1" fmla="*/ 0 h 4876800"/>
              <a:gd name="connsiteX2" fmla="*/ 18288000 w 18288000"/>
              <a:gd name="connsiteY2" fmla="*/ 4876800 h 4876800"/>
              <a:gd name="connsiteX3" fmla="*/ 0 w 18288000"/>
              <a:gd name="connsiteY3" fmla="*/ 4876800 h 4876800"/>
            </a:gdLst>
            <a:ahLst/>
            <a:cxnLst>
              <a:cxn ang="0">
                <a:pos x="connsiteX0" y="connsiteY0"/>
              </a:cxn>
              <a:cxn ang="0">
                <a:pos x="connsiteX1" y="connsiteY1"/>
              </a:cxn>
              <a:cxn ang="0">
                <a:pos x="connsiteX2" y="connsiteY2"/>
              </a:cxn>
              <a:cxn ang="0">
                <a:pos x="connsiteX3" y="connsiteY3"/>
              </a:cxn>
            </a:cxnLst>
            <a:rect l="l" t="t" r="r" b="b"/>
            <a:pathLst>
              <a:path w="18288000" h="4876800">
                <a:moveTo>
                  <a:pt x="0" y="0"/>
                </a:moveTo>
                <a:lnTo>
                  <a:pt x="18288000" y="0"/>
                </a:lnTo>
                <a:lnTo>
                  <a:pt x="18288000" y="4876800"/>
                </a:lnTo>
                <a:lnTo>
                  <a:pt x="0" y="4876800"/>
                </a:lnTo>
                <a:close/>
              </a:path>
            </a:pathLst>
          </a:custGeom>
          <a:solidFill>
            <a:schemeClr val="tx1">
              <a:lumMod val="75000"/>
            </a:schemeClr>
          </a:solidFill>
        </p:spPr>
        <p:txBody>
          <a:bodyPr wrap="square">
            <a:noAutofit/>
          </a:bodyPr>
          <a:lstStyle/>
          <a:p>
            <a:endParaRPr lang="en-US"/>
          </a:p>
        </p:txBody>
      </p:sp>
      <p:pic>
        <p:nvPicPr>
          <p:cNvPr id="5" name="Picture 4">
            <a:extLst>
              <a:ext uri="{FF2B5EF4-FFF2-40B4-BE49-F238E27FC236}">
                <a16:creationId xmlns:a16="http://schemas.microsoft.com/office/drawing/2014/main" id="{73BF4CEB-D85C-4DD7-A99D-E236666D31F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22210" y="746761"/>
            <a:ext cx="1103472" cy="286537"/>
          </a:xfrm>
          <a:prstGeom prst="rect">
            <a:avLst/>
          </a:prstGeom>
        </p:spPr>
      </p:pic>
      <p:sp>
        <p:nvSpPr>
          <p:cNvPr id="6" name="TextBox 5">
            <a:extLst>
              <a:ext uri="{FF2B5EF4-FFF2-40B4-BE49-F238E27FC236}">
                <a16:creationId xmlns:a16="http://schemas.microsoft.com/office/drawing/2014/main" id="{0C637819-190D-4A4D-A613-1ADEBAF657E6}"/>
              </a:ext>
            </a:extLst>
          </p:cNvPr>
          <p:cNvSpPr txBox="1"/>
          <p:nvPr userDrawn="1"/>
        </p:nvSpPr>
        <p:spPr>
          <a:xfrm>
            <a:off x="15438120" y="768098"/>
            <a:ext cx="2153438" cy="246221"/>
          </a:xfrm>
          <a:prstGeom prst="rect">
            <a:avLst/>
          </a:prstGeom>
          <a:noFill/>
        </p:spPr>
        <p:txBody>
          <a:bodyPr wrap="square" rtlCol="0">
            <a:spAutoFit/>
          </a:bodyPr>
          <a:lstStyle/>
          <a:p>
            <a:pPr algn="r"/>
            <a:r>
              <a:rPr lang="en-US" altLang="zh-CN" sz="1000" spc="300">
                <a:solidFill>
                  <a:schemeClr val="tx1">
                    <a:lumMod val="50000"/>
                  </a:schemeClr>
                </a:solidFill>
                <a:latin typeface="+mn-lt"/>
              </a:rPr>
              <a:t>PROPOSAL</a:t>
            </a:r>
            <a:endParaRPr lang="en-US" sz="1000" spc="300">
              <a:solidFill>
                <a:schemeClr val="tx1">
                  <a:lumMod val="50000"/>
                </a:schemeClr>
              </a:solidFill>
              <a:latin typeface="+mn-lt"/>
            </a:endParaRPr>
          </a:p>
        </p:txBody>
      </p:sp>
    </p:spTree>
    <p:extLst>
      <p:ext uri="{BB962C8B-B14F-4D97-AF65-F5344CB8AC3E}">
        <p14:creationId xmlns:p14="http://schemas.microsoft.com/office/powerpoint/2010/main" val="2970474268"/>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8_3-Content">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4509301B-B1FE-46E1-97A7-94C29246050C}"/>
              </a:ext>
            </a:extLst>
          </p:cNvPr>
          <p:cNvSpPr>
            <a:spLocks noGrp="1"/>
          </p:cNvSpPr>
          <p:nvPr>
            <p:ph type="pic" sz="quarter" idx="10"/>
          </p:nvPr>
        </p:nvSpPr>
        <p:spPr>
          <a:xfrm>
            <a:off x="1391773" y="995489"/>
            <a:ext cx="8296380" cy="8296379"/>
          </a:xfrm>
          <a:custGeom>
            <a:avLst/>
            <a:gdLst>
              <a:gd name="connsiteX0" fmla="*/ 4148190 w 8296380"/>
              <a:gd name="connsiteY0" fmla="*/ 0 h 8296379"/>
              <a:gd name="connsiteX1" fmla="*/ 6681436 w 8296380"/>
              <a:gd name="connsiteY1" fmla="*/ 1614944 h 8296379"/>
              <a:gd name="connsiteX2" fmla="*/ 6681436 w 8296380"/>
              <a:gd name="connsiteY2" fmla="*/ 6681435 h 8296379"/>
              <a:gd name="connsiteX3" fmla="*/ 1614945 w 8296380"/>
              <a:gd name="connsiteY3" fmla="*/ 6681435 h 8296379"/>
              <a:gd name="connsiteX4" fmla="*/ 1614945 w 8296380"/>
              <a:gd name="connsiteY4" fmla="*/ 1614944 h 8296379"/>
              <a:gd name="connsiteX5" fmla="*/ 4148190 w 8296380"/>
              <a:gd name="connsiteY5" fmla="*/ 0 h 8296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96380" h="8296379">
                <a:moveTo>
                  <a:pt x="4148190" y="0"/>
                </a:moveTo>
                <a:cubicBezTo>
                  <a:pt x="4876498" y="0"/>
                  <a:pt x="5604806" y="538314"/>
                  <a:pt x="6681436" y="1614944"/>
                </a:cubicBezTo>
                <a:cubicBezTo>
                  <a:pt x="8834695" y="3768204"/>
                  <a:pt x="8834695" y="4528176"/>
                  <a:pt x="6681436" y="6681435"/>
                </a:cubicBezTo>
                <a:cubicBezTo>
                  <a:pt x="4528176" y="8834694"/>
                  <a:pt x="3768204" y="8834694"/>
                  <a:pt x="1614945" y="6681435"/>
                </a:cubicBezTo>
                <a:cubicBezTo>
                  <a:pt x="-538315" y="4528176"/>
                  <a:pt x="-538315" y="3768204"/>
                  <a:pt x="1614945" y="1614944"/>
                </a:cubicBezTo>
                <a:cubicBezTo>
                  <a:pt x="2691575" y="538314"/>
                  <a:pt x="3419883" y="0"/>
                  <a:pt x="4148190" y="0"/>
                </a:cubicBezTo>
                <a:close/>
              </a:path>
            </a:pathLst>
          </a:custGeom>
          <a:solidFill>
            <a:schemeClr val="tx1">
              <a:lumMod val="75000"/>
            </a:schemeClr>
          </a:solidFill>
        </p:spPr>
        <p:txBody>
          <a:bodyPr wrap="square">
            <a:noAutofit/>
          </a:bodyPr>
          <a:lstStyle/>
          <a:p>
            <a:endParaRPr lang="en-US"/>
          </a:p>
        </p:txBody>
      </p:sp>
      <p:pic>
        <p:nvPicPr>
          <p:cNvPr id="5" name="Picture 4">
            <a:extLst>
              <a:ext uri="{FF2B5EF4-FFF2-40B4-BE49-F238E27FC236}">
                <a16:creationId xmlns:a16="http://schemas.microsoft.com/office/drawing/2014/main" id="{6AAF9722-DBFD-4324-955C-BB0D1EA2AE8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22210" y="746761"/>
            <a:ext cx="1103472" cy="286537"/>
          </a:xfrm>
          <a:prstGeom prst="rect">
            <a:avLst/>
          </a:prstGeom>
        </p:spPr>
      </p:pic>
      <p:sp>
        <p:nvSpPr>
          <p:cNvPr id="6" name="TextBox 5">
            <a:extLst>
              <a:ext uri="{FF2B5EF4-FFF2-40B4-BE49-F238E27FC236}">
                <a16:creationId xmlns:a16="http://schemas.microsoft.com/office/drawing/2014/main" id="{979ABFE3-C949-42BB-8ACB-56E203E3537B}"/>
              </a:ext>
            </a:extLst>
          </p:cNvPr>
          <p:cNvSpPr txBox="1"/>
          <p:nvPr userDrawn="1"/>
        </p:nvSpPr>
        <p:spPr>
          <a:xfrm>
            <a:off x="15438120" y="768098"/>
            <a:ext cx="2153438" cy="246221"/>
          </a:xfrm>
          <a:prstGeom prst="rect">
            <a:avLst/>
          </a:prstGeom>
          <a:noFill/>
        </p:spPr>
        <p:txBody>
          <a:bodyPr wrap="square" rtlCol="0">
            <a:spAutoFit/>
          </a:bodyPr>
          <a:lstStyle/>
          <a:p>
            <a:pPr algn="r"/>
            <a:r>
              <a:rPr lang="en-US" altLang="zh-CN" sz="1000" spc="300">
                <a:solidFill>
                  <a:schemeClr val="tx1">
                    <a:lumMod val="50000"/>
                  </a:schemeClr>
                </a:solidFill>
                <a:latin typeface="+mn-lt"/>
              </a:rPr>
              <a:t>PROPOSAL</a:t>
            </a:r>
            <a:endParaRPr lang="en-US" sz="1000" spc="300">
              <a:solidFill>
                <a:schemeClr val="tx1">
                  <a:lumMod val="50000"/>
                </a:schemeClr>
              </a:solidFill>
              <a:latin typeface="+mn-lt"/>
            </a:endParaRPr>
          </a:p>
        </p:txBody>
      </p:sp>
    </p:spTree>
    <p:extLst>
      <p:ext uri="{BB962C8B-B14F-4D97-AF65-F5344CB8AC3E}">
        <p14:creationId xmlns:p14="http://schemas.microsoft.com/office/powerpoint/2010/main" val="2554429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000" fill="hold"/>
                                        <p:tgtEl>
                                          <p:spTgt spid="23"/>
                                        </p:tgtEl>
                                        <p:attrNameLst>
                                          <p:attrName>ppt_x</p:attrName>
                                        </p:attrNameLst>
                                      </p:cBhvr>
                                      <p:tavLst>
                                        <p:tav tm="0">
                                          <p:val>
                                            <p:strVal val="#ppt_x"/>
                                          </p:val>
                                        </p:tav>
                                        <p:tav tm="100000">
                                          <p:val>
                                            <p:strVal val="#ppt_x"/>
                                          </p:val>
                                        </p:tav>
                                      </p:tavLst>
                                    </p:anim>
                                    <p:anim calcmode="lin" valueType="num">
                                      <p:cBhvr additive="base">
                                        <p:cTn id="8" dur="10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0255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1-Cover">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09EAA75F-5731-4EDC-87ED-4A098E178322}"/>
              </a:ext>
            </a:extLst>
          </p:cNvPr>
          <p:cNvSpPr>
            <a:spLocks noGrp="1"/>
          </p:cNvSpPr>
          <p:nvPr>
            <p:ph type="pic" sz="quarter" idx="10"/>
          </p:nvPr>
        </p:nvSpPr>
        <p:spPr>
          <a:xfrm>
            <a:off x="0" y="0"/>
            <a:ext cx="18288000" cy="10287000"/>
          </a:xfrm>
          <a:custGeom>
            <a:avLst/>
            <a:gdLst>
              <a:gd name="connsiteX0" fmla="*/ 0 w 18288000"/>
              <a:gd name="connsiteY0" fmla="*/ 0 h 10287000"/>
              <a:gd name="connsiteX1" fmla="*/ 18288000 w 18288000"/>
              <a:gd name="connsiteY1" fmla="*/ 0 h 10287000"/>
              <a:gd name="connsiteX2" fmla="*/ 18288000 w 18288000"/>
              <a:gd name="connsiteY2" fmla="*/ 10287000 h 10287000"/>
              <a:gd name="connsiteX3" fmla="*/ 0 w 18288000"/>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8288000" h="10287000">
                <a:moveTo>
                  <a:pt x="0" y="0"/>
                </a:moveTo>
                <a:lnTo>
                  <a:pt x="18288000" y="0"/>
                </a:lnTo>
                <a:lnTo>
                  <a:pt x="18288000" y="10287000"/>
                </a:lnTo>
                <a:lnTo>
                  <a:pt x="0" y="10287000"/>
                </a:lnTo>
                <a:close/>
              </a:path>
            </a:pathLst>
          </a:custGeom>
          <a:solidFill>
            <a:schemeClr val="tx1">
              <a:lumMod val="75000"/>
            </a:schemeClr>
          </a:solidFill>
        </p:spPr>
        <p:txBody>
          <a:bodyPr wrap="square">
            <a:noAutofit/>
          </a:bodyPr>
          <a:lstStyle/>
          <a:p>
            <a:endParaRPr lang="en-US"/>
          </a:p>
        </p:txBody>
      </p:sp>
    </p:spTree>
    <p:extLst>
      <p:ext uri="{BB962C8B-B14F-4D97-AF65-F5344CB8AC3E}">
        <p14:creationId xmlns:p14="http://schemas.microsoft.com/office/powerpoint/2010/main" val="84764594"/>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1_3-Conte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1D357F-F108-45E5-B6DE-7BE264F9F31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22210" y="746761"/>
            <a:ext cx="1103472" cy="286537"/>
          </a:xfrm>
          <a:prstGeom prst="rect">
            <a:avLst/>
          </a:prstGeom>
        </p:spPr>
      </p:pic>
      <p:sp>
        <p:nvSpPr>
          <p:cNvPr id="8" name="TextBox 7">
            <a:extLst>
              <a:ext uri="{FF2B5EF4-FFF2-40B4-BE49-F238E27FC236}">
                <a16:creationId xmlns:a16="http://schemas.microsoft.com/office/drawing/2014/main" id="{791C4D39-70B5-4DE1-A235-3D9DACFCB32D}"/>
              </a:ext>
            </a:extLst>
          </p:cNvPr>
          <p:cNvSpPr txBox="1"/>
          <p:nvPr userDrawn="1"/>
        </p:nvSpPr>
        <p:spPr>
          <a:xfrm>
            <a:off x="15438120" y="768098"/>
            <a:ext cx="2153438" cy="246221"/>
          </a:xfrm>
          <a:prstGeom prst="rect">
            <a:avLst/>
          </a:prstGeom>
          <a:noFill/>
        </p:spPr>
        <p:txBody>
          <a:bodyPr wrap="square" rtlCol="0">
            <a:spAutoFit/>
          </a:bodyPr>
          <a:lstStyle/>
          <a:p>
            <a:pPr algn="r"/>
            <a:r>
              <a:rPr lang="en-US" altLang="zh-CN" sz="1000" spc="300">
                <a:solidFill>
                  <a:schemeClr val="tx1">
                    <a:lumMod val="50000"/>
                  </a:schemeClr>
                </a:solidFill>
                <a:latin typeface="+mn-lt"/>
              </a:rPr>
              <a:t>PROPOSAL</a:t>
            </a:r>
            <a:endParaRPr lang="en-US" sz="1000" spc="300">
              <a:solidFill>
                <a:schemeClr val="tx1">
                  <a:lumMod val="50000"/>
                </a:schemeClr>
              </a:solidFill>
              <a:latin typeface="+mn-lt"/>
            </a:endParaRPr>
          </a:p>
        </p:txBody>
      </p:sp>
    </p:spTree>
    <p:extLst>
      <p:ext uri="{BB962C8B-B14F-4D97-AF65-F5344CB8AC3E}">
        <p14:creationId xmlns:p14="http://schemas.microsoft.com/office/powerpoint/2010/main" val="1461068469"/>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2_3-Content">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65F7DCB8-2443-47F3-B219-5848A3ED9ADA}"/>
              </a:ext>
            </a:extLst>
          </p:cNvPr>
          <p:cNvSpPr>
            <a:spLocks noGrp="1"/>
          </p:cNvSpPr>
          <p:nvPr>
            <p:ph type="pic" sz="quarter" idx="10"/>
          </p:nvPr>
        </p:nvSpPr>
        <p:spPr>
          <a:xfrm>
            <a:off x="1606286" y="1230531"/>
            <a:ext cx="7826273" cy="7826273"/>
          </a:xfrm>
          <a:custGeom>
            <a:avLst/>
            <a:gdLst>
              <a:gd name="connsiteX0" fmla="*/ 3913138 w 7826273"/>
              <a:gd name="connsiteY0" fmla="*/ 0 h 7826273"/>
              <a:gd name="connsiteX1" fmla="*/ 6302839 w 7826273"/>
              <a:gd name="connsiteY1" fmla="*/ 1523435 h 7826273"/>
              <a:gd name="connsiteX2" fmla="*/ 6302839 w 7826273"/>
              <a:gd name="connsiteY2" fmla="*/ 6302838 h 7826273"/>
              <a:gd name="connsiteX3" fmla="*/ 1523436 w 7826273"/>
              <a:gd name="connsiteY3" fmla="*/ 6302838 h 7826273"/>
              <a:gd name="connsiteX4" fmla="*/ 1523436 w 7826273"/>
              <a:gd name="connsiteY4" fmla="*/ 1523435 h 7826273"/>
              <a:gd name="connsiteX5" fmla="*/ 3913138 w 7826273"/>
              <a:gd name="connsiteY5" fmla="*/ 0 h 7826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26273" h="7826273">
                <a:moveTo>
                  <a:pt x="3913138" y="0"/>
                </a:moveTo>
                <a:cubicBezTo>
                  <a:pt x="4600176" y="0"/>
                  <a:pt x="5287215" y="507812"/>
                  <a:pt x="6302839" y="1523435"/>
                </a:cubicBezTo>
                <a:cubicBezTo>
                  <a:pt x="8334085" y="3554683"/>
                  <a:pt x="8334085" y="4271592"/>
                  <a:pt x="6302839" y="6302838"/>
                </a:cubicBezTo>
                <a:cubicBezTo>
                  <a:pt x="4271592" y="8334085"/>
                  <a:pt x="3554683" y="8334085"/>
                  <a:pt x="1523436" y="6302838"/>
                </a:cubicBezTo>
                <a:cubicBezTo>
                  <a:pt x="-507811" y="4271592"/>
                  <a:pt x="-507811" y="3554683"/>
                  <a:pt x="1523436" y="1523435"/>
                </a:cubicBezTo>
                <a:cubicBezTo>
                  <a:pt x="2539059" y="507812"/>
                  <a:pt x="3226099" y="0"/>
                  <a:pt x="3913138" y="0"/>
                </a:cubicBezTo>
                <a:close/>
              </a:path>
            </a:pathLst>
          </a:custGeom>
          <a:solidFill>
            <a:schemeClr val="tx1">
              <a:lumMod val="75000"/>
            </a:schemeClr>
          </a:solidFill>
        </p:spPr>
        <p:txBody>
          <a:bodyPr wrap="square">
            <a:noAutofit/>
          </a:bodyPr>
          <a:lstStyle/>
          <a:p>
            <a:endParaRPr lang="en-US"/>
          </a:p>
        </p:txBody>
      </p:sp>
      <p:pic>
        <p:nvPicPr>
          <p:cNvPr id="5" name="Picture 4">
            <a:extLst>
              <a:ext uri="{FF2B5EF4-FFF2-40B4-BE49-F238E27FC236}">
                <a16:creationId xmlns:a16="http://schemas.microsoft.com/office/drawing/2014/main" id="{D52C355F-06B0-4CE6-8C1F-FBCE1AB0EE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22210" y="746761"/>
            <a:ext cx="1103472" cy="286537"/>
          </a:xfrm>
          <a:prstGeom prst="rect">
            <a:avLst/>
          </a:prstGeom>
        </p:spPr>
      </p:pic>
      <p:sp>
        <p:nvSpPr>
          <p:cNvPr id="7" name="TextBox 6">
            <a:extLst>
              <a:ext uri="{FF2B5EF4-FFF2-40B4-BE49-F238E27FC236}">
                <a16:creationId xmlns:a16="http://schemas.microsoft.com/office/drawing/2014/main" id="{4DBE5B5E-5F31-4D26-ACBD-E2B8E7F92F71}"/>
              </a:ext>
            </a:extLst>
          </p:cNvPr>
          <p:cNvSpPr txBox="1"/>
          <p:nvPr userDrawn="1"/>
        </p:nvSpPr>
        <p:spPr>
          <a:xfrm>
            <a:off x="15438120" y="768098"/>
            <a:ext cx="2153438" cy="246221"/>
          </a:xfrm>
          <a:prstGeom prst="rect">
            <a:avLst/>
          </a:prstGeom>
          <a:noFill/>
        </p:spPr>
        <p:txBody>
          <a:bodyPr wrap="square" rtlCol="0">
            <a:spAutoFit/>
          </a:bodyPr>
          <a:lstStyle/>
          <a:p>
            <a:pPr algn="r"/>
            <a:r>
              <a:rPr lang="en-US" altLang="zh-CN" sz="1000" spc="300">
                <a:solidFill>
                  <a:schemeClr val="tx1">
                    <a:lumMod val="50000"/>
                  </a:schemeClr>
                </a:solidFill>
                <a:latin typeface="+mn-lt"/>
              </a:rPr>
              <a:t>PROPOSAL</a:t>
            </a:r>
            <a:endParaRPr lang="en-US" sz="1000" spc="300">
              <a:solidFill>
                <a:schemeClr val="tx1">
                  <a:lumMod val="50000"/>
                </a:schemeClr>
              </a:solidFill>
              <a:latin typeface="+mn-lt"/>
            </a:endParaRPr>
          </a:p>
        </p:txBody>
      </p:sp>
    </p:spTree>
    <p:extLst>
      <p:ext uri="{BB962C8B-B14F-4D97-AF65-F5344CB8AC3E}">
        <p14:creationId xmlns:p14="http://schemas.microsoft.com/office/powerpoint/2010/main" val="3388651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000" fill="hold"/>
                                        <p:tgtEl>
                                          <p:spTgt spid="23"/>
                                        </p:tgtEl>
                                        <p:attrNameLst>
                                          <p:attrName>ppt_x</p:attrName>
                                        </p:attrNameLst>
                                      </p:cBhvr>
                                      <p:tavLst>
                                        <p:tav tm="0">
                                          <p:val>
                                            <p:strVal val="#ppt_x"/>
                                          </p:val>
                                        </p:tav>
                                        <p:tav tm="100000">
                                          <p:val>
                                            <p:strVal val="#ppt_x"/>
                                          </p:val>
                                        </p:tav>
                                      </p:tavLst>
                                    </p:anim>
                                    <p:anim calcmode="lin" valueType="num">
                                      <p:cBhvr additive="base">
                                        <p:cTn id="8" dur="10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3_3-Content">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560CF660-307B-4099-867E-1DB0BE25018E}"/>
              </a:ext>
            </a:extLst>
          </p:cNvPr>
          <p:cNvSpPr>
            <a:spLocks noGrp="1"/>
          </p:cNvSpPr>
          <p:nvPr>
            <p:ph type="pic" sz="quarter" idx="10"/>
          </p:nvPr>
        </p:nvSpPr>
        <p:spPr>
          <a:xfrm>
            <a:off x="-413852" y="2"/>
            <a:ext cx="10853848" cy="10286999"/>
          </a:xfrm>
          <a:custGeom>
            <a:avLst/>
            <a:gdLst>
              <a:gd name="connsiteX0" fmla="*/ 0 w 10853848"/>
              <a:gd name="connsiteY0" fmla="*/ 0 h 10286999"/>
              <a:gd name="connsiteX1" fmla="*/ 7417585 w 10853848"/>
              <a:gd name="connsiteY1" fmla="*/ 0 h 10286999"/>
              <a:gd name="connsiteX2" fmla="*/ 7470433 w 10853848"/>
              <a:gd name="connsiteY2" fmla="*/ 50826 h 10286999"/>
              <a:gd name="connsiteX3" fmla="*/ 7839737 w 10853848"/>
              <a:gd name="connsiteY3" fmla="*/ 415816 h 10286999"/>
              <a:gd name="connsiteX4" fmla="*/ 7839737 w 10853848"/>
              <a:gd name="connsiteY4" fmla="*/ 9871847 h 10286999"/>
              <a:gd name="connsiteX5" fmla="*/ 7527171 w 10853848"/>
              <a:gd name="connsiteY5" fmla="*/ 10181360 h 10286999"/>
              <a:gd name="connsiteX6" fmla="*/ 7418088 w 10853848"/>
              <a:gd name="connsiteY6" fmla="*/ 10286999 h 10286999"/>
              <a:gd name="connsiteX7" fmla="*/ 0 w 10853848"/>
              <a:gd name="connsiteY7" fmla="*/ 10286999 h 10286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848" h="10286999">
                <a:moveTo>
                  <a:pt x="0" y="0"/>
                </a:moveTo>
                <a:lnTo>
                  <a:pt x="7417585" y="0"/>
                </a:lnTo>
                <a:lnTo>
                  <a:pt x="7470433" y="50826"/>
                </a:lnTo>
                <a:cubicBezTo>
                  <a:pt x="7591101" y="168565"/>
                  <a:pt x="7714149" y="290228"/>
                  <a:pt x="7839737" y="415816"/>
                </a:cubicBezTo>
                <a:cubicBezTo>
                  <a:pt x="11858552" y="4434631"/>
                  <a:pt x="11858552" y="5853032"/>
                  <a:pt x="7839737" y="9871847"/>
                </a:cubicBezTo>
                <a:cubicBezTo>
                  <a:pt x="7733772" y="9977812"/>
                  <a:pt x="7629615" y="10080983"/>
                  <a:pt x="7527171" y="10181360"/>
                </a:cubicBezTo>
                <a:lnTo>
                  <a:pt x="7418088" y="10286999"/>
                </a:lnTo>
                <a:lnTo>
                  <a:pt x="0" y="10286999"/>
                </a:lnTo>
                <a:close/>
              </a:path>
            </a:pathLst>
          </a:custGeom>
          <a:solidFill>
            <a:schemeClr val="tx1">
              <a:lumMod val="75000"/>
            </a:schemeClr>
          </a:solidFill>
        </p:spPr>
        <p:txBody>
          <a:bodyPr wrap="square">
            <a:noAutofit/>
          </a:bodyPr>
          <a:lstStyle/>
          <a:p>
            <a:endParaRPr lang="en-US"/>
          </a:p>
        </p:txBody>
      </p:sp>
      <p:sp>
        <p:nvSpPr>
          <p:cNvPr id="4" name="TextBox 3">
            <a:extLst>
              <a:ext uri="{FF2B5EF4-FFF2-40B4-BE49-F238E27FC236}">
                <a16:creationId xmlns:a16="http://schemas.microsoft.com/office/drawing/2014/main" id="{0B1E306D-F132-450D-B57F-D89AA7107D0B}"/>
              </a:ext>
            </a:extLst>
          </p:cNvPr>
          <p:cNvSpPr txBox="1"/>
          <p:nvPr userDrawn="1"/>
        </p:nvSpPr>
        <p:spPr>
          <a:xfrm>
            <a:off x="15438120" y="768098"/>
            <a:ext cx="2153438" cy="246221"/>
          </a:xfrm>
          <a:prstGeom prst="rect">
            <a:avLst/>
          </a:prstGeom>
          <a:noFill/>
        </p:spPr>
        <p:txBody>
          <a:bodyPr wrap="square" rtlCol="0">
            <a:spAutoFit/>
          </a:bodyPr>
          <a:lstStyle/>
          <a:p>
            <a:pPr algn="r"/>
            <a:r>
              <a:rPr lang="en-US" altLang="zh-CN" sz="1000" spc="300">
                <a:solidFill>
                  <a:schemeClr val="tx1">
                    <a:lumMod val="50000"/>
                  </a:schemeClr>
                </a:solidFill>
                <a:latin typeface="+mn-lt"/>
              </a:rPr>
              <a:t>PROPOSAL</a:t>
            </a:r>
            <a:endParaRPr lang="en-US" sz="1000" spc="300">
              <a:solidFill>
                <a:schemeClr val="tx1">
                  <a:lumMod val="50000"/>
                </a:schemeClr>
              </a:solidFill>
              <a:latin typeface="+mn-lt"/>
            </a:endParaRPr>
          </a:p>
        </p:txBody>
      </p:sp>
    </p:spTree>
    <p:extLst>
      <p:ext uri="{BB962C8B-B14F-4D97-AF65-F5344CB8AC3E}">
        <p14:creationId xmlns:p14="http://schemas.microsoft.com/office/powerpoint/2010/main" val="1424549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000" fill="hold"/>
                                        <p:tgtEl>
                                          <p:spTgt spid="23"/>
                                        </p:tgtEl>
                                        <p:attrNameLst>
                                          <p:attrName>ppt_x</p:attrName>
                                        </p:attrNameLst>
                                      </p:cBhvr>
                                      <p:tavLst>
                                        <p:tav tm="0">
                                          <p:val>
                                            <p:strVal val="0-#ppt_w/2"/>
                                          </p:val>
                                        </p:tav>
                                        <p:tav tm="100000">
                                          <p:val>
                                            <p:strVal val="#ppt_x"/>
                                          </p:val>
                                        </p:tav>
                                      </p:tavLst>
                                    </p:anim>
                                    <p:anim calcmode="lin" valueType="num">
                                      <p:cBhvr additive="base">
                                        <p:cTn id="8" dur="10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4_3-Content">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BB86413F-F658-4AA9-BF5C-1FDD1CA2C7CF}"/>
              </a:ext>
            </a:extLst>
          </p:cNvPr>
          <p:cNvSpPr>
            <a:spLocks noGrp="1"/>
          </p:cNvSpPr>
          <p:nvPr>
            <p:ph type="pic" sz="quarter" idx="10"/>
          </p:nvPr>
        </p:nvSpPr>
        <p:spPr>
          <a:xfrm>
            <a:off x="8427904" y="2"/>
            <a:ext cx="9860097" cy="10286998"/>
          </a:xfrm>
          <a:custGeom>
            <a:avLst/>
            <a:gdLst>
              <a:gd name="connsiteX0" fmla="*/ 3436261 w 9860097"/>
              <a:gd name="connsiteY0" fmla="*/ 0 h 10286998"/>
              <a:gd name="connsiteX1" fmla="*/ 9860097 w 9860097"/>
              <a:gd name="connsiteY1" fmla="*/ 0 h 10286998"/>
              <a:gd name="connsiteX2" fmla="*/ 9860097 w 9860097"/>
              <a:gd name="connsiteY2" fmla="*/ 10286998 h 10286998"/>
              <a:gd name="connsiteX3" fmla="*/ 3435550 w 9860097"/>
              <a:gd name="connsiteY3" fmla="*/ 10286998 h 10286998"/>
              <a:gd name="connsiteX4" fmla="*/ 3281032 w 9860097"/>
              <a:gd name="connsiteY4" fmla="*/ 10136563 h 10286998"/>
              <a:gd name="connsiteX5" fmla="*/ 3014110 w 9860097"/>
              <a:gd name="connsiteY5" fmla="*/ 9871846 h 10286998"/>
              <a:gd name="connsiteX6" fmla="*/ 3014110 w 9860097"/>
              <a:gd name="connsiteY6" fmla="*/ 415815 h 10286998"/>
              <a:gd name="connsiteX7" fmla="*/ 3383415 w 9860097"/>
              <a:gd name="connsiteY7" fmla="*/ 50824 h 10286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60097" h="10286998">
                <a:moveTo>
                  <a:pt x="3436261" y="0"/>
                </a:moveTo>
                <a:lnTo>
                  <a:pt x="9860097" y="0"/>
                </a:lnTo>
                <a:lnTo>
                  <a:pt x="9860097" y="10286998"/>
                </a:lnTo>
                <a:lnTo>
                  <a:pt x="3435550" y="10286998"/>
                </a:lnTo>
                <a:lnTo>
                  <a:pt x="3281032" y="10136563"/>
                </a:lnTo>
                <a:cubicBezTo>
                  <a:pt x="3193331" y="10050351"/>
                  <a:pt x="3104377" y="9962111"/>
                  <a:pt x="3014110" y="9871846"/>
                </a:cubicBezTo>
                <a:cubicBezTo>
                  <a:pt x="-1004703" y="5853032"/>
                  <a:pt x="-1004703" y="4434630"/>
                  <a:pt x="3014110" y="415815"/>
                </a:cubicBezTo>
                <a:cubicBezTo>
                  <a:pt x="3139698" y="290227"/>
                  <a:pt x="3262747" y="168563"/>
                  <a:pt x="3383415" y="50824"/>
                </a:cubicBezTo>
                <a:close/>
              </a:path>
            </a:pathLst>
          </a:custGeom>
          <a:solidFill>
            <a:schemeClr val="tx1">
              <a:lumMod val="75000"/>
            </a:schemeClr>
          </a:solidFill>
        </p:spPr>
        <p:txBody>
          <a:bodyPr wrap="square">
            <a:noAutofit/>
          </a:bodyPr>
          <a:lstStyle/>
          <a:p>
            <a:endParaRPr lang="en-US"/>
          </a:p>
        </p:txBody>
      </p:sp>
      <p:pic>
        <p:nvPicPr>
          <p:cNvPr id="4" name="Picture 3">
            <a:extLst>
              <a:ext uri="{FF2B5EF4-FFF2-40B4-BE49-F238E27FC236}">
                <a16:creationId xmlns:a16="http://schemas.microsoft.com/office/drawing/2014/main" id="{53BBD242-6FCC-4533-B18F-37EB93B1EBD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22210" y="746761"/>
            <a:ext cx="1103472" cy="286537"/>
          </a:xfrm>
          <a:prstGeom prst="rect">
            <a:avLst/>
          </a:prstGeom>
        </p:spPr>
      </p:pic>
    </p:spTree>
    <p:extLst>
      <p:ext uri="{BB962C8B-B14F-4D97-AF65-F5344CB8AC3E}">
        <p14:creationId xmlns:p14="http://schemas.microsoft.com/office/powerpoint/2010/main" val="3256731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000" fill="hold"/>
                                        <p:tgtEl>
                                          <p:spTgt spid="23"/>
                                        </p:tgtEl>
                                        <p:attrNameLst>
                                          <p:attrName>ppt_x</p:attrName>
                                        </p:attrNameLst>
                                      </p:cBhvr>
                                      <p:tavLst>
                                        <p:tav tm="0">
                                          <p:val>
                                            <p:strVal val="1+#ppt_w/2"/>
                                          </p:val>
                                        </p:tav>
                                        <p:tav tm="100000">
                                          <p:val>
                                            <p:strVal val="#ppt_x"/>
                                          </p:val>
                                        </p:tav>
                                      </p:tavLst>
                                    </p:anim>
                                    <p:anim calcmode="lin" valueType="num">
                                      <p:cBhvr additive="base">
                                        <p:cTn id="8" dur="10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5_3-Content">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F8192E9E-B076-49D0-AEBF-1E5D4AAA43C7}"/>
              </a:ext>
            </a:extLst>
          </p:cNvPr>
          <p:cNvSpPr>
            <a:spLocks noGrp="1"/>
          </p:cNvSpPr>
          <p:nvPr>
            <p:ph type="pic" sz="quarter" idx="10"/>
          </p:nvPr>
        </p:nvSpPr>
        <p:spPr>
          <a:xfrm>
            <a:off x="-2189877" y="1693760"/>
            <a:ext cx="12213890" cy="8593240"/>
          </a:xfrm>
          <a:custGeom>
            <a:avLst/>
            <a:gdLst>
              <a:gd name="connsiteX0" fmla="*/ 6106947 w 12213890"/>
              <a:gd name="connsiteY0" fmla="*/ 0 h 8593240"/>
              <a:gd name="connsiteX1" fmla="*/ 9836377 w 12213890"/>
              <a:gd name="connsiteY1" fmla="*/ 2377513 h 8593240"/>
              <a:gd name="connsiteX2" fmla="*/ 11090144 w 12213890"/>
              <a:gd name="connsiteY2" fmla="*/ 8485014 h 8593240"/>
              <a:gd name="connsiteX3" fmla="*/ 10997947 w 12213890"/>
              <a:gd name="connsiteY3" fmla="*/ 8593240 h 8593240"/>
              <a:gd name="connsiteX4" fmla="*/ 1215945 w 12213890"/>
              <a:gd name="connsiteY4" fmla="*/ 8593240 h 8593240"/>
              <a:gd name="connsiteX5" fmla="*/ 1123747 w 12213890"/>
              <a:gd name="connsiteY5" fmla="*/ 8485014 h 8593240"/>
              <a:gd name="connsiteX6" fmla="*/ 2377515 w 12213890"/>
              <a:gd name="connsiteY6" fmla="*/ 2377513 h 8593240"/>
              <a:gd name="connsiteX7" fmla="*/ 6106947 w 12213890"/>
              <a:gd name="connsiteY7" fmla="*/ 0 h 8593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13890" h="8593240">
                <a:moveTo>
                  <a:pt x="6106947" y="0"/>
                </a:moveTo>
                <a:cubicBezTo>
                  <a:pt x="7179158" y="0"/>
                  <a:pt x="8251368" y="792504"/>
                  <a:pt x="9836377" y="2377513"/>
                </a:cubicBezTo>
                <a:cubicBezTo>
                  <a:pt x="12511080" y="5052217"/>
                  <a:pt x="12929002" y="6266648"/>
                  <a:pt x="11090144" y="8485014"/>
                </a:cubicBezTo>
                <a:lnTo>
                  <a:pt x="10997947" y="8593240"/>
                </a:lnTo>
                <a:lnTo>
                  <a:pt x="1215945" y="8593240"/>
                </a:lnTo>
                <a:lnTo>
                  <a:pt x="1123747" y="8485014"/>
                </a:lnTo>
                <a:cubicBezTo>
                  <a:pt x="-715111" y="6266648"/>
                  <a:pt x="-297188" y="5052216"/>
                  <a:pt x="2377515" y="2377513"/>
                </a:cubicBezTo>
                <a:cubicBezTo>
                  <a:pt x="3962524" y="792504"/>
                  <a:pt x="5034734" y="0"/>
                  <a:pt x="6106947" y="0"/>
                </a:cubicBezTo>
                <a:close/>
              </a:path>
            </a:pathLst>
          </a:custGeom>
          <a:solidFill>
            <a:schemeClr val="tx1">
              <a:lumMod val="75000"/>
            </a:schemeClr>
          </a:solidFill>
        </p:spPr>
        <p:txBody>
          <a:bodyPr wrap="square">
            <a:noAutofit/>
          </a:bodyPr>
          <a:lstStyle/>
          <a:p>
            <a:endParaRPr lang="en-US"/>
          </a:p>
        </p:txBody>
      </p:sp>
      <p:pic>
        <p:nvPicPr>
          <p:cNvPr id="5" name="Picture 4">
            <a:extLst>
              <a:ext uri="{FF2B5EF4-FFF2-40B4-BE49-F238E27FC236}">
                <a16:creationId xmlns:a16="http://schemas.microsoft.com/office/drawing/2014/main" id="{F6C521BA-1CDD-4500-8B79-99F82B65F20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22210" y="746761"/>
            <a:ext cx="1103472" cy="286537"/>
          </a:xfrm>
          <a:prstGeom prst="rect">
            <a:avLst/>
          </a:prstGeom>
        </p:spPr>
      </p:pic>
      <p:sp>
        <p:nvSpPr>
          <p:cNvPr id="6" name="TextBox 5">
            <a:extLst>
              <a:ext uri="{FF2B5EF4-FFF2-40B4-BE49-F238E27FC236}">
                <a16:creationId xmlns:a16="http://schemas.microsoft.com/office/drawing/2014/main" id="{006617E5-BD5D-403A-9184-3E925B56B726}"/>
              </a:ext>
            </a:extLst>
          </p:cNvPr>
          <p:cNvSpPr txBox="1"/>
          <p:nvPr userDrawn="1"/>
        </p:nvSpPr>
        <p:spPr>
          <a:xfrm>
            <a:off x="15438120" y="768098"/>
            <a:ext cx="2153438" cy="246221"/>
          </a:xfrm>
          <a:prstGeom prst="rect">
            <a:avLst/>
          </a:prstGeom>
          <a:noFill/>
        </p:spPr>
        <p:txBody>
          <a:bodyPr wrap="square" rtlCol="0">
            <a:spAutoFit/>
          </a:bodyPr>
          <a:lstStyle/>
          <a:p>
            <a:pPr algn="r"/>
            <a:r>
              <a:rPr lang="en-US" altLang="zh-CN" sz="1000" spc="300">
                <a:solidFill>
                  <a:schemeClr val="tx1">
                    <a:lumMod val="50000"/>
                  </a:schemeClr>
                </a:solidFill>
                <a:latin typeface="+mn-lt"/>
              </a:rPr>
              <a:t>PROPOSAL</a:t>
            </a:r>
            <a:endParaRPr lang="en-US" sz="1000" spc="300">
              <a:solidFill>
                <a:schemeClr val="tx1">
                  <a:lumMod val="50000"/>
                </a:schemeClr>
              </a:solidFill>
              <a:latin typeface="+mn-lt"/>
            </a:endParaRPr>
          </a:p>
        </p:txBody>
      </p:sp>
    </p:spTree>
    <p:extLst>
      <p:ext uri="{BB962C8B-B14F-4D97-AF65-F5344CB8AC3E}">
        <p14:creationId xmlns:p14="http://schemas.microsoft.com/office/powerpoint/2010/main" val="3782399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000" fill="hold"/>
                                        <p:tgtEl>
                                          <p:spTgt spid="23"/>
                                        </p:tgtEl>
                                        <p:attrNameLst>
                                          <p:attrName>ppt_x</p:attrName>
                                        </p:attrNameLst>
                                      </p:cBhvr>
                                      <p:tavLst>
                                        <p:tav tm="0">
                                          <p:val>
                                            <p:strVal val="#ppt_x"/>
                                          </p:val>
                                        </p:tav>
                                        <p:tav tm="100000">
                                          <p:val>
                                            <p:strVal val="#ppt_x"/>
                                          </p:val>
                                        </p:tav>
                                      </p:tavLst>
                                    </p:anim>
                                    <p:anim calcmode="lin" valueType="num">
                                      <p:cBhvr additive="base">
                                        <p:cTn id="8" dur="10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6_3-Content">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DD1288CB-E44B-43AF-BE6B-1BD0333962B7}"/>
              </a:ext>
            </a:extLst>
          </p:cNvPr>
          <p:cNvSpPr>
            <a:spLocks noGrp="1"/>
          </p:cNvSpPr>
          <p:nvPr>
            <p:ph type="pic" sz="quarter" idx="12"/>
          </p:nvPr>
        </p:nvSpPr>
        <p:spPr>
          <a:xfrm>
            <a:off x="4551703" y="5993633"/>
            <a:ext cx="4949050" cy="4949049"/>
          </a:xfrm>
          <a:custGeom>
            <a:avLst/>
            <a:gdLst>
              <a:gd name="connsiteX0" fmla="*/ 2474525 w 4949050"/>
              <a:gd name="connsiteY0" fmla="*/ 0 h 4949049"/>
              <a:gd name="connsiteX1" fmla="*/ 3985685 w 4949050"/>
              <a:gd name="connsiteY1" fmla="*/ 963365 h 4949049"/>
              <a:gd name="connsiteX2" fmla="*/ 3985685 w 4949050"/>
              <a:gd name="connsiteY2" fmla="*/ 3985685 h 4949049"/>
              <a:gd name="connsiteX3" fmla="*/ 963365 w 4949050"/>
              <a:gd name="connsiteY3" fmla="*/ 3985685 h 4949049"/>
              <a:gd name="connsiteX4" fmla="*/ 963365 w 4949050"/>
              <a:gd name="connsiteY4" fmla="*/ 963365 h 4949049"/>
              <a:gd name="connsiteX5" fmla="*/ 2474525 w 4949050"/>
              <a:gd name="connsiteY5" fmla="*/ 0 h 4949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49050" h="4949049">
                <a:moveTo>
                  <a:pt x="2474525" y="0"/>
                </a:moveTo>
                <a:cubicBezTo>
                  <a:pt x="2908984" y="0"/>
                  <a:pt x="3343442" y="321122"/>
                  <a:pt x="3985685" y="963365"/>
                </a:cubicBezTo>
                <a:cubicBezTo>
                  <a:pt x="5270172" y="2247851"/>
                  <a:pt x="5270172" y="2701198"/>
                  <a:pt x="3985685" y="3985685"/>
                </a:cubicBezTo>
                <a:cubicBezTo>
                  <a:pt x="2701199" y="5270171"/>
                  <a:pt x="2247852" y="5270171"/>
                  <a:pt x="963365" y="3985685"/>
                </a:cubicBezTo>
                <a:cubicBezTo>
                  <a:pt x="-321121" y="2701198"/>
                  <a:pt x="-321121" y="2247851"/>
                  <a:pt x="963365" y="963365"/>
                </a:cubicBezTo>
                <a:cubicBezTo>
                  <a:pt x="1605609" y="321122"/>
                  <a:pt x="2040067" y="0"/>
                  <a:pt x="2474525" y="0"/>
                </a:cubicBezTo>
                <a:close/>
              </a:path>
            </a:pathLst>
          </a:custGeom>
          <a:solidFill>
            <a:schemeClr val="tx1">
              <a:lumMod val="75000"/>
            </a:schemeClr>
          </a:solidFill>
        </p:spPr>
        <p:txBody>
          <a:bodyPr wrap="square">
            <a:noAutofit/>
          </a:bodyPr>
          <a:lstStyle/>
          <a:p>
            <a:endParaRPr lang="en-US"/>
          </a:p>
        </p:txBody>
      </p:sp>
      <p:sp>
        <p:nvSpPr>
          <p:cNvPr id="25" name="Picture Placeholder 24">
            <a:extLst>
              <a:ext uri="{FF2B5EF4-FFF2-40B4-BE49-F238E27FC236}">
                <a16:creationId xmlns:a16="http://schemas.microsoft.com/office/drawing/2014/main" id="{AE55C93A-C6E9-4C64-BFE1-53298E96CB0D}"/>
              </a:ext>
            </a:extLst>
          </p:cNvPr>
          <p:cNvSpPr>
            <a:spLocks noGrp="1"/>
          </p:cNvSpPr>
          <p:nvPr>
            <p:ph type="pic" sz="quarter" idx="11"/>
          </p:nvPr>
        </p:nvSpPr>
        <p:spPr>
          <a:xfrm>
            <a:off x="1227151" y="2669081"/>
            <a:ext cx="4949050" cy="4949050"/>
          </a:xfrm>
          <a:custGeom>
            <a:avLst/>
            <a:gdLst>
              <a:gd name="connsiteX0" fmla="*/ 2474525 w 4949050"/>
              <a:gd name="connsiteY0" fmla="*/ 0 h 4949050"/>
              <a:gd name="connsiteX1" fmla="*/ 3985685 w 4949050"/>
              <a:gd name="connsiteY1" fmla="*/ 963365 h 4949050"/>
              <a:gd name="connsiteX2" fmla="*/ 3985685 w 4949050"/>
              <a:gd name="connsiteY2" fmla="*/ 3985685 h 4949050"/>
              <a:gd name="connsiteX3" fmla="*/ 963365 w 4949050"/>
              <a:gd name="connsiteY3" fmla="*/ 3985685 h 4949050"/>
              <a:gd name="connsiteX4" fmla="*/ 963365 w 4949050"/>
              <a:gd name="connsiteY4" fmla="*/ 963365 h 4949050"/>
              <a:gd name="connsiteX5" fmla="*/ 2474525 w 4949050"/>
              <a:gd name="connsiteY5" fmla="*/ 0 h 494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49050" h="4949050">
                <a:moveTo>
                  <a:pt x="2474525" y="0"/>
                </a:moveTo>
                <a:cubicBezTo>
                  <a:pt x="2908984" y="0"/>
                  <a:pt x="3343442" y="321122"/>
                  <a:pt x="3985685" y="963365"/>
                </a:cubicBezTo>
                <a:cubicBezTo>
                  <a:pt x="5270172" y="2247851"/>
                  <a:pt x="5270172" y="2701199"/>
                  <a:pt x="3985685" y="3985685"/>
                </a:cubicBezTo>
                <a:cubicBezTo>
                  <a:pt x="2701199" y="5270172"/>
                  <a:pt x="2247851" y="5270172"/>
                  <a:pt x="963365" y="3985685"/>
                </a:cubicBezTo>
                <a:cubicBezTo>
                  <a:pt x="-321121" y="2701199"/>
                  <a:pt x="-321121" y="2247851"/>
                  <a:pt x="963365" y="963365"/>
                </a:cubicBezTo>
                <a:cubicBezTo>
                  <a:pt x="1605608" y="321122"/>
                  <a:pt x="2040067" y="0"/>
                  <a:pt x="2474525" y="0"/>
                </a:cubicBezTo>
                <a:close/>
              </a:path>
            </a:pathLst>
          </a:custGeom>
          <a:solidFill>
            <a:schemeClr val="tx1">
              <a:lumMod val="75000"/>
            </a:schemeClr>
          </a:solidFill>
        </p:spPr>
        <p:txBody>
          <a:bodyPr wrap="square">
            <a:noAutofit/>
          </a:bodyPr>
          <a:lstStyle/>
          <a:p>
            <a:endParaRPr lang="en-US"/>
          </a:p>
        </p:txBody>
      </p:sp>
      <p:sp>
        <p:nvSpPr>
          <p:cNvPr id="23" name="Picture Placeholder 22">
            <a:extLst>
              <a:ext uri="{FF2B5EF4-FFF2-40B4-BE49-F238E27FC236}">
                <a16:creationId xmlns:a16="http://schemas.microsoft.com/office/drawing/2014/main" id="{CF606C10-2B53-443F-BFD8-C4E004754082}"/>
              </a:ext>
            </a:extLst>
          </p:cNvPr>
          <p:cNvSpPr>
            <a:spLocks noGrp="1"/>
          </p:cNvSpPr>
          <p:nvPr>
            <p:ph type="pic" sz="quarter" idx="10"/>
          </p:nvPr>
        </p:nvSpPr>
        <p:spPr>
          <a:xfrm>
            <a:off x="4551703" y="-655471"/>
            <a:ext cx="4949050" cy="4949050"/>
          </a:xfrm>
          <a:custGeom>
            <a:avLst/>
            <a:gdLst>
              <a:gd name="connsiteX0" fmla="*/ 2474525 w 4949050"/>
              <a:gd name="connsiteY0" fmla="*/ 0 h 4949050"/>
              <a:gd name="connsiteX1" fmla="*/ 3985685 w 4949050"/>
              <a:gd name="connsiteY1" fmla="*/ 963365 h 4949050"/>
              <a:gd name="connsiteX2" fmla="*/ 3985685 w 4949050"/>
              <a:gd name="connsiteY2" fmla="*/ 3985685 h 4949050"/>
              <a:gd name="connsiteX3" fmla="*/ 963365 w 4949050"/>
              <a:gd name="connsiteY3" fmla="*/ 3985685 h 4949050"/>
              <a:gd name="connsiteX4" fmla="*/ 963365 w 4949050"/>
              <a:gd name="connsiteY4" fmla="*/ 963365 h 4949050"/>
              <a:gd name="connsiteX5" fmla="*/ 2474525 w 4949050"/>
              <a:gd name="connsiteY5" fmla="*/ 0 h 494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49050" h="4949050">
                <a:moveTo>
                  <a:pt x="2474525" y="0"/>
                </a:moveTo>
                <a:cubicBezTo>
                  <a:pt x="2908984" y="0"/>
                  <a:pt x="3343442" y="321122"/>
                  <a:pt x="3985685" y="963365"/>
                </a:cubicBezTo>
                <a:cubicBezTo>
                  <a:pt x="5270172" y="2247851"/>
                  <a:pt x="5270172" y="2701198"/>
                  <a:pt x="3985685" y="3985685"/>
                </a:cubicBezTo>
                <a:cubicBezTo>
                  <a:pt x="2701199" y="5270172"/>
                  <a:pt x="2247852" y="5270172"/>
                  <a:pt x="963365" y="3985685"/>
                </a:cubicBezTo>
                <a:cubicBezTo>
                  <a:pt x="-321121" y="2701198"/>
                  <a:pt x="-321121" y="2247851"/>
                  <a:pt x="963365" y="963365"/>
                </a:cubicBezTo>
                <a:cubicBezTo>
                  <a:pt x="1605609" y="321122"/>
                  <a:pt x="2040067" y="0"/>
                  <a:pt x="2474525" y="0"/>
                </a:cubicBezTo>
                <a:close/>
              </a:path>
            </a:pathLst>
          </a:custGeom>
          <a:solidFill>
            <a:schemeClr val="tx1">
              <a:lumMod val="75000"/>
            </a:schemeClr>
          </a:solidFill>
        </p:spPr>
        <p:txBody>
          <a:bodyPr wrap="square">
            <a:noAutofit/>
          </a:bodyPr>
          <a:lstStyle/>
          <a:p>
            <a:endParaRPr lang="en-US"/>
          </a:p>
        </p:txBody>
      </p:sp>
      <p:pic>
        <p:nvPicPr>
          <p:cNvPr id="7" name="Picture 6">
            <a:extLst>
              <a:ext uri="{FF2B5EF4-FFF2-40B4-BE49-F238E27FC236}">
                <a16:creationId xmlns:a16="http://schemas.microsoft.com/office/drawing/2014/main" id="{171CC4B3-5ACD-461A-8D53-810F6AAB973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22210" y="746761"/>
            <a:ext cx="1103472" cy="286537"/>
          </a:xfrm>
          <a:prstGeom prst="rect">
            <a:avLst/>
          </a:prstGeom>
        </p:spPr>
      </p:pic>
      <p:sp>
        <p:nvSpPr>
          <p:cNvPr id="9" name="TextBox 8">
            <a:extLst>
              <a:ext uri="{FF2B5EF4-FFF2-40B4-BE49-F238E27FC236}">
                <a16:creationId xmlns:a16="http://schemas.microsoft.com/office/drawing/2014/main" id="{20AFED95-BB78-43B2-88BC-391088851E5B}"/>
              </a:ext>
            </a:extLst>
          </p:cNvPr>
          <p:cNvSpPr txBox="1"/>
          <p:nvPr userDrawn="1"/>
        </p:nvSpPr>
        <p:spPr>
          <a:xfrm>
            <a:off x="15438120" y="768098"/>
            <a:ext cx="2153438" cy="246221"/>
          </a:xfrm>
          <a:prstGeom prst="rect">
            <a:avLst/>
          </a:prstGeom>
          <a:noFill/>
        </p:spPr>
        <p:txBody>
          <a:bodyPr wrap="square" rtlCol="0">
            <a:spAutoFit/>
          </a:bodyPr>
          <a:lstStyle/>
          <a:p>
            <a:pPr algn="r"/>
            <a:r>
              <a:rPr lang="en-US" altLang="zh-CN" sz="1000" spc="300">
                <a:solidFill>
                  <a:schemeClr val="tx1">
                    <a:lumMod val="50000"/>
                  </a:schemeClr>
                </a:solidFill>
                <a:latin typeface="+mn-lt"/>
              </a:rPr>
              <a:t>PROPOSAL</a:t>
            </a:r>
            <a:endParaRPr lang="en-US" sz="1000" spc="300">
              <a:solidFill>
                <a:schemeClr val="tx1">
                  <a:lumMod val="50000"/>
                </a:schemeClr>
              </a:solidFill>
              <a:latin typeface="+mn-lt"/>
            </a:endParaRPr>
          </a:p>
        </p:txBody>
      </p:sp>
    </p:spTree>
    <p:extLst>
      <p:ext uri="{BB962C8B-B14F-4D97-AF65-F5344CB8AC3E}">
        <p14:creationId xmlns:p14="http://schemas.microsoft.com/office/powerpoint/2010/main" val="2555013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000" fill="hold"/>
                                        <p:tgtEl>
                                          <p:spTgt spid="23"/>
                                        </p:tgtEl>
                                        <p:attrNameLst>
                                          <p:attrName>ppt_x</p:attrName>
                                        </p:attrNameLst>
                                      </p:cBhvr>
                                      <p:tavLst>
                                        <p:tav tm="0">
                                          <p:val>
                                            <p:strVal val="#ppt_x"/>
                                          </p:val>
                                        </p:tav>
                                        <p:tav tm="100000">
                                          <p:val>
                                            <p:strVal val="#ppt_x"/>
                                          </p:val>
                                        </p:tav>
                                      </p:tavLst>
                                    </p:anim>
                                    <p:anim calcmode="lin" valueType="num">
                                      <p:cBhvr additive="base">
                                        <p:cTn id="8" dur="1000" fill="hold"/>
                                        <p:tgtEl>
                                          <p:spTgt spid="23"/>
                                        </p:tgtEl>
                                        <p:attrNameLst>
                                          <p:attrName>ppt_y</p:attrName>
                                        </p:attrNameLst>
                                      </p:cBhvr>
                                      <p:tavLst>
                                        <p:tav tm="0">
                                          <p:val>
                                            <p:strVal val="0-#ppt_h/2"/>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1000" fill="hold"/>
                                        <p:tgtEl>
                                          <p:spTgt spid="25"/>
                                        </p:tgtEl>
                                        <p:attrNameLst>
                                          <p:attrName>ppt_x</p:attrName>
                                        </p:attrNameLst>
                                      </p:cBhvr>
                                      <p:tavLst>
                                        <p:tav tm="0">
                                          <p:val>
                                            <p:strVal val="0-#ppt_w/2"/>
                                          </p:val>
                                        </p:tav>
                                        <p:tav tm="100000">
                                          <p:val>
                                            <p:strVal val="#ppt_x"/>
                                          </p:val>
                                        </p:tav>
                                      </p:tavLst>
                                    </p:anim>
                                    <p:anim calcmode="lin" valueType="num">
                                      <p:cBhvr additive="base">
                                        <p:cTn id="12" dur="1000" fill="hold"/>
                                        <p:tgtEl>
                                          <p:spTgt spid="25"/>
                                        </p:tgtEl>
                                        <p:attrNameLst>
                                          <p:attrName>ppt_y</p:attrName>
                                        </p:attrNameLst>
                                      </p:cBhvr>
                                      <p:tavLst>
                                        <p:tav tm="0">
                                          <p:val>
                                            <p:strVal val="#ppt_y"/>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1000" fill="hold"/>
                                        <p:tgtEl>
                                          <p:spTgt spid="26"/>
                                        </p:tgtEl>
                                        <p:attrNameLst>
                                          <p:attrName>ppt_x</p:attrName>
                                        </p:attrNameLst>
                                      </p:cBhvr>
                                      <p:tavLst>
                                        <p:tav tm="0">
                                          <p:val>
                                            <p:strVal val="#ppt_x"/>
                                          </p:val>
                                        </p:tav>
                                        <p:tav tm="100000">
                                          <p:val>
                                            <p:strVal val="#ppt_x"/>
                                          </p:val>
                                        </p:tav>
                                      </p:tavLst>
                                    </p:anim>
                                    <p:anim calcmode="lin" valueType="num">
                                      <p:cBhvr additive="base">
                                        <p:cTn id="16" dur="10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23" grpId="0" animBg="1"/>
    </p:bldLst>
  </p:timing>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mslides.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C7E1A4-DAAD-41BB-8AFD-001535BE6604}"/>
              </a:ext>
            </a:extLst>
          </p:cNvPr>
          <p:cNvSpPr txBox="1"/>
          <p:nvPr userDrawn="1"/>
        </p:nvSpPr>
        <p:spPr>
          <a:xfrm>
            <a:off x="0" y="11588234"/>
            <a:ext cx="4991100" cy="369332"/>
          </a:xfrm>
          <a:prstGeom prst="rect">
            <a:avLst/>
          </a:prstGeom>
          <a:noFill/>
        </p:spPr>
        <p:txBody>
          <a:bodyPr wrap="square" rtlCol="0">
            <a:spAutoFit/>
          </a:bodyPr>
          <a:lstStyle/>
          <a:p>
            <a:r>
              <a:rPr lang="en-US" altLang="zh-CN" sz="1800">
                <a:solidFill>
                  <a:schemeClr val="tx1">
                    <a:lumMod val="50000"/>
                  </a:schemeClr>
                </a:solidFill>
              </a:rPr>
              <a:t>© mslides 2021. All Right Reserved.</a:t>
            </a:r>
          </a:p>
        </p:txBody>
      </p:sp>
      <p:sp>
        <p:nvSpPr>
          <p:cNvPr id="3" name="TextBox 2">
            <a:extLst>
              <a:ext uri="{FF2B5EF4-FFF2-40B4-BE49-F238E27FC236}">
                <a16:creationId xmlns:a16="http://schemas.microsoft.com/office/drawing/2014/main" id="{1C568845-CE1D-4F69-92DC-77248B1B4523}"/>
              </a:ext>
            </a:extLst>
          </p:cNvPr>
          <p:cNvSpPr txBox="1"/>
          <p:nvPr userDrawn="1"/>
        </p:nvSpPr>
        <p:spPr>
          <a:xfrm>
            <a:off x="0" y="-1670566"/>
            <a:ext cx="4991100" cy="369332"/>
          </a:xfrm>
          <a:prstGeom prst="rect">
            <a:avLst/>
          </a:prstGeom>
          <a:noFill/>
        </p:spPr>
        <p:txBody>
          <a:bodyPr wrap="square" rtlCol="0">
            <a:spAutoFit/>
          </a:bodyPr>
          <a:lstStyle/>
          <a:p>
            <a:pPr algn="l"/>
            <a:r>
              <a:rPr lang="en-US" altLang="zh-CN" sz="1800">
                <a:solidFill>
                  <a:schemeClr val="tx1">
                    <a:lumMod val="50000"/>
                  </a:schemeClr>
                </a:solidFill>
              </a:rPr>
              <a:t>This template is from </a:t>
            </a:r>
            <a:r>
              <a:rPr lang="en-US" altLang="zh-CN" sz="1800">
                <a:hlinkClick r:id="rId24" action="ppaction://hlinkfile"/>
              </a:rPr>
              <a:t>mslides.com</a:t>
            </a:r>
            <a:endParaRPr lang="en-US" altLang="zh-CN" sz="1800"/>
          </a:p>
        </p:txBody>
      </p:sp>
      <p:sp>
        <p:nvSpPr>
          <p:cNvPr id="4" name="TextBox 3">
            <a:extLst>
              <a:ext uri="{FF2B5EF4-FFF2-40B4-BE49-F238E27FC236}">
                <a16:creationId xmlns:a16="http://schemas.microsoft.com/office/drawing/2014/main" id="{F23DA047-FC95-4C13-B015-5580AF881005}"/>
              </a:ext>
            </a:extLst>
          </p:cNvPr>
          <p:cNvSpPr txBox="1"/>
          <p:nvPr userDrawn="1"/>
        </p:nvSpPr>
        <p:spPr>
          <a:xfrm rot="16200000">
            <a:off x="16248185" y="6774069"/>
            <a:ext cx="6518031" cy="507831"/>
          </a:xfrm>
          <a:prstGeom prst="rect">
            <a:avLst/>
          </a:prstGeom>
          <a:noFill/>
        </p:spPr>
        <p:txBody>
          <a:bodyPr wrap="square" rtlCol="0">
            <a:spAutoFit/>
          </a:bodyPr>
          <a:lstStyle/>
          <a:p>
            <a:r>
              <a:rPr lang="en-US" altLang="zh-CN">
                <a:solidFill>
                  <a:srgbClr val="E6E6E6"/>
                </a:solidFill>
              </a:rPr>
              <a:t>MSLIDES.COM</a:t>
            </a:r>
            <a:endParaRPr lang="en-US">
              <a:solidFill>
                <a:srgbClr val="E6E6E6"/>
              </a:solidFill>
            </a:endParaRPr>
          </a:p>
        </p:txBody>
      </p:sp>
    </p:spTree>
    <p:extLst>
      <p:ext uri="{BB962C8B-B14F-4D97-AF65-F5344CB8AC3E}">
        <p14:creationId xmlns:p14="http://schemas.microsoft.com/office/powerpoint/2010/main" val="864947786"/>
      </p:ext>
    </p:extLst>
  </p:cSld>
  <p:clrMap bg1="lt1" tx1="dk1" bg2="lt2" tx2="dk2" accent1="accent1" accent2="accent2" accent3="accent3" accent4="accent4" accent5="accent5" accent6="accent6" hlink="hlink" folHlink="folHlink"/>
  <p:sldLayoutIdLst>
    <p:sldLayoutId id="2147483667" r:id="rId1"/>
    <p:sldLayoutId id="2147483802" r:id="rId2"/>
    <p:sldLayoutId id="2147483884" r:id="rId3"/>
    <p:sldLayoutId id="2147483863" r:id="rId4"/>
    <p:sldLayoutId id="2147483865" r:id="rId5"/>
    <p:sldLayoutId id="2147483866" r:id="rId6"/>
    <p:sldLayoutId id="2147483867" r:id="rId7"/>
    <p:sldLayoutId id="2147483868" r:id="rId8"/>
    <p:sldLayoutId id="2147483869" r:id="rId9"/>
    <p:sldLayoutId id="2147483870" r:id="rId10"/>
    <p:sldLayoutId id="2147483871" r:id="rId11"/>
    <p:sldLayoutId id="2147483872" r:id="rId12"/>
    <p:sldLayoutId id="2147483873" r:id="rId13"/>
    <p:sldLayoutId id="2147483874" r:id="rId14"/>
    <p:sldLayoutId id="2147483875" r:id="rId15"/>
    <p:sldLayoutId id="2147483876" r:id="rId16"/>
    <p:sldLayoutId id="2147483877" r:id="rId17"/>
    <p:sldLayoutId id="2147483878" r:id="rId18"/>
    <p:sldLayoutId id="2147483879" r:id="rId19"/>
    <p:sldLayoutId id="2147483880" r:id="rId20"/>
    <p:sldLayoutId id="2147483881" r:id="rId21"/>
    <p:sldLayoutId id="2147483864" r:id="rId22"/>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760" userDrawn="1">
          <p15:clr>
            <a:srgbClr val="F26B43"/>
          </p15:clr>
        </p15:guide>
        <p15:guide id="2" orient="horz" pos="3240" userDrawn="1">
          <p15:clr>
            <a:srgbClr val="F26B43"/>
          </p15:clr>
        </p15:guide>
        <p15:guide id="3" orient="horz" pos="519" userDrawn="1">
          <p15:clr>
            <a:srgbClr val="9FCC3B"/>
          </p15:clr>
        </p15:guide>
        <p15:guide id="4" pos="521" userDrawn="1">
          <p15:clr>
            <a:srgbClr val="9FCC3B"/>
          </p15:clr>
        </p15:guide>
        <p15:guide id="5" orient="horz" pos="5961" userDrawn="1">
          <p15:clr>
            <a:srgbClr val="9FCC3B"/>
          </p15:clr>
        </p15:guide>
        <p15:guide id="6" pos="11000" userDrawn="1">
          <p15:clr>
            <a:srgbClr val="9FCC3B"/>
          </p15:clr>
        </p15:guide>
        <p15:guide id="7" orient="horz" pos="864" userDrawn="1">
          <p15:clr>
            <a:srgbClr val="FDE53C"/>
          </p15:clr>
        </p15:guide>
        <p15:guide id="8" orient="horz" pos="1200" userDrawn="1">
          <p15:clr>
            <a:srgbClr val="FDE53C"/>
          </p15:clr>
        </p15:guide>
        <p15:guide id="9" orient="horz" pos="1536" userDrawn="1">
          <p15:clr>
            <a:srgbClr val="FDE53C"/>
          </p15:clr>
        </p15:guide>
        <p15:guide id="10" orient="horz" pos="1872" userDrawn="1">
          <p15:clr>
            <a:srgbClr val="FDE53C"/>
          </p15:clr>
        </p15:guide>
        <p15:guide id="11" orient="horz" pos="2904" userDrawn="1">
          <p15:clr>
            <a:srgbClr val="FDE53C"/>
          </p15:clr>
        </p15:guide>
        <p15:guide id="12" orient="horz" pos="2568" userDrawn="1">
          <p15:clr>
            <a:srgbClr val="FDE53C"/>
          </p15:clr>
        </p15:guide>
        <p15:guide id="13" orient="horz" pos="2232" userDrawn="1">
          <p15:clr>
            <a:srgbClr val="FDE53C"/>
          </p15:clr>
        </p15:guide>
        <p15:guide id="14" orient="horz" pos="3576" userDrawn="1">
          <p15:clr>
            <a:srgbClr val="FDE53C"/>
          </p15:clr>
        </p15:guide>
        <p15:guide id="15" orient="horz" pos="3936" userDrawn="1">
          <p15:clr>
            <a:srgbClr val="FDE53C"/>
          </p15:clr>
        </p15:guide>
        <p15:guide id="16" orient="horz" pos="5280" userDrawn="1">
          <p15:clr>
            <a:srgbClr val="FDE53C"/>
          </p15:clr>
        </p15:guide>
        <p15:guide id="17" orient="horz" pos="4608" userDrawn="1">
          <p15:clr>
            <a:srgbClr val="FDE53C"/>
          </p15:clr>
        </p15:guide>
        <p15:guide id="18" orient="horz" pos="4944" userDrawn="1">
          <p15:clr>
            <a:srgbClr val="FDE53C"/>
          </p15:clr>
        </p15:guide>
        <p15:guide id="19" orient="horz" pos="4272" userDrawn="1">
          <p15:clr>
            <a:srgbClr val="FDE53C"/>
          </p15:clr>
        </p15:guide>
        <p15:guide id="20" orient="horz" pos="5616" userDrawn="1">
          <p15:clr>
            <a:srgbClr val="FDE53C"/>
          </p15:clr>
        </p15:guide>
        <p15:guide id="21" pos="1176" userDrawn="1">
          <p15:clr>
            <a:srgbClr val="FDE53C"/>
          </p15:clr>
        </p15:guide>
        <p15:guide id="22" pos="1824" userDrawn="1">
          <p15:clr>
            <a:srgbClr val="FDE53C"/>
          </p15:clr>
        </p15:guide>
        <p15:guide id="23" pos="2472" userDrawn="1">
          <p15:clr>
            <a:srgbClr val="FDE53C"/>
          </p15:clr>
        </p15:guide>
        <p15:guide id="24" pos="3144" userDrawn="1">
          <p15:clr>
            <a:srgbClr val="FDE53C"/>
          </p15:clr>
        </p15:guide>
        <p15:guide id="25" pos="3792" userDrawn="1">
          <p15:clr>
            <a:srgbClr val="FDE53C"/>
          </p15:clr>
        </p15:guide>
        <p15:guide id="26" pos="4440" userDrawn="1">
          <p15:clr>
            <a:srgbClr val="FDE53C"/>
          </p15:clr>
        </p15:guide>
        <p15:guide id="27" pos="5112" userDrawn="1">
          <p15:clr>
            <a:srgbClr val="FDE53C"/>
          </p15:clr>
        </p15:guide>
        <p15:guide id="28" pos="6408" userDrawn="1">
          <p15:clr>
            <a:srgbClr val="FDE53C"/>
          </p15:clr>
        </p15:guide>
        <p15:guide id="29" pos="7080" userDrawn="1">
          <p15:clr>
            <a:srgbClr val="FDE53C"/>
          </p15:clr>
        </p15:guide>
        <p15:guide id="30" pos="7728" userDrawn="1">
          <p15:clr>
            <a:srgbClr val="FDE53C"/>
          </p15:clr>
        </p15:guide>
        <p15:guide id="31" pos="8376" userDrawn="1">
          <p15:clr>
            <a:srgbClr val="FDE53C"/>
          </p15:clr>
        </p15:guide>
        <p15:guide id="32" pos="9024" userDrawn="1">
          <p15:clr>
            <a:srgbClr val="FDE53C"/>
          </p15:clr>
        </p15:guide>
        <p15:guide id="34" pos="10344" userDrawn="1">
          <p15:clr>
            <a:srgbClr val="FDE53C"/>
          </p15:clr>
        </p15:guide>
        <p15:guide id="35" pos="9672" userDrawn="1">
          <p15:clr>
            <a:srgbClr val="FDE53C"/>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hyperlink" Target="mslides.com" TargetMode="External"/><Relationship Id="rId2" Type="http://schemas.openxmlformats.org/officeDocument/2006/relationships/image" Target="../media/image10.pn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55F94A37-1F2E-489C-93DA-B7C8467069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2337" y="-1068713"/>
            <a:ext cx="1597290" cy="420660"/>
          </a:xfrm>
          <a:prstGeom prst="rect">
            <a:avLst/>
          </a:prstGeom>
        </p:spPr>
      </p:pic>
      <p:sp>
        <p:nvSpPr>
          <p:cNvPr id="2770" name="Freeform 2768">
            <a:extLst>
              <a:ext uri="{FF2B5EF4-FFF2-40B4-BE49-F238E27FC236}">
                <a16:creationId xmlns:a16="http://schemas.microsoft.com/office/drawing/2014/main" id="{CA7ECEBD-8206-4462-BBFB-3687D3EF0DA7}"/>
              </a:ext>
            </a:extLst>
          </p:cNvPr>
          <p:cNvSpPr/>
          <p:nvPr/>
        </p:nvSpPr>
        <p:spPr>
          <a:xfrm>
            <a:off x="7404101" y="3403601"/>
            <a:ext cx="3479801" cy="3479801"/>
          </a:xfrm>
          <a:custGeom>
            <a:avLst/>
            <a:gdLst>
              <a:gd name="connsiteX0" fmla="*/ 25 w 1428750"/>
              <a:gd name="connsiteY0" fmla="*/ 714400 h 1428750"/>
              <a:gd name="connsiteX1" fmla="*/ 714400 w 1428750"/>
              <a:gd name="connsiteY1" fmla="*/ 25 h 1428750"/>
              <a:gd name="connsiteX2" fmla="*/ 1428775 w 1428750"/>
              <a:gd name="connsiteY2" fmla="*/ 714400 h 1428750"/>
              <a:gd name="connsiteX3" fmla="*/ 714400 w 1428750"/>
              <a:gd name="connsiteY3" fmla="*/ 1428775 h 1428750"/>
              <a:gd name="connsiteX4" fmla="*/ 25 w 1428750"/>
              <a:gd name="connsiteY4" fmla="*/ 714400 h 1428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0" h="1428750">
                <a:moveTo>
                  <a:pt x="25" y="714400"/>
                </a:moveTo>
                <a:cubicBezTo>
                  <a:pt x="25" y="107181"/>
                  <a:pt x="107181" y="25"/>
                  <a:pt x="714400" y="25"/>
                </a:cubicBezTo>
                <a:cubicBezTo>
                  <a:pt x="1321619" y="25"/>
                  <a:pt x="1428775" y="107181"/>
                  <a:pt x="1428775" y="714400"/>
                </a:cubicBezTo>
                <a:cubicBezTo>
                  <a:pt x="1428775" y="1321619"/>
                  <a:pt x="1321619" y="1428775"/>
                  <a:pt x="714400" y="1428775"/>
                </a:cubicBezTo>
                <a:cubicBezTo>
                  <a:pt x="107181" y="1428775"/>
                  <a:pt x="25" y="1321619"/>
                  <a:pt x="25" y="714400"/>
                </a:cubicBezTo>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sz="1800"/>
          </a:p>
        </p:txBody>
      </p:sp>
      <p:grpSp>
        <p:nvGrpSpPr>
          <p:cNvPr id="24" name="Graphic 2">
            <a:extLst>
              <a:ext uri="{FF2B5EF4-FFF2-40B4-BE49-F238E27FC236}">
                <a16:creationId xmlns:a16="http://schemas.microsoft.com/office/drawing/2014/main" id="{60F38F89-7455-4B34-A28E-84EA45FA9064}"/>
              </a:ext>
            </a:extLst>
          </p:cNvPr>
          <p:cNvGrpSpPr/>
          <p:nvPr/>
        </p:nvGrpSpPr>
        <p:grpSpPr>
          <a:xfrm>
            <a:off x="822008" y="10718510"/>
            <a:ext cx="1031776" cy="272348"/>
            <a:chOff x="1567713" y="6894685"/>
            <a:chExt cx="762738" cy="201333"/>
          </a:xfrm>
          <a:gradFill>
            <a:gsLst>
              <a:gs pos="0">
                <a:schemeClr val="accent1">
                  <a:alpha val="85000"/>
                </a:schemeClr>
              </a:gs>
              <a:gs pos="100000">
                <a:schemeClr val="accent6">
                  <a:alpha val="85000"/>
                </a:schemeClr>
              </a:gs>
            </a:gsLst>
            <a:lin ang="8100000" scaled="1"/>
          </a:gradFill>
        </p:grpSpPr>
        <p:grpSp>
          <p:nvGrpSpPr>
            <p:cNvPr id="25" name="Graphic 2">
              <a:extLst>
                <a:ext uri="{FF2B5EF4-FFF2-40B4-BE49-F238E27FC236}">
                  <a16:creationId xmlns:a16="http://schemas.microsoft.com/office/drawing/2014/main" id="{0AB241F1-D29F-47B4-92EF-A087AEA2972B}"/>
                </a:ext>
              </a:extLst>
            </p:cNvPr>
            <p:cNvGrpSpPr/>
            <p:nvPr/>
          </p:nvGrpSpPr>
          <p:grpSpPr>
            <a:xfrm>
              <a:off x="1567713" y="6895008"/>
              <a:ext cx="194108" cy="194108"/>
              <a:chOff x="1567713" y="6895008"/>
              <a:chExt cx="194108" cy="194108"/>
            </a:xfrm>
            <a:grpFill/>
          </p:grpSpPr>
          <p:sp>
            <p:nvSpPr>
              <p:cNvPr id="36" name="Freeform: Shape 35">
                <a:extLst>
                  <a:ext uri="{FF2B5EF4-FFF2-40B4-BE49-F238E27FC236}">
                    <a16:creationId xmlns:a16="http://schemas.microsoft.com/office/drawing/2014/main" id="{FCB33583-6C47-43E0-B6AD-57497D868893}"/>
                  </a:ext>
                </a:extLst>
              </p:cNvPr>
              <p:cNvSpPr/>
              <p:nvPr/>
            </p:nvSpPr>
            <p:spPr>
              <a:xfrm>
                <a:off x="1642553" y="6945585"/>
                <a:ext cx="44645" cy="93172"/>
              </a:xfrm>
              <a:custGeom>
                <a:avLst/>
                <a:gdLst>
                  <a:gd name="connsiteX0" fmla="*/ 10029 w 44645"/>
                  <a:gd name="connsiteY0" fmla="*/ 93172 h 93172"/>
                  <a:gd name="connsiteX1" fmla="*/ 29547 w 44645"/>
                  <a:gd name="connsiteY1" fmla="*/ 93172 h 93172"/>
                  <a:gd name="connsiteX2" fmla="*/ 29547 w 44645"/>
                  <a:gd name="connsiteY2" fmla="*/ 47879 h 93172"/>
                  <a:gd name="connsiteX3" fmla="*/ 41194 w 44645"/>
                  <a:gd name="connsiteY3" fmla="*/ 47879 h 93172"/>
                  <a:gd name="connsiteX4" fmla="*/ 44645 w 44645"/>
                  <a:gd name="connsiteY4" fmla="*/ 31596 h 93172"/>
                  <a:gd name="connsiteX5" fmla="*/ 29547 w 44645"/>
                  <a:gd name="connsiteY5" fmla="*/ 31596 h 93172"/>
                  <a:gd name="connsiteX6" fmla="*/ 29547 w 44645"/>
                  <a:gd name="connsiteY6" fmla="*/ 22322 h 93172"/>
                  <a:gd name="connsiteX7" fmla="*/ 34077 w 44645"/>
                  <a:gd name="connsiteY7" fmla="*/ 16930 h 93172"/>
                  <a:gd name="connsiteX8" fmla="*/ 44645 w 44645"/>
                  <a:gd name="connsiteY8" fmla="*/ 16930 h 93172"/>
                  <a:gd name="connsiteX9" fmla="*/ 44645 w 44645"/>
                  <a:gd name="connsiteY9" fmla="*/ 0 h 93172"/>
                  <a:gd name="connsiteX10" fmla="*/ 31165 w 44645"/>
                  <a:gd name="connsiteY10" fmla="*/ 0 h 93172"/>
                  <a:gd name="connsiteX11" fmla="*/ 10137 w 44645"/>
                  <a:gd name="connsiteY11" fmla="*/ 18656 h 93172"/>
                  <a:gd name="connsiteX12" fmla="*/ 10137 w 44645"/>
                  <a:gd name="connsiteY12" fmla="*/ 31704 h 93172"/>
                  <a:gd name="connsiteX13" fmla="*/ 0 w 44645"/>
                  <a:gd name="connsiteY13" fmla="*/ 31704 h 93172"/>
                  <a:gd name="connsiteX14" fmla="*/ 0 w 44645"/>
                  <a:gd name="connsiteY14" fmla="*/ 48203 h 93172"/>
                  <a:gd name="connsiteX15" fmla="*/ 10137 w 44645"/>
                  <a:gd name="connsiteY15" fmla="*/ 48203 h 93172"/>
                  <a:gd name="connsiteX16" fmla="*/ 10137 w 44645"/>
                  <a:gd name="connsiteY16" fmla="*/ 93172 h 9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645" h="93172">
                    <a:moveTo>
                      <a:pt x="10029" y="93172"/>
                    </a:moveTo>
                    <a:lnTo>
                      <a:pt x="29547" y="93172"/>
                    </a:lnTo>
                    <a:lnTo>
                      <a:pt x="29547" y="47879"/>
                    </a:lnTo>
                    <a:lnTo>
                      <a:pt x="41194" y="47879"/>
                    </a:lnTo>
                    <a:lnTo>
                      <a:pt x="44645" y="31596"/>
                    </a:lnTo>
                    <a:lnTo>
                      <a:pt x="29547" y="31596"/>
                    </a:lnTo>
                    <a:cubicBezTo>
                      <a:pt x="29547" y="31596"/>
                      <a:pt x="29547" y="25450"/>
                      <a:pt x="29547" y="22322"/>
                    </a:cubicBezTo>
                    <a:cubicBezTo>
                      <a:pt x="29547" y="18440"/>
                      <a:pt x="30302" y="16930"/>
                      <a:pt x="34077" y="16930"/>
                    </a:cubicBezTo>
                    <a:cubicBezTo>
                      <a:pt x="37096" y="16930"/>
                      <a:pt x="44645" y="16930"/>
                      <a:pt x="44645" y="16930"/>
                    </a:cubicBezTo>
                    <a:lnTo>
                      <a:pt x="44645" y="0"/>
                    </a:lnTo>
                    <a:cubicBezTo>
                      <a:pt x="44645" y="0"/>
                      <a:pt x="33538" y="0"/>
                      <a:pt x="31165" y="0"/>
                    </a:cubicBezTo>
                    <a:cubicBezTo>
                      <a:pt x="16715" y="0"/>
                      <a:pt x="10137" y="6362"/>
                      <a:pt x="10137" y="18656"/>
                    </a:cubicBezTo>
                    <a:cubicBezTo>
                      <a:pt x="10137" y="29332"/>
                      <a:pt x="10137" y="31704"/>
                      <a:pt x="10137" y="31704"/>
                    </a:cubicBezTo>
                    <a:lnTo>
                      <a:pt x="0" y="31704"/>
                    </a:lnTo>
                    <a:lnTo>
                      <a:pt x="0" y="48203"/>
                    </a:lnTo>
                    <a:lnTo>
                      <a:pt x="10137" y="48203"/>
                    </a:lnTo>
                    <a:lnTo>
                      <a:pt x="10137" y="93172"/>
                    </a:lnTo>
                    <a:close/>
                  </a:path>
                </a:pathLst>
              </a:custGeom>
              <a:grpFill/>
              <a:ln w="10783"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D09766E9-FB7C-43D5-A421-6FAF57C62EB9}"/>
                  </a:ext>
                </a:extLst>
              </p:cNvPr>
              <p:cNvSpPr/>
              <p:nvPr/>
            </p:nvSpPr>
            <p:spPr>
              <a:xfrm>
                <a:off x="1567713" y="6895008"/>
                <a:ext cx="194108" cy="194108"/>
              </a:xfrm>
              <a:custGeom>
                <a:avLst/>
                <a:gdLst>
                  <a:gd name="connsiteX0" fmla="*/ 97054 w 194108"/>
                  <a:gd name="connsiteY0" fmla="*/ 194108 h 194108"/>
                  <a:gd name="connsiteX1" fmla="*/ 0 w 194108"/>
                  <a:gd name="connsiteY1" fmla="*/ 97054 h 194108"/>
                  <a:gd name="connsiteX2" fmla="*/ 97054 w 194108"/>
                  <a:gd name="connsiteY2" fmla="*/ 0 h 194108"/>
                  <a:gd name="connsiteX3" fmla="*/ 194108 w 194108"/>
                  <a:gd name="connsiteY3" fmla="*/ 97054 h 194108"/>
                  <a:gd name="connsiteX4" fmla="*/ 97054 w 194108"/>
                  <a:gd name="connsiteY4" fmla="*/ 194108 h 194108"/>
                  <a:gd name="connsiteX5" fmla="*/ 97054 w 194108"/>
                  <a:gd name="connsiteY5" fmla="*/ 11216 h 194108"/>
                  <a:gd name="connsiteX6" fmla="*/ 11215 w 194108"/>
                  <a:gd name="connsiteY6" fmla="*/ 97054 h 194108"/>
                  <a:gd name="connsiteX7" fmla="*/ 97054 w 194108"/>
                  <a:gd name="connsiteY7" fmla="*/ 182894 h 194108"/>
                  <a:gd name="connsiteX8" fmla="*/ 182893 w 194108"/>
                  <a:gd name="connsiteY8" fmla="*/ 97054 h 194108"/>
                  <a:gd name="connsiteX9" fmla="*/ 97054 w 194108"/>
                  <a:gd name="connsiteY9" fmla="*/ 11216 h 194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108" h="194108">
                    <a:moveTo>
                      <a:pt x="97054" y="194108"/>
                    </a:moveTo>
                    <a:cubicBezTo>
                      <a:pt x="43567" y="194108"/>
                      <a:pt x="0" y="150543"/>
                      <a:pt x="0" y="97054"/>
                    </a:cubicBezTo>
                    <a:cubicBezTo>
                      <a:pt x="0" y="43567"/>
                      <a:pt x="43567" y="0"/>
                      <a:pt x="97054" y="0"/>
                    </a:cubicBezTo>
                    <a:cubicBezTo>
                      <a:pt x="150542" y="0"/>
                      <a:pt x="194108" y="43567"/>
                      <a:pt x="194108" y="97054"/>
                    </a:cubicBezTo>
                    <a:cubicBezTo>
                      <a:pt x="194108" y="150649"/>
                      <a:pt x="150542" y="194108"/>
                      <a:pt x="97054" y="194108"/>
                    </a:cubicBezTo>
                    <a:close/>
                    <a:moveTo>
                      <a:pt x="97054" y="11216"/>
                    </a:moveTo>
                    <a:cubicBezTo>
                      <a:pt x="49713" y="11216"/>
                      <a:pt x="11215" y="49713"/>
                      <a:pt x="11215" y="97054"/>
                    </a:cubicBezTo>
                    <a:cubicBezTo>
                      <a:pt x="11215" y="144395"/>
                      <a:pt x="49713" y="182894"/>
                      <a:pt x="97054" y="182894"/>
                    </a:cubicBezTo>
                    <a:cubicBezTo>
                      <a:pt x="144395" y="182894"/>
                      <a:pt x="182893" y="144395"/>
                      <a:pt x="182893" y="97054"/>
                    </a:cubicBezTo>
                    <a:cubicBezTo>
                      <a:pt x="182893" y="49713"/>
                      <a:pt x="144395" y="11216"/>
                      <a:pt x="97054" y="11216"/>
                    </a:cubicBezTo>
                    <a:close/>
                  </a:path>
                </a:pathLst>
              </a:custGeom>
              <a:grpFill/>
              <a:ln w="10783" cap="flat">
                <a:noFill/>
                <a:prstDash val="solid"/>
                <a:miter/>
              </a:ln>
            </p:spPr>
            <p:txBody>
              <a:bodyPr rtlCol="0" anchor="ctr"/>
              <a:lstStyle/>
              <a:p>
                <a:endParaRPr lang="en-US"/>
              </a:p>
            </p:txBody>
          </p:sp>
        </p:grpSp>
        <p:grpSp>
          <p:nvGrpSpPr>
            <p:cNvPr id="26" name="Graphic 2">
              <a:extLst>
                <a:ext uri="{FF2B5EF4-FFF2-40B4-BE49-F238E27FC236}">
                  <a16:creationId xmlns:a16="http://schemas.microsoft.com/office/drawing/2014/main" id="{F2C2FEF3-9358-4BFA-BA45-8AA541AD23AC}"/>
                </a:ext>
              </a:extLst>
            </p:cNvPr>
            <p:cNvGrpSpPr/>
            <p:nvPr/>
          </p:nvGrpSpPr>
          <p:grpSpPr>
            <a:xfrm>
              <a:off x="1852082" y="6901910"/>
              <a:ext cx="194108" cy="194108"/>
              <a:chOff x="1852082" y="6901910"/>
              <a:chExt cx="194108" cy="194108"/>
            </a:xfrm>
            <a:grpFill/>
          </p:grpSpPr>
          <p:sp>
            <p:nvSpPr>
              <p:cNvPr id="34" name="Freeform: Shape 33">
                <a:extLst>
                  <a:ext uri="{FF2B5EF4-FFF2-40B4-BE49-F238E27FC236}">
                    <a16:creationId xmlns:a16="http://schemas.microsoft.com/office/drawing/2014/main" id="{1AC9F439-7A14-4777-A377-6FB4C327545D}"/>
                  </a:ext>
                </a:extLst>
              </p:cNvPr>
              <p:cNvSpPr/>
              <p:nvPr/>
            </p:nvSpPr>
            <p:spPr>
              <a:xfrm>
                <a:off x="1906432" y="6964349"/>
                <a:ext cx="85299" cy="69339"/>
              </a:xfrm>
              <a:custGeom>
                <a:avLst/>
                <a:gdLst>
                  <a:gd name="connsiteX0" fmla="*/ 0 w 85299"/>
                  <a:gd name="connsiteY0" fmla="*/ 61467 h 69339"/>
                  <a:gd name="connsiteX1" fmla="*/ 26852 w 85299"/>
                  <a:gd name="connsiteY1" fmla="*/ 69339 h 69339"/>
                  <a:gd name="connsiteX2" fmla="*/ 76565 w 85299"/>
                  <a:gd name="connsiteY2" fmla="*/ 17254 h 69339"/>
                  <a:gd name="connsiteX3" fmla="*/ 85300 w 85299"/>
                  <a:gd name="connsiteY3" fmla="*/ 8196 h 69339"/>
                  <a:gd name="connsiteX4" fmla="*/ 75595 w 85299"/>
                  <a:gd name="connsiteY4" fmla="*/ 11000 h 69339"/>
                  <a:gd name="connsiteX5" fmla="*/ 82927 w 85299"/>
                  <a:gd name="connsiteY5" fmla="*/ 1294 h 69339"/>
                  <a:gd name="connsiteX6" fmla="*/ 71820 w 85299"/>
                  <a:gd name="connsiteY6" fmla="*/ 5500 h 69339"/>
                  <a:gd name="connsiteX7" fmla="*/ 59095 w 85299"/>
                  <a:gd name="connsiteY7" fmla="*/ 0 h 69339"/>
                  <a:gd name="connsiteX8" fmla="*/ 42273 w 85299"/>
                  <a:gd name="connsiteY8" fmla="*/ 22322 h 69339"/>
                  <a:gd name="connsiteX9" fmla="*/ 6039 w 85299"/>
                  <a:gd name="connsiteY9" fmla="*/ 3126 h 69339"/>
                  <a:gd name="connsiteX10" fmla="*/ 11431 w 85299"/>
                  <a:gd name="connsiteY10" fmla="*/ 26528 h 69339"/>
                  <a:gd name="connsiteX11" fmla="*/ 3451 w 85299"/>
                  <a:gd name="connsiteY11" fmla="*/ 24371 h 69339"/>
                  <a:gd name="connsiteX12" fmla="*/ 17470 w 85299"/>
                  <a:gd name="connsiteY12" fmla="*/ 41733 h 69339"/>
                  <a:gd name="connsiteX13" fmla="*/ 9598 w 85299"/>
                  <a:gd name="connsiteY13" fmla="*/ 42057 h 69339"/>
                  <a:gd name="connsiteX14" fmla="*/ 26744 w 85299"/>
                  <a:gd name="connsiteY14" fmla="*/ 53595 h 69339"/>
                  <a:gd name="connsiteX15" fmla="*/ 0 w 85299"/>
                  <a:gd name="connsiteY15" fmla="*/ 61467 h 6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5299" h="69339">
                    <a:moveTo>
                      <a:pt x="0" y="61467"/>
                    </a:moveTo>
                    <a:cubicBezTo>
                      <a:pt x="7764" y="66427"/>
                      <a:pt x="16931" y="69339"/>
                      <a:pt x="26852" y="69339"/>
                    </a:cubicBezTo>
                    <a:cubicBezTo>
                      <a:pt x="65673" y="69339"/>
                      <a:pt x="77751" y="41841"/>
                      <a:pt x="76565" y="17254"/>
                    </a:cubicBezTo>
                    <a:cubicBezTo>
                      <a:pt x="80016" y="14990"/>
                      <a:pt x="82927" y="11862"/>
                      <a:pt x="85300" y="8196"/>
                    </a:cubicBezTo>
                    <a:cubicBezTo>
                      <a:pt x="82172" y="9598"/>
                      <a:pt x="79153" y="10568"/>
                      <a:pt x="75595" y="11000"/>
                    </a:cubicBezTo>
                    <a:cubicBezTo>
                      <a:pt x="79153" y="8842"/>
                      <a:pt x="81633" y="5392"/>
                      <a:pt x="82927" y="1294"/>
                    </a:cubicBezTo>
                    <a:cubicBezTo>
                      <a:pt x="79584" y="3342"/>
                      <a:pt x="75810" y="4744"/>
                      <a:pt x="71820" y="5500"/>
                    </a:cubicBezTo>
                    <a:cubicBezTo>
                      <a:pt x="68585" y="2048"/>
                      <a:pt x="64056" y="0"/>
                      <a:pt x="59095" y="0"/>
                    </a:cubicBezTo>
                    <a:cubicBezTo>
                      <a:pt x="47772" y="0"/>
                      <a:pt x="39684" y="11430"/>
                      <a:pt x="42273" y="22322"/>
                    </a:cubicBezTo>
                    <a:cubicBezTo>
                      <a:pt x="27714" y="21568"/>
                      <a:pt x="14666" y="13804"/>
                      <a:pt x="6039" y="3126"/>
                    </a:cubicBezTo>
                    <a:cubicBezTo>
                      <a:pt x="1402" y="11000"/>
                      <a:pt x="3666" y="21244"/>
                      <a:pt x="11431" y="26528"/>
                    </a:cubicBezTo>
                    <a:cubicBezTo>
                      <a:pt x="8519" y="26420"/>
                      <a:pt x="5823" y="25665"/>
                      <a:pt x="3451" y="24371"/>
                    </a:cubicBezTo>
                    <a:cubicBezTo>
                      <a:pt x="3235" y="32459"/>
                      <a:pt x="9058" y="40007"/>
                      <a:pt x="17470" y="41733"/>
                    </a:cubicBezTo>
                    <a:cubicBezTo>
                      <a:pt x="14990" y="42380"/>
                      <a:pt x="12294" y="42595"/>
                      <a:pt x="9598" y="42057"/>
                    </a:cubicBezTo>
                    <a:cubicBezTo>
                      <a:pt x="11862" y="48958"/>
                      <a:pt x="19087" y="53487"/>
                      <a:pt x="26744" y="53595"/>
                    </a:cubicBezTo>
                    <a:cubicBezTo>
                      <a:pt x="19303" y="59311"/>
                      <a:pt x="9274" y="62545"/>
                      <a:pt x="0" y="61467"/>
                    </a:cubicBezTo>
                    <a:close/>
                  </a:path>
                </a:pathLst>
              </a:custGeom>
              <a:grpFill/>
              <a:ln w="10783"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EA2B488B-9992-48E9-8E5F-7DBC689BAAFE}"/>
                  </a:ext>
                </a:extLst>
              </p:cNvPr>
              <p:cNvSpPr/>
              <p:nvPr/>
            </p:nvSpPr>
            <p:spPr>
              <a:xfrm>
                <a:off x="1852082" y="6901910"/>
                <a:ext cx="194108" cy="194108"/>
              </a:xfrm>
              <a:custGeom>
                <a:avLst/>
                <a:gdLst>
                  <a:gd name="connsiteX0" fmla="*/ 97054 w 194108"/>
                  <a:gd name="connsiteY0" fmla="*/ 194108 h 194108"/>
                  <a:gd name="connsiteX1" fmla="*/ 0 w 194108"/>
                  <a:gd name="connsiteY1" fmla="*/ 97054 h 194108"/>
                  <a:gd name="connsiteX2" fmla="*/ 97054 w 194108"/>
                  <a:gd name="connsiteY2" fmla="*/ 0 h 194108"/>
                  <a:gd name="connsiteX3" fmla="*/ 194108 w 194108"/>
                  <a:gd name="connsiteY3" fmla="*/ 97054 h 194108"/>
                  <a:gd name="connsiteX4" fmla="*/ 97054 w 194108"/>
                  <a:gd name="connsiteY4" fmla="*/ 194108 h 194108"/>
                  <a:gd name="connsiteX5" fmla="*/ 97054 w 194108"/>
                  <a:gd name="connsiteY5" fmla="*/ 11216 h 194108"/>
                  <a:gd name="connsiteX6" fmla="*/ 11215 w 194108"/>
                  <a:gd name="connsiteY6" fmla="*/ 97054 h 194108"/>
                  <a:gd name="connsiteX7" fmla="*/ 97054 w 194108"/>
                  <a:gd name="connsiteY7" fmla="*/ 182893 h 194108"/>
                  <a:gd name="connsiteX8" fmla="*/ 182893 w 194108"/>
                  <a:gd name="connsiteY8" fmla="*/ 97054 h 194108"/>
                  <a:gd name="connsiteX9" fmla="*/ 97054 w 194108"/>
                  <a:gd name="connsiteY9" fmla="*/ 11216 h 194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108" h="194108">
                    <a:moveTo>
                      <a:pt x="97054" y="194108"/>
                    </a:moveTo>
                    <a:cubicBezTo>
                      <a:pt x="43567" y="194108"/>
                      <a:pt x="0" y="150541"/>
                      <a:pt x="0" y="97054"/>
                    </a:cubicBezTo>
                    <a:cubicBezTo>
                      <a:pt x="0" y="43567"/>
                      <a:pt x="43567" y="0"/>
                      <a:pt x="97054" y="0"/>
                    </a:cubicBezTo>
                    <a:cubicBezTo>
                      <a:pt x="150542" y="0"/>
                      <a:pt x="194108" y="43567"/>
                      <a:pt x="194108" y="97054"/>
                    </a:cubicBezTo>
                    <a:cubicBezTo>
                      <a:pt x="194001" y="150541"/>
                      <a:pt x="150542" y="194108"/>
                      <a:pt x="97054" y="194108"/>
                    </a:cubicBezTo>
                    <a:close/>
                    <a:moveTo>
                      <a:pt x="97054" y="11216"/>
                    </a:moveTo>
                    <a:cubicBezTo>
                      <a:pt x="49713" y="11216"/>
                      <a:pt x="11215" y="49713"/>
                      <a:pt x="11215" y="97054"/>
                    </a:cubicBezTo>
                    <a:cubicBezTo>
                      <a:pt x="11215" y="144395"/>
                      <a:pt x="49713" y="182893"/>
                      <a:pt x="97054" y="182893"/>
                    </a:cubicBezTo>
                    <a:cubicBezTo>
                      <a:pt x="144395" y="182893"/>
                      <a:pt x="182893" y="144395"/>
                      <a:pt x="182893" y="97054"/>
                    </a:cubicBezTo>
                    <a:cubicBezTo>
                      <a:pt x="182893" y="49713"/>
                      <a:pt x="144287" y="11216"/>
                      <a:pt x="97054" y="11216"/>
                    </a:cubicBezTo>
                    <a:close/>
                  </a:path>
                </a:pathLst>
              </a:custGeom>
              <a:grpFill/>
              <a:ln w="10783" cap="flat">
                <a:noFill/>
                <a:prstDash val="solid"/>
                <a:miter/>
              </a:ln>
            </p:spPr>
            <p:txBody>
              <a:bodyPr rtlCol="0" anchor="ctr"/>
              <a:lstStyle/>
              <a:p>
                <a:endParaRPr lang="en-US"/>
              </a:p>
            </p:txBody>
          </p:sp>
        </p:grpSp>
        <p:grpSp>
          <p:nvGrpSpPr>
            <p:cNvPr id="27" name="Graphic 2">
              <a:extLst>
                <a:ext uri="{FF2B5EF4-FFF2-40B4-BE49-F238E27FC236}">
                  <a16:creationId xmlns:a16="http://schemas.microsoft.com/office/drawing/2014/main" id="{361B9E92-BAE2-426C-AB7A-BFEE079F7607}"/>
                </a:ext>
              </a:extLst>
            </p:cNvPr>
            <p:cNvGrpSpPr/>
            <p:nvPr/>
          </p:nvGrpSpPr>
          <p:grpSpPr>
            <a:xfrm>
              <a:off x="2136343" y="6894685"/>
              <a:ext cx="194108" cy="194108"/>
              <a:chOff x="2136343" y="6894685"/>
              <a:chExt cx="194108" cy="194108"/>
            </a:xfrm>
            <a:grpFill/>
          </p:grpSpPr>
          <p:grpSp>
            <p:nvGrpSpPr>
              <p:cNvPr id="28" name="Graphic 2">
                <a:extLst>
                  <a:ext uri="{FF2B5EF4-FFF2-40B4-BE49-F238E27FC236}">
                    <a16:creationId xmlns:a16="http://schemas.microsoft.com/office/drawing/2014/main" id="{33076B15-F7C8-4D50-A9F7-2590B940DAD3}"/>
                  </a:ext>
                </a:extLst>
              </p:cNvPr>
              <p:cNvGrpSpPr/>
              <p:nvPr/>
            </p:nvGrpSpPr>
            <p:grpSpPr>
              <a:xfrm>
                <a:off x="2193281" y="6949791"/>
                <a:ext cx="80339" cy="78074"/>
                <a:chOff x="2193281" y="6949791"/>
                <a:chExt cx="80339" cy="78074"/>
              </a:xfrm>
              <a:grpFill/>
            </p:grpSpPr>
            <p:grpSp>
              <p:nvGrpSpPr>
                <p:cNvPr id="30" name="Graphic 2">
                  <a:extLst>
                    <a:ext uri="{FF2B5EF4-FFF2-40B4-BE49-F238E27FC236}">
                      <a16:creationId xmlns:a16="http://schemas.microsoft.com/office/drawing/2014/main" id="{8EBF64FB-C7A6-4A4E-8ACE-FF6767D7A7B7}"/>
                    </a:ext>
                  </a:extLst>
                </p:cNvPr>
                <p:cNvGrpSpPr/>
                <p:nvPr/>
              </p:nvGrpSpPr>
              <p:grpSpPr>
                <a:xfrm>
                  <a:off x="2193281" y="6949791"/>
                  <a:ext cx="19626" cy="78074"/>
                  <a:chOff x="2193281" y="6949791"/>
                  <a:chExt cx="19626" cy="78074"/>
                </a:xfrm>
                <a:grpFill/>
              </p:grpSpPr>
              <p:sp>
                <p:nvSpPr>
                  <p:cNvPr id="32" name="Freeform: Shape 31">
                    <a:extLst>
                      <a:ext uri="{FF2B5EF4-FFF2-40B4-BE49-F238E27FC236}">
                        <a16:creationId xmlns:a16="http://schemas.microsoft.com/office/drawing/2014/main" id="{1B3CE578-1C89-40EA-B9C3-5C3DFA3EEB63}"/>
                      </a:ext>
                    </a:extLst>
                  </p:cNvPr>
                  <p:cNvSpPr/>
                  <p:nvPr/>
                </p:nvSpPr>
                <p:spPr>
                  <a:xfrm>
                    <a:off x="2194791" y="6976642"/>
                    <a:ext cx="16607" cy="51223"/>
                  </a:xfrm>
                  <a:custGeom>
                    <a:avLst/>
                    <a:gdLst>
                      <a:gd name="connsiteX0" fmla="*/ 0 w 16607"/>
                      <a:gd name="connsiteY0" fmla="*/ 0 h 51223"/>
                      <a:gd name="connsiteX1" fmla="*/ 16607 w 16607"/>
                      <a:gd name="connsiteY1" fmla="*/ 0 h 51223"/>
                      <a:gd name="connsiteX2" fmla="*/ 16607 w 16607"/>
                      <a:gd name="connsiteY2" fmla="*/ 51224 h 51223"/>
                      <a:gd name="connsiteX3" fmla="*/ 0 w 16607"/>
                      <a:gd name="connsiteY3" fmla="*/ 51224 h 51223"/>
                    </a:gdLst>
                    <a:ahLst/>
                    <a:cxnLst>
                      <a:cxn ang="0">
                        <a:pos x="connsiteX0" y="connsiteY0"/>
                      </a:cxn>
                      <a:cxn ang="0">
                        <a:pos x="connsiteX1" y="connsiteY1"/>
                      </a:cxn>
                      <a:cxn ang="0">
                        <a:pos x="connsiteX2" y="connsiteY2"/>
                      </a:cxn>
                      <a:cxn ang="0">
                        <a:pos x="connsiteX3" y="connsiteY3"/>
                      </a:cxn>
                    </a:cxnLst>
                    <a:rect l="l" t="t" r="r" b="b"/>
                    <a:pathLst>
                      <a:path w="16607" h="51223">
                        <a:moveTo>
                          <a:pt x="0" y="0"/>
                        </a:moveTo>
                        <a:lnTo>
                          <a:pt x="16607" y="0"/>
                        </a:lnTo>
                        <a:lnTo>
                          <a:pt x="16607" y="51224"/>
                        </a:lnTo>
                        <a:lnTo>
                          <a:pt x="0" y="51224"/>
                        </a:lnTo>
                        <a:close/>
                      </a:path>
                    </a:pathLst>
                  </a:custGeom>
                  <a:grpFill/>
                  <a:ln w="10783"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9E346446-A4E8-4C5B-8A3A-50F8532F0856}"/>
                      </a:ext>
                    </a:extLst>
                  </p:cNvPr>
                  <p:cNvSpPr/>
                  <p:nvPr/>
                </p:nvSpPr>
                <p:spPr>
                  <a:xfrm>
                    <a:off x="2193281" y="6949791"/>
                    <a:ext cx="19626" cy="19841"/>
                  </a:xfrm>
                  <a:custGeom>
                    <a:avLst/>
                    <a:gdLst>
                      <a:gd name="connsiteX0" fmla="*/ 9813 w 19626"/>
                      <a:gd name="connsiteY0" fmla="*/ 19842 h 19841"/>
                      <a:gd name="connsiteX1" fmla="*/ 19627 w 19626"/>
                      <a:gd name="connsiteY1" fmla="*/ 9920 h 19841"/>
                      <a:gd name="connsiteX2" fmla="*/ 9813 w 19626"/>
                      <a:gd name="connsiteY2" fmla="*/ 0 h 19841"/>
                      <a:gd name="connsiteX3" fmla="*/ 0 w 19626"/>
                      <a:gd name="connsiteY3" fmla="*/ 9920 h 19841"/>
                      <a:gd name="connsiteX4" fmla="*/ 9813 w 19626"/>
                      <a:gd name="connsiteY4" fmla="*/ 19842 h 19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26" h="19841">
                        <a:moveTo>
                          <a:pt x="9813" y="19842"/>
                        </a:moveTo>
                        <a:cubicBezTo>
                          <a:pt x="15205" y="19842"/>
                          <a:pt x="19627" y="15420"/>
                          <a:pt x="19627" y="9920"/>
                        </a:cubicBezTo>
                        <a:cubicBezTo>
                          <a:pt x="19627" y="4420"/>
                          <a:pt x="15205" y="0"/>
                          <a:pt x="9813" y="0"/>
                        </a:cubicBezTo>
                        <a:cubicBezTo>
                          <a:pt x="4421" y="0"/>
                          <a:pt x="0" y="4420"/>
                          <a:pt x="0" y="9920"/>
                        </a:cubicBezTo>
                        <a:cubicBezTo>
                          <a:pt x="0" y="15420"/>
                          <a:pt x="4313" y="19842"/>
                          <a:pt x="9813" y="19842"/>
                        </a:cubicBezTo>
                        <a:close/>
                      </a:path>
                    </a:pathLst>
                  </a:custGeom>
                  <a:grpFill/>
                  <a:ln w="10783" cap="flat">
                    <a:noFill/>
                    <a:prstDash val="solid"/>
                    <a:miter/>
                  </a:ln>
                </p:spPr>
                <p:txBody>
                  <a:bodyPr rtlCol="0" anchor="ctr"/>
                  <a:lstStyle/>
                  <a:p>
                    <a:endParaRPr lang="en-US"/>
                  </a:p>
                </p:txBody>
              </p:sp>
            </p:grpSp>
            <p:sp>
              <p:nvSpPr>
                <p:cNvPr id="31" name="Freeform: Shape 30">
                  <a:extLst>
                    <a:ext uri="{FF2B5EF4-FFF2-40B4-BE49-F238E27FC236}">
                      <a16:creationId xmlns:a16="http://schemas.microsoft.com/office/drawing/2014/main" id="{E1BBCF70-1ED9-4B9C-B0BD-760BC5EF580E}"/>
                    </a:ext>
                  </a:extLst>
                </p:cNvPr>
                <p:cNvSpPr/>
                <p:nvPr/>
              </p:nvSpPr>
              <p:spPr>
                <a:xfrm>
                  <a:off x="2222074" y="6975025"/>
                  <a:ext cx="51546" cy="52840"/>
                </a:xfrm>
                <a:custGeom>
                  <a:avLst/>
                  <a:gdLst>
                    <a:gd name="connsiteX0" fmla="*/ 15852 w 51546"/>
                    <a:gd name="connsiteY0" fmla="*/ 27067 h 52840"/>
                    <a:gd name="connsiteX1" fmla="*/ 25989 w 51546"/>
                    <a:gd name="connsiteY1" fmla="*/ 15098 h 52840"/>
                    <a:gd name="connsiteX2" fmla="*/ 35047 w 51546"/>
                    <a:gd name="connsiteY2" fmla="*/ 27067 h 52840"/>
                    <a:gd name="connsiteX3" fmla="*/ 35047 w 51546"/>
                    <a:gd name="connsiteY3" fmla="*/ 52625 h 52840"/>
                    <a:gd name="connsiteX4" fmla="*/ 51547 w 51546"/>
                    <a:gd name="connsiteY4" fmla="*/ 52841 h 52840"/>
                    <a:gd name="connsiteX5" fmla="*/ 51547 w 51546"/>
                    <a:gd name="connsiteY5" fmla="*/ 21244 h 52840"/>
                    <a:gd name="connsiteX6" fmla="*/ 32028 w 51546"/>
                    <a:gd name="connsiteY6" fmla="*/ 0 h 52840"/>
                    <a:gd name="connsiteX7" fmla="*/ 15852 w 51546"/>
                    <a:gd name="connsiteY7" fmla="*/ 8842 h 52840"/>
                    <a:gd name="connsiteX8" fmla="*/ 15852 w 51546"/>
                    <a:gd name="connsiteY8" fmla="*/ 1618 h 52840"/>
                    <a:gd name="connsiteX9" fmla="*/ 0 w 51546"/>
                    <a:gd name="connsiteY9" fmla="*/ 1618 h 52840"/>
                    <a:gd name="connsiteX10" fmla="*/ 0 w 51546"/>
                    <a:gd name="connsiteY10" fmla="*/ 52841 h 52840"/>
                    <a:gd name="connsiteX11" fmla="*/ 15852 w 51546"/>
                    <a:gd name="connsiteY11" fmla="*/ 52841 h 52840"/>
                    <a:gd name="connsiteX12" fmla="*/ 15852 w 51546"/>
                    <a:gd name="connsiteY12" fmla="*/ 27067 h 5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546" h="52840">
                      <a:moveTo>
                        <a:pt x="15852" y="27067"/>
                      </a:moveTo>
                      <a:cubicBezTo>
                        <a:pt x="15852" y="19518"/>
                        <a:pt x="19303" y="15098"/>
                        <a:pt x="25989" y="15098"/>
                      </a:cubicBezTo>
                      <a:cubicBezTo>
                        <a:pt x="32028" y="15098"/>
                        <a:pt x="35047" y="19410"/>
                        <a:pt x="35047" y="27067"/>
                      </a:cubicBezTo>
                      <a:cubicBezTo>
                        <a:pt x="35047" y="41194"/>
                        <a:pt x="35047" y="52625"/>
                        <a:pt x="35047" y="52625"/>
                      </a:cubicBezTo>
                      <a:lnTo>
                        <a:pt x="51547" y="52841"/>
                      </a:lnTo>
                      <a:cubicBezTo>
                        <a:pt x="51547" y="52841"/>
                        <a:pt x="51547" y="35586"/>
                        <a:pt x="51547" y="21244"/>
                      </a:cubicBezTo>
                      <a:cubicBezTo>
                        <a:pt x="51547" y="6902"/>
                        <a:pt x="43459" y="0"/>
                        <a:pt x="32028" y="0"/>
                      </a:cubicBezTo>
                      <a:cubicBezTo>
                        <a:pt x="20705" y="0"/>
                        <a:pt x="15852" y="8842"/>
                        <a:pt x="15852" y="8842"/>
                      </a:cubicBezTo>
                      <a:lnTo>
                        <a:pt x="15852" y="1618"/>
                      </a:lnTo>
                      <a:lnTo>
                        <a:pt x="0" y="1618"/>
                      </a:lnTo>
                      <a:lnTo>
                        <a:pt x="0" y="52841"/>
                      </a:lnTo>
                      <a:lnTo>
                        <a:pt x="15852" y="52841"/>
                      </a:lnTo>
                      <a:cubicBezTo>
                        <a:pt x="15852" y="52841"/>
                        <a:pt x="15852" y="35371"/>
                        <a:pt x="15852" y="27067"/>
                      </a:cubicBezTo>
                      <a:close/>
                    </a:path>
                  </a:pathLst>
                </a:custGeom>
                <a:grpFill/>
                <a:ln w="10783" cap="flat">
                  <a:noFill/>
                  <a:prstDash val="solid"/>
                  <a:miter/>
                </a:ln>
              </p:spPr>
              <p:txBody>
                <a:bodyPr rtlCol="0" anchor="ctr"/>
                <a:lstStyle/>
                <a:p>
                  <a:endParaRPr lang="en-US"/>
                </a:p>
              </p:txBody>
            </p:sp>
          </p:grpSp>
          <p:sp>
            <p:nvSpPr>
              <p:cNvPr id="29" name="Freeform: Shape 28">
                <a:extLst>
                  <a:ext uri="{FF2B5EF4-FFF2-40B4-BE49-F238E27FC236}">
                    <a16:creationId xmlns:a16="http://schemas.microsoft.com/office/drawing/2014/main" id="{5FBF2467-D3E9-4141-836B-BDD7A0AF2DAE}"/>
                  </a:ext>
                </a:extLst>
              </p:cNvPr>
              <p:cNvSpPr/>
              <p:nvPr/>
            </p:nvSpPr>
            <p:spPr>
              <a:xfrm>
                <a:off x="2136343" y="6894685"/>
                <a:ext cx="194108" cy="194108"/>
              </a:xfrm>
              <a:custGeom>
                <a:avLst/>
                <a:gdLst>
                  <a:gd name="connsiteX0" fmla="*/ 97054 w 194108"/>
                  <a:gd name="connsiteY0" fmla="*/ 194108 h 194108"/>
                  <a:gd name="connsiteX1" fmla="*/ 0 w 194108"/>
                  <a:gd name="connsiteY1" fmla="*/ 97054 h 194108"/>
                  <a:gd name="connsiteX2" fmla="*/ 97054 w 194108"/>
                  <a:gd name="connsiteY2" fmla="*/ 0 h 194108"/>
                  <a:gd name="connsiteX3" fmla="*/ 194108 w 194108"/>
                  <a:gd name="connsiteY3" fmla="*/ 97054 h 194108"/>
                  <a:gd name="connsiteX4" fmla="*/ 97054 w 194108"/>
                  <a:gd name="connsiteY4" fmla="*/ 194108 h 194108"/>
                  <a:gd name="connsiteX5" fmla="*/ 97054 w 194108"/>
                  <a:gd name="connsiteY5" fmla="*/ 11216 h 194108"/>
                  <a:gd name="connsiteX6" fmla="*/ 11215 w 194108"/>
                  <a:gd name="connsiteY6" fmla="*/ 97054 h 194108"/>
                  <a:gd name="connsiteX7" fmla="*/ 97054 w 194108"/>
                  <a:gd name="connsiteY7" fmla="*/ 182894 h 194108"/>
                  <a:gd name="connsiteX8" fmla="*/ 182893 w 194108"/>
                  <a:gd name="connsiteY8" fmla="*/ 97054 h 194108"/>
                  <a:gd name="connsiteX9" fmla="*/ 97054 w 194108"/>
                  <a:gd name="connsiteY9" fmla="*/ 11216 h 194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108" h="194108">
                    <a:moveTo>
                      <a:pt x="97054" y="194108"/>
                    </a:moveTo>
                    <a:cubicBezTo>
                      <a:pt x="43567" y="194108"/>
                      <a:pt x="0" y="150543"/>
                      <a:pt x="0" y="97054"/>
                    </a:cubicBezTo>
                    <a:cubicBezTo>
                      <a:pt x="0" y="43567"/>
                      <a:pt x="43567" y="0"/>
                      <a:pt x="97054" y="0"/>
                    </a:cubicBezTo>
                    <a:cubicBezTo>
                      <a:pt x="150542" y="0"/>
                      <a:pt x="194108" y="43567"/>
                      <a:pt x="194108" y="97054"/>
                    </a:cubicBezTo>
                    <a:cubicBezTo>
                      <a:pt x="194108" y="150543"/>
                      <a:pt x="150542" y="194108"/>
                      <a:pt x="97054" y="194108"/>
                    </a:cubicBezTo>
                    <a:close/>
                    <a:moveTo>
                      <a:pt x="97054" y="11216"/>
                    </a:moveTo>
                    <a:cubicBezTo>
                      <a:pt x="49713" y="11216"/>
                      <a:pt x="11215" y="49714"/>
                      <a:pt x="11215" y="97054"/>
                    </a:cubicBezTo>
                    <a:cubicBezTo>
                      <a:pt x="11215" y="144395"/>
                      <a:pt x="49713" y="182894"/>
                      <a:pt x="97054" y="182894"/>
                    </a:cubicBezTo>
                    <a:cubicBezTo>
                      <a:pt x="144395" y="182894"/>
                      <a:pt x="182893" y="144395"/>
                      <a:pt x="182893" y="97054"/>
                    </a:cubicBezTo>
                    <a:cubicBezTo>
                      <a:pt x="182893" y="49714"/>
                      <a:pt x="144395" y="11216"/>
                      <a:pt x="97054" y="11216"/>
                    </a:cubicBezTo>
                    <a:close/>
                  </a:path>
                </a:pathLst>
              </a:custGeom>
              <a:grpFill/>
              <a:ln w="10783" cap="flat">
                <a:noFill/>
                <a:prstDash val="solid"/>
                <a:miter/>
              </a:ln>
            </p:spPr>
            <p:txBody>
              <a:bodyPr rtlCol="0" anchor="ctr"/>
              <a:lstStyle/>
              <a:p>
                <a:endParaRPr lang="en-US"/>
              </a:p>
            </p:txBody>
          </p:sp>
        </p:grpSp>
      </p:grpSp>
      <p:sp>
        <p:nvSpPr>
          <p:cNvPr id="38" name="TextBox 37">
            <a:extLst>
              <a:ext uri="{FF2B5EF4-FFF2-40B4-BE49-F238E27FC236}">
                <a16:creationId xmlns:a16="http://schemas.microsoft.com/office/drawing/2014/main" id="{32FFBD7C-3442-466F-9A34-C55176A4F041}"/>
              </a:ext>
            </a:extLst>
          </p:cNvPr>
          <p:cNvSpPr txBox="1"/>
          <p:nvPr/>
        </p:nvSpPr>
        <p:spPr>
          <a:xfrm>
            <a:off x="725488" y="11104976"/>
            <a:ext cx="3194113" cy="246221"/>
          </a:xfrm>
          <a:prstGeom prst="rect">
            <a:avLst/>
          </a:prstGeom>
          <a:noFill/>
        </p:spPr>
        <p:txBody>
          <a:bodyPr wrap="square" rtlCol="0">
            <a:spAutoFit/>
          </a:bodyPr>
          <a:lstStyle/>
          <a:p>
            <a:r>
              <a:rPr lang="en-US" altLang="zh-CN" sz="1000">
                <a:solidFill>
                  <a:schemeClr val="bg1">
                    <a:lumMod val="65000"/>
                  </a:schemeClr>
                </a:solidFill>
                <a:latin typeface="+mn-lt"/>
              </a:rPr>
              <a:t>©2020-2021 PPTMORE Copyright</a:t>
            </a:r>
            <a:endParaRPr lang="zh-CN" altLang="en-US" sz="1000">
              <a:solidFill>
                <a:schemeClr val="bg1">
                  <a:lumMod val="65000"/>
                </a:schemeClr>
              </a:solidFill>
              <a:latin typeface="+mn-lt"/>
            </a:endParaRPr>
          </a:p>
        </p:txBody>
      </p:sp>
      <p:sp>
        <p:nvSpPr>
          <p:cNvPr id="13" name="Freeform 2768">
            <a:extLst>
              <a:ext uri="{FF2B5EF4-FFF2-40B4-BE49-F238E27FC236}">
                <a16:creationId xmlns:a16="http://schemas.microsoft.com/office/drawing/2014/main" id="{086DEA8C-28B2-4E73-A6B4-5AAACBF65898}"/>
              </a:ext>
            </a:extLst>
          </p:cNvPr>
          <p:cNvSpPr/>
          <p:nvPr/>
        </p:nvSpPr>
        <p:spPr>
          <a:xfrm>
            <a:off x="7404101" y="3403601"/>
            <a:ext cx="3479801" cy="3479801"/>
          </a:xfrm>
          <a:custGeom>
            <a:avLst/>
            <a:gdLst>
              <a:gd name="connsiteX0" fmla="*/ 25 w 1428750"/>
              <a:gd name="connsiteY0" fmla="*/ 714400 h 1428750"/>
              <a:gd name="connsiteX1" fmla="*/ 714400 w 1428750"/>
              <a:gd name="connsiteY1" fmla="*/ 25 h 1428750"/>
              <a:gd name="connsiteX2" fmla="*/ 1428775 w 1428750"/>
              <a:gd name="connsiteY2" fmla="*/ 714400 h 1428750"/>
              <a:gd name="connsiteX3" fmla="*/ 714400 w 1428750"/>
              <a:gd name="connsiteY3" fmla="*/ 1428775 h 1428750"/>
              <a:gd name="connsiteX4" fmla="*/ 25 w 1428750"/>
              <a:gd name="connsiteY4" fmla="*/ 714400 h 1428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0" h="1428750">
                <a:moveTo>
                  <a:pt x="25" y="714400"/>
                </a:moveTo>
                <a:cubicBezTo>
                  <a:pt x="25" y="107181"/>
                  <a:pt x="107181" y="25"/>
                  <a:pt x="714400" y="25"/>
                </a:cubicBezTo>
                <a:cubicBezTo>
                  <a:pt x="1321619" y="25"/>
                  <a:pt x="1428775" y="107181"/>
                  <a:pt x="1428775" y="714400"/>
                </a:cubicBezTo>
                <a:cubicBezTo>
                  <a:pt x="1428775" y="1321619"/>
                  <a:pt x="1321619" y="1428775"/>
                  <a:pt x="714400" y="1428775"/>
                </a:cubicBezTo>
                <a:cubicBezTo>
                  <a:pt x="107181" y="1428775"/>
                  <a:pt x="25" y="1321619"/>
                  <a:pt x="25" y="714400"/>
                </a:cubicBezTo>
              </a:path>
            </a:pathLst>
          </a:custGeom>
          <a:gradFill flip="none" rotWithShape="1">
            <a:gsLst>
              <a:gs pos="0">
                <a:schemeClr val="accent1"/>
              </a:gs>
              <a:gs pos="100000">
                <a:schemeClr val="accent6"/>
              </a:gs>
            </a:gsLst>
            <a:lin ang="8100000" scaled="1"/>
            <a:tileRect/>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sz="1800"/>
          </a:p>
        </p:txBody>
      </p:sp>
      <p:pic>
        <p:nvPicPr>
          <p:cNvPr id="45" name="Picture 44">
            <a:extLst>
              <a:ext uri="{FF2B5EF4-FFF2-40B4-BE49-F238E27FC236}">
                <a16:creationId xmlns:a16="http://schemas.microsoft.com/office/drawing/2014/main" id="{CFDE9FE2-9F99-4A73-BCBF-93BEE649557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07680" y="4060990"/>
            <a:ext cx="2072820" cy="2164268"/>
          </a:xfrm>
          <a:prstGeom prst="rect">
            <a:avLst/>
          </a:prstGeom>
        </p:spPr>
      </p:pic>
    </p:spTree>
    <p:extLst>
      <p:ext uri="{BB962C8B-B14F-4D97-AF65-F5344CB8AC3E}">
        <p14:creationId xmlns:p14="http://schemas.microsoft.com/office/powerpoint/2010/main" val="1814313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770B4D2-7818-4EAA-BC14-1CA41F3EDA27}"/>
              </a:ext>
            </a:extLst>
          </p:cNvPr>
          <p:cNvSpPr>
            <a:spLocks noGrp="1"/>
          </p:cNvSpPr>
          <p:nvPr>
            <p:ph type="pic" sz="quarter" idx="10"/>
          </p:nvPr>
        </p:nvSpPr>
        <p:spPr/>
      </p:sp>
      <p:sp>
        <p:nvSpPr>
          <p:cNvPr id="29" name="Freeform: Shape 28">
            <a:extLst>
              <a:ext uri="{FF2B5EF4-FFF2-40B4-BE49-F238E27FC236}">
                <a16:creationId xmlns:a16="http://schemas.microsoft.com/office/drawing/2014/main" id="{8049EA4E-03B3-4D89-953F-F6A124A8A57A}"/>
              </a:ext>
            </a:extLst>
          </p:cNvPr>
          <p:cNvSpPr/>
          <p:nvPr/>
        </p:nvSpPr>
        <p:spPr>
          <a:xfrm>
            <a:off x="0" y="0"/>
            <a:ext cx="10792038" cy="10334494"/>
          </a:xfrm>
          <a:custGeom>
            <a:avLst/>
            <a:gdLst>
              <a:gd name="connsiteX0" fmla="*/ 0 w 10792038"/>
              <a:gd name="connsiteY0" fmla="*/ 0 h 10334494"/>
              <a:gd name="connsiteX1" fmla="*/ 7381924 w 10792038"/>
              <a:gd name="connsiteY1" fmla="*/ 0 h 10334494"/>
              <a:gd name="connsiteX2" fmla="*/ 7735804 w 10792038"/>
              <a:gd name="connsiteY2" fmla="*/ 349747 h 10334494"/>
              <a:gd name="connsiteX3" fmla="*/ 7735803 w 10792038"/>
              <a:gd name="connsiteY3" fmla="*/ 9937932 h 10334494"/>
              <a:gd name="connsiteX4" fmla="*/ 7418869 w 10792038"/>
              <a:gd name="connsiteY4" fmla="*/ 10251771 h 10334494"/>
              <a:gd name="connsiteX5" fmla="*/ 7333448 w 10792038"/>
              <a:gd name="connsiteY5" fmla="*/ 10334494 h 10334494"/>
              <a:gd name="connsiteX6" fmla="*/ 0 w 10792038"/>
              <a:gd name="connsiteY6" fmla="*/ 10334494 h 1033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2038" h="10334494">
                <a:moveTo>
                  <a:pt x="0" y="0"/>
                </a:moveTo>
                <a:lnTo>
                  <a:pt x="7381924" y="0"/>
                </a:lnTo>
                <a:lnTo>
                  <a:pt x="7735804" y="349747"/>
                </a:lnTo>
                <a:cubicBezTo>
                  <a:pt x="11810784" y="4424728"/>
                  <a:pt x="11810784" y="5862951"/>
                  <a:pt x="7735803" y="9937932"/>
                </a:cubicBezTo>
                <a:cubicBezTo>
                  <a:pt x="7628357" y="10045379"/>
                  <a:pt x="7522744" y="10149990"/>
                  <a:pt x="7418869" y="10251771"/>
                </a:cubicBezTo>
                <a:lnTo>
                  <a:pt x="7333448" y="10334494"/>
                </a:lnTo>
                <a:lnTo>
                  <a:pt x="0" y="10334494"/>
                </a:lnTo>
                <a:close/>
              </a:path>
            </a:pathLst>
          </a:custGeom>
          <a:gradFill flip="none" rotWithShape="1">
            <a:gsLst>
              <a:gs pos="0">
                <a:schemeClr val="accent1">
                  <a:alpha val="85000"/>
                </a:schemeClr>
              </a:gs>
              <a:gs pos="100000">
                <a:schemeClr val="accent6">
                  <a:alpha val="85000"/>
                </a:schemeClr>
              </a:gs>
            </a:gsLst>
            <a:lin ang="8100000" scaled="1"/>
            <a:tileRect/>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1800">
              <a:solidFill>
                <a:schemeClr val="tx1"/>
              </a:solidFill>
            </a:endParaRPr>
          </a:p>
        </p:txBody>
      </p:sp>
      <p:sp>
        <p:nvSpPr>
          <p:cNvPr id="5" name="TextBox 4">
            <a:extLst>
              <a:ext uri="{FF2B5EF4-FFF2-40B4-BE49-F238E27FC236}">
                <a16:creationId xmlns:a16="http://schemas.microsoft.com/office/drawing/2014/main" id="{FE8A738C-13E5-4BDE-8E4A-B9DA48AA312E}"/>
              </a:ext>
            </a:extLst>
          </p:cNvPr>
          <p:cNvSpPr txBox="1"/>
          <p:nvPr/>
        </p:nvSpPr>
        <p:spPr>
          <a:xfrm>
            <a:off x="1697722" y="3435340"/>
            <a:ext cx="5872121" cy="3046988"/>
          </a:xfrm>
          <a:prstGeom prst="rect">
            <a:avLst/>
          </a:prstGeom>
          <a:noFill/>
        </p:spPr>
        <p:txBody>
          <a:bodyPr wrap="square" rtlCol="0">
            <a:spAutoFit/>
          </a:bodyPr>
          <a:lstStyle/>
          <a:p>
            <a:r>
              <a:rPr lang="en-US" sz="4800">
                <a:latin typeface="+mj-lt"/>
                <a:cs typeface="Rubik Light" panose="00000400000000000000" pitchFamily="2" charset="-79"/>
              </a:rPr>
              <a:t>Let’s </a:t>
            </a:r>
            <a:r>
              <a:rPr lang="en-US" altLang="zh-CN" sz="4800">
                <a:latin typeface="+mj-lt"/>
                <a:cs typeface="Rubik Light" panose="00000400000000000000" pitchFamily="2" charset="-79"/>
              </a:rPr>
              <a:t>w</a:t>
            </a:r>
            <a:r>
              <a:rPr lang="en-US" sz="4800">
                <a:latin typeface="+mj-lt"/>
                <a:cs typeface="Rubik Light" panose="00000400000000000000" pitchFamily="2" charset="-79"/>
              </a:rPr>
              <a:t>orking together, to create something unique.</a:t>
            </a:r>
            <a:endParaRPr lang="en-ID" sz="4800" dirty="0">
              <a:latin typeface="+mj-lt"/>
              <a:cs typeface="Rubik Light" panose="00000400000000000000" pitchFamily="2" charset="-79"/>
            </a:endParaRPr>
          </a:p>
        </p:txBody>
      </p:sp>
      <p:sp>
        <p:nvSpPr>
          <p:cNvPr id="6" name="TextBox 5">
            <a:extLst>
              <a:ext uri="{FF2B5EF4-FFF2-40B4-BE49-F238E27FC236}">
                <a16:creationId xmlns:a16="http://schemas.microsoft.com/office/drawing/2014/main" id="{E9D569D8-8598-48C0-A256-D39B0CCA04FA}"/>
              </a:ext>
            </a:extLst>
          </p:cNvPr>
          <p:cNvSpPr txBox="1"/>
          <p:nvPr/>
        </p:nvSpPr>
        <p:spPr>
          <a:xfrm>
            <a:off x="1751063" y="7403699"/>
            <a:ext cx="4578617" cy="526426"/>
          </a:xfrm>
          <a:prstGeom prst="rect">
            <a:avLst/>
          </a:prstGeom>
          <a:noFill/>
        </p:spPr>
        <p:txBody>
          <a:bodyPr wrap="square" rtlCol="0">
            <a:spAutoFit/>
          </a:bodyPr>
          <a:lstStyle/>
          <a:p>
            <a:pPr>
              <a:lnSpc>
                <a:spcPct val="150000"/>
              </a:lnSpc>
              <a:spcBef>
                <a:spcPts val="1800"/>
              </a:spcBef>
              <a:buClr>
                <a:schemeClr val="accent1"/>
              </a:buClr>
              <a:defRPr/>
            </a:pPr>
            <a:r>
              <a:rPr lang="es-ES" altLang="zh-CN" sz="1000">
                <a:solidFill>
                  <a:schemeClr val="tx1">
                    <a:alpha val="70000"/>
                  </a:schemeClr>
                </a:solidFill>
                <a:latin typeface="+mn-lt"/>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tx1">
                    <a:alpha val="70000"/>
                  </a:schemeClr>
                </a:solidFill>
                <a:latin typeface="+mn-lt"/>
                <a:ea typeface="Lato Light" panose="020F0502020204030203" pitchFamily="34" charset="0"/>
                <a:cs typeface="Lato Light" panose="020F0502020204030203" pitchFamily="34" charset="0"/>
              </a:rPr>
              <a:t>. </a:t>
            </a:r>
            <a:r>
              <a:rPr lang="es-ES" altLang="zh-CN" sz="1000">
                <a:solidFill>
                  <a:schemeClr val="tx1">
                    <a:alpha val="70000"/>
                  </a:schemeClr>
                </a:solidFill>
                <a:ea typeface="Lato Light" panose="020F0502020204030203" pitchFamily="34" charset="0"/>
                <a:cs typeface="Lato Light" panose="020F0502020204030203" pitchFamily="34" charset="0"/>
              </a:rPr>
              <a:t>No quo maiorum intelleget. Mea cu case.</a:t>
            </a:r>
          </a:p>
        </p:txBody>
      </p:sp>
      <p:sp>
        <p:nvSpPr>
          <p:cNvPr id="32" name="TextBox 31">
            <a:extLst>
              <a:ext uri="{FF2B5EF4-FFF2-40B4-BE49-F238E27FC236}">
                <a16:creationId xmlns:a16="http://schemas.microsoft.com/office/drawing/2014/main" id="{D5BF3047-2648-49D2-B4B9-D27BD8463AE3}"/>
              </a:ext>
            </a:extLst>
          </p:cNvPr>
          <p:cNvSpPr txBox="1"/>
          <p:nvPr/>
        </p:nvSpPr>
        <p:spPr>
          <a:xfrm>
            <a:off x="15438120" y="768098"/>
            <a:ext cx="2153438" cy="246221"/>
          </a:xfrm>
          <a:prstGeom prst="rect">
            <a:avLst/>
          </a:prstGeom>
          <a:noFill/>
        </p:spPr>
        <p:txBody>
          <a:bodyPr wrap="square" rtlCol="0">
            <a:spAutoFit/>
          </a:bodyPr>
          <a:lstStyle/>
          <a:p>
            <a:pPr algn="r"/>
            <a:r>
              <a:rPr lang="en-US" altLang="zh-CN" sz="1000" spc="300">
                <a:latin typeface="+mn-lt"/>
              </a:rPr>
              <a:t>PROPOSAL</a:t>
            </a:r>
            <a:endParaRPr lang="en-US" sz="1000" spc="300">
              <a:latin typeface="+mn-lt"/>
            </a:endParaRPr>
          </a:p>
        </p:txBody>
      </p:sp>
      <p:pic>
        <p:nvPicPr>
          <p:cNvPr id="16" name="Picture 15">
            <a:extLst>
              <a:ext uri="{FF2B5EF4-FFF2-40B4-BE49-F238E27FC236}">
                <a16:creationId xmlns:a16="http://schemas.microsoft.com/office/drawing/2014/main" id="{7CE88FBB-7EF0-4308-9D63-8ED8CF8EDA1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2210" y="746760"/>
            <a:ext cx="1103472" cy="286537"/>
          </a:xfrm>
          <a:prstGeom prst="rect">
            <a:avLst/>
          </a:prstGeom>
        </p:spPr>
      </p:pic>
    </p:spTree>
    <p:extLst>
      <p:ext uri="{BB962C8B-B14F-4D97-AF65-F5344CB8AC3E}">
        <p14:creationId xmlns:p14="http://schemas.microsoft.com/office/powerpoint/2010/main" val="3080693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1000" fill="hold"/>
                                        <p:tgtEl>
                                          <p:spTgt spid="29"/>
                                        </p:tgtEl>
                                        <p:attrNameLst>
                                          <p:attrName>ppt_x</p:attrName>
                                        </p:attrNameLst>
                                      </p:cBhvr>
                                      <p:tavLst>
                                        <p:tav tm="0">
                                          <p:val>
                                            <p:strVal val="0-#ppt_w/2"/>
                                          </p:val>
                                        </p:tav>
                                        <p:tav tm="100000">
                                          <p:val>
                                            <p:strVal val="#ppt_x"/>
                                          </p:val>
                                        </p:tav>
                                      </p:tavLst>
                                    </p:anim>
                                    <p:anim calcmode="lin" valueType="num">
                                      <p:cBhvr additive="base">
                                        <p:cTn id="8" dur="1000" fill="hold"/>
                                        <p:tgtEl>
                                          <p:spTgt spid="29"/>
                                        </p:tgtEl>
                                        <p:attrNameLst>
                                          <p:attrName>ppt_y</p:attrName>
                                        </p:attrNameLst>
                                      </p:cBhvr>
                                      <p:tavLst>
                                        <p:tav tm="0">
                                          <p:val>
                                            <p:strVal val="#ppt_y"/>
                                          </p:val>
                                        </p:tav>
                                        <p:tav tm="100000">
                                          <p:val>
                                            <p:strVal val="#ppt_y"/>
                                          </p:val>
                                        </p:tav>
                                      </p:tavLst>
                                    </p:anim>
                                  </p:childTnLst>
                                </p:cTn>
                              </p:par>
                              <p:par>
                                <p:cTn id="9" presetID="0" presetClass="entr" presetSubtype="0" fill="hold" grpId="0" nodeType="withEffect">
                                  <p:stCondLst>
                                    <p:cond delay="0"/>
                                  </p:stCondLst>
                                  <p:iterate type="lt">
                                    <p:tmPct val="1500"/>
                                  </p:iterate>
                                  <p:childTnLst>
                                    <p:set>
                                      <p:cBhvr>
                                        <p:cTn id="10" dur="750" fill="hold">
                                          <p:stCondLst>
                                            <p:cond delay="0"/>
                                          </p:stCondLst>
                                        </p:cTn>
                                        <p:tgtEl>
                                          <p:spTgt spid="5"/>
                                        </p:tgtEl>
                                        <p:attrNameLst>
                                          <p:attrName>style.visibility</p:attrName>
                                        </p:attrNameLst>
                                      </p:cBhvr>
                                      <p:to>
                                        <p:strVal val="visible"/>
                                      </p:to>
                                    </p:set>
                                    <p:anim to="" calcmode="lin" valueType="num">
                                      <p:cBhvr>
                                        <p:cTn id="11" dur="750" fill="hold">
                                          <p:stCondLst>
                                            <p:cond delay="0"/>
                                          </p:stCondLst>
                                        </p:cTn>
                                        <p:tgtEl>
                                          <p:spTgt spid="5"/>
                                        </p:tgtEl>
                                        <p:attrNameLst>
                                          <p:attrName>ppt_x</p:attrName>
                                        </p:attrNameLst>
                                      </p:cBhvr>
                                      <p:tavLst>
                                        <p:tav tm="0" fmla="#ppt_x+#ppt_w*((1.5-1.5*$)^3-(1.5-1.5*$)^2)">
                                          <p:val>
                                            <p:strVal val="0"/>
                                          </p:val>
                                        </p:tav>
                                        <p:tav tm="100000">
                                          <p:val>
                                            <p:strVal val="1"/>
                                          </p:val>
                                        </p:tav>
                                      </p:tavLst>
                                    </p:anim>
                                    <p:animEffect filter="fade">
                                      <p:cBhvr>
                                        <p:cTn id="12" dur="750">
                                          <p:stCondLst>
                                            <p:cond delay="0"/>
                                          </p:stCondLst>
                                        </p:cTn>
                                        <p:tgtEl>
                                          <p:spTgt spid="5"/>
                                        </p:tgtEl>
                                      </p:cBhvr>
                                    </p:animEffect>
                                  </p:childTnLst>
                                </p:cTn>
                              </p:par>
                            </p:childTnLst>
                          </p:cTn>
                        </p:par>
                        <p:par>
                          <p:cTn id="13" fill="hold">
                            <p:stCondLst>
                              <p:cond delay="1245"/>
                            </p:stCondLst>
                            <p:childTnLst>
                              <p:par>
                                <p:cTn id="14" presetID="10"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BA9501C1-9071-4385-BE3B-11486D0B902A}"/>
              </a:ext>
            </a:extLst>
          </p:cNvPr>
          <p:cNvSpPr/>
          <p:nvPr/>
        </p:nvSpPr>
        <p:spPr>
          <a:xfrm>
            <a:off x="13636845" y="1"/>
            <a:ext cx="5385631" cy="2399211"/>
          </a:xfrm>
          <a:custGeom>
            <a:avLst/>
            <a:gdLst>
              <a:gd name="connsiteX0" fmla="*/ 0 w 5385631"/>
              <a:gd name="connsiteY0" fmla="*/ 0 h 2399211"/>
              <a:gd name="connsiteX1" fmla="*/ 5385631 w 5385631"/>
              <a:gd name="connsiteY1" fmla="*/ 0 h 2399211"/>
              <a:gd name="connsiteX2" fmla="*/ 5383371 w 5385631"/>
              <a:gd name="connsiteY2" fmla="*/ 8302 h 2399211"/>
              <a:gd name="connsiteX3" fmla="*/ 4376879 w 5385631"/>
              <a:gd name="connsiteY3" fmla="*/ 1325621 h 2399211"/>
              <a:gd name="connsiteX4" fmla="*/ 1008752 w 5385631"/>
              <a:gd name="connsiteY4" fmla="*/ 1325621 h 2399211"/>
              <a:gd name="connsiteX5" fmla="*/ 2261 w 5385631"/>
              <a:gd name="connsiteY5" fmla="*/ 8302 h 239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5631" h="2399211">
                <a:moveTo>
                  <a:pt x="0" y="0"/>
                </a:moveTo>
                <a:lnTo>
                  <a:pt x="5385631" y="0"/>
                </a:lnTo>
                <a:lnTo>
                  <a:pt x="5383371" y="8302"/>
                </a:lnTo>
                <a:cubicBezTo>
                  <a:pt x="5249171" y="382283"/>
                  <a:pt x="4913675" y="788826"/>
                  <a:pt x="4376879" y="1325621"/>
                </a:cubicBezTo>
                <a:cubicBezTo>
                  <a:pt x="2945424" y="2757075"/>
                  <a:pt x="2440207" y="2757075"/>
                  <a:pt x="1008752" y="1325621"/>
                </a:cubicBezTo>
                <a:cubicBezTo>
                  <a:pt x="471956" y="788826"/>
                  <a:pt x="136460" y="382283"/>
                  <a:pt x="2261" y="8302"/>
                </a:cubicBezTo>
                <a:close/>
              </a:path>
            </a:pathLst>
          </a:custGeom>
          <a:gradFill flip="none" rotWithShape="1">
            <a:gsLst>
              <a:gs pos="0">
                <a:schemeClr val="accent1"/>
              </a:gs>
              <a:gs pos="100000">
                <a:schemeClr val="accent6"/>
              </a:gs>
            </a:gsLst>
            <a:lin ang="8100000" scaled="1"/>
            <a:tileRect/>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1800">
              <a:solidFill>
                <a:schemeClr val="tx1"/>
              </a:solidFill>
            </a:endParaRPr>
          </a:p>
        </p:txBody>
      </p:sp>
      <p:sp>
        <p:nvSpPr>
          <p:cNvPr id="4" name="Rectangle 3"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A42C527C-0ED6-465E-A24C-08BAE7ED5C65}"/>
              </a:ext>
            </a:extLst>
          </p:cNvPr>
          <p:cNvSpPr/>
          <p:nvPr/>
        </p:nvSpPr>
        <p:spPr>
          <a:xfrm>
            <a:off x="10607551" y="5553456"/>
            <a:ext cx="6394246" cy="1834477"/>
          </a:xfrm>
          <a:prstGeom prst="rect">
            <a:avLst/>
          </a:prstGeom>
        </p:spPr>
        <p:txBody>
          <a:bodyPr wrap="square">
            <a:spAutoFit/>
          </a:bodyPr>
          <a:lstStyle/>
          <a:p>
            <a:pPr>
              <a:lnSpc>
                <a:spcPct val="150000"/>
              </a:lnSpc>
              <a:spcBef>
                <a:spcPts val="1200"/>
              </a:spcBef>
            </a:pPr>
            <a:r>
              <a:rPr lang="es-ES" altLang="zh-CN" sz="1000">
                <a:solidFill>
                  <a:schemeClr val="tx1">
                    <a:lumMod val="50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tx1">
                    <a:lumMod val="50000"/>
                  </a:schemeClr>
                </a:solidFill>
                <a:ea typeface="Lato Light" panose="020F0502020204030203" pitchFamily="34" charset="0"/>
                <a:cs typeface="Lato Light" panose="020F0502020204030203" pitchFamily="34" charset="0"/>
              </a:rPr>
              <a:t>. </a:t>
            </a:r>
            <a:r>
              <a:rPr lang="es-ES" altLang="zh-CN" sz="1000">
                <a:solidFill>
                  <a:schemeClr val="tx1">
                    <a:lumMod val="50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a:t>
            </a:r>
          </a:p>
          <a:p>
            <a:pPr>
              <a:lnSpc>
                <a:spcPct val="150000"/>
              </a:lnSpc>
              <a:spcBef>
                <a:spcPts val="1200"/>
              </a:spcBef>
            </a:pPr>
            <a:r>
              <a:rPr lang="es-ES" altLang="zh-CN" sz="1000">
                <a:solidFill>
                  <a:schemeClr val="tx1">
                    <a:lumMod val="50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tx1">
                    <a:lumMod val="50000"/>
                  </a:schemeClr>
                </a:solidFill>
                <a:ea typeface="Lato Light" panose="020F0502020204030203" pitchFamily="34" charset="0"/>
                <a:cs typeface="Lato Light" panose="020F0502020204030203" pitchFamily="34" charset="0"/>
              </a:rPr>
              <a:t>. </a:t>
            </a:r>
            <a:r>
              <a:rPr lang="es-ES" altLang="zh-CN" sz="1000">
                <a:solidFill>
                  <a:schemeClr val="tx1">
                    <a:lumMod val="50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 feugiat delicata liberavisse id cum</a:t>
            </a:r>
            <a:r>
              <a:rPr lang="en-US" altLang="zh-CN" sz="1000">
                <a:solidFill>
                  <a:schemeClr val="tx1">
                    <a:lumMod val="50000"/>
                  </a:schemeClr>
                </a:solidFill>
                <a:ea typeface="Lato Light" panose="020F0502020204030203" pitchFamily="34" charset="0"/>
                <a:cs typeface="Lato Light" panose="020F0502020204030203" pitchFamily="34" charset="0"/>
              </a:rPr>
              <a:t>. </a:t>
            </a:r>
            <a:r>
              <a:rPr lang="es-ES" altLang="zh-CN" sz="1000">
                <a:solidFill>
                  <a:schemeClr val="tx1">
                    <a:lumMod val="50000"/>
                  </a:schemeClr>
                </a:solidFill>
                <a:ea typeface="Lato Light" panose="020F0502020204030203" pitchFamily="34" charset="0"/>
                <a:cs typeface="Lato Light" panose="020F0502020204030203" pitchFamily="34" charset="0"/>
              </a:rPr>
              <a:t>No quo maiorum intelleget. </a:t>
            </a:r>
          </a:p>
        </p:txBody>
      </p:sp>
      <p:sp>
        <p:nvSpPr>
          <p:cNvPr id="5" name="TextBox 4">
            <a:extLst>
              <a:ext uri="{FF2B5EF4-FFF2-40B4-BE49-F238E27FC236}">
                <a16:creationId xmlns:a16="http://schemas.microsoft.com/office/drawing/2014/main" id="{DAC5B0EC-6117-46BB-A51C-BE564333B3F2}"/>
              </a:ext>
            </a:extLst>
          </p:cNvPr>
          <p:cNvSpPr txBox="1"/>
          <p:nvPr/>
        </p:nvSpPr>
        <p:spPr>
          <a:xfrm>
            <a:off x="10605518" y="7706038"/>
            <a:ext cx="1879053" cy="769441"/>
          </a:xfrm>
          <a:prstGeom prst="rect">
            <a:avLst/>
          </a:prstGeom>
          <a:noFill/>
          <a:ln>
            <a:noFill/>
          </a:ln>
        </p:spPr>
        <p:txBody>
          <a:bodyPr wrap="square" rtlCol="0">
            <a:spAutoFit/>
          </a:bodyPr>
          <a:lstStyle/>
          <a:p>
            <a:r>
              <a:rPr lang="en-US" altLang="zh-CN" sz="2800">
                <a:solidFill>
                  <a:schemeClr val="tx1">
                    <a:lumMod val="85000"/>
                    <a:lumOff val="15000"/>
                  </a:schemeClr>
                </a:solidFill>
                <a:latin typeface="+mj-lt"/>
                <a:ea typeface="方正大标宋简体" panose="02010601030101010101" pitchFamily="2" charset="-122"/>
              </a:rPr>
              <a:t>3.24K</a:t>
            </a:r>
            <a:endParaRPr lang="en-US" altLang="zh-CN" sz="2800" dirty="0">
              <a:solidFill>
                <a:schemeClr val="tx1">
                  <a:lumMod val="85000"/>
                  <a:lumOff val="15000"/>
                </a:schemeClr>
              </a:solidFill>
              <a:latin typeface="+mj-lt"/>
              <a:ea typeface="方正大标宋简体" panose="02010601030101010101" pitchFamily="2" charset="-122"/>
            </a:endParaRPr>
          </a:p>
          <a:p>
            <a:pPr>
              <a:spcBef>
                <a:spcPts val="600"/>
              </a:spcBef>
            </a:pPr>
            <a:r>
              <a:rPr lang="es-ES" altLang="zh-CN" sz="1000">
                <a:solidFill>
                  <a:schemeClr val="tx1">
                    <a:lumMod val="50000"/>
                  </a:schemeClr>
                </a:solidFill>
                <a:ea typeface="Lato Light" panose="020F0502020204030203" pitchFamily="34" charset="0"/>
                <a:cs typeface="Lato Light" panose="020F0502020204030203" pitchFamily="34" charset="0"/>
              </a:rPr>
              <a:t>Complated projects</a:t>
            </a:r>
            <a:endParaRPr lang="zh-CN" altLang="en-US" sz="1000" dirty="0">
              <a:solidFill>
                <a:schemeClr val="tx1">
                  <a:lumMod val="50000"/>
                </a:schemeClr>
              </a:solidFill>
            </a:endParaRPr>
          </a:p>
        </p:txBody>
      </p:sp>
      <p:sp>
        <p:nvSpPr>
          <p:cNvPr id="6" name="TextBox 5">
            <a:extLst>
              <a:ext uri="{FF2B5EF4-FFF2-40B4-BE49-F238E27FC236}">
                <a16:creationId xmlns:a16="http://schemas.microsoft.com/office/drawing/2014/main" id="{F98B8C32-4F55-4C32-BFD5-E64704A2C27E}"/>
              </a:ext>
            </a:extLst>
          </p:cNvPr>
          <p:cNvSpPr txBox="1"/>
          <p:nvPr/>
        </p:nvSpPr>
        <p:spPr>
          <a:xfrm>
            <a:off x="12695917" y="7706038"/>
            <a:ext cx="1879053" cy="769441"/>
          </a:xfrm>
          <a:prstGeom prst="rect">
            <a:avLst/>
          </a:prstGeom>
          <a:noFill/>
          <a:ln>
            <a:noFill/>
          </a:ln>
        </p:spPr>
        <p:txBody>
          <a:bodyPr wrap="square" rtlCol="0">
            <a:spAutoFit/>
          </a:bodyPr>
          <a:lstStyle/>
          <a:p>
            <a:r>
              <a:rPr lang="en-US" altLang="zh-CN" sz="2800">
                <a:solidFill>
                  <a:schemeClr val="tx1">
                    <a:lumMod val="85000"/>
                    <a:lumOff val="15000"/>
                  </a:schemeClr>
                </a:solidFill>
                <a:latin typeface="+mj-lt"/>
                <a:ea typeface="方正大标宋简体" panose="02010601030101010101" pitchFamily="2" charset="-122"/>
              </a:rPr>
              <a:t>98%</a:t>
            </a:r>
            <a:endParaRPr lang="en-US" altLang="zh-CN" sz="2800" dirty="0">
              <a:solidFill>
                <a:schemeClr val="tx1">
                  <a:lumMod val="85000"/>
                  <a:lumOff val="15000"/>
                </a:schemeClr>
              </a:solidFill>
              <a:latin typeface="+mj-lt"/>
              <a:ea typeface="方正大标宋简体" panose="02010601030101010101" pitchFamily="2" charset="-122"/>
            </a:endParaRPr>
          </a:p>
          <a:p>
            <a:pPr>
              <a:spcBef>
                <a:spcPts val="600"/>
              </a:spcBef>
            </a:pPr>
            <a:r>
              <a:rPr lang="es-ES" altLang="zh-CN" sz="1000">
                <a:solidFill>
                  <a:schemeClr val="tx1">
                    <a:lumMod val="50000"/>
                  </a:schemeClr>
                </a:solidFill>
                <a:ea typeface="Lato Light" panose="020F0502020204030203" pitchFamily="34" charset="0"/>
                <a:cs typeface="Lato Light" panose="020F0502020204030203" pitchFamily="34" charset="0"/>
              </a:rPr>
              <a:t>Customer good reviews</a:t>
            </a:r>
            <a:endParaRPr lang="zh-CN" altLang="en-US" sz="1000" dirty="0">
              <a:solidFill>
                <a:schemeClr val="tx1">
                  <a:lumMod val="50000"/>
                </a:schemeClr>
              </a:solidFill>
            </a:endParaRPr>
          </a:p>
        </p:txBody>
      </p:sp>
      <p:sp>
        <p:nvSpPr>
          <p:cNvPr id="7" name="TextBox 6">
            <a:extLst>
              <a:ext uri="{FF2B5EF4-FFF2-40B4-BE49-F238E27FC236}">
                <a16:creationId xmlns:a16="http://schemas.microsoft.com/office/drawing/2014/main" id="{25545E0E-AF8C-4600-8DB1-CD02E8DD7AD2}"/>
              </a:ext>
            </a:extLst>
          </p:cNvPr>
          <p:cNvSpPr txBox="1"/>
          <p:nvPr/>
        </p:nvSpPr>
        <p:spPr>
          <a:xfrm>
            <a:off x="9031701" y="2320473"/>
            <a:ext cx="5305216" cy="2092881"/>
          </a:xfrm>
          <a:prstGeom prst="rect">
            <a:avLst/>
          </a:prstGeom>
          <a:noFill/>
        </p:spPr>
        <p:txBody>
          <a:bodyPr wrap="square" rtlCol="0">
            <a:spAutoFit/>
          </a:bodyPr>
          <a:lstStyle/>
          <a:p>
            <a:r>
              <a:rPr lang="en-US" altLang="zh-CN" sz="2400">
                <a:solidFill>
                  <a:schemeClr val="tx1">
                    <a:lumMod val="85000"/>
                    <a:lumOff val="15000"/>
                  </a:schemeClr>
                </a:solidFill>
                <a:latin typeface="+mj-lt"/>
              </a:rPr>
              <a:t>Slides should be</a:t>
            </a:r>
          </a:p>
          <a:p>
            <a:pPr>
              <a:spcBef>
                <a:spcPts val="1200"/>
              </a:spcBef>
            </a:pPr>
            <a:r>
              <a:rPr lang="en-US" altLang="zh-CN" sz="4800">
                <a:solidFill>
                  <a:schemeClr val="tx1">
                    <a:lumMod val="85000"/>
                    <a:lumOff val="15000"/>
                  </a:schemeClr>
                </a:solidFill>
                <a:latin typeface="Montserrat Black" panose="00000A00000000000000" pitchFamily="50" charset="0"/>
              </a:rPr>
              <a:t>Creative and Simple</a:t>
            </a:r>
            <a:endParaRPr lang="en-US" sz="4800">
              <a:solidFill>
                <a:schemeClr val="tx1">
                  <a:lumMod val="85000"/>
                  <a:lumOff val="15000"/>
                </a:schemeClr>
              </a:solidFill>
              <a:latin typeface="Montserrat Black" panose="00000A00000000000000" pitchFamily="50" charset="0"/>
            </a:endParaRPr>
          </a:p>
        </p:txBody>
      </p:sp>
      <p:sp>
        <p:nvSpPr>
          <p:cNvPr id="2" name="Picture Placeholder 1">
            <a:extLst>
              <a:ext uri="{FF2B5EF4-FFF2-40B4-BE49-F238E27FC236}">
                <a16:creationId xmlns:a16="http://schemas.microsoft.com/office/drawing/2014/main" id="{F0793AB9-AB6C-4CBC-B90A-45BC32B9B006}"/>
              </a:ext>
            </a:extLst>
          </p:cNvPr>
          <p:cNvSpPr>
            <a:spLocks noGrp="1"/>
          </p:cNvSpPr>
          <p:nvPr>
            <p:ph type="pic" sz="quarter" idx="10"/>
          </p:nvPr>
        </p:nvSpPr>
        <p:spPr/>
      </p:sp>
      <p:sp>
        <p:nvSpPr>
          <p:cNvPr id="14" name="TextBox 13">
            <a:extLst>
              <a:ext uri="{FF2B5EF4-FFF2-40B4-BE49-F238E27FC236}">
                <a16:creationId xmlns:a16="http://schemas.microsoft.com/office/drawing/2014/main" id="{BD65FB15-0EB1-40F4-82CE-6635C9FFC281}"/>
              </a:ext>
            </a:extLst>
          </p:cNvPr>
          <p:cNvSpPr txBox="1"/>
          <p:nvPr/>
        </p:nvSpPr>
        <p:spPr>
          <a:xfrm>
            <a:off x="15438120" y="768098"/>
            <a:ext cx="2153438" cy="246221"/>
          </a:xfrm>
          <a:prstGeom prst="rect">
            <a:avLst/>
          </a:prstGeom>
          <a:noFill/>
        </p:spPr>
        <p:txBody>
          <a:bodyPr wrap="square" rtlCol="0">
            <a:spAutoFit/>
          </a:bodyPr>
          <a:lstStyle/>
          <a:p>
            <a:pPr algn="r"/>
            <a:r>
              <a:rPr lang="en-US" altLang="zh-CN" sz="1000" spc="300">
                <a:latin typeface="+mn-lt"/>
              </a:rPr>
              <a:t>PROPOSAL</a:t>
            </a:r>
            <a:endParaRPr lang="en-US" sz="1000" spc="300">
              <a:latin typeface="+mn-lt"/>
            </a:endParaRPr>
          </a:p>
        </p:txBody>
      </p:sp>
    </p:spTree>
    <p:extLst>
      <p:ext uri="{BB962C8B-B14F-4D97-AF65-F5344CB8AC3E}">
        <p14:creationId xmlns:p14="http://schemas.microsoft.com/office/powerpoint/2010/main" val="860075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0" presetClass="entr" presetSubtype="0" fill="hold" grpId="0" nodeType="afterEffect">
                                  <p:stCondLst>
                                    <p:cond delay="0"/>
                                  </p:stCondLst>
                                  <p:iterate type="lt">
                                    <p:tmPct val="3000"/>
                                  </p:iterate>
                                  <p:childTnLst>
                                    <p:set>
                                      <p:cBhvr>
                                        <p:cTn id="11" dur="750" fill="hold">
                                          <p:stCondLst>
                                            <p:cond delay="0"/>
                                          </p:stCondLst>
                                        </p:cTn>
                                        <p:tgtEl>
                                          <p:spTgt spid="7"/>
                                        </p:tgtEl>
                                        <p:attrNameLst>
                                          <p:attrName>style.visibility</p:attrName>
                                        </p:attrNameLst>
                                      </p:cBhvr>
                                      <p:to>
                                        <p:strVal val="visible"/>
                                      </p:to>
                                    </p:set>
                                    <p:anim to="" calcmode="lin" valueType="num">
                                      <p:cBhvr>
                                        <p:cTn id="12" dur="750" fill="hold">
                                          <p:stCondLst>
                                            <p:cond delay="0"/>
                                          </p:stCondLst>
                                        </p:cTn>
                                        <p:tgtEl>
                                          <p:spTgt spid="7"/>
                                        </p:tgtEl>
                                        <p:attrNameLst>
                                          <p:attrName>ppt_x</p:attrName>
                                        </p:attrNameLst>
                                      </p:cBhvr>
                                      <p:tavLst>
                                        <p:tav tm="0" fmla="#ppt_x+#ppt_w*((1.5-1.5*$)^3-(1.5-1.5*$)^2)">
                                          <p:val>
                                            <p:strVal val="0"/>
                                          </p:val>
                                        </p:tav>
                                        <p:tav tm="100000">
                                          <p:val>
                                            <p:strVal val="1"/>
                                          </p:val>
                                        </p:tav>
                                      </p:tavLst>
                                    </p:anim>
                                    <p:animEffect filter="fade">
                                      <p:cBhvr>
                                        <p:cTn id="13" dur="750">
                                          <p:stCondLst>
                                            <p:cond delay="0"/>
                                          </p:stCondLst>
                                        </p:cTn>
                                        <p:tgtEl>
                                          <p:spTgt spid="7"/>
                                        </p:tgtEl>
                                      </p:cBhvr>
                                    </p:animEffect>
                                  </p:childTnLst>
                                </p:cTn>
                              </p:par>
                            </p:childTnLst>
                          </p:cTn>
                        </p:par>
                        <p:par>
                          <p:cTn id="14" fill="hold">
                            <p:stCondLst>
                              <p:cond delay="2425"/>
                            </p:stCondLst>
                            <p:childTnLst>
                              <p:par>
                                <p:cTn id="15" presetID="10"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par>
                          <p:cTn id="18" fill="hold">
                            <p:stCondLst>
                              <p:cond delay="2925"/>
                            </p:stCondLst>
                            <p:childTnLst>
                              <p:par>
                                <p:cTn id="19" presetID="0" presetClass="entr" presetSubtype="0" fill="hold" grpId="0" nodeType="afterEffect">
                                  <p:stCondLst>
                                    <p:cond delay="0"/>
                                  </p:stCondLst>
                                  <p:childTnLst>
                                    <p:set>
                                      <p:cBhvr>
                                        <p:cTn id="20" dur="1000" fill="hold">
                                          <p:stCondLst>
                                            <p:cond delay="0"/>
                                          </p:stCondLst>
                                        </p:cTn>
                                        <p:tgtEl>
                                          <p:spTgt spid="5"/>
                                        </p:tgtEl>
                                        <p:attrNameLst>
                                          <p:attrName>style.visibility</p:attrName>
                                        </p:attrNameLst>
                                      </p:cBhvr>
                                      <p:to>
                                        <p:strVal val="visible"/>
                                      </p:to>
                                    </p:set>
                                    <p:anim to="" calcmode="lin" valueType="num">
                                      <p:cBhvr>
                                        <p:cTn id="21" dur="1000" fill="hold">
                                          <p:stCondLst>
                                            <p:cond delay="0"/>
                                          </p:stCondLst>
                                        </p:cTn>
                                        <p:tgtEl>
                                          <p:spTgt spid="5"/>
                                        </p:tgtEl>
                                        <p:attrNameLst>
                                          <p:attrName>ppt_x</p:attrName>
                                        </p:attrNameLst>
                                      </p:cBhvr>
                                      <p:tavLst>
                                        <p:tav tm="0" fmla="#ppt_x-#ppt_w*1.2*((1.5-1.5*$)^3-(1.5-1.5*$)^2)">
                                          <p:val>
                                            <p:strVal val="0"/>
                                          </p:val>
                                        </p:tav>
                                        <p:tav tm="100000">
                                          <p:val>
                                            <p:strVal val="1"/>
                                          </p:val>
                                        </p:tav>
                                      </p:tavLst>
                                    </p:anim>
                                    <p:anim to="" calcmode="lin" valueType="num">
                                      <p:cBhvr>
                                        <p:cTn id="22" dur="1000" fill="hold">
                                          <p:stCondLst>
                                            <p:cond delay="0"/>
                                          </p:stCondLst>
                                        </p:cTn>
                                        <p:tgtEl>
                                          <p:spTgt spid="5"/>
                                        </p:tgtEl>
                                        <p:attrNameLst>
                                          <p:attrName>ppt_h</p:attrName>
                                        </p:attrNameLst>
                                      </p:cBhvr>
                                      <p:tavLst>
                                        <p:tav tm="0" fmla="#ppt_h/2*($)^6">
                                          <p:val>
                                            <p:strVal val="0"/>
                                          </p:val>
                                        </p:tav>
                                        <p:tav tm="50000" fmla="#ppt_h-#ppt_h/2*(2-$)^6">
                                          <p:val>
                                            <p:strVal val="1"/>
                                          </p:val>
                                        </p:tav>
                                        <p:tav tm="100000">
                                          <p:val>
                                            <p:strVal val="2"/>
                                          </p:val>
                                        </p:tav>
                                      </p:tavLst>
                                    </p:anim>
                                    <p:anim to="" calcmode="lin" valueType="num">
                                      <p:cBhvr>
                                        <p:cTn id="23" dur="1000" fill="hold">
                                          <p:stCondLst>
                                            <p:cond delay="0"/>
                                          </p:stCondLst>
                                        </p:cTn>
                                        <p:tgtEl>
                                          <p:spTgt spid="5"/>
                                        </p:tgtEl>
                                        <p:attrNameLst>
                                          <p:attrName>ppt_w</p:attrName>
                                        </p:attrNameLst>
                                      </p:cBhvr>
                                      <p:tavLst>
                                        <p:tav tm="0" fmla="#ppt_w/2*($)^6">
                                          <p:val>
                                            <p:strVal val="0"/>
                                          </p:val>
                                        </p:tav>
                                        <p:tav tm="50000" fmla="#ppt_w-#ppt_w/2*(2-$)^6">
                                          <p:val>
                                            <p:strVal val="1"/>
                                          </p:val>
                                        </p:tav>
                                        <p:tav tm="100000">
                                          <p:val>
                                            <p:strVal val="2"/>
                                          </p:val>
                                        </p:tav>
                                      </p:tavLst>
                                    </p:anim>
                                  </p:childTnLst>
                                </p:cTn>
                              </p:par>
                              <p:par>
                                <p:cTn id="24" presetID="0" presetClass="entr" presetSubtype="0" fill="hold" grpId="0" nodeType="withEffect">
                                  <p:stCondLst>
                                    <p:cond delay="100"/>
                                  </p:stCondLst>
                                  <p:childTnLst>
                                    <p:set>
                                      <p:cBhvr>
                                        <p:cTn id="25" dur="1000" fill="hold">
                                          <p:stCondLst>
                                            <p:cond delay="0"/>
                                          </p:stCondLst>
                                        </p:cTn>
                                        <p:tgtEl>
                                          <p:spTgt spid="6"/>
                                        </p:tgtEl>
                                        <p:attrNameLst>
                                          <p:attrName>style.visibility</p:attrName>
                                        </p:attrNameLst>
                                      </p:cBhvr>
                                      <p:to>
                                        <p:strVal val="visible"/>
                                      </p:to>
                                    </p:set>
                                    <p:anim to="" calcmode="lin" valueType="num">
                                      <p:cBhvr>
                                        <p:cTn id="26" dur="1000" fill="hold">
                                          <p:stCondLst>
                                            <p:cond delay="0"/>
                                          </p:stCondLst>
                                        </p:cTn>
                                        <p:tgtEl>
                                          <p:spTgt spid="6"/>
                                        </p:tgtEl>
                                        <p:attrNameLst>
                                          <p:attrName>ppt_x</p:attrName>
                                        </p:attrNameLst>
                                      </p:cBhvr>
                                      <p:tavLst>
                                        <p:tav tm="0" fmla="#ppt_x-#ppt_w*1.2*((1.5-1.5*$)^3-(1.5-1.5*$)^2)">
                                          <p:val>
                                            <p:strVal val="0"/>
                                          </p:val>
                                        </p:tav>
                                        <p:tav tm="100000">
                                          <p:val>
                                            <p:strVal val="1"/>
                                          </p:val>
                                        </p:tav>
                                      </p:tavLst>
                                    </p:anim>
                                    <p:anim to="" calcmode="lin" valueType="num">
                                      <p:cBhvr>
                                        <p:cTn id="27" dur="1000" fill="hold">
                                          <p:stCondLst>
                                            <p:cond delay="0"/>
                                          </p:stCondLst>
                                        </p:cTn>
                                        <p:tgtEl>
                                          <p:spTgt spid="6"/>
                                        </p:tgtEl>
                                        <p:attrNameLst>
                                          <p:attrName>ppt_h</p:attrName>
                                        </p:attrNameLst>
                                      </p:cBhvr>
                                      <p:tavLst>
                                        <p:tav tm="0" fmla="#ppt_h/2*($)^6">
                                          <p:val>
                                            <p:strVal val="0"/>
                                          </p:val>
                                        </p:tav>
                                        <p:tav tm="50000" fmla="#ppt_h-#ppt_h/2*(2-$)^6">
                                          <p:val>
                                            <p:strVal val="1"/>
                                          </p:val>
                                        </p:tav>
                                        <p:tav tm="100000">
                                          <p:val>
                                            <p:strVal val="2"/>
                                          </p:val>
                                        </p:tav>
                                      </p:tavLst>
                                    </p:anim>
                                    <p:anim to="" calcmode="lin" valueType="num">
                                      <p:cBhvr>
                                        <p:cTn id="28" dur="1000" fill="hold">
                                          <p:stCondLst>
                                            <p:cond delay="0"/>
                                          </p:stCondLst>
                                        </p:cTn>
                                        <p:tgtEl>
                                          <p:spTgt spid="6"/>
                                        </p:tgtEl>
                                        <p:attrNameLst>
                                          <p:attrName>ppt_w</p:attrName>
                                        </p:attrNameLst>
                                      </p:cBhvr>
                                      <p:tavLst>
                                        <p:tav tm="0" fmla="#ppt_w/2*($)^6">
                                          <p:val>
                                            <p:strVal val="0"/>
                                          </p:val>
                                        </p:tav>
                                        <p:tav tm="50000" fmla="#ppt_w-#ppt_w/2*(2-$)^6">
                                          <p:val>
                                            <p:strVal val="1"/>
                                          </p:val>
                                        </p:tav>
                                        <p:tav tm="100000">
                                          <p:val>
                                            <p:strVal val="2"/>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4" grpId="0"/>
      <p:bldP spid="5"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03B26887-6952-40A3-B059-54737CC09F8E}"/>
              </a:ext>
            </a:extLst>
          </p:cNvPr>
          <p:cNvSpPr/>
          <p:nvPr/>
        </p:nvSpPr>
        <p:spPr>
          <a:xfrm>
            <a:off x="10607551" y="5553456"/>
            <a:ext cx="6394246" cy="1834477"/>
          </a:xfrm>
          <a:prstGeom prst="rect">
            <a:avLst/>
          </a:prstGeom>
        </p:spPr>
        <p:txBody>
          <a:bodyPr wrap="square">
            <a:spAutoFit/>
          </a:bodyPr>
          <a:lstStyle/>
          <a:p>
            <a:pPr>
              <a:lnSpc>
                <a:spcPct val="150000"/>
              </a:lnSpc>
              <a:spcBef>
                <a:spcPts val="1200"/>
              </a:spcBef>
            </a:pPr>
            <a:r>
              <a:rPr lang="es-ES" altLang="zh-CN" sz="1000">
                <a:solidFill>
                  <a:schemeClr val="tx1">
                    <a:lumMod val="50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tx1">
                    <a:lumMod val="50000"/>
                  </a:schemeClr>
                </a:solidFill>
                <a:ea typeface="Lato Light" panose="020F0502020204030203" pitchFamily="34" charset="0"/>
                <a:cs typeface="Lato Light" panose="020F0502020204030203" pitchFamily="34" charset="0"/>
              </a:rPr>
              <a:t>. </a:t>
            </a:r>
            <a:r>
              <a:rPr lang="es-ES" altLang="zh-CN" sz="1000">
                <a:solidFill>
                  <a:schemeClr val="tx1">
                    <a:lumMod val="50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a:t>
            </a:r>
          </a:p>
          <a:p>
            <a:pPr>
              <a:lnSpc>
                <a:spcPct val="150000"/>
              </a:lnSpc>
              <a:spcBef>
                <a:spcPts val="1200"/>
              </a:spcBef>
            </a:pPr>
            <a:r>
              <a:rPr lang="es-ES" altLang="zh-CN" sz="1000">
                <a:solidFill>
                  <a:schemeClr val="tx1">
                    <a:lumMod val="50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tx1">
                    <a:lumMod val="50000"/>
                  </a:schemeClr>
                </a:solidFill>
                <a:ea typeface="Lato Light" panose="020F0502020204030203" pitchFamily="34" charset="0"/>
                <a:cs typeface="Lato Light" panose="020F0502020204030203" pitchFamily="34" charset="0"/>
              </a:rPr>
              <a:t>. </a:t>
            </a:r>
            <a:r>
              <a:rPr lang="es-ES" altLang="zh-CN" sz="1000">
                <a:solidFill>
                  <a:schemeClr val="tx1">
                    <a:lumMod val="50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 feugiat delicata liberavisse id cum</a:t>
            </a:r>
            <a:r>
              <a:rPr lang="en-US" altLang="zh-CN" sz="1000">
                <a:solidFill>
                  <a:schemeClr val="tx1">
                    <a:lumMod val="50000"/>
                  </a:schemeClr>
                </a:solidFill>
                <a:ea typeface="Lato Light" panose="020F0502020204030203" pitchFamily="34" charset="0"/>
                <a:cs typeface="Lato Light" panose="020F0502020204030203" pitchFamily="34" charset="0"/>
              </a:rPr>
              <a:t>. </a:t>
            </a:r>
            <a:r>
              <a:rPr lang="es-ES" altLang="zh-CN" sz="1000">
                <a:solidFill>
                  <a:schemeClr val="tx1">
                    <a:lumMod val="50000"/>
                  </a:schemeClr>
                </a:solidFill>
                <a:ea typeface="Lato Light" panose="020F0502020204030203" pitchFamily="34" charset="0"/>
                <a:cs typeface="Lato Light" panose="020F0502020204030203" pitchFamily="34" charset="0"/>
              </a:rPr>
              <a:t>No quo maiorum intelleget. </a:t>
            </a:r>
          </a:p>
        </p:txBody>
      </p:sp>
      <p:sp>
        <p:nvSpPr>
          <p:cNvPr id="8" name="TextBox 7">
            <a:extLst>
              <a:ext uri="{FF2B5EF4-FFF2-40B4-BE49-F238E27FC236}">
                <a16:creationId xmlns:a16="http://schemas.microsoft.com/office/drawing/2014/main" id="{2EBB6D4C-C5A9-4058-A13E-262289FF8952}"/>
              </a:ext>
            </a:extLst>
          </p:cNvPr>
          <p:cNvSpPr txBox="1"/>
          <p:nvPr/>
        </p:nvSpPr>
        <p:spPr>
          <a:xfrm>
            <a:off x="10605518" y="7706038"/>
            <a:ext cx="1879053" cy="769441"/>
          </a:xfrm>
          <a:prstGeom prst="rect">
            <a:avLst/>
          </a:prstGeom>
          <a:noFill/>
          <a:ln>
            <a:noFill/>
          </a:ln>
        </p:spPr>
        <p:txBody>
          <a:bodyPr wrap="square" rtlCol="0">
            <a:spAutoFit/>
          </a:bodyPr>
          <a:lstStyle/>
          <a:p>
            <a:r>
              <a:rPr lang="en-US" altLang="zh-CN" sz="2800">
                <a:solidFill>
                  <a:schemeClr val="tx1">
                    <a:lumMod val="85000"/>
                    <a:lumOff val="15000"/>
                  </a:schemeClr>
                </a:solidFill>
                <a:latin typeface="+mj-lt"/>
                <a:ea typeface="方正大标宋简体" panose="02010601030101010101" pitchFamily="2" charset="-122"/>
              </a:rPr>
              <a:t>3.24K</a:t>
            </a:r>
            <a:endParaRPr lang="en-US" altLang="zh-CN" sz="2800" dirty="0">
              <a:solidFill>
                <a:schemeClr val="tx1">
                  <a:lumMod val="85000"/>
                  <a:lumOff val="15000"/>
                </a:schemeClr>
              </a:solidFill>
              <a:latin typeface="+mj-lt"/>
              <a:ea typeface="方正大标宋简体" panose="02010601030101010101" pitchFamily="2" charset="-122"/>
            </a:endParaRPr>
          </a:p>
          <a:p>
            <a:pPr>
              <a:spcBef>
                <a:spcPts val="600"/>
              </a:spcBef>
            </a:pPr>
            <a:r>
              <a:rPr lang="es-ES" altLang="zh-CN" sz="1000">
                <a:solidFill>
                  <a:schemeClr val="tx1">
                    <a:lumMod val="50000"/>
                  </a:schemeClr>
                </a:solidFill>
                <a:ea typeface="Lato Light" panose="020F0502020204030203" pitchFamily="34" charset="0"/>
                <a:cs typeface="Lato Light" panose="020F0502020204030203" pitchFamily="34" charset="0"/>
              </a:rPr>
              <a:t>Complated projects</a:t>
            </a:r>
            <a:endParaRPr lang="zh-CN" altLang="en-US" sz="1000" dirty="0">
              <a:solidFill>
                <a:schemeClr val="tx1">
                  <a:lumMod val="50000"/>
                </a:schemeClr>
              </a:solidFill>
            </a:endParaRPr>
          </a:p>
        </p:txBody>
      </p:sp>
      <p:sp>
        <p:nvSpPr>
          <p:cNvPr id="9" name="TextBox 8">
            <a:extLst>
              <a:ext uri="{FF2B5EF4-FFF2-40B4-BE49-F238E27FC236}">
                <a16:creationId xmlns:a16="http://schemas.microsoft.com/office/drawing/2014/main" id="{0F57D53A-FDF4-41DC-9FB3-95C1E251BCD6}"/>
              </a:ext>
            </a:extLst>
          </p:cNvPr>
          <p:cNvSpPr txBox="1"/>
          <p:nvPr/>
        </p:nvSpPr>
        <p:spPr>
          <a:xfrm>
            <a:off x="12695917" y="7706038"/>
            <a:ext cx="1879053" cy="769441"/>
          </a:xfrm>
          <a:prstGeom prst="rect">
            <a:avLst/>
          </a:prstGeom>
          <a:noFill/>
          <a:ln>
            <a:noFill/>
          </a:ln>
        </p:spPr>
        <p:txBody>
          <a:bodyPr wrap="square" rtlCol="0">
            <a:spAutoFit/>
          </a:bodyPr>
          <a:lstStyle/>
          <a:p>
            <a:r>
              <a:rPr lang="en-US" altLang="zh-CN" sz="2800">
                <a:solidFill>
                  <a:schemeClr val="tx1">
                    <a:lumMod val="85000"/>
                    <a:lumOff val="15000"/>
                  </a:schemeClr>
                </a:solidFill>
                <a:latin typeface="+mj-lt"/>
                <a:ea typeface="方正大标宋简体" panose="02010601030101010101" pitchFamily="2" charset="-122"/>
              </a:rPr>
              <a:t>98%</a:t>
            </a:r>
            <a:endParaRPr lang="en-US" altLang="zh-CN" sz="2800" dirty="0">
              <a:solidFill>
                <a:schemeClr val="tx1">
                  <a:lumMod val="85000"/>
                  <a:lumOff val="15000"/>
                </a:schemeClr>
              </a:solidFill>
              <a:latin typeface="+mj-lt"/>
              <a:ea typeface="方正大标宋简体" panose="02010601030101010101" pitchFamily="2" charset="-122"/>
            </a:endParaRPr>
          </a:p>
          <a:p>
            <a:pPr>
              <a:spcBef>
                <a:spcPts val="600"/>
              </a:spcBef>
            </a:pPr>
            <a:r>
              <a:rPr lang="es-ES" altLang="zh-CN" sz="1000">
                <a:solidFill>
                  <a:schemeClr val="tx1">
                    <a:lumMod val="50000"/>
                  </a:schemeClr>
                </a:solidFill>
                <a:ea typeface="Lato Light" panose="020F0502020204030203" pitchFamily="34" charset="0"/>
                <a:cs typeface="Lato Light" panose="020F0502020204030203" pitchFamily="34" charset="0"/>
              </a:rPr>
              <a:t>Customer good reviews</a:t>
            </a:r>
            <a:endParaRPr lang="zh-CN" altLang="en-US" sz="1000" dirty="0">
              <a:solidFill>
                <a:schemeClr val="tx1">
                  <a:lumMod val="50000"/>
                </a:schemeClr>
              </a:solidFill>
            </a:endParaRPr>
          </a:p>
        </p:txBody>
      </p:sp>
      <p:sp>
        <p:nvSpPr>
          <p:cNvPr id="10" name="TextBox 9">
            <a:extLst>
              <a:ext uri="{FF2B5EF4-FFF2-40B4-BE49-F238E27FC236}">
                <a16:creationId xmlns:a16="http://schemas.microsoft.com/office/drawing/2014/main" id="{C9BE804A-A5BC-4386-9770-44D705C1AC43}"/>
              </a:ext>
            </a:extLst>
          </p:cNvPr>
          <p:cNvSpPr txBox="1"/>
          <p:nvPr/>
        </p:nvSpPr>
        <p:spPr>
          <a:xfrm>
            <a:off x="10596495" y="2320473"/>
            <a:ext cx="5305216" cy="2092881"/>
          </a:xfrm>
          <a:prstGeom prst="rect">
            <a:avLst/>
          </a:prstGeom>
          <a:noFill/>
        </p:spPr>
        <p:txBody>
          <a:bodyPr wrap="square" rtlCol="0">
            <a:spAutoFit/>
          </a:bodyPr>
          <a:lstStyle/>
          <a:p>
            <a:r>
              <a:rPr lang="en-US" altLang="zh-CN" sz="2400">
                <a:solidFill>
                  <a:schemeClr val="tx1">
                    <a:lumMod val="85000"/>
                    <a:lumOff val="15000"/>
                  </a:schemeClr>
                </a:solidFill>
                <a:latin typeface="+mj-lt"/>
              </a:rPr>
              <a:t>Slides should be</a:t>
            </a:r>
          </a:p>
          <a:p>
            <a:pPr>
              <a:spcBef>
                <a:spcPts val="1200"/>
              </a:spcBef>
            </a:pPr>
            <a:r>
              <a:rPr lang="en-US" altLang="zh-CN" sz="4800">
                <a:solidFill>
                  <a:schemeClr val="tx1">
                    <a:lumMod val="85000"/>
                    <a:lumOff val="15000"/>
                  </a:schemeClr>
                </a:solidFill>
                <a:latin typeface="Montserrat Black" panose="00000A00000000000000" pitchFamily="50" charset="0"/>
              </a:rPr>
              <a:t>Creative and Simple</a:t>
            </a:r>
            <a:endParaRPr lang="en-US" sz="4800">
              <a:solidFill>
                <a:schemeClr val="tx1">
                  <a:lumMod val="85000"/>
                  <a:lumOff val="15000"/>
                </a:schemeClr>
              </a:solidFill>
              <a:latin typeface="Montserrat Black" panose="00000A00000000000000" pitchFamily="50" charset="0"/>
            </a:endParaRPr>
          </a:p>
        </p:txBody>
      </p:sp>
      <p:sp>
        <p:nvSpPr>
          <p:cNvPr id="11" name="Picture Placeholder 10">
            <a:extLst>
              <a:ext uri="{FF2B5EF4-FFF2-40B4-BE49-F238E27FC236}">
                <a16:creationId xmlns:a16="http://schemas.microsoft.com/office/drawing/2014/main" id="{351C3DEC-CD44-4320-9A67-32BDCA140903}"/>
              </a:ext>
            </a:extLst>
          </p:cNvPr>
          <p:cNvSpPr>
            <a:spLocks noGrp="1"/>
          </p:cNvSpPr>
          <p:nvPr>
            <p:ph type="pic" sz="quarter" idx="10"/>
          </p:nvPr>
        </p:nvSpPr>
        <p:spPr/>
      </p:sp>
      <p:sp>
        <p:nvSpPr>
          <p:cNvPr id="12" name="Picture Placeholder 11">
            <a:extLst>
              <a:ext uri="{FF2B5EF4-FFF2-40B4-BE49-F238E27FC236}">
                <a16:creationId xmlns:a16="http://schemas.microsoft.com/office/drawing/2014/main" id="{E5A4D96B-108C-4268-A2BA-ECEF72387D6B}"/>
              </a:ext>
            </a:extLst>
          </p:cNvPr>
          <p:cNvSpPr>
            <a:spLocks noGrp="1"/>
          </p:cNvSpPr>
          <p:nvPr>
            <p:ph type="pic" sz="quarter" idx="11"/>
          </p:nvPr>
        </p:nvSpPr>
        <p:spPr/>
      </p:sp>
      <p:sp>
        <p:nvSpPr>
          <p:cNvPr id="13" name="Picture Placeholder 12">
            <a:extLst>
              <a:ext uri="{FF2B5EF4-FFF2-40B4-BE49-F238E27FC236}">
                <a16:creationId xmlns:a16="http://schemas.microsoft.com/office/drawing/2014/main" id="{5FC4EAF8-CC72-44A9-A4C7-2641CE04853E}"/>
              </a:ext>
            </a:extLst>
          </p:cNvPr>
          <p:cNvSpPr>
            <a:spLocks noGrp="1"/>
          </p:cNvSpPr>
          <p:nvPr>
            <p:ph type="pic" sz="quarter" idx="12"/>
          </p:nvPr>
        </p:nvSpPr>
        <p:spPr/>
      </p:sp>
      <p:sp>
        <p:nvSpPr>
          <p:cNvPr id="14" name="Picture Placeholder 13">
            <a:extLst>
              <a:ext uri="{FF2B5EF4-FFF2-40B4-BE49-F238E27FC236}">
                <a16:creationId xmlns:a16="http://schemas.microsoft.com/office/drawing/2014/main" id="{98AF706D-5AB5-45D9-85F7-84809789B73C}"/>
              </a:ext>
            </a:extLst>
          </p:cNvPr>
          <p:cNvSpPr>
            <a:spLocks noGrp="1"/>
          </p:cNvSpPr>
          <p:nvPr>
            <p:ph type="pic" sz="quarter" idx="13"/>
          </p:nvPr>
        </p:nvSpPr>
        <p:spPr/>
      </p:sp>
    </p:spTree>
    <p:extLst>
      <p:ext uri="{BB962C8B-B14F-4D97-AF65-F5344CB8AC3E}">
        <p14:creationId xmlns:p14="http://schemas.microsoft.com/office/powerpoint/2010/main" val="1028189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afterEffect">
                                  <p:stCondLst>
                                    <p:cond delay="0"/>
                                  </p:stCondLst>
                                  <p:iterate type="lt">
                                    <p:tmPct val="3000"/>
                                  </p:iterate>
                                  <p:childTnLst>
                                    <p:set>
                                      <p:cBhvr>
                                        <p:cTn id="6" dur="750" fill="hold">
                                          <p:stCondLst>
                                            <p:cond delay="0"/>
                                          </p:stCondLst>
                                        </p:cTn>
                                        <p:tgtEl>
                                          <p:spTgt spid="10"/>
                                        </p:tgtEl>
                                        <p:attrNameLst>
                                          <p:attrName>style.visibility</p:attrName>
                                        </p:attrNameLst>
                                      </p:cBhvr>
                                      <p:to>
                                        <p:strVal val="visible"/>
                                      </p:to>
                                    </p:set>
                                    <p:anim to="" calcmode="lin" valueType="num">
                                      <p:cBhvr>
                                        <p:cTn id="7" dur="750" fill="hold">
                                          <p:stCondLst>
                                            <p:cond delay="0"/>
                                          </p:stCondLst>
                                        </p:cTn>
                                        <p:tgtEl>
                                          <p:spTgt spid="10"/>
                                        </p:tgtEl>
                                        <p:attrNameLst>
                                          <p:attrName>ppt_x</p:attrName>
                                        </p:attrNameLst>
                                      </p:cBhvr>
                                      <p:tavLst>
                                        <p:tav tm="0" fmla="#ppt_x+#ppt_w*((1.5-1.5*$)^3-(1.5-1.5*$)^2)">
                                          <p:val>
                                            <p:strVal val="0"/>
                                          </p:val>
                                        </p:tav>
                                        <p:tav tm="100000">
                                          <p:val>
                                            <p:strVal val="1"/>
                                          </p:val>
                                        </p:tav>
                                      </p:tavLst>
                                    </p:anim>
                                    <p:animEffect filter="fade">
                                      <p:cBhvr>
                                        <p:cTn id="8" dur="750">
                                          <p:stCondLst>
                                            <p:cond delay="0"/>
                                          </p:stCondLst>
                                        </p:cTn>
                                        <p:tgtEl>
                                          <p:spTgt spid="10"/>
                                        </p:tgtEl>
                                      </p:cBhvr>
                                    </p:animEffect>
                                  </p:childTnLst>
                                </p:cTn>
                              </p:par>
                            </p:childTnLst>
                          </p:cTn>
                        </p:par>
                        <p:par>
                          <p:cTn id="9" fill="hold">
                            <p:stCondLst>
                              <p:cond delay="1425"/>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1925"/>
                            </p:stCondLst>
                            <p:childTnLst>
                              <p:par>
                                <p:cTn id="14" presetID="0" presetClass="entr" presetSubtype="0" fill="hold" grpId="0" nodeType="afterEffect">
                                  <p:stCondLst>
                                    <p:cond delay="0"/>
                                  </p:stCondLst>
                                  <p:childTnLst>
                                    <p:set>
                                      <p:cBhvr>
                                        <p:cTn id="15" dur="1000" fill="hold">
                                          <p:stCondLst>
                                            <p:cond delay="0"/>
                                          </p:stCondLst>
                                        </p:cTn>
                                        <p:tgtEl>
                                          <p:spTgt spid="8"/>
                                        </p:tgtEl>
                                        <p:attrNameLst>
                                          <p:attrName>style.visibility</p:attrName>
                                        </p:attrNameLst>
                                      </p:cBhvr>
                                      <p:to>
                                        <p:strVal val="visible"/>
                                      </p:to>
                                    </p:set>
                                    <p:anim to="" calcmode="lin" valueType="num">
                                      <p:cBhvr>
                                        <p:cTn id="16" dur="1000" fill="hold">
                                          <p:stCondLst>
                                            <p:cond delay="0"/>
                                          </p:stCondLst>
                                        </p:cTn>
                                        <p:tgtEl>
                                          <p:spTgt spid="8"/>
                                        </p:tgtEl>
                                        <p:attrNameLst>
                                          <p:attrName>ppt_x</p:attrName>
                                        </p:attrNameLst>
                                      </p:cBhvr>
                                      <p:tavLst>
                                        <p:tav tm="0" fmla="#ppt_x-#ppt_w*1.2*((1.5-1.5*$)^3-(1.5-1.5*$)^2)">
                                          <p:val>
                                            <p:strVal val="0"/>
                                          </p:val>
                                        </p:tav>
                                        <p:tav tm="100000">
                                          <p:val>
                                            <p:strVal val="1"/>
                                          </p:val>
                                        </p:tav>
                                      </p:tavLst>
                                    </p:anim>
                                    <p:anim to="" calcmode="lin" valueType="num">
                                      <p:cBhvr>
                                        <p:cTn id="17" dur="1000" fill="hold">
                                          <p:stCondLst>
                                            <p:cond delay="0"/>
                                          </p:stCondLst>
                                        </p:cTn>
                                        <p:tgtEl>
                                          <p:spTgt spid="8"/>
                                        </p:tgtEl>
                                        <p:attrNameLst>
                                          <p:attrName>ppt_h</p:attrName>
                                        </p:attrNameLst>
                                      </p:cBhvr>
                                      <p:tavLst>
                                        <p:tav tm="0" fmla="#ppt_h/2*($)^6">
                                          <p:val>
                                            <p:strVal val="0"/>
                                          </p:val>
                                        </p:tav>
                                        <p:tav tm="50000" fmla="#ppt_h-#ppt_h/2*(2-$)^6">
                                          <p:val>
                                            <p:strVal val="1"/>
                                          </p:val>
                                        </p:tav>
                                        <p:tav tm="100000">
                                          <p:val>
                                            <p:strVal val="2"/>
                                          </p:val>
                                        </p:tav>
                                      </p:tavLst>
                                    </p:anim>
                                    <p:anim to="" calcmode="lin" valueType="num">
                                      <p:cBhvr>
                                        <p:cTn id="18" dur="1000" fill="hold">
                                          <p:stCondLst>
                                            <p:cond delay="0"/>
                                          </p:stCondLst>
                                        </p:cTn>
                                        <p:tgtEl>
                                          <p:spTgt spid="8"/>
                                        </p:tgtEl>
                                        <p:attrNameLst>
                                          <p:attrName>ppt_w</p:attrName>
                                        </p:attrNameLst>
                                      </p:cBhvr>
                                      <p:tavLst>
                                        <p:tav tm="0" fmla="#ppt_w/2*($)^6">
                                          <p:val>
                                            <p:strVal val="0"/>
                                          </p:val>
                                        </p:tav>
                                        <p:tav tm="50000" fmla="#ppt_w-#ppt_w/2*(2-$)^6">
                                          <p:val>
                                            <p:strVal val="1"/>
                                          </p:val>
                                        </p:tav>
                                        <p:tav tm="100000">
                                          <p:val>
                                            <p:strVal val="2"/>
                                          </p:val>
                                        </p:tav>
                                      </p:tavLst>
                                    </p:anim>
                                  </p:childTnLst>
                                </p:cTn>
                              </p:par>
                              <p:par>
                                <p:cTn id="19" presetID="0" presetClass="entr" presetSubtype="0" fill="hold" grpId="0" nodeType="withEffect">
                                  <p:stCondLst>
                                    <p:cond delay="100"/>
                                  </p:stCondLst>
                                  <p:childTnLst>
                                    <p:set>
                                      <p:cBhvr>
                                        <p:cTn id="20" dur="1000" fill="hold">
                                          <p:stCondLst>
                                            <p:cond delay="0"/>
                                          </p:stCondLst>
                                        </p:cTn>
                                        <p:tgtEl>
                                          <p:spTgt spid="9"/>
                                        </p:tgtEl>
                                        <p:attrNameLst>
                                          <p:attrName>style.visibility</p:attrName>
                                        </p:attrNameLst>
                                      </p:cBhvr>
                                      <p:to>
                                        <p:strVal val="visible"/>
                                      </p:to>
                                    </p:set>
                                    <p:anim to="" calcmode="lin" valueType="num">
                                      <p:cBhvr>
                                        <p:cTn id="21" dur="1000" fill="hold">
                                          <p:stCondLst>
                                            <p:cond delay="0"/>
                                          </p:stCondLst>
                                        </p:cTn>
                                        <p:tgtEl>
                                          <p:spTgt spid="9"/>
                                        </p:tgtEl>
                                        <p:attrNameLst>
                                          <p:attrName>ppt_x</p:attrName>
                                        </p:attrNameLst>
                                      </p:cBhvr>
                                      <p:tavLst>
                                        <p:tav tm="0" fmla="#ppt_x-#ppt_w*1.2*((1.5-1.5*$)^3-(1.5-1.5*$)^2)">
                                          <p:val>
                                            <p:strVal val="0"/>
                                          </p:val>
                                        </p:tav>
                                        <p:tav tm="100000">
                                          <p:val>
                                            <p:strVal val="1"/>
                                          </p:val>
                                        </p:tav>
                                      </p:tavLst>
                                    </p:anim>
                                    <p:anim to="" calcmode="lin" valueType="num">
                                      <p:cBhvr>
                                        <p:cTn id="22" dur="1000" fill="hold">
                                          <p:stCondLst>
                                            <p:cond delay="0"/>
                                          </p:stCondLst>
                                        </p:cTn>
                                        <p:tgtEl>
                                          <p:spTgt spid="9"/>
                                        </p:tgtEl>
                                        <p:attrNameLst>
                                          <p:attrName>ppt_h</p:attrName>
                                        </p:attrNameLst>
                                      </p:cBhvr>
                                      <p:tavLst>
                                        <p:tav tm="0" fmla="#ppt_h/2*($)^6">
                                          <p:val>
                                            <p:strVal val="0"/>
                                          </p:val>
                                        </p:tav>
                                        <p:tav tm="50000" fmla="#ppt_h-#ppt_h/2*(2-$)^6">
                                          <p:val>
                                            <p:strVal val="1"/>
                                          </p:val>
                                        </p:tav>
                                        <p:tav tm="100000">
                                          <p:val>
                                            <p:strVal val="2"/>
                                          </p:val>
                                        </p:tav>
                                      </p:tavLst>
                                    </p:anim>
                                    <p:anim to="" calcmode="lin" valueType="num">
                                      <p:cBhvr>
                                        <p:cTn id="23" dur="1000" fill="hold">
                                          <p:stCondLst>
                                            <p:cond delay="0"/>
                                          </p:stCondLst>
                                        </p:cTn>
                                        <p:tgtEl>
                                          <p:spTgt spid="9"/>
                                        </p:tgtEl>
                                        <p:attrNameLst>
                                          <p:attrName>ppt_w</p:attrName>
                                        </p:attrNameLst>
                                      </p:cBhvr>
                                      <p:tavLst>
                                        <p:tav tm="0" fmla="#ppt_w/2*($)^6">
                                          <p:val>
                                            <p:strVal val="0"/>
                                          </p:val>
                                        </p:tav>
                                        <p:tav tm="50000" fmla="#ppt_w-#ppt_w/2*(2-$)^6">
                                          <p:val>
                                            <p:strVal val="1"/>
                                          </p:val>
                                        </p:tav>
                                        <p:tav tm="100000">
                                          <p:val>
                                            <p:strVal val="2"/>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9D1166EC-9EE4-4ED0-AB87-9C191E86312F}"/>
              </a:ext>
            </a:extLst>
          </p:cNvPr>
          <p:cNvSpPr txBox="1"/>
          <p:nvPr/>
        </p:nvSpPr>
        <p:spPr>
          <a:xfrm>
            <a:off x="1697723" y="3083886"/>
            <a:ext cx="4034882" cy="3477875"/>
          </a:xfrm>
          <a:prstGeom prst="rect">
            <a:avLst/>
          </a:prstGeom>
          <a:noFill/>
        </p:spPr>
        <p:txBody>
          <a:bodyPr wrap="square" rtlCol="0">
            <a:spAutoFit/>
          </a:bodyPr>
          <a:lstStyle/>
          <a:p>
            <a:r>
              <a:rPr lang="en-US" sz="4400">
                <a:solidFill>
                  <a:schemeClr val="tx1">
                    <a:lumMod val="85000"/>
                    <a:lumOff val="15000"/>
                  </a:schemeClr>
                </a:solidFill>
                <a:latin typeface="+mj-lt"/>
                <a:cs typeface="Rubik Light" panose="00000400000000000000" pitchFamily="2" charset="-79"/>
              </a:rPr>
              <a:t>Working together, to create something unique.</a:t>
            </a:r>
            <a:endParaRPr lang="en-ID" sz="4400" dirty="0">
              <a:solidFill>
                <a:schemeClr val="tx1">
                  <a:lumMod val="85000"/>
                  <a:lumOff val="15000"/>
                </a:schemeClr>
              </a:solidFill>
              <a:latin typeface="+mj-lt"/>
              <a:cs typeface="Rubik Light" panose="00000400000000000000" pitchFamily="2" charset="-79"/>
            </a:endParaRPr>
          </a:p>
        </p:txBody>
      </p:sp>
      <p:sp>
        <p:nvSpPr>
          <p:cNvPr id="13" name="TextBox 12">
            <a:extLst>
              <a:ext uri="{FF2B5EF4-FFF2-40B4-BE49-F238E27FC236}">
                <a16:creationId xmlns:a16="http://schemas.microsoft.com/office/drawing/2014/main" id="{3C579686-7A6C-49A3-928E-27BED54A4952}"/>
              </a:ext>
            </a:extLst>
          </p:cNvPr>
          <p:cNvSpPr txBox="1"/>
          <p:nvPr/>
        </p:nvSpPr>
        <p:spPr>
          <a:xfrm>
            <a:off x="1751064" y="7422749"/>
            <a:ext cx="4034882" cy="526426"/>
          </a:xfrm>
          <a:prstGeom prst="rect">
            <a:avLst/>
          </a:prstGeom>
          <a:noFill/>
        </p:spPr>
        <p:txBody>
          <a:bodyPr wrap="square" rtlCol="0">
            <a:spAutoFit/>
          </a:bodyPr>
          <a:lstStyle/>
          <a:p>
            <a:pPr>
              <a:lnSpc>
                <a:spcPct val="150000"/>
              </a:lnSpc>
              <a:spcBef>
                <a:spcPts val="1800"/>
              </a:spcBef>
              <a:buClr>
                <a:schemeClr val="accent1"/>
              </a:buClr>
              <a:defRPr/>
            </a:pPr>
            <a:r>
              <a:rPr lang="es-ES" altLang="zh-CN" sz="1000">
                <a:solidFill>
                  <a:schemeClr val="tx1">
                    <a:lumMod val="50000"/>
                  </a:schemeClr>
                </a:solidFill>
                <a:latin typeface="+mn-lt"/>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tx1">
                    <a:lumMod val="50000"/>
                  </a:schemeClr>
                </a:solidFill>
                <a:latin typeface="+mn-lt"/>
                <a:ea typeface="Lato Light" panose="020F0502020204030203" pitchFamily="34" charset="0"/>
                <a:cs typeface="Lato Light" panose="020F0502020204030203" pitchFamily="34" charset="0"/>
              </a:rPr>
              <a:t>. </a:t>
            </a:r>
            <a:r>
              <a:rPr lang="es-ES" altLang="zh-CN" sz="1000">
                <a:solidFill>
                  <a:schemeClr val="tx1">
                    <a:lumMod val="50000"/>
                  </a:schemeClr>
                </a:solidFill>
                <a:ea typeface="Lato Light" panose="020F0502020204030203" pitchFamily="34" charset="0"/>
                <a:cs typeface="Lato Light" panose="020F0502020204030203" pitchFamily="34" charset="0"/>
              </a:rPr>
              <a:t>No quo maiorum intelleget. Mea cu case.</a:t>
            </a:r>
          </a:p>
        </p:txBody>
      </p:sp>
      <p:sp>
        <p:nvSpPr>
          <p:cNvPr id="2" name="Picture Placeholder 1">
            <a:extLst>
              <a:ext uri="{FF2B5EF4-FFF2-40B4-BE49-F238E27FC236}">
                <a16:creationId xmlns:a16="http://schemas.microsoft.com/office/drawing/2014/main" id="{CBEEE3C0-3337-44E2-80E0-30B005C1907E}"/>
              </a:ext>
            </a:extLst>
          </p:cNvPr>
          <p:cNvSpPr>
            <a:spLocks noGrp="1"/>
          </p:cNvSpPr>
          <p:nvPr>
            <p:ph type="pic" sz="quarter" idx="10"/>
          </p:nvPr>
        </p:nvSpPr>
        <p:spPr/>
      </p:sp>
      <p:sp>
        <p:nvSpPr>
          <p:cNvPr id="9" name="Picture Placeholder 8">
            <a:extLst>
              <a:ext uri="{FF2B5EF4-FFF2-40B4-BE49-F238E27FC236}">
                <a16:creationId xmlns:a16="http://schemas.microsoft.com/office/drawing/2014/main" id="{4AF41EAA-9AFC-435E-94D4-04F9FF69C974}"/>
              </a:ext>
            </a:extLst>
          </p:cNvPr>
          <p:cNvSpPr>
            <a:spLocks noGrp="1"/>
          </p:cNvSpPr>
          <p:nvPr>
            <p:ph type="pic" sz="quarter" idx="11"/>
          </p:nvPr>
        </p:nvSpPr>
        <p:spPr/>
      </p:sp>
      <p:sp>
        <p:nvSpPr>
          <p:cNvPr id="10" name="Picture Placeholder 9">
            <a:extLst>
              <a:ext uri="{FF2B5EF4-FFF2-40B4-BE49-F238E27FC236}">
                <a16:creationId xmlns:a16="http://schemas.microsoft.com/office/drawing/2014/main" id="{61A1B0DF-4E83-4822-A7D2-031B29EEE6DB}"/>
              </a:ext>
            </a:extLst>
          </p:cNvPr>
          <p:cNvSpPr>
            <a:spLocks noGrp="1"/>
          </p:cNvSpPr>
          <p:nvPr>
            <p:ph type="pic" sz="quarter" idx="12"/>
          </p:nvPr>
        </p:nvSpPr>
        <p:spPr/>
      </p:sp>
      <p:sp>
        <p:nvSpPr>
          <p:cNvPr id="14" name="Picture Placeholder 13">
            <a:extLst>
              <a:ext uri="{FF2B5EF4-FFF2-40B4-BE49-F238E27FC236}">
                <a16:creationId xmlns:a16="http://schemas.microsoft.com/office/drawing/2014/main" id="{F5BB6AF5-DB85-4177-BE9C-B012F11B2722}"/>
              </a:ext>
            </a:extLst>
          </p:cNvPr>
          <p:cNvSpPr>
            <a:spLocks noGrp="1"/>
          </p:cNvSpPr>
          <p:nvPr>
            <p:ph type="pic" sz="quarter" idx="13"/>
          </p:nvPr>
        </p:nvSpPr>
        <p:spPr/>
      </p:sp>
      <p:sp>
        <p:nvSpPr>
          <p:cNvPr id="15" name="Picture Placeholder 14">
            <a:extLst>
              <a:ext uri="{FF2B5EF4-FFF2-40B4-BE49-F238E27FC236}">
                <a16:creationId xmlns:a16="http://schemas.microsoft.com/office/drawing/2014/main" id="{AC42FBF8-D15F-492A-963B-06F03AC13E97}"/>
              </a:ext>
            </a:extLst>
          </p:cNvPr>
          <p:cNvSpPr>
            <a:spLocks noGrp="1"/>
          </p:cNvSpPr>
          <p:nvPr>
            <p:ph type="pic" sz="quarter" idx="14"/>
          </p:nvPr>
        </p:nvSpPr>
        <p:spPr/>
      </p:sp>
      <p:sp>
        <p:nvSpPr>
          <p:cNvPr id="16" name="Picture Placeholder 15">
            <a:extLst>
              <a:ext uri="{FF2B5EF4-FFF2-40B4-BE49-F238E27FC236}">
                <a16:creationId xmlns:a16="http://schemas.microsoft.com/office/drawing/2014/main" id="{BE7E1E7B-8E7E-4E08-9C94-91C2CE3C2C8D}"/>
              </a:ext>
            </a:extLst>
          </p:cNvPr>
          <p:cNvSpPr>
            <a:spLocks noGrp="1"/>
          </p:cNvSpPr>
          <p:nvPr>
            <p:ph type="pic" sz="quarter" idx="15"/>
          </p:nvPr>
        </p:nvSpPr>
        <p:spPr/>
      </p:sp>
    </p:spTree>
    <p:extLst>
      <p:ext uri="{BB962C8B-B14F-4D97-AF65-F5344CB8AC3E}">
        <p14:creationId xmlns:p14="http://schemas.microsoft.com/office/powerpoint/2010/main" val="1760690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afterEffect">
                                  <p:stCondLst>
                                    <p:cond delay="0"/>
                                  </p:stCondLst>
                                  <p:iterate type="lt">
                                    <p:tmPct val="1500"/>
                                  </p:iterate>
                                  <p:childTnLst>
                                    <p:set>
                                      <p:cBhvr>
                                        <p:cTn id="6" dur="750" fill="hold">
                                          <p:stCondLst>
                                            <p:cond delay="0"/>
                                          </p:stCondLst>
                                        </p:cTn>
                                        <p:tgtEl>
                                          <p:spTgt spid="12"/>
                                        </p:tgtEl>
                                        <p:attrNameLst>
                                          <p:attrName>style.visibility</p:attrName>
                                        </p:attrNameLst>
                                      </p:cBhvr>
                                      <p:to>
                                        <p:strVal val="visible"/>
                                      </p:to>
                                    </p:set>
                                    <p:anim to="" calcmode="lin" valueType="num">
                                      <p:cBhvr>
                                        <p:cTn id="7" dur="750" fill="hold">
                                          <p:stCondLst>
                                            <p:cond delay="0"/>
                                          </p:stCondLst>
                                        </p:cTn>
                                        <p:tgtEl>
                                          <p:spTgt spid="12"/>
                                        </p:tgtEl>
                                        <p:attrNameLst>
                                          <p:attrName>ppt_x</p:attrName>
                                        </p:attrNameLst>
                                      </p:cBhvr>
                                      <p:tavLst>
                                        <p:tav tm="0" fmla="#ppt_x+#ppt_w*((1.5-1.5*$)^3-(1.5-1.5*$)^2)">
                                          <p:val>
                                            <p:strVal val="0"/>
                                          </p:val>
                                        </p:tav>
                                        <p:tav tm="100000">
                                          <p:val>
                                            <p:strVal val="1"/>
                                          </p:val>
                                        </p:tav>
                                      </p:tavLst>
                                    </p:anim>
                                    <p:animEffect filter="fade">
                                      <p:cBhvr>
                                        <p:cTn id="8" dur="750">
                                          <p:stCondLst>
                                            <p:cond delay="0"/>
                                          </p:stCondLst>
                                        </p:cTn>
                                        <p:tgtEl>
                                          <p:spTgt spid="12"/>
                                        </p:tgtEl>
                                      </p:cBhvr>
                                    </p:animEffect>
                                  </p:childTnLst>
                                </p:cTn>
                              </p:par>
                            </p:childTnLst>
                          </p:cTn>
                        </p:par>
                        <p:par>
                          <p:cTn id="9" fill="hold">
                            <p:stCondLst>
                              <p:cond delay="1189"/>
                            </p:stCondLst>
                            <p:childTnLst>
                              <p:par>
                                <p:cTn id="10" presetID="10" presetClass="entr" presetSubtype="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1A519E07-283A-4E13-AD39-4D7FC9226F90}"/>
              </a:ext>
            </a:extLst>
          </p:cNvPr>
          <p:cNvSpPr txBox="1"/>
          <p:nvPr/>
        </p:nvSpPr>
        <p:spPr>
          <a:xfrm>
            <a:off x="6248400" y="1215056"/>
            <a:ext cx="5791200" cy="1154162"/>
          </a:xfrm>
          <a:prstGeom prst="rect">
            <a:avLst/>
          </a:prstGeom>
          <a:noFill/>
        </p:spPr>
        <p:txBody>
          <a:bodyPr wrap="square" rtlCol="0">
            <a:spAutoFit/>
          </a:bodyPr>
          <a:lstStyle/>
          <a:p>
            <a:pPr algn="ctr"/>
            <a:r>
              <a:rPr lang="en-US" altLang="zh-CN" sz="2000">
                <a:solidFill>
                  <a:schemeClr val="tx1">
                    <a:lumMod val="85000"/>
                    <a:lumOff val="15000"/>
                  </a:schemeClr>
                </a:solidFill>
                <a:latin typeface="+mj-lt"/>
              </a:rPr>
              <a:t>Business</a:t>
            </a:r>
          </a:p>
          <a:p>
            <a:pPr algn="ctr">
              <a:spcBef>
                <a:spcPts val="600"/>
              </a:spcBef>
            </a:pPr>
            <a:r>
              <a:rPr lang="en-US" sz="4400">
                <a:solidFill>
                  <a:schemeClr val="tx1">
                    <a:lumMod val="85000"/>
                    <a:lumOff val="15000"/>
                  </a:schemeClr>
                </a:solidFill>
                <a:latin typeface="Montserrat Black" panose="00000A00000000000000" pitchFamily="50" charset="0"/>
              </a:rPr>
              <a:t>Team Members</a:t>
            </a:r>
          </a:p>
        </p:txBody>
      </p:sp>
      <p:sp>
        <p:nvSpPr>
          <p:cNvPr id="21" name="Rectangle 20">
            <a:extLst>
              <a:ext uri="{FF2B5EF4-FFF2-40B4-BE49-F238E27FC236}">
                <a16:creationId xmlns:a16="http://schemas.microsoft.com/office/drawing/2014/main" id="{D626333C-149C-4520-A002-F851F0786566}"/>
              </a:ext>
            </a:extLst>
          </p:cNvPr>
          <p:cNvSpPr/>
          <p:nvPr/>
        </p:nvSpPr>
        <p:spPr>
          <a:xfrm flipH="1">
            <a:off x="1261812" y="8108132"/>
            <a:ext cx="4523292" cy="988091"/>
          </a:xfrm>
          <a:prstGeom prst="rect">
            <a:avLst/>
          </a:prstGeom>
        </p:spPr>
        <p:txBody>
          <a:bodyPr wrap="square">
            <a:spAutoFit/>
          </a:bodyPr>
          <a:lstStyle/>
          <a:p>
            <a:pPr algn="ctr">
              <a:lnSpc>
                <a:spcPct val="150000"/>
              </a:lnSpc>
              <a:spcBef>
                <a:spcPts val="1800"/>
              </a:spcBef>
            </a:pPr>
            <a:r>
              <a:rPr lang="es-ES" altLang="zh-CN" sz="1000">
                <a:solidFill>
                  <a:schemeClr val="tx1">
                    <a:lumMod val="50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tx1">
                    <a:lumMod val="50000"/>
                  </a:schemeClr>
                </a:solidFill>
                <a:ea typeface="Lato Light" panose="020F0502020204030203" pitchFamily="34" charset="0"/>
                <a:cs typeface="Lato Light" panose="020F0502020204030203" pitchFamily="34" charset="0"/>
              </a:rPr>
              <a:t>. </a:t>
            </a:r>
            <a:r>
              <a:rPr lang="es-ES" altLang="zh-CN" sz="1000">
                <a:solidFill>
                  <a:schemeClr val="tx1">
                    <a:lumMod val="50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a:t>
            </a:r>
            <a:r>
              <a:rPr lang="en-US" altLang="zh-CN" sz="1000">
                <a:solidFill>
                  <a:schemeClr val="tx1">
                    <a:lumMod val="50000"/>
                  </a:schemeClr>
                </a:solidFill>
                <a:ea typeface="Lato Light" panose="020F0502020204030203" pitchFamily="34" charset="0"/>
                <a:cs typeface="Lato Light" panose="020F0502020204030203" pitchFamily="34" charset="0"/>
              </a:rPr>
              <a:t>. </a:t>
            </a:r>
          </a:p>
        </p:txBody>
      </p:sp>
      <p:sp>
        <p:nvSpPr>
          <p:cNvPr id="22" name="Rectangle 21">
            <a:extLst>
              <a:ext uri="{FF2B5EF4-FFF2-40B4-BE49-F238E27FC236}">
                <a16:creationId xmlns:a16="http://schemas.microsoft.com/office/drawing/2014/main" id="{5C870B78-E674-46BB-93C3-9593F5407CBC}"/>
              </a:ext>
            </a:extLst>
          </p:cNvPr>
          <p:cNvSpPr/>
          <p:nvPr/>
        </p:nvSpPr>
        <p:spPr>
          <a:xfrm flipH="1">
            <a:off x="2292471" y="7202186"/>
            <a:ext cx="2461974" cy="692497"/>
          </a:xfrm>
          <a:prstGeom prst="rect">
            <a:avLst/>
          </a:prstGeom>
        </p:spPr>
        <p:txBody>
          <a:bodyPr wrap="square">
            <a:spAutoFit/>
          </a:bodyPr>
          <a:lstStyle/>
          <a:p>
            <a:pPr algn="ctr"/>
            <a:r>
              <a:rPr lang="en-US" altLang="zh-CN" sz="2400">
                <a:solidFill>
                  <a:schemeClr val="tx1">
                    <a:lumMod val="85000"/>
                    <a:lumOff val="15000"/>
                  </a:schemeClr>
                </a:solidFill>
                <a:latin typeface="Montserrat Medium" panose="00000600000000000000" pitchFamily="50" charset="0"/>
                <a:ea typeface="Lato Thin" panose="020F0502020204030203" pitchFamily="34" charset="0"/>
                <a:cs typeface="Lato Thin" panose="020F0502020204030203" pitchFamily="34" charset="0"/>
              </a:rPr>
              <a:t>Alice Chen</a:t>
            </a:r>
          </a:p>
          <a:p>
            <a:pPr algn="ctr">
              <a:spcBef>
                <a:spcPts val="600"/>
              </a:spcBef>
            </a:pPr>
            <a:r>
              <a:rPr lang="en-US" altLang="zh-CN" sz="1000" i="1">
                <a:solidFill>
                  <a:schemeClr val="tx1">
                    <a:lumMod val="50000"/>
                  </a:schemeClr>
                </a:solidFill>
                <a:ea typeface="Lato Thin" panose="020F0502020204030203" pitchFamily="34" charset="0"/>
                <a:cs typeface="Lato Thin" panose="020F0502020204030203" pitchFamily="34" charset="0"/>
              </a:rPr>
              <a:t>Graphic Designer</a:t>
            </a:r>
            <a:endParaRPr lang="zh-CN" altLang="en-US" sz="300" i="1">
              <a:solidFill>
                <a:schemeClr val="tx1">
                  <a:lumMod val="50000"/>
                </a:schemeClr>
              </a:solidFill>
            </a:endParaRPr>
          </a:p>
        </p:txBody>
      </p:sp>
      <p:sp>
        <p:nvSpPr>
          <p:cNvPr id="25" name="Rectangle 24">
            <a:extLst>
              <a:ext uri="{FF2B5EF4-FFF2-40B4-BE49-F238E27FC236}">
                <a16:creationId xmlns:a16="http://schemas.microsoft.com/office/drawing/2014/main" id="{DEA1EC1C-C04A-4F54-BF24-64DA8F4EE26E}"/>
              </a:ext>
            </a:extLst>
          </p:cNvPr>
          <p:cNvSpPr/>
          <p:nvPr/>
        </p:nvSpPr>
        <p:spPr>
          <a:xfrm flipH="1">
            <a:off x="6882354" y="8108132"/>
            <a:ext cx="4523292" cy="988091"/>
          </a:xfrm>
          <a:prstGeom prst="rect">
            <a:avLst/>
          </a:prstGeom>
        </p:spPr>
        <p:txBody>
          <a:bodyPr wrap="square">
            <a:spAutoFit/>
          </a:bodyPr>
          <a:lstStyle/>
          <a:p>
            <a:pPr algn="ctr">
              <a:lnSpc>
                <a:spcPct val="150000"/>
              </a:lnSpc>
              <a:spcBef>
                <a:spcPts val="1800"/>
              </a:spcBef>
            </a:pPr>
            <a:r>
              <a:rPr lang="es-ES" altLang="zh-CN" sz="1000">
                <a:solidFill>
                  <a:schemeClr val="tx1">
                    <a:lumMod val="50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tx1">
                    <a:lumMod val="50000"/>
                  </a:schemeClr>
                </a:solidFill>
                <a:ea typeface="Lato Light" panose="020F0502020204030203" pitchFamily="34" charset="0"/>
                <a:cs typeface="Lato Light" panose="020F0502020204030203" pitchFamily="34" charset="0"/>
              </a:rPr>
              <a:t>. </a:t>
            </a:r>
            <a:r>
              <a:rPr lang="es-ES" altLang="zh-CN" sz="1000">
                <a:solidFill>
                  <a:schemeClr val="tx1">
                    <a:lumMod val="50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a:t>
            </a:r>
            <a:r>
              <a:rPr lang="en-US" altLang="zh-CN" sz="1000">
                <a:solidFill>
                  <a:schemeClr val="tx1">
                    <a:lumMod val="50000"/>
                  </a:schemeClr>
                </a:solidFill>
                <a:ea typeface="Lato Light" panose="020F0502020204030203" pitchFamily="34" charset="0"/>
                <a:cs typeface="Lato Light" panose="020F0502020204030203" pitchFamily="34" charset="0"/>
              </a:rPr>
              <a:t>. </a:t>
            </a:r>
          </a:p>
        </p:txBody>
      </p:sp>
      <p:sp>
        <p:nvSpPr>
          <p:cNvPr id="26" name="Rectangle 25">
            <a:extLst>
              <a:ext uri="{FF2B5EF4-FFF2-40B4-BE49-F238E27FC236}">
                <a16:creationId xmlns:a16="http://schemas.microsoft.com/office/drawing/2014/main" id="{DF2EAEB3-2A9D-4674-96A2-96D3810A3BDA}"/>
              </a:ext>
            </a:extLst>
          </p:cNvPr>
          <p:cNvSpPr/>
          <p:nvPr/>
        </p:nvSpPr>
        <p:spPr>
          <a:xfrm flipH="1">
            <a:off x="7913013" y="7202186"/>
            <a:ext cx="2461974" cy="692497"/>
          </a:xfrm>
          <a:prstGeom prst="rect">
            <a:avLst/>
          </a:prstGeom>
        </p:spPr>
        <p:txBody>
          <a:bodyPr wrap="square">
            <a:spAutoFit/>
          </a:bodyPr>
          <a:lstStyle/>
          <a:p>
            <a:pPr algn="ctr"/>
            <a:r>
              <a:rPr lang="en-US" altLang="zh-CN" sz="2400">
                <a:solidFill>
                  <a:schemeClr val="tx1">
                    <a:lumMod val="85000"/>
                    <a:lumOff val="15000"/>
                  </a:schemeClr>
                </a:solidFill>
                <a:latin typeface="Montserrat Medium" panose="00000600000000000000" pitchFamily="50" charset="0"/>
                <a:ea typeface="Lato Thin" panose="020F0502020204030203" pitchFamily="34" charset="0"/>
                <a:cs typeface="Lato Thin" panose="020F0502020204030203" pitchFamily="34" charset="0"/>
              </a:rPr>
              <a:t>Alice Chen</a:t>
            </a:r>
          </a:p>
          <a:p>
            <a:pPr algn="ctr">
              <a:spcBef>
                <a:spcPts val="600"/>
              </a:spcBef>
            </a:pPr>
            <a:r>
              <a:rPr lang="en-US" altLang="zh-CN" sz="1000" i="1">
                <a:solidFill>
                  <a:schemeClr val="tx1">
                    <a:lumMod val="50000"/>
                  </a:schemeClr>
                </a:solidFill>
                <a:ea typeface="Lato Thin" panose="020F0502020204030203" pitchFamily="34" charset="0"/>
                <a:cs typeface="Lato Thin" panose="020F0502020204030203" pitchFamily="34" charset="0"/>
              </a:rPr>
              <a:t>Graphic Designer</a:t>
            </a:r>
            <a:endParaRPr lang="zh-CN" altLang="en-US" sz="300" i="1">
              <a:solidFill>
                <a:schemeClr val="tx1">
                  <a:lumMod val="50000"/>
                </a:schemeClr>
              </a:solidFill>
            </a:endParaRPr>
          </a:p>
        </p:txBody>
      </p:sp>
      <p:sp>
        <p:nvSpPr>
          <p:cNvPr id="28" name="Rectangle 27">
            <a:extLst>
              <a:ext uri="{FF2B5EF4-FFF2-40B4-BE49-F238E27FC236}">
                <a16:creationId xmlns:a16="http://schemas.microsoft.com/office/drawing/2014/main" id="{FAD78E45-B293-43F4-BCB5-3ADF422592A6}"/>
              </a:ext>
            </a:extLst>
          </p:cNvPr>
          <p:cNvSpPr/>
          <p:nvPr/>
        </p:nvSpPr>
        <p:spPr>
          <a:xfrm flipH="1">
            <a:off x="12502896" y="8108132"/>
            <a:ext cx="4523292" cy="988091"/>
          </a:xfrm>
          <a:prstGeom prst="rect">
            <a:avLst/>
          </a:prstGeom>
        </p:spPr>
        <p:txBody>
          <a:bodyPr wrap="square">
            <a:spAutoFit/>
          </a:bodyPr>
          <a:lstStyle/>
          <a:p>
            <a:pPr algn="ctr">
              <a:lnSpc>
                <a:spcPct val="150000"/>
              </a:lnSpc>
              <a:spcBef>
                <a:spcPts val="1800"/>
              </a:spcBef>
            </a:pPr>
            <a:r>
              <a:rPr lang="es-ES" altLang="zh-CN" sz="1000">
                <a:solidFill>
                  <a:schemeClr val="tx1">
                    <a:lumMod val="50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tx1">
                    <a:lumMod val="50000"/>
                  </a:schemeClr>
                </a:solidFill>
                <a:ea typeface="Lato Light" panose="020F0502020204030203" pitchFamily="34" charset="0"/>
                <a:cs typeface="Lato Light" panose="020F0502020204030203" pitchFamily="34" charset="0"/>
              </a:rPr>
              <a:t>. </a:t>
            </a:r>
            <a:r>
              <a:rPr lang="es-ES" altLang="zh-CN" sz="1000">
                <a:solidFill>
                  <a:schemeClr val="tx1">
                    <a:lumMod val="50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a:t>
            </a:r>
            <a:r>
              <a:rPr lang="en-US" altLang="zh-CN" sz="1000">
                <a:solidFill>
                  <a:schemeClr val="tx1">
                    <a:lumMod val="50000"/>
                  </a:schemeClr>
                </a:solidFill>
                <a:ea typeface="Lato Light" panose="020F0502020204030203" pitchFamily="34" charset="0"/>
                <a:cs typeface="Lato Light" panose="020F0502020204030203" pitchFamily="34" charset="0"/>
              </a:rPr>
              <a:t>. </a:t>
            </a:r>
          </a:p>
        </p:txBody>
      </p:sp>
      <p:sp>
        <p:nvSpPr>
          <p:cNvPr id="29" name="Rectangle 28">
            <a:extLst>
              <a:ext uri="{FF2B5EF4-FFF2-40B4-BE49-F238E27FC236}">
                <a16:creationId xmlns:a16="http://schemas.microsoft.com/office/drawing/2014/main" id="{4D88AABA-9D72-4ADF-A617-F6912C3EBEE9}"/>
              </a:ext>
            </a:extLst>
          </p:cNvPr>
          <p:cNvSpPr/>
          <p:nvPr/>
        </p:nvSpPr>
        <p:spPr>
          <a:xfrm flipH="1">
            <a:off x="13533555" y="7202186"/>
            <a:ext cx="2461974" cy="692497"/>
          </a:xfrm>
          <a:prstGeom prst="rect">
            <a:avLst/>
          </a:prstGeom>
        </p:spPr>
        <p:txBody>
          <a:bodyPr wrap="square">
            <a:spAutoFit/>
          </a:bodyPr>
          <a:lstStyle/>
          <a:p>
            <a:pPr algn="ctr"/>
            <a:r>
              <a:rPr lang="en-US" altLang="zh-CN" sz="2400">
                <a:solidFill>
                  <a:schemeClr val="tx1">
                    <a:lumMod val="85000"/>
                    <a:lumOff val="15000"/>
                  </a:schemeClr>
                </a:solidFill>
                <a:latin typeface="Montserrat Medium" panose="00000600000000000000" pitchFamily="50" charset="0"/>
                <a:ea typeface="Lato Thin" panose="020F0502020204030203" pitchFamily="34" charset="0"/>
                <a:cs typeface="Lato Thin" panose="020F0502020204030203" pitchFamily="34" charset="0"/>
              </a:rPr>
              <a:t>Alice Chen</a:t>
            </a:r>
          </a:p>
          <a:p>
            <a:pPr algn="ctr">
              <a:spcBef>
                <a:spcPts val="600"/>
              </a:spcBef>
            </a:pPr>
            <a:r>
              <a:rPr lang="en-US" altLang="zh-CN" sz="1000" i="1">
                <a:solidFill>
                  <a:schemeClr val="tx1">
                    <a:lumMod val="50000"/>
                  </a:schemeClr>
                </a:solidFill>
                <a:ea typeface="Lato Thin" panose="020F0502020204030203" pitchFamily="34" charset="0"/>
                <a:cs typeface="Lato Thin" panose="020F0502020204030203" pitchFamily="34" charset="0"/>
              </a:rPr>
              <a:t>Graphic Designer</a:t>
            </a:r>
            <a:endParaRPr lang="zh-CN" altLang="en-US" sz="300" i="1">
              <a:solidFill>
                <a:schemeClr val="tx1">
                  <a:lumMod val="50000"/>
                </a:schemeClr>
              </a:solidFill>
            </a:endParaRPr>
          </a:p>
        </p:txBody>
      </p:sp>
      <p:sp>
        <p:nvSpPr>
          <p:cNvPr id="4" name="Picture Placeholder 3">
            <a:extLst>
              <a:ext uri="{FF2B5EF4-FFF2-40B4-BE49-F238E27FC236}">
                <a16:creationId xmlns:a16="http://schemas.microsoft.com/office/drawing/2014/main" id="{2768FAAA-91D7-4A25-B166-7A84AA938955}"/>
              </a:ext>
            </a:extLst>
          </p:cNvPr>
          <p:cNvSpPr>
            <a:spLocks noGrp="1"/>
          </p:cNvSpPr>
          <p:nvPr>
            <p:ph type="pic" sz="quarter" idx="12"/>
          </p:nvPr>
        </p:nvSpPr>
        <p:spPr/>
      </p:sp>
      <p:sp>
        <p:nvSpPr>
          <p:cNvPr id="3" name="Picture Placeholder 2">
            <a:extLst>
              <a:ext uri="{FF2B5EF4-FFF2-40B4-BE49-F238E27FC236}">
                <a16:creationId xmlns:a16="http://schemas.microsoft.com/office/drawing/2014/main" id="{407AA7D2-CEF7-4CCF-B338-1C5B75E1B423}"/>
              </a:ext>
            </a:extLst>
          </p:cNvPr>
          <p:cNvSpPr>
            <a:spLocks noGrp="1"/>
          </p:cNvSpPr>
          <p:nvPr>
            <p:ph type="pic" sz="quarter" idx="11"/>
          </p:nvPr>
        </p:nvSpPr>
        <p:spPr/>
      </p:sp>
      <p:sp>
        <p:nvSpPr>
          <p:cNvPr id="2" name="Picture Placeholder 1">
            <a:extLst>
              <a:ext uri="{FF2B5EF4-FFF2-40B4-BE49-F238E27FC236}">
                <a16:creationId xmlns:a16="http://schemas.microsoft.com/office/drawing/2014/main" id="{A98DCCD4-A574-42BF-997A-B32FB8F935B2}"/>
              </a:ext>
            </a:extLst>
          </p:cNvPr>
          <p:cNvSpPr>
            <a:spLocks noGrp="1"/>
          </p:cNvSpPr>
          <p:nvPr>
            <p:ph type="pic" sz="quarter" idx="10"/>
          </p:nvPr>
        </p:nvSpPr>
        <p:spPr/>
      </p:sp>
    </p:spTree>
    <p:extLst>
      <p:ext uri="{BB962C8B-B14F-4D97-AF65-F5344CB8AC3E}">
        <p14:creationId xmlns:p14="http://schemas.microsoft.com/office/powerpoint/2010/main" val="3823853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afterEffect">
                                  <p:stCondLst>
                                    <p:cond delay="0"/>
                                  </p:stCondLst>
                                  <p:iterate type="lt">
                                    <p:tmPct val="3000"/>
                                  </p:iterate>
                                  <p:childTnLst>
                                    <p:set>
                                      <p:cBhvr>
                                        <p:cTn id="6" dur="750" fill="hold">
                                          <p:stCondLst>
                                            <p:cond delay="0"/>
                                          </p:stCondLst>
                                        </p:cTn>
                                        <p:tgtEl>
                                          <p:spTgt spid="17"/>
                                        </p:tgtEl>
                                        <p:attrNameLst>
                                          <p:attrName>style.visibility</p:attrName>
                                        </p:attrNameLst>
                                      </p:cBhvr>
                                      <p:to>
                                        <p:strVal val="visible"/>
                                      </p:to>
                                    </p:set>
                                    <p:anim to="" calcmode="lin" valueType="num">
                                      <p:cBhvr>
                                        <p:cTn id="7" dur="750" fill="hold">
                                          <p:stCondLst>
                                            <p:cond delay="0"/>
                                          </p:stCondLst>
                                        </p:cTn>
                                        <p:tgtEl>
                                          <p:spTgt spid="17"/>
                                        </p:tgtEl>
                                        <p:attrNameLst>
                                          <p:attrName>ppt_x</p:attrName>
                                        </p:attrNameLst>
                                      </p:cBhvr>
                                      <p:tavLst>
                                        <p:tav tm="0" fmla="#ppt_x+#ppt_w*((1.5-1.5*$)^3-(1.5-1.5*$)^2)">
                                          <p:val>
                                            <p:strVal val="0"/>
                                          </p:val>
                                        </p:tav>
                                        <p:tav tm="100000">
                                          <p:val>
                                            <p:strVal val="1"/>
                                          </p:val>
                                        </p:tav>
                                      </p:tavLst>
                                    </p:anim>
                                    <p:animEffect filter="fade">
                                      <p:cBhvr>
                                        <p:cTn id="8" dur="750">
                                          <p:stCondLst>
                                            <p:cond delay="0"/>
                                          </p:stCondLst>
                                        </p:cTn>
                                        <p:tgtEl>
                                          <p:spTgt spid="17"/>
                                        </p:tgtEl>
                                      </p:cBhvr>
                                    </p:animEffect>
                                  </p:childTnLst>
                                </p:cTn>
                              </p:par>
                            </p:childTnLst>
                          </p:cTn>
                        </p:par>
                        <p:par>
                          <p:cTn id="9" fill="hold">
                            <p:stCondLst>
                              <p:cond delay="1155"/>
                            </p:stCondLst>
                            <p:childTnLst>
                              <p:par>
                                <p:cTn id="10" presetID="2" presetClass="entr" presetSubtype="4" decel="10000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000" fill="hold"/>
                                        <p:tgtEl>
                                          <p:spTgt spid="2"/>
                                        </p:tgtEl>
                                        <p:attrNameLst>
                                          <p:attrName>ppt_x</p:attrName>
                                        </p:attrNameLst>
                                      </p:cBhvr>
                                      <p:tavLst>
                                        <p:tav tm="0">
                                          <p:val>
                                            <p:strVal val="#ppt_x"/>
                                          </p:val>
                                        </p:tav>
                                        <p:tav tm="100000">
                                          <p:val>
                                            <p:strVal val="#ppt_x"/>
                                          </p:val>
                                        </p:tav>
                                      </p:tavLst>
                                    </p:anim>
                                    <p:anim calcmode="lin" valueType="num">
                                      <p:cBhvr additive="base">
                                        <p:cTn id="13" dur="1000" fill="hold"/>
                                        <p:tgtEl>
                                          <p:spTgt spid="2"/>
                                        </p:tgtEl>
                                        <p:attrNameLst>
                                          <p:attrName>ppt_y</p:attrName>
                                        </p:attrNameLst>
                                      </p:cBhvr>
                                      <p:tavLst>
                                        <p:tav tm="0">
                                          <p:val>
                                            <p:strVal val="1+#ppt_h/2"/>
                                          </p:val>
                                        </p:tav>
                                        <p:tav tm="100000">
                                          <p:val>
                                            <p:strVal val="#ppt_y"/>
                                          </p:val>
                                        </p:tav>
                                      </p:tavLst>
                                    </p:anim>
                                  </p:childTnLst>
                                </p:cTn>
                              </p:par>
                              <p:par>
                                <p:cTn id="14" presetID="2" presetClass="entr" presetSubtype="4" decel="100000" fill="hold" grpId="0" nodeType="withEffect">
                                  <p:stCondLst>
                                    <p:cond delay="100"/>
                                  </p:stCondLst>
                                  <p:childTnLst>
                                    <p:set>
                                      <p:cBhvr>
                                        <p:cTn id="15" dur="1" fill="hold">
                                          <p:stCondLst>
                                            <p:cond delay="0"/>
                                          </p:stCondLst>
                                        </p:cTn>
                                        <p:tgtEl>
                                          <p:spTgt spid="22"/>
                                        </p:tgtEl>
                                        <p:attrNameLst>
                                          <p:attrName>style.visibility</p:attrName>
                                        </p:attrNameLst>
                                      </p:cBhvr>
                                      <p:to>
                                        <p:strVal val="visible"/>
                                      </p:to>
                                    </p:set>
                                    <p:anim calcmode="lin" valueType="num">
                                      <p:cBhvr additive="base">
                                        <p:cTn id="16" dur="1000" fill="hold"/>
                                        <p:tgtEl>
                                          <p:spTgt spid="22"/>
                                        </p:tgtEl>
                                        <p:attrNameLst>
                                          <p:attrName>ppt_x</p:attrName>
                                        </p:attrNameLst>
                                      </p:cBhvr>
                                      <p:tavLst>
                                        <p:tav tm="0">
                                          <p:val>
                                            <p:strVal val="#ppt_x"/>
                                          </p:val>
                                        </p:tav>
                                        <p:tav tm="100000">
                                          <p:val>
                                            <p:strVal val="#ppt_x"/>
                                          </p:val>
                                        </p:tav>
                                      </p:tavLst>
                                    </p:anim>
                                    <p:anim calcmode="lin" valueType="num">
                                      <p:cBhvr additive="base">
                                        <p:cTn id="17" dur="1000" fill="hold"/>
                                        <p:tgtEl>
                                          <p:spTgt spid="22"/>
                                        </p:tgtEl>
                                        <p:attrNameLst>
                                          <p:attrName>ppt_y</p:attrName>
                                        </p:attrNameLst>
                                      </p:cBhvr>
                                      <p:tavLst>
                                        <p:tav tm="0">
                                          <p:val>
                                            <p:strVal val="1+#ppt_h/2"/>
                                          </p:val>
                                        </p:tav>
                                        <p:tav tm="100000">
                                          <p:val>
                                            <p:strVal val="#ppt_y"/>
                                          </p:val>
                                        </p:tav>
                                      </p:tavLst>
                                    </p:anim>
                                  </p:childTnLst>
                                </p:cTn>
                              </p:par>
                              <p:par>
                                <p:cTn id="18" presetID="2" presetClass="entr" presetSubtype="4" decel="100000" fill="hold" grpId="0" nodeType="withEffect">
                                  <p:stCondLst>
                                    <p:cond delay="200"/>
                                  </p:stCondLst>
                                  <p:childTnLst>
                                    <p:set>
                                      <p:cBhvr>
                                        <p:cTn id="19" dur="1" fill="hold">
                                          <p:stCondLst>
                                            <p:cond delay="0"/>
                                          </p:stCondLst>
                                        </p:cTn>
                                        <p:tgtEl>
                                          <p:spTgt spid="21"/>
                                        </p:tgtEl>
                                        <p:attrNameLst>
                                          <p:attrName>style.visibility</p:attrName>
                                        </p:attrNameLst>
                                      </p:cBhvr>
                                      <p:to>
                                        <p:strVal val="visible"/>
                                      </p:to>
                                    </p:set>
                                    <p:anim calcmode="lin" valueType="num">
                                      <p:cBhvr additive="base">
                                        <p:cTn id="20" dur="1000" fill="hold"/>
                                        <p:tgtEl>
                                          <p:spTgt spid="21"/>
                                        </p:tgtEl>
                                        <p:attrNameLst>
                                          <p:attrName>ppt_x</p:attrName>
                                        </p:attrNameLst>
                                      </p:cBhvr>
                                      <p:tavLst>
                                        <p:tav tm="0">
                                          <p:val>
                                            <p:strVal val="#ppt_x"/>
                                          </p:val>
                                        </p:tav>
                                        <p:tav tm="100000">
                                          <p:val>
                                            <p:strVal val="#ppt_x"/>
                                          </p:val>
                                        </p:tav>
                                      </p:tavLst>
                                    </p:anim>
                                    <p:anim calcmode="lin" valueType="num">
                                      <p:cBhvr additive="base">
                                        <p:cTn id="21" dur="1000" fill="hold"/>
                                        <p:tgtEl>
                                          <p:spTgt spid="21"/>
                                        </p:tgtEl>
                                        <p:attrNameLst>
                                          <p:attrName>ppt_y</p:attrName>
                                        </p:attrNameLst>
                                      </p:cBhvr>
                                      <p:tavLst>
                                        <p:tav tm="0">
                                          <p:val>
                                            <p:strVal val="1+#ppt_h/2"/>
                                          </p:val>
                                        </p:tav>
                                        <p:tav tm="100000">
                                          <p:val>
                                            <p:strVal val="#ppt_y"/>
                                          </p:val>
                                        </p:tav>
                                      </p:tavLst>
                                    </p:anim>
                                  </p:childTnLst>
                                </p:cTn>
                              </p:par>
                            </p:childTnLst>
                          </p:cTn>
                        </p:par>
                        <p:par>
                          <p:cTn id="22" fill="hold">
                            <p:stCondLst>
                              <p:cond delay="2355"/>
                            </p:stCondLst>
                            <p:childTnLst>
                              <p:par>
                                <p:cTn id="23" presetID="2" presetClass="entr" presetSubtype="4" decel="10000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1000" fill="hold"/>
                                        <p:tgtEl>
                                          <p:spTgt spid="3"/>
                                        </p:tgtEl>
                                        <p:attrNameLst>
                                          <p:attrName>ppt_x</p:attrName>
                                        </p:attrNameLst>
                                      </p:cBhvr>
                                      <p:tavLst>
                                        <p:tav tm="0">
                                          <p:val>
                                            <p:strVal val="#ppt_x"/>
                                          </p:val>
                                        </p:tav>
                                        <p:tav tm="100000">
                                          <p:val>
                                            <p:strVal val="#ppt_x"/>
                                          </p:val>
                                        </p:tav>
                                      </p:tavLst>
                                    </p:anim>
                                    <p:anim calcmode="lin" valueType="num">
                                      <p:cBhvr additive="base">
                                        <p:cTn id="26" dur="1000" fill="hold"/>
                                        <p:tgtEl>
                                          <p:spTgt spid="3"/>
                                        </p:tgtEl>
                                        <p:attrNameLst>
                                          <p:attrName>ppt_y</p:attrName>
                                        </p:attrNameLst>
                                      </p:cBhvr>
                                      <p:tavLst>
                                        <p:tav tm="0">
                                          <p:val>
                                            <p:strVal val="1+#ppt_h/2"/>
                                          </p:val>
                                        </p:tav>
                                        <p:tav tm="100000">
                                          <p:val>
                                            <p:strVal val="#ppt_y"/>
                                          </p:val>
                                        </p:tav>
                                      </p:tavLst>
                                    </p:anim>
                                  </p:childTnLst>
                                </p:cTn>
                              </p:par>
                              <p:par>
                                <p:cTn id="27" presetID="2" presetClass="entr" presetSubtype="4" decel="100000" fill="hold" grpId="0" nodeType="withEffect">
                                  <p:stCondLst>
                                    <p:cond delay="100"/>
                                  </p:stCondLst>
                                  <p:childTnLst>
                                    <p:set>
                                      <p:cBhvr>
                                        <p:cTn id="28" dur="1" fill="hold">
                                          <p:stCondLst>
                                            <p:cond delay="0"/>
                                          </p:stCondLst>
                                        </p:cTn>
                                        <p:tgtEl>
                                          <p:spTgt spid="26"/>
                                        </p:tgtEl>
                                        <p:attrNameLst>
                                          <p:attrName>style.visibility</p:attrName>
                                        </p:attrNameLst>
                                      </p:cBhvr>
                                      <p:to>
                                        <p:strVal val="visible"/>
                                      </p:to>
                                    </p:set>
                                    <p:anim calcmode="lin" valueType="num">
                                      <p:cBhvr additive="base">
                                        <p:cTn id="29" dur="1000" fill="hold"/>
                                        <p:tgtEl>
                                          <p:spTgt spid="26"/>
                                        </p:tgtEl>
                                        <p:attrNameLst>
                                          <p:attrName>ppt_x</p:attrName>
                                        </p:attrNameLst>
                                      </p:cBhvr>
                                      <p:tavLst>
                                        <p:tav tm="0">
                                          <p:val>
                                            <p:strVal val="#ppt_x"/>
                                          </p:val>
                                        </p:tav>
                                        <p:tav tm="100000">
                                          <p:val>
                                            <p:strVal val="#ppt_x"/>
                                          </p:val>
                                        </p:tav>
                                      </p:tavLst>
                                    </p:anim>
                                    <p:anim calcmode="lin" valueType="num">
                                      <p:cBhvr additive="base">
                                        <p:cTn id="30" dur="1000" fill="hold"/>
                                        <p:tgtEl>
                                          <p:spTgt spid="26"/>
                                        </p:tgtEl>
                                        <p:attrNameLst>
                                          <p:attrName>ppt_y</p:attrName>
                                        </p:attrNameLst>
                                      </p:cBhvr>
                                      <p:tavLst>
                                        <p:tav tm="0">
                                          <p:val>
                                            <p:strVal val="1+#ppt_h/2"/>
                                          </p:val>
                                        </p:tav>
                                        <p:tav tm="100000">
                                          <p:val>
                                            <p:strVal val="#ppt_y"/>
                                          </p:val>
                                        </p:tav>
                                      </p:tavLst>
                                    </p:anim>
                                  </p:childTnLst>
                                </p:cTn>
                              </p:par>
                              <p:par>
                                <p:cTn id="31" presetID="2" presetClass="entr" presetSubtype="4" decel="100000" fill="hold" grpId="0" nodeType="withEffect">
                                  <p:stCondLst>
                                    <p:cond delay="200"/>
                                  </p:stCondLst>
                                  <p:childTnLst>
                                    <p:set>
                                      <p:cBhvr>
                                        <p:cTn id="32" dur="1" fill="hold">
                                          <p:stCondLst>
                                            <p:cond delay="0"/>
                                          </p:stCondLst>
                                        </p:cTn>
                                        <p:tgtEl>
                                          <p:spTgt spid="25"/>
                                        </p:tgtEl>
                                        <p:attrNameLst>
                                          <p:attrName>style.visibility</p:attrName>
                                        </p:attrNameLst>
                                      </p:cBhvr>
                                      <p:to>
                                        <p:strVal val="visible"/>
                                      </p:to>
                                    </p:set>
                                    <p:anim calcmode="lin" valueType="num">
                                      <p:cBhvr additive="base">
                                        <p:cTn id="33" dur="1000" fill="hold"/>
                                        <p:tgtEl>
                                          <p:spTgt spid="25"/>
                                        </p:tgtEl>
                                        <p:attrNameLst>
                                          <p:attrName>ppt_x</p:attrName>
                                        </p:attrNameLst>
                                      </p:cBhvr>
                                      <p:tavLst>
                                        <p:tav tm="0">
                                          <p:val>
                                            <p:strVal val="#ppt_x"/>
                                          </p:val>
                                        </p:tav>
                                        <p:tav tm="100000">
                                          <p:val>
                                            <p:strVal val="#ppt_x"/>
                                          </p:val>
                                        </p:tav>
                                      </p:tavLst>
                                    </p:anim>
                                    <p:anim calcmode="lin" valueType="num">
                                      <p:cBhvr additive="base">
                                        <p:cTn id="34" dur="1000" fill="hold"/>
                                        <p:tgtEl>
                                          <p:spTgt spid="25"/>
                                        </p:tgtEl>
                                        <p:attrNameLst>
                                          <p:attrName>ppt_y</p:attrName>
                                        </p:attrNameLst>
                                      </p:cBhvr>
                                      <p:tavLst>
                                        <p:tav tm="0">
                                          <p:val>
                                            <p:strVal val="1+#ppt_h/2"/>
                                          </p:val>
                                        </p:tav>
                                        <p:tav tm="100000">
                                          <p:val>
                                            <p:strVal val="#ppt_y"/>
                                          </p:val>
                                        </p:tav>
                                      </p:tavLst>
                                    </p:anim>
                                  </p:childTnLst>
                                </p:cTn>
                              </p:par>
                            </p:childTnLst>
                          </p:cTn>
                        </p:par>
                        <p:par>
                          <p:cTn id="35" fill="hold">
                            <p:stCondLst>
                              <p:cond delay="3555"/>
                            </p:stCondLst>
                            <p:childTnLst>
                              <p:par>
                                <p:cTn id="36" presetID="2" presetClass="entr" presetSubtype="4" decel="10000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additive="base">
                                        <p:cTn id="38" dur="1000" fill="hold"/>
                                        <p:tgtEl>
                                          <p:spTgt spid="4"/>
                                        </p:tgtEl>
                                        <p:attrNameLst>
                                          <p:attrName>ppt_x</p:attrName>
                                        </p:attrNameLst>
                                      </p:cBhvr>
                                      <p:tavLst>
                                        <p:tav tm="0">
                                          <p:val>
                                            <p:strVal val="#ppt_x"/>
                                          </p:val>
                                        </p:tav>
                                        <p:tav tm="100000">
                                          <p:val>
                                            <p:strVal val="#ppt_x"/>
                                          </p:val>
                                        </p:tav>
                                      </p:tavLst>
                                    </p:anim>
                                    <p:anim calcmode="lin" valueType="num">
                                      <p:cBhvr additive="base">
                                        <p:cTn id="39" dur="1000" fill="hold"/>
                                        <p:tgtEl>
                                          <p:spTgt spid="4"/>
                                        </p:tgtEl>
                                        <p:attrNameLst>
                                          <p:attrName>ppt_y</p:attrName>
                                        </p:attrNameLst>
                                      </p:cBhvr>
                                      <p:tavLst>
                                        <p:tav tm="0">
                                          <p:val>
                                            <p:strVal val="1+#ppt_h/2"/>
                                          </p:val>
                                        </p:tav>
                                        <p:tav tm="100000">
                                          <p:val>
                                            <p:strVal val="#ppt_y"/>
                                          </p:val>
                                        </p:tav>
                                      </p:tavLst>
                                    </p:anim>
                                  </p:childTnLst>
                                </p:cTn>
                              </p:par>
                              <p:par>
                                <p:cTn id="40" presetID="2" presetClass="entr" presetSubtype="4" decel="100000" fill="hold" grpId="0" nodeType="withEffect">
                                  <p:stCondLst>
                                    <p:cond delay="100"/>
                                  </p:stCondLst>
                                  <p:childTnLst>
                                    <p:set>
                                      <p:cBhvr>
                                        <p:cTn id="41" dur="1" fill="hold">
                                          <p:stCondLst>
                                            <p:cond delay="0"/>
                                          </p:stCondLst>
                                        </p:cTn>
                                        <p:tgtEl>
                                          <p:spTgt spid="29"/>
                                        </p:tgtEl>
                                        <p:attrNameLst>
                                          <p:attrName>style.visibility</p:attrName>
                                        </p:attrNameLst>
                                      </p:cBhvr>
                                      <p:to>
                                        <p:strVal val="visible"/>
                                      </p:to>
                                    </p:set>
                                    <p:anim calcmode="lin" valueType="num">
                                      <p:cBhvr additive="base">
                                        <p:cTn id="42" dur="1000" fill="hold"/>
                                        <p:tgtEl>
                                          <p:spTgt spid="29"/>
                                        </p:tgtEl>
                                        <p:attrNameLst>
                                          <p:attrName>ppt_x</p:attrName>
                                        </p:attrNameLst>
                                      </p:cBhvr>
                                      <p:tavLst>
                                        <p:tav tm="0">
                                          <p:val>
                                            <p:strVal val="#ppt_x"/>
                                          </p:val>
                                        </p:tav>
                                        <p:tav tm="100000">
                                          <p:val>
                                            <p:strVal val="#ppt_x"/>
                                          </p:val>
                                        </p:tav>
                                      </p:tavLst>
                                    </p:anim>
                                    <p:anim calcmode="lin" valueType="num">
                                      <p:cBhvr additive="base">
                                        <p:cTn id="43" dur="1000" fill="hold"/>
                                        <p:tgtEl>
                                          <p:spTgt spid="29"/>
                                        </p:tgtEl>
                                        <p:attrNameLst>
                                          <p:attrName>ppt_y</p:attrName>
                                        </p:attrNameLst>
                                      </p:cBhvr>
                                      <p:tavLst>
                                        <p:tav tm="0">
                                          <p:val>
                                            <p:strVal val="1+#ppt_h/2"/>
                                          </p:val>
                                        </p:tav>
                                        <p:tav tm="100000">
                                          <p:val>
                                            <p:strVal val="#ppt_y"/>
                                          </p:val>
                                        </p:tav>
                                      </p:tavLst>
                                    </p:anim>
                                  </p:childTnLst>
                                </p:cTn>
                              </p:par>
                              <p:par>
                                <p:cTn id="44" presetID="2" presetClass="entr" presetSubtype="4" decel="100000" fill="hold" grpId="0" nodeType="withEffect">
                                  <p:stCondLst>
                                    <p:cond delay="200"/>
                                  </p:stCondLst>
                                  <p:childTnLst>
                                    <p:set>
                                      <p:cBhvr>
                                        <p:cTn id="45" dur="1" fill="hold">
                                          <p:stCondLst>
                                            <p:cond delay="0"/>
                                          </p:stCondLst>
                                        </p:cTn>
                                        <p:tgtEl>
                                          <p:spTgt spid="28"/>
                                        </p:tgtEl>
                                        <p:attrNameLst>
                                          <p:attrName>style.visibility</p:attrName>
                                        </p:attrNameLst>
                                      </p:cBhvr>
                                      <p:to>
                                        <p:strVal val="visible"/>
                                      </p:to>
                                    </p:set>
                                    <p:anim calcmode="lin" valueType="num">
                                      <p:cBhvr additive="base">
                                        <p:cTn id="46" dur="1000" fill="hold"/>
                                        <p:tgtEl>
                                          <p:spTgt spid="28"/>
                                        </p:tgtEl>
                                        <p:attrNameLst>
                                          <p:attrName>ppt_x</p:attrName>
                                        </p:attrNameLst>
                                      </p:cBhvr>
                                      <p:tavLst>
                                        <p:tav tm="0">
                                          <p:val>
                                            <p:strVal val="#ppt_x"/>
                                          </p:val>
                                        </p:tav>
                                        <p:tav tm="100000">
                                          <p:val>
                                            <p:strVal val="#ppt_x"/>
                                          </p:val>
                                        </p:tav>
                                      </p:tavLst>
                                    </p:anim>
                                    <p:anim calcmode="lin" valueType="num">
                                      <p:cBhvr additive="base">
                                        <p:cTn id="47" dur="10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P spid="22" grpId="0"/>
      <p:bldP spid="25" grpId="0"/>
      <p:bldP spid="26" grpId="0"/>
      <p:bldP spid="28" grpId="0"/>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538F56-C7AD-4EF6-9708-B23C10A3266D}"/>
              </a:ext>
            </a:extLst>
          </p:cNvPr>
          <p:cNvSpPr>
            <a:spLocks noGrp="1"/>
          </p:cNvSpPr>
          <p:nvPr>
            <p:ph type="pic" sz="quarter" idx="10"/>
          </p:nvPr>
        </p:nvSpPr>
        <p:spPr/>
      </p:sp>
      <p:sp>
        <p:nvSpPr>
          <p:cNvPr id="11" name="Freeform: Shape 10">
            <a:extLst>
              <a:ext uri="{FF2B5EF4-FFF2-40B4-BE49-F238E27FC236}">
                <a16:creationId xmlns:a16="http://schemas.microsoft.com/office/drawing/2014/main" id="{00AA85DF-5887-4123-8914-837E0193D08C}"/>
              </a:ext>
            </a:extLst>
          </p:cNvPr>
          <p:cNvSpPr/>
          <p:nvPr/>
        </p:nvSpPr>
        <p:spPr>
          <a:xfrm>
            <a:off x="1401874" y="2"/>
            <a:ext cx="15484252" cy="10286999"/>
          </a:xfrm>
          <a:custGeom>
            <a:avLst/>
            <a:gdLst>
              <a:gd name="connsiteX0" fmla="*/ 7742129 w 15484252"/>
              <a:gd name="connsiteY0" fmla="*/ 2417547 h 10286999"/>
              <a:gd name="connsiteX1" fmla="*/ 6077351 w 15484252"/>
              <a:gd name="connsiteY1" fmla="*/ 3478841 h 10286999"/>
              <a:gd name="connsiteX2" fmla="*/ 6077353 w 15484252"/>
              <a:gd name="connsiteY2" fmla="*/ 6808391 h 10286999"/>
              <a:gd name="connsiteX3" fmla="*/ 9406902 w 15484252"/>
              <a:gd name="connsiteY3" fmla="*/ 6808391 h 10286999"/>
              <a:gd name="connsiteX4" fmla="*/ 9406903 w 15484252"/>
              <a:gd name="connsiteY4" fmla="*/ 3478843 h 10286999"/>
              <a:gd name="connsiteX5" fmla="*/ 7742129 w 15484252"/>
              <a:gd name="connsiteY5" fmla="*/ 2417547 h 10286999"/>
              <a:gd name="connsiteX6" fmla="*/ 3436263 w 15484252"/>
              <a:gd name="connsiteY6" fmla="*/ 0 h 10286999"/>
              <a:gd name="connsiteX7" fmla="*/ 12047991 w 15484252"/>
              <a:gd name="connsiteY7" fmla="*/ 0 h 10286999"/>
              <a:gd name="connsiteX8" fmla="*/ 12100838 w 15484252"/>
              <a:gd name="connsiteY8" fmla="*/ 50824 h 10286999"/>
              <a:gd name="connsiteX9" fmla="*/ 12470142 w 15484252"/>
              <a:gd name="connsiteY9" fmla="*/ 415814 h 10286999"/>
              <a:gd name="connsiteX10" fmla="*/ 12470142 w 15484252"/>
              <a:gd name="connsiteY10" fmla="*/ 9871846 h 10286999"/>
              <a:gd name="connsiteX11" fmla="*/ 12100838 w 15484252"/>
              <a:gd name="connsiteY11" fmla="*/ 10236836 h 10286999"/>
              <a:gd name="connsiteX12" fmla="*/ 12048680 w 15484252"/>
              <a:gd name="connsiteY12" fmla="*/ 10286999 h 10286999"/>
              <a:gd name="connsiteX13" fmla="*/ 3435574 w 15484252"/>
              <a:gd name="connsiteY13" fmla="*/ 10286999 h 10286999"/>
              <a:gd name="connsiteX14" fmla="*/ 3383416 w 15484252"/>
              <a:gd name="connsiteY14" fmla="*/ 10236836 h 10286999"/>
              <a:gd name="connsiteX15" fmla="*/ 3014111 w 15484252"/>
              <a:gd name="connsiteY15" fmla="*/ 9871846 h 10286999"/>
              <a:gd name="connsiteX16" fmla="*/ 3014111 w 15484252"/>
              <a:gd name="connsiteY16" fmla="*/ 415814 h 10286999"/>
              <a:gd name="connsiteX17" fmla="*/ 3383416 w 15484252"/>
              <a:gd name="connsiteY17" fmla="*/ 50824 h 10286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484252" h="10286999">
                <a:moveTo>
                  <a:pt x="7742129" y="2417547"/>
                </a:moveTo>
                <a:cubicBezTo>
                  <a:pt x="7263505" y="2417546"/>
                  <a:pt x="6784882" y="2771311"/>
                  <a:pt x="6077351" y="3478841"/>
                </a:cubicBezTo>
                <a:cubicBezTo>
                  <a:pt x="4662293" y="4893901"/>
                  <a:pt x="4662293" y="5393331"/>
                  <a:pt x="6077353" y="6808391"/>
                </a:cubicBezTo>
                <a:cubicBezTo>
                  <a:pt x="7492412" y="8223451"/>
                  <a:pt x="7991841" y="8223451"/>
                  <a:pt x="9406902" y="6808391"/>
                </a:cubicBezTo>
                <a:cubicBezTo>
                  <a:pt x="10821961" y="5393332"/>
                  <a:pt x="10821961" y="4893901"/>
                  <a:pt x="9406903" y="3478843"/>
                </a:cubicBezTo>
                <a:cubicBezTo>
                  <a:pt x="8699372" y="2771310"/>
                  <a:pt x="8220750" y="2417546"/>
                  <a:pt x="7742129" y="2417547"/>
                </a:cubicBezTo>
                <a:close/>
                <a:moveTo>
                  <a:pt x="3436263" y="0"/>
                </a:moveTo>
                <a:lnTo>
                  <a:pt x="12047991" y="0"/>
                </a:lnTo>
                <a:lnTo>
                  <a:pt x="12100838" y="50824"/>
                </a:lnTo>
                <a:cubicBezTo>
                  <a:pt x="12221506" y="168563"/>
                  <a:pt x="12344554" y="290227"/>
                  <a:pt x="12470142" y="415814"/>
                </a:cubicBezTo>
                <a:cubicBezTo>
                  <a:pt x="16488956" y="4434630"/>
                  <a:pt x="16488956" y="5853032"/>
                  <a:pt x="12470142" y="9871846"/>
                </a:cubicBezTo>
                <a:cubicBezTo>
                  <a:pt x="12344554" y="9997434"/>
                  <a:pt x="12221506" y="10119097"/>
                  <a:pt x="12100838" y="10236836"/>
                </a:cubicBezTo>
                <a:lnTo>
                  <a:pt x="12048680" y="10286999"/>
                </a:lnTo>
                <a:lnTo>
                  <a:pt x="3435574" y="10286999"/>
                </a:lnTo>
                <a:lnTo>
                  <a:pt x="3383416" y="10236836"/>
                </a:lnTo>
                <a:cubicBezTo>
                  <a:pt x="3262748" y="10119097"/>
                  <a:pt x="3139700" y="9997434"/>
                  <a:pt x="3014111" y="9871846"/>
                </a:cubicBezTo>
                <a:cubicBezTo>
                  <a:pt x="-1004704" y="5853032"/>
                  <a:pt x="-1004703" y="4434630"/>
                  <a:pt x="3014111" y="415814"/>
                </a:cubicBezTo>
                <a:cubicBezTo>
                  <a:pt x="3139699" y="290227"/>
                  <a:pt x="3262749" y="168564"/>
                  <a:pt x="3383416" y="50824"/>
                </a:cubicBezTo>
                <a:close/>
              </a:path>
            </a:pathLst>
          </a:custGeom>
          <a:gradFill flip="none" rotWithShape="1">
            <a:gsLst>
              <a:gs pos="0">
                <a:schemeClr val="accent1">
                  <a:alpha val="85000"/>
                </a:schemeClr>
              </a:gs>
              <a:gs pos="100000">
                <a:schemeClr val="accent6">
                  <a:alpha val="85000"/>
                </a:schemeClr>
              </a:gs>
            </a:gsLst>
            <a:lin ang="8100000" scaled="1"/>
            <a:tileRect/>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1800">
              <a:solidFill>
                <a:schemeClr val="tx1"/>
              </a:solidFill>
            </a:endParaRPr>
          </a:p>
        </p:txBody>
      </p:sp>
      <p:sp>
        <p:nvSpPr>
          <p:cNvPr id="4" name="TextBox 3">
            <a:extLst>
              <a:ext uri="{FF2B5EF4-FFF2-40B4-BE49-F238E27FC236}">
                <a16:creationId xmlns:a16="http://schemas.microsoft.com/office/drawing/2014/main" id="{52BD8306-4FAC-4174-9AD9-06D84E3646F6}"/>
              </a:ext>
            </a:extLst>
          </p:cNvPr>
          <p:cNvSpPr txBox="1"/>
          <p:nvPr/>
        </p:nvSpPr>
        <p:spPr>
          <a:xfrm>
            <a:off x="6758940" y="4189393"/>
            <a:ext cx="4770120" cy="1908215"/>
          </a:xfrm>
          <a:prstGeom prst="rect">
            <a:avLst/>
          </a:prstGeom>
          <a:noFill/>
        </p:spPr>
        <p:txBody>
          <a:bodyPr wrap="square" rtlCol="0">
            <a:spAutoFit/>
          </a:bodyPr>
          <a:lstStyle/>
          <a:p>
            <a:pPr algn="ctr"/>
            <a:r>
              <a:rPr lang="en-US" altLang="zh-CN" sz="2000">
                <a:solidFill>
                  <a:schemeClr val="tx1">
                    <a:lumMod val="85000"/>
                    <a:lumOff val="15000"/>
                  </a:schemeClr>
                </a:solidFill>
                <a:latin typeface="+mj-lt"/>
              </a:rPr>
              <a:t>12:00-14:00</a:t>
            </a:r>
          </a:p>
          <a:p>
            <a:pPr algn="ctr">
              <a:spcBef>
                <a:spcPts val="1200"/>
              </a:spcBef>
            </a:pPr>
            <a:r>
              <a:rPr lang="en-US" altLang="zh-CN" sz="4400">
                <a:solidFill>
                  <a:schemeClr val="tx1">
                    <a:lumMod val="85000"/>
                    <a:lumOff val="15000"/>
                  </a:schemeClr>
                </a:solidFill>
                <a:latin typeface="Montserrat Black" panose="00000A00000000000000" pitchFamily="50" charset="0"/>
              </a:rPr>
              <a:t>Come Back Soon!</a:t>
            </a:r>
            <a:endParaRPr lang="en-US" sz="4400">
              <a:solidFill>
                <a:schemeClr val="tx1">
                  <a:lumMod val="85000"/>
                  <a:lumOff val="15000"/>
                </a:schemeClr>
              </a:solidFill>
              <a:latin typeface="Montserrat Black" panose="00000A00000000000000" pitchFamily="50" charset="0"/>
            </a:endParaRPr>
          </a:p>
        </p:txBody>
      </p:sp>
    </p:spTree>
    <p:extLst>
      <p:ext uri="{BB962C8B-B14F-4D97-AF65-F5344CB8AC3E}">
        <p14:creationId xmlns:p14="http://schemas.microsoft.com/office/powerpoint/2010/main" val="16711862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0" presetClass="entr" presetSubtype="0" fill="hold" grpId="0" nodeType="withEffect">
                                  <p:stCondLst>
                                    <p:cond delay="0"/>
                                  </p:stCondLst>
                                  <p:iterate type="lt">
                                    <p:tmPct val="3000"/>
                                  </p:iterate>
                                  <p:childTnLst>
                                    <p:set>
                                      <p:cBhvr>
                                        <p:cTn id="9" dur="750" fill="hold">
                                          <p:stCondLst>
                                            <p:cond delay="0"/>
                                          </p:stCondLst>
                                        </p:cTn>
                                        <p:tgtEl>
                                          <p:spTgt spid="4"/>
                                        </p:tgtEl>
                                        <p:attrNameLst>
                                          <p:attrName>style.visibility</p:attrName>
                                        </p:attrNameLst>
                                      </p:cBhvr>
                                      <p:to>
                                        <p:strVal val="visible"/>
                                      </p:to>
                                    </p:set>
                                    <p:anim to="" calcmode="lin" valueType="num">
                                      <p:cBhvr>
                                        <p:cTn id="10" dur="750" fill="hold">
                                          <p:stCondLst>
                                            <p:cond delay="0"/>
                                          </p:stCondLst>
                                        </p:cTn>
                                        <p:tgtEl>
                                          <p:spTgt spid="4"/>
                                        </p:tgtEl>
                                        <p:attrNameLst>
                                          <p:attrName>ppt_x</p:attrName>
                                        </p:attrNameLst>
                                      </p:cBhvr>
                                      <p:tavLst>
                                        <p:tav tm="0" fmla="#ppt_x+#ppt_w*((1.5-1.5*$)^3-(1.5-1.5*$)^2)">
                                          <p:val>
                                            <p:strVal val="0"/>
                                          </p:val>
                                        </p:tav>
                                        <p:tav tm="100000">
                                          <p:val>
                                            <p:strVal val="1"/>
                                          </p:val>
                                        </p:tav>
                                      </p:tavLst>
                                    </p:anim>
                                    <p:animEffect filter="fade">
                                      <p:cBhvr>
                                        <p:cTn id="11" dur="75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CDADEDCC-202D-4F04-94AF-CFD12090A931}"/>
              </a:ext>
            </a:extLst>
          </p:cNvPr>
          <p:cNvSpPr/>
          <p:nvPr/>
        </p:nvSpPr>
        <p:spPr>
          <a:xfrm>
            <a:off x="8739070" y="1679115"/>
            <a:ext cx="9548930" cy="8607887"/>
          </a:xfrm>
          <a:custGeom>
            <a:avLst/>
            <a:gdLst>
              <a:gd name="connsiteX0" fmla="*/ 6528219 w 9548930"/>
              <a:gd name="connsiteY0" fmla="*/ 0 h 8607887"/>
              <a:gd name="connsiteX1" fmla="*/ 9338372 w 9548930"/>
              <a:gd name="connsiteY1" fmla="*/ 1429607 h 8607887"/>
              <a:gd name="connsiteX2" fmla="*/ 9548930 w 9548930"/>
              <a:gd name="connsiteY2" fmla="*/ 1617809 h 8607887"/>
              <a:gd name="connsiteX3" fmla="*/ 9548930 w 9548930"/>
              <a:gd name="connsiteY3" fmla="*/ 8607887 h 8607887"/>
              <a:gd name="connsiteX4" fmla="*/ 840151 w 9548930"/>
              <a:gd name="connsiteY4" fmla="*/ 8607887 h 8607887"/>
              <a:gd name="connsiteX5" fmla="*/ 804153 w 9548930"/>
              <a:gd name="connsiteY5" fmla="*/ 8559952 h 8607887"/>
              <a:gd name="connsiteX6" fmla="*/ 2541520 w 9548930"/>
              <a:gd name="connsiteY6" fmla="*/ 2541521 h 8607887"/>
              <a:gd name="connsiteX7" fmla="*/ 6528219 w 9548930"/>
              <a:gd name="connsiteY7" fmla="*/ 0 h 8607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48930" h="8607887">
                <a:moveTo>
                  <a:pt x="6528219" y="0"/>
                </a:moveTo>
                <a:cubicBezTo>
                  <a:pt x="7387850" y="0"/>
                  <a:pt x="8247480" y="476535"/>
                  <a:pt x="9338372" y="1429607"/>
                </a:cubicBezTo>
                <a:lnTo>
                  <a:pt x="9548930" y="1617809"/>
                </a:lnTo>
                <a:lnTo>
                  <a:pt x="9548930" y="8607887"/>
                </a:lnTo>
                <a:lnTo>
                  <a:pt x="840151" y="8607887"/>
                </a:lnTo>
                <a:lnTo>
                  <a:pt x="804153" y="8559952"/>
                </a:lnTo>
                <a:cubicBezTo>
                  <a:pt x="-685019" y="6498046"/>
                  <a:pt x="-105896" y="5188940"/>
                  <a:pt x="2541520" y="2541521"/>
                </a:cubicBezTo>
                <a:cubicBezTo>
                  <a:pt x="4235869" y="847174"/>
                  <a:pt x="5382044" y="0"/>
                  <a:pt x="6528219" y="0"/>
                </a:cubicBezTo>
                <a:close/>
              </a:path>
            </a:pathLst>
          </a:custGeom>
          <a:gradFill flip="none" rotWithShape="1">
            <a:gsLst>
              <a:gs pos="0">
                <a:schemeClr val="accent1"/>
              </a:gs>
              <a:gs pos="100000">
                <a:schemeClr val="accent6"/>
              </a:gs>
            </a:gsLst>
            <a:lin ang="8100000" scaled="1"/>
            <a:tileRect/>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1800">
              <a:solidFill>
                <a:schemeClr val="tx1"/>
              </a:solidFill>
            </a:endParaRPr>
          </a:p>
        </p:txBody>
      </p:sp>
      <p:pic>
        <p:nvPicPr>
          <p:cNvPr id="3" name="Picture 2">
            <a:extLst>
              <a:ext uri="{FF2B5EF4-FFF2-40B4-BE49-F238E27FC236}">
                <a16:creationId xmlns:a16="http://schemas.microsoft.com/office/drawing/2014/main" id="{2ACB6407-BDA6-4AFB-83A3-7500D020D47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010284" y="1051560"/>
            <a:ext cx="8157970" cy="9238800"/>
          </a:xfrm>
          <a:prstGeom prst="rect">
            <a:avLst/>
          </a:prstGeom>
        </p:spPr>
      </p:pic>
      <p:sp>
        <p:nvSpPr>
          <p:cNvPr id="25" name="Rectangle 24"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6BFE2BDB-6ADF-454C-976B-9F7A24F8E473}"/>
              </a:ext>
            </a:extLst>
          </p:cNvPr>
          <p:cNvSpPr/>
          <p:nvPr/>
        </p:nvSpPr>
        <p:spPr>
          <a:xfrm>
            <a:off x="1758028" y="5027676"/>
            <a:ext cx="6394246" cy="2296141"/>
          </a:xfrm>
          <a:prstGeom prst="rect">
            <a:avLst/>
          </a:prstGeom>
        </p:spPr>
        <p:txBody>
          <a:bodyPr wrap="square">
            <a:spAutoFit/>
          </a:bodyPr>
          <a:lstStyle/>
          <a:p>
            <a:pPr>
              <a:lnSpc>
                <a:spcPct val="150000"/>
              </a:lnSpc>
              <a:spcBef>
                <a:spcPts val="1200"/>
              </a:spcBef>
            </a:pPr>
            <a:r>
              <a:rPr lang="es-ES" altLang="zh-CN" sz="1000">
                <a:solidFill>
                  <a:schemeClr val="tx1">
                    <a:lumMod val="50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tx1">
                    <a:lumMod val="50000"/>
                  </a:schemeClr>
                </a:solidFill>
                <a:ea typeface="Lato Light" panose="020F0502020204030203" pitchFamily="34" charset="0"/>
                <a:cs typeface="Lato Light" panose="020F0502020204030203" pitchFamily="34" charset="0"/>
              </a:rPr>
              <a:t>. </a:t>
            </a:r>
            <a:r>
              <a:rPr lang="es-ES" altLang="zh-CN" sz="1000">
                <a:solidFill>
                  <a:schemeClr val="tx1">
                    <a:lumMod val="50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a:t>
            </a:r>
          </a:p>
          <a:p>
            <a:pPr>
              <a:lnSpc>
                <a:spcPct val="150000"/>
              </a:lnSpc>
              <a:spcBef>
                <a:spcPts val="1200"/>
              </a:spcBef>
            </a:pPr>
            <a:r>
              <a:rPr lang="es-ES" altLang="zh-CN" sz="1000">
                <a:solidFill>
                  <a:schemeClr val="tx1">
                    <a:lumMod val="50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tx1">
                    <a:lumMod val="50000"/>
                  </a:schemeClr>
                </a:solidFill>
                <a:ea typeface="Lato Light" panose="020F0502020204030203" pitchFamily="34" charset="0"/>
                <a:cs typeface="Lato Light" panose="020F0502020204030203" pitchFamily="34" charset="0"/>
              </a:rPr>
              <a:t>. </a:t>
            </a:r>
            <a:r>
              <a:rPr lang="es-ES" altLang="zh-CN" sz="1000">
                <a:solidFill>
                  <a:schemeClr val="tx1">
                    <a:lumMod val="50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 feugiat delicata liberavisse id cum</a:t>
            </a:r>
            <a:r>
              <a:rPr lang="en-US" altLang="zh-CN" sz="1000">
                <a:solidFill>
                  <a:schemeClr val="tx1">
                    <a:lumMod val="50000"/>
                  </a:schemeClr>
                </a:solidFill>
                <a:ea typeface="Lato Light" panose="020F0502020204030203" pitchFamily="34" charset="0"/>
                <a:cs typeface="Lato Light" panose="020F0502020204030203" pitchFamily="34" charset="0"/>
              </a:rPr>
              <a:t>. </a:t>
            </a:r>
            <a:r>
              <a:rPr lang="es-ES" altLang="zh-CN" sz="1000">
                <a:solidFill>
                  <a:schemeClr val="tx1">
                    <a:lumMod val="50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a:t>
            </a:r>
            <a:r>
              <a:rPr lang="en-US" altLang="zh-CN" sz="1000">
                <a:solidFill>
                  <a:schemeClr val="tx1">
                    <a:lumMod val="50000"/>
                  </a:schemeClr>
                </a:solidFill>
                <a:ea typeface="Lato Light" panose="020F0502020204030203" pitchFamily="34" charset="0"/>
                <a:cs typeface="Lato Light" panose="020F0502020204030203" pitchFamily="34" charset="0"/>
              </a:rPr>
              <a:t>. </a:t>
            </a:r>
            <a:endParaRPr lang="es-ES" altLang="zh-CN" sz="1000">
              <a:solidFill>
                <a:schemeClr val="tx1">
                  <a:lumMod val="50000"/>
                </a:schemeClr>
              </a:solidFill>
              <a:ea typeface="Lato Light" panose="020F0502020204030203" pitchFamily="34" charset="0"/>
              <a:cs typeface="Lato Light" panose="020F0502020204030203" pitchFamily="34" charset="0"/>
            </a:endParaRPr>
          </a:p>
        </p:txBody>
      </p:sp>
      <p:sp>
        <p:nvSpPr>
          <p:cNvPr id="26" name="TextBox 25">
            <a:extLst>
              <a:ext uri="{FF2B5EF4-FFF2-40B4-BE49-F238E27FC236}">
                <a16:creationId xmlns:a16="http://schemas.microsoft.com/office/drawing/2014/main" id="{ACF904A3-BC30-43FE-A91B-F71ED25A6FEC}"/>
              </a:ext>
            </a:extLst>
          </p:cNvPr>
          <p:cNvSpPr txBox="1"/>
          <p:nvPr/>
        </p:nvSpPr>
        <p:spPr>
          <a:xfrm>
            <a:off x="1755995" y="7706038"/>
            <a:ext cx="1879053" cy="769441"/>
          </a:xfrm>
          <a:prstGeom prst="rect">
            <a:avLst/>
          </a:prstGeom>
          <a:noFill/>
          <a:ln>
            <a:noFill/>
          </a:ln>
        </p:spPr>
        <p:txBody>
          <a:bodyPr wrap="square" rtlCol="0">
            <a:spAutoFit/>
          </a:bodyPr>
          <a:lstStyle/>
          <a:p>
            <a:r>
              <a:rPr lang="en-US" altLang="zh-CN" sz="2800">
                <a:solidFill>
                  <a:schemeClr val="tx1">
                    <a:lumMod val="85000"/>
                    <a:lumOff val="15000"/>
                  </a:schemeClr>
                </a:solidFill>
                <a:latin typeface="+mj-lt"/>
                <a:ea typeface="方正大标宋简体" panose="02010601030101010101" pitchFamily="2" charset="-122"/>
              </a:rPr>
              <a:t>3.24K</a:t>
            </a:r>
            <a:endParaRPr lang="en-US" altLang="zh-CN" sz="2800" dirty="0">
              <a:solidFill>
                <a:schemeClr val="tx1">
                  <a:lumMod val="85000"/>
                  <a:lumOff val="15000"/>
                </a:schemeClr>
              </a:solidFill>
              <a:latin typeface="+mj-lt"/>
              <a:ea typeface="方正大标宋简体" panose="02010601030101010101" pitchFamily="2" charset="-122"/>
            </a:endParaRPr>
          </a:p>
          <a:p>
            <a:pPr>
              <a:spcBef>
                <a:spcPts val="600"/>
              </a:spcBef>
            </a:pPr>
            <a:r>
              <a:rPr lang="es-ES" altLang="zh-CN" sz="1000">
                <a:solidFill>
                  <a:schemeClr val="tx1">
                    <a:lumMod val="50000"/>
                  </a:schemeClr>
                </a:solidFill>
                <a:ea typeface="Lato Light" panose="020F0502020204030203" pitchFamily="34" charset="0"/>
                <a:cs typeface="Lato Light" panose="020F0502020204030203" pitchFamily="34" charset="0"/>
              </a:rPr>
              <a:t>Complated projects</a:t>
            </a:r>
            <a:endParaRPr lang="zh-CN" altLang="en-US" sz="1000" dirty="0">
              <a:solidFill>
                <a:schemeClr val="tx1">
                  <a:lumMod val="50000"/>
                </a:schemeClr>
              </a:solidFill>
            </a:endParaRPr>
          </a:p>
        </p:txBody>
      </p:sp>
      <p:sp>
        <p:nvSpPr>
          <p:cNvPr id="27" name="TextBox 26">
            <a:extLst>
              <a:ext uri="{FF2B5EF4-FFF2-40B4-BE49-F238E27FC236}">
                <a16:creationId xmlns:a16="http://schemas.microsoft.com/office/drawing/2014/main" id="{C398801C-4226-4C83-BFD1-B36CB515C1B7}"/>
              </a:ext>
            </a:extLst>
          </p:cNvPr>
          <p:cNvSpPr txBox="1"/>
          <p:nvPr/>
        </p:nvSpPr>
        <p:spPr>
          <a:xfrm>
            <a:off x="3846394" y="7706038"/>
            <a:ext cx="1879053" cy="769441"/>
          </a:xfrm>
          <a:prstGeom prst="rect">
            <a:avLst/>
          </a:prstGeom>
          <a:noFill/>
          <a:ln>
            <a:noFill/>
          </a:ln>
        </p:spPr>
        <p:txBody>
          <a:bodyPr wrap="square" rtlCol="0">
            <a:spAutoFit/>
          </a:bodyPr>
          <a:lstStyle/>
          <a:p>
            <a:r>
              <a:rPr lang="en-US" altLang="zh-CN" sz="2800">
                <a:solidFill>
                  <a:schemeClr val="tx1">
                    <a:lumMod val="85000"/>
                    <a:lumOff val="15000"/>
                  </a:schemeClr>
                </a:solidFill>
                <a:latin typeface="+mj-lt"/>
                <a:ea typeface="方正大标宋简体" panose="02010601030101010101" pitchFamily="2" charset="-122"/>
              </a:rPr>
              <a:t>98%</a:t>
            </a:r>
            <a:endParaRPr lang="en-US" altLang="zh-CN" sz="2800" dirty="0">
              <a:solidFill>
                <a:schemeClr val="tx1">
                  <a:lumMod val="85000"/>
                  <a:lumOff val="15000"/>
                </a:schemeClr>
              </a:solidFill>
              <a:latin typeface="+mj-lt"/>
              <a:ea typeface="方正大标宋简体" panose="02010601030101010101" pitchFamily="2" charset="-122"/>
            </a:endParaRPr>
          </a:p>
          <a:p>
            <a:pPr>
              <a:spcBef>
                <a:spcPts val="600"/>
              </a:spcBef>
            </a:pPr>
            <a:r>
              <a:rPr lang="es-ES" altLang="zh-CN" sz="1000">
                <a:solidFill>
                  <a:schemeClr val="tx1">
                    <a:lumMod val="50000"/>
                  </a:schemeClr>
                </a:solidFill>
                <a:ea typeface="Lato Light" panose="020F0502020204030203" pitchFamily="34" charset="0"/>
                <a:cs typeface="Lato Light" panose="020F0502020204030203" pitchFamily="34" charset="0"/>
              </a:rPr>
              <a:t>Customer good reviews</a:t>
            </a:r>
            <a:endParaRPr lang="zh-CN" altLang="en-US" sz="1000" dirty="0">
              <a:solidFill>
                <a:schemeClr val="tx1">
                  <a:lumMod val="50000"/>
                </a:schemeClr>
              </a:solidFill>
            </a:endParaRPr>
          </a:p>
        </p:txBody>
      </p:sp>
      <p:sp>
        <p:nvSpPr>
          <p:cNvPr id="29" name="TextBox 28">
            <a:extLst>
              <a:ext uri="{FF2B5EF4-FFF2-40B4-BE49-F238E27FC236}">
                <a16:creationId xmlns:a16="http://schemas.microsoft.com/office/drawing/2014/main" id="{BE1378AD-5E7D-4717-A096-79921DF17070}"/>
              </a:ext>
            </a:extLst>
          </p:cNvPr>
          <p:cNvSpPr txBox="1"/>
          <p:nvPr/>
        </p:nvSpPr>
        <p:spPr>
          <a:xfrm>
            <a:off x="1758028" y="2320473"/>
            <a:ext cx="5305216" cy="1908215"/>
          </a:xfrm>
          <a:prstGeom prst="rect">
            <a:avLst/>
          </a:prstGeom>
          <a:noFill/>
        </p:spPr>
        <p:txBody>
          <a:bodyPr wrap="square" rtlCol="0">
            <a:spAutoFit/>
          </a:bodyPr>
          <a:lstStyle/>
          <a:p>
            <a:r>
              <a:rPr lang="en-US" altLang="zh-CN" sz="2000">
                <a:solidFill>
                  <a:schemeClr val="tx1">
                    <a:lumMod val="85000"/>
                    <a:lumOff val="15000"/>
                  </a:schemeClr>
                </a:solidFill>
                <a:latin typeface="+mj-lt"/>
              </a:rPr>
              <a:t>Mockups</a:t>
            </a:r>
          </a:p>
          <a:p>
            <a:pPr>
              <a:spcBef>
                <a:spcPts val="1200"/>
              </a:spcBef>
            </a:pPr>
            <a:r>
              <a:rPr lang="en-US" altLang="zh-CN" sz="4400">
                <a:solidFill>
                  <a:schemeClr val="tx1">
                    <a:lumMod val="85000"/>
                    <a:lumOff val="15000"/>
                  </a:schemeClr>
                </a:solidFill>
                <a:latin typeface="Montserrat Black" panose="00000A00000000000000" pitchFamily="50" charset="0"/>
              </a:rPr>
              <a:t>Smartphone Mockup</a:t>
            </a:r>
            <a:endParaRPr lang="en-US" sz="4400">
              <a:solidFill>
                <a:schemeClr val="tx1">
                  <a:lumMod val="85000"/>
                  <a:lumOff val="15000"/>
                </a:schemeClr>
              </a:solidFill>
              <a:latin typeface="Montserrat Black" panose="00000A00000000000000" pitchFamily="50" charset="0"/>
            </a:endParaRPr>
          </a:p>
        </p:txBody>
      </p:sp>
      <p:sp>
        <p:nvSpPr>
          <p:cNvPr id="2" name="Picture Placeholder 1">
            <a:extLst>
              <a:ext uri="{FF2B5EF4-FFF2-40B4-BE49-F238E27FC236}">
                <a16:creationId xmlns:a16="http://schemas.microsoft.com/office/drawing/2014/main" id="{97318499-D5C6-4DFD-B165-B22B738318BE}"/>
              </a:ext>
            </a:extLst>
          </p:cNvPr>
          <p:cNvSpPr>
            <a:spLocks noGrp="1"/>
          </p:cNvSpPr>
          <p:nvPr>
            <p:ph type="pic" sz="quarter" idx="10"/>
          </p:nvPr>
        </p:nvSpPr>
        <p:spPr/>
      </p:sp>
    </p:spTree>
    <p:extLst>
      <p:ext uri="{BB962C8B-B14F-4D97-AF65-F5344CB8AC3E}">
        <p14:creationId xmlns:p14="http://schemas.microsoft.com/office/powerpoint/2010/main" val="2180061774"/>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1+#ppt_w/2"/>
                                          </p:val>
                                        </p:tav>
                                        <p:tav tm="100000">
                                          <p:val>
                                            <p:strVal val="#ppt_x"/>
                                          </p:val>
                                        </p:tav>
                                      </p:tavLst>
                                    </p:anim>
                                    <p:anim calcmode="lin" valueType="num">
                                      <p:cBhvr additive="base">
                                        <p:cTn id="12" dur="10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0" presetClass="entr" presetSubtype="0" fill="hold" grpId="0" nodeType="withEffect">
                                  <p:stCondLst>
                                    <p:cond delay="0"/>
                                  </p:stCondLst>
                                  <p:iterate type="lt">
                                    <p:tmPct val="3000"/>
                                  </p:iterate>
                                  <p:childTnLst>
                                    <p:set>
                                      <p:cBhvr>
                                        <p:cTn id="18" dur="750" fill="hold">
                                          <p:stCondLst>
                                            <p:cond delay="0"/>
                                          </p:stCondLst>
                                        </p:cTn>
                                        <p:tgtEl>
                                          <p:spTgt spid="29"/>
                                        </p:tgtEl>
                                        <p:attrNameLst>
                                          <p:attrName>style.visibility</p:attrName>
                                        </p:attrNameLst>
                                      </p:cBhvr>
                                      <p:to>
                                        <p:strVal val="visible"/>
                                      </p:to>
                                    </p:set>
                                    <p:anim to="" calcmode="lin" valueType="num">
                                      <p:cBhvr>
                                        <p:cTn id="19" dur="750" fill="hold">
                                          <p:stCondLst>
                                            <p:cond delay="0"/>
                                          </p:stCondLst>
                                        </p:cTn>
                                        <p:tgtEl>
                                          <p:spTgt spid="29"/>
                                        </p:tgtEl>
                                        <p:attrNameLst>
                                          <p:attrName>ppt_x</p:attrName>
                                        </p:attrNameLst>
                                      </p:cBhvr>
                                      <p:tavLst>
                                        <p:tav tm="0" fmla="#ppt_x+#ppt_w*((1.5-1.5*$)^3-(1.5-1.5*$)^2)">
                                          <p:val>
                                            <p:strVal val="0"/>
                                          </p:val>
                                        </p:tav>
                                        <p:tav tm="100000">
                                          <p:val>
                                            <p:strVal val="1"/>
                                          </p:val>
                                        </p:tav>
                                      </p:tavLst>
                                    </p:anim>
                                    <p:animEffect filter="fade">
                                      <p:cBhvr>
                                        <p:cTn id="20" dur="750">
                                          <p:stCondLst>
                                            <p:cond delay="0"/>
                                          </p:stCondLst>
                                        </p:cTn>
                                        <p:tgtEl>
                                          <p:spTgt spid="29"/>
                                        </p:tgtEl>
                                      </p:cBhvr>
                                    </p:animEffect>
                                  </p:childTnLst>
                                </p:cTn>
                              </p:par>
                            </p:childTnLst>
                          </p:cTn>
                        </p:par>
                        <p:par>
                          <p:cTn id="21" fill="hold">
                            <p:stCondLst>
                              <p:cond delay="2245"/>
                            </p:stCondLst>
                            <p:childTnLst>
                              <p:par>
                                <p:cTn id="22" presetID="10" presetClass="entr" presetSubtype="0"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par>
                          <p:cTn id="25" fill="hold">
                            <p:stCondLst>
                              <p:cond delay="2745"/>
                            </p:stCondLst>
                            <p:childTnLst>
                              <p:par>
                                <p:cTn id="26" presetID="0" presetClass="entr" presetSubtype="0" fill="hold" grpId="0" nodeType="afterEffect">
                                  <p:stCondLst>
                                    <p:cond delay="0"/>
                                  </p:stCondLst>
                                  <p:childTnLst>
                                    <p:set>
                                      <p:cBhvr>
                                        <p:cTn id="27" dur="1000" fill="hold">
                                          <p:stCondLst>
                                            <p:cond delay="0"/>
                                          </p:stCondLst>
                                        </p:cTn>
                                        <p:tgtEl>
                                          <p:spTgt spid="26"/>
                                        </p:tgtEl>
                                        <p:attrNameLst>
                                          <p:attrName>style.visibility</p:attrName>
                                        </p:attrNameLst>
                                      </p:cBhvr>
                                      <p:to>
                                        <p:strVal val="visible"/>
                                      </p:to>
                                    </p:set>
                                    <p:anim to="" calcmode="lin" valueType="num">
                                      <p:cBhvr>
                                        <p:cTn id="28" dur="1000" fill="hold">
                                          <p:stCondLst>
                                            <p:cond delay="0"/>
                                          </p:stCondLst>
                                        </p:cTn>
                                        <p:tgtEl>
                                          <p:spTgt spid="26"/>
                                        </p:tgtEl>
                                        <p:attrNameLst>
                                          <p:attrName>ppt_x</p:attrName>
                                        </p:attrNameLst>
                                      </p:cBhvr>
                                      <p:tavLst>
                                        <p:tav tm="0" fmla="#ppt_x-#ppt_w*1.2*((1.5-1.5*$)^3-(1.5-1.5*$)^2)">
                                          <p:val>
                                            <p:strVal val="0"/>
                                          </p:val>
                                        </p:tav>
                                        <p:tav tm="100000">
                                          <p:val>
                                            <p:strVal val="1"/>
                                          </p:val>
                                        </p:tav>
                                      </p:tavLst>
                                    </p:anim>
                                    <p:anim to="" calcmode="lin" valueType="num">
                                      <p:cBhvr>
                                        <p:cTn id="29" dur="1000" fill="hold">
                                          <p:stCondLst>
                                            <p:cond delay="0"/>
                                          </p:stCondLst>
                                        </p:cTn>
                                        <p:tgtEl>
                                          <p:spTgt spid="26"/>
                                        </p:tgtEl>
                                        <p:attrNameLst>
                                          <p:attrName>ppt_h</p:attrName>
                                        </p:attrNameLst>
                                      </p:cBhvr>
                                      <p:tavLst>
                                        <p:tav tm="0" fmla="#ppt_h/2*($)^6">
                                          <p:val>
                                            <p:strVal val="0"/>
                                          </p:val>
                                        </p:tav>
                                        <p:tav tm="50000" fmla="#ppt_h-#ppt_h/2*(2-$)^6">
                                          <p:val>
                                            <p:strVal val="1"/>
                                          </p:val>
                                        </p:tav>
                                        <p:tav tm="100000">
                                          <p:val>
                                            <p:strVal val="2"/>
                                          </p:val>
                                        </p:tav>
                                      </p:tavLst>
                                    </p:anim>
                                    <p:anim to="" calcmode="lin" valueType="num">
                                      <p:cBhvr>
                                        <p:cTn id="30" dur="1000" fill="hold">
                                          <p:stCondLst>
                                            <p:cond delay="0"/>
                                          </p:stCondLst>
                                        </p:cTn>
                                        <p:tgtEl>
                                          <p:spTgt spid="26"/>
                                        </p:tgtEl>
                                        <p:attrNameLst>
                                          <p:attrName>ppt_w</p:attrName>
                                        </p:attrNameLst>
                                      </p:cBhvr>
                                      <p:tavLst>
                                        <p:tav tm="0" fmla="#ppt_w/2*($)^6">
                                          <p:val>
                                            <p:strVal val="0"/>
                                          </p:val>
                                        </p:tav>
                                        <p:tav tm="50000" fmla="#ppt_w-#ppt_w/2*(2-$)^6">
                                          <p:val>
                                            <p:strVal val="1"/>
                                          </p:val>
                                        </p:tav>
                                        <p:tav tm="100000">
                                          <p:val>
                                            <p:strVal val="2"/>
                                          </p:val>
                                        </p:tav>
                                      </p:tavLst>
                                    </p:anim>
                                  </p:childTnLst>
                                </p:cTn>
                              </p:par>
                              <p:par>
                                <p:cTn id="31" presetID="0" presetClass="entr" presetSubtype="0" fill="hold" grpId="0" nodeType="withEffect">
                                  <p:stCondLst>
                                    <p:cond delay="100"/>
                                  </p:stCondLst>
                                  <p:childTnLst>
                                    <p:set>
                                      <p:cBhvr>
                                        <p:cTn id="32" dur="1000" fill="hold">
                                          <p:stCondLst>
                                            <p:cond delay="0"/>
                                          </p:stCondLst>
                                        </p:cTn>
                                        <p:tgtEl>
                                          <p:spTgt spid="27"/>
                                        </p:tgtEl>
                                        <p:attrNameLst>
                                          <p:attrName>style.visibility</p:attrName>
                                        </p:attrNameLst>
                                      </p:cBhvr>
                                      <p:to>
                                        <p:strVal val="visible"/>
                                      </p:to>
                                    </p:set>
                                    <p:anim to="" calcmode="lin" valueType="num">
                                      <p:cBhvr>
                                        <p:cTn id="33" dur="1000" fill="hold">
                                          <p:stCondLst>
                                            <p:cond delay="0"/>
                                          </p:stCondLst>
                                        </p:cTn>
                                        <p:tgtEl>
                                          <p:spTgt spid="27"/>
                                        </p:tgtEl>
                                        <p:attrNameLst>
                                          <p:attrName>ppt_x</p:attrName>
                                        </p:attrNameLst>
                                      </p:cBhvr>
                                      <p:tavLst>
                                        <p:tav tm="0" fmla="#ppt_x-#ppt_w*1.2*((1.5-1.5*$)^3-(1.5-1.5*$)^2)">
                                          <p:val>
                                            <p:strVal val="0"/>
                                          </p:val>
                                        </p:tav>
                                        <p:tav tm="100000">
                                          <p:val>
                                            <p:strVal val="1"/>
                                          </p:val>
                                        </p:tav>
                                      </p:tavLst>
                                    </p:anim>
                                    <p:anim to="" calcmode="lin" valueType="num">
                                      <p:cBhvr>
                                        <p:cTn id="34" dur="1000" fill="hold">
                                          <p:stCondLst>
                                            <p:cond delay="0"/>
                                          </p:stCondLst>
                                        </p:cTn>
                                        <p:tgtEl>
                                          <p:spTgt spid="27"/>
                                        </p:tgtEl>
                                        <p:attrNameLst>
                                          <p:attrName>ppt_h</p:attrName>
                                        </p:attrNameLst>
                                      </p:cBhvr>
                                      <p:tavLst>
                                        <p:tav tm="0" fmla="#ppt_h/2*($)^6">
                                          <p:val>
                                            <p:strVal val="0"/>
                                          </p:val>
                                        </p:tav>
                                        <p:tav tm="50000" fmla="#ppt_h-#ppt_h/2*(2-$)^6">
                                          <p:val>
                                            <p:strVal val="1"/>
                                          </p:val>
                                        </p:tav>
                                        <p:tav tm="100000">
                                          <p:val>
                                            <p:strVal val="2"/>
                                          </p:val>
                                        </p:tav>
                                      </p:tavLst>
                                    </p:anim>
                                    <p:anim to="" calcmode="lin" valueType="num">
                                      <p:cBhvr>
                                        <p:cTn id="35" dur="1000" fill="hold">
                                          <p:stCondLst>
                                            <p:cond delay="0"/>
                                          </p:stCondLst>
                                        </p:cTn>
                                        <p:tgtEl>
                                          <p:spTgt spid="27"/>
                                        </p:tgtEl>
                                        <p:attrNameLst>
                                          <p:attrName>ppt_w</p:attrName>
                                        </p:attrNameLst>
                                      </p:cBhvr>
                                      <p:tavLst>
                                        <p:tav tm="0" fmla="#ppt_w/2*($)^6">
                                          <p:val>
                                            <p:strVal val="0"/>
                                          </p:val>
                                        </p:tav>
                                        <p:tav tm="50000" fmla="#ppt_w-#ppt_w/2*(2-$)^6">
                                          <p:val>
                                            <p:strVal val="1"/>
                                          </p:val>
                                        </p:tav>
                                        <p:tav tm="100000">
                                          <p:val>
                                            <p:strVal val="2"/>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5" grpId="0"/>
      <p:bldP spid="26" grpId="0"/>
      <p:bldP spid="27" grpId="0"/>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ED94F90-28C8-444E-B286-7B5C2C23FF0B}"/>
              </a:ext>
            </a:extLst>
          </p:cNvPr>
          <p:cNvSpPr/>
          <p:nvPr/>
        </p:nvSpPr>
        <p:spPr>
          <a:xfrm>
            <a:off x="0" y="3"/>
            <a:ext cx="12440687" cy="10286998"/>
          </a:xfrm>
          <a:custGeom>
            <a:avLst/>
            <a:gdLst>
              <a:gd name="connsiteX0" fmla="*/ 9022069 w 12440687"/>
              <a:gd name="connsiteY0" fmla="*/ 0 h 10286998"/>
              <a:gd name="connsiteX1" fmla="*/ 9223806 w 12440687"/>
              <a:gd name="connsiteY1" fmla="*/ 199382 h 10286998"/>
              <a:gd name="connsiteX2" fmla="*/ 9613351 w 12440687"/>
              <a:gd name="connsiteY2" fmla="*/ 9897409 h 10286998"/>
              <a:gd name="connsiteX3" fmla="*/ 9228312 w 12440687"/>
              <a:gd name="connsiteY3" fmla="*/ 10286998 h 10286998"/>
              <a:gd name="connsiteX4" fmla="*/ 0 w 12440687"/>
              <a:gd name="connsiteY4" fmla="*/ 10286998 h 10286998"/>
              <a:gd name="connsiteX5" fmla="*/ 0 w 12440687"/>
              <a:gd name="connsiteY5" fmla="*/ 0 h 10286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40687" h="10286998">
                <a:moveTo>
                  <a:pt x="9022069" y="0"/>
                </a:moveTo>
                <a:lnTo>
                  <a:pt x="9223806" y="199382"/>
                </a:lnTo>
                <a:cubicBezTo>
                  <a:pt x="13378944" y="4354522"/>
                  <a:pt x="13508794" y="5905059"/>
                  <a:pt x="9613351" y="9897409"/>
                </a:cubicBezTo>
                <a:lnTo>
                  <a:pt x="9228312" y="10286998"/>
                </a:lnTo>
                <a:lnTo>
                  <a:pt x="0" y="10286998"/>
                </a:lnTo>
                <a:lnTo>
                  <a:pt x="0" y="0"/>
                </a:lnTo>
                <a:close/>
              </a:path>
            </a:pathLst>
          </a:custGeom>
          <a:gradFill flip="none" rotWithShape="1">
            <a:gsLst>
              <a:gs pos="0">
                <a:schemeClr val="accent1"/>
              </a:gs>
              <a:gs pos="100000">
                <a:schemeClr val="accent6"/>
              </a:gs>
            </a:gsLst>
            <a:lin ang="8100000" scaled="1"/>
            <a:tileRect/>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1800">
              <a:solidFill>
                <a:schemeClr val="tx1"/>
              </a:solidFill>
            </a:endParaRPr>
          </a:p>
        </p:txBody>
      </p:sp>
      <p:pic>
        <p:nvPicPr>
          <p:cNvPr id="3" name="Picture 2">
            <a:extLst>
              <a:ext uri="{FF2B5EF4-FFF2-40B4-BE49-F238E27FC236}">
                <a16:creationId xmlns:a16="http://schemas.microsoft.com/office/drawing/2014/main" id="{B0718C03-5AEC-44C1-8CF2-8B7E5EF92D7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197380" y="1314098"/>
            <a:ext cx="14208958" cy="8297057"/>
          </a:xfrm>
          <a:prstGeom prst="rect">
            <a:avLst/>
          </a:prstGeom>
        </p:spPr>
      </p:pic>
      <p:sp>
        <p:nvSpPr>
          <p:cNvPr id="18" name="TextBox 17">
            <a:extLst>
              <a:ext uri="{FF2B5EF4-FFF2-40B4-BE49-F238E27FC236}">
                <a16:creationId xmlns:a16="http://schemas.microsoft.com/office/drawing/2014/main" id="{42C3F6D8-D52E-4ABF-87FE-E08482BB894C}"/>
              </a:ext>
            </a:extLst>
          </p:cNvPr>
          <p:cNvSpPr txBox="1"/>
          <p:nvPr/>
        </p:nvSpPr>
        <p:spPr>
          <a:xfrm>
            <a:off x="1697722" y="3435340"/>
            <a:ext cx="5872121" cy="3046988"/>
          </a:xfrm>
          <a:prstGeom prst="rect">
            <a:avLst/>
          </a:prstGeom>
          <a:noFill/>
        </p:spPr>
        <p:txBody>
          <a:bodyPr wrap="square" rtlCol="0">
            <a:spAutoFit/>
          </a:bodyPr>
          <a:lstStyle/>
          <a:p>
            <a:r>
              <a:rPr lang="en-US" sz="4800">
                <a:latin typeface="+mj-lt"/>
                <a:cs typeface="Rubik Light" panose="00000400000000000000" pitchFamily="2" charset="-79"/>
              </a:rPr>
              <a:t>Let’s Working together, to create something unique.</a:t>
            </a:r>
            <a:endParaRPr lang="en-ID" sz="4800" dirty="0">
              <a:latin typeface="+mj-lt"/>
              <a:cs typeface="Rubik Light" panose="00000400000000000000" pitchFamily="2" charset="-79"/>
            </a:endParaRPr>
          </a:p>
        </p:txBody>
      </p:sp>
      <p:sp>
        <p:nvSpPr>
          <p:cNvPr id="19" name="TextBox 18">
            <a:extLst>
              <a:ext uri="{FF2B5EF4-FFF2-40B4-BE49-F238E27FC236}">
                <a16:creationId xmlns:a16="http://schemas.microsoft.com/office/drawing/2014/main" id="{5172FBD0-2490-4C47-B20F-4CD6B4E43CD7}"/>
              </a:ext>
            </a:extLst>
          </p:cNvPr>
          <p:cNvSpPr txBox="1"/>
          <p:nvPr/>
        </p:nvSpPr>
        <p:spPr>
          <a:xfrm>
            <a:off x="1751063" y="7422749"/>
            <a:ext cx="4578617" cy="526426"/>
          </a:xfrm>
          <a:prstGeom prst="rect">
            <a:avLst/>
          </a:prstGeom>
          <a:noFill/>
        </p:spPr>
        <p:txBody>
          <a:bodyPr wrap="square" rtlCol="0">
            <a:spAutoFit/>
          </a:bodyPr>
          <a:lstStyle/>
          <a:p>
            <a:pPr>
              <a:lnSpc>
                <a:spcPct val="150000"/>
              </a:lnSpc>
              <a:spcBef>
                <a:spcPts val="1800"/>
              </a:spcBef>
              <a:buClr>
                <a:schemeClr val="accent1"/>
              </a:buClr>
              <a:defRPr/>
            </a:pPr>
            <a:r>
              <a:rPr lang="es-ES" altLang="zh-CN" sz="1000">
                <a:solidFill>
                  <a:schemeClr val="tx1">
                    <a:alpha val="70000"/>
                  </a:schemeClr>
                </a:solidFill>
                <a:latin typeface="+mn-lt"/>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tx1">
                    <a:alpha val="70000"/>
                  </a:schemeClr>
                </a:solidFill>
                <a:latin typeface="+mn-lt"/>
                <a:ea typeface="Lato Light" panose="020F0502020204030203" pitchFamily="34" charset="0"/>
                <a:cs typeface="Lato Light" panose="020F0502020204030203" pitchFamily="34" charset="0"/>
              </a:rPr>
              <a:t>. </a:t>
            </a:r>
            <a:r>
              <a:rPr lang="es-ES" altLang="zh-CN" sz="1000">
                <a:solidFill>
                  <a:schemeClr val="tx1">
                    <a:alpha val="70000"/>
                  </a:schemeClr>
                </a:solidFill>
                <a:ea typeface="Lato Light" panose="020F0502020204030203" pitchFamily="34" charset="0"/>
                <a:cs typeface="Lato Light" panose="020F0502020204030203" pitchFamily="34" charset="0"/>
              </a:rPr>
              <a:t>No quo maiorum intelleget. Mea cu case.</a:t>
            </a:r>
          </a:p>
        </p:txBody>
      </p:sp>
      <p:sp>
        <p:nvSpPr>
          <p:cNvPr id="2" name="Picture Placeholder 1">
            <a:extLst>
              <a:ext uri="{FF2B5EF4-FFF2-40B4-BE49-F238E27FC236}">
                <a16:creationId xmlns:a16="http://schemas.microsoft.com/office/drawing/2014/main" id="{BD491C2E-1C28-4726-92FF-56622EDD7879}"/>
              </a:ext>
            </a:extLst>
          </p:cNvPr>
          <p:cNvSpPr>
            <a:spLocks noGrp="1"/>
          </p:cNvSpPr>
          <p:nvPr>
            <p:ph type="pic" sz="quarter" idx="10"/>
          </p:nvPr>
        </p:nvSpPr>
        <p:spPr/>
      </p:sp>
      <p:pic>
        <p:nvPicPr>
          <p:cNvPr id="16" name="Picture 15">
            <a:extLst>
              <a:ext uri="{FF2B5EF4-FFF2-40B4-BE49-F238E27FC236}">
                <a16:creationId xmlns:a16="http://schemas.microsoft.com/office/drawing/2014/main" id="{AA9CC97F-AB3E-4231-97B3-9EC705F953C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2210" y="746760"/>
            <a:ext cx="1103472" cy="286537"/>
          </a:xfrm>
          <a:prstGeom prst="rect">
            <a:avLst/>
          </a:prstGeom>
        </p:spPr>
      </p:pic>
    </p:spTree>
    <p:extLst>
      <p:ext uri="{BB962C8B-B14F-4D97-AF65-F5344CB8AC3E}">
        <p14:creationId xmlns:p14="http://schemas.microsoft.com/office/powerpoint/2010/main" val="338122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1000" fill="hold"/>
                                        <p:tgtEl>
                                          <p:spTgt spid="27"/>
                                        </p:tgtEl>
                                        <p:attrNameLst>
                                          <p:attrName>ppt_x</p:attrName>
                                        </p:attrNameLst>
                                      </p:cBhvr>
                                      <p:tavLst>
                                        <p:tav tm="0">
                                          <p:val>
                                            <p:strVal val="0-#ppt_w/2"/>
                                          </p:val>
                                        </p:tav>
                                        <p:tav tm="100000">
                                          <p:val>
                                            <p:strVal val="#ppt_x"/>
                                          </p:val>
                                        </p:tav>
                                      </p:tavLst>
                                    </p:anim>
                                    <p:anim calcmode="lin" valueType="num">
                                      <p:cBhvr additive="base">
                                        <p:cTn id="8" dur="1000" fill="hold"/>
                                        <p:tgtEl>
                                          <p:spTgt spid="27"/>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1+#ppt_w/2"/>
                                          </p:val>
                                        </p:tav>
                                        <p:tav tm="100000">
                                          <p:val>
                                            <p:strVal val="#ppt_x"/>
                                          </p:val>
                                        </p:tav>
                                      </p:tavLst>
                                    </p:anim>
                                    <p:anim calcmode="lin" valueType="num">
                                      <p:cBhvr additive="base">
                                        <p:cTn id="12" dur="10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0" presetClass="entr" presetSubtype="0" fill="hold" grpId="0" nodeType="withEffect">
                                  <p:stCondLst>
                                    <p:cond delay="0"/>
                                  </p:stCondLst>
                                  <p:iterate type="lt">
                                    <p:tmPct val="1500"/>
                                  </p:iterate>
                                  <p:childTnLst>
                                    <p:set>
                                      <p:cBhvr>
                                        <p:cTn id="18" dur="750" fill="hold">
                                          <p:stCondLst>
                                            <p:cond delay="0"/>
                                          </p:stCondLst>
                                        </p:cTn>
                                        <p:tgtEl>
                                          <p:spTgt spid="18"/>
                                        </p:tgtEl>
                                        <p:attrNameLst>
                                          <p:attrName>style.visibility</p:attrName>
                                        </p:attrNameLst>
                                      </p:cBhvr>
                                      <p:to>
                                        <p:strVal val="visible"/>
                                      </p:to>
                                    </p:set>
                                    <p:anim to="" calcmode="lin" valueType="num">
                                      <p:cBhvr>
                                        <p:cTn id="19" dur="750" fill="hold">
                                          <p:stCondLst>
                                            <p:cond delay="0"/>
                                          </p:stCondLst>
                                        </p:cTn>
                                        <p:tgtEl>
                                          <p:spTgt spid="18"/>
                                        </p:tgtEl>
                                        <p:attrNameLst>
                                          <p:attrName>ppt_x</p:attrName>
                                        </p:attrNameLst>
                                      </p:cBhvr>
                                      <p:tavLst>
                                        <p:tav tm="0" fmla="#ppt_x+#ppt_w*((1.5-1.5*$)^3-(1.5-1.5*$)^2)">
                                          <p:val>
                                            <p:strVal val="0"/>
                                          </p:val>
                                        </p:tav>
                                        <p:tav tm="100000">
                                          <p:val>
                                            <p:strVal val="1"/>
                                          </p:val>
                                        </p:tav>
                                      </p:tavLst>
                                    </p:anim>
                                    <p:animEffect filter="fade">
                                      <p:cBhvr>
                                        <p:cTn id="20" dur="750">
                                          <p:stCondLst>
                                            <p:cond delay="0"/>
                                          </p:stCondLst>
                                        </p:cTn>
                                        <p:tgtEl>
                                          <p:spTgt spid="18"/>
                                        </p:tgtEl>
                                      </p:cBhvr>
                                    </p:animEffect>
                                  </p:childTnLst>
                                </p:cTn>
                              </p:par>
                            </p:childTnLst>
                          </p:cTn>
                        </p:par>
                        <p:par>
                          <p:cTn id="21" fill="hold">
                            <p:stCondLst>
                              <p:cond delay="2245"/>
                            </p:stCondLst>
                            <p:childTnLst>
                              <p:par>
                                <p:cTn id="22" presetID="10"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B3AF48CF-0C5F-4F94-A6E7-118B6831F7F7}"/>
              </a:ext>
            </a:extLst>
          </p:cNvPr>
          <p:cNvSpPr/>
          <p:nvPr/>
        </p:nvSpPr>
        <p:spPr>
          <a:xfrm>
            <a:off x="-1" y="-45935"/>
            <a:ext cx="6679154" cy="6774194"/>
          </a:xfrm>
          <a:custGeom>
            <a:avLst/>
            <a:gdLst>
              <a:gd name="connsiteX0" fmla="*/ 2404503 w 6679154"/>
              <a:gd name="connsiteY0" fmla="*/ 0 h 6774194"/>
              <a:gd name="connsiteX1" fmla="*/ 6473310 w 6679154"/>
              <a:gd name="connsiteY1" fmla="*/ 0 h 6774194"/>
              <a:gd name="connsiteX2" fmla="*/ 6536762 w 6679154"/>
              <a:gd name="connsiteY2" fmla="*/ 143856 h 6774194"/>
              <a:gd name="connsiteX3" fmla="*/ 4400869 w 6679154"/>
              <a:gd name="connsiteY3" fmla="*/ 4495909 h 6774194"/>
              <a:gd name="connsiteX4" fmla="*/ 48815 w 6679154"/>
              <a:gd name="connsiteY4" fmla="*/ 6631802 h 6774194"/>
              <a:gd name="connsiteX5" fmla="*/ 0 w 6679154"/>
              <a:gd name="connsiteY5" fmla="*/ 6612250 h 6774194"/>
              <a:gd name="connsiteX6" fmla="*/ 0 w 6679154"/>
              <a:gd name="connsiteY6" fmla="*/ 2580923 h 6774194"/>
              <a:gd name="connsiteX7" fmla="*/ 106513 w 6679154"/>
              <a:gd name="connsiteY7" fmla="*/ 2669170 h 6774194"/>
              <a:gd name="connsiteX8" fmla="*/ 2085449 w 6679154"/>
              <a:gd name="connsiteY8" fmla="*/ 2180326 h 6774194"/>
              <a:gd name="connsiteX9" fmla="*/ 2436413 w 6679154"/>
              <a:gd name="connsiteY9" fmla="*/ 34972 h 677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79154" h="6774194">
                <a:moveTo>
                  <a:pt x="2404503" y="0"/>
                </a:moveTo>
                <a:lnTo>
                  <a:pt x="6473310" y="0"/>
                </a:lnTo>
                <a:lnTo>
                  <a:pt x="6536762" y="143856"/>
                </a:lnTo>
                <a:cubicBezTo>
                  <a:pt x="7011405" y="1466573"/>
                  <a:pt x="6299441" y="2597338"/>
                  <a:pt x="4400869" y="4495909"/>
                </a:cubicBezTo>
                <a:cubicBezTo>
                  <a:pt x="2502297" y="6394481"/>
                  <a:pt x="1371532" y="7106445"/>
                  <a:pt x="48815" y="6631802"/>
                </a:cubicBezTo>
                <a:lnTo>
                  <a:pt x="0" y="6612250"/>
                </a:lnTo>
                <a:lnTo>
                  <a:pt x="0" y="2580923"/>
                </a:lnTo>
                <a:lnTo>
                  <a:pt x="106513" y="2669170"/>
                </a:lnTo>
                <a:cubicBezTo>
                  <a:pt x="804233" y="3212328"/>
                  <a:pt x="1216394" y="3049381"/>
                  <a:pt x="2085449" y="2180326"/>
                </a:cubicBezTo>
                <a:cubicBezTo>
                  <a:pt x="3021353" y="1244422"/>
                  <a:pt x="3138341" y="838405"/>
                  <a:pt x="2436413" y="34972"/>
                </a:cubicBezTo>
                <a:close/>
              </a:path>
            </a:pathLst>
          </a:custGeom>
          <a:gradFill flip="none" rotWithShape="1">
            <a:gsLst>
              <a:gs pos="0">
                <a:schemeClr val="accent1"/>
              </a:gs>
              <a:gs pos="100000">
                <a:schemeClr val="accent6"/>
              </a:gs>
            </a:gsLst>
            <a:lin ang="8100000" scaled="1"/>
            <a:tileRect/>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1800">
              <a:solidFill>
                <a:schemeClr val="tx1"/>
              </a:solidFill>
            </a:endParaRPr>
          </a:p>
        </p:txBody>
      </p:sp>
      <p:sp>
        <p:nvSpPr>
          <p:cNvPr id="2" name="Picture Placeholder 1">
            <a:extLst>
              <a:ext uri="{FF2B5EF4-FFF2-40B4-BE49-F238E27FC236}">
                <a16:creationId xmlns:a16="http://schemas.microsoft.com/office/drawing/2014/main" id="{42411B7B-1031-488C-AB46-47D1A6F73D7B}"/>
              </a:ext>
            </a:extLst>
          </p:cNvPr>
          <p:cNvSpPr>
            <a:spLocks noGrp="1"/>
          </p:cNvSpPr>
          <p:nvPr>
            <p:ph type="pic" sz="quarter" idx="10"/>
          </p:nvPr>
        </p:nvSpPr>
        <p:spPr/>
      </p:sp>
      <p:pic>
        <p:nvPicPr>
          <p:cNvPr id="4" name="Picture 3">
            <a:extLst>
              <a:ext uri="{FF2B5EF4-FFF2-40B4-BE49-F238E27FC236}">
                <a16:creationId xmlns:a16="http://schemas.microsoft.com/office/drawing/2014/main" id="{AE6642BA-2CA7-4B7A-9351-3A9559C56AB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51560" y="641444"/>
            <a:ext cx="8122920" cy="9339394"/>
          </a:xfrm>
          <a:prstGeom prst="rect">
            <a:avLst/>
          </a:prstGeom>
        </p:spPr>
      </p:pic>
      <p:sp>
        <p:nvSpPr>
          <p:cNvPr id="33" name="TextBox 32">
            <a:extLst>
              <a:ext uri="{FF2B5EF4-FFF2-40B4-BE49-F238E27FC236}">
                <a16:creationId xmlns:a16="http://schemas.microsoft.com/office/drawing/2014/main" id="{4C6AB001-FAD6-470F-866C-4025A6D2C93E}"/>
              </a:ext>
            </a:extLst>
          </p:cNvPr>
          <p:cNvSpPr txBox="1"/>
          <p:nvPr/>
        </p:nvSpPr>
        <p:spPr>
          <a:xfrm>
            <a:off x="9023600" y="2328588"/>
            <a:ext cx="5305216" cy="1908215"/>
          </a:xfrm>
          <a:prstGeom prst="rect">
            <a:avLst/>
          </a:prstGeom>
          <a:noFill/>
        </p:spPr>
        <p:txBody>
          <a:bodyPr wrap="square" rtlCol="0">
            <a:spAutoFit/>
          </a:bodyPr>
          <a:lstStyle/>
          <a:p>
            <a:r>
              <a:rPr lang="en-US" altLang="zh-CN" sz="2000">
                <a:solidFill>
                  <a:schemeClr val="tx1">
                    <a:lumMod val="85000"/>
                    <a:lumOff val="15000"/>
                  </a:schemeClr>
                </a:solidFill>
                <a:latin typeface="+mj-lt"/>
              </a:rPr>
              <a:t>Mockups</a:t>
            </a:r>
          </a:p>
          <a:p>
            <a:pPr>
              <a:spcBef>
                <a:spcPts val="1200"/>
              </a:spcBef>
            </a:pPr>
            <a:r>
              <a:rPr lang="en-US" altLang="zh-CN" sz="4400">
                <a:solidFill>
                  <a:schemeClr val="tx1">
                    <a:lumMod val="85000"/>
                    <a:lumOff val="15000"/>
                  </a:schemeClr>
                </a:solidFill>
                <a:latin typeface="Montserrat Black" panose="00000A00000000000000" pitchFamily="50" charset="0"/>
              </a:rPr>
              <a:t>Smartphone Mockup</a:t>
            </a:r>
            <a:endParaRPr lang="en-US" sz="4400">
              <a:solidFill>
                <a:schemeClr val="tx1">
                  <a:lumMod val="85000"/>
                  <a:lumOff val="15000"/>
                </a:schemeClr>
              </a:solidFill>
              <a:latin typeface="Montserrat Black" panose="00000A00000000000000" pitchFamily="50" charset="0"/>
            </a:endParaRPr>
          </a:p>
        </p:txBody>
      </p:sp>
      <p:sp>
        <p:nvSpPr>
          <p:cNvPr id="7" name="Rectangle 6">
            <a:extLst>
              <a:ext uri="{FF2B5EF4-FFF2-40B4-BE49-F238E27FC236}">
                <a16:creationId xmlns:a16="http://schemas.microsoft.com/office/drawing/2014/main" id="{BBC8FA28-DCDE-4F5E-81D9-D7CF1AEC60D6}"/>
              </a:ext>
            </a:extLst>
          </p:cNvPr>
          <p:cNvSpPr/>
          <p:nvPr/>
        </p:nvSpPr>
        <p:spPr>
          <a:xfrm>
            <a:off x="9040015" y="4924184"/>
            <a:ext cx="7820238" cy="1757532"/>
          </a:xfrm>
          <a:prstGeom prst="rect">
            <a:avLst/>
          </a:prstGeom>
        </p:spPr>
        <p:txBody>
          <a:bodyPr wrap="square">
            <a:spAutoFit/>
          </a:bodyPr>
          <a:lstStyle>
            <a:lvl1pPr>
              <a:defRPr sz="2700">
                <a:solidFill>
                  <a:schemeClr val="tx1"/>
                </a:solidFill>
                <a:latin typeface="Montserrat Light" panose="00000400000000000000" pitchFamily="50" charset="0"/>
                <a:ea typeface="Microsoft YaHei UI Light" panose="020B0502040204020203" pitchFamily="34" charset="-122"/>
              </a:defRPr>
            </a:lvl1pPr>
            <a:lvl2pPr marL="742950" indent="-285750">
              <a:defRPr sz="2700">
                <a:solidFill>
                  <a:schemeClr val="tx1"/>
                </a:solidFill>
                <a:latin typeface="Montserrat Light" panose="00000400000000000000" pitchFamily="50" charset="0"/>
                <a:ea typeface="Microsoft YaHei UI Light" panose="020B0502040204020203" pitchFamily="34" charset="-122"/>
              </a:defRPr>
            </a:lvl2pPr>
            <a:lvl3pPr marL="1143000" indent="-228600">
              <a:defRPr sz="2700">
                <a:solidFill>
                  <a:schemeClr val="tx1"/>
                </a:solidFill>
                <a:latin typeface="Montserrat Light" panose="00000400000000000000" pitchFamily="50" charset="0"/>
                <a:ea typeface="Microsoft YaHei UI Light" panose="020B0502040204020203" pitchFamily="34" charset="-122"/>
              </a:defRPr>
            </a:lvl3pPr>
            <a:lvl4pPr marL="1600200" indent="-228600">
              <a:defRPr sz="2700">
                <a:solidFill>
                  <a:schemeClr val="tx1"/>
                </a:solidFill>
                <a:latin typeface="Montserrat Light" panose="00000400000000000000" pitchFamily="50" charset="0"/>
                <a:ea typeface="Microsoft YaHei UI Light" panose="020B0502040204020203" pitchFamily="34" charset="-122"/>
              </a:defRPr>
            </a:lvl4pPr>
            <a:lvl5pPr marL="2057400" indent="-228600">
              <a:defRPr sz="2700">
                <a:solidFill>
                  <a:schemeClr val="tx1"/>
                </a:solidFill>
                <a:latin typeface="Montserrat Light" panose="00000400000000000000" pitchFamily="50" charset="0"/>
                <a:ea typeface="Microsoft YaHei UI Light" panose="020B0502040204020203" pitchFamily="34" charset="-122"/>
              </a:defRPr>
            </a:lvl5pPr>
            <a:lvl6pPr marL="2514600" indent="-228600" defTabSz="1371600" fontAlgn="base">
              <a:spcBef>
                <a:spcPct val="0"/>
              </a:spcBef>
              <a:spcAft>
                <a:spcPct val="0"/>
              </a:spcAft>
              <a:defRPr sz="2700">
                <a:solidFill>
                  <a:schemeClr val="tx1"/>
                </a:solidFill>
                <a:latin typeface="Montserrat Light" panose="00000400000000000000" pitchFamily="50" charset="0"/>
                <a:ea typeface="Microsoft YaHei UI Light" panose="020B0502040204020203" pitchFamily="34" charset="-122"/>
              </a:defRPr>
            </a:lvl6pPr>
            <a:lvl7pPr marL="2971800" indent="-228600" defTabSz="1371600" fontAlgn="base">
              <a:spcBef>
                <a:spcPct val="0"/>
              </a:spcBef>
              <a:spcAft>
                <a:spcPct val="0"/>
              </a:spcAft>
              <a:defRPr sz="2700">
                <a:solidFill>
                  <a:schemeClr val="tx1"/>
                </a:solidFill>
                <a:latin typeface="Montserrat Light" panose="00000400000000000000" pitchFamily="50" charset="0"/>
                <a:ea typeface="Microsoft YaHei UI Light" panose="020B0502040204020203" pitchFamily="34" charset="-122"/>
              </a:defRPr>
            </a:lvl7pPr>
            <a:lvl8pPr marL="3429000" indent="-228600" defTabSz="1371600" fontAlgn="base">
              <a:spcBef>
                <a:spcPct val="0"/>
              </a:spcBef>
              <a:spcAft>
                <a:spcPct val="0"/>
              </a:spcAft>
              <a:defRPr sz="2700">
                <a:solidFill>
                  <a:schemeClr val="tx1"/>
                </a:solidFill>
                <a:latin typeface="Montserrat Light" panose="00000400000000000000" pitchFamily="50" charset="0"/>
                <a:ea typeface="Microsoft YaHei UI Light" panose="020B0502040204020203" pitchFamily="34" charset="-122"/>
              </a:defRPr>
            </a:lvl8pPr>
            <a:lvl9pPr marL="3886200" indent="-228600" defTabSz="1371600" fontAlgn="base">
              <a:spcBef>
                <a:spcPct val="0"/>
              </a:spcBef>
              <a:spcAft>
                <a:spcPct val="0"/>
              </a:spcAft>
              <a:defRPr sz="2700">
                <a:solidFill>
                  <a:schemeClr val="tx1"/>
                </a:solidFill>
                <a:latin typeface="Montserrat Light" panose="00000400000000000000" pitchFamily="50" charset="0"/>
                <a:ea typeface="Microsoft YaHei UI Light" panose="020B0502040204020203" pitchFamily="34" charset="-122"/>
              </a:defRPr>
            </a:lvl9pPr>
          </a:lstStyle>
          <a:p>
            <a:pPr>
              <a:lnSpc>
                <a:spcPct val="150000"/>
              </a:lnSpc>
              <a:spcBef>
                <a:spcPts val="600"/>
              </a:spcBef>
            </a:pPr>
            <a:r>
              <a:rPr lang="es-ES" altLang="zh-CN" sz="1000">
                <a:solidFill>
                  <a:schemeClr val="tx1">
                    <a:lumMod val="50000"/>
                  </a:schemeClr>
                </a:solidFill>
              </a:rPr>
              <a:t>Lorem ipsum dolor sit amet, feugiat delicata liberavisse id cum</a:t>
            </a:r>
            <a:r>
              <a:rPr lang="en-US" altLang="zh-CN" sz="1000">
                <a:solidFill>
                  <a:schemeClr val="tx1">
                    <a:lumMod val="50000"/>
                  </a:schemeClr>
                </a:solidFill>
              </a:rPr>
              <a:t>. </a:t>
            </a:r>
            <a:r>
              <a:rPr lang="es-ES" altLang="zh-CN" sz="1000">
                <a:solidFill>
                  <a:schemeClr val="tx1">
                    <a:lumMod val="50000"/>
                  </a:schemeClr>
                </a:solidFill>
              </a:rPr>
              <a:t>No quo maiorum intelleget. Mea cu case ludus integre, vide viderer eleifend ex mea. His at soluta regione diceret, cum et atqui placerat petentium. Per amet nonumy periculis ei. Lorem ipsum dolor sit amet.</a:t>
            </a:r>
          </a:p>
          <a:p>
            <a:pPr>
              <a:lnSpc>
                <a:spcPct val="150000"/>
              </a:lnSpc>
              <a:spcBef>
                <a:spcPts val="600"/>
              </a:spcBef>
            </a:pPr>
            <a:r>
              <a:rPr lang="es-ES" altLang="zh-CN" sz="1000">
                <a:solidFill>
                  <a:schemeClr val="tx1">
                    <a:lumMod val="50000"/>
                  </a:schemeClr>
                </a:solidFill>
              </a:rPr>
              <a:t>Lorem ipsum dolor sit amet, feugiat delicata liberavisse id cum</a:t>
            </a:r>
            <a:r>
              <a:rPr lang="en-US" altLang="zh-CN" sz="1000">
                <a:solidFill>
                  <a:schemeClr val="tx1">
                    <a:lumMod val="50000"/>
                  </a:schemeClr>
                </a:solidFill>
              </a:rPr>
              <a:t>. </a:t>
            </a:r>
            <a:r>
              <a:rPr lang="es-ES" altLang="zh-CN" sz="1000">
                <a:solidFill>
                  <a:schemeClr val="tx1">
                    <a:lumMod val="50000"/>
                  </a:schemeClr>
                </a:solidFill>
              </a:rPr>
              <a:t>No quo maiorum intelleget. Mea cu case ludus integre, vide viderer eleifend ex mea. His at soluta regione diceret, cum et atqui placerat petentium. Per amet nonumy periculis ei. Lorem ipsum dolor sit amet, feugiat delicata liberavisse id cum</a:t>
            </a:r>
            <a:r>
              <a:rPr lang="en-US" altLang="zh-CN" sz="1000">
                <a:solidFill>
                  <a:schemeClr val="tx1">
                    <a:lumMod val="50000"/>
                  </a:schemeClr>
                </a:solidFill>
              </a:rPr>
              <a:t>.</a:t>
            </a:r>
            <a:r>
              <a:rPr lang="es-ES" altLang="zh-CN" sz="1000">
                <a:solidFill>
                  <a:schemeClr val="tx1">
                    <a:lumMod val="50000"/>
                  </a:schemeClr>
                </a:solidFill>
              </a:rPr>
              <a:t> No quo maiorum intelleget. Mea cu case ludus integre, vide viderer eleifend ex mea. His at soluta regione diceret</a:t>
            </a:r>
            <a:r>
              <a:rPr lang="en-US" altLang="zh-CN" sz="1000">
                <a:solidFill>
                  <a:schemeClr val="tx1">
                    <a:lumMod val="50000"/>
                  </a:schemeClr>
                </a:solidFill>
              </a:rPr>
              <a:t>.</a:t>
            </a:r>
            <a:endParaRPr lang="es-ES" altLang="zh-CN" sz="1000">
              <a:solidFill>
                <a:schemeClr val="tx1">
                  <a:lumMod val="50000"/>
                </a:schemeClr>
              </a:solidFill>
            </a:endParaRPr>
          </a:p>
        </p:txBody>
      </p:sp>
      <p:grpSp>
        <p:nvGrpSpPr>
          <p:cNvPr id="8" name="Group 7">
            <a:extLst>
              <a:ext uri="{FF2B5EF4-FFF2-40B4-BE49-F238E27FC236}">
                <a16:creationId xmlns:a16="http://schemas.microsoft.com/office/drawing/2014/main" id="{C996B784-3184-44E7-85DA-34018C09B14E}"/>
              </a:ext>
            </a:extLst>
          </p:cNvPr>
          <p:cNvGrpSpPr/>
          <p:nvPr/>
        </p:nvGrpSpPr>
        <p:grpSpPr>
          <a:xfrm>
            <a:off x="9145815" y="7296845"/>
            <a:ext cx="443704" cy="449645"/>
            <a:chOff x="3036888" y="1211263"/>
            <a:chExt cx="355600" cy="360363"/>
          </a:xfrm>
          <a:gradFill>
            <a:gsLst>
              <a:gs pos="0">
                <a:schemeClr val="accent1"/>
              </a:gs>
              <a:gs pos="100000">
                <a:schemeClr val="accent6"/>
              </a:gs>
            </a:gsLst>
            <a:lin ang="8100000" scaled="1"/>
          </a:gradFill>
        </p:grpSpPr>
        <p:sp>
          <p:nvSpPr>
            <p:cNvPr id="9" name="Freeform 23">
              <a:extLst>
                <a:ext uri="{FF2B5EF4-FFF2-40B4-BE49-F238E27FC236}">
                  <a16:creationId xmlns:a16="http://schemas.microsoft.com/office/drawing/2014/main" id="{65C81F2B-377E-4F1A-B7E8-4196FF20BA12}"/>
                </a:ext>
              </a:extLst>
            </p:cNvPr>
            <p:cNvSpPr>
              <a:spLocks noEditPoints="1"/>
            </p:cNvSpPr>
            <p:nvPr/>
          </p:nvSpPr>
          <p:spPr bwMode="auto">
            <a:xfrm>
              <a:off x="3036888" y="1211263"/>
              <a:ext cx="355600" cy="360363"/>
            </a:xfrm>
            <a:custGeom>
              <a:avLst/>
              <a:gdLst/>
              <a:ahLst/>
              <a:cxnLst>
                <a:cxn ang="0">
                  <a:pos x="111" y="0"/>
                </a:cxn>
                <a:cxn ang="0">
                  <a:pos x="27" y="0"/>
                </a:cxn>
                <a:cxn ang="0">
                  <a:pos x="15" y="12"/>
                </a:cxn>
                <a:cxn ang="0">
                  <a:pos x="15" y="19"/>
                </a:cxn>
                <a:cxn ang="0">
                  <a:pos x="11" y="19"/>
                </a:cxn>
                <a:cxn ang="0">
                  <a:pos x="0" y="31"/>
                </a:cxn>
                <a:cxn ang="0">
                  <a:pos x="0" y="107"/>
                </a:cxn>
                <a:cxn ang="0">
                  <a:pos x="15" y="123"/>
                </a:cxn>
                <a:cxn ang="0">
                  <a:pos x="107" y="123"/>
                </a:cxn>
                <a:cxn ang="0">
                  <a:pos x="122" y="107"/>
                </a:cxn>
                <a:cxn ang="0">
                  <a:pos x="122" y="12"/>
                </a:cxn>
                <a:cxn ang="0">
                  <a:pos x="111" y="0"/>
                </a:cxn>
                <a:cxn ang="0">
                  <a:pos x="115" y="107"/>
                </a:cxn>
                <a:cxn ang="0">
                  <a:pos x="107" y="115"/>
                </a:cxn>
                <a:cxn ang="0">
                  <a:pos x="15" y="115"/>
                </a:cxn>
                <a:cxn ang="0">
                  <a:pos x="7" y="107"/>
                </a:cxn>
                <a:cxn ang="0">
                  <a:pos x="7" y="31"/>
                </a:cxn>
                <a:cxn ang="0">
                  <a:pos x="11" y="27"/>
                </a:cxn>
                <a:cxn ang="0">
                  <a:pos x="15" y="27"/>
                </a:cxn>
                <a:cxn ang="0">
                  <a:pos x="15" y="104"/>
                </a:cxn>
                <a:cxn ang="0">
                  <a:pos x="19" y="107"/>
                </a:cxn>
                <a:cxn ang="0">
                  <a:pos x="23" y="104"/>
                </a:cxn>
                <a:cxn ang="0">
                  <a:pos x="23" y="12"/>
                </a:cxn>
                <a:cxn ang="0">
                  <a:pos x="27" y="8"/>
                </a:cxn>
                <a:cxn ang="0">
                  <a:pos x="111" y="8"/>
                </a:cxn>
                <a:cxn ang="0">
                  <a:pos x="115" y="12"/>
                </a:cxn>
                <a:cxn ang="0">
                  <a:pos x="115" y="107"/>
                </a:cxn>
                <a:cxn ang="0">
                  <a:pos x="115" y="107"/>
                </a:cxn>
                <a:cxn ang="0">
                  <a:pos x="115" y="107"/>
                </a:cxn>
              </a:cxnLst>
              <a:rect l="0" t="0" r="r" b="b"/>
              <a:pathLst>
                <a:path w="122" h="123">
                  <a:moveTo>
                    <a:pt x="111" y="0"/>
                  </a:moveTo>
                  <a:cubicBezTo>
                    <a:pt x="27" y="0"/>
                    <a:pt x="27" y="0"/>
                    <a:pt x="27" y="0"/>
                  </a:cubicBezTo>
                  <a:cubicBezTo>
                    <a:pt x="20" y="0"/>
                    <a:pt x="15" y="5"/>
                    <a:pt x="15" y="12"/>
                  </a:cubicBezTo>
                  <a:cubicBezTo>
                    <a:pt x="15" y="19"/>
                    <a:pt x="15" y="19"/>
                    <a:pt x="15" y="19"/>
                  </a:cubicBezTo>
                  <a:cubicBezTo>
                    <a:pt x="11" y="19"/>
                    <a:pt x="11" y="19"/>
                    <a:pt x="11" y="19"/>
                  </a:cubicBezTo>
                  <a:cubicBezTo>
                    <a:pt x="5" y="19"/>
                    <a:pt x="0" y="24"/>
                    <a:pt x="0" y="31"/>
                  </a:cubicBezTo>
                  <a:cubicBezTo>
                    <a:pt x="0" y="107"/>
                    <a:pt x="0" y="107"/>
                    <a:pt x="0" y="107"/>
                  </a:cubicBezTo>
                  <a:cubicBezTo>
                    <a:pt x="0" y="116"/>
                    <a:pt x="7" y="123"/>
                    <a:pt x="15" y="123"/>
                  </a:cubicBezTo>
                  <a:cubicBezTo>
                    <a:pt x="107" y="123"/>
                    <a:pt x="107" y="123"/>
                    <a:pt x="107" y="123"/>
                  </a:cubicBezTo>
                  <a:cubicBezTo>
                    <a:pt x="116" y="123"/>
                    <a:pt x="122" y="116"/>
                    <a:pt x="122" y="107"/>
                  </a:cubicBezTo>
                  <a:cubicBezTo>
                    <a:pt x="122" y="12"/>
                    <a:pt x="122" y="12"/>
                    <a:pt x="122" y="12"/>
                  </a:cubicBezTo>
                  <a:cubicBezTo>
                    <a:pt x="122" y="5"/>
                    <a:pt x="117" y="0"/>
                    <a:pt x="111" y="0"/>
                  </a:cubicBezTo>
                  <a:close/>
                  <a:moveTo>
                    <a:pt x="115" y="107"/>
                  </a:moveTo>
                  <a:cubicBezTo>
                    <a:pt x="115" y="112"/>
                    <a:pt x="111" y="115"/>
                    <a:pt x="107" y="115"/>
                  </a:cubicBezTo>
                  <a:cubicBezTo>
                    <a:pt x="15" y="115"/>
                    <a:pt x="15" y="115"/>
                    <a:pt x="15" y="115"/>
                  </a:cubicBezTo>
                  <a:cubicBezTo>
                    <a:pt x="11" y="115"/>
                    <a:pt x="7" y="112"/>
                    <a:pt x="7" y="107"/>
                  </a:cubicBezTo>
                  <a:cubicBezTo>
                    <a:pt x="7" y="31"/>
                    <a:pt x="7" y="31"/>
                    <a:pt x="7" y="31"/>
                  </a:cubicBezTo>
                  <a:cubicBezTo>
                    <a:pt x="7" y="29"/>
                    <a:pt x="9" y="27"/>
                    <a:pt x="11" y="27"/>
                  </a:cubicBezTo>
                  <a:cubicBezTo>
                    <a:pt x="15" y="27"/>
                    <a:pt x="15" y="27"/>
                    <a:pt x="15" y="27"/>
                  </a:cubicBezTo>
                  <a:cubicBezTo>
                    <a:pt x="15" y="104"/>
                    <a:pt x="15" y="104"/>
                    <a:pt x="15" y="104"/>
                  </a:cubicBezTo>
                  <a:cubicBezTo>
                    <a:pt x="15" y="106"/>
                    <a:pt x="17" y="107"/>
                    <a:pt x="19" y="107"/>
                  </a:cubicBezTo>
                  <a:cubicBezTo>
                    <a:pt x="21" y="107"/>
                    <a:pt x="23" y="106"/>
                    <a:pt x="23" y="104"/>
                  </a:cubicBezTo>
                  <a:cubicBezTo>
                    <a:pt x="23" y="12"/>
                    <a:pt x="23" y="12"/>
                    <a:pt x="23" y="12"/>
                  </a:cubicBezTo>
                  <a:cubicBezTo>
                    <a:pt x="23" y="9"/>
                    <a:pt x="24" y="8"/>
                    <a:pt x="27" y="8"/>
                  </a:cubicBezTo>
                  <a:cubicBezTo>
                    <a:pt x="111" y="8"/>
                    <a:pt x="111" y="8"/>
                    <a:pt x="111" y="8"/>
                  </a:cubicBezTo>
                  <a:cubicBezTo>
                    <a:pt x="113" y="8"/>
                    <a:pt x="115" y="9"/>
                    <a:pt x="115" y="12"/>
                  </a:cubicBezTo>
                  <a:lnTo>
                    <a:pt x="115" y="107"/>
                  </a:lnTo>
                  <a:close/>
                  <a:moveTo>
                    <a:pt x="115" y="107"/>
                  </a:moveTo>
                  <a:cubicBezTo>
                    <a:pt x="115" y="107"/>
                    <a:pt x="115" y="107"/>
                    <a:pt x="115" y="107"/>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10" name="Freeform 24">
              <a:extLst>
                <a:ext uri="{FF2B5EF4-FFF2-40B4-BE49-F238E27FC236}">
                  <a16:creationId xmlns:a16="http://schemas.microsoft.com/office/drawing/2014/main" id="{C213D905-B5AE-4863-8AFE-E4C26E08ABD2}"/>
                </a:ext>
              </a:extLst>
            </p:cNvPr>
            <p:cNvSpPr>
              <a:spLocks noEditPoints="1"/>
            </p:cNvSpPr>
            <p:nvPr/>
          </p:nvSpPr>
          <p:spPr bwMode="auto">
            <a:xfrm>
              <a:off x="3249613" y="1346201"/>
              <a:ext cx="100013" cy="11113"/>
            </a:xfrm>
            <a:custGeom>
              <a:avLst/>
              <a:gdLst/>
              <a:ahLst/>
              <a:cxnLst>
                <a:cxn ang="0">
                  <a:pos x="1" y="4"/>
                </a:cxn>
                <a:cxn ang="0">
                  <a:pos x="32" y="4"/>
                </a:cxn>
                <a:cxn ang="0">
                  <a:pos x="34" y="2"/>
                </a:cxn>
                <a:cxn ang="0">
                  <a:pos x="32" y="0"/>
                </a:cxn>
                <a:cxn ang="0">
                  <a:pos x="1" y="0"/>
                </a:cxn>
                <a:cxn ang="0">
                  <a:pos x="0" y="2"/>
                </a:cxn>
                <a:cxn ang="0">
                  <a:pos x="1" y="4"/>
                </a:cxn>
                <a:cxn ang="0">
                  <a:pos x="1" y="4"/>
                </a:cxn>
                <a:cxn ang="0">
                  <a:pos x="1" y="4"/>
                </a:cxn>
              </a:cxnLst>
              <a:rect l="0" t="0" r="r" b="b"/>
              <a:pathLst>
                <a:path w="34" h="4">
                  <a:moveTo>
                    <a:pt x="1" y="4"/>
                  </a:moveTo>
                  <a:cubicBezTo>
                    <a:pt x="32" y="4"/>
                    <a:pt x="32" y="4"/>
                    <a:pt x="32" y="4"/>
                  </a:cubicBezTo>
                  <a:cubicBezTo>
                    <a:pt x="33" y="4"/>
                    <a:pt x="34" y="3"/>
                    <a:pt x="34" y="2"/>
                  </a:cubicBezTo>
                  <a:cubicBezTo>
                    <a:pt x="34" y="1"/>
                    <a:pt x="33" y="0"/>
                    <a:pt x="32" y="0"/>
                  </a:cubicBezTo>
                  <a:cubicBezTo>
                    <a:pt x="1" y="0"/>
                    <a:pt x="1" y="0"/>
                    <a:pt x="1" y="0"/>
                  </a:cubicBezTo>
                  <a:cubicBezTo>
                    <a:pt x="0" y="0"/>
                    <a:pt x="0" y="1"/>
                    <a:pt x="0" y="2"/>
                  </a:cubicBezTo>
                  <a:cubicBezTo>
                    <a:pt x="0" y="3"/>
                    <a:pt x="0" y="4"/>
                    <a:pt x="1" y="4"/>
                  </a:cubicBezTo>
                  <a:close/>
                  <a:moveTo>
                    <a:pt x="1" y="4"/>
                  </a:moveTo>
                  <a:cubicBezTo>
                    <a:pt x="1" y="4"/>
                    <a:pt x="1" y="4"/>
                    <a:pt x="1" y="4"/>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11" name="Freeform 25">
              <a:extLst>
                <a:ext uri="{FF2B5EF4-FFF2-40B4-BE49-F238E27FC236}">
                  <a16:creationId xmlns:a16="http://schemas.microsoft.com/office/drawing/2014/main" id="{CC54284C-6043-458F-9D17-D85526BDAC0E}"/>
                </a:ext>
              </a:extLst>
            </p:cNvPr>
            <p:cNvSpPr>
              <a:spLocks noEditPoints="1"/>
            </p:cNvSpPr>
            <p:nvPr/>
          </p:nvSpPr>
          <p:spPr bwMode="auto">
            <a:xfrm>
              <a:off x="3249613" y="1314451"/>
              <a:ext cx="100013" cy="7938"/>
            </a:xfrm>
            <a:custGeom>
              <a:avLst/>
              <a:gdLst/>
              <a:ahLst/>
              <a:cxnLst>
                <a:cxn ang="0">
                  <a:pos x="1" y="3"/>
                </a:cxn>
                <a:cxn ang="0">
                  <a:pos x="32" y="3"/>
                </a:cxn>
                <a:cxn ang="0">
                  <a:pos x="34" y="2"/>
                </a:cxn>
                <a:cxn ang="0">
                  <a:pos x="32" y="0"/>
                </a:cxn>
                <a:cxn ang="0">
                  <a:pos x="1" y="0"/>
                </a:cxn>
                <a:cxn ang="0">
                  <a:pos x="0" y="2"/>
                </a:cxn>
                <a:cxn ang="0">
                  <a:pos x="1" y="3"/>
                </a:cxn>
                <a:cxn ang="0">
                  <a:pos x="1" y="3"/>
                </a:cxn>
                <a:cxn ang="0">
                  <a:pos x="1" y="3"/>
                </a:cxn>
              </a:cxnLst>
              <a:rect l="0" t="0" r="r" b="b"/>
              <a:pathLst>
                <a:path w="34" h="3">
                  <a:moveTo>
                    <a:pt x="1" y="3"/>
                  </a:moveTo>
                  <a:cubicBezTo>
                    <a:pt x="32" y="3"/>
                    <a:pt x="32" y="3"/>
                    <a:pt x="32" y="3"/>
                  </a:cubicBezTo>
                  <a:cubicBezTo>
                    <a:pt x="33" y="3"/>
                    <a:pt x="34" y="3"/>
                    <a:pt x="34" y="2"/>
                  </a:cubicBezTo>
                  <a:cubicBezTo>
                    <a:pt x="34" y="1"/>
                    <a:pt x="33" y="0"/>
                    <a:pt x="32" y="0"/>
                  </a:cubicBezTo>
                  <a:cubicBezTo>
                    <a:pt x="1" y="0"/>
                    <a:pt x="1" y="0"/>
                    <a:pt x="1" y="0"/>
                  </a:cubicBezTo>
                  <a:cubicBezTo>
                    <a:pt x="0" y="0"/>
                    <a:pt x="0" y="1"/>
                    <a:pt x="0" y="2"/>
                  </a:cubicBezTo>
                  <a:cubicBezTo>
                    <a:pt x="0" y="3"/>
                    <a:pt x="0" y="3"/>
                    <a:pt x="1" y="3"/>
                  </a:cubicBezTo>
                  <a:close/>
                  <a:moveTo>
                    <a:pt x="1" y="3"/>
                  </a:moveTo>
                  <a:cubicBezTo>
                    <a:pt x="1" y="3"/>
                    <a:pt x="1" y="3"/>
                    <a:pt x="1" y="3"/>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12" name="Freeform 26">
              <a:extLst>
                <a:ext uri="{FF2B5EF4-FFF2-40B4-BE49-F238E27FC236}">
                  <a16:creationId xmlns:a16="http://schemas.microsoft.com/office/drawing/2014/main" id="{D1997587-6E64-458E-87BB-2B5EE96EE083}"/>
                </a:ext>
              </a:extLst>
            </p:cNvPr>
            <p:cNvSpPr>
              <a:spLocks noEditPoints="1"/>
            </p:cNvSpPr>
            <p:nvPr/>
          </p:nvSpPr>
          <p:spPr bwMode="auto">
            <a:xfrm>
              <a:off x="3249613" y="1277938"/>
              <a:ext cx="100013" cy="12700"/>
            </a:xfrm>
            <a:custGeom>
              <a:avLst/>
              <a:gdLst/>
              <a:ahLst/>
              <a:cxnLst>
                <a:cxn ang="0">
                  <a:pos x="1" y="4"/>
                </a:cxn>
                <a:cxn ang="0">
                  <a:pos x="32" y="4"/>
                </a:cxn>
                <a:cxn ang="0">
                  <a:pos x="34" y="2"/>
                </a:cxn>
                <a:cxn ang="0">
                  <a:pos x="32" y="0"/>
                </a:cxn>
                <a:cxn ang="0">
                  <a:pos x="1" y="0"/>
                </a:cxn>
                <a:cxn ang="0">
                  <a:pos x="0" y="2"/>
                </a:cxn>
                <a:cxn ang="0">
                  <a:pos x="1" y="4"/>
                </a:cxn>
                <a:cxn ang="0">
                  <a:pos x="1" y="4"/>
                </a:cxn>
                <a:cxn ang="0">
                  <a:pos x="1" y="4"/>
                </a:cxn>
              </a:cxnLst>
              <a:rect l="0" t="0" r="r" b="b"/>
              <a:pathLst>
                <a:path w="34" h="4">
                  <a:moveTo>
                    <a:pt x="1" y="4"/>
                  </a:moveTo>
                  <a:cubicBezTo>
                    <a:pt x="32" y="4"/>
                    <a:pt x="32" y="4"/>
                    <a:pt x="32" y="4"/>
                  </a:cubicBezTo>
                  <a:cubicBezTo>
                    <a:pt x="33" y="4"/>
                    <a:pt x="34" y="3"/>
                    <a:pt x="34" y="2"/>
                  </a:cubicBezTo>
                  <a:cubicBezTo>
                    <a:pt x="34" y="1"/>
                    <a:pt x="33" y="0"/>
                    <a:pt x="32" y="0"/>
                  </a:cubicBezTo>
                  <a:cubicBezTo>
                    <a:pt x="1" y="0"/>
                    <a:pt x="1" y="0"/>
                    <a:pt x="1" y="0"/>
                  </a:cubicBezTo>
                  <a:cubicBezTo>
                    <a:pt x="0" y="0"/>
                    <a:pt x="0" y="1"/>
                    <a:pt x="0" y="2"/>
                  </a:cubicBezTo>
                  <a:cubicBezTo>
                    <a:pt x="0" y="3"/>
                    <a:pt x="0" y="4"/>
                    <a:pt x="1" y="4"/>
                  </a:cubicBezTo>
                  <a:close/>
                  <a:moveTo>
                    <a:pt x="1" y="4"/>
                  </a:moveTo>
                  <a:cubicBezTo>
                    <a:pt x="1" y="4"/>
                    <a:pt x="1" y="4"/>
                    <a:pt x="1" y="4"/>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13" name="Freeform 27">
              <a:extLst>
                <a:ext uri="{FF2B5EF4-FFF2-40B4-BE49-F238E27FC236}">
                  <a16:creationId xmlns:a16="http://schemas.microsoft.com/office/drawing/2014/main" id="{B8668F8E-ED3E-41A7-9F90-84A156C151B4}"/>
                </a:ext>
              </a:extLst>
            </p:cNvPr>
            <p:cNvSpPr>
              <a:spLocks noEditPoints="1"/>
            </p:cNvSpPr>
            <p:nvPr/>
          </p:nvSpPr>
          <p:spPr bwMode="auto">
            <a:xfrm>
              <a:off x="3124200" y="1516063"/>
              <a:ext cx="101600" cy="11113"/>
            </a:xfrm>
            <a:custGeom>
              <a:avLst/>
              <a:gdLst/>
              <a:ahLst/>
              <a:cxnLst>
                <a:cxn ang="0">
                  <a:pos x="33" y="0"/>
                </a:cxn>
                <a:cxn ang="0">
                  <a:pos x="2" y="0"/>
                </a:cxn>
                <a:cxn ang="0">
                  <a:pos x="0" y="2"/>
                </a:cxn>
                <a:cxn ang="0">
                  <a:pos x="2" y="4"/>
                </a:cxn>
                <a:cxn ang="0">
                  <a:pos x="33" y="4"/>
                </a:cxn>
                <a:cxn ang="0">
                  <a:pos x="35" y="2"/>
                </a:cxn>
                <a:cxn ang="0">
                  <a:pos x="33" y="0"/>
                </a:cxn>
                <a:cxn ang="0">
                  <a:pos x="33" y="0"/>
                </a:cxn>
                <a:cxn ang="0">
                  <a:pos x="33" y="0"/>
                </a:cxn>
              </a:cxnLst>
              <a:rect l="0" t="0" r="r" b="b"/>
              <a:pathLst>
                <a:path w="35" h="4">
                  <a:moveTo>
                    <a:pt x="33" y="0"/>
                  </a:moveTo>
                  <a:cubicBezTo>
                    <a:pt x="2" y="0"/>
                    <a:pt x="2" y="0"/>
                    <a:pt x="2" y="0"/>
                  </a:cubicBezTo>
                  <a:cubicBezTo>
                    <a:pt x="1" y="0"/>
                    <a:pt x="0" y="1"/>
                    <a:pt x="0" y="2"/>
                  </a:cubicBezTo>
                  <a:cubicBezTo>
                    <a:pt x="0" y="3"/>
                    <a:pt x="1" y="4"/>
                    <a:pt x="2" y="4"/>
                  </a:cubicBezTo>
                  <a:cubicBezTo>
                    <a:pt x="33" y="4"/>
                    <a:pt x="33" y="4"/>
                    <a:pt x="33" y="4"/>
                  </a:cubicBezTo>
                  <a:cubicBezTo>
                    <a:pt x="34" y="4"/>
                    <a:pt x="35" y="3"/>
                    <a:pt x="35" y="2"/>
                  </a:cubicBezTo>
                  <a:cubicBezTo>
                    <a:pt x="35" y="1"/>
                    <a:pt x="34" y="0"/>
                    <a:pt x="33" y="0"/>
                  </a:cubicBezTo>
                  <a:close/>
                  <a:moveTo>
                    <a:pt x="33" y="0"/>
                  </a:moveTo>
                  <a:cubicBezTo>
                    <a:pt x="33" y="0"/>
                    <a:pt x="33" y="0"/>
                    <a:pt x="33" y="0"/>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14" name="Freeform 28">
              <a:extLst>
                <a:ext uri="{FF2B5EF4-FFF2-40B4-BE49-F238E27FC236}">
                  <a16:creationId xmlns:a16="http://schemas.microsoft.com/office/drawing/2014/main" id="{465C86A9-2B68-4C93-9831-E8D55299BC4C}"/>
                </a:ext>
              </a:extLst>
            </p:cNvPr>
            <p:cNvSpPr>
              <a:spLocks noEditPoints="1"/>
            </p:cNvSpPr>
            <p:nvPr/>
          </p:nvSpPr>
          <p:spPr bwMode="auto">
            <a:xfrm>
              <a:off x="3124200" y="1481138"/>
              <a:ext cx="101600" cy="11113"/>
            </a:xfrm>
            <a:custGeom>
              <a:avLst/>
              <a:gdLst/>
              <a:ahLst/>
              <a:cxnLst>
                <a:cxn ang="0">
                  <a:pos x="33" y="0"/>
                </a:cxn>
                <a:cxn ang="0">
                  <a:pos x="2" y="0"/>
                </a:cxn>
                <a:cxn ang="0">
                  <a:pos x="0" y="2"/>
                </a:cxn>
                <a:cxn ang="0">
                  <a:pos x="2" y="4"/>
                </a:cxn>
                <a:cxn ang="0">
                  <a:pos x="33" y="4"/>
                </a:cxn>
                <a:cxn ang="0">
                  <a:pos x="35" y="2"/>
                </a:cxn>
                <a:cxn ang="0">
                  <a:pos x="33" y="0"/>
                </a:cxn>
                <a:cxn ang="0">
                  <a:pos x="33" y="0"/>
                </a:cxn>
                <a:cxn ang="0">
                  <a:pos x="33" y="0"/>
                </a:cxn>
              </a:cxnLst>
              <a:rect l="0" t="0" r="r" b="b"/>
              <a:pathLst>
                <a:path w="35" h="4">
                  <a:moveTo>
                    <a:pt x="33" y="0"/>
                  </a:moveTo>
                  <a:cubicBezTo>
                    <a:pt x="2" y="0"/>
                    <a:pt x="2" y="0"/>
                    <a:pt x="2" y="0"/>
                  </a:cubicBezTo>
                  <a:cubicBezTo>
                    <a:pt x="1" y="0"/>
                    <a:pt x="0" y="1"/>
                    <a:pt x="0" y="2"/>
                  </a:cubicBezTo>
                  <a:cubicBezTo>
                    <a:pt x="0" y="3"/>
                    <a:pt x="1" y="4"/>
                    <a:pt x="2" y="4"/>
                  </a:cubicBezTo>
                  <a:cubicBezTo>
                    <a:pt x="33" y="4"/>
                    <a:pt x="33" y="4"/>
                    <a:pt x="33" y="4"/>
                  </a:cubicBezTo>
                  <a:cubicBezTo>
                    <a:pt x="34" y="4"/>
                    <a:pt x="35" y="3"/>
                    <a:pt x="35" y="2"/>
                  </a:cubicBezTo>
                  <a:cubicBezTo>
                    <a:pt x="35" y="1"/>
                    <a:pt x="34" y="0"/>
                    <a:pt x="33" y="0"/>
                  </a:cubicBezTo>
                  <a:close/>
                  <a:moveTo>
                    <a:pt x="33" y="0"/>
                  </a:moveTo>
                  <a:cubicBezTo>
                    <a:pt x="33" y="0"/>
                    <a:pt x="33" y="0"/>
                    <a:pt x="33" y="0"/>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15" name="Freeform 29">
              <a:extLst>
                <a:ext uri="{FF2B5EF4-FFF2-40B4-BE49-F238E27FC236}">
                  <a16:creationId xmlns:a16="http://schemas.microsoft.com/office/drawing/2014/main" id="{008DF120-3CDF-4472-8584-A19B6115CA4B}"/>
                </a:ext>
              </a:extLst>
            </p:cNvPr>
            <p:cNvSpPr>
              <a:spLocks noEditPoints="1"/>
            </p:cNvSpPr>
            <p:nvPr/>
          </p:nvSpPr>
          <p:spPr bwMode="auto">
            <a:xfrm>
              <a:off x="3124200" y="1449388"/>
              <a:ext cx="101600" cy="11113"/>
            </a:xfrm>
            <a:custGeom>
              <a:avLst/>
              <a:gdLst/>
              <a:ahLst/>
              <a:cxnLst>
                <a:cxn ang="0">
                  <a:pos x="33" y="0"/>
                </a:cxn>
                <a:cxn ang="0">
                  <a:pos x="2" y="0"/>
                </a:cxn>
                <a:cxn ang="0">
                  <a:pos x="0" y="2"/>
                </a:cxn>
                <a:cxn ang="0">
                  <a:pos x="2" y="4"/>
                </a:cxn>
                <a:cxn ang="0">
                  <a:pos x="33" y="4"/>
                </a:cxn>
                <a:cxn ang="0">
                  <a:pos x="35" y="2"/>
                </a:cxn>
                <a:cxn ang="0">
                  <a:pos x="33" y="0"/>
                </a:cxn>
                <a:cxn ang="0">
                  <a:pos x="33" y="0"/>
                </a:cxn>
                <a:cxn ang="0">
                  <a:pos x="33" y="0"/>
                </a:cxn>
              </a:cxnLst>
              <a:rect l="0" t="0" r="r" b="b"/>
              <a:pathLst>
                <a:path w="35" h="4">
                  <a:moveTo>
                    <a:pt x="33" y="0"/>
                  </a:moveTo>
                  <a:cubicBezTo>
                    <a:pt x="2" y="0"/>
                    <a:pt x="2" y="0"/>
                    <a:pt x="2" y="0"/>
                  </a:cubicBezTo>
                  <a:cubicBezTo>
                    <a:pt x="1" y="0"/>
                    <a:pt x="0" y="1"/>
                    <a:pt x="0" y="2"/>
                  </a:cubicBezTo>
                  <a:cubicBezTo>
                    <a:pt x="0" y="3"/>
                    <a:pt x="1" y="4"/>
                    <a:pt x="2" y="4"/>
                  </a:cubicBezTo>
                  <a:cubicBezTo>
                    <a:pt x="33" y="4"/>
                    <a:pt x="33" y="4"/>
                    <a:pt x="33" y="4"/>
                  </a:cubicBezTo>
                  <a:cubicBezTo>
                    <a:pt x="34" y="4"/>
                    <a:pt x="35" y="3"/>
                    <a:pt x="35" y="2"/>
                  </a:cubicBezTo>
                  <a:cubicBezTo>
                    <a:pt x="35" y="1"/>
                    <a:pt x="34" y="0"/>
                    <a:pt x="33" y="0"/>
                  </a:cubicBezTo>
                  <a:close/>
                  <a:moveTo>
                    <a:pt x="33" y="0"/>
                  </a:moveTo>
                  <a:cubicBezTo>
                    <a:pt x="33" y="0"/>
                    <a:pt x="33" y="0"/>
                    <a:pt x="33" y="0"/>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16" name="Freeform 30">
              <a:extLst>
                <a:ext uri="{FF2B5EF4-FFF2-40B4-BE49-F238E27FC236}">
                  <a16:creationId xmlns:a16="http://schemas.microsoft.com/office/drawing/2014/main" id="{A7EE8DC0-927B-4F63-9655-1389A03E17EE}"/>
                </a:ext>
              </a:extLst>
            </p:cNvPr>
            <p:cNvSpPr>
              <a:spLocks noEditPoints="1"/>
            </p:cNvSpPr>
            <p:nvPr/>
          </p:nvSpPr>
          <p:spPr bwMode="auto">
            <a:xfrm>
              <a:off x="3249613" y="1516063"/>
              <a:ext cx="100013" cy="11113"/>
            </a:xfrm>
            <a:custGeom>
              <a:avLst/>
              <a:gdLst/>
              <a:ahLst/>
              <a:cxnLst>
                <a:cxn ang="0">
                  <a:pos x="32" y="0"/>
                </a:cxn>
                <a:cxn ang="0">
                  <a:pos x="1" y="0"/>
                </a:cxn>
                <a:cxn ang="0">
                  <a:pos x="0" y="2"/>
                </a:cxn>
                <a:cxn ang="0">
                  <a:pos x="1" y="4"/>
                </a:cxn>
                <a:cxn ang="0">
                  <a:pos x="32" y="4"/>
                </a:cxn>
                <a:cxn ang="0">
                  <a:pos x="34" y="2"/>
                </a:cxn>
                <a:cxn ang="0">
                  <a:pos x="32" y="0"/>
                </a:cxn>
                <a:cxn ang="0">
                  <a:pos x="32" y="0"/>
                </a:cxn>
                <a:cxn ang="0">
                  <a:pos x="32" y="0"/>
                </a:cxn>
              </a:cxnLst>
              <a:rect l="0" t="0" r="r" b="b"/>
              <a:pathLst>
                <a:path w="34" h="4">
                  <a:moveTo>
                    <a:pt x="32" y="0"/>
                  </a:moveTo>
                  <a:cubicBezTo>
                    <a:pt x="1" y="0"/>
                    <a:pt x="1" y="0"/>
                    <a:pt x="1" y="0"/>
                  </a:cubicBezTo>
                  <a:cubicBezTo>
                    <a:pt x="0" y="0"/>
                    <a:pt x="0" y="1"/>
                    <a:pt x="0" y="2"/>
                  </a:cubicBezTo>
                  <a:cubicBezTo>
                    <a:pt x="0" y="3"/>
                    <a:pt x="0" y="4"/>
                    <a:pt x="1" y="4"/>
                  </a:cubicBezTo>
                  <a:cubicBezTo>
                    <a:pt x="32" y="4"/>
                    <a:pt x="32" y="4"/>
                    <a:pt x="32" y="4"/>
                  </a:cubicBezTo>
                  <a:cubicBezTo>
                    <a:pt x="33" y="4"/>
                    <a:pt x="34" y="3"/>
                    <a:pt x="34" y="2"/>
                  </a:cubicBezTo>
                  <a:cubicBezTo>
                    <a:pt x="34" y="1"/>
                    <a:pt x="33" y="0"/>
                    <a:pt x="32" y="0"/>
                  </a:cubicBezTo>
                  <a:close/>
                  <a:moveTo>
                    <a:pt x="32" y="0"/>
                  </a:moveTo>
                  <a:cubicBezTo>
                    <a:pt x="32" y="0"/>
                    <a:pt x="32" y="0"/>
                    <a:pt x="32" y="0"/>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17" name="Freeform 31">
              <a:extLst>
                <a:ext uri="{FF2B5EF4-FFF2-40B4-BE49-F238E27FC236}">
                  <a16:creationId xmlns:a16="http://schemas.microsoft.com/office/drawing/2014/main" id="{B47A7068-C425-4B80-9B59-07647C3F0AA4}"/>
                </a:ext>
              </a:extLst>
            </p:cNvPr>
            <p:cNvSpPr>
              <a:spLocks noEditPoints="1"/>
            </p:cNvSpPr>
            <p:nvPr/>
          </p:nvSpPr>
          <p:spPr bwMode="auto">
            <a:xfrm>
              <a:off x="3249613" y="1481138"/>
              <a:ext cx="100013" cy="11113"/>
            </a:xfrm>
            <a:custGeom>
              <a:avLst/>
              <a:gdLst/>
              <a:ahLst/>
              <a:cxnLst>
                <a:cxn ang="0">
                  <a:pos x="32" y="0"/>
                </a:cxn>
                <a:cxn ang="0">
                  <a:pos x="1" y="0"/>
                </a:cxn>
                <a:cxn ang="0">
                  <a:pos x="0" y="2"/>
                </a:cxn>
                <a:cxn ang="0">
                  <a:pos x="1" y="4"/>
                </a:cxn>
                <a:cxn ang="0">
                  <a:pos x="32" y="4"/>
                </a:cxn>
                <a:cxn ang="0">
                  <a:pos x="34" y="2"/>
                </a:cxn>
                <a:cxn ang="0">
                  <a:pos x="32" y="0"/>
                </a:cxn>
                <a:cxn ang="0">
                  <a:pos x="32" y="0"/>
                </a:cxn>
                <a:cxn ang="0">
                  <a:pos x="32" y="0"/>
                </a:cxn>
              </a:cxnLst>
              <a:rect l="0" t="0" r="r" b="b"/>
              <a:pathLst>
                <a:path w="34" h="4">
                  <a:moveTo>
                    <a:pt x="32" y="0"/>
                  </a:moveTo>
                  <a:cubicBezTo>
                    <a:pt x="1" y="0"/>
                    <a:pt x="1" y="0"/>
                    <a:pt x="1" y="0"/>
                  </a:cubicBezTo>
                  <a:cubicBezTo>
                    <a:pt x="0" y="0"/>
                    <a:pt x="0" y="1"/>
                    <a:pt x="0" y="2"/>
                  </a:cubicBezTo>
                  <a:cubicBezTo>
                    <a:pt x="0" y="3"/>
                    <a:pt x="0" y="4"/>
                    <a:pt x="1" y="4"/>
                  </a:cubicBezTo>
                  <a:cubicBezTo>
                    <a:pt x="32" y="4"/>
                    <a:pt x="32" y="4"/>
                    <a:pt x="32" y="4"/>
                  </a:cubicBezTo>
                  <a:cubicBezTo>
                    <a:pt x="33" y="4"/>
                    <a:pt x="34" y="3"/>
                    <a:pt x="34" y="2"/>
                  </a:cubicBezTo>
                  <a:cubicBezTo>
                    <a:pt x="34" y="1"/>
                    <a:pt x="33" y="0"/>
                    <a:pt x="32" y="0"/>
                  </a:cubicBezTo>
                  <a:close/>
                  <a:moveTo>
                    <a:pt x="32" y="0"/>
                  </a:moveTo>
                  <a:cubicBezTo>
                    <a:pt x="32" y="0"/>
                    <a:pt x="32" y="0"/>
                    <a:pt x="32" y="0"/>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18" name="Freeform 32">
              <a:extLst>
                <a:ext uri="{FF2B5EF4-FFF2-40B4-BE49-F238E27FC236}">
                  <a16:creationId xmlns:a16="http://schemas.microsoft.com/office/drawing/2014/main" id="{F112FC98-490D-4087-802F-159C3E7369FF}"/>
                </a:ext>
              </a:extLst>
            </p:cNvPr>
            <p:cNvSpPr>
              <a:spLocks noEditPoints="1"/>
            </p:cNvSpPr>
            <p:nvPr/>
          </p:nvSpPr>
          <p:spPr bwMode="auto">
            <a:xfrm>
              <a:off x="3249613" y="1449388"/>
              <a:ext cx="100013" cy="11113"/>
            </a:xfrm>
            <a:custGeom>
              <a:avLst/>
              <a:gdLst/>
              <a:ahLst/>
              <a:cxnLst>
                <a:cxn ang="0">
                  <a:pos x="32" y="0"/>
                </a:cxn>
                <a:cxn ang="0">
                  <a:pos x="1" y="0"/>
                </a:cxn>
                <a:cxn ang="0">
                  <a:pos x="0" y="2"/>
                </a:cxn>
                <a:cxn ang="0">
                  <a:pos x="1" y="4"/>
                </a:cxn>
                <a:cxn ang="0">
                  <a:pos x="32" y="4"/>
                </a:cxn>
                <a:cxn ang="0">
                  <a:pos x="34" y="2"/>
                </a:cxn>
                <a:cxn ang="0">
                  <a:pos x="32" y="0"/>
                </a:cxn>
                <a:cxn ang="0">
                  <a:pos x="32" y="0"/>
                </a:cxn>
                <a:cxn ang="0">
                  <a:pos x="32" y="0"/>
                </a:cxn>
              </a:cxnLst>
              <a:rect l="0" t="0" r="r" b="b"/>
              <a:pathLst>
                <a:path w="34" h="4">
                  <a:moveTo>
                    <a:pt x="32" y="0"/>
                  </a:moveTo>
                  <a:cubicBezTo>
                    <a:pt x="1" y="0"/>
                    <a:pt x="1" y="0"/>
                    <a:pt x="1" y="0"/>
                  </a:cubicBezTo>
                  <a:cubicBezTo>
                    <a:pt x="0" y="0"/>
                    <a:pt x="0" y="1"/>
                    <a:pt x="0" y="2"/>
                  </a:cubicBezTo>
                  <a:cubicBezTo>
                    <a:pt x="0" y="3"/>
                    <a:pt x="0" y="4"/>
                    <a:pt x="1" y="4"/>
                  </a:cubicBezTo>
                  <a:cubicBezTo>
                    <a:pt x="32" y="4"/>
                    <a:pt x="32" y="4"/>
                    <a:pt x="32" y="4"/>
                  </a:cubicBezTo>
                  <a:cubicBezTo>
                    <a:pt x="33" y="4"/>
                    <a:pt x="34" y="3"/>
                    <a:pt x="34" y="2"/>
                  </a:cubicBezTo>
                  <a:cubicBezTo>
                    <a:pt x="34" y="1"/>
                    <a:pt x="33" y="0"/>
                    <a:pt x="32" y="0"/>
                  </a:cubicBezTo>
                  <a:close/>
                  <a:moveTo>
                    <a:pt x="32" y="0"/>
                  </a:moveTo>
                  <a:cubicBezTo>
                    <a:pt x="32" y="0"/>
                    <a:pt x="32" y="0"/>
                    <a:pt x="32" y="0"/>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19" name="Freeform 33">
              <a:extLst>
                <a:ext uri="{FF2B5EF4-FFF2-40B4-BE49-F238E27FC236}">
                  <a16:creationId xmlns:a16="http://schemas.microsoft.com/office/drawing/2014/main" id="{BDEBF402-0A15-4F2F-BCD3-36608533B744}"/>
                </a:ext>
              </a:extLst>
            </p:cNvPr>
            <p:cNvSpPr>
              <a:spLocks noEditPoints="1"/>
            </p:cNvSpPr>
            <p:nvPr/>
          </p:nvSpPr>
          <p:spPr bwMode="auto">
            <a:xfrm>
              <a:off x="3124200" y="1381126"/>
              <a:ext cx="225425" cy="12700"/>
            </a:xfrm>
            <a:custGeom>
              <a:avLst/>
              <a:gdLst/>
              <a:ahLst/>
              <a:cxnLst>
                <a:cxn ang="0">
                  <a:pos x="75" y="0"/>
                </a:cxn>
                <a:cxn ang="0">
                  <a:pos x="2" y="0"/>
                </a:cxn>
                <a:cxn ang="0">
                  <a:pos x="0" y="2"/>
                </a:cxn>
                <a:cxn ang="0">
                  <a:pos x="2" y="4"/>
                </a:cxn>
                <a:cxn ang="0">
                  <a:pos x="75" y="4"/>
                </a:cxn>
                <a:cxn ang="0">
                  <a:pos x="77" y="2"/>
                </a:cxn>
                <a:cxn ang="0">
                  <a:pos x="75" y="0"/>
                </a:cxn>
                <a:cxn ang="0">
                  <a:pos x="75" y="0"/>
                </a:cxn>
                <a:cxn ang="0">
                  <a:pos x="75" y="0"/>
                </a:cxn>
              </a:cxnLst>
              <a:rect l="0" t="0" r="r" b="b"/>
              <a:pathLst>
                <a:path w="77" h="4">
                  <a:moveTo>
                    <a:pt x="75" y="0"/>
                  </a:moveTo>
                  <a:cubicBezTo>
                    <a:pt x="2" y="0"/>
                    <a:pt x="2" y="0"/>
                    <a:pt x="2" y="0"/>
                  </a:cubicBezTo>
                  <a:cubicBezTo>
                    <a:pt x="1" y="0"/>
                    <a:pt x="0" y="1"/>
                    <a:pt x="0" y="2"/>
                  </a:cubicBezTo>
                  <a:cubicBezTo>
                    <a:pt x="0" y="3"/>
                    <a:pt x="1" y="4"/>
                    <a:pt x="2" y="4"/>
                  </a:cubicBezTo>
                  <a:cubicBezTo>
                    <a:pt x="75" y="4"/>
                    <a:pt x="75" y="4"/>
                    <a:pt x="75" y="4"/>
                  </a:cubicBezTo>
                  <a:cubicBezTo>
                    <a:pt x="76" y="4"/>
                    <a:pt x="77" y="3"/>
                    <a:pt x="77" y="2"/>
                  </a:cubicBezTo>
                  <a:cubicBezTo>
                    <a:pt x="77" y="1"/>
                    <a:pt x="76" y="0"/>
                    <a:pt x="75" y="0"/>
                  </a:cubicBezTo>
                  <a:close/>
                  <a:moveTo>
                    <a:pt x="75" y="0"/>
                  </a:moveTo>
                  <a:cubicBezTo>
                    <a:pt x="75" y="0"/>
                    <a:pt x="75" y="0"/>
                    <a:pt x="75" y="0"/>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20" name="Freeform 34">
              <a:extLst>
                <a:ext uri="{FF2B5EF4-FFF2-40B4-BE49-F238E27FC236}">
                  <a16:creationId xmlns:a16="http://schemas.microsoft.com/office/drawing/2014/main" id="{E4299734-851F-4689-A415-FA32C3197AB6}"/>
                </a:ext>
              </a:extLst>
            </p:cNvPr>
            <p:cNvSpPr>
              <a:spLocks noEditPoints="1"/>
            </p:cNvSpPr>
            <p:nvPr/>
          </p:nvSpPr>
          <p:spPr bwMode="auto">
            <a:xfrm>
              <a:off x="3124200" y="1412876"/>
              <a:ext cx="225425" cy="12700"/>
            </a:xfrm>
            <a:custGeom>
              <a:avLst/>
              <a:gdLst/>
              <a:ahLst/>
              <a:cxnLst>
                <a:cxn ang="0">
                  <a:pos x="75" y="0"/>
                </a:cxn>
                <a:cxn ang="0">
                  <a:pos x="2" y="0"/>
                </a:cxn>
                <a:cxn ang="0">
                  <a:pos x="0" y="2"/>
                </a:cxn>
                <a:cxn ang="0">
                  <a:pos x="2" y="4"/>
                </a:cxn>
                <a:cxn ang="0">
                  <a:pos x="75" y="4"/>
                </a:cxn>
                <a:cxn ang="0">
                  <a:pos x="77" y="2"/>
                </a:cxn>
                <a:cxn ang="0">
                  <a:pos x="75" y="0"/>
                </a:cxn>
                <a:cxn ang="0">
                  <a:pos x="75" y="0"/>
                </a:cxn>
                <a:cxn ang="0">
                  <a:pos x="75" y="0"/>
                </a:cxn>
              </a:cxnLst>
              <a:rect l="0" t="0" r="r" b="b"/>
              <a:pathLst>
                <a:path w="77" h="4">
                  <a:moveTo>
                    <a:pt x="75" y="0"/>
                  </a:moveTo>
                  <a:cubicBezTo>
                    <a:pt x="2" y="0"/>
                    <a:pt x="2" y="0"/>
                    <a:pt x="2" y="0"/>
                  </a:cubicBezTo>
                  <a:cubicBezTo>
                    <a:pt x="1" y="0"/>
                    <a:pt x="0" y="1"/>
                    <a:pt x="0" y="2"/>
                  </a:cubicBezTo>
                  <a:cubicBezTo>
                    <a:pt x="0" y="3"/>
                    <a:pt x="1" y="4"/>
                    <a:pt x="2" y="4"/>
                  </a:cubicBezTo>
                  <a:cubicBezTo>
                    <a:pt x="75" y="4"/>
                    <a:pt x="75" y="4"/>
                    <a:pt x="75" y="4"/>
                  </a:cubicBezTo>
                  <a:cubicBezTo>
                    <a:pt x="76" y="4"/>
                    <a:pt x="77" y="3"/>
                    <a:pt x="77" y="2"/>
                  </a:cubicBezTo>
                  <a:cubicBezTo>
                    <a:pt x="77" y="1"/>
                    <a:pt x="76" y="0"/>
                    <a:pt x="75" y="0"/>
                  </a:cubicBezTo>
                  <a:close/>
                  <a:moveTo>
                    <a:pt x="75" y="0"/>
                  </a:moveTo>
                  <a:cubicBezTo>
                    <a:pt x="75" y="0"/>
                    <a:pt x="75" y="0"/>
                    <a:pt x="75" y="0"/>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21" name="Freeform 35">
              <a:extLst>
                <a:ext uri="{FF2B5EF4-FFF2-40B4-BE49-F238E27FC236}">
                  <a16:creationId xmlns:a16="http://schemas.microsoft.com/office/drawing/2014/main" id="{B21A65BE-29D6-4C88-BB00-97B0DCC9F17F}"/>
                </a:ext>
              </a:extLst>
            </p:cNvPr>
            <p:cNvSpPr>
              <a:spLocks noEditPoints="1"/>
            </p:cNvSpPr>
            <p:nvPr/>
          </p:nvSpPr>
          <p:spPr bwMode="auto">
            <a:xfrm>
              <a:off x="3124200" y="1255713"/>
              <a:ext cx="101600" cy="101600"/>
            </a:xfrm>
            <a:custGeom>
              <a:avLst/>
              <a:gdLst/>
              <a:ahLst/>
              <a:cxnLst>
                <a:cxn ang="0">
                  <a:pos x="4" y="35"/>
                </a:cxn>
                <a:cxn ang="0">
                  <a:pos x="31" y="35"/>
                </a:cxn>
                <a:cxn ang="0">
                  <a:pos x="35" y="31"/>
                </a:cxn>
                <a:cxn ang="0">
                  <a:pos x="35" y="4"/>
                </a:cxn>
                <a:cxn ang="0">
                  <a:pos x="31" y="0"/>
                </a:cxn>
                <a:cxn ang="0">
                  <a:pos x="4" y="0"/>
                </a:cxn>
                <a:cxn ang="0">
                  <a:pos x="0" y="4"/>
                </a:cxn>
                <a:cxn ang="0">
                  <a:pos x="0" y="31"/>
                </a:cxn>
                <a:cxn ang="0">
                  <a:pos x="4" y="35"/>
                </a:cxn>
                <a:cxn ang="0">
                  <a:pos x="8" y="8"/>
                </a:cxn>
                <a:cxn ang="0">
                  <a:pos x="27" y="8"/>
                </a:cxn>
                <a:cxn ang="0">
                  <a:pos x="27" y="27"/>
                </a:cxn>
                <a:cxn ang="0">
                  <a:pos x="8" y="27"/>
                </a:cxn>
                <a:cxn ang="0">
                  <a:pos x="8" y="8"/>
                </a:cxn>
                <a:cxn ang="0">
                  <a:pos x="8" y="8"/>
                </a:cxn>
                <a:cxn ang="0">
                  <a:pos x="8" y="8"/>
                </a:cxn>
              </a:cxnLst>
              <a:rect l="0" t="0" r="r" b="b"/>
              <a:pathLst>
                <a:path w="35" h="35">
                  <a:moveTo>
                    <a:pt x="4" y="35"/>
                  </a:moveTo>
                  <a:cubicBezTo>
                    <a:pt x="31" y="35"/>
                    <a:pt x="31" y="35"/>
                    <a:pt x="31" y="35"/>
                  </a:cubicBezTo>
                  <a:cubicBezTo>
                    <a:pt x="33" y="35"/>
                    <a:pt x="35" y="33"/>
                    <a:pt x="35" y="31"/>
                  </a:cubicBezTo>
                  <a:cubicBezTo>
                    <a:pt x="35" y="4"/>
                    <a:pt x="35" y="4"/>
                    <a:pt x="35" y="4"/>
                  </a:cubicBezTo>
                  <a:cubicBezTo>
                    <a:pt x="35" y="2"/>
                    <a:pt x="33" y="0"/>
                    <a:pt x="31" y="0"/>
                  </a:cubicBezTo>
                  <a:cubicBezTo>
                    <a:pt x="4" y="0"/>
                    <a:pt x="4" y="0"/>
                    <a:pt x="4" y="0"/>
                  </a:cubicBezTo>
                  <a:cubicBezTo>
                    <a:pt x="2" y="0"/>
                    <a:pt x="0" y="2"/>
                    <a:pt x="0" y="4"/>
                  </a:cubicBezTo>
                  <a:cubicBezTo>
                    <a:pt x="0" y="31"/>
                    <a:pt x="0" y="31"/>
                    <a:pt x="0" y="31"/>
                  </a:cubicBezTo>
                  <a:cubicBezTo>
                    <a:pt x="0" y="33"/>
                    <a:pt x="2" y="35"/>
                    <a:pt x="4" y="35"/>
                  </a:cubicBezTo>
                  <a:close/>
                  <a:moveTo>
                    <a:pt x="8" y="8"/>
                  </a:moveTo>
                  <a:cubicBezTo>
                    <a:pt x="27" y="8"/>
                    <a:pt x="27" y="8"/>
                    <a:pt x="27" y="8"/>
                  </a:cubicBezTo>
                  <a:cubicBezTo>
                    <a:pt x="27" y="27"/>
                    <a:pt x="27" y="27"/>
                    <a:pt x="27" y="27"/>
                  </a:cubicBezTo>
                  <a:cubicBezTo>
                    <a:pt x="8" y="27"/>
                    <a:pt x="8" y="27"/>
                    <a:pt x="8" y="27"/>
                  </a:cubicBezTo>
                  <a:lnTo>
                    <a:pt x="8" y="8"/>
                  </a:lnTo>
                  <a:close/>
                  <a:moveTo>
                    <a:pt x="8" y="8"/>
                  </a:moveTo>
                  <a:cubicBezTo>
                    <a:pt x="8" y="8"/>
                    <a:pt x="8" y="8"/>
                    <a:pt x="8" y="8"/>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grpSp>
      <p:sp>
        <p:nvSpPr>
          <p:cNvPr id="22" name="TextBox 21">
            <a:extLst>
              <a:ext uri="{FF2B5EF4-FFF2-40B4-BE49-F238E27FC236}">
                <a16:creationId xmlns:a16="http://schemas.microsoft.com/office/drawing/2014/main" id="{2076E752-5F4A-42AC-8D8F-00FBD428E2E8}"/>
              </a:ext>
            </a:extLst>
          </p:cNvPr>
          <p:cNvSpPr txBox="1"/>
          <p:nvPr/>
        </p:nvSpPr>
        <p:spPr>
          <a:xfrm>
            <a:off x="9047984" y="7929245"/>
            <a:ext cx="1270202" cy="548612"/>
          </a:xfrm>
          <a:prstGeom prst="rect">
            <a:avLst/>
          </a:prstGeom>
          <a:noFill/>
        </p:spPr>
        <p:txBody>
          <a:bodyPr wrap="square">
            <a:spAutoFit/>
          </a:bodyPr>
          <a:lstStyle/>
          <a:p>
            <a:pPr eaLnBrk="1" fontAlgn="auto" hangingPunct="1">
              <a:lnSpc>
                <a:spcPct val="130000"/>
              </a:lnSpc>
              <a:spcBef>
                <a:spcPts val="0"/>
              </a:spcBef>
              <a:spcAft>
                <a:spcPts val="0"/>
              </a:spcAft>
              <a:defRPr/>
            </a:pPr>
            <a:r>
              <a:rPr lang="en-US" altLang="zh-CN" sz="1200">
                <a:solidFill>
                  <a:schemeClr val="tx1">
                    <a:lumMod val="85000"/>
                    <a:lumOff val="15000"/>
                  </a:schemeClr>
                </a:solidFill>
                <a:latin typeface="+mj-lt"/>
                <a:ea typeface="+mn-ea"/>
              </a:rPr>
              <a:t>Graphic Design</a:t>
            </a:r>
            <a:endParaRPr lang="zh-CN" altLang="en-US" sz="1200">
              <a:solidFill>
                <a:schemeClr val="tx1">
                  <a:lumMod val="85000"/>
                  <a:lumOff val="15000"/>
                </a:schemeClr>
              </a:solidFill>
              <a:latin typeface="+mj-lt"/>
              <a:ea typeface="+mn-ea"/>
            </a:endParaRPr>
          </a:p>
        </p:txBody>
      </p:sp>
      <p:grpSp>
        <p:nvGrpSpPr>
          <p:cNvPr id="23" name="Group 22">
            <a:extLst>
              <a:ext uri="{FF2B5EF4-FFF2-40B4-BE49-F238E27FC236}">
                <a16:creationId xmlns:a16="http://schemas.microsoft.com/office/drawing/2014/main" id="{BBBD724E-41BA-49C8-BF2D-EEF1BC3ED5D0}"/>
              </a:ext>
            </a:extLst>
          </p:cNvPr>
          <p:cNvGrpSpPr/>
          <p:nvPr/>
        </p:nvGrpSpPr>
        <p:grpSpPr>
          <a:xfrm>
            <a:off x="10950867" y="7296845"/>
            <a:ext cx="449650" cy="449647"/>
            <a:chOff x="2270125" y="3568701"/>
            <a:chExt cx="360363" cy="360363"/>
          </a:xfrm>
          <a:gradFill>
            <a:gsLst>
              <a:gs pos="0">
                <a:schemeClr val="accent1"/>
              </a:gs>
              <a:gs pos="100000">
                <a:schemeClr val="accent6"/>
              </a:gs>
            </a:gsLst>
            <a:lin ang="8100000" scaled="1"/>
          </a:gradFill>
        </p:grpSpPr>
        <p:sp>
          <p:nvSpPr>
            <p:cNvPr id="24" name="Freeform 102">
              <a:extLst>
                <a:ext uri="{FF2B5EF4-FFF2-40B4-BE49-F238E27FC236}">
                  <a16:creationId xmlns:a16="http://schemas.microsoft.com/office/drawing/2014/main" id="{94CBE316-43BB-489D-938B-F2B2E00C312B}"/>
                </a:ext>
              </a:extLst>
            </p:cNvPr>
            <p:cNvSpPr>
              <a:spLocks noEditPoints="1"/>
            </p:cNvSpPr>
            <p:nvPr/>
          </p:nvSpPr>
          <p:spPr bwMode="auto">
            <a:xfrm>
              <a:off x="2270125" y="3568701"/>
              <a:ext cx="111125" cy="360363"/>
            </a:xfrm>
            <a:custGeom>
              <a:avLst/>
              <a:gdLst/>
              <a:ahLst/>
              <a:cxnLst>
                <a:cxn ang="0">
                  <a:pos x="31" y="23"/>
                </a:cxn>
                <a:cxn ang="0">
                  <a:pos x="31" y="11"/>
                </a:cxn>
                <a:cxn ang="0">
                  <a:pos x="19" y="0"/>
                </a:cxn>
                <a:cxn ang="0">
                  <a:pos x="8" y="11"/>
                </a:cxn>
                <a:cxn ang="0">
                  <a:pos x="8" y="23"/>
                </a:cxn>
                <a:cxn ang="0">
                  <a:pos x="0" y="38"/>
                </a:cxn>
                <a:cxn ang="0">
                  <a:pos x="8" y="54"/>
                </a:cxn>
                <a:cxn ang="0">
                  <a:pos x="8" y="111"/>
                </a:cxn>
                <a:cxn ang="0">
                  <a:pos x="19" y="123"/>
                </a:cxn>
                <a:cxn ang="0">
                  <a:pos x="31" y="111"/>
                </a:cxn>
                <a:cxn ang="0">
                  <a:pos x="31" y="54"/>
                </a:cxn>
                <a:cxn ang="0">
                  <a:pos x="38" y="38"/>
                </a:cxn>
                <a:cxn ang="0">
                  <a:pos x="31" y="23"/>
                </a:cxn>
                <a:cxn ang="0">
                  <a:pos x="15" y="11"/>
                </a:cxn>
                <a:cxn ang="0">
                  <a:pos x="19" y="8"/>
                </a:cxn>
                <a:cxn ang="0">
                  <a:pos x="23" y="11"/>
                </a:cxn>
                <a:cxn ang="0">
                  <a:pos x="23" y="20"/>
                </a:cxn>
                <a:cxn ang="0">
                  <a:pos x="19" y="19"/>
                </a:cxn>
                <a:cxn ang="0">
                  <a:pos x="15" y="20"/>
                </a:cxn>
                <a:cxn ang="0">
                  <a:pos x="15" y="11"/>
                </a:cxn>
                <a:cxn ang="0">
                  <a:pos x="23" y="111"/>
                </a:cxn>
                <a:cxn ang="0">
                  <a:pos x="19" y="115"/>
                </a:cxn>
                <a:cxn ang="0">
                  <a:pos x="15" y="111"/>
                </a:cxn>
                <a:cxn ang="0">
                  <a:pos x="15" y="57"/>
                </a:cxn>
                <a:cxn ang="0">
                  <a:pos x="19" y="58"/>
                </a:cxn>
                <a:cxn ang="0">
                  <a:pos x="23" y="57"/>
                </a:cxn>
                <a:cxn ang="0">
                  <a:pos x="23" y="111"/>
                </a:cxn>
                <a:cxn ang="0">
                  <a:pos x="30" y="42"/>
                </a:cxn>
                <a:cxn ang="0">
                  <a:pos x="30" y="42"/>
                </a:cxn>
                <a:cxn ang="0">
                  <a:pos x="28" y="45"/>
                </a:cxn>
                <a:cxn ang="0">
                  <a:pos x="28" y="45"/>
                </a:cxn>
                <a:cxn ang="0">
                  <a:pos x="26" y="47"/>
                </a:cxn>
                <a:cxn ang="0">
                  <a:pos x="26" y="47"/>
                </a:cxn>
                <a:cxn ang="0">
                  <a:pos x="23" y="49"/>
                </a:cxn>
                <a:cxn ang="0">
                  <a:pos x="19" y="50"/>
                </a:cxn>
                <a:cxn ang="0">
                  <a:pos x="15" y="49"/>
                </a:cxn>
                <a:cxn ang="0">
                  <a:pos x="12" y="47"/>
                </a:cxn>
                <a:cxn ang="0">
                  <a:pos x="12" y="47"/>
                </a:cxn>
                <a:cxn ang="0">
                  <a:pos x="10" y="45"/>
                </a:cxn>
                <a:cxn ang="0">
                  <a:pos x="10" y="45"/>
                </a:cxn>
                <a:cxn ang="0">
                  <a:pos x="8" y="42"/>
                </a:cxn>
                <a:cxn ang="0">
                  <a:pos x="8" y="42"/>
                </a:cxn>
                <a:cxn ang="0">
                  <a:pos x="8" y="38"/>
                </a:cxn>
                <a:cxn ang="0">
                  <a:pos x="8" y="35"/>
                </a:cxn>
                <a:cxn ang="0">
                  <a:pos x="8" y="35"/>
                </a:cxn>
                <a:cxn ang="0">
                  <a:pos x="10" y="32"/>
                </a:cxn>
                <a:cxn ang="0">
                  <a:pos x="10" y="32"/>
                </a:cxn>
                <a:cxn ang="0">
                  <a:pos x="12" y="29"/>
                </a:cxn>
                <a:cxn ang="0">
                  <a:pos x="12" y="29"/>
                </a:cxn>
                <a:cxn ang="0">
                  <a:pos x="15" y="28"/>
                </a:cxn>
                <a:cxn ang="0">
                  <a:pos x="19" y="27"/>
                </a:cxn>
                <a:cxn ang="0">
                  <a:pos x="23" y="28"/>
                </a:cxn>
                <a:cxn ang="0">
                  <a:pos x="26" y="29"/>
                </a:cxn>
                <a:cxn ang="0">
                  <a:pos x="26" y="29"/>
                </a:cxn>
                <a:cxn ang="0">
                  <a:pos x="28" y="32"/>
                </a:cxn>
                <a:cxn ang="0">
                  <a:pos x="28" y="32"/>
                </a:cxn>
                <a:cxn ang="0">
                  <a:pos x="30" y="35"/>
                </a:cxn>
                <a:cxn ang="0">
                  <a:pos x="30" y="35"/>
                </a:cxn>
                <a:cxn ang="0">
                  <a:pos x="31" y="38"/>
                </a:cxn>
                <a:cxn ang="0">
                  <a:pos x="30" y="42"/>
                </a:cxn>
                <a:cxn ang="0">
                  <a:pos x="30" y="42"/>
                </a:cxn>
                <a:cxn ang="0">
                  <a:pos x="30" y="42"/>
                </a:cxn>
              </a:cxnLst>
              <a:rect l="0" t="0" r="r" b="b"/>
              <a:pathLst>
                <a:path w="38" h="123">
                  <a:moveTo>
                    <a:pt x="31" y="23"/>
                  </a:moveTo>
                  <a:cubicBezTo>
                    <a:pt x="31" y="11"/>
                    <a:pt x="31" y="11"/>
                    <a:pt x="31" y="11"/>
                  </a:cubicBezTo>
                  <a:cubicBezTo>
                    <a:pt x="31" y="5"/>
                    <a:pt x="25" y="0"/>
                    <a:pt x="19" y="0"/>
                  </a:cubicBezTo>
                  <a:cubicBezTo>
                    <a:pt x="13" y="0"/>
                    <a:pt x="8" y="5"/>
                    <a:pt x="8" y="11"/>
                  </a:cubicBezTo>
                  <a:cubicBezTo>
                    <a:pt x="8" y="23"/>
                    <a:pt x="8" y="23"/>
                    <a:pt x="8" y="23"/>
                  </a:cubicBezTo>
                  <a:cubicBezTo>
                    <a:pt x="3" y="27"/>
                    <a:pt x="0" y="32"/>
                    <a:pt x="0" y="38"/>
                  </a:cubicBezTo>
                  <a:cubicBezTo>
                    <a:pt x="0" y="45"/>
                    <a:pt x="3" y="50"/>
                    <a:pt x="8" y="54"/>
                  </a:cubicBezTo>
                  <a:cubicBezTo>
                    <a:pt x="8" y="111"/>
                    <a:pt x="8" y="111"/>
                    <a:pt x="8" y="111"/>
                  </a:cubicBezTo>
                  <a:cubicBezTo>
                    <a:pt x="8" y="118"/>
                    <a:pt x="13" y="123"/>
                    <a:pt x="19" y="123"/>
                  </a:cubicBezTo>
                  <a:cubicBezTo>
                    <a:pt x="25" y="123"/>
                    <a:pt x="31" y="118"/>
                    <a:pt x="31" y="111"/>
                  </a:cubicBezTo>
                  <a:cubicBezTo>
                    <a:pt x="31" y="54"/>
                    <a:pt x="31" y="54"/>
                    <a:pt x="31" y="54"/>
                  </a:cubicBezTo>
                  <a:cubicBezTo>
                    <a:pt x="35" y="50"/>
                    <a:pt x="38" y="45"/>
                    <a:pt x="38" y="38"/>
                  </a:cubicBezTo>
                  <a:cubicBezTo>
                    <a:pt x="38" y="32"/>
                    <a:pt x="35" y="27"/>
                    <a:pt x="31" y="23"/>
                  </a:cubicBezTo>
                  <a:close/>
                  <a:moveTo>
                    <a:pt x="15" y="11"/>
                  </a:moveTo>
                  <a:cubicBezTo>
                    <a:pt x="15" y="9"/>
                    <a:pt x="17" y="8"/>
                    <a:pt x="19" y="8"/>
                  </a:cubicBezTo>
                  <a:cubicBezTo>
                    <a:pt x="21" y="8"/>
                    <a:pt x="23" y="9"/>
                    <a:pt x="23" y="11"/>
                  </a:cubicBezTo>
                  <a:cubicBezTo>
                    <a:pt x="23" y="20"/>
                    <a:pt x="23" y="20"/>
                    <a:pt x="23" y="20"/>
                  </a:cubicBezTo>
                  <a:cubicBezTo>
                    <a:pt x="22" y="19"/>
                    <a:pt x="20" y="19"/>
                    <a:pt x="19" y="19"/>
                  </a:cubicBezTo>
                  <a:cubicBezTo>
                    <a:pt x="18" y="19"/>
                    <a:pt x="17" y="19"/>
                    <a:pt x="15" y="20"/>
                  </a:cubicBezTo>
                  <a:lnTo>
                    <a:pt x="15" y="11"/>
                  </a:lnTo>
                  <a:close/>
                  <a:moveTo>
                    <a:pt x="23" y="111"/>
                  </a:moveTo>
                  <a:cubicBezTo>
                    <a:pt x="23" y="113"/>
                    <a:pt x="21" y="115"/>
                    <a:pt x="19" y="115"/>
                  </a:cubicBezTo>
                  <a:cubicBezTo>
                    <a:pt x="17" y="115"/>
                    <a:pt x="15" y="113"/>
                    <a:pt x="15" y="111"/>
                  </a:cubicBezTo>
                  <a:cubicBezTo>
                    <a:pt x="15" y="57"/>
                    <a:pt x="15" y="57"/>
                    <a:pt x="15" y="57"/>
                  </a:cubicBezTo>
                  <a:cubicBezTo>
                    <a:pt x="17" y="57"/>
                    <a:pt x="18" y="58"/>
                    <a:pt x="19" y="58"/>
                  </a:cubicBezTo>
                  <a:cubicBezTo>
                    <a:pt x="20" y="58"/>
                    <a:pt x="22" y="57"/>
                    <a:pt x="23" y="57"/>
                  </a:cubicBezTo>
                  <a:lnTo>
                    <a:pt x="23" y="111"/>
                  </a:lnTo>
                  <a:close/>
                  <a:moveTo>
                    <a:pt x="30" y="42"/>
                  </a:moveTo>
                  <a:cubicBezTo>
                    <a:pt x="30" y="42"/>
                    <a:pt x="30" y="42"/>
                    <a:pt x="30" y="42"/>
                  </a:cubicBezTo>
                  <a:cubicBezTo>
                    <a:pt x="30" y="43"/>
                    <a:pt x="29" y="44"/>
                    <a:pt x="28" y="45"/>
                  </a:cubicBezTo>
                  <a:cubicBezTo>
                    <a:pt x="28" y="45"/>
                    <a:pt x="28" y="45"/>
                    <a:pt x="28" y="45"/>
                  </a:cubicBezTo>
                  <a:cubicBezTo>
                    <a:pt x="28" y="46"/>
                    <a:pt x="27" y="47"/>
                    <a:pt x="26" y="47"/>
                  </a:cubicBezTo>
                  <a:cubicBezTo>
                    <a:pt x="26" y="47"/>
                    <a:pt x="26" y="47"/>
                    <a:pt x="26" y="47"/>
                  </a:cubicBezTo>
                  <a:cubicBezTo>
                    <a:pt x="25" y="48"/>
                    <a:pt x="24" y="49"/>
                    <a:pt x="23" y="49"/>
                  </a:cubicBezTo>
                  <a:cubicBezTo>
                    <a:pt x="22" y="50"/>
                    <a:pt x="20" y="50"/>
                    <a:pt x="19" y="50"/>
                  </a:cubicBezTo>
                  <a:cubicBezTo>
                    <a:pt x="18" y="50"/>
                    <a:pt x="16" y="50"/>
                    <a:pt x="15" y="49"/>
                  </a:cubicBezTo>
                  <a:cubicBezTo>
                    <a:pt x="14" y="49"/>
                    <a:pt x="13" y="48"/>
                    <a:pt x="12" y="47"/>
                  </a:cubicBezTo>
                  <a:cubicBezTo>
                    <a:pt x="12" y="47"/>
                    <a:pt x="12" y="47"/>
                    <a:pt x="12" y="47"/>
                  </a:cubicBezTo>
                  <a:cubicBezTo>
                    <a:pt x="11" y="47"/>
                    <a:pt x="10" y="46"/>
                    <a:pt x="10" y="45"/>
                  </a:cubicBezTo>
                  <a:cubicBezTo>
                    <a:pt x="10" y="45"/>
                    <a:pt x="10" y="45"/>
                    <a:pt x="10" y="45"/>
                  </a:cubicBezTo>
                  <a:cubicBezTo>
                    <a:pt x="9" y="44"/>
                    <a:pt x="9" y="43"/>
                    <a:pt x="8" y="42"/>
                  </a:cubicBezTo>
                  <a:cubicBezTo>
                    <a:pt x="8" y="42"/>
                    <a:pt x="8" y="42"/>
                    <a:pt x="8" y="42"/>
                  </a:cubicBezTo>
                  <a:cubicBezTo>
                    <a:pt x="8" y="41"/>
                    <a:pt x="8" y="39"/>
                    <a:pt x="8" y="38"/>
                  </a:cubicBezTo>
                  <a:cubicBezTo>
                    <a:pt x="8" y="37"/>
                    <a:pt x="8" y="36"/>
                    <a:pt x="8" y="35"/>
                  </a:cubicBezTo>
                  <a:cubicBezTo>
                    <a:pt x="8" y="35"/>
                    <a:pt x="8" y="35"/>
                    <a:pt x="8" y="35"/>
                  </a:cubicBezTo>
                  <a:cubicBezTo>
                    <a:pt x="9" y="33"/>
                    <a:pt x="9" y="33"/>
                    <a:pt x="10" y="32"/>
                  </a:cubicBezTo>
                  <a:cubicBezTo>
                    <a:pt x="10" y="32"/>
                    <a:pt x="10" y="32"/>
                    <a:pt x="10" y="32"/>
                  </a:cubicBezTo>
                  <a:cubicBezTo>
                    <a:pt x="10" y="31"/>
                    <a:pt x="11" y="30"/>
                    <a:pt x="12" y="29"/>
                  </a:cubicBezTo>
                  <a:cubicBezTo>
                    <a:pt x="12" y="29"/>
                    <a:pt x="12" y="29"/>
                    <a:pt x="12" y="29"/>
                  </a:cubicBezTo>
                  <a:cubicBezTo>
                    <a:pt x="13" y="28"/>
                    <a:pt x="14" y="28"/>
                    <a:pt x="15" y="28"/>
                  </a:cubicBezTo>
                  <a:cubicBezTo>
                    <a:pt x="16" y="27"/>
                    <a:pt x="18" y="27"/>
                    <a:pt x="19" y="27"/>
                  </a:cubicBezTo>
                  <a:cubicBezTo>
                    <a:pt x="20" y="27"/>
                    <a:pt x="22" y="27"/>
                    <a:pt x="23" y="28"/>
                  </a:cubicBezTo>
                  <a:cubicBezTo>
                    <a:pt x="24" y="28"/>
                    <a:pt x="25" y="28"/>
                    <a:pt x="26" y="29"/>
                  </a:cubicBezTo>
                  <a:cubicBezTo>
                    <a:pt x="26" y="29"/>
                    <a:pt x="26" y="29"/>
                    <a:pt x="26" y="29"/>
                  </a:cubicBezTo>
                  <a:cubicBezTo>
                    <a:pt x="27" y="30"/>
                    <a:pt x="28" y="31"/>
                    <a:pt x="28" y="32"/>
                  </a:cubicBezTo>
                  <a:cubicBezTo>
                    <a:pt x="28" y="32"/>
                    <a:pt x="28" y="32"/>
                    <a:pt x="28" y="32"/>
                  </a:cubicBezTo>
                  <a:cubicBezTo>
                    <a:pt x="29" y="33"/>
                    <a:pt x="30" y="33"/>
                    <a:pt x="30" y="35"/>
                  </a:cubicBezTo>
                  <a:cubicBezTo>
                    <a:pt x="30" y="35"/>
                    <a:pt x="30" y="35"/>
                    <a:pt x="30" y="35"/>
                  </a:cubicBezTo>
                  <a:cubicBezTo>
                    <a:pt x="30" y="36"/>
                    <a:pt x="31" y="37"/>
                    <a:pt x="31" y="38"/>
                  </a:cubicBezTo>
                  <a:cubicBezTo>
                    <a:pt x="31" y="39"/>
                    <a:pt x="30" y="41"/>
                    <a:pt x="30" y="42"/>
                  </a:cubicBezTo>
                  <a:close/>
                  <a:moveTo>
                    <a:pt x="30" y="42"/>
                  </a:moveTo>
                  <a:cubicBezTo>
                    <a:pt x="30" y="42"/>
                    <a:pt x="30" y="42"/>
                    <a:pt x="30" y="42"/>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25" name="Freeform 103">
              <a:extLst>
                <a:ext uri="{FF2B5EF4-FFF2-40B4-BE49-F238E27FC236}">
                  <a16:creationId xmlns:a16="http://schemas.microsoft.com/office/drawing/2014/main" id="{0740EF1C-9837-44FE-9723-04D6CB863CF7}"/>
                </a:ext>
              </a:extLst>
            </p:cNvPr>
            <p:cNvSpPr>
              <a:spLocks noEditPoints="1"/>
            </p:cNvSpPr>
            <p:nvPr/>
          </p:nvSpPr>
          <p:spPr bwMode="auto">
            <a:xfrm>
              <a:off x="2516188" y="3568701"/>
              <a:ext cx="114300" cy="360363"/>
            </a:xfrm>
            <a:custGeom>
              <a:avLst/>
              <a:gdLst/>
              <a:ahLst/>
              <a:cxnLst>
                <a:cxn ang="0">
                  <a:pos x="31" y="23"/>
                </a:cxn>
                <a:cxn ang="0">
                  <a:pos x="31" y="11"/>
                </a:cxn>
                <a:cxn ang="0">
                  <a:pos x="19" y="0"/>
                </a:cxn>
                <a:cxn ang="0">
                  <a:pos x="8" y="11"/>
                </a:cxn>
                <a:cxn ang="0">
                  <a:pos x="8" y="23"/>
                </a:cxn>
                <a:cxn ang="0">
                  <a:pos x="0" y="38"/>
                </a:cxn>
                <a:cxn ang="0">
                  <a:pos x="8" y="54"/>
                </a:cxn>
                <a:cxn ang="0">
                  <a:pos x="8" y="111"/>
                </a:cxn>
                <a:cxn ang="0">
                  <a:pos x="19" y="123"/>
                </a:cxn>
                <a:cxn ang="0">
                  <a:pos x="31" y="111"/>
                </a:cxn>
                <a:cxn ang="0">
                  <a:pos x="31" y="54"/>
                </a:cxn>
                <a:cxn ang="0">
                  <a:pos x="39" y="38"/>
                </a:cxn>
                <a:cxn ang="0">
                  <a:pos x="31" y="23"/>
                </a:cxn>
                <a:cxn ang="0">
                  <a:pos x="16" y="11"/>
                </a:cxn>
                <a:cxn ang="0">
                  <a:pos x="19" y="8"/>
                </a:cxn>
                <a:cxn ang="0">
                  <a:pos x="23" y="11"/>
                </a:cxn>
                <a:cxn ang="0">
                  <a:pos x="23" y="20"/>
                </a:cxn>
                <a:cxn ang="0">
                  <a:pos x="19" y="19"/>
                </a:cxn>
                <a:cxn ang="0">
                  <a:pos x="16" y="20"/>
                </a:cxn>
                <a:cxn ang="0">
                  <a:pos x="16" y="11"/>
                </a:cxn>
                <a:cxn ang="0">
                  <a:pos x="23" y="111"/>
                </a:cxn>
                <a:cxn ang="0">
                  <a:pos x="19" y="115"/>
                </a:cxn>
                <a:cxn ang="0">
                  <a:pos x="16" y="111"/>
                </a:cxn>
                <a:cxn ang="0">
                  <a:pos x="16" y="57"/>
                </a:cxn>
                <a:cxn ang="0">
                  <a:pos x="19" y="58"/>
                </a:cxn>
                <a:cxn ang="0">
                  <a:pos x="23" y="57"/>
                </a:cxn>
                <a:cxn ang="0">
                  <a:pos x="23" y="111"/>
                </a:cxn>
                <a:cxn ang="0">
                  <a:pos x="30" y="42"/>
                </a:cxn>
                <a:cxn ang="0">
                  <a:pos x="30" y="42"/>
                </a:cxn>
                <a:cxn ang="0">
                  <a:pos x="29" y="45"/>
                </a:cxn>
                <a:cxn ang="0">
                  <a:pos x="29" y="45"/>
                </a:cxn>
                <a:cxn ang="0">
                  <a:pos x="26" y="47"/>
                </a:cxn>
                <a:cxn ang="0">
                  <a:pos x="26" y="47"/>
                </a:cxn>
                <a:cxn ang="0">
                  <a:pos x="23" y="49"/>
                </a:cxn>
                <a:cxn ang="0">
                  <a:pos x="19" y="50"/>
                </a:cxn>
                <a:cxn ang="0">
                  <a:pos x="16" y="49"/>
                </a:cxn>
                <a:cxn ang="0">
                  <a:pos x="13" y="47"/>
                </a:cxn>
                <a:cxn ang="0">
                  <a:pos x="13" y="47"/>
                </a:cxn>
                <a:cxn ang="0">
                  <a:pos x="10" y="45"/>
                </a:cxn>
                <a:cxn ang="0">
                  <a:pos x="10" y="45"/>
                </a:cxn>
                <a:cxn ang="0">
                  <a:pos x="9" y="42"/>
                </a:cxn>
                <a:cxn ang="0">
                  <a:pos x="9" y="42"/>
                </a:cxn>
                <a:cxn ang="0">
                  <a:pos x="8" y="38"/>
                </a:cxn>
                <a:cxn ang="0">
                  <a:pos x="9" y="35"/>
                </a:cxn>
                <a:cxn ang="0">
                  <a:pos x="9" y="35"/>
                </a:cxn>
                <a:cxn ang="0">
                  <a:pos x="10" y="32"/>
                </a:cxn>
                <a:cxn ang="0">
                  <a:pos x="10" y="32"/>
                </a:cxn>
                <a:cxn ang="0">
                  <a:pos x="13" y="29"/>
                </a:cxn>
                <a:cxn ang="0">
                  <a:pos x="13" y="29"/>
                </a:cxn>
                <a:cxn ang="0">
                  <a:pos x="16" y="28"/>
                </a:cxn>
                <a:cxn ang="0">
                  <a:pos x="19" y="27"/>
                </a:cxn>
                <a:cxn ang="0">
                  <a:pos x="23" y="28"/>
                </a:cxn>
                <a:cxn ang="0">
                  <a:pos x="26" y="29"/>
                </a:cxn>
                <a:cxn ang="0">
                  <a:pos x="26" y="29"/>
                </a:cxn>
                <a:cxn ang="0">
                  <a:pos x="29" y="32"/>
                </a:cxn>
                <a:cxn ang="0">
                  <a:pos x="29" y="32"/>
                </a:cxn>
                <a:cxn ang="0">
                  <a:pos x="30" y="35"/>
                </a:cxn>
                <a:cxn ang="0">
                  <a:pos x="30" y="35"/>
                </a:cxn>
                <a:cxn ang="0">
                  <a:pos x="31" y="38"/>
                </a:cxn>
                <a:cxn ang="0">
                  <a:pos x="30" y="42"/>
                </a:cxn>
                <a:cxn ang="0">
                  <a:pos x="30" y="42"/>
                </a:cxn>
                <a:cxn ang="0">
                  <a:pos x="30" y="42"/>
                </a:cxn>
              </a:cxnLst>
              <a:rect l="0" t="0" r="r" b="b"/>
              <a:pathLst>
                <a:path w="39" h="123">
                  <a:moveTo>
                    <a:pt x="31" y="23"/>
                  </a:moveTo>
                  <a:cubicBezTo>
                    <a:pt x="31" y="11"/>
                    <a:pt x="31" y="11"/>
                    <a:pt x="31" y="11"/>
                  </a:cubicBezTo>
                  <a:cubicBezTo>
                    <a:pt x="31" y="5"/>
                    <a:pt x="26" y="0"/>
                    <a:pt x="19" y="0"/>
                  </a:cubicBezTo>
                  <a:cubicBezTo>
                    <a:pt x="13" y="0"/>
                    <a:pt x="8" y="5"/>
                    <a:pt x="8" y="11"/>
                  </a:cubicBezTo>
                  <a:cubicBezTo>
                    <a:pt x="8" y="23"/>
                    <a:pt x="8" y="23"/>
                    <a:pt x="8" y="23"/>
                  </a:cubicBezTo>
                  <a:cubicBezTo>
                    <a:pt x="3" y="27"/>
                    <a:pt x="0" y="32"/>
                    <a:pt x="0" y="38"/>
                  </a:cubicBezTo>
                  <a:cubicBezTo>
                    <a:pt x="0" y="45"/>
                    <a:pt x="3" y="50"/>
                    <a:pt x="8" y="54"/>
                  </a:cubicBezTo>
                  <a:cubicBezTo>
                    <a:pt x="8" y="111"/>
                    <a:pt x="8" y="111"/>
                    <a:pt x="8" y="111"/>
                  </a:cubicBezTo>
                  <a:cubicBezTo>
                    <a:pt x="8" y="118"/>
                    <a:pt x="13" y="123"/>
                    <a:pt x="19" y="123"/>
                  </a:cubicBezTo>
                  <a:cubicBezTo>
                    <a:pt x="26" y="123"/>
                    <a:pt x="31" y="118"/>
                    <a:pt x="31" y="111"/>
                  </a:cubicBezTo>
                  <a:cubicBezTo>
                    <a:pt x="31" y="54"/>
                    <a:pt x="31" y="54"/>
                    <a:pt x="31" y="54"/>
                  </a:cubicBezTo>
                  <a:cubicBezTo>
                    <a:pt x="36" y="50"/>
                    <a:pt x="39" y="45"/>
                    <a:pt x="39" y="38"/>
                  </a:cubicBezTo>
                  <a:cubicBezTo>
                    <a:pt x="39" y="32"/>
                    <a:pt x="36" y="27"/>
                    <a:pt x="31" y="23"/>
                  </a:cubicBezTo>
                  <a:close/>
                  <a:moveTo>
                    <a:pt x="16" y="11"/>
                  </a:moveTo>
                  <a:cubicBezTo>
                    <a:pt x="16" y="9"/>
                    <a:pt x="17" y="8"/>
                    <a:pt x="19" y="8"/>
                  </a:cubicBezTo>
                  <a:cubicBezTo>
                    <a:pt x="22" y="8"/>
                    <a:pt x="23" y="9"/>
                    <a:pt x="23" y="11"/>
                  </a:cubicBezTo>
                  <a:cubicBezTo>
                    <a:pt x="23" y="20"/>
                    <a:pt x="23" y="20"/>
                    <a:pt x="23" y="20"/>
                  </a:cubicBezTo>
                  <a:cubicBezTo>
                    <a:pt x="22" y="19"/>
                    <a:pt x="21" y="19"/>
                    <a:pt x="19" y="19"/>
                  </a:cubicBezTo>
                  <a:cubicBezTo>
                    <a:pt x="18" y="19"/>
                    <a:pt x="17" y="19"/>
                    <a:pt x="16" y="20"/>
                  </a:cubicBezTo>
                  <a:lnTo>
                    <a:pt x="16" y="11"/>
                  </a:lnTo>
                  <a:close/>
                  <a:moveTo>
                    <a:pt x="23" y="111"/>
                  </a:moveTo>
                  <a:cubicBezTo>
                    <a:pt x="23" y="113"/>
                    <a:pt x="22" y="115"/>
                    <a:pt x="19" y="115"/>
                  </a:cubicBezTo>
                  <a:cubicBezTo>
                    <a:pt x="17" y="115"/>
                    <a:pt x="16" y="113"/>
                    <a:pt x="16" y="111"/>
                  </a:cubicBezTo>
                  <a:cubicBezTo>
                    <a:pt x="16" y="57"/>
                    <a:pt x="16" y="57"/>
                    <a:pt x="16" y="57"/>
                  </a:cubicBezTo>
                  <a:cubicBezTo>
                    <a:pt x="17" y="57"/>
                    <a:pt x="18" y="58"/>
                    <a:pt x="19" y="58"/>
                  </a:cubicBezTo>
                  <a:cubicBezTo>
                    <a:pt x="21" y="58"/>
                    <a:pt x="22" y="57"/>
                    <a:pt x="23" y="57"/>
                  </a:cubicBezTo>
                  <a:lnTo>
                    <a:pt x="23" y="111"/>
                  </a:lnTo>
                  <a:close/>
                  <a:moveTo>
                    <a:pt x="30" y="42"/>
                  </a:moveTo>
                  <a:cubicBezTo>
                    <a:pt x="30" y="42"/>
                    <a:pt x="30" y="42"/>
                    <a:pt x="30" y="42"/>
                  </a:cubicBezTo>
                  <a:cubicBezTo>
                    <a:pt x="30" y="43"/>
                    <a:pt x="29" y="44"/>
                    <a:pt x="29" y="45"/>
                  </a:cubicBezTo>
                  <a:cubicBezTo>
                    <a:pt x="29" y="45"/>
                    <a:pt x="29" y="45"/>
                    <a:pt x="29" y="45"/>
                  </a:cubicBezTo>
                  <a:cubicBezTo>
                    <a:pt x="28" y="46"/>
                    <a:pt x="27" y="47"/>
                    <a:pt x="26" y="47"/>
                  </a:cubicBezTo>
                  <a:cubicBezTo>
                    <a:pt x="26" y="47"/>
                    <a:pt x="26" y="47"/>
                    <a:pt x="26" y="47"/>
                  </a:cubicBezTo>
                  <a:cubicBezTo>
                    <a:pt x="25" y="48"/>
                    <a:pt x="24" y="49"/>
                    <a:pt x="23" y="49"/>
                  </a:cubicBezTo>
                  <a:cubicBezTo>
                    <a:pt x="22" y="50"/>
                    <a:pt x="21" y="50"/>
                    <a:pt x="19" y="50"/>
                  </a:cubicBezTo>
                  <a:cubicBezTo>
                    <a:pt x="18" y="50"/>
                    <a:pt x="17" y="50"/>
                    <a:pt x="16" y="49"/>
                  </a:cubicBezTo>
                  <a:cubicBezTo>
                    <a:pt x="15" y="49"/>
                    <a:pt x="14" y="48"/>
                    <a:pt x="13" y="47"/>
                  </a:cubicBezTo>
                  <a:cubicBezTo>
                    <a:pt x="13" y="47"/>
                    <a:pt x="13" y="47"/>
                    <a:pt x="13" y="47"/>
                  </a:cubicBezTo>
                  <a:cubicBezTo>
                    <a:pt x="12" y="47"/>
                    <a:pt x="11" y="46"/>
                    <a:pt x="10" y="45"/>
                  </a:cubicBezTo>
                  <a:cubicBezTo>
                    <a:pt x="10" y="45"/>
                    <a:pt x="10" y="45"/>
                    <a:pt x="10" y="45"/>
                  </a:cubicBezTo>
                  <a:cubicBezTo>
                    <a:pt x="10" y="44"/>
                    <a:pt x="9" y="43"/>
                    <a:pt x="9" y="42"/>
                  </a:cubicBezTo>
                  <a:cubicBezTo>
                    <a:pt x="9" y="42"/>
                    <a:pt x="9" y="42"/>
                    <a:pt x="9" y="42"/>
                  </a:cubicBezTo>
                  <a:cubicBezTo>
                    <a:pt x="8" y="41"/>
                    <a:pt x="8" y="39"/>
                    <a:pt x="8" y="38"/>
                  </a:cubicBezTo>
                  <a:cubicBezTo>
                    <a:pt x="8" y="37"/>
                    <a:pt x="8" y="36"/>
                    <a:pt x="9" y="35"/>
                  </a:cubicBezTo>
                  <a:cubicBezTo>
                    <a:pt x="9" y="35"/>
                    <a:pt x="9" y="35"/>
                    <a:pt x="9" y="35"/>
                  </a:cubicBezTo>
                  <a:cubicBezTo>
                    <a:pt x="9" y="33"/>
                    <a:pt x="10" y="33"/>
                    <a:pt x="10" y="32"/>
                  </a:cubicBezTo>
                  <a:cubicBezTo>
                    <a:pt x="10" y="32"/>
                    <a:pt x="10" y="32"/>
                    <a:pt x="10" y="32"/>
                  </a:cubicBezTo>
                  <a:cubicBezTo>
                    <a:pt x="11" y="31"/>
                    <a:pt x="12" y="30"/>
                    <a:pt x="13" y="29"/>
                  </a:cubicBezTo>
                  <a:cubicBezTo>
                    <a:pt x="13" y="29"/>
                    <a:pt x="13" y="29"/>
                    <a:pt x="13" y="29"/>
                  </a:cubicBezTo>
                  <a:cubicBezTo>
                    <a:pt x="14" y="28"/>
                    <a:pt x="15" y="28"/>
                    <a:pt x="16" y="28"/>
                  </a:cubicBezTo>
                  <a:cubicBezTo>
                    <a:pt x="17" y="27"/>
                    <a:pt x="18" y="27"/>
                    <a:pt x="19" y="27"/>
                  </a:cubicBezTo>
                  <a:cubicBezTo>
                    <a:pt x="21" y="27"/>
                    <a:pt x="22" y="27"/>
                    <a:pt x="23" y="28"/>
                  </a:cubicBezTo>
                  <a:cubicBezTo>
                    <a:pt x="24" y="28"/>
                    <a:pt x="25" y="28"/>
                    <a:pt x="26" y="29"/>
                  </a:cubicBezTo>
                  <a:cubicBezTo>
                    <a:pt x="26" y="29"/>
                    <a:pt x="26" y="29"/>
                    <a:pt x="26" y="29"/>
                  </a:cubicBezTo>
                  <a:cubicBezTo>
                    <a:pt x="27" y="30"/>
                    <a:pt x="28" y="31"/>
                    <a:pt x="29" y="32"/>
                  </a:cubicBezTo>
                  <a:cubicBezTo>
                    <a:pt x="29" y="32"/>
                    <a:pt x="29" y="32"/>
                    <a:pt x="29" y="32"/>
                  </a:cubicBezTo>
                  <a:cubicBezTo>
                    <a:pt x="29" y="33"/>
                    <a:pt x="30" y="33"/>
                    <a:pt x="30" y="35"/>
                  </a:cubicBezTo>
                  <a:cubicBezTo>
                    <a:pt x="30" y="35"/>
                    <a:pt x="30" y="35"/>
                    <a:pt x="30" y="35"/>
                  </a:cubicBezTo>
                  <a:cubicBezTo>
                    <a:pt x="31" y="36"/>
                    <a:pt x="31" y="37"/>
                    <a:pt x="31" y="38"/>
                  </a:cubicBezTo>
                  <a:cubicBezTo>
                    <a:pt x="31" y="39"/>
                    <a:pt x="31" y="41"/>
                    <a:pt x="30" y="42"/>
                  </a:cubicBezTo>
                  <a:close/>
                  <a:moveTo>
                    <a:pt x="30" y="42"/>
                  </a:moveTo>
                  <a:cubicBezTo>
                    <a:pt x="30" y="42"/>
                    <a:pt x="30" y="42"/>
                    <a:pt x="30" y="42"/>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26" name="Freeform 104">
              <a:extLst>
                <a:ext uri="{FF2B5EF4-FFF2-40B4-BE49-F238E27FC236}">
                  <a16:creationId xmlns:a16="http://schemas.microsoft.com/office/drawing/2014/main" id="{E53B2840-43A1-43C0-A158-BAF3CFF738D8}"/>
                </a:ext>
              </a:extLst>
            </p:cNvPr>
            <p:cNvSpPr>
              <a:spLocks noEditPoints="1"/>
            </p:cNvSpPr>
            <p:nvPr/>
          </p:nvSpPr>
          <p:spPr bwMode="auto">
            <a:xfrm>
              <a:off x="2392363" y="3568701"/>
              <a:ext cx="111125" cy="360363"/>
            </a:xfrm>
            <a:custGeom>
              <a:avLst/>
              <a:gdLst/>
              <a:ahLst/>
              <a:cxnLst>
                <a:cxn ang="0">
                  <a:pos x="31" y="69"/>
                </a:cxn>
                <a:cxn ang="0">
                  <a:pos x="31" y="11"/>
                </a:cxn>
                <a:cxn ang="0">
                  <a:pos x="19" y="0"/>
                </a:cxn>
                <a:cxn ang="0">
                  <a:pos x="8" y="11"/>
                </a:cxn>
                <a:cxn ang="0">
                  <a:pos x="8" y="69"/>
                </a:cxn>
                <a:cxn ang="0">
                  <a:pos x="0" y="84"/>
                </a:cxn>
                <a:cxn ang="0">
                  <a:pos x="8" y="100"/>
                </a:cxn>
                <a:cxn ang="0">
                  <a:pos x="8" y="111"/>
                </a:cxn>
                <a:cxn ang="0">
                  <a:pos x="19" y="123"/>
                </a:cxn>
                <a:cxn ang="0">
                  <a:pos x="31" y="111"/>
                </a:cxn>
                <a:cxn ang="0">
                  <a:pos x="31" y="100"/>
                </a:cxn>
                <a:cxn ang="0">
                  <a:pos x="38" y="84"/>
                </a:cxn>
                <a:cxn ang="0">
                  <a:pos x="31" y="69"/>
                </a:cxn>
                <a:cxn ang="0">
                  <a:pos x="15" y="11"/>
                </a:cxn>
                <a:cxn ang="0">
                  <a:pos x="19" y="8"/>
                </a:cxn>
                <a:cxn ang="0">
                  <a:pos x="23" y="11"/>
                </a:cxn>
                <a:cxn ang="0">
                  <a:pos x="23" y="66"/>
                </a:cxn>
                <a:cxn ang="0">
                  <a:pos x="19" y="65"/>
                </a:cxn>
                <a:cxn ang="0">
                  <a:pos x="15" y="66"/>
                </a:cxn>
                <a:cxn ang="0">
                  <a:pos x="15" y="11"/>
                </a:cxn>
                <a:cxn ang="0">
                  <a:pos x="23" y="111"/>
                </a:cxn>
                <a:cxn ang="0">
                  <a:pos x="19" y="115"/>
                </a:cxn>
                <a:cxn ang="0">
                  <a:pos x="15" y="111"/>
                </a:cxn>
                <a:cxn ang="0">
                  <a:pos x="15" y="103"/>
                </a:cxn>
                <a:cxn ang="0">
                  <a:pos x="19" y="104"/>
                </a:cxn>
                <a:cxn ang="0">
                  <a:pos x="23" y="103"/>
                </a:cxn>
                <a:cxn ang="0">
                  <a:pos x="23" y="111"/>
                </a:cxn>
                <a:cxn ang="0">
                  <a:pos x="30" y="88"/>
                </a:cxn>
                <a:cxn ang="0">
                  <a:pos x="30" y="88"/>
                </a:cxn>
                <a:cxn ang="0">
                  <a:pos x="29" y="91"/>
                </a:cxn>
                <a:cxn ang="0">
                  <a:pos x="29" y="91"/>
                </a:cxn>
                <a:cxn ang="0">
                  <a:pos x="26" y="93"/>
                </a:cxn>
                <a:cxn ang="0">
                  <a:pos x="26" y="93"/>
                </a:cxn>
                <a:cxn ang="0">
                  <a:pos x="23" y="95"/>
                </a:cxn>
                <a:cxn ang="0">
                  <a:pos x="19" y="96"/>
                </a:cxn>
                <a:cxn ang="0">
                  <a:pos x="15" y="95"/>
                </a:cxn>
                <a:cxn ang="0">
                  <a:pos x="12" y="93"/>
                </a:cxn>
                <a:cxn ang="0">
                  <a:pos x="12" y="93"/>
                </a:cxn>
                <a:cxn ang="0">
                  <a:pos x="10" y="91"/>
                </a:cxn>
                <a:cxn ang="0">
                  <a:pos x="10" y="91"/>
                </a:cxn>
                <a:cxn ang="0">
                  <a:pos x="8" y="88"/>
                </a:cxn>
                <a:cxn ang="0">
                  <a:pos x="8" y="88"/>
                </a:cxn>
                <a:cxn ang="0">
                  <a:pos x="8" y="84"/>
                </a:cxn>
                <a:cxn ang="0">
                  <a:pos x="8" y="81"/>
                </a:cxn>
                <a:cxn ang="0">
                  <a:pos x="8" y="81"/>
                </a:cxn>
                <a:cxn ang="0">
                  <a:pos x="10" y="78"/>
                </a:cxn>
                <a:cxn ang="0">
                  <a:pos x="10" y="78"/>
                </a:cxn>
                <a:cxn ang="0">
                  <a:pos x="12" y="75"/>
                </a:cxn>
                <a:cxn ang="0">
                  <a:pos x="12" y="75"/>
                </a:cxn>
                <a:cxn ang="0">
                  <a:pos x="15" y="74"/>
                </a:cxn>
                <a:cxn ang="0">
                  <a:pos x="19" y="73"/>
                </a:cxn>
                <a:cxn ang="0">
                  <a:pos x="23" y="74"/>
                </a:cxn>
                <a:cxn ang="0">
                  <a:pos x="26" y="75"/>
                </a:cxn>
                <a:cxn ang="0">
                  <a:pos x="26" y="75"/>
                </a:cxn>
                <a:cxn ang="0">
                  <a:pos x="29" y="78"/>
                </a:cxn>
                <a:cxn ang="0">
                  <a:pos x="29" y="78"/>
                </a:cxn>
                <a:cxn ang="0">
                  <a:pos x="30" y="81"/>
                </a:cxn>
                <a:cxn ang="0">
                  <a:pos x="30" y="81"/>
                </a:cxn>
                <a:cxn ang="0">
                  <a:pos x="31" y="84"/>
                </a:cxn>
                <a:cxn ang="0">
                  <a:pos x="30" y="88"/>
                </a:cxn>
                <a:cxn ang="0">
                  <a:pos x="30" y="88"/>
                </a:cxn>
                <a:cxn ang="0">
                  <a:pos x="30" y="88"/>
                </a:cxn>
              </a:cxnLst>
              <a:rect l="0" t="0" r="r" b="b"/>
              <a:pathLst>
                <a:path w="38" h="123">
                  <a:moveTo>
                    <a:pt x="31" y="69"/>
                  </a:moveTo>
                  <a:cubicBezTo>
                    <a:pt x="31" y="11"/>
                    <a:pt x="31" y="11"/>
                    <a:pt x="31" y="11"/>
                  </a:cubicBezTo>
                  <a:cubicBezTo>
                    <a:pt x="31" y="5"/>
                    <a:pt x="26" y="0"/>
                    <a:pt x="19" y="0"/>
                  </a:cubicBezTo>
                  <a:cubicBezTo>
                    <a:pt x="13" y="0"/>
                    <a:pt x="8" y="5"/>
                    <a:pt x="8" y="11"/>
                  </a:cubicBezTo>
                  <a:cubicBezTo>
                    <a:pt x="8" y="69"/>
                    <a:pt x="8" y="69"/>
                    <a:pt x="8" y="69"/>
                  </a:cubicBezTo>
                  <a:cubicBezTo>
                    <a:pt x="3" y="73"/>
                    <a:pt x="0" y="78"/>
                    <a:pt x="0" y="84"/>
                  </a:cubicBezTo>
                  <a:cubicBezTo>
                    <a:pt x="0" y="91"/>
                    <a:pt x="3" y="96"/>
                    <a:pt x="8" y="100"/>
                  </a:cubicBezTo>
                  <a:cubicBezTo>
                    <a:pt x="8" y="111"/>
                    <a:pt x="8" y="111"/>
                    <a:pt x="8" y="111"/>
                  </a:cubicBezTo>
                  <a:cubicBezTo>
                    <a:pt x="8" y="118"/>
                    <a:pt x="13" y="123"/>
                    <a:pt x="19" y="123"/>
                  </a:cubicBezTo>
                  <a:cubicBezTo>
                    <a:pt x="26" y="123"/>
                    <a:pt x="31" y="118"/>
                    <a:pt x="31" y="111"/>
                  </a:cubicBezTo>
                  <a:cubicBezTo>
                    <a:pt x="31" y="100"/>
                    <a:pt x="31" y="100"/>
                    <a:pt x="31" y="100"/>
                  </a:cubicBezTo>
                  <a:cubicBezTo>
                    <a:pt x="35" y="96"/>
                    <a:pt x="38" y="91"/>
                    <a:pt x="38" y="84"/>
                  </a:cubicBezTo>
                  <a:cubicBezTo>
                    <a:pt x="38" y="78"/>
                    <a:pt x="35" y="73"/>
                    <a:pt x="31" y="69"/>
                  </a:cubicBezTo>
                  <a:close/>
                  <a:moveTo>
                    <a:pt x="15" y="11"/>
                  </a:moveTo>
                  <a:cubicBezTo>
                    <a:pt x="15" y="9"/>
                    <a:pt x="17" y="8"/>
                    <a:pt x="19" y="8"/>
                  </a:cubicBezTo>
                  <a:cubicBezTo>
                    <a:pt x="21" y="8"/>
                    <a:pt x="23" y="9"/>
                    <a:pt x="23" y="11"/>
                  </a:cubicBezTo>
                  <a:cubicBezTo>
                    <a:pt x="23" y="66"/>
                    <a:pt x="23" y="66"/>
                    <a:pt x="23" y="66"/>
                  </a:cubicBezTo>
                  <a:cubicBezTo>
                    <a:pt x="22" y="65"/>
                    <a:pt x="21" y="65"/>
                    <a:pt x="19" y="65"/>
                  </a:cubicBezTo>
                  <a:cubicBezTo>
                    <a:pt x="18" y="65"/>
                    <a:pt x="17" y="65"/>
                    <a:pt x="15" y="66"/>
                  </a:cubicBezTo>
                  <a:lnTo>
                    <a:pt x="15" y="11"/>
                  </a:lnTo>
                  <a:close/>
                  <a:moveTo>
                    <a:pt x="23" y="111"/>
                  </a:moveTo>
                  <a:cubicBezTo>
                    <a:pt x="23" y="113"/>
                    <a:pt x="21" y="115"/>
                    <a:pt x="19" y="115"/>
                  </a:cubicBezTo>
                  <a:cubicBezTo>
                    <a:pt x="17" y="115"/>
                    <a:pt x="15" y="113"/>
                    <a:pt x="15" y="111"/>
                  </a:cubicBezTo>
                  <a:cubicBezTo>
                    <a:pt x="15" y="103"/>
                    <a:pt x="15" y="103"/>
                    <a:pt x="15" y="103"/>
                  </a:cubicBezTo>
                  <a:cubicBezTo>
                    <a:pt x="17" y="103"/>
                    <a:pt x="18" y="104"/>
                    <a:pt x="19" y="104"/>
                  </a:cubicBezTo>
                  <a:cubicBezTo>
                    <a:pt x="21" y="104"/>
                    <a:pt x="22" y="103"/>
                    <a:pt x="23" y="103"/>
                  </a:cubicBezTo>
                  <a:lnTo>
                    <a:pt x="23" y="111"/>
                  </a:lnTo>
                  <a:close/>
                  <a:moveTo>
                    <a:pt x="30" y="88"/>
                  </a:moveTo>
                  <a:cubicBezTo>
                    <a:pt x="30" y="88"/>
                    <a:pt x="30" y="88"/>
                    <a:pt x="30" y="88"/>
                  </a:cubicBezTo>
                  <a:cubicBezTo>
                    <a:pt x="30" y="89"/>
                    <a:pt x="29" y="90"/>
                    <a:pt x="29" y="91"/>
                  </a:cubicBezTo>
                  <a:cubicBezTo>
                    <a:pt x="29" y="91"/>
                    <a:pt x="29" y="91"/>
                    <a:pt x="29" y="91"/>
                  </a:cubicBezTo>
                  <a:cubicBezTo>
                    <a:pt x="28" y="92"/>
                    <a:pt x="27" y="93"/>
                    <a:pt x="26" y="93"/>
                  </a:cubicBezTo>
                  <a:cubicBezTo>
                    <a:pt x="26" y="93"/>
                    <a:pt x="26" y="93"/>
                    <a:pt x="26" y="93"/>
                  </a:cubicBezTo>
                  <a:cubicBezTo>
                    <a:pt x="25" y="94"/>
                    <a:pt x="24" y="95"/>
                    <a:pt x="23" y="95"/>
                  </a:cubicBezTo>
                  <a:cubicBezTo>
                    <a:pt x="22" y="96"/>
                    <a:pt x="21" y="96"/>
                    <a:pt x="19" y="96"/>
                  </a:cubicBezTo>
                  <a:cubicBezTo>
                    <a:pt x="18" y="96"/>
                    <a:pt x="17" y="96"/>
                    <a:pt x="15" y="95"/>
                  </a:cubicBezTo>
                  <a:cubicBezTo>
                    <a:pt x="14" y="95"/>
                    <a:pt x="13" y="94"/>
                    <a:pt x="12" y="93"/>
                  </a:cubicBezTo>
                  <a:cubicBezTo>
                    <a:pt x="12" y="93"/>
                    <a:pt x="12" y="93"/>
                    <a:pt x="12" y="93"/>
                  </a:cubicBezTo>
                  <a:cubicBezTo>
                    <a:pt x="11" y="93"/>
                    <a:pt x="11" y="92"/>
                    <a:pt x="10" y="91"/>
                  </a:cubicBezTo>
                  <a:cubicBezTo>
                    <a:pt x="10" y="91"/>
                    <a:pt x="10" y="91"/>
                    <a:pt x="10" y="91"/>
                  </a:cubicBezTo>
                  <a:cubicBezTo>
                    <a:pt x="9" y="90"/>
                    <a:pt x="9" y="89"/>
                    <a:pt x="8" y="88"/>
                  </a:cubicBezTo>
                  <a:cubicBezTo>
                    <a:pt x="8" y="88"/>
                    <a:pt x="8" y="88"/>
                    <a:pt x="8" y="88"/>
                  </a:cubicBezTo>
                  <a:cubicBezTo>
                    <a:pt x="8" y="87"/>
                    <a:pt x="8" y="85"/>
                    <a:pt x="8" y="84"/>
                  </a:cubicBezTo>
                  <a:cubicBezTo>
                    <a:pt x="8" y="83"/>
                    <a:pt x="8" y="82"/>
                    <a:pt x="8" y="81"/>
                  </a:cubicBezTo>
                  <a:cubicBezTo>
                    <a:pt x="8" y="81"/>
                    <a:pt x="8" y="81"/>
                    <a:pt x="8" y="81"/>
                  </a:cubicBezTo>
                  <a:cubicBezTo>
                    <a:pt x="9" y="80"/>
                    <a:pt x="9" y="79"/>
                    <a:pt x="10" y="78"/>
                  </a:cubicBezTo>
                  <a:cubicBezTo>
                    <a:pt x="10" y="78"/>
                    <a:pt x="10" y="78"/>
                    <a:pt x="10" y="78"/>
                  </a:cubicBezTo>
                  <a:cubicBezTo>
                    <a:pt x="11" y="77"/>
                    <a:pt x="11" y="76"/>
                    <a:pt x="12" y="75"/>
                  </a:cubicBezTo>
                  <a:cubicBezTo>
                    <a:pt x="12" y="75"/>
                    <a:pt x="12" y="75"/>
                    <a:pt x="12" y="75"/>
                  </a:cubicBezTo>
                  <a:cubicBezTo>
                    <a:pt x="13" y="75"/>
                    <a:pt x="14" y="74"/>
                    <a:pt x="15" y="74"/>
                  </a:cubicBezTo>
                  <a:cubicBezTo>
                    <a:pt x="17" y="73"/>
                    <a:pt x="18" y="73"/>
                    <a:pt x="19" y="73"/>
                  </a:cubicBezTo>
                  <a:cubicBezTo>
                    <a:pt x="21" y="73"/>
                    <a:pt x="22" y="73"/>
                    <a:pt x="23" y="74"/>
                  </a:cubicBezTo>
                  <a:cubicBezTo>
                    <a:pt x="24" y="74"/>
                    <a:pt x="25" y="75"/>
                    <a:pt x="26" y="75"/>
                  </a:cubicBezTo>
                  <a:cubicBezTo>
                    <a:pt x="26" y="75"/>
                    <a:pt x="26" y="75"/>
                    <a:pt x="26" y="75"/>
                  </a:cubicBezTo>
                  <a:cubicBezTo>
                    <a:pt x="27" y="76"/>
                    <a:pt x="28" y="77"/>
                    <a:pt x="29" y="78"/>
                  </a:cubicBezTo>
                  <a:cubicBezTo>
                    <a:pt x="29" y="78"/>
                    <a:pt x="29" y="78"/>
                    <a:pt x="29" y="78"/>
                  </a:cubicBezTo>
                  <a:cubicBezTo>
                    <a:pt x="29" y="79"/>
                    <a:pt x="30" y="80"/>
                    <a:pt x="30" y="81"/>
                  </a:cubicBezTo>
                  <a:cubicBezTo>
                    <a:pt x="30" y="81"/>
                    <a:pt x="30" y="81"/>
                    <a:pt x="30" y="81"/>
                  </a:cubicBezTo>
                  <a:cubicBezTo>
                    <a:pt x="31" y="82"/>
                    <a:pt x="31" y="83"/>
                    <a:pt x="31" y="84"/>
                  </a:cubicBezTo>
                  <a:cubicBezTo>
                    <a:pt x="31" y="85"/>
                    <a:pt x="31" y="87"/>
                    <a:pt x="30" y="88"/>
                  </a:cubicBezTo>
                  <a:close/>
                  <a:moveTo>
                    <a:pt x="30" y="88"/>
                  </a:moveTo>
                  <a:cubicBezTo>
                    <a:pt x="30" y="88"/>
                    <a:pt x="30" y="88"/>
                    <a:pt x="30" y="88"/>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grpSp>
      <p:sp>
        <p:nvSpPr>
          <p:cNvPr id="27" name="TextBox 26">
            <a:extLst>
              <a:ext uri="{FF2B5EF4-FFF2-40B4-BE49-F238E27FC236}">
                <a16:creationId xmlns:a16="http://schemas.microsoft.com/office/drawing/2014/main" id="{0BC6FDB1-CB07-48D5-B210-89D165E7DB46}"/>
              </a:ext>
            </a:extLst>
          </p:cNvPr>
          <p:cNvSpPr txBox="1"/>
          <p:nvPr/>
        </p:nvSpPr>
        <p:spPr>
          <a:xfrm>
            <a:off x="10855162" y="7929245"/>
            <a:ext cx="1270202" cy="548612"/>
          </a:xfrm>
          <a:prstGeom prst="rect">
            <a:avLst/>
          </a:prstGeom>
          <a:noFill/>
        </p:spPr>
        <p:txBody>
          <a:bodyPr wrap="square">
            <a:spAutoFit/>
          </a:bodyPr>
          <a:lstStyle/>
          <a:p>
            <a:pPr eaLnBrk="1" fontAlgn="auto" hangingPunct="1">
              <a:lnSpc>
                <a:spcPct val="130000"/>
              </a:lnSpc>
              <a:spcBef>
                <a:spcPts val="0"/>
              </a:spcBef>
              <a:spcAft>
                <a:spcPts val="0"/>
              </a:spcAft>
              <a:defRPr/>
            </a:pPr>
            <a:r>
              <a:rPr lang="en-US" altLang="zh-CN" sz="1200">
                <a:solidFill>
                  <a:schemeClr val="tx1">
                    <a:lumMod val="85000"/>
                    <a:lumOff val="15000"/>
                  </a:schemeClr>
                </a:solidFill>
                <a:latin typeface="+mj-lt"/>
                <a:ea typeface="+mn-ea"/>
              </a:rPr>
              <a:t>Brochure Layout</a:t>
            </a:r>
            <a:endParaRPr lang="zh-CN" altLang="en-US" sz="1200">
              <a:solidFill>
                <a:schemeClr val="tx1">
                  <a:lumMod val="85000"/>
                  <a:lumOff val="15000"/>
                </a:schemeClr>
              </a:solidFill>
              <a:latin typeface="+mj-lt"/>
              <a:ea typeface="+mn-ea"/>
            </a:endParaRPr>
          </a:p>
        </p:txBody>
      </p:sp>
      <p:grpSp>
        <p:nvGrpSpPr>
          <p:cNvPr id="28" name="Group 27">
            <a:extLst>
              <a:ext uri="{FF2B5EF4-FFF2-40B4-BE49-F238E27FC236}">
                <a16:creationId xmlns:a16="http://schemas.microsoft.com/office/drawing/2014/main" id="{191C438B-A489-4800-8ACE-296B6650B142}"/>
              </a:ext>
            </a:extLst>
          </p:cNvPr>
          <p:cNvGrpSpPr/>
          <p:nvPr/>
        </p:nvGrpSpPr>
        <p:grpSpPr>
          <a:xfrm>
            <a:off x="12764334" y="7296845"/>
            <a:ext cx="449650" cy="449647"/>
            <a:chOff x="8783638" y="3568701"/>
            <a:chExt cx="360363" cy="360363"/>
          </a:xfrm>
          <a:gradFill>
            <a:gsLst>
              <a:gs pos="0">
                <a:schemeClr val="accent1"/>
              </a:gs>
              <a:gs pos="100000">
                <a:schemeClr val="accent6"/>
              </a:gs>
            </a:gsLst>
            <a:lin ang="8100000" scaled="1"/>
          </a:gradFill>
        </p:grpSpPr>
        <p:sp>
          <p:nvSpPr>
            <p:cNvPr id="29" name="Freeform 99">
              <a:extLst>
                <a:ext uri="{FF2B5EF4-FFF2-40B4-BE49-F238E27FC236}">
                  <a16:creationId xmlns:a16="http://schemas.microsoft.com/office/drawing/2014/main" id="{A481BCC8-D0C4-4407-89B9-5F76F2101B5C}"/>
                </a:ext>
              </a:extLst>
            </p:cNvPr>
            <p:cNvSpPr>
              <a:spLocks noEditPoints="1"/>
            </p:cNvSpPr>
            <p:nvPr/>
          </p:nvSpPr>
          <p:spPr bwMode="auto">
            <a:xfrm>
              <a:off x="8783638" y="3568701"/>
              <a:ext cx="360363" cy="360363"/>
            </a:xfrm>
            <a:custGeom>
              <a:avLst/>
              <a:gdLst/>
              <a:ahLst/>
              <a:cxnLst>
                <a:cxn ang="0">
                  <a:pos x="80" y="38"/>
                </a:cxn>
                <a:cxn ang="0">
                  <a:pos x="62" y="0"/>
                </a:cxn>
                <a:cxn ang="0">
                  <a:pos x="35" y="39"/>
                </a:cxn>
                <a:cxn ang="0">
                  <a:pos x="31" y="41"/>
                </a:cxn>
                <a:cxn ang="0">
                  <a:pos x="12" y="38"/>
                </a:cxn>
                <a:cxn ang="0">
                  <a:pos x="0" y="111"/>
                </a:cxn>
                <a:cxn ang="0">
                  <a:pos x="23" y="123"/>
                </a:cxn>
                <a:cxn ang="0">
                  <a:pos x="34" y="116"/>
                </a:cxn>
                <a:cxn ang="0">
                  <a:pos x="35" y="116"/>
                </a:cxn>
                <a:cxn ang="0">
                  <a:pos x="73" y="123"/>
                </a:cxn>
                <a:cxn ang="0">
                  <a:pos x="108" y="115"/>
                </a:cxn>
                <a:cxn ang="0">
                  <a:pos x="110" y="104"/>
                </a:cxn>
                <a:cxn ang="0">
                  <a:pos x="116" y="84"/>
                </a:cxn>
                <a:cxn ang="0">
                  <a:pos x="120" y="64"/>
                </a:cxn>
                <a:cxn ang="0">
                  <a:pos x="123" y="55"/>
                </a:cxn>
                <a:cxn ang="0">
                  <a:pos x="112" y="40"/>
                </a:cxn>
                <a:cxn ang="0">
                  <a:pos x="23" y="115"/>
                </a:cxn>
                <a:cxn ang="0">
                  <a:pos x="8" y="111"/>
                </a:cxn>
                <a:cxn ang="0">
                  <a:pos x="12" y="46"/>
                </a:cxn>
                <a:cxn ang="0">
                  <a:pos x="27" y="50"/>
                </a:cxn>
                <a:cxn ang="0">
                  <a:pos x="115" y="56"/>
                </a:cxn>
                <a:cxn ang="0">
                  <a:pos x="100" y="61"/>
                </a:cxn>
                <a:cxn ang="0">
                  <a:pos x="100" y="65"/>
                </a:cxn>
                <a:cxn ang="0">
                  <a:pos x="114" y="72"/>
                </a:cxn>
                <a:cxn ang="0">
                  <a:pos x="96" y="81"/>
                </a:cxn>
                <a:cxn ang="0">
                  <a:pos x="96" y="84"/>
                </a:cxn>
                <a:cxn ang="0">
                  <a:pos x="109" y="92"/>
                </a:cxn>
                <a:cxn ang="0">
                  <a:pos x="92" y="100"/>
                </a:cxn>
                <a:cxn ang="0">
                  <a:pos x="92" y="104"/>
                </a:cxn>
                <a:cxn ang="0">
                  <a:pos x="102" y="109"/>
                </a:cxn>
                <a:cxn ang="0">
                  <a:pos x="94" y="115"/>
                </a:cxn>
                <a:cxn ang="0">
                  <a:pos x="52" y="113"/>
                </a:cxn>
                <a:cxn ang="0">
                  <a:pos x="31" y="105"/>
                </a:cxn>
                <a:cxn ang="0">
                  <a:pos x="34" y="48"/>
                </a:cxn>
                <a:cxn ang="0">
                  <a:pos x="58" y="11"/>
                </a:cxn>
                <a:cxn ang="0">
                  <a:pos x="73" y="26"/>
                </a:cxn>
                <a:cxn ang="0">
                  <a:pos x="111" y="47"/>
                </a:cxn>
                <a:cxn ang="0">
                  <a:pos x="115" y="56"/>
                </a:cxn>
                <a:cxn ang="0">
                  <a:pos x="115" y="56"/>
                </a:cxn>
              </a:cxnLst>
              <a:rect l="0" t="0" r="r" b="b"/>
              <a:pathLst>
                <a:path w="123" h="123">
                  <a:moveTo>
                    <a:pt x="112" y="40"/>
                  </a:moveTo>
                  <a:cubicBezTo>
                    <a:pt x="107" y="39"/>
                    <a:pt x="96" y="39"/>
                    <a:pt x="80" y="38"/>
                  </a:cubicBezTo>
                  <a:cubicBezTo>
                    <a:pt x="80" y="35"/>
                    <a:pt x="81" y="32"/>
                    <a:pt x="81" y="26"/>
                  </a:cubicBezTo>
                  <a:cubicBezTo>
                    <a:pt x="81" y="12"/>
                    <a:pt x="71" y="0"/>
                    <a:pt x="62" y="0"/>
                  </a:cubicBezTo>
                  <a:cubicBezTo>
                    <a:pt x="55" y="0"/>
                    <a:pt x="50" y="5"/>
                    <a:pt x="50" y="11"/>
                  </a:cubicBezTo>
                  <a:cubicBezTo>
                    <a:pt x="50" y="19"/>
                    <a:pt x="48" y="32"/>
                    <a:pt x="35" y="39"/>
                  </a:cubicBezTo>
                  <a:cubicBezTo>
                    <a:pt x="34" y="40"/>
                    <a:pt x="31" y="41"/>
                    <a:pt x="31" y="41"/>
                  </a:cubicBezTo>
                  <a:cubicBezTo>
                    <a:pt x="31" y="41"/>
                    <a:pt x="31" y="41"/>
                    <a:pt x="31" y="41"/>
                  </a:cubicBezTo>
                  <a:cubicBezTo>
                    <a:pt x="29" y="40"/>
                    <a:pt x="26" y="38"/>
                    <a:pt x="23" y="38"/>
                  </a:cubicBezTo>
                  <a:cubicBezTo>
                    <a:pt x="12" y="38"/>
                    <a:pt x="12" y="38"/>
                    <a:pt x="12" y="38"/>
                  </a:cubicBezTo>
                  <a:cubicBezTo>
                    <a:pt x="6" y="38"/>
                    <a:pt x="0" y="43"/>
                    <a:pt x="0" y="50"/>
                  </a:cubicBezTo>
                  <a:cubicBezTo>
                    <a:pt x="0" y="111"/>
                    <a:pt x="0" y="111"/>
                    <a:pt x="0" y="111"/>
                  </a:cubicBezTo>
                  <a:cubicBezTo>
                    <a:pt x="0" y="118"/>
                    <a:pt x="6" y="123"/>
                    <a:pt x="12" y="123"/>
                  </a:cubicBezTo>
                  <a:cubicBezTo>
                    <a:pt x="23" y="123"/>
                    <a:pt x="23" y="123"/>
                    <a:pt x="23" y="123"/>
                  </a:cubicBezTo>
                  <a:cubicBezTo>
                    <a:pt x="28" y="123"/>
                    <a:pt x="32" y="120"/>
                    <a:pt x="34" y="116"/>
                  </a:cubicBezTo>
                  <a:cubicBezTo>
                    <a:pt x="34" y="116"/>
                    <a:pt x="34" y="116"/>
                    <a:pt x="34" y="116"/>
                  </a:cubicBezTo>
                  <a:cubicBezTo>
                    <a:pt x="34" y="116"/>
                    <a:pt x="34" y="116"/>
                    <a:pt x="35" y="116"/>
                  </a:cubicBezTo>
                  <a:cubicBezTo>
                    <a:pt x="35" y="116"/>
                    <a:pt x="35" y="116"/>
                    <a:pt x="35" y="116"/>
                  </a:cubicBezTo>
                  <a:cubicBezTo>
                    <a:pt x="37" y="117"/>
                    <a:pt x="41" y="118"/>
                    <a:pt x="50" y="120"/>
                  </a:cubicBezTo>
                  <a:cubicBezTo>
                    <a:pt x="52" y="121"/>
                    <a:pt x="63" y="123"/>
                    <a:pt x="73" y="123"/>
                  </a:cubicBezTo>
                  <a:cubicBezTo>
                    <a:pt x="94" y="123"/>
                    <a:pt x="94" y="123"/>
                    <a:pt x="94" y="123"/>
                  </a:cubicBezTo>
                  <a:cubicBezTo>
                    <a:pt x="101" y="123"/>
                    <a:pt x="105" y="120"/>
                    <a:pt x="108" y="115"/>
                  </a:cubicBezTo>
                  <a:cubicBezTo>
                    <a:pt x="108" y="115"/>
                    <a:pt x="109" y="114"/>
                    <a:pt x="110" y="111"/>
                  </a:cubicBezTo>
                  <a:cubicBezTo>
                    <a:pt x="110" y="109"/>
                    <a:pt x="110" y="107"/>
                    <a:pt x="110" y="104"/>
                  </a:cubicBezTo>
                  <a:cubicBezTo>
                    <a:pt x="114" y="102"/>
                    <a:pt x="115" y="97"/>
                    <a:pt x="116" y="95"/>
                  </a:cubicBezTo>
                  <a:cubicBezTo>
                    <a:pt x="118" y="90"/>
                    <a:pt x="117" y="87"/>
                    <a:pt x="116" y="84"/>
                  </a:cubicBezTo>
                  <a:cubicBezTo>
                    <a:pt x="118" y="82"/>
                    <a:pt x="120" y="79"/>
                    <a:pt x="121" y="73"/>
                  </a:cubicBezTo>
                  <a:cubicBezTo>
                    <a:pt x="122" y="70"/>
                    <a:pt x="121" y="67"/>
                    <a:pt x="120" y="64"/>
                  </a:cubicBezTo>
                  <a:cubicBezTo>
                    <a:pt x="122" y="62"/>
                    <a:pt x="123" y="59"/>
                    <a:pt x="123" y="56"/>
                  </a:cubicBezTo>
                  <a:cubicBezTo>
                    <a:pt x="123" y="55"/>
                    <a:pt x="123" y="55"/>
                    <a:pt x="123" y="55"/>
                  </a:cubicBezTo>
                  <a:cubicBezTo>
                    <a:pt x="123" y="55"/>
                    <a:pt x="123" y="54"/>
                    <a:pt x="123" y="53"/>
                  </a:cubicBezTo>
                  <a:cubicBezTo>
                    <a:pt x="123" y="48"/>
                    <a:pt x="120" y="42"/>
                    <a:pt x="112" y="40"/>
                  </a:cubicBezTo>
                  <a:close/>
                  <a:moveTo>
                    <a:pt x="27" y="111"/>
                  </a:moveTo>
                  <a:cubicBezTo>
                    <a:pt x="27" y="113"/>
                    <a:pt x="26" y="115"/>
                    <a:pt x="23" y="115"/>
                  </a:cubicBezTo>
                  <a:cubicBezTo>
                    <a:pt x="12" y="115"/>
                    <a:pt x="12" y="115"/>
                    <a:pt x="12" y="115"/>
                  </a:cubicBezTo>
                  <a:cubicBezTo>
                    <a:pt x="10" y="115"/>
                    <a:pt x="8" y="113"/>
                    <a:pt x="8" y="111"/>
                  </a:cubicBezTo>
                  <a:cubicBezTo>
                    <a:pt x="8" y="50"/>
                    <a:pt x="8" y="50"/>
                    <a:pt x="8" y="50"/>
                  </a:cubicBezTo>
                  <a:cubicBezTo>
                    <a:pt x="8" y="48"/>
                    <a:pt x="10" y="46"/>
                    <a:pt x="12" y="46"/>
                  </a:cubicBezTo>
                  <a:cubicBezTo>
                    <a:pt x="23" y="46"/>
                    <a:pt x="23" y="46"/>
                    <a:pt x="23" y="46"/>
                  </a:cubicBezTo>
                  <a:cubicBezTo>
                    <a:pt x="26" y="46"/>
                    <a:pt x="27" y="48"/>
                    <a:pt x="27" y="50"/>
                  </a:cubicBezTo>
                  <a:lnTo>
                    <a:pt x="27" y="111"/>
                  </a:lnTo>
                  <a:close/>
                  <a:moveTo>
                    <a:pt x="115" y="56"/>
                  </a:moveTo>
                  <a:cubicBezTo>
                    <a:pt x="115" y="58"/>
                    <a:pt x="114" y="61"/>
                    <a:pt x="108" y="61"/>
                  </a:cubicBezTo>
                  <a:cubicBezTo>
                    <a:pt x="100" y="61"/>
                    <a:pt x="100" y="61"/>
                    <a:pt x="100" y="61"/>
                  </a:cubicBezTo>
                  <a:cubicBezTo>
                    <a:pt x="99" y="61"/>
                    <a:pt x="98" y="62"/>
                    <a:pt x="98" y="63"/>
                  </a:cubicBezTo>
                  <a:cubicBezTo>
                    <a:pt x="98" y="64"/>
                    <a:pt x="99" y="65"/>
                    <a:pt x="100" y="65"/>
                  </a:cubicBezTo>
                  <a:cubicBezTo>
                    <a:pt x="108" y="65"/>
                    <a:pt x="108" y="65"/>
                    <a:pt x="108" y="65"/>
                  </a:cubicBezTo>
                  <a:cubicBezTo>
                    <a:pt x="113" y="65"/>
                    <a:pt x="114" y="70"/>
                    <a:pt x="114" y="72"/>
                  </a:cubicBezTo>
                  <a:cubicBezTo>
                    <a:pt x="113" y="75"/>
                    <a:pt x="112" y="81"/>
                    <a:pt x="105" y="81"/>
                  </a:cubicBezTo>
                  <a:cubicBezTo>
                    <a:pt x="96" y="81"/>
                    <a:pt x="96" y="81"/>
                    <a:pt x="96" y="81"/>
                  </a:cubicBezTo>
                  <a:cubicBezTo>
                    <a:pt x="95" y="81"/>
                    <a:pt x="94" y="81"/>
                    <a:pt x="94" y="82"/>
                  </a:cubicBezTo>
                  <a:cubicBezTo>
                    <a:pt x="94" y="83"/>
                    <a:pt x="95" y="84"/>
                    <a:pt x="96" y="84"/>
                  </a:cubicBezTo>
                  <a:cubicBezTo>
                    <a:pt x="104" y="84"/>
                    <a:pt x="104" y="84"/>
                    <a:pt x="104" y="84"/>
                  </a:cubicBezTo>
                  <a:cubicBezTo>
                    <a:pt x="110" y="84"/>
                    <a:pt x="110" y="89"/>
                    <a:pt x="109" y="92"/>
                  </a:cubicBezTo>
                  <a:cubicBezTo>
                    <a:pt x="108" y="96"/>
                    <a:pt x="107" y="100"/>
                    <a:pt x="99" y="100"/>
                  </a:cubicBezTo>
                  <a:cubicBezTo>
                    <a:pt x="92" y="100"/>
                    <a:pt x="92" y="100"/>
                    <a:pt x="92" y="100"/>
                  </a:cubicBezTo>
                  <a:cubicBezTo>
                    <a:pt x="91" y="100"/>
                    <a:pt x="90" y="101"/>
                    <a:pt x="90" y="102"/>
                  </a:cubicBezTo>
                  <a:cubicBezTo>
                    <a:pt x="90" y="103"/>
                    <a:pt x="91" y="104"/>
                    <a:pt x="92" y="104"/>
                  </a:cubicBezTo>
                  <a:cubicBezTo>
                    <a:pt x="98" y="104"/>
                    <a:pt x="98" y="104"/>
                    <a:pt x="98" y="104"/>
                  </a:cubicBezTo>
                  <a:cubicBezTo>
                    <a:pt x="103" y="104"/>
                    <a:pt x="103" y="108"/>
                    <a:pt x="102" y="109"/>
                  </a:cubicBezTo>
                  <a:cubicBezTo>
                    <a:pt x="102" y="110"/>
                    <a:pt x="101" y="112"/>
                    <a:pt x="101" y="112"/>
                  </a:cubicBezTo>
                  <a:cubicBezTo>
                    <a:pt x="100" y="114"/>
                    <a:pt x="98" y="115"/>
                    <a:pt x="94" y="115"/>
                  </a:cubicBezTo>
                  <a:cubicBezTo>
                    <a:pt x="73" y="115"/>
                    <a:pt x="73" y="115"/>
                    <a:pt x="73" y="115"/>
                  </a:cubicBezTo>
                  <a:cubicBezTo>
                    <a:pt x="63" y="115"/>
                    <a:pt x="52" y="113"/>
                    <a:pt x="52" y="113"/>
                  </a:cubicBezTo>
                  <a:cubicBezTo>
                    <a:pt x="36" y="109"/>
                    <a:pt x="35" y="109"/>
                    <a:pt x="34" y="108"/>
                  </a:cubicBezTo>
                  <a:cubicBezTo>
                    <a:pt x="34" y="108"/>
                    <a:pt x="31" y="108"/>
                    <a:pt x="31" y="105"/>
                  </a:cubicBezTo>
                  <a:cubicBezTo>
                    <a:pt x="31" y="52"/>
                    <a:pt x="31" y="52"/>
                    <a:pt x="31" y="52"/>
                  </a:cubicBezTo>
                  <a:cubicBezTo>
                    <a:pt x="31" y="50"/>
                    <a:pt x="32" y="49"/>
                    <a:pt x="34" y="48"/>
                  </a:cubicBezTo>
                  <a:cubicBezTo>
                    <a:pt x="34" y="48"/>
                    <a:pt x="35" y="48"/>
                    <a:pt x="35" y="48"/>
                  </a:cubicBezTo>
                  <a:cubicBezTo>
                    <a:pt x="52" y="40"/>
                    <a:pt x="58" y="25"/>
                    <a:pt x="58" y="11"/>
                  </a:cubicBezTo>
                  <a:cubicBezTo>
                    <a:pt x="58" y="10"/>
                    <a:pt x="59" y="8"/>
                    <a:pt x="62" y="8"/>
                  </a:cubicBezTo>
                  <a:cubicBezTo>
                    <a:pt x="66" y="8"/>
                    <a:pt x="73" y="16"/>
                    <a:pt x="73" y="26"/>
                  </a:cubicBezTo>
                  <a:cubicBezTo>
                    <a:pt x="73" y="35"/>
                    <a:pt x="73" y="37"/>
                    <a:pt x="69" y="46"/>
                  </a:cubicBezTo>
                  <a:cubicBezTo>
                    <a:pt x="108" y="46"/>
                    <a:pt x="107" y="47"/>
                    <a:pt x="111" y="47"/>
                  </a:cubicBezTo>
                  <a:cubicBezTo>
                    <a:pt x="115" y="49"/>
                    <a:pt x="115" y="52"/>
                    <a:pt x="115" y="53"/>
                  </a:cubicBezTo>
                  <a:cubicBezTo>
                    <a:pt x="115" y="55"/>
                    <a:pt x="115" y="54"/>
                    <a:pt x="115" y="56"/>
                  </a:cubicBezTo>
                  <a:close/>
                  <a:moveTo>
                    <a:pt x="115" y="56"/>
                  </a:moveTo>
                  <a:cubicBezTo>
                    <a:pt x="115" y="56"/>
                    <a:pt x="115" y="56"/>
                    <a:pt x="115" y="56"/>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30" name="Freeform 100">
              <a:extLst>
                <a:ext uri="{FF2B5EF4-FFF2-40B4-BE49-F238E27FC236}">
                  <a16:creationId xmlns:a16="http://schemas.microsoft.com/office/drawing/2014/main" id="{0CACEA43-9BFD-4F92-83DA-6E3E624D7898}"/>
                </a:ext>
              </a:extLst>
            </p:cNvPr>
            <p:cNvSpPr>
              <a:spLocks noEditPoints="1"/>
            </p:cNvSpPr>
            <p:nvPr/>
          </p:nvSpPr>
          <p:spPr bwMode="auto">
            <a:xfrm>
              <a:off x="8818563" y="3862388"/>
              <a:ext cx="33338" cy="31750"/>
            </a:xfrm>
            <a:custGeom>
              <a:avLst/>
              <a:gdLst/>
              <a:ahLst/>
              <a:cxnLst>
                <a:cxn ang="0">
                  <a:pos x="6" y="0"/>
                </a:cxn>
                <a:cxn ang="0">
                  <a:pos x="0" y="5"/>
                </a:cxn>
                <a:cxn ang="0">
                  <a:pos x="6" y="11"/>
                </a:cxn>
                <a:cxn ang="0">
                  <a:pos x="11" y="5"/>
                </a:cxn>
                <a:cxn ang="0">
                  <a:pos x="6" y="0"/>
                </a:cxn>
                <a:cxn ang="0">
                  <a:pos x="6" y="7"/>
                </a:cxn>
                <a:cxn ang="0">
                  <a:pos x="4" y="5"/>
                </a:cxn>
                <a:cxn ang="0">
                  <a:pos x="6" y="4"/>
                </a:cxn>
                <a:cxn ang="0">
                  <a:pos x="8" y="5"/>
                </a:cxn>
                <a:cxn ang="0">
                  <a:pos x="6" y="7"/>
                </a:cxn>
                <a:cxn ang="0">
                  <a:pos x="6" y="7"/>
                </a:cxn>
                <a:cxn ang="0">
                  <a:pos x="6" y="7"/>
                </a:cxn>
              </a:cxnLst>
              <a:rect l="0" t="0" r="r" b="b"/>
              <a:pathLst>
                <a:path w="11" h="11">
                  <a:moveTo>
                    <a:pt x="6" y="0"/>
                  </a:moveTo>
                  <a:cubicBezTo>
                    <a:pt x="2" y="0"/>
                    <a:pt x="0" y="2"/>
                    <a:pt x="0" y="5"/>
                  </a:cubicBezTo>
                  <a:cubicBezTo>
                    <a:pt x="0" y="9"/>
                    <a:pt x="2" y="11"/>
                    <a:pt x="6" y="11"/>
                  </a:cubicBezTo>
                  <a:cubicBezTo>
                    <a:pt x="9" y="11"/>
                    <a:pt x="11" y="9"/>
                    <a:pt x="11" y="5"/>
                  </a:cubicBezTo>
                  <a:cubicBezTo>
                    <a:pt x="11" y="2"/>
                    <a:pt x="9" y="0"/>
                    <a:pt x="6" y="0"/>
                  </a:cubicBezTo>
                  <a:close/>
                  <a:moveTo>
                    <a:pt x="6" y="7"/>
                  </a:moveTo>
                  <a:cubicBezTo>
                    <a:pt x="5" y="7"/>
                    <a:pt x="4" y="6"/>
                    <a:pt x="4" y="5"/>
                  </a:cubicBezTo>
                  <a:cubicBezTo>
                    <a:pt x="4" y="4"/>
                    <a:pt x="5" y="4"/>
                    <a:pt x="6" y="4"/>
                  </a:cubicBezTo>
                  <a:cubicBezTo>
                    <a:pt x="7" y="4"/>
                    <a:pt x="8" y="4"/>
                    <a:pt x="8" y="5"/>
                  </a:cubicBezTo>
                  <a:cubicBezTo>
                    <a:pt x="8" y="6"/>
                    <a:pt x="7" y="7"/>
                    <a:pt x="6" y="7"/>
                  </a:cubicBezTo>
                  <a:close/>
                  <a:moveTo>
                    <a:pt x="6" y="7"/>
                  </a:moveTo>
                  <a:cubicBezTo>
                    <a:pt x="6" y="7"/>
                    <a:pt x="6" y="7"/>
                    <a:pt x="6" y="7"/>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grpSp>
      <p:sp>
        <p:nvSpPr>
          <p:cNvPr id="31" name="TextBox 30">
            <a:extLst>
              <a:ext uri="{FF2B5EF4-FFF2-40B4-BE49-F238E27FC236}">
                <a16:creationId xmlns:a16="http://schemas.microsoft.com/office/drawing/2014/main" id="{C6893064-A741-476C-8C0A-1AAF88EB055F}"/>
              </a:ext>
            </a:extLst>
          </p:cNvPr>
          <p:cNvSpPr txBox="1"/>
          <p:nvPr/>
        </p:nvSpPr>
        <p:spPr>
          <a:xfrm>
            <a:off x="12662340" y="7929245"/>
            <a:ext cx="1270202" cy="548612"/>
          </a:xfrm>
          <a:prstGeom prst="rect">
            <a:avLst/>
          </a:prstGeom>
          <a:noFill/>
        </p:spPr>
        <p:txBody>
          <a:bodyPr wrap="square">
            <a:spAutoFit/>
          </a:bodyPr>
          <a:lstStyle/>
          <a:p>
            <a:pPr eaLnBrk="1" fontAlgn="auto" hangingPunct="1">
              <a:lnSpc>
                <a:spcPct val="130000"/>
              </a:lnSpc>
              <a:spcBef>
                <a:spcPts val="0"/>
              </a:spcBef>
              <a:spcAft>
                <a:spcPts val="0"/>
              </a:spcAft>
              <a:defRPr/>
            </a:pPr>
            <a:r>
              <a:rPr lang="en-US" altLang="zh-CN" sz="1200">
                <a:solidFill>
                  <a:schemeClr val="tx1">
                    <a:lumMod val="85000"/>
                    <a:lumOff val="15000"/>
                  </a:schemeClr>
                </a:solidFill>
                <a:latin typeface="+mj-lt"/>
                <a:ea typeface="+mn-ea"/>
              </a:rPr>
              <a:t>Presentation Design</a:t>
            </a:r>
            <a:endParaRPr lang="zh-CN" altLang="en-US" sz="1200">
              <a:solidFill>
                <a:schemeClr val="tx1">
                  <a:lumMod val="85000"/>
                  <a:lumOff val="15000"/>
                </a:schemeClr>
              </a:solidFill>
              <a:latin typeface="+mj-lt"/>
              <a:ea typeface="+mn-ea"/>
            </a:endParaRPr>
          </a:p>
        </p:txBody>
      </p:sp>
    </p:spTree>
    <p:extLst>
      <p:ext uri="{BB962C8B-B14F-4D97-AF65-F5344CB8AC3E}">
        <p14:creationId xmlns:p14="http://schemas.microsoft.com/office/powerpoint/2010/main" val="1267746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1000" fill="hold"/>
                                        <p:tgtEl>
                                          <p:spTgt spid="37"/>
                                        </p:tgtEl>
                                        <p:attrNameLst>
                                          <p:attrName>ppt_x</p:attrName>
                                        </p:attrNameLst>
                                      </p:cBhvr>
                                      <p:tavLst>
                                        <p:tav tm="0">
                                          <p:val>
                                            <p:strVal val="#ppt_x"/>
                                          </p:val>
                                        </p:tav>
                                        <p:tav tm="100000">
                                          <p:val>
                                            <p:strVal val="#ppt_x"/>
                                          </p:val>
                                        </p:tav>
                                      </p:tavLst>
                                    </p:anim>
                                    <p:anim calcmode="lin" valueType="num">
                                      <p:cBhvr additive="base">
                                        <p:cTn id="8" dur="1000" fill="hold"/>
                                        <p:tgtEl>
                                          <p:spTgt spid="37"/>
                                        </p:tgtEl>
                                        <p:attrNameLst>
                                          <p:attrName>ppt_y</p:attrName>
                                        </p:attrNameLst>
                                      </p:cBhvr>
                                      <p:tavLst>
                                        <p:tav tm="0">
                                          <p:val>
                                            <p:strVal val="0-#ppt_h/2"/>
                                          </p:val>
                                        </p:tav>
                                        <p:tav tm="100000">
                                          <p:val>
                                            <p:strVal val="#ppt_y"/>
                                          </p:val>
                                        </p:tav>
                                      </p:tavLst>
                                    </p:anim>
                                  </p:childTnLst>
                                </p:cTn>
                              </p:par>
                              <p:par>
                                <p:cTn id="9" presetID="2" presetClass="entr" presetSubtype="4" decel="10000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0" presetClass="entr" presetSubtype="0" fill="hold" grpId="0" nodeType="withEffect">
                                  <p:stCondLst>
                                    <p:cond delay="0"/>
                                  </p:stCondLst>
                                  <p:iterate type="lt">
                                    <p:tmPct val="3000"/>
                                  </p:iterate>
                                  <p:childTnLst>
                                    <p:set>
                                      <p:cBhvr>
                                        <p:cTn id="18" dur="750" fill="hold">
                                          <p:stCondLst>
                                            <p:cond delay="0"/>
                                          </p:stCondLst>
                                        </p:cTn>
                                        <p:tgtEl>
                                          <p:spTgt spid="33"/>
                                        </p:tgtEl>
                                        <p:attrNameLst>
                                          <p:attrName>style.visibility</p:attrName>
                                        </p:attrNameLst>
                                      </p:cBhvr>
                                      <p:to>
                                        <p:strVal val="visible"/>
                                      </p:to>
                                    </p:set>
                                    <p:anim to="" calcmode="lin" valueType="num">
                                      <p:cBhvr>
                                        <p:cTn id="19" dur="750" fill="hold">
                                          <p:stCondLst>
                                            <p:cond delay="0"/>
                                          </p:stCondLst>
                                        </p:cTn>
                                        <p:tgtEl>
                                          <p:spTgt spid="33"/>
                                        </p:tgtEl>
                                        <p:attrNameLst>
                                          <p:attrName>ppt_x</p:attrName>
                                        </p:attrNameLst>
                                      </p:cBhvr>
                                      <p:tavLst>
                                        <p:tav tm="0" fmla="#ppt_x+#ppt_w*((1.5-1.5*$)^3-(1.5-1.5*$)^2)">
                                          <p:val>
                                            <p:strVal val="0"/>
                                          </p:val>
                                        </p:tav>
                                        <p:tav tm="100000">
                                          <p:val>
                                            <p:strVal val="1"/>
                                          </p:val>
                                        </p:tav>
                                      </p:tavLst>
                                    </p:anim>
                                    <p:animEffect filter="fade">
                                      <p:cBhvr>
                                        <p:cTn id="20" dur="750">
                                          <p:stCondLst>
                                            <p:cond delay="0"/>
                                          </p:stCondLst>
                                        </p:cTn>
                                        <p:tgtEl>
                                          <p:spTgt spid="33"/>
                                        </p:tgtEl>
                                      </p:cBhvr>
                                    </p:animEffect>
                                  </p:childTnLst>
                                </p:cTn>
                              </p:par>
                            </p:childTnLst>
                          </p:cTn>
                        </p:par>
                        <p:par>
                          <p:cTn id="21" fill="hold">
                            <p:stCondLst>
                              <p:cond delay="2245"/>
                            </p:stCondLst>
                            <p:childTnLst>
                              <p:par>
                                <p:cTn id="22" presetID="10"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par>
                          <p:cTn id="25" fill="hold">
                            <p:stCondLst>
                              <p:cond delay="2745"/>
                            </p:stCondLst>
                            <p:childTnLst>
                              <p:par>
                                <p:cTn id="26" presetID="0" presetClass="entr" presetSubtype="0" fill="hold" nodeType="afterEffect">
                                  <p:stCondLst>
                                    <p:cond delay="0"/>
                                  </p:stCondLst>
                                  <p:childTnLst>
                                    <p:set>
                                      <p:cBhvr>
                                        <p:cTn id="27" dur="1000" fill="hold">
                                          <p:stCondLst>
                                            <p:cond delay="0"/>
                                          </p:stCondLst>
                                        </p:cTn>
                                        <p:tgtEl>
                                          <p:spTgt spid="8"/>
                                        </p:tgtEl>
                                        <p:attrNameLst>
                                          <p:attrName>style.visibility</p:attrName>
                                        </p:attrNameLst>
                                      </p:cBhvr>
                                      <p:to>
                                        <p:strVal val="visible"/>
                                      </p:to>
                                    </p:set>
                                    <p:anim to="" calcmode="lin" valueType="num">
                                      <p:cBhvr>
                                        <p:cTn id="28" dur="1000" fill="hold">
                                          <p:stCondLst>
                                            <p:cond delay="0"/>
                                          </p:stCondLst>
                                        </p:cTn>
                                        <p:tgtEl>
                                          <p:spTgt spid="8"/>
                                        </p:tgtEl>
                                        <p:attrNameLst>
                                          <p:attrName>ppt_x</p:attrName>
                                        </p:attrNameLst>
                                      </p:cBhvr>
                                      <p:tavLst>
                                        <p:tav tm="0" fmla="#ppt_x-#ppt_w*1.2*((1.5-1.5*$)^3-(1.5-1.5*$)^2)">
                                          <p:val>
                                            <p:strVal val="0"/>
                                          </p:val>
                                        </p:tav>
                                        <p:tav tm="100000">
                                          <p:val>
                                            <p:strVal val="1"/>
                                          </p:val>
                                        </p:tav>
                                      </p:tavLst>
                                    </p:anim>
                                    <p:anim to="" calcmode="lin" valueType="num">
                                      <p:cBhvr>
                                        <p:cTn id="29" dur="1000" fill="hold">
                                          <p:stCondLst>
                                            <p:cond delay="0"/>
                                          </p:stCondLst>
                                        </p:cTn>
                                        <p:tgtEl>
                                          <p:spTgt spid="8"/>
                                        </p:tgtEl>
                                        <p:attrNameLst>
                                          <p:attrName>ppt_h</p:attrName>
                                        </p:attrNameLst>
                                      </p:cBhvr>
                                      <p:tavLst>
                                        <p:tav tm="0" fmla="#ppt_h/2*($)^6">
                                          <p:val>
                                            <p:strVal val="0"/>
                                          </p:val>
                                        </p:tav>
                                        <p:tav tm="50000" fmla="#ppt_h-#ppt_h/2*(2-$)^6">
                                          <p:val>
                                            <p:strVal val="1"/>
                                          </p:val>
                                        </p:tav>
                                        <p:tav tm="100000">
                                          <p:val>
                                            <p:strVal val="2"/>
                                          </p:val>
                                        </p:tav>
                                      </p:tavLst>
                                    </p:anim>
                                    <p:anim to="" calcmode="lin" valueType="num">
                                      <p:cBhvr>
                                        <p:cTn id="30" dur="1000" fill="hold">
                                          <p:stCondLst>
                                            <p:cond delay="0"/>
                                          </p:stCondLst>
                                        </p:cTn>
                                        <p:tgtEl>
                                          <p:spTgt spid="8"/>
                                        </p:tgtEl>
                                        <p:attrNameLst>
                                          <p:attrName>ppt_w</p:attrName>
                                        </p:attrNameLst>
                                      </p:cBhvr>
                                      <p:tavLst>
                                        <p:tav tm="0" fmla="#ppt_w/2*($)^6">
                                          <p:val>
                                            <p:strVal val="0"/>
                                          </p:val>
                                        </p:tav>
                                        <p:tav tm="50000" fmla="#ppt_w-#ppt_w/2*(2-$)^6">
                                          <p:val>
                                            <p:strVal val="1"/>
                                          </p:val>
                                        </p:tav>
                                        <p:tav tm="100000">
                                          <p:val>
                                            <p:strVal val="2"/>
                                          </p:val>
                                        </p:tav>
                                      </p:tavLst>
                                    </p:anim>
                                  </p:childTnLst>
                                </p:cTn>
                              </p:par>
                              <p:par>
                                <p:cTn id="31" presetID="2" presetClass="entr" presetSubtype="4" decel="10000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ppt_x"/>
                                          </p:val>
                                        </p:tav>
                                        <p:tav tm="100000">
                                          <p:val>
                                            <p:strVal val="#ppt_x"/>
                                          </p:val>
                                        </p:tav>
                                      </p:tavLst>
                                    </p:anim>
                                    <p:anim calcmode="lin" valueType="num">
                                      <p:cBhvr additive="base">
                                        <p:cTn id="34" dur="1000" fill="hold"/>
                                        <p:tgtEl>
                                          <p:spTgt spid="22"/>
                                        </p:tgtEl>
                                        <p:attrNameLst>
                                          <p:attrName>ppt_y</p:attrName>
                                        </p:attrNameLst>
                                      </p:cBhvr>
                                      <p:tavLst>
                                        <p:tav tm="0">
                                          <p:val>
                                            <p:strVal val="1+#ppt_h/2"/>
                                          </p:val>
                                        </p:tav>
                                        <p:tav tm="100000">
                                          <p:val>
                                            <p:strVal val="#ppt_y"/>
                                          </p:val>
                                        </p:tav>
                                      </p:tavLst>
                                    </p:anim>
                                  </p:childTnLst>
                                </p:cTn>
                              </p:par>
                            </p:childTnLst>
                          </p:cTn>
                        </p:par>
                        <p:par>
                          <p:cTn id="35" fill="hold">
                            <p:stCondLst>
                              <p:cond delay="3745"/>
                            </p:stCondLst>
                            <p:childTnLst>
                              <p:par>
                                <p:cTn id="36" presetID="0" presetClass="entr" presetSubtype="0" fill="hold" nodeType="afterEffect">
                                  <p:stCondLst>
                                    <p:cond delay="0"/>
                                  </p:stCondLst>
                                  <p:childTnLst>
                                    <p:set>
                                      <p:cBhvr>
                                        <p:cTn id="37" dur="1000" fill="hold">
                                          <p:stCondLst>
                                            <p:cond delay="0"/>
                                          </p:stCondLst>
                                        </p:cTn>
                                        <p:tgtEl>
                                          <p:spTgt spid="23"/>
                                        </p:tgtEl>
                                        <p:attrNameLst>
                                          <p:attrName>style.visibility</p:attrName>
                                        </p:attrNameLst>
                                      </p:cBhvr>
                                      <p:to>
                                        <p:strVal val="visible"/>
                                      </p:to>
                                    </p:set>
                                    <p:anim to="" calcmode="lin" valueType="num">
                                      <p:cBhvr>
                                        <p:cTn id="38" dur="1000" fill="hold">
                                          <p:stCondLst>
                                            <p:cond delay="0"/>
                                          </p:stCondLst>
                                        </p:cTn>
                                        <p:tgtEl>
                                          <p:spTgt spid="23"/>
                                        </p:tgtEl>
                                        <p:attrNameLst>
                                          <p:attrName>ppt_x</p:attrName>
                                        </p:attrNameLst>
                                      </p:cBhvr>
                                      <p:tavLst>
                                        <p:tav tm="0" fmla="#ppt_x-#ppt_w*1.2*((1.5-1.5*$)^3-(1.5-1.5*$)^2)">
                                          <p:val>
                                            <p:strVal val="0"/>
                                          </p:val>
                                        </p:tav>
                                        <p:tav tm="100000">
                                          <p:val>
                                            <p:strVal val="1"/>
                                          </p:val>
                                        </p:tav>
                                      </p:tavLst>
                                    </p:anim>
                                    <p:anim to="" calcmode="lin" valueType="num">
                                      <p:cBhvr>
                                        <p:cTn id="39" dur="1000" fill="hold">
                                          <p:stCondLst>
                                            <p:cond delay="0"/>
                                          </p:stCondLst>
                                        </p:cTn>
                                        <p:tgtEl>
                                          <p:spTgt spid="23"/>
                                        </p:tgtEl>
                                        <p:attrNameLst>
                                          <p:attrName>ppt_h</p:attrName>
                                        </p:attrNameLst>
                                      </p:cBhvr>
                                      <p:tavLst>
                                        <p:tav tm="0" fmla="#ppt_h/2*($)^6">
                                          <p:val>
                                            <p:strVal val="0"/>
                                          </p:val>
                                        </p:tav>
                                        <p:tav tm="50000" fmla="#ppt_h-#ppt_h/2*(2-$)^6">
                                          <p:val>
                                            <p:strVal val="1"/>
                                          </p:val>
                                        </p:tav>
                                        <p:tav tm="100000">
                                          <p:val>
                                            <p:strVal val="2"/>
                                          </p:val>
                                        </p:tav>
                                      </p:tavLst>
                                    </p:anim>
                                    <p:anim to="" calcmode="lin" valueType="num">
                                      <p:cBhvr>
                                        <p:cTn id="40" dur="1000" fill="hold">
                                          <p:stCondLst>
                                            <p:cond delay="0"/>
                                          </p:stCondLst>
                                        </p:cTn>
                                        <p:tgtEl>
                                          <p:spTgt spid="23"/>
                                        </p:tgtEl>
                                        <p:attrNameLst>
                                          <p:attrName>ppt_w</p:attrName>
                                        </p:attrNameLst>
                                      </p:cBhvr>
                                      <p:tavLst>
                                        <p:tav tm="0" fmla="#ppt_w/2*($)^6">
                                          <p:val>
                                            <p:strVal val="0"/>
                                          </p:val>
                                        </p:tav>
                                        <p:tav tm="50000" fmla="#ppt_w-#ppt_w/2*(2-$)^6">
                                          <p:val>
                                            <p:strVal val="1"/>
                                          </p:val>
                                        </p:tav>
                                        <p:tav tm="100000">
                                          <p:val>
                                            <p:strVal val="2"/>
                                          </p:val>
                                        </p:tav>
                                      </p:tavLst>
                                    </p:anim>
                                  </p:childTnLst>
                                </p:cTn>
                              </p:par>
                              <p:par>
                                <p:cTn id="41" presetID="2" presetClass="entr" presetSubtype="4" decel="10000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additive="base">
                                        <p:cTn id="43" dur="1000" fill="hold"/>
                                        <p:tgtEl>
                                          <p:spTgt spid="27"/>
                                        </p:tgtEl>
                                        <p:attrNameLst>
                                          <p:attrName>ppt_x</p:attrName>
                                        </p:attrNameLst>
                                      </p:cBhvr>
                                      <p:tavLst>
                                        <p:tav tm="0">
                                          <p:val>
                                            <p:strVal val="#ppt_x"/>
                                          </p:val>
                                        </p:tav>
                                        <p:tav tm="100000">
                                          <p:val>
                                            <p:strVal val="#ppt_x"/>
                                          </p:val>
                                        </p:tav>
                                      </p:tavLst>
                                    </p:anim>
                                    <p:anim calcmode="lin" valueType="num">
                                      <p:cBhvr additive="base">
                                        <p:cTn id="44" dur="1000" fill="hold"/>
                                        <p:tgtEl>
                                          <p:spTgt spid="27"/>
                                        </p:tgtEl>
                                        <p:attrNameLst>
                                          <p:attrName>ppt_y</p:attrName>
                                        </p:attrNameLst>
                                      </p:cBhvr>
                                      <p:tavLst>
                                        <p:tav tm="0">
                                          <p:val>
                                            <p:strVal val="1+#ppt_h/2"/>
                                          </p:val>
                                        </p:tav>
                                        <p:tav tm="100000">
                                          <p:val>
                                            <p:strVal val="#ppt_y"/>
                                          </p:val>
                                        </p:tav>
                                      </p:tavLst>
                                    </p:anim>
                                  </p:childTnLst>
                                </p:cTn>
                              </p:par>
                            </p:childTnLst>
                          </p:cTn>
                        </p:par>
                        <p:par>
                          <p:cTn id="45" fill="hold">
                            <p:stCondLst>
                              <p:cond delay="4745"/>
                            </p:stCondLst>
                            <p:childTnLst>
                              <p:par>
                                <p:cTn id="46" presetID="0" presetClass="entr" presetSubtype="0" fill="hold" nodeType="afterEffect">
                                  <p:stCondLst>
                                    <p:cond delay="0"/>
                                  </p:stCondLst>
                                  <p:childTnLst>
                                    <p:set>
                                      <p:cBhvr>
                                        <p:cTn id="47" dur="1000" fill="hold">
                                          <p:stCondLst>
                                            <p:cond delay="0"/>
                                          </p:stCondLst>
                                        </p:cTn>
                                        <p:tgtEl>
                                          <p:spTgt spid="28"/>
                                        </p:tgtEl>
                                        <p:attrNameLst>
                                          <p:attrName>style.visibility</p:attrName>
                                        </p:attrNameLst>
                                      </p:cBhvr>
                                      <p:to>
                                        <p:strVal val="visible"/>
                                      </p:to>
                                    </p:set>
                                    <p:anim to="" calcmode="lin" valueType="num">
                                      <p:cBhvr>
                                        <p:cTn id="48" dur="1000" fill="hold">
                                          <p:stCondLst>
                                            <p:cond delay="0"/>
                                          </p:stCondLst>
                                        </p:cTn>
                                        <p:tgtEl>
                                          <p:spTgt spid="28"/>
                                        </p:tgtEl>
                                        <p:attrNameLst>
                                          <p:attrName>ppt_x</p:attrName>
                                        </p:attrNameLst>
                                      </p:cBhvr>
                                      <p:tavLst>
                                        <p:tav tm="0" fmla="#ppt_x-#ppt_w*1.2*((1.5-1.5*$)^3-(1.5-1.5*$)^2)">
                                          <p:val>
                                            <p:strVal val="0"/>
                                          </p:val>
                                        </p:tav>
                                        <p:tav tm="100000">
                                          <p:val>
                                            <p:strVal val="1"/>
                                          </p:val>
                                        </p:tav>
                                      </p:tavLst>
                                    </p:anim>
                                    <p:anim to="" calcmode="lin" valueType="num">
                                      <p:cBhvr>
                                        <p:cTn id="49" dur="1000" fill="hold">
                                          <p:stCondLst>
                                            <p:cond delay="0"/>
                                          </p:stCondLst>
                                        </p:cTn>
                                        <p:tgtEl>
                                          <p:spTgt spid="28"/>
                                        </p:tgtEl>
                                        <p:attrNameLst>
                                          <p:attrName>ppt_h</p:attrName>
                                        </p:attrNameLst>
                                      </p:cBhvr>
                                      <p:tavLst>
                                        <p:tav tm="0" fmla="#ppt_h/2*($)^6">
                                          <p:val>
                                            <p:strVal val="0"/>
                                          </p:val>
                                        </p:tav>
                                        <p:tav tm="50000" fmla="#ppt_h-#ppt_h/2*(2-$)^6">
                                          <p:val>
                                            <p:strVal val="1"/>
                                          </p:val>
                                        </p:tav>
                                        <p:tav tm="100000">
                                          <p:val>
                                            <p:strVal val="2"/>
                                          </p:val>
                                        </p:tav>
                                      </p:tavLst>
                                    </p:anim>
                                    <p:anim to="" calcmode="lin" valueType="num">
                                      <p:cBhvr>
                                        <p:cTn id="50" dur="1000" fill="hold">
                                          <p:stCondLst>
                                            <p:cond delay="0"/>
                                          </p:stCondLst>
                                        </p:cTn>
                                        <p:tgtEl>
                                          <p:spTgt spid="28"/>
                                        </p:tgtEl>
                                        <p:attrNameLst>
                                          <p:attrName>ppt_w</p:attrName>
                                        </p:attrNameLst>
                                      </p:cBhvr>
                                      <p:tavLst>
                                        <p:tav tm="0" fmla="#ppt_w/2*($)^6">
                                          <p:val>
                                            <p:strVal val="0"/>
                                          </p:val>
                                        </p:tav>
                                        <p:tav tm="50000" fmla="#ppt_w-#ppt_w/2*(2-$)^6">
                                          <p:val>
                                            <p:strVal val="1"/>
                                          </p:val>
                                        </p:tav>
                                        <p:tav tm="100000">
                                          <p:val>
                                            <p:strVal val="2"/>
                                          </p:val>
                                        </p:tav>
                                      </p:tavLst>
                                    </p:anim>
                                  </p:childTnLst>
                                </p:cTn>
                              </p:par>
                              <p:par>
                                <p:cTn id="51" presetID="2" presetClass="entr" presetSubtype="4" decel="10000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 calcmode="lin" valueType="num">
                                      <p:cBhvr additive="base">
                                        <p:cTn id="53" dur="1000" fill="hold"/>
                                        <p:tgtEl>
                                          <p:spTgt spid="31"/>
                                        </p:tgtEl>
                                        <p:attrNameLst>
                                          <p:attrName>ppt_x</p:attrName>
                                        </p:attrNameLst>
                                      </p:cBhvr>
                                      <p:tavLst>
                                        <p:tav tm="0">
                                          <p:val>
                                            <p:strVal val="#ppt_x"/>
                                          </p:val>
                                        </p:tav>
                                        <p:tav tm="100000">
                                          <p:val>
                                            <p:strVal val="#ppt_x"/>
                                          </p:val>
                                        </p:tav>
                                      </p:tavLst>
                                    </p:anim>
                                    <p:anim calcmode="lin" valueType="num">
                                      <p:cBhvr additive="base">
                                        <p:cTn id="54" dur="10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3" grpId="0"/>
      <p:bldP spid="7" grpId="0"/>
      <p:bldP spid="22" grpId="0"/>
      <p:bldP spid="27"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4F70291-0D65-4E3A-A13F-230F5A5B6F98}"/>
              </a:ext>
            </a:extLst>
          </p:cNvPr>
          <p:cNvSpPr>
            <a:spLocks noGrp="1"/>
          </p:cNvSpPr>
          <p:nvPr>
            <p:ph type="pic" sz="quarter" idx="10"/>
          </p:nvPr>
        </p:nvSpPr>
        <p:spPr/>
      </p:sp>
      <p:sp>
        <p:nvSpPr>
          <p:cNvPr id="3" name="Rectangle 2">
            <a:extLst>
              <a:ext uri="{FF2B5EF4-FFF2-40B4-BE49-F238E27FC236}">
                <a16:creationId xmlns:a16="http://schemas.microsoft.com/office/drawing/2014/main" id="{6B65E024-C50C-47FA-B7AC-4B3812A923C0}"/>
              </a:ext>
            </a:extLst>
          </p:cNvPr>
          <p:cNvSpPr/>
          <p:nvPr/>
        </p:nvSpPr>
        <p:spPr>
          <a:xfrm>
            <a:off x="0" y="2971800"/>
            <a:ext cx="18288000" cy="48768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Group 5">
            <a:extLst>
              <a:ext uri="{FF2B5EF4-FFF2-40B4-BE49-F238E27FC236}">
                <a16:creationId xmlns:a16="http://schemas.microsoft.com/office/drawing/2014/main" id="{CE443DE8-BF1B-462F-8914-4AD26A91F1EB}"/>
              </a:ext>
            </a:extLst>
          </p:cNvPr>
          <p:cNvGrpSpPr/>
          <p:nvPr/>
        </p:nvGrpSpPr>
        <p:grpSpPr>
          <a:xfrm>
            <a:off x="2738954" y="3994695"/>
            <a:ext cx="2831136" cy="2831135"/>
            <a:chOff x="2738954" y="3994695"/>
            <a:chExt cx="2831136" cy="2831135"/>
          </a:xfrm>
        </p:grpSpPr>
        <p:sp>
          <p:nvSpPr>
            <p:cNvPr id="145" name="Freeform: Shape 144">
              <a:extLst>
                <a:ext uri="{FF2B5EF4-FFF2-40B4-BE49-F238E27FC236}">
                  <a16:creationId xmlns:a16="http://schemas.microsoft.com/office/drawing/2014/main" id="{2573B8A9-564E-4CCB-9C1D-C1BCC7311F51}"/>
                </a:ext>
              </a:extLst>
            </p:cNvPr>
            <p:cNvSpPr/>
            <p:nvPr/>
          </p:nvSpPr>
          <p:spPr>
            <a:xfrm>
              <a:off x="2738954" y="3994695"/>
              <a:ext cx="2831136" cy="2831135"/>
            </a:xfrm>
            <a:custGeom>
              <a:avLst/>
              <a:gdLst>
                <a:gd name="connsiteX0" fmla="*/ 1415569 w 2831136"/>
                <a:gd name="connsiteY0" fmla="*/ 0 h 2831135"/>
                <a:gd name="connsiteX1" fmla="*/ 2280038 w 2831136"/>
                <a:gd name="connsiteY1" fmla="*/ 551098 h 2831135"/>
                <a:gd name="connsiteX2" fmla="*/ 2280038 w 2831136"/>
                <a:gd name="connsiteY2" fmla="*/ 2280036 h 2831135"/>
                <a:gd name="connsiteX3" fmla="*/ 551100 w 2831136"/>
                <a:gd name="connsiteY3" fmla="*/ 2280036 h 2831135"/>
                <a:gd name="connsiteX4" fmla="*/ 551100 w 2831136"/>
                <a:gd name="connsiteY4" fmla="*/ 551098 h 2831135"/>
                <a:gd name="connsiteX5" fmla="*/ 1415569 w 2831136"/>
                <a:gd name="connsiteY5" fmla="*/ 0 h 2831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1136" h="2831135">
                  <a:moveTo>
                    <a:pt x="1415569" y="0"/>
                  </a:moveTo>
                  <a:cubicBezTo>
                    <a:pt x="1664104" y="0"/>
                    <a:pt x="1912639" y="183699"/>
                    <a:pt x="2280038" y="551098"/>
                  </a:cubicBezTo>
                  <a:cubicBezTo>
                    <a:pt x="3014836" y="1285897"/>
                    <a:pt x="3014836" y="1545237"/>
                    <a:pt x="2280038" y="2280036"/>
                  </a:cubicBezTo>
                  <a:cubicBezTo>
                    <a:pt x="1545239" y="3014835"/>
                    <a:pt x="1285899" y="3014835"/>
                    <a:pt x="551100" y="2280036"/>
                  </a:cubicBezTo>
                  <a:cubicBezTo>
                    <a:pt x="-183699" y="1545237"/>
                    <a:pt x="-183699" y="1285897"/>
                    <a:pt x="551100" y="551098"/>
                  </a:cubicBezTo>
                  <a:cubicBezTo>
                    <a:pt x="918500" y="183699"/>
                    <a:pt x="1167034" y="0"/>
                    <a:pt x="1415569" y="0"/>
                  </a:cubicBezTo>
                  <a:close/>
                </a:path>
              </a:pathLst>
            </a:custGeom>
            <a:gradFill flip="none" rotWithShape="1">
              <a:gsLst>
                <a:gs pos="0">
                  <a:schemeClr val="accent1">
                    <a:alpha val="85000"/>
                  </a:schemeClr>
                </a:gs>
                <a:gs pos="100000">
                  <a:schemeClr val="accent6">
                    <a:alpha val="85000"/>
                  </a:schemeClr>
                </a:gs>
              </a:gsLst>
              <a:lin ang="8100000" scaled="1"/>
              <a:tileRect/>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1800"/>
            </a:p>
          </p:txBody>
        </p:sp>
        <p:grpSp>
          <p:nvGrpSpPr>
            <p:cNvPr id="7" name="Group 4">
              <a:extLst>
                <a:ext uri="{FF2B5EF4-FFF2-40B4-BE49-F238E27FC236}">
                  <a16:creationId xmlns:a16="http://schemas.microsoft.com/office/drawing/2014/main" id="{A49C2225-45EA-42A8-9236-51D0EB5E2F0B}"/>
                </a:ext>
              </a:extLst>
            </p:cNvPr>
            <p:cNvGrpSpPr>
              <a:grpSpLocks noChangeAspect="1"/>
            </p:cNvGrpSpPr>
            <p:nvPr/>
          </p:nvGrpSpPr>
          <p:grpSpPr bwMode="auto">
            <a:xfrm>
              <a:off x="3450135" y="5180926"/>
              <a:ext cx="1408774" cy="458548"/>
              <a:chOff x="6678" y="136"/>
              <a:chExt cx="2722" cy="886"/>
            </a:xfrm>
            <a:solidFill>
              <a:schemeClr val="bg1"/>
            </a:solidFill>
          </p:grpSpPr>
          <p:sp>
            <p:nvSpPr>
              <p:cNvPr id="8" name="Freeform 5">
                <a:extLst>
                  <a:ext uri="{FF2B5EF4-FFF2-40B4-BE49-F238E27FC236}">
                    <a16:creationId xmlns:a16="http://schemas.microsoft.com/office/drawing/2014/main" id="{14114171-FF58-4FB2-B3BD-EF5571DD1261}"/>
                  </a:ext>
                </a:extLst>
              </p:cNvPr>
              <p:cNvSpPr>
                <a:spLocks/>
              </p:cNvSpPr>
              <p:nvPr/>
            </p:nvSpPr>
            <p:spPr bwMode="auto">
              <a:xfrm>
                <a:off x="7699" y="424"/>
                <a:ext cx="391" cy="314"/>
              </a:xfrm>
              <a:custGeom>
                <a:avLst/>
                <a:gdLst>
                  <a:gd name="T0" fmla="*/ 165 w 165"/>
                  <a:gd name="T1" fmla="*/ 127 h 132"/>
                  <a:gd name="T2" fmla="*/ 162 w 165"/>
                  <a:gd name="T3" fmla="*/ 130 h 132"/>
                  <a:gd name="T4" fmla="*/ 115 w 165"/>
                  <a:gd name="T5" fmla="*/ 130 h 132"/>
                  <a:gd name="T6" fmla="*/ 112 w 165"/>
                  <a:gd name="T7" fmla="*/ 127 h 132"/>
                  <a:gd name="T8" fmla="*/ 115 w 165"/>
                  <a:gd name="T9" fmla="*/ 125 h 132"/>
                  <a:gd name="T10" fmla="*/ 123 w 165"/>
                  <a:gd name="T11" fmla="*/ 125 h 132"/>
                  <a:gd name="T12" fmla="*/ 123 w 165"/>
                  <a:gd name="T13" fmla="*/ 15 h 132"/>
                  <a:gd name="T14" fmla="*/ 123 w 165"/>
                  <a:gd name="T15" fmla="*/ 16 h 132"/>
                  <a:gd name="T16" fmla="*/ 79 w 165"/>
                  <a:gd name="T17" fmla="*/ 131 h 132"/>
                  <a:gd name="T18" fmla="*/ 77 w 165"/>
                  <a:gd name="T19" fmla="*/ 132 h 132"/>
                  <a:gd name="T20" fmla="*/ 75 w 165"/>
                  <a:gd name="T21" fmla="*/ 131 h 132"/>
                  <a:gd name="T22" fmla="*/ 21 w 165"/>
                  <a:gd name="T23" fmla="*/ 16 h 132"/>
                  <a:gd name="T24" fmla="*/ 21 w 165"/>
                  <a:gd name="T25" fmla="*/ 125 h 132"/>
                  <a:gd name="T26" fmla="*/ 36 w 165"/>
                  <a:gd name="T27" fmla="*/ 125 h 132"/>
                  <a:gd name="T28" fmla="*/ 39 w 165"/>
                  <a:gd name="T29" fmla="*/ 127 h 132"/>
                  <a:gd name="T30" fmla="*/ 36 w 165"/>
                  <a:gd name="T31" fmla="*/ 130 h 132"/>
                  <a:gd name="T32" fmla="*/ 2 w 165"/>
                  <a:gd name="T33" fmla="*/ 130 h 132"/>
                  <a:gd name="T34" fmla="*/ 0 w 165"/>
                  <a:gd name="T35" fmla="*/ 127 h 132"/>
                  <a:gd name="T36" fmla="*/ 2 w 165"/>
                  <a:gd name="T37" fmla="*/ 125 h 132"/>
                  <a:gd name="T38" fmla="*/ 15 w 165"/>
                  <a:gd name="T39" fmla="*/ 125 h 132"/>
                  <a:gd name="T40" fmla="*/ 15 w 165"/>
                  <a:gd name="T41" fmla="*/ 6 h 132"/>
                  <a:gd name="T42" fmla="*/ 5 w 165"/>
                  <a:gd name="T43" fmla="*/ 6 h 132"/>
                  <a:gd name="T44" fmla="*/ 2 w 165"/>
                  <a:gd name="T45" fmla="*/ 3 h 132"/>
                  <a:gd name="T46" fmla="*/ 5 w 165"/>
                  <a:gd name="T47" fmla="*/ 0 h 132"/>
                  <a:gd name="T48" fmla="*/ 43 w 165"/>
                  <a:gd name="T49" fmla="*/ 0 h 132"/>
                  <a:gd name="T50" fmla="*/ 46 w 165"/>
                  <a:gd name="T51" fmla="*/ 3 h 132"/>
                  <a:gd name="T52" fmla="*/ 88 w 165"/>
                  <a:gd name="T53" fmla="*/ 92 h 132"/>
                  <a:gd name="T54" fmla="*/ 122 w 165"/>
                  <a:gd name="T55" fmla="*/ 3 h 132"/>
                  <a:gd name="T56" fmla="*/ 125 w 165"/>
                  <a:gd name="T57" fmla="*/ 0 h 132"/>
                  <a:gd name="T58" fmla="*/ 160 w 165"/>
                  <a:gd name="T59" fmla="*/ 0 h 132"/>
                  <a:gd name="T60" fmla="*/ 163 w 165"/>
                  <a:gd name="T61" fmla="*/ 3 h 132"/>
                  <a:gd name="T62" fmla="*/ 160 w 165"/>
                  <a:gd name="T63" fmla="*/ 6 h 132"/>
                  <a:gd name="T64" fmla="*/ 152 w 165"/>
                  <a:gd name="T65" fmla="*/ 6 h 132"/>
                  <a:gd name="T66" fmla="*/ 152 w 165"/>
                  <a:gd name="T67" fmla="*/ 125 h 132"/>
                  <a:gd name="T68" fmla="*/ 162 w 165"/>
                  <a:gd name="T69" fmla="*/ 125 h 132"/>
                  <a:gd name="T70" fmla="*/ 165 w 165"/>
                  <a:gd name="T71" fmla="*/ 12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5" h="132">
                    <a:moveTo>
                      <a:pt x="165" y="127"/>
                    </a:moveTo>
                    <a:cubicBezTo>
                      <a:pt x="165" y="129"/>
                      <a:pt x="164" y="130"/>
                      <a:pt x="162" y="130"/>
                    </a:cubicBezTo>
                    <a:cubicBezTo>
                      <a:pt x="115" y="130"/>
                      <a:pt x="115" y="130"/>
                      <a:pt x="115" y="130"/>
                    </a:cubicBezTo>
                    <a:cubicBezTo>
                      <a:pt x="113" y="130"/>
                      <a:pt x="112" y="128"/>
                      <a:pt x="112" y="127"/>
                    </a:cubicBezTo>
                    <a:cubicBezTo>
                      <a:pt x="112" y="126"/>
                      <a:pt x="113" y="125"/>
                      <a:pt x="115" y="125"/>
                    </a:cubicBezTo>
                    <a:cubicBezTo>
                      <a:pt x="123" y="125"/>
                      <a:pt x="123" y="125"/>
                      <a:pt x="123" y="125"/>
                    </a:cubicBezTo>
                    <a:cubicBezTo>
                      <a:pt x="123" y="15"/>
                      <a:pt x="123" y="15"/>
                      <a:pt x="123" y="15"/>
                    </a:cubicBezTo>
                    <a:cubicBezTo>
                      <a:pt x="123" y="16"/>
                      <a:pt x="123" y="16"/>
                      <a:pt x="123" y="16"/>
                    </a:cubicBezTo>
                    <a:cubicBezTo>
                      <a:pt x="79" y="131"/>
                      <a:pt x="79" y="131"/>
                      <a:pt x="79" y="131"/>
                    </a:cubicBezTo>
                    <a:cubicBezTo>
                      <a:pt x="79" y="132"/>
                      <a:pt x="78" y="132"/>
                      <a:pt x="77" y="132"/>
                    </a:cubicBezTo>
                    <a:cubicBezTo>
                      <a:pt x="76" y="132"/>
                      <a:pt x="75" y="132"/>
                      <a:pt x="75" y="131"/>
                    </a:cubicBezTo>
                    <a:cubicBezTo>
                      <a:pt x="21" y="16"/>
                      <a:pt x="21" y="16"/>
                      <a:pt x="21" y="16"/>
                    </a:cubicBezTo>
                    <a:cubicBezTo>
                      <a:pt x="21" y="125"/>
                      <a:pt x="21" y="125"/>
                      <a:pt x="21" y="125"/>
                    </a:cubicBezTo>
                    <a:cubicBezTo>
                      <a:pt x="36" y="125"/>
                      <a:pt x="36" y="125"/>
                      <a:pt x="36" y="125"/>
                    </a:cubicBezTo>
                    <a:cubicBezTo>
                      <a:pt x="38" y="125"/>
                      <a:pt x="39" y="126"/>
                      <a:pt x="39" y="127"/>
                    </a:cubicBezTo>
                    <a:cubicBezTo>
                      <a:pt x="39" y="129"/>
                      <a:pt x="38" y="130"/>
                      <a:pt x="36" y="130"/>
                    </a:cubicBezTo>
                    <a:cubicBezTo>
                      <a:pt x="2" y="130"/>
                      <a:pt x="2" y="130"/>
                      <a:pt x="2" y="130"/>
                    </a:cubicBezTo>
                    <a:cubicBezTo>
                      <a:pt x="0" y="130"/>
                      <a:pt x="0" y="129"/>
                      <a:pt x="0" y="127"/>
                    </a:cubicBezTo>
                    <a:cubicBezTo>
                      <a:pt x="0" y="126"/>
                      <a:pt x="0" y="125"/>
                      <a:pt x="2" y="125"/>
                    </a:cubicBezTo>
                    <a:cubicBezTo>
                      <a:pt x="15" y="125"/>
                      <a:pt x="15" y="125"/>
                      <a:pt x="15" y="125"/>
                    </a:cubicBezTo>
                    <a:cubicBezTo>
                      <a:pt x="15" y="6"/>
                      <a:pt x="15" y="6"/>
                      <a:pt x="15" y="6"/>
                    </a:cubicBezTo>
                    <a:cubicBezTo>
                      <a:pt x="5" y="6"/>
                      <a:pt x="5" y="6"/>
                      <a:pt x="5" y="6"/>
                    </a:cubicBezTo>
                    <a:cubicBezTo>
                      <a:pt x="3" y="6"/>
                      <a:pt x="2" y="5"/>
                      <a:pt x="2" y="3"/>
                    </a:cubicBezTo>
                    <a:cubicBezTo>
                      <a:pt x="2" y="2"/>
                      <a:pt x="3" y="0"/>
                      <a:pt x="5" y="0"/>
                    </a:cubicBezTo>
                    <a:cubicBezTo>
                      <a:pt x="43" y="0"/>
                      <a:pt x="43" y="0"/>
                      <a:pt x="43" y="0"/>
                    </a:cubicBezTo>
                    <a:cubicBezTo>
                      <a:pt x="45" y="0"/>
                      <a:pt x="46" y="1"/>
                      <a:pt x="46" y="3"/>
                    </a:cubicBezTo>
                    <a:cubicBezTo>
                      <a:pt x="88" y="92"/>
                      <a:pt x="88" y="92"/>
                      <a:pt x="88" y="92"/>
                    </a:cubicBezTo>
                    <a:cubicBezTo>
                      <a:pt x="122" y="3"/>
                      <a:pt x="122" y="3"/>
                      <a:pt x="122" y="3"/>
                    </a:cubicBezTo>
                    <a:cubicBezTo>
                      <a:pt x="123" y="1"/>
                      <a:pt x="124" y="0"/>
                      <a:pt x="125" y="0"/>
                    </a:cubicBezTo>
                    <a:cubicBezTo>
                      <a:pt x="160" y="0"/>
                      <a:pt x="160" y="0"/>
                      <a:pt x="160" y="0"/>
                    </a:cubicBezTo>
                    <a:cubicBezTo>
                      <a:pt x="162" y="0"/>
                      <a:pt x="163" y="2"/>
                      <a:pt x="163" y="3"/>
                    </a:cubicBezTo>
                    <a:cubicBezTo>
                      <a:pt x="163" y="5"/>
                      <a:pt x="162" y="6"/>
                      <a:pt x="160" y="6"/>
                    </a:cubicBezTo>
                    <a:cubicBezTo>
                      <a:pt x="152" y="6"/>
                      <a:pt x="152" y="6"/>
                      <a:pt x="152" y="6"/>
                    </a:cubicBezTo>
                    <a:cubicBezTo>
                      <a:pt x="152" y="125"/>
                      <a:pt x="152" y="125"/>
                      <a:pt x="152" y="125"/>
                    </a:cubicBezTo>
                    <a:cubicBezTo>
                      <a:pt x="162" y="125"/>
                      <a:pt x="162" y="125"/>
                      <a:pt x="162" y="125"/>
                    </a:cubicBezTo>
                    <a:cubicBezTo>
                      <a:pt x="164" y="125"/>
                      <a:pt x="165" y="126"/>
                      <a:pt x="165" y="1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6">
                <a:extLst>
                  <a:ext uri="{FF2B5EF4-FFF2-40B4-BE49-F238E27FC236}">
                    <a16:creationId xmlns:a16="http://schemas.microsoft.com/office/drawing/2014/main" id="{F115626A-86EB-4DD3-961E-9D3329807A54}"/>
                  </a:ext>
                </a:extLst>
              </p:cNvPr>
              <p:cNvSpPr>
                <a:spLocks/>
              </p:cNvSpPr>
              <p:nvPr/>
            </p:nvSpPr>
            <p:spPr bwMode="auto">
              <a:xfrm>
                <a:off x="8123" y="424"/>
                <a:ext cx="301" cy="314"/>
              </a:xfrm>
              <a:custGeom>
                <a:avLst/>
                <a:gdLst>
                  <a:gd name="T0" fmla="*/ 127 w 127"/>
                  <a:gd name="T1" fmla="*/ 3 h 132"/>
                  <a:gd name="T2" fmla="*/ 124 w 127"/>
                  <a:gd name="T3" fmla="*/ 6 h 132"/>
                  <a:gd name="T4" fmla="*/ 119 w 127"/>
                  <a:gd name="T5" fmla="*/ 6 h 132"/>
                  <a:gd name="T6" fmla="*/ 119 w 127"/>
                  <a:gd name="T7" fmla="*/ 79 h 132"/>
                  <a:gd name="T8" fmla="*/ 65 w 127"/>
                  <a:gd name="T9" fmla="*/ 132 h 132"/>
                  <a:gd name="T10" fmla="*/ 12 w 127"/>
                  <a:gd name="T11" fmla="*/ 79 h 132"/>
                  <a:gd name="T12" fmla="*/ 12 w 127"/>
                  <a:gd name="T13" fmla="*/ 6 h 132"/>
                  <a:gd name="T14" fmla="*/ 3 w 127"/>
                  <a:gd name="T15" fmla="*/ 6 h 132"/>
                  <a:gd name="T16" fmla="*/ 0 w 127"/>
                  <a:gd name="T17" fmla="*/ 3 h 132"/>
                  <a:gd name="T18" fmla="*/ 3 w 127"/>
                  <a:gd name="T19" fmla="*/ 0 h 132"/>
                  <a:gd name="T20" fmla="*/ 51 w 127"/>
                  <a:gd name="T21" fmla="*/ 0 h 132"/>
                  <a:gd name="T22" fmla="*/ 53 w 127"/>
                  <a:gd name="T23" fmla="*/ 3 h 132"/>
                  <a:gd name="T24" fmla="*/ 51 w 127"/>
                  <a:gd name="T25" fmla="*/ 6 h 132"/>
                  <a:gd name="T26" fmla="*/ 42 w 127"/>
                  <a:gd name="T27" fmla="*/ 6 h 132"/>
                  <a:gd name="T28" fmla="*/ 42 w 127"/>
                  <a:gd name="T29" fmla="*/ 121 h 132"/>
                  <a:gd name="T30" fmla="*/ 65 w 127"/>
                  <a:gd name="T31" fmla="*/ 127 h 132"/>
                  <a:gd name="T32" fmla="*/ 88 w 127"/>
                  <a:gd name="T33" fmla="*/ 121 h 132"/>
                  <a:gd name="T34" fmla="*/ 88 w 127"/>
                  <a:gd name="T35" fmla="*/ 6 h 132"/>
                  <a:gd name="T36" fmla="*/ 78 w 127"/>
                  <a:gd name="T37" fmla="*/ 6 h 132"/>
                  <a:gd name="T38" fmla="*/ 75 w 127"/>
                  <a:gd name="T39" fmla="*/ 3 h 132"/>
                  <a:gd name="T40" fmla="*/ 78 w 127"/>
                  <a:gd name="T41" fmla="*/ 0 h 132"/>
                  <a:gd name="T42" fmla="*/ 124 w 127"/>
                  <a:gd name="T43" fmla="*/ 0 h 132"/>
                  <a:gd name="T44" fmla="*/ 127 w 127"/>
                  <a:gd name="T45" fmla="*/ 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7" h="132">
                    <a:moveTo>
                      <a:pt x="127" y="3"/>
                    </a:moveTo>
                    <a:cubicBezTo>
                      <a:pt x="127" y="4"/>
                      <a:pt x="126" y="6"/>
                      <a:pt x="124" y="6"/>
                    </a:cubicBezTo>
                    <a:cubicBezTo>
                      <a:pt x="119" y="6"/>
                      <a:pt x="119" y="6"/>
                      <a:pt x="119" y="6"/>
                    </a:cubicBezTo>
                    <a:cubicBezTo>
                      <a:pt x="119" y="79"/>
                      <a:pt x="119" y="79"/>
                      <a:pt x="119" y="79"/>
                    </a:cubicBezTo>
                    <a:cubicBezTo>
                      <a:pt x="119" y="108"/>
                      <a:pt x="95" y="132"/>
                      <a:pt x="65" y="132"/>
                    </a:cubicBezTo>
                    <a:cubicBezTo>
                      <a:pt x="36" y="132"/>
                      <a:pt x="12" y="108"/>
                      <a:pt x="12" y="79"/>
                    </a:cubicBezTo>
                    <a:cubicBezTo>
                      <a:pt x="12" y="6"/>
                      <a:pt x="12" y="6"/>
                      <a:pt x="12" y="6"/>
                    </a:cubicBezTo>
                    <a:cubicBezTo>
                      <a:pt x="3" y="6"/>
                      <a:pt x="3" y="6"/>
                      <a:pt x="3" y="6"/>
                    </a:cubicBezTo>
                    <a:cubicBezTo>
                      <a:pt x="1" y="6"/>
                      <a:pt x="0" y="5"/>
                      <a:pt x="0" y="3"/>
                    </a:cubicBezTo>
                    <a:cubicBezTo>
                      <a:pt x="0" y="2"/>
                      <a:pt x="1" y="0"/>
                      <a:pt x="3" y="0"/>
                    </a:cubicBezTo>
                    <a:cubicBezTo>
                      <a:pt x="51" y="0"/>
                      <a:pt x="51" y="0"/>
                      <a:pt x="51" y="0"/>
                    </a:cubicBezTo>
                    <a:cubicBezTo>
                      <a:pt x="52" y="0"/>
                      <a:pt x="53" y="2"/>
                      <a:pt x="53" y="3"/>
                    </a:cubicBezTo>
                    <a:cubicBezTo>
                      <a:pt x="53" y="5"/>
                      <a:pt x="52" y="6"/>
                      <a:pt x="51" y="6"/>
                    </a:cubicBezTo>
                    <a:cubicBezTo>
                      <a:pt x="42" y="6"/>
                      <a:pt x="42" y="6"/>
                      <a:pt x="42" y="6"/>
                    </a:cubicBezTo>
                    <a:cubicBezTo>
                      <a:pt x="42" y="121"/>
                      <a:pt x="42" y="121"/>
                      <a:pt x="42" y="121"/>
                    </a:cubicBezTo>
                    <a:cubicBezTo>
                      <a:pt x="49" y="125"/>
                      <a:pt x="57" y="127"/>
                      <a:pt x="65" y="127"/>
                    </a:cubicBezTo>
                    <a:cubicBezTo>
                      <a:pt x="73" y="127"/>
                      <a:pt x="81" y="125"/>
                      <a:pt x="88" y="121"/>
                    </a:cubicBezTo>
                    <a:cubicBezTo>
                      <a:pt x="88" y="6"/>
                      <a:pt x="88" y="6"/>
                      <a:pt x="88" y="6"/>
                    </a:cubicBezTo>
                    <a:cubicBezTo>
                      <a:pt x="78" y="6"/>
                      <a:pt x="78" y="6"/>
                      <a:pt x="78" y="6"/>
                    </a:cubicBezTo>
                    <a:cubicBezTo>
                      <a:pt x="76" y="6"/>
                      <a:pt x="75" y="4"/>
                      <a:pt x="75" y="3"/>
                    </a:cubicBezTo>
                    <a:cubicBezTo>
                      <a:pt x="75" y="1"/>
                      <a:pt x="76" y="0"/>
                      <a:pt x="78" y="0"/>
                    </a:cubicBezTo>
                    <a:cubicBezTo>
                      <a:pt x="124" y="0"/>
                      <a:pt x="124" y="0"/>
                      <a:pt x="124" y="0"/>
                    </a:cubicBezTo>
                    <a:cubicBezTo>
                      <a:pt x="126" y="0"/>
                      <a:pt x="127" y="1"/>
                      <a:pt x="127"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7">
                <a:extLst>
                  <a:ext uri="{FF2B5EF4-FFF2-40B4-BE49-F238E27FC236}">
                    <a16:creationId xmlns:a16="http://schemas.microsoft.com/office/drawing/2014/main" id="{8EE8E328-B393-4E32-A79A-CA84DF8F286F}"/>
                  </a:ext>
                </a:extLst>
              </p:cNvPr>
              <p:cNvSpPr>
                <a:spLocks/>
              </p:cNvSpPr>
              <p:nvPr/>
            </p:nvSpPr>
            <p:spPr bwMode="auto">
              <a:xfrm>
                <a:off x="8445" y="424"/>
                <a:ext cx="289" cy="314"/>
              </a:xfrm>
              <a:custGeom>
                <a:avLst/>
                <a:gdLst>
                  <a:gd name="T0" fmla="*/ 122 w 122"/>
                  <a:gd name="T1" fmla="*/ 3 h 132"/>
                  <a:gd name="T2" fmla="*/ 119 w 122"/>
                  <a:gd name="T3" fmla="*/ 6 h 132"/>
                  <a:gd name="T4" fmla="*/ 107 w 122"/>
                  <a:gd name="T5" fmla="*/ 6 h 132"/>
                  <a:gd name="T6" fmla="*/ 107 w 122"/>
                  <a:gd name="T7" fmla="*/ 127 h 132"/>
                  <a:gd name="T8" fmla="*/ 104 w 122"/>
                  <a:gd name="T9" fmla="*/ 132 h 132"/>
                  <a:gd name="T10" fmla="*/ 99 w 122"/>
                  <a:gd name="T11" fmla="*/ 129 h 132"/>
                  <a:gd name="T12" fmla="*/ 20 w 122"/>
                  <a:gd name="T13" fmla="*/ 15 h 132"/>
                  <a:gd name="T14" fmla="*/ 20 w 122"/>
                  <a:gd name="T15" fmla="*/ 125 h 132"/>
                  <a:gd name="T16" fmla="*/ 37 w 122"/>
                  <a:gd name="T17" fmla="*/ 125 h 132"/>
                  <a:gd name="T18" fmla="*/ 40 w 122"/>
                  <a:gd name="T19" fmla="*/ 127 h 132"/>
                  <a:gd name="T20" fmla="*/ 37 w 122"/>
                  <a:gd name="T21" fmla="*/ 130 h 132"/>
                  <a:gd name="T22" fmla="*/ 3 w 122"/>
                  <a:gd name="T23" fmla="*/ 130 h 132"/>
                  <a:gd name="T24" fmla="*/ 0 w 122"/>
                  <a:gd name="T25" fmla="*/ 127 h 132"/>
                  <a:gd name="T26" fmla="*/ 3 w 122"/>
                  <a:gd name="T27" fmla="*/ 125 h 132"/>
                  <a:gd name="T28" fmla="*/ 15 w 122"/>
                  <a:gd name="T29" fmla="*/ 125 h 132"/>
                  <a:gd name="T30" fmla="*/ 15 w 122"/>
                  <a:gd name="T31" fmla="*/ 6 h 132"/>
                  <a:gd name="T32" fmla="*/ 4 w 122"/>
                  <a:gd name="T33" fmla="*/ 6 h 132"/>
                  <a:gd name="T34" fmla="*/ 2 w 122"/>
                  <a:gd name="T35" fmla="*/ 3 h 132"/>
                  <a:gd name="T36" fmla="*/ 4 w 122"/>
                  <a:gd name="T37" fmla="*/ 0 h 132"/>
                  <a:gd name="T38" fmla="*/ 44 w 122"/>
                  <a:gd name="T39" fmla="*/ 0 h 132"/>
                  <a:gd name="T40" fmla="*/ 46 w 122"/>
                  <a:gd name="T41" fmla="*/ 1 h 132"/>
                  <a:gd name="T42" fmla="*/ 101 w 122"/>
                  <a:gd name="T43" fmla="*/ 82 h 132"/>
                  <a:gd name="T44" fmla="*/ 101 w 122"/>
                  <a:gd name="T45" fmla="*/ 6 h 132"/>
                  <a:gd name="T46" fmla="*/ 89 w 122"/>
                  <a:gd name="T47" fmla="*/ 6 h 132"/>
                  <a:gd name="T48" fmla="*/ 86 w 122"/>
                  <a:gd name="T49" fmla="*/ 3 h 132"/>
                  <a:gd name="T50" fmla="*/ 89 w 122"/>
                  <a:gd name="T51" fmla="*/ 0 h 132"/>
                  <a:gd name="T52" fmla="*/ 119 w 122"/>
                  <a:gd name="T53" fmla="*/ 0 h 132"/>
                  <a:gd name="T54" fmla="*/ 122 w 122"/>
                  <a:gd name="T55" fmla="*/ 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2" h="132">
                    <a:moveTo>
                      <a:pt x="122" y="3"/>
                    </a:moveTo>
                    <a:cubicBezTo>
                      <a:pt x="122" y="5"/>
                      <a:pt x="121" y="6"/>
                      <a:pt x="119" y="6"/>
                    </a:cubicBezTo>
                    <a:cubicBezTo>
                      <a:pt x="107" y="6"/>
                      <a:pt x="107" y="6"/>
                      <a:pt x="107" y="6"/>
                    </a:cubicBezTo>
                    <a:cubicBezTo>
                      <a:pt x="107" y="127"/>
                      <a:pt x="107" y="127"/>
                      <a:pt x="107" y="127"/>
                    </a:cubicBezTo>
                    <a:cubicBezTo>
                      <a:pt x="107" y="130"/>
                      <a:pt x="106" y="132"/>
                      <a:pt x="104" y="132"/>
                    </a:cubicBezTo>
                    <a:cubicBezTo>
                      <a:pt x="103" y="132"/>
                      <a:pt x="101" y="131"/>
                      <a:pt x="99" y="129"/>
                    </a:cubicBezTo>
                    <a:cubicBezTo>
                      <a:pt x="20" y="15"/>
                      <a:pt x="20" y="15"/>
                      <a:pt x="20" y="15"/>
                    </a:cubicBezTo>
                    <a:cubicBezTo>
                      <a:pt x="20" y="125"/>
                      <a:pt x="20" y="125"/>
                      <a:pt x="20" y="125"/>
                    </a:cubicBezTo>
                    <a:cubicBezTo>
                      <a:pt x="37" y="125"/>
                      <a:pt x="37" y="125"/>
                      <a:pt x="37" y="125"/>
                    </a:cubicBezTo>
                    <a:cubicBezTo>
                      <a:pt x="38" y="125"/>
                      <a:pt x="40" y="126"/>
                      <a:pt x="40" y="127"/>
                    </a:cubicBezTo>
                    <a:cubicBezTo>
                      <a:pt x="40" y="129"/>
                      <a:pt x="38" y="130"/>
                      <a:pt x="37" y="130"/>
                    </a:cubicBezTo>
                    <a:cubicBezTo>
                      <a:pt x="3" y="130"/>
                      <a:pt x="3" y="130"/>
                      <a:pt x="3" y="130"/>
                    </a:cubicBezTo>
                    <a:cubicBezTo>
                      <a:pt x="2" y="130"/>
                      <a:pt x="0" y="129"/>
                      <a:pt x="0" y="127"/>
                    </a:cubicBezTo>
                    <a:cubicBezTo>
                      <a:pt x="0" y="126"/>
                      <a:pt x="2" y="125"/>
                      <a:pt x="3" y="125"/>
                    </a:cubicBezTo>
                    <a:cubicBezTo>
                      <a:pt x="15" y="125"/>
                      <a:pt x="15" y="125"/>
                      <a:pt x="15" y="125"/>
                    </a:cubicBezTo>
                    <a:cubicBezTo>
                      <a:pt x="15" y="6"/>
                      <a:pt x="15" y="6"/>
                      <a:pt x="15" y="6"/>
                    </a:cubicBezTo>
                    <a:cubicBezTo>
                      <a:pt x="4" y="6"/>
                      <a:pt x="4" y="6"/>
                      <a:pt x="4" y="6"/>
                    </a:cubicBezTo>
                    <a:cubicBezTo>
                      <a:pt x="3" y="6"/>
                      <a:pt x="2" y="5"/>
                      <a:pt x="2" y="3"/>
                    </a:cubicBezTo>
                    <a:cubicBezTo>
                      <a:pt x="2" y="1"/>
                      <a:pt x="3" y="0"/>
                      <a:pt x="4" y="0"/>
                    </a:cubicBezTo>
                    <a:cubicBezTo>
                      <a:pt x="44" y="0"/>
                      <a:pt x="44" y="0"/>
                      <a:pt x="44" y="0"/>
                    </a:cubicBezTo>
                    <a:cubicBezTo>
                      <a:pt x="45" y="0"/>
                      <a:pt x="45" y="1"/>
                      <a:pt x="46" y="1"/>
                    </a:cubicBezTo>
                    <a:cubicBezTo>
                      <a:pt x="101" y="82"/>
                      <a:pt x="101" y="82"/>
                      <a:pt x="101" y="82"/>
                    </a:cubicBezTo>
                    <a:cubicBezTo>
                      <a:pt x="101" y="6"/>
                      <a:pt x="101" y="6"/>
                      <a:pt x="101" y="6"/>
                    </a:cubicBezTo>
                    <a:cubicBezTo>
                      <a:pt x="89" y="6"/>
                      <a:pt x="89" y="6"/>
                      <a:pt x="89" y="6"/>
                    </a:cubicBezTo>
                    <a:cubicBezTo>
                      <a:pt x="88" y="6"/>
                      <a:pt x="86" y="5"/>
                      <a:pt x="86" y="3"/>
                    </a:cubicBezTo>
                    <a:cubicBezTo>
                      <a:pt x="86" y="2"/>
                      <a:pt x="88" y="0"/>
                      <a:pt x="89" y="0"/>
                    </a:cubicBezTo>
                    <a:cubicBezTo>
                      <a:pt x="119" y="0"/>
                      <a:pt x="119" y="0"/>
                      <a:pt x="119" y="0"/>
                    </a:cubicBezTo>
                    <a:cubicBezTo>
                      <a:pt x="121" y="0"/>
                      <a:pt x="122" y="2"/>
                      <a:pt x="12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8">
                <a:extLst>
                  <a:ext uri="{FF2B5EF4-FFF2-40B4-BE49-F238E27FC236}">
                    <a16:creationId xmlns:a16="http://schemas.microsoft.com/office/drawing/2014/main" id="{ECED24E9-0C71-4B72-81E0-86CC75541308}"/>
                  </a:ext>
                </a:extLst>
              </p:cNvPr>
              <p:cNvSpPr>
                <a:spLocks noEditPoints="1"/>
              </p:cNvSpPr>
              <p:nvPr/>
            </p:nvSpPr>
            <p:spPr bwMode="auto">
              <a:xfrm>
                <a:off x="8770" y="424"/>
                <a:ext cx="286" cy="309"/>
              </a:xfrm>
              <a:custGeom>
                <a:avLst/>
                <a:gdLst>
                  <a:gd name="T0" fmla="*/ 121 w 121"/>
                  <a:gd name="T1" fmla="*/ 65 h 130"/>
                  <a:gd name="T2" fmla="*/ 56 w 121"/>
                  <a:gd name="T3" fmla="*/ 130 h 130"/>
                  <a:gd name="T4" fmla="*/ 3 w 121"/>
                  <a:gd name="T5" fmla="*/ 130 h 130"/>
                  <a:gd name="T6" fmla="*/ 0 w 121"/>
                  <a:gd name="T7" fmla="*/ 127 h 130"/>
                  <a:gd name="T8" fmla="*/ 3 w 121"/>
                  <a:gd name="T9" fmla="*/ 125 h 130"/>
                  <a:gd name="T10" fmla="*/ 13 w 121"/>
                  <a:gd name="T11" fmla="*/ 125 h 130"/>
                  <a:gd name="T12" fmla="*/ 13 w 121"/>
                  <a:gd name="T13" fmla="*/ 6 h 130"/>
                  <a:gd name="T14" fmla="*/ 4 w 121"/>
                  <a:gd name="T15" fmla="*/ 6 h 130"/>
                  <a:gd name="T16" fmla="*/ 1 w 121"/>
                  <a:gd name="T17" fmla="*/ 3 h 130"/>
                  <a:gd name="T18" fmla="*/ 4 w 121"/>
                  <a:gd name="T19" fmla="*/ 0 h 130"/>
                  <a:gd name="T20" fmla="*/ 56 w 121"/>
                  <a:gd name="T21" fmla="*/ 0 h 130"/>
                  <a:gd name="T22" fmla="*/ 121 w 121"/>
                  <a:gd name="T23" fmla="*/ 65 h 130"/>
                  <a:gd name="T24" fmla="*/ 56 w 121"/>
                  <a:gd name="T25" fmla="*/ 125 h 130"/>
                  <a:gd name="T26" fmla="*/ 89 w 121"/>
                  <a:gd name="T27" fmla="*/ 116 h 130"/>
                  <a:gd name="T28" fmla="*/ 89 w 121"/>
                  <a:gd name="T29" fmla="*/ 14 h 130"/>
                  <a:gd name="T30" fmla="*/ 56 w 121"/>
                  <a:gd name="T31" fmla="*/ 6 h 130"/>
                  <a:gd name="T32" fmla="*/ 42 w 121"/>
                  <a:gd name="T33" fmla="*/ 6 h 130"/>
                  <a:gd name="T34" fmla="*/ 42 w 121"/>
                  <a:gd name="T35" fmla="*/ 125 h 130"/>
                  <a:gd name="T36" fmla="*/ 56 w 121"/>
                  <a:gd name="T37" fmla="*/ 12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1" h="130">
                    <a:moveTo>
                      <a:pt x="121" y="65"/>
                    </a:moveTo>
                    <a:cubicBezTo>
                      <a:pt x="121" y="104"/>
                      <a:pt x="95" y="130"/>
                      <a:pt x="56" y="130"/>
                    </a:cubicBezTo>
                    <a:cubicBezTo>
                      <a:pt x="3" y="130"/>
                      <a:pt x="3" y="130"/>
                      <a:pt x="3" y="130"/>
                    </a:cubicBezTo>
                    <a:cubicBezTo>
                      <a:pt x="1" y="130"/>
                      <a:pt x="0" y="129"/>
                      <a:pt x="0" y="127"/>
                    </a:cubicBezTo>
                    <a:cubicBezTo>
                      <a:pt x="0" y="126"/>
                      <a:pt x="1" y="125"/>
                      <a:pt x="3" y="125"/>
                    </a:cubicBezTo>
                    <a:cubicBezTo>
                      <a:pt x="13" y="125"/>
                      <a:pt x="13" y="125"/>
                      <a:pt x="13" y="125"/>
                    </a:cubicBezTo>
                    <a:cubicBezTo>
                      <a:pt x="13" y="6"/>
                      <a:pt x="13" y="6"/>
                      <a:pt x="13" y="6"/>
                    </a:cubicBezTo>
                    <a:cubicBezTo>
                      <a:pt x="4" y="6"/>
                      <a:pt x="4" y="6"/>
                      <a:pt x="4" y="6"/>
                    </a:cubicBezTo>
                    <a:cubicBezTo>
                      <a:pt x="3" y="6"/>
                      <a:pt x="1" y="5"/>
                      <a:pt x="1" y="3"/>
                    </a:cubicBezTo>
                    <a:cubicBezTo>
                      <a:pt x="1" y="2"/>
                      <a:pt x="3" y="0"/>
                      <a:pt x="4" y="0"/>
                    </a:cubicBezTo>
                    <a:cubicBezTo>
                      <a:pt x="56" y="0"/>
                      <a:pt x="56" y="0"/>
                      <a:pt x="56" y="0"/>
                    </a:cubicBezTo>
                    <a:cubicBezTo>
                      <a:pt x="95" y="0"/>
                      <a:pt x="121" y="26"/>
                      <a:pt x="121" y="65"/>
                    </a:cubicBezTo>
                    <a:close/>
                    <a:moveTo>
                      <a:pt x="56" y="125"/>
                    </a:moveTo>
                    <a:cubicBezTo>
                      <a:pt x="69" y="125"/>
                      <a:pt x="80" y="122"/>
                      <a:pt x="89" y="116"/>
                    </a:cubicBezTo>
                    <a:cubicBezTo>
                      <a:pt x="89" y="14"/>
                      <a:pt x="89" y="14"/>
                      <a:pt x="89" y="14"/>
                    </a:cubicBezTo>
                    <a:cubicBezTo>
                      <a:pt x="80" y="9"/>
                      <a:pt x="69" y="6"/>
                      <a:pt x="56" y="6"/>
                    </a:cubicBezTo>
                    <a:cubicBezTo>
                      <a:pt x="42" y="6"/>
                      <a:pt x="42" y="6"/>
                      <a:pt x="42" y="6"/>
                    </a:cubicBezTo>
                    <a:cubicBezTo>
                      <a:pt x="42" y="125"/>
                      <a:pt x="42" y="125"/>
                      <a:pt x="42" y="125"/>
                    </a:cubicBezTo>
                    <a:lnTo>
                      <a:pt x="56" y="1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9">
                <a:extLst>
                  <a:ext uri="{FF2B5EF4-FFF2-40B4-BE49-F238E27FC236}">
                    <a16:creationId xmlns:a16="http://schemas.microsoft.com/office/drawing/2014/main" id="{6EA42FFC-140D-43B7-8602-891915C682A1}"/>
                  </a:ext>
                </a:extLst>
              </p:cNvPr>
              <p:cNvSpPr>
                <a:spLocks noEditPoints="1"/>
              </p:cNvSpPr>
              <p:nvPr/>
            </p:nvSpPr>
            <p:spPr bwMode="auto">
              <a:xfrm>
                <a:off x="9083" y="419"/>
                <a:ext cx="317" cy="319"/>
              </a:xfrm>
              <a:custGeom>
                <a:avLst/>
                <a:gdLst>
                  <a:gd name="T0" fmla="*/ 134 w 134"/>
                  <a:gd name="T1" fmla="*/ 67 h 134"/>
                  <a:gd name="T2" fmla="*/ 67 w 134"/>
                  <a:gd name="T3" fmla="*/ 134 h 134"/>
                  <a:gd name="T4" fmla="*/ 0 w 134"/>
                  <a:gd name="T5" fmla="*/ 67 h 134"/>
                  <a:gd name="T6" fmla="*/ 67 w 134"/>
                  <a:gd name="T7" fmla="*/ 0 h 134"/>
                  <a:gd name="T8" fmla="*/ 134 w 134"/>
                  <a:gd name="T9" fmla="*/ 67 h 134"/>
                  <a:gd name="T10" fmla="*/ 67 w 134"/>
                  <a:gd name="T11" fmla="*/ 129 h 134"/>
                  <a:gd name="T12" fmla="*/ 100 w 134"/>
                  <a:gd name="T13" fmla="*/ 121 h 134"/>
                  <a:gd name="T14" fmla="*/ 100 w 134"/>
                  <a:gd name="T15" fmla="*/ 13 h 134"/>
                  <a:gd name="T16" fmla="*/ 67 w 134"/>
                  <a:gd name="T17" fmla="*/ 5 h 134"/>
                  <a:gd name="T18" fmla="*/ 34 w 134"/>
                  <a:gd name="T19" fmla="*/ 13 h 134"/>
                  <a:gd name="T20" fmla="*/ 34 w 134"/>
                  <a:gd name="T21" fmla="*/ 121 h 134"/>
                  <a:gd name="T22" fmla="*/ 67 w 134"/>
                  <a:gd name="T23" fmla="*/ 129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4" h="134">
                    <a:moveTo>
                      <a:pt x="134" y="67"/>
                    </a:moveTo>
                    <a:cubicBezTo>
                      <a:pt x="134" y="107"/>
                      <a:pt x="107" y="134"/>
                      <a:pt x="67" y="134"/>
                    </a:cubicBezTo>
                    <a:cubicBezTo>
                      <a:pt x="27" y="134"/>
                      <a:pt x="0" y="107"/>
                      <a:pt x="0" y="67"/>
                    </a:cubicBezTo>
                    <a:cubicBezTo>
                      <a:pt x="0" y="27"/>
                      <a:pt x="27" y="0"/>
                      <a:pt x="67" y="0"/>
                    </a:cubicBezTo>
                    <a:cubicBezTo>
                      <a:pt x="107" y="0"/>
                      <a:pt x="134" y="27"/>
                      <a:pt x="134" y="67"/>
                    </a:cubicBezTo>
                    <a:close/>
                    <a:moveTo>
                      <a:pt x="67" y="129"/>
                    </a:moveTo>
                    <a:cubicBezTo>
                      <a:pt x="80" y="129"/>
                      <a:pt x="91" y="126"/>
                      <a:pt x="100" y="121"/>
                    </a:cubicBezTo>
                    <a:cubicBezTo>
                      <a:pt x="100" y="13"/>
                      <a:pt x="100" y="13"/>
                      <a:pt x="100" y="13"/>
                    </a:cubicBezTo>
                    <a:cubicBezTo>
                      <a:pt x="91" y="8"/>
                      <a:pt x="80" y="5"/>
                      <a:pt x="67" y="5"/>
                    </a:cubicBezTo>
                    <a:cubicBezTo>
                      <a:pt x="54" y="5"/>
                      <a:pt x="43" y="8"/>
                      <a:pt x="34" y="13"/>
                    </a:cubicBezTo>
                    <a:cubicBezTo>
                      <a:pt x="34" y="121"/>
                      <a:pt x="34" y="121"/>
                      <a:pt x="34" y="121"/>
                    </a:cubicBezTo>
                    <a:cubicBezTo>
                      <a:pt x="43" y="126"/>
                      <a:pt x="54" y="129"/>
                      <a:pt x="67" y="1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10">
                <a:extLst>
                  <a:ext uri="{FF2B5EF4-FFF2-40B4-BE49-F238E27FC236}">
                    <a16:creationId xmlns:a16="http://schemas.microsoft.com/office/drawing/2014/main" id="{BA46D19B-D176-4B75-835F-ED66E66C4CC4}"/>
                  </a:ext>
                </a:extLst>
              </p:cNvPr>
              <p:cNvSpPr>
                <a:spLocks noEditPoints="1"/>
              </p:cNvSpPr>
              <p:nvPr/>
            </p:nvSpPr>
            <p:spPr bwMode="auto">
              <a:xfrm>
                <a:off x="6787" y="136"/>
                <a:ext cx="661" cy="150"/>
              </a:xfrm>
              <a:custGeom>
                <a:avLst/>
                <a:gdLst>
                  <a:gd name="T0" fmla="*/ 279 w 279"/>
                  <a:gd name="T1" fmla="*/ 63 h 63"/>
                  <a:gd name="T2" fmla="*/ 141 w 279"/>
                  <a:gd name="T3" fmla="*/ 39 h 63"/>
                  <a:gd name="T4" fmla="*/ 0 w 279"/>
                  <a:gd name="T5" fmla="*/ 63 h 63"/>
                  <a:gd name="T6" fmla="*/ 4 w 279"/>
                  <a:gd name="T7" fmla="*/ 58 h 63"/>
                  <a:gd name="T8" fmla="*/ 140 w 279"/>
                  <a:gd name="T9" fmla="*/ 0 h 63"/>
                  <a:gd name="T10" fmla="*/ 275 w 279"/>
                  <a:gd name="T11" fmla="*/ 58 h 63"/>
                  <a:gd name="T12" fmla="*/ 279 w 279"/>
                  <a:gd name="T13" fmla="*/ 63 h 63"/>
                  <a:gd name="T14" fmla="*/ 140 w 279"/>
                  <a:gd name="T15" fmla="*/ 4 h 63"/>
                  <a:gd name="T16" fmla="*/ 12 w 279"/>
                  <a:gd name="T17" fmla="*/ 57 h 63"/>
                  <a:gd name="T18" fmla="*/ 141 w 279"/>
                  <a:gd name="T19" fmla="*/ 35 h 63"/>
                  <a:gd name="T20" fmla="*/ 141 w 279"/>
                  <a:gd name="T21" fmla="*/ 35 h 63"/>
                  <a:gd name="T22" fmla="*/ 267 w 279"/>
                  <a:gd name="T23" fmla="*/ 57 h 63"/>
                  <a:gd name="T24" fmla="*/ 140 w 279"/>
                  <a:gd name="T25" fmla="*/ 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9" h="63">
                    <a:moveTo>
                      <a:pt x="279" y="63"/>
                    </a:moveTo>
                    <a:cubicBezTo>
                      <a:pt x="141" y="39"/>
                      <a:pt x="141" y="39"/>
                      <a:pt x="141" y="39"/>
                    </a:cubicBezTo>
                    <a:cubicBezTo>
                      <a:pt x="0" y="63"/>
                      <a:pt x="0" y="63"/>
                      <a:pt x="0" y="63"/>
                    </a:cubicBezTo>
                    <a:cubicBezTo>
                      <a:pt x="4" y="58"/>
                      <a:pt x="4" y="58"/>
                      <a:pt x="4" y="58"/>
                    </a:cubicBezTo>
                    <a:cubicBezTo>
                      <a:pt x="40" y="21"/>
                      <a:pt x="88" y="0"/>
                      <a:pt x="140" y="0"/>
                    </a:cubicBezTo>
                    <a:cubicBezTo>
                      <a:pt x="191" y="0"/>
                      <a:pt x="239" y="21"/>
                      <a:pt x="275" y="58"/>
                    </a:cubicBezTo>
                    <a:lnTo>
                      <a:pt x="279" y="63"/>
                    </a:lnTo>
                    <a:close/>
                    <a:moveTo>
                      <a:pt x="140" y="4"/>
                    </a:moveTo>
                    <a:cubicBezTo>
                      <a:pt x="91" y="4"/>
                      <a:pt x="46" y="23"/>
                      <a:pt x="12" y="57"/>
                    </a:cubicBezTo>
                    <a:cubicBezTo>
                      <a:pt x="141" y="35"/>
                      <a:pt x="141" y="35"/>
                      <a:pt x="141" y="35"/>
                    </a:cubicBezTo>
                    <a:cubicBezTo>
                      <a:pt x="141" y="35"/>
                      <a:pt x="141" y="35"/>
                      <a:pt x="141" y="35"/>
                    </a:cubicBezTo>
                    <a:cubicBezTo>
                      <a:pt x="267" y="57"/>
                      <a:pt x="267" y="57"/>
                      <a:pt x="267" y="57"/>
                    </a:cubicBezTo>
                    <a:cubicBezTo>
                      <a:pt x="233" y="23"/>
                      <a:pt x="188" y="4"/>
                      <a:pt x="14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Rectangle 11">
                <a:extLst>
                  <a:ext uri="{FF2B5EF4-FFF2-40B4-BE49-F238E27FC236}">
                    <a16:creationId xmlns:a16="http://schemas.microsoft.com/office/drawing/2014/main" id="{B96CF826-C0CC-47AC-92A5-66668ED82E48}"/>
                  </a:ext>
                </a:extLst>
              </p:cNvPr>
              <p:cNvSpPr>
                <a:spLocks noChangeArrowheads="1"/>
              </p:cNvSpPr>
              <p:nvPr/>
            </p:nvSpPr>
            <p:spPr bwMode="auto">
              <a:xfrm>
                <a:off x="7116" y="143"/>
                <a:ext cx="10" cy="8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12">
                <a:extLst>
                  <a:ext uri="{FF2B5EF4-FFF2-40B4-BE49-F238E27FC236}">
                    <a16:creationId xmlns:a16="http://schemas.microsoft.com/office/drawing/2014/main" id="{92A0FA72-37FE-428D-8622-A980BFF03E27}"/>
                  </a:ext>
                </a:extLst>
              </p:cNvPr>
              <p:cNvSpPr>
                <a:spLocks/>
              </p:cNvSpPr>
              <p:nvPr/>
            </p:nvSpPr>
            <p:spPr bwMode="auto">
              <a:xfrm>
                <a:off x="6934" y="176"/>
                <a:ext cx="187" cy="53"/>
              </a:xfrm>
              <a:custGeom>
                <a:avLst/>
                <a:gdLst>
                  <a:gd name="T0" fmla="*/ 187 w 187"/>
                  <a:gd name="T1" fmla="*/ 53 h 53"/>
                  <a:gd name="T2" fmla="*/ 0 w 187"/>
                  <a:gd name="T3" fmla="*/ 10 h 53"/>
                  <a:gd name="T4" fmla="*/ 2 w 187"/>
                  <a:gd name="T5" fmla="*/ 0 h 53"/>
                  <a:gd name="T6" fmla="*/ 187 w 187"/>
                  <a:gd name="T7" fmla="*/ 43 h 53"/>
                  <a:gd name="T8" fmla="*/ 187 w 187"/>
                  <a:gd name="T9" fmla="*/ 53 h 53"/>
                </a:gdLst>
                <a:ahLst/>
                <a:cxnLst>
                  <a:cxn ang="0">
                    <a:pos x="T0" y="T1"/>
                  </a:cxn>
                  <a:cxn ang="0">
                    <a:pos x="T2" y="T3"/>
                  </a:cxn>
                  <a:cxn ang="0">
                    <a:pos x="T4" y="T5"/>
                  </a:cxn>
                  <a:cxn ang="0">
                    <a:pos x="T6" y="T7"/>
                  </a:cxn>
                  <a:cxn ang="0">
                    <a:pos x="T8" y="T9"/>
                  </a:cxn>
                </a:cxnLst>
                <a:rect l="0" t="0" r="r" b="b"/>
                <a:pathLst>
                  <a:path w="187" h="53">
                    <a:moveTo>
                      <a:pt x="187" y="53"/>
                    </a:moveTo>
                    <a:lnTo>
                      <a:pt x="0" y="10"/>
                    </a:lnTo>
                    <a:lnTo>
                      <a:pt x="2" y="0"/>
                    </a:lnTo>
                    <a:lnTo>
                      <a:pt x="187" y="43"/>
                    </a:lnTo>
                    <a:lnTo>
                      <a:pt x="187"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13">
                <a:extLst>
                  <a:ext uri="{FF2B5EF4-FFF2-40B4-BE49-F238E27FC236}">
                    <a16:creationId xmlns:a16="http://schemas.microsoft.com/office/drawing/2014/main" id="{7DF3959E-1886-40EF-8B4E-28F9358FD08A}"/>
                  </a:ext>
                </a:extLst>
              </p:cNvPr>
              <p:cNvSpPr>
                <a:spLocks/>
              </p:cNvSpPr>
              <p:nvPr/>
            </p:nvSpPr>
            <p:spPr bwMode="auto">
              <a:xfrm>
                <a:off x="7121" y="181"/>
                <a:ext cx="192" cy="48"/>
              </a:xfrm>
              <a:custGeom>
                <a:avLst/>
                <a:gdLst>
                  <a:gd name="T0" fmla="*/ 0 w 192"/>
                  <a:gd name="T1" fmla="*/ 48 h 48"/>
                  <a:gd name="T2" fmla="*/ 0 w 192"/>
                  <a:gd name="T3" fmla="*/ 38 h 48"/>
                  <a:gd name="T4" fmla="*/ 190 w 192"/>
                  <a:gd name="T5" fmla="*/ 0 h 48"/>
                  <a:gd name="T6" fmla="*/ 192 w 192"/>
                  <a:gd name="T7" fmla="*/ 12 h 48"/>
                  <a:gd name="T8" fmla="*/ 0 w 192"/>
                  <a:gd name="T9" fmla="*/ 48 h 48"/>
                </a:gdLst>
                <a:ahLst/>
                <a:cxnLst>
                  <a:cxn ang="0">
                    <a:pos x="T0" y="T1"/>
                  </a:cxn>
                  <a:cxn ang="0">
                    <a:pos x="T2" y="T3"/>
                  </a:cxn>
                  <a:cxn ang="0">
                    <a:pos x="T4" y="T5"/>
                  </a:cxn>
                  <a:cxn ang="0">
                    <a:pos x="T6" y="T7"/>
                  </a:cxn>
                  <a:cxn ang="0">
                    <a:pos x="T8" y="T9"/>
                  </a:cxn>
                </a:cxnLst>
                <a:rect l="0" t="0" r="r" b="b"/>
                <a:pathLst>
                  <a:path w="192" h="48">
                    <a:moveTo>
                      <a:pt x="0" y="48"/>
                    </a:moveTo>
                    <a:lnTo>
                      <a:pt x="0" y="38"/>
                    </a:lnTo>
                    <a:lnTo>
                      <a:pt x="190" y="0"/>
                    </a:lnTo>
                    <a:lnTo>
                      <a:pt x="192" y="12"/>
                    </a:lnTo>
                    <a:lnTo>
                      <a:pt x="0"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14">
                <a:extLst>
                  <a:ext uri="{FF2B5EF4-FFF2-40B4-BE49-F238E27FC236}">
                    <a16:creationId xmlns:a16="http://schemas.microsoft.com/office/drawing/2014/main" id="{57A51CC5-9A73-438E-AE69-F3498A1E7D1C}"/>
                  </a:ext>
                </a:extLst>
              </p:cNvPr>
              <p:cNvSpPr>
                <a:spLocks noEditPoints="1"/>
              </p:cNvSpPr>
              <p:nvPr/>
            </p:nvSpPr>
            <p:spPr bwMode="auto">
              <a:xfrm>
                <a:off x="6787" y="872"/>
                <a:ext cx="661" cy="150"/>
              </a:xfrm>
              <a:custGeom>
                <a:avLst/>
                <a:gdLst>
                  <a:gd name="T0" fmla="*/ 140 w 279"/>
                  <a:gd name="T1" fmla="*/ 63 h 63"/>
                  <a:gd name="T2" fmla="*/ 4 w 279"/>
                  <a:gd name="T3" fmla="*/ 5 h 63"/>
                  <a:gd name="T4" fmla="*/ 0 w 279"/>
                  <a:gd name="T5" fmla="*/ 0 h 63"/>
                  <a:gd name="T6" fmla="*/ 138 w 279"/>
                  <a:gd name="T7" fmla="*/ 24 h 63"/>
                  <a:gd name="T8" fmla="*/ 279 w 279"/>
                  <a:gd name="T9" fmla="*/ 0 h 63"/>
                  <a:gd name="T10" fmla="*/ 275 w 279"/>
                  <a:gd name="T11" fmla="*/ 5 h 63"/>
                  <a:gd name="T12" fmla="*/ 140 w 279"/>
                  <a:gd name="T13" fmla="*/ 63 h 63"/>
                  <a:gd name="T14" fmla="*/ 12 w 279"/>
                  <a:gd name="T15" fmla="*/ 7 h 63"/>
                  <a:gd name="T16" fmla="*/ 140 w 279"/>
                  <a:gd name="T17" fmla="*/ 59 h 63"/>
                  <a:gd name="T18" fmla="*/ 267 w 279"/>
                  <a:gd name="T19" fmla="*/ 7 h 63"/>
                  <a:gd name="T20" fmla="*/ 138 w 279"/>
                  <a:gd name="T21" fmla="*/ 28 h 63"/>
                  <a:gd name="T22" fmla="*/ 138 w 279"/>
                  <a:gd name="T23" fmla="*/ 28 h 63"/>
                  <a:gd name="T24" fmla="*/ 12 w 279"/>
                  <a:gd name="T25" fmla="*/ 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9" h="63">
                    <a:moveTo>
                      <a:pt x="140" y="63"/>
                    </a:moveTo>
                    <a:cubicBezTo>
                      <a:pt x="88" y="63"/>
                      <a:pt x="40" y="42"/>
                      <a:pt x="4" y="5"/>
                    </a:cubicBezTo>
                    <a:cubicBezTo>
                      <a:pt x="0" y="0"/>
                      <a:pt x="0" y="0"/>
                      <a:pt x="0" y="0"/>
                    </a:cubicBezTo>
                    <a:cubicBezTo>
                      <a:pt x="138" y="24"/>
                      <a:pt x="138" y="24"/>
                      <a:pt x="138" y="24"/>
                    </a:cubicBezTo>
                    <a:cubicBezTo>
                      <a:pt x="279" y="0"/>
                      <a:pt x="279" y="0"/>
                      <a:pt x="279" y="0"/>
                    </a:cubicBezTo>
                    <a:cubicBezTo>
                      <a:pt x="275" y="5"/>
                      <a:pt x="275" y="5"/>
                      <a:pt x="275" y="5"/>
                    </a:cubicBezTo>
                    <a:cubicBezTo>
                      <a:pt x="239" y="42"/>
                      <a:pt x="191" y="63"/>
                      <a:pt x="140" y="63"/>
                    </a:cubicBezTo>
                    <a:close/>
                    <a:moveTo>
                      <a:pt x="12" y="7"/>
                    </a:moveTo>
                    <a:cubicBezTo>
                      <a:pt x="46" y="40"/>
                      <a:pt x="91" y="59"/>
                      <a:pt x="140" y="59"/>
                    </a:cubicBezTo>
                    <a:cubicBezTo>
                      <a:pt x="188" y="59"/>
                      <a:pt x="233" y="40"/>
                      <a:pt x="267" y="7"/>
                    </a:cubicBezTo>
                    <a:cubicBezTo>
                      <a:pt x="138" y="28"/>
                      <a:pt x="138" y="28"/>
                      <a:pt x="138" y="28"/>
                    </a:cubicBezTo>
                    <a:cubicBezTo>
                      <a:pt x="138" y="28"/>
                      <a:pt x="138" y="28"/>
                      <a:pt x="138" y="28"/>
                    </a:cubicBezTo>
                    <a:lnTo>
                      <a:pt x="12"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Rectangle 15">
                <a:extLst>
                  <a:ext uri="{FF2B5EF4-FFF2-40B4-BE49-F238E27FC236}">
                    <a16:creationId xmlns:a16="http://schemas.microsoft.com/office/drawing/2014/main" id="{DC495B9E-9993-465F-887C-EE5FACE12A58}"/>
                  </a:ext>
                </a:extLst>
              </p:cNvPr>
              <p:cNvSpPr>
                <a:spLocks noChangeArrowheads="1"/>
              </p:cNvSpPr>
              <p:nvPr/>
            </p:nvSpPr>
            <p:spPr bwMode="auto">
              <a:xfrm>
                <a:off x="7109" y="934"/>
                <a:ext cx="10" cy="8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16">
                <a:extLst>
                  <a:ext uri="{FF2B5EF4-FFF2-40B4-BE49-F238E27FC236}">
                    <a16:creationId xmlns:a16="http://schemas.microsoft.com/office/drawing/2014/main" id="{73D656C8-E7E0-4C60-90CE-1497558D595B}"/>
                  </a:ext>
                </a:extLst>
              </p:cNvPr>
              <p:cNvSpPr>
                <a:spLocks/>
              </p:cNvSpPr>
              <p:nvPr/>
            </p:nvSpPr>
            <p:spPr bwMode="auto">
              <a:xfrm>
                <a:off x="7114" y="929"/>
                <a:ext cx="187" cy="52"/>
              </a:xfrm>
              <a:custGeom>
                <a:avLst/>
                <a:gdLst>
                  <a:gd name="T0" fmla="*/ 185 w 187"/>
                  <a:gd name="T1" fmla="*/ 52 h 52"/>
                  <a:gd name="T2" fmla="*/ 0 w 187"/>
                  <a:gd name="T3" fmla="*/ 9 h 52"/>
                  <a:gd name="T4" fmla="*/ 2 w 187"/>
                  <a:gd name="T5" fmla="*/ 0 h 52"/>
                  <a:gd name="T6" fmla="*/ 187 w 187"/>
                  <a:gd name="T7" fmla="*/ 43 h 52"/>
                  <a:gd name="T8" fmla="*/ 185 w 187"/>
                  <a:gd name="T9" fmla="*/ 52 h 52"/>
                </a:gdLst>
                <a:ahLst/>
                <a:cxnLst>
                  <a:cxn ang="0">
                    <a:pos x="T0" y="T1"/>
                  </a:cxn>
                  <a:cxn ang="0">
                    <a:pos x="T2" y="T3"/>
                  </a:cxn>
                  <a:cxn ang="0">
                    <a:pos x="T4" y="T5"/>
                  </a:cxn>
                  <a:cxn ang="0">
                    <a:pos x="T6" y="T7"/>
                  </a:cxn>
                  <a:cxn ang="0">
                    <a:pos x="T8" y="T9"/>
                  </a:cxn>
                </a:cxnLst>
                <a:rect l="0" t="0" r="r" b="b"/>
                <a:pathLst>
                  <a:path w="187" h="52">
                    <a:moveTo>
                      <a:pt x="185" y="52"/>
                    </a:moveTo>
                    <a:lnTo>
                      <a:pt x="0" y="9"/>
                    </a:lnTo>
                    <a:lnTo>
                      <a:pt x="2" y="0"/>
                    </a:lnTo>
                    <a:lnTo>
                      <a:pt x="187" y="43"/>
                    </a:lnTo>
                    <a:lnTo>
                      <a:pt x="185"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17">
                <a:extLst>
                  <a:ext uri="{FF2B5EF4-FFF2-40B4-BE49-F238E27FC236}">
                    <a16:creationId xmlns:a16="http://schemas.microsoft.com/office/drawing/2014/main" id="{06F3647B-8F1C-4572-B531-77A5BB40499E}"/>
                  </a:ext>
                </a:extLst>
              </p:cNvPr>
              <p:cNvSpPr>
                <a:spLocks/>
              </p:cNvSpPr>
              <p:nvPr/>
            </p:nvSpPr>
            <p:spPr bwMode="auto">
              <a:xfrm>
                <a:off x="6922" y="929"/>
                <a:ext cx="194" cy="47"/>
              </a:xfrm>
              <a:custGeom>
                <a:avLst/>
                <a:gdLst>
                  <a:gd name="T0" fmla="*/ 2 w 194"/>
                  <a:gd name="T1" fmla="*/ 47 h 47"/>
                  <a:gd name="T2" fmla="*/ 0 w 194"/>
                  <a:gd name="T3" fmla="*/ 38 h 47"/>
                  <a:gd name="T4" fmla="*/ 192 w 194"/>
                  <a:gd name="T5" fmla="*/ 0 h 47"/>
                  <a:gd name="T6" fmla="*/ 194 w 194"/>
                  <a:gd name="T7" fmla="*/ 9 h 47"/>
                  <a:gd name="T8" fmla="*/ 2 w 194"/>
                  <a:gd name="T9" fmla="*/ 47 h 47"/>
                </a:gdLst>
                <a:ahLst/>
                <a:cxnLst>
                  <a:cxn ang="0">
                    <a:pos x="T0" y="T1"/>
                  </a:cxn>
                  <a:cxn ang="0">
                    <a:pos x="T2" y="T3"/>
                  </a:cxn>
                  <a:cxn ang="0">
                    <a:pos x="T4" y="T5"/>
                  </a:cxn>
                  <a:cxn ang="0">
                    <a:pos x="T6" y="T7"/>
                  </a:cxn>
                  <a:cxn ang="0">
                    <a:pos x="T8" y="T9"/>
                  </a:cxn>
                </a:cxnLst>
                <a:rect l="0" t="0" r="r" b="b"/>
                <a:pathLst>
                  <a:path w="194" h="47">
                    <a:moveTo>
                      <a:pt x="2" y="47"/>
                    </a:moveTo>
                    <a:lnTo>
                      <a:pt x="0" y="38"/>
                    </a:lnTo>
                    <a:lnTo>
                      <a:pt x="192" y="0"/>
                    </a:lnTo>
                    <a:lnTo>
                      <a:pt x="194" y="9"/>
                    </a:lnTo>
                    <a:lnTo>
                      <a:pt x="2"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18">
                <a:extLst>
                  <a:ext uri="{FF2B5EF4-FFF2-40B4-BE49-F238E27FC236}">
                    <a16:creationId xmlns:a16="http://schemas.microsoft.com/office/drawing/2014/main" id="{56287C28-879C-415D-B73F-BA1758615007}"/>
                  </a:ext>
                </a:extLst>
              </p:cNvPr>
              <p:cNvSpPr>
                <a:spLocks noEditPoints="1"/>
              </p:cNvSpPr>
              <p:nvPr/>
            </p:nvSpPr>
            <p:spPr bwMode="auto">
              <a:xfrm>
                <a:off x="7410" y="248"/>
                <a:ext cx="149" cy="664"/>
              </a:xfrm>
              <a:custGeom>
                <a:avLst/>
                <a:gdLst>
                  <a:gd name="T0" fmla="*/ 0 w 63"/>
                  <a:gd name="T1" fmla="*/ 279 h 279"/>
                  <a:gd name="T2" fmla="*/ 23 w 63"/>
                  <a:gd name="T3" fmla="*/ 140 h 279"/>
                  <a:gd name="T4" fmla="*/ 0 w 63"/>
                  <a:gd name="T5" fmla="*/ 0 h 279"/>
                  <a:gd name="T6" fmla="*/ 4 w 63"/>
                  <a:gd name="T7" fmla="*/ 4 h 279"/>
                  <a:gd name="T8" fmla="*/ 63 w 63"/>
                  <a:gd name="T9" fmla="*/ 139 h 279"/>
                  <a:gd name="T10" fmla="*/ 4 w 63"/>
                  <a:gd name="T11" fmla="*/ 274 h 279"/>
                  <a:gd name="T12" fmla="*/ 0 w 63"/>
                  <a:gd name="T13" fmla="*/ 279 h 279"/>
                  <a:gd name="T14" fmla="*/ 6 w 63"/>
                  <a:gd name="T15" fmla="*/ 11 h 279"/>
                  <a:gd name="T16" fmla="*/ 28 w 63"/>
                  <a:gd name="T17" fmla="*/ 140 h 279"/>
                  <a:gd name="T18" fmla="*/ 28 w 63"/>
                  <a:gd name="T19" fmla="*/ 141 h 279"/>
                  <a:gd name="T20" fmla="*/ 6 w 63"/>
                  <a:gd name="T21" fmla="*/ 267 h 279"/>
                  <a:gd name="T22" fmla="*/ 59 w 63"/>
                  <a:gd name="T23" fmla="*/ 139 h 279"/>
                  <a:gd name="T24" fmla="*/ 6 w 63"/>
                  <a:gd name="T25" fmla="*/ 11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279">
                    <a:moveTo>
                      <a:pt x="0" y="279"/>
                    </a:moveTo>
                    <a:cubicBezTo>
                      <a:pt x="23" y="140"/>
                      <a:pt x="23" y="140"/>
                      <a:pt x="23" y="140"/>
                    </a:cubicBezTo>
                    <a:cubicBezTo>
                      <a:pt x="0" y="0"/>
                      <a:pt x="0" y="0"/>
                      <a:pt x="0" y="0"/>
                    </a:cubicBezTo>
                    <a:cubicBezTo>
                      <a:pt x="4" y="4"/>
                      <a:pt x="4" y="4"/>
                      <a:pt x="4" y="4"/>
                    </a:cubicBezTo>
                    <a:cubicBezTo>
                      <a:pt x="42" y="39"/>
                      <a:pt x="63" y="87"/>
                      <a:pt x="63" y="139"/>
                    </a:cubicBezTo>
                    <a:cubicBezTo>
                      <a:pt x="63" y="191"/>
                      <a:pt x="42" y="239"/>
                      <a:pt x="4" y="274"/>
                    </a:cubicBezTo>
                    <a:lnTo>
                      <a:pt x="0" y="279"/>
                    </a:lnTo>
                    <a:close/>
                    <a:moveTo>
                      <a:pt x="6" y="11"/>
                    </a:moveTo>
                    <a:cubicBezTo>
                      <a:pt x="28" y="140"/>
                      <a:pt x="28" y="140"/>
                      <a:pt x="28" y="140"/>
                    </a:cubicBezTo>
                    <a:cubicBezTo>
                      <a:pt x="28" y="141"/>
                      <a:pt x="28" y="141"/>
                      <a:pt x="28" y="141"/>
                    </a:cubicBezTo>
                    <a:cubicBezTo>
                      <a:pt x="6" y="267"/>
                      <a:pt x="6" y="267"/>
                      <a:pt x="6" y="267"/>
                    </a:cubicBezTo>
                    <a:cubicBezTo>
                      <a:pt x="40" y="233"/>
                      <a:pt x="59" y="187"/>
                      <a:pt x="59" y="139"/>
                    </a:cubicBezTo>
                    <a:cubicBezTo>
                      <a:pt x="59" y="91"/>
                      <a:pt x="40" y="46"/>
                      <a:pt x="6"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Rectangle 19">
                <a:extLst>
                  <a:ext uri="{FF2B5EF4-FFF2-40B4-BE49-F238E27FC236}">
                    <a16:creationId xmlns:a16="http://schemas.microsoft.com/office/drawing/2014/main" id="{16F68112-B9C3-4F5D-80FE-C5B205B599A3}"/>
                  </a:ext>
                </a:extLst>
              </p:cNvPr>
              <p:cNvSpPr>
                <a:spLocks noChangeArrowheads="1"/>
              </p:cNvSpPr>
              <p:nvPr/>
            </p:nvSpPr>
            <p:spPr bwMode="auto">
              <a:xfrm>
                <a:off x="7472" y="576"/>
                <a:ext cx="80" cy="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20">
                <a:extLst>
                  <a:ext uri="{FF2B5EF4-FFF2-40B4-BE49-F238E27FC236}">
                    <a16:creationId xmlns:a16="http://schemas.microsoft.com/office/drawing/2014/main" id="{8864F28F-35DD-48DB-9EA9-005B070958D0}"/>
                  </a:ext>
                </a:extLst>
              </p:cNvPr>
              <p:cNvSpPr>
                <a:spLocks/>
              </p:cNvSpPr>
              <p:nvPr/>
            </p:nvSpPr>
            <p:spPr bwMode="auto">
              <a:xfrm>
                <a:off x="7467" y="395"/>
                <a:ext cx="52" cy="188"/>
              </a:xfrm>
              <a:custGeom>
                <a:avLst/>
                <a:gdLst>
                  <a:gd name="T0" fmla="*/ 9 w 52"/>
                  <a:gd name="T1" fmla="*/ 188 h 188"/>
                  <a:gd name="T2" fmla="*/ 0 w 52"/>
                  <a:gd name="T3" fmla="*/ 186 h 188"/>
                  <a:gd name="T4" fmla="*/ 43 w 52"/>
                  <a:gd name="T5" fmla="*/ 0 h 188"/>
                  <a:gd name="T6" fmla="*/ 52 w 52"/>
                  <a:gd name="T7" fmla="*/ 3 h 188"/>
                  <a:gd name="T8" fmla="*/ 9 w 52"/>
                  <a:gd name="T9" fmla="*/ 188 h 188"/>
                </a:gdLst>
                <a:ahLst/>
                <a:cxnLst>
                  <a:cxn ang="0">
                    <a:pos x="T0" y="T1"/>
                  </a:cxn>
                  <a:cxn ang="0">
                    <a:pos x="T2" y="T3"/>
                  </a:cxn>
                  <a:cxn ang="0">
                    <a:pos x="T4" y="T5"/>
                  </a:cxn>
                  <a:cxn ang="0">
                    <a:pos x="T6" y="T7"/>
                  </a:cxn>
                  <a:cxn ang="0">
                    <a:pos x="T8" y="T9"/>
                  </a:cxn>
                </a:cxnLst>
                <a:rect l="0" t="0" r="r" b="b"/>
                <a:pathLst>
                  <a:path w="52" h="188">
                    <a:moveTo>
                      <a:pt x="9" y="188"/>
                    </a:moveTo>
                    <a:lnTo>
                      <a:pt x="0" y="186"/>
                    </a:lnTo>
                    <a:lnTo>
                      <a:pt x="43" y="0"/>
                    </a:lnTo>
                    <a:lnTo>
                      <a:pt x="52" y="3"/>
                    </a:lnTo>
                    <a:lnTo>
                      <a:pt x="9" y="1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1">
                <a:extLst>
                  <a:ext uri="{FF2B5EF4-FFF2-40B4-BE49-F238E27FC236}">
                    <a16:creationId xmlns:a16="http://schemas.microsoft.com/office/drawing/2014/main" id="{2BC0743C-09D8-4B7E-8856-9871D0A7DC8B}"/>
                  </a:ext>
                </a:extLst>
              </p:cNvPr>
              <p:cNvSpPr>
                <a:spLocks/>
              </p:cNvSpPr>
              <p:nvPr/>
            </p:nvSpPr>
            <p:spPr bwMode="auto">
              <a:xfrm>
                <a:off x="7465" y="581"/>
                <a:ext cx="47" cy="195"/>
              </a:xfrm>
              <a:custGeom>
                <a:avLst/>
                <a:gdLst>
                  <a:gd name="T0" fmla="*/ 37 w 47"/>
                  <a:gd name="T1" fmla="*/ 195 h 195"/>
                  <a:gd name="T2" fmla="*/ 0 w 47"/>
                  <a:gd name="T3" fmla="*/ 2 h 195"/>
                  <a:gd name="T4" fmla="*/ 11 w 47"/>
                  <a:gd name="T5" fmla="*/ 0 h 195"/>
                  <a:gd name="T6" fmla="*/ 47 w 47"/>
                  <a:gd name="T7" fmla="*/ 193 h 195"/>
                  <a:gd name="T8" fmla="*/ 37 w 47"/>
                  <a:gd name="T9" fmla="*/ 195 h 195"/>
                </a:gdLst>
                <a:ahLst/>
                <a:cxnLst>
                  <a:cxn ang="0">
                    <a:pos x="T0" y="T1"/>
                  </a:cxn>
                  <a:cxn ang="0">
                    <a:pos x="T2" y="T3"/>
                  </a:cxn>
                  <a:cxn ang="0">
                    <a:pos x="T4" y="T5"/>
                  </a:cxn>
                  <a:cxn ang="0">
                    <a:pos x="T6" y="T7"/>
                  </a:cxn>
                  <a:cxn ang="0">
                    <a:pos x="T8" y="T9"/>
                  </a:cxn>
                </a:cxnLst>
                <a:rect l="0" t="0" r="r" b="b"/>
                <a:pathLst>
                  <a:path w="47" h="195">
                    <a:moveTo>
                      <a:pt x="37" y="195"/>
                    </a:moveTo>
                    <a:lnTo>
                      <a:pt x="0" y="2"/>
                    </a:lnTo>
                    <a:lnTo>
                      <a:pt x="11" y="0"/>
                    </a:lnTo>
                    <a:lnTo>
                      <a:pt x="47" y="193"/>
                    </a:lnTo>
                    <a:lnTo>
                      <a:pt x="37" y="1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2">
                <a:extLst>
                  <a:ext uri="{FF2B5EF4-FFF2-40B4-BE49-F238E27FC236}">
                    <a16:creationId xmlns:a16="http://schemas.microsoft.com/office/drawing/2014/main" id="{B9A3D551-67CF-41AE-9492-12E4F61E152B}"/>
                  </a:ext>
                </a:extLst>
              </p:cNvPr>
              <p:cNvSpPr>
                <a:spLocks noEditPoints="1"/>
              </p:cNvSpPr>
              <p:nvPr/>
            </p:nvSpPr>
            <p:spPr bwMode="auto">
              <a:xfrm>
                <a:off x="6678" y="248"/>
                <a:ext cx="149" cy="664"/>
              </a:xfrm>
              <a:custGeom>
                <a:avLst/>
                <a:gdLst>
                  <a:gd name="T0" fmla="*/ 63 w 63"/>
                  <a:gd name="T1" fmla="*/ 279 h 279"/>
                  <a:gd name="T2" fmla="*/ 58 w 63"/>
                  <a:gd name="T3" fmla="*/ 274 h 279"/>
                  <a:gd name="T4" fmla="*/ 0 w 63"/>
                  <a:gd name="T5" fmla="*/ 139 h 279"/>
                  <a:gd name="T6" fmla="*/ 58 w 63"/>
                  <a:gd name="T7" fmla="*/ 4 h 279"/>
                  <a:gd name="T8" fmla="*/ 63 w 63"/>
                  <a:gd name="T9" fmla="*/ 0 h 279"/>
                  <a:gd name="T10" fmla="*/ 39 w 63"/>
                  <a:gd name="T11" fmla="*/ 138 h 279"/>
                  <a:gd name="T12" fmla="*/ 63 w 63"/>
                  <a:gd name="T13" fmla="*/ 279 h 279"/>
                  <a:gd name="T14" fmla="*/ 56 w 63"/>
                  <a:gd name="T15" fmla="*/ 11 h 279"/>
                  <a:gd name="T16" fmla="*/ 4 w 63"/>
                  <a:gd name="T17" fmla="*/ 139 h 279"/>
                  <a:gd name="T18" fmla="*/ 56 w 63"/>
                  <a:gd name="T19" fmla="*/ 267 h 279"/>
                  <a:gd name="T20" fmla="*/ 35 w 63"/>
                  <a:gd name="T21" fmla="*/ 138 h 279"/>
                  <a:gd name="T22" fmla="*/ 35 w 63"/>
                  <a:gd name="T23" fmla="*/ 137 h 279"/>
                  <a:gd name="T24" fmla="*/ 56 w 63"/>
                  <a:gd name="T25" fmla="*/ 11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279">
                    <a:moveTo>
                      <a:pt x="63" y="279"/>
                    </a:moveTo>
                    <a:cubicBezTo>
                      <a:pt x="58" y="274"/>
                      <a:pt x="58" y="274"/>
                      <a:pt x="58" y="274"/>
                    </a:cubicBezTo>
                    <a:cubicBezTo>
                      <a:pt x="20" y="239"/>
                      <a:pt x="0" y="191"/>
                      <a:pt x="0" y="139"/>
                    </a:cubicBezTo>
                    <a:cubicBezTo>
                      <a:pt x="0" y="87"/>
                      <a:pt x="20" y="39"/>
                      <a:pt x="58" y="4"/>
                    </a:cubicBezTo>
                    <a:cubicBezTo>
                      <a:pt x="63" y="0"/>
                      <a:pt x="63" y="0"/>
                      <a:pt x="63" y="0"/>
                    </a:cubicBezTo>
                    <a:cubicBezTo>
                      <a:pt x="39" y="138"/>
                      <a:pt x="39" y="138"/>
                      <a:pt x="39" y="138"/>
                    </a:cubicBezTo>
                    <a:lnTo>
                      <a:pt x="63" y="279"/>
                    </a:lnTo>
                    <a:close/>
                    <a:moveTo>
                      <a:pt x="56" y="11"/>
                    </a:moveTo>
                    <a:cubicBezTo>
                      <a:pt x="22" y="46"/>
                      <a:pt x="4" y="91"/>
                      <a:pt x="4" y="139"/>
                    </a:cubicBezTo>
                    <a:cubicBezTo>
                      <a:pt x="4" y="187"/>
                      <a:pt x="22" y="233"/>
                      <a:pt x="56" y="267"/>
                    </a:cubicBezTo>
                    <a:cubicBezTo>
                      <a:pt x="35" y="138"/>
                      <a:pt x="35" y="138"/>
                      <a:pt x="35" y="138"/>
                    </a:cubicBezTo>
                    <a:cubicBezTo>
                      <a:pt x="35" y="137"/>
                      <a:pt x="35" y="137"/>
                      <a:pt x="35" y="137"/>
                    </a:cubicBezTo>
                    <a:lnTo>
                      <a:pt x="56"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Rectangle 23">
                <a:extLst>
                  <a:ext uri="{FF2B5EF4-FFF2-40B4-BE49-F238E27FC236}">
                    <a16:creationId xmlns:a16="http://schemas.microsoft.com/office/drawing/2014/main" id="{9F1AE5CB-BFCC-4751-AA95-2FD88426985F}"/>
                  </a:ext>
                </a:extLst>
              </p:cNvPr>
              <p:cNvSpPr>
                <a:spLocks noChangeArrowheads="1"/>
              </p:cNvSpPr>
              <p:nvPr/>
            </p:nvSpPr>
            <p:spPr bwMode="auto">
              <a:xfrm>
                <a:off x="6685" y="572"/>
                <a:ext cx="81" cy="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4">
                <a:extLst>
                  <a:ext uri="{FF2B5EF4-FFF2-40B4-BE49-F238E27FC236}">
                    <a16:creationId xmlns:a16="http://schemas.microsoft.com/office/drawing/2014/main" id="{E115B907-8D07-492B-84CA-C199A377C879}"/>
                  </a:ext>
                </a:extLst>
              </p:cNvPr>
              <p:cNvSpPr>
                <a:spLocks/>
              </p:cNvSpPr>
              <p:nvPr/>
            </p:nvSpPr>
            <p:spPr bwMode="auto">
              <a:xfrm>
                <a:off x="6718" y="574"/>
                <a:ext cx="52" cy="190"/>
              </a:xfrm>
              <a:custGeom>
                <a:avLst/>
                <a:gdLst>
                  <a:gd name="T0" fmla="*/ 10 w 52"/>
                  <a:gd name="T1" fmla="*/ 190 h 190"/>
                  <a:gd name="T2" fmla="*/ 0 w 52"/>
                  <a:gd name="T3" fmla="*/ 188 h 190"/>
                  <a:gd name="T4" fmla="*/ 43 w 52"/>
                  <a:gd name="T5" fmla="*/ 0 h 190"/>
                  <a:gd name="T6" fmla="*/ 52 w 52"/>
                  <a:gd name="T7" fmla="*/ 2 h 190"/>
                  <a:gd name="T8" fmla="*/ 10 w 52"/>
                  <a:gd name="T9" fmla="*/ 190 h 190"/>
                </a:gdLst>
                <a:ahLst/>
                <a:cxnLst>
                  <a:cxn ang="0">
                    <a:pos x="T0" y="T1"/>
                  </a:cxn>
                  <a:cxn ang="0">
                    <a:pos x="T2" y="T3"/>
                  </a:cxn>
                  <a:cxn ang="0">
                    <a:pos x="T4" y="T5"/>
                  </a:cxn>
                  <a:cxn ang="0">
                    <a:pos x="T6" y="T7"/>
                  </a:cxn>
                  <a:cxn ang="0">
                    <a:pos x="T8" y="T9"/>
                  </a:cxn>
                </a:cxnLst>
                <a:rect l="0" t="0" r="r" b="b"/>
                <a:pathLst>
                  <a:path w="52" h="190">
                    <a:moveTo>
                      <a:pt x="10" y="190"/>
                    </a:moveTo>
                    <a:lnTo>
                      <a:pt x="0" y="188"/>
                    </a:lnTo>
                    <a:lnTo>
                      <a:pt x="43" y="0"/>
                    </a:lnTo>
                    <a:lnTo>
                      <a:pt x="52" y="2"/>
                    </a:lnTo>
                    <a:lnTo>
                      <a:pt x="10" y="1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5">
                <a:extLst>
                  <a:ext uri="{FF2B5EF4-FFF2-40B4-BE49-F238E27FC236}">
                    <a16:creationId xmlns:a16="http://schemas.microsoft.com/office/drawing/2014/main" id="{995EBA8C-CA01-4399-BED7-A490C8868086}"/>
                  </a:ext>
                </a:extLst>
              </p:cNvPr>
              <p:cNvSpPr>
                <a:spLocks/>
              </p:cNvSpPr>
              <p:nvPr/>
            </p:nvSpPr>
            <p:spPr bwMode="auto">
              <a:xfrm>
                <a:off x="6723" y="383"/>
                <a:ext cx="47" cy="193"/>
              </a:xfrm>
              <a:custGeom>
                <a:avLst/>
                <a:gdLst>
                  <a:gd name="T0" fmla="*/ 38 w 47"/>
                  <a:gd name="T1" fmla="*/ 193 h 193"/>
                  <a:gd name="T2" fmla="*/ 0 w 47"/>
                  <a:gd name="T3" fmla="*/ 0 h 193"/>
                  <a:gd name="T4" fmla="*/ 10 w 47"/>
                  <a:gd name="T5" fmla="*/ 0 h 193"/>
                  <a:gd name="T6" fmla="*/ 47 w 47"/>
                  <a:gd name="T7" fmla="*/ 191 h 193"/>
                  <a:gd name="T8" fmla="*/ 38 w 47"/>
                  <a:gd name="T9" fmla="*/ 193 h 193"/>
                </a:gdLst>
                <a:ahLst/>
                <a:cxnLst>
                  <a:cxn ang="0">
                    <a:pos x="T0" y="T1"/>
                  </a:cxn>
                  <a:cxn ang="0">
                    <a:pos x="T2" y="T3"/>
                  </a:cxn>
                  <a:cxn ang="0">
                    <a:pos x="T4" y="T5"/>
                  </a:cxn>
                  <a:cxn ang="0">
                    <a:pos x="T6" y="T7"/>
                  </a:cxn>
                  <a:cxn ang="0">
                    <a:pos x="T8" y="T9"/>
                  </a:cxn>
                </a:cxnLst>
                <a:rect l="0" t="0" r="r" b="b"/>
                <a:pathLst>
                  <a:path w="47" h="193">
                    <a:moveTo>
                      <a:pt x="38" y="193"/>
                    </a:moveTo>
                    <a:lnTo>
                      <a:pt x="0" y="0"/>
                    </a:lnTo>
                    <a:lnTo>
                      <a:pt x="10" y="0"/>
                    </a:lnTo>
                    <a:lnTo>
                      <a:pt x="47" y="191"/>
                    </a:lnTo>
                    <a:lnTo>
                      <a:pt x="38"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6">
                <a:extLst>
                  <a:ext uri="{FF2B5EF4-FFF2-40B4-BE49-F238E27FC236}">
                    <a16:creationId xmlns:a16="http://schemas.microsoft.com/office/drawing/2014/main" id="{BA323ADF-109F-46C9-93D6-CFE9D14B81A6}"/>
                  </a:ext>
                </a:extLst>
              </p:cNvPr>
              <p:cNvSpPr>
                <a:spLocks/>
              </p:cNvSpPr>
              <p:nvPr/>
            </p:nvSpPr>
            <p:spPr bwMode="auto">
              <a:xfrm>
                <a:off x="7706" y="138"/>
                <a:ext cx="55" cy="112"/>
              </a:xfrm>
              <a:custGeom>
                <a:avLst/>
                <a:gdLst>
                  <a:gd name="T0" fmla="*/ 0 w 23"/>
                  <a:gd name="T1" fmla="*/ 0 h 47"/>
                  <a:gd name="T2" fmla="*/ 23 w 23"/>
                  <a:gd name="T3" fmla="*/ 0 h 47"/>
                  <a:gd name="T4" fmla="*/ 23 w 23"/>
                  <a:gd name="T5" fmla="*/ 1 h 47"/>
                  <a:gd name="T6" fmla="*/ 23 w 23"/>
                  <a:gd name="T7" fmla="*/ 2 h 47"/>
                  <a:gd name="T8" fmla="*/ 23 w 23"/>
                  <a:gd name="T9" fmla="*/ 3 h 47"/>
                  <a:gd name="T10" fmla="*/ 23 w 23"/>
                  <a:gd name="T11" fmla="*/ 4 h 47"/>
                  <a:gd name="T12" fmla="*/ 5 w 23"/>
                  <a:gd name="T13" fmla="*/ 4 h 47"/>
                  <a:gd name="T14" fmla="*/ 5 w 23"/>
                  <a:gd name="T15" fmla="*/ 20 h 47"/>
                  <a:gd name="T16" fmla="*/ 21 w 23"/>
                  <a:gd name="T17" fmla="*/ 20 h 47"/>
                  <a:gd name="T18" fmla="*/ 21 w 23"/>
                  <a:gd name="T19" fmla="*/ 21 h 47"/>
                  <a:gd name="T20" fmla="*/ 21 w 23"/>
                  <a:gd name="T21" fmla="*/ 22 h 47"/>
                  <a:gd name="T22" fmla="*/ 21 w 23"/>
                  <a:gd name="T23" fmla="*/ 23 h 47"/>
                  <a:gd name="T24" fmla="*/ 21 w 23"/>
                  <a:gd name="T25" fmla="*/ 24 h 47"/>
                  <a:gd name="T26" fmla="*/ 5 w 23"/>
                  <a:gd name="T27" fmla="*/ 24 h 47"/>
                  <a:gd name="T28" fmla="*/ 5 w 23"/>
                  <a:gd name="T29" fmla="*/ 47 h 47"/>
                  <a:gd name="T30" fmla="*/ 4 w 23"/>
                  <a:gd name="T31" fmla="*/ 47 h 47"/>
                  <a:gd name="T32" fmla="*/ 2 w 23"/>
                  <a:gd name="T33" fmla="*/ 47 h 47"/>
                  <a:gd name="T34" fmla="*/ 1 w 23"/>
                  <a:gd name="T35" fmla="*/ 47 h 47"/>
                  <a:gd name="T36" fmla="*/ 0 w 23"/>
                  <a:gd name="T37" fmla="*/ 47 h 47"/>
                  <a:gd name="T38" fmla="*/ 0 w 23"/>
                  <a:gd name="T39"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 h="47">
                    <a:moveTo>
                      <a:pt x="0" y="0"/>
                    </a:moveTo>
                    <a:cubicBezTo>
                      <a:pt x="23" y="0"/>
                      <a:pt x="23" y="0"/>
                      <a:pt x="23" y="0"/>
                    </a:cubicBezTo>
                    <a:cubicBezTo>
                      <a:pt x="23" y="0"/>
                      <a:pt x="23" y="1"/>
                      <a:pt x="23" y="1"/>
                    </a:cubicBezTo>
                    <a:cubicBezTo>
                      <a:pt x="23" y="1"/>
                      <a:pt x="23" y="2"/>
                      <a:pt x="23" y="2"/>
                    </a:cubicBezTo>
                    <a:cubicBezTo>
                      <a:pt x="23" y="2"/>
                      <a:pt x="23" y="3"/>
                      <a:pt x="23" y="3"/>
                    </a:cubicBezTo>
                    <a:cubicBezTo>
                      <a:pt x="23" y="4"/>
                      <a:pt x="23" y="4"/>
                      <a:pt x="23" y="4"/>
                    </a:cubicBezTo>
                    <a:cubicBezTo>
                      <a:pt x="5" y="4"/>
                      <a:pt x="5" y="4"/>
                      <a:pt x="5" y="4"/>
                    </a:cubicBezTo>
                    <a:cubicBezTo>
                      <a:pt x="5" y="20"/>
                      <a:pt x="5" y="20"/>
                      <a:pt x="5" y="20"/>
                    </a:cubicBezTo>
                    <a:cubicBezTo>
                      <a:pt x="21" y="20"/>
                      <a:pt x="21" y="20"/>
                      <a:pt x="21" y="20"/>
                    </a:cubicBezTo>
                    <a:cubicBezTo>
                      <a:pt x="21" y="20"/>
                      <a:pt x="21" y="20"/>
                      <a:pt x="21" y="21"/>
                    </a:cubicBezTo>
                    <a:cubicBezTo>
                      <a:pt x="21" y="21"/>
                      <a:pt x="21" y="22"/>
                      <a:pt x="21" y="22"/>
                    </a:cubicBezTo>
                    <a:cubicBezTo>
                      <a:pt x="21" y="22"/>
                      <a:pt x="21" y="23"/>
                      <a:pt x="21" y="23"/>
                    </a:cubicBezTo>
                    <a:cubicBezTo>
                      <a:pt x="21" y="23"/>
                      <a:pt x="21" y="24"/>
                      <a:pt x="21" y="24"/>
                    </a:cubicBezTo>
                    <a:cubicBezTo>
                      <a:pt x="5" y="24"/>
                      <a:pt x="5" y="24"/>
                      <a:pt x="5" y="24"/>
                    </a:cubicBezTo>
                    <a:cubicBezTo>
                      <a:pt x="5" y="47"/>
                      <a:pt x="5" y="47"/>
                      <a:pt x="5" y="47"/>
                    </a:cubicBezTo>
                    <a:cubicBezTo>
                      <a:pt x="4" y="47"/>
                      <a:pt x="4" y="47"/>
                      <a:pt x="4" y="47"/>
                    </a:cubicBezTo>
                    <a:cubicBezTo>
                      <a:pt x="3" y="47"/>
                      <a:pt x="3" y="47"/>
                      <a:pt x="2" y="47"/>
                    </a:cubicBezTo>
                    <a:cubicBezTo>
                      <a:pt x="2" y="47"/>
                      <a:pt x="2" y="47"/>
                      <a:pt x="1" y="47"/>
                    </a:cubicBezTo>
                    <a:cubicBezTo>
                      <a:pt x="1" y="47"/>
                      <a:pt x="0" y="47"/>
                      <a:pt x="0" y="47"/>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7">
                <a:extLst>
                  <a:ext uri="{FF2B5EF4-FFF2-40B4-BE49-F238E27FC236}">
                    <a16:creationId xmlns:a16="http://schemas.microsoft.com/office/drawing/2014/main" id="{B3304D89-1DA1-4C25-8BB8-97B5869A98F9}"/>
                  </a:ext>
                </a:extLst>
              </p:cNvPr>
              <p:cNvSpPr>
                <a:spLocks noEditPoints="1"/>
              </p:cNvSpPr>
              <p:nvPr/>
            </p:nvSpPr>
            <p:spPr bwMode="auto">
              <a:xfrm>
                <a:off x="7789" y="138"/>
                <a:ext cx="85" cy="112"/>
              </a:xfrm>
              <a:custGeom>
                <a:avLst/>
                <a:gdLst>
                  <a:gd name="T0" fmla="*/ 15 w 36"/>
                  <a:gd name="T1" fmla="*/ 0 h 47"/>
                  <a:gd name="T2" fmla="*/ 16 w 36"/>
                  <a:gd name="T3" fmla="*/ 0 h 47"/>
                  <a:gd name="T4" fmla="*/ 18 w 36"/>
                  <a:gd name="T5" fmla="*/ 0 h 47"/>
                  <a:gd name="T6" fmla="*/ 19 w 36"/>
                  <a:gd name="T7" fmla="*/ 0 h 47"/>
                  <a:gd name="T8" fmla="*/ 20 w 36"/>
                  <a:gd name="T9" fmla="*/ 0 h 47"/>
                  <a:gd name="T10" fmla="*/ 36 w 36"/>
                  <a:gd name="T11" fmla="*/ 47 h 47"/>
                  <a:gd name="T12" fmla="*/ 35 w 36"/>
                  <a:gd name="T13" fmla="*/ 47 h 47"/>
                  <a:gd name="T14" fmla="*/ 33 w 36"/>
                  <a:gd name="T15" fmla="*/ 47 h 47"/>
                  <a:gd name="T16" fmla="*/ 32 w 36"/>
                  <a:gd name="T17" fmla="*/ 47 h 47"/>
                  <a:gd name="T18" fmla="*/ 31 w 36"/>
                  <a:gd name="T19" fmla="*/ 47 h 47"/>
                  <a:gd name="T20" fmla="*/ 27 w 36"/>
                  <a:gd name="T21" fmla="*/ 35 h 47"/>
                  <a:gd name="T22" fmla="*/ 8 w 36"/>
                  <a:gd name="T23" fmla="*/ 35 h 47"/>
                  <a:gd name="T24" fmla="*/ 4 w 36"/>
                  <a:gd name="T25" fmla="*/ 47 h 47"/>
                  <a:gd name="T26" fmla="*/ 3 w 36"/>
                  <a:gd name="T27" fmla="*/ 47 h 47"/>
                  <a:gd name="T28" fmla="*/ 2 w 36"/>
                  <a:gd name="T29" fmla="*/ 47 h 47"/>
                  <a:gd name="T30" fmla="*/ 1 w 36"/>
                  <a:gd name="T31" fmla="*/ 47 h 47"/>
                  <a:gd name="T32" fmla="*/ 0 w 36"/>
                  <a:gd name="T33" fmla="*/ 47 h 47"/>
                  <a:gd name="T34" fmla="*/ 15 w 36"/>
                  <a:gd name="T35" fmla="*/ 0 h 47"/>
                  <a:gd name="T36" fmla="*/ 26 w 36"/>
                  <a:gd name="T37" fmla="*/ 31 h 47"/>
                  <a:gd name="T38" fmla="*/ 18 w 36"/>
                  <a:gd name="T39" fmla="*/ 5 h 47"/>
                  <a:gd name="T40" fmla="*/ 9 w 36"/>
                  <a:gd name="T41" fmla="*/ 31 h 47"/>
                  <a:gd name="T42" fmla="*/ 26 w 36"/>
                  <a:gd name="T43" fmla="*/ 3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47">
                    <a:moveTo>
                      <a:pt x="15" y="0"/>
                    </a:moveTo>
                    <a:cubicBezTo>
                      <a:pt x="15" y="0"/>
                      <a:pt x="16" y="0"/>
                      <a:pt x="16" y="0"/>
                    </a:cubicBezTo>
                    <a:cubicBezTo>
                      <a:pt x="17" y="0"/>
                      <a:pt x="17" y="0"/>
                      <a:pt x="18" y="0"/>
                    </a:cubicBezTo>
                    <a:cubicBezTo>
                      <a:pt x="18" y="0"/>
                      <a:pt x="19" y="0"/>
                      <a:pt x="19" y="0"/>
                    </a:cubicBezTo>
                    <a:cubicBezTo>
                      <a:pt x="20" y="0"/>
                      <a:pt x="20" y="0"/>
                      <a:pt x="20" y="0"/>
                    </a:cubicBezTo>
                    <a:cubicBezTo>
                      <a:pt x="36" y="47"/>
                      <a:pt x="36" y="47"/>
                      <a:pt x="36" y="47"/>
                    </a:cubicBezTo>
                    <a:cubicBezTo>
                      <a:pt x="36" y="47"/>
                      <a:pt x="35" y="47"/>
                      <a:pt x="35" y="47"/>
                    </a:cubicBezTo>
                    <a:cubicBezTo>
                      <a:pt x="34" y="47"/>
                      <a:pt x="34" y="47"/>
                      <a:pt x="33" y="47"/>
                    </a:cubicBezTo>
                    <a:cubicBezTo>
                      <a:pt x="33" y="47"/>
                      <a:pt x="33" y="47"/>
                      <a:pt x="32" y="47"/>
                    </a:cubicBezTo>
                    <a:cubicBezTo>
                      <a:pt x="32" y="47"/>
                      <a:pt x="31" y="47"/>
                      <a:pt x="31" y="47"/>
                    </a:cubicBezTo>
                    <a:cubicBezTo>
                      <a:pt x="27" y="35"/>
                      <a:pt x="27" y="35"/>
                      <a:pt x="27" y="35"/>
                    </a:cubicBezTo>
                    <a:cubicBezTo>
                      <a:pt x="8" y="35"/>
                      <a:pt x="8" y="35"/>
                      <a:pt x="8" y="35"/>
                    </a:cubicBezTo>
                    <a:cubicBezTo>
                      <a:pt x="4" y="47"/>
                      <a:pt x="4" y="47"/>
                      <a:pt x="4" y="47"/>
                    </a:cubicBezTo>
                    <a:cubicBezTo>
                      <a:pt x="4" y="47"/>
                      <a:pt x="4" y="47"/>
                      <a:pt x="3" y="47"/>
                    </a:cubicBezTo>
                    <a:cubicBezTo>
                      <a:pt x="3" y="47"/>
                      <a:pt x="2" y="47"/>
                      <a:pt x="2" y="47"/>
                    </a:cubicBezTo>
                    <a:cubicBezTo>
                      <a:pt x="2" y="47"/>
                      <a:pt x="1" y="47"/>
                      <a:pt x="1" y="47"/>
                    </a:cubicBezTo>
                    <a:cubicBezTo>
                      <a:pt x="0" y="47"/>
                      <a:pt x="0" y="47"/>
                      <a:pt x="0" y="47"/>
                    </a:cubicBezTo>
                    <a:lnTo>
                      <a:pt x="15" y="0"/>
                    </a:lnTo>
                    <a:close/>
                    <a:moveTo>
                      <a:pt x="26" y="31"/>
                    </a:moveTo>
                    <a:cubicBezTo>
                      <a:pt x="18" y="5"/>
                      <a:pt x="18" y="5"/>
                      <a:pt x="18" y="5"/>
                    </a:cubicBezTo>
                    <a:cubicBezTo>
                      <a:pt x="9" y="31"/>
                      <a:pt x="9" y="31"/>
                      <a:pt x="9" y="31"/>
                    </a:cubicBezTo>
                    <a:lnTo>
                      <a:pt x="26"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8">
                <a:extLst>
                  <a:ext uri="{FF2B5EF4-FFF2-40B4-BE49-F238E27FC236}">
                    <a16:creationId xmlns:a16="http://schemas.microsoft.com/office/drawing/2014/main" id="{DAE54514-4D48-4E87-AA50-1F246268A78E}"/>
                  </a:ext>
                </a:extLst>
              </p:cNvPr>
              <p:cNvSpPr>
                <a:spLocks/>
              </p:cNvSpPr>
              <p:nvPr/>
            </p:nvSpPr>
            <p:spPr bwMode="auto">
              <a:xfrm>
                <a:off x="7910" y="136"/>
                <a:ext cx="66" cy="114"/>
              </a:xfrm>
              <a:custGeom>
                <a:avLst/>
                <a:gdLst>
                  <a:gd name="T0" fmla="*/ 1 w 28"/>
                  <a:gd name="T1" fmla="*/ 42 h 48"/>
                  <a:gd name="T2" fmla="*/ 3 w 28"/>
                  <a:gd name="T3" fmla="*/ 43 h 48"/>
                  <a:gd name="T4" fmla="*/ 5 w 28"/>
                  <a:gd name="T5" fmla="*/ 44 h 48"/>
                  <a:gd name="T6" fmla="*/ 8 w 28"/>
                  <a:gd name="T7" fmla="*/ 44 h 48"/>
                  <a:gd name="T8" fmla="*/ 12 w 28"/>
                  <a:gd name="T9" fmla="*/ 44 h 48"/>
                  <a:gd name="T10" fmla="*/ 17 w 28"/>
                  <a:gd name="T11" fmla="*/ 43 h 48"/>
                  <a:gd name="T12" fmla="*/ 21 w 28"/>
                  <a:gd name="T13" fmla="*/ 41 h 48"/>
                  <a:gd name="T14" fmla="*/ 23 w 28"/>
                  <a:gd name="T15" fmla="*/ 39 h 48"/>
                  <a:gd name="T16" fmla="*/ 23 w 28"/>
                  <a:gd name="T17" fmla="*/ 35 h 48"/>
                  <a:gd name="T18" fmla="*/ 23 w 28"/>
                  <a:gd name="T19" fmla="*/ 31 h 48"/>
                  <a:gd name="T20" fmla="*/ 21 w 28"/>
                  <a:gd name="T21" fmla="*/ 29 h 48"/>
                  <a:gd name="T22" fmla="*/ 18 w 28"/>
                  <a:gd name="T23" fmla="*/ 27 h 48"/>
                  <a:gd name="T24" fmla="*/ 13 w 28"/>
                  <a:gd name="T25" fmla="*/ 24 h 48"/>
                  <a:gd name="T26" fmla="*/ 8 w 28"/>
                  <a:gd name="T27" fmla="*/ 23 h 48"/>
                  <a:gd name="T28" fmla="*/ 5 w 28"/>
                  <a:gd name="T29" fmla="*/ 20 h 48"/>
                  <a:gd name="T30" fmla="*/ 2 w 28"/>
                  <a:gd name="T31" fmla="*/ 17 h 48"/>
                  <a:gd name="T32" fmla="*/ 1 w 28"/>
                  <a:gd name="T33" fmla="*/ 12 h 48"/>
                  <a:gd name="T34" fmla="*/ 5 w 28"/>
                  <a:gd name="T35" fmla="*/ 4 h 48"/>
                  <a:gd name="T36" fmla="*/ 16 w 28"/>
                  <a:gd name="T37" fmla="*/ 0 h 48"/>
                  <a:gd name="T38" fmla="*/ 19 w 28"/>
                  <a:gd name="T39" fmla="*/ 0 h 48"/>
                  <a:gd name="T40" fmla="*/ 22 w 28"/>
                  <a:gd name="T41" fmla="*/ 1 h 48"/>
                  <a:gd name="T42" fmla="*/ 24 w 28"/>
                  <a:gd name="T43" fmla="*/ 1 h 48"/>
                  <a:gd name="T44" fmla="*/ 26 w 28"/>
                  <a:gd name="T45" fmla="*/ 2 h 48"/>
                  <a:gd name="T46" fmla="*/ 26 w 28"/>
                  <a:gd name="T47" fmla="*/ 4 h 48"/>
                  <a:gd name="T48" fmla="*/ 25 w 28"/>
                  <a:gd name="T49" fmla="*/ 6 h 48"/>
                  <a:gd name="T50" fmla="*/ 21 w 28"/>
                  <a:gd name="T51" fmla="*/ 5 h 48"/>
                  <a:gd name="T52" fmla="*/ 16 w 28"/>
                  <a:gd name="T53" fmla="*/ 4 h 48"/>
                  <a:gd name="T54" fmla="*/ 8 w 28"/>
                  <a:gd name="T55" fmla="*/ 6 h 48"/>
                  <a:gd name="T56" fmla="*/ 6 w 28"/>
                  <a:gd name="T57" fmla="*/ 12 h 48"/>
                  <a:gd name="T58" fmla="*/ 7 w 28"/>
                  <a:gd name="T59" fmla="*/ 15 h 48"/>
                  <a:gd name="T60" fmla="*/ 9 w 28"/>
                  <a:gd name="T61" fmla="*/ 17 h 48"/>
                  <a:gd name="T62" fmla="*/ 12 w 28"/>
                  <a:gd name="T63" fmla="*/ 19 h 48"/>
                  <a:gd name="T64" fmla="*/ 16 w 28"/>
                  <a:gd name="T65" fmla="*/ 21 h 48"/>
                  <a:gd name="T66" fmla="*/ 21 w 28"/>
                  <a:gd name="T67" fmla="*/ 23 h 48"/>
                  <a:gd name="T68" fmla="*/ 25 w 28"/>
                  <a:gd name="T69" fmla="*/ 26 h 48"/>
                  <a:gd name="T70" fmla="*/ 27 w 28"/>
                  <a:gd name="T71" fmla="*/ 29 h 48"/>
                  <a:gd name="T72" fmla="*/ 28 w 28"/>
                  <a:gd name="T73" fmla="*/ 34 h 48"/>
                  <a:gd name="T74" fmla="*/ 27 w 28"/>
                  <a:gd name="T75" fmla="*/ 40 h 48"/>
                  <a:gd name="T76" fmla="*/ 24 w 28"/>
                  <a:gd name="T77" fmla="*/ 45 h 48"/>
                  <a:gd name="T78" fmla="*/ 18 w 28"/>
                  <a:gd name="T79" fmla="*/ 47 h 48"/>
                  <a:gd name="T80" fmla="*/ 11 w 28"/>
                  <a:gd name="T81" fmla="*/ 48 h 48"/>
                  <a:gd name="T82" fmla="*/ 5 w 28"/>
                  <a:gd name="T83" fmla="*/ 48 h 48"/>
                  <a:gd name="T84" fmla="*/ 0 w 28"/>
                  <a:gd name="T85" fmla="*/ 47 h 48"/>
                  <a:gd name="T86" fmla="*/ 1 w 28"/>
                  <a:gd name="T87" fmla="*/ 44 h 48"/>
                  <a:gd name="T88" fmla="*/ 1 w 28"/>
                  <a:gd name="T89" fmla="*/ 4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 h="48">
                    <a:moveTo>
                      <a:pt x="1" y="42"/>
                    </a:moveTo>
                    <a:cubicBezTo>
                      <a:pt x="2" y="43"/>
                      <a:pt x="3" y="43"/>
                      <a:pt x="3" y="43"/>
                    </a:cubicBezTo>
                    <a:cubicBezTo>
                      <a:pt x="4" y="43"/>
                      <a:pt x="5" y="43"/>
                      <a:pt x="5" y="44"/>
                    </a:cubicBezTo>
                    <a:cubicBezTo>
                      <a:pt x="6" y="44"/>
                      <a:pt x="7" y="44"/>
                      <a:pt x="8" y="44"/>
                    </a:cubicBezTo>
                    <a:cubicBezTo>
                      <a:pt x="9" y="44"/>
                      <a:pt x="10" y="44"/>
                      <a:pt x="12" y="44"/>
                    </a:cubicBezTo>
                    <a:cubicBezTo>
                      <a:pt x="14" y="44"/>
                      <a:pt x="15" y="44"/>
                      <a:pt x="17" y="43"/>
                    </a:cubicBezTo>
                    <a:cubicBezTo>
                      <a:pt x="18" y="43"/>
                      <a:pt x="20" y="42"/>
                      <a:pt x="21" y="41"/>
                    </a:cubicBezTo>
                    <a:cubicBezTo>
                      <a:pt x="22" y="41"/>
                      <a:pt x="22" y="40"/>
                      <a:pt x="23" y="39"/>
                    </a:cubicBezTo>
                    <a:cubicBezTo>
                      <a:pt x="23" y="37"/>
                      <a:pt x="23" y="36"/>
                      <a:pt x="23" y="35"/>
                    </a:cubicBezTo>
                    <a:cubicBezTo>
                      <a:pt x="23" y="33"/>
                      <a:pt x="23" y="32"/>
                      <a:pt x="23" y="31"/>
                    </a:cubicBezTo>
                    <a:cubicBezTo>
                      <a:pt x="23" y="31"/>
                      <a:pt x="22" y="30"/>
                      <a:pt x="21" y="29"/>
                    </a:cubicBezTo>
                    <a:cubicBezTo>
                      <a:pt x="20" y="28"/>
                      <a:pt x="19" y="27"/>
                      <a:pt x="18" y="27"/>
                    </a:cubicBezTo>
                    <a:cubicBezTo>
                      <a:pt x="17" y="26"/>
                      <a:pt x="15" y="25"/>
                      <a:pt x="13" y="24"/>
                    </a:cubicBezTo>
                    <a:cubicBezTo>
                      <a:pt x="11" y="24"/>
                      <a:pt x="10" y="23"/>
                      <a:pt x="8" y="23"/>
                    </a:cubicBezTo>
                    <a:cubicBezTo>
                      <a:pt x="7" y="22"/>
                      <a:pt x="6" y="21"/>
                      <a:pt x="5" y="20"/>
                    </a:cubicBezTo>
                    <a:cubicBezTo>
                      <a:pt x="4" y="19"/>
                      <a:pt x="3" y="18"/>
                      <a:pt x="2" y="17"/>
                    </a:cubicBezTo>
                    <a:cubicBezTo>
                      <a:pt x="2" y="16"/>
                      <a:pt x="1" y="14"/>
                      <a:pt x="1" y="12"/>
                    </a:cubicBezTo>
                    <a:cubicBezTo>
                      <a:pt x="1" y="9"/>
                      <a:pt x="3" y="6"/>
                      <a:pt x="5" y="4"/>
                    </a:cubicBezTo>
                    <a:cubicBezTo>
                      <a:pt x="8" y="1"/>
                      <a:pt x="11" y="0"/>
                      <a:pt x="16" y="0"/>
                    </a:cubicBezTo>
                    <a:cubicBezTo>
                      <a:pt x="17" y="0"/>
                      <a:pt x="18" y="0"/>
                      <a:pt x="19" y="0"/>
                    </a:cubicBezTo>
                    <a:cubicBezTo>
                      <a:pt x="20" y="1"/>
                      <a:pt x="21" y="1"/>
                      <a:pt x="22" y="1"/>
                    </a:cubicBezTo>
                    <a:cubicBezTo>
                      <a:pt x="23" y="1"/>
                      <a:pt x="23" y="1"/>
                      <a:pt x="24" y="1"/>
                    </a:cubicBezTo>
                    <a:cubicBezTo>
                      <a:pt x="25" y="1"/>
                      <a:pt x="25" y="2"/>
                      <a:pt x="26" y="2"/>
                    </a:cubicBezTo>
                    <a:cubicBezTo>
                      <a:pt x="26" y="2"/>
                      <a:pt x="26" y="3"/>
                      <a:pt x="26" y="4"/>
                    </a:cubicBezTo>
                    <a:cubicBezTo>
                      <a:pt x="25" y="4"/>
                      <a:pt x="25" y="5"/>
                      <a:pt x="25" y="6"/>
                    </a:cubicBezTo>
                    <a:cubicBezTo>
                      <a:pt x="24" y="5"/>
                      <a:pt x="23" y="5"/>
                      <a:pt x="21" y="5"/>
                    </a:cubicBezTo>
                    <a:cubicBezTo>
                      <a:pt x="19" y="4"/>
                      <a:pt x="18" y="4"/>
                      <a:pt x="16" y="4"/>
                    </a:cubicBezTo>
                    <a:cubicBezTo>
                      <a:pt x="13" y="4"/>
                      <a:pt x="10" y="5"/>
                      <a:pt x="8" y="6"/>
                    </a:cubicBezTo>
                    <a:cubicBezTo>
                      <a:pt x="7" y="8"/>
                      <a:pt x="6" y="10"/>
                      <a:pt x="6" y="12"/>
                    </a:cubicBezTo>
                    <a:cubicBezTo>
                      <a:pt x="6" y="13"/>
                      <a:pt x="6" y="14"/>
                      <a:pt x="7" y="15"/>
                    </a:cubicBezTo>
                    <a:cubicBezTo>
                      <a:pt x="7" y="16"/>
                      <a:pt x="8" y="17"/>
                      <a:pt x="9" y="17"/>
                    </a:cubicBezTo>
                    <a:cubicBezTo>
                      <a:pt x="10" y="18"/>
                      <a:pt x="11" y="18"/>
                      <a:pt x="12" y="19"/>
                    </a:cubicBezTo>
                    <a:cubicBezTo>
                      <a:pt x="13" y="20"/>
                      <a:pt x="14" y="20"/>
                      <a:pt x="16" y="21"/>
                    </a:cubicBezTo>
                    <a:cubicBezTo>
                      <a:pt x="17" y="21"/>
                      <a:pt x="19" y="22"/>
                      <a:pt x="21" y="23"/>
                    </a:cubicBezTo>
                    <a:cubicBezTo>
                      <a:pt x="22" y="24"/>
                      <a:pt x="24" y="25"/>
                      <a:pt x="25" y="26"/>
                    </a:cubicBezTo>
                    <a:cubicBezTo>
                      <a:pt x="26" y="27"/>
                      <a:pt x="27" y="28"/>
                      <a:pt x="27" y="29"/>
                    </a:cubicBezTo>
                    <a:cubicBezTo>
                      <a:pt x="28" y="31"/>
                      <a:pt x="28" y="32"/>
                      <a:pt x="28" y="34"/>
                    </a:cubicBezTo>
                    <a:cubicBezTo>
                      <a:pt x="28" y="37"/>
                      <a:pt x="28" y="39"/>
                      <a:pt x="27" y="40"/>
                    </a:cubicBezTo>
                    <a:cubicBezTo>
                      <a:pt x="26" y="42"/>
                      <a:pt x="25" y="44"/>
                      <a:pt x="24" y="45"/>
                    </a:cubicBezTo>
                    <a:cubicBezTo>
                      <a:pt x="22" y="46"/>
                      <a:pt x="20" y="47"/>
                      <a:pt x="18" y="47"/>
                    </a:cubicBezTo>
                    <a:cubicBezTo>
                      <a:pt x="16" y="48"/>
                      <a:pt x="14" y="48"/>
                      <a:pt x="11" y="48"/>
                    </a:cubicBezTo>
                    <a:cubicBezTo>
                      <a:pt x="9" y="48"/>
                      <a:pt x="7" y="48"/>
                      <a:pt x="5" y="48"/>
                    </a:cubicBezTo>
                    <a:cubicBezTo>
                      <a:pt x="3" y="47"/>
                      <a:pt x="2" y="47"/>
                      <a:pt x="0" y="47"/>
                    </a:cubicBezTo>
                    <a:cubicBezTo>
                      <a:pt x="0" y="46"/>
                      <a:pt x="0" y="45"/>
                      <a:pt x="1" y="44"/>
                    </a:cubicBezTo>
                    <a:cubicBezTo>
                      <a:pt x="1" y="44"/>
                      <a:pt x="1" y="43"/>
                      <a:pt x="1"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9">
                <a:extLst>
                  <a:ext uri="{FF2B5EF4-FFF2-40B4-BE49-F238E27FC236}">
                    <a16:creationId xmlns:a16="http://schemas.microsoft.com/office/drawing/2014/main" id="{CCB73573-1245-4EB5-B4B6-073CD338E127}"/>
                  </a:ext>
                </a:extLst>
              </p:cNvPr>
              <p:cNvSpPr>
                <a:spLocks/>
              </p:cNvSpPr>
              <p:nvPr/>
            </p:nvSpPr>
            <p:spPr bwMode="auto">
              <a:xfrm>
                <a:off x="8024" y="138"/>
                <a:ext cx="75" cy="112"/>
              </a:xfrm>
              <a:custGeom>
                <a:avLst/>
                <a:gdLst>
                  <a:gd name="T0" fmla="*/ 0 w 32"/>
                  <a:gd name="T1" fmla="*/ 0 h 47"/>
                  <a:gd name="T2" fmla="*/ 2 w 32"/>
                  <a:gd name="T3" fmla="*/ 0 h 47"/>
                  <a:gd name="T4" fmla="*/ 3 w 32"/>
                  <a:gd name="T5" fmla="*/ 0 h 47"/>
                  <a:gd name="T6" fmla="*/ 4 w 32"/>
                  <a:gd name="T7" fmla="*/ 0 h 47"/>
                  <a:gd name="T8" fmla="*/ 5 w 32"/>
                  <a:gd name="T9" fmla="*/ 0 h 47"/>
                  <a:gd name="T10" fmla="*/ 5 w 32"/>
                  <a:gd name="T11" fmla="*/ 20 h 47"/>
                  <a:gd name="T12" fmla="*/ 28 w 32"/>
                  <a:gd name="T13" fmla="*/ 20 h 47"/>
                  <a:gd name="T14" fmla="*/ 28 w 32"/>
                  <a:gd name="T15" fmla="*/ 0 h 47"/>
                  <a:gd name="T16" fmla="*/ 29 w 32"/>
                  <a:gd name="T17" fmla="*/ 0 h 47"/>
                  <a:gd name="T18" fmla="*/ 30 w 32"/>
                  <a:gd name="T19" fmla="*/ 0 h 47"/>
                  <a:gd name="T20" fmla="*/ 31 w 32"/>
                  <a:gd name="T21" fmla="*/ 0 h 47"/>
                  <a:gd name="T22" fmla="*/ 32 w 32"/>
                  <a:gd name="T23" fmla="*/ 0 h 47"/>
                  <a:gd name="T24" fmla="*/ 32 w 32"/>
                  <a:gd name="T25" fmla="*/ 47 h 47"/>
                  <a:gd name="T26" fmla="*/ 31 w 32"/>
                  <a:gd name="T27" fmla="*/ 47 h 47"/>
                  <a:gd name="T28" fmla="*/ 30 w 32"/>
                  <a:gd name="T29" fmla="*/ 47 h 47"/>
                  <a:gd name="T30" fmla="*/ 29 w 32"/>
                  <a:gd name="T31" fmla="*/ 47 h 47"/>
                  <a:gd name="T32" fmla="*/ 28 w 32"/>
                  <a:gd name="T33" fmla="*/ 47 h 47"/>
                  <a:gd name="T34" fmla="*/ 28 w 32"/>
                  <a:gd name="T35" fmla="*/ 24 h 47"/>
                  <a:gd name="T36" fmla="*/ 5 w 32"/>
                  <a:gd name="T37" fmla="*/ 24 h 47"/>
                  <a:gd name="T38" fmla="*/ 5 w 32"/>
                  <a:gd name="T39" fmla="*/ 47 h 47"/>
                  <a:gd name="T40" fmla="*/ 4 w 32"/>
                  <a:gd name="T41" fmla="*/ 47 h 47"/>
                  <a:gd name="T42" fmla="*/ 3 w 32"/>
                  <a:gd name="T43" fmla="*/ 47 h 47"/>
                  <a:gd name="T44" fmla="*/ 1 w 32"/>
                  <a:gd name="T45" fmla="*/ 47 h 47"/>
                  <a:gd name="T46" fmla="*/ 0 w 32"/>
                  <a:gd name="T47" fmla="*/ 47 h 47"/>
                  <a:gd name="T48" fmla="*/ 0 w 32"/>
                  <a:gd name="T49"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 h="47">
                    <a:moveTo>
                      <a:pt x="0" y="0"/>
                    </a:moveTo>
                    <a:cubicBezTo>
                      <a:pt x="1" y="0"/>
                      <a:pt x="1" y="0"/>
                      <a:pt x="2" y="0"/>
                    </a:cubicBezTo>
                    <a:cubicBezTo>
                      <a:pt x="2" y="0"/>
                      <a:pt x="2" y="0"/>
                      <a:pt x="3" y="0"/>
                    </a:cubicBezTo>
                    <a:cubicBezTo>
                      <a:pt x="3" y="0"/>
                      <a:pt x="4" y="0"/>
                      <a:pt x="4" y="0"/>
                    </a:cubicBezTo>
                    <a:cubicBezTo>
                      <a:pt x="4" y="0"/>
                      <a:pt x="5" y="0"/>
                      <a:pt x="5" y="0"/>
                    </a:cubicBezTo>
                    <a:cubicBezTo>
                      <a:pt x="5" y="20"/>
                      <a:pt x="5" y="20"/>
                      <a:pt x="5" y="20"/>
                    </a:cubicBezTo>
                    <a:cubicBezTo>
                      <a:pt x="28" y="20"/>
                      <a:pt x="28" y="20"/>
                      <a:pt x="28" y="20"/>
                    </a:cubicBezTo>
                    <a:cubicBezTo>
                      <a:pt x="28" y="0"/>
                      <a:pt x="28" y="0"/>
                      <a:pt x="28" y="0"/>
                    </a:cubicBezTo>
                    <a:cubicBezTo>
                      <a:pt x="28" y="0"/>
                      <a:pt x="28" y="0"/>
                      <a:pt x="29" y="0"/>
                    </a:cubicBezTo>
                    <a:cubicBezTo>
                      <a:pt x="29" y="0"/>
                      <a:pt x="30" y="0"/>
                      <a:pt x="30" y="0"/>
                    </a:cubicBezTo>
                    <a:cubicBezTo>
                      <a:pt x="30" y="0"/>
                      <a:pt x="31" y="0"/>
                      <a:pt x="31" y="0"/>
                    </a:cubicBezTo>
                    <a:cubicBezTo>
                      <a:pt x="32" y="0"/>
                      <a:pt x="32" y="0"/>
                      <a:pt x="32" y="0"/>
                    </a:cubicBezTo>
                    <a:cubicBezTo>
                      <a:pt x="32" y="47"/>
                      <a:pt x="32" y="47"/>
                      <a:pt x="32" y="47"/>
                    </a:cubicBezTo>
                    <a:cubicBezTo>
                      <a:pt x="32" y="47"/>
                      <a:pt x="32" y="47"/>
                      <a:pt x="31" y="47"/>
                    </a:cubicBezTo>
                    <a:cubicBezTo>
                      <a:pt x="31" y="47"/>
                      <a:pt x="30" y="47"/>
                      <a:pt x="30" y="47"/>
                    </a:cubicBezTo>
                    <a:cubicBezTo>
                      <a:pt x="30" y="47"/>
                      <a:pt x="29" y="47"/>
                      <a:pt x="29" y="47"/>
                    </a:cubicBezTo>
                    <a:cubicBezTo>
                      <a:pt x="28" y="47"/>
                      <a:pt x="28" y="47"/>
                      <a:pt x="28" y="47"/>
                    </a:cubicBezTo>
                    <a:cubicBezTo>
                      <a:pt x="28" y="24"/>
                      <a:pt x="28" y="24"/>
                      <a:pt x="28" y="24"/>
                    </a:cubicBezTo>
                    <a:cubicBezTo>
                      <a:pt x="5" y="24"/>
                      <a:pt x="5" y="24"/>
                      <a:pt x="5" y="24"/>
                    </a:cubicBezTo>
                    <a:cubicBezTo>
                      <a:pt x="5" y="47"/>
                      <a:pt x="5" y="47"/>
                      <a:pt x="5" y="47"/>
                    </a:cubicBezTo>
                    <a:cubicBezTo>
                      <a:pt x="5" y="47"/>
                      <a:pt x="4" y="47"/>
                      <a:pt x="4" y="47"/>
                    </a:cubicBezTo>
                    <a:cubicBezTo>
                      <a:pt x="4" y="47"/>
                      <a:pt x="3" y="47"/>
                      <a:pt x="3" y="47"/>
                    </a:cubicBezTo>
                    <a:cubicBezTo>
                      <a:pt x="2" y="47"/>
                      <a:pt x="2" y="47"/>
                      <a:pt x="1" y="47"/>
                    </a:cubicBezTo>
                    <a:cubicBezTo>
                      <a:pt x="1" y="47"/>
                      <a:pt x="1" y="47"/>
                      <a:pt x="0" y="47"/>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30">
                <a:extLst>
                  <a:ext uri="{FF2B5EF4-FFF2-40B4-BE49-F238E27FC236}">
                    <a16:creationId xmlns:a16="http://schemas.microsoft.com/office/drawing/2014/main" id="{C41D68F1-B906-4D54-94BE-86DCCCDFE403}"/>
                  </a:ext>
                </a:extLst>
              </p:cNvPr>
              <p:cNvSpPr>
                <a:spLocks/>
              </p:cNvSpPr>
              <p:nvPr/>
            </p:nvSpPr>
            <p:spPr bwMode="auto">
              <a:xfrm>
                <a:off x="8156" y="138"/>
                <a:ext cx="10" cy="112"/>
              </a:xfrm>
              <a:custGeom>
                <a:avLst/>
                <a:gdLst>
                  <a:gd name="T0" fmla="*/ 0 w 4"/>
                  <a:gd name="T1" fmla="*/ 0 h 47"/>
                  <a:gd name="T2" fmla="*/ 1 w 4"/>
                  <a:gd name="T3" fmla="*/ 0 h 47"/>
                  <a:gd name="T4" fmla="*/ 2 w 4"/>
                  <a:gd name="T5" fmla="*/ 0 h 47"/>
                  <a:gd name="T6" fmla="*/ 3 w 4"/>
                  <a:gd name="T7" fmla="*/ 0 h 47"/>
                  <a:gd name="T8" fmla="*/ 4 w 4"/>
                  <a:gd name="T9" fmla="*/ 0 h 47"/>
                  <a:gd name="T10" fmla="*/ 4 w 4"/>
                  <a:gd name="T11" fmla="*/ 47 h 47"/>
                  <a:gd name="T12" fmla="*/ 3 w 4"/>
                  <a:gd name="T13" fmla="*/ 47 h 47"/>
                  <a:gd name="T14" fmla="*/ 2 w 4"/>
                  <a:gd name="T15" fmla="*/ 47 h 47"/>
                  <a:gd name="T16" fmla="*/ 1 w 4"/>
                  <a:gd name="T17" fmla="*/ 47 h 47"/>
                  <a:gd name="T18" fmla="*/ 0 w 4"/>
                  <a:gd name="T19" fmla="*/ 47 h 47"/>
                  <a:gd name="T20" fmla="*/ 0 w 4"/>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47">
                    <a:moveTo>
                      <a:pt x="0" y="0"/>
                    </a:moveTo>
                    <a:cubicBezTo>
                      <a:pt x="0" y="0"/>
                      <a:pt x="0" y="0"/>
                      <a:pt x="1" y="0"/>
                    </a:cubicBezTo>
                    <a:cubicBezTo>
                      <a:pt x="1" y="0"/>
                      <a:pt x="2" y="0"/>
                      <a:pt x="2" y="0"/>
                    </a:cubicBezTo>
                    <a:cubicBezTo>
                      <a:pt x="2" y="0"/>
                      <a:pt x="3" y="0"/>
                      <a:pt x="3" y="0"/>
                    </a:cubicBezTo>
                    <a:cubicBezTo>
                      <a:pt x="4" y="0"/>
                      <a:pt x="4" y="0"/>
                      <a:pt x="4" y="0"/>
                    </a:cubicBezTo>
                    <a:cubicBezTo>
                      <a:pt x="4" y="47"/>
                      <a:pt x="4" y="47"/>
                      <a:pt x="4" y="47"/>
                    </a:cubicBezTo>
                    <a:cubicBezTo>
                      <a:pt x="4" y="47"/>
                      <a:pt x="4" y="47"/>
                      <a:pt x="3" y="47"/>
                    </a:cubicBezTo>
                    <a:cubicBezTo>
                      <a:pt x="3" y="47"/>
                      <a:pt x="2" y="47"/>
                      <a:pt x="2" y="47"/>
                    </a:cubicBezTo>
                    <a:cubicBezTo>
                      <a:pt x="2" y="47"/>
                      <a:pt x="1" y="47"/>
                      <a:pt x="1" y="47"/>
                    </a:cubicBezTo>
                    <a:cubicBezTo>
                      <a:pt x="0" y="47"/>
                      <a:pt x="0" y="47"/>
                      <a:pt x="0" y="47"/>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31">
                <a:extLst>
                  <a:ext uri="{FF2B5EF4-FFF2-40B4-BE49-F238E27FC236}">
                    <a16:creationId xmlns:a16="http://schemas.microsoft.com/office/drawing/2014/main" id="{D60F5897-7730-4F0D-8FDA-F5205104BE3C}"/>
                  </a:ext>
                </a:extLst>
              </p:cNvPr>
              <p:cNvSpPr>
                <a:spLocks noEditPoints="1"/>
              </p:cNvSpPr>
              <p:nvPr/>
            </p:nvSpPr>
            <p:spPr bwMode="auto">
              <a:xfrm>
                <a:off x="8215" y="136"/>
                <a:ext cx="93" cy="114"/>
              </a:xfrm>
              <a:custGeom>
                <a:avLst/>
                <a:gdLst>
                  <a:gd name="T0" fmla="*/ 19 w 39"/>
                  <a:gd name="T1" fmla="*/ 48 h 48"/>
                  <a:gd name="T2" fmla="*/ 11 w 39"/>
                  <a:gd name="T3" fmla="*/ 47 h 48"/>
                  <a:gd name="T4" fmla="*/ 5 w 39"/>
                  <a:gd name="T5" fmla="*/ 42 h 48"/>
                  <a:gd name="T6" fmla="*/ 1 w 39"/>
                  <a:gd name="T7" fmla="*/ 34 h 48"/>
                  <a:gd name="T8" fmla="*/ 0 w 39"/>
                  <a:gd name="T9" fmla="*/ 24 h 48"/>
                  <a:gd name="T10" fmla="*/ 1 w 39"/>
                  <a:gd name="T11" fmla="*/ 15 h 48"/>
                  <a:gd name="T12" fmla="*/ 5 w 39"/>
                  <a:gd name="T13" fmla="*/ 7 h 48"/>
                  <a:gd name="T14" fmla="*/ 11 w 39"/>
                  <a:gd name="T15" fmla="*/ 2 h 48"/>
                  <a:gd name="T16" fmla="*/ 19 w 39"/>
                  <a:gd name="T17" fmla="*/ 0 h 48"/>
                  <a:gd name="T18" fmla="*/ 28 w 39"/>
                  <a:gd name="T19" fmla="*/ 2 h 48"/>
                  <a:gd name="T20" fmla="*/ 34 w 39"/>
                  <a:gd name="T21" fmla="*/ 7 h 48"/>
                  <a:gd name="T22" fmla="*/ 37 w 39"/>
                  <a:gd name="T23" fmla="*/ 15 h 48"/>
                  <a:gd name="T24" fmla="*/ 39 w 39"/>
                  <a:gd name="T25" fmla="*/ 24 h 48"/>
                  <a:gd name="T26" fmla="*/ 37 w 39"/>
                  <a:gd name="T27" fmla="*/ 34 h 48"/>
                  <a:gd name="T28" fmla="*/ 34 w 39"/>
                  <a:gd name="T29" fmla="*/ 42 h 48"/>
                  <a:gd name="T30" fmla="*/ 28 w 39"/>
                  <a:gd name="T31" fmla="*/ 47 h 48"/>
                  <a:gd name="T32" fmla="*/ 19 w 39"/>
                  <a:gd name="T33" fmla="*/ 48 h 48"/>
                  <a:gd name="T34" fmla="*/ 19 w 39"/>
                  <a:gd name="T35" fmla="*/ 44 h 48"/>
                  <a:gd name="T36" fmla="*/ 26 w 39"/>
                  <a:gd name="T37" fmla="*/ 43 h 48"/>
                  <a:gd name="T38" fmla="*/ 30 w 39"/>
                  <a:gd name="T39" fmla="*/ 39 h 48"/>
                  <a:gd name="T40" fmla="*/ 33 w 39"/>
                  <a:gd name="T41" fmla="*/ 32 h 48"/>
                  <a:gd name="T42" fmla="*/ 34 w 39"/>
                  <a:gd name="T43" fmla="*/ 24 h 48"/>
                  <a:gd name="T44" fmla="*/ 33 w 39"/>
                  <a:gd name="T45" fmla="*/ 16 h 48"/>
                  <a:gd name="T46" fmla="*/ 30 w 39"/>
                  <a:gd name="T47" fmla="*/ 10 h 48"/>
                  <a:gd name="T48" fmla="*/ 26 w 39"/>
                  <a:gd name="T49" fmla="*/ 6 h 48"/>
                  <a:gd name="T50" fmla="*/ 19 w 39"/>
                  <a:gd name="T51" fmla="*/ 4 h 48"/>
                  <a:gd name="T52" fmla="*/ 13 w 39"/>
                  <a:gd name="T53" fmla="*/ 6 h 48"/>
                  <a:gd name="T54" fmla="*/ 8 w 39"/>
                  <a:gd name="T55" fmla="*/ 10 h 48"/>
                  <a:gd name="T56" fmla="*/ 6 w 39"/>
                  <a:gd name="T57" fmla="*/ 16 h 48"/>
                  <a:gd name="T58" fmla="*/ 5 w 39"/>
                  <a:gd name="T59" fmla="*/ 24 h 48"/>
                  <a:gd name="T60" fmla="*/ 6 w 39"/>
                  <a:gd name="T61" fmla="*/ 32 h 48"/>
                  <a:gd name="T62" fmla="*/ 8 w 39"/>
                  <a:gd name="T63" fmla="*/ 39 h 48"/>
                  <a:gd name="T64" fmla="*/ 13 w 39"/>
                  <a:gd name="T65" fmla="*/ 43 h 48"/>
                  <a:gd name="T66" fmla="*/ 19 w 39"/>
                  <a:gd name="T6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 h="48">
                    <a:moveTo>
                      <a:pt x="19" y="48"/>
                    </a:moveTo>
                    <a:cubicBezTo>
                      <a:pt x="16" y="48"/>
                      <a:pt x="13" y="48"/>
                      <a:pt x="11" y="47"/>
                    </a:cubicBezTo>
                    <a:cubicBezTo>
                      <a:pt x="9" y="45"/>
                      <a:pt x="7" y="44"/>
                      <a:pt x="5" y="42"/>
                    </a:cubicBezTo>
                    <a:cubicBezTo>
                      <a:pt x="3" y="39"/>
                      <a:pt x="2" y="37"/>
                      <a:pt x="1" y="34"/>
                    </a:cubicBezTo>
                    <a:cubicBezTo>
                      <a:pt x="1" y="31"/>
                      <a:pt x="0" y="28"/>
                      <a:pt x="0" y="24"/>
                    </a:cubicBezTo>
                    <a:cubicBezTo>
                      <a:pt x="0" y="21"/>
                      <a:pt x="1" y="18"/>
                      <a:pt x="1" y="15"/>
                    </a:cubicBezTo>
                    <a:cubicBezTo>
                      <a:pt x="2" y="12"/>
                      <a:pt x="3" y="9"/>
                      <a:pt x="5" y="7"/>
                    </a:cubicBezTo>
                    <a:cubicBezTo>
                      <a:pt x="7" y="5"/>
                      <a:pt x="9" y="3"/>
                      <a:pt x="11" y="2"/>
                    </a:cubicBezTo>
                    <a:cubicBezTo>
                      <a:pt x="13" y="1"/>
                      <a:pt x="16" y="0"/>
                      <a:pt x="19" y="0"/>
                    </a:cubicBezTo>
                    <a:cubicBezTo>
                      <a:pt x="23" y="0"/>
                      <a:pt x="25" y="1"/>
                      <a:pt x="28" y="2"/>
                    </a:cubicBezTo>
                    <a:cubicBezTo>
                      <a:pt x="30" y="3"/>
                      <a:pt x="32" y="5"/>
                      <a:pt x="34" y="7"/>
                    </a:cubicBezTo>
                    <a:cubicBezTo>
                      <a:pt x="35" y="9"/>
                      <a:pt x="37" y="12"/>
                      <a:pt x="37" y="15"/>
                    </a:cubicBezTo>
                    <a:cubicBezTo>
                      <a:pt x="38" y="18"/>
                      <a:pt x="39" y="21"/>
                      <a:pt x="39" y="24"/>
                    </a:cubicBezTo>
                    <a:cubicBezTo>
                      <a:pt x="39" y="28"/>
                      <a:pt x="38" y="31"/>
                      <a:pt x="37" y="34"/>
                    </a:cubicBezTo>
                    <a:cubicBezTo>
                      <a:pt x="37" y="37"/>
                      <a:pt x="35" y="39"/>
                      <a:pt x="34" y="42"/>
                    </a:cubicBezTo>
                    <a:cubicBezTo>
                      <a:pt x="32" y="44"/>
                      <a:pt x="30" y="45"/>
                      <a:pt x="28" y="47"/>
                    </a:cubicBezTo>
                    <a:cubicBezTo>
                      <a:pt x="25" y="48"/>
                      <a:pt x="23" y="48"/>
                      <a:pt x="19" y="48"/>
                    </a:cubicBezTo>
                    <a:close/>
                    <a:moveTo>
                      <a:pt x="19" y="44"/>
                    </a:moveTo>
                    <a:cubicBezTo>
                      <a:pt x="22" y="44"/>
                      <a:pt x="24" y="44"/>
                      <a:pt x="26" y="43"/>
                    </a:cubicBezTo>
                    <a:cubicBezTo>
                      <a:pt x="28" y="42"/>
                      <a:pt x="29" y="40"/>
                      <a:pt x="30" y="39"/>
                    </a:cubicBezTo>
                    <a:cubicBezTo>
                      <a:pt x="32" y="37"/>
                      <a:pt x="33" y="35"/>
                      <a:pt x="33" y="32"/>
                    </a:cubicBezTo>
                    <a:cubicBezTo>
                      <a:pt x="34" y="30"/>
                      <a:pt x="34" y="27"/>
                      <a:pt x="34" y="24"/>
                    </a:cubicBezTo>
                    <a:cubicBezTo>
                      <a:pt x="34" y="21"/>
                      <a:pt x="34" y="19"/>
                      <a:pt x="33" y="16"/>
                    </a:cubicBezTo>
                    <a:cubicBezTo>
                      <a:pt x="33" y="14"/>
                      <a:pt x="32" y="12"/>
                      <a:pt x="30" y="10"/>
                    </a:cubicBezTo>
                    <a:cubicBezTo>
                      <a:pt x="29" y="8"/>
                      <a:pt x="28" y="7"/>
                      <a:pt x="26" y="6"/>
                    </a:cubicBezTo>
                    <a:cubicBezTo>
                      <a:pt x="24" y="5"/>
                      <a:pt x="22" y="4"/>
                      <a:pt x="19" y="4"/>
                    </a:cubicBezTo>
                    <a:cubicBezTo>
                      <a:pt x="17" y="4"/>
                      <a:pt x="15" y="5"/>
                      <a:pt x="13" y="6"/>
                    </a:cubicBezTo>
                    <a:cubicBezTo>
                      <a:pt x="11" y="7"/>
                      <a:pt x="10" y="8"/>
                      <a:pt x="8" y="10"/>
                    </a:cubicBezTo>
                    <a:cubicBezTo>
                      <a:pt x="7" y="12"/>
                      <a:pt x="6" y="14"/>
                      <a:pt x="6" y="16"/>
                    </a:cubicBezTo>
                    <a:cubicBezTo>
                      <a:pt x="5" y="19"/>
                      <a:pt x="5" y="21"/>
                      <a:pt x="5" y="24"/>
                    </a:cubicBezTo>
                    <a:cubicBezTo>
                      <a:pt x="5" y="27"/>
                      <a:pt x="5" y="30"/>
                      <a:pt x="6" y="32"/>
                    </a:cubicBezTo>
                    <a:cubicBezTo>
                      <a:pt x="6" y="35"/>
                      <a:pt x="7" y="37"/>
                      <a:pt x="8" y="39"/>
                    </a:cubicBezTo>
                    <a:cubicBezTo>
                      <a:pt x="10" y="40"/>
                      <a:pt x="11" y="42"/>
                      <a:pt x="13" y="43"/>
                    </a:cubicBezTo>
                    <a:cubicBezTo>
                      <a:pt x="15" y="44"/>
                      <a:pt x="17" y="44"/>
                      <a:pt x="19"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32">
                <a:extLst>
                  <a:ext uri="{FF2B5EF4-FFF2-40B4-BE49-F238E27FC236}">
                    <a16:creationId xmlns:a16="http://schemas.microsoft.com/office/drawing/2014/main" id="{A9405614-41A0-4D1C-9ACB-A1729F839FCA}"/>
                  </a:ext>
                </a:extLst>
              </p:cNvPr>
              <p:cNvSpPr>
                <a:spLocks/>
              </p:cNvSpPr>
              <p:nvPr/>
            </p:nvSpPr>
            <p:spPr bwMode="auto">
              <a:xfrm>
                <a:off x="8358" y="138"/>
                <a:ext cx="73" cy="112"/>
              </a:xfrm>
              <a:custGeom>
                <a:avLst/>
                <a:gdLst>
                  <a:gd name="T0" fmla="*/ 0 w 31"/>
                  <a:gd name="T1" fmla="*/ 0 h 47"/>
                  <a:gd name="T2" fmla="*/ 1 w 31"/>
                  <a:gd name="T3" fmla="*/ 0 h 47"/>
                  <a:gd name="T4" fmla="*/ 2 w 31"/>
                  <a:gd name="T5" fmla="*/ 0 h 47"/>
                  <a:gd name="T6" fmla="*/ 3 w 31"/>
                  <a:gd name="T7" fmla="*/ 0 h 47"/>
                  <a:gd name="T8" fmla="*/ 5 w 31"/>
                  <a:gd name="T9" fmla="*/ 0 h 47"/>
                  <a:gd name="T10" fmla="*/ 27 w 31"/>
                  <a:gd name="T11" fmla="*/ 39 h 47"/>
                  <a:gd name="T12" fmla="*/ 27 w 31"/>
                  <a:gd name="T13" fmla="*/ 0 h 47"/>
                  <a:gd name="T14" fmla="*/ 28 w 31"/>
                  <a:gd name="T15" fmla="*/ 0 h 47"/>
                  <a:gd name="T16" fmla="*/ 29 w 31"/>
                  <a:gd name="T17" fmla="*/ 0 h 47"/>
                  <a:gd name="T18" fmla="*/ 30 w 31"/>
                  <a:gd name="T19" fmla="*/ 0 h 47"/>
                  <a:gd name="T20" fmla="*/ 31 w 31"/>
                  <a:gd name="T21" fmla="*/ 0 h 47"/>
                  <a:gd name="T22" fmla="*/ 31 w 31"/>
                  <a:gd name="T23" fmla="*/ 47 h 47"/>
                  <a:gd name="T24" fmla="*/ 30 w 31"/>
                  <a:gd name="T25" fmla="*/ 47 h 47"/>
                  <a:gd name="T26" fmla="*/ 29 w 31"/>
                  <a:gd name="T27" fmla="*/ 47 h 47"/>
                  <a:gd name="T28" fmla="*/ 27 w 31"/>
                  <a:gd name="T29" fmla="*/ 47 h 47"/>
                  <a:gd name="T30" fmla="*/ 26 w 31"/>
                  <a:gd name="T31" fmla="*/ 47 h 47"/>
                  <a:gd name="T32" fmla="*/ 4 w 31"/>
                  <a:gd name="T33" fmla="*/ 8 h 47"/>
                  <a:gd name="T34" fmla="*/ 4 w 31"/>
                  <a:gd name="T35" fmla="*/ 47 h 47"/>
                  <a:gd name="T36" fmla="*/ 3 w 31"/>
                  <a:gd name="T37" fmla="*/ 47 h 47"/>
                  <a:gd name="T38" fmla="*/ 2 w 31"/>
                  <a:gd name="T39" fmla="*/ 47 h 47"/>
                  <a:gd name="T40" fmla="*/ 1 w 31"/>
                  <a:gd name="T41" fmla="*/ 47 h 47"/>
                  <a:gd name="T42" fmla="*/ 0 w 31"/>
                  <a:gd name="T43" fmla="*/ 47 h 47"/>
                  <a:gd name="T44" fmla="*/ 0 w 31"/>
                  <a:gd name="T4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47">
                    <a:moveTo>
                      <a:pt x="0" y="0"/>
                    </a:moveTo>
                    <a:cubicBezTo>
                      <a:pt x="0" y="0"/>
                      <a:pt x="0" y="0"/>
                      <a:pt x="1" y="0"/>
                    </a:cubicBezTo>
                    <a:cubicBezTo>
                      <a:pt x="1" y="0"/>
                      <a:pt x="2" y="0"/>
                      <a:pt x="2" y="0"/>
                    </a:cubicBezTo>
                    <a:cubicBezTo>
                      <a:pt x="2" y="0"/>
                      <a:pt x="3" y="0"/>
                      <a:pt x="3" y="0"/>
                    </a:cubicBezTo>
                    <a:cubicBezTo>
                      <a:pt x="4" y="0"/>
                      <a:pt x="4" y="0"/>
                      <a:pt x="5" y="0"/>
                    </a:cubicBezTo>
                    <a:cubicBezTo>
                      <a:pt x="27" y="39"/>
                      <a:pt x="27" y="39"/>
                      <a:pt x="27" y="39"/>
                    </a:cubicBezTo>
                    <a:cubicBezTo>
                      <a:pt x="27" y="0"/>
                      <a:pt x="27" y="0"/>
                      <a:pt x="27" y="0"/>
                    </a:cubicBezTo>
                    <a:cubicBezTo>
                      <a:pt x="27" y="0"/>
                      <a:pt x="27" y="0"/>
                      <a:pt x="28" y="0"/>
                    </a:cubicBezTo>
                    <a:cubicBezTo>
                      <a:pt x="28" y="0"/>
                      <a:pt x="29" y="0"/>
                      <a:pt x="29" y="0"/>
                    </a:cubicBezTo>
                    <a:cubicBezTo>
                      <a:pt x="29" y="0"/>
                      <a:pt x="30" y="0"/>
                      <a:pt x="30" y="0"/>
                    </a:cubicBezTo>
                    <a:cubicBezTo>
                      <a:pt x="30" y="0"/>
                      <a:pt x="31" y="0"/>
                      <a:pt x="31" y="0"/>
                    </a:cubicBezTo>
                    <a:cubicBezTo>
                      <a:pt x="31" y="47"/>
                      <a:pt x="31" y="47"/>
                      <a:pt x="31" y="47"/>
                    </a:cubicBezTo>
                    <a:cubicBezTo>
                      <a:pt x="31" y="47"/>
                      <a:pt x="30" y="47"/>
                      <a:pt x="30" y="47"/>
                    </a:cubicBezTo>
                    <a:cubicBezTo>
                      <a:pt x="29" y="47"/>
                      <a:pt x="29" y="47"/>
                      <a:pt x="29" y="47"/>
                    </a:cubicBezTo>
                    <a:cubicBezTo>
                      <a:pt x="28" y="47"/>
                      <a:pt x="28" y="47"/>
                      <a:pt x="27" y="47"/>
                    </a:cubicBezTo>
                    <a:cubicBezTo>
                      <a:pt x="27" y="47"/>
                      <a:pt x="27" y="47"/>
                      <a:pt x="26" y="47"/>
                    </a:cubicBezTo>
                    <a:cubicBezTo>
                      <a:pt x="4" y="8"/>
                      <a:pt x="4" y="8"/>
                      <a:pt x="4" y="8"/>
                    </a:cubicBezTo>
                    <a:cubicBezTo>
                      <a:pt x="4" y="47"/>
                      <a:pt x="4" y="47"/>
                      <a:pt x="4" y="47"/>
                    </a:cubicBezTo>
                    <a:cubicBezTo>
                      <a:pt x="4" y="47"/>
                      <a:pt x="3" y="47"/>
                      <a:pt x="3" y="47"/>
                    </a:cubicBezTo>
                    <a:cubicBezTo>
                      <a:pt x="3" y="47"/>
                      <a:pt x="2" y="47"/>
                      <a:pt x="2" y="47"/>
                    </a:cubicBezTo>
                    <a:cubicBezTo>
                      <a:pt x="1" y="47"/>
                      <a:pt x="1" y="47"/>
                      <a:pt x="1" y="47"/>
                    </a:cubicBezTo>
                    <a:cubicBezTo>
                      <a:pt x="0" y="47"/>
                      <a:pt x="0" y="47"/>
                      <a:pt x="0" y="47"/>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33">
                <a:extLst>
                  <a:ext uri="{FF2B5EF4-FFF2-40B4-BE49-F238E27FC236}">
                    <a16:creationId xmlns:a16="http://schemas.microsoft.com/office/drawing/2014/main" id="{375C822E-872C-41E8-BCE5-F093457F3129}"/>
                  </a:ext>
                </a:extLst>
              </p:cNvPr>
              <p:cNvSpPr>
                <a:spLocks noEditPoints="1"/>
              </p:cNvSpPr>
              <p:nvPr/>
            </p:nvSpPr>
            <p:spPr bwMode="auto">
              <a:xfrm>
                <a:off x="8550" y="136"/>
                <a:ext cx="82" cy="114"/>
              </a:xfrm>
              <a:custGeom>
                <a:avLst/>
                <a:gdLst>
                  <a:gd name="T0" fmla="*/ 0 w 35"/>
                  <a:gd name="T1" fmla="*/ 1 h 48"/>
                  <a:gd name="T2" fmla="*/ 2 w 35"/>
                  <a:gd name="T3" fmla="*/ 1 h 48"/>
                  <a:gd name="T4" fmla="*/ 5 w 35"/>
                  <a:gd name="T5" fmla="*/ 1 h 48"/>
                  <a:gd name="T6" fmla="*/ 8 w 35"/>
                  <a:gd name="T7" fmla="*/ 0 h 48"/>
                  <a:gd name="T8" fmla="*/ 11 w 35"/>
                  <a:gd name="T9" fmla="*/ 0 h 48"/>
                  <a:gd name="T10" fmla="*/ 21 w 35"/>
                  <a:gd name="T11" fmla="*/ 2 h 48"/>
                  <a:gd name="T12" fmla="*/ 29 w 35"/>
                  <a:gd name="T13" fmla="*/ 7 h 48"/>
                  <a:gd name="T14" fmla="*/ 33 w 35"/>
                  <a:gd name="T15" fmla="*/ 14 h 48"/>
                  <a:gd name="T16" fmla="*/ 35 w 35"/>
                  <a:gd name="T17" fmla="*/ 24 h 48"/>
                  <a:gd name="T18" fmla="*/ 11 w 35"/>
                  <a:gd name="T19" fmla="*/ 48 h 48"/>
                  <a:gd name="T20" fmla="*/ 8 w 35"/>
                  <a:gd name="T21" fmla="*/ 48 h 48"/>
                  <a:gd name="T22" fmla="*/ 5 w 35"/>
                  <a:gd name="T23" fmla="*/ 48 h 48"/>
                  <a:gd name="T24" fmla="*/ 2 w 35"/>
                  <a:gd name="T25" fmla="*/ 48 h 48"/>
                  <a:gd name="T26" fmla="*/ 0 w 35"/>
                  <a:gd name="T27" fmla="*/ 48 h 48"/>
                  <a:gd name="T28" fmla="*/ 0 w 35"/>
                  <a:gd name="T29" fmla="*/ 1 h 48"/>
                  <a:gd name="T30" fmla="*/ 5 w 35"/>
                  <a:gd name="T31" fmla="*/ 44 h 48"/>
                  <a:gd name="T32" fmla="*/ 7 w 35"/>
                  <a:gd name="T33" fmla="*/ 44 h 48"/>
                  <a:gd name="T34" fmla="*/ 11 w 35"/>
                  <a:gd name="T35" fmla="*/ 44 h 48"/>
                  <a:gd name="T36" fmla="*/ 19 w 35"/>
                  <a:gd name="T37" fmla="*/ 43 h 48"/>
                  <a:gd name="T38" fmla="*/ 25 w 35"/>
                  <a:gd name="T39" fmla="*/ 40 h 48"/>
                  <a:gd name="T40" fmla="*/ 29 w 35"/>
                  <a:gd name="T41" fmla="*/ 34 h 48"/>
                  <a:gd name="T42" fmla="*/ 30 w 35"/>
                  <a:gd name="T43" fmla="*/ 24 h 48"/>
                  <a:gd name="T44" fmla="*/ 25 w 35"/>
                  <a:gd name="T45" fmla="*/ 9 h 48"/>
                  <a:gd name="T46" fmla="*/ 11 w 35"/>
                  <a:gd name="T47" fmla="*/ 5 h 48"/>
                  <a:gd name="T48" fmla="*/ 7 w 35"/>
                  <a:gd name="T49" fmla="*/ 5 h 48"/>
                  <a:gd name="T50" fmla="*/ 5 w 35"/>
                  <a:gd name="T51" fmla="*/ 5 h 48"/>
                  <a:gd name="T52" fmla="*/ 5 w 35"/>
                  <a:gd name="T53"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5" h="48">
                    <a:moveTo>
                      <a:pt x="0" y="1"/>
                    </a:moveTo>
                    <a:cubicBezTo>
                      <a:pt x="1" y="1"/>
                      <a:pt x="1" y="1"/>
                      <a:pt x="2" y="1"/>
                    </a:cubicBezTo>
                    <a:cubicBezTo>
                      <a:pt x="3" y="1"/>
                      <a:pt x="4" y="1"/>
                      <a:pt x="5" y="1"/>
                    </a:cubicBezTo>
                    <a:cubicBezTo>
                      <a:pt x="6" y="1"/>
                      <a:pt x="7" y="0"/>
                      <a:pt x="8" y="0"/>
                    </a:cubicBezTo>
                    <a:cubicBezTo>
                      <a:pt x="9" y="0"/>
                      <a:pt x="10" y="0"/>
                      <a:pt x="11" y="0"/>
                    </a:cubicBezTo>
                    <a:cubicBezTo>
                      <a:pt x="15" y="0"/>
                      <a:pt x="18" y="1"/>
                      <a:pt x="21" y="2"/>
                    </a:cubicBezTo>
                    <a:cubicBezTo>
                      <a:pt x="24" y="3"/>
                      <a:pt x="27" y="5"/>
                      <a:pt x="29" y="7"/>
                    </a:cubicBezTo>
                    <a:cubicBezTo>
                      <a:pt x="31" y="9"/>
                      <a:pt x="32" y="11"/>
                      <a:pt x="33" y="14"/>
                    </a:cubicBezTo>
                    <a:cubicBezTo>
                      <a:pt x="34" y="17"/>
                      <a:pt x="35" y="21"/>
                      <a:pt x="35" y="24"/>
                    </a:cubicBezTo>
                    <a:cubicBezTo>
                      <a:pt x="35" y="40"/>
                      <a:pt x="27" y="48"/>
                      <a:pt x="11" y="48"/>
                    </a:cubicBezTo>
                    <a:cubicBezTo>
                      <a:pt x="10" y="48"/>
                      <a:pt x="9" y="48"/>
                      <a:pt x="8" y="48"/>
                    </a:cubicBezTo>
                    <a:cubicBezTo>
                      <a:pt x="7" y="48"/>
                      <a:pt x="6" y="48"/>
                      <a:pt x="5" y="48"/>
                    </a:cubicBezTo>
                    <a:cubicBezTo>
                      <a:pt x="4" y="48"/>
                      <a:pt x="3" y="48"/>
                      <a:pt x="2" y="48"/>
                    </a:cubicBezTo>
                    <a:cubicBezTo>
                      <a:pt x="1" y="48"/>
                      <a:pt x="1" y="48"/>
                      <a:pt x="0" y="48"/>
                    </a:cubicBezTo>
                    <a:lnTo>
                      <a:pt x="0" y="1"/>
                    </a:lnTo>
                    <a:close/>
                    <a:moveTo>
                      <a:pt x="5" y="44"/>
                    </a:moveTo>
                    <a:cubicBezTo>
                      <a:pt x="5" y="44"/>
                      <a:pt x="6" y="44"/>
                      <a:pt x="7" y="44"/>
                    </a:cubicBezTo>
                    <a:cubicBezTo>
                      <a:pt x="8" y="44"/>
                      <a:pt x="9" y="44"/>
                      <a:pt x="11" y="44"/>
                    </a:cubicBezTo>
                    <a:cubicBezTo>
                      <a:pt x="14" y="44"/>
                      <a:pt x="16" y="44"/>
                      <a:pt x="19" y="43"/>
                    </a:cubicBezTo>
                    <a:cubicBezTo>
                      <a:pt x="21" y="42"/>
                      <a:pt x="23" y="41"/>
                      <a:pt x="25" y="40"/>
                    </a:cubicBezTo>
                    <a:cubicBezTo>
                      <a:pt x="26" y="38"/>
                      <a:pt x="28" y="36"/>
                      <a:pt x="29" y="34"/>
                    </a:cubicBezTo>
                    <a:cubicBezTo>
                      <a:pt x="29" y="31"/>
                      <a:pt x="30" y="28"/>
                      <a:pt x="30" y="24"/>
                    </a:cubicBezTo>
                    <a:cubicBezTo>
                      <a:pt x="30" y="17"/>
                      <a:pt x="28" y="12"/>
                      <a:pt x="25" y="9"/>
                    </a:cubicBezTo>
                    <a:cubicBezTo>
                      <a:pt x="21" y="6"/>
                      <a:pt x="17" y="5"/>
                      <a:pt x="11" y="5"/>
                    </a:cubicBezTo>
                    <a:cubicBezTo>
                      <a:pt x="10" y="5"/>
                      <a:pt x="8" y="5"/>
                      <a:pt x="7" y="5"/>
                    </a:cubicBezTo>
                    <a:cubicBezTo>
                      <a:pt x="6" y="5"/>
                      <a:pt x="5" y="5"/>
                      <a:pt x="5" y="5"/>
                    </a:cubicBezTo>
                    <a:lnTo>
                      <a:pt x="5"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34">
                <a:extLst>
                  <a:ext uri="{FF2B5EF4-FFF2-40B4-BE49-F238E27FC236}">
                    <a16:creationId xmlns:a16="http://schemas.microsoft.com/office/drawing/2014/main" id="{E2264290-27CA-4524-9E7E-1BACE8DEBD9F}"/>
                  </a:ext>
                </a:extLst>
              </p:cNvPr>
              <p:cNvSpPr>
                <a:spLocks/>
              </p:cNvSpPr>
              <p:nvPr/>
            </p:nvSpPr>
            <p:spPr bwMode="auto">
              <a:xfrm>
                <a:off x="8682" y="138"/>
                <a:ext cx="59" cy="112"/>
              </a:xfrm>
              <a:custGeom>
                <a:avLst/>
                <a:gdLst>
                  <a:gd name="T0" fmla="*/ 0 w 25"/>
                  <a:gd name="T1" fmla="*/ 0 h 47"/>
                  <a:gd name="T2" fmla="*/ 25 w 25"/>
                  <a:gd name="T3" fmla="*/ 0 h 47"/>
                  <a:gd name="T4" fmla="*/ 25 w 25"/>
                  <a:gd name="T5" fmla="*/ 1 h 47"/>
                  <a:gd name="T6" fmla="*/ 25 w 25"/>
                  <a:gd name="T7" fmla="*/ 2 h 47"/>
                  <a:gd name="T8" fmla="*/ 25 w 25"/>
                  <a:gd name="T9" fmla="*/ 3 h 47"/>
                  <a:gd name="T10" fmla="*/ 25 w 25"/>
                  <a:gd name="T11" fmla="*/ 4 h 47"/>
                  <a:gd name="T12" fmla="*/ 4 w 25"/>
                  <a:gd name="T13" fmla="*/ 4 h 47"/>
                  <a:gd name="T14" fmla="*/ 4 w 25"/>
                  <a:gd name="T15" fmla="*/ 20 h 47"/>
                  <a:gd name="T16" fmla="*/ 21 w 25"/>
                  <a:gd name="T17" fmla="*/ 20 h 47"/>
                  <a:gd name="T18" fmla="*/ 21 w 25"/>
                  <a:gd name="T19" fmla="*/ 21 h 47"/>
                  <a:gd name="T20" fmla="*/ 21 w 25"/>
                  <a:gd name="T21" fmla="*/ 22 h 47"/>
                  <a:gd name="T22" fmla="*/ 21 w 25"/>
                  <a:gd name="T23" fmla="*/ 23 h 47"/>
                  <a:gd name="T24" fmla="*/ 21 w 25"/>
                  <a:gd name="T25" fmla="*/ 24 h 47"/>
                  <a:gd name="T26" fmla="*/ 4 w 25"/>
                  <a:gd name="T27" fmla="*/ 24 h 47"/>
                  <a:gd name="T28" fmla="*/ 4 w 25"/>
                  <a:gd name="T29" fmla="*/ 43 h 47"/>
                  <a:gd name="T30" fmla="*/ 25 w 25"/>
                  <a:gd name="T31" fmla="*/ 43 h 47"/>
                  <a:gd name="T32" fmla="*/ 25 w 25"/>
                  <a:gd name="T33" fmla="*/ 43 h 47"/>
                  <a:gd name="T34" fmla="*/ 25 w 25"/>
                  <a:gd name="T35" fmla="*/ 45 h 47"/>
                  <a:gd name="T36" fmla="*/ 25 w 25"/>
                  <a:gd name="T37" fmla="*/ 46 h 47"/>
                  <a:gd name="T38" fmla="*/ 25 w 25"/>
                  <a:gd name="T39" fmla="*/ 47 h 47"/>
                  <a:gd name="T40" fmla="*/ 0 w 25"/>
                  <a:gd name="T41" fmla="*/ 47 h 47"/>
                  <a:gd name="T42" fmla="*/ 0 w 25"/>
                  <a:gd name="T4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47">
                    <a:moveTo>
                      <a:pt x="0" y="0"/>
                    </a:moveTo>
                    <a:cubicBezTo>
                      <a:pt x="25" y="0"/>
                      <a:pt x="25" y="0"/>
                      <a:pt x="25" y="0"/>
                    </a:cubicBezTo>
                    <a:cubicBezTo>
                      <a:pt x="25" y="0"/>
                      <a:pt x="25" y="1"/>
                      <a:pt x="25" y="1"/>
                    </a:cubicBezTo>
                    <a:cubicBezTo>
                      <a:pt x="25" y="1"/>
                      <a:pt x="25" y="2"/>
                      <a:pt x="25" y="2"/>
                    </a:cubicBezTo>
                    <a:cubicBezTo>
                      <a:pt x="25" y="2"/>
                      <a:pt x="25" y="3"/>
                      <a:pt x="25" y="3"/>
                    </a:cubicBezTo>
                    <a:cubicBezTo>
                      <a:pt x="25" y="4"/>
                      <a:pt x="25" y="4"/>
                      <a:pt x="25" y="4"/>
                    </a:cubicBezTo>
                    <a:cubicBezTo>
                      <a:pt x="4" y="4"/>
                      <a:pt x="4" y="4"/>
                      <a:pt x="4" y="4"/>
                    </a:cubicBezTo>
                    <a:cubicBezTo>
                      <a:pt x="4" y="20"/>
                      <a:pt x="4" y="20"/>
                      <a:pt x="4" y="20"/>
                    </a:cubicBezTo>
                    <a:cubicBezTo>
                      <a:pt x="21" y="20"/>
                      <a:pt x="21" y="20"/>
                      <a:pt x="21" y="20"/>
                    </a:cubicBezTo>
                    <a:cubicBezTo>
                      <a:pt x="21" y="20"/>
                      <a:pt x="21" y="20"/>
                      <a:pt x="21" y="21"/>
                    </a:cubicBezTo>
                    <a:cubicBezTo>
                      <a:pt x="21" y="21"/>
                      <a:pt x="21" y="22"/>
                      <a:pt x="21" y="22"/>
                    </a:cubicBezTo>
                    <a:cubicBezTo>
                      <a:pt x="21" y="22"/>
                      <a:pt x="21" y="23"/>
                      <a:pt x="21" y="23"/>
                    </a:cubicBezTo>
                    <a:cubicBezTo>
                      <a:pt x="21" y="23"/>
                      <a:pt x="21" y="24"/>
                      <a:pt x="21" y="24"/>
                    </a:cubicBezTo>
                    <a:cubicBezTo>
                      <a:pt x="4" y="24"/>
                      <a:pt x="4" y="24"/>
                      <a:pt x="4" y="24"/>
                    </a:cubicBezTo>
                    <a:cubicBezTo>
                      <a:pt x="4" y="43"/>
                      <a:pt x="4" y="43"/>
                      <a:pt x="4" y="43"/>
                    </a:cubicBezTo>
                    <a:cubicBezTo>
                      <a:pt x="25" y="43"/>
                      <a:pt x="25" y="43"/>
                      <a:pt x="25" y="43"/>
                    </a:cubicBezTo>
                    <a:cubicBezTo>
                      <a:pt x="25" y="43"/>
                      <a:pt x="25" y="43"/>
                      <a:pt x="25" y="43"/>
                    </a:cubicBezTo>
                    <a:cubicBezTo>
                      <a:pt x="25" y="44"/>
                      <a:pt x="25" y="44"/>
                      <a:pt x="25" y="45"/>
                    </a:cubicBezTo>
                    <a:cubicBezTo>
                      <a:pt x="25" y="45"/>
                      <a:pt x="25" y="45"/>
                      <a:pt x="25" y="46"/>
                    </a:cubicBezTo>
                    <a:cubicBezTo>
                      <a:pt x="25" y="46"/>
                      <a:pt x="25" y="46"/>
                      <a:pt x="25" y="47"/>
                    </a:cubicBezTo>
                    <a:cubicBezTo>
                      <a:pt x="0" y="47"/>
                      <a:pt x="0" y="47"/>
                      <a:pt x="0" y="47"/>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35">
                <a:extLst>
                  <a:ext uri="{FF2B5EF4-FFF2-40B4-BE49-F238E27FC236}">
                    <a16:creationId xmlns:a16="http://schemas.microsoft.com/office/drawing/2014/main" id="{51E84223-2473-4163-8059-02413E9E5130}"/>
                  </a:ext>
                </a:extLst>
              </p:cNvPr>
              <p:cNvSpPr>
                <a:spLocks/>
              </p:cNvSpPr>
              <p:nvPr/>
            </p:nvSpPr>
            <p:spPr bwMode="auto">
              <a:xfrm>
                <a:off x="8782" y="136"/>
                <a:ext cx="66" cy="114"/>
              </a:xfrm>
              <a:custGeom>
                <a:avLst/>
                <a:gdLst>
                  <a:gd name="T0" fmla="*/ 1 w 28"/>
                  <a:gd name="T1" fmla="*/ 42 h 48"/>
                  <a:gd name="T2" fmla="*/ 3 w 28"/>
                  <a:gd name="T3" fmla="*/ 43 h 48"/>
                  <a:gd name="T4" fmla="*/ 5 w 28"/>
                  <a:gd name="T5" fmla="*/ 44 h 48"/>
                  <a:gd name="T6" fmla="*/ 8 w 28"/>
                  <a:gd name="T7" fmla="*/ 44 h 48"/>
                  <a:gd name="T8" fmla="*/ 11 w 28"/>
                  <a:gd name="T9" fmla="*/ 44 h 48"/>
                  <a:gd name="T10" fmla="*/ 17 w 28"/>
                  <a:gd name="T11" fmla="*/ 43 h 48"/>
                  <a:gd name="T12" fmla="*/ 20 w 28"/>
                  <a:gd name="T13" fmla="*/ 41 h 48"/>
                  <a:gd name="T14" fmla="*/ 23 w 28"/>
                  <a:gd name="T15" fmla="*/ 39 h 48"/>
                  <a:gd name="T16" fmla="*/ 23 w 28"/>
                  <a:gd name="T17" fmla="*/ 35 h 48"/>
                  <a:gd name="T18" fmla="*/ 23 w 28"/>
                  <a:gd name="T19" fmla="*/ 31 h 48"/>
                  <a:gd name="T20" fmla="*/ 21 w 28"/>
                  <a:gd name="T21" fmla="*/ 29 h 48"/>
                  <a:gd name="T22" fmla="*/ 18 w 28"/>
                  <a:gd name="T23" fmla="*/ 27 h 48"/>
                  <a:gd name="T24" fmla="*/ 12 w 28"/>
                  <a:gd name="T25" fmla="*/ 24 h 48"/>
                  <a:gd name="T26" fmla="*/ 8 w 28"/>
                  <a:gd name="T27" fmla="*/ 23 h 48"/>
                  <a:gd name="T28" fmla="*/ 5 w 28"/>
                  <a:gd name="T29" fmla="*/ 20 h 48"/>
                  <a:gd name="T30" fmla="*/ 2 w 28"/>
                  <a:gd name="T31" fmla="*/ 17 h 48"/>
                  <a:gd name="T32" fmla="*/ 1 w 28"/>
                  <a:gd name="T33" fmla="*/ 12 h 48"/>
                  <a:gd name="T34" fmla="*/ 5 w 28"/>
                  <a:gd name="T35" fmla="*/ 4 h 48"/>
                  <a:gd name="T36" fmla="*/ 16 w 28"/>
                  <a:gd name="T37" fmla="*/ 0 h 48"/>
                  <a:gd name="T38" fmla="*/ 19 w 28"/>
                  <a:gd name="T39" fmla="*/ 0 h 48"/>
                  <a:gd name="T40" fmla="*/ 22 w 28"/>
                  <a:gd name="T41" fmla="*/ 1 h 48"/>
                  <a:gd name="T42" fmla="*/ 24 w 28"/>
                  <a:gd name="T43" fmla="*/ 1 h 48"/>
                  <a:gd name="T44" fmla="*/ 26 w 28"/>
                  <a:gd name="T45" fmla="*/ 2 h 48"/>
                  <a:gd name="T46" fmla="*/ 25 w 28"/>
                  <a:gd name="T47" fmla="*/ 4 h 48"/>
                  <a:gd name="T48" fmla="*/ 25 w 28"/>
                  <a:gd name="T49" fmla="*/ 6 h 48"/>
                  <a:gd name="T50" fmla="*/ 21 w 28"/>
                  <a:gd name="T51" fmla="*/ 5 h 48"/>
                  <a:gd name="T52" fmla="*/ 16 w 28"/>
                  <a:gd name="T53" fmla="*/ 4 h 48"/>
                  <a:gd name="T54" fmla="*/ 8 w 28"/>
                  <a:gd name="T55" fmla="*/ 6 h 48"/>
                  <a:gd name="T56" fmla="*/ 6 w 28"/>
                  <a:gd name="T57" fmla="*/ 12 h 48"/>
                  <a:gd name="T58" fmla="*/ 7 w 28"/>
                  <a:gd name="T59" fmla="*/ 15 h 48"/>
                  <a:gd name="T60" fmla="*/ 9 w 28"/>
                  <a:gd name="T61" fmla="*/ 17 h 48"/>
                  <a:gd name="T62" fmla="*/ 12 w 28"/>
                  <a:gd name="T63" fmla="*/ 19 h 48"/>
                  <a:gd name="T64" fmla="*/ 15 w 28"/>
                  <a:gd name="T65" fmla="*/ 21 h 48"/>
                  <a:gd name="T66" fmla="*/ 20 w 28"/>
                  <a:gd name="T67" fmla="*/ 23 h 48"/>
                  <a:gd name="T68" fmla="*/ 25 w 28"/>
                  <a:gd name="T69" fmla="*/ 26 h 48"/>
                  <a:gd name="T70" fmla="*/ 27 w 28"/>
                  <a:gd name="T71" fmla="*/ 29 h 48"/>
                  <a:gd name="T72" fmla="*/ 28 w 28"/>
                  <a:gd name="T73" fmla="*/ 34 h 48"/>
                  <a:gd name="T74" fmla="*/ 27 w 28"/>
                  <a:gd name="T75" fmla="*/ 40 h 48"/>
                  <a:gd name="T76" fmla="*/ 24 w 28"/>
                  <a:gd name="T77" fmla="*/ 45 h 48"/>
                  <a:gd name="T78" fmla="*/ 18 w 28"/>
                  <a:gd name="T79" fmla="*/ 47 h 48"/>
                  <a:gd name="T80" fmla="*/ 11 w 28"/>
                  <a:gd name="T81" fmla="*/ 48 h 48"/>
                  <a:gd name="T82" fmla="*/ 5 w 28"/>
                  <a:gd name="T83" fmla="*/ 48 h 48"/>
                  <a:gd name="T84" fmla="*/ 0 w 28"/>
                  <a:gd name="T85" fmla="*/ 47 h 48"/>
                  <a:gd name="T86" fmla="*/ 0 w 28"/>
                  <a:gd name="T87" fmla="*/ 44 h 48"/>
                  <a:gd name="T88" fmla="*/ 1 w 28"/>
                  <a:gd name="T89" fmla="*/ 4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 h="48">
                    <a:moveTo>
                      <a:pt x="1" y="42"/>
                    </a:moveTo>
                    <a:cubicBezTo>
                      <a:pt x="2" y="43"/>
                      <a:pt x="2" y="43"/>
                      <a:pt x="3" y="43"/>
                    </a:cubicBezTo>
                    <a:cubicBezTo>
                      <a:pt x="4" y="43"/>
                      <a:pt x="4" y="43"/>
                      <a:pt x="5" y="44"/>
                    </a:cubicBezTo>
                    <a:cubicBezTo>
                      <a:pt x="6" y="44"/>
                      <a:pt x="7" y="44"/>
                      <a:pt x="8" y="44"/>
                    </a:cubicBezTo>
                    <a:cubicBezTo>
                      <a:pt x="9" y="44"/>
                      <a:pt x="10" y="44"/>
                      <a:pt x="11" y="44"/>
                    </a:cubicBezTo>
                    <a:cubicBezTo>
                      <a:pt x="13" y="44"/>
                      <a:pt x="15" y="44"/>
                      <a:pt x="17" y="43"/>
                    </a:cubicBezTo>
                    <a:cubicBezTo>
                      <a:pt x="18" y="43"/>
                      <a:pt x="19" y="42"/>
                      <a:pt x="20" y="41"/>
                    </a:cubicBezTo>
                    <a:cubicBezTo>
                      <a:pt x="21" y="41"/>
                      <a:pt x="22" y="40"/>
                      <a:pt x="23" y="39"/>
                    </a:cubicBezTo>
                    <a:cubicBezTo>
                      <a:pt x="23" y="37"/>
                      <a:pt x="23" y="36"/>
                      <a:pt x="23" y="35"/>
                    </a:cubicBezTo>
                    <a:cubicBezTo>
                      <a:pt x="23" y="33"/>
                      <a:pt x="23" y="32"/>
                      <a:pt x="23" y="31"/>
                    </a:cubicBezTo>
                    <a:cubicBezTo>
                      <a:pt x="22" y="31"/>
                      <a:pt x="22" y="30"/>
                      <a:pt x="21" y="29"/>
                    </a:cubicBezTo>
                    <a:cubicBezTo>
                      <a:pt x="20" y="28"/>
                      <a:pt x="19" y="27"/>
                      <a:pt x="18" y="27"/>
                    </a:cubicBezTo>
                    <a:cubicBezTo>
                      <a:pt x="16" y="26"/>
                      <a:pt x="15" y="25"/>
                      <a:pt x="12" y="24"/>
                    </a:cubicBezTo>
                    <a:cubicBezTo>
                      <a:pt x="11" y="24"/>
                      <a:pt x="10" y="23"/>
                      <a:pt x="8" y="23"/>
                    </a:cubicBezTo>
                    <a:cubicBezTo>
                      <a:pt x="7" y="22"/>
                      <a:pt x="6" y="21"/>
                      <a:pt x="5" y="20"/>
                    </a:cubicBezTo>
                    <a:cubicBezTo>
                      <a:pt x="4" y="19"/>
                      <a:pt x="3" y="18"/>
                      <a:pt x="2" y="17"/>
                    </a:cubicBezTo>
                    <a:cubicBezTo>
                      <a:pt x="2" y="16"/>
                      <a:pt x="1" y="14"/>
                      <a:pt x="1" y="12"/>
                    </a:cubicBezTo>
                    <a:cubicBezTo>
                      <a:pt x="1" y="9"/>
                      <a:pt x="2" y="6"/>
                      <a:pt x="5" y="4"/>
                    </a:cubicBezTo>
                    <a:cubicBezTo>
                      <a:pt x="8" y="1"/>
                      <a:pt x="11" y="0"/>
                      <a:pt x="16" y="0"/>
                    </a:cubicBezTo>
                    <a:cubicBezTo>
                      <a:pt x="17" y="0"/>
                      <a:pt x="18" y="0"/>
                      <a:pt x="19" y="0"/>
                    </a:cubicBezTo>
                    <a:cubicBezTo>
                      <a:pt x="20" y="1"/>
                      <a:pt x="21" y="1"/>
                      <a:pt x="22" y="1"/>
                    </a:cubicBezTo>
                    <a:cubicBezTo>
                      <a:pt x="22" y="1"/>
                      <a:pt x="23" y="1"/>
                      <a:pt x="24" y="1"/>
                    </a:cubicBezTo>
                    <a:cubicBezTo>
                      <a:pt x="25" y="1"/>
                      <a:pt x="25" y="2"/>
                      <a:pt x="26" y="2"/>
                    </a:cubicBezTo>
                    <a:cubicBezTo>
                      <a:pt x="26" y="2"/>
                      <a:pt x="25" y="3"/>
                      <a:pt x="25" y="4"/>
                    </a:cubicBezTo>
                    <a:cubicBezTo>
                      <a:pt x="25" y="4"/>
                      <a:pt x="25" y="5"/>
                      <a:pt x="25" y="6"/>
                    </a:cubicBezTo>
                    <a:cubicBezTo>
                      <a:pt x="24" y="5"/>
                      <a:pt x="22" y="5"/>
                      <a:pt x="21" y="5"/>
                    </a:cubicBezTo>
                    <a:cubicBezTo>
                      <a:pt x="19" y="4"/>
                      <a:pt x="18" y="4"/>
                      <a:pt x="16" y="4"/>
                    </a:cubicBezTo>
                    <a:cubicBezTo>
                      <a:pt x="12" y="4"/>
                      <a:pt x="10" y="5"/>
                      <a:pt x="8" y="6"/>
                    </a:cubicBezTo>
                    <a:cubicBezTo>
                      <a:pt x="7" y="8"/>
                      <a:pt x="6" y="10"/>
                      <a:pt x="6" y="12"/>
                    </a:cubicBezTo>
                    <a:cubicBezTo>
                      <a:pt x="6" y="13"/>
                      <a:pt x="6" y="14"/>
                      <a:pt x="7" y="15"/>
                    </a:cubicBezTo>
                    <a:cubicBezTo>
                      <a:pt x="7" y="16"/>
                      <a:pt x="8" y="17"/>
                      <a:pt x="9" y="17"/>
                    </a:cubicBezTo>
                    <a:cubicBezTo>
                      <a:pt x="9" y="18"/>
                      <a:pt x="10" y="18"/>
                      <a:pt x="12" y="19"/>
                    </a:cubicBezTo>
                    <a:cubicBezTo>
                      <a:pt x="13" y="20"/>
                      <a:pt x="14" y="20"/>
                      <a:pt x="15" y="21"/>
                    </a:cubicBezTo>
                    <a:cubicBezTo>
                      <a:pt x="17" y="21"/>
                      <a:pt x="19" y="22"/>
                      <a:pt x="20" y="23"/>
                    </a:cubicBezTo>
                    <a:cubicBezTo>
                      <a:pt x="22" y="24"/>
                      <a:pt x="23" y="25"/>
                      <a:pt x="25" y="26"/>
                    </a:cubicBezTo>
                    <a:cubicBezTo>
                      <a:pt x="26" y="27"/>
                      <a:pt x="27" y="28"/>
                      <a:pt x="27" y="29"/>
                    </a:cubicBezTo>
                    <a:cubicBezTo>
                      <a:pt x="28" y="31"/>
                      <a:pt x="28" y="32"/>
                      <a:pt x="28" y="34"/>
                    </a:cubicBezTo>
                    <a:cubicBezTo>
                      <a:pt x="28" y="37"/>
                      <a:pt x="28" y="39"/>
                      <a:pt x="27" y="40"/>
                    </a:cubicBezTo>
                    <a:cubicBezTo>
                      <a:pt x="26" y="42"/>
                      <a:pt x="25" y="44"/>
                      <a:pt x="24" y="45"/>
                    </a:cubicBezTo>
                    <a:cubicBezTo>
                      <a:pt x="22" y="46"/>
                      <a:pt x="20" y="47"/>
                      <a:pt x="18" y="47"/>
                    </a:cubicBezTo>
                    <a:cubicBezTo>
                      <a:pt x="16" y="48"/>
                      <a:pt x="14" y="48"/>
                      <a:pt x="11" y="48"/>
                    </a:cubicBezTo>
                    <a:cubicBezTo>
                      <a:pt x="9" y="48"/>
                      <a:pt x="6" y="48"/>
                      <a:pt x="5" y="48"/>
                    </a:cubicBezTo>
                    <a:cubicBezTo>
                      <a:pt x="3" y="47"/>
                      <a:pt x="1" y="47"/>
                      <a:pt x="0" y="47"/>
                    </a:cubicBezTo>
                    <a:cubicBezTo>
                      <a:pt x="0" y="46"/>
                      <a:pt x="0" y="45"/>
                      <a:pt x="0" y="44"/>
                    </a:cubicBezTo>
                    <a:cubicBezTo>
                      <a:pt x="1" y="44"/>
                      <a:pt x="1" y="43"/>
                      <a:pt x="1"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36">
                <a:extLst>
                  <a:ext uri="{FF2B5EF4-FFF2-40B4-BE49-F238E27FC236}">
                    <a16:creationId xmlns:a16="http://schemas.microsoft.com/office/drawing/2014/main" id="{AE429ACA-C95E-4E4D-9219-630C0E3C6BF4}"/>
                  </a:ext>
                </a:extLst>
              </p:cNvPr>
              <p:cNvSpPr>
                <a:spLocks/>
              </p:cNvSpPr>
              <p:nvPr/>
            </p:nvSpPr>
            <p:spPr bwMode="auto">
              <a:xfrm>
                <a:off x="8895" y="138"/>
                <a:ext cx="12" cy="112"/>
              </a:xfrm>
              <a:custGeom>
                <a:avLst/>
                <a:gdLst>
                  <a:gd name="T0" fmla="*/ 0 w 5"/>
                  <a:gd name="T1" fmla="*/ 0 h 47"/>
                  <a:gd name="T2" fmla="*/ 1 w 5"/>
                  <a:gd name="T3" fmla="*/ 0 h 47"/>
                  <a:gd name="T4" fmla="*/ 3 w 5"/>
                  <a:gd name="T5" fmla="*/ 0 h 47"/>
                  <a:gd name="T6" fmla="*/ 4 w 5"/>
                  <a:gd name="T7" fmla="*/ 0 h 47"/>
                  <a:gd name="T8" fmla="*/ 5 w 5"/>
                  <a:gd name="T9" fmla="*/ 0 h 47"/>
                  <a:gd name="T10" fmla="*/ 5 w 5"/>
                  <a:gd name="T11" fmla="*/ 47 h 47"/>
                  <a:gd name="T12" fmla="*/ 4 w 5"/>
                  <a:gd name="T13" fmla="*/ 47 h 47"/>
                  <a:gd name="T14" fmla="*/ 3 w 5"/>
                  <a:gd name="T15" fmla="*/ 47 h 47"/>
                  <a:gd name="T16" fmla="*/ 1 w 5"/>
                  <a:gd name="T17" fmla="*/ 47 h 47"/>
                  <a:gd name="T18" fmla="*/ 0 w 5"/>
                  <a:gd name="T19" fmla="*/ 47 h 47"/>
                  <a:gd name="T20" fmla="*/ 0 w 5"/>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47">
                    <a:moveTo>
                      <a:pt x="0" y="0"/>
                    </a:moveTo>
                    <a:cubicBezTo>
                      <a:pt x="1" y="0"/>
                      <a:pt x="1" y="0"/>
                      <a:pt x="1" y="0"/>
                    </a:cubicBezTo>
                    <a:cubicBezTo>
                      <a:pt x="2" y="0"/>
                      <a:pt x="2" y="0"/>
                      <a:pt x="3" y="0"/>
                    </a:cubicBezTo>
                    <a:cubicBezTo>
                      <a:pt x="3" y="0"/>
                      <a:pt x="3" y="0"/>
                      <a:pt x="4" y="0"/>
                    </a:cubicBezTo>
                    <a:cubicBezTo>
                      <a:pt x="4" y="0"/>
                      <a:pt x="4" y="0"/>
                      <a:pt x="5" y="0"/>
                    </a:cubicBezTo>
                    <a:cubicBezTo>
                      <a:pt x="5" y="47"/>
                      <a:pt x="5" y="47"/>
                      <a:pt x="5" y="47"/>
                    </a:cubicBezTo>
                    <a:cubicBezTo>
                      <a:pt x="4" y="47"/>
                      <a:pt x="4" y="47"/>
                      <a:pt x="4" y="47"/>
                    </a:cubicBezTo>
                    <a:cubicBezTo>
                      <a:pt x="3" y="47"/>
                      <a:pt x="3" y="47"/>
                      <a:pt x="3" y="47"/>
                    </a:cubicBezTo>
                    <a:cubicBezTo>
                      <a:pt x="2" y="47"/>
                      <a:pt x="2" y="47"/>
                      <a:pt x="1" y="47"/>
                    </a:cubicBezTo>
                    <a:cubicBezTo>
                      <a:pt x="1" y="47"/>
                      <a:pt x="1" y="47"/>
                      <a:pt x="0" y="47"/>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37">
                <a:extLst>
                  <a:ext uri="{FF2B5EF4-FFF2-40B4-BE49-F238E27FC236}">
                    <a16:creationId xmlns:a16="http://schemas.microsoft.com/office/drawing/2014/main" id="{A3A53949-C6CD-457D-A40B-A6AA2D40A6F2}"/>
                  </a:ext>
                </a:extLst>
              </p:cNvPr>
              <p:cNvSpPr>
                <a:spLocks/>
              </p:cNvSpPr>
              <p:nvPr/>
            </p:nvSpPr>
            <p:spPr bwMode="auto">
              <a:xfrm>
                <a:off x="8957" y="136"/>
                <a:ext cx="83" cy="114"/>
              </a:xfrm>
              <a:custGeom>
                <a:avLst/>
                <a:gdLst>
                  <a:gd name="T0" fmla="*/ 30 w 35"/>
                  <a:gd name="T1" fmla="*/ 24 h 48"/>
                  <a:gd name="T2" fmla="*/ 31 w 35"/>
                  <a:gd name="T3" fmla="*/ 24 h 48"/>
                  <a:gd name="T4" fmla="*/ 32 w 35"/>
                  <a:gd name="T5" fmla="*/ 23 h 48"/>
                  <a:gd name="T6" fmla="*/ 34 w 35"/>
                  <a:gd name="T7" fmla="*/ 24 h 48"/>
                  <a:gd name="T8" fmla="*/ 35 w 35"/>
                  <a:gd name="T9" fmla="*/ 24 h 48"/>
                  <a:gd name="T10" fmla="*/ 35 w 35"/>
                  <a:gd name="T11" fmla="*/ 46 h 48"/>
                  <a:gd name="T12" fmla="*/ 32 w 35"/>
                  <a:gd name="T13" fmla="*/ 47 h 48"/>
                  <a:gd name="T14" fmla="*/ 29 w 35"/>
                  <a:gd name="T15" fmla="*/ 48 h 48"/>
                  <a:gd name="T16" fmla="*/ 25 w 35"/>
                  <a:gd name="T17" fmla="*/ 48 h 48"/>
                  <a:gd name="T18" fmla="*/ 22 w 35"/>
                  <a:gd name="T19" fmla="*/ 48 h 48"/>
                  <a:gd name="T20" fmla="*/ 13 w 35"/>
                  <a:gd name="T21" fmla="*/ 47 h 48"/>
                  <a:gd name="T22" fmla="*/ 6 w 35"/>
                  <a:gd name="T23" fmla="*/ 42 h 48"/>
                  <a:gd name="T24" fmla="*/ 1 w 35"/>
                  <a:gd name="T25" fmla="*/ 35 h 48"/>
                  <a:gd name="T26" fmla="*/ 0 w 35"/>
                  <a:gd name="T27" fmla="*/ 25 h 48"/>
                  <a:gd name="T28" fmla="*/ 1 w 35"/>
                  <a:gd name="T29" fmla="*/ 14 h 48"/>
                  <a:gd name="T30" fmla="*/ 6 w 35"/>
                  <a:gd name="T31" fmla="*/ 7 h 48"/>
                  <a:gd name="T32" fmla="*/ 13 w 35"/>
                  <a:gd name="T33" fmla="*/ 2 h 48"/>
                  <a:gd name="T34" fmla="*/ 21 w 35"/>
                  <a:gd name="T35" fmla="*/ 0 h 48"/>
                  <a:gd name="T36" fmla="*/ 28 w 35"/>
                  <a:gd name="T37" fmla="*/ 1 h 48"/>
                  <a:gd name="T38" fmla="*/ 32 w 35"/>
                  <a:gd name="T39" fmla="*/ 2 h 48"/>
                  <a:gd name="T40" fmla="*/ 32 w 35"/>
                  <a:gd name="T41" fmla="*/ 4 h 48"/>
                  <a:gd name="T42" fmla="*/ 31 w 35"/>
                  <a:gd name="T43" fmla="*/ 6 h 48"/>
                  <a:gd name="T44" fmla="*/ 28 w 35"/>
                  <a:gd name="T45" fmla="*/ 5 h 48"/>
                  <a:gd name="T46" fmla="*/ 21 w 35"/>
                  <a:gd name="T47" fmla="*/ 4 h 48"/>
                  <a:gd name="T48" fmla="*/ 15 w 35"/>
                  <a:gd name="T49" fmla="*/ 6 h 48"/>
                  <a:gd name="T50" fmla="*/ 9 w 35"/>
                  <a:gd name="T51" fmla="*/ 10 h 48"/>
                  <a:gd name="T52" fmla="*/ 6 w 35"/>
                  <a:gd name="T53" fmla="*/ 16 h 48"/>
                  <a:gd name="T54" fmla="*/ 5 w 35"/>
                  <a:gd name="T55" fmla="*/ 25 h 48"/>
                  <a:gd name="T56" fmla="*/ 6 w 35"/>
                  <a:gd name="T57" fmla="*/ 33 h 48"/>
                  <a:gd name="T58" fmla="*/ 10 w 35"/>
                  <a:gd name="T59" fmla="*/ 40 h 48"/>
                  <a:gd name="T60" fmla="*/ 15 w 35"/>
                  <a:gd name="T61" fmla="*/ 43 h 48"/>
                  <a:gd name="T62" fmla="*/ 22 w 35"/>
                  <a:gd name="T63" fmla="*/ 44 h 48"/>
                  <a:gd name="T64" fmla="*/ 27 w 35"/>
                  <a:gd name="T65" fmla="*/ 44 h 48"/>
                  <a:gd name="T66" fmla="*/ 30 w 35"/>
                  <a:gd name="T67" fmla="*/ 43 h 48"/>
                  <a:gd name="T68" fmla="*/ 30 w 35"/>
                  <a:gd name="T69"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 h="48">
                    <a:moveTo>
                      <a:pt x="30" y="24"/>
                    </a:moveTo>
                    <a:cubicBezTo>
                      <a:pt x="30" y="24"/>
                      <a:pt x="31" y="24"/>
                      <a:pt x="31" y="24"/>
                    </a:cubicBezTo>
                    <a:cubicBezTo>
                      <a:pt x="32" y="23"/>
                      <a:pt x="32" y="23"/>
                      <a:pt x="32" y="23"/>
                    </a:cubicBezTo>
                    <a:cubicBezTo>
                      <a:pt x="33" y="23"/>
                      <a:pt x="33" y="23"/>
                      <a:pt x="34" y="24"/>
                    </a:cubicBezTo>
                    <a:cubicBezTo>
                      <a:pt x="34" y="24"/>
                      <a:pt x="34" y="24"/>
                      <a:pt x="35" y="24"/>
                    </a:cubicBezTo>
                    <a:cubicBezTo>
                      <a:pt x="35" y="46"/>
                      <a:pt x="35" y="46"/>
                      <a:pt x="35" y="46"/>
                    </a:cubicBezTo>
                    <a:cubicBezTo>
                      <a:pt x="34" y="47"/>
                      <a:pt x="33" y="47"/>
                      <a:pt x="32" y="47"/>
                    </a:cubicBezTo>
                    <a:cubicBezTo>
                      <a:pt x="31" y="47"/>
                      <a:pt x="30" y="48"/>
                      <a:pt x="29" y="48"/>
                    </a:cubicBezTo>
                    <a:cubicBezTo>
                      <a:pt x="28" y="48"/>
                      <a:pt x="26" y="48"/>
                      <a:pt x="25" y="48"/>
                    </a:cubicBezTo>
                    <a:cubicBezTo>
                      <a:pt x="24" y="48"/>
                      <a:pt x="23" y="48"/>
                      <a:pt x="22" y="48"/>
                    </a:cubicBezTo>
                    <a:cubicBezTo>
                      <a:pt x="19" y="48"/>
                      <a:pt x="16" y="48"/>
                      <a:pt x="13" y="47"/>
                    </a:cubicBezTo>
                    <a:cubicBezTo>
                      <a:pt x="10" y="46"/>
                      <a:pt x="8" y="44"/>
                      <a:pt x="6" y="42"/>
                    </a:cubicBezTo>
                    <a:cubicBezTo>
                      <a:pt x="4" y="40"/>
                      <a:pt x="3" y="38"/>
                      <a:pt x="1" y="35"/>
                    </a:cubicBezTo>
                    <a:cubicBezTo>
                      <a:pt x="0" y="32"/>
                      <a:pt x="0" y="29"/>
                      <a:pt x="0" y="25"/>
                    </a:cubicBezTo>
                    <a:cubicBezTo>
                      <a:pt x="0" y="21"/>
                      <a:pt x="0" y="17"/>
                      <a:pt x="1" y="14"/>
                    </a:cubicBezTo>
                    <a:cubicBezTo>
                      <a:pt x="3" y="11"/>
                      <a:pt x="4" y="9"/>
                      <a:pt x="6" y="7"/>
                    </a:cubicBezTo>
                    <a:cubicBezTo>
                      <a:pt x="8" y="5"/>
                      <a:pt x="10" y="3"/>
                      <a:pt x="13" y="2"/>
                    </a:cubicBezTo>
                    <a:cubicBezTo>
                      <a:pt x="15" y="1"/>
                      <a:pt x="18" y="0"/>
                      <a:pt x="21" y="0"/>
                    </a:cubicBezTo>
                    <a:cubicBezTo>
                      <a:pt x="24" y="0"/>
                      <a:pt x="26" y="0"/>
                      <a:pt x="28" y="1"/>
                    </a:cubicBezTo>
                    <a:cubicBezTo>
                      <a:pt x="30" y="1"/>
                      <a:pt x="31" y="2"/>
                      <a:pt x="32" y="2"/>
                    </a:cubicBezTo>
                    <a:cubicBezTo>
                      <a:pt x="32" y="3"/>
                      <a:pt x="32" y="3"/>
                      <a:pt x="32" y="4"/>
                    </a:cubicBezTo>
                    <a:cubicBezTo>
                      <a:pt x="32" y="4"/>
                      <a:pt x="32" y="5"/>
                      <a:pt x="31" y="6"/>
                    </a:cubicBezTo>
                    <a:cubicBezTo>
                      <a:pt x="30" y="6"/>
                      <a:pt x="29" y="5"/>
                      <a:pt x="28" y="5"/>
                    </a:cubicBezTo>
                    <a:cubicBezTo>
                      <a:pt x="26" y="4"/>
                      <a:pt x="24" y="4"/>
                      <a:pt x="21" y="4"/>
                    </a:cubicBezTo>
                    <a:cubicBezTo>
                      <a:pt x="19" y="4"/>
                      <a:pt x="17" y="5"/>
                      <a:pt x="15" y="6"/>
                    </a:cubicBezTo>
                    <a:cubicBezTo>
                      <a:pt x="13" y="7"/>
                      <a:pt x="11" y="8"/>
                      <a:pt x="9" y="10"/>
                    </a:cubicBezTo>
                    <a:cubicBezTo>
                      <a:pt x="8" y="11"/>
                      <a:pt x="7" y="14"/>
                      <a:pt x="6" y="16"/>
                    </a:cubicBezTo>
                    <a:cubicBezTo>
                      <a:pt x="5" y="19"/>
                      <a:pt x="5" y="22"/>
                      <a:pt x="5" y="25"/>
                    </a:cubicBezTo>
                    <a:cubicBezTo>
                      <a:pt x="5" y="28"/>
                      <a:pt x="5" y="31"/>
                      <a:pt x="6" y="33"/>
                    </a:cubicBezTo>
                    <a:cubicBezTo>
                      <a:pt x="7" y="36"/>
                      <a:pt x="8" y="38"/>
                      <a:pt x="10" y="40"/>
                    </a:cubicBezTo>
                    <a:cubicBezTo>
                      <a:pt x="11" y="41"/>
                      <a:pt x="13" y="42"/>
                      <a:pt x="15" y="43"/>
                    </a:cubicBezTo>
                    <a:cubicBezTo>
                      <a:pt x="17" y="44"/>
                      <a:pt x="19" y="44"/>
                      <a:pt x="22" y="44"/>
                    </a:cubicBezTo>
                    <a:cubicBezTo>
                      <a:pt x="24" y="44"/>
                      <a:pt x="25" y="44"/>
                      <a:pt x="27" y="44"/>
                    </a:cubicBezTo>
                    <a:cubicBezTo>
                      <a:pt x="28" y="44"/>
                      <a:pt x="29" y="44"/>
                      <a:pt x="30" y="43"/>
                    </a:cubicBezTo>
                    <a:lnTo>
                      <a:pt x="3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38">
                <a:extLst>
                  <a:ext uri="{FF2B5EF4-FFF2-40B4-BE49-F238E27FC236}">
                    <a16:creationId xmlns:a16="http://schemas.microsoft.com/office/drawing/2014/main" id="{7A17173E-9549-4D32-8B40-6D7083E8CBA3}"/>
                  </a:ext>
                </a:extLst>
              </p:cNvPr>
              <p:cNvSpPr>
                <a:spLocks/>
              </p:cNvSpPr>
              <p:nvPr/>
            </p:nvSpPr>
            <p:spPr bwMode="auto">
              <a:xfrm>
                <a:off x="9092" y="138"/>
                <a:ext cx="76" cy="112"/>
              </a:xfrm>
              <a:custGeom>
                <a:avLst/>
                <a:gdLst>
                  <a:gd name="T0" fmla="*/ 0 w 32"/>
                  <a:gd name="T1" fmla="*/ 0 h 47"/>
                  <a:gd name="T2" fmla="*/ 1 w 32"/>
                  <a:gd name="T3" fmla="*/ 0 h 47"/>
                  <a:gd name="T4" fmla="*/ 3 w 32"/>
                  <a:gd name="T5" fmla="*/ 0 h 47"/>
                  <a:gd name="T6" fmla="*/ 4 w 32"/>
                  <a:gd name="T7" fmla="*/ 0 h 47"/>
                  <a:gd name="T8" fmla="*/ 5 w 32"/>
                  <a:gd name="T9" fmla="*/ 0 h 47"/>
                  <a:gd name="T10" fmla="*/ 27 w 32"/>
                  <a:gd name="T11" fmla="*/ 39 h 47"/>
                  <a:gd name="T12" fmla="*/ 27 w 32"/>
                  <a:gd name="T13" fmla="*/ 0 h 47"/>
                  <a:gd name="T14" fmla="*/ 28 w 32"/>
                  <a:gd name="T15" fmla="*/ 0 h 47"/>
                  <a:gd name="T16" fmla="*/ 29 w 32"/>
                  <a:gd name="T17" fmla="*/ 0 h 47"/>
                  <a:gd name="T18" fmla="*/ 31 w 32"/>
                  <a:gd name="T19" fmla="*/ 0 h 47"/>
                  <a:gd name="T20" fmla="*/ 32 w 32"/>
                  <a:gd name="T21" fmla="*/ 0 h 47"/>
                  <a:gd name="T22" fmla="*/ 32 w 32"/>
                  <a:gd name="T23" fmla="*/ 47 h 47"/>
                  <a:gd name="T24" fmla="*/ 30 w 32"/>
                  <a:gd name="T25" fmla="*/ 47 h 47"/>
                  <a:gd name="T26" fmla="*/ 29 w 32"/>
                  <a:gd name="T27" fmla="*/ 47 h 47"/>
                  <a:gd name="T28" fmla="*/ 28 w 32"/>
                  <a:gd name="T29" fmla="*/ 47 h 47"/>
                  <a:gd name="T30" fmla="*/ 27 w 32"/>
                  <a:gd name="T31" fmla="*/ 47 h 47"/>
                  <a:gd name="T32" fmla="*/ 4 w 32"/>
                  <a:gd name="T33" fmla="*/ 8 h 47"/>
                  <a:gd name="T34" fmla="*/ 4 w 32"/>
                  <a:gd name="T35" fmla="*/ 47 h 47"/>
                  <a:gd name="T36" fmla="*/ 3 w 32"/>
                  <a:gd name="T37" fmla="*/ 47 h 47"/>
                  <a:gd name="T38" fmla="*/ 2 w 32"/>
                  <a:gd name="T39" fmla="*/ 47 h 47"/>
                  <a:gd name="T40" fmla="*/ 1 w 32"/>
                  <a:gd name="T41" fmla="*/ 47 h 47"/>
                  <a:gd name="T42" fmla="*/ 0 w 32"/>
                  <a:gd name="T43" fmla="*/ 47 h 47"/>
                  <a:gd name="T44" fmla="*/ 0 w 32"/>
                  <a:gd name="T4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 h="47">
                    <a:moveTo>
                      <a:pt x="0" y="0"/>
                    </a:moveTo>
                    <a:cubicBezTo>
                      <a:pt x="0" y="0"/>
                      <a:pt x="1" y="0"/>
                      <a:pt x="1" y="0"/>
                    </a:cubicBezTo>
                    <a:cubicBezTo>
                      <a:pt x="2" y="0"/>
                      <a:pt x="2" y="0"/>
                      <a:pt x="3" y="0"/>
                    </a:cubicBezTo>
                    <a:cubicBezTo>
                      <a:pt x="3" y="0"/>
                      <a:pt x="3" y="0"/>
                      <a:pt x="4" y="0"/>
                    </a:cubicBezTo>
                    <a:cubicBezTo>
                      <a:pt x="4" y="0"/>
                      <a:pt x="5" y="0"/>
                      <a:pt x="5" y="0"/>
                    </a:cubicBezTo>
                    <a:cubicBezTo>
                      <a:pt x="27" y="39"/>
                      <a:pt x="27" y="39"/>
                      <a:pt x="27" y="39"/>
                    </a:cubicBezTo>
                    <a:cubicBezTo>
                      <a:pt x="27" y="0"/>
                      <a:pt x="27" y="0"/>
                      <a:pt x="27" y="0"/>
                    </a:cubicBezTo>
                    <a:cubicBezTo>
                      <a:pt x="28" y="0"/>
                      <a:pt x="28" y="0"/>
                      <a:pt x="28" y="0"/>
                    </a:cubicBezTo>
                    <a:cubicBezTo>
                      <a:pt x="29" y="0"/>
                      <a:pt x="29" y="0"/>
                      <a:pt x="29" y="0"/>
                    </a:cubicBezTo>
                    <a:cubicBezTo>
                      <a:pt x="30" y="0"/>
                      <a:pt x="30" y="0"/>
                      <a:pt x="31" y="0"/>
                    </a:cubicBezTo>
                    <a:cubicBezTo>
                      <a:pt x="31" y="0"/>
                      <a:pt x="31" y="0"/>
                      <a:pt x="32" y="0"/>
                    </a:cubicBezTo>
                    <a:cubicBezTo>
                      <a:pt x="32" y="47"/>
                      <a:pt x="32" y="47"/>
                      <a:pt x="32" y="47"/>
                    </a:cubicBezTo>
                    <a:cubicBezTo>
                      <a:pt x="31" y="47"/>
                      <a:pt x="31" y="47"/>
                      <a:pt x="30" y="47"/>
                    </a:cubicBezTo>
                    <a:cubicBezTo>
                      <a:pt x="30" y="47"/>
                      <a:pt x="30" y="47"/>
                      <a:pt x="29" y="47"/>
                    </a:cubicBezTo>
                    <a:cubicBezTo>
                      <a:pt x="29" y="47"/>
                      <a:pt x="28" y="47"/>
                      <a:pt x="28" y="47"/>
                    </a:cubicBezTo>
                    <a:cubicBezTo>
                      <a:pt x="27" y="47"/>
                      <a:pt x="27" y="47"/>
                      <a:pt x="27" y="47"/>
                    </a:cubicBezTo>
                    <a:cubicBezTo>
                      <a:pt x="4" y="8"/>
                      <a:pt x="4" y="8"/>
                      <a:pt x="4" y="8"/>
                    </a:cubicBezTo>
                    <a:cubicBezTo>
                      <a:pt x="4" y="47"/>
                      <a:pt x="4" y="47"/>
                      <a:pt x="4" y="47"/>
                    </a:cubicBezTo>
                    <a:cubicBezTo>
                      <a:pt x="4" y="47"/>
                      <a:pt x="4" y="47"/>
                      <a:pt x="3" y="47"/>
                    </a:cubicBezTo>
                    <a:cubicBezTo>
                      <a:pt x="3" y="47"/>
                      <a:pt x="3" y="47"/>
                      <a:pt x="2" y="47"/>
                    </a:cubicBezTo>
                    <a:cubicBezTo>
                      <a:pt x="2" y="47"/>
                      <a:pt x="1" y="47"/>
                      <a:pt x="1" y="47"/>
                    </a:cubicBezTo>
                    <a:cubicBezTo>
                      <a:pt x="1" y="47"/>
                      <a:pt x="0" y="47"/>
                      <a:pt x="0" y="47"/>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39">
                <a:extLst>
                  <a:ext uri="{FF2B5EF4-FFF2-40B4-BE49-F238E27FC236}">
                    <a16:creationId xmlns:a16="http://schemas.microsoft.com/office/drawing/2014/main" id="{652366AC-04B3-472B-8551-71429AB00F38}"/>
                  </a:ext>
                </a:extLst>
              </p:cNvPr>
              <p:cNvSpPr>
                <a:spLocks/>
              </p:cNvSpPr>
              <p:nvPr/>
            </p:nvSpPr>
            <p:spPr bwMode="auto">
              <a:xfrm>
                <a:off x="9222" y="138"/>
                <a:ext cx="62" cy="112"/>
              </a:xfrm>
              <a:custGeom>
                <a:avLst/>
                <a:gdLst>
                  <a:gd name="T0" fmla="*/ 0 w 26"/>
                  <a:gd name="T1" fmla="*/ 0 h 47"/>
                  <a:gd name="T2" fmla="*/ 25 w 26"/>
                  <a:gd name="T3" fmla="*/ 0 h 47"/>
                  <a:gd name="T4" fmla="*/ 25 w 26"/>
                  <a:gd name="T5" fmla="*/ 1 h 47"/>
                  <a:gd name="T6" fmla="*/ 25 w 26"/>
                  <a:gd name="T7" fmla="*/ 2 h 47"/>
                  <a:gd name="T8" fmla="*/ 25 w 26"/>
                  <a:gd name="T9" fmla="*/ 3 h 47"/>
                  <a:gd name="T10" fmla="*/ 25 w 26"/>
                  <a:gd name="T11" fmla="*/ 4 h 47"/>
                  <a:gd name="T12" fmla="*/ 4 w 26"/>
                  <a:gd name="T13" fmla="*/ 4 h 47"/>
                  <a:gd name="T14" fmla="*/ 4 w 26"/>
                  <a:gd name="T15" fmla="*/ 20 h 47"/>
                  <a:gd name="T16" fmla="*/ 21 w 26"/>
                  <a:gd name="T17" fmla="*/ 20 h 47"/>
                  <a:gd name="T18" fmla="*/ 21 w 26"/>
                  <a:gd name="T19" fmla="*/ 21 h 47"/>
                  <a:gd name="T20" fmla="*/ 21 w 26"/>
                  <a:gd name="T21" fmla="*/ 22 h 47"/>
                  <a:gd name="T22" fmla="*/ 21 w 26"/>
                  <a:gd name="T23" fmla="*/ 23 h 47"/>
                  <a:gd name="T24" fmla="*/ 21 w 26"/>
                  <a:gd name="T25" fmla="*/ 24 h 47"/>
                  <a:gd name="T26" fmla="*/ 4 w 26"/>
                  <a:gd name="T27" fmla="*/ 24 h 47"/>
                  <a:gd name="T28" fmla="*/ 4 w 26"/>
                  <a:gd name="T29" fmla="*/ 43 h 47"/>
                  <a:gd name="T30" fmla="*/ 25 w 26"/>
                  <a:gd name="T31" fmla="*/ 43 h 47"/>
                  <a:gd name="T32" fmla="*/ 26 w 26"/>
                  <a:gd name="T33" fmla="*/ 43 h 47"/>
                  <a:gd name="T34" fmla="*/ 26 w 26"/>
                  <a:gd name="T35" fmla="*/ 45 h 47"/>
                  <a:gd name="T36" fmla="*/ 26 w 26"/>
                  <a:gd name="T37" fmla="*/ 46 h 47"/>
                  <a:gd name="T38" fmla="*/ 25 w 26"/>
                  <a:gd name="T39" fmla="*/ 47 h 47"/>
                  <a:gd name="T40" fmla="*/ 0 w 26"/>
                  <a:gd name="T41" fmla="*/ 47 h 47"/>
                  <a:gd name="T42" fmla="*/ 0 w 26"/>
                  <a:gd name="T4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47">
                    <a:moveTo>
                      <a:pt x="0" y="0"/>
                    </a:moveTo>
                    <a:cubicBezTo>
                      <a:pt x="25" y="0"/>
                      <a:pt x="25" y="0"/>
                      <a:pt x="25" y="0"/>
                    </a:cubicBezTo>
                    <a:cubicBezTo>
                      <a:pt x="25" y="0"/>
                      <a:pt x="25" y="1"/>
                      <a:pt x="25" y="1"/>
                    </a:cubicBezTo>
                    <a:cubicBezTo>
                      <a:pt x="25" y="1"/>
                      <a:pt x="25" y="2"/>
                      <a:pt x="25" y="2"/>
                    </a:cubicBezTo>
                    <a:cubicBezTo>
                      <a:pt x="25" y="2"/>
                      <a:pt x="25" y="3"/>
                      <a:pt x="25" y="3"/>
                    </a:cubicBezTo>
                    <a:cubicBezTo>
                      <a:pt x="25" y="4"/>
                      <a:pt x="25" y="4"/>
                      <a:pt x="25" y="4"/>
                    </a:cubicBezTo>
                    <a:cubicBezTo>
                      <a:pt x="4" y="4"/>
                      <a:pt x="4" y="4"/>
                      <a:pt x="4" y="4"/>
                    </a:cubicBezTo>
                    <a:cubicBezTo>
                      <a:pt x="4" y="20"/>
                      <a:pt x="4" y="20"/>
                      <a:pt x="4" y="20"/>
                    </a:cubicBezTo>
                    <a:cubicBezTo>
                      <a:pt x="21" y="20"/>
                      <a:pt x="21" y="20"/>
                      <a:pt x="21" y="20"/>
                    </a:cubicBezTo>
                    <a:cubicBezTo>
                      <a:pt x="21" y="20"/>
                      <a:pt x="21" y="20"/>
                      <a:pt x="21" y="21"/>
                    </a:cubicBezTo>
                    <a:cubicBezTo>
                      <a:pt x="21" y="21"/>
                      <a:pt x="21" y="22"/>
                      <a:pt x="21" y="22"/>
                    </a:cubicBezTo>
                    <a:cubicBezTo>
                      <a:pt x="21" y="22"/>
                      <a:pt x="21" y="23"/>
                      <a:pt x="21" y="23"/>
                    </a:cubicBezTo>
                    <a:cubicBezTo>
                      <a:pt x="21" y="23"/>
                      <a:pt x="21" y="24"/>
                      <a:pt x="21" y="24"/>
                    </a:cubicBezTo>
                    <a:cubicBezTo>
                      <a:pt x="4" y="24"/>
                      <a:pt x="4" y="24"/>
                      <a:pt x="4" y="24"/>
                    </a:cubicBezTo>
                    <a:cubicBezTo>
                      <a:pt x="4" y="43"/>
                      <a:pt x="4" y="43"/>
                      <a:pt x="4" y="43"/>
                    </a:cubicBezTo>
                    <a:cubicBezTo>
                      <a:pt x="25" y="43"/>
                      <a:pt x="25" y="43"/>
                      <a:pt x="25" y="43"/>
                    </a:cubicBezTo>
                    <a:cubicBezTo>
                      <a:pt x="26" y="43"/>
                      <a:pt x="26" y="43"/>
                      <a:pt x="26" y="43"/>
                    </a:cubicBezTo>
                    <a:cubicBezTo>
                      <a:pt x="26" y="44"/>
                      <a:pt x="26" y="44"/>
                      <a:pt x="26" y="45"/>
                    </a:cubicBezTo>
                    <a:cubicBezTo>
                      <a:pt x="26" y="45"/>
                      <a:pt x="26" y="45"/>
                      <a:pt x="26" y="46"/>
                    </a:cubicBezTo>
                    <a:cubicBezTo>
                      <a:pt x="26" y="46"/>
                      <a:pt x="26" y="46"/>
                      <a:pt x="25" y="47"/>
                    </a:cubicBezTo>
                    <a:cubicBezTo>
                      <a:pt x="0" y="47"/>
                      <a:pt x="0" y="47"/>
                      <a:pt x="0" y="47"/>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40">
                <a:extLst>
                  <a:ext uri="{FF2B5EF4-FFF2-40B4-BE49-F238E27FC236}">
                    <a16:creationId xmlns:a16="http://schemas.microsoft.com/office/drawing/2014/main" id="{72BD98E9-18C4-407B-9333-1D715103932A}"/>
                  </a:ext>
                </a:extLst>
              </p:cNvPr>
              <p:cNvSpPr>
                <a:spLocks/>
              </p:cNvSpPr>
              <p:nvPr/>
            </p:nvSpPr>
            <p:spPr bwMode="auto">
              <a:xfrm>
                <a:off x="9329" y="136"/>
                <a:ext cx="71" cy="114"/>
              </a:xfrm>
              <a:custGeom>
                <a:avLst/>
                <a:gdLst>
                  <a:gd name="T0" fmla="*/ 0 w 30"/>
                  <a:gd name="T1" fmla="*/ 1 h 48"/>
                  <a:gd name="T2" fmla="*/ 3 w 30"/>
                  <a:gd name="T3" fmla="*/ 1 h 48"/>
                  <a:gd name="T4" fmla="*/ 5 w 30"/>
                  <a:gd name="T5" fmla="*/ 0 h 48"/>
                  <a:gd name="T6" fmla="*/ 7 w 30"/>
                  <a:gd name="T7" fmla="*/ 0 h 48"/>
                  <a:gd name="T8" fmla="*/ 10 w 30"/>
                  <a:gd name="T9" fmla="*/ 0 h 48"/>
                  <a:gd name="T10" fmla="*/ 16 w 30"/>
                  <a:gd name="T11" fmla="*/ 1 h 48"/>
                  <a:gd name="T12" fmla="*/ 21 w 30"/>
                  <a:gd name="T13" fmla="*/ 3 h 48"/>
                  <a:gd name="T14" fmla="*/ 25 w 30"/>
                  <a:gd name="T15" fmla="*/ 7 h 48"/>
                  <a:gd name="T16" fmla="*/ 26 w 30"/>
                  <a:gd name="T17" fmla="*/ 14 h 48"/>
                  <a:gd name="T18" fmla="*/ 25 w 30"/>
                  <a:gd name="T19" fmla="*/ 19 h 48"/>
                  <a:gd name="T20" fmla="*/ 23 w 30"/>
                  <a:gd name="T21" fmla="*/ 23 h 48"/>
                  <a:gd name="T22" fmla="*/ 20 w 30"/>
                  <a:gd name="T23" fmla="*/ 25 h 48"/>
                  <a:gd name="T24" fmla="*/ 16 w 30"/>
                  <a:gd name="T25" fmla="*/ 27 h 48"/>
                  <a:gd name="T26" fmla="*/ 15 w 30"/>
                  <a:gd name="T27" fmla="*/ 28 h 48"/>
                  <a:gd name="T28" fmla="*/ 30 w 30"/>
                  <a:gd name="T29" fmla="*/ 48 h 48"/>
                  <a:gd name="T30" fmla="*/ 29 w 30"/>
                  <a:gd name="T31" fmla="*/ 48 h 48"/>
                  <a:gd name="T32" fmla="*/ 28 w 30"/>
                  <a:gd name="T33" fmla="*/ 48 h 48"/>
                  <a:gd name="T34" fmla="*/ 26 w 30"/>
                  <a:gd name="T35" fmla="*/ 48 h 48"/>
                  <a:gd name="T36" fmla="*/ 25 w 30"/>
                  <a:gd name="T37" fmla="*/ 48 h 48"/>
                  <a:gd name="T38" fmla="*/ 9 w 30"/>
                  <a:gd name="T39" fmla="*/ 26 h 48"/>
                  <a:gd name="T40" fmla="*/ 9 w 30"/>
                  <a:gd name="T41" fmla="*/ 26 h 48"/>
                  <a:gd name="T42" fmla="*/ 10 w 30"/>
                  <a:gd name="T43" fmla="*/ 25 h 48"/>
                  <a:gd name="T44" fmla="*/ 14 w 30"/>
                  <a:gd name="T45" fmla="*/ 24 h 48"/>
                  <a:gd name="T46" fmla="*/ 18 w 30"/>
                  <a:gd name="T47" fmla="*/ 22 h 48"/>
                  <a:gd name="T48" fmla="*/ 21 w 30"/>
                  <a:gd name="T49" fmla="*/ 18 h 48"/>
                  <a:gd name="T50" fmla="*/ 22 w 30"/>
                  <a:gd name="T51" fmla="*/ 14 h 48"/>
                  <a:gd name="T52" fmla="*/ 18 w 30"/>
                  <a:gd name="T53" fmla="*/ 7 h 48"/>
                  <a:gd name="T54" fmla="*/ 10 w 30"/>
                  <a:gd name="T55" fmla="*/ 4 h 48"/>
                  <a:gd name="T56" fmla="*/ 8 w 30"/>
                  <a:gd name="T57" fmla="*/ 4 h 48"/>
                  <a:gd name="T58" fmla="*/ 5 w 30"/>
                  <a:gd name="T59" fmla="*/ 4 h 48"/>
                  <a:gd name="T60" fmla="*/ 5 w 30"/>
                  <a:gd name="T61" fmla="*/ 48 h 48"/>
                  <a:gd name="T62" fmla="*/ 4 w 30"/>
                  <a:gd name="T63" fmla="*/ 48 h 48"/>
                  <a:gd name="T64" fmla="*/ 2 w 30"/>
                  <a:gd name="T65" fmla="*/ 48 h 48"/>
                  <a:gd name="T66" fmla="*/ 1 w 30"/>
                  <a:gd name="T67" fmla="*/ 48 h 48"/>
                  <a:gd name="T68" fmla="*/ 0 w 30"/>
                  <a:gd name="T69" fmla="*/ 48 h 48"/>
                  <a:gd name="T70" fmla="*/ 0 w 30"/>
                  <a:gd name="T71" fmla="*/ 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 h="48">
                    <a:moveTo>
                      <a:pt x="0" y="1"/>
                    </a:moveTo>
                    <a:cubicBezTo>
                      <a:pt x="1" y="1"/>
                      <a:pt x="2" y="1"/>
                      <a:pt x="3" y="1"/>
                    </a:cubicBezTo>
                    <a:cubicBezTo>
                      <a:pt x="3" y="1"/>
                      <a:pt x="4" y="1"/>
                      <a:pt x="5" y="0"/>
                    </a:cubicBezTo>
                    <a:cubicBezTo>
                      <a:pt x="6" y="0"/>
                      <a:pt x="6" y="0"/>
                      <a:pt x="7" y="0"/>
                    </a:cubicBezTo>
                    <a:cubicBezTo>
                      <a:pt x="8" y="0"/>
                      <a:pt x="9" y="0"/>
                      <a:pt x="10" y="0"/>
                    </a:cubicBezTo>
                    <a:cubicBezTo>
                      <a:pt x="12" y="0"/>
                      <a:pt x="14" y="1"/>
                      <a:pt x="16" y="1"/>
                    </a:cubicBezTo>
                    <a:cubicBezTo>
                      <a:pt x="18" y="1"/>
                      <a:pt x="19" y="2"/>
                      <a:pt x="21" y="3"/>
                    </a:cubicBezTo>
                    <a:cubicBezTo>
                      <a:pt x="23" y="4"/>
                      <a:pt x="24" y="6"/>
                      <a:pt x="25" y="7"/>
                    </a:cubicBezTo>
                    <a:cubicBezTo>
                      <a:pt x="26" y="9"/>
                      <a:pt x="26" y="11"/>
                      <a:pt x="26" y="14"/>
                    </a:cubicBezTo>
                    <a:cubicBezTo>
                      <a:pt x="26" y="16"/>
                      <a:pt x="26" y="17"/>
                      <a:pt x="25" y="19"/>
                    </a:cubicBezTo>
                    <a:cubicBezTo>
                      <a:pt x="25" y="20"/>
                      <a:pt x="24" y="21"/>
                      <a:pt x="23" y="23"/>
                    </a:cubicBezTo>
                    <a:cubicBezTo>
                      <a:pt x="22" y="24"/>
                      <a:pt x="21" y="25"/>
                      <a:pt x="20" y="25"/>
                    </a:cubicBezTo>
                    <a:cubicBezTo>
                      <a:pt x="18" y="26"/>
                      <a:pt x="17" y="27"/>
                      <a:pt x="16" y="27"/>
                    </a:cubicBezTo>
                    <a:cubicBezTo>
                      <a:pt x="15" y="28"/>
                      <a:pt x="15" y="28"/>
                      <a:pt x="15" y="28"/>
                    </a:cubicBezTo>
                    <a:cubicBezTo>
                      <a:pt x="30" y="48"/>
                      <a:pt x="30" y="48"/>
                      <a:pt x="30" y="48"/>
                    </a:cubicBezTo>
                    <a:cubicBezTo>
                      <a:pt x="30" y="48"/>
                      <a:pt x="29" y="48"/>
                      <a:pt x="29" y="48"/>
                    </a:cubicBezTo>
                    <a:cubicBezTo>
                      <a:pt x="28" y="48"/>
                      <a:pt x="28" y="48"/>
                      <a:pt x="28" y="48"/>
                    </a:cubicBezTo>
                    <a:cubicBezTo>
                      <a:pt x="27" y="48"/>
                      <a:pt x="27" y="48"/>
                      <a:pt x="26" y="48"/>
                    </a:cubicBezTo>
                    <a:cubicBezTo>
                      <a:pt x="26" y="48"/>
                      <a:pt x="25" y="48"/>
                      <a:pt x="25" y="48"/>
                    </a:cubicBezTo>
                    <a:cubicBezTo>
                      <a:pt x="9" y="26"/>
                      <a:pt x="9" y="26"/>
                      <a:pt x="9" y="26"/>
                    </a:cubicBezTo>
                    <a:cubicBezTo>
                      <a:pt x="9" y="26"/>
                      <a:pt x="9" y="26"/>
                      <a:pt x="9" y="26"/>
                    </a:cubicBezTo>
                    <a:cubicBezTo>
                      <a:pt x="10" y="25"/>
                      <a:pt x="10" y="25"/>
                      <a:pt x="10" y="25"/>
                    </a:cubicBezTo>
                    <a:cubicBezTo>
                      <a:pt x="12" y="25"/>
                      <a:pt x="13" y="25"/>
                      <a:pt x="14" y="24"/>
                    </a:cubicBezTo>
                    <a:cubicBezTo>
                      <a:pt x="16" y="23"/>
                      <a:pt x="17" y="23"/>
                      <a:pt x="18" y="22"/>
                    </a:cubicBezTo>
                    <a:cubicBezTo>
                      <a:pt x="19" y="21"/>
                      <a:pt x="20" y="20"/>
                      <a:pt x="21" y="18"/>
                    </a:cubicBezTo>
                    <a:cubicBezTo>
                      <a:pt x="21" y="17"/>
                      <a:pt x="22" y="16"/>
                      <a:pt x="22" y="14"/>
                    </a:cubicBezTo>
                    <a:cubicBezTo>
                      <a:pt x="22" y="11"/>
                      <a:pt x="21" y="8"/>
                      <a:pt x="18" y="7"/>
                    </a:cubicBezTo>
                    <a:cubicBezTo>
                      <a:pt x="16" y="5"/>
                      <a:pt x="14" y="4"/>
                      <a:pt x="10" y="4"/>
                    </a:cubicBezTo>
                    <a:cubicBezTo>
                      <a:pt x="9" y="4"/>
                      <a:pt x="8" y="4"/>
                      <a:pt x="8" y="4"/>
                    </a:cubicBezTo>
                    <a:cubicBezTo>
                      <a:pt x="7" y="4"/>
                      <a:pt x="6" y="4"/>
                      <a:pt x="5" y="4"/>
                    </a:cubicBezTo>
                    <a:cubicBezTo>
                      <a:pt x="5" y="48"/>
                      <a:pt x="5" y="48"/>
                      <a:pt x="5" y="48"/>
                    </a:cubicBezTo>
                    <a:cubicBezTo>
                      <a:pt x="4" y="48"/>
                      <a:pt x="4" y="48"/>
                      <a:pt x="4" y="48"/>
                    </a:cubicBezTo>
                    <a:cubicBezTo>
                      <a:pt x="3" y="48"/>
                      <a:pt x="3" y="48"/>
                      <a:pt x="2" y="48"/>
                    </a:cubicBezTo>
                    <a:cubicBezTo>
                      <a:pt x="2" y="48"/>
                      <a:pt x="2" y="48"/>
                      <a:pt x="1" y="48"/>
                    </a:cubicBezTo>
                    <a:cubicBezTo>
                      <a:pt x="1" y="48"/>
                      <a:pt x="1" y="48"/>
                      <a:pt x="0" y="48"/>
                    </a:cubicBez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41">
                <a:extLst>
                  <a:ext uri="{FF2B5EF4-FFF2-40B4-BE49-F238E27FC236}">
                    <a16:creationId xmlns:a16="http://schemas.microsoft.com/office/drawing/2014/main" id="{A7736E45-8C70-412E-BC88-582BF1CC9757}"/>
                  </a:ext>
                </a:extLst>
              </p:cNvPr>
              <p:cNvSpPr>
                <a:spLocks/>
              </p:cNvSpPr>
              <p:nvPr/>
            </p:nvSpPr>
            <p:spPr bwMode="auto">
              <a:xfrm>
                <a:off x="7706" y="905"/>
                <a:ext cx="100" cy="112"/>
              </a:xfrm>
              <a:custGeom>
                <a:avLst/>
                <a:gdLst>
                  <a:gd name="T0" fmla="*/ 2 w 42"/>
                  <a:gd name="T1" fmla="*/ 0 h 47"/>
                  <a:gd name="T2" fmla="*/ 4 w 42"/>
                  <a:gd name="T3" fmla="*/ 0 h 47"/>
                  <a:gd name="T4" fmla="*/ 5 w 42"/>
                  <a:gd name="T5" fmla="*/ 0 h 47"/>
                  <a:gd name="T6" fmla="*/ 7 w 42"/>
                  <a:gd name="T7" fmla="*/ 0 h 47"/>
                  <a:gd name="T8" fmla="*/ 8 w 42"/>
                  <a:gd name="T9" fmla="*/ 0 h 47"/>
                  <a:gd name="T10" fmla="*/ 21 w 42"/>
                  <a:gd name="T11" fmla="*/ 32 h 47"/>
                  <a:gd name="T12" fmla="*/ 34 w 42"/>
                  <a:gd name="T13" fmla="*/ 0 h 47"/>
                  <a:gd name="T14" fmla="*/ 36 w 42"/>
                  <a:gd name="T15" fmla="*/ 0 h 47"/>
                  <a:gd name="T16" fmla="*/ 37 w 42"/>
                  <a:gd name="T17" fmla="*/ 0 h 47"/>
                  <a:gd name="T18" fmla="*/ 39 w 42"/>
                  <a:gd name="T19" fmla="*/ 0 h 47"/>
                  <a:gd name="T20" fmla="*/ 40 w 42"/>
                  <a:gd name="T21" fmla="*/ 0 h 47"/>
                  <a:gd name="T22" fmla="*/ 42 w 42"/>
                  <a:gd name="T23" fmla="*/ 47 h 47"/>
                  <a:gd name="T24" fmla="*/ 41 w 42"/>
                  <a:gd name="T25" fmla="*/ 47 h 47"/>
                  <a:gd name="T26" fmla="*/ 40 w 42"/>
                  <a:gd name="T27" fmla="*/ 47 h 47"/>
                  <a:gd name="T28" fmla="*/ 39 w 42"/>
                  <a:gd name="T29" fmla="*/ 47 h 47"/>
                  <a:gd name="T30" fmla="*/ 38 w 42"/>
                  <a:gd name="T31" fmla="*/ 47 h 47"/>
                  <a:gd name="T32" fmla="*/ 36 w 42"/>
                  <a:gd name="T33" fmla="*/ 7 h 47"/>
                  <a:gd name="T34" fmla="*/ 23 w 42"/>
                  <a:gd name="T35" fmla="*/ 38 h 47"/>
                  <a:gd name="T36" fmla="*/ 22 w 42"/>
                  <a:gd name="T37" fmla="*/ 38 h 47"/>
                  <a:gd name="T38" fmla="*/ 21 w 42"/>
                  <a:gd name="T39" fmla="*/ 38 h 47"/>
                  <a:gd name="T40" fmla="*/ 20 w 42"/>
                  <a:gd name="T41" fmla="*/ 38 h 47"/>
                  <a:gd name="T42" fmla="*/ 19 w 42"/>
                  <a:gd name="T43" fmla="*/ 38 h 47"/>
                  <a:gd name="T44" fmla="*/ 7 w 42"/>
                  <a:gd name="T45" fmla="*/ 7 h 47"/>
                  <a:gd name="T46" fmla="*/ 5 w 42"/>
                  <a:gd name="T47" fmla="*/ 47 h 47"/>
                  <a:gd name="T48" fmla="*/ 4 w 42"/>
                  <a:gd name="T49" fmla="*/ 47 h 47"/>
                  <a:gd name="T50" fmla="*/ 2 w 42"/>
                  <a:gd name="T51" fmla="*/ 47 h 47"/>
                  <a:gd name="T52" fmla="*/ 1 w 42"/>
                  <a:gd name="T53" fmla="*/ 47 h 47"/>
                  <a:gd name="T54" fmla="*/ 0 w 42"/>
                  <a:gd name="T55" fmla="*/ 47 h 47"/>
                  <a:gd name="T56" fmla="*/ 2 w 42"/>
                  <a:gd name="T5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2" h="47">
                    <a:moveTo>
                      <a:pt x="2" y="0"/>
                    </a:moveTo>
                    <a:cubicBezTo>
                      <a:pt x="3" y="0"/>
                      <a:pt x="3" y="0"/>
                      <a:pt x="4" y="0"/>
                    </a:cubicBezTo>
                    <a:cubicBezTo>
                      <a:pt x="4" y="0"/>
                      <a:pt x="5" y="0"/>
                      <a:pt x="5" y="0"/>
                    </a:cubicBezTo>
                    <a:cubicBezTo>
                      <a:pt x="6" y="0"/>
                      <a:pt x="6" y="0"/>
                      <a:pt x="7" y="0"/>
                    </a:cubicBezTo>
                    <a:cubicBezTo>
                      <a:pt x="7" y="0"/>
                      <a:pt x="8" y="0"/>
                      <a:pt x="8" y="0"/>
                    </a:cubicBezTo>
                    <a:cubicBezTo>
                      <a:pt x="21" y="32"/>
                      <a:pt x="21" y="32"/>
                      <a:pt x="21" y="32"/>
                    </a:cubicBezTo>
                    <a:cubicBezTo>
                      <a:pt x="34" y="0"/>
                      <a:pt x="34" y="0"/>
                      <a:pt x="34" y="0"/>
                    </a:cubicBezTo>
                    <a:cubicBezTo>
                      <a:pt x="35" y="0"/>
                      <a:pt x="35" y="0"/>
                      <a:pt x="36" y="0"/>
                    </a:cubicBezTo>
                    <a:cubicBezTo>
                      <a:pt x="36" y="0"/>
                      <a:pt x="37" y="0"/>
                      <a:pt x="37" y="0"/>
                    </a:cubicBezTo>
                    <a:cubicBezTo>
                      <a:pt x="38" y="0"/>
                      <a:pt x="38" y="0"/>
                      <a:pt x="39" y="0"/>
                    </a:cubicBezTo>
                    <a:cubicBezTo>
                      <a:pt x="39" y="0"/>
                      <a:pt x="40" y="0"/>
                      <a:pt x="40" y="0"/>
                    </a:cubicBezTo>
                    <a:cubicBezTo>
                      <a:pt x="42" y="47"/>
                      <a:pt x="42" y="47"/>
                      <a:pt x="42" y="47"/>
                    </a:cubicBezTo>
                    <a:cubicBezTo>
                      <a:pt x="42" y="47"/>
                      <a:pt x="42" y="47"/>
                      <a:pt x="41" y="47"/>
                    </a:cubicBezTo>
                    <a:cubicBezTo>
                      <a:pt x="41" y="47"/>
                      <a:pt x="41" y="47"/>
                      <a:pt x="40" y="47"/>
                    </a:cubicBezTo>
                    <a:cubicBezTo>
                      <a:pt x="40" y="47"/>
                      <a:pt x="39" y="47"/>
                      <a:pt x="39" y="47"/>
                    </a:cubicBezTo>
                    <a:cubicBezTo>
                      <a:pt x="38" y="47"/>
                      <a:pt x="38" y="47"/>
                      <a:pt x="38" y="47"/>
                    </a:cubicBezTo>
                    <a:cubicBezTo>
                      <a:pt x="36" y="7"/>
                      <a:pt x="36" y="7"/>
                      <a:pt x="36" y="7"/>
                    </a:cubicBezTo>
                    <a:cubicBezTo>
                      <a:pt x="23" y="38"/>
                      <a:pt x="23" y="38"/>
                      <a:pt x="23" y="38"/>
                    </a:cubicBezTo>
                    <a:cubicBezTo>
                      <a:pt x="23" y="38"/>
                      <a:pt x="22" y="38"/>
                      <a:pt x="22" y="38"/>
                    </a:cubicBezTo>
                    <a:cubicBezTo>
                      <a:pt x="22" y="38"/>
                      <a:pt x="22" y="38"/>
                      <a:pt x="21" y="38"/>
                    </a:cubicBezTo>
                    <a:cubicBezTo>
                      <a:pt x="21" y="38"/>
                      <a:pt x="21" y="38"/>
                      <a:pt x="20" y="38"/>
                    </a:cubicBezTo>
                    <a:cubicBezTo>
                      <a:pt x="20" y="38"/>
                      <a:pt x="20" y="38"/>
                      <a:pt x="19" y="38"/>
                    </a:cubicBezTo>
                    <a:cubicBezTo>
                      <a:pt x="7" y="7"/>
                      <a:pt x="7" y="7"/>
                      <a:pt x="7" y="7"/>
                    </a:cubicBezTo>
                    <a:cubicBezTo>
                      <a:pt x="5" y="47"/>
                      <a:pt x="5" y="47"/>
                      <a:pt x="5" y="47"/>
                    </a:cubicBezTo>
                    <a:cubicBezTo>
                      <a:pt x="4" y="47"/>
                      <a:pt x="4" y="47"/>
                      <a:pt x="4" y="47"/>
                    </a:cubicBezTo>
                    <a:cubicBezTo>
                      <a:pt x="3" y="47"/>
                      <a:pt x="3" y="47"/>
                      <a:pt x="2" y="47"/>
                    </a:cubicBezTo>
                    <a:cubicBezTo>
                      <a:pt x="2" y="47"/>
                      <a:pt x="2" y="47"/>
                      <a:pt x="1" y="47"/>
                    </a:cubicBezTo>
                    <a:cubicBezTo>
                      <a:pt x="1" y="47"/>
                      <a:pt x="0" y="47"/>
                      <a:pt x="0" y="47"/>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42">
                <a:extLst>
                  <a:ext uri="{FF2B5EF4-FFF2-40B4-BE49-F238E27FC236}">
                    <a16:creationId xmlns:a16="http://schemas.microsoft.com/office/drawing/2014/main" id="{62EFC942-837B-4F13-8124-053079DDE9B9}"/>
                  </a:ext>
                </a:extLst>
              </p:cNvPr>
              <p:cNvSpPr>
                <a:spLocks noEditPoints="1"/>
              </p:cNvSpPr>
              <p:nvPr/>
            </p:nvSpPr>
            <p:spPr bwMode="auto">
              <a:xfrm>
                <a:off x="7860" y="905"/>
                <a:ext cx="88" cy="112"/>
              </a:xfrm>
              <a:custGeom>
                <a:avLst/>
                <a:gdLst>
                  <a:gd name="T0" fmla="*/ 16 w 37"/>
                  <a:gd name="T1" fmla="*/ 0 h 47"/>
                  <a:gd name="T2" fmla="*/ 17 w 37"/>
                  <a:gd name="T3" fmla="*/ 0 h 47"/>
                  <a:gd name="T4" fmla="*/ 19 w 37"/>
                  <a:gd name="T5" fmla="*/ 0 h 47"/>
                  <a:gd name="T6" fmla="*/ 20 w 37"/>
                  <a:gd name="T7" fmla="*/ 0 h 47"/>
                  <a:gd name="T8" fmla="*/ 21 w 37"/>
                  <a:gd name="T9" fmla="*/ 0 h 47"/>
                  <a:gd name="T10" fmla="*/ 37 w 37"/>
                  <a:gd name="T11" fmla="*/ 47 h 47"/>
                  <a:gd name="T12" fmla="*/ 36 w 37"/>
                  <a:gd name="T13" fmla="*/ 47 h 47"/>
                  <a:gd name="T14" fmla="*/ 35 w 37"/>
                  <a:gd name="T15" fmla="*/ 47 h 47"/>
                  <a:gd name="T16" fmla="*/ 33 w 37"/>
                  <a:gd name="T17" fmla="*/ 47 h 47"/>
                  <a:gd name="T18" fmla="*/ 32 w 37"/>
                  <a:gd name="T19" fmla="*/ 47 h 47"/>
                  <a:gd name="T20" fmla="*/ 28 w 37"/>
                  <a:gd name="T21" fmla="*/ 35 h 47"/>
                  <a:gd name="T22" fmla="*/ 9 w 37"/>
                  <a:gd name="T23" fmla="*/ 35 h 47"/>
                  <a:gd name="T24" fmla="*/ 5 w 37"/>
                  <a:gd name="T25" fmla="*/ 47 h 47"/>
                  <a:gd name="T26" fmla="*/ 4 w 37"/>
                  <a:gd name="T27" fmla="*/ 47 h 47"/>
                  <a:gd name="T28" fmla="*/ 3 w 37"/>
                  <a:gd name="T29" fmla="*/ 47 h 47"/>
                  <a:gd name="T30" fmla="*/ 1 w 37"/>
                  <a:gd name="T31" fmla="*/ 47 h 47"/>
                  <a:gd name="T32" fmla="*/ 0 w 37"/>
                  <a:gd name="T33" fmla="*/ 47 h 47"/>
                  <a:gd name="T34" fmla="*/ 16 w 37"/>
                  <a:gd name="T35" fmla="*/ 0 h 47"/>
                  <a:gd name="T36" fmla="*/ 27 w 37"/>
                  <a:gd name="T37" fmla="*/ 31 h 47"/>
                  <a:gd name="T38" fmla="*/ 19 w 37"/>
                  <a:gd name="T39" fmla="*/ 5 h 47"/>
                  <a:gd name="T40" fmla="*/ 10 w 37"/>
                  <a:gd name="T41" fmla="*/ 31 h 47"/>
                  <a:gd name="T42" fmla="*/ 27 w 37"/>
                  <a:gd name="T43" fmla="*/ 3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47">
                    <a:moveTo>
                      <a:pt x="16" y="0"/>
                    </a:moveTo>
                    <a:cubicBezTo>
                      <a:pt x="16" y="0"/>
                      <a:pt x="17" y="0"/>
                      <a:pt x="17" y="0"/>
                    </a:cubicBezTo>
                    <a:cubicBezTo>
                      <a:pt x="18" y="0"/>
                      <a:pt x="18" y="0"/>
                      <a:pt x="19" y="0"/>
                    </a:cubicBezTo>
                    <a:cubicBezTo>
                      <a:pt x="19" y="0"/>
                      <a:pt x="20" y="0"/>
                      <a:pt x="20" y="0"/>
                    </a:cubicBezTo>
                    <a:cubicBezTo>
                      <a:pt x="21" y="0"/>
                      <a:pt x="21" y="0"/>
                      <a:pt x="21" y="0"/>
                    </a:cubicBezTo>
                    <a:cubicBezTo>
                      <a:pt x="37" y="47"/>
                      <a:pt x="37" y="47"/>
                      <a:pt x="37" y="47"/>
                    </a:cubicBezTo>
                    <a:cubicBezTo>
                      <a:pt x="37" y="47"/>
                      <a:pt x="37" y="47"/>
                      <a:pt x="36" y="47"/>
                    </a:cubicBezTo>
                    <a:cubicBezTo>
                      <a:pt x="36" y="47"/>
                      <a:pt x="35" y="47"/>
                      <a:pt x="35" y="47"/>
                    </a:cubicBezTo>
                    <a:cubicBezTo>
                      <a:pt x="34" y="47"/>
                      <a:pt x="34" y="47"/>
                      <a:pt x="33" y="47"/>
                    </a:cubicBezTo>
                    <a:cubicBezTo>
                      <a:pt x="33" y="47"/>
                      <a:pt x="33" y="47"/>
                      <a:pt x="32" y="47"/>
                    </a:cubicBezTo>
                    <a:cubicBezTo>
                      <a:pt x="28" y="35"/>
                      <a:pt x="28" y="35"/>
                      <a:pt x="28" y="35"/>
                    </a:cubicBezTo>
                    <a:cubicBezTo>
                      <a:pt x="9" y="35"/>
                      <a:pt x="9" y="35"/>
                      <a:pt x="9" y="35"/>
                    </a:cubicBezTo>
                    <a:cubicBezTo>
                      <a:pt x="5" y="47"/>
                      <a:pt x="5" y="47"/>
                      <a:pt x="5" y="47"/>
                    </a:cubicBezTo>
                    <a:cubicBezTo>
                      <a:pt x="5" y="47"/>
                      <a:pt x="4" y="47"/>
                      <a:pt x="4" y="47"/>
                    </a:cubicBezTo>
                    <a:cubicBezTo>
                      <a:pt x="3" y="47"/>
                      <a:pt x="3" y="47"/>
                      <a:pt x="3" y="47"/>
                    </a:cubicBezTo>
                    <a:cubicBezTo>
                      <a:pt x="2" y="47"/>
                      <a:pt x="2" y="47"/>
                      <a:pt x="1" y="47"/>
                    </a:cubicBezTo>
                    <a:cubicBezTo>
                      <a:pt x="1" y="47"/>
                      <a:pt x="0" y="47"/>
                      <a:pt x="0" y="47"/>
                    </a:cubicBezTo>
                    <a:lnTo>
                      <a:pt x="16" y="0"/>
                    </a:lnTo>
                    <a:close/>
                    <a:moveTo>
                      <a:pt x="27" y="31"/>
                    </a:moveTo>
                    <a:cubicBezTo>
                      <a:pt x="19" y="5"/>
                      <a:pt x="19" y="5"/>
                      <a:pt x="19" y="5"/>
                    </a:cubicBezTo>
                    <a:cubicBezTo>
                      <a:pt x="10" y="31"/>
                      <a:pt x="10" y="31"/>
                      <a:pt x="10" y="31"/>
                    </a:cubicBezTo>
                    <a:lnTo>
                      <a:pt x="27"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43">
                <a:extLst>
                  <a:ext uri="{FF2B5EF4-FFF2-40B4-BE49-F238E27FC236}">
                    <a16:creationId xmlns:a16="http://schemas.microsoft.com/office/drawing/2014/main" id="{5B442FF3-01DA-426E-87E0-973F6A65330A}"/>
                  </a:ext>
                </a:extLst>
              </p:cNvPr>
              <p:cNvSpPr>
                <a:spLocks noEditPoints="1"/>
              </p:cNvSpPr>
              <p:nvPr/>
            </p:nvSpPr>
            <p:spPr bwMode="auto">
              <a:xfrm>
                <a:off x="8005" y="903"/>
                <a:ext cx="83" cy="116"/>
              </a:xfrm>
              <a:custGeom>
                <a:avLst/>
                <a:gdLst>
                  <a:gd name="T0" fmla="*/ 0 w 35"/>
                  <a:gd name="T1" fmla="*/ 1 h 49"/>
                  <a:gd name="T2" fmla="*/ 2 w 35"/>
                  <a:gd name="T3" fmla="*/ 1 h 49"/>
                  <a:gd name="T4" fmla="*/ 5 w 35"/>
                  <a:gd name="T5" fmla="*/ 0 h 49"/>
                  <a:gd name="T6" fmla="*/ 8 w 35"/>
                  <a:gd name="T7" fmla="*/ 0 h 49"/>
                  <a:gd name="T8" fmla="*/ 11 w 35"/>
                  <a:gd name="T9" fmla="*/ 0 h 49"/>
                  <a:gd name="T10" fmla="*/ 22 w 35"/>
                  <a:gd name="T11" fmla="*/ 2 h 49"/>
                  <a:gd name="T12" fmla="*/ 29 w 35"/>
                  <a:gd name="T13" fmla="*/ 7 h 49"/>
                  <a:gd name="T14" fmla="*/ 34 w 35"/>
                  <a:gd name="T15" fmla="*/ 14 h 49"/>
                  <a:gd name="T16" fmla="*/ 35 w 35"/>
                  <a:gd name="T17" fmla="*/ 25 h 49"/>
                  <a:gd name="T18" fmla="*/ 11 w 35"/>
                  <a:gd name="T19" fmla="*/ 49 h 49"/>
                  <a:gd name="T20" fmla="*/ 8 w 35"/>
                  <a:gd name="T21" fmla="*/ 49 h 49"/>
                  <a:gd name="T22" fmla="*/ 5 w 35"/>
                  <a:gd name="T23" fmla="*/ 49 h 49"/>
                  <a:gd name="T24" fmla="*/ 2 w 35"/>
                  <a:gd name="T25" fmla="*/ 49 h 49"/>
                  <a:gd name="T26" fmla="*/ 0 w 35"/>
                  <a:gd name="T27" fmla="*/ 48 h 49"/>
                  <a:gd name="T28" fmla="*/ 0 w 35"/>
                  <a:gd name="T29" fmla="*/ 1 h 49"/>
                  <a:gd name="T30" fmla="*/ 5 w 35"/>
                  <a:gd name="T31" fmla="*/ 44 h 49"/>
                  <a:gd name="T32" fmla="*/ 7 w 35"/>
                  <a:gd name="T33" fmla="*/ 45 h 49"/>
                  <a:gd name="T34" fmla="*/ 11 w 35"/>
                  <a:gd name="T35" fmla="*/ 45 h 49"/>
                  <a:gd name="T36" fmla="*/ 19 w 35"/>
                  <a:gd name="T37" fmla="*/ 44 h 49"/>
                  <a:gd name="T38" fmla="*/ 25 w 35"/>
                  <a:gd name="T39" fmla="*/ 40 h 49"/>
                  <a:gd name="T40" fmla="*/ 29 w 35"/>
                  <a:gd name="T41" fmla="*/ 34 h 49"/>
                  <a:gd name="T42" fmla="*/ 30 w 35"/>
                  <a:gd name="T43" fmla="*/ 24 h 49"/>
                  <a:gd name="T44" fmla="*/ 25 w 35"/>
                  <a:gd name="T45" fmla="*/ 9 h 49"/>
                  <a:gd name="T46" fmla="*/ 11 w 35"/>
                  <a:gd name="T47" fmla="*/ 5 h 49"/>
                  <a:gd name="T48" fmla="*/ 7 w 35"/>
                  <a:gd name="T49" fmla="*/ 5 h 49"/>
                  <a:gd name="T50" fmla="*/ 5 w 35"/>
                  <a:gd name="T51" fmla="*/ 5 h 49"/>
                  <a:gd name="T52" fmla="*/ 5 w 35"/>
                  <a:gd name="T53" fmla="*/ 4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5" h="49">
                    <a:moveTo>
                      <a:pt x="0" y="1"/>
                    </a:moveTo>
                    <a:cubicBezTo>
                      <a:pt x="1" y="1"/>
                      <a:pt x="1" y="1"/>
                      <a:pt x="2" y="1"/>
                    </a:cubicBezTo>
                    <a:cubicBezTo>
                      <a:pt x="3" y="1"/>
                      <a:pt x="4" y="1"/>
                      <a:pt x="5" y="0"/>
                    </a:cubicBezTo>
                    <a:cubicBezTo>
                      <a:pt x="6" y="0"/>
                      <a:pt x="7" y="0"/>
                      <a:pt x="8" y="0"/>
                    </a:cubicBezTo>
                    <a:cubicBezTo>
                      <a:pt x="9" y="0"/>
                      <a:pt x="10" y="0"/>
                      <a:pt x="11" y="0"/>
                    </a:cubicBezTo>
                    <a:cubicBezTo>
                      <a:pt x="15" y="0"/>
                      <a:pt x="19" y="1"/>
                      <a:pt x="22" y="2"/>
                    </a:cubicBezTo>
                    <a:cubicBezTo>
                      <a:pt x="25" y="3"/>
                      <a:pt x="27" y="5"/>
                      <a:pt x="29" y="7"/>
                    </a:cubicBezTo>
                    <a:cubicBezTo>
                      <a:pt x="31" y="9"/>
                      <a:pt x="33" y="11"/>
                      <a:pt x="34" y="14"/>
                    </a:cubicBezTo>
                    <a:cubicBezTo>
                      <a:pt x="35" y="17"/>
                      <a:pt x="35" y="21"/>
                      <a:pt x="35" y="25"/>
                    </a:cubicBezTo>
                    <a:cubicBezTo>
                      <a:pt x="35" y="41"/>
                      <a:pt x="27" y="49"/>
                      <a:pt x="11" y="49"/>
                    </a:cubicBezTo>
                    <a:cubicBezTo>
                      <a:pt x="10" y="49"/>
                      <a:pt x="9" y="49"/>
                      <a:pt x="8" y="49"/>
                    </a:cubicBezTo>
                    <a:cubicBezTo>
                      <a:pt x="7" y="49"/>
                      <a:pt x="6" y="49"/>
                      <a:pt x="5" y="49"/>
                    </a:cubicBezTo>
                    <a:cubicBezTo>
                      <a:pt x="4" y="49"/>
                      <a:pt x="3" y="49"/>
                      <a:pt x="2" y="49"/>
                    </a:cubicBezTo>
                    <a:cubicBezTo>
                      <a:pt x="1" y="49"/>
                      <a:pt x="1" y="48"/>
                      <a:pt x="0" y="48"/>
                    </a:cubicBezTo>
                    <a:lnTo>
                      <a:pt x="0" y="1"/>
                    </a:lnTo>
                    <a:close/>
                    <a:moveTo>
                      <a:pt x="5" y="44"/>
                    </a:moveTo>
                    <a:cubicBezTo>
                      <a:pt x="5" y="44"/>
                      <a:pt x="6" y="45"/>
                      <a:pt x="7" y="45"/>
                    </a:cubicBezTo>
                    <a:cubicBezTo>
                      <a:pt x="8" y="45"/>
                      <a:pt x="10" y="45"/>
                      <a:pt x="11" y="45"/>
                    </a:cubicBezTo>
                    <a:cubicBezTo>
                      <a:pt x="14" y="45"/>
                      <a:pt x="16" y="44"/>
                      <a:pt x="19" y="44"/>
                    </a:cubicBezTo>
                    <a:cubicBezTo>
                      <a:pt x="21" y="43"/>
                      <a:pt x="23" y="42"/>
                      <a:pt x="25" y="40"/>
                    </a:cubicBezTo>
                    <a:cubicBezTo>
                      <a:pt x="27" y="39"/>
                      <a:pt x="28" y="37"/>
                      <a:pt x="29" y="34"/>
                    </a:cubicBezTo>
                    <a:cubicBezTo>
                      <a:pt x="30" y="32"/>
                      <a:pt x="30" y="28"/>
                      <a:pt x="30" y="24"/>
                    </a:cubicBezTo>
                    <a:cubicBezTo>
                      <a:pt x="30" y="18"/>
                      <a:pt x="29" y="13"/>
                      <a:pt x="25" y="9"/>
                    </a:cubicBezTo>
                    <a:cubicBezTo>
                      <a:pt x="22" y="6"/>
                      <a:pt x="17" y="5"/>
                      <a:pt x="11" y="5"/>
                    </a:cubicBezTo>
                    <a:cubicBezTo>
                      <a:pt x="10" y="5"/>
                      <a:pt x="9" y="5"/>
                      <a:pt x="7" y="5"/>
                    </a:cubicBezTo>
                    <a:cubicBezTo>
                      <a:pt x="6" y="5"/>
                      <a:pt x="5" y="5"/>
                      <a:pt x="5" y="5"/>
                    </a:cubicBezTo>
                    <a:lnTo>
                      <a:pt x="5"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44">
                <a:extLst>
                  <a:ext uri="{FF2B5EF4-FFF2-40B4-BE49-F238E27FC236}">
                    <a16:creationId xmlns:a16="http://schemas.microsoft.com/office/drawing/2014/main" id="{17FB0AA1-5E08-4EC7-961F-12B60F84F566}"/>
                  </a:ext>
                </a:extLst>
              </p:cNvPr>
              <p:cNvSpPr>
                <a:spLocks/>
              </p:cNvSpPr>
              <p:nvPr/>
            </p:nvSpPr>
            <p:spPr bwMode="auto">
              <a:xfrm>
                <a:off x="8152" y="905"/>
                <a:ext cx="61" cy="112"/>
              </a:xfrm>
              <a:custGeom>
                <a:avLst/>
                <a:gdLst>
                  <a:gd name="T0" fmla="*/ 0 w 26"/>
                  <a:gd name="T1" fmla="*/ 0 h 47"/>
                  <a:gd name="T2" fmla="*/ 25 w 26"/>
                  <a:gd name="T3" fmla="*/ 0 h 47"/>
                  <a:gd name="T4" fmla="*/ 25 w 26"/>
                  <a:gd name="T5" fmla="*/ 1 h 47"/>
                  <a:gd name="T6" fmla="*/ 25 w 26"/>
                  <a:gd name="T7" fmla="*/ 2 h 47"/>
                  <a:gd name="T8" fmla="*/ 25 w 26"/>
                  <a:gd name="T9" fmla="*/ 3 h 47"/>
                  <a:gd name="T10" fmla="*/ 25 w 26"/>
                  <a:gd name="T11" fmla="*/ 4 h 47"/>
                  <a:gd name="T12" fmla="*/ 4 w 26"/>
                  <a:gd name="T13" fmla="*/ 4 h 47"/>
                  <a:gd name="T14" fmla="*/ 4 w 26"/>
                  <a:gd name="T15" fmla="*/ 20 h 47"/>
                  <a:gd name="T16" fmla="*/ 21 w 26"/>
                  <a:gd name="T17" fmla="*/ 20 h 47"/>
                  <a:gd name="T18" fmla="*/ 21 w 26"/>
                  <a:gd name="T19" fmla="*/ 21 h 47"/>
                  <a:gd name="T20" fmla="*/ 21 w 26"/>
                  <a:gd name="T21" fmla="*/ 22 h 47"/>
                  <a:gd name="T22" fmla="*/ 21 w 26"/>
                  <a:gd name="T23" fmla="*/ 23 h 47"/>
                  <a:gd name="T24" fmla="*/ 21 w 26"/>
                  <a:gd name="T25" fmla="*/ 24 h 47"/>
                  <a:gd name="T26" fmla="*/ 4 w 26"/>
                  <a:gd name="T27" fmla="*/ 24 h 47"/>
                  <a:gd name="T28" fmla="*/ 4 w 26"/>
                  <a:gd name="T29" fmla="*/ 43 h 47"/>
                  <a:gd name="T30" fmla="*/ 26 w 26"/>
                  <a:gd name="T31" fmla="*/ 43 h 47"/>
                  <a:gd name="T32" fmla="*/ 26 w 26"/>
                  <a:gd name="T33" fmla="*/ 44 h 47"/>
                  <a:gd name="T34" fmla="*/ 26 w 26"/>
                  <a:gd name="T35" fmla="*/ 45 h 47"/>
                  <a:gd name="T36" fmla="*/ 26 w 26"/>
                  <a:gd name="T37" fmla="*/ 46 h 47"/>
                  <a:gd name="T38" fmla="*/ 26 w 26"/>
                  <a:gd name="T39" fmla="*/ 47 h 47"/>
                  <a:gd name="T40" fmla="*/ 0 w 26"/>
                  <a:gd name="T41" fmla="*/ 47 h 47"/>
                  <a:gd name="T42" fmla="*/ 0 w 26"/>
                  <a:gd name="T4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47">
                    <a:moveTo>
                      <a:pt x="0" y="0"/>
                    </a:moveTo>
                    <a:cubicBezTo>
                      <a:pt x="25" y="0"/>
                      <a:pt x="25" y="0"/>
                      <a:pt x="25" y="0"/>
                    </a:cubicBezTo>
                    <a:cubicBezTo>
                      <a:pt x="25" y="0"/>
                      <a:pt x="25" y="1"/>
                      <a:pt x="25" y="1"/>
                    </a:cubicBezTo>
                    <a:cubicBezTo>
                      <a:pt x="25" y="1"/>
                      <a:pt x="25" y="2"/>
                      <a:pt x="25" y="2"/>
                    </a:cubicBezTo>
                    <a:cubicBezTo>
                      <a:pt x="25" y="2"/>
                      <a:pt x="25" y="3"/>
                      <a:pt x="25" y="3"/>
                    </a:cubicBezTo>
                    <a:cubicBezTo>
                      <a:pt x="25" y="4"/>
                      <a:pt x="25" y="4"/>
                      <a:pt x="25" y="4"/>
                    </a:cubicBezTo>
                    <a:cubicBezTo>
                      <a:pt x="4" y="4"/>
                      <a:pt x="4" y="4"/>
                      <a:pt x="4" y="4"/>
                    </a:cubicBezTo>
                    <a:cubicBezTo>
                      <a:pt x="4" y="20"/>
                      <a:pt x="4" y="20"/>
                      <a:pt x="4" y="20"/>
                    </a:cubicBezTo>
                    <a:cubicBezTo>
                      <a:pt x="21" y="20"/>
                      <a:pt x="21" y="20"/>
                      <a:pt x="21" y="20"/>
                    </a:cubicBezTo>
                    <a:cubicBezTo>
                      <a:pt x="21" y="20"/>
                      <a:pt x="21" y="21"/>
                      <a:pt x="21" y="21"/>
                    </a:cubicBezTo>
                    <a:cubicBezTo>
                      <a:pt x="21" y="21"/>
                      <a:pt x="21" y="22"/>
                      <a:pt x="21" y="22"/>
                    </a:cubicBezTo>
                    <a:cubicBezTo>
                      <a:pt x="21" y="22"/>
                      <a:pt x="21" y="23"/>
                      <a:pt x="21" y="23"/>
                    </a:cubicBezTo>
                    <a:cubicBezTo>
                      <a:pt x="21" y="24"/>
                      <a:pt x="21" y="24"/>
                      <a:pt x="21" y="24"/>
                    </a:cubicBezTo>
                    <a:cubicBezTo>
                      <a:pt x="4" y="24"/>
                      <a:pt x="4" y="24"/>
                      <a:pt x="4" y="24"/>
                    </a:cubicBezTo>
                    <a:cubicBezTo>
                      <a:pt x="4" y="43"/>
                      <a:pt x="4" y="43"/>
                      <a:pt x="4" y="43"/>
                    </a:cubicBezTo>
                    <a:cubicBezTo>
                      <a:pt x="26" y="43"/>
                      <a:pt x="26" y="43"/>
                      <a:pt x="26" y="43"/>
                    </a:cubicBezTo>
                    <a:cubicBezTo>
                      <a:pt x="26" y="43"/>
                      <a:pt x="26" y="44"/>
                      <a:pt x="26" y="44"/>
                    </a:cubicBezTo>
                    <a:cubicBezTo>
                      <a:pt x="26" y="44"/>
                      <a:pt x="26" y="45"/>
                      <a:pt x="26" y="45"/>
                    </a:cubicBezTo>
                    <a:cubicBezTo>
                      <a:pt x="26" y="46"/>
                      <a:pt x="26" y="46"/>
                      <a:pt x="26" y="46"/>
                    </a:cubicBezTo>
                    <a:cubicBezTo>
                      <a:pt x="26" y="47"/>
                      <a:pt x="26" y="47"/>
                      <a:pt x="26" y="47"/>
                    </a:cubicBezTo>
                    <a:cubicBezTo>
                      <a:pt x="0" y="47"/>
                      <a:pt x="0" y="47"/>
                      <a:pt x="0" y="47"/>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45">
                <a:extLst>
                  <a:ext uri="{FF2B5EF4-FFF2-40B4-BE49-F238E27FC236}">
                    <a16:creationId xmlns:a16="http://schemas.microsoft.com/office/drawing/2014/main" id="{34DB8922-9475-4C16-BBCB-774E24596CBA}"/>
                  </a:ext>
                </a:extLst>
              </p:cNvPr>
              <p:cNvSpPr>
                <a:spLocks/>
              </p:cNvSpPr>
              <p:nvPr/>
            </p:nvSpPr>
            <p:spPr bwMode="auto">
              <a:xfrm>
                <a:off x="8339" y="905"/>
                <a:ext cx="132" cy="112"/>
              </a:xfrm>
              <a:custGeom>
                <a:avLst/>
                <a:gdLst>
                  <a:gd name="T0" fmla="*/ 0 w 56"/>
                  <a:gd name="T1" fmla="*/ 0 h 47"/>
                  <a:gd name="T2" fmla="*/ 1 w 56"/>
                  <a:gd name="T3" fmla="*/ 0 h 47"/>
                  <a:gd name="T4" fmla="*/ 3 w 56"/>
                  <a:gd name="T5" fmla="*/ 0 h 47"/>
                  <a:gd name="T6" fmla="*/ 4 w 56"/>
                  <a:gd name="T7" fmla="*/ 0 h 47"/>
                  <a:gd name="T8" fmla="*/ 5 w 56"/>
                  <a:gd name="T9" fmla="*/ 0 h 47"/>
                  <a:gd name="T10" fmla="*/ 15 w 56"/>
                  <a:gd name="T11" fmla="*/ 42 h 47"/>
                  <a:gd name="T12" fmla="*/ 25 w 56"/>
                  <a:gd name="T13" fmla="*/ 0 h 47"/>
                  <a:gd name="T14" fmla="*/ 27 w 56"/>
                  <a:gd name="T15" fmla="*/ 0 h 47"/>
                  <a:gd name="T16" fmla="*/ 28 w 56"/>
                  <a:gd name="T17" fmla="*/ 0 h 47"/>
                  <a:gd name="T18" fmla="*/ 30 w 56"/>
                  <a:gd name="T19" fmla="*/ 0 h 47"/>
                  <a:gd name="T20" fmla="*/ 31 w 56"/>
                  <a:gd name="T21" fmla="*/ 0 h 47"/>
                  <a:gd name="T22" fmla="*/ 42 w 56"/>
                  <a:gd name="T23" fmla="*/ 42 h 47"/>
                  <a:gd name="T24" fmla="*/ 51 w 56"/>
                  <a:gd name="T25" fmla="*/ 0 h 47"/>
                  <a:gd name="T26" fmla="*/ 52 w 56"/>
                  <a:gd name="T27" fmla="*/ 0 h 47"/>
                  <a:gd name="T28" fmla="*/ 54 w 56"/>
                  <a:gd name="T29" fmla="*/ 0 h 47"/>
                  <a:gd name="T30" fmla="*/ 55 w 56"/>
                  <a:gd name="T31" fmla="*/ 0 h 47"/>
                  <a:gd name="T32" fmla="*/ 56 w 56"/>
                  <a:gd name="T33" fmla="*/ 0 h 47"/>
                  <a:gd name="T34" fmla="*/ 45 w 56"/>
                  <a:gd name="T35" fmla="*/ 47 h 47"/>
                  <a:gd name="T36" fmla="*/ 43 w 56"/>
                  <a:gd name="T37" fmla="*/ 47 h 47"/>
                  <a:gd name="T38" fmla="*/ 42 w 56"/>
                  <a:gd name="T39" fmla="*/ 47 h 47"/>
                  <a:gd name="T40" fmla="*/ 40 w 56"/>
                  <a:gd name="T41" fmla="*/ 47 h 47"/>
                  <a:gd name="T42" fmla="*/ 39 w 56"/>
                  <a:gd name="T43" fmla="*/ 47 h 47"/>
                  <a:gd name="T44" fmla="*/ 28 w 56"/>
                  <a:gd name="T45" fmla="*/ 6 h 47"/>
                  <a:gd name="T46" fmla="*/ 18 w 56"/>
                  <a:gd name="T47" fmla="*/ 47 h 47"/>
                  <a:gd name="T48" fmla="*/ 16 w 56"/>
                  <a:gd name="T49" fmla="*/ 47 h 47"/>
                  <a:gd name="T50" fmla="*/ 15 w 56"/>
                  <a:gd name="T51" fmla="*/ 47 h 47"/>
                  <a:gd name="T52" fmla="*/ 13 w 56"/>
                  <a:gd name="T53" fmla="*/ 47 h 47"/>
                  <a:gd name="T54" fmla="*/ 12 w 56"/>
                  <a:gd name="T55" fmla="*/ 47 h 47"/>
                  <a:gd name="T56" fmla="*/ 0 w 56"/>
                  <a:gd name="T5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47">
                    <a:moveTo>
                      <a:pt x="0" y="0"/>
                    </a:moveTo>
                    <a:cubicBezTo>
                      <a:pt x="0" y="0"/>
                      <a:pt x="1" y="0"/>
                      <a:pt x="1" y="0"/>
                    </a:cubicBezTo>
                    <a:cubicBezTo>
                      <a:pt x="2" y="0"/>
                      <a:pt x="2" y="0"/>
                      <a:pt x="3" y="0"/>
                    </a:cubicBezTo>
                    <a:cubicBezTo>
                      <a:pt x="3" y="0"/>
                      <a:pt x="4" y="0"/>
                      <a:pt x="4" y="0"/>
                    </a:cubicBezTo>
                    <a:cubicBezTo>
                      <a:pt x="5" y="0"/>
                      <a:pt x="5" y="0"/>
                      <a:pt x="5" y="0"/>
                    </a:cubicBezTo>
                    <a:cubicBezTo>
                      <a:pt x="15" y="42"/>
                      <a:pt x="15" y="42"/>
                      <a:pt x="15" y="42"/>
                    </a:cubicBezTo>
                    <a:cubicBezTo>
                      <a:pt x="25" y="0"/>
                      <a:pt x="25" y="0"/>
                      <a:pt x="25" y="0"/>
                    </a:cubicBezTo>
                    <a:cubicBezTo>
                      <a:pt x="26" y="0"/>
                      <a:pt x="26" y="0"/>
                      <a:pt x="27" y="0"/>
                    </a:cubicBezTo>
                    <a:cubicBezTo>
                      <a:pt x="27" y="0"/>
                      <a:pt x="28" y="0"/>
                      <a:pt x="28" y="0"/>
                    </a:cubicBezTo>
                    <a:cubicBezTo>
                      <a:pt x="29" y="0"/>
                      <a:pt x="29" y="0"/>
                      <a:pt x="30" y="0"/>
                    </a:cubicBezTo>
                    <a:cubicBezTo>
                      <a:pt x="30" y="0"/>
                      <a:pt x="31" y="0"/>
                      <a:pt x="31" y="0"/>
                    </a:cubicBezTo>
                    <a:cubicBezTo>
                      <a:pt x="42" y="42"/>
                      <a:pt x="42" y="42"/>
                      <a:pt x="42" y="42"/>
                    </a:cubicBezTo>
                    <a:cubicBezTo>
                      <a:pt x="51" y="0"/>
                      <a:pt x="51" y="0"/>
                      <a:pt x="51" y="0"/>
                    </a:cubicBezTo>
                    <a:cubicBezTo>
                      <a:pt x="52" y="0"/>
                      <a:pt x="52" y="0"/>
                      <a:pt x="52" y="0"/>
                    </a:cubicBezTo>
                    <a:cubicBezTo>
                      <a:pt x="53" y="0"/>
                      <a:pt x="53" y="0"/>
                      <a:pt x="54" y="0"/>
                    </a:cubicBezTo>
                    <a:cubicBezTo>
                      <a:pt x="54" y="0"/>
                      <a:pt x="54" y="0"/>
                      <a:pt x="55" y="0"/>
                    </a:cubicBezTo>
                    <a:cubicBezTo>
                      <a:pt x="55" y="0"/>
                      <a:pt x="56" y="0"/>
                      <a:pt x="56" y="0"/>
                    </a:cubicBezTo>
                    <a:cubicBezTo>
                      <a:pt x="45" y="47"/>
                      <a:pt x="45" y="47"/>
                      <a:pt x="45" y="47"/>
                    </a:cubicBezTo>
                    <a:cubicBezTo>
                      <a:pt x="44" y="47"/>
                      <a:pt x="44" y="47"/>
                      <a:pt x="43" y="47"/>
                    </a:cubicBezTo>
                    <a:cubicBezTo>
                      <a:pt x="43" y="47"/>
                      <a:pt x="42" y="47"/>
                      <a:pt x="42" y="47"/>
                    </a:cubicBezTo>
                    <a:cubicBezTo>
                      <a:pt x="41" y="47"/>
                      <a:pt x="41" y="47"/>
                      <a:pt x="40" y="47"/>
                    </a:cubicBezTo>
                    <a:cubicBezTo>
                      <a:pt x="40" y="47"/>
                      <a:pt x="39" y="47"/>
                      <a:pt x="39" y="47"/>
                    </a:cubicBezTo>
                    <a:cubicBezTo>
                      <a:pt x="28" y="6"/>
                      <a:pt x="28" y="6"/>
                      <a:pt x="28" y="6"/>
                    </a:cubicBezTo>
                    <a:cubicBezTo>
                      <a:pt x="18" y="47"/>
                      <a:pt x="18" y="47"/>
                      <a:pt x="18" y="47"/>
                    </a:cubicBezTo>
                    <a:cubicBezTo>
                      <a:pt x="17" y="47"/>
                      <a:pt x="17" y="47"/>
                      <a:pt x="16" y="47"/>
                    </a:cubicBezTo>
                    <a:cubicBezTo>
                      <a:pt x="16" y="47"/>
                      <a:pt x="15" y="47"/>
                      <a:pt x="15" y="47"/>
                    </a:cubicBezTo>
                    <a:cubicBezTo>
                      <a:pt x="14" y="47"/>
                      <a:pt x="14" y="47"/>
                      <a:pt x="13" y="47"/>
                    </a:cubicBezTo>
                    <a:cubicBezTo>
                      <a:pt x="12" y="47"/>
                      <a:pt x="12" y="47"/>
                      <a:pt x="12" y="47"/>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46">
                <a:extLst>
                  <a:ext uri="{FF2B5EF4-FFF2-40B4-BE49-F238E27FC236}">
                    <a16:creationId xmlns:a16="http://schemas.microsoft.com/office/drawing/2014/main" id="{DF6739E1-C34C-4DCA-A657-A88591A6765C}"/>
                  </a:ext>
                </a:extLst>
              </p:cNvPr>
              <p:cNvSpPr>
                <a:spLocks/>
              </p:cNvSpPr>
              <p:nvPr/>
            </p:nvSpPr>
            <p:spPr bwMode="auto">
              <a:xfrm>
                <a:off x="8531" y="905"/>
                <a:ext cx="9" cy="112"/>
              </a:xfrm>
              <a:custGeom>
                <a:avLst/>
                <a:gdLst>
                  <a:gd name="T0" fmla="*/ 0 w 4"/>
                  <a:gd name="T1" fmla="*/ 0 h 47"/>
                  <a:gd name="T2" fmla="*/ 1 w 4"/>
                  <a:gd name="T3" fmla="*/ 0 h 47"/>
                  <a:gd name="T4" fmla="*/ 2 w 4"/>
                  <a:gd name="T5" fmla="*/ 0 h 47"/>
                  <a:gd name="T6" fmla="*/ 3 w 4"/>
                  <a:gd name="T7" fmla="*/ 0 h 47"/>
                  <a:gd name="T8" fmla="*/ 4 w 4"/>
                  <a:gd name="T9" fmla="*/ 0 h 47"/>
                  <a:gd name="T10" fmla="*/ 4 w 4"/>
                  <a:gd name="T11" fmla="*/ 47 h 47"/>
                  <a:gd name="T12" fmla="*/ 3 w 4"/>
                  <a:gd name="T13" fmla="*/ 47 h 47"/>
                  <a:gd name="T14" fmla="*/ 2 w 4"/>
                  <a:gd name="T15" fmla="*/ 47 h 47"/>
                  <a:gd name="T16" fmla="*/ 1 w 4"/>
                  <a:gd name="T17" fmla="*/ 47 h 47"/>
                  <a:gd name="T18" fmla="*/ 0 w 4"/>
                  <a:gd name="T19" fmla="*/ 47 h 47"/>
                  <a:gd name="T20" fmla="*/ 0 w 4"/>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47">
                    <a:moveTo>
                      <a:pt x="0" y="0"/>
                    </a:moveTo>
                    <a:cubicBezTo>
                      <a:pt x="0" y="0"/>
                      <a:pt x="1" y="0"/>
                      <a:pt x="1" y="0"/>
                    </a:cubicBezTo>
                    <a:cubicBezTo>
                      <a:pt x="2" y="0"/>
                      <a:pt x="2" y="0"/>
                      <a:pt x="2" y="0"/>
                    </a:cubicBezTo>
                    <a:cubicBezTo>
                      <a:pt x="3" y="0"/>
                      <a:pt x="3" y="0"/>
                      <a:pt x="3" y="0"/>
                    </a:cubicBezTo>
                    <a:cubicBezTo>
                      <a:pt x="4" y="0"/>
                      <a:pt x="4" y="0"/>
                      <a:pt x="4" y="0"/>
                    </a:cubicBezTo>
                    <a:cubicBezTo>
                      <a:pt x="4" y="47"/>
                      <a:pt x="4" y="47"/>
                      <a:pt x="4" y="47"/>
                    </a:cubicBezTo>
                    <a:cubicBezTo>
                      <a:pt x="4" y="47"/>
                      <a:pt x="4" y="47"/>
                      <a:pt x="3" y="47"/>
                    </a:cubicBezTo>
                    <a:cubicBezTo>
                      <a:pt x="3" y="47"/>
                      <a:pt x="3" y="47"/>
                      <a:pt x="2" y="47"/>
                    </a:cubicBezTo>
                    <a:cubicBezTo>
                      <a:pt x="2" y="47"/>
                      <a:pt x="1" y="47"/>
                      <a:pt x="1" y="47"/>
                    </a:cubicBezTo>
                    <a:cubicBezTo>
                      <a:pt x="1" y="47"/>
                      <a:pt x="0" y="47"/>
                      <a:pt x="0" y="47"/>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47">
                <a:extLst>
                  <a:ext uri="{FF2B5EF4-FFF2-40B4-BE49-F238E27FC236}">
                    <a16:creationId xmlns:a16="http://schemas.microsoft.com/office/drawing/2014/main" id="{9F5F37ED-BB9E-41BB-B286-7AD74C4E4619}"/>
                  </a:ext>
                </a:extLst>
              </p:cNvPr>
              <p:cNvSpPr>
                <a:spLocks/>
              </p:cNvSpPr>
              <p:nvPr/>
            </p:nvSpPr>
            <p:spPr bwMode="auto">
              <a:xfrm>
                <a:off x="8597" y="905"/>
                <a:ext cx="71" cy="112"/>
              </a:xfrm>
              <a:custGeom>
                <a:avLst/>
                <a:gdLst>
                  <a:gd name="T0" fmla="*/ 13 w 30"/>
                  <a:gd name="T1" fmla="*/ 4 h 47"/>
                  <a:gd name="T2" fmla="*/ 0 w 30"/>
                  <a:gd name="T3" fmla="*/ 4 h 47"/>
                  <a:gd name="T4" fmla="*/ 0 w 30"/>
                  <a:gd name="T5" fmla="*/ 3 h 47"/>
                  <a:gd name="T6" fmla="*/ 0 w 30"/>
                  <a:gd name="T7" fmla="*/ 2 h 47"/>
                  <a:gd name="T8" fmla="*/ 0 w 30"/>
                  <a:gd name="T9" fmla="*/ 1 h 47"/>
                  <a:gd name="T10" fmla="*/ 0 w 30"/>
                  <a:gd name="T11" fmla="*/ 0 h 47"/>
                  <a:gd name="T12" fmla="*/ 30 w 30"/>
                  <a:gd name="T13" fmla="*/ 0 h 47"/>
                  <a:gd name="T14" fmla="*/ 30 w 30"/>
                  <a:gd name="T15" fmla="*/ 1 h 47"/>
                  <a:gd name="T16" fmla="*/ 30 w 30"/>
                  <a:gd name="T17" fmla="*/ 2 h 47"/>
                  <a:gd name="T18" fmla="*/ 30 w 30"/>
                  <a:gd name="T19" fmla="*/ 3 h 47"/>
                  <a:gd name="T20" fmla="*/ 30 w 30"/>
                  <a:gd name="T21" fmla="*/ 4 h 47"/>
                  <a:gd name="T22" fmla="*/ 18 w 30"/>
                  <a:gd name="T23" fmla="*/ 4 h 47"/>
                  <a:gd name="T24" fmla="*/ 18 w 30"/>
                  <a:gd name="T25" fmla="*/ 47 h 47"/>
                  <a:gd name="T26" fmla="*/ 16 w 30"/>
                  <a:gd name="T27" fmla="*/ 47 h 47"/>
                  <a:gd name="T28" fmla="*/ 15 w 30"/>
                  <a:gd name="T29" fmla="*/ 47 h 47"/>
                  <a:gd name="T30" fmla="*/ 14 w 30"/>
                  <a:gd name="T31" fmla="*/ 47 h 47"/>
                  <a:gd name="T32" fmla="*/ 13 w 30"/>
                  <a:gd name="T33" fmla="*/ 47 h 47"/>
                  <a:gd name="T34" fmla="*/ 13 w 30"/>
                  <a:gd name="T35" fmla="*/ 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47">
                    <a:moveTo>
                      <a:pt x="13" y="4"/>
                    </a:moveTo>
                    <a:cubicBezTo>
                      <a:pt x="0" y="4"/>
                      <a:pt x="0" y="4"/>
                      <a:pt x="0" y="4"/>
                    </a:cubicBezTo>
                    <a:cubicBezTo>
                      <a:pt x="0" y="4"/>
                      <a:pt x="0" y="3"/>
                      <a:pt x="0" y="3"/>
                    </a:cubicBezTo>
                    <a:cubicBezTo>
                      <a:pt x="0" y="3"/>
                      <a:pt x="0" y="2"/>
                      <a:pt x="0" y="2"/>
                    </a:cubicBezTo>
                    <a:cubicBezTo>
                      <a:pt x="0" y="2"/>
                      <a:pt x="0" y="1"/>
                      <a:pt x="0" y="1"/>
                    </a:cubicBezTo>
                    <a:cubicBezTo>
                      <a:pt x="0" y="1"/>
                      <a:pt x="0" y="0"/>
                      <a:pt x="0" y="0"/>
                    </a:cubicBezTo>
                    <a:cubicBezTo>
                      <a:pt x="30" y="0"/>
                      <a:pt x="30" y="0"/>
                      <a:pt x="30" y="0"/>
                    </a:cubicBezTo>
                    <a:cubicBezTo>
                      <a:pt x="30" y="0"/>
                      <a:pt x="30" y="1"/>
                      <a:pt x="30" y="1"/>
                    </a:cubicBezTo>
                    <a:cubicBezTo>
                      <a:pt x="30" y="1"/>
                      <a:pt x="30" y="2"/>
                      <a:pt x="30" y="2"/>
                    </a:cubicBezTo>
                    <a:cubicBezTo>
                      <a:pt x="30" y="2"/>
                      <a:pt x="30" y="3"/>
                      <a:pt x="30" y="3"/>
                    </a:cubicBezTo>
                    <a:cubicBezTo>
                      <a:pt x="30" y="3"/>
                      <a:pt x="30" y="4"/>
                      <a:pt x="30" y="4"/>
                    </a:cubicBezTo>
                    <a:cubicBezTo>
                      <a:pt x="18" y="4"/>
                      <a:pt x="18" y="4"/>
                      <a:pt x="18" y="4"/>
                    </a:cubicBezTo>
                    <a:cubicBezTo>
                      <a:pt x="18" y="47"/>
                      <a:pt x="18" y="47"/>
                      <a:pt x="18" y="47"/>
                    </a:cubicBezTo>
                    <a:cubicBezTo>
                      <a:pt x="17" y="47"/>
                      <a:pt x="17" y="47"/>
                      <a:pt x="16" y="47"/>
                    </a:cubicBezTo>
                    <a:cubicBezTo>
                      <a:pt x="16" y="47"/>
                      <a:pt x="16" y="47"/>
                      <a:pt x="15" y="47"/>
                    </a:cubicBezTo>
                    <a:cubicBezTo>
                      <a:pt x="15" y="47"/>
                      <a:pt x="14" y="47"/>
                      <a:pt x="14" y="47"/>
                    </a:cubicBezTo>
                    <a:cubicBezTo>
                      <a:pt x="14" y="47"/>
                      <a:pt x="13" y="47"/>
                      <a:pt x="13" y="47"/>
                    </a:cubicBezTo>
                    <a:lnTo>
                      <a:pt x="13"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48">
                <a:extLst>
                  <a:ext uri="{FF2B5EF4-FFF2-40B4-BE49-F238E27FC236}">
                    <a16:creationId xmlns:a16="http://schemas.microsoft.com/office/drawing/2014/main" id="{1A2F7A17-9708-47C5-8B38-1D409A0CDFFF}"/>
                  </a:ext>
                </a:extLst>
              </p:cNvPr>
              <p:cNvSpPr>
                <a:spLocks/>
              </p:cNvSpPr>
              <p:nvPr/>
            </p:nvSpPr>
            <p:spPr bwMode="auto">
              <a:xfrm>
                <a:off x="8725" y="905"/>
                <a:ext cx="76" cy="112"/>
              </a:xfrm>
              <a:custGeom>
                <a:avLst/>
                <a:gdLst>
                  <a:gd name="T0" fmla="*/ 0 w 32"/>
                  <a:gd name="T1" fmla="*/ 0 h 47"/>
                  <a:gd name="T2" fmla="*/ 1 w 32"/>
                  <a:gd name="T3" fmla="*/ 0 h 47"/>
                  <a:gd name="T4" fmla="*/ 2 w 32"/>
                  <a:gd name="T5" fmla="*/ 0 h 47"/>
                  <a:gd name="T6" fmla="*/ 3 w 32"/>
                  <a:gd name="T7" fmla="*/ 0 h 47"/>
                  <a:gd name="T8" fmla="*/ 5 w 32"/>
                  <a:gd name="T9" fmla="*/ 0 h 47"/>
                  <a:gd name="T10" fmla="*/ 5 w 32"/>
                  <a:gd name="T11" fmla="*/ 20 h 47"/>
                  <a:gd name="T12" fmla="*/ 28 w 32"/>
                  <a:gd name="T13" fmla="*/ 20 h 47"/>
                  <a:gd name="T14" fmla="*/ 28 w 32"/>
                  <a:gd name="T15" fmla="*/ 0 h 47"/>
                  <a:gd name="T16" fmla="*/ 29 w 32"/>
                  <a:gd name="T17" fmla="*/ 0 h 47"/>
                  <a:gd name="T18" fmla="*/ 30 w 32"/>
                  <a:gd name="T19" fmla="*/ 0 h 47"/>
                  <a:gd name="T20" fmla="*/ 31 w 32"/>
                  <a:gd name="T21" fmla="*/ 0 h 47"/>
                  <a:gd name="T22" fmla="*/ 32 w 32"/>
                  <a:gd name="T23" fmla="*/ 0 h 47"/>
                  <a:gd name="T24" fmla="*/ 32 w 32"/>
                  <a:gd name="T25" fmla="*/ 47 h 47"/>
                  <a:gd name="T26" fmla="*/ 31 w 32"/>
                  <a:gd name="T27" fmla="*/ 47 h 47"/>
                  <a:gd name="T28" fmla="*/ 30 w 32"/>
                  <a:gd name="T29" fmla="*/ 47 h 47"/>
                  <a:gd name="T30" fmla="*/ 29 w 32"/>
                  <a:gd name="T31" fmla="*/ 47 h 47"/>
                  <a:gd name="T32" fmla="*/ 28 w 32"/>
                  <a:gd name="T33" fmla="*/ 47 h 47"/>
                  <a:gd name="T34" fmla="*/ 28 w 32"/>
                  <a:gd name="T35" fmla="*/ 24 h 47"/>
                  <a:gd name="T36" fmla="*/ 5 w 32"/>
                  <a:gd name="T37" fmla="*/ 24 h 47"/>
                  <a:gd name="T38" fmla="*/ 5 w 32"/>
                  <a:gd name="T39" fmla="*/ 47 h 47"/>
                  <a:gd name="T40" fmla="*/ 3 w 32"/>
                  <a:gd name="T41" fmla="*/ 47 h 47"/>
                  <a:gd name="T42" fmla="*/ 2 w 32"/>
                  <a:gd name="T43" fmla="*/ 47 h 47"/>
                  <a:gd name="T44" fmla="*/ 1 w 32"/>
                  <a:gd name="T45" fmla="*/ 47 h 47"/>
                  <a:gd name="T46" fmla="*/ 0 w 32"/>
                  <a:gd name="T47" fmla="*/ 47 h 47"/>
                  <a:gd name="T48" fmla="*/ 0 w 32"/>
                  <a:gd name="T49"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 h="47">
                    <a:moveTo>
                      <a:pt x="0" y="0"/>
                    </a:moveTo>
                    <a:cubicBezTo>
                      <a:pt x="0" y="0"/>
                      <a:pt x="1" y="0"/>
                      <a:pt x="1" y="0"/>
                    </a:cubicBezTo>
                    <a:cubicBezTo>
                      <a:pt x="2" y="0"/>
                      <a:pt x="2" y="0"/>
                      <a:pt x="2" y="0"/>
                    </a:cubicBezTo>
                    <a:cubicBezTo>
                      <a:pt x="3" y="0"/>
                      <a:pt x="3" y="0"/>
                      <a:pt x="3" y="0"/>
                    </a:cubicBezTo>
                    <a:cubicBezTo>
                      <a:pt x="4" y="0"/>
                      <a:pt x="4" y="0"/>
                      <a:pt x="5" y="0"/>
                    </a:cubicBezTo>
                    <a:cubicBezTo>
                      <a:pt x="5" y="20"/>
                      <a:pt x="5" y="20"/>
                      <a:pt x="5" y="20"/>
                    </a:cubicBezTo>
                    <a:cubicBezTo>
                      <a:pt x="28" y="20"/>
                      <a:pt x="28" y="20"/>
                      <a:pt x="28" y="20"/>
                    </a:cubicBezTo>
                    <a:cubicBezTo>
                      <a:pt x="28" y="0"/>
                      <a:pt x="28" y="0"/>
                      <a:pt x="28" y="0"/>
                    </a:cubicBezTo>
                    <a:cubicBezTo>
                      <a:pt x="28" y="0"/>
                      <a:pt x="29" y="0"/>
                      <a:pt x="29" y="0"/>
                    </a:cubicBezTo>
                    <a:cubicBezTo>
                      <a:pt x="29" y="0"/>
                      <a:pt x="30" y="0"/>
                      <a:pt x="30" y="0"/>
                    </a:cubicBezTo>
                    <a:cubicBezTo>
                      <a:pt x="30" y="0"/>
                      <a:pt x="31" y="0"/>
                      <a:pt x="31" y="0"/>
                    </a:cubicBezTo>
                    <a:cubicBezTo>
                      <a:pt x="32" y="0"/>
                      <a:pt x="32" y="0"/>
                      <a:pt x="32" y="0"/>
                    </a:cubicBezTo>
                    <a:cubicBezTo>
                      <a:pt x="32" y="47"/>
                      <a:pt x="32" y="47"/>
                      <a:pt x="32" y="47"/>
                    </a:cubicBezTo>
                    <a:cubicBezTo>
                      <a:pt x="32" y="47"/>
                      <a:pt x="32" y="47"/>
                      <a:pt x="31" y="47"/>
                    </a:cubicBezTo>
                    <a:cubicBezTo>
                      <a:pt x="31" y="47"/>
                      <a:pt x="31" y="47"/>
                      <a:pt x="30" y="47"/>
                    </a:cubicBezTo>
                    <a:cubicBezTo>
                      <a:pt x="30" y="47"/>
                      <a:pt x="29" y="47"/>
                      <a:pt x="29" y="47"/>
                    </a:cubicBezTo>
                    <a:cubicBezTo>
                      <a:pt x="29" y="47"/>
                      <a:pt x="28" y="47"/>
                      <a:pt x="28" y="47"/>
                    </a:cubicBezTo>
                    <a:cubicBezTo>
                      <a:pt x="28" y="24"/>
                      <a:pt x="28" y="24"/>
                      <a:pt x="28" y="24"/>
                    </a:cubicBezTo>
                    <a:cubicBezTo>
                      <a:pt x="5" y="24"/>
                      <a:pt x="5" y="24"/>
                      <a:pt x="5" y="24"/>
                    </a:cubicBezTo>
                    <a:cubicBezTo>
                      <a:pt x="5" y="47"/>
                      <a:pt x="5" y="47"/>
                      <a:pt x="5" y="47"/>
                    </a:cubicBezTo>
                    <a:cubicBezTo>
                      <a:pt x="4" y="47"/>
                      <a:pt x="4" y="47"/>
                      <a:pt x="3" y="47"/>
                    </a:cubicBezTo>
                    <a:cubicBezTo>
                      <a:pt x="3" y="47"/>
                      <a:pt x="3" y="47"/>
                      <a:pt x="2" y="47"/>
                    </a:cubicBezTo>
                    <a:cubicBezTo>
                      <a:pt x="2" y="47"/>
                      <a:pt x="1" y="47"/>
                      <a:pt x="1" y="47"/>
                    </a:cubicBezTo>
                    <a:cubicBezTo>
                      <a:pt x="1" y="47"/>
                      <a:pt x="0" y="47"/>
                      <a:pt x="0" y="47"/>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49">
                <a:extLst>
                  <a:ext uri="{FF2B5EF4-FFF2-40B4-BE49-F238E27FC236}">
                    <a16:creationId xmlns:a16="http://schemas.microsoft.com/office/drawing/2014/main" id="{5713EDF3-ADB4-43CF-B510-3FEF9F1101CC}"/>
                  </a:ext>
                </a:extLst>
              </p:cNvPr>
              <p:cNvSpPr>
                <a:spLocks/>
              </p:cNvSpPr>
              <p:nvPr/>
            </p:nvSpPr>
            <p:spPr bwMode="auto">
              <a:xfrm>
                <a:off x="8947" y="905"/>
                <a:ext cx="60" cy="112"/>
              </a:xfrm>
              <a:custGeom>
                <a:avLst/>
                <a:gdLst>
                  <a:gd name="T0" fmla="*/ 0 w 25"/>
                  <a:gd name="T1" fmla="*/ 0 h 47"/>
                  <a:gd name="T2" fmla="*/ 1 w 25"/>
                  <a:gd name="T3" fmla="*/ 0 h 47"/>
                  <a:gd name="T4" fmla="*/ 2 w 25"/>
                  <a:gd name="T5" fmla="*/ 0 h 47"/>
                  <a:gd name="T6" fmla="*/ 3 w 25"/>
                  <a:gd name="T7" fmla="*/ 0 h 47"/>
                  <a:gd name="T8" fmla="*/ 4 w 25"/>
                  <a:gd name="T9" fmla="*/ 0 h 47"/>
                  <a:gd name="T10" fmla="*/ 4 w 25"/>
                  <a:gd name="T11" fmla="*/ 43 h 47"/>
                  <a:gd name="T12" fmla="*/ 25 w 25"/>
                  <a:gd name="T13" fmla="*/ 43 h 47"/>
                  <a:gd name="T14" fmla="*/ 25 w 25"/>
                  <a:gd name="T15" fmla="*/ 44 h 47"/>
                  <a:gd name="T16" fmla="*/ 25 w 25"/>
                  <a:gd name="T17" fmla="*/ 45 h 47"/>
                  <a:gd name="T18" fmla="*/ 25 w 25"/>
                  <a:gd name="T19" fmla="*/ 46 h 47"/>
                  <a:gd name="T20" fmla="*/ 25 w 25"/>
                  <a:gd name="T21" fmla="*/ 47 h 47"/>
                  <a:gd name="T22" fmla="*/ 0 w 25"/>
                  <a:gd name="T23" fmla="*/ 47 h 47"/>
                  <a:gd name="T24" fmla="*/ 0 w 25"/>
                  <a:gd name="T2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47">
                    <a:moveTo>
                      <a:pt x="0" y="0"/>
                    </a:moveTo>
                    <a:cubicBezTo>
                      <a:pt x="0" y="0"/>
                      <a:pt x="0" y="0"/>
                      <a:pt x="1" y="0"/>
                    </a:cubicBezTo>
                    <a:cubicBezTo>
                      <a:pt x="1" y="0"/>
                      <a:pt x="2" y="0"/>
                      <a:pt x="2" y="0"/>
                    </a:cubicBezTo>
                    <a:cubicBezTo>
                      <a:pt x="2" y="0"/>
                      <a:pt x="3" y="0"/>
                      <a:pt x="3" y="0"/>
                    </a:cubicBezTo>
                    <a:cubicBezTo>
                      <a:pt x="4" y="0"/>
                      <a:pt x="4" y="0"/>
                      <a:pt x="4" y="0"/>
                    </a:cubicBezTo>
                    <a:cubicBezTo>
                      <a:pt x="4" y="43"/>
                      <a:pt x="4" y="43"/>
                      <a:pt x="4" y="43"/>
                    </a:cubicBezTo>
                    <a:cubicBezTo>
                      <a:pt x="25" y="43"/>
                      <a:pt x="25" y="43"/>
                      <a:pt x="25" y="43"/>
                    </a:cubicBezTo>
                    <a:cubicBezTo>
                      <a:pt x="25" y="43"/>
                      <a:pt x="25" y="44"/>
                      <a:pt x="25" y="44"/>
                    </a:cubicBezTo>
                    <a:cubicBezTo>
                      <a:pt x="25" y="45"/>
                      <a:pt x="25" y="45"/>
                      <a:pt x="25" y="45"/>
                    </a:cubicBezTo>
                    <a:cubicBezTo>
                      <a:pt x="25" y="46"/>
                      <a:pt x="25" y="46"/>
                      <a:pt x="25" y="46"/>
                    </a:cubicBezTo>
                    <a:cubicBezTo>
                      <a:pt x="25" y="47"/>
                      <a:pt x="25" y="47"/>
                      <a:pt x="25" y="47"/>
                    </a:cubicBezTo>
                    <a:cubicBezTo>
                      <a:pt x="0" y="47"/>
                      <a:pt x="0" y="47"/>
                      <a:pt x="0" y="47"/>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50">
                <a:extLst>
                  <a:ext uri="{FF2B5EF4-FFF2-40B4-BE49-F238E27FC236}">
                    <a16:creationId xmlns:a16="http://schemas.microsoft.com/office/drawing/2014/main" id="{4B44B066-0EC1-4870-98A4-44564E63125B}"/>
                  </a:ext>
                </a:extLst>
              </p:cNvPr>
              <p:cNvSpPr>
                <a:spLocks noEditPoints="1"/>
              </p:cNvSpPr>
              <p:nvPr/>
            </p:nvSpPr>
            <p:spPr bwMode="auto">
              <a:xfrm>
                <a:off x="9052" y="903"/>
                <a:ext cx="92" cy="116"/>
              </a:xfrm>
              <a:custGeom>
                <a:avLst/>
                <a:gdLst>
                  <a:gd name="T0" fmla="*/ 19 w 39"/>
                  <a:gd name="T1" fmla="*/ 49 h 49"/>
                  <a:gd name="T2" fmla="*/ 11 w 39"/>
                  <a:gd name="T3" fmla="*/ 47 h 49"/>
                  <a:gd name="T4" fmla="*/ 5 w 39"/>
                  <a:gd name="T5" fmla="*/ 42 h 49"/>
                  <a:gd name="T6" fmla="*/ 1 w 39"/>
                  <a:gd name="T7" fmla="*/ 34 h 49"/>
                  <a:gd name="T8" fmla="*/ 0 w 39"/>
                  <a:gd name="T9" fmla="*/ 25 h 49"/>
                  <a:gd name="T10" fmla="*/ 1 w 39"/>
                  <a:gd name="T11" fmla="*/ 15 h 49"/>
                  <a:gd name="T12" fmla="*/ 5 w 39"/>
                  <a:gd name="T13" fmla="*/ 7 h 49"/>
                  <a:gd name="T14" fmla="*/ 11 w 39"/>
                  <a:gd name="T15" fmla="*/ 2 h 49"/>
                  <a:gd name="T16" fmla="*/ 19 w 39"/>
                  <a:gd name="T17" fmla="*/ 0 h 49"/>
                  <a:gd name="T18" fmla="*/ 28 w 39"/>
                  <a:gd name="T19" fmla="*/ 2 h 49"/>
                  <a:gd name="T20" fmla="*/ 34 w 39"/>
                  <a:gd name="T21" fmla="*/ 7 h 49"/>
                  <a:gd name="T22" fmla="*/ 38 w 39"/>
                  <a:gd name="T23" fmla="*/ 15 h 49"/>
                  <a:gd name="T24" fmla="*/ 39 w 39"/>
                  <a:gd name="T25" fmla="*/ 25 h 49"/>
                  <a:gd name="T26" fmla="*/ 38 w 39"/>
                  <a:gd name="T27" fmla="*/ 34 h 49"/>
                  <a:gd name="T28" fmla="*/ 34 w 39"/>
                  <a:gd name="T29" fmla="*/ 42 h 49"/>
                  <a:gd name="T30" fmla="*/ 28 w 39"/>
                  <a:gd name="T31" fmla="*/ 47 h 49"/>
                  <a:gd name="T32" fmla="*/ 19 w 39"/>
                  <a:gd name="T33" fmla="*/ 49 h 49"/>
                  <a:gd name="T34" fmla="*/ 19 w 39"/>
                  <a:gd name="T35" fmla="*/ 45 h 49"/>
                  <a:gd name="T36" fmla="*/ 26 w 39"/>
                  <a:gd name="T37" fmla="*/ 43 h 49"/>
                  <a:gd name="T38" fmla="*/ 31 w 39"/>
                  <a:gd name="T39" fmla="*/ 39 h 49"/>
                  <a:gd name="T40" fmla="*/ 33 w 39"/>
                  <a:gd name="T41" fmla="*/ 33 h 49"/>
                  <a:gd name="T42" fmla="*/ 34 w 39"/>
                  <a:gd name="T43" fmla="*/ 25 h 49"/>
                  <a:gd name="T44" fmla="*/ 33 w 39"/>
                  <a:gd name="T45" fmla="*/ 16 h 49"/>
                  <a:gd name="T46" fmla="*/ 31 w 39"/>
                  <a:gd name="T47" fmla="*/ 10 h 49"/>
                  <a:gd name="T48" fmla="*/ 26 w 39"/>
                  <a:gd name="T49" fmla="*/ 6 h 49"/>
                  <a:gd name="T50" fmla="*/ 19 w 39"/>
                  <a:gd name="T51" fmla="*/ 4 h 49"/>
                  <a:gd name="T52" fmla="*/ 13 w 39"/>
                  <a:gd name="T53" fmla="*/ 6 h 49"/>
                  <a:gd name="T54" fmla="*/ 8 w 39"/>
                  <a:gd name="T55" fmla="*/ 10 h 49"/>
                  <a:gd name="T56" fmla="*/ 6 w 39"/>
                  <a:gd name="T57" fmla="*/ 16 h 49"/>
                  <a:gd name="T58" fmla="*/ 5 w 39"/>
                  <a:gd name="T59" fmla="*/ 25 h 49"/>
                  <a:gd name="T60" fmla="*/ 6 w 39"/>
                  <a:gd name="T61" fmla="*/ 33 h 49"/>
                  <a:gd name="T62" fmla="*/ 8 w 39"/>
                  <a:gd name="T63" fmla="*/ 39 h 49"/>
                  <a:gd name="T64" fmla="*/ 13 w 39"/>
                  <a:gd name="T65" fmla="*/ 43 h 49"/>
                  <a:gd name="T66" fmla="*/ 19 w 39"/>
                  <a:gd name="T67" fmla="*/ 4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 h="49">
                    <a:moveTo>
                      <a:pt x="19" y="49"/>
                    </a:moveTo>
                    <a:cubicBezTo>
                      <a:pt x="16" y="49"/>
                      <a:pt x="13" y="49"/>
                      <a:pt x="11" y="47"/>
                    </a:cubicBezTo>
                    <a:cubicBezTo>
                      <a:pt x="8" y="46"/>
                      <a:pt x="6" y="44"/>
                      <a:pt x="5" y="42"/>
                    </a:cubicBezTo>
                    <a:cubicBezTo>
                      <a:pt x="3" y="40"/>
                      <a:pt x="2" y="37"/>
                      <a:pt x="1" y="34"/>
                    </a:cubicBezTo>
                    <a:cubicBezTo>
                      <a:pt x="0" y="31"/>
                      <a:pt x="0" y="28"/>
                      <a:pt x="0" y="25"/>
                    </a:cubicBezTo>
                    <a:cubicBezTo>
                      <a:pt x="0" y="21"/>
                      <a:pt x="0" y="18"/>
                      <a:pt x="1" y="15"/>
                    </a:cubicBezTo>
                    <a:cubicBezTo>
                      <a:pt x="2" y="12"/>
                      <a:pt x="3" y="9"/>
                      <a:pt x="5" y="7"/>
                    </a:cubicBezTo>
                    <a:cubicBezTo>
                      <a:pt x="6" y="5"/>
                      <a:pt x="8" y="3"/>
                      <a:pt x="11" y="2"/>
                    </a:cubicBezTo>
                    <a:cubicBezTo>
                      <a:pt x="13" y="1"/>
                      <a:pt x="16" y="0"/>
                      <a:pt x="19" y="0"/>
                    </a:cubicBezTo>
                    <a:cubicBezTo>
                      <a:pt x="23" y="0"/>
                      <a:pt x="26" y="1"/>
                      <a:pt x="28" y="2"/>
                    </a:cubicBezTo>
                    <a:cubicBezTo>
                      <a:pt x="31" y="3"/>
                      <a:pt x="33" y="5"/>
                      <a:pt x="34" y="7"/>
                    </a:cubicBezTo>
                    <a:cubicBezTo>
                      <a:pt x="36" y="9"/>
                      <a:pt x="37" y="12"/>
                      <a:pt x="38" y="15"/>
                    </a:cubicBezTo>
                    <a:cubicBezTo>
                      <a:pt x="39" y="18"/>
                      <a:pt x="39" y="21"/>
                      <a:pt x="39" y="25"/>
                    </a:cubicBezTo>
                    <a:cubicBezTo>
                      <a:pt x="39" y="28"/>
                      <a:pt x="39" y="31"/>
                      <a:pt x="38" y="34"/>
                    </a:cubicBezTo>
                    <a:cubicBezTo>
                      <a:pt x="37" y="37"/>
                      <a:pt x="36" y="40"/>
                      <a:pt x="34" y="42"/>
                    </a:cubicBezTo>
                    <a:cubicBezTo>
                      <a:pt x="33" y="44"/>
                      <a:pt x="31" y="46"/>
                      <a:pt x="28" y="47"/>
                    </a:cubicBezTo>
                    <a:cubicBezTo>
                      <a:pt x="26" y="49"/>
                      <a:pt x="23" y="49"/>
                      <a:pt x="19" y="49"/>
                    </a:cubicBezTo>
                    <a:close/>
                    <a:moveTo>
                      <a:pt x="19" y="45"/>
                    </a:moveTo>
                    <a:cubicBezTo>
                      <a:pt x="22" y="45"/>
                      <a:pt x="24" y="44"/>
                      <a:pt x="26" y="43"/>
                    </a:cubicBezTo>
                    <a:cubicBezTo>
                      <a:pt x="28" y="42"/>
                      <a:pt x="29" y="41"/>
                      <a:pt x="31" y="39"/>
                    </a:cubicBezTo>
                    <a:cubicBezTo>
                      <a:pt x="32" y="38"/>
                      <a:pt x="33" y="35"/>
                      <a:pt x="33" y="33"/>
                    </a:cubicBezTo>
                    <a:cubicBezTo>
                      <a:pt x="34" y="30"/>
                      <a:pt x="34" y="28"/>
                      <a:pt x="34" y="25"/>
                    </a:cubicBezTo>
                    <a:cubicBezTo>
                      <a:pt x="34" y="22"/>
                      <a:pt x="34" y="19"/>
                      <a:pt x="33" y="16"/>
                    </a:cubicBezTo>
                    <a:cubicBezTo>
                      <a:pt x="33" y="14"/>
                      <a:pt x="32" y="12"/>
                      <a:pt x="31" y="10"/>
                    </a:cubicBezTo>
                    <a:cubicBezTo>
                      <a:pt x="29" y="8"/>
                      <a:pt x="28" y="7"/>
                      <a:pt x="26" y="6"/>
                    </a:cubicBezTo>
                    <a:cubicBezTo>
                      <a:pt x="24" y="5"/>
                      <a:pt x="22" y="4"/>
                      <a:pt x="19" y="4"/>
                    </a:cubicBezTo>
                    <a:cubicBezTo>
                      <a:pt x="17" y="4"/>
                      <a:pt x="15" y="5"/>
                      <a:pt x="13" y="6"/>
                    </a:cubicBezTo>
                    <a:cubicBezTo>
                      <a:pt x="11" y="7"/>
                      <a:pt x="9" y="8"/>
                      <a:pt x="8" y="10"/>
                    </a:cubicBezTo>
                    <a:cubicBezTo>
                      <a:pt x="7" y="12"/>
                      <a:pt x="6" y="14"/>
                      <a:pt x="6" y="16"/>
                    </a:cubicBezTo>
                    <a:cubicBezTo>
                      <a:pt x="5" y="19"/>
                      <a:pt x="5" y="22"/>
                      <a:pt x="5" y="25"/>
                    </a:cubicBezTo>
                    <a:cubicBezTo>
                      <a:pt x="5" y="28"/>
                      <a:pt x="5" y="30"/>
                      <a:pt x="6" y="33"/>
                    </a:cubicBezTo>
                    <a:cubicBezTo>
                      <a:pt x="6" y="35"/>
                      <a:pt x="7" y="38"/>
                      <a:pt x="8" y="39"/>
                    </a:cubicBezTo>
                    <a:cubicBezTo>
                      <a:pt x="9" y="41"/>
                      <a:pt x="11" y="42"/>
                      <a:pt x="13" y="43"/>
                    </a:cubicBezTo>
                    <a:cubicBezTo>
                      <a:pt x="15" y="44"/>
                      <a:pt x="17" y="45"/>
                      <a:pt x="19"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51">
                <a:extLst>
                  <a:ext uri="{FF2B5EF4-FFF2-40B4-BE49-F238E27FC236}">
                    <a16:creationId xmlns:a16="http://schemas.microsoft.com/office/drawing/2014/main" id="{8292E2DB-D390-4177-8E0B-505D89671B55}"/>
                  </a:ext>
                </a:extLst>
              </p:cNvPr>
              <p:cNvSpPr>
                <a:spLocks/>
              </p:cNvSpPr>
              <p:nvPr/>
            </p:nvSpPr>
            <p:spPr bwMode="auto">
              <a:xfrm>
                <a:off x="9191" y="905"/>
                <a:ext cx="88" cy="112"/>
              </a:xfrm>
              <a:custGeom>
                <a:avLst/>
                <a:gdLst>
                  <a:gd name="T0" fmla="*/ 0 w 37"/>
                  <a:gd name="T1" fmla="*/ 0 h 47"/>
                  <a:gd name="T2" fmla="*/ 1 w 37"/>
                  <a:gd name="T3" fmla="*/ 0 h 47"/>
                  <a:gd name="T4" fmla="*/ 3 w 37"/>
                  <a:gd name="T5" fmla="*/ 0 h 47"/>
                  <a:gd name="T6" fmla="*/ 4 w 37"/>
                  <a:gd name="T7" fmla="*/ 0 h 47"/>
                  <a:gd name="T8" fmla="*/ 6 w 37"/>
                  <a:gd name="T9" fmla="*/ 0 h 47"/>
                  <a:gd name="T10" fmla="*/ 19 w 37"/>
                  <a:gd name="T11" fmla="*/ 43 h 47"/>
                  <a:gd name="T12" fmla="*/ 32 w 37"/>
                  <a:gd name="T13" fmla="*/ 0 h 47"/>
                  <a:gd name="T14" fmla="*/ 33 w 37"/>
                  <a:gd name="T15" fmla="*/ 0 h 47"/>
                  <a:gd name="T16" fmla="*/ 34 w 37"/>
                  <a:gd name="T17" fmla="*/ 0 h 47"/>
                  <a:gd name="T18" fmla="*/ 36 w 37"/>
                  <a:gd name="T19" fmla="*/ 0 h 47"/>
                  <a:gd name="T20" fmla="*/ 37 w 37"/>
                  <a:gd name="T21" fmla="*/ 0 h 47"/>
                  <a:gd name="T22" fmla="*/ 21 w 37"/>
                  <a:gd name="T23" fmla="*/ 47 h 47"/>
                  <a:gd name="T24" fmla="*/ 20 w 37"/>
                  <a:gd name="T25" fmla="*/ 47 h 47"/>
                  <a:gd name="T26" fmla="*/ 19 w 37"/>
                  <a:gd name="T27" fmla="*/ 47 h 47"/>
                  <a:gd name="T28" fmla="*/ 17 w 37"/>
                  <a:gd name="T29" fmla="*/ 47 h 47"/>
                  <a:gd name="T30" fmla="*/ 16 w 37"/>
                  <a:gd name="T31" fmla="*/ 47 h 47"/>
                  <a:gd name="T32" fmla="*/ 0 w 37"/>
                  <a:gd name="T3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7">
                    <a:moveTo>
                      <a:pt x="0" y="0"/>
                    </a:moveTo>
                    <a:cubicBezTo>
                      <a:pt x="1" y="0"/>
                      <a:pt x="1" y="0"/>
                      <a:pt x="1" y="0"/>
                    </a:cubicBezTo>
                    <a:cubicBezTo>
                      <a:pt x="2" y="0"/>
                      <a:pt x="2" y="0"/>
                      <a:pt x="3" y="0"/>
                    </a:cubicBezTo>
                    <a:cubicBezTo>
                      <a:pt x="3" y="0"/>
                      <a:pt x="4" y="0"/>
                      <a:pt x="4" y="0"/>
                    </a:cubicBezTo>
                    <a:cubicBezTo>
                      <a:pt x="5" y="0"/>
                      <a:pt x="5" y="0"/>
                      <a:pt x="6" y="0"/>
                    </a:cubicBezTo>
                    <a:cubicBezTo>
                      <a:pt x="19" y="43"/>
                      <a:pt x="19" y="43"/>
                      <a:pt x="19" y="43"/>
                    </a:cubicBezTo>
                    <a:cubicBezTo>
                      <a:pt x="32" y="0"/>
                      <a:pt x="32" y="0"/>
                      <a:pt x="32" y="0"/>
                    </a:cubicBezTo>
                    <a:cubicBezTo>
                      <a:pt x="32" y="0"/>
                      <a:pt x="33" y="0"/>
                      <a:pt x="33" y="0"/>
                    </a:cubicBezTo>
                    <a:cubicBezTo>
                      <a:pt x="33" y="0"/>
                      <a:pt x="34" y="0"/>
                      <a:pt x="34" y="0"/>
                    </a:cubicBezTo>
                    <a:cubicBezTo>
                      <a:pt x="35" y="0"/>
                      <a:pt x="35" y="0"/>
                      <a:pt x="36" y="0"/>
                    </a:cubicBezTo>
                    <a:cubicBezTo>
                      <a:pt x="36" y="0"/>
                      <a:pt x="37" y="0"/>
                      <a:pt x="37" y="0"/>
                    </a:cubicBezTo>
                    <a:cubicBezTo>
                      <a:pt x="21" y="47"/>
                      <a:pt x="21" y="47"/>
                      <a:pt x="21" y="47"/>
                    </a:cubicBezTo>
                    <a:cubicBezTo>
                      <a:pt x="21" y="47"/>
                      <a:pt x="21" y="47"/>
                      <a:pt x="20" y="47"/>
                    </a:cubicBezTo>
                    <a:cubicBezTo>
                      <a:pt x="19" y="47"/>
                      <a:pt x="19" y="47"/>
                      <a:pt x="19" y="47"/>
                    </a:cubicBezTo>
                    <a:cubicBezTo>
                      <a:pt x="18" y="47"/>
                      <a:pt x="18" y="47"/>
                      <a:pt x="17" y="47"/>
                    </a:cubicBezTo>
                    <a:cubicBezTo>
                      <a:pt x="17" y="47"/>
                      <a:pt x="16" y="47"/>
                      <a:pt x="16" y="47"/>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52">
                <a:extLst>
                  <a:ext uri="{FF2B5EF4-FFF2-40B4-BE49-F238E27FC236}">
                    <a16:creationId xmlns:a16="http://schemas.microsoft.com/office/drawing/2014/main" id="{7236D797-0704-434E-BCA3-3DDD6A743402}"/>
                  </a:ext>
                </a:extLst>
              </p:cNvPr>
              <p:cNvSpPr>
                <a:spLocks/>
              </p:cNvSpPr>
              <p:nvPr/>
            </p:nvSpPr>
            <p:spPr bwMode="auto">
              <a:xfrm>
                <a:off x="9336" y="905"/>
                <a:ext cx="62" cy="112"/>
              </a:xfrm>
              <a:custGeom>
                <a:avLst/>
                <a:gdLst>
                  <a:gd name="T0" fmla="*/ 0 w 26"/>
                  <a:gd name="T1" fmla="*/ 0 h 47"/>
                  <a:gd name="T2" fmla="*/ 26 w 26"/>
                  <a:gd name="T3" fmla="*/ 0 h 47"/>
                  <a:gd name="T4" fmla="*/ 26 w 26"/>
                  <a:gd name="T5" fmla="*/ 1 h 47"/>
                  <a:gd name="T6" fmla="*/ 26 w 26"/>
                  <a:gd name="T7" fmla="*/ 2 h 47"/>
                  <a:gd name="T8" fmla="*/ 26 w 26"/>
                  <a:gd name="T9" fmla="*/ 3 h 47"/>
                  <a:gd name="T10" fmla="*/ 26 w 26"/>
                  <a:gd name="T11" fmla="*/ 4 h 47"/>
                  <a:gd name="T12" fmla="*/ 5 w 26"/>
                  <a:gd name="T13" fmla="*/ 4 h 47"/>
                  <a:gd name="T14" fmla="*/ 5 w 26"/>
                  <a:gd name="T15" fmla="*/ 20 h 47"/>
                  <a:gd name="T16" fmla="*/ 22 w 26"/>
                  <a:gd name="T17" fmla="*/ 20 h 47"/>
                  <a:gd name="T18" fmla="*/ 22 w 26"/>
                  <a:gd name="T19" fmla="*/ 21 h 47"/>
                  <a:gd name="T20" fmla="*/ 22 w 26"/>
                  <a:gd name="T21" fmla="*/ 22 h 47"/>
                  <a:gd name="T22" fmla="*/ 22 w 26"/>
                  <a:gd name="T23" fmla="*/ 23 h 47"/>
                  <a:gd name="T24" fmla="*/ 22 w 26"/>
                  <a:gd name="T25" fmla="*/ 24 h 47"/>
                  <a:gd name="T26" fmla="*/ 5 w 26"/>
                  <a:gd name="T27" fmla="*/ 24 h 47"/>
                  <a:gd name="T28" fmla="*/ 5 w 26"/>
                  <a:gd name="T29" fmla="*/ 43 h 47"/>
                  <a:gd name="T30" fmla="*/ 26 w 26"/>
                  <a:gd name="T31" fmla="*/ 43 h 47"/>
                  <a:gd name="T32" fmla="*/ 26 w 26"/>
                  <a:gd name="T33" fmla="*/ 44 h 47"/>
                  <a:gd name="T34" fmla="*/ 26 w 26"/>
                  <a:gd name="T35" fmla="*/ 45 h 47"/>
                  <a:gd name="T36" fmla="*/ 26 w 26"/>
                  <a:gd name="T37" fmla="*/ 46 h 47"/>
                  <a:gd name="T38" fmla="*/ 26 w 26"/>
                  <a:gd name="T39" fmla="*/ 47 h 47"/>
                  <a:gd name="T40" fmla="*/ 0 w 26"/>
                  <a:gd name="T41" fmla="*/ 47 h 47"/>
                  <a:gd name="T42" fmla="*/ 0 w 26"/>
                  <a:gd name="T4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47">
                    <a:moveTo>
                      <a:pt x="0" y="0"/>
                    </a:moveTo>
                    <a:cubicBezTo>
                      <a:pt x="26" y="0"/>
                      <a:pt x="26" y="0"/>
                      <a:pt x="26" y="0"/>
                    </a:cubicBezTo>
                    <a:cubicBezTo>
                      <a:pt x="26" y="0"/>
                      <a:pt x="26" y="1"/>
                      <a:pt x="26" y="1"/>
                    </a:cubicBezTo>
                    <a:cubicBezTo>
                      <a:pt x="26" y="1"/>
                      <a:pt x="26" y="2"/>
                      <a:pt x="26" y="2"/>
                    </a:cubicBezTo>
                    <a:cubicBezTo>
                      <a:pt x="26" y="2"/>
                      <a:pt x="26" y="3"/>
                      <a:pt x="26" y="3"/>
                    </a:cubicBezTo>
                    <a:cubicBezTo>
                      <a:pt x="26" y="4"/>
                      <a:pt x="26" y="4"/>
                      <a:pt x="26" y="4"/>
                    </a:cubicBezTo>
                    <a:cubicBezTo>
                      <a:pt x="5" y="4"/>
                      <a:pt x="5" y="4"/>
                      <a:pt x="5" y="4"/>
                    </a:cubicBezTo>
                    <a:cubicBezTo>
                      <a:pt x="5" y="20"/>
                      <a:pt x="5" y="20"/>
                      <a:pt x="5" y="20"/>
                    </a:cubicBezTo>
                    <a:cubicBezTo>
                      <a:pt x="22" y="20"/>
                      <a:pt x="22" y="20"/>
                      <a:pt x="22" y="20"/>
                    </a:cubicBezTo>
                    <a:cubicBezTo>
                      <a:pt x="22" y="20"/>
                      <a:pt x="22" y="21"/>
                      <a:pt x="22" y="21"/>
                    </a:cubicBezTo>
                    <a:cubicBezTo>
                      <a:pt x="22" y="21"/>
                      <a:pt x="22" y="22"/>
                      <a:pt x="22" y="22"/>
                    </a:cubicBezTo>
                    <a:cubicBezTo>
                      <a:pt x="22" y="22"/>
                      <a:pt x="22" y="23"/>
                      <a:pt x="22" y="23"/>
                    </a:cubicBezTo>
                    <a:cubicBezTo>
                      <a:pt x="22" y="24"/>
                      <a:pt x="22" y="24"/>
                      <a:pt x="22" y="24"/>
                    </a:cubicBezTo>
                    <a:cubicBezTo>
                      <a:pt x="5" y="24"/>
                      <a:pt x="5" y="24"/>
                      <a:pt x="5" y="24"/>
                    </a:cubicBezTo>
                    <a:cubicBezTo>
                      <a:pt x="5" y="43"/>
                      <a:pt x="5" y="43"/>
                      <a:pt x="5" y="43"/>
                    </a:cubicBezTo>
                    <a:cubicBezTo>
                      <a:pt x="26" y="43"/>
                      <a:pt x="26" y="43"/>
                      <a:pt x="26" y="43"/>
                    </a:cubicBezTo>
                    <a:cubicBezTo>
                      <a:pt x="26" y="43"/>
                      <a:pt x="26" y="44"/>
                      <a:pt x="26" y="44"/>
                    </a:cubicBezTo>
                    <a:cubicBezTo>
                      <a:pt x="26" y="44"/>
                      <a:pt x="26" y="45"/>
                      <a:pt x="26" y="45"/>
                    </a:cubicBezTo>
                    <a:cubicBezTo>
                      <a:pt x="26" y="46"/>
                      <a:pt x="26" y="46"/>
                      <a:pt x="26" y="46"/>
                    </a:cubicBezTo>
                    <a:cubicBezTo>
                      <a:pt x="26" y="47"/>
                      <a:pt x="26" y="47"/>
                      <a:pt x="26" y="47"/>
                    </a:cubicBezTo>
                    <a:cubicBezTo>
                      <a:pt x="0" y="47"/>
                      <a:pt x="0" y="47"/>
                      <a:pt x="0" y="47"/>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57" name="Group 56">
            <a:extLst>
              <a:ext uri="{FF2B5EF4-FFF2-40B4-BE49-F238E27FC236}">
                <a16:creationId xmlns:a16="http://schemas.microsoft.com/office/drawing/2014/main" id="{AC827E37-5DCF-4B37-B893-5FFF64CB66B9}"/>
              </a:ext>
            </a:extLst>
          </p:cNvPr>
          <p:cNvGrpSpPr/>
          <p:nvPr/>
        </p:nvGrpSpPr>
        <p:grpSpPr>
          <a:xfrm>
            <a:off x="6065272" y="3994695"/>
            <a:ext cx="2831136" cy="2831135"/>
            <a:chOff x="6065272" y="3994695"/>
            <a:chExt cx="2831136" cy="2831135"/>
          </a:xfrm>
        </p:grpSpPr>
        <p:sp>
          <p:nvSpPr>
            <p:cNvPr id="144" name="Freeform: Shape 143">
              <a:extLst>
                <a:ext uri="{FF2B5EF4-FFF2-40B4-BE49-F238E27FC236}">
                  <a16:creationId xmlns:a16="http://schemas.microsoft.com/office/drawing/2014/main" id="{E20CA03E-BAEB-46E2-BC8E-69A2DD5F85E1}"/>
                </a:ext>
              </a:extLst>
            </p:cNvPr>
            <p:cNvSpPr/>
            <p:nvPr/>
          </p:nvSpPr>
          <p:spPr>
            <a:xfrm>
              <a:off x="6065272" y="3994695"/>
              <a:ext cx="2831136" cy="2831135"/>
            </a:xfrm>
            <a:custGeom>
              <a:avLst/>
              <a:gdLst>
                <a:gd name="connsiteX0" fmla="*/ 1415569 w 2831136"/>
                <a:gd name="connsiteY0" fmla="*/ 0 h 2831135"/>
                <a:gd name="connsiteX1" fmla="*/ 2280038 w 2831136"/>
                <a:gd name="connsiteY1" fmla="*/ 551098 h 2831135"/>
                <a:gd name="connsiteX2" fmla="*/ 2280038 w 2831136"/>
                <a:gd name="connsiteY2" fmla="*/ 2280036 h 2831135"/>
                <a:gd name="connsiteX3" fmla="*/ 551100 w 2831136"/>
                <a:gd name="connsiteY3" fmla="*/ 2280036 h 2831135"/>
                <a:gd name="connsiteX4" fmla="*/ 551100 w 2831136"/>
                <a:gd name="connsiteY4" fmla="*/ 551098 h 2831135"/>
                <a:gd name="connsiteX5" fmla="*/ 1415569 w 2831136"/>
                <a:gd name="connsiteY5" fmla="*/ 0 h 2831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1136" h="2831135">
                  <a:moveTo>
                    <a:pt x="1415569" y="0"/>
                  </a:moveTo>
                  <a:cubicBezTo>
                    <a:pt x="1664104" y="0"/>
                    <a:pt x="1912639" y="183699"/>
                    <a:pt x="2280038" y="551098"/>
                  </a:cubicBezTo>
                  <a:cubicBezTo>
                    <a:pt x="3014836" y="1285897"/>
                    <a:pt x="3014836" y="1545237"/>
                    <a:pt x="2280038" y="2280036"/>
                  </a:cubicBezTo>
                  <a:cubicBezTo>
                    <a:pt x="1545239" y="3014835"/>
                    <a:pt x="1285899" y="3014835"/>
                    <a:pt x="551100" y="2280036"/>
                  </a:cubicBezTo>
                  <a:cubicBezTo>
                    <a:pt x="-183699" y="1545237"/>
                    <a:pt x="-183699" y="1285897"/>
                    <a:pt x="551100" y="551098"/>
                  </a:cubicBezTo>
                  <a:cubicBezTo>
                    <a:pt x="918500" y="183699"/>
                    <a:pt x="1167034" y="0"/>
                    <a:pt x="1415569" y="0"/>
                  </a:cubicBezTo>
                  <a:close/>
                </a:path>
              </a:pathLst>
            </a:custGeom>
            <a:gradFill flip="none" rotWithShape="1">
              <a:gsLst>
                <a:gs pos="0">
                  <a:schemeClr val="accent1">
                    <a:alpha val="85000"/>
                  </a:schemeClr>
                </a:gs>
                <a:gs pos="100000">
                  <a:schemeClr val="accent6">
                    <a:alpha val="85000"/>
                  </a:schemeClr>
                </a:gs>
              </a:gsLst>
              <a:lin ang="8100000" scaled="1"/>
              <a:tileRect/>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1800"/>
            </a:p>
          </p:txBody>
        </p:sp>
        <p:grpSp>
          <p:nvGrpSpPr>
            <p:cNvPr id="56" name="Group 55">
              <a:extLst>
                <a:ext uri="{FF2B5EF4-FFF2-40B4-BE49-F238E27FC236}">
                  <a16:creationId xmlns:a16="http://schemas.microsoft.com/office/drawing/2014/main" id="{D7F52308-7635-4E13-854A-86A6E9B95DA2}"/>
                </a:ext>
              </a:extLst>
            </p:cNvPr>
            <p:cNvGrpSpPr/>
            <p:nvPr/>
          </p:nvGrpSpPr>
          <p:grpSpPr>
            <a:xfrm>
              <a:off x="6838605" y="5177320"/>
              <a:ext cx="1284470" cy="465760"/>
              <a:chOff x="6838605" y="5177320"/>
              <a:chExt cx="1284470" cy="465760"/>
            </a:xfrm>
          </p:grpSpPr>
          <p:sp>
            <p:nvSpPr>
              <p:cNvPr id="59" name="Freeform 56">
                <a:extLst>
                  <a:ext uri="{FF2B5EF4-FFF2-40B4-BE49-F238E27FC236}">
                    <a16:creationId xmlns:a16="http://schemas.microsoft.com/office/drawing/2014/main" id="{24ACA0C3-8D00-461D-810E-672AFE2710DD}"/>
                  </a:ext>
                </a:extLst>
              </p:cNvPr>
              <p:cNvSpPr>
                <a:spLocks/>
              </p:cNvSpPr>
              <p:nvPr/>
            </p:nvSpPr>
            <p:spPr bwMode="auto">
              <a:xfrm>
                <a:off x="7403213" y="5178995"/>
                <a:ext cx="113927" cy="173683"/>
              </a:xfrm>
              <a:custGeom>
                <a:avLst/>
                <a:gdLst>
                  <a:gd name="T0" fmla="*/ 76 w 86"/>
                  <a:gd name="T1" fmla="*/ 21 h 131"/>
                  <a:gd name="T2" fmla="*/ 60 w 86"/>
                  <a:gd name="T3" fmla="*/ 13 h 131"/>
                  <a:gd name="T4" fmla="*/ 44 w 86"/>
                  <a:gd name="T5" fmla="*/ 11 h 131"/>
                  <a:gd name="T6" fmla="*/ 25 w 86"/>
                  <a:gd name="T7" fmla="*/ 16 h 131"/>
                  <a:gd name="T8" fmla="*/ 17 w 86"/>
                  <a:gd name="T9" fmla="*/ 32 h 131"/>
                  <a:gd name="T10" fmla="*/ 20 w 86"/>
                  <a:gd name="T11" fmla="*/ 41 h 131"/>
                  <a:gd name="T12" fmla="*/ 27 w 86"/>
                  <a:gd name="T13" fmla="*/ 49 h 131"/>
                  <a:gd name="T14" fmla="*/ 36 w 86"/>
                  <a:gd name="T15" fmla="*/ 54 h 131"/>
                  <a:gd name="T16" fmla="*/ 48 w 86"/>
                  <a:gd name="T17" fmla="*/ 58 h 131"/>
                  <a:gd name="T18" fmla="*/ 61 w 86"/>
                  <a:gd name="T19" fmla="*/ 63 h 131"/>
                  <a:gd name="T20" fmla="*/ 74 w 86"/>
                  <a:gd name="T21" fmla="*/ 70 h 131"/>
                  <a:gd name="T22" fmla="*/ 82 w 86"/>
                  <a:gd name="T23" fmla="*/ 80 h 131"/>
                  <a:gd name="T24" fmla="*/ 86 w 86"/>
                  <a:gd name="T25" fmla="*/ 95 h 131"/>
                  <a:gd name="T26" fmla="*/ 82 w 86"/>
                  <a:gd name="T27" fmla="*/ 111 h 131"/>
                  <a:gd name="T28" fmla="*/ 73 w 86"/>
                  <a:gd name="T29" fmla="*/ 122 h 131"/>
                  <a:gd name="T30" fmla="*/ 59 w 86"/>
                  <a:gd name="T31" fmla="*/ 128 h 131"/>
                  <a:gd name="T32" fmla="*/ 43 w 86"/>
                  <a:gd name="T33" fmla="*/ 131 h 131"/>
                  <a:gd name="T34" fmla="*/ 20 w 86"/>
                  <a:gd name="T35" fmla="*/ 126 h 131"/>
                  <a:gd name="T36" fmla="*/ 0 w 86"/>
                  <a:gd name="T37" fmla="*/ 114 h 131"/>
                  <a:gd name="T38" fmla="*/ 4 w 86"/>
                  <a:gd name="T39" fmla="*/ 104 h 131"/>
                  <a:gd name="T40" fmla="*/ 23 w 86"/>
                  <a:gd name="T41" fmla="*/ 115 h 131"/>
                  <a:gd name="T42" fmla="*/ 44 w 86"/>
                  <a:gd name="T43" fmla="*/ 119 h 131"/>
                  <a:gd name="T44" fmla="*/ 55 w 86"/>
                  <a:gd name="T45" fmla="*/ 118 h 131"/>
                  <a:gd name="T46" fmla="*/ 65 w 86"/>
                  <a:gd name="T47" fmla="*/ 114 h 131"/>
                  <a:gd name="T48" fmla="*/ 71 w 86"/>
                  <a:gd name="T49" fmla="*/ 107 h 131"/>
                  <a:gd name="T50" fmla="*/ 73 w 86"/>
                  <a:gd name="T51" fmla="*/ 98 h 131"/>
                  <a:gd name="T52" fmla="*/ 70 w 86"/>
                  <a:gd name="T53" fmla="*/ 87 h 131"/>
                  <a:gd name="T54" fmla="*/ 63 w 86"/>
                  <a:gd name="T55" fmla="*/ 79 h 131"/>
                  <a:gd name="T56" fmla="*/ 52 w 86"/>
                  <a:gd name="T57" fmla="*/ 73 h 131"/>
                  <a:gd name="T58" fmla="*/ 39 w 86"/>
                  <a:gd name="T59" fmla="*/ 69 h 131"/>
                  <a:gd name="T60" fmla="*/ 27 w 86"/>
                  <a:gd name="T61" fmla="*/ 63 h 131"/>
                  <a:gd name="T62" fmla="*/ 16 w 86"/>
                  <a:gd name="T63" fmla="*/ 56 h 131"/>
                  <a:gd name="T64" fmla="*/ 8 w 86"/>
                  <a:gd name="T65" fmla="*/ 46 h 131"/>
                  <a:gd name="T66" fmla="*/ 5 w 86"/>
                  <a:gd name="T67" fmla="*/ 33 h 131"/>
                  <a:gd name="T68" fmla="*/ 8 w 86"/>
                  <a:gd name="T69" fmla="*/ 18 h 131"/>
                  <a:gd name="T70" fmla="*/ 17 w 86"/>
                  <a:gd name="T71" fmla="*/ 8 h 131"/>
                  <a:gd name="T72" fmla="*/ 30 w 86"/>
                  <a:gd name="T73" fmla="*/ 2 h 131"/>
                  <a:gd name="T74" fmla="*/ 45 w 86"/>
                  <a:gd name="T75" fmla="*/ 0 h 131"/>
                  <a:gd name="T76" fmla="*/ 64 w 86"/>
                  <a:gd name="T77" fmla="*/ 2 h 131"/>
                  <a:gd name="T78" fmla="*/ 80 w 86"/>
                  <a:gd name="T79" fmla="*/ 10 h 131"/>
                  <a:gd name="T80" fmla="*/ 76 w 86"/>
                  <a:gd name="T81" fmla="*/ 2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6" h="131">
                    <a:moveTo>
                      <a:pt x="76" y="21"/>
                    </a:moveTo>
                    <a:cubicBezTo>
                      <a:pt x="71" y="18"/>
                      <a:pt x="66" y="15"/>
                      <a:pt x="60" y="13"/>
                    </a:cubicBezTo>
                    <a:cubicBezTo>
                      <a:pt x="55" y="11"/>
                      <a:pt x="49" y="11"/>
                      <a:pt x="44" y="11"/>
                    </a:cubicBezTo>
                    <a:cubicBezTo>
                      <a:pt x="36" y="11"/>
                      <a:pt x="30" y="12"/>
                      <a:pt x="25" y="16"/>
                    </a:cubicBezTo>
                    <a:cubicBezTo>
                      <a:pt x="20" y="19"/>
                      <a:pt x="17" y="24"/>
                      <a:pt x="17" y="32"/>
                    </a:cubicBezTo>
                    <a:cubicBezTo>
                      <a:pt x="17" y="35"/>
                      <a:pt x="18" y="39"/>
                      <a:pt x="20" y="41"/>
                    </a:cubicBezTo>
                    <a:cubicBezTo>
                      <a:pt x="21" y="44"/>
                      <a:pt x="24" y="47"/>
                      <a:pt x="27" y="49"/>
                    </a:cubicBezTo>
                    <a:cubicBezTo>
                      <a:pt x="29" y="51"/>
                      <a:pt x="33" y="52"/>
                      <a:pt x="36" y="54"/>
                    </a:cubicBezTo>
                    <a:cubicBezTo>
                      <a:pt x="40" y="55"/>
                      <a:pt x="44" y="57"/>
                      <a:pt x="48" y="58"/>
                    </a:cubicBezTo>
                    <a:cubicBezTo>
                      <a:pt x="52" y="60"/>
                      <a:pt x="57" y="61"/>
                      <a:pt x="61" y="63"/>
                    </a:cubicBezTo>
                    <a:cubicBezTo>
                      <a:pt x="66" y="65"/>
                      <a:pt x="70" y="67"/>
                      <a:pt x="74" y="70"/>
                    </a:cubicBezTo>
                    <a:cubicBezTo>
                      <a:pt x="77" y="73"/>
                      <a:pt x="80" y="76"/>
                      <a:pt x="82" y="80"/>
                    </a:cubicBezTo>
                    <a:cubicBezTo>
                      <a:pt x="85" y="84"/>
                      <a:pt x="86" y="89"/>
                      <a:pt x="86" y="95"/>
                    </a:cubicBezTo>
                    <a:cubicBezTo>
                      <a:pt x="86" y="101"/>
                      <a:pt x="85" y="107"/>
                      <a:pt x="82" y="111"/>
                    </a:cubicBezTo>
                    <a:cubicBezTo>
                      <a:pt x="80" y="115"/>
                      <a:pt x="77" y="119"/>
                      <a:pt x="73" y="122"/>
                    </a:cubicBezTo>
                    <a:cubicBezTo>
                      <a:pt x="69" y="125"/>
                      <a:pt x="64" y="127"/>
                      <a:pt x="59" y="128"/>
                    </a:cubicBezTo>
                    <a:cubicBezTo>
                      <a:pt x="54" y="130"/>
                      <a:pt x="49" y="131"/>
                      <a:pt x="43" y="131"/>
                    </a:cubicBezTo>
                    <a:cubicBezTo>
                      <a:pt x="35" y="131"/>
                      <a:pt x="27" y="129"/>
                      <a:pt x="20" y="126"/>
                    </a:cubicBezTo>
                    <a:cubicBezTo>
                      <a:pt x="12" y="124"/>
                      <a:pt x="6" y="120"/>
                      <a:pt x="0" y="114"/>
                    </a:cubicBezTo>
                    <a:cubicBezTo>
                      <a:pt x="4" y="104"/>
                      <a:pt x="4" y="104"/>
                      <a:pt x="4" y="104"/>
                    </a:cubicBezTo>
                    <a:cubicBezTo>
                      <a:pt x="10" y="109"/>
                      <a:pt x="16" y="112"/>
                      <a:pt x="23" y="115"/>
                    </a:cubicBezTo>
                    <a:cubicBezTo>
                      <a:pt x="30" y="118"/>
                      <a:pt x="37" y="119"/>
                      <a:pt x="44" y="119"/>
                    </a:cubicBezTo>
                    <a:cubicBezTo>
                      <a:pt x="48" y="119"/>
                      <a:pt x="52" y="119"/>
                      <a:pt x="55" y="118"/>
                    </a:cubicBezTo>
                    <a:cubicBezTo>
                      <a:pt x="59" y="117"/>
                      <a:pt x="62" y="116"/>
                      <a:pt x="65" y="114"/>
                    </a:cubicBezTo>
                    <a:cubicBezTo>
                      <a:pt x="67" y="112"/>
                      <a:pt x="69" y="110"/>
                      <a:pt x="71" y="107"/>
                    </a:cubicBezTo>
                    <a:cubicBezTo>
                      <a:pt x="73" y="105"/>
                      <a:pt x="73" y="101"/>
                      <a:pt x="73" y="98"/>
                    </a:cubicBezTo>
                    <a:cubicBezTo>
                      <a:pt x="73" y="93"/>
                      <a:pt x="73" y="90"/>
                      <a:pt x="70" y="87"/>
                    </a:cubicBezTo>
                    <a:cubicBezTo>
                      <a:pt x="68" y="84"/>
                      <a:pt x="66" y="81"/>
                      <a:pt x="63" y="79"/>
                    </a:cubicBezTo>
                    <a:cubicBezTo>
                      <a:pt x="59" y="77"/>
                      <a:pt x="56" y="75"/>
                      <a:pt x="52" y="73"/>
                    </a:cubicBezTo>
                    <a:cubicBezTo>
                      <a:pt x="47" y="71"/>
                      <a:pt x="43" y="70"/>
                      <a:pt x="39" y="69"/>
                    </a:cubicBezTo>
                    <a:cubicBezTo>
                      <a:pt x="35" y="67"/>
                      <a:pt x="31" y="65"/>
                      <a:pt x="27" y="63"/>
                    </a:cubicBezTo>
                    <a:cubicBezTo>
                      <a:pt x="23" y="61"/>
                      <a:pt x="19" y="59"/>
                      <a:pt x="16" y="56"/>
                    </a:cubicBezTo>
                    <a:cubicBezTo>
                      <a:pt x="12" y="53"/>
                      <a:pt x="10" y="49"/>
                      <a:pt x="8" y="46"/>
                    </a:cubicBezTo>
                    <a:cubicBezTo>
                      <a:pt x="6" y="42"/>
                      <a:pt x="5" y="38"/>
                      <a:pt x="5" y="33"/>
                    </a:cubicBezTo>
                    <a:cubicBezTo>
                      <a:pt x="5" y="27"/>
                      <a:pt x="6" y="22"/>
                      <a:pt x="8" y="18"/>
                    </a:cubicBezTo>
                    <a:cubicBezTo>
                      <a:pt x="10" y="14"/>
                      <a:pt x="13" y="10"/>
                      <a:pt x="17" y="8"/>
                    </a:cubicBezTo>
                    <a:cubicBezTo>
                      <a:pt x="21" y="5"/>
                      <a:pt x="25" y="3"/>
                      <a:pt x="30" y="2"/>
                    </a:cubicBezTo>
                    <a:cubicBezTo>
                      <a:pt x="35" y="0"/>
                      <a:pt x="40" y="0"/>
                      <a:pt x="45" y="0"/>
                    </a:cubicBezTo>
                    <a:cubicBezTo>
                      <a:pt x="51" y="0"/>
                      <a:pt x="58" y="1"/>
                      <a:pt x="64" y="2"/>
                    </a:cubicBezTo>
                    <a:cubicBezTo>
                      <a:pt x="70" y="4"/>
                      <a:pt x="75" y="6"/>
                      <a:pt x="80" y="10"/>
                    </a:cubicBezTo>
                    <a:lnTo>
                      <a:pt x="76" y="2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57">
                <a:extLst>
                  <a:ext uri="{FF2B5EF4-FFF2-40B4-BE49-F238E27FC236}">
                    <a16:creationId xmlns:a16="http://schemas.microsoft.com/office/drawing/2014/main" id="{B35C1F82-FC0D-46FC-952C-F317A8675DDA}"/>
                  </a:ext>
                </a:extLst>
              </p:cNvPr>
              <p:cNvSpPr>
                <a:spLocks/>
              </p:cNvSpPr>
              <p:nvPr/>
            </p:nvSpPr>
            <p:spPr bwMode="auto">
              <a:xfrm>
                <a:off x="7564610" y="5181229"/>
                <a:ext cx="172566" cy="167540"/>
              </a:xfrm>
              <a:custGeom>
                <a:avLst/>
                <a:gdLst>
                  <a:gd name="T0" fmla="*/ 19 w 130"/>
                  <a:gd name="T1" fmla="*/ 0 h 126"/>
                  <a:gd name="T2" fmla="*/ 66 w 130"/>
                  <a:gd name="T3" fmla="*/ 110 h 126"/>
                  <a:gd name="T4" fmla="*/ 111 w 130"/>
                  <a:gd name="T5" fmla="*/ 0 h 126"/>
                  <a:gd name="T6" fmla="*/ 130 w 130"/>
                  <a:gd name="T7" fmla="*/ 0 h 126"/>
                  <a:gd name="T8" fmla="*/ 111 w 130"/>
                  <a:gd name="T9" fmla="*/ 0 h 126"/>
                  <a:gd name="T10" fmla="*/ 130 w 130"/>
                  <a:gd name="T11" fmla="*/ 0 h 126"/>
                  <a:gd name="T12" fmla="*/ 130 w 130"/>
                  <a:gd name="T13" fmla="*/ 126 h 126"/>
                  <a:gd name="T14" fmla="*/ 118 w 130"/>
                  <a:gd name="T15" fmla="*/ 126 h 126"/>
                  <a:gd name="T16" fmla="*/ 118 w 130"/>
                  <a:gd name="T17" fmla="*/ 13 h 126"/>
                  <a:gd name="T18" fmla="*/ 110 w 130"/>
                  <a:gd name="T19" fmla="*/ 30 h 126"/>
                  <a:gd name="T20" fmla="*/ 103 w 130"/>
                  <a:gd name="T21" fmla="*/ 49 h 126"/>
                  <a:gd name="T22" fmla="*/ 94 w 130"/>
                  <a:gd name="T23" fmla="*/ 69 h 126"/>
                  <a:gd name="T24" fmla="*/ 71 w 130"/>
                  <a:gd name="T25" fmla="*/ 126 h 126"/>
                  <a:gd name="T26" fmla="*/ 61 w 130"/>
                  <a:gd name="T27" fmla="*/ 126 h 126"/>
                  <a:gd name="T28" fmla="*/ 12 w 130"/>
                  <a:gd name="T29" fmla="*/ 13 h 126"/>
                  <a:gd name="T30" fmla="*/ 12 w 130"/>
                  <a:gd name="T31" fmla="*/ 126 h 126"/>
                  <a:gd name="T32" fmla="*/ 0 w 130"/>
                  <a:gd name="T33" fmla="*/ 126 h 126"/>
                  <a:gd name="T34" fmla="*/ 0 w 130"/>
                  <a:gd name="T35" fmla="*/ 0 h 126"/>
                  <a:gd name="T36" fmla="*/ 19 w 130"/>
                  <a:gd name="T3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0" h="126">
                    <a:moveTo>
                      <a:pt x="19" y="0"/>
                    </a:moveTo>
                    <a:cubicBezTo>
                      <a:pt x="66" y="110"/>
                      <a:pt x="66" y="110"/>
                      <a:pt x="66" y="110"/>
                    </a:cubicBezTo>
                    <a:cubicBezTo>
                      <a:pt x="111" y="0"/>
                      <a:pt x="111" y="0"/>
                      <a:pt x="111" y="0"/>
                    </a:cubicBezTo>
                    <a:cubicBezTo>
                      <a:pt x="130" y="0"/>
                      <a:pt x="130" y="0"/>
                      <a:pt x="130" y="0"/>
                    </a:cubicBezTo>
                    <a:cubicBezTo>
                      <a:pt x="111" y="0"/>
                      <a:pt x="111" y="0"/>
                      <a:pt x="111" y="0"/>
                    </a:cubicBezTo>
                    <a:cubicBezTo>
                      <a:pt x="130" y="0"/>
                      <a:pt x="130" y="0"/>
                      <a:pt x="130" y="0"/>
                    </a:cubicBezTo>
                    <a:cubicBezTo>
                      <a:pt x="130" y="126"/>
                      <a:pt x="130" y="126"/>
                      <a:pt x="130" y="126"/>
                    </a:cubicBezTo>
                    <a:cubicBezTo>
                      <a:pt x="118" y="126"/>
                      <a:pt x="118" y="126"/>
                      <a:pt x="118" y="126"/>
                    </a:cubicBezTo>
                    <a:cubicBezTo>
                      <a:pt x="118" y="13"/>
                      <a:pt x="118" y="13"/>
                      <a:pt x="118" y="13"/>
                    </a:cubicBezTo>
                    <a:cubicBezTo>
                      <a:pt x="115" y="18"/>
                      <a:pt x="113" y="24"/>
                      <a:pt x="110" y="30"/>
                    </a:cubicBezTo>
                    <a:cubicBezTo>
                      <a:pt x="108" y="36"/>
                      <a:pt x="106" y="42"/>
                      <a:pt x="103" y="49"/>
                    </a:cubicBezTo>
                    <a:cubicBezTo>
                      <a:pt x="100" y="55"/>
                      <a:pt x="97" y="62"/>
                      <a:pt x="94" y="69"/>
                    </a:cubicBezTo>
                    <a:cubicBezTo>
                      <a:pt x="71" y="126"/>
                      <a:pt x="71" y="126"/>
                      <a:pt x="71" y="126"/>
                    </a:cubicBezTo>
                    <a:cubicBezTo>
                      <a:pt x="61" y="126"/>
                      <a:pt x="61" y="126"/>
                      <a:pt x="61" y="126"/>
                    </a:cubicBezTo>
                    <a:cubicBezTo>
                      <a:pt x="12" y="13"/>
                      <a:pt x="12" y="13"/>
                      <a:pt x="12" y="13"/>
                    </a:cubicBezTo>
                    <a:cubicBezTo>
                      <a:pt x="12" y="126"/>
                      <a:pt x="12" y="126"/>
                      <a:pt x="12" y="126"/>
                    </a:cubicBezTo>
                    <a:cubicBezTo>
                      <a:pt x="0" y="126"/>
                      <a:pt x="0" y="126"/>
                      <a:pt x="0" y="126"/>
                    </a:cubicBezTo>
                    <a:cubicBezTo>
                      <a:pt x="0" y="0"/>
                      <a:pt x="0" y="0"/>
                      <a:pt x="0" y="0"/>
                    </a:cubicBezTo>
                    <a:lnTo>
                      <a:pt x="1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Rectangle 58">
                <a:extLst>
                  <a:ext uri="{FF2B5EF4-FFF2-40B4-BE49-F238E27FC236}">
                    <a16:creationId xmlns:a16="http://schemas.microsoft.com/office/drawing/2014/main" id="{E7A05356-F513-4921-B965-F3FB88560BEE}"/>
                  </a:ext>
                </a:extLst>
              </p:cNvPr>
              <p:cNvSpPr>
                <a:spLocks noChangeArrowheads="1"/>
              </p:cNvSpPr>
              <p:nvPr/>
            </p:nvSpPr>
            <p:spPr bwMode="auto">
              <a:xfrm>
                <a:off x="7789671" y="5181229"/>
                <a:ext cx="17312" cy="16754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59">
                <a:extLst>
                  <a:ext uri="{FF2B5EF4-FFF2-40B4-BE49-F238E27FC236}">
                    <a16:creationId xmlns:a16="http://schemas.microsoft.com/office/drawing/2014/main" id="{CEDF828E-3433-420E-81CB-03BC411BE2A5}"/>
                  </a:ext>
                </a:extLst>
              </p:cNvPr>
              <p:cNvSpPr>
                <a:spLocks/>
              </p:cNvSpPr>
              <p:nvPr/>
            </p:nvSpPr>
            <p:spPr bwMode="auto">
              <a:xfrm>
                <a:off x="7842725" y="5181229"/>
                <a:ext cx="116719" cy="167540"/>
              </a:xfrm>
              <a:custGeom>
                <a:avLst/>
                <a:gdLst>
                  <a:gd name="T0" fmla="*/ 209 w 209"/>
                  <a:gd name="T1" fmla="*/ 26 h 300"/>
                  <a:gd name="T2" fmla="*/ 119 w 209"/>
                  <a:gd name="T3" fmla="*/ 26 h 300"/>
                  <a:gd name="T4" fmla="*/ 119 w 209"/>
                  <a:gd name="T5" fmla="*/ 300 h 300"/>
                  <a:gd name="T6" fmla="*/ 88 w 209"/>
                  <a:gd name="T7" fmla="*/ 300 h 300"/>
                  <a:gd name="T8" fmla="*/ 88 w 209"/>
                  <a:gd name="T9" fmla="*/ 26 h 300"/>
                  <a:gd name="T10" fmla="*/ 0 w 209"/>
                  <a:gd name="T11" fmla="*/ 26 h 300"/>
                  <a:gd name="T12" fmla="*/ 0 w 209"/>
                  <a:gd name="T13" fmla="*/ 0 h 300"/>
                  <a:gd name="T14" fmla="*/ 209 w 209"/>
                  <a:gd name="T15" fmla="*/ 0 h 300"/>
                  <a:gd name="T16" fmla="*/ 209 w 209"/>
                  <a:gd name="T17" fmla="*/ 26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9" h="300">
                    <a:moveTo>
                      <a:pt x="209" y="26"/>
                    </a:moveTo>
                    <a:lnTo>
                      <a:pt x="119" y="26"/>
                    </a:lnTo>
                    <a:lnTo>
                      <a:pt x="119" y="300"/>
                    </a:lnTo>
                    <a:lnTo>
                      <a:pt x="88" y="300"/>
                    </a:lnTo>
                    <a:lnTo>
                      <a:pt x="88" y="26"/>
                    </a:lnTo>
                    <a:lnTo>
                      <a:pt x="0" y="26"/>
                    </a:lnTo>
                    <a:lnTo>
                      <a:pt x="0" y="0"/>
                    </a:lnTo>
                    <a:lnTo>
                      <a:pt x="209" y="0"/>
                    </a:lnTo>
                    <a:lnTo>
                      <a:pt x="209" y="2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60">
                <a:extLst>
                  <a:ext uri="{FF2B5EF4-FFF2-40B4-BE49-F238E27FC236}">
                    <a16:creationId xmlns:a16="http://schemas.microsoft.com/office/drawing/2014/main" id="{2243C872-2714-47CD-9FBF-3376D536CF1D}"/>
                  </a:ext>
                </a:extLst>
              </p:cNvPr>
              <p:cNvSpPr>
                <a:spLocks/>
              </p:cNvSpPr>
              <p:nvPr/>
            </p:nvSpPr>
            <p:spPr bwMode="auto">
              <a:xfrm>
                <a:off x="7996303" y="5181229"/>
                <a:ext cx="126772" cy="167540"/>
              </a:xfrm>
              <a:custGeom>
                <a:avLst/>
                <a:gdLst>
                  <a:gd name="T0" fmla="*/ 227 w 227"/>
                  <a:gd name="T1" fmla="*/ 0 h 300"/>
                  <a:gd name="T2" fmla="*/ 227 w 227"/>
                  <a:gd name="T3" fmla="*/ 300 h 300"/>
                  <a:gd name="T4" fmla="*/ 199 w 227"/>
                  <a:gd name="T5" fmla="*/ 300 h 300"/>
                  <a:gd name="T6" fmla="*/ 199 w 227"/>
                  <a:gd name="T7" fmla="*/ 165 h 300"/>
                  <a:gd name="T8" fmla="*/ 31 w 227"/>
                  <a:gd name="T9" fmla="*/ 165 h 300"/>
                  <a:gd name="T10" fmla="*/ 31 w 227"/>
                  <a:gd name="T11" fmla="*/ 300 h 300"/>
                  <a:gd name="T12" fmla="*/ 0 w 227"/>
                  <a:gd name="T13" fmla="*/ 300 h 300"/>
                  <a:gd name="T14" fmla="*/ 0 w 227"/>
                  <a:gd name="T15" fmla="*/ 0 h 300"/>
                  <a:gd name="T16" fmla="*/ 31 w 227"/>
                  <a:gd name="T17" fmla="*/ 0 h 300"/>
                  <a:gd name="T18" fmla="*/ 31 w 227"/>
                  <a:gd name="T19" fmla="*/ 138 h 300"/>
                  <a:gd name="T20" fmla="*/ 199 w 227"/>
                  <a:gd name="T21" fmla="*/ 138 h 300"/>
                  <a:gd name="T22" fmla="*/ 199 w 227"/>
                  <a:gd name="T23" fmla="*/ 0 h 300"/>
                  <a:gd name="T24" fmla="*/ 227 w 227"/>
                  <a:gd name="T25" fmla="*/ 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 h="300">
                    <a:moveTo>
                      <a:pt x="227" y="0"/>
                    </a:moveTo>
                    <a:lnTo>
                      <a:pt x="227" y="300"/>
                    </a:lnTo>
                    <a:lnTo>
                      <a:pt x="199" y="300"/>
                    </a:lnTo>
                    <a:lnTo>
                      <a:pt x="199" y="165"/>
                    </a:lnTo>
                    <a:lnTo>
                      <a:pt x="31" y="165"/>
                    </a:lnTo>
                    <a:lnTo>
                      <a:pt x="31" y="300"/>
                    </a:lnTo>
                    <a:lnTo>
                      <a:pt x="0" y="300"/>
                    </a:lnTo>
                    <a:lnTo>
                      <a:pt x="0" y="0"/>
                    </a:lnTo>
                    <a:lnTo>
                      <a:pt x="31" y="0"/>
                    </a:lnTo>
                    <a:lnTo>
                      <a:pt x="31" y="138"/>
                    </a:lnTo>
                    <a:lnTo>
                      <a:pt x="199" y="138"/>
                    </a:lnTo>
                    <a:lnTo>
                      <a:pt x="199" y="0"/>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61">
                <a:extLst>
                  <a:ext uri="{FF2B5EF4-FFF2-40B4-BE49-F238E27FC236}">
                    <a16:creationId xmlns:a16="http://schemas.microsoft.com/office/drawing/2014/main" id="{EAA771E1-CF4C-4045-9511-7988948BE8DB}"/>
                  </a:ext>
                </a:extLst>
              </p:cNvPr>
              <p:cNvSpPr>
                <a:spLocks/>
              </p:cNvSpPr>
              <p:nvPr/>
            </p:nvSpPr>
            <p:spPr bwMode="auto">
              <a:xfrm>
                <a:off x="7408798" y="5475540"/>
                <a:ext cx="135149" cy="167540"/>
              </a:xfrm>
              <a:custGeom>
                <a:avLst/>
                <a:gdLst>
                  <a:gd name="T0" fmla="*/ 242 w 242"/>
                  <a:gd name="T1" fmla="*/ 300 h 300"/>
                  <a:gd name="T2" fmla="*/ 173 w 242"/>
                  <a:gd name="T3" fmla="*/ 300 h 300"/>
                  <a:gd name="T4" fmla="*/ 88 w 242"/>
                  <a:gd name="T5" fmla="*/ 173 h 300"/>
                  <a:gd name="T6" fmla="*/ 57 w 242"/>
                  <a:gd name="T7" fmla="*/ 173 h 300"/>
                  <a:gd name="T8" fmla="*/ 57 w 242"/>
                  <a:gd name="T9" fmla="*/ 300 h 300"/>
                  <a:gd name="T10" fmla="*/ 0 w 242"/>
                  <a:gd name="T11" fmla="*/ 300 h 300"/>
                  <a:gd name="T12" fmla="*/ 0 w 242"/>
                  <a:gd name="T13" fmla="*/ 0 h 300"/>
                  <a:gd name="T14" fmla="*/ 57 w 242"/>
                  <a:gd name="T15" fmla="*/ 0 h 300"/>
                  <a:gd name="T16" fmla="*/ 57 w 242"/>
                  <a:gd name="T17" fmla="*/ 126 h 300"/>
                  <a:gd name="T18" fmla="*/ 88 w 242"/>
                  <a:gd name="T19" fmla="*/ 126 h 300"/>
                  <a:gd name="T20" fmla="*/ 170 w 242"/>
                  <a:gd name="T21" fmla="*/ 0 h 300"/>
                  <a:gd name="T22" fmla="*/ 237 w 242"/>
                  <a:gd name="T23" fmla="*/ 0 h 300"/>
                  <a:gd name="T24" fmla="*/ 135 w 242"/>
                  <a:gd name="T25" fmla="*/ 150 h 300"/>
                  <a:gd name="T26" fmla="*/ 242 w 242"/>
                  <a:gd name="T27" fmla="*/ 30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2" h="300">
                    <a:moveTo>
                      <a:pt x="242" y="300"/>
                    </a:moveTo>
                    <a:lnTo>
                      <a:pt x="173" y="300"/>
                    </a:lnTo>
                    <a:lnTo>
                      <a:pt x="88" y="173"/>
                    </a:lnTo>
                    <a:lnTo>
                      <a:pt x="57" y="173"/>
                    </a:lnTo>
                    <a:lnTo>
                      <a:pt x="57" y="300"/>
                    </a:lnTo>
                    <a:lnTo>
                      <a:pt x="0" y="300"/>
                    </a:lnTo>
                    <a:lnTo>
                      <a:pt x="0" y="0"/>
                    </a:lnTo>
                    <a:lnTo>
                      <a:pt x="57" y="0"/>
                    </a:lnTo>
                    <a:lnTo>
                      <a:pt x="57" y="126"/>
                    </a:lnTo>
                    <a:lnTo>
                      <a:pt x="88" y="126"/>
                    </a:lnTo>
                    <a:lnTo>
                      <a:pt x="170" y="0"/>
                    </a:lnTo>
                    <a:lnTo>
                      <a:pt x="237" y="0"/>
                    </a:lnTo>
                    <a:lnTo>
                      <a:pt x="135" y="150"/>
                    </a:lnTo>
                    <a:lnTo>
                      <a:pt x="242" y="30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Rectangle 62">
                <a:extLst>
                  <a:ext uri="{FF2B5EF4-FFF2-40B4-BE49-F238E27FC236}">
                    <a16:creationId xmlns:a16="http://schemas.microsoft.com/office/drawing/2014/main" id="{CC1541E4-1943-4A16-9127-808CA3F8E9A4}"/>
                  </a:ext>
                </a:extLst>
              </p:cNvPr>
              <p:cNvSpPr>
                <a:spLocks noChangeArrowheads="1"/>
              </p:cNvSpPr>
              <p:nvPr/>
            </p:nvSpPr>
            <p:spPr bwMode="auto">
              <a:xfrm>
                <a:off x="7562376" y="5475540"/>
                <a:ext cx="32949" cy="16754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63">
                <a:extLst>
                  <a:ext uri="{FF2B5EF4-FFF2-40B4-BE49-F238E27FC236}">
                    <a16:creationId xmlns:a16="http://schemas.microsoft.com/office/drawing/2014/main" id="{C7730537-6AD2-4913-9FAF-9197F994FF80}"/>
                  </a:ext>
                </a:extLst>
              </p:cNvPr>
              <p:cNvSpPr>
                <a:spLocks/>
              </p:cNvSpPr>
              <p:nvPr/>
            </p:nvSpPr>
            <p:spPr bwMode="auto">
              <a:xfrm>
                <a:off x="7631067" y="5475540"/>
                <a:ext cx="100524" cy="167540"/>
              </a:xfrm>
              <a:custGeom>
                <a:avLst/>
                <a:gdLst>
                  <a:gd name="T0" fmla="*/ 180 w 180"/>
                  <a:gd name="T1" fmla="*/ 300 h 300"/>
                  <a:gd name="T2" fmla="*/ 0 w 180"/>
                  <a:gd name="T3" fmla="*/ 300 h 300"/>
                  <a:gd name="T4" fmla="*/ 0 w 180"/>
                  <a:gd name="T5" fmla="*/ 0 h 300"/>
                  <a:gd name="T6" fmla="*/ 59 w 180"/>
                  <a:gd name="T7" fmla="*/ 0 h 300"/>
                  <a:gd name="T8" fmla="*/ 59 w 180"/>
                  <a:gd name="T9" fmla="*/ 252 h 300"/>
                  <a:gd name="T10" fmla="*/ 180 w 180"/>
                  <a:gd name="T11" fmla="*/ 252 h 300"/>
                  <a:gd name="T12" fmla="*/ 180 w 180"/>
                  <a:gd name="T13" fmla="*/ 300 h 300"/>
                </a:gdLst>
                <a:ahLst/>
                <a:cxnLst>
                  <a:cxn ang="0">
                    <a:pos x="T0" y="T1"/>
                  </a:cxn>
                  <a:cxn ang="0">
                    <a:pos x="T2" y="T3"/>
                  </a:cxn>
                  <a:cxn ang="0">
                    <a:pos x="T4" y="T5"/>
                  </a:cxn>
                  <a:cxn ang="0">
                    <a:pos x="T6" y="T7"/>
                  </a:cxn>
                  <a:cxn ang="0">
                    <a:pos x="T8" y="T9"/>
                  </a:cxn>
                  <a:cxn ang="0">
                    <a:pos x="T10" y="T11"/>
                  </a:cxn>
                  <a:cxn ang="0">
                    <a:pos x="T12" y="T13"/>
                  </a:cxn>
                </a:cxnLst>
                <a:rect l="0" t="0" r="r" b="b"/>
                <a:pathLst>
                  <a:path w="180" h="300">
                    <a:moveTo>
                      <a:pt x="180" y="300"/>
                    </a:moveTo>
                    <a:lnTo>
                      <a:pt x="0" y="300"/>
                    </a:lnTo>
                    <a:lnTo>
                      <a:pt x="0" y="0"/>
                    </a:lnTo>
                    <a:lnTo>
                      <a:pt x="59" y="0"/>
                    </a:lnTo>
                    <a:lnTo>
                      <a:pt x="59" y="252"/>
                    </a:lnTo>
                    <a:lnTo>
                      <a:pt x="180" y="252"/>
                    </a:lnTo>
                    <a:lnTo>
                      <a:pt x="180" y="30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Rectangle 64">
                <a:extLst>
                  <a:ext uri="{FF2B5EF4-FFF2-40B4-BE49-F238E27FC236}">
                    <a16:creationId xmlns:a16="http://schemas.microsoft.com/office/drawing/2014/main" id="{75D88784-1361-44AF-B2E0-A35FA1025F1C}"/>
                  </a:ext>
                </a:extLst>
              </p:cNvPr>
              <p:cNvSpPr>
                <a:spLocks noChangeArrowheads="1"/>
              </p:cNvSpPr>
              <p:nvPr/>
            </p:nvSpPr>
            <p:spPr bwMode="auto">
              <a:xfrm>
                <a:off x="7750020" y="5475540"/>
                <a:ext cx="32949" cy="16754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65">
                <a:extLst>
                  <a:ext uri="{FF2B5EF4-FFF2-40B4-BE49-F238E27FC236}">
                    <a16:creationId xmlns:a16="http://schemas.microsoft.com/office/drawing/2014/main" id="{BCFCD741-8594-41C7-B260-0AE4B98DD08D}"/>
                  </a:ext>
                </a:extLst>
              </p:cNvPr>
              <p:cNvSpPr>
                <a:spLocks noEditPoints="1"/>
              </p:cNvSpPr>
              <p:nvPr/>
            </p:nvSpPr>
            <p:spPr bwMode="auto">
              <a:xfrm>
                <a:off x="7801958" y="5475540"/>
                <a:ext cx="163630" cy="167540"/>
              </a:xfrm>
              <a:custGeom>
                <a:avLst/>
                <a:gdLst>
                  <a:gd name="T0" fmla="*/ 86 w 124"/>
                  <a:gd name="T1" fmla="*/ 96 h 126"/>
                  <a:gd name="T2" fmla="*/ 38 w 124"/>
                  <a:gd name="T3" fmla="*/ 96 h 126"/>
                  <a:gd name="T4" fmla="*/ 27 w 124"/>
                  <a:gd name="T5" fmla="*/ 126 h 126"/>
                  <a:gd name="T6" fmla="*/ 0 w 124"/>
                  <a:gd name="T7" fmla="*/ 126 h 126"/>
                  <a:gd name="T8" fmla="*/ 46 w 124"/>
                  <a:gd name="T9" fmla="*/ 0 h 126"/>
                  <a:gd name="T10" fmla="*/ 78 w 124"/>
                  <a:gd name="T11" fmla="*/ 0 h 126"/>
                  <a:gd name="T12" fmla="*/ 124 w 124"/>
                  <a:gd name="T13" fmla="*/ 126 h 126"/>
                  <a:gd name="T14" fmla="*/ 97 w 124"/>
                  <a:gd name="T15" fmla="*/ 126 h 126"/>
                  <a:gd name="T16" fmla="*/ 86 w 124"/>
                  <a:gd name="T17" fmla="*/ 96 h 126"/>
                  <a:gd name="T18" fmla="*/ 78 w 124"/>
                  <a:gd name="T19" fmla="*/ 73 h 126"/>
                  <a:gd name="T20" fmla="*/ 72 w 124"/>
                  <a:gd name="T21" fmla="*/ 58 h 126"/>
                  <a:gd name="T22" fmla="*/ 67 w 124"/>
                  <a:gd name="T23" fmla="*/ 43 h 126"/>
                  <a:gd name="T24" fmla="*/ 62 w 124"/>
                  <a:gd name="T25" fmla="*/ 31 h 126"/>
                  <a:gd name="T26" fmla="*/ 54 w 124"/>
                  <a:gd name="T27" fmla="*/ 52 h 126"/>
                  <a:gd name="T28" fmla="*/ 51 w 124"/>
                  <a:gd name="T29" fmla="*/ 60 h 126"/>
                  <a:gd name="T30" fmla="*/ 49 w 124"/>
                  <a:gd name="T31" fmla="*/ 67 h 126"/>
                  <a:gd name="T32" fmla="*/ 46 w 124"/>
                  <a:gd name="T33" fmla="*/ 73 h 126"/>
                  <a:gd name="T34" fmla="*/ 78 w 124"/>
                  <a:gd name="T35" fmla="*/ 7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4" h="126">
                    <a:moveTo>
                      <a:pt x="86" y="96"/>
                    </a:moveTo>
                    <a:cubicBezTo>
                      <a:pt x="38" y="96"/>
                      <a:pt x="38" y="96"/>
                      <a:pt x="38" y="96"/>
                    </a:cubicBezTo>
                    <a:cubicBezTo>
                      <a:pt x="27" y="126"/>
                      <a:pt x="27" y="126"/>
                      <a:pt x="27" y="126"/>
                    </a:cubicBezTo>
                    <a:cubicBezTo>
                      <a:pt x="0" y="126"/>
                      <a:pt x="0" y="126"/>
                      <a:pt x="0" y="126"/>
                    </a:cubicBezTo>
                    <a:cubicBezTo>
                      <a:pt x="46" y="0"/>
                      <a:pt x="46" y="0"/>
                      <a:pt x="46" y="0"/>
                    </a:cubicBezTo>
                    <a:cubicBezTo>
                      <a:pt x="78" y="0"/>
                      <a:pt x="78" y="0"/>
                      <a:pt x="78" y="0"/>
                    </a:cubicBezTo>
                    <a:cubicBezTo>
                      <a:pt x="124" y="126"/>
                      <a:pt x="124" y="126"/>
                      <a:pt x="124" y="126"/>
                    </a:cubicBezTo>
                    <a:cubicBezTo>
                      <a:pt x="97" y="126"/>
                      <a:pt x="97" y="126"/>
                      <a:pt x="97" y="126"/>
                    </a:cubicBezTo>
                    <a:lnTo>
                      <a:pt x="86" y="96"/>
                    </a:lnTo>
                    <a:close/>
                    <a:moveTo>
                      <a:pt x="78" y="73"/>
                    </a:moveTo>
                    <a:cubicBezTo>
                      <a:pt x="76" y="67"/>
                      <a:pt x="74" y="62"/>
                      <a:pt x="72" y="58"/>
                    </a:cubicBezTo>
                    <a:cubicBezTo>
                      <a:pt x="70" y="53"/>
                      <a:pt x="69" y="48"/>
                      <a:pt x="67" y="43"/>
                    </a:cubicBezTo>
                    <a:cubicBezTo>
                      <a:pt x="65" y="39"/>
                      <a:pt x="63" y="34"/>
                      <a:pt x="62" y="31"/>
                    </a:cubicBezTo>
                    <a:cubicBezTo>
                      <a:pt x="54" y="52"/>
                      <a:pt x="54" y="52"/>
                      <a:pt x="54" y="52"/>
                    </a:cubicBezTo>
                    <a:cubicBezTo>
                      <a:pt x="53" y="55"/>
                      <a:pt x="52" y="57"/>
                      <a:pt x="51" y="60"/>
                    </a:cubicBezTo>
                    <a:cubicBezTo>
                      <a:pt x="50" y="62"/>
                      <a:pt x="50" y="65"/>
                      <a:pt x="49" y="67"/>
                    </a:cubicBezTo>
                    <a:cubicBezTo>
                      <a:pt x="48" y="69"/>
                      <a:pt x="47" y="71"/>
                      <a:pt x="46" y="73"/>
                    </a:cubicBezTo>
                    <a:lnTo>
                      <a:pt x="78" y="7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66">
                <a:extLst>
                  <a:ext uri="{FF2B5EF4-FFF2-40B4-BE49-F238E27FC236}">
                    <a16:creationId xmlns:a16="http://schemas.microsoft.com/office/drawing/2014/main" id="{1B01B812-7356-44B2-842C-86B044101132}"/>
                  </a:ext>
                </a:extLst>
              </p:cNvPr>
              <p:cNvSpPr>
                <a:spLocks/>
              </p:cNvSpPr>
              <p:nvPr/>
            </p:nvSpPr>
            <p:spPr bwMode="auto">
              <a:xfrm>
                <a:off x="7985693" y="5475540"/>
                <a:ext cx="137382" cy="167540"/>
              </a:xfrm>
              <a:custGeom>
                <a:avLst/>
                <a:gdLst>
                  <a:gd name="T0" fmla="*/ 246 w 246"/>
                  <a:gd name="T1" fmla="*/ 300 h 300"/>
                  <a:gd name="T2" fmla="*/ 168 w 246"/>
                  <a:gd name="T3" fmla="*/ 300 h 300"/>
                  <a:gd name="T4" fmla="*/ 57 w 246"/>
                  <a:gd name="T5" fmla="*/ 73 h 300"/>
                  <a:gd name="T6" fmla="*/ 57 w 246"/>
                  <a:gd name="T7" fmla="*/ 300 h 300"/>
                  <a:gd name="T8" fmla="*/ 0 w 246"/>
                  <a:gd name="T9" fmla="*/ 300 h 300"/>
                  <a:gd name="T10" fmla="*/ 0 w 246"/>
                  <a:gd name="T11" fmla="*/ 0 h 300"/>
                  <a:gd name="T12" fmla="*/ 81 w 246"/>
                  <a:gd name="T13" fmla="*/ 0 h 300"/>
                  <a:gd name="T14" fmla="*/ 189 w 246"/>
                  <a:gd name="T15" fmla="*/ 223 h 300"/>
                  <a:gd name="T16" fmla="*/ 189 w 246"/>
                  <a:gd name="T17" fmla="*/ 0 h 300"/>
                  <a:gd name="T18" fmla="*/ 246 w 246"/>
                  <a:gd name="T19" fmla="*/ 0 h 300"/>
                  <a:gd name="T20" fmla="*/ 246 w 246"/>
                  <a:gd name="T21" fmla="*/ 30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6" h="300">
                    <a:moveTo>
                      <a:pt x="246" y="300"/>
                    </a:moveTo>
                    <a:lnTo>
                      <a:pt x="168" y="300"/>
                    </a:lnTo>
                    <a:lnTo>
                      <a:pt x="57" y="73"/>
                    </a:lnTo>
                    <a:lnTo>
                      <a:pt x="57" y="300"/>
                    </a:lnTo>
                    <a:lnTo>
                      <a:pt x="0" y="300"/>
                    </a:lnTo>
                    <a:lnTo>
                      <a:pt x="0" y="0"/>
                    </a:lnTo>
                    <a:lnTo>
                      <a:pt x="81" y="0"/>
                    </a:lnTo>
                    <a:lnTo>
                      <a:pt x="189" y="223"/>
                    </a:lnTo>
                    <a:lnTo>
                      <a:pt x="189" y="0"/>
                    </a:lnTo>
                    <a:lnTo>
                      <a:pt x="246" y="0"/>
                    </a:lnTo>
                    <a:lnTo>
                      <a:pt x="246" y="30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8" name="Freeform: Shape 147">
                <a:extLst>
                  <a:ext uri="{FF2B5EF4-FFF2-40B4-BE49-F238E27FC236}">
                    <a16:creationId xmlns:a16="http://schemas.microsoft.com/office/drawing/2014/main" id="{E4C26657-257A-4CC9-9AF8-C7F272FC3058}"/>
                  </a:ext>
                </a:extLst>
              </p:cNvPr>
              <p:cNvSpPr>
                <a:spLocks noChangeArrowheads="1"/>
              </p:cNvSpPr>
              <p:nvPr/>
            </p:nvSpPr>
            <p:spPr bwMode="auto">
              <a:xfrm>
                <a:off x="6838605" y="5177320"/>
                <a:ext cx="461851" cy="465760"/>
              </a:xfrm>
              <a:custGeom>
                <a:avLst/>
                <a:gdLst>
                  <a:gd name="connsiteX0" fmla="*/ 281466 w 461851"/>
                  <a:gd name="connsiteY0" fmla="*/ 167540 h 465760"/>
                  <a:gd name="connsiteX1" fmla="*/ 281466 w 461851"/>
                  <a:gd name="connsiteY1" fmla="*/ 298221 h 465760"/>
                  <a:gd name="connsiteX2" fmla="*/ 306597 w 461851"/>
                  <a:gd name="connsiteY2" fmla="*/ 298221 h 465760"/>
                  <a:gd name="connsiteX3" fmla="*/ 306597 w 461851"/>
                  <a:gd name="connsiteY3" fmla="*/ 243492 h 465760"/>
                  <a:gd name="connsiteX4" fmla="*/ 318883 w 461851"/>
                  <a:gd name="connsiteY4" fmla="*/ 243492 h 465760"/>
                  <a:gd name="connsiteX5" fmla="*/ 356859 w 461851"/>
                  <a:gd name="connsiteY5" fmla="*/ 298221 h 465760"/>
                  <a:gd name="connsiteX6" fmla="*/ 386457 w 461851"/>
                  <a:gd name="connsiteY6" fmla="*/ 298221 h 465760"/>
                  <a:gd name="connsiteX7" fmla="*/ 340105 w 461851"/>
                  <a:gd name="connsiteY7" fmla="*/ 233998 h 465760"/>
                  <a:gd name="connsiteX8" fmla="*/ 384782 w 461851"/>
                  <a:gd name="connsiteY8" fmla="*/ 167540 h 465760"/>
                  <a:gd name="connsiteX9" fmla="*/ 354625 w 461851"/>
                  <a:gd name="connsiteY9" fmla="*/ 167540 h 465760"/>
                  <a:gd name="connsiteX10" fmla="*/ 320000 w 461851"/>
                  <a:gd name="connsiteY10" fmla="*/ 223387 h 465760"/>
                  <a:gd name="connsiteX11" fmla="*/ 306597 w 461851"/>
                  <a:gd name="connsiteY11" fmla="*/ 223387 h 465760"/>
                  <a:gd name="connsiteX12" fmla="*/ 306597 w 461851"/>
                  <a:gd name="connsiteY12" fmla="*/ 167540 h 465760"/>
                  <a:gd name="connsiteX13" fmla="*/ 141436 w 461851"/>
                  <a:gd name="connsiteY13" fmla="*/ 166423 h 465760"/>
                  <a:gd name="connsiteX14" fmla="*/ 125494 w 461851"/>
                  <a:gd name="connsiteY14" fmla="*/ 167750 h 465760"/>
                  <a:gd name="connsiteX15" fmla="*/ 112209 w 461851"/>
                  <a:gd name="connsiteY15" fmla="*/ 174386 h 465760"/>
                  <a:gd name="connsiteX16" fmla="*/ 102910 w 461851"/>
                  <a:gd name="connsiteY16" fmla="*/ 185002 h 465760"/>
                  <a:gd name="connsiteX17" fmla="*/ 98925 w 461851"/>
                  <a:gd name="connsiteY17" fmla="*/ 200927 h 465760"/>
                  <a:gd name="connsiteX18" fmla="*/ 102910 w 461851"/>
                  <a:gd name="connsiteY18" fmla="*/ 212870 h 465760"/>
                  <a:gd name="connsiteX19" fmla="*/ 110881 w 461851"/>
                  <a:gd name="connsiteY19" fmla="*/ 223486 h 465760"/>
                  <a:gd name="connsiteX20" fmla="*/ 121509 w 461851"/>
                  <a:gd name="connsiteY20" fmla="*/ 231449 h 465760"/>
                  <a:gd name="connsiteX21" fmla="*/ 134793 w 461851"/>
                  <a:gd name="connsiteY21" fmla="*/ 236757 h 465760"/>
                  <a:gd name="connsiteX22" fmla="*/ 148078 w 461851"/>
                  <a:gd name="connsiteY22" fmla="*/ 242065 h 465760"/>
                  <a:gd name="connsiteX23" fmla="*/ 158706 w 461851"/>
                  <a:gd name="connsiteY23" fmla="*/ 247373 h 465760"/>
                  <a:gd name="connsiteX24" fmla="*/ 166677 w 461851"/>
                  <a:gd name="connsiteY24" fmla="*/ 255336 h 465760"/>
                  <a:gd name="connsiteX25" fmla="*/ 170662 w 461851"/>
                  <a:gd name="connsiteY25" fmla="*/ 267279 h 465760"/>
                  <a:gd name="connsiteX26" fmla="*/ 168005 w 461851"/>
                  <a:gd name="connsiteY26" fmla="*/ 276568 h 465760"/>
                  <a:gd name="connsiteX27" fmla="*/ 161363 w 461851"/>
                  <a:gd name="connsiteY27" fmla="*/ 284531 h 465760"/>
                  <a:gd name="connsiteX28" fmla="*/ 152063 w 461851"/>
                  <a:gd name="connsiteY28" fmla="*/ 288512 h 465760"/>
                  <a:gd name="connsiteX29" fmla="*/ 140107 w 461851"/>
                  <a:gd name="connsiteY29" fmla="*/ 289839 h 465760"/>
                  <a:gd name="connsiteX30" fmla="*/ 117523 w 461851"/>
                  <a:gd name="connsiteY30" fmla="*/ 284531 h 465760"/>
                  <a:gd name="connsiteX31" fmla="*/ 98925 w 461851"/>
                  <a:gd name="connsiteY31" fmla="*/ 272587 h 465760"/>
                  <a:gd name="connsiteX32" fmla="*/ 94939 w 461851"/>
                  <a:gd name="connsiteY32" fmla="*/ 283204 h 465760"/>
                  <a:gd name="connsiteX33" fmla="*/ 114866 w 461851"/>
                  <a:gd name="connsiteY33" fmla="*/ 296474 h 465760"/>
                  <a:gd name="connsiteX34" fmla="*/ 138779 w 461851"/>
                  <a:gd name="connsiteY34" fmla="*/ 300455 h 465760"/>
                  <a:gd name="connsiteX35" fmla="*/ 156049 w 461851"/>
                  <a:gd name="connsiteY35" fmla="*/ 299128 h 465760"/>
                  <a:gd name="connsiteX36" fmla="*/ 169334 w 461851"/>
                  <a:gd name="connsiteY36" fmla="*/ 292493 h 465760"/>
                  <a:gd name="connsiteX37" fmla="*/ 179961 w 461851"/>
                  <a:gd name="connsiteY37" fmla="*/ 280550 h 465760"/>
                  <a:gd name="connsiteX38" fmla="*/ 182618 w 461851"/>
                  <a:gd name="connsiteY38" fmla="*/ 264625 h 465760"/>
                  <a:gd name="connsiteX39" fmla="*/ 179961 w 461851"/>
                  <a:gd name="connsiteY39" fmla="*/ 248700 h 465760"/>
                  <a:gd name="connsiteX40" fmla="*/ 170662 w 461851"/>
                  <a:gd name="connsiteY40" fmla="*/ 238084 h 465760"/>
                  <a:gd name="connsiteX41" fmla="*/ 157377 w 461851"/>
                  <a:gd name="connsiteY41" fmla="*/ 231449 h 465760"/>
                  <a:gd name="connsiteX42" fmla="*/ 144093 w 461851"/>
                  <a:gd name="connsiteY42" fmla="*/ 226140 h 465760"/>
                  <a:gd name="connsiteX43" fmla="*/ 132136 w 461851"/>
                  <a:gd name="connsiteY43" fmla="*/ 222159 h 465760"/>
                  <a:gd name="connsiteX44" fmla="*/ 121509 w 461851"/>
                  <a:gd name="connsiteY44" fmla="*/ 216851 h 465760"/>
                  <a:gd name="connsiteX45" fmla="*/ 114866 w 461851"/>
                  <a:gd name="connsiteY45" fmla="*/ 208889 h 465760"/>
                  <a:gd name="connsiteX46" fmla="*/ 112209 w 461851"/>
                  <a:gd name="connsiteY46" fmla="*/ 198272 h 465760"/>
                  <a:gd name="connsiteX47" fmla="*/ 120180 w 461851"/>
                  <a:gd name="connsiteY47" fmla="*/ 182348 h 465760"/>
                  <a:gd name="connsiteX48" fmla="*/ 140107 w 461851"/>
                  <a:gd name="connsiteY48" fmla="*/ 177040 h 465760"/>
                  <a:gd name="connsiteX49" fmla="*/ 157377 w 461851"/>
                  <a:gd name="connsiteY49" fmla="*/ 179694 h 465760"/>
                  <a:gd name="connsiteX50" fmla="*/ 171990 w 461851"/>
                  <a:gd name="connsiteY50" fmla="*/ 187656 h 465760"/>
                  <a:gd name="connsiteX51" fmla="*/ 177304 w 461851"/>
                  <a:gd name="connsiteY51" fmla="*/ 175713 h 465760"/>
                  <a:gd name="connsiteX52" fmla="*/ 160034 w 461851"/>
                  <a:gd name="connsiteY52" fmla="*/ 169077 h 465760"/>
                  <a:gd name="connsiteX53" fmla="*/ 141436 w 461851"/>
                  <a:gd name="connsiteY53" fmla="*/ 166423 h 465760"/>
                  <a:gd name="connsiteX54" fmla="*/ 227295 w 461851"/>
                  <a:gd name="connsiteY54" fmla="*/ 121187 h 465760"/>
                  <a:gd name="connsiteX55" fmla="*/ 227295 w 461851"/>
                  <a:gd name="connsiteY55" fmla="*/ 345690 h 465760"/>
                  <a:gd name="connsiteX56" fmla="*/ 233997 w 461851"/>
                  <a:gd name="connsiteY56" fmla="*/ 345690 h 465760"/>
                  <a:gd name="connsiteX57" fmla="*/ 233997 w 461851"/>
                  <a:gd name="connsiteY57" fmla="*/ 121187 h 465760"/>
                  <a:gd name="connsiteX58" fmla="*/ 0 w 461851"/>
                  <a:gd name="connsiteY58" fmla="*/ 0 h 465760"/>
                  <a:gd name="connsiteX59" fmla="*/ 461851 w 461851"/>
                  <a:gd name="connsiteY59" fmla="*/ 0 h 465760"/>
                  <a:gd name="connsiteX60" fmla="*/ 461851 w 461851"/>
                  <a:gd name="connsiteY60" fmla="*/ 465760 h 465760"/>
                  <a:gd name="connsiteX61" fmla="*/ 0 w 461851"/>
                  <a:gd name="connsiteY61" fmla="*/ 465760 h 4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61851" h="465760">
                    <a:moveTo>
                      <a:pt x="281466" y="167540"/>
                    </a:moveTo>
                    <a:lnTo>
                      <a:pt x="281466" y="298221"/>
                    </a:lnTo>
                    <a:lnTo>
                      <a:pt x="306597" y="298221"/>
                    </a:lnTo>
                    <a:lnTo>
                      <a:pt x="306597" y="243492"/>
                    </a:lnTo>
                    <a:lnTo>
                      <a:pt x="318883" y="243492"/>
                    </a:lnTo>
                    <a:lnTo>
                      <a:pt x="356859" y="298221"/>
                    </a:lnTo>
                    <a:lnTo>
                      <a:pt x="386457" y="298221"/>
                    </a:lnTo>
                    <a:lnTo>
                      <a:pt x="340105" y="233998"/>
                    </a:lnTo>
                    <a:lnTo>
                      <a:pt x="384782" y="167540"/>
                    </a:lnTo>
                    <a:lnTo>
                      <a:pt x="354625" y="167540"/>
                    </a:lnTo>
                    <a:lnTo>
                      <a:pt x="320000" y="223387"/>
                    </a:lnTo>
                    <a:lnTo>
                      <a:pt x="306597" y="223387"/>
                    </a:lnTo>
                    <a:lnTo>
                      <a:pt x="306597" y="167540"/>
                    </a:lnTo>
                    <a:close/>
                    <a:moveTo>
                      <a:pt x="141436" y="166423"/>
                    </a:moveTo>
                    <a:cubicBezTo>
                      <a:pt x="136122" y="166423"/>
                      <a:pt x="130808" y="166423"/>
                      <a:pt x="125494" y="167750"/>
                    </a:cubicBezTo>
                    <a:cubicBezTo>
                      <a:pt x="120180" y="169077"/>
                      <a:pt x="116195" y="171731"/>
                      <a:pt x="112209" y="174386"/>
                    </a:cubicBezTo>
                    <a:cubicBezTo>
                      <a:pt x="108224" y="177040"/>
                      <a:pt x="105567" y="181021"/>
                      <a:pt x="102910" y="185002"/>
                    </a:cubicBezTo>
                    <a:cubicBezTo>
                      <a:pt x="100253" y="188983"/>
                      <a:pt x="98925" y="194291"/>
                      <a:pt x="98925" y="200927"/>
                    </a:cubicBezTo>
                    <a:cubicBezTo>
                      <a:pt x="98925" y="204908"/>
                      <a:pt x="100253" y="210216"/>
                      <a:pt x="102910" y="212870"/>
                    </a:cubicBezTo>
                    <a:cubicBezTo>
                      <a:pt x="104239" y="216851"/>
                      <a:pt x="106895" y="220832"/>
                      <a:pt x="110881" y="223486"/>
                    </a:cubicBezTo>
                    <a:cubicBezTo>
                      <a:pt x="113538" y="226140"/>
                      <a:pt x="117523" y="228795"/>
                      <a:pt x="121509" y="231449"/>
                    </a:cubicBezTo>
                    <a:cubicBezTo>
                      <a:pt x="126823" y="234103"/>
                      <a:pt x="130808" y="235430"/>
                      <a:pt x="134793" y="236757"/>
                    </a:cubicBezTo>
                    <a:cubicBezTo>
                      <a:pt x="138779" y="238084"/>
                      <a:pt x="144093" y="239411"/>
                      <a:pt x="148078" y="242065"/>
                    </a:cubicBezTo>
                    <a:cubicBezTo>
                      <a:pt x="152063" y="243392"/>
                      <a:pt x="156049" y="244719"/>
                      <a:pt x="158706" y="247373"/>
                    </a:cubicBezTo>
                    <a:cubicBezTo>
                      <a:pt x="162691" y="250027"/>
                      <a:pt x="165348" y="252681"/>
                      <a:pt x="166677" y="255336"/>
                    </a:cubicBezTo>
                    <a:cubicBezTo>
                      <a:pt x="169334" y="259317"/>
                      <a:pt x="170662" y="261971"/>
                      <a:pt x="170662" y="267279"/>
                    </a:cubicBezTo>
                    <a:cubicBezTo>
                      <a:pt x="170662" y="271260"/>
                      <a:pt x="169334" y="273914"/>
                      <a:pt x="168005" y="276568"/>
                    </a:cubicBezTo>
                    <a:cubicBezTo>
                      <a:pt x="166677" y="279222"/>
                      <a:pt x="164020" y="281877"/>
                      <a:pt x="161363" y="284531"/>
                    </a:cubicBezTo>
                    <a:cubicBezTo>
                      <a:pt x="158706" y="285858"/>
                      <a:pt x="154720" y="287185"/>
                      <a:pt x="152063" y="288512"/>
                    </a:cubicBezTo>
                    <a:cubicBezTo>
                      <a:pt x="148078" y="288512"/>
                      <a:pt x="144093" y="289839"/>
                      <a:pt x="140107" y="289839"/>
                    </a:cubicBezTo>
                    <a:cubicBezTo>
                      <a:pt x="132136" y="289839"/>
                      <a:pt x="125494" y="287185"/>
                      <a:pt x="117523" y="284531"/>
                    </a:cubicBezTo>
                    <a:cubicBezTo>
                      <a:pt x="110881" y="281877"/>
                      <a:pt x="104239" y="277895"/>
                      <a:pt x="98925" y="272587"/>
                    </a:cubicBezTo>
                    <a:cubicBezTo>
                      <a:pt x="98925" y="272587"/>
                      <a:pt x="98925" y="272587"/>
                      <a:pt x="94939" y="283204"/>
                    </a:cubicBezTo>
                    <a:cubicBezTo>
                      <a:pt x="100253" y="289839"/>
                      <a:pt x="106895" y="293820"/>
                      <a:pt x="114866" y="296474"/>
                    </a:cubicBezTo>
                    <a:cubicBezTo>
                      <a:pt x="122837" y="299128"/>
                      <a:pt x="130808" y="300455"/>
                      <a:pt x="138779" y="300455"/>
                    </a:cubicBezTo>
                    <a:cubicBezTo>
                      <a:pt x="144093" y="300455"/>
                      <a:pt x="150735" y="300455"/>
                      <a:pt x="156049" y="299128"/>
                    </a:cubicBezTo>
                    <a:cubicBezTo>
                      <a:pt x="161363" y="297801"/>
                      <a:pt x="165348" y="295147"/>
                      <a:pt x="169334" y="292493"/>
                    </a:cubicBezTo>
                    <a:cubicBezTo>
                      <a:pt x="173319" y="288512"/>
                      <a:pt x="177304" y="285858"/>
                      <a:pt x="179961" y="280550"/>
                    </a:cubicBezTo>
                    <a:cubicBezTo>
                      <a:pt x="181290" y="276568"/>
                      <a:pt x="182618" y="271260"/>
                      <a:pt x="182618" y="264625"/>
                    </a:cubicBezTo>
                    <a:cubicBezTo>
                      <a:pt x="182618" y="257990"/>
                      <a:pt x="181290" y="252681"/>
                      <a:pt x="179961" y="248700"/>
                    </a:cubicBezTo>
                    <a:cubicBezTo>
                      <a:pt x="177304" y="244719"/>
                      <a:pt x="174647" y="240738"/>
                      <a:pt x="170662" y="238084"/>
                    </a:cubicBezTo>
                    <a:cubicBezTo>
                      <a:pt x="166677" y="235430"/>
                      <a:pt x="162691" y="232776"/>
                      <a:pt x="157377" y="231449"/>
                    </a:cubicBezTo>
                    <a:cubicBezTo>
                      <a:pt x="153392" y="228795"/>
                      <a:pt x="148078" y="227468"/>
                      <a:pt x="144093" y="226140"/>
                    </a:cubicBezTo>
                    <a:cubicBezTo>
                      <a:pt x="140107" y="224813"/>
                      <a:pt x="136122" y="223486"/>
                      <a:pt x="132136" y="222159"/>
                    </a:cubicBezTo>
                    <a:cubicBezTo>
                      <a:pt x="128151" y="220832"/>
                      <a:pt x="125494" y="218178"/>
                      <a:pt x="121509" y="216851"/>
                    </a:cubicBezTo>
                    <a:cubicBezTo>
                      <a:pt x="118852" y="214197"/>
                      <a:pt x="116195" y="211543"/>
                      <a:pt x="114866" y="208889"/>
                    </a:cubicBezTo>
                    <a:cubicBezTo>
                      <a:pt x="113538" y="206235"/>
                      <a:pt x="112209" y="202254"/>
                      <a:pt x="112209" y="198272"/>
                    </a:cubicBezTo>
                    <a:cubicBezTo>
                      <a:pt x="112209" y="191637"/>
                      <a:pt x="114866" y="186329"/>
                      <a:pt x="120180" y="182348"/>
                    </a:cubicBezTo>
                    <a:cubicBezTo>
                      <a:pt x="125494" y="178367"/>
                      <a:pt x="132136" y="177040"/>
                      <a:pt x="140107" y="177040"/>
                    </a:cubicBezTo>
                    <a:cubicBezTo>
                      <a:pt x="145421" y="177040"/>
                      <a:pt x="150735" y="178367"/>
                      <a:pt x="157377" y="179694"/>
                    </a:cubicBezTo>
                    <a:cubicBezTo>
                      <a:pt x="162691" y="182348"/>
                      <a:pt x="168005" y="183675"/>
                      <a:pt x="171990" y="187656"/>
                    </a:cubicBezTo>
                    <a:lnTo>
                      <a:pt x="177304" y="175713"/>
                    </a:lnTo>
                    <a:cubicBezTo>
                      <a:pt x="171990" y="173058"/>
                      <a:pt x="166677" y="170404"/>
                      <a:pt x="160034" y="169077"/>
                    </a:cubicBezTo>
                    <a:cubicBezTo>
                      <a:pt x="153392" y="166423"/>
                      <a:pt x="148078" y="166423"/>
                      <a:pt x="141436" y="166423"/>
                    </a:cubicBezTo>
                    <a:close/>
                    <a:moveTo>
                      <a:pt x="227295" y="121187"/>
                    </a:moveTo>
                    <a:lnTo>
                      <a:pt x="227295" y="345690"/>
                    </a:lnTo>
                    <a:lnTo>
                      <a:pt x="233997" y="345690"/>
                    </a:lnTo>
                    <a:lnTo>
                      <a:pt x="233997" y="121187"/>
                    </a:lnTo>
                    <a:close/>
                    <a:moveTo>
                      <a:pt x="0" y="0"/>
                    </a:moveTo>
                    <a:lnTo>
                      <a:pt x="461851" y="0"/>
                    </a:lnTo>
                    <a:lnTo>
                      <a:pt x="461851" y="465760"/>
                    </a:lnTo>
                    <a:lnTo>
                      <a:pt x="0" y="46576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grpSp>
      </p:grpSp>
      <p:grpSp>
        <p:nvGrpSpPr>
          <p:cNvPr id="74" name="Group 73">
            <a:extLst>
              <a:ext uri="{FF2B5EF4-FFF2-40B4-BE49-F238E27FC236}">
                <a16:creationId xmlns:a16="http://schemas.microsoft.com/office/drawing/2014/main" id="{6C63C209-F1EC-42FD-A0A6-7C04092FB330}"/>
              </a:ext>
            </a:extLst>
          </p:cNvPr>
          <p:cNvGrpSpPr/>
          <p:nvPr/>
        </p:nvGrpSpPr>
        <p:grpSpPr>
          <a:xfrm>
            <a:off x="9391590" y="3994695"/>
            <a:ext cx="2831136" cy="2831135"/>
            <a:chOff x="9391590" y="3994695"/>
            <a:chExt cx="2831136" cy="2831135"/>
          </a:xfrm>
        </p:grpSpPr>
        <p:sp>
          <p:nvSpPr>
            <p:cNvPr id="143" name="Freeform: Shape 142">
              <a:extLst>
                <a:ext uri="{FF2B5EF4-FFF2-40B4-BE49-F238E27FC236}">
                  <a16:creationId xmlns:a16="http://schemas.microsoft.com/office/drawing/2014/main" id="{4CFDFDF0-AE74-4B5C-A785-8222A1025172}"/>
                </a:ext>
              </a:extLst>
            </p:cNvPr>
            <p:cNvSpPr/>
            <p:nvPr/>
          </p:nvSpPr>
          <p:spPr>
            <a:xfrm>
              <a:off x="9391590" y="3994695"/>
              <a:ext cx="2831136" cy="2831135"/>
            </a:xfrm>
            <a:custGeom>
              <a:avLst/>
              <a:gdLst>
                <a:gd name="connsiteX0" fmla="*/ 1415569 w 2831136"/>
                <a:gd name="connsiteY0" fmla="*/ 0 h 2831135"/>
                <a:gd name="connsiteX1" fmla="*/ 2280037 w 2831136"/>
                <a:gd name="connsiteY1" fmla="*/ 551098 h 2831135"/>
                <a:gd name="connsiteX2" fmla="*/ 2280037 w 2831136"/>
                <a:gd name="connsiteY2" fmla="*/ 2280036 h 2831135"/>
                <a:gd name="connsiteX3" fmla="*/ 551100 w 2831136"/>
                <a:gd name="connsiteY3" fmla="*/ 2280036 h 2831135"/>
                <a:gd name="connsiteX4" fmla="*/ 551100 w 2831136"/>
                <a:gd name="connsiteY4" fmla="*/ 551098 h 2831135"/>
                <a:gd name="connsiteX5" fmla="*/ 1415569 w 2831136"/>
                <a:gd name="connsiteY5" fmla="*/ 0 h 2831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1136" h="2831135">
                  <a:moveTo>
                    <a:pt x="1415569" y="0"/>
                  </a:moveTo>
                  <a:cubicBezTo>
                    <a:pt x="1664103" y="0"/>
                    <a:pt x="1912638" y="183699"/>
                    <a:pt x="2280037" y="551098"/>
                  </a:cubicBezTo>
                  <a:cubicBezTo>
                    <a:pt x="3014836" y="1285897"/>
                    <a:pt x="3014836" y="1545237"/>
                    <a:pt x="2280037" y="2280036"/>
                  </a:cubicBezTo>
                  <a:cubicBezTo>
                    <a:pt x="1545238" y="3014835"/>
                    <a:pt x="1285899" y="3014835"/>
                    <a:pt x="551100" y="2280036"/>
                  </a:cubicBezTo>
                  <a:cubicBezTo>
                    <a:pt x="-183699" y="1545237"/>
                    <a:pt x="-183699" y="1285897"/>
                    <a:pt x="551100" y="551098"/>
                  </a:cubicBezTo>
                  <a:cubicBezTo>
                    <a:pt x="918499" y="183699"/>
                    <a:pt x="1167034" y="0"/>
                    <a:pt x="1415569" y="0"/>
                  </a:cubicBezTo>
                  <a:close/>
                </a:path>
              </a:pathLst>
            </a:custGeom>
            <a:gradFill flip="none" rotWithShape="1">
              <a:gsLst>
                <a:gs pos="0">
                  <a:schemeClr val="accent1">
                    <a:alpha val="85000"/>
                  </a:schemeClr>
                </a:gs>
                <a:gs pos="100000">
                  <a:schemeClr val="accent6">
                    <a:alpha val="85000"/>
                  </a:schemeClr>
                </a:gs>
              </a:gsLst>
              <a:lin ang="8100000" scaled="1"/>
              <a:tileRect/>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1800"/>
            </a:p>
          </p:txBody>
        </p:sp>
        <p:grpSp>
          <p:nvGrpSpPr>
            <p:cNvPr id="76" name="Group 73">
              <a:extLst>
                <a:ext uri="{FF2B5EF4-FFF2-40B4-BE49-F238E27FC236}">
                  <a16:creationId xmlns:a16="http://schemas.microsoft.com/office/drawing/2014/main" id="{E5B5A6E6-4E65-400E-8BBD-BDB4B558B15E}"/>
                </a:ext>
              </a:extLst>
            </p:cNvPr>
            <p:cNvGrpSpPr>
              <a:grpSpLocks noChangeAspect="1"/>
            </p:cNvGrpSpPr>
            <p:nvPr/>
          </p:nvGrpSpPr>
          <p:grpSpPr bwMode="auto">
            <a:xfrm>
              <a:off x="10337817" y="4913609"/>
              <a:ext cx="938682" cy="993182"/>
              <a:chOff x="7769" y="712"/>
              <a:chExt cx="1464" cy="1549"/>
            </a:xfrm>
            <a:solidFill>
              <a:schemeClr val="bg1"/>
            </a:solidFill>
          </p:grpSpPr>
          <p:sp>
            <p:nvSpPr>
              <p:cNvPr id="77" name="Freeform 74">
                <a:extLst>
                  <a:ext uri="{FF2B5EF4-FFF2-40B4-BE49-F238E27FC236}">
                    <a16:creationId xmlns:a16="http://schemas.microsoft.com/office/drawing/2014/main" id="{F9A16D55-792C-45CC-B9B3-BF4E8E070603}"/>
                  </a:ext>
                </a:extLst>
              </p:cNvPr>
              <p:cNvSpPr>
                <a:spLocks/>
              </p:cNvSpPr>
              <p:nvPr/>
            </p:nvSpPr>
            <p:spPr bwMode="auto">
              <a:xfrm>
                <a:off x="7779" y="1113"/>
                <a:ext cx="140" cy="140"/>
              </a:xfrm>
              <a:custGeom>
                <a:avLst/>
                <a:gdLst>
                  <a:gd name="T0" fmla="*/ 48 w 59"/>
                  <a:gd name="T1" fmla="*/ 14 h 59"/>
                  <a:gd name="T2" fmla="*/ 54 w 59"/>
                  <a:gd name="T3" fmla="*/ 41 h 59"/>
                  <a:gd name="T4" fmla="*/ 45 w 59"/>
                  <a:gd name="T5" fmla="*/ 53 h 59"/>
                  <a:gd name="T6" fmla="*/ 46 w 59"/>
                  <a:gd name="T7" fmla="*/ 58 h 59"/>
                  <a:gd name="T8" fmla="*/ 45 w 59"/>
                  <a:gd name="T9" fmla="*/ 59 h 59"/>
                  <a:gd name="T10" fmla="*/ 26 w 59"/>
                  <a:gd name="T11" fmla="*/ 50 h 59"/>
                  <a:gd name="T12" fmla="*/ 26 w 59"/>
                  <a:gd name="T13" fmla="*/ 49 h 59"/>
                  <a:gd name="T14" fmla="*/ 53 w 59"/>
                  <a:gd name="T15" fmla="*/ 40 h 59"/>
                  <a:gd name="T16" fmla="*/ 49 w 59"/>
                  <a:gd name="T17" fmla="*/ 29 h 59"/>
                  <a:gd name="T18" fmla="*/ 33 w 59"/>
                  <a:gd name="T19" fmla="*/ 36 h 59"/>
                  <a:gd name="T20" fmla="*/ 11 w 59"/>
                  <a:gd name="T21" fmla="*/ 42 h 59"/>
                  <a:gd name="T22" fmla="*/ 5 w 59"/>
                  <a:gd name="T23" fmla="*/ 17 h 59"/>
                  <a:gd name="T24" fmla="*/ 13 w 59"/>
                  <a:gd name="T25" fmla="*/ 5 h 59"/>
                  <a:gd name="T26" fmla="*/ 13 w 59"/>
                  <a:gd name="T27" fmla="*/ 1 h 59"/>
                  <a:gd name="T28" fmla="*/ 13 w 59"/>
                  <a:gd name="T29" fmla="*/ 0 h 59"/>
                  <a:gd name="T30" fmla="*/ 30 w 59"/>
                  <a:gd name="T31" fmla="*/ 8 h 59"/>
                  <a:gd name="T32" fmla="*/ 29 w 59"/>
                  <a:gd name="T33" fmla="*/ 9 h 59"/>
                  <a:gd name="T34" fmla="*/ 6 w 59"/>
                  <a:gd name="T35" fmla="*/ 17 h 59"/>
                  <a:gd name="T36" fmla="*/ 10 w 59"/>
                  <a:gd name="T37" fmla="*/ 28 h 59"/>
                  <a:gd name="T38" fmla="*/ 25 w 59"/>
                  <a:gd name="T39" fmla="*/ 22 h 59"/>
                  <a:gd name="T40" fmla="*/ 48 w 59"/>
                  <a:gd name="T41" fmla="*/ 1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 h="59">
                    <a:moveTo>
                      <a:pt x="48" y="14"/>
                    </a:moveTo>
                    <a:cubicBezTo>
                      <a:pt x="59" y="20"/>
                      <a:pt x="59" y="31"/>
                      <a:pt x="54" y="41"/>
                    </a:cubicBezTo>
                    <a:cubicBezTo>
                      <a:pt x="51" y="47"/>
                      <a:pt x="47" y="50"/>
                      <a:pt x="45" y="53"/>
                    </a:cubicBezTo>
                    <a:cubicBezTo>
                      <a:pt x="44" y="56"/>
                      <a:pt x="46" y="58"/>
                      <a:pt x="46" y="58"/>
                    </a:cubicBezTo>
                    <a:cubicBezTo>
                      <a:pt x="45" y="59"/>
                      <a:pt x="45" y="59"/>
                      <a:pt x="45" y="59"/>
                    </a:cubicBezTo>
                    <a:cubicBezTo>
                      <a:pt x="26" y="50"/>
                      <a:pt x="26" y="50"/>
                      <a:pt x="26" y="50"/>
                    </a:cubicBezTo>
                    <a:cubicBezTo>
                      <a:pt x="26" y="49"/>
                      <a:pt x="26" y="49"/>
                      <a:pt x="26" y="49"/>
                    </a:cubicBezTo>
                    <a:cubicBezTo>
                      <a:pt x="37" y="50"/>
                      <a:pt x="48" y="50"/>
                      <a:pt x="53" y="40"/>
                    </a:cubicBezTo>
                    <a:cubicBezTo>
                      <a:pt x="55" y="37"/>
                      <a:pt x="54" y="32"/>
                      <a:pt x="49" y="29"/>
                    </a:cubicBezTo>
                    <a:cubicBezTo>
                      <a:pt x="44" y="26"/>
                      <a:pt x="38" y="32"/>
                      <a:pt x="33" y="36"/>
                    </a:cubicBezTo>
                    <a:cubicBezTo>
                      <a:pt x="26" y="41"/>
                      <a:pt x="19" y="46"/>
                      <a:pt x="11" y="42"/>
                    </a:cubicBezTo>
                    <a:cubicBezTo>
                      <a:pt x="1" y="37"/>
                      <a:pt x="0" y="27"/>
                      <a:pt x="5" y="17"/>
                    </a:cubicBezTo>
                    <a:cubicBezTo>
                      <a:pt x="8" y="11"/>
                      <a:pt x="12" y="9"/>
                      <a:pt x="13" y="5"/>
                    </a:cubicBezTo>
                    <a:cubicBezTo>
                      <a:pt x="15" y="3"/>
                      <a:pt x="13" y="1"/>
                      <a:pt x="13" y="1"/>
                    </a:cubicBezTo>
                    <a:cubicBezTo>
                      <a:pt x="13" y="0"/>
                      <a:pt x="13" y="0"/>
                      <a:pt x="13" y="0"/>
                    </a:cubicBezTo>
                    <a:cubicBezTo>
                      <a:pt x="30" y="8"/>
                      <a:pt x="30" y="8"/>
                      <a:pt x="30" y="8"/>
                    </a:cubicBezTo>
                    <a:cubicBezTo>
                      <a:pt x="29" y="9"/>
                      <a:pt x="29" y="9"/>
                      <a:pt x="29" y="9"/>
                    </a:cubicBezTo>
                    <a:cubicBezTo>
                      <a:pt x="21" y="8"/>
                      <a:pt x="10" y="9"/>
                      <a:pt x="6" y="17"/>
                    </a:cubicBezTo>
                    <a:cubicBezTo>
                      <a:pt x="4" y="21"/>
                      <a:pt x="4" y="25"/>
                      <a:pt x="10" y="28"/>
                    </a:cubicBezTo>
                    <a:cubicBezTo>
                      <a:pt x="15" y="30"/>
                      <a:pt x="19" y="27"/>
                      <a:pt x="25" y="22"/>
                    </a:cubicBezTo>
                    <a:cubicBezTo>
                      <a:pt x="31" y="17"/>
                      <a:pt x="38" y="9"/>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75">
                <a:extLst>
                  <a:ext uri="{FF2B5EF4-FFF2-40B4-BE49-F238E27FC236}">
                    <a16:creationId xmlns:a16="http://schemas.microsoft.com/office/drawing/2014/main" id="{36EA4ABB-F2E6-44F8-B9F0-B96501936CA9}"/>
                  </a:ext>
                </a:extLst>
              </p:cNvPr>
              <p:cNvSpPr>
                <a:spLocks noEditPoints="1"/>
              </p:cNvSpPr>
              <p:nvPr/>
            </p:nvSpPr>
            <p:spPr bwMode="auto">
              <a:xfrm>
                <a:off x="7874" y="1011"/>
                <a:ext cx="137" cy="133"/>
              </a:xfrm>
              <a:custGeom>
                <a:avLst/>
                <a:gdLst>
                  <a:gd name="T0" fmla="*/ 3 w 58"/>
                  <a:gd name="T1" fmla="*/ 10 h 56"/>
                  <a:gd name="T2" fmla="*/ 3 w 58"/>
                  <a:gd name="T3" fmla="*/ 0 h 56"/>
                  <a:gd name="T4" fmla="*/ 55 w 58"/>
                  <a:gd name="T5" fmla="*/ 17 h 56"/>
                  <a:gd name="T6" fmla="*/ 57 w 58"/>
                  <a:gd name="T7" fmla="*/ 15 h 56"/>
                  <a:gd name="T8" fmla="*/ 58 w 58"/>
                  <a:gd name="T9" fmla="*/ 15 h 56"/>
                  <a:gd name="T10" fmla="*/ 43 w 58"/>
                  <a:gd name="T11" fmla="*/ 35 h 56"/>
                  <a:gd name="T12" fmla="*/ 42 w 58"/>
                  <a:gd name="T13" fmla="*/ 34 h 56"/>
                  <a:gd name="T14" fmla="*/ 45 w 58"/>
                  <a:gd name="T15" fmla="*/ 30 h 56"/>
                  <a:gd name="T16" fmla="*/ 28 w 58"/>
                  <a:gd name="T17" fmla="*/ 24 h 56"/>
                  <a:gd name="T18" fmla="*/ 21 w 58"/>
                  <a:gd name="T19" fmla="*/ 34 h 56"/>
                  <a:gd name="T20" fmla="*/ 25 w 58"/>
                  <a:gd name="T21" fmla="*/ 41 h 56"/>
                  <a:gd name="T22" fmla="*/ 28 w 58"/>
                  <a:gd name="T23" fmla="*/ 44 h 56"/>
                  <a:gd name="T24" fmla="*/ 36 w 58"/>
                  <a:gd name="T25" fmla="*/ 42 h 56"/>
                  <a:gd name="T26" fmla="*/ 38 w 58"/>
                  <a:gd name="T27" fmla="*/ 40 h 56"/>
                  <a:gd name="T28" fmla="*/ 39 w 58"/>
                  <a:gd name="T29" fmla="*/ 41 h 56"/>
                  <a:gd name="T30" fmla="*/ 27 w 58"/>
                  <a:gd name="T31" fmla="*/ 56 h 56"/>
                  <a:gd name="T32" fmla="*/ 26 w 58"/>
                  <a:gd name="T33" fmla="*/ 55 h 56"/>
                  <a:gd name="T34" fmla="*/ 24 w 58"/>
                  <a:gd name="T35" fmla="*/ 42 h 56"/>
                  <a:gd name="T36" fmla="*/ 3 w 58"/>
                  <a:gd name="T37" fmla="*/ 10 h 56"/>
                  <a:gd name="T38" fmla="*/ 20 w 58"/>
                  <a:gd name="T39" fmla="*/ 33 h 56"/>
                  <a:gd name="T40" fmla="*/ 27 w 58"/>
                  <a:gd name="T41" fmla="*/ 24 h 56"/>
                  <a:gd name="T42" fmla="*/ 11 w 58"/>
                  <a:gd name="T43" fmla="*/ 18 h 56"/>
                  <a:gd name="T44" fmla="*/ 20 w 58"/>
                  <a:gd name="T45" fmla="*/ 3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8" h="56">
                    <a:moveTo>
                      <a:pt x="3" y="10"/>
                    </a:moveTo>
                    <a:cubicBezTo>
                      <a:pt x="2" y="7"/>
                      <a:pt x="0" y="4"/>
                      <a:pt x="3" y="0"/>
                    </a:cubicBezTo>
                    <a:cubicBezTo>
                      <a:pt x="55" y="17"/>
                      <a:pt x="55" y="17"/>
                      <a:pt x="55" y="17"/>
                    </a:cubicBezTo>
                    <a:cubicBezTo>
                      <a:pt x="57" y="15"/>
                      <a:pt x="57" y="15"/>
                      <a:pt x="57" y="15"/>
                    </a:cubicBezTo>
                    <a:cubicBezTo>
                      <a:pt x="58" y="15"/>
                      <a:pt x="58" y="15"/>
                      <a:pt x="58" y="15"/>
                    </a:cubicBezTo>
                    <a:cubicBezTo>
                      <a:pt x="43" y="35"/>
                      <a:pt x="43" y="35"/>
                      <a:pt x="43" y="35"/>
                    </a:cubicBezTo>
                    <a:cubicBezTo>
                      <a:pt x="42" y="34"/>
                      <a:pt x="42" y="34"/>
                      <a:pt x="42" y="34"/>
                    </a:cubicBezTo>
                    <a:cubicBezTo>
                      <a:pt x="45" y="30"/>
                      <a:pt x="45" y="30"/>
                      <a:pt x="45" y="30"/>
                    </a:cubicBezTo>
                    <a:cubicBezTo>
                      <a:pt x="28" y="24"/>
                      <a:pt x="28" y="24"/>
                      <a:pt x="28" y="24"/>
                    </a:cubicBezTo>
                    <a:cubicBezTo>
                      <a:pt x="21" y="34"/>
                      <a:pt x="21" y="34"/>
                      <a:pt x="21" y="34"/>
                    </a:cubicBezTo>
                    <a:cubicBezTo>
                      <a:pt x="25" y="41"/>
                      <a:pt x="25" y="41"/>
                      <a:pt x="25" y="41"/>
                    </a:cubicBezTo>
                    <a:cubicBezTo>
                      <a:pt x="26" y="42"/>
                      <a:pt x="27" y="44"/>
                      <a:pt x="28" y="44"/>
                    </a:cubicBezTo>
                    <a:cubicBezTo>
                      <a:pt x="31" y="47"/>
                      <a:pt x="34" y="45"/>
                      <a:pt x="36" y="42"/>
                    </a:cubicBezTo>
                    <a:cubicBezTo>
                      <a:pt x="38" y="40"/>
                      <a:pt x="38" y="40"/>
                      <a:pt x="38" y="40"/>
                    </a:cubicBezTo>
                    <a:cubicBezTo>
                      <a:pt x="39" y="41"/>
                      <a:pt x="39" y="41"/>
                      <a:pt x="39" y="41"/>
                    </a:cubicBezTo>
                    <a:cubicBezTo>
                      <a:pt x="27" y="56"/>
                      <a:pt x="27" y="56"/>
                      <a:pt x="27" y="56"/>
                    </a:cubicBezTo>
                    <a:cubicBezTo>
                      <a:pt x="26" y="55"/>
                      <a:pt x="26" y="55"/>
                      <a:pt x="26" y="55"/>
                    </a:cubicBezTo>
                    <a:cubicBezTo>
                      <a:pt x="30" y="50"/>
                      <a:pt x="28" y="47"/>
                      <a:pt x="24" y="42"/>
                    </a:cubicBezTo>
                    <a:lnTo>
                      <a:pt x="3" y="10"/>
                    </a:lnTo>
                    <a:close/>
                    <a:moveTo>
                      <a:pt x="20" y="33"/>
                    </a:moveTo>
                    <a:cubicBezTo>
                      <a:pt x="27" y="24"/>
                      <a:pt x="27" y="24"/>
                      <a:pt x="27" y="24"/>
                    </a:cubicBezTo>
                    <a:cubicBezTo>
                      <a:pt x="11" y="18"/>
                      <a:pt x="11" y="18"/>
                      <a:pt x="11" y="18"/>
                    </a:cubicBezTo>
                    <a:lnTo>
                      <a:pt x="20"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76">
                <a:extLst>
                  <a:ext uri="{FF2B5EF4-FFF2-40B4-BE49-F238E27FC236}">
                    <a16:creationId xmlns:a16="http://schemas.microsoft.com/office/drawing/2014/main" id="{CD59E535-C1FB-4930-8693-91720091D3AD}"/>
                  </a:ext>
                </a:extLst>
              </p:cNvPr>
              <p:cNvSpPr>
                <a:spLocks noEditPoints="1"/>
              </p:cNvSpPr>
              <p:nvPr/>
            </p:nvSpPr>
            <p:spPr bwMode="auto">
              <a:xfrm>
                <a:off x="7954" y="863"/>
                <a:ext cx="173" cy="162"/>
              </a:xfrm>
              <a:custGeom>
                <a:avLst/>
                <a:gdLst>
                  <a:gd name="T0" fmla="*/ 42 w 73"/>
                  <a:gd name="T1" fmla="*/ 28 h 68"/>
                  <a:gd name="T2" fmla="*/ 53 w 73"/>
                  <a:gd name="T3" fmla="*/ 24 h 68"/>
                  <a:gd name="T4" fmla="*/ 65 w 73"/>
                  <a:gd name="T5" fmla="*/ 32 h 68"/>
                  <a:gd name="T6" fmla="*/ 65 w 73"/>
                  <a:gd name="T7" fmla="*/ 33 h 68"/>
                  <a:gd name="T8" fmla="*/ 69 w 73"/>
                  <a:gd name="T9" fmla="*/ 35 h 68"/>
                  <a:gd name="T10" fmla="*/ 67 w 73"/>
                  <a:gd name="T11" fmla="*/ 28 h 68"/>
                  <a:gd name="T12" fmla="*/ 68 w 73"/>
                  <a:gd name="T13" fmla="*/ 27 h 68"/>
                  <a:gd name="T14" fmla="*/ 67 w 73"/>
                  <a:gd name="T15" fmla="*/ 42 h 68"/>
                  <a:gd name="T16" fmla="*/ 57 w 73"/>
                  <a:gd name="T17" fmla="*/ 45 h 68"/>
                  <a:gd name="T18" fmla="*/ 49 w 73"/>
                  <a:gd name="T19" fmla="*/ 38 h 68"/>
                  <a:gd name="T20" fmla="*/ 43 w 73"/>
                  <a:gd name="T21" fmla="*/ 33 h 68"/>
                  <a:gd name="T22" fmla="*/ 39 w 73"/>
                  <a:gd name="T23" fmla="*/ 33 h 68"/>
                  <a:gd name="T24" fmla="*/ 36 w 73"/>
                  <a:gd name="T25" fmla="*/ 35 h 68"/>
                  <a:gd name="T26" fmla="*/ 33 w 73"/>
                  <a:gd name="T27" fmla="*/ 37 h 68"/>
                  <a:gd name="T28" fmla="*/ 47 w 73"/>
                  <a:gd name="T29" fmla="*/ 55 h 68"/>
                  <a:gd name="T30" fmla="*/ 51 w 73"/>
                  <a:gd name="T31" fmla="*/ 52 h 68"/>
                  <a:gd name="T32" fmla="*/ 52 w 73"/>
                  <a:gd name="T33" fmla="*/ 53 h 68"/>
                  <a:gd name="T34" fmla="*/ 33 w 73"/>
                  <a:gd name="T35" fmla="*/ 68 h 68"/>
                  <a:gd name="T36" fmla="*/ 32 w 73"/>
                  <a:gd name="T37" fmla="*/ 68 h 68"/>
                  <a:gd name="T38" fmla="*/ 36 w 73"/>
                  <a:gd name="T39" fmla="*/ 64 h 68"/>
                  <a:gd name="T40" fmla="*/ 4 w 73"/>
                  <a:gd name="T41" fmla="*/ 26 h 68"/>
                  <a:gd name="T42" fmla="*/ 0 w 73"/>
                  <a:gd name="T43" fmla="*/ 29 h 68"/>
                  <a:gd name="T44" fmla="*/ 0 w 73"/>
                  <a:gd name="T45" fmla="*/ 28 h 68"/>
                  <a:gd name="T46" fmla="*/ 20 w 73"/>
                  <a:gd name="T47" fmla="*/ 12 h 68"/>
                  <a:gd name="T48" fmla="*/ 45 w 73"/>
                  <a:gd name="T49" fmla="*/ 9 h 68"/>
                  <a:gd name="T50" fmla="*/ 42 w 73"/>
                  <a:gd name="T51" fmla="*/ 28 h 68"/>
                  <a:gd name="T52" fmla="*/ 32 w 73"/>
                  <a:gd name="T53" fmla="*/ 36 h 68"/>
                  <a:gd name="T54" fmla="*/ 35 w 73"/>
                  <a:gd name="T55" fmla="*/ 34 h 68"/>
                  <a:gd name="T56" fmla="*/ 33 w 73"/>
                  <a:gd name="T57" fmla="*/ 19 h 68"/>
                  <a:gd name="T58" fmla="*/ 18 w 73"/>
                  <a:gd name="T59" fmla="*/ 15 h 68"/>
                  <a:gd name="T60" fmla="*/ 16 w 73"/>
                  <a:gd name="T61" fmla="*/ 16 h 68"/>
                  <a:gd name="T62" fmla="*/ 32 w 73"/>
                  <a:gd name="T63" fmla="*/ 3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68">
                    <a:moveTo>
                      <a:pt x="42" y="28"/>
                    </a:moveTo>
                    <a:cubicBezTo>
                      <a:pt x="45" y="26"/>
                      <a:pt x="49" y="24"/>
                      <a:pt x="53" y="24"/>
                    </a:cubicBezTo>
                    <a:cubicBezTo>
                      <a:pt x="57" y="24"/>
                      <a:pt x="59" y="26"/>
                      <a:pt x="65" y="32"/>
                    </a:cubicBezTo>
                    <a:cubicBezTo>
                      <a:pt x="65" y="33"/>
                      <a:pt x="65" y="33"/>
                      <a:pt x="65" y="33"/>
                    </a:cubicBezTo>
                    <a:cubicBezTo>
                      <a:pt x="68" y="36"/>
                      <a:pt x="69" y="36"/>
                      <a:pt x="69" y="35"/>
                    </a:cubicBezTo>
                    <a:cubicBezTo>
                      <a:pt x="70" y="35"/>
                      <a:pt x="69" y="31"/>
                      <a:pt x="67" y="28"/>
                    </a:cubicBezTo>
                    <a:cubicBezTo>
                      <a:pt x="68" y="27"/>
                      <a:pt x="68" y="27"/>
                      <a:pt x="68" y="27"/>
                    </a:cubicBezTo>
                    <a:cubicBezTo>
                      <a:pt x="71" y="32"/>
                      <a:pt x="73" y="37"/>
                      <a:pt x="67" y="42"/>
                    </a:cubicBezTo>
                    <a:cubicBezTo>
                      <a:pt x="63" y="45"/>
                      <a:pt x="60" y="46"/>
                      <a:pt x="57" y="45"/>
                    </a:cubicBezTo>
                    <a:cubicBezTo>
                      <a:pt x="55" y="44"/>
                      <a:pt x="53" y="43"/>
                      <a:pt x="49" y="38"/>
                    </a:cubicBezTo>
                    <a:cubicBezTo>
                      <a:pt x="46" y="35"/>
                      <a:pt x="45" y="34"/>
                      <a:pt x="43" y="33"/>
                    </a:cubicBezTo>
                    <a:cubicBezTo>
                      <a:pt x="41" y="32"/>
                      <a:pt x="40" y="33"/>
                      <a:pt x="39" y="33"/>
                    </a:cubicBezTo>
                    <a:cubicBezTo>
                      <a:pt x="38" y="33"/>
                      <a:pt x="37" y="34"/>
                      <a:pt x="36" y="35"/>
                    </a:cubicBezTo>
                    <a:cubicBezTo>
                      <a:pt x="33" y="37"/>
                      <a:pt x="33" y="37"/>
                      <a:pt x="33" y="37"/>
                    </a:cubicBezTo>
                    <a:cubicBezTo>
                      <a:pt x="47" y="55"/>
                      <a:pt x="47" y="55"/>
                      <a:pt x="47" y="55"/>
                    </a:cubicBezTo>
                    <a:cubicBezTo>
                      <a:pt x="51" y="52"/>
                      <a:pt x="51" y="52"/>
                      <a:pt x="51" y="52"/>
                    </a:cubicBezTo>
                    <a:cubicBezTo>
                      <a:pt x="52" y="53"/>
                      <a:pt x="52" y="53"/>
                      <a:pt x="52" y="53"/>
                    </a:cubicBezTo>
                    <a:cubicBezTo>
                      <a:pt x="33" y="68"/>
                      <a:pt x="33" y="68"/>
                      <a:pt x="33" y="68"/>
                    </a:cubicBezTo>
                    <a:cubicBezTo>
                      <a:pt x="32" y="68"/>
                      <a:pt x="32" y="68"/>
                      <a:pt x="32" y="68"/>
                    </a:cubicBezTo>
                    <a:cubicBezTo>
                      <a:pt x="36" y="64"/>
                      <a:pt x="36" y="64"/>
                      <a:pt x="36" y="64"/>
                    </a:cubicBezTo>
                    <a:cubicBezTo>
                      <a:pt x="4" y="26"/>
                      <a:pt x="4" y="26"/>
                      <a:pt x="4" y="26"/>
                    </a:cubicBezTo>
                    <a:cubicBezTo>
                      <a:pt x="0" y="29"/>
                      <a:pt x="0" y="29"/>
                      <a:pt x="0" y="29"/>
                    </a:cubicBezTo>
                    <a:cubicBezTo>
                      <a:pt x="0" y="28"/>
                      <a:pt x="0" y="28"/>
                      <a:pt x="0" y="28"/>
                    </a:cubicBezTo>
                    <a:cubicBezTo>
                      <a:pt x="20" y="12"/>
                      <a:pt x="20" y="12"/>
                      <a:pt x="20" y="12"/>
                    </a:cubicBezTo>
                    <a:cubicBezTo>
                      <a:pt x="30" y="4"/>
                      <a:pt x="38" y="0"/>
                      <a:pt x="45" y="9"/>
                    </a:cubicBezTo>
                    <a:cubicBezTo>
                      <a:pt x="51" y="15"/>
                      <a:pt x="48" y="22"/>
                      <a:pt x="42" y="28"/>
                    </a:cubicBezTo>
                    <a:close/>
                    <a:moveTo>
                      <a:pt x="32" y="36"/>
                    </a:moveTo>
                    <a:cubicBezTo>
                      <a:pt x="35" y="34"/>
                      <a:pt x="35" y="34"/>
                      <a:pt x="35" y="34"/>
                    </a:cubicBezTo>
                    <a:cubicBezTo>
                      <a:pt x="41" y="29"/>
                      <a:pt x="37" y="24"/>
                      <a:pt x="33" y="19"/>
                    </a:cubicBezTo>
                    <a:cubicBezTo>
                      <a:pt x="26" y="11"/>
                      <a:pt x="22" y="12"/>
                      <a:pt x="18" y="15"/>
                    </a:cubicBezTo>
                    <a:cubicBezTo>
                      <a:pt x="16" y="16"/>
                      <a:pt x="16" y="16"/>
                      <a:pt x="16" y="16"/>
                    </a:cubicBezTo>
                    <a:lnTo>
                      <a:pt x="32"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77">
                <a:extLst>
                  <a:ext uri="{FF2B5EF4-FFF2-40B4-BE49-F238E27FC236}">
                    <a16:creationId xmlns:a16="http://schemas.microsoft.com/office/drawing/2014/main" id="{1DABABE9-3DC6-460E-A661-3808C3D8554C}"/>
                  </a:ext>
                </a:extLst>
              </p:cNvPr>
              <p:cNvSpPr>
                <a:spLocks noEditPoints="1"/>
              </p:cNvSpPr>
              <p:nvPr/>
            </p:nvSpPr>
            <p:spPr bwMode="auto">
              <a:xfrm>
                <a:off x="8144" y="790"/>
                <a:ext cx="114" cy="142"/>
              </a:xfrm>
              <a:custGeom>
                <a:avLst/>
                <a:gdLst>
                  <a:gd name="T0" fmla="*/ 1 w 48"/>
                  <a:gd name="T1" fmla="*/ 9 h 60"/>
                  <a:gd name="T2" fmla="*/ 5 w 48"/>
                  <a:gd name="T3" fmla="*/ 0 h 60"/>
                  <a:gd name="T4" fmla="*/ 44 w 48"/>
                  <a:gd name="T5" fmla="*/ 38 h 60"/>
                  <a:gd name="T6" fmla="*/ 47 w 48"/>
                  <a:gd name="T7" fmla="*/ 37 h 60"/>
                  <a:gd name="T8" fmla="*/ 48 w 48"/>
                  <a:gd name="T9" fmla="*/ 38 h 60"/>
                  <a:gd name="T10" fmla="*/ 26 w 48"/>
                  <a:gd name="T11" fmla="*/ 49 h 60"/>
                  <a:gd name="T12" fmla="*/ 26 w 48"/>
                  <a:gd name="T13" fmla="*/ 47 h 60"/>
                  <a:gd name="T14" fmla="*/ 30 w 48"/>
                  <a:gd name="T15" fmla="*/ 45 h 60"/>
                  <a:gd name="T16" fmla="*/ 17 w 48"/>
                  <a:gd name="T17" fmla="*/ 33 h 60"/>
                  <a:gd name="T18" fmla="*/ 6 w 48"/>
                  <a:gd name="T19" fmla="*/ 38 h 60"/>
                  <a:gd name="T20" fmla="*/ 7 w 48"/>
                  <a:gd name="T21" fmla="*/ 47 h 60"/>
                  <a:gd name="T22" fmla="*/ 8 w 48"/>
                  <a:gd name="T23" fmla="*/ 51 h 60"/>
                  <a:gd name="T24" fmla="*/ 16 w 48"/>
                  <a:gd name="T25" fmla="*/ 52 h 60"/>
                  <a:gd name="T26" fmla="*/ 19 w 48"/>
                  <a:gd name="T27" fmla="*/ 51 h 60"/>
                  <a:gd name="T28" fmla="*/ 19 w 48"/>
                  <a:gd name="T29" fmla="*/ 52 h 60"/>
                  <a:gd name="T30" fmla="*/ 2 w 48"/>
                  <a:gd name="T31" fmla="*/ 60 h 60"/>
                  <a:gd name="T32" fmla="*/ 2 w 48"/>
                  <a:gd name="T33" fmla="*/ 59 h 60"/>
                  <a:gd name="T34" fmla="*/ 6 w 48"/>
                  <a:gd name="T35" fmla="*/ 47 h 60"/>
                  <a:gd name="T36" fmla="*/ 1 w 48"/>
                  <a:gd name="T37" fmla="*/ 9 h 60"/>
                  <a:gd name="T38" fmla="*/ 6 w 48"/>
                  <a:gd name="T39" fmla="*/ 37 h 60"/>
                  <a:gd name="T40" fmla="*/ 16 w 48"/>
                  <a:gd name="T41" fmla="*/ 32 h 60"/>
                  <a:gd name="T42" fmla="*/ 4 w 48"/>
                  <a:gd name="T43" fmla="*/ 20 h 60"/>
                  <a:gd name="T44" fmla="*/ 6 w 48"/>
                  <a:gd name="T45" fmla="*/ 3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60">
                    <a:moveTo>
                      <a:pt x="1" y="9"/>
                    </a:moveTo>
                    <a:cubicBezTo>
                      <a:pt x="1" y="6"/>
                      <a:pt x="0" y="3"/>
                      <a:pt x="5" y="0"/>
                    </a:cubicBezTo>
                    <a:cubicBezTo>
                      <a:pt x="44" y="38"/>
                      <a:pt x="44" y="38"/>
                      <a:pt x="44" y="38"/>
                    </a:cubicBezTo>
                    <a:cubicBezTo>
                      <a:pt x="47" y="37"/>
                      <a:pt x="47" y="37"/>
                      <a:pt x="47" y="37"/>
                    </a:cubicBezTo>
                    <a:cubicBezTo>
                      <a:pt x="48" y="38"/>
                      <a:pt x="48" y="38"/>
                      <a:pt x="48" y="38"/>
                    </a:cubicBezTo>
                    <a:cubicBezTo>
                      <a:pt x="26" y="49"/>
                      <a:pt x="26" y="49"/>
                      <a:pt x="26" y="49"/>
                    </a:cubicBezTo>
                    <a:cubicBezTo>
                      <a:pt x="26" y="47"/>
                      <a:pt x="26" y="47"/>
                      <a:pt x="26" y="47"/>
                    </a:cubicBezTo>
                    <a:cubicBezTo>
                      <a:pt x="30" y="45"/>
                      <a:pt x="30" y="45"/>
                      <a:pt x="30" y="45"/>
                    </a:cubicBezTo>
                    <a:cubicBezTo>
                      <a:pt x="17" y="33"/>
                      <a:pt x="17" y="33"/>
                      <a:pt x="17" y="33"/>
                    </a:cubicBezTo>
                    <a:cubicBezTo>
                      <a:pt x="6" y="38"/>
                      <a:pt x="6" y="38"/>
                      <a:pt x="6" y="38"/>
                    </a:cubicBezTo>
                    <a:cubicBezTo>
                      <a:pt x="7" y="47"/>
                      <a:pt x="7" y="47"/>
                      <a:pt x="7" y="47"/>
                    </a:cubicBezTo>
                    <a:cubicBezTo>
                      <a:pt x="7" y="48"/>
                      <a:pt x="8" y="50"/>
                      <a:pt x="8" y="51"/>
                    </a:cubicBezTo>
                    <a:cubicBezTo>
                      <a:pt x="10" y="54"/>
                      <a:pt x="13" y="54"/>
                      <a:pt x="16" y="52"/>
                    </a:cubicBezTo>
                    <a:cubicBezTo>
                      <a:pt x="19" y="51"/>
                      <a:pt x="19" y="51"/>
                      <a:pt x="19" y="51"/>
                    </a:cubicBezTo>
                    <a:cubicBezTo>
                      <a:pt x="19" y="52"/>
                      <a:pt x="19" y="52"/>
                      <a:pt x="19" y="52"/>
                    </a:cubicBezTo>
                    <a:cubicBezTo>
                      <a:pt x="2" y="60"/>
                      <a:pt x="2" y="60"/>
                      <a:pt x="2" y="60"/>
                    </a:cubicBezTo>
                    <a:cubicBezTo>
                      <a:pt x="2" y="59"/>
                      <a:pt x="2" y="59"/>
                      <a:pt x="2" y="59"/>
                    </a:cubicBezTo>
                    <a:cubicBezTo>
                      <a:pt x="7" y="57"/>
                      <a:pt x="7" y="53"/>
                      <a:pt x="6" y="47"/>
                    </a:cubicBezTo>
                    <a:lnTo>
                      <a:pt x="1" y="9"/>
                    </a:lnTo>
                    <a:close/>
                    <a:moveTo>
                      <a:pt x="6" y="37"/>
                    </a:moveTo>
                    <a:cubicBezTo>
                      <a:pt x="16" y="32"/>
                      <a:pt x="16" y="32"/>
                      <a:pt x="16" y="32"/>
                    </a:cubicBezTo>
                    <a:cubicBezTo>
                      <a:pt x="4" y="20"/>
                      <a:pt x="4" y="20"/>
                      <a:pt x="4" y="20"/>
                    </a:cubicBezTo>
                    <a:lnTo>
                      <a:pt x="6"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78">
                <a:extLst>
                  <a:ext uri="{FF2B5EF4-FFF2-40B4-BE49-F238E27FC236}">
                    <a16:creationId xmlns:a16="http://schemas.microsoft.com/office/drawing/2014/main" id="{A35D735F-7511-43F6-A136-3C35030585EC}"/>
                  </a:ext>
                </a:extLst>
              </p:cNvPr>
              <p:cNvSpPr>
                <a:spLocks/>
              </p:cNvSpPr>
              <p:nvPr/>
            </p:nvSpPr>
            <p:spPr bwMode="auto">
              <a:xfrm>
                <a:off x="8256" y="719"/>
                <a:ext cx="154" cy="149"/>
              </a:xfrm>
              <a:custGeom>
                <a:avLst/>
                <a:gdLst>
                  <a:gd name="T0" fmla="*/ 0 w 154"/>
                  <a:gd name="T1" fmla="*/ 33 h 149"/>
                  <a:gd name="T2" fmla="*/ 0 w 154"/>
                  <a:gd name="T3" fmla="*/ 31 h 149"/>
                  <a:gd name="T4" fmla="*/ 59 w 154"/>
                  <a:gd name="T5" fmla="*/ 16 h 149"/>
                  <a:gd name="T6" fmla="*/ 59 w 154"/>
                  <a:gd name="T7" fmla="*/ 19 h 149"/>
                  <a:gd name="T8" fmla="*/ 49 w 154"/>
                  <a:gd name="T9" fmla="*/ 21 h 149"/>
                  <a:gd name="T10" fmla="*/ 61 w 154"/>
                  <a:gd name="T11" fmla="*/ 76 h 149"/>
                  <a:gd name="T12" fmla="*/ 92 w 154"/>
                  <a:gd name="T13" fmla="*/ 69 h 149"/>
                  <a:gd name="T14" fmla="*/ 78 w 154"/>
                  <a:gd name="T15" fmla="*/ 14 h 149"/>
                  <a:gd name="T16" fmla="*/ 68 w 154"/>
                  <a:gd name="T17" fmla="*/ 16 h 149"/>
                  <a:gd name="T18" fmla="*/ 66 w 154"/>
                  <a:gd name="T19" fmla="*/ 14 h 149"/>
                  <a:gd name="T20" fmla="*/ 125 w 154"/>
                  <a:gd name="T21" fmla="*/ 0 h 149"/>
                  <a:gd name="T22" fmla="*/ 128 w 154"/>
                  <a:gd name="T23" fmla="*/ 2 h 149"/>
                  <a:gd name="T24" fmla="*/ 113 w 154"/>
                  <a:gd name="T25" fmla="*/ 7 h 149"/>
                  <a:gd name="T26" fmla="*/ 142 w 154"/>
                  <a:gd name="T27" fmla="*/ 121 h 149"/>
                  <a:gd name="T28" fmla="*/ 154 w 154"/>
                  <a:gd name="T29" fmla="*/ 118 h 149"/>
                  <a:gd name="T30" fmla="*/ 154 w 154"/>
                  <a:gd name="T31" fmla="*/ 121 h 149"/>
                  <a:gd name="T32" fmla="*/ 94 w 154"/>
                  <a:gd name="T33" fmla="*/ 135 h 149"/>
                  <a:gd name="T34" fmla="*/ 94 w 154"/>
                  <a:gd name="T35" fmla="*/ 130 h 149"/>
                  <a:gd name="T36" fmla="*/ 106 w 154"/>
                  <a:gd name="T37" fmla="*/ 128 h 149"/>
                  <a:gd name="T38" fmla="*/ 92 w 154"/>
                  <a:gd name="T39" fmla="*/ 71 h 149"/>
                  <a:gd name="T40" fmla="*/ 61 w 154"/>
                  <a:gd name="T41" fmla="*/ 78 h 149"/>
                  <a:gd name="T42" fmla="*/ 75 w 154"/>
                  <a:gd name="T43" fmla="*/ 135 h 149"/>
                  <a:gd name="T44" fmla="*/ 87 w 154"/>
                  <a:gd name="T45" fmla="*/ 133 h 149"/>
                  <a:gd name="T46" fmla="*/ 87 w 154"/>
                  <a:gd name="T47" fmla="*/ 135 h 149"/>
                  <a:gd name="T48" fmla="*/ 28 w 154"/>
                  <a:gd name="T49" fmla="*/ 149 h 149"/>
                  <a:gd name="T50" fmla="*/ 28 w 154"/>
                  <a:gd name="T51" fmla="*/ 147 h 149"/>
                  <a:gd name="T52" fmla="*/ 40 w 154"/>
                  <a:gd name="T53" fmla="*/ 144 h 149"/>
                  <a:gd name="T54" fmla="*/ 14 w 154"/>
                  <a:gd name="T55" fmla="*/ 31 h 149"/>
                  <a:gd name="T56" fmla="*/ 0 w 154"/>
                  <a:gd name="T57" fmla="*/ 3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4" h="149">
                    <a:moveTo>
                      <a:pt x="0" y="33"/>
                    </a:moveTo>
                    <a:lnTo>
                      <a:pt x="0" y="31"/>
                    </a:lnTo>
                    <a:lnTo>
                      <a:pt x="59" y="16"/>
                    </a:lnTo>
                    <a:lnTo>
                      <a:pt x="59" y="19"/>
                    </a:lnTo>
                    <a:lnTo>
                      <a:pt x="49" y="21"/>
                    </a:lnTo>
                    <a:lnTo>
                      <a:pt x="61" y="76"/>
                    </a:lnTo>
                    <a:lnTo>
                      <a:pt x="92" y="69"/>
                    </a:lnTo>
                    <a:lnTo>
                      <a:pt x="78" y="14"/>
                    </a:lnTo>
                    <a:lnTo>
                      <a:pt x="68" y="16"/>
                    </a:lnTo>
                    <a:lnTo>
                      <a:pt x="66" y="14"/>
                    </a:lnTo>
                    <a:lnTo>
                      <a:pt x="125" y="0"/>
                    </a:lnTo>
                    <a:lnTo>
                      <a:pt x="128" y="2"/>
                    </a:lnTo>
                    <a:lnTo>
                      <a:pt x="113" y="7"/>
                    </a:lnTo>
                    <a:lnTo>
                      <a:pt x="142" y="121"/>
                    </a:lnTo>
                    <a:lnTo>
                      <a:pt x="154" y="118"/>
                    </a:lnTo>
                    <a:lnTo>
                      <a:pt x="154" y="121"/>
                    </a:lnTo>
                    <a:lnTo>
                      <a:pt x="94" y="135"/>
                    </a:lnTo>
                    <a:lnTo>
                      <a:pt x="94" y="130"/>
                    </a:lnTo>
                    <a:lnTo>
                      <a:pt x="106" y="128"/>
                    </a:lnTo>
                    <a:lnTo>
                      <a:pt x="92" y="71"/>
                    </a:lnTo>
                    <a:lnTo>
                      <a:pt x="61" y="78"/>
                    </a:lnTo>
                    <a:lnTo>
                      <a:pt x="75" y="135"/>
                    </a:lnTo>
                    <a:lnTo>
                      <a:pt x="87" y="133"/>
                    </a:lnTo>
                    <a:lnTo>
                      <a:pt x="87" y="135"/>
                    </a:lnTo>
                    <a:lnTo>
                      <a:pt x="28" y="149"/>
                    </a:lnTo>
                    <a:lnTo>
                      <a:pt x="28" y="147"/>
                    </a:lnTo>
                    <a:lnTo>
                      <a:pt x="40" y="144"/>
                    </a:lnTo>
                    <a:lnTo>
                      <a:pt x="14" y="31"/>
                    </a:lnTo>
                    <a:lnTo>
                      <a:pt x="0"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79">
                <a:extLst>
                  <a:ext uri="{FF2B5EF4-FFF2-40B4-BE49-F238E27FC236}">
                    <a16:creationId xmlns:a16="http://schemas.microsoft.com/office/drawing/2014/main" id="{CCA31B2B-2F9B-41A3-94B0-C3F2BB1B2FF7}"/>
                  </a:ext>
                </a:extLst>
              </p:cNvPr>
              <p:cNvSpPr>
                <a:spLocks noEditPoints="1"/>
              </p:cNvSpPr>
              <p:nvPr/>
            </p:nvSpPr>
            <p:spPr bwMode="auto">
              <a:xfrm>
                <a:off x="8509" y="712"/>
                <a:ext cx="126" cy="130"/>
              </a:xfrm>
              <a:custGeom>
                <a:avLst/>
                <a:gdLst>
                  <a:gd name="T0" fmla="*/ 34 w 53"/>
                  <a:gd name="T1" fmla="*/ 26 h 55"/>
                  <a:gd name="T2" fmla="*/ 51 w 53"/>
                  <a:gd name="T3" fmla="*/ 42 h 55"/>
                  <a:gd name="T4" fmla="*/ 26 w 53"/>
                  <a:gd name="T5" fmla="*/ 54 h 55"/>
                  <a:gd name="T6" fmla="*/ 0 w 53"/>
                  <a:gd name="T7" fmla="*/ 52 h 55"/>
                  <a:gd name="T8" fmla="*/ 0 w 53"/>
                  <a:gd name="T9" fmla="*/ 50 h 55"/>
                  <a:gd name="T10" fmla="*/ 6 w 53"/>
                  <a:gd name="T11" fmla="*/ 51 h 55"/>
                  <a:gd name="T12" fmla="*/ 11 w 53"/>
                  <a:gd name="T13" fmla="*/ 2 h 55"/>
                  <a:gd name="T14" fmla="*/ 5 w 53"/>
                  <a:gd name="T15" fmla="*/ 1 h 55"/>
                  <a:gd name="T16" fmla="*/ 6 w 53"/>
                  <a:gd name="T17" fmla="*/ 0 h 55"/>
                  <a:gd name="T18" fmla="*/ 31 w 53"/>
                  <a:gd name="T19" fmla="*/ 3 h 55"/>
                  <a:gd name="T20" fmla="*/ 52 w 53"/>
                  <a:gd name="T21" fmla="*/ 16 h 55"/>
                  <a:gd name="T22" fmla="*/ 34 w 53"/>
                  <a:gd name="T23" fmla="*/ 26 h 55"/>
                  <a:gd name="T24" fmla="*/ 34 w 53"/>
                  <a:gd name="T25" fmla="*/ 26 h 55"/>
                  <a:gd name="T26" fmla="*/ 26 w 53"/>
                  <a:gd name="T27" fmla="*/ 26 h 55"/>
                  <a:gd name="T28" fmla="*/ 24 w 53"/>
                  <a:gd name="T29" fmla="*/ 26 h 55"/>
                  <a:gd name="T30" fmla="*/ 21 w 53"/>
                  <a:gd name="T31" fmla="*/ 52 h 55"/>
                  <a:gd name="T32" fmla="*/ 23 w 53"/>
                  <a:gd name="T33" fmla="*/ 53 h 55"/>
                  <a:gd name="T34" fmla="*/ 36 w 53"/>
                  <a:gd name="T35" fmla="*/ 41 h 55"/>
                  <a:gd name="T36" fmla="*/ 26 w 53"/>
                  <a:gd name="T37" fmla="*/ 26 h 55"/>
                  <a:gd name="T38" fmla="*/ 27 w 53"/>
                  <a:gd name="T39" fmla="*/ 3 h 55"/>
                  <a:gd name="T40" fmla="*/ 26 w 53"/>
                  <a:gd name="T41" fmla="*/ 3 h 55"/>
                  <a:gd name="T42" fmla="*/ 24 w 53"/>
                  <a:gd name="T43" fmla="*/ 25 h 55"/>
                  <a:gd name="T44" fmla="*/ 25 w 53"/>
                  <a:gd name="T45" fmla="*/ 25 h 55"/>
                  <a:gd name="T46" fmla="*/ 36 w 53"/>
                  <a:gd name="T47" fmla="*/ 15 h 55"/>
                  <a:gd name="T48" fmla="*/ 27 w 53"/>
                  <a:gd name="T49" fmla="*/ 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3" h="55">
                    <a:moveTo>
                      <a:pt x="34" y="26"/>
                    </a:moveTo>
                    <a:cubicBezTo>
                      <a:pt x="43" y="28"/>
                      <a:pt x="52" y="32"/>
                      <a:pt x="51" y="42"/>
                    </a:cubicBezTo>
                    <a:cubicBezTo>
                      <a:pt x="50" y="53"/>
                      <a:pt x="39" y="55"/>
                      <a:pt x="26" y="54"/>
                    </a:cubicBezTo>
                    <a:cubicBezTo>
                      <a:pt x="0" y="52"/>
                      <a:pt x="0" y="52"/>
                      <a:pt x="0" y="52"/>
                    </a:cubicBezTo>
                    <a:cubicBezTo>
                      <a:pt x="0" y="50"/>
                      <a:pt x="0" y="50"/>
                      <a:pt x="0" y="50"/>
                    </a:cubicBezTo>
                    <a:cubicBezTo>
                      <a:pt x="6" y="51"/>
                      <a:pt x="6" y="51"/>
                      <a:pt x="6" y="51"/>
                    </a:cubicBezTo>
                    <a:cubicBezTo>
                      <a:pt x="11" y="2"/>
                      <a:pt x="11" y="2"/>
                      <a:pt x="11" y="2"/>
                    </a:cubicBezTo>
                    <a:cubicBezTo>
                      <a:pt x="5" y="1"/>
                      <a:pt x="5" y="1"/>
                      <a:pt x="5" y="1"/>
                    </a:cubicBezTo>
                    <a:cubicBezTo>
                      <a:pt x="6" y="0"/>
                      <a:pt x="6" y="0"/>
                      <a:pt x="6" y="0"/>
                    </a:cubicBezTo>
                    <a:cubicBezTo>
                      <a:pt x="31" y="3"/>
                      <a:pt x="31" y="3"/>
                      <a:pt x="31" y="3"/>
                    </a:cubicBezTo>
                    <a:cubicBezTo>
                      <a:pt x="46" y="4"/>
                      <a:pt x="53" y="7"/>
                      <a:pt x="52" y="16"/>
                    </a:cubicBezTo>
                    <a:cubicBezTo>
                      <a:pt x="51" y="25"/>
                      <a:pt x="41" y="27"/>
                      <a:pt x="34" y="26"/>
                    </a:cubicBezTo>
                    <a:cubicBezTo>
                      <a:pt x="34" y="26"/>
                      <a:pt x="34" y="26"/>
                      <a:pt x="34" y="26"/>
                    </a:cubicBezTo>
                    <a:close/>
                    <a:moveTo>
                      <a:pt x="26" y="26"/>
                    </a:moveTo>
                    <a:cubicBezTo>
                      <a:pt x="24" y="26"/>
                      <a:pt x="24" y="26"/>
                      <a:pt x="24" y="26"/>
                    </a:cubicBezTo>
                    <a:cubicBezTo>
                      <a:pt x="21" y="52"/>
                      <a:pt x="21" y="52"/>
                      <a:pt x="21" y="52"/>
                    </a:cubicBezTo>
                    <a:cubicBezTo>
                      <a:pt x="23" y="53"/>
                      <a:pt x="23" y="53"/>
                      <a:pt x="23" y="53"/>
                    </a:cubicBezTo>
                    <a:cubicBezTo>
                      <a:pt x="32" y="54"/>
                      <a:pt x="35" y="48"/>
                      <a:pt x="36" y="41"/>
                    </a:cubicBezTo>
                    <a:cubicBezTo>
                      <a:pt x="37" y="30"/>
                      <a:pt x="31" y="27"/>
                      <a:pt x="26" y="26"/>
                    </a:cubicBezTo>
                    <a:close/>
                    <a:moveTo>
                      <a:pt x="27" y="3"/>
                    </a:moveTo>
                    <a:cubicBezTo>
                      <a:pt x="26" y="3"/>
                      <a:pt x="26" y="3"/>
                      <a:pt x="26" y="3"/>
                    </a:cubicBezTo>
                    <a:cubicBezTo>
                      <a:pt x="24" y="25"/>
                      <a:pt x="24" y="25"/>
                      <a:pt x="24" y="25"/>
                    </a:cubicBezTo>
                    <a:cubicBezTo>
                      <a:pt x="25" y="25"/>
                      <a:pt x="25" y="25"/>
                      <a:pt x="25" y="25"/>
                    </a:cubicBezTo>
                    <a:cubicBezTo>
                      <a:pt x="32" y="26"/>
                      <a:pt x="35" y="21"/>
                      <a:pt x="36" y="15"/>
                    </a:cubicBezTo>
                    <a:cubicBezTo>
                      <a:pt x="37" y="10"/>
                      <a:pt x="35" y="4"/>
                      <a:pt x="27"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80">
                <a:extLst>
                  <a:ext uri="{FF2B5EF4-FFF2-40B4-BE49-F238E27FC236}">
                    <a16:creationId xmlns:a16="http://schemas.microsoft.com/office/drawing/2014/main" id="{85310AFB-5869-4BDC-A389-CA17EA8128E3}"/>
                  </a:ext>
                </a:extLst>
              </p:cNvPr>
              <p:cNvSpPr>
                <a:spLocks noEditPoints="1"/>
              </p:cNvSpPr>
              <p:nvPr/>
            </p:nvSpPr>
            <p:spPr bwMode="auto">
              <a:xfrm>
                <a:off x="8659" y="735"/>
                <a:ext cx="145" cy="162"/>
              </a:xfrm>
              <a:custGeom>
                <a:avLst/>
                <a:gdLst>
                  <a:gd name="T0" fmla="*/ 39 w 61"/>
                  <a:gd name="T1" fmla="*/ 37 h 68"/>
                  <a:gd name="T2" fmla="*/ 49 w 61"/>
                  <a:gd name="T3" fmla="*/ 44 h 68"/>
                  <a:gd name="T4" fmla="*/ 48 w 61"/>
                  <a:gd name="T5" fmla="*/ 58 h 68"/>
                  <a:gd name="T6" fmla="*/ 47 w 61"/>
                  <a:gd name="T7" fmla="*/ 59 h 68"/>
                  <a:gd name="T8" fmla="*/ 48 w 61"/>
                  <a:gd name="T9" fmla="*/ 63 h 68"/>
                  <a:gd name="T10" fmla="*/ 53 w 61"/>
                  <a:gd name="T11" fmla="*/ 57 h 68"/>
                  <a:gd name="T12" fmla="*/ 54 w 61"/>
                  <a:gd name="T13" fmla="*/ 58 h 68"/>
                  <a:gd name="T14" fmla="*/ 41 w 61"/>
                  <a:gd name="T15" fmla="*/ 65 h 68"/>
                  <a:gd name="T16" fmla="*/ 33 w 61"/>
                  <a:gd name="T17" fmla="*/ 58 h 68"/>
                  <a:gd name="T18" fmla="*/ 34 w 61"/>
                  <a:gd name="T19" fmla="*/ 48 h 68"/>
                  <a:gd name="T20" fmla="*/ 36 w 61"/>
                  <a:gd name="T21" fmla="*/ 39 h 68"/>
                  <a:gd name="T22" fmla="*/ 34 w 61"/>
                  <a:gd name="T23" fmla="*/ 36 h 68"/>
                  <a:gd name="T24" fmla="*/ 30 w 61"/>
                  <a:gd name="T25" fmla="*/ 35 h 68"/>
                  <a:gd name="T26" fmla="*/ 27 w 61"/>
                  <a:gd name="T27" fmla="*/ 33 h 68"/>
                  <a:gd name="T28" fmla="*/ 20 w 61"/>
                  <a:gd name="T29" fmla="*/ 55 h 68"/>
                  <a:gd name="T30" fmla="*/ 24 w 61"/>
                  <a:gd name="T31" fmla="*/ 57 h 68"/>
                  <a:gd name="T32" fmla="*/ 24 w 61"/>
                  <a:gd name="T33" fmla="*/ 58 h 68"/>
                  <a:gd name="T34" fmla="*/ 0 w 61"/>
                  <a:gd name="T35" fmla="*/ 50 h 68"/>
                  <a:gd name="T36" fmla="*/ 1 w 61"/>
                  <a:gd name="T37" fmla="*/ 48 h 68"/>
                  <a:gd name="T38" fmla="*/ 5 w 61"/>
                  <a:gd name="T39" fmla="*/ 50 h 68"/>
                  <a:gd name="T40" fmla="*/ 21 w 61"/>
                  <a:gd name="T41" fmla="*/ 3 h 68"/>
                  <a:gd name="T42" fmla="*/ 17 w 61"/>
                  <a:gd name="T43" fmla="*/ 2 h 68"/>
                  <a:gd name="T44" fmla="*/ 17 w 61"/>
                  <a:gd name="T45" fmla="*/ 0 h 68"/>
                  <a:gd name="T46" fmla="*/ 41 w 61"/>
                  <a:gd name="T47" fmla="*/ 9 h 68"/>
                  <a:gd name="T48" fmla="*/ 58 w 61"/>
                  <a:gd name="T49" fmla="*/ 29 h 68"/>
                  <a:gd name="T50" fmla="*/ 39 w 61"/>
                  <a:gd name="T51" fmla="*/ 36 h 68"/>
                  <a:gd name="T52" fmla="*/ 39 w 61"/>
                  <a:gd name="T53" fmla="*/ 37 h 68"/>
                  <a:gd name="T54" fmla="*/ 27 w 61"/>
                  <a:gd name="T55" fmla="*/ 32 h 68"/>
                  <a:gd name="T56" fmla="*/ 31 w 61"/>
                  <a:gd name="T57" fmla="*/ 33 h 68"/>
                  <a:gd name="T58" fmla="*/ 42 w 61"/>
                  <a:gd name="T59" fmla="*/ 24 h 68"/>
                  <a:gd name="T60" fmla="*/ 38 w 61"/>
                  <a:gd name="T61" fmla="*/ 9 h 68"/>
                  <a:gd name="T62" fmla="*/ 36 w 61"/>
                  <a:gd name="T63" fmla="*/ 8 h 68"/>
                  <a:gd name="T64" fmla="*/ 27 w 61"/>
                  <a:gd name="T65" fmla="*/ 3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 h="68">
                    <a:moveTo>
                      <a:pt x="39" y="37"/>
                    </a:moveTo>
                    <a:cubicBezTo>
                      <a:pt x="43" y="38"/>
                      <a:pt x="47" y="40"/>
                      <a:pt x="49" y="44"/>
                    </a:cubicBezTo>
                    <a:cubicBezTo>
                      <a:pt x="51" y="47"/>
                      <a:pt x="50" y="50"/>
                      <a:pt x="48" y="58"/>
                    </a:cubicBezTo>
                    <a:cubicBezTo>
                      <a:pt x="47" y="59"/>
                      <a:pt x="47" y="59"/>
                      <a:pt x="47" y="59"/>
                    </a:cubicBezTo>
                    <a:cubicBezTo>
                      <a:pt x="46" y="62"/>
                      <a:pt x="47" y="63"/>
                      <a:pt x="48" y="63"/>
                    </a:cubicBezTo>
                    <a:cubicBezTo>
                      <a:pt x="49" y="64"/>
                      <a:pt x="51" y="61"/>
                      <a:pt x="53" y="57"/>
                    </a:cubicBezTo>
                    <a:cubicBezTo>
                      <a:pt x="54" y="58"/>
                      <a:pt x="54" y="58"/>
                      <a:pt x="54" y="58"/>
                    </a:cubicBezTo>
                    <a:cubicBezTo>
                      <a:pt x="51" y="64"/>
                      <a:pt x="48" y="68"/>
                      <a:pt x="41" y="65"/>
                    </a:cubicBezTo>
                    <a:cubicBezTo>
                      <a:pt x="36" y="63"/>
                      <a:pt x="34" y="61"/>
                      <a:pt x="33" y="58"/>
                    </a:cubicBezTo>
                    <a:cubicBezTo>
                      <a:pt x="32" y="55"/>
                      <a:pt x="32" y="53"/>
                      <a:pt x="34" y="48"/>
                    </a:cubicBezTo>
                    <a:cubicBezTo>
                      <a:pt x="36" y="43"/>
                      <a:pt x="36" y="41"/>
                      <a:pt x="36" y="39"/>
                    </a:cubicBezTo>
                    <a:cubicBezTo>
                      <a:pt x="35" y="38"/>
                      <a:pt x="35" y="37"/>
                      <a:pt x="34" y="36"/>
                    </a:cubicBezTo>
                    <a:cubicBezTo>
                      <a:pt x="33" y="36"/>
                      <a:pt x="32" y="35"/>
                      <a:pt x="30" y="35"/>
                    </a:cubicBezTo>
                    <a:cubicBezTo>
                      <a:pt x="27" y="33"/>
                      <a:pt x="27" y="33"/>
                      <a:pt x="27" y="33"/>
                    </a:cubicBezTo>
                    <a:cubicBezTo>
                      <a:pt x="20" y="55"/>
                      <a:pt x="20" y="55"/>
                      <a:pt x="20" y="55"/>
                    </a:cubicBezTo>
                    <a:cubicBezTo>
                      <a:pt x="24" y="57"/>
                      <a:pt x="24" y="57"/>
                      <a:pt x="24" y="57"/>
                    </a:cubicBezTo>
                    <a:cubicBezTo>
                      <a:pt x="24" y="58"/>
                      <a:pt x="24" y="58"/>
                      <a:pt x="24" y="58"/>
                    </a:cubicBezTo>
                    <a:cubicBezTo>
                      <a:pt x="0" y="50"/>
                      <a:pt x="0" y="50"/>
                      <a:pt x="0" y="50"/>
                    </a:cubicBezTo>
                    <a:cubicBezTo>
                      <a:pt x="1" y="48"/>
                      <a:pt x="1" y="48"/>
                      <a:pt x="1" y="48"/>
                    </a:cubicBezTo>
                    <a:cubicBezTo>
                      <a:pt x="5" y="50"/>
                      <a:pt x="5" y="50"/>
                      <a:pt x="5" y="50"/>
                    </a:cubicBezTo>
                    <a:cubicBezTo>
                      <a:pt x="21" y="3"/>
                      <a:pt x="21" y="3"/>
                      <a:pt x="21" y="3"/>
                    </a:cubicBezTo>
                    <a:cubicBezTo>
                      <a:pt x="17" y="2"/>
                      <a:pt x="17" y="2"/>
                      <a:pt x="17" y="2"/>
                    </a:cubicBezTo>
                    <a:cubicBezTo>
                      <a:pt x="17" y="0"/>
                      <a:pt x="17" y="0"/>
                      <a:pt x="17" y="0"/>
                    </a:cubicBezTo>
                    <a:cubicBezTo>
                      <a:pt x="41" y="9"/>
                      <a:pt x="41" y="9"/>
                      <a:pt x="41" y="9"/>
                    </a:cubicBezTo>
                    <a:cubicBezTo>
                      <a:pt x="54" y="13"/>
                      <a:pt x="61" y="19"/>
                      <a:pt x="58" y="29"/>
                    </a:cubicBezTo>
                    <a:cubicBezTo>
                      <a:pt x="55" y="37"/>
                      <a:pt x="48" y="38"/>
                      <a:pt x="39" y="36"/>
                    </a:cubicBezTo>
                    <a:lnTo>
                      <a:pt x="39" y="37"/>
                    </a:lnTo>
                    <a:close/>
                    <a:moveTo>
                      <a:pt x="27" y="32"/>
                    </a:moveTo>
                    <a:cubicBezTo>
                      <a:pt x="31" y="33"/>
                      <a:pt x="31" y="33"/>
                      <a:pt x="31" y="33"/>
                    </a:cubicBezTo>
                    <a:cubicBezTo>
                      <a:pt x="38" y="36"/>
                      <a:pt x="40" y="30"/>
                      <a:pt x="42" y="24"/>
                    </a:cubicBezTo>
                    <a:cubicBezTo>
                      <a:pt x="46" y="14"/>
                      <a:pt x="43" y="11"/>
                      <a:pt x="38" y="9"/>
                    </a:cubicBezTo>
                    <a:cubicBezTo>
                      <a:pt x="36" y="8"/>
                      <a:pt x="36" y="8"/>
                      <a:pt x="36" y="8"/>
                    </a:cubicBezTo>
                    <a:lnTo>
                      <a:pt x="27"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81">
                <a:extLst>
                  <a:ext uri="{FF2B5EF4-FFF2-40B4-BE49-F238E27FC236}">
                    <a16:creationId xmlns:a16="http://schemas.microsoft.com/office/drawing/2014/main" id="{17B9F7E1-73ED-4D2C-810A-F4C3235DEDEB}"/>
                  </a:ext>
                </a:extLst>
              </p:cNvPr>
              <p:cNvSpPr>
                <a:spLocks noEditPoints="1"/>
              </p:cNvSpPr>
              <p:nvPr/>
            </p:nvSpPr>
            <p:spPr bwMode="auto">
              <a:xfrm>
                <a:off x="8815" y="809"/>
                <a:ext cx="143" cy="157"/>
              </a:xfrm>
              <a:custGeom>
                <a:avLst/>
                <a:gdLst>
                  <a:gd name="T0" fmla="*/ 9 w 60"/>
                  <a:gd name="T1" fmla="*/ 19 h 66"/>
                  <a:gd name="T2" fmla="*/ 45 w 60"/>
                  <a:gd name="T3" fmla="*/ 10 h 66"/>
                  <a:gd name="T4" fmla="*/ 52 w 60"/>
                  <a:gd name="T5" fmla="*/ 47 h 66"/>
                  <a:gd name="T6" fmla="*/ 16 w 60"/>
                  <a:gd name="T7" fmla="*/ 56 h 66"/>
                  <a:gd name="T8" fmla="*/ 9 w 60"/>
                  <a:gd name="T9" fmla="*/ 19 h 66"/>
                  <a:gd name="T10" fmla="*/ 38 w 60"/>
                  <a:gd name="T11" fmla="*/ 38 h 66"/>
                  <a:gd name="T12" fmla="*/ 44 w 60"/>
                  <a:gd name="T13" fmla="*/ 11 h 66"/>
                  <a:gd name="T14" fmla="*/ 23 w 60"/>
                  <a:gd name="T15" fmla="*/ 28 h 66"/>
                  <a:gd name="T16" fmla="*/ 16 w 60"/>
                  <a:gd name="T17" fmla="*/ 55 h 66"/>
                  <a:gd name="T18" fmla="*/ 38 w 60"/>
                  <a:gd name="T19" fmla="*/ 3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6">
                    <a:moveTo>
                      <a:pt x="9" y="19"/>
                    </a:moveTo>
                    <a:cubicBezTo>
                      <a:pt x="15" y="8"/>
                      <a:pt x="30" y="0"/>
                      <a:pt x="45" y="10"/>
                    </a:cubicBezTo>
                    <a:cubicBezTo>
                      <a:pt x="60" y="19"/>
                      <a:pt x="59" y="35"/>
                      <a:pt x="52" y="47"/>
                    </a:cubicBezTo>
                    <a:cubicBezTo>
                      <a:pt x="45" y="58"/>
                      <a:pt x="31" y="66"/>
                      <a:pt x="16" y="56"/>
                    </a:cubicBezTo>
                    <a:cubicBezTo>
                      <a:pt x="0" y="46"/>
                      <a:pt x="2" y="30"/>
                      <a:pt x="9" y="19"/>
                    </a:cubicBezTo>
                    <a:close/>
                    <a:moveTo>
                      <a:pt x="38" y="38"/>
                    </a:moveTo>
                    <a:cubicBezTo>
                      <a:pt x="49" y="20"/>
                      <a:pt x="49" y="14"/>
                      <a:pt x="44" y="11"/>
                    </a:cubicBezTo>
                    <a:cubicBezTo>
                      <a:pt x="39" y="8"/>
                      <a:pt x="34" y="10"/>
                      <a:pt x="23" y="28"/>
                    </a:cubicBezTo>
                    <a:cubicBezTo>
                      <a:pt x="12" y="45"/>
                      <a:pt x="11" y="52"/>
                      <a:pt x="16" y="55"/>
                    </a:cubicBezTo>
                    <a:cubicBezTo>
                      <a:pt x="21" y="58"/>
                      <a:pt x="27" y="55"/>
                      <a:pt x="38"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82">
                <a:extLst>
                  <a:ext uri="{FF2B5EF4-FFF2-40B4-BE49-F238E27FC236}">
                    <a16:creationId xmlns:a16="http://schemas.microsoft.com/office/drawing/2014/main" id="{3DE4B537-CDE1-407D-80EC-56806818369A}"/>
                  </a:ext>
                </a:extLst>
              </p:cNvPr>
              <p:cNvSpPr>
                <a:spLocks/>
              </p:cNvSpPr>
              <p:nvPr/>
            </p:nvSpPr>
            <p:spPr bwMode="auto">
              <a:xfrm>
                <a:off x="8960" y="897"/>
                <a:ext cx="190" cy="190"/>
              </a:xfrm>
              <a:custGeom>
                <a:avLst/>
                <a:gdLst>
                  <a:gd name="T0" fmla="*/ 40 w 80"/>
                  <a:gd name="T1" fmla="*/ 72 h 80"/>
                  <a:gd name="T2" fmla="*/ 61 w 80"/>
                  <a:gd name="T3" fmla="*/ 63 h 80"/>
                  <a:gd name="T4" fmla="*/ 67 w 80"/>
                  <a:gd name="T5" fmla="*/ 49 h 80"/>
                  <a:gd name="T6" fmla="*/ 65 w 80"/>
                  <a:gd name="T7" fmla="*/ 47 h 80"/>
                  <a:gd name="T8" fmla="*/ 66 w 80"/>
                  <a:gd name="T9" fmla="*/ 46 h 80"/>
                  <a:gd name="T10" fmla="*/ 80 w 80"/>
                  <a:gd name="T11" fmla="*/ 62 h 80"/>
                  <a:gd name="T12" fmla="*/ 79 w 80"/>
                  <a:gd name="T13" fmla="*/ 62 h 80"/>
                  <a:gd name="T14" fmla="*/ 65 w 80"/>
                  <a:gd name="T15" fmla="*/ 62 h 80"/>
                  <a:gd name="T16" fmla="*/ 25 w 80"/>
                  <a:gd name="T17" fmla="*/ 80 h 80"/>
                  <a:gd name="T18" fmla="*/ 24 w 80"/>
                  <a:gd name="T19" fmla="*/ 79 h 80"/>
                  <a:gd name="T20" fmla="*/ 24 w 80"/>
                  <a:gd name="T21" fmla="*/ 70 h 80"/>
                  <a:gd name="T22" fmla="*/ 39 w 80"/>
                  <a:gd name="T23" fmla="*/ 41 h 80"/>
                  <a:gd name="T24" fmla="*/ 3 w 80"/>
                  <a:gd name="T25" fmla="*/ 57 h 80"/>
                  <a:gd name="T26" fmla="*/ 2 w 80"/>
                  <a:gd name="T27" fmla="*/ 55 h 80"/>
                  <a:gd name="T28" fmla="*/ 2 w 80"/>
                  <a:gd name="T29" fmla="*/ 47 h 80"/>
                  <a:gd name="T30" fmla="*/ 25 w 80"/>
                  <a:gd name="T31" fmla="*/ 4 h 80"/>
                  <a:gd name="T32" fmla="*/ 22 w 80"/>
                  <a:gd name="T33" fmla="*/ 1 h 80"/>
                  <a:gd name="T34" fmla="*/ 23 w 80"/>
                  <a:gd name="T35" fmla="*/ 0 h 80"/>
                  <a:gd name="T36" fmla="*/ 41 w 80"/>
                  <a:gd name="T37" fmla="*/ 20 h 80"/>
                  <a:gd name="T38" fmla="*/ 40 w 80"/>
                  <a:gd name="T39" fmla="*/ 21 h 80"/>
                  <a:gd name="T40" fmla="*/ 36 w 80"/>
                  <a:gd name="T41" fmla="*/ 16 h 80"/>
                  <a:gd name="T42" fmla="*/ 18 w 80"/>
                  <a:gd name="T43" fmla="*/ 48 h 80"/>
                  <a:gd name="T44" fmla="*/ 18 w 80"/>
                  <a:gd name="T45" fmla="*/ 49 h 80"/>
                  <a:gd name="T46" fmla="*/ 39 w 80"/>
                  <a:gd name="T47" fmla="*/ 39 h 80"/>
                  <a:gd name="T48" fmla="*/ 40 w 80"/>
                  <a:gd name="T49" fmla="*/ 39 h 80"/>
                  <a:gd name="T50" fmla="*/ 46 w 80"/>
                  <a:gd name="T51" fmla="*/ 27 h 80"/>
                  <a:gd name="T52" fmla="*/ 43 w 80"/>
                  <a:gd name="T53" fmla="*/ 24 h 80"/>
                  <a:gd name="T54" fmla="*/ 44 w 80"/>
                  <a:gd name="T55" fmla="*/ 23 h 80"/>
                  <a:gd name="T56" fmla="*/ 63 w 80"/>
                  <a:gd name="T57" fmla="*/ 43 h 80"/>
                  <a:gd name="T58" fmla="*/ 62 w 80"/>
                  <a:gd name="T59" fmla="*/ 44 h 80"/>
                  <a:gd name="T60" fmla="*/ 57 w 80"/>
                  <a:gd name="T61" fmla="*/ 39 h 80"/>
                  <a:gd name="T62" fmla="*/ 40 w 80"/>
                  <a:gd name="T63" fmla="*/ 7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 h="80">
                    <a:moveTo>
                      <a:pt x="40" y="72"/>
                    </a:moveTo>
                    <a:cubicBezTo>
                      <a:pt x="61" y="63"/>
                      <a:pt x="61" y="63"/>
                      <a:pt x="61" y="63"/>
                    </a:cubicBezTo>
                    <a:cubicBezTo>
                      <a:pt x="64" y="62"/>
                      <a:pt x="74" y="57"/>
                      <a:pt x="67" y="49"/>
                    </a:cubicBezTo>
                    <a:cubicBezTo>
                      <a:pt x="65" y="47"/>
                      <a:pt x="65" y="47"/>
                      <a:pt x="65" y="47"/>
                    </a:cubicBezTo>
                    <a:cubicBezTo>
                      <a:pt x="66" y="46"/>
                      <a:pt x="66" y="46"/>
                      <a:pt x="66" y="46"/>
                    </a:cubicBezTo>
                    <a:cubicBezTo>
                      <a:pt x="80" y="62"/>
                      <a:pt x="80" y="62"/>
                      <a:pt x="80" y="62"/>
                    </a:cubicBezTo>
                    <a:cubicBezTo>
                      <a:pt x="79" y="62"/>
                      <a:pt x="79" y="62"/>
                      <a:pt x="79" y="62"/>
                    </a:cubicBezTo>
                    <a:cubicBezTo>
                      <a:pt x="74" y="58"/>
                      <a:pt x="67" y="61"/>
                      <a:pt x="65" y="62"/>
                    </a:cubicBezTo>
                    <a:cubicBezTo>
                      <a:pt x="25" y="80"/>
                      <a:pt x="25" y="80"/>
                      <a:pt x="25" y="80"/>
                    </a:cubicBezTo>
                    <a:cubicBezTo>
                      <a:pt x="24" y="79"/>
                      <a:pt x="24" y="79"/>
                      <a:pt x="24" y="79"/>
                    </a:cubicBezTo>
                    <a:cubicBezTo>
                      <a:pt x="21" y="76"/>
                      <a:pt x="22" y="73"/>
                      <a:pt x="24" y="70"/>
                    </a:cubicBezTo>
                    <a:cubicBezTo>
                      <a:pt x="39" y="41"/>
                      <a:pt x="39" y="41"/>
                      <a:pt x="39" y="41"/>
                    </a:cubicBezTo>
                    <a:cubicBezTo>
                      <a:pt x="3" y="57"/>
                      <a:pt x="3" y="57"/>
                      <a:pt x="3" y="57"/>
                    </a:cubicBezTo>
                    <a:cubicBezTo>
                      <a:pt x="2" y="55"/>
                      <a:pt x="2" y="55"/>
                      <a:pt x="2" y="55"/>
                    </a:cubicBezTo>
                    <a:cubicBezTo>
                      <a:pt x="0" y="53"/>
                      <a:pt x="0" y="50"/>
                      <a:pt x="2" y="47"/>
                    </a:cubicBezTo>
                    <a:cubicBezTo>
                      <a:pt x="25" y="4"/>
                      <a:pt x="25" y="4"/>
                      <a:pt x="25" y="4"/>
                    </a:cubicBezTo>
                    <a:cubicBezTo>
                      <a:pt x="22" y="1"/>
                      <a:pt x="22" y="1"/>
                      <a:pt x="22" y="1"/>
                    </a:cubicBezTo>
                    <a:cubicBezTo>
                      <a:pt x="23" y="0"/>
                      <a:pt x="23" y="0"/>
                      <a:pt x="23" y="0"/>
                    </a:cubicBezTo>
                    <a:cubicBezTo>
                      <a:pt x="41" y="20"/>
                      <a:pt x="41" y="20"/>
                      <a:pt x="41" y="20"/>
                    </a:cubicBezTo>
                    <a:cubicBezTo>
                      <a:pt x="40" y="21"/>
                      <a:pt x="40" y="21"/>
                      <a:pt x="40" y="21"/>
                    </a:cubicBezTo>
                    <a:cubicBezTo>
                      <a:pt x="36" y="16"/>
                      <a:pt x="36" y="16"/>
                      <a:pt x="36" y="16"/>
                    </a:cubicBezTo>
                    <a:cubicBezTo>
                      <a:pt x="18" y="48"/>
                      <a:pt x="18" y="48"/>
                      <a:pt x="18" y="48"/>
                    </a:cubicBezTo>
                    <a:cubicBezTo>
                      <a:pt x="18" y="49"/>
                      <a:pt x="18" y="49"/>
                      <a:pt x="18" y="49"/>
                    </a:cubicBezTo>
                    <a:cubicBezTo>
                      <a:pt x="39" y="39"/>
                      <a:pt x="39" y="39"/>
                      <a:pt x="39" y="39"/>
                    </a:cubicBezTo>
                    <a:cubicBezTo>
                      <a:pt x="40" y="39"/>
                      <a:pt x="40" y="39"/>
                      <a:pt x="40" y="39"/>
                    </a:cubicBezTo>
                    <a:cubicBezTo>
                      <a:pt x="46" y="27"/>
                      <a:pt x="46" y="27"/>
                      <a:pt x="46" y="27"/>
                    </a:cubicBezTo>
                    <a:cubicBezTo>
                      <a:pt x="43" y="24"/>
                      <a:pt x="43" y="24"/>
                      <a:pt x="43" y="24"/>
                    </a:cubicBezTo>
                    <a:cubicBezTo>
                      <a:pt x="44" y="23"/>
                      <a:pt x="44" y="23"/>
                      <a:pt x="44" y="23"/>
                    </a:cubicBezTo>
                    <a:cubicBezTo>
                      <a:pt x="63" y="43"/>
                      <a:pt x="63" y="43"/>
                      <a:pt x="63" y="43"/>
                    </a:cubicBezTo>
                    <a:cubicBezTo>
                      <a:pt x="62" y="44"/>
                      <a:pt x="62" y="44"/>
                      <a:pt x="62" y="44"/>
                    </a:cubicBezTo>
                    <a:cubicBezTo>
                      <a:pt x="57" y="39"/>
                      <a:pt x="57" y="39"/>
                      <a:pt x="57" y="39"/>
                    </a:cubicBezTo>
                    <a:cubicBezTo>
                      <a:pt x="40" y="72"/>
                      <a:pt x="40" y="72"/>
                      <a:pt x="4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83">
                <a:extLst>
                  <a:ext uri="{FF2B5EF4-FFF2-40B4-BE49-F238E27FC236}">
                    <a16:creationId xmlns:a16="http://schemas.microsoft.com/office/drawing/2014/main" id="{10B480BF-F9C2-4827-8540-1199148EA343}"/>
                  </a:ext>
                </a:extLst>
              </p:cNvPr>
              <p:cNvSpPr>
                <a:spLocks/>
              </p:cNvSpPr>
              <p:nvPr/>
            </p:nvSpPr>
            <p:spPr bwMode="auto">
              <a:xfrm>
                <a:off x="9065" y="1091"/>
                <a:ext cx="168" cy="152"/>
              </a:xfrm>
              <a:custGeom>
                <a:avLst/>
                <a:gdLst>
                  <a:gd name="T0" fmla="*/ 44 w 71"/>
                  <a:gd name="T1" fmla="*/ 10 h 64"/>
                  <a:gd name="T2" fmla="*/ 46 w 71"/>
                  <a:gd name="T3" fmla="*/ 1 h 64"/>
                  <a:gd name="T4" fmla="*/ 47 w 71"/>
                  <a:gd name="T5" fmla="*/ 0 h 64"/>
                  <a:gd name="T6" fmla="*/ 54 w 71"/>
                  <a:gd name="T7" fmla="*/ 14 h 64"/>
                  <a:gd name="T8" fmla="*/ 53 w 71"/>
                  <a:gd name="T9" fmla="*/ 25 h 64"/>
                  <a:gd name="T10" fmla="*/ 34 w 71"/>
                  <a:gd name="T11" fmla="*/ 55 h 64"/>
                  <a:gd name="T12" fmla="*/ 34 w 71"/>
                  <a:gd name="T13" fmla="*/ 56 h 64"/>
                  <a:gd name="T14" fmla="*/ 51 w 71"/>
                  <a:gd name="T15" fmla="*/ 47 h 64"/>
                  <a:gd name="T16" fmla="*/ 62 w 71"/>
                  <a:gd name="T17" fmla="*/ 33 h 64"/>
                  <a:gd name="T18" fmla="*/ 60 w 71"/>
                  <a:gd name="T19" fmla="*/ 30 h 64"/>
                  <a:gd name="T20" fmla="*/ 62 w 71"/>
                  <a:gd name="T21" fmla="*/ 30 h 64"/>
                  <a:gd name="T22" fmla="*/ 71 w 71"/>
                  <a:gd name="T23" fmla="*/ 49 h 64"/>
                  <a:gd name="T24" fmla="*/ 70 w 71"/>
                  <a:gd name="T25" fmla="*/ 50 h 64"/>
                  <a:gd name="T26" fmla="*/ 70 w 71"/>
                  <a:gd name="T27" fmla="*/ 49 h 64"/>
                  <a:gd name="T28" fmla="*/ 51 w 71"/>
                  <a:gd name="T29" fmla="*/ 49 h 64"/>
                  <a:gd name="T30" fmla="*/ 21 w 71"/>
                  <a:gd name="T31" fmla="*/ 64 h 64"/>
                  <a:gd name="T32" fmla="*/ 19 w 71"/>
                  <a:gd name="T33" fmla="*/ 60 h 64"/>
                  <a:gd name="T34" fmla="*/ 20 w 71"/>
                  <a:gd name="T35" fmla="*/ 49 h 64"/>
                  <a:gd name="T36" fmla="*/ 41 w 71"/>
                  <a:gd name="T37" fmla="*/ 14 h 64"/>
                  <a:gd name="T38" fmla="*/ 19 w 71"/>
                  <a:gd name="T39" fmla="*/ 25 h 64"/>
                  <a:gd name="T40" fmla="*/ 10 w 71"/>
                  <a:gd name="T41" fmla="*/ 39 h 64"/>
                  <a:gd name="T42" fmla="*/ 10 w 71"/>
                  <a:gd name="T43" fmla="*/ 40 h 64"/>
                  <a:gd name="T44" fmla="*/ 9 w 71"/>
                  <a:gd name="T45" fmla="*/ 41 h 64"/>
                  <a:gd name="T46" fmla="*/ 0 w 71"/>
                  <a:gd name="T47" fmla="*/ 22 h 64"/>
                  <a:gd name="T48" fmla="*/ 1 w 71"/>
                  <a:gd name="T49" fmla="*/ 21 h 64"/>
                  <a:gd name="T50" fmla="*/ 1 w 71"/>
                  <a:gd name="T51" fmla="*/ 23 h 64"/>
                  <a:gd name="T52" fmla="*/ 18 w 71"/>
                  <a:gd name="T53" fmla="*/ 23 h 64"/>
                  <a:gd name="T54" fmla="*/ 42 w 71"/>
                  <a:gd name="T55" fmla="*/ 12 h 64"/>
                  <a:gd name="T56" fmla="*/ 44 w 71"/>
                  <a:gd name="T57" fmla="*/ 1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1" h="64">
                    <a:moveTo>
                      <a:pt x="44" y="10"/>
                    </a:moveTo>
                    <a:cubicBezTo>
                      <a:pt x="45" y="8"/>
                      <a:pt x="47" y="4"/>
                      <a:pt x="46" y="1"/>
                    </a:cubicBezTo>
                    <a:cubicBezTo>
                      <a:pt x="47" y="0"/>
                      <a:pt x="47" y="0"/>
                      <a:pt x="47" y="0"/>
                    </a:cubicBezTo>
                    <a:cubicBezTo>
                      <a:pt x="54" y="14"/>
                      <a:pt x="54" y="14"/>
                      <a:pt x="54" y="14"/>
                    </a:cubicBezTo>
                    <a:cubicBezTo>
                      <a:pt x="55" y="17"/>
                      <a:pt x="56" y="20"/>
                      <a:pt x="53" y="25"/>
                    </a:cubicBezTo>
                    <a:cubicBezTo>
                      <a:pt x="34" y="55"/>
                      <a:pt x="34" y="55"/>
                      <a:pt x="34" y="55"/>
                    </a:cubicBezTo>
                    <a:cubicBezTo>
                      <a:pt x="34" y="56"/>
                      <a:pt x="34" y="56"/>
                      <a:pt x="34" y="56"/>
                    </a:cubicBezTo>
                    <a:cubicBezTo>
                      <a:pt x="51" y="47"/>
                      <a:pt x="51" y="47"/>
                      <a:pt x="51" y="47"/>
                    </a:cubicBezTo>
                    <a:cubicBezTo>
                      <a:pt x="60" y="43"/>
                      <a:pt x="65" y="40"/>
                      <a:pt x="62" y="33"/>
                    </a:cubicBezTo>
                    <a:cubicBezTo>
                      <a:pt x="60" y="30"/>
                      <a:pt x="60" y="30"/>
                      <a:pt x="60" y="30"/>
                    </a:cubicBezTo>
                    <a:cubicBezTo>
                      <a:pt x="62" y="30"/>
                      <a:pt x="62" y="30"/>
                      <a:pt x="62" y="30"/>
                    </a:cubicBezTo>
                    <a:cubicBezTo>
                      <a:pt x="71" y="49"/>
                      <a:pt x="71" y="49"/>
                      <a:pt x="71" y="49"/>
                    </a:cubicBezTo>
                    <a:cubicBezTo>
                      <a:pt x="70" y="50"/>
                      <a:pt x="70" y="50"/>
                      <a:pt x="70" y="50"/>
                    </a:cubicBezTo>
                    <a:cubicBezTo>
                      <a:pt x="70" y="49"/>
                      <a:pt x="70" y="49"/>
                      <a:pt x="70" y="49"/>
                    </a:cubicBezTo>
                    <a:cubicBezTo>
                      <a:pt x="66" y="42"/>
                      <a:pt x="60" y="44"/>
                      <a:pt x="51" y="49"/>
                    </a:cubicBezTo>
                    <a:cubicBezTo>
                      <a:pt x="21" y="64"/>
                      <a:pt x="21" y="64"/>
                      <a:pt x="21" y="64"/>
                    </a:cubicBezTo>
                    <a:cubicBezTo>
                      <a:pt x="19" y="60"/>
                      <a:pt x="19" y="60"/>
                      <a:pt x="19" y="60"/>
                    </a:cubicBezTo>
                    <a:cubicBezTo>
                      <a:pt x="17" y="57"/>
                      <a:pt x="16" y="55"/>
                      <a:pt x="20" y="49"/>
                    </a:cubicBezTo>
                    <a:cubicBezTo>
                      <a:pt x="41" y="14"/>
                      <a:pt x="41" y="14"/>
                      <a:pt x="41" y="14"/>
                    </a:cubicBezTo>
                    <a:cubicBezTo>
                      <a:pt x="19" y="25"/>
                      <a:pt x="19" y="25"/>
                      <a:pt x="19" y="25"/>
                    </a:cubicBezTo>
                    <a:cubicBezTo>
                      <a:pt x="9" y="30"/>
                      <a:pt x="6" y="32"/>
                      <a:pt x="10" y="39"/>
                    </a:cubicBezTo>
                    <a:cubicBezTo>
                      <a:pt x="10" y="40"/>
                      <a:pt x="10" y="40"/>
                      <a:pt x="10" y="40"/>
                    </a:cubicBezTo>
                    <a:cubicBezTo>
                      <a:pt x="9" y="41"/>
                      <a:pt x="9" y="41"/>
                      <a:pt x="9" y="41"/>
                    </a:cubicBezTo>
                    <a:cubicBezTo>
                      <a:pt x="0" y="22"/>
                      <a:pt x="0" y="22"/>
                      <a:pt x="0" y="22"/>
                    </a:cubicBezTo>
                    <a:cubicBezTo>
                      <a:pt x="1" y="21"/>
                      <a:pt x="1" y="21"/>
                      <a:pt x="1" y="21"/>
                    </a:cubicBezTo>
                    <a:cubicBezTo>
                      <a:pt x="1" y="23"/>
                      <a:pt x="1" y="23"/>
                      <a:pt x="1" y="23"/>
                    </a:cubicBezTo>
                    <a:cubicBezTo>
                      <a:pt x="5" y="30"/>
                      <a:pt x="10" y="28"/>
                      <a:pt x="18" y="23"/>
                    </a:cubicBezTo>
                    <a:cubicBezTo>
                      <a:pt x="42" y="12"/>
                      <a:pt x="42" y="12"/>
                      <a:pt x="42" y="12"/>
                    </a:cubicBezTo>
                    <a:lnTo>
                      <a:pt x="44"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84">
                <a:extLst>
                  <a:ext uri="{FF2B5EF4-FFF2-40B4-BE49-F238E27FC236}">
                    <a16:creationId xmlns:a16="http://schemas.microsoft.com/office/drawing/2014/main" id="{284B9919-1BE7-490D-841A-600C223C6049}"/>
                  </a:ext>
                </a:extLst>
              </p:cNvPr>
              <p:cNvSpPr>
                <a:spLocks noEditPoints="1"/>
              </p:cNvSpPr>
              <p:nvPr/>
            </p:nvSpPr>
            <p:spPr bwMode="auto">
              <a:xfrm>
                <a:off x="7950" y="1981"/>
                <a:ext cx="111" cy="107"/>
              </a:xfrm>
              <a:custGeom>
                <a:avLst/>
                <a:gdLst>
                  <a:gd name="T0" fmla="*/ 39 w 47"/>
                  <a:gd name="T1" fmla="*/ 2 h 45"/>
                  <a:gd name="T2" fmla="*/ 47 w 47"/>
                  <a:gd name="T3" fmla="*/ 3 h 45"/>
                  <a:gd name="T4" fmla="*/ 29 w 47"/>
                  <a:gd name="T5" fmla="*/ 43 h 45"/>
                  <a:gd name="T6" fmla="*/ 31 w 47"/>
                  <a:gd name="T7" fmla="*/ 45 h 45"/>
                  <a:gd name="T8" fmla="*/ 30 w 47"/>
                  <a:gd name="T9" fmla="*/ 45 h 45"/>
                  <a:gd name="T10" fmla="*/ 16 w 47"/>
                  <a:gd name="T11" fmla="*/ 32 h 45"/>
                  <a:gd name="T12" fmla="*/ 17 w 47"/>
                  <a:gd name="T13" fmla="*/ 32 h 45"/>
                  <a:gd name="T14" fmla="*/ 20 w 47"/>
                  <a:gd name="T15" fmla="*/ 34 h 45"/>
                  <a:gd name="T16" fmla="*/ 25 w 47"/>
                  <a:gd name="T17" fmla="*/ 21 h 45"/>
                  <a:gd name="T18" fmla="*/ 18 w 47"/>
                  <a:gd name="T19" fmla="*/ 15 h 45"/>
                  <a:gd name="T20" fmla="*/ 12 w 47"/>
                  <a:gd name="T21" fmla="*/ 18 h 45"/>
                  <a:gd name="T22" fmla="*/ 9 w 47"/>
                  <a:gd name="T23" fmla="*/ 20 h 45"/>
                  <a:gd name="T24" fmla="*/ 11 w 47"/>
                  <a:gd name="T25" fmla="*/ 26 h 45"/>
                  <a:gd name="T26" fmla="*/ 12 w 47"/>
                  <a:gd name="T27" fmla="*/ 27 h 45"/>
                  <a:gd name="T28" fmla="*/ 12 w 47"/>
                  <a:gd name="T29" fmla="*/ 28 h 45"/>
                  <a:gd name="T30" fmla="*/ 0 w 47"/>
                  <a:gd name="T31" fmla="*/ 18 h 45"/>
                  <a:gd name="T32" fmla="*/ 1 w 47"/>
                  <a:gd name="T33" fmla="*/ 17 h 45"/>
                  <a:gd name="T34" fmla="*/ 11 w 47"/>
                  <a:gd name="T35" fmla="*/ 17 h 45"/>
                  <a:gd name="T36" fmla="*/ 39 w 47"/>
                  <a:gd name="T37" fmla="*/ 2 h 45"/>
                  <a:gd name="T38" fmla="*/ 19 w 47"/>
                  <a:gd name="T39" fmla="*/ 14 h 45"/>
                  <a:gd name="T40" fmla="*/ 26 w 47"/>
                  <a:gd name="T41" fmla="*/ 20 h 45"/>
                  <a:gd name="T42" fmla="*/ 31 w 47"/>
                  <a:gd name="T43" fmla="*/ 8 h 45"/>
                  <a:gd name="T44" fmla="*/ 19 w 47"/>
                  <a:gd name="T45" fmla="*/ 1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 h="45">
                    <a:moveTo>
                      <a:pt x="39" y="2"/>
                    </a:moveTo>
                    <a:cubicBezTo>
                      <a:pt x="41" y="1"/>
                      <a:pt x="43" y="0"/>
                      <a:pt x="47" y="3"/>
                    </a:cubicBezTo>
                    <a:cubicBezTo>
                      <a:pt x="29" y="43"/>
                      <a:pt x="29" y="43"/>
                      <a:pt x="29" y="43"/>
                    </a:cubicBezTo>
                    <a:cubicBezTo>
                      <a:pt x="31" y="45"/>
                      <a:pt x="31" y="45"/>
                      <a:pt x="31" y="45"/>
                    </a:cubicBezTo>
                    <a:cubicBezTo>
                      <a:pt x="30" y="45"/>
                      <a:pt x="30" y="45"/>
                      <a:pt x="30" y="45"/>
                    </a:cubicBezTo>
                    <a:cubicBezTo>
                      <a:pt x="16" y="32"/>
                      <a:pt x="16" y="32"/>
                      <a:pt x="16" y="32"/>
                    </a:cubicBezTo>
                    <a:cubicBezTo>
                      <a:pt x="17" y="32"/>
                      <a:pt x="17" y="32"/>
                      <a:pt x="17" y="32"/>
                    </a:cubicBezTo>
                    <a:cubicBezTo>
                      <a:pt x="20" y="34"/>
                      <a:pt x="20" y="34"/>
                      <a:pt x="20" y="34"/>
                    </a:cubicBezTo>
                    <a:cubicBezTo>
                      <a:pt x="25" y="21"/>
                      <a:pt x="25" y="21"/>
                      <a:pt x="25" y="21"/>
                    </a:cubicBezTo>
                    <a:cubicBezTo>
                      <a:pt x="18" y="15"/>
                      <a:pt x="18" y="15"/>
                      <a:pt x="18" y="15"/>
                    </a:cubicBezTo>
                    <a:cubicBezTo>
                      <a:pt x="12" y="18"/>
                      <a:pt x="12" y="18"/>
                      <a:pt x="12" y="18"/>
                    </a:cubicBezTo>
                    <a:cubicBezTo>
                      <a:pt x="11" y="18"/>
                      <a:pt x="10" y="19"/>
                      <a:pt x="9" y="20"/>
                    </a:cubicBezTo>
                    <a:cubicBezTo>
                      <a:pt x="7" y="22"/>
                      <a:pt x="9" y="24"/>
                      <a:pt x="11" y="26"/>
                    </a:cubicBezTo>
                    <a:cubicBezTo>
                      <a:pt x="12" y="27"/>
                      <a:pt x="12" y="27"/>
                      <a:pt x="12" y="27"/>
                    </a:cubicBezTo>
                    <a:cubicBezTo>
                      <a:pt x="12" y="28"/>
                      <a:pt x="12" y="28"/>
                      <a:pt x="12" y="28"/>
                    </a:cubicBezTo>
                    <a:cubicBezTo>
                      <a:pt x="0" y="18"/>
                      <a:pt x="0" y="18"/>
                      <a:pt x="0" y="18"/>
                    </a:cubicBezTo>
                    <a:cubicBezTo>
                      <a:pt x="1" y="17"/>
                      <a:pt x="1" y="17"/>
                      <a:pt x="1" y="17"/>
                    </a:cubicBezTo>
                    <a:cubicBezTo>
                      <a:pt x="5" y="20"/>
                      <a:pt x="7" y="19"/>
                      <a:pt x="11" y="17"/>
                    </a:cubicBezTo>
                    <a:lnTo>
                      <a:pt x="39" y="2"/>
                    </a:lnTo>
                    <a:close/>
                    <a:moveTo>
                      <a:pt x="19" y="14"/>
                    </a:moveTo>
                    <a:cubicBezTo>
                      <a:pt x="26" y="20"/>
                      <a:pt x="26" y="20"/>
                      <a:pt x="26" y="20"/>
                    </a:cubicBezTo>
                    <a:cubicBezTo>
                      <a:pt x="31" y="8"/>
                      <a:pt x="31" y="8"/>
                      <a:pt x="31" y="8"/>
                    </a:cubicBezTo>
                    <a:lnTo>
                      <a:pt x="19"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85">
                <a:extLst>
                  <a:ext uri="{FF2B5EF4-FFF2-40B4-BE49-F238E27FC236}">
                    <a16:creationId xmlns:a16="http://schemas.microsoft.com/office/drawing/2014/main" id="{6A7E35E6-7650-48BC-B281-E4B28B250D8D}"/>
                  </a:ext>
                </a:extLst>
              </p:cNvPr>
              <p:cNvSpPr>
                <a:spLocks noEditPoints="1"/>
              </p:cNvSpPr>
              <p:nvPr/>
            </p:nvSpPr>
            <p:spPr bwMode="auto">
              <a:xfrm>
                <a:off x="8054" y="2031"/>
                <a:ext cx="126" cy="140"/>
              </a:xfrm>
              <a:custGeom>
                <a:avLst/>
                <a:gdLst>
                  <a:gd name="T0" fmla="*/ 33 w 53"/>
                  <a:gd name="T1" fmla="*/ 33 h 59"/>
                  <a:gd name="T2" fmla="*/ 39 w 53"/>
                  <a:gd name="T3" fmla="*/ 40 h 59"/>
                  <a:gd name="T4" fmla="*/ 36 w 53"/>
                  <a:gd name="T5" fmla="*/ 51 h 59"/>
                  <a:gd name="T6" fmla="*/ 35 w 53"/>
                  <a:gd name="T7" fmla="*/ 52 h 59"/>
                  <a:gd name="T8" fmla="*/ 34 w 53"/>
                  <a:gd name="T9" fmla="*/ 55 h 59"/>
                  <a:gd name="T10" fmla="*/ 39 w 53"/>
                  <a:gd name="T11" fmla="*/ 51 h 59"/>
                  <a:gd name="T12" fmla="*/ 40 w 53"/>
                  <a:gd name="T13" fmla="*/ 52 h 59"/>
                  <a:gd name="T14" fmla="*/ 29 w 53"/>
                  <a:gd name="T15" fmla="*/ 55 h 59"/>
                  <a:gd name="T16" fmla="*/ 24 w 53"/>
                  <a:gd name="T17" fmla="*/ 48 h 59"/>
                  <a:gd name="T18" fmla="*/ 27 w 53"/>
                  <a:gd name="T19" fmla="*/ 40 h 59"/>
                  <a:gd name="T20" fmla="*/ 30 w 53"/>
                  <a:gd name="T21" fmla="*/ 34 h 59"/>
                  <a:gd name="T22" fmla="*/ 29 w 53"/>
                  <a:gd name="T23" fmla="*/ 31 h 59"/>
                  <a:gd name="T24" fmla="*/ 27 w 53"/>
                  <a:gd name="T25" fmla="*/ 29 h 59"/>
                  <a:gd name="T26" fmla="*/ 24 w 53"/>
                  <a:gd name="T27" fmla="*/ 28 h 59"/>
                  <a:gd name="T28" fmla="*/ 14 w 53"/>
                  <a:gd name="T29" fmla="*/ 43 h 59"/>
                  <a:gd name="T30" fmla="*/ 17 w 53"/>
                  <a:gd name="T31" fmla="*/ 45 h 59"/>
                  <a:gd name="T32" fmla="*/ 17 w 53"/>
                  <a:gd name="T33" fmla="*/ 46 h 59"/>
                  <a:gd name="T34" fmla="*/ 0 w 53"/>
                  <a:gd name="T35" fmla="*/ 35 h 59"/>
                  <a:gd name="T36" fmla="*/ 1 w 53"/>
                  <a:gd name="T37" fmla="*/ 35 h 59"/>
                  <a:gd name="T38" fmla="*/ 4 w 53"/>
                  <a:gd name="T39" fmla="*/ 37 h 59"/>
                  <a:gd name="T40" fmla="*/ 25 w 53"/>
                  <a:gd name="T41" fmla="*/ 3 h 59"/>
                  <a:gd name="T42" fmla="*/ 22 w 53"/>
                  <a:gd name="T43" fmla="*/ 1 h 59"/>
                  <a:gd name="T44" fmla="*/ 23 w 53"/>
                  <a:gd name="T45" fmla="*/ 0 h 59"/>
                  <a:gd name="T46" fmla="*/ 40 w 53"/>
                  <a:gd name="T47" fmla="*/ 11 h 59"/>
                  <a:gd name="T48" fmla="*/ 49 w 53"/>
                  <a:gd name="T49" fmla="*/ 30 h 59"/>
                  <a:gd name="T50" fmla="*/ 33 w 53"/>
                  <a:gd name="T51" fmla="*/ 32 h 59"/>
                  <a:gd name="T52" fmla="*/ 33 w 53"/>
                  <a:gd name="T53" fmla="*/ 33 h 59"/>
                  <a:gd name="T54" fmla="*/ 25 w 53"/>
                  <a:gd name="T55" fmla="*/ 27 h 59"/>
                  <a:gd name="T56" fmla="*/ 27 w 53"/>
                  <a:gd name="T57" fmla="*/ 29 h 59"/>
                  <a:gd name="T58" fmla="*/ 38 w 53"/>
                  <a:gd name="T59" fmla="*/ 24 h 59"/>
                  <a:gd name="T60" fmla="*/ 37 w 53"/>
                  <a:gd name="T61" fmla="*/ 11 h 59"/>
                  <a:gd name="T62" fmla="*/ 36 w 53"/>
                  <a:gd name="T63" fmla="*/ 10 h 59"/>
                  <a:gd name="T64" fmla="*/ 25 w 53"/>
                  <a:gd name="T65" fmla="*/ 2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3" h="59">
                    <a:moveTo>
                      <a:pt x="33" y="33"/>
                    </a:moveTo>
                    <a:cubicBezTo>
                      <a:pt x="36" y="34"/>
                      <a:pt x="38" y="37"/>
                      <a:pt x="39" y="40"/>
                    </a:cubicBezTo>
                    <a:cubicBezTo>
                      <a:pt x="40" y="43"/>
                      <a:pt x="39" y="45"/>
                      <a:pt x="36" y="51"/>
                    </a:cubicBezTo>
                    <a:cubicBezTo>
                      <a:pt x="35" y="52"/>
                      <a:pt x="35" y="52"/>
                      <a:pt x="35" y="52"/>
                    </a:cubicBezTo>
                    <a:cubicBezTo>
                      <a:pt x="34" y="54"/>
                      <a:pt x="34" y="55"/>
                      <a:pt x="34" y="55"/>
                    </a:cubicBezTo>
                    <a:cubicBezTo>
                      <a:pt x="35" y="56"/>
                      <a:pt x="37" y="54"/>
                      <a:pt x="39" y="51"/>
                    </a:cubicBezTo>
                    <a:cubicBezTo>
                      <a:pt x="40" y="52"/>
                      <a:pt x="40" y="52"/>
                      <a:pt x="40" y="52"/>
                    </a:cubicBezTo>
                    <a:cubicBezTo>
                      <a:pt x="37" y="56"/>
                      <a:pt x="34" y="59"/>
                      <a:pt x="29" y="55"/>
                    </a:cubicBezTo>
                    <a:cubicBezTo>
                      <a:pt x="26" y="53"/>
                      <a:pt x="24" y="51"/>
                      <a:pt x="24" y="48"/>
                    </a:cubicBezTo>
                    <a:cubicBezTo>
                      <a:pt x="24" y="46"/>
                      <a:pt x="24" y="44"/>
                      <a:pt x="27" y="40"/>
                    </a:cubicBezTo>
                    <a:cubicBezTo>
                      <a:pt x="29" y="37"/>
                      <a:pt x="30" y="36"/>
                      <a:pt x="30" y="34"/>
                    </a:cubicBezTo>
                    <a:cubicBezTo>
                      <a:pt x="30" y="33"/>
                      <a:pt x="29" y="32"/>
                      <a:pt x="29" y="31"/>
                    </a:cubicBezTo>
                    <a:cubicBezTo>
                      <a:pt x="28" y="31"/>
                      <a:pt x="28" y="30"/>
                      <a:pt x="27" y="29"/>
                    </a:cubicBezTo>
                    <a:cubicBezTo>
                      <a:pt x="24" y="28"/>
                      <a:pt x="24" y="28"/>
                      <a:pt x="24" y="28"/>
                    </a:cubicBezTo>
                    <a:cubicBezTo>
                      <a:pt x="14" y="43"/>
                      <a:pt x="14" y="43"/>
                      <a:pt x="14" y="43"/>
                    </a:cubicBezTo>
                    <a:cubicBezTo>
                      <a:pt x="17" y="45"/>
                      <a:pt x="17" y="45"/>
                      <a:pt x="17" y="45"/>
                    </a:cubicBezTo>
                    <a:cubicBezTo>
                      <a:pt x="17" y="46"/>
                      <a:pt x="17" y="46"/>
                      <a:pt x="17" y="46"/>
                    </a:cubicBezTo>
                    <a:cubicBezTo>
                      <a:pt x="0" y="35"/>
                      <a:pt x="0" y="35"/>
                      <a:pt x="0" y="35"/>
                    </a:cubicBezTo>
                    <a:cubicBezTo>
                      <a:pt x="1" y="35"/>
                      <a:pt x="1" y="35"/>
                      <a:pt x="1" y="35"/>
                    </a:cubicBezTo>
                    <a:cubicBezTo>
                      <a:pt x="4" y="37"/>
                      <a:pt x="4" y="37"/>
                      <a:pt x="4" y="37"/>
                    </a:cubicBezTo>
                    <a:cubicBezTo>
                      <a:pt x="25" y="3"/>
                      <a:pt x="25" y="3"/>
                      <a:pt x="25" y="3"/>
                    </a:cubicBezTo>
                    <a:cubicBezTo>
                      <a:pt x="22" y="1"/>
                      <a:pt x="22" y="1"/>
                      <a:pt x="22" y="1"/>
                    </a:cubicBezTo>
                    <a:cubicBezTo>
                      <a:pt x="23" y="0"/>
                      <a:pt x="23" y="0"/>
                      <a:pt x="23" y="0"/>
                    </a:cubicBezTo>
                    <a:cubicBezTo>
                      <a:pt x="40" y="11"/>
                      <a:pt x="40" y="11"/>
                      <a:pt x="40" y="11"/>
                    </a:cubicBezTo>
                    <a:cubicBezTo>
                      <a:pt x="49" y="17"/>
                      <a:pt x="53" y="23"/>
                      <a:pt x="49" y="30"/>
                    </a:cubicBezTo>
                    <a:cubicBezTo>
                      <a:pt x="45" y="36"/>
                      <a:pt x="39" y="35"/>
                      <a:pt x="33" y="32"/>
                    </a:cubicBezTo>
                    <a:lnTo>
                      <a:pt x="33" y="33"/>
                    </a:lnTo>
                    <a:close/>
                    <a:moveTo>
                      <a:pt x="25" y="27"/>
                    </a:moveTo>
                    <a:cubicBezTo>
                      <a:pt x="27" y="29"/>
                      <a:pt x="27" y="29"/>
                      <a:pt x="27" y="29"/>
                    </a:cubicBezTo>
                    <a:cubicBezTo>
                      <a:pt x="32" y="32"/>
                      <a:pt x="35" y="28"/>
                      <a:pt x="38" y="24"/>
                    </a:cubicBezTo>
                    <a:cubicBezTo>
                      <a:pt x="42" y="16"/>
                      <a:pt x="41" y="13"/>
                      <a:pt x="37" y="11"/>
                    </a:cubicBezTo>
                    <a:cubicBezTo>
                      <a:pt x="36" y="10"/>
                      <a:pt x="36" y="10"/>
                      <a:pt x="36" y="10"/>
                    </a:cubicBezTo>
                    <a:lnTo>
                      <a:pt x="25"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86">
                <a:extLst>
                  <a:ext uri="{FF2B5EF4-FFF2-40B4-BE49-F238E27FC236}">
                    <a16:creationId xmlns:a16="http://schemas.microsoft.com/office/drawing/2014/main" id="{CD54B62E-B076-4D28-98B5-3859861BBFC8}"/>
                  </a:ext>
                </a:extLst>
              </p:cNvPr>
              <p:cNvSpPr>
                <a:spLocks/>
              </p:cNvSpPr>
              <p:nvPr/>
            </p:nvSpPr>
            <p:spPr bwMode="auto">
              <a:xfrm>
                <a:off x="8189" y="2095"/>
                <a:ext cx="102" cy="117"/>
              </a:xfrm>
              <a:custGeom>
                <a:avLst/>
                <a:gdLst>
                  <a:gd name="T0" fmla="*/ 1 w 43"/>
                  <a:gd name="T1" fmla="*/ 40 h 49"/>
                  <a:gd name="T2" fmla="*/ 5 w 43"/>
                  <a:gd name="T3" fmla="*/ 42 h 49"/>
                  <a:gd name="T4" fmla="*/ 20 w 43"/>
                  <a:gd name="T5" fmla="*/ 5 h 49"/>
                  <a:gd name="T6" fmla="*/ 3 w 43"/>
                  <a:gd name="T7" fmla="*/ 18 h 49"/>
                  <a:gd name="T8" fmla="*/ 2 w 43"/>
                  <a:gd name="T9" fmla="*/ 17 h 49"/>
                  <a:gd name="T10" fmla="*/ 9 w 43"/>
                  <a:gd name="T11" fmla="*/ 0 h 49"/>
                  <a:gd name="T12" fmla="*/ 43 w 43"/>
                  <a:gd name="T13" fmla="*/ 14 h 49"/>
                  <a:gd name="T14" fmla="*/ 36 w 43"/>
                  <a:gd name="T15" fmla="*/ 31 h 49"/>
                  <a:gd name="T16" fmla="*/ 35 w 43"/>
                  <a:gd name="T17" fmla="*/ 31 h 49"/>
                  <a:gd name="T18" fmla="*/ 31 w 43"/>
                  <a:gd name="T19" fmla="*/ 10 h 49"/>
                  <a:gd name="T20" fmla="*/ 16 w 43"/>
                  <a:gd name="T21" fmla="*/ 47 h 49"/>
                  <a:gd name="T22" fmla="*/ 20 w 43"/>
                  <a:gd name="T23" fmla="*/ 48 h 49"/>
                  <a:gd name="T24" fmla="*/ 20 w 43"/>
                  <a:gd name="T25" fmla="*/ 49 h 49"/>
                  <a:gd name="T26" fmla="*/ 0 w 43"/>
                  <a:gd name="T27" fmla="*/ 41 h 49"/>
                  <a:gd name="T28" fmla="*/ 1 w 43"/>
                  <a:gd name="T29" fmla="*/ 4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9">
                    <a:moveTo>
                      <a:pt x="1" y="40"/>
                    </a:moveTo>
                    <a:cubicBezTo>
                      <a:pt x="5" y="42"/>
                      <a:pt x="5" y="42"/>
                      <a:pt x="5" y="42"/>
                    </a:cubicBezTo>
                    <a:cubicBezTo>
                      <a:pt x="20" y="5"/>
                      <a:pt x="20" y="5"/>
                      <a:pt x="20" y="5"/>
                    </a:cubicBezTo>
                    <a:cubicBezTo>
                      <a:pt x="11" y="2"/>
                      <a:pt x="4" y="15"/>
                      <a:pt x="3" y="18"/>
                    </a:cubicBezTo>
                    <a:cubicBezTo>
                      <a:pt x="2" y="17"/>
                      <a:pt x="2" y="17"/>
                      <a:pt x="2" y="17"/>
                    </a:cubicBezTo>
                    <a:cubicBezTo>
                      <a:pt x="9" y="0"/>
                      <a:pt x="9" y="0"/>
                      <a:pt x="9" y="0"/>
                    </a:cubicBezTo>
                    <a:cubicBezTo>
                      <a:pt x="43" y="14"/>
                      <a:pt x="43" y="14"/>
                      <a:pt x="43" y="14"/>
                    </a:cubicBezTo>
                    <a:cubicBezTo>
                      <a:pt x="36" y="31"/>
                      <a:pt x="36" y="31"/>
                      <a:pt x="36" y="31"/>
                    </a:cubicBezTo>
                    <a:cubicBezTo>
                      <a:pt x="35" y="31"/>
                      <a:pt x="35" y="31"/>
                      <a:pt x="35" y="31"/>
                    </a:cubicBezTo>
                    <a:cubicBezTo>
                      <a:pt x="36" y="28"/>
                      <a:pt x="40" y="14"/>
                      <a:pt x="31" y="10"/>
                    </a:cubicBezTo>
                    <a:cubicBezTo>
                      <a:pt x="16" y="47"/>
                      <a:pt x="16" y="47"/>
                      <a:pt x="16" y="47"/>
                    </a:cubicBezTo>
                    <a:cubicBezTo>
                      <a:pt x="20" y="48"/>
                      <a:pt x="20" y="48"/>
                      <a:pt x="20" y="48"/>
                    </a:cubicBezTo>
                    <a:cubicBezTo>
                      <a:pt x="20" y="49"/>
                      <a:pt x="20" y="49"/>
                      <a:pt x="20" y="49"/>
                    </a:cubicBezTo>
                    <a:cubicBezTo>
                      <a:pt x="0" y="41"/>
                      <a:pt x="0" y="41"/>
                      <a:pt x="0" y="41"/>
                    </a:cubicBezTo>
                    <a:lnTo>
                      <a:pt x="1"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87">
                <a:extLst>
                  <a:ext uri="{FF2B5EF4-FFF2-40B4-BE49-F238E27FC236}">
                    <a16:creationId xmlns:a16="http://schemas.microsoft.com/office/drawing/2014/main" id="{361478CE-52BE-4A69-9725-56789490B1CA}"/>
                  </a:ext>
                </a:extLst>
              </p:cNvPr>
              <p:cNvSpPr>
                <a:spLocks/>
              </p:cNvSpPr>
              <p:nvPr/>
            </p:nvSpPr>
            <p:spPr bwMode="auto">
              <a:xfrm>
                <a:off x="8360" y="2147"/>
                <a:ext cx="95" cy="112"/>
              </a:xfrm>
              <a:custGeom>
                <a:avLst/>
                <a:gdLst>
                  <a:gd name="T0" fmla="*/ 18 w 40"/>
                  <a:gd name="T1" fmla="*/ 46 h 47"/>
                  <a:gd name="T2" fmla="*/ 2 w 40"/>
                  <a:gd name="T3" fmla="*/ 35 h 47"/>
                  <a:gd name="T4" fmla="*/ 0 w 40"/>
                  <a:gd name="T5" fmla="*/ 21 h 47"/>
                  <a:gd name="T6" fmla="*/ 24 w 40"/>
                  <a:gd name="T7" fmla="*/ 2 h 47"/>
                  <a:gd name="T8" fmla="*/ 33 w 40"/>
                  <a:gd name="T9" fmla="*/ 6 h 47"/>
                  <a:gd name="T10" fmla="*/ 36 w 40"/>
                  <a:gd name="T11" fmla="*/ 4 h 47"/>
                  <a:gd name="T12" fmla="*/ 37 w 40"/>
                  <a:gd name="T13" fmla="*/ 4 h 47"/>
                  <a:gd name="T14" fmla="*/ 35 w 40"/>
                  <a:gd name="T15" fmla="*/ 21 h 47"/>
                  <a:gd name="T16" fmla="*/ 34 w 40"/>
                  <a:gd name="T17" fmla="*/ 21 h 47"/>
                  <a:gd name="T18" fmla="*/ 25 w 40"/>
                  <a:gd name="T19" fmla="*/ 3 h 47"/>
                  <a:gd name="T20" fmla="*/ 14 w 40"/>
                  <a:gd name="T21" fmla="*/ 23 h 47"/>
                  <a:gd name="T22" fmla="*/ 20 w 40"/>
                  <a:gd name="T23" fmla="*/ 45 h 47"/>
                  <a:gd name="T24" fmla="*/ 23 w 40"/>
                  <a:gd name="T25" fmla="*/ 45 h 47"/>
                  <a:gd name="T26" fmla="*/ 25 w 40"/>
                  <a:gd name="T27" fmla="*/ 28 h 47"/>
                  <a:gd name="T28" fmla="*/ 21 w 40"/>
                  <a:gd name="T29" fmla="*/ 28 h 47"/>
                  <a:gd name="T30" fmla="*/ 21 w 40"/>
                  <a:gd name="T31" fmla="*/ 27 h 47"/>
                  <a:gd name="T32" fmla="*/ 40 w 40"/>
                  <a:gd name="T33" fmla="*/ 29 h 47"/>
                  <a:gd name="T34" fmla="*/ 39 w 40"/>
                  <a:gd name="T35" fmla="*/ 30 h 47"/>
                  <a:gd name="T36" fmla="*/ 37 w 40"/>
                  <a:gd name="T37" fmla="*/ 30 h 47"/>
                  <a:gd name="T38" fmla="*/ 34 w 40"/>
                  <a:gd name="T39" fmla="*/ 47 h 47"/>
                  <a:gd name="T40" fmla="*/ 29 w 40"/>
                  <a:gd name="T41" fmla="*/ 46 h 47"/>
                  <a:gd name="T42" fmla="*/ 18 w 40"/>
                  <a:gd name="T43" fmla="*/ 4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7">
                    <a:moveTo>
                      <a:pt x="18" y="46"/>
                    </a:moveTo>
                    <a:cubicBezTo>
                      <a:pt x="9" y="44"/>
                      <a:pt x="4" y="40"/>
                      <a:pt x="2" y="35"/>
                    </a:cubicBezTo>
                    <a:cubicBezTo>
                      <a:pt x="0" y="31"/>
                      <a:pt x="0" y="26"/>
                      <a:pt x="0" y="21"/>
                    </a:cubicBezTo>
                    <a:cubicBezTo>
                      <a:pt x="2" y="11"/>
                      <a:pt x="9" y="0"/>
                      <a:pt x="24" y="2"/>
                    </a:cubicBezTo>
                    <a:cubicBezTo>
                      <a:pt x="29" y="3"/>
                      <a:pt x="30" y="5"/>
                      <a:pt x="33" y="6"/>
                    </a:cubicBezTo>
                    <a:cubicBezTo>
                      <a:pt x="36" y="6"/>
                      <a:pt x="36" y="4"/>
                      <a:pt x="36" y="4"/>
                    </a:cubicBezTo>
                    <a:cubicBezTo>
                      <a:pt x="37" y="4"/>
                      <a:pt x="37" y="4"/>
                      <a:pt x="37" y="4"/>
                    </a:cubicBezTo>
                    <a:cubicBezTo>
                      <a:pt x="35" y="21"/>
                      <a:pt x="35" y="21"/>
                      <a:pt x="35" y="21"/>
                    </a:cubicBezTo>
                    <a:cubicBezTo>
                      <a:pt x="34" y="21"/>
                      <a:pt x="34" y="21"/>
                      <a:pt x="34" y="21"/>
                    </a:cubicBezTo>
                    <a:cubicBezTo>
                      <a:pt x="33" y="14"/>
                      <a:pt x="32" y="4"/>
                      <a:pt x="25" y="3"/>
                    </a:cubicBezTo>
                    <a:cubicBezTo>
                      <a:pt x="19" y="3"/>
                      <a:pt x="16" y="8"/>
                      <a:pt x="14" y="23"/>
                    </a:cubicBezTo>
                    <a:cubicBezTo>
                      <a:pt x="12" y="36"/>
                      <a:pt x="13" y="44"/>
                      <a:pt x="20" y="45"/>
                    </a:cubicBezTo>
                    <a:cubicBezTo>
                      <a:pt x="21" y="45"/>
                      <a:pt x="22" y="45"/>
                      <a:pt x="23" y="45"/>
                    </a:cubicBezTo>
                    <a:cubicBezTo>
                      <a:pt x="25" y="28"/>
                      <a:pt x="25" y="28"/>
                      <a:pt x="25" y="28"/>
                    </a:cubicBezTo>
                    <a:cubicBezTo>
                      <a:pt x="21" y="28"/>
                      <a:pt x="21" y="28"/>
                      <a:pt x="21" y="28"/>
                    </a:cubicBezTo>
                    <a:cubicBezTo>
                      <a:pt x="21" y="27"/>
                      <a:pt x="21" y="27"/>
                      <a:pt x="21" y="27"/>
                    </a:cubicBezTo>
                    <a:cubicBezTo>
                      <a:pt x="40" y="29"/>
                      <a:pt x="40" y="29"/>
                      <a:pt x="40" y="29"/>
                    </a:cubicBezTo>
                    <a:cubicBezTo>
                      <a:pt x="39" y="30"/>
                      <a:pt x="39" y="30"/>
                      <a:pt x="39" y="30"/>
                    </a:cubicBezTo>
                    <a:cubicBezTo>
                      <a:pt x="37" y="30"/>
                      <a:pt x="37" y="30"/>
                      <a:pt x="37" y="30"/>
                    </a:cubicBezTo>
                    <a:cubicBezTo>
                      <a:pt x="34" y="47"/>
                      <a:pt x="34" y="47"/>
                      <a:pt x="34" y="47"/>
                    </a:cubicBezTo>
                    <a:cubicBezTo>
                      <a:pt x="33" y="46"/>
                      <a:pt x="31" y="46"/>
                      <a:pt x="29" y="46"/>
                    </a:cubicBezTo>
                    <a:cubicBezTo>
                      <a:pt x="26" y="45"/>
                      <a:pt x="23" y="46"/>
                      <a:pt x="18"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88">
                <a:extLst>
                  <a:ext uri="{FF2B5EF4-FFF2-40B4-BE49-F238E27FC236}">
                    <a16:creationId xmlns:a16="http://schemas.microsoft.com/office/drawing/2014/main" id="{2A05E772-D22C-48DB-94AE-BD450A4E8C20}"/>
                  </a:ext>
                </a:extLst>
              </p:cNvPr>
              <p:cNvSpPr>
                <a:spLocks noEditPoints="1"/>
              </p:cNvSpPr>
              <p:nvPr/>
            </p:nvSpPr>
            <p:spPr bwMode="auto">
              <a:xfrm>
                <a:off x="8486" y="2159"/>
                <a:ext cx="95" cy="102"/>
              </a:xfrm>
              <a:custGeom>
                <a:avLst/>
                <a:gdLst>
                  <a:gd name="T0" fmla="*/ 16 w 40"/>
                  <a:gd name="T1" fmla="*/ 4 h 43"/>
                  <a:gd name="T2" fmla="*/ 22 w 40"/>
                  <a:gd name="T3" fmla="*/ 0 h 43"/>
                  <a:gd name="T4" fmla="*/ 38 w 40"/>
                  <a:gd name="T5" fmla="*/ 40 h 43"/>
                  <a:gd name="T6" fmla="*/ 40 w 40"/>
                  <a:gd name="T7" fmla="*/ 40 h 43"/>
                  <a:gd name="T8" fmla="*/ 40 w 40"/>
                  <a:gd name="T9" fmla="*/ 41 h 43"/>
                  <a:gd name="T10" fmla="*/ 21 w 40"/>
                  <a:gd name="T11" fmla="*/ 42 h 43"/>
                  <a:gd name="T12" fmla="*/ 21 w 40"/>
                  <a:gd name="T13" fmla="*/ 41 h 43"/>
                  <a:gd name="T14" fmla="*/ 25 w 40"/>
                  <a:gd name="T15" fmla="*/ 41 h 43"/>
                  <a:gd name="T16" fmla="*/ 20 w 40"/>
                  <a:gd name="T17" fmla="*/ 28 h 43"/>
                  <a:gd name="T18" fmla="*/ 10 w 40"/>
                  <a:gd name="T19" fmla="*/ 28 h 43"/>
                  <a:gd name="T20" fmla="*/ 8 w 40"/>
                  <a:gd name="T21" fmla="*/ 34 h 43"/>
                  <a:gd name="T22" fmla="*/ 7 w 40"/>
                  <a:gd name="T23" fmla="*/ 38 h 43"/>
                  <a:gd name="T24" fmla="*/ 13 w 40"/>
                  <a:gd name="T25" fmla="*/ 41 h 43"/>
                  <a:gd name="T26" fmla="*/ 15 w 40"/>
                  <a:gd name="T27" fmla="*/ 41 h 43"/>
                  <a:gd name="T28" fmla="*/ 15 w 40"/>
                  <a:gd name="T29" fmla="*/ 42 h 43"/>
                  <a:gd name="T30" fmla="*/ 0 w 40"/>
                  <a:gd name="T31" fmla="*/ 43 h 43"/>
                  <a:gd name="T32" fmla="*/ 0 w 40"/>
                  <a:gd name="T33" fmla="*/ 42 h 43"/>
                  <a:gd name="T34" fmla="*/ 7 w 40"/>
                  <a:gd name="T35" fmla="*/ 34 h 43"/>
                  <a:gd name="T36" fmla="*/ 16 w 40"/>
                  <a:gd name="T37" fmla="*/ 4 h 43"/>
                  <a:gd name="T38" fmla="*/ 10 w 40"/>
                  <a:gd name="T39" fmla="*/ 27 h 43"/>
                  <a:gd name="T40" fmla="*/ 19 w 40"/>
                  <a:gd name="T41" fmla="*/ 27 h 43"/>
                  <a:gd name="T42" fmla="*/ 14 w 40"/>
                  <a:gd name="T43" fmla="*/ 13 h 43"/>
                  <a:gd name="T44" fmla="*/ 10 w 40"/>
                  <a:gd name="T45" fmla="*/ 2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 h="43">
                    <a:moveTo>
                      <a:pt x="16" y="4"/>
                    </a:moveTo>
                    <a:cubicBezTo>
                      <a:pt x="16" y="2"/>
                      <a:pt x="17" y="0"/>
                      <a:pt x="22" y="0"/>
                    </a:cubicBezTo>
                    <a:cubicBezTo>
                      <a:pt x="38" y="40"/>
                      <a:pt x="38" y="40"/>
                      <a:pt x="38" y="40"/>
                    </a:cubicBezTo>
                    <a:cubicBezTo>
                      <a:pt x="40" y="40"/>
                      <a:pt x="40" y="40"/>
                      <a:pt x="40" y="40"/>
                    </a:cubicBezTo>
                    <a:cubicBezTo>
                      <a:pt x="40" y="41"/>
                      <a:pt x="40" y="41"/>
                      <a:pt x="40" y="41"/>
                    </a:cubicBezTo>
                    <a:cubicBezTo>
                      <a:pt x="21" y="42"/>
                      <a:pt x="21" y="42"/>
                      <a:pt x="21" y="42"/>
                    </a:cubicBezTo>
                    <a:cubicBezTo>
                      <a:pt x="21" y="41"/>
                      <a:pt x="21" y="41"/>
                      <a:pt x="21" y="41"/>
                    </a:cubicBezTo>
                    <a:cubicBezTo>
                      <a:pt x="25" y="41"/>
                      <a:pt x="25" y="41"/>
                      <a:pt x="25" y="41"/>
                    </a:cubicBezTo>
                    <a:cubicBezTo>
                      <a:pt x="20" y="28"/>
                      <a:pt x="20" y="28"/>
                      <a:pt x="20" y="28"/>
                    </a:cubicBezTo>
                    <a:cubicBezTo>
                      <a:pt x="10" y="28"/>
                      <a:pt x="10" y="28"/>
                      <a:pt x="10" y="28"/>
                    </a:cubicBezTo>
                    <a:cubicBezTo>
                      <a:pt x="8" y="34"/>
                      <a:pt x="8" y="34"/>
                      <a:pt x="8" y="34"/>
                    </a:cubicBezTo>
                    <a:cubicBezTo>
                      <a:pt x="8" y="35"/>
                      <a:pt x="7" y="37"/>
                      <a:pt x="7" y="38"/>
                    </a:cubicBezTo>
                    <a:cubicBezTo>
                      <a:pt x="7" y="41"/>
                      <a:pt x="10" y="41"/>
                      <a:pt x="13" y="41"/>
                    </a:cubicBezTo>
                    <a:cubicBezTo>
                      <a:pt x="15" y="41"/>
                      <a:pt x="15" y="41"/>
                      <a:pt x="15" y="41"/>
                    </a:cubicBezTo>
                    <a:cubicBezTo>
                      <a:pt x="15" y="42"/>
                      <a:pt x="15" y="42"/>
                      <a:pt x="15" y="42"/>
                    </a:cubicBezTo>
                    <a:cubicBezTo>
                      <a:pt x="0" y="43"/>
                      <a:pt x="0" y="43"/>
                      <a:pt x="0" y="43"/>
                    </a:cubicBezTo>
                    <a:cubicBezTo>
                      <a:pt x="0" y="42"/>
                      <a:pt x="0" y="42"/>
                      <a:pt x="0" y="42"/>
                    </a:cubicBezTo>
                    <a:cubicBezTo>
                      <a:pt x="4" y="42"/>
                      <a:pt x="5" y="39"/>
                      <a:pt x="7" y="34"/>
                    </a:cubicBezTo>
                    <a:lnTo>
                      <a:pt x="16" y="4"/>
                    </a:lnTo>
                    <a:close/>
                    <a:moveTo>
                      <a:pt x="10" y="27"/>
                    </a:moveTo>
                    <a:cubicBezTo>
                      <a:pt x="19" y="27"/>
                      <a:pt x="19" y="27"/>
                      <a:pt x="19" y="27"/>
                    </a:cubicBezTo>
                    <a:cubicBezTo>
                      <a:pt x="14" y="13"/>
                      <a:pt x="14" y="13"/>
                      <a:pt x="14" y="13"/>
                    </a:cubicBezTo>
                    <a:lnTo>
                      <a:pt x="10"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89">
                <a:extLst>
                  <a:ext uri="{FF2B5EF4-FFF2-40B4-BE49-F238E27FC236}">
                    <a16:creationId xmlns:a16="http://schemas.microsoft.com/office/drawing/2014/main" id="{596F5BA6-49F3-4EC2-93F6-B447C12DA1E2}"/>
                  </a:ext>
                </a:extLst>
              </p:cNvPr>
              <p:cNvSpPr>
                <a:spLocks/>
              </p:cNvSpPr>
              <p:nvPr/>
            </p:nvSpPr>
            <p:spPr bwMode="auto">
              <a:xfrm>
                <a:off x="8600" y="2143"/>
                <a:ext cx="97" cy="107"/>
              </a:xfrm>
              <a:custGeom>
                <a:avLst/>
                <a:gdLst>
                  <a:gd name="T0" fmla="*/ 9 w 41"/>
                  <a:gd name="T1" fmla="*/ 45 h 45"/>
                  <a:gd name="T2" fmla="*/ 13 w 41"/>
                  <a:gd name="T3" fmla="*/ 44 h 45"/>
                  <a:gd name="T4" fmla="*/ 4 w 41"/>
                  <a:gd name="T5" fmla="*/ 5 h 45"/>
                  <a:gd name="T6" fmla="*/ 0 w 41"/>
                  <a:gd name="T7" fmla="*/ 6 h 45"/>
                  <a:gd name="T8" fmla="*/ 0 w 41"/>
                  <a:gd name="T9" fmla="*/ 5 h 45"/>
                  <a:gd name="T10" fmla="*/ 21 w 41"/>
                  <a:gd name="T11" fmla="*/ 0 h 45"/>
                  <a:gd name="T12" fmla="*/ 21 w 41"/>
                  <a:gd name="T13" fmla="*/ 1 h 45"/>
                  <a:gd name="T14" fmla="*/ 16 w 41"/>
                  <a:gd name="T15" fmla="*/ 2 h 45"/>
                  <a:gd name="T16" fmla="*/ 25 w 41"/>
                  <a:gd name="T17" fmla="*/ 41 h 45"/>
                  <a:gd name="T18" fmla="*/ 27 w 41"/>
                  <a:gd name="T19" fmla="*/ 41 h 45"/>
                  <a:gd name="T20" fmla="*/ 36 w 41"/>
                  <a:gd name="T21" fmla="*/ 19 h 45"/>
                  <a:gd name="T22" fmla="*/ 37 w 41"/>
                  <a:gd name="T23" fmla="*/ 18 h 45"/>
                  <a:gd name="T24" fmla="*/ 41 w 41"/>
                  <a:gd name="T25" fmla="*/ 39 h 45"/>
                  <a:gd name="T26" fmla="*/ 9 w 41"/>
                  <a:gd name="T2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45">
                    <a:moveTo>
                      <a:pt x="9" y="45"/>
                    </a:moveTo>
                    <a:cubicBezTo>
                      <a:pt x="13" y="44"/>
                      <a:pt x="13" y="44"/>
                      <a:pt x="13" y="44"/>
                    </a:cubicBezTo>
                    <a:cubicBezTo>
                      <a:pt x="4" y="5"/>
                      <a:pt x="4" y="5"/>
                      <a:pt x="4" y="5"/>
                    </a:cubicBezTo>
                    <a:cubicBezTo>
                      <a:pt x="0" y="6"/>
                      <a:pt x="0" y="6"/>
                      <a:pt x="0" y="6"/>
                    </a:cubicBezTo>
                    <a:cubicBezTo>
                      <a:pt x="0" y="5"/>
                      <a:pt x="0" y="5"/>
                      <a:pt x="0" y="5"/>
                    </a:cubicBezTo>
                    <a:cubicBezTo>
                      <a:pt x="21" y="0"/>
                      <a:pt x="21" y="0"/>
                      <a:pt x="21" y="0"/>
                    </a:cubicBezTo>
                    <a:cubicBezTo>
                      <a:pt x="21" y="1"/>
                      <a:pt x="21" y="1"/>
                      <a:pt x="21" y="1"/>
                    </a:cubicBezTo>
                    <a:cubicBezTo>
                      <a:pt x="16" y="2"/>
                      <a:pt x="16" y="2"/>
                      <a:pt x="16" y="2"/>
                    </a:cubicBezTo>
                    <a:cubicBezTo>
                      <a:pt x="25" y="41"/>
                      <a:pt x="25" y="41"/>
                      <a:pt x="25" y="41"/>
                    </a:cubicBezTo>
                    <a:cubicBezTo>
                      <a:pt x="27" y="41"/>
                      <a:pt x="27" y="41"/>
                      <a:pt x="27" y="41"/>
                    </a:cubicBezTo>
                    <a:cubicBezTo>
                      <a:pt x="35" y="39"/>
                      <a:pt x="38" y="30"/>
                      <a:pt x="36" y="19"/>
                    </a:cubicBezTo>
                    <a:cubicBezTo>
                      <a:pt x="37" y="18"/>
                      <a:pt x="37" y="18"/>
                      <a:pt x="37" y="18"/>
                    </a:cubicBezTo>
                    <a:cubicBezTo>
                      <a:pt x="41" y="39"/>
                      <a:pt x="41" y="39"/>
                      <a:pt x="41" y="39"/>
                    </a:cubicBezTo>
                    <a:cubicBezTo>
                      <a:pt x="9" y="45"/>
                      <a:pt x="9" y="45"/>
                      <a:pt x="9"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90">
                <a:extLst>
                  <a:ext uri="{FF2B5EF4-FFF2-40B4-BE49-F238E27FC236}">
                    <a16:creationId xmlns:a16="http://schemas.microsoft.com/office/drawing/2014/main" id="{C02C8ED1-43B9-4A90-BB9C-3F05748F5625}"/>
                  </a:ext>
                </a:extLst>
              </p:cNvPr>
              <p:cNvSpPr>
                <a:spLocks/>
              </p:cNvSpPr>
              <p:nvPr/>
            </p:nvSpPr>
            <p:spPr bwMode="auto">
              <a:xfrm>
                <a:off x="8704" y="2100"/>
                <a:ext cx="114" cy="121"/>
              </a:xfrm>
              <a:custGeom>
                <a:avLst/>
                <a:gdLst>
                  <a:gd name="T0" fmla="*/ 15 w 48"/>
                  <a:gd name="T1" fmla="*/ 50 h 51"/>
                  <a:gd name="T2" fmla="*/ 18 w 48"/>
                  <a:gd name="T3" fmla="*/ 49 h 51"/>
                  <a:gd name="T4" fmla="*/ 4 w 48"/>
                  <a:gd name="T5" fmla="*/ 12 h 51"/>
                  <a:gd name="T6" fmla="*/ 0 w 48"/>
                  <a:gd name="T7" fmla="*/ 14 h 51"/>
                  <a:gd name="T8" fmla="*/ 0 w 48"/>
                  <a:gd name="T9" fmla="*/ 13 h 51"/>
                  <a:gd name="T10" fmla="*/ 31 w 48"/>
                  <a:gd name="T11" fmla="*/ 0 h 51"/>
                  <a:gd name="T12" fmla="*/ 36 w 48"/>
                  <a:gd name="T13" fmla="*/ 13 h 51"/>
                  <a:gd name="T14" fmla="*/ 35 w 48"/>
                  <a:gd name="T15" fmla="*/ 13 h 51"/>
                  <a:gd name="T16" fmla="*/ 19 w 48"/>
                  <a:gd name="T17" fmla="*/ 6 h 51"/>
                  <a:gd name="T18" fmla="*/ 15 w 48"/>
                  <a:gd name="T19" fmla="*/ 8 h 51"/>
                  <a:gd name="T20" fmla="*/ 22 w 48"/>
                  <a:gd name="T21" fmla="*/ 25 h 51"/>
                  <a:gd name="T22" fmla="*/ 24 w 48"/>
                  <a:gd name="T23" fmla="*/ 24 h 51"/>
                  <a:gd name="T24" fmla="*/ 28 w 48"/>
                  <a:gd name="T25" fmla="*/ 13 h 51"/>
                  <a:gd name="T26" fmla="*/ 29 w 48"/>
                  <a:gd name="T27" fmla="*/ 13 h 51"/>
                  <a:gd name="T28" fmla="*/ 36 w 48"/>
                  <a:gd name="T29" fmla="*/ 30 h 51"/>
                  <a:gd name="T30" fmla="*/ 35 w 48"/>
                  <a:gd name="T31" fmla="*/ 30 h 51"/>
                  <a:gd name="T32" fmla="*/ 24 w 48"/>
                  <a:gd name="T33" fmla="*/ 25 h 51"/>
                  <a:gd name="T34" fmla="*/ 22 w 48"/>
                  <a:gd name="T35" fmla="*/ 26 h 51"/>
                  <a:gd name="T36" fmla="*/ 30 w 48"/>
                  <a:gd name="T37" fmla="*/ 44 h 51"/>
                  <a:gd name="T38" fmla="*/ 33 w 48"/>
                  <a:gd name="T39" fmla="*/ 43 h 51"/>
                  <a:gd name="T40" fmla="*/ 41 w 48"/>
                  <a:gd name="T41" fmla="*/ 23 h 51"/>
                  <a:gd name="T42" fmla="*/ 41 w 48"/>
                  <a:gd name="T43" fmla="*/ 22 h 51"/>
                  <a:gd name="T44" fmla="*/ 48 w 48"/>
                  <a:gd name="T45" fmla="*/ 38 h 51"/>
                  <a:gd name="T46" fmla="*/ 15 w 48"/>
                  <a:gd name="T47" fmla="*/ 51 h 51"/>
                  <a:gd name="T48" fmla="*/ 15 w 48"/>
                  <a:gd name="T49" fmla="*/ 5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 h="51">
                    <a:moveTo>
                      <a:pt x="15" y="50"/>
                    </a:moveTo>
                    <a:cubicBezTo>
                      <a:pt x="18" y="49"/>
                      <a:pt x="18" y="49"/>
                      <a:pt x="18" y="49"/>
                    </a:cubicBezTo>
                    <a:cubicBezTo>
                      <a:pt x="4" y="12"/>
                      <a:pt x="4" y="12"/>
                      <a:pt x="4" y="12"/>
                    </a:cubicBezTo>
                    <a:cubicBezTo>
                      <a:pt x="0" y="14"/>
                      <a:pt x="0" y="14"/>
                      <a:pt x="0" y="14"/>
                    </a:cubicBezTo>
                    <a:cubicBezTo>
                      <a:pt x="0" y="13"/>
                      <a:pt x="0" y="13"/>
                      <a:pt x="0" y="13"/>
                    </a:cubicBezTo>
                    <a:cubicBezTo>
                      <a:pt x="31" y="0"/>
                      <a:pt x="31" y="0"/>
                      <a:pt x="31" y="0"/>
                    </a:cubicBezTo>
                    <a:cubicBezTo>
                      <a:pt x="36" y="13"/>
                      <a:pt x="36" y="13"/>
                      <a:pt x="36" y="13"/>
                    </a:cubicBezTo>
                    <a:cubicBezTo>
                      <a:pt x="35" y="13"/>
                      <a:pt x="35" y="13"/>
                      <a:pt x="35" y="13"/>
                    </a:cubicBezTo>
                    <a:cubicBezTo>
                      <a:pt x="32" y="5"/>
                      <a:pt x="28" y="2"/>
                      <a:pt x="19" y="6"/>
                    </a:cubicBezTo>
                    <a:cubicBezTo>
                      <a:pt x="15" y="8"/>
                      <a:pt x="15" y="8"/>
                      <a:pt x="15" y="8"/>
                    </a:cubicBezTo>
                    <a:cubicBezTo>
                      <a:pt x="22" y="25"/>
                      <a:pt x="22" y="25"/>
                      <a:pt x="22" y="25"/>
                    </a:cubicBezTo>
                    <a:cubicBezTo>
                      <a:pt x="24" y="24"/>
                      <a:pt x="24" y="24"/>
                      <a:pt x="24" y="24"/>
                    </a:cubicBezTo>
                    <a:cubicBezTo>
                      <a:pt x="28" y="22"/>
                      <a:pt x="30" y="19"/>
                      <a:pt x="28" y="13"/>
                    </a:cubicBezTo>
                    <a:cubicBezTo>
                      <a:pt x="29" y="13"/>
                      <a:pt x="29" y="13"/>
                      <a:pt x="29" y="13"/>
                    </a:cubicBezTo>
                    <a:cubicBezTo>
                      <a:pt x="36" y="30"/>
                      <a:pt x="36" y="30"/>
                      <a:pt x="36" y="30"/>
                    </a:cubicBezTo>
                    <a:cubicBezTo>
                      <a:pt x="35" y="30"/>
                      <a:pt x="35" y="30"/>
                      <a:pt x="35" y="30"/>
                    </a:cubicBezTo>
                    <a:cubicBezTo>
                      <a:pt x="33" y="25"/>
                      <a:pt x="29" y="23"/>
                      <a:pt x="24" y="25"/>
                    </a:cubicBezTo>
                    <a:cubicBezTo>
                      <a:pt x="22" y="26"/>
                      <a:pt x="22" y="26"/>
                      <a:pt x="22" y="26"/>
                    </a:cubicBezTo>
                    <a:cubicBezTo>
                      <a:pt x="30" y="44"/>
                      <a:pt x="30" y="44"/>
                      <a:pt x="30" y="44"/>
                    </a:cubicBezTo>
                    <a:cubicBezTo>
                      <a:pt x="33" y="43"/>
                      <a:pt x="33" y="43"/>
                      <a:pt x="33" y="43"/>
                    </a:cubicBezTo>
                    <a:cubicBezTo>
                      <a:pt x="45" y="38"/>
                      <a:pt x="44" y="31"/>
                      <a:pt x="41" y="23"/>
                    </a:cubicBezTo>
                    <a:cubicBezTo>
                      <a:pt x="41" y="22"/>
                      <a:pt x="41" y="22"/>
                      <a:pt x="41" y="22"/>
                    </a:cubicBezTo>
                    <a:cubicBezTo>
                      <a:pt x="48" y="38"/>
                      <a:pt x="48" y="38"/>
                      <a:pt x="48" y="38"/>
                    </a:cubicBezTo>
                    <a:cubicBezTo>
                      <a:pt x="15" y="51"/>
                      <a:pt x="15" y="51"/>
                      <a:pt x="15" y="51"/>
                    </a:cubicBezTo>
                    <a:lnTo>
                      <a:pt x="15"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91">
                <a:extLst>
                  <a:ext uri="{FF2B5EF4-FFF2-40B4-BE49-F238E27FC236}">
                    <a16:creationId xmlns:a16="http://schemas.microsoft.com/office/drawing/2014/main" id="{B878D53D-972E-4465-8819-D30D55D52610}"/>
                  </a:ext>
                </a:extLst>
              </p:cNvPr>
              <p:cNvSpPr>
                <a:spLocks noEditPoints="1"/>
              </p:cNvSpPr>
              <p:nvPr/>
            </p:nvSpPr>
            <p:spPr bwMode="auto">
              <a:xfrm>
                <a:off x="8808" y="2041"/>
                <a:ext cx="138" cy="128"/>
              </a:xfrm>
              <a:custGeom>
                <a:avLst/>
                <a:gdLst>
                  <a:gd name="T0" fmla="*/ 34 w 58"/>
                  <a:gd name="T1" fmla="*/ 23 h 54"/>
                  <a:gd name="T2" fmla="*/ 43 w 58"/>
                  <a:gd name="T3" fmla="*/ 20 h 54"/>
                  <a:gd name="T4" fmla="*/ 52 w 58"/>
                  <a:gd name="T5" fmla="*/ 28 h 54"/>
                  <a:gd name="T6" fmla="*/ 52 w 58"/>
                  <a:gd name="T7" fmla="*/ 29 h 54"/>
                  <a:gd name="T8" fmla="*/ 55 w 58"/>
                  <a:gd name="T9" fmla="*/ 31 h 54"/>
                  <a:gd name="T10" fmla="*/ 54 w 58"/>
                  <a:gd name="T11" fmla="*/ 25 h 54"/>
                  <a:gd name="T12" fmla="*/ 55 w 58"/>
                  <a:gd name="T13" fmla="*/ 25 h 54"/>
                  <a:gd name="T14" fmla="*/ 52 w 58"/>
                  <a:gd name="T15" fmla="*/ 36 h 54"/>
                  <a:gd name="T16" fmla="*/ 44 w 58"/>
                  <a:gd name="T17" fmla="*/ 38 h 54"/>
                  <a:gd name="T18" fmla="*/ 38 w 58"/>
                  <a:gd name="T19" fmla="*/ 32 h 54"/>
                  <a:gd name="T20" fmla="*/ 34 w 58"/>
                  <a:gd name="T21" fmla="*/ 27 h 54"/>
                  <a:gd name="T22" fmla="*/ 31 w 58"/>
                  <a:gd name="T23" fmla="*/ 26 h 54"/>
                  <a:gd name="T24" fmla="*/ 28 w 58"/>
                  <a:gd name="T25" fmla="*/ 28 h 54"/>
                  <a:gd name="T26" fmla="*/ 26 w 58"/>
                  <a:gd name="T27" fmla="*/ 29 h 54"/>
                  <a:gd name="T28" fmla="*/ 36 w 58"/>
                  <a:gd name="T29" fmla="*/ 44 h 54"/>
                  <a:gd name="T30" fmla="*/ 39 w 58"/>
                  <a:gd name="T31" fmla="*/ 42 h 54"/>
                  <a:gd name="T32" fmla="*/ 39 w 58"/>
                  <a:gd name="T33" fmla="*/ 43 h 54"/>
                  <a:gd name="T34" fmla="*/ 23 w 58"/>
                  <a:gd name="T35" fmla="*/ 54 h 54"/>
                  <a:gd name="T36" fmla="*/ 22 w 58"/>
                  <a:gd name="T37" fmla="*/ 53 h 54"/>
                  <a:gd name="T38" fmla="*/ 25 w 58"/>
                  <a:gd name="T39" fmla="*/ 51 h 54"/>
                  <a:gd name="T40" fmla="*/ 4 w 58"/>
                  <a:gd name="T41" fmla="*/ 18 h 54"/>
                  <a:gd name="T42" fmla="*/ 1 w 58"/>
                  <a:gd name="T43" fmla="*/ 20 h 54"/>
                  <a:gd name="T44" fmla="*/ 0 w 58"/>
                  <a:gd name="T45" fmla="*/ 19 h 54"/>
                  <a:gd name="T46" fmla="*/ 18 w 58"/>
                  <a:gd name="T47" fmla="*/ 8 h 54"/>
                  <a:gd name="T48" fmla="*/ 38 w 58"/>
                  <a:gd name="T49" fmla="*/ 8 h 54"/>
                  <a:gd name="T50" fmla="*/ 34 w 58"/>
                  <a:gd name="T51" fmla="*/ 23 h 54"/>
                  <a:gd name="T52" fmla="*/ 25 w 58"/>
                  <a:gd name="T53" fmla="*/ 28 h 54"/>
                  <a:gd name="T54" fmla="*/ 28 w 58"/>
                  <a:gd name="T55" fmla="*/ 27 h 54"/>
                  <a:gd name="T56" fmla="*/ 28 w 58"/>
                  <a:gd name="T57" fmla="*/ 15 h 54"/>
                  <a:gd name="T58" fmla="*/ 16 w 58"/>
                  <a:gd name="T59" fmla="*/ 10 h 54"/>
                  <a:gd name="T60" fmla="*/ 14 w 58"/>
                  <a:gd name="T61" fmla="*/ 11 h 54"/>
                  <a:gd name="T62" fmla="*/ 25 w 58"/>
                  <a:gd name="T63" fmla="*/ 2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8" h="54">
                    <a:moveTo>
                      <a:pt x="34" y="23"/>
                    </a:moveTo>
                    <a:cubicBezTo>
                      <a:pt x="37" y="21"/>
                      <a:pt x="40" y="20"/>
                      <a:pt x="43" y="20"/>
                    </a:cubicBezTo>
                    <a:cubicBezTo>
                      <a:pt x="46" y="21"/>
                      <a:pt x="48" y="23"/>
                      <a:pt x="52" y="28"/>
                    </a:cubicBezTo>
                    <a:cubicBezTo>
                      <a:pt x="52" y="29"/>
                      <a:pt x="52" y="29"/>
                      <a:pt x="52" y="29"/>
                    </a:cubicBezTo>
                    <a:cubicBezTo>
                      <a:pt x="54" y="31"/>
                      <a:pt x="54" y="32"/>
                      <a:pt x="55" y="31"/>
                    </a:cubicBezTo>
                    <a:cubicBezTo>
                      <a:pt x="56" y="31"/>
                      <a:pt x="55" y="28"/>
                      <a:pt x="54" y="25"/>
                    </a:cubicBezTo>
                    <a:cubicBezTo>
                      <a:pt x="55" y="25"/>
                      <a:pt x="55" y="25"/>
                      <a:pt x="55" y="25"/>
                    </a:cubicBezTo>
                    <a:cubicBezTo>
                      <a:pt x="57" y="29"/>
                      <a:pt x="58" y="33"/>
                      <a:pt x="52" y="36"/>
                    </a:cubicBezTo>
                    <a:cubicBezTo>
                      <a:pt x="49" y="38"/>
                      <a:pt x="47" y="39"/>
                      <a:pt x="44" y="38"/>
                    </a:cubicBezTo>
                    <a:cubicBezTo>
                      <a:pt x="42" y="37"/>
                      <a:pt x="41" y="36"/>
                      <a:pt x="38" y="32"/>
                    </a:cubicBezTo>
                    <a:cubicBezTo>
                      <a:pt x="36" y="28"/>
                      <a:pt x="35" y="27"/>
                      <a:pt x="34" y="27"/>
                    </a:cubicBezTo>
                    <a:cubicBezTo>
                      <a:pt x="33" y="26"/>
                      <a:pt x="32" y="26"/>
                      <a:pt x="31" y="26"/>
                    </a:cubicBezTo>
                    <a:cubicBezTo>
                      <a:pt x="30" y="26"/>
                      <a:pt x="29" y="27"/>
                      <a:pt x="28" y="28"/>
                    </a:cubicBezTo>
                    <a:cubicBezTo>
                      <a:pt x="26" y="29"/>
                      <a:pt x="26" y="29"/>
                      <a:pt x="26" y="29"/>
                    </a:cubicBezTo>
                    <a:cubicBezTo>
                      <a:pt x="36" y="44"/>
                      <a:pt x="36" y="44"/>
                      <a:pt x="36" y="44"/>
                    </a:cubicBezTo>
                    <a:cubicBezTo>
                      <a:pt x="39" y="42"/>
                      <a:pt x="39" y="42"/>
                      <a:pt x="39" y="42"/>
                    </a:cubicBezTo>
                    <a:cubicBezTo>
                      <a:pt x="39" y="43"/>
                      <a:pt x="39" y="43"/>
                      <a:pt x="39" y="43"/>
                    </a:cubicBezTo>
                    <a:cubicBezTo>
                      <a:pt x="23" y="54"/>
                      <a:pt x="23" y="54"/>
                      <a:pt x="23" y="54"/>
                    </a:cubicBezTo>
                    <a:cubicBezTo>
                      <a:pt x="22" y="53"/>
                      <a:pt x="22" y="53"/>
                      <a:pt x="22" y="53"/>
                    </a:cubicBezTo>
                    <a:cubicBezTo>
                      <a:pt x="25" y="51"/>
                      <a:pt x="25" y="51"/>
                      <a:pt x="25" y="51"/>
                    </a:cubicBezTo>
                    <a:cubicBezTo>
                      <a:pt x="4" y="18"/>
                      <a:pt x="4" y="18"/>
                      <a:pt x="4" y="18"/>
                    </a:cubicBezTo>
                    <a:cubicBezTo>
                      <a:pt x="1" y="20"/>
                      <a:pt x="1" y="20"/>
                      <a:pt x="1" y="20"/>
                    </a:cubicBezTo>
                    <a:cubicBezTo>
                      <a:pt x="0" y="19"/>
                      <a:pt x="0" y="19"/>
                      <a:pt x="0" y="19"/>
                    </a:cubicBezTo>
                    <a:cubicBezTo>
                      <a:pt x="18" y="8"/>
                      <a:pt x="18" y="8"/>
                      <a:pt x="18" y="8"/>
                    </a:cubicBezTo>
                    <a:cubicBezTo>
                      <a:pt x="27" y="2"/>
                      <a:pt x="34" y="0"/>
                      <a:pt x="38" y="8"/>
                    </a:cubicBezTo>
                    <a:cubicBezTo>
                      <a:pt x="42" y="13"/>
                      <a:pt x="39" y="18"/>
                      <a:pt x="34" y="23"/>
                    </a:cubicBezTo>
                    <a:close/>
                    <a:moveTo>
                      <a:pt x="25" y="28"/>
                    </a:moveTo>
                    <a:cubicBezTo>
                      <a:pt x="28" y="27"/>
                      <a:pt x="28" y="27"/>
                      <a:pt x="28" y="27"/>
                    </a:cubicBezTo>
                    <a:cubicBezTo>
                      <a:pt x="33" y="23"/>
                      <a:pt x="31" y="19"/>
                      <a:pt x="28" y="15"/>
                    </a:cubicBezTo>
                    <a:cubicBezTo>
                      <a:pt x="23" y="8"/>
                      <a:pt x="20" y="8"/>
                      <a:pt x="16" y="10"/>
                    </a:cubicBezTo>
                    <a:cubicBezTo>
                      <a:pt x="14" y="11"/>
                      <a:pt x="14" y="11"/>
                      <a:pt x="14" y="11"/>
                    </a:cubicBezTo>
                    <a:lnTo>
                      <a:pt x="25"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92">
                <a:extLst>
                  <a:ext uri="{FF2B5EF4-FFF2-40B4-BE49-F238E27FC236}">
                    <a16:creationId xmlns:a16="http://schemas.microsoft.com/office/drawing/2014/main" id="{F40782BB-61C0-4318-AFA1-C18F98B9664D}"/>
                  </a:ext>
                </a:extLst>
              </p:cNvPr>
              <p:cNvSpPr>
                <a:spLocks/>
              </p:cNvSpPr>
              <p:nvPr/>
            </p:nvSpPr>
            <p:spPr bwMode="auto">
              <a:xfrm>
                <a:off x="8903" y="1955"/>
                <a:ext cx="121" cy="126"/>
              </a:xfrm>
              <a:custGeom>
                <a:avLst/>
                <a:gdLst>
                  <a:gd name="T0" fmla="*/ 34 w 51"/>
                  <a:gd name="T1" fmla="*/ 28 h 53"/>
                  <a:gd name="T2" fmla="*/ 30 w 51"/>
                  <a:gd name="T3" fmla="*/ 14 h 53"/>
                  <a:gd name="T4" fmla="*/ 28 w 51"/>
                  <a:gd name="T5" fmla="*/ 10 h 53"/>
                  <a:gd name="T6" fmla="*/ 21 w 51"/>
                  <a:gd name="T7" fmla="*/ 12 h 53"/>
                  <a:gd name="T8" fmla="*/ 19 w 51"/>
                  <a:gd name="T9" fmla="*/ 13 h 53"/>
                  <a:gd name="T10" fmla="*/ 19 w 51"/>
                  <a:gd name="T11" fmla="*/ 12 h 53"/>
                  <a:gd name="T12" fmla="*/ 32 w 51"/>
                  <a:gd name="T13" fmla="*/ 0 h 53"/>
                  <a:gd name="T14" fmla="*/ 32 w 51"/>
                  <a:gd name="T15" fmla="*/ 1 h 53"/>
                  <a:gd name="T16" fmla="*/ 29 w 51"/>
                  <a:gd name="T17" fmla="*/ 9 h 53"/>
                  <a:gd name="T18" fmla="*/ 36 w 51"/>
                  <a:gd name="T19" fmla="*/ 29 h 53"/>
                  <a:gd name="T20" fmla="*/ 47 w 51"/>
                  <a:gd name="T21" fmla="*/ 41 h 53"/>
                  <a:gd name="T22" fmla="*/ 50 w 51"/>
                  <a:gd name="T23" fmla="*/ 39 h 53"/>
                  <a:gd name="T24" fmla="*/ 51 w 51"/>
                  <a:gd name="T25" fmla="*/ 39 h 53"/>
                  <a:gd name="T26" fmla="*/ 36 w 51"/>
                  <a:gd name="T27" fmla="*/ 53 h 53"/>
                  <a:gd name="T28" fmla="*/ 35 w 51"/>
                  <a:gd name="T29" fmla="*/ 52 h 53"/>
                  <a:gd name="T30" fmla="*/ 38 w 51"/>
                  <a:gd name="T31" fmla="*/ 49 h 53"/>
                  <a:gd name="T32" fmla="*/ 28 w 51"/>
                  <a:gd name="T33" fmla="*/ 38 h 53"/>
                  <a:gd name="T34" fmla="*/ 3 w 51"/>
                  <a:gd name="T35" fmla="*/ 27 h 53"/>
                  <a:gd name="T36" fmla="*/ 0 w 51"/>
                  <a:gd name="T37" fmla="*/ 30 h 53"/>
                  <a:gd name="T38" fmla="*/ 0 w 51"/>
                  <a:gd name="T39" fmla="*/ 29 h 53"/>
                  <a:gd name="T40" fmla="*/ 16 w 51"/>
                  <a:gd name="T41" fmla="*/ 15 h 53"/>
                  <a:gd name="T42" fmla="*/ 17 w 51"/>
                  <a:gd name="T43" fmla="*/ 15 h 53"/>
                  <a:gd name="T44" fmla="*/ 13 w 51"/>
                  <a:gd name="T45" fmla="*/ 19 h 53"/>
                  <a:gd name="T46" fmla="*/ 34 w 51"/>
                  <a:gd name="T47" fmla="*/ 2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1" h="53">
                    <a:moveTo>
                      <a:pt x="34" y="28"/>
                    </a:moveTo>
                    <a:cubicBezTo>
                      <a:pt x="30" y="14"/>
                      <a:pt x="30" y="14"/>
                      <a:pt x="30" y="14"/>
                    </a:cubicBezTo>
                    <a:cubicBezTo>
                      <a:pt x="29" y="13"/>
                      <a:pt x="29" y="11"/>
                      <a:pt x="28" y="10"/>
                    </a:cubicBezTo>
                    <a:cubicBezTo>
                      <a:pt x="26" y="9"/>
                      <a:pt x="24" y="9"/>
                      <a:pt x="21" y="12"/>
                    </a:cubicBezTo>
                    <a:cubicBezTo>
                      <a:pt x="19" y="13"/>
                      <a:pt x="19" y="13"/>
                      <a:pt x="19" y="13"/>
                    </a:cubicBezTo>
                    <a:cubicBezTo>
                      <a:pt x="19" y="12"/>
                      <a:pt x="19" y="12"/>
                      <a:pt x="19" y="12"/>
                    </a:cubicBezTo>
                    <a:cubicBezTo>
                      <a:pt x="32" y="0"/>
                      <a:pt x="32" y="0"/>
                      <a:pt x="32" y="0"/>
                    </a:cubicBezTo>
                    <a:cubicBezTo>
                      <a:pt x="32" y="1"/>
                      <a:pt x="32" y="1"/>
                      <a:pt x="32" y="1"/>
                    </a:cubicBezTo>
                    <a:cubicBezTo>
                      <a:pt x="29" y="4"/>
                      <a:pt x="29" y="6"/>
                      <a:pt x="29" y="9"/>
                    </a:cubicBezTo>
                    <a:cubicBezTo>
                      <a:pt x="36" y="29"/>
                      <a:pt x="36" y="29"/>
                      <a:pt x="36" y="29"/>
                    </a:cubicBezTo>
                    <a:cubicBezTo>
                      <a:pt x="47" y="41"/>
                      <a:pt x="47" y="41"/>
                      <a:pt x="47" y="41"/>
                    </a:cubicBezTo>
                    <a:cubicBezTo>
                      <a:pt x="50" y="39"/>
                      <a:pt x="50" y="39"/>
                      <a:pt x="50" y="39"/>
                    </a:cubicBezTo>
                    <a:cubicBezTo>
                      <a:pt x="51" y="39"/>
                      <a:pt x="51" y="39"/>
                      <a:pt x="51" y="39"/>
                    </a:cubicBezTo>
                    <a:cubicBezTo>
                      <a:pt x="36" y="53"/>
                      <a:pt x="36" y="53"/>
                      <a:pt x="36" y="53"/>
                    </a:cubicBezTo>
                    <a:cubicBezTo>
                      <a:pt x="35" y="52"/>
                      <a:pt x="35" y="52"/>
                      <a:pt x="35" y="52"/>
                    </a:cubicBezTo>
                    <a:cubicBezTo>
                      <a:pt x="38" y="49"/>
                      <a:pt x="38" y="49"/>
                      <a:pt x="38" y="49"/>
                    </a:cubicBezTo>
                    <a:cubicBezTo>
                      <a:pt x="28" y="38"/>
                      <a:pt x="28" y="38"/>
                      <a:pt x="28" y="38"/>
                    </a:cubicBezTo>
                    <a:cubicBezTo>
                      <a:pt x="3" y="27"/>
                      <a:pt x="3" y="27"/>
                      <a:pt x="3" y="27"/>
                    </a:cubicBezTo>
                    <a:cubicBezTo>
                      <a:pt x="0" y="30"/>
                      <a:pt x="0" y="30"/>
                      <a:pt x="0" y="30"/>
                    </a:cubicBezTo>
                    <a:cubicBezTo>
                      <a:pt x="0" y="29"/>
                      <a:pt x="0" y="29"/>
                      <a:pt x="0" y="29"/>
                    </a:cubicBezTo>
                    <a:cubicBezTo>
                      <a:pt x="16" y="15"/>
                      <a:pt x="16" y="15"/>
                      <a:pt x="16" y="15"/>
                    </a:cubicBezTo>
                    <a:cubicBezTo>
                      <a:pt x="17" y="15"/>
                      <a:pt x="17" y="15"/>
                      <a:pt x="17" y="15"/>
                    </a:cubicBezTo>
                    <a:cubicBezTo>
                      <a:pt x="13" y="19"/>
                      <a:pt x="13" y="19"/>
                      <a:pt x="13" y="19"/>
                    </a:cubicBezTo>
                    <a:lnTo>
                      <a:pt x="34"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93">
                <a:extLst>
                  <a:ext uri="{FF2B5EF4-FFF2-40B4-BE49-F238E27FC236}">
                    <a16:creationId xmlns:a16="http://schemas.microsoft.com/office/drawing/2014/main" id="{E99B26C3-36E0-4CCE-9024-F31A2E3241AD}"/>
                  </a:ext>
                </a:extLst>
              </p:cNvPr>
              <p:cNvSpPr>
                <a:spLocks/>
              </p:cNvSpPr>
              <p:nvPr/>
            </p:nvSpPr>
            <p:spPr bwMode="auto">
              <a:xfrm>
                <a:off x="8239" y="1155"/>
                <a:ext cx="529" cy="696"/>
              </a:xfrm>
              <a:custGeom>
                <a:avLst/>
                <a:gdLst>
                  <a:gd name="T0" fmla="*/ 223 w 223"/>
                  <a:gd name="T1" fmla="*/ 202 h 293"/>
                  <a:gd name="T2" fmla="*/ 110 w 223"/>
                  <a:gd name="T3" fmla="*/ 293 h 293"/>
                  <a:gd name="T4" fmla="*/ 29 w 223"/>
                  <a:gd name="T5" fmla="*/ 278 h 293"/>
                  <a:gd name="T6" fmla="*/ 6 w 223"/>
                  <a:gd name="T7" fmla="*/ 293 h 293"/>
                  <a:gd name="T8" fmla="*/ 0 w 223"/>
                  <a:gd name="T9" fmla="*/ 293 h 293"/>
                  <a:gd name="T10" fmla="*/ 0 w 223"/>
                  <a:gd name="T11" fmla="*/ 179 h 293"/>
                  <a:gd name="T12" fmla="*/ 6 w 223"/>
                  <a:gd name="T13" fmla="*/ 179 h 293"/>
                  <a:gd name="T14" fmla="*/ 109 w 223"/>
                  <a:gd name="T15" fmla="*/ 286 h 293"/>
                  <a:gd name="T16" fmla="*/ 155 w 223"/>
                  <a:gd name="T17" fmla="*/ 241 h 293"/>
                  <a:gd name="T18" fmla="*/ 81 w 223"/>
                  <a:gd name="T19" fmla="*/ 179 h 293"/>
                  <a:gd name="T20" fmla="*/ 2 w 223"/>
                  <a:gd name="T21" fmla="*/ 86 h 293"/>
                  <a:gd name="T22" fmla="*/ 107 w 223"/>
                  <a:gd name="T23" fmla="*/ 0 h 293"/>
                  <a:gd name="T24" fmla="*/ 185 w 223"/>
                  <a:gd name="T25" fmla="*/ 14 h 293"/>
                  <a:gd name="T26" fmla="*/ 204 w 223"/>
                  <a:gd name="T27" fmla="*/ 0 h 293"/>
                  <a:gd name="T28" fmla="*/ 210 w 223"/>
                  <a:gd name="T29" fmla="*/ 0 h 293"/>
                  <a:gd name="T30" fmla="*/ 210 w 223"/>
                  <a:gd name="T31" fmla="*/ 98 h 293"/>
                  <a:gd name="T32" fmla="*/ 204 w 223"/>
                  <a:gd name="T33" fmla="*/ 98 h 293"/>
                  <a:gd name="T34" fmla="*/ 112 w 223"/>
                  <a:gd name="T35" fmla="*/ 7 h 293"/>
                  <a:gd name="T36" fmla="*/ 69 w 223"/>
                  <a:gd name="T37" fmla="*/ 48 h 293"/>
                  <a:gd name="T38" fmla="*/ 130 w 223"/>
                  <a:gd name="T39" fmla="*/ 109 h 293"/>
                  <a:gd name="T40" fmla="*/ 223 w 223"/>
                  <a:gd name="T41" fmla="*/ 20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3" h="293">
                    <a:moveTo>
                      <a:pt x="223" y="202"/>
                    </a:moveTo>
                    <a:cubicBezTo>
                      <a:pt x="223" y="265"/>
                      <a:pt x="168" y="293"/>
                      <a:pt x="110" y="293"/>
                    </a:cubicBezTo>
                    <a:cubicBezTo>
                      <a:pt x="72" y="293"/>
                      <a:pt x="50" y="278"/>
                      <a:pt x="29" y="278"/>
                    </a:cubicBezTo>
                    <a:cubicBezTo>
                      <a:pt x="15" y="278"/>
                      <a:pt x="6" y="293"/>
                      <a:pt x="6" y="293"/>
                    </a:cubicBezTo>
                    <a:cubicBezTo>
                      <a:pt x="0" y="293"/>
                      <a:pt x="0" y="293"/>
                      <a:pt x="0" y="293"/>
                    </a:cubicBezTo>
                    <a:cubicBezTo>
                      <a:pt x="0" y="179"/>
                      <a:pt x="0" y="179"/>
                      <a:pt x="0" y="179"/>
                    </a:cubicBezTo>
                    <a:cubicBezTo>
                      <a:pt x="6" y="179"/>
                      <a:pt x="6" y="179"/>
                      <a:pt x="6" y="179"/>
                    </a:cubicBezTo>
                    <a:cubicBezTo>
                      <a:pt x="27" y="234"/>
                      <a:pt x="49" y="286"/>
                      <a:pt x="109" y="286"/>
                    </a:cubicBezTo>
                    <a:cubicBezTo>
                      <a:pt x="132" y="286"/>
                      <a:pt x="155" y="273"/>
                      <a:pt x="155" y="241"/>
                    </a:cubicBezTo>
                    <a:cubicBezTo>
                      <a:pt x="155" y="210"/>
                      <a:pt x="116" y="196"/>
                      <a:pt x="81" y="179"/>
                    </a:cubicBezTo>
                    <a:cubicBezTo>
                      <a:pt x="41" y="160"/>
                      <a:pt x="2" y="138"/>
                      <a:pt x="2" y="86"/>
                    </a:cubicBezTo>
                    <a:cubicBezTo>
                      <a:pt x="2" y="32"/>
                      <a:pt x="49" y="0"/>
                      <a:pt x="107" y="0"/>
                    </a:cubicBezTo>
                    <a:cubicBezTo>
                      <a:pt x="146" y="0"/>
                      <a:pt x="164" y="14"/>
                      <a:pt x="185" y="14"/>
                    </a:cubicBezTo>
                    <a:cubicBezTo>
                      <a:pt x="200" y="14"/>
                      <a:pt x="204" y="0"/>
                      <a:pt x="204" y="0"/>
                    </a:cubicBezTo>
                    <a:cubicBezTo>
                      <a:pt x="210" y="0"/>
                      <a:pt x="210" y="0"/>
                      <a:pt x="210" y="0"/>
                    </a:cubicBezTo>
                    <a:cubicBezTo>
                      <a:pt x="210" y="98"/>
                      <a:pt x="210" y="98"/>
                      <a:pt x="210" y="98"/>
                    </a:cubicBezTo>
                    <a:cubicBezTo>
                      <a:pt x="204" y="98"/>
                      <a:pt x="204" y="98"/>
                      <a:pt x="204" y="98"/>
                    </a:cubicBezTo>
                    <a:cubicBezTo>
                      <a:pt x="192" y="57"/>
                      <a:pt x="159" y="7"/>
                      <a:pt x="112" y="7"/>
                    </a:cubicBezTo>
                    <a:cubicBezTo>
                      <a:pt x="89" y="7"/>
                      <a:pt x="69" y="16"/>
                      <a:pt x="69" y="48"/>
                    </a:cubicBezTo>
                    <a:cubicBezTo>
                      <a:pt x="69" y="77"/>
                      <a:pt x="95" y="92"/>
                      <a:pt x="130" y="109"/>
                    </a:cubicBezTo>
                    <a:cubicBezTo>
                      <a:pt x="170" y="128"/>
                      <a:pt x="223" y="143"/>
                      <a:pt x="223" y="2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94">
                <a:extLst>
                  <a:ext uri="{FF2B5EF4-FFF2-40B4-BE49-F238E27FC236}">
                    <a16:creationId xmlns:a16="http://schemas.microsoft.com/office/drawing/2014/main" id="{86A53996-2DAB-4959-96F5-DB79808BC65E}"/>
                  </a:ext>
                </a:extLst>
              </p:cNvPr>
              <p:cNvSpPr>
                <a:spLocks/>
              </p:cNvSpPr>
              <p:nvPr/>
            </p:nvSpPr>
            <p:spPr bwMode="auto">
              <a:xfrm>
                <a:off x="9157" y="1267"/>
                <a:ext cx="43" cy="40"/>
              </a:xfrm>
              <a:custGeom>
                <a:avLst/>
                <a:gdLst>
                  <a:gd name="T0" fmla="*/ 9 w 18"/>
                  <a:gd name="T1" fmla="*/ 17 h 17"/>
                  <a:gd name="T2" fmla="*/ 2 w 18"/>
                  <a:gd name="T3" fmla="*/ 11 h 17"/>
                  <a:gd name="T4" fmla="*/ 2 w 18"/>
                  <a:gd name="T5" fmla="*/ 11 h 17"/>
                  <a:gd name="T6" fmla="*/ 6 w 18"/>
                  <a:gd name="T7" fmla="*/ 1 h 17"/>
                  <a:gd name="T8" fmla="*/ 16 w 18"/>
                  <a:gd name="T9" fmla="*/ 6 h 17"/>
                  <a:gd name="T10" fmla="*/ 16 w 18"/>
                  <a:gd name="T11" fmla="*/ 6 h 17"/>
                  <a:gd name="T12" fmla="*/ 11 w 18"/>
                  <a:gd name="T13" fmla="*/ 16 h 17"/>
                  <a:gd name="T14" fmla="*/ 9 w 18"/>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7">
                    <a:moveTo>
                      <a:pt x="9" y="17"/>
                    </a:moveTo>
                    <a:cubicBezTo>
                      <a:pt x="6" y="17"/>
                      <a:pt x="3" y="15"/>
                      <a:pt x="2" y="11"/>
                    </a:cubicBezTo>
                    <a:cubicBezTo>
                      <a:pt x="2" y="11"/>
                      <a:pt x="2" y="11"/>
                      <a:pt x="2" y="11"/>
                    </a:cubicBezTo>
                    <a:cubicBezTo>
                      <a:pt x="0" y="7"/>
                      <a:pt x="2" y="3"/>
                      <a:pt x="6" y="1"/>
                    </a:cubicBezTo>
                    <a:cubicBezTo>
                      <a:pt x="11" y="0"/>
                      <a:pt x="15" y="2"/>
                      <a:pt x="16" y="6"/>
                    </a:cubicBezTo>
                    <a:cubicBezTo>
                      <a:pt x="16" y="6"/>
                      <a:pt x="16" y="6"/>
                      <a:pt x="16" y="6"/>
                    </a:cubicBezTo>
                    <a:cubicBezTo>
                      <a:pt x="18" y="10"/>
                      <a:pt x="15" y="15"/>
                      <a:pt x="11" y="16"/>
                    </a:cubicBezTo>
                    <a:cubicBezTo>
                      <a:pt x="11" y="16"/>
                      <a:pt x="10" y="17"/>
                      <a:pt x="9"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95">
                <a:extLst>
                  <a:ext uri="{FF2B5EF4-FFF2-40B4-BE49-F238E27FC236}">
                    <a16:creationId xmlns:a16="http://schemas.microsoft.com/office/drawing/2014/main" id="{DFAF52B0-734E-4C10-A929-9D2D4468E142}"/>
                  </a:ext>
                </a:extLst>
              </p:cNvPr>
              <p:cNvSpPr>
                <a:spLocks noEditPoints="1"/>
              </p:cNvSpPr>
              <p:nvPr/>
            </p:nvSpPr>
            <p:spPr bwMode="auto">
              <a:xfrm>
                <a:off x="9084" y="1352"/>
                <a:ext cx="147" cy="551"/>
              </a:xfrm>
              <a:custGeom>
                <a:avLst/>
                <a:gdLst>
                  <a:gd name="T0" fmla="*/ 9 w 62"/>
                  <a:gd name="T1" fmla="*/ 232 h 232"/>
                  <a:gd name="T2" fmla="*/ 5 w 62"/>
                  <a:gd name="T3" fmla="*/ 231 h 232"/>
                  <a:gd name="T4" fmla="*/ 2 w 62"/>
                  <a:gd name="T5" fmla="*/ 220 h 232"/>
                  <a:gd name="T6" fmla="*/ 3 w 62"/>
                  <a:gd name="T7" fmla="*/ 219 h 232"/>
                  <a:gd name="T8" fmla="*/ 13 w 62"/>
                  <a:gd name="T9" fmla="*/ 217 h 232"/>
                  <a:gd name="T10" fmla="*/ 16 w 62"/>
                  <a:gd name="T11" fmla="*/ 228 h 232"/>
                  <a:gd name="T12" fmla="*/ 15 w 62"/>
                  <a:gd name="T13" fmla="*/ 228 h 232"/>
                  <a:gd name="T14" fmla="*/ 9 w 62"/>
                  <a:gd name="T15" fmla="*/ 232 h 232"/>
                  <a:gd name="T16" fmla="*/ 26 w 62"/>
                  <a:gd name="T17" fmla="*/ 199 h 232"/>
                  <a:gd name="T18" fmla="*/ 23 w 62"/>
                  <a:gd name="T19" fmla="*/ 198 h 232"/>
                  <a:gd name="T20" fmla="*/ 19 w 62"/>
                  <a:gd name="T21" fmla="*/ 188 h 232"/>
                  <a:gd name="T22" fmla="*/ 20 w 62"/>
                  <a:gd name="T23" fmla="*/ 187 h 232"/>
                  <a:gd name="T24" fmla="*/ 30 w 62"/>
                  <a:gd name="T25" fmla="*/ 184 h 232"/>
                  <a:gd name="T26" fmla="*/ 34 w 62"/>
                  <a:gd name="T27" fmla="*/ 194 h 232"/>
                  <a:gd name="T28" fmla="*/ 33 w 62"/>
                  <a:gd name="T29" fmla="*/ 195 h 232"/>
                  <a:gd name="T30" fmla="*/ 26 w 62"/>
                  <a:gd name="T31" fmla="*/ 199 h 232"/>
                  <a:gd name="T32" fmla="*/ 40 w 62"/>
                  <a:gd name="T33" fmla="*/ 164 h 232"/>
                  <a:gd name="T34" fmla="*/ 38 w 62"/>
                  <a:gd name="T35" fmla="*/ 164 h 232"/>
                  <a:gd name="T36" fmla="*/ 33 w 62"/>
                  <a:gd name="T37" fmla="*/ 154 h 232"/>
                  <a:gd name="T38" fmla="*/ 33 w 62"/>
                  <a:gd name="T39" fmla="*/ 153 h 232"/>
                  <a:gd name="T40" fmla="*/ 43 w 62"/>
                  <a:gd name="T41" fmla="*/ 148 h 232"/>
                  <a:gd name="T42" fmla="*/ 48 w 62"/>
                  <a:gd name="T43" fmla="*/ 158 h 232"/>
                  <a:gd name="T44" fmla="*/ 47 w 62"/>
                  <a:gd name="T45" fmla="*/ 159 h 232"/>
                  <a:gd name="T46" fmla="*/ 40 w 62"/>
                  <a:gd name="T47" fmla="*/ 164 h 232"/>
                  <a:gd name="T48" fmla="*/ 49 w 62"/>
                  <a:gd name="T49" fmla="*/ 128 h 232"/>
                  <a:gd name="T50" fmla="*/ 48 w 62"/>
                  <a:gd name="T51" fmla="*/ 128 h 232"/>
                  <a:gd name="T52" fmla="*/ 42 w 62"/>
                  <a:gd name="T53" fmla="*/ 119 h 232"/>
                  <a:gd name="T54" fmla="*/ 42 w 62"/>
                  <a:gd name="T55" fmla="*/ 118 h 232"/>
                  <a:gd name="T56" fmla="*/ 51 w 62"/>
                  <a:gd name="T57" fmla="*/ 112 h 232"/>
                  <a:gd name="T58" fmla="*/ 57 w 62"/>
                  <a:gd name="T59" fmla="*/ 121 h 232"/>
                  <a:gd name="T60" fmla="*/ 57 w 62"/>
                  <a:gd name="T61" fmla="*/ 122 h 232"/>
                  <a:gd name="T62" fmla="*/ 49 w 62"/>
                  <a:gd name="T63" fmla="*/ 128 h 232"/>
                  <a:gd name="T64" fmla="*/ 54 w 62"/>
                  <a:gd name="T65" fmla="*/ 91 h 232"/>
                  <a:gd name="T66" fmla="*/ 53 w 62"/>
                  <a:gd name="T67" fmla="*/ 91 h 232"/>
                  <a:gd name="T68" fmla="*/ 46 w 62"/>
                  <a:gd name="T69" fmla="*/ 83 h 232"/>
                  <a:gd name="T70" fmla="*/ 46 w 62"/>
                  <a:gd name="T71" fmla="*/ 82 h 232"/>
                  <a:gd name="T72" fmla="*/ 54 w 62"/>
                  <a:gd name="T73" fmla="*/ 75 h 232"/>
                  <a:gd name="T74" fmla="*/ 62 w 62"/>
                  <a:gd name="T75" fmla="*/ 83 h 232"/>
                  <a:gd name="T76" fmla="*/ 62 w 62"/>
                  <a:gd name="T77" fmla="*/ 84 h 232"/>
                  <a:gd name="T78" fmla="*/ 54 w 62"/>
                  <a:gd name="T79" fmla="*/ 91 h 232"/>
                  <a:gd name="T80" fmla="*/ 54 w 62"/>
                  <a:gd name="T81" fmla="*/ 54 h 232"/>
                  <a:gd name="T82" fmla="*/ 46 w 62"/>
                  <a:gd name="T83" fmla="*/ 47 h 232"/>
                  <a:gd name="T84" fmla="*/ 46 w 62"/>
                  <a:gd name="T85" fmla="*/ 46 h 232"/>
                  <a:gd name="T86" fmla="*/ 53 w 62"/>
                  <a:gd name="T87" fmla="*/ 37 h 232"/>
                  <a:gd name="T88" fmla="*/ 61 w 62"/>
                  <a:gd name="T89" fmla="*/ 45 h 232"/>
                  <a:gd name="T90" fmla="*/ 62 w 62"/>
                  <a:gd name="T91" fmla="*/ 46 h 232"/>
                  <a:gd name="T92" fmla="*/ 54 w 62"/>
                  <a:gd name="T93" fmla="*/ 54 h 232"/>
                  <a:gd name="T94" fmla="*/ 54 w 62"/>
                  <a:gd name="T95" fmla="*/ 54 h 232"/>
                  <a:gd name="T96" fmla="*/ 49 w 62"/>
                  <a:gd name="T97" fmla="*/ 17 h 232"/>
                  <a:gd name="T98" fmla="*/ 42 w 62"/>
                  <a:gd name="T99" fmla="*/ 11 h 232"/>
                  <a:gd name="T100" fmla="*/ 41 w 62"/>
                  <a:gd name="T101" fmla="*/ 10 h 232"/>
                  <a:gd name="T102" fmla="*/ 48 w 62"/>
                  <a:gd name="T103" fmla="*/ 1 h 232"/>
                  <a:gd name="T104" fmla="*/ 57 w 62"/>
                  <a:gd name="T105" fmla="*/ 7 h 232"/>
                  <a:gd name="T106" fmla="*/ 57 w 62"/>
                  <a:gd name="T107" fmla="*/ 7 h 232"/>
                  <a:gd name="T108" fmla="*/ 51 w 62"/>
                  <a:gd name="T109" fmla="*/ 16 h 232"/>
                  <a:gd name="T110" fmla="*/ 49 w 62"/>
                  <a:gd name="T111" fmla="*/ 1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2" h="232">
                    <a:moveTo>
                      <a:pt x="9" y="232"/>
                    </a:moveTo>
                    <a:cubicBezTo>
                      <a:pt x="7" y="232"/>
                      <a:pt x="6" y="232"/>
                      <a:pt x="5" y="231"/>
                    </a:cubicBezTo>
                    <a:cubicBezTo>
                      <a:pt x="1" y="229"/>
                      <a:pt x="0" y="224"/>
                      <a:pt x="2" y="220"/>
                    </a:cubicBezTo>
                    <a:cubicBezTo>
                      <a:pt x="3" y="219"/>
                      <a:pt x="3" y="219"/>
                      <a:pt x="3" y="219"/>
                    </a:cubicBezTo>
                    <a:cubicBezTo>
                      <a:pt x="5" y="216"/>
                      <a:pt x="10" y="215"/>
                      <a:pt x="13" y="217"/>
                    </a:cubicBezTo>
                    <a:cubicBezTo>
                      <a:pt x="17" y="219"/>
                      <a:pt x="18" y="224"/>
                      <a:pt x="16" y="228"/>
                    </a:cubicBezTo>
                    <a:cubicBezTo>
                      <a:pt x="15" y="228"/>
                      <a:pt x="15" y="228"/>
                      <a:pt x="15" y="228"/>
                    </a:cubicBezTo>
                    <a:cubicBezTo>
                      <a:pt x="14" y="231"/>
                      <a:pt x="11" y="232"/>
                      <a:pt x="9" y="232"/>
                    </a:cubicBezTo>
                    <a:close/>
                    <a:moveTo>
                      <a:pt x="26" y="199"/>
                    </a:moveTo>
                    <a:cubicBezTo>
                      <a:pt x="25" y="199"/>
                      <a:pt x="24" y="199"/>
                      <a:pt x="23" y="198"/>
                    </a:cubicBezTo>
                    <a:cubicBezTo>
                      <a:pt x="19" y="197"/>
                      <a:pt x="18" y="192"/>
                      <a:pt x="19" y="188"/>
                    </a:cubicBezTo>
                    <a:cubicBezTo>
                      <a:pt x="20" y="187"/>
                      <a:pt x="20" y="187"/>
                      <a:pt x="20" y="187"/>
                    </a:cubicBezTo>
                    <a:cubicBezTo>
                      <a:pt x="22" y="183"/>
                      <a:pt x="26" y="182"/>
                      <a:pt x="30" y="184"/>
                    </a:cubicBezTo>
                    <a:cubicBezTo>
                      <a:pt x="34" y="185"/>
                      <a:pt x="36" y="190"/>
                      <a:pt x="34" y="194"/>
                    </a:cubicBezTo>
                    <a:cubicBezTo>
                      <a:pt x="33" y="195"/>
                      <a:pt x="33" y="195"/>
                      <a:pt x="33" y="195"/>
                    </a:cubicBezTo>
                    <a:cubicBezTo>
                      <a:pt x="32" y="197"/>
                      <a:pt x="29" y="199"/>
                      <a:pt x="26" y="199"/>
                    </a:cubicBezTo>
                    <a:close/>
                    <a:moveTo>
                      <a:pt x="40" y="164"/>
                    </a:moveTo>
                    <a:cubicBezTo>
                      <a:pt x="39" y="164"/>
                      <a:pt x="39" y="164"/>
                      <a:pt x="38" y="164"/>
                    </a:cubicBezTo>
                    <a:cubicBezTo>
                      <a:pt x="34" y="163"/>
                      <a:pt x="31" y="158"/>
                      <a:pt x="33" y="154"/>
                    </a:cubicBezTo>
                    <a:cubicBezTo>
                      <a:pt x="33" y="153"/>
                      <a:pt x="33" y="153"/>
                      <a:pt x="33" y="153"/>
                    </a:cubicBezTo>
                    <a:cubicBezTo>
                      <a:pt x="34" y="149"/>
                      <a:pt x="39" y="147"/>
                      <a:pt x="43" y="148"/>
                    </a:cubicBezTo>
                    <a:cubicBezTo>
                      <a:pt x="47" y="150"/>
                      <a:pt x="49" y="154"/>
                      <a:pt x="48" y="158"/>
                    </a:cubicBezTo>
                    <a:cubicBezTo>
                      <a:pt x="47" y="159"/>
                      <a:pt x="47" y="159"/>
                      <a:pt x="47" y="159"/>
                    </a:cubicBezTo>
                    <a:cubicBezTo>
                      <a:pt x="46" y="162"/>
                      <a:pt x="43" y="164"/>
                      <a:pt x="40" y="164"/>
                    </a:cubicBezTo>
                    <a:close/>
                    <a:moveTo>
                      <a:pt x="49" y="128"/>
                    </a:moveTo>
                    <a:cubicBezTo>
                      <a:pt x="49" y="128"/>
                      <a:pt x="48" y="128"/>
                      <a:pt x="48" y="128"/>
                    </a:cubicBezTo>
                    <a:cubicBezTo>
                      <a:pt x="44" y="127"/>
                      <a:pt x="41" y="123"/>
                      <a:pt x="42" y="119"/>
                    </a:cubicBezTo>
                    <a:cubicBezTo>
                      <a:pt x="42" y="118"/>
                      <a:pt x="42" y="118"/>
                      <a:pt x="42" y="118"/>
                    </a:cubicBezTo>
                    <a:cubicBezTo>
                      <a:pt x="43" y="114"/>
                      <a:pt x="47" y="111"/>
                      <a:pt x="51" y="112"/>
                    </a:cubicBezTo>
                    <a:cubicBezTo>
                      <a:pt x="55" y="113"/>
                      <a:pt x="58" y="117"/>
                      <a:pt x="57" y="121"/>
                    </a:cubicBezTo>
                    <a:cubicBezTo>
                      <a:pt x="57" y="122"/>
                      <a:pt x="57" y="122"/>
                      <a:pt x="57" y="122"/>
                    </a:cubicBezTo>
                    <a:cubicBezTo>
                      <a:pt x="56" y="126"/>
                      <a:pt x="53" y="128"/>
                      <a:pt x="49" y="128"/>
                    </a:cubicBezTo>
                    <a:close/>
                    <a:moveTo>
                      <a:pt x="54" y="91"/>
                    </a:moveTo>
                    <a:cubicBezTo>
                      <a:pt x="54" y="91"/>
                      <a:pt x="54" y="91"/>
                      <a:pt x="53" y="91"/>
                    </a:cubicBezTo>
                    <a:cubicBezTo>
                      <a:pt x="49" y="91"/>
                      <a:pt x="46" y="87"/>
                      <a:pt x="46" y="83"/>
                    </a:cubicBezTo>
                    <a:cubicBezTo>
                      <a:pt x="46" y="82"/>
                      <a:pt x="46" y="82"/>
                      <a:pt x="46" y="82"/>
                    </a:cubicBezTo>
                    <a:cubicBezTo>
                      <a:pt x="46" y="78"/>
                      <a:pt x="50" y="74"/>
                      <a:pt x="54" y="75"/>
                    </a:cubicBezTo>
                    <a:cubicBezTo>
                      <a:pt x="59" y="75"/>
                      <a:pt x="62" y="79"/>
                      <a:pt x="62" y="83"/>
                    </a:cubicBezTo>
                    <a:cubicBezTo>
                      <a:pt x="62" y="84"/>
                      <a:pt x="62" y="84"/>
                      <a:pt x="62" y="84"/>
                    </a:cubicBezTo>
                    <a:cubicBezTo>
                      <a:pt x="61" y="88"/>
                      <a:pt x="58" y="91"/>
                      <a:pt x="54" y="91"/>
                    </a:cubicBezTo>
                    <a:close/>
                    <a:moveTo>
                      <a:pt x="54" y="54"/>
                    </a:moveTo>
                    <a:cubicBezTo>
                      <a:pt x="50" y="54"/>
                      <a:pt x="46" y="51"/>
                      <a:pt x="46" y="47"/>
                    </a:cubicBezTo>
                    <a:cubicBezTo>
                      <a:pt x="46" y="46"/>
                      <a:pt x="46" y="46"/>
                      <a:pt x="46" y="46"/>
                    </a:cubicBezTo>
                    <a:cubicBezTo>
                      <a:pt x="46" y="41"/>
                      <a:pt x="49" y="38"/>
                      <a:pt x="53" y="37"/>
                    </a:cubicBezTo>
                    <a:cubicBezTo>
                      <a:pt x="57" y="37"/>
                      <a:pt x="61" y="40"/>
                      <a:pt x="61" y="45"/>
                    </a:cubicBezTo>
                    <a:cubicBezTo>
                      <a:pt x="62" y="46"/>
                      <a:pt x="62" y="46"/>
                      <a:pt x="62" y="46"/>
                    </a:cubicBezTo>
                    <a:cubicBezTo>
                      <a:pt x="62" y="50"/>
                      <a:pt x="59" y="54"/>
                      <a:pt x="54" y="54"/>
                    </a:cubicBezTo>
                    <a:cubicBezTo>
                      <a:pt x="54" y="54"/>
                      <a:pt x="54" y="54"/>
                      <a:pt x="54" y="54"/>
                    </a:cubicBezTo>
                    <a:close/>
                    <a:moveTo>
                      <a:pt x="49" y="17"/>
                    </a:moveTo>
                    <a:cubicBezTo>
                      <a:pt x="46" y="17"/>
                      <a:pt x="42" y="14"/>
                      <a:pt x="42" y="11"/>
                    </a:cubicBezTo>
                    <a:cubicBezTo>
                      <a:pt x="41" y="10"/>
                      <a:pt x="41" y="10"/>
                      <a:pt x="41" y="10"/>
                    </a:cubicBezTo>
                    <a:cubicBezTo>
                      <a:pt x="41" y="5"/>
                      <a:pt x="43" y="1"/>
                      <a:pt x="48" y="1"/>
                    </a:cubicBezTo>
                    <a:cubicBezTo>
                      <a:pt x="52" y="0"/>
                      <a:pt x="56" y="2"/>
                      <a:pt x="57" y="7"/>
                    </a:cubicBezTo>
                    <a:cubicBezTo>
                      <a:pt x="57" y="7"/>
                      <a:pt x="57" y="7"/>
                      <a:pt x="57" y="7"/>
                    </a:cubicBezTo>
                    <a:cubicBezTo>
                      <a:pt x="58" y="11"/>
                      <a:pt x="55" y="16"/>
                      <a:pt x="51" y="16"/>
                    </a:cubicBezTo>
                    <a:cubicBezTo>
                      <a:pt x="50" y="17"/>
                      <a:pt x="50" y="17"/>
                      <a:pt x="49"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96">
                <a:extLst>
                  <a:ext uri="{FF2B5EF4-FFF2-40B4-BE49-F238E27FC236}">
                    <a16:creationId xmlns:a16="http://schemas.microsoft.com/office/drawing/2014/main" id="{A9C26FB9-EEFC-4164-8024-88EC4ABE7CD3}"/>
                  </a:ext>
                </a:extLst>
              </p:cNvPr>
              <p:cNvSpPr>
                <a:spLocks/>
              </p:cNvSpPr>
              <p:nvPr/>
            </p:nvSpPr>
            <p:spPr bwMode="auto">
              <a:xfrm>
                <a:off x="9031" y="1934"/>
                <a:ext cx="43" cy="40"/>
              </a:xfrm>
              <a:custGeom>
                <a:avLst/>
                <a:gdLst>
                  <a:gd name="T0" fmla="*/ 9 w 18"/>
                  <a:gd name="T1" fmla="*/ 17 h 17"/>
                  <a:gd name="T2" fmla="*/ 4 w 18"/>
                  <a:gd name="T3" fmla="*/ 15 h 17"/>
                  <a:gd name="T4" fmla="*/ 3 w 18"/>
                  <a:gd name="T5" fmla="*/ 4 h 17"/>
                  <a:gd name="T6" fmla="*/ 3 w 18"/>
                  <a:gd name="T7" fmla="*/ 4 h 17"/>
                  <a:gd name="T8" fmla="*/ 14 w 18"/>
                  <a:gd name="T9" fmla="*/ 3 h 17"/>
                  <a:gd name="T10" fmla="*/ 15 w 18"/>
                  <a:gd name="T11" fmla="*/ 14 h 17"/>
                  <a:gd name="T12" fmla="*/ 15 w 18"/>
                  <a:gd name="T13" fmla="*/ 14 h 17"/>
                  <a:gd name="T14" fmla="*/ 9 w 18"/>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7">
                    <a:moveTo>
                      <a:pt x="9" y="17"/>
                    </a:moveTo>
                    <a:cubicBezTo>
                      <a:pt x="7" y="17"/>
                      <a:pt x="6" y="16"/>
                      <a:pt x="4" y="15"/>
                    </a:cubicBezTo>
                    <a:cubicBezTo>
                      <a:pt x="1" y="13"/>
                      <a:pt x="0" y="8"/>
                      <a:pt x="3" y="4"/>
                    </a:cubicBezTo>
                    <a:cubicBezTo>
                      <a:pt x="3" y="4"/>
                      <a:pt x="3" y="4"/>
                      <a:pt x="3" y="4"/>
                    </a:cubicBezTo>
                    <a:cubicBezTo>
                      <a:pt x="6" y="1"/>
                      <a:pt x="11" y="0"/>
                      <a:pt x="14" y="3"/>
                    </a:cubicBezTo>
                    <a:cubicBezTo>
                      <a:pt x="18" y="6"/>
                      <a:pt x="18" y="10"/>
                      <a:pt x="15" y="14"/>
                    </a:cubicBezTo>
                    <a:cubicBezTo>
                      <a:pt x="15" y="14"/>
                      <a:pt x="15" y="14"/>
                      <a:pt x="15" y="14"/>
                    </a:cubicBezTo>
                    <a:cubicBezTo>
                      <a:pt x="14" y="16"/>
                      <a:pt x="11" y="17"/>
                      <a:pt x="9"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97">
                <a:extLst>
                  <a:ext uri="{FF2B5EF4-FFF2-40B4-BE49-F238E27FC236}">
                    <a16:creationId xmlns:a16="http://schemas.microsoft.com/office/drawing/2014/main" id="{167A5958-4A01-49B5-B21B-E4F304335C8B}"/>
                  </a:ext>
                </a:extLst>
              </p:cNvPr>
              <p:cNvSpPr>
                <a:spLocks/>
              </p:cNvSpPr>
              <p:nvPr/>
            </p:nvSpPr>
            <p:spPr bwMode="auto">
              <a:xfrm>
                <a:off x="7926" y="1934"/>
                <a:ext cx="40" cy="40"/>
              </a:xfrm>
              <a:custGeom>
                <a:avLst/>
                <a:gdLst>
                  <a:gd name="T0" fmla="*/ 9 w 17"/>
                  <a:gd name="T1" fmla="*/ 17 h 17"/>
                  <a:gd name="T2" fmla="*/ 3 w 17"/>
                  <a:gd name="T3" fmla="*/ 14 h 17"/>
                  <a:gd name="T4" fmla="*/ 3 w 17"/>
                  <a:gd name="T5" fmla="*/ 14 h 17"/>
                  <a:gd name="T6" fmla="*/ 4 w 17"/>
                  <a:gd name="T7" fmla="*/ 3 h 17"/>
                  <a:gd name="T8" fmla="*/ 15 w 17"/>
                  <a:gd name="T9" fmla="*/ 4 h 17"/>
                  <a:gd name="T10" fmla="*/ 14 w 17"/>
                  <a:gd name="T11" fmla="*/ 15 h 17"/>
                  <a:gd name="T12" fmla="*/ 9 w 17"/>
                  <a:gd name="T13" fmla="*/ 17 h 17"/>
                </a:gdLst>
                <a:ahLst/>
                <a:cxnLst>
                  <a:cxn ang="0">
                    <a:pos x="T0" y="T1"/>
                  </a:cxn>
                  <a:cxn ang="0">
                    <a:pos x="T2" y="T3"/>
                  </a:cxn>
                  <a:cxn ang="0">
                    <a:pos x="T4" y="T5"/>
                  </a:cxn>
                  <a:cxn ang="0">
                    <a:pos x="T6" y="T7"/>
                  </a:cxn>
                  <a:cxn ang="0">
                    <a:pos x="T8" y="T9"/>
                  </a:cxn>
                  <a:cxn ang="0">
                    <a:pos x="T10" y="T11"/>
                  </a:cxn>
                  <a:cxn ang="0">
                    <a:pos x="T12" y="T13"/>
                  </a:cxn>
                </a:cxnLst>
                <a:rect l="0" t="0" r="r" b="b"/>
                <a:pathLst>
                  <a:path w="17" h="17">
                    <a:moveTo>
                      <a:pt x="9" y="17"/>
                    </a:moveTo>
                    <a:cubicBezTo>
                      <a:pt x="7" y="17"/>
                      <a:pt x="5" y="16"/>
                      <a:pt x="3" y="14"/>
                    </a:cubicBezTo>
                    <a:cubicBezTo>
                      <a:pt x="3" y="14"/>
                      <a:pt x="3" y="14"/>
                      <a:pt x="3" y="14"/>
                    </a:cubicBezTo>
                    <a:cubicBezTo>
                      <a:pt x="0" y="11"/>
                      <a:pt x="1" y="6"/>
                      <a:pt x="4" y="3"/>
                    </a:cubicBezTo>
                    <a:cubicBezTo>
                      <a:pt x="7" y="0"/>
                      <a:pt x="12" y="1"/>
                      <a:pt x="15" y="4"/>
                    </a:cubicBezTo>
                    <a:cubicBezTo>
                      <a:pt x="17" y="7"/>
                      <a:pt x="17" y="12"/>
                      <a:pt x="14" y="15"/>
                    </a:cubicBezTo>
                    <a:cubicBezTo>
                      <a:pt x="12" y="16"/>
                      <a:pt x="11" y="17"/>
                      <a:pt x="9"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98">
                <a:extLst>
                  <a:ext uri="{FF2B5EF4-FFF2-40B4-BE49-F238E27FC236}">
                    <a16:creationId xmlns:a16="http://schemas.microsoft.com/office/drawing/2014/main" id="{410BAAC0-1419-47ED-88DE-C12F65FBA0A3}"/>
                  </a:ext>
                </a:extLst>
              </p:cNvPr>
              <p:cNvSpPr>
                <a:spLocks noEditPoints="1"/>
              </p:cNvSpPr>
              <p:nvPr/>
            </p:nvSpPr>
            <p:spPr bwMode="auto">
              <a:xfrm>
                <a:off x="7769" y="1352"/>
                <a:ext cx="147" cy="551"/>
              </a:xfrm>
              <a:custGeom>
                <a:avLst/>
                <a:gdLst>
                  <a:gd name="T0" fmla="*/ 53 w 62"/>
                  <a:gd name="T1" fmla="*/ 232 h 232"/>
                  <a:gd name="T2" fmla="*/ 47 w 62"/>
                  <a:gd name="T3" fmla="*/ 228 h 232"/>
                  <a:gd name="T4" fmla="*/ 47 w 62"/>
                  <a:gd name="T5" fmla="*/ 228 h 232"/>
                  <a:gd name="T6" fmla="*/ 49 w 62"/>
                  <a:gd name="T7" fmla="*/ 217 h 232"/>
                  <a:gd name="T8" fmla="*/ 60 w 62"/>
                  <a:gd name="T9" fmla="*/ 219 h 232"/>
                  <a:gd name="T10" fmla="*/ 60 w 62"/>
                  <a:gd name="T11" fmla="*/ 220 h 232"/>
                  <a:gd name="T12" fmla="*/ 58 w 62"/>
                  <a:gd name="T13" fmla="*/ 231 h 232"/>
                  <a:gd name="T14" fmla="*/ 53 w 62"/>
                  <a:gd name="T15" fmla="*/ 232 h 232"/>
                  <a:gd name="T16" fmla="*/ 36 w 62"/>
                  <a:gd name="T17" fmla="*/ 199 h 232"/>
                  <a:gd name="T18" fmla="*/ 29 w 62"/>
                  <a:gd name="T19" fmla="*/ 195 h 232"/>
                  <a:gd name="T20" fmla="*/ 28 w 62"/>
                  <a:gd name="T21" fmla="*/ 194 h 232"/>
                  <a:gd name="T22" fmla="*/ 32 w 62"/>
                  <a:gd name="T23" fmla="*/ 184 h 232"/>
                  <a:gd name="T24" fmla="*/ 42 w 62"/>
                  <a:gd name="T25" fmla="*/ 187 h 232"/>
                  <a:gd name="T26" fmla="*/ 43 w 62"/>
                  <a:gd name="T27" fmla="*/ 188 h 232"/>
                  <a:gd name="T28" fmla="*/ 39 w 62"/>
                  <a:gd name="T29" fmla="*/ 198 h 232"/>
                  <a:gd name="T30" fmla="*/ 36 w 62"/>
                  <a:gd name="T31" fmla="*/ 199 h 232"/>
                  <a:gd name="T32" fmla="*/ 22 w 62"/>
                  <a:gd name="T33" fmla="*/ 164 h 232"/>
                  <a:gd name="T34" fmla="*/ 15 w 62"/>
                  <a:gd name="T35" fmla="*/ 159 h 232"/>
                  <a:gd name="T36" fmla="*/ 14 w 62"/>
                  <a:gd name="T37" fmla="*/ 158 h 232"/>
                  <a:gd name="T38" fmla="*/ 19 w 62"/>
                  <a:gd name="T39" fmla="*/ 148 h 232"/>
                  <a:gd name="T40" fmla="*/ 29 w 62"/>
                  <a:gd name="T41" fmla="*/ 154 h 232"/>
                  <a:gd name="T42" fmla="*/ 29 w 62"/>
                  <a:gd name="T43" fmla="*/ 154 h 232"/>
                  <a:gd name="T44" fmla="*/ 24 w 62"/>
                  <a:gd name="T45" fmla="*/ 164 h 232"/>
                  <a:gd name="T46" fmla="*/ 22 w 62"/>
                  <a:gd name="T47" fmla="*/ 164 h 232"/>
                  <a:gd name="T48" fmla="*/ 13 w 62"/>
                  <a:gd name="T49" fmla="*/ 128 h 232"/>
                  <a:gd name="T50" fmla="*/ 5 w 62"/>
                  <a:gd name="T51" fmla="*/ 122 h 232"/>
                  <a:gd name="T52" fmla="*/ 5 w 62"/>
                  <a:gd name="T53" fmla="*/ 121 h 232"/>
                  <a:gd name="T54" fmla="*/ 11 w 62"/>
                  <a:gd name="T55" fmla="*/ 112 h 232"/>
                  <a:gd name="T56" fmla="*/ 20 w 62"/>
                  <a:gd name="T57" fmla="*/ 118 h 232"/>
                  <a:gd name="T58" fmla="*/ 20 w 62"/>
                  <a:gd name="T59" fmla="*/ 119 h 232"/>
                  <a:gd name="T60" fmla="*/ 14 w 62"/>
                  <a:gd name="T61" fmla="*/ 128 h 232"/>
                  <a:gd name="T62" fmla="*/ 13 w 62"/>
                  <a:gd name="T63" fmla="*/ 128 h 232"/>
                  <a:gd name="T64" fmla="*/ 8 w 62"/>
                  <a:gd name="T65" fmla="*/ 91 h 232"/>
                  <a:gd name="T66" fmla="*/ 1 w 62"/>
                  <a:gd name="T67" fmla="*/ 84 h 232"/>
                  <a:gd name="T68" fmla="*/ 1 w 62"/>
                  <a:gd name="T69" fmla="*/ 83 h 232"/>
                  <a:gd name="T70" fmla="*/ 8 w 62"/>
                  <a:gd name="T71" fmla="*/ 75 h 232"/>
                  <a:gd name="T72" fmla="*/ 16 w 62"/>
                  <a:gd name="T73" fmla="*/ 82 h 232"/>
                  <a:gd name="T74" fmla="*/ 16 w 62"/>
                  <a:gd name="T75" fmla="*/ 83 h 232"/>
                  <a:gd name="T76" fmla="*/ 9 w 62"/>
                  <a:gd name="T77" fmla="*/ 91 h 232"/>
                  <a:gd name="T78" fmla="*/ 8 w 62"/>
                  <a:gd name="T79" fmla="*/ 91 h 232"/>
                  <a:gd name="T80" fmla="*/ 8 w 62"/>
                  <a:gd name="T81" fmla="*/ 54 h 232"/>
                  <a:gd name="T82" fmla="*/ 8 w 62"/>
                  <a:gd name="T83" fmla="*/ 54 h 232"/>
                  <a:gd name="T84" fmla="*/ 1 w 62"/>
                  <a:gd name="T85" fmla="*/ 46 h 232"/>
                  <a:gd name="T86" fmla="*/ 1 w 62"/>
                  <a:gd name="T87" fmla="*/ 45 h 232"/>
                  <a:gd name="T88" fmla="*/ 9 w 62"/>
                  <a:gd name="T89" fmla="*/ 38 h 232"/>
                  <a:gd name="T90" fmla="*/ 16 w 62"/>
                  <a:gd name="T91" fmla="*/ 46 h 232"/>
                  <a:gd name="T92" fmla="*/ 16 w 62"/>
                  <a:gd name="T93" fmla="*/ 47 h 232"/>
                  <a:gd name="T94" fmla="*/ 8 w 62"/>
                  <a:gd name="T95" fmla="*/ 54 h 232"/>
                  <a:gd name="T96" fmla="*/ 13 w 62"/>
                  <a:gd name="T97" fmla="*/ 17 h 232"/>
                  <a:gd name="T98" fmla="*/ 11 w 62"/>
                  <a:gd name="T99" fmla="*/ 17 h 232"/>
                  <a:gd name="T100" fmla="*/ 5 w 62"/>
                  <a:gd name="T101" fmla="*/ 8 h 232"/>
                  <a:gd name="T102" fmla="*/ 5 w 62"/>
                  <a:gd name="T103" fmla="*/ 7 h 232"/>
                  <a:gd name="T104" fmla="*/ 14 w 62"/>
                  <a:gd name="T105" fmla="*/ 1 h 232"/>
                  <a:gd name="T106" fmla="*/ 21 w 62"/>
                  <a:gd name="T107" fmla="*/ 10 h 232"/>
                  <a:gd name="T108" fmla="*/ 20 w 62"/>
                  <a:gd name="T109" fmla="*/ 10 h 232"/>
                  <a:gd name="T110" fmla="*/ 13 w 62"/>
                  <a:gd name="T111" fmla="*/ 1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2" h="232">
                    <a:moveTo>
                      <a:pt x="53" y="232"/>
                    </a:moveTo>
                    <a:cubicBezTo>
                      <a:pt x="51" y="232"/>
                      <a:pt x="48" y="231"/>
                      <a:pt x="47" y="228"/>
                    </a:cubicBezTo>
                    <a:cubicBezTo>
                      <a:pt x="47" y="228"/>
                      <a:pt x="47" y="228"/>
                      <a:pt x="47" y="228"/>
                    </a:cubicBezTo>
                    <a:cubicBezTo>
                      <a:pt x="44" y="224"/>
                      <a:pt x="45" y="219"/>
                      <a:pt x="49" y="217"/>
                    </a:cubicBezTo>
                    <a:cubicBezTo>
                      <a:pt x="53" y="215"/>
                      <a:pt x="57" y="216"/>
                      <a:pt x="60" y="219"/>
                    </a:cubicBezTo>
                    <a:cubicBezTo>
                      <a:pt x="60" y="220"/>
                      <a:pt x="60" y="220"/>
                      <a:pt x="60" y="220"/>
                    </a:cubicBezTo>
                    <a:cubicBezTo>
                      <a:pt x="62" y="223"/>
                      <a:pt x="61" y="228"/>
                      <a:pt x="58" y="231"/>
                    </a:cubicBezTo>
                    <a:cubicBezTo>
                      <a:pt x="56" y="232"/>
                      <a:pt x="55" y="232"/>
                      <a:pt x="53" y="232"/>
                    </a:cubicBezTo>
                    <a:close/>
                    <a:moveTo>
                      <a:pt x="36" y="199"/>
                    </a:moveTo>
                    <a:cubicBezTo>
                      <a:pt x="33" y="199"/>
                      <a:pt x="30" y="198"/>
                      <a:pt x="29" y="195"/>
                    </a:cubicBezTo>
                    <a:cubicBezTo>
                      <a:pt x="28" y="194"/>
                      <a:pt x="28" y="194"/>
                      <a:pt x="28" y="194"/>
                    </a:cubicBezTo>
                    <a:cubicBezTo>
                      <a:pt x="26" y="190"/>
                      <a:pt x="28" y="185"/>
                      <a:pt x="32" y="184"/>
                    </a:cubicBezTo>
                    <a:cubicBezTo>
                      <a:pt x="36" y="182"/>
                      <a:pt x="41" y="184"/>
                      <a:pt x="42" y="187"/>
                    </a:cubicBezTo>
                    <a:cubicBezTo>
                      <a:pt x="43" y="188"/>
                      <a:pt x="43" y="188"/>
                      <a:pt x="43" y="188"/>
                    </a:cubicBezTo>
                    <a:cubicBezTo>
                      <a:pt x="45" y="192"/>
                      <a:pt x="43" y="197"/>
                      <a:pt x="39" y="198"/>
                    </a:cubicBezTo>
                    <a:cubicBezTo>
                      <a:pt x="38" y="199"/>
                      <a:pt x="37" y="199"/>
                      <a:pt x="36" y="199"/>
                    </a:cubicBezTo>
                    <a:close/>
                    <a:moveTo>
                      <a:pt x="22" y="164"/>
                    </a:moveTo>
                    <a:cubicBezTo>
                      <a:pt x="19" y="164"/>
                      <a:pt x="16" y="162"/>
                      <a:pt x="15" y="159"/>
                    </a:cubicBezTo>
                    <a:cubicBezTo>
                      <a:pt x="14" y="158"/>
                      <a:pt x="14" y="158"/>
                      <a:pt x="14" y="158"/>
                    </a:cubicBezTo>
                    <a:cubicBezTo>
                      <a:pt x="13" y="154"/>
                      <a:pt x="15" y="150"/>
                      <a:pt x="19" y="148"/>
                    </a:cubicBezTo>
                    <a:cubicBezTo>
                      <a:pt x="24" y="147"/>
                      <a:pt x="28" y="149"/>
                      <a:pt x="29" y="154"/>
                    </a:cubicBezTo>
                    <a:cubicBezTo>
                      <a:pt x="29" y="154"/>
                      <a:pt x="29" y="154"/>
                      <a:pt x="29" y="154"/>
                    </a:cubicBezTo>
                    <a:cubicBezTo>
                      <a:pt x="31" y="158"/>
                      <a:pt x="28" y="163"/>
                      <a:pt x="24" y="164"/>
                    </a:cubicBezTo>
                    <a:cubicBezTo>
                      <a:pt x="24" y="164"/>
                      <a:pt x="23" y="164"/>
                      <a:pt x="22" y="164"/>
                    </a:cubicBezTo>
                    <a:close/>
                    <a:moveTo>
                      <a:pt x="13" y="128"/>
                    </a:moveTo>
                    <a:cubicBezTo>
                      <a:pt x="9" y="128"/>
                      <a:pt x="6" y="126"/>
                      <a:pt x="5" y="122"/>
                    </a:cubicBezTo>
                    <a:cubicBezTo>
                      <a:pt x="5" y="121"/>
                      <a:pt x="5" y="121"/>
                      <a:pt x="5" y="121"/>
                    </a:cubicBezTo>
                    <a:cubicBezTo>
                      <a:pt x="4" y="117"/>
                      <a:pt x="7" y="113"/>
                      <a:pt x="11" y="112"/>
                    </a:cubicBezTo>
                    <a:cubicBezTo>
                      <a:pt x="16" y="111"/>
                      <a:pt x="20" y="114"/>
                      <a:pt x="20" y="118"/>
                    </a:cubicBezTo>
                    <a:cubicBezTo>
                      <a:pt x="20" y="119"/>
                      <a:pt x="20" y="119"/>
                      <a:pt x="20" y="119"/>
                    </a:cubicBezTo>
                    <a:cubicBezTo>
                      <a:pt x="21" y="123"/>
                      <a:pt x="19" y="127"/>
                      <a:pt x="14" y="128"/>
                    </a:cubicBezTo>
                    <a:cubicBezTo>
                      <a:pt x="14" y="128"/>
                      <a:pt x="13" y="128"/>
                      <a:pt x="13" y="128"/>
                    </a:cubicBezTo>
                    <a:close/>
                    <a:moveTo>
                      <a:pt x="8" y="91"/>
                    </a:moveTo>
                    <a:cubicBezTo>
                      <a:pt x="4" y="91"/>
                      <a:pt x="1" y="88"/>
                      <a:pt x="1" y="84"/>
                    </a:cubicBezTo>
                    <a:cubicBezTo>
                      <a:pt x="1" y="83"/>
                      <a:pt x="1" y="83"/>
                      <a:pt x="1" y="83"/>
                    </a:cubicBezTo>
                    <a:cubicBezTo>
                      <a:pt x="0" y="79"/>
                      <a:pt x="4" y="75"/>
                      <a:pt x="8" y="75"/>
                    </a:cubicBezTo>
                    <a:cubicBezTo>
                      <a:pt x="12" y="75"/>
                      <a:pt x="16" y="78"/>
                      <a:pt x="16" y="82"/>
                    </a:cubicBezTo>
                    <a:cubicBezTo>
                      <a:pt x="16" y="83"/>
                      <a:pt x="16" y="83"/>
                      <a:pt x="16" y="83"/>
                    </a:cubicBezTo>
                    <a:cubicBezTo>
                      <a:pt x="16" y="87"/>
                      <a:pt x="13" y="91"/>
                      <a:pt x="9" y="91"/>
                    </a:cubicBezTo>
                    <a:cubicBezTo>
                      <a:pt x="9" y="91"/>
                      <a:pt x="8" y="91"/>
                      <a:pt x="8" y="91"/>
                    </a:cubicBezTo>
                    <a:close/>
                    <a:moveTo>
                      <a:pt x="8" y="54"/>
                    </a:moveTo>
                    <a:cubicBezTo>
                      <a:pt x="8" y="54"/>
                      <a:pt x="8" y="54"/>
                      <a:pt x="8" y="54"/>
                    </a:cubicBezTo>
                    <a:cubicBezTo>
                      <a:pt x="4" y="54"/>
                      <a:pt x="0" y="50"/>
                      <a:pt x="1" y="46"/>
                    </a:cubicBezTo>
                    <a:cubicBezTo>
                      <a:pt x="1" y="45"/>
                      <a:pt x="1" y="45"/>
                      <a:pt x="1" y="45"/>
                    </a:cubicBezTo>
                    <a:cubicBezTo>
                      <a:pt x="1" y="40"/>
                      <a:pt x="5" y="37"/>
                      <a:pt x="9" y="38"/>
                    </a:cubicBezTo>
                    <a:cubicBezTo>
                      <a:pt x="13" y="38"/>
                      <a:pt x="16" y="41"/>
                      <a:pt x="16" y="46"/>
                    </a:cubicBezTo>
                    <a:cubicBezTo>
                      <a:pt x="16" y="47"/>
                      <a:pt x="16" y="47"/>
                      <a:pt x="16" y="47"/>
                    </a:cubicBezTo>
                    <a:cubicBezTo>
                      <a:pt x="16" y="51"/>
                      <a:pt x="12" y="54"/>
                      <a:pt x="8" y="54"/>
                    </a:cubicBezTo>
                    <a:close/>
                    <a:moveTo>
                      <a:pt x="13" y="17"/>
                    </a:moveTo>
                    <a:cubicBezTo>
                      <a:pt x="12" y="17"/>
                      <a:pt x="12" y="17"/>
                      <a:pt x="11" y="17"/>
                    </a:cubicBezTo>
                    <a:cubicBezTo>
                      <a:pt x="7" y="16"/>
                      <a:pt x="5" y="12"/>
                      <a:pt x="5" y="8"/>
                    </a:cubicBezTo>
                    <a:cubicBezTo>
                      <a:pt x="5" y="7"/>
                      <a:pt x="5" y="7"/>
                      <a:pt x="5" y="7"/>
                    </a:cubicBezTo>
                    <a:cubicBezTo>
                      <a:pt x="6" y="3"/>
                      <a:pt x="10" y="0"/>
                      <a:pt x="14" y="1"/>
                    </a:cubicBezTo>
                    <a:cubicBezTo>
                      <a:pt x="19" y="1"/>
                      <a:pt x="21" y="5"/>
                      <a:pt x="21" y="10"/>
                    </a:cubicBezTo>
                    <a:cubicBezTo>
                      <a:pt x="20" y="10"/>
                      <a:pt x="20" y="10"/>
                      <a:pt x="20" y="10"/>
                    </a:cubicBezTo>
                    <a:cubicBezTo>
                      <a:pt x="20" y="14"/>
                      <a:pt x="17" y="17"/>
                      <a:pt x="13"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 name="Freeform 99">
                <a:extLst>
                  <a:ext uri="{FF2B5EF4-FFF2-40B4-BE49-F238E27FC236}">
                    <a16:creationId xmlns:a16="http://schemas.microsoft.com/office/drawing/2014/main" id="{075D2F42-5A2C-4557-B4E3-54295BCA60F1}"/>
                  </a:ext>
                </a:extLst>
              </p:cNvPr>
              <p:cNvSpPr>
                <a:spLocks/>
              </p:cNvSpPr>
              <p:nvPr/>
            </p:nvSpPr>
            <p:spPr bwMode="auto">
              <a:xfrm>
                <a:off x="7800" y="1267"/>
                <a:ext cx="43" cy="38"/>
              </a:xfrm>
              <a:custGeom>
                <a:avLst/>
                <a:gdLst>
                  <a:gd name="T0" fmla="*/ 9 w 18"/>
                  <a:gd name="T1" fmla="*/ 16 h 16"/>
                  <a:gd name="T2" fmla="*/ 7 w 18"/>
                  <a:gd name="T3" fmla="*/ 16 h 16"/>
                  <a:gd name="T4" fmla="*/ 2 w 18"/>
                  <a:gd name="T5" fmla="*/ 6 h 16"/>
                  <a:gd name="T6" fmla="*/ 2 w 18"/>
                  <a:gd name="T7" fmla="*/ 6 h 16"/>
                  <a:gd name="T8" fmla="*/ 12 w 18"/>
                  <a:gd name="T9" fmla="*/ 1 h 16"/>
                  <a:gd name="T10" fmla="*/ 17 w 18"/>
                  <a:gd name="T11" fmla="*/ 11 h 16"/>
                  <a:gd name="T12" fmla="*/ 16 w 18"/>
                  <a:gd name="T13" fmla="*/ 11 h 16"/>
                  <a:gd name="T14" fmla="*/ 9 w 18"/>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6">
                    <a:moveTo>
                      <a:pt x="9" y="16"/>
                    </a:moveTo>
                    <a:cubicBezTo>
                      <a:pt x="8" y="16"/>
                      <a:pt x="7" y="16"/>
                      <a:pt x="7" y="16"/>
                    </a:cubicBezTo>
                    <a:cubicBezTo>
                      <a:pt x="3" y="15"/>
                      <a:pt x="0" y="10"/>
                      <a:pt x="2" y="6"/>
                    </a:cubicBezTo>
                    <a:cubicBezTo>
                      <a:pt x="2" y="6"/>
                      <a:pt x="2" y="6"/>
                      <a:pt x="2" y="6"/>
                    </a:cubicBezTo>
                    <a:cubicBezTo>
                      <a:pt x="3" y="2"/>
                      <a:pt x="8" y="0"/>
                      <a:pt x="12" y="1"/>
                    </a:cubicBezTo>
                    <a:cubicBezTo>
                      <a:pt x="16" y="2"/>
                      <a:pt x="18" y="7"/>
                      <a:pt x="17" y="11"/>
                    </a:cubicBezTo>
                    <a:cubicBezTo>
                      <a:pt x="16" y="11"/>
                      <a:pt x="16" y="11"/>
                      <a:pt x="16" y="11"/>
                    </a:cubicBezTo>
                    <a:cubicBezTo>
                      <a:pt x="15" y="14"/>
                      <a:pt x="12" y="16"/>
                      <a:pt x="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75" name="Group 74">
            <a:extLst>
              <a:ext uri="{FF2B5EF4-FFF2-40B4-BE49-F238E27FC236}">
                <a16:creationId xmlns:a16="http://schemas.microsoft.com/office/drawing/2014/main" id="{0F240EE3-0E82-4532-8E73-B03950AA94EE}"/>
              </a:ext>
            </a:extLst>
          </p:cNvPr>
          <p:cNvGrpSpPr/>
          <p:nvPr/>
        </p:nvGrpSpPr>
        <p:grpSpPr>
          <a:xfrm>
            <a:off x="12717909" y="3994695"/>
            <a:ext cx="2831136" cy="2831135"/>
            <a:chOff x="12717909" y="3994695"/>
            <a:chExt cx="2831136" cy="2831135"/>
          </a:xfrm>
        </p:grpSpPr>
        <p:sp>
          <p:nvSpPr>
            <p:cNvPr id="142" name="Freeform: Shape 141">
              <a:extLst>
                <a:ext uri="{FF2B5EF4-FFF2-40B4-BE49-F238E27FC236}">
                  <a16:creationId xmlns:a16="http://schemas.microsoft.com/office/drawing/2014/main" id="{6FE989B8-31DF-4847-83ED-8113AE038446}"/>
                </a:ext>
              </a:extLst>
            </p:cNvPr>
            <p:cNvSpPr/>
            <p:nvPr/>
          </p:nvSpPr>
          <p:spPr>
            <a:xfrm>
              <a:off x="12717909" y="3994695"/>
              <a:ext cx="2831136" cy="2831135"/>
            </a:xfrm>
            <a:custGeom>
              <a:avLst/>
              <a:gdLst>
                <a:gd name="connsiteX0" fmla="*/ 1415569 w 2831136"/>
                <a:gd name="connsiteY0" fmla="*/ 0 h 2831135"/>
                <a:gd name="connsiteX1" fmla="*/ 2280037 w 2831136"/>
                <a:gd name="connsiteY1" fmla="*/ 551098 h 2831135"/>
                <a:gd name="connsiteX2" fmla="*/ 2280037 w 2831136"/>
                <a:gd name="connsiteY2" fmla="*/ 2280036 h 2831135"/>
                <a:gd name="connsiteX3" fmla="*/ 551100 w 2831136"/>
                <a:gd name="connsiteY3" fmla="*/ 2280036 h 2831135"/>
                <a:gd name="connsiteX4" fmla="*/ 551100 w 2831136"/>
                <a:gd name="connsiteY4" fmla="*/ 551098 h 2831135"/>
                <a:gd name="connsiteX5" fmla="*/ 1415569 w 2831136"/>
                <a:gd name="connsiteY5" fmla="*/ 0 h 2831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1136" h="2831135">
                  <a:moveTo>
                    <a:pt x="1415569" y="0"/>
                  </a:moveTo>
                  <a:cubicBezTo>
                    <a:pt x="1664103" y="0"/>
                    <a:pt x="1912638" y="183699"/>
                    <a:pt x="2280037" y="551098"/>
                  </a:cubicBezTo>
                  <a:cubicBezTo>
                    <a:pt x="3014836" y="1285897"/>
                    <a:pt x="3014836" y="1545237"/>
                    <a:pt x="2280037" y="2280036"/>
                  </a:cubicBezTo>
                  <a:cubicBezTo>
                    <a:pt x="1545238" y="3014835"/>
                    <a:pt x="1285899" y="3014835"/>
                    <a:pt x="551100" y="2280036"/>
                  </a:cubicBezTo>
                  <a:cubicBezTo>
                    <a:pt x="-183699" y="1545237"/>
                    <a:pt x="-183699" y="1285897"/>
                    <a:pt x="551100" y="551098"/>
                  </a:cubicBezTo>
                  <a:cubicBezTo>
                    <a:pt x="918499" y="183699"/>
                    <a:pt x="1167034" y="0"/>
                    <a:pt x="1415569" y="0"/>
                  </a:cubicBezTo>
                  <a:close/>
                </a:path>
              </a:pathLst>
            </a:custGeom>
            <a:gradFill flip="none" rotWithShape="1">
              <a:gsLst>
                <a:gs pos="0">
                  <a:schemeClr val="accent1">
                    <a:alpha val="85000"/>
                  </a:schemeClr>
                </a:gs>
                <a:gs pos="100000">
                  <a:schemeClr val="accent6">
                    <a:alpha val="85000"/>
                  </a:schemeClr>
                </a:gs>
              </a:gsLst>
              <a:lin ang="8100000" scaled="1"/>
              <a:tileRect/>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1800"/>
            </a:p>
          </p:txBody>
        </p:sp>
        <p:grpSp>
          <p:nvGrpSpPr>
            <p:cNvPr id="105" name="Group 102">
              <a:extLst>
                <a:ext uri="{FF2B5EF4-FFF2-40B4-BE49-F238E27FC236}">
                  <a16:creationId xmlns:a16="http://schemas.microsoft.com/office/drawing/2014/main" id="{86DF1566-1F72-43CC-85DF-EB3D61AA3FCE}"/>
                </a:ext>
              </a:extLst>
            </p:cNvPr>
            <p:cNvGrpSpPr>
              <a:grpSpLocks noChangeAspect="1"/>
            </p:cNvGrpSpPr>
            <p:nvPr/>
          </p:nvGrpSpPr>
          <p:grpSpPr bwMode="auto">
            <a:xfrm>
              <a:off x="13352248" y="5058618"/>
              <a:ext cx="1562458" cy="703164"/>
              <a:chOff x="7186" y="434"/>
              <a:chExt cx="2622" cy="1180"/>
            </a:xfrm>
            <a:solidFill>
              <a:schemeClr val="bg1"/>
            </a:solidFill>
          </p:grpSpPr>
          <p:sp>
            <p:nvSpPr>
              <p:cNvPr id="106" name="Freeform 103">
                <a:extLst>
                  <a:ext uri="{FF2B5EF4-FFF2-40B4-BE49-F238E27FC236}">
                    <a16:creationId xmlns:a16="http://schemas.microsoft.com/office/drawing/2014/main" id="{B025A401-3CDA-4C35-B888-78EAF107B295}"/>
                  </a:ext>
                </a:extLst>
              </p:cNvPr>
              <p:cNvSpPr>
                <a:spLocks noEditPoints="1"/>
              </p:cNvSpPr>
              <p:nvPr/>
            </p:nvSpPr>
            <p:spPr bwMode="auto">
              <a:xfrm>
                <a:off x="7186" y="1302"/>
                <a:ext cx="100" cy="155"/>
              </a:xfrm>
              <a:custGeom>
                <a:avLst/>
                <a:gdLst>
                  <a:gd name="T0" fmla="*/ 42 w 42"/>
                  <a:gd name="T1" fmla="*/ 47 h 65"/>
                  <a:gd name="T2" fmla="*/ 19 w 42"/>
                  <a:gd name="T3" fmla="*/ 65 h 65"/>
                  <a:gd name="T4" fmla="*/ 0 w 42"/>
                  <a:gd name="T5" fmla="*/ 65 h 65"/>
                  <a:gd name="T6" fmla="*/ 0 w 42"/>
                  <a:gd name="T7" fmla="*/ 0 h 65"/>
                  <a:gd name="T8" fmla="*/ 18 w 42"/>
                  <a:gd name="T9" fmla="*/ 0 h 65"/>
                  <a:gd name="T10" fmla="*/ 38 w 42"/>
                  <a:gd name="T11" fmla="*/ 16 h 65"/>
                  <a:gd name="T12" fmla="*/ 27 w 42"/>
                  <a:gd name="T13" fmla="*/ 30 h 65"/>
                  <a:gd name="T14" fmla="*/ 42 w 42"/>
                  <a:gd name="T15" fmla="*/ 47 h 65"/>
                  <a:gd name="T16" fmla="*/ 6 w 42"/>
                  <a:gd name="T17" fmla="*/ 6 h 65"/>
                  <a:gd name="T18" fmla="*/ 6 w 42"/>
                  <a:gd name="T19" fmla="*/ 29 h 65"/>
                  <a:gd name="T20" fmla="*/ 18 w 42"/>
                  <a:gd name="T21" fmla="*/ 29 h 65"/>
                  <a:gd name="T22" fmla="*/ 31 w 42"/>
                  <a:gd name="T23" fmla="*/ 17 h 65"/>
                  <a:gd name="T24" fmla="*/ 16 w 42"/>
                  <a:gd name="T25" fmla="*/ 6 h 65"/>
                  <a:gd name="T26" fmla="*/ 6 w 42"/>
                  <a:gd name="T27" fmla="*/ 6 h 65"/>
                  <a:gd name="T28" fmla="*/ 35 w 42"/>
                  <a:gd name="T29" fmla="*/ 47 h 65"/>
                  <a:gd name="T30" fmla="*/ 20 w 42"/>
                  <a:gd name="T31" fmla="*/ 34 h 65"/>
                  <a:gd name="T32" fmla="*/ 6 w 42"/>
                  <a:gd name="T33" fmla="*/ 34 h 65"/>
                  <a:gd name="T34" fmla="*/ 6 w 42"/>
                  <a:gd name="T35" fmla="*/ 59 h 65"/>
                  <a:gd name="T36" fmla="*/ 19 w 42"/>
                  <a:gd name="T37" fmla="*/ 59 h 65"/>
                  <a:gd name="T38" fmla="*/ 35 w 42"/>
                  <a:gd name="T39" fmla="*/ 4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 h="65">
                    <a:moveTo>
                      <a:pt x="42" y="47"/>
                    </a:moveTo>
                    <a:cubicBezTo>
                      <a:pt x="42" y="58"/>
                      <a:pt x="33" y="65"/>
                      <a:pt x="19" y="65"/>
                    </a:cubicBezTo>
                    <a:cubicBezTo>
                      <a:pt x="0" y="65"/>
                      <a:pt x="0" y="65"/>
                      <a:pt x="0" y="65"/>
                    </a:cubicBezTo>
                    <a:cubicBezTo>
                      <a:pt x="0" y="0"/>
                      <a:pt x="0" y="0"/>
                      <a:pt x="0" y="0"/>
                    </a:cubicBezTo>
                    <a:cubicBezTo>
                      <a:pt x="18" y="0"/>
                      <a:pt x="18" y="0"/>
                      <a:pt x="18" y="0"/>
                    </a:cubicBezTo>
                    <a:cubicBezTo>
                      <a:pt x="28" y="0"/>
                      <a:pt x="38" y="6"/>
                      <a:pt x="38" y="16"/>
                    </a:cubicBezTo>
                    <a:cubicBezTo>
                      <a:pt x="38" y="22"/>
                      <a:pt x="33" y="27"/>
                      <a:pt x="27" y="30"/>
                    </a:cubicBezTo>
                    <a:cubicBezTo>
                      <a:pt x="34" y="32"/>
                      <a:pt x="42" y="37"/>
                      <a:pt x="42" y="47"/>
                    </a:cubicBezTo>
                    <a:close/>
                    <a:moveTo>
                      <a:pt x="6" y="6"/>
                    </a:moveTo>
                    <a:cubicBezTo>
                      <a:pt x="6" y="29"/>
                      <a:pt x="6" y="29"/>
                      <a:pt x="6" y="29"/>
                    </a:cubicBezTo>
                    <a:cubicBezTo>
                      <a:pt x="18" y="29"/>
                      <a:pt x="18" y="29"/>
                      <a:pt x="18" y="29"/>
                    </a:cubicBezTo>
                    <a:cubicBezTo>
                      <a:pt x="26" y="29"/>
                      <a:pt x="31" y="23"/>
                      <a:pt x="31" y="17"/>
                    </a:cubicBezTo>
                    <a:cubicBezTo>
                      <a:pt x="31" y="10"/>
                      <a:pt x="27" y="6"/>
                      <a:pt x="16" y="6"/>
                    </a:cubicBezTo>
                    <a:lnTo>
                      <a:pt x="6" y="6"/>
                    </a:lnTo>
                    <a:close/>
                    <a:moveTo>
                      <a:pt x="35" y="47"/>
                    </a:moveTo>
                    <a:cubicBezTo>
                      <a:pt x="35" y="38"/>
                      <a:pt x="27" y="34"/>
                      <a:pt x="20" y="34"/>
                    </a:cubicBezTo>
                    <a:cubicBezTo>
                      <a:pt x="6" y="34"/>
                      <a:pt x="6" y="34"/>
                      <a:pt x="6" y="34"/>
                    </a:cubicBezTo>
                    <a:cubicBezTo>
                      <a:pt x="6" y="59"/>
                      <a:pt x="6" y="59"/>
                      <a:pt x="6" y="59"/>
                    </a:cubicBezTo>
                    <a:cubicBezTo>
                      <a:pt x="19" y="59"/>
                      <a:pt x="19" y="59"/>
                      <a:pt x="19" y="59"/>
                    </a:cubicBezTo>
                    <a:cubicBezTo>
                      <a:pt x="29" y="59"/>
                      <a:pt x="35" y="55"/>
                      <a:pt x="35"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7" name="Freeform 104">
                <a:extLst>
                  <a:ext uri="{FF2B5EF4-FFF2-40B4-BE49-F238E27FC236}">
                    <a16:creationId xmlns:a16="http://schemas.microsoft.com/office/drawing/2014/main" id="{260847A5-350F-4459-B011-2515F118B869}"/>
                  </a:ext>
                </a:extLst>
              </p:cNvPr>
              <p:cNvSpPr>
                <a:spLocks/>
              </p:cNvSpPr>
              <p:nvPr/>
            </p:nvSpPr>
            <p:spPr bwMode="auto">
              <a:xfrm>
                <a:off x="7326" y="1302"/>
                <a:ext cx="83" cy="155"/>
              </a:xfrm>
              <a:custGeom>
                <a:avLst/>
                <a:gdLst>
                  <a:gd name="T0" fmla="*/ 83 w 83"/>
                  <a:gd name="T1" fmla="*/ 140 h 155"/>
                  <a:gd name="T2" fmla="*/ 83 w 83"/>
                  <a:gd name="T3" fmla="*/ 155 h 155"/>
                  <a:gd name="T4" fmla="*/ 0 w 83"/>
                  <a:gd name="T5" fmla="*/ 155 h 155"/>
                  <a:gd name="T6" fmla="*/ 0 w 83"/>
                  <a:gd name="T7" fmla="*/ 0 h 155"/>
                  <a:gd name="T8" fmla="*/ 81 w 83"/>
                  <a:gd name="T9" fmla="*/ 0 h 155"/>
                  <a:gd name="T10" fmla="*/ 81 w 83"/>
                  <a:gd name="T11" fmla="*/ 14 h 155"/>
                  <a:gd name="T12" fmla="*/ 14 w 83"/>
                  <a:gd name="T13" fmla="*/ 14 h 155"/>
                  <a:gd name="T14" fmla="*/ 14 w 83"/>
                  <a:gd name="T15" fmla="*/ 67 h 155"/>
                  <a:gd name="T16" fmla="*/ 71 w 83"/>
                  <a:gd name="T17" fmla="*/ 67 h 155"/>
                  <a:gd name="T18" fmla="*/ 69 w 83"/>
                  <a:gd name="T19" fmla="*/ 81 h 155"/>
                  <a:gd name="T20" fmla="*/ 14 w 83"/>
                  <a:gd name="T21" fmla="*/ 81 h 155"/>
                  <a:gd name="T22" fmla="*/ 14 w 83"/>
                  <a:gd name="T23" fmla="*/ 140 h 155"/>
                  <a:gd name="T24" fmla="*/ 83 w 83"/>
                  <a:gd name="T25" fmla="*/ 14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155">
                    <a:moveTo>
                      <a:pt x="83" y="140"/>
                    </a:moveTo>
                    <a:lnTo>
                      <a:pt x="83" y="155"/>
                    </a:lnTo>
                    <a:lnTo>
                      <a:pt x="0" y="155"/>
                    </a:lnTo>
                    <a:lnTo>
                      <a:pt x="0" y="0"/>
                    </a:lnTo>
                    <a:lnTo>
                      <a:pt x="81" y="0"/>
                    </a:lnTo>
                    <a:lnTo>
                      <a:pt x="81" y="14"/>
                    </a:lnTo>
                    <a:lnTo>
                      <a:pt x="14" y="14"/>
                    </a:lnTo>
                    <a:lnTo>
                      <a:pt x="14" y="67"/>
                    </a:lnTo>
                    <a:lnTo>
                      <a:pt x="71" y="67"/>
                    </a:lnTo>
                    <a:lnTo>
                      <a:pt x="69" y="81"/>
                    </a:lnTo>
                    <a:lnTo>
                      <a:pt x="14" y="81"/>
                    </a:lnTo>
                    <a:lnTo>
                      <a:pt x="14" y="140"/>
                    </a:lnTo>
                    <a:lnTo>
                      <a:pt x="83" y="1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 name="Freeform 105">
                <a:extLst>
                  <a:ext uri="{FF2B5EF4-FFF2-40B4-BE49-F238E27FC236}">
                    <a16:creationId xmlns:a16="http://schemas.microsoft.com/office/drawing/2014/main" id="{51CC4F90-EB33-4159-AAC4-C553F88C9A8C}"/>
                  </a:ext>
                </a:extLst>
              </p:cNvPr>
              <p:cNvSpPr>
                <a:spLocks noEditPoints="1"/>
              </p:cNvSpPr>
              <p:nvPr/>
            </p:nvSpPr>
            <p:spPr bwMode="auto">
              <a:xfrm>
                <a:off x="7430" y="1302"/>
                <a:ext cx="131" cy="155"/>
              </a:xfrm>
              <a:custGeom>
                <a:avLst/>
                <a:gdLst>
                  <a:gd name="T0" fmla="*/ 95 w 131"/>
                  <a:gd name="T1" fmla="*/ 105 h 155"/>
                  <a:gd name="T2" fmla="*/ 33 w 131"/>
                  <a:gd name="T3" fmla="*/ 105 h 155"/>
                  <a:gd name="T4" fmla="*/ 15 w 131"/>
                  <a:gd name="T5" fmla="*/ 155 h 155"/>
                  <a:gd name="T6" fmla="*/ 0 w 131"/>
                  <a:gd name="T7" fmla="*/ 155 h 155"/>
                  <a:gd name="T8" fmla="*/ 57 w 131"/>
                  <a:gd name="T9" fmla="*/ 0 h 155"/>
                  <a:gd name="T10" fmla="*/ 71 w 131"/>
                  <a:gd name="T11" fmla="*/ 0 h 155"/>
                  <a:gd name="T12" fmla="*/ 131 w 131"/>
                  <a:gd name="T13" fmla="*/ 155 h 155"/>
                  <a:gd name="T14" fmla="*/ 114 w 131"/>
                  <a:gd name="T15" fmla="*/ 155 h 155"/>
                  <a:gd name="T16" fmla="*/ 95 w 131"/>
                  <a:gd name="T17" fmla="*/ 105 h 155"/>
                  <a:gd name="T18" fmla="*/ 90 w 131"/>
                  <a:gd name="T19" fmla="*/ 90 h 155"/>
                  <a:gd name="T20" fmla="*/ 74 w 131"/>
                  <a:gd name="T21" fmla="*/ 43 h 155"/>
                  <a:gd name="T22" fmla="*/ 64 w 131"/>
                  <a:gd name="T23" fmla="*/ 19 h 155"/>
                  <a:gd name="T24" fmla="*/ 57 w 131"/>
                  <a:gd name="T25" fmla="*/ 43 h 155"/>
                  <a:gd name="T26" fmla="*/ 38 w 131"/>
                  <a:gd name="T27" fmla="*/ 90 h 155"/>
                  <a:gd name="T28" fmla="*/ 90 w 131"/>
                  <a:gd name="T29" fmla="*/ 9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5">
                    <a:moveTo>
                      <a:pt x="95" y="105"/>
                    </a:moveTo>
                    <a:lnTo>
                      <a:pt x="33" y="105"/>
                    </a:lnTo>
                    <a:lnTo>
                      <a:pt x="15" y="155"/>
                    </a:lnTo>
                    <a:lnTo>
                      <a:pt x="0" y="155"/>
                    </a:lnTo>
                    <a:lnTo>
                      <a:pt x="57" y="0"/>
                    </a:lnTo>
                    <a:lnTo>
                      <a:pt x="71" y="0"/>
                    </a:lnTo>
                    <a:lnTo>
                      <a:pt x="131" y="155"/>
                    </a:lnTo>
                    <a:lnTo>
                      <a:pt x="114" y="155"/>
                    </a:lnTo>
                    <a:lnTo>
                      <a:pt x="95" y="105"/>
                    </a:lnTo>
                    <a:close/>
                    <a:moveTo>
                      <a:pt x="90" y="90"/>
                    </a:moveTo>
                    <a:lnTo>
                      <a:pt x="74" y="43"/>
                    </a:lnTo>
                    <a:lnTo>
                      <a:pt x="64" y="19"/>
                    </a:lnTo>
                    <a:lnTo>
                      <a:pt x="57" y="43"/>
                    </a:lnTo>
                    <a:lnTo>
                      <a:pt x="38" y="90"/>
                    </a:lnTo>
                    <a:lnTo>
                      <a:pt x="90"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106">
                <a:extLst>
                  <a:ext uri="{FF2B5EF4-FFF2-40B4-BE49-F238E27FC236}">
                    <a16:creationId xmlns:a16="http://schemas.microsoft.com/office/drawing/2014/main" id="{1C33DBB3-A90E-456A-AA59-EA4548127326}"/>
                  </a:ext>
                </a:extLst>
              </p:cNvPr>
              <p:cNvSpPr>
                <a:spLocks/>
              </p:cNvSpPr>
              <p:nvPr/>
            </p:nvSpPr>
            <p:spPr bwMode="auto">
              <a:xfrm>
                <a:off x="7591" y="1302"/>
                <a:ext cx="105" cy="157"/>
              </a:xfrm>
              <a:custGeom>
                <a:avLst/>
                <a:gdLst>
                  <a:gd name="T0" fmla="*/ 0 w 44"/>
                  <a:gd name="T1" fmla="*/ 43 h 66"/>
                  <a:gd name="T2" fmla="*/ 0 w 44"/>
                  <a:gd name="T3" fmla="*/ 0 h 66"/>
                  <a:gd name="T4" fmla="*/ 6 w 44"/>
                  <a:gd name="T5" fmla="*/ 0 h 66"/>
                  <a:gd name="T6" fmla="*/ 6 w 44"/>
                  <a:gd name="T7" fmla="*/ 43 h 66"/>
                  <a:gd name="T8" fmla="*/ 22 w 44"/>
                  <a:gd name="T9" fmla="*/ 60 h 66"/>
                  <a:gd name="T10" fmla="*/ 38 w 44"/>
                  <a:gd name="T11" fmla="*/ 43 h 66"/>
                  <a:gd name="T12" fmla="*/ 38 w 44"/>
                  <a:gd name="T13" fmla="*/ 0 h 66"/>
                  <a:gd name="T14" fmla="*/ 44 w 44"/>
                  <a:gd name="T15" fmla="*/ 0 h 66"/>
                  <a:gd name="T16" fmla="*/ 44 w 44"/>
                  <a:gd name="T17" fmla="*/ 43 h 66"/>
                  <a:gd name="T18" fmla="*/ 22 w 44"/>
                  <a:gd name="T19" fmla="*/ 66 h 66"/>
                  <a:gd name="T20" fmla="*/ 0 w 44"/>
                  <a:gd name="T21" fmla="*/ 4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66">
                    <a:moveTo>
                      <a:pt x="0" y="43"/>
                    </a:moveTo>
                    <a:cubicBezTo>
                      <a:pt x="0" y="0"/>
                      <a:pt x="0" y="0"/>
                      <a:pt x="0" y="0"/>
                    </a:cubicBezTo>
                    <a:cubicBezTo>
                      <a:pt x="6" y="0"/>
                      <a:pt x="6" y="0"/>
                      <a:pt x="6" y="0"/>
                    </a:cubicBezTo>
                    <a:cubicBezTo>
                      <a:pt x="6" y="43"/>
                      <a:pt x="6" y="43"/>
                      <a:pt x="6" y="43"/>
                    </a:cubicBezTo>
                    <a:cubicBezTo>
                      <a:pt x="6" y="56"/>
                      <a:pt x="13" y="60"/>
                      <a:pt x="22" y="60"/>
                    </a:cubicBezTo>
                    <a:cubicBezTo>
                      <a:pt x="30" y="60"/>
                      <a:pt x="38" y="56"/>
                      <a:pt x="38" y="43"/>
                    </a:cubicBezTo>
                    <a:cubicBezTo>
                      <a:pt x="38" y="0"/>
                      <a:pt x="38" y="0"/>
                      <a:pt x="38" y="0"/>
                    </a:cubicBezTo>
                    <a:cubicBezTo>
                      <a:pt x="44" y="0"/>
                      <a:pt x="44" y="0"/>
                      <a:pt x="44" y="0"/>
                    </a:cubicBezTo>
                    <a:cubicBezTo>
                      <a:pt x="44" y="43"/>
                      <a:pt x="44" y="43"/>
                      <a:pt x="44" y="43"/>
                    </a:cubicBezTo>
                    <a:cubicBezTo>
                      <a:pt x="44" y="58"/>
                      <a:pt x="35" y="66"/>
                      <a:pt x="22" y="66"/>
                    </a:cubicBezTo>
                    <a:cubicBezTo>
                      <a:pt x="8" y="66"/>
                      <a:pt x="0" y="58"/>
                      <a:pt x="0"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Freeform 107">
                <a:extLst>
                  <a:ext uri="{FF2B5EF4-FFF2-40B4-BE49-F238E27FC236}">
                    <a16:creationId xmlns:a16="http://schemas.microsoft.com/office/drawing/2014/main" id="{E0D70508-4CC9-4F5A-84AA-8A994B27A303}"/>
                  </a:ext>
                </a:extLst>
              </p:cNvPr>
              <p:cNvSpPr>
                <a:spLocks/>
              </p:cNvSpPr>
              <p:nvPr/>
            </p:nvSpPr>
            <p:spPr bwMode="auto">
              <a:xfrm>
                <a:off x="7724" y="1302"/>
                <a:ext cx="109" cy="155"/>
              </a:xfrm>
              <a:custGeom>
                <a:avLst/>
                <a:gdLst>
                  <a:gd name="T0" fmla="*/ 107 w 109"/>
                  <a:gd name="T1" fmla="*/ 12 h 155"/>
                  <a:gd name="T2" fmla="*/ 62 w 109"/>
                  <a:gd name="T3" fmla="*/ 12 h 155"/>
                  <a:gd name="T4" fmla="*/ 62 w 109"/>
                  <a:gd name="T5" fmla="*/ 155 h 155"/>
                  <a:gd name="T6" fmla="*/ 47 w 109"/>
                  <a:gd name="T7" fmla="*/ 155 h 155"/>
                  <a:gd name="T8" fmla="*/ 47 w 109"/>
                  <a:gd name="T9" fmla="*/ 12 h 155"/>
                  <a:gd name="T10" fmla="*/ 0 w 109"/>
                  <a:gd name="T11" fmla="*/ 12 h 155"/>
                  <a:gd name="T12" fmla="*/ 0 w 109"/>
                  <a:gd name="T13" fmla="*/ 0 h 155"/>
                  <a:gd name="T14" fmla="*/ 109 w 109"/>
                  <a:gd name="T15" fmla="*/ 0 h 155"/>
                  <a:gd name="T16" fmla="*/ 107 w 109"/>
                  <a:gd name="T17" fmla="*/ 1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155">
                    <a:moveTo>
                      <a:pt x="107" y="12"/>
                    </a:moveTo>
                    <a:lnTo>
                      <a:pt x="62" y="12"/>
                    </a:lnTo>
                    <a:lnTo>
                      <a:pt x="62" y="155"/>
                    </a:lnTo>
                    <a:lnTo>
                      <a:pt x="47" y="155"/>
                    </a:lnTo>
                    <a:lnTo>
                      <a:pt x="47" y="12"/>
                    </a:lnTo>
                    <a:lnTo>
                      <a:pt x="0" y="12"/>
                    </a:lnTo>
                    <a:lnTo>
                      <a:pt x="0" y="0"/>
                    </a:lnTo>
                    <a:lnTo>
                      <a:pt x="109" y="0"/>
                    </a:lnTo>
                    <a:lnTo>
                      <a:pt x="107"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Freeform 108">
                <a:extLst>
                  <a:ext uri="{FF2B5EF4-FFF2-40B4-BE49-F238E27FC236}">
                    <a16:creationId xmlns:a16="http://schemas.microsoft.com/office/drawing/2014/main" id="{334B12F0-127A-4DE6-BDAE-73DE985FC8CC}"/>
                  </a:ext>
                </a:extLst>
              </p:cNvPr>
              <p:cNvSpPr>
                <a:spLocks/>
              </p:cNvSpPr>
              <p:nvPr/>
            </p:nvSpPr>
            <p:spPr bwMode="auto">
              <a:xfrm>
                <a:off x="7842" y="1302"/>
                <a:ext cx="114" cy="155"/>
              </a:xfrm>
              <a:custGeom>
                <a:avLst/>
                <a:gdLst>
                  <a:gd name="T0" fmla="*/ 64 w 114"/>
                  <a:gd name="T1" fmla="*/ 95 h 155"/>
                  <a:gd name="T2" fmla="*/ 64 w 114"/>
                  <a:gd name="T3" fmla="*/ 155 h 155"/>
                  <a:gd name="T4" fmla="*/ 50 w 114"/>
                  <a:gd name="T5" fmla="*/ 155 h 155"/>
                  <a:gd name="T6" fmla="*/ 50 w 114"/>
                  <a:gd name="T7" fmla="*/ 95 h 155"/>
                  <a:gd name="T8" fmla="*/ 0 w 114"/>
                  <a:gd name="T9" fmla="*/ 0 h 155"/>
                  <a:gd name="T10" fmla="*/ 17 w 114"/>
                  <a:gd name="T11" fmla="*/ 0 h 155"/>
                  <a:gd name="T12" fmla="*/ 53 w 114"/>
                  <a:gd name="T13" fmla="*/ 69 h 155"/>
                  <a:gd name="T14" fmla="*/ 57 w 114"/>
                  <a:gd name="T15" fmla="*/ 81 h 155"/>
                  <a:gd name="T16" fmla="*/ 64 w 114"/>
                  <a:gd name="T17" fmla="*/ 69 h 155"/>
                  <a:gd name="T18" fmla="*/ 98 w 114"/>
                  <a:gd name="T19" fmla="*/ 0 h 155"/>
                  <a:gd name="T20" fmla="*/ 114 w 114"/>
                  <a:gd name="T21" fmla="*/ 0 h 155"/>
                  <a:gd name="T22" fmla="*/ 64 w 114"/>
                  <a:gd name="T23" fmla="*/ 9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 h="155">
                    <a:moveTo>
                      <a:pt x="64" y="95"/>
                    </a:moveTo>
                    <a:lnTo>
                      <a:pt x="64" y="155"/>
                    </a:lnTo>
                    <a:lnTo>
                      <a:pt x="50" y="155"/>
                    </a:lnTo>
                    <a:lnTo>
                      <a:pt x="50" y="95"/>
                    </a:lnTo>
                    <a:lnTo>
                      <a:pt x="0" y="0"/>
                    </a:lnTo>
                    <a:lnTo>
                      <a:pt x="17" y="0"/>
                    </a:lnTo>
                    <a:lnTo>
                      <a:pt x="53" y="69"/>
                    </a:lnTo>
                    <a:lnTo>
                      <a:pt x="57" y="81"/>
                    </a:lnTo>
                    <a:lnTo>
                      <a:pt x="64" y="69"/>
                    </a:lnTo>
                    <a:lnTo>
                      <a:pt x="98" y="0"/>
                    </a:lnTo>
                    <a:lnTo>
                      <a:pt x="114" y="0"/>
                    </a:lnTo>
                    <a:lnTo>
                      <a:pt x="64"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109">
                <a:extLst>
                  <a:ext uri="{FF2B5EF4-FFF2-40B4-BE49-F238E27FC236}">
                    <a16:creationId xmlns:a16="http://schemas.microsoft.com/office/drawing/2014/main" id="{60519F79-2D04-4F33-8730-DB99942EA452}"/>
                  </a:ext>
                </a:extLst>
              </p:cNvPr>
              <p:cNvSpPr>
                <a:spLocks noEditPoints="1"/>
              </p:cNvSpPr>
              <p:nvPr/>
            </p:nvSpPr>
            <p:spPr bwMode="auto">
              <a:xfrm>
                <a:off x="8030" y="1138"/>
                <a:ext cx="132" cy="333"/>
              </a:xfrm>
              <a:custGeom>
                <a:avLst/>
                <a:gdLst>
                  <a:gd name="T0" fmla="*/ 0 w 56"/>
                  <a:gd name="T1" fmla="*/ 89 h 140"/>
                  <a:gd name="T2" fmla="*/ 13 w 56"/>
                  <a:gd name="T3" fmla="*/ 24 h 140"/>
                  <a:gd name="T4" fmla="*/ 35 w 56"/>
                  <a:gd name="T5" fmla="*/ 0 h 140"/>
                  <a:gd name="T6" fmla="*/ 45 w 56"/>
                  <a:gd name="T7" fmla="*/ 15 h 140"/>
                  <a:gd name="T8" fmla="*/ 24 w 56"/>
                  <a:gd name="T9" fmla="*/ 81 h 140"/>
                  <a:gd name="T10" fmla="*/ 17 w 56"/>
                  <a:gd name="T11" fmla="*/ 93 h 140"/>
                  <a:gd name="T12" fmla="*/ 14 w 56"/>
                  <a:gd name="T13" fmla="*/ 98 h 140"/>
                  <a:gd name="T14" fmla="*/ 13 w 56"/>
                  <a:gd name="T15" fmla="*/ 105 h 140"/>
                  <a:gd name="T16" fmla="*/ 23 w 56"/>
                  <a:gd name="T17" fmla="*/ 130 h 140"/>
                  <a:gd name="T18" fmla="*/ 46 w 56"/>
                  <a:gd name="T19" fmla="*/ 111 h 140"/>
                  <a:gd name="T20" fmla="*/ 51 w 56"/>
                  <a:gd name="T21" fmla="*/ 104 h 140"/>
                  <a:gd name="T22" fmla="*/ 54 w 56"/>
                  <a:gd name="T23" fmla="*/ 102 h 140"/>
                  <a:gd name="T24" fmla="*/ 56 w 56"/>
                  <a:gd name="T25" fmla="*/ 105 h 140"/>
                  <a:gd name="T26" fmla="*/ 54 w 56"/>
                  <a:gd name="T27" fmla="*/ 110 h 140"/>
                  <a:gd name="T28" fmla="*/ 54 w 56"/>
                  <a:gd name="T29" fmla="*/ 111 h 140"/>
                  <a:gd name="T30" fmla="*/ 20 w 56"/>
                  <a:gd name="T31" fmla="*/ 140 h 140"/>
                  <a:gd name="T32" fmla="*/ 0 w 56"/>
                  <a:gd name="T33" fmla="*/ 89 h 140"/>
                  <a:gd name="T34" fmla="*/ 22 w 56"/>
                  <a:gd name="T35" fmla="*/ 30 h 140"/>
                  <a:gd name="T36" fmla="*/ 13 w 56"/>
                  <a:gd name="T37" fmla="*/ 78 h 140"/>
                  <a:gd name="T38" fmla="*/ 13 w 56"/>
                  <a:gd name="T39" fmla="*/ 83 h 140"/>
                  <a:gd name="T40" fmla="*/ 38 w 56"/>
                  <a:gd name="T41" fmla="*/ 14 h 140"/>
                  <a:gd name="T42" fmla="*/ 35 w 56"/>
                  <a:gd name="T43" fmla="*/ 8 h 140"/>
                  <a:gd name="T44" fmla="*/ 22 w 56"/>
                  <a:gd name="T45" fmla="*/ 3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6" h="140">
                    <a:moveTo>
                      <a:pt x="0" y="89"/>
                    </a:moveTo>
                    <a:cubicBezTo>
                      <a:pt x="0" y="67"/>
                      <a:pt x="4" y="44"/>
                      <a:pt x="13" y="24"/>
                    </a:cubicBezTo>
                    <a:cubicBezTo>
                      <a:pt x="16" y="16"/>
                      <a:pt x="25" y="0"/>
                      <a:pt x="35" y="0"/>
                    </a:cubicBezTo>
                    <a:cubicBezTo>
                      <a:pt x="42" y="0"/>
                      <a:pt x="45" y="8"/>
                      <a:pt x="45" y="15"/>
                    </a:cubicBezTo>
                    <a:cubicBezTo>
                      <a:pt x="45" y="35"/>
                      <a:pt x="34" y="63"/>
                      <a:pt x="24" y="81"/>
                    </a:cubicBezTo>
                    <a:cubicBezTo>
                      <a:pt x="22" y="85"/>
                      <a:pt x="19" y="89"/>
                      <a:pt x="17" y="93"/>
                    </a:cubicBezTo>
                    <a:cubicBezTo>
                      <a:pt x="16" y="95"/>
                      <a:pt x="14" y="96"/>
                      <a:pt x="14" y="98"/>
                    </a:cubicBezTo>
                    <a:cubicBezTo>
                      <a:pt x="13" y="100"/>
                      <a:pt x="13" y="103"/>
                      <a:pt x="13" y="105"/>
                    </a:cubicBezTo>
                    <a:cubicBezTo>
                      <a:pt x="13" y="111"/>
                      <a:pt x="15" y="130"/>
                      <a:pt x="23" y="130"/>
                    </a:cubicBezTo>
                    <a:cubicBezTo>
                      <a:pt x="31" y="130"/>
                      <a:pt x="42" y="117"/>
                      <a:pt x="46" y="111"/>
                    </a:cubicBezTo>
                    <a:cubicBezTo>
                      <a:pt x="51" y="104"/>
                      <a:pt x="51" y="104"/>
                      <a:pt x="51" y="104"/>
                    </a:cubicBezTo>
                    <a:cubicBezTo>
                      <a:pt x="51" y="103"/>
                      <a:pt x="52" y="102"/>
                      <a:pt x="54" y="102"/>
                    </a:cubicBezTo>
                    <a:cubicBezTo>
                      <a:pt x="56" y="102"/>
                      <a:pt x="56" y="103"/>
                      <a:pt x="56" y="105"/>
                    </a:cubicBezTo>
                    <a:cubicBezTo>
                      <a:pt x="56" y="107"/>
                      <a:pt x="55" y="109"/>
                      <a:pt x="54" y="110"/>
                    </a:cubicBezTo>
                    <a:cubicBezTo>
                      <a:pt x="54" y="111"/>
                      <a:pt x="54" y="111"/>
                      <a:pt x="54" y="111"/>
                    </a:cubicBezTo>
                    <a:cubicBezTo>
                      <a:pt x="47" y="121"/>
                      <a:pt x="33" y="140"/>
                      <a:pt x="20" y="140"/>
                    </a:cubicBezTo>
                    <a:cubicBezTo>
                      <a:pt x="2" y="140"/>
                      <a:pt x="0" y="102"/>
                      <a:pt x="0" y="89"/>
                    </a:cubicBezTo>
                    <a:close/>
                    <a:moveTo>
                      <a:pt x="22" y="30"/>
                    </a:moveTo>
                    <a:cubicBezTo>
                      <a:pt x="17" y="45"/>
                      <a:pt x="13" y="63"/>
                      <a:pt x="13" y="78"/>
                    </a:cubicBezTo>
                    <a:cubicBezTo>
                      <a:pt x="13" y="80"/>
                      <a:pt x="13" y="81"/>
                      <a:pt x="13" y="83"/>
                    </a:cubicBezTo>
                    <a:cubicBezTo>
                      <a:pt x="23" y="66"/>
                      <a:pt x="38" y="34"/>
                      <a:pt x="38" y="14"/>
                    </a:cubicBezTo>
                    <a:cubicBezTo>
                      <a:pt x="38" y="12"/>
                      <a:pt x="38" y="8"/>
                      <a:pt x="35" y="8"/>
                    </a:cubicBezTo>
                    <a:cubicBezTo>
                      <a:pt x="29" y="8"/>
                      <a:pt x="24" y="24"/>
                      <a:pt x="22"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110">
                <a:extLst>
                  <a:ext uri="{FF2B5EF4-FFF2-40B4-BE49-F238E27FC236}">
                    <a16:creationId xmlns:a16="http://schemas.microsoft.com/office/drawing/2014/main" id="{6278BF98-2DB3-4940-AE34-23B35CAF8D80}"/>
                  </a:ext>
                </a:extLst>
              </p:cNvPr>
              <p:cNvSpPr>
                <a:spLocks/>
              </p:cNvSpPr>
              <p:nvPr/>
            </p:nvSpPr>
            <p:spPr bwMode="auto">
              <a:xfrm>
                <a:off x="8146" y="1319"/>
                <a:ext cx="210" cy="147"/>
              </a:xfrm>
              <a:custGeom>
                <a:avLst/>
                <a:gdLst>
                  <a:gd name="T0" fmla="*/ 5 w 89"/>
                  <a:gd name="T1" fmla="*/ 7 h 62"/>
                  <a:gd name="T2" fmla="*/ 15 w 89"/>
                  <a:gd name="T3" fmla="*/ 0 h 62"/>
                  <a:gd name="T4" fmla="*/ 19 w 89"/>
                  <a:gd name="T5" fmla="*/ 3 h 62"/>
                  <a:gd name="T6" fmla="*/ 18 w 89"/>
                  <a:gd name="T7" fmla="*/ 8 h 62"/>
                  <a:gd name="T8" fmla="*/ 11 w 89"/>
                  <a:gd name="T9" fmla="*/ 46 h 62"/>
                  <a:gd name="T10" fmla="*/ 14 w 89"/>
                  <a:gd name="T11" fmla="*/ 53 h 62"/>
                  <a:gd name="T12" fmla="*/ 48 w 89"/>
                  <a:gd name="T13" fmla="*/ 10 h 62"/>
                  <a:gd name="T14" fmla="*/ 57 w 89"/>
                  <a:gd name="T15" fmla="*/ 0 h 62"/>
                  <a:gd name="T16" fmla="*/ 60 w 89"/>
                  <a:gd name="T17" fmla="*/ 3 h 62"/>
                  <a:gd name="T18" fmla="*/ 58 w 89"/>
                  <a:gd name="T19" fmla="*/ 9 h 62"/>
                  <a:gd name="T20" fmla="*/ 52 w 89"/>
                  <a:gd name="T21" fmla="*/ 44 h 62"/>
                  <a:gd name="T22" fmla="*/ 57 w 89"/>
                  <a:gd name="T23" fmla="*/ 55 h 62"/>
                  <a:gd name="T24" fmla="*/ 82 w 89"/>
                  <a:gd name="T25" fmla="*/ 29 h 62"/>
                  <a:gd name="T26" fmla="*/ 87 w 89"/>
                  <a:gd name="T27" fmla="*/ 24 h 62"/>
                  <a:gd name="T28" fmla="*/ 89 w 89"/>
                  <a:gd name="T29" fmla="*/ 27 h 62"/>
                  <a:gd name="T30" fmla="*/ 88 w 89"/>
                  <a:gd name="T31" fmla="*/ 31 h 62"/>
                  <a:gd name="T32" fmla="*/ 53 w 89"/>
                  <a:gd name="T33" fmla="*/ 62 h 62"/>
                  <a:gd name="T34" fmla="*/ 43 w 89"/>
                  <a:gd name="T35" fmla="*/ 40 h 62"/>
                  <a:gd name="T36" fmla="*/ 43 w 89"/>
                  <a:gd name="T37" fmla="*/ 33 h 62"/>
                  <a:gd name="T38" fmla="*/ 12 w 89"/>
                  <a:gd name="T39" fmla="*/ 60 h 62"/>
                  <a:gd name="T40" fmla="*/ 0 w 89"/>
                  <a:gd name="T41" fmla="*/ 37 h 62"/>
                  <a:gd name="T42" fmla="*/ 5 w 89"/>
                  <a:gd name="T43" fmla="*/ 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9" h="62">
                    <a:moveTo>
                      <a:pt x="5" y="7"/>
                    </a:moveTo>
                    <a:cubicBezTo>
                      <a:pt x="6" y="3"/>
                      <a:pt x="11" y="0"/>
                      <a:pt x="15" y="0"/>
                    </a:cubicBezTo>
                    <a:cubicBezTo>
                      <a:pt x="18" y="0"/>
                      <a:pt x="19" y="1"/>
                      <a:pt x="19" y="3"/>
                    </a:cubicBezTo>
                    <a:cubicBezTo>
                      <a:pt x="19" y="5"/>
                      <a:pt x="19" y="7"/>
                      <a:pt x="18" y="8"/>
                    </a:cubicBezTo>
                    <a:cubicBezTo>
                      <a:pt x="15" y="19"/>
                      <a:pt x="11" y="35"/>
                      <a:pt x="11" y="46"/>
                    </a:cubicBezTo>
                    <a:cubicBezTo>
                      <a:pt x="11" y="48"/>
                      <a:pt x="11" y="53"/>
                      <a:pt x="14" y="53"/>
                    </a:cubicBezTo>
                    <a:cubicBezTo>
                      <a:pt x="24" y="53"/>
                      <a:pt x="44" y="20"/>
                      <a:pt x="48" y="10"/>
                    </a:cubicBezTo>
                    <a:cubicBezTo>
                      <a:pt x="50" y="6"/>
                      <a:pt x="51" y="0"/>
                      <a:pt x="57" y="0"/>
                    </a:cubicBezTo>
                    <a:cubicBezTo>
                      <a:pt x="58" y="0"/>
                      <a:pt x="60" y="1"/>
                      <a:pt x="60" y="3"/>
                    </a:cubicBezTo>
                    <a:cubicBezTo>
                      <a:pt x="60" y="5"/>
                      <a:pt x="59" y="7"/>
                      <a:pt x="58" y="9"/>
                    </a:cubicBezTo>
                    <a:cubicBezTo>
                      <a:pt x="55" y="18"/>
                      <a:pt x="52" y="34"/>
                      <a:pt x="52" y="44"/>
                    </a:cubicBezTo>
                    <a:cubicBezTo>
                      <a:pt x="52" y="47"/>
                      <a:pt x="52" y="55"/>
                      <a:pt x="57" y="55"/>
                    </a:cubicBezTo>
                    <a:cubicBezTo>
                      <a:pt x="63" y="55"/>
                      <a:pt x="78" y="35"/>
                      <a:pt x="82" y="29"/>
                    </a:cubicBezTo>
                    <a:cubicBezTo>
                      <a:pt x="83" y="27"/>
                      <a:pt x="85" y="24"/>
                      <a:pt x="87" y="24"/>
                    </a:cubicBezTo>
                    <a:cubicBezTo>
                      <a:pt x="89" y="24"/>
                      <a:pt x="89" y="26"/>
                      <a:pt x="89" y="27"/>
                    </a:cubicBezTo>
                    <a:cubicBezTo>
                      <a:pt x="89" y="28"/>
                      <a:pt x="88" y="30"/>
                      <a:pt x="88" y="31"/>
                    </a:cubicBezTo>
                    <a:cubicBezTo>
                      <a:pt x="83" y="41"/>
                      <a:pt x="66" y="62"/>
                      <a:pt x="53" y="62"/>
                    </a:cubicBezTo>
                    <a:cubicBezTo>
                      <a:pt x="44" y="62"/>
                      <a:pt x="43" y="47"/>
                      <a:pt x="43" y="40"/>
                    </a:cubicBezTo>
                    <a:cubicBezTo>
                      <a:pt x="43" y="38"/>
                      <a:pt x="43" y="36"/>
                      <a:pt x="43" y="33"/>
                    </a:cubicBezTo>
                    <a:cubicBezTo>
                      <a:pt x="37" y="42"/>
                      <a:pt x="24" y="60"/>
                      <a:pt x="12" y="60"/>
                    </a:cubicBezTo>
                    <a:cubicBezTo>
                      <a:pt x="0" y="60"/>
                      <a:pt x="0" y="45"/>
                      <a:pt x="0" y="37"/>
                    </a:cubicBezTo>
                    <a:cubicBezTo>
                      <a:pt x="0" y="27"/>
                      <a:pt x="2" y="17"/>
                      <a:pt x="5"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Freeform 111">
                <a:extLst>
                  <a:ext uri="{FF2B5EF4-FFF2-40B4-BE49-F238E27FC236}">
                    <a16:creationId xmlns:a16="http://schemas.microsoft.com/office/drawing/2014/main" id="{2E0395EC-A921-474E-A955-062B7B9B4838}"/>
                  </a:ext>
                </a:extLst>
              </p:cNvPr>
              <p:cNvSpPr>
                <a:spLocks/>
              </p:cNvSpPr>
              <p:nvPr/>
            </p:nvSpPr>
            <p:spPr bwMode="auto">
              <a:xfrm>
                <a:off x="8335" y="1309"/>
                <a:ext cx="185" cy="162"/>
              </a:xfrm>
              <a:custGeom>
                <a:avLst/>
                <a:gdLst>
                  <a:gd name="T0" fmla="*/ 48 w 78"/>
                  <a:gd name="T1" fmla="*/ 51 h 68"/>
                  <a:gd name="T2" fmla="*/ 71 w 78"/>
                  <a:gd name="T3" fmla="*/ 31 h 68"/>
                  <a:gd name="T4" fmla="*/ 76 w 78"/>
                  <a:gd name="T5" fmla="*/ 26 h 68"/>
                  <a:gd name="T6" fmla="*/ 78 w 78"/>
                  <a:gd name="T7" fmla="*/ 30 h 68"/>
                  <a:gd name="T8" fmla="*/ 77 w 78"/>
                  <a:gd name="T9" fmla="*/ 33 h 68"/>
                  <a:gd name="T10" fmla="*/ 45 w 78"/>
                  <a:gd name="T11" fmla="*/ 62 h 68"/>
                  <a:gd name="T12" fmla="*/ 29 w 78"/>
                  <a:gd name="T13" fmla="*/ 44 h 68"/>
                  <a:gd name="T14" fmla="*/ 14 w 78"/>
                  <a:gd name="T15" fmla="*/ 67 h 68"/>
                  <a:gd name="T16" fmla="*/ 11 w 78"/>
                  <a:gd name="T17" fmla="*/ 68 h 68"/>
                  <a:gd name="T18" fmla="*/ 7 w 78"/>
                  <a:gd name="T19" fmla="*/ 65 h 68"/>
                  <a:gd name="T20" fmla="*/ 26 w 78"/>
                  <a:gd name="T21" fmla="*/ 37 h 68"/>
                  <a:gd name="T22" fmla="*/ 20 w 78"/>
                  <a:gd name="T23" fmla="*/ 18 h 68"/>
                  <a:gd name="T24" fmla="*/ 18 w 78"/>
                  <a:gd name="T25" fmla="*/ 14 h 68"/>
                  <a:gd name="T26" fmla="*/ 2 w 78"/>
                  <a:gd name="T27" fmla="*/ 40 h 68"/>
                  <a:gd name="T28" fmla="*/ 0 w 78"/>
                  <a:gd name="T29" fmla="*/ 37 h 68"/>
                  <a:gd name="T30" fmla="*/ 1 w 78"/>
                  <a:gd name="T31" fmla="*/ 34 h 68"/>
                  <a:gd name="T32" fmla="*/ 20 w 78"/>
                  <a:gd name="T33" fmla="*/ 5 h 68"/>
                  <a:gd name="T34" fmla="*/ 34 w 78"/>
                  <a:gd name="T35" fmla="*/ 25 h 68"/>
                  <a:gd name="T36" fmla="*/ 49 w 78"/>
                  <a:gd name="T37" fmla="*/ 2 h 68"/>
                  <a:gd name="T38" fmla="*/ 52 w 78"/>
                  <a:gd name="T39" fmla="*/ 0 h 68"/>
                  <a:gd name="T40" fmla="*/ 54 w 78"/>
                  <a:gd name="T41" fmla="*/ 3 h 68"/>
                  <a:gd name="T42" fmla="*/ 53 w 78"/>
                  <a:gd name="T43" fmla="*/ 6 h 68"/>
                  <a:gd name="T44" fmla="*/ 37 w 78"/>
                  <a:gd name="T45" fmla="*/ 32 h 68"/>
                  <a:gd name="T46" fmla="*/ 48 w 78"/>
                  <a:gd name="T47" fmla="*/ 5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8" h="68">
                    <a:moveTo>
                      <a:pt x="48" y="51"/>
                    </a:moveTo>
                    <a:cubicBezTo>
                      <a:pt x="58" y="51"/>
                      <a:pt x="67" y="38"/>
                      <a:pt x="71" y="31"/>
                    </a:cubicBezTo>
                    <a:cubicBezTo>
                      <a:pt x="72" y="29"/>
                      <a:pt x="74" y="26"/>
                      <a:pt x="76" y="26"/>
                    </a:cubicBezTo>
                    <a:cubicBezTo>
                      <a:pt x="77" y="26"/>
                      <a:pt x="78" y="28"/>
                      <a:pt x="78" y="30"/>
                    </a:cubicBezTo>
                    <a:cubicBezTo>
                      <a:pt x="78" y="31"/>
                      <a:pt x="77" y="32"/>
                      <a:pt x="77" y="33"/>
                    </a:cubicBezTo>
                    <a:cubicBezTo>
                      <a:pt x="72" y="43"/>
                      <a:pt x="59" y="62"/>
                      <a:pt x="45" y="62"/>
                    </a:cubicBezTo>
                    <a:cubicBezTo>
                      <a:pt x="36" y="62"/>
                      <a:pt x="32" y="51"/>
                      <a:pt x="29" y="44"/>
                    </a:cubicBezTo>
                    <a:cubicBezTo>
                      <a:pt x="14" y="67"/>
                      <a:pt x="14" y="67"/>
                      <a:pt x="14" y="67"/>
                    </a:cubicBezTo>
                    <a:cubicBezTo>
                      <a:pt x="13" y="68"/>
                      <a:pt x="13" y="68"/>
                      <a:pt x="11" y="68"/>
                    </a:cubicBezTo>
                    <a:cubicBezTo>
                      <a:pt x="10" y="68"/>
                      <a:pt x="7" y="67"/>
                      <a:pt x="7" y="65"/>
                    </a:cubicBezTo>
                    <a:cubicBezTo>
                      <a:pt x="7" y="62"/>
                      <a:pt x="23" y="41"/>
                      <a:pt x="26" y="37"/>
                    </a:cubicBezTo>
                    <a:cubicBezTo>
                      <a:pt x="20" y="18"/>
                      <a:pt x="20" y="18"/>
                      <a:pt x="20" y="18"/>
                    </a:cubicBezTo>
                    <a:cubicBezTo>
                      <a:pt x="20" y="17"/>
                      <a:pt x="19" y="14"/>
                      <a:pt x="18" y="14"/>
                    </a:cubicBezTo>
                    <a:cubicBezTo>
                      <a:pt x="16" y="14"/>
                      <a:pt x="7" y="40"/>
                      <a:pt x="2" y="40"/>
                    </a:cubicBezTo>
                    <a:cubicBezTo>
                      <a:pt x="1" y="40"/>
                      <a:pt x="0" y="39"/>
                      <a:pt x="0" y="37"/>
                    </a:cubicBezTo>
                    <a:cubicBezTo>
                      <a:pt x="0" y="36"/>
                      <a:pt x="0" y="35"/>
                      <a:pt x="1" y="34"/>
                    </a:cubicBezTo>
                    <a:cubicBezTo>
                      <a:pt x="4" y="28"/>
                      <a:pt x="13" y="5"/>
                      <a:pt x="20" y="5"/>
                    </a:cubicBezTo>
                    <a:cubicBezTo>
                      <a:pt x="29" y="5"/>
                      <a:pt x="34" y="25"/>
                      <a:pt x="34" y="25"/>
                    </a:cubicBezTo>
                    <a:cubicBezTo>
                      <a:pt x="40" y="18"/>
                      <a:pt x="44" y="10"/>
                      <a:pt x="49" y="2"/>
                    </a:cubicBezTo>
                    <a:cubicBezTo>
                      <a:pt x="50" y="1"/>
                      <a:pt x="51" y="0"/>
                      <a:pt x="52" y="0"/>
                    </a:cubicBezTo>
                    <a:cubicBezTo>
                      <a:pt x="53" y="0"/>
                      <a:pt x="54" y="2"/>
                      <a:pt x="54" y="3"/>
                    </a:cubicBezTo>
                    <a:cubicBezTo>
                      <a:pt x="54" y="4"/>
                      <a:pt x="54" y="5"/>
                      <a:pt x="53" y="6"/>
                    </a:cubicBezTo>
                    <a:cubicBezTo>
                      <a:pt x="48" y="15"/>
                      <a:pt x="42" y="23"/>
                      <a:pt x="37" y="32"/>
                    </a:cubicBezTo>
                    <a:cubicBezTo>
                      <a:pt x="38" y="36"/>
                      <a:pt x="43" y="51"/>
                      <a:pt x="48"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Freeform 112">
                <a:extLst>
                  <a:ext uri="{FF2B5EF4-FFF2-40B4-BE49-F238E27FC236}">
                    <a16:creationId xmlns:a16="http://schemas.microsoft.com/office/drawing/2014/main" id="{1387D76D-6A3A-4C64-8617-8843A5C9D5FE}"/>
                  </a:ext>
                </a:extLst>
              </p:cNvPr>
              <p:cNvSpPr>
                <a:spLocks/>
              </p:cNvSpPr>
              <p:nvPr/>
            </p:nvSpPr>
            <p:spPr bwMode="auto">
              <a:xfrm>
                <a:off x="8499" y="1319"/>
                <a:ext cx="210" cy="147"/>
              </a:xfrm>
              <a:custGeom>
                <a:avLst/>
                <a:gdLst>
                  <a:gd name="T0" fmla="*/ 4 w 89"/>
                  <a:gd name="T1" fmla="*/ 7 h 62"/>
                  <a:gd name="T2" fmla="*/ 15 w 89"/>
                  <a:gd name="T3" fmla="*/ 0 h 62"/>
                  <a:gd name="T4" fmla="*/ 19 w 89"/>
                  <a:gd name="T5" fmla="*/ 3 h 62"/>
                  <a:gd name="T6" fmla="*/ 18 w 89"/>
                  <a:gd name="T7" fmla="*/ 8 h 62"/>
                  <a:gd name="T8" fmla="*/ 10 w 89"/>
                  <a:gd name="T9" fmla="*/ 46 h 62"/>
                  <a:gd name="T10" fmla="*/ 13 w 89"/>
                  <a:gd name="T11" fmla="*/ 53 h 62"/>
                  <a:gd name="T12" fmla="*/ 48 w 89"/>
                  <a:gd name="T13" fmla="*/ 10 h 62"/>
                  <a:gd name="T14" fmla="*/ 56 w 89"/>
                  <a:gd name="T15" fmla="*/ 0 h 62"/>
                  <a:gd name="T16" fmla="*/ 60 w 89"/>
                  <a:gd name="T17" fmla="*/ 3 h 62"/>
                  <a:gd name="T18" fmla="*/ 58 w 89"/>
                  <a:gd name="T19" fmla="*/ 9 h 62"/>
                  <a:gd name="T20" fmla="*/ 52 w 89"/>
                  <a:gd name="T21" fmla="*/ 44 h 62"/>
                  <a:gd name="T22" fmla="*/ 57 w 89"/>
                  <a:gd name="T23" fmla="*/ 55 h 62"/>
                  <a:gd name="T24" fmla="*/ 82 w 89"/>
                  <a:gd name="T25" fmla="*/ 29 h 62"/>
                  <a:gd name="T26" fmla="*/ 86 w 89"/>
                  <a:gd name="T27" fmla="*/ 24 h 62"/>
                  <a:gd name="T28" fmla="*/ 89 w 89"/>
                  <a:gd name="T29" fmla="*/ 27 h 62"/>
                  <a:gd name="T30" fmla="*/ 88 w 89"/>
                  <a:gd name="T31" fmla="*/ 31 h 62"/>
                  <a:gd name="T32" fmla="*/ 53 w 89"/>
                  <a:gd name="T33" fmla="*/ 62 h 62"/>
                  <a:gd name="T34" fmla="*/ 43 w 89"/>
                  <a:gd name="T35" fmla="*/ 40 h 62"/>
                  <a:gd name="T36" fmla="*/ 43 w 89"/>
                  <a:gd name="T37" fmla="*/ 33 h 62"/>
                  <a:gd name="T38" fmla="*/ 12 w 89"/>
                  <a:gd name="T39" fmla="*/ 60 h 62"/>
                  <a:gd name="T40" fmla="*/ 0 w 89"/>
                  <a:gd name="T41" fmla="*/ 37 h 62"/>
                  <a:gd name="T42" fmla="*/ 4 w 89"/>
                  <a:gd name="T43" fmla="*/ 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9" h="62">
                    <a:moveTo>
                      <a:pt x="4" y="7"/>
                    </a:moveTo>
                    <a:cubicBezTo>
                      <a:pt x="6" y="3"/>
                      <a:pt x="10" y="0"/>
                      <a:pt x="15" y="0"/>
                    </a:cubicBezTo>
                    <a:cubicBezTo>
                      <a:pt x="18" y="0"/>
                      <a:pt x="19" y="1"/>
                      <a:pt x="19" y="3"/>
                    </a:cubicBezTo>
                    <a:cubicBezTo>
                      <a:pt x="19" y="5"/>
                      <a:pt x="18" y="7"/>
                      <a:pt x="18" y="8"/>
                    </a:cubicBezTo>
                    <a:cubicBezTo>
                      <a:pt x="15" y="19"/>
                      <a:pt x="10" y="35"/>
                      <a:pt x="10" y="46"/>
                    </a:cubicBezTo>
                    <a:cubicBezTo>
                      <a:pt x="10" y="48"/>
                      <a:pt x="10" y="53"/>
                      <a:pt x="13" y="53"/>
                    </a:cubicBezTo>
                    <a:cubicBezTo>
                      <a:pt x="24" y="53"/>
                      <a:pt x="44" y="20"/>
                      <a:pt x="48" y="10"/>
                    </a:cubicBezTo>
                    <a:cubicBezTo>
                      <a:pt x="49" y="6"/>
                      <a:pt x="51" y="0"/>
                      <a:pt x="56" y="0"/>
                    </a:cubicBezTo>
                    <a:cubicBezTo>
                      <a:pt x="58" y="0"/>
                      <a:pt x="60" y="1"/>
                      <a:pt x="60" y="3"/>
                    </a:cubicBezTo>
                    <a:cubicBezTo>
                      <a:pt x="60" y="5"/>
                      <a:pt x="59" y="7"/>
                      <a:pt x="58" y="9"/>
                    </a:cubicBezTo>
                    <a:cubicBezTo>
                      <a:pt x="55" y="18"/>
                      <a:pt x="52" y="34"/>
                      <a:pt x="52" y="44"/>
                    </a:cubicBezTo>
                    <a:cubicBezTo>
                      <a:pt x="52" y="47"/>
                      <a:pt x="52" y="55"/>
                      <a:pt x="57" y="55"/>
                    </a:cubicBezTo>
                    <a:cubicBezTo>
                      <a:pt x="63" y="55"/>
                      <a:pt x="78" y="35"/>
                      <a:pt x="82" y="29"/>
                    </a:cubicBezTo>
                    <a:cubicBezTo>
                      <a:pt x="83" y="27"/>
                      <a:pt x="85" y="24"/>
                      <a:pt x="86" y="24"/>
                    </a:cubicBezTo>
                    <a:cubicBezTo>
                      <a:pt x="88" y="24"/>
                      <a:pt x="89" y="26"/>
                      <a:pt x="89" y="27"/>
                    </a:cubicBezTo>
                    <a:cubicBezTo>
                      <a:pt x="89" y="28"/>
                      <a:pt x="88" y="30"/>
                      <a:pt x="88" y="31"/>
                    </a:cubicBezTo>
                    <a:cubicBezTo>
                      <a:pt x="82" y="41"/>
                      <a:pt x="66" y="62"/>
                      <a:pt x="53" y="62"/>
                    </a:cubicBezTo>
                    <a:cubicBezTo>
                      <a:pt x="44" y="62"/>
                      <a:pt x="43" y="47"/>
                      <a:pt x="43" y="40"/>
                    </a:cubicBezTo>
                    <a:cubicBezTo>
                      <a:pt x="43" y="38"/>
                      <a:pt x="43" y="36"/>
                      <a:pt x="43" y="33"/>
                    </a:cubicBezTo>
                    <a:cubicBezTo>
                      <a:pt x="37" y="42"/>
                      <a:pt x="24" y="60"/>
                      <a:pt x="12" y="60"/>
                    </a:cubicBezTo>
                    <a:cubicBezTo>
                      <a:pt x="0" y="60"/>
                      <a:pt x="0" y="45"/>
                      <a:pt x="0" y="37"/>
                    </a:cubicBezTo>
                    <a:cubicBezTo>
                      <a:pt x="0" y="27"/>
                      <a:pt x="1" y="17"/>
                      <a:pt x="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113">
                <a:extLst>
                  <a:ext uri="{FF2B5EF4-FFF2-40B4-BE49-F238E27FC236}">
                    <a16:creationId xmlns:a16="http://schemas.microsoft.com/office/drawing/2014/main" id="{D986C21B-2B71-4474-9905-C46DE3DBC35D}"/>
                  </a:ext>
                </a:extLst>
              </p:cNvPr>
              <p:cNvSpPr>
                <a:spLocks/>
              </p:cNvSpPr>
              <p:nvPr/>
            </p:nvSpPr>
            <p:spPr bwMode="auto">
              <a:xfrm>
                <a:off x="8671" y="1266"/>
                <a:ext cx="178" cy="205"/>
              </a:xfrm>
              <a:custGeom>
                <a:avLst/>
                <a:gdLst>
                  <a:gd name="T0" fmla="*/ 22 w 75"/>
                  <a:gd name="T1" fmla="*/ 36 h 86"/>
                  <a:gd name="T2" fmla="*/ 7 w 75"/>
                  <a:gd name="T3" fmla="*/ 64 h 86"/>
                  <a:gd name="T4" fmla="*/ 2 w 75"/>
                  <a:gd name="T5" fmla="*/ 67 h 86"/>
                  <a:gd name="T6" fmla="*/ 0 w 75"/>
                  <a:gd name="T7" fmla="*/ 65 h 86"/>
                  <a:gd name="T8" fmla="*/ 2 w 75"/>
                  <a:gd name="T9" fmla="*/ 61 h 86"/>
                  <a:gd name="T10" fmla="*/ 15 w 75"/>
                  <a:gd name="T11" fmla="*/ 32 h 86"/>
                  <a:gd name="T12" fmla="*/ 11 w 75"/>
                  <a:gd name="T13" fmla="*/ 18 h 86"/>
                  <a:gd name="T14" fmla="*/ 21 w 75"/>
                  <a:gd name="T15" fmla="*/ 0 h 86"/>
                  <a:gd name="T16" fmla="*/ 26 w 75"/>
                  <a:gd name="T17" fmla="*/ 13 h 86"/>
                  <a:gd name="T18" fmla="*/ 26 w 75"/>
                  <a:gd name="T19" fmla="*/ 21 h 86"/>
                  <a:gd name="T20" fmla="*/ 45 w 75"/>
                  <a:gd name="T21" fmla="*/ 43 h 86"/>
                  <a:gd name="T22" fmla="*/ 44 w 75"/>
                  <a:gd name="T23" fmla="*/ 50 h 86"/>
                  <a:gd name="T24" fmla="*/ 41 w 75"/>
                  <a:gd name="T25" fmla="*/ 72 h 86"/>
                  <a:gd name="T26" fmla="*/ 44 w 75"/>
                  <a:gd name="T27" fmla="*/ 78 h 86"/>
                  <a:gd name="T28" fmla="*/ 68 w 75"/>
                  <a:gd name="T29" fmla="*/ 55 h 86"/>
                  <a:gd name="T30" fmla="*/ 73 w 75"/>
                  <a:gd name="T31" fmla="*/ 52 h 86"/>
                  <a:gd name="T32" fmla="*/ 75 w 75"/>
                  <a:gd name="T33" fmla="*/ 55 h 86"/>
                  <a:gd name="T34" fmla="*/ 74 w 75"/>
                  <a:gd name="T35" fmla="*/ 58 h 86"/>
                  <a:gd name="T36" fmla="*/ 42 w 75"/>
                  <a:gd name="T37" fmla="*/ 86 h 86"/>
                  <a:gd name="T38" fmla="*/ 31 w 75"/>
                  <a:gd name="T39" fmla="*/ 63 h 86"/>
                  <a:gd name="T40" fmla="*/ 31 w 75"/>
                  <a:gd name="T41" fmla="*/ 46 h 86"/>
                  <a:gd name="T42" fmla="*/ 22 w 75"/>
                  <a:gd name="T43" fmla="*/ 3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5" h="86">
                    <a:moveTo>
                      <a:pt x="22" y="36"/>
                    </a:moveTo>
                    <a:cubicBezTo>
                      <a:pt x="19" y="45"/>
                      <a:pt x="14" y="57"/>
                      <a:pt x="7" y="64"/>
                    </a:cubicBezTo>
                    <a:cubicBezTo>
                      <a:pt x="5" y="65"/>
                      <a:pt x="4" y="67"/>
                      <a:pt x="2" y="67"/>
                    </a:cubicBezTo>
                    <a:cubicBezTo>
                      <a:pt x="1" y="67"/>
                      <a:pt x="0" y="66"/>
                      <a:pt x="0" y="65"/>
                    </a:cubicBezTo>
                    <a:cubicBezTo>
                      <a:pt x="0" y="63"/>
                      <a:pt x="1" y="62"/>
                      <a:pt x="2" y="61"/>
                    </a:cubicBezTo>
                    <a:cubicBezTo>
                      <a:pt x="8" y="52"/>
                      <a:pt x="14" y="43"/>
                      <a:pt x="15" y="32"/>
                    </a:cubicBezTo>
                    <a:cubicBezTo>
                      <a:pt x="12" y="28"/>
                      <a:pt x="11" y="23"/>
                      <a:pt x="11" y="18"/>
                    </a:cubicBezTo>
                    <a:cubicBezTo>
                      <a:pt x="11" y="13"/>
                      <a:pt x="14" y="0"/>
                      <a:pt x="21" y="0"/>
                    </a:cubicBezTo>
                    <a:cubicBezTo>
                      <a:pt x="25" y="0"/>
                      <a:pt x="26" y="10"/>
                      <a:pt x="26" y="13"/>
                    </a:cubicBezTo>
                    <a:cubicBezTo>
                      <a:pt x="26" y="16"/>
                      <a:pt x="26" y="18"/>
                      <a:pt x="26" y="21"/>
                    </a:cubicBezTo>
                    <a:cubicBezTo>
                      <a:pt x="31" y="28"/>
                      <a:pt x="45" y="29"/>
                      <a:pt x="45" y="43"/>
                    </a:cubicBezTo>
                    <a:cubicBezTo>
                      <a:pt x="45" y="45"/>
                      <a:pt x="44" y="47"/>
                      <a:pt x="44" y="50"/>
                    </a:cubicBezTo>
                    <a:cubicBezTo>
                      <a:pt x="42" y="57"/>
                      <a:pt x="41" y="64"/>
                      <a:pt x="41" y="72"/>
                    </a:cubicBezTo>
                    <a:cubicBezTo>
                      <a:pt x="41" y="74"/>
                      <a:pt x="41" y="78"/>
                      <a:pt x="44" y="78"/>
                    </a:cubicBezTo>
                    <a:cubicBezTo>
                      <a:pt x="51" y="78"/>
                      <a:pt x="64" y="61"/>
                      <a:pt x="68" y="55"/>
                    </a:cubicBezTo>
                    <a:cubicBezTo>
                      <a:pt x="69" y="54"/>
                      <a:pt x="71" y="52"/>
                      <a:pt x="73" y="52"/>
                    </a:cubicBezTo>
                    <a:cubicBezTo>
                      <a:pt x="75" y="52"/>
                      <a:pt x="75" y="53"/>
                      <a:pt x="75" y="55"/>
                    </a:cubicBezTo>
                    <a:cubicBezTo>
                      <a:pt x="75" y="56"/>
                      <a:pt x="74" y="57"/>
                      <a:pt x="74" y="58"/>
                    </a:cubicBezTo>
                    <a:cubicBezTo>
                      <a:pt x="68" y="67"/>
                      <a:pt x="52" y="86"/>
                      <a:pt x="42" y="86"/>
                    </a:cubicBezTo>
                    <a:cubicBezTo>
                      <a:pt x="31" y="86"/>
                      <a:pt x="31" y="71"/>
                      <a:pt x="31" y="63"/>
                    </a:cubicBezTo>
                    <a:cubicBezTo>
                      <a:pt x="31" y="57"/>
                      <a:pt x="31" y="51"/>
                      <a:pt x="31" y="46"/>
                    </a:cubicBezTo>
                    <a:cubicBezTo>
                      <a:pt x="31" y="40"/>
                      <a:pt x="27" y="37"/>
                      <a:pt x="22"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Freeform 114">
                <a:extLst>
                  <a:ext uri="{FF2B5EF4-FFF2-40B4-BE49-F238E27FC236}">
                    <a16:creationId xmlns:a16="http://schemas.microsoft.com/office/drawing/2014/main" id="{1112279D-E8AD-4960-8545-77C2297CBBF3}"/>
                  </a:ext>
                </a:extLst>
              </p:cNvPr>
              <p:cNvSpPr>
                <a:spLocks noEditPoints="1"/>
              </p:cNvSpPr>
              <p:nvPr/>
            </p:nvSpPr>
            <p:spPr bwMode="auto">
              <a:xfrm>
                <a:off x="8833" y="1319"/>
                <a:ext cx="139" cy="295"/>
              </a:xfrm>
              <a:custGeom>
                <a:avLst/>
                <a:gdLst>
                  <a:gd name="T0" fmla="*/ 4 w 59"/>
                  <a:gd name="T1" fmla="*/ 107 h 124"/>
                  <a:gd name="T2" fmla="*/ 47 w 59"/>
                  <a:gd name="T3" fmla="*/ 53 h 124"/>
                  <a:gd name="T4" fmla="*/ 47 w 59"/>
                  <a:gd name="T5" fmla="*/ 44 h 124"/>
                  <a:gd name="T6" fmla="*/ 46 w 59"/>
                  <a:gd name="T7" fmla="*/ 19 h 124"/>
                  <a:gd name="T8" fmla="*/ 9 w 59"/>
                  <a:gd name="T9" fmla="*/ 52 h 124"/>
                  <a:gd name="T10" fmla="*/ 0 w 59"/>
                  <a:gd name="T11" fmla="*/ 39 h 124"/>
                  <a:gd name="T12" fmla="*/ 6 w 59"/>
                  <a:gd name="T13" fmla="*/ 10 h 124"/>
                  <a:gd name="T14" fmla="*/ 8 w 59"/>
                  <a:gd name="T15" fmla="*/ 4 h 124"/>
                  <a:gd name="T16" fmla="*/ 14 w 59"/>
                  <a:gd name="T17" fmla="*/ 0 h 124"/>
                  <a:gd name="T18" fmla="*/ 21 w 59"/>
                  <a:gd name="T19" fmla="*/ 6 h 124"/>
                  <a:gd name="T20" fmla="*/ 18 w 59"/>
                  <a:gd name="T21" fmla="*/ 16 h 124"/>
                  <a:gd name="T22" fmla="*/ 11 w 59"/>
                  <a:gd name="T23" fmla="*/ 41 h 124"/>
                  <a:gd name="T24" fmla="*/ 13 w 59"/>
                  <a:gd name="T25" fmla="*/ 45 h 124"/>
                  <a:gd name="T26" fmla="*/ 24 w 59"/>
                  <a:gd name="T27" fmla="*/ 36 h 124"/>
                  <a:gd name="T28" fmla="*/ 47 w 59"/>
                  <a:gd name="T29" fmla="*/ 7 h 124"/>
                  <a:gd name="T30" fmla="*/ 53 w 59"/>
                  <a:gd name="T31" fmla="*/ 2 h 124"/>
                  <a:gd name="T32" fmla="*/ 56 w 59"/>
                  <a:gd name="T33" fmla="*/ 4 h 124"/>
                  <a:gd name="T34" fmla="*/ 59 w 59"/>
                  <a:gd name="T35" fmla="*/ 21 h 124"/>
                  <a:gd name="T36" fmla="*/ 42 w 59"/>
                  <a:gd name="T37" fmla="*/ 108 h 124"/>
                  <a:gd name="T38" fmla="*/ 18 w 59"/>
                  <a:gd name="T39" fmla="*/ 124 h 124"/>
                  <a:gd name="T40" fmla="*/ 4 w 59"/>
                  <a:gd name="T41" fmla="*/ 107 h 124"/>
                  <a:gd name="T42" fmla="*/ 12 w 59"/>
                  <a:gd name="T43" fmla="*/ 107 h 124"/>
                  <a:gd name="T44" fmla="*/ 18 w 59"/>
                  <a:gd name="T45" fmla="*/ 118 h 124"/>
                  <a:gd name="T46" fmla="*/ 31 w 59"/>
                  <a:gd name="T47" fmla="*/ 108 h 124"/>
                  <a:gd name="T48" fmla="*/ 46 w 59"/>
                  <a:gd name="T49" fmla="*/ 60 h 124"/>
                  <a:gd name="T50" fmla="*/ 12 w 59"/>
                  <a:gd name="T51" fmla="*/ 10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9" h="124">
                    <a:moveTo>
                      <a:pt x="4" y="107"/>
                    </a:moveTo>
                    <a:cubicBezTo>
                      <a:pt x="4" y="85"/>
                      <a:pt x="30" y="64"/>
                      <a:pt x="47" y="53"/>
                    </a:cubicBezTo>
                    <a:cubicBezTo>
                      <a:pt x="47" y="50"/>
                      <a:pt x="47" y="47"/>
                      <a:pt x="47" y="44"/>
                    </a:cubicBezTo>
                    <a:cubicBezTo>
                      <a:pt x="47" y="36"/>
                      <a:pt x="47" y="28"/>
                      <a:pt x="46" y="19"/>
                    </a:cubicBezTo>
                    <a:cubicBezTo>
                      <a:pt x="41" y="28"/>
                      <a:pt x="20" y="52"/>
                      <a:pt x="9" y="52"/>
                    </a:cubicBezTo>
                    <a:cubicBezTo>
                      <a:pt x="2" y="52"/>
                      <a:pt x="0" y="45"/>
                      <a:pt x="0" y="39"/>
                    </a:cubicBezTo>
                    <a:cubicBezTo>
                      <a:pt x="0" y="30"/>
                      <a:pt x="3" y="20"/>
                      <a:pt x="6" y="10"/>
                    </a:cubicBezTo>
                    <a:cubicBezTo>
                      <a:pt x="7" y="8"/>
                      <a:pt x="7" y="6"/>
                      <a:pt x="8" y="4"/>
                    </a:cubicBezTo>
                    <a:cubicBezTo>
                      <a:pt x="9" y="2"/>
                      <a:pt x="11" y="0"/>
                      <a:pt x="14" y="0"/>
                    </a:cubicBezTo>
                    <a:cubicBezTo>
                      <a:pt x="18" y="0"/>
                      <a:pt x="21" y="3"/>
                      <a:pt x="21" y="6"/>
                    </a:cubicBezTo>
                    <a:cubicBezTo>
                      <a:pt x="21" y="9"/>
                      <a:pt x="19" y="14"/>
                      <a:pt x="18" y="16"/>
                    </a:cubicBezTo>
                    <a:cubicBezTo>
                      <a:pt x="16" y="22"/>
                      <a:pt x="11" y="36"/>
                      <a:pt x="11" y="41"/>
                    </a:cubicBezTo>
                    <a:cubicBezTo>
                      <a:pt x="11" y="42"/>
                      <a:pt x="11" y="45"/>
                      <a:pt x="13" y="45"/>
                    </a:cubicBezTo>
                    <a:cubicBezTo>
                      <a:pt x="15" y="45"/>
                      <a:pt x="22" y="38"/>
                      <a:pt x="24" y="36"/>
                    </a:cubicBezTo>
                    <a:cubicBezTo>
                      <a:pt x="33" y="27"/>
                      <a:pt x="40" y="17"/>
                      <a:pt x="47" y="7"/>
                    </a:cubicBezTo>
                    <a:cubicBezTo>
                      <a:pt x="49" y="5"/>
                      <a:pt x="51" y="2"/>
                      <a:pt x="53" y="2"/>
                    </a:cubicBezTo>
                    <a:cubicBezTo>
                      <a:pt x="54" y="2"/>
                      <a:pt x="55" y="3"/>
                      <a:pt x="56" y="4"/>
                    </a:cubicBezTo>
                    <a:cubicBezTo>
                      <a:pt x="59" y="5"/>
                      <a:pt x="59" y="18"/>
                      <a:pt x="59" y="21"/>
                    </a:cubicBezTo>
                    <a:cubicBezTo>
                      <a:pt x="59" y="50"/>
                      <a:pt x="58" y="83"/>
                      <a:pt x="42" y="108"/>
                    </a:cubicBezTo>
                    <a:cubicBezTo>
                      <a:pt x="37" y="116"/>
                      <a:pt x="28" y="124"/>
                      <a:pt x="18" y="124"/>
                    </a:cubicBezTo>
                    <a:cubicBezTo>
                      <a:pt x="8" y="124"/>
                      <a:pt x="4" y="115"/>
                      <a:pt x="4" y="107"/>
                    </a:cubicBezTo>
                    <a:close/>
                    <a:moveTo>
                      <a:pt x="12" y="107"/>
                    </a:moveTo>
                    <a:cubicBezTo>
                      <a:pt x="12" y="111"/>
                      <a:pt x="13" y="118"/>
                      <a:pt x="18" y="118"/>
                    </a:cubicBezTo>
                    <a:cubicBezTo>
                      <a:pt x="23" y="118"/>
                      <a:pt x="28" y="112"/>
                      <a:pt x="31" y="108"/>
                    </a:cubicBezTo>
                    <a:cubicBezTo>
                      <a:pt x="39" y="97"/>
                      <a:pt x="44" y="74"/>
                      <a:pt x="46" y="60"/>
                    </a:cubicBezTo>
                    <a:cubicBezTo>
                      <a:pt x="32" y="71"/>
                      <a:pt x="12" y="88"/>
                      <a:pt x="12"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115">
                <a:extLst>
                  <a:ext uri="{FF2B5EF4-FFF2-40B4-BE49-F238E27FC236}">
                    <a16:creationId xmlns:a16="http://schemas.microsoft.com/office/drawing/2014/main" id="{08C87E15-0113-490B-9DFE-C9DCDB295B04}"/>
                  </a:ext>
                </a:extLst>
              </p:cNvPr>
              <p:cNvSpPr>
                <a:spLocks/>
              </p:cNvSpPr>
              <p:nvPr/>
            </p:nvSpPr>
            <p:spPr bwMode="auto">
              <a:xfrm>
                <a:off x="9067" y="1300"/>
                <a:ext cx="97" cy="159"/>
              </a:xfrm>
              <a:custGeom>
                <a:avLst/>
                <a:gdLst>
                  <a:gd name="T0" fmla="*/ 0 w 41"/>
                  <a:gd name="T1" fmla="*/ 61 h 67"/>
                  <a:gd name="T2" fmla="*/ 0 w 41"/>
                  <a:gd name="T3" fmla="*/ 54 h 67"/>
                  <a:gd name="T4" fmla="*/ 1 w 41"/>
                  <a:gd name="T5" fmla="*/ 54 h 67"/>
                  <a:gd name="T6" fmla="*/ 21 w 41"/>
                  <a:gd name="T7" fmla="*/ 62 h 67"/>
                  <a:gd name="T8" fmla="*/ 35 w 41"/>
                  <a:gd name="T9" fmla="*/ 50 h 67"/>
                  <a:gd name="T10" fmla="*/ 21 w 41"/>
                  <a:gd name="T11" fmla="*/ 36 h 67"/>
                  <a:gd name="T12" fmla="*/ 2 w 41"/>
                  <a:gd name="T13" fmla="*/ 17 h 67"/>
                  <a:gd name="T14" fmla="*/ 22 w 41"/>
                  <a:gd name="T15" fmla="*/ 0 h 67"/>
                  <a:gd name="T16" fmla="*/ 39 w 41"/>
                  <a:gd name="T17" fmla="*/ 4 h 67"/>
                  <a:gd name="T18" fmla="*/ 37 w 41"/>
                  <a:gd name="T19" fmla="*/ 10 h 67"/>
                  <a:gd name="T20" fmla="*/ 36 w 41"/>
                  <a:gd name="T21" fmla="*/ 10 h 67"/>
                  <a:gd name="T22" fmla="*/ 20 w 41"/>
                  <a:gd name="T23" fmla="*/ 5 h 67"/>
                  <a:gd name="T24" fmla="*/ 8 w 41"/>
                  <a:gd name="T25" fmla="*/ 16 h 67"/>
                  <a:gd name="T26" fmla="*/ 22 w 41"/>
                  <a:gd name="T27" fmla="*/ 29 h 67"/>
                  <a:gd name="T28" fmla="*/ 41 w 41"/>
                  <a:gd name="T29" fmla="*/ 49 h 67"/>
                  <a:gd name="T30" fmla="*/ 20 w 41"/>
                  <a:gd name="T31" fmla="*/ 67 h 67"/>
                  <a:gd name="T32" fmla="*/ 0 w 41"/>
                  <a:gd name="T33" fmla="*/ 6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67">
                    <a:moveTo>
                      <a:pt x="0" y="61"/>
                    </a:moveTo>
                    <a:cubicBezTo>
                      <a:pt x="0" y="54"/>
                      <a:pt x="0" y="54"/>
                      <a:pt x="0" y="54"/>
                    </a:cubicBezTo>
                    <a:cubicBezTo>
                      <a:pt x="1" y="54"/>
                      <a:pt x="1" y="54"/>
                      <a:pt x="1" y="54"/>
                    </a:cubicBezTo>
                    <a:cubicBezTo>
                      <a:pt x="7" y="58"/>
                      <a:pt x="13" y="62"/>
                      <a:pt x="21" y="62"/>
                    </a:cubicBezTo>
                    <a:cubicBezTo>
                      <a:pt x="29" y="62"/>
                      <a:pt x="35" y="57"/>
                      <a:pt x="35" y="50"/>
                    </a:cubicBezTo>
                    <a:cubicBezTo>
                      <a:pt x="35" y="43"/>
                      <a:pt x="30" y="39"/>
                      <a:pt x="21" y="36"/>
                    </a:cubicBezTo>
                    <a:cubicBezTo>
                      <a:pt x="12" y="32"/>
                      <a:pt x="2" y="29"/>
                      <a:pt x="2" y="17"/>
                    </a:cubicBezTo>
                    <a:cubicBezTo>
                      <a:pt x="2" y="7"/>
                      <a:pt x="9" y="0"/>
                      <a:pt x="22" y="0"/>
                    </a:cubicBezTo>
                    <a:cubicBezTo>
                      <a:pt x="27" y="0"/>
                      <a:pt x="34" y="1"/>
                      <a:pt x="39" y="4"/>
                    </a:cubicBezTo>
                    <a:cubicBezTo>
                      <a:pt x="37" y="10"/>
                      <a:pt x="37" y="10"/>
                      <a:pt x="37" y="10"/>
                    </a:cubicBezTo>
                    <a:cubicBezTo>
                      <a:pt x="36" y="10"/>
                      <a:pt x="36" y="10"/>
                      <a:pt x="36" y="10"/>
                    </a:cubicBezTo>
                    <a:cubicBezTo>
                      <a:pt x="31" y="7"/>
                      <a:pt x="25" y="5"/>
                      <a:pt x="20" y="5"/>
                    </a:cubicBezTo>
                    <a:cubicBezTo>
                      <a:pt x="12" y="5"/>
                      <a:pt x="8" y="11"/>
                      <a:pt x="8" y="16"/>
                    </a:cubicBezTo>
                    <a:cubicBezTo>
                      <a:pt x="8" y="22"/>
                      <a:pt x="12" y="25"/>
                      <a:pt x="22" y="29"/>
                    </a:cubicBezTo>
                    <a:cubicBezTo>
                      <a:pt x="31" y="33"/>
                      <a:pt x="41" y="37"/>
                      <a:pt x="41" y="49"/>
                    </a:cubicBezTo>
                    <a:cubicBezTo>
                      <a:pt x="41" y="59"/>
                      <a:pt x="33" y="67"/>
                      <a:pt x="20" y="67"/>
                    </a:cubicBezTo>
                    <a:cubicBezTo>
                      <a:pt x="12" y="67"/>
                      <a:pt x="5" y="64"/>
                      <a:pt x="0"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9" name="Freeform 116">
                <a:extLst>
                  <a:ext uri="{FF2B5EF4-FFF2-40B4-BE49-F238E27FC236}">
                    <a16:creationId xmlns:a16="http://schemas.microsoft.com/office/drawing/2014/main" id="{56370375-87BC-4006-BD97-F14B2A9F58D5}"/>
                  </a:ext>
                </a:extLst>
              </p:cNvPr>
              <p:cNvSpPr>
                <a:spLocks/>
              </p:cNvSpPr>
              <p:nvPr/>
            </p:nvSpPr>
            <p:spPr bwMode="auto">
              <a:xfrm>
                <a:off x="9183" y="1302"/>
                <a:ext cx="107" cy="155"/>
              </a:xfrm>
              <a:custGeom>
                <a:avLst/>
                <a:gdLst>
                  <a:gd name="T0" fmla="*/ 107 w 107"/>
                  <a:gd name="T1" fmla="*/ 12 h 155"/>
                  <a:gd name="T2" fmla="*/ 62 w 107"/>
                  <a:gd name="T3" fmla="*/ 12 h 155"/>
                  <a:gd name="T4" fmla="*/ 62 w 107"/>
                  <a:gd name="T5" fmla="*/ 155 h 155"/>
                  <a:gd name="T6" fmla="*/ 45 w 107"/>
                  <a:gd name="T7" fmla="*/ 155 h 155"/>
                  <a:gd name="T8" fmla="*/ 45 w 107"/>
                  <a:gd name="T9" fmla="*/ 12 h 155"/>
                  <a:gd name="T10" fmla="*/ 0 w 107"/>
                  <a:gd name="T11" fmla="*/ 12 h 155"/>
                  <a:gd name="T12" fmla="*/ 0 w 107"/>
                  <a:gd name="T13" fmla="*/ 0 h 155"/>
                  <a:gd name="T14" fmla="*/ 107 w 107"/>
                  <a:gd name="T15" fmla="*/ 0 h 155"/>
                  <a:gd name="T16" fmla="*/ 107 w 107"/>
                  <a:gd name="T17" fmla="*/ 1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155">
                    <a:moveTo>
                      <a:pt x="107" y="12"/>
                    </a:moveTo>
                    <a:lnTo>
                      <a:pt x="62" y="12"/>
                    </a:lnTo>
                    <a:lnTo>
                      <a:pt x="62" y="155"/>
                    </a:lnTo>
                    <a:lnTo>
                      <a:pt x="45" y="155"/>
                    </a:lnTo>
                    <a:lnTo>
                      <a:pt x="45" y="12"/>
                    </a:lnTo>
                    <a:lnTo>
                      <a:pt x="0" y="12"/>
                    </a:lnTo>
                    <a:lnTo>
                      <a:pt x="0" y="0"/>
                    </a:lnTo>
                    <a:lnTo>
                      <a:pt x="107" y="0"/>
                    </a:lnTo>
                    <a:lnTo>
                      <a:pt x="107"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0" name="Freeform 117">
                <a:extLst>
                  <a:ext uri="{FF2B5EF4-FFF2-40B4-BE49-F238E27FC236}">
                    <a16:creationId xmlns:a16="http://schemas.microsoft.com/office/drawing/2014/main" id="{8BCFE4D6-8008-45B6-83FB-8B74CE631314}"/>
                  </a:ext>
                </a:extLst>
              </p:cNvPr>
              <p:cNvSpPr>
                <a:spLocks/>
              </p:cNvSpPr>
              <p:nvPr/>
            </p:nvSpPr>
            <p:spPr bwMode="auto">
              <a:xfrm>
                <a:off x="9318" y="1302"/>
                <a:ext cx="104" cy="157"/>
              </a:xfrm>
              <a:custGeom>
                <a:avLst/>
                <a:gdLst>
                  <a:gd name="T0" fmla="*/ 0 w 44"/>
                  <a:gd name="T1" fmla="*/ 43 h 66"/>
                  <a:gd name="T2" fmla="*/ 0 w 44"/>
                  <a:gd name="T3" fmla="*/ 0 h 66"/>
                  <a:gd name="T4" fmla="*/ 6 w 44"/>
                  <a:gd name="T5" fmla="*/ 0 h 66"/>
                  <a:gd name="T6" fmla="*/ 6 w 44"/>
                  <a:gd name="T7" fmla="*/ 43 h 66"/>
                  <a:gd name="T8" fmla="*/ 22 w 44"/>
                  <a:gd name="T9" fmla="*/ 60 h 66"/>
                  <a:gd name="T10" fmla="*/ 38 w 44"/>
                  <a:gd name="T11" fmla="*/ 43 h 66"/>
                  <a:gd name="T12" fmla="*/ 38 w 44"/>
                  <a:gd name="T13" fmla="*/ 0 h 66"/>
                  <a:gd name="T14" fmla="*/ 44 w 44"/>
                  <a:gd name="T15" fmla="*/ 0 h 66"/>
                  <a:gd name="T16" fmla="*/ 44 w 44"/>
                  <a:gd name="T17" fmla="*/ 43 h 66"/>
                  <a:gd name="T18" fmla="*/ 22 w 44"/>
                  <a:gd name="T19" fmla="*/ 66 h 66"/>
                  <a:gd name="T20" fmla="*/ 0 w 44"/>
                  <a:gd name="T21" fmla="*/ 4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66">
                    <a:moveTo>
                      <a:pt x="0" y="43"/>
                    </a:moveTo>
                    <a:cubicBezTo>
                      <a:pt x="0" y="0"/>
                      <a:pt x="0" y="0"/>
                      <a:pt x="0" y="0"/>
                    </a:cubicBezTo>
                    <a:cubicBezTo>
                      <a:pt x="6" y="0"/>
                      <a:pt x="6" y="0"/>
                      <a:pt x="6" y="0"/>
                    </a:cubicBezTo>
                    <a:cubicBezTo>
                      <a:pt x="6" y="43"/>
                      <a:pt x="6" y="43"/>
                      <a:pt x="6" y="43"/>
                    </a:cubicBezTo>
                    <a:cubicBezTo>
                      <a:pt x="6" y="56"/>
                      <a:pt x="14" y="60"/>
                      <a:pt x="22" y="60"/>
                    </a:cubicBezTo>
                    <a:cubicBezTo>
                      <a:pt x="31" y="60"/>
                      <a:pt x="38" y="56"/>
                      <a:pt x="38" y="43"/>
                    </a:cubicBezTo>
                    <a:cubicBezTo>
                      <a:pt x="38" y="0"/>
                      <a:pt x="38" y="0"/>
                      <a:pt x="38" y="0"/>
                    </a:cubicBezTo>
                    <a:cubicBezTo>
                      <a:pt x="44" y="0"/>
                      <a:pt x="44" y="0"/>
                      <a:pt x="44" y="0"/>
                    </a:cubicBezTo>
                    <a:cubicBezTo>
                      <a:pt x="44" y="43"/>
                      <a:pt x="44" y="43"/>
                      <a:pt x="44" y="43"/>
                    </a:cubicBezTo>
                    <a:cubicBezTo>
                      <a:pt x="44" y="58"/>
                      <a:pt x="35" y="66"/>
                      <a:pt x="22" y="66"/>
                    </a:cubicBezTo>
                    <a:cubicBezTo>
                      <a:pt x="8" y="66"/>
                      <a:pt x="0" y="58"/>
                      <a:pt x="0"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 name="Freeform 118">
                <a:extLst>
                  <a:ext uri="{FF2B5EF4-FFF2-40B4-BE49-F238E27FC236}">
                    <a16:creationId xmlns:a16="http://schemas.microsoft.com/office/drawing/2014/main" id="{DFC6A6F4-4DA5-468E-88B7-F7E628E53B07}"/>
                  </a:ext>
                </a:extLst>
              </p:cNvPr>
              <p:cNvSpPr>
                <a:spLocks noEditPoints="1"/>
              </p:cNvSpPr>
              <p:nvPr/>
            </p:nvSpPr>
            <p:spPr bwMode="auto">
              <a:xfrm>
                <a:off x="9474" y="1302"/>
                <a:ext cx="112" cy="155"/>
              </a:xfrm>
              <a:custGeom>
                <a:avLst/>
                <a:gdLst>
                  <a:gd name="T0" fmla="*/ 47 w 47"/>
                  <a:gd name="T1" fmla="*/ 31 h 65"/>
                  <a:gd name="T2" fmla="*/ 17 w 47"/>
                  <a:gd name="T3" fmla="*/ 65 h 65"/>
                  <a:gd name="T4" fmla="*/ 0 w 47"/>
                  <a:gd name="T5" fmla="*/ 65 h 65"/>
                  <a:gd name="T6" fmla="*/ 0 w 47"/>
                  <a:gd name="T7" fmla="*/ 0 h 65"/>
                  <a:gd name="T8" fmla="*/ 16 w 47"/>
                  <a:gd name="T9" fmla="*/ 0 h 65"/>
                  <a:gd name="T10" fmla="*/ 47 w 47"/>
                  <a:gd name="T11" fmla="*/ 31 h 65"/>
                  <a:gd name="T12" fmla="*/ 40 w 47"/>
                  <a:gd name="T13" fmla="*/ 32 h 65"/>
                  <a:gd name="T14" fmla="*/ 15 w 47"/>
                  <a:gd name="T15" fmla="*/ 6 h 65"/>
                  <a:gd name="T16" fmla="*/ 6 w 47"/>
                  <a:gd name="T17" fmla="*/ 6 h 65"/>
                  <a:gd name="T18" fmla="*/ 6 w 47"/>
                  <a:gd name="T19" fmla="*/ 59 h 65"/>
                  <a:gd name="T20" fmla="*/ 17 w 47"/>
                  <a:gd name="T21" fmla="*/ 59 h 65"/>
                  <a:gd name="T22" fmla="*/ 40 w 47"/>
                  <a:gd name="T23" fmla="*/ 3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65">
                    <a:moveTo>
                      <a:pt x="47" y="31"/>
                    </a:moveTo>
                    <a:cubicBezTo>
                      <a:pt x="47" y="57"/>
                      <a:pt x="31" y="65"/>
                      <a:pt x="17" y="65"/>
                    </a:cubicBezTo>
                    <a:cubicBezTo>
                      <a:pt x="0" y="65"/>
                      <a:pt x="0" y="65"/>
                      <a:pt x="0" y="65"/>
                    </a:cubicBezTo>
                    <a:cubicBezTo>
                      <a:pt x="0" y="0"/>
                      <a:pt x="0" y="0"/>
                      <a:pt x="0" y="0"/>
                    </a:cubicBezTo>
                    <a:cubicBezTo>
                      <a:pt x="16" y="0"/>
                      <a:pt x="16" y="0"/>
                      <a:pt x="16" y="0"/>
                    </a:cubicBezTo>
                    <a:cubicBezTo>
                      <a:pt x="28" y="0"/>
                      <a:pt x="47" y="7"/>
                      <a:pt x="47" y="31"/>
                    </a:cubicBezTo>
                    <a:close/>
                    <a:moveTo>
                      <a:pt x="40" y="32"/>
                    </a:moveTo>
                    <a:cubicBezTo>
                      <a:pt x="40" y="11"/>
                      <a:pt x="26" y="6"/>
                      <a:pt x="15" y="6"/>
                    </a:cubicBezTo>
                    <a:cubicBezTo>
                      <a:pt x="6" y="6"/>
                      <a:pt x="6" y="6"/>
                      <a:pt x="6" y="6"/>
                    </a:cubicBezTo>
                    <a:cubicBezTo>
                      <a:pt x="6" y="59"/>
                      <a:pt x="6" y="59"/>
                      <a:pt x="6" y="59"/>
                    </a:cubicBezTo>
                    <a:cubicBezTo>
                      <a:pt x="17" y="59"/>
                      <a:pt x="17" y="59"/>
                      <a:pt x="17" y="59"/>
                    </a:cubicBezTo>
                    <a:cubicBezTo>
                      <a:pt x="27" y="59"/>
                      <a:pt x="40" y="55"/>
                      <a:pt x="40"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2" name="Rectangle 119">
                <a:extLst>
                  <a:ext uri="{FF2B5EF4-FFF2-40B4-BE49-F238E27FC236}">
                    <a16:creationId xmlns:a16="http://schemas.microsoft.com/office/drawing/2014/main" id="{1D2DA6CE-787F-49C3-8169-055D20619DAD}"/>
                  </a:ext>
                </a:extLst>
              </p:cNvPr>
              <p:cNvSpPr>
                <a:spLocks noChangeArrowheads="1"/>
              </p:cNvSpPr>
              <p:nvPr/>
            </p:nvSpPr>
            <p:spPr bwMode="auto">
              <a:xfrm>
                <a:off x="9626" y="1302"/>
                <a:ext cx="17" cy="1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 name="Freeform 120">
                <a:extLst>
                  <a:ext uri="{FF2B5EF4-FFF2-40B4-BE49-F238E27FC236}">
                    <a16:creationId xmlns:a16="http://schemas.microsoft.com/office/drawing/2014/main" id="{E1B386E4-891D-4E7E-BB69-29A8FEEB6086}"/>
                  </a:ext>
                </a:extLst>
              </p:cNvPr>
              <p:cNvSpPr>
                <a:spLocks noEditPoints="1"/>
              </p:cNvSpPr>
              <p:nvPr/>
            </p:nvSpPr>
            <p:spPr bwMode="auto">
              <a:xfrm>
                <a:off x="9683" y="1300"/>
                <a:ext cx="125" cy="159"/>
              </a:xfrm>
              <a:custGeom>
                <a:avLst/>
                <a:gdLst>
                  <a:gd name="T0" fmla="*/ 0 w 53"/>
                  <a:gd name="T1" fmla="*/ 34 h 67"/>
                  <a:gd name="T2" fmla="*/ 27 w 53"/>
                  <a:gd name="T3" fmla="*/ 0 h 67"/>
                  <a:gd name="T4" fmla="*/ 53 w 53"/>
                  <a:gd name="T5" fmla="*/ 33 h 67"/>
                  <a:gd name="T6" fmla="*/ 26 w 53"/>
                  <a:gd name="T7" fmla="*/ 67 h 67"/>
                  <a:gd name="T8" fmla="*/ 0 w 53"/>
                  <a:gd name="T9" fmla="*/ 34 h 67"/>
                  <a:gd name="T10" fmla="*/ 47 w 53"/>
                  <a:gd name="T11" fmla="*/ 33 h 67"/>
                  <a:gd name="T12" fmla="*/ 27 w 53"/>
                  <a:gd name="T13" fmla="*/ 5 h 67"/>
                  <a:gd name="T14" fmla="*/ 7 w 53"/>
                  <a:gd name="T15" fmla="*/ 33 h 67"/>
                  <a:gd name="T16" fmla="*/ 27 w 53"/>
                  <a:gd name="T17" fmla="*/ 61 h 67"/>
                  <a:gd name="T18" fmla="*/ 47 w 53"/>
                  <a:gd name="T19" fmla="*/ 3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67">
                    <a:moveTo>
                      <a:pt x="0" y="34"/>
                    </a:moveTo>
                    <a:cubicBezTo>
                      <a:pt x="0" y="12"/>
                      <a:pt x="10" y="0"/>
                      <a:pt x="27" y="0"/>
                    </a:cubicBezTo>
                    <a:cubicBezTo>
                      <a:pt x="45" y="0"/>
                      <a:pt x="53" y="12"/>
                      <a:pt x="53" y="33"/>
                    </a:cubicBezTo>
                    <a:cubicBezTo>
                      <a:pt x="53" y="54"/>
                      <a:pt x="43" y="67"/>
                      <a:pt x="26" y="67"/>
                    </a:cubicBezTo>
                    <a:cubicBezTo>
                      <a:pt x="9" y="67"/>
                      <a:pt x="0" y="54"/>
                      <a:pt x="0" y="34"/>
                    </a:cubicBezTo>
                    <a:close/>
                    <a:moveTo>
                      <a:pt x="47" y="33"/>
                    </a:moveTo>
                    <a:cubicBezTo>
                      <a:pt x="47" y="14"/>
                      <a:pt x="39" y="5"/>
                      <a:pt x="27" y="5"/>
                    </a:cubicBezTo>
                    <a:cubicBezTo>
                      <a:pt x="15" y="5"/>
                      <a:pt x="7" y="14"/>
                      <a:pt x="7" y="33"/>
                    </a:cubicBezTo>
                    <a:cubicBezTo>
                      <a:pt x="7" y="53"/>
                      <a:pt x="15" y="61"/>
                      <a:pt x="27" y="61"/>
                    </a:cubicBezTo>
                    <a:cubicBezTo>
                      <a:pt x="39" y="61"/>
                      <a:pt x="47" y="53"/>
                      <a:pt x="47"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 name="Freeform 121">
                <a:extLst>
                  <a:ext uri="{FF2B5EF4-FFF2-40B4-BE49-F238E27FC236}">
                    <a16:creationId xmlns:a16="http://schemas.microsoft.com/office/drawing/2014/main" id="{282DA7AE-C491-4A20-9071-A66D9544060A}"/>
                  </a:ext>
                </a:extLst>
              </p:cNvPr>
              <p:cNvSpPr>
                <a:spLocks noEditPoints="1"/>
              </p:cNvSpPr>
              <p:nvPr/>
            </p:nvSpPr>
            <p:spPr bwMode="auto">
              <a:xfrm>
                <a:off x="8333" y="701"/>
                <a:ext cx="99" cy="154"/>
              </a:xfrm>
              <a:custGeom>
                <a:avLst/>
                <a:gdLst>
                  <a:gd name="T0" fmla="*/ 42 w 42"/>
                  <a:gd name="T1" fmla="*/ 47 h 65"/>
                  <a:gd name="T2" fmla="*/ 19 w 42"/>
                  <a:gd name="T3" fmla="*/ 65 h 65"/>
                  <a:gd name="T4" fmla="*/ 0 w 42"/>
                  <a:gd name="T5" fmla="*/ 65 h 65"/>
                  <a:gd name="T6" fmla="*/ 0 w 42"/>
                  <a:gd name="T7" fmla="*/ 0 h 65"/>
                  <a:gd name="T8" fmla="*/ 18 w 42"/>
                  <a:gd name="T9" fmla="*/ 0 h 65"/>
                  <a:gd name="T10" fmla="*/ 38 w 42"/>
                  <a:gd name="T11" fmla="*/ 16 h 65"/>
                  <a:gd name="T12" fmla="*/ 27 w 42"/>
                  <a:gd name="T13" fmla="*/ 31 h 65"/>
                  <a:gd name="T14" fmla="*/ 42 w 42"/>
                  <a:gd name="T15" fmla="*/ 47 h 65"/>
                  <a:gd name="T16" fmla="*/ 6 w 42"/>
                  <a:gd name="T17" fmla="*/ 6 h 65"/>
                  <a:gd name="T18" fmla="*/ 6 w 42"/>
                  <a:gd name="T19" fmla="*/ 29 h 65"/>
                  <a:gd name="T20" fmla="*/ 18 w 42"/>
                  <a:gd name="T21" fmla="*/ 29 h 65"/>
                  <a:gd name="T22" fmla="*/ 31 w 42"/>
                  <a:gd name="T23" fmla="*/ 17 h 65"/>
                  <a:gd name="T24" fmla="*/ 15 w 42"/>
                  <a:gd name="T25" fmla="*/ 6 h 65"/>
                  <a:gd name="T26" fmla="*/ 6 w 42"/>
                  <a:gd name="T27" fmla="*/ 6 h 65"/>
                  <a:gd name="T28" fmla="*/ 35 w 42"/>
                  <a:gd name="T29" fmla="*/ 47 h 65"/>
                  <a:gd name="T30" fmla="*/ 20 w 42"/>
                  <a:gd name="T31" fmla="*/ 34 h 65"/>
                  <a:gd name="T32" fmla="*/ 6 w 42"/>
                  <a:gd name="T33" fmla="*/ 34 h 65"/>
                  <a:gd name="T34" fmla="*/ 6 w 42"/>
                  <a:gd name="T35" fmla="*/ 59 h 65"/>
                  <a:gd name="T36" fmla="*/ 19 w 42"/>
                  <a:gd name="T37" fmla="*/ 59 h 65"/>
                  <a:gd name="T38" fmla="*/ 35 w 42"/>
                  <a:gd name="T39" fmla="*/ 4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 h="65">
                    <a:moveTo>
                      <a:pt x="42" y="47"/>
                    </a:moveTo>
                    <a:cubicBezTo>
                      <a:pt x="42" y="58"/>
                      <a:pt x="33" y="65"/>
                      <a:pt x="19" y="65"/>
                    </a:cubicBezTo>
                    <a:cubicBezTo>
                      <a:pt x="0" y="65"/>
                      <a:pt x="0" y="65"/>
                      <a:pt x="0" y="65"/>
                    </a:cubicBezTo>
                    <a:cubicBezTo>
                      <a:pt x="0" y="0"/>
                      <a:pt x="0" y="0"/>
                      <a:pt x="0" y="0"/>
                    </a:cubicBezTo>
                    <a:cubicBezTo>
                      <a:pt x="18" y="0"/>
                      <a:pt x="18" y="0"/>
                      <a:pt x="18" y="0"/>
                    </a:cubicBezTo>
                    <a:cubicBezTo>
                      <a:pt x="28" y="0"/>
                      <a:pt x="38" y="6"/>
                      <a:pt x="38" y="16"/>
                    </a:cubicBezTo>
                    <a:cubicBezTo>
                      <a:pt x="38" y="23"/>
                      <a:pt x="33" y="28"/>
                      <a:pt x="27" y="31"/>
                    </a:cubicBezTo>
                    <a:cubicBezTo>
                      <a:pt x="34" y="32"/>
                      <a:pt x="42" y="37"/>
                      <a:pt x="42" y="47"/>
                    </a:cubicBezTo>
                    <a:close/>
                    <a:moveTo>
                      <a:pt x="6" y="6"/>
                    </a:moveTo>
                    <a:cubicBezTo>
                      <a:pt x="6" y="29"/>
                      <a:pt x="6" y="29"/>
                      <a:pt x="6" y="29"/>
                    </a:cubicBezTo>
                    <a:cubicBezTo>
                      <a:pt x="18" y="29"/>
                      <a:pt x="18" y="29"/>
                      <a:pt x="18" y="29"/>
                    </a:cubicBezTo>
                    <a:cubicBezTo>
                      <a:pt x="26" y="29"/>
                      <a:pt x="31" y="24"/>
                      <a:pt x="31" y="17"/>
                    </a:cubicBezTo>
                    <a:cubicBezTo>
                      <a:pt x="31" y="11"/>
                      <a:pt x="27" y="6"/>
                      <a:pt x="15" y="6"/>
                    </a:cubicBezTo>
                    <a:lnTo>
                      <a:pt x="6" y="6"/>
                    </a:lnTo>
                    <a:close/>
                    <a:moveTo>
                      <a:pt x="35" y="47"/>
                    </a:moveTo>
                    <a:cubicBezTo>
                      <a:pt x="35" y="39"/>
                      <a:pt x="27" y="34"/>
                      <a:pt x="20" y="34"/>
                    </a:cubicBezTo>
                    <a:cubicBezTo>
                      <a:pt x="6" y="34"/>
                      <a:pt x="6" y="34"/>
                      <a:pt x="6" y="34"/>
                    </a:cubicBezTo>
                    <a:cubicBezTo>
                      <a:pt x="6" y="59"/>
                      <a:pt x="6" y="59"/>
                      <a:pt x="6" y="59"/>
                    </a:cubicBezTo>
                    <a:cubicBezTo>
                      <a:pt x="19" y="59"/>
                      <a:pt x="19" y="59"/>
                      <a:pt x="19" y="59"/>
                    </a:cubicBezTo>
                    <a:cubicBezTo>
                      <a:pt x="29" y="59"/>
                      <a:pt x="35" y="56"/>
                      <a:pt x="35"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5" name="Freeform 122">
                <a:extLst>
                  <a:ext uri="{FF2B5EF4-FFF2-40B4-BE49-F238E27FC236}">
                    <a16:creationId xmlns:a16="http://schemas.microsoft.com/office/drawing/2014/main" id="{F9C9C4EE-5E40-47D8-A374-17B37A9F1FCD}"/>
                  </a:ext>
                </a:extLst>
              </p:cNvPr>
              <p:cNvSpPr>
                <a:spLocks noEditPoints="1"/>
              </p:cNvSpPr>
              <p:nvPr/>
            </p:nvSpPr>
            <p:spPr bwMode="auto">
              <a:xfrm>
                <a:off x="8451" y="582"/>
                <a:ext cx="133" cy="333"/>
              </a:xfrm>
              <a:custGeom>
                <a:avLst/>
                <a:gdLst>
                  <a:gd name="T0" fmla="*/ 0 w 56"/>
                  <a:gd name="T1" fmla="*/ 89 h 140"/>
                  <a:gd name="T2" fmla="*/ 12 w 56"/>
                  <a:gd name="T3" fmla="*/ 24 h 140"/>
                  <a:gd name="T4" fmla="*/ 35 w 56"/>
                  <a:gd name="T5" fmla="*/ 0 h 140"/>
                  <a:gd name="T6" fmla="*/ 44 w 56"/>
                  <a:gd name="T7" fmla="*/ 15 h 140"/>
                  <a:gd name="T8" fmla="*/ 24 w 56"/>
                  <a:gd name="T9" fmla="*/ 81 h 140"/>
                  <a:gd name="T10" fmla="*/ 16 w 56"/>
                  <a:gd name="T11" fmla="*/ 93 h 140"/>
                  <a:gd name="T12" fmla="*/ 14 w 56"/>
                  <a:gd name="T13" fmla="*/ 98 h 140"/>
                  <a:gd name="T14" fmla="*/ 13 w 56"/>
                  <a:gd name="T15" fmla="*/ 105 h 140"/>
                  <a:gd name="T16" fmla="*/ 23 w 56"/>
                  <a:gd name="T17" fmla="*/ 130 h 140"/>
                  <a:gd name="T18" fmla="*/ 46 w 56"/>
                  <a:gd name="T19" fmla="*/ 111 h 140"/>
                  <a:gd name="T20" fmla="*/ 50 w 56"/>
                  <a:gd name="T21" fmla="*/ 104 h 140"/>
                  <a:gd name="T22" fmla="*/ 54 w 56"/>
                  <a:gd name="T23" fmla="*/ 102 h 140"/>
                  <a:gd name="T24" fmla="*/ 56 w 56"/>
                  <a:gd name="T25" fmla="*/ 105 h 140"/>
                  <a:gd name="T26" fmla="*/ 54 w 56"/>
                  <a:gd name="T27" fmla="*/ 110 h 140"/>
                  <a:gd name="T28" fmla="*/ 53 w 56"/>
                  <a:gd name="T29" fmla="*/ 111 h 140"/>
                  <a:gd name="T30" fmla="*/ 20 w 56"/>
                  <a:gd name="T31" fmla="*/ 140 h 140"/>
                  <a:gd name="T32" fmla="*/ 0 w 56"/>
                  <a:gd name="T33" fmla="*/ 89 h 140"/>
                  <a:gd name="T34" fmla="*/ 22 w 56"/>
                  <a:gd name="T35" fmla="*/ 30 h 140"/>
                  <a:gd name="T36" fmla="*/ 13 w 56"/>
                  <a:gd name="T37" fmla="*/ 78 h 140"/>
                  <a:gd name="T38" fmla="*/ 13 w 56"/>
                  <a:gd name="T39" fmla="*/ 83 h 140"/>
                  <a:gd name="T40" fmla="*/ 37 w 56"/>
                  <a:gd name="T41" fmla="*/ 14 h 140"/>
                  <a:gd name="T42" fmla="*/ 35 w 56"/>
                  <a:gd name="T43" fmla="*/ 8 h 140"/>
                  <a:gd name="T44" fmla="*/ 22 w 56"/>
                  <a:gd name="T45" fmla="*/ 3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6" h="140">
                    <a:moveTo>
                      <a:pt x="0" y="89"/>
                    </a:moveTo>
                    <a:cubicBezTo>
                      <a:pt x="0" y="67"/>
                      <a:pt x="4" y="44"/>
                      <a:pt x="12" y="24"/>
                    </a:cubicBezTo>
                    <a:cubicBezTo>
                      <a:pt x="16" y="16"/>
                      <a:pt x="25" y="0"/>
                      <a:pt x="35" y="0"/>
                    </a:cubicBezTo>
                    <a:cubicBezTo>
                      <a:pt x="42" y="0"/>
                      <a:pt x="44" y="8"/>
                      <a:pt x="44" y="15"/>
                    </a:cubicBezTo>
                    <a:cubicBezTo>
                      <a:pt x="44" y="35"/>
                      <a:pt x="34" y="63"/>
                      <a:pt x="24" y="81"/>
                    </a:cubicBezTo>
                    <a:cubicBezTo>
                      <a:pt x="22" y="85"/>
                      <a:pt x="19" y="89"/>
                      <a:pt x="16" y="93"/>
                    </a:cubicBezTo>
                    <a:cubicBezTo>
                      <a:pt x="16" y="94"/>
                      <a:pt x="14" y="96"/>
                      <a:pt x="14" y="98"/>
                    </a:cubicBezTo>
                    <a:cubicBezTo>
                      <a:pt x="13" y="100"/>
                      <a:pt x="13" y="103"/>
                      <a:pt x="13" y="105"/>
                    </a:cubicBezTo>
                    <a:cubicBezTo>
                      <a:pt x="13" y="111"/>
                      <a:pt x="14" y="130"/>
                      <a:pt x="23" y="130"/>
                    </a:cubicBezTo>
                    <a:cubicBezTo>
                      <a:pt x="31" y="130"/>
                      <a:pt x="42" y="117"/>
                      <a:pt x="46" y="111"/>
                    </a:cubicBezTo>
                    <a:cubicBezTo>
                      <a:pt x="50" y="104"/>
                      <a:pt x="50" y="104"/>
                      <a:pt x="50" y="104"/>
                    </a:cubicBezTo>
                    <a:cubicBezTo>
                      <a:pt x="51" y="103"/>
                      <a:pt x="52" y="102"/>
                      <a:pt x="54" y="102"/>
                    </a:cubicBezTo>
                    <a:cubicBezTo>
                      <a:pt x="55" y="102"/>
                      <a:pt x="56" y="103"/>
                      <a:pt x="56" y="105"/>
                    </a:cubicBezTo>
                    <a:cubicBezTo>
                      <a:pt x="56" y="107"/>
                      <a:pt x="55" y="109"/>
                      <a:pt x="54" y="110"/>
                    </a:cubicBezTo>
                    <a:cubicBezTo>
                      <a:pt x="53" y="111"/>
                      <a:pt x="53" y="111"/>
                      <a:pt x="53" y="111"/>
                    </a:cubicBezTo>
                    <a:cubicBezTo>
                      <a:pt x="47" y="121"/>
                      <a:pt x="33" y="140"/>
                      <a:pt x="20" y="140"/>
                    </a:cubicBezTo>
                    <a:cubicBezTo>
                      <a:pt x="2" y="140"/>
                      <a:pt x="0" y="102"/>
                      <a:pt x="0" y="89"/>
                    </a:cubicBezTo>
                    <a:close/>
                    <a:moveTo>
                      <a:pt x="22" y="30"/>
                    </a:moveTo>
                    <a:cubicBezTo>
                      <a:pt x="17" y="45"/>
                      <a:pt x="13" y="63"/>
                      <a:pt x="13" y="78"/>
                    </a:cubicBezTo>
                    <a:cubicBezTo>
                      <a:pt x="13" y="80"/>
                      <a:pt x="13" y="81"/>
                      <a:pt x="13" y="83"/>
                    </a:cubicBezTo>
                    <a:cubicBezTo>
                      <a:pt x="23" y="65"/>
                      <a:pt x="37" y="34"/>
                      <a:pt x="37" y="14"/>
                    </a:cubicBezTo>
                    <a:cubicBezTo>
                      <a:pt x="37" y="12"/>
                      <a:pt x="37" y="8"/>
                      <a:pt x="35" y="8"/>
                    </a:cubicBezTo>
                    <a:cubicBezTo>
                      <a:pt x="28" y="8"/>
                      <a:pt x="23" y="24"/>
                      <a:pt x="22"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6" name="Freeform 123">
                <a:extLst>
                  <a:ext uri="{FF2B5EF4-FFF2-40B4-BE49-F238E27FC236}">
                    <a16:creationId xmlns:a16="http://schemas.microsoft.com/office/drawing/2014/main" id="{9EE4776A-21BC-4066-BA76-1D3BA3776101}"/>
                  </a:ext>
                </a:extLst>
              </p:cNvPr>
              <p:cNvSpPr>
                <a:spLocks/>
              </p:cNvSpPr>
              <p:nvPr/>
            </p:nvSpPr>
            <p:spPr bwMode="auto">
              <a:xfrm>
                <a:off x="8574" y="698"/>
                <a:ext cx="97" cy="160"/>
              </a:xfrm>
              <a:custGeom>
                <a:avLst/>
                <a:gdLst>
                  <a:gd name="T0" fmla="*/ 0 w 41"/>
                  <a:gd name="T1" fmla="*/ 61 h 67"/>
                  <a:gd name="T2" fmla="*/ 0 w 41"/>
                  <a:gd name="T3" fmla="*/ 54 h 67"/>
                  <a:gd name="T4" fmla="*/ 1 w 41"/>
                  <a:gd name="T5" fmla="*/ 54 h 67"/>
                  <a:gd name="T6" fmla="*/ 20 w 41"/>
                  <a:gd name="T7" fmla="*/ 62 h 67"/>
                  <a:gd name="T8" fmla="*/ 34 w 41"/>
                  <a:gd name="T9" fmla="*/ 50 h 67"/>
                  <a:gd name="T10" fmla="*/ 21 w 41"/>
                  <a:gd name="T11" fmla="*/ 36 h 67"/>
                  <a:gd name="T12" fmla="*/ 2 w 41"/>
                  <a:gd name="T13" fmla="*/ 17 h 67"/>
                  <a:gd name="T14" fmla="*/ 21 w 41"/>
                  <a:gd name="T15" fmla="*/ 0 h 67"/>
                  <a:gd name="T16" fmla="*/ 38 w 41"/>
                  <a:gd name="T17" fmla="*/ 5 h 67"/>
                  <a:gd name="T18" fmla="*/ 36 w 41"/>
                  <a:gd name="T19" fmla="*/ 11 h 67"/>
                  <a:gd name="T20" fmla="*/ 36 w 41"/>
                  <a:gd name="T21" fmla="*/ 11 h 67"/>
                  <a:gd name="T22" fmla="*/ 20 w 41"/>
                  <a:gd name="T23" fmla="*/ 5 h 67"/>
                  <a:gd name="T24" fmla="*/ 8 w 41"/>
                  <a:gd name="T25" fmla="*/ 16 h 67"/>
                  <a:gd name="T26" fmla="*/ 22 w 41"/>
                  <a:gd name="T27" fmla="*/ 29 h 67"/>
                  <a:gd name="T28" fmla="*/ 41 w 41"/>
                  <a:gd name="T29" fmla="*/ 49 h 67"/>
                  <a:gd name="T30" fmla="*/ 19 w 41"/>
                  <a:gd name="T31" fmla="*/ 67 h 67"/>
                  <a:gd name="T32" fmla="*/ 0 w 41"/>
                  <a:gd name="T33" fmla="*/ 6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67">
                    <a:moveTo>
                      <a:pt x="0" y="61"/>
                    </a:moveTo>
                    <a:cubicBezTo>
                      <a:pt x="0" y="54"/>
                      <a:pt x="0" y="54"/>
                      <a:pt x="0" y="54"/>
                    </a:cubicBezTo>
                    <a:cubicBezTo>
                      <a:pt x="1" y="54"/>
                      <a:pt x="1" y="54"/>
                      <a:pt x="1" y="54"/>
                    </a:cubicBezTo>
                    <a:cubicBezTo>
                      <a:pt x="6" y="58"/>
                      <a:pt x="13" y="62"/>
                      <a:pt x="20" y="62"/>
                    </a:cubicBezTo>
                    <a:cubicBezTo>
                      <a:pt x="29" y="62"/>
                      <a:pt x="34" y="57"/>
                      <a:pt x="34" y="50"/>
                    </a:cubicBezTo>
                    <a:cubicBezTo>
                      <a:pt x="34" y="43"/>
                      <a:pt x="30" y="40"/>
                      <a:pt x="21" y="36"/>
                    </a:cubicBezTo>
                    <a:cubicBezTo>
                      <a:pt x="12" y="32"/>
                      <a:pt x="2" y="29"/>
                      <a:pt x="2" y="17"/>
                    </a:cubicBezTo>
                    <a:cubicBezTo>
                      <a:pt x="2" y="7"/>
                      <a:pt x="9" y="0"/>
                      <a:pt x="21" y="0"/>
                    </a:cubicBezTo>
                    <a:cubicBezTo>
                      <a:pt x="27" y="0"/>
                      <a:pt x="33" y="2"/>
                      <a:pt x="38" y="5"/>
                    </a:cubicBezTo>
                    <a:cubicBezTo>
                      <a:pt x="36" y="11"/>
                      <a:pt x="36" y="11"/>
                      <a:pt x="36" y="11"/>
                    </a:cubicBezTo>
                    <a:cubicBezTo>
                      <a:pt x="36" y="11"/>
                      <a:pt x="36" y="11"/>
                      <a:pt x="36" y="11"/>
                    </a:cubicBezTo>
                    <a:cubicBezTo>
                      <a:pt x="30" y="7"/>
                      <a:pt x="25" y="5"/>
                      <a:pt x="20" y="5"/>
                    </a:cubicBezTo>
                    <a:cubicBezTo>
                      <a:pt x="11" y="5"/>
                      <a:pt x="8" y="11"/>
                      <a:pt x="8" y="16"/>
                    </a:cubicBezTo>
                    <a:cubicBezTo>
                      <a:pt x="8" y="23"/>
                      <a:pt x="12" y="25"/>
                      <a:pt x="22" y="29"/>
                    </a:cubicBezTo>
                    <a:cubicBezTo>
                      <a:pt x="31" y="34"/>
                      <a:pt x="41" y="38"/>
                      <a:pt x="41" y="49"/>
                    </a:cubicBezTo>
                    <a:cubicBezTo>
                      <a:pt x="41" y="59"/>
                      <a:pt x="33" y="67"/>
                      <a:pt x="19" y="67"/>
                    </a:cubicBezTo>
                    <a:cubicBezTo>
                      <a:pt x="11" y="67"/>
                      <a:pt x="4" y="65"/>
                      <a:pt x="0"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7" name="Freeform 124">
                <a:extLst>
                  <a:ext uri="{FF2B5EF4-FFF2-40B4-BE49-F238E27FC236}">
                    <a16:creationId xmlns:a16="http://schemas.microsoft.com/office/drawing/2014/main" id="{074C600E-48C0-483C-B365-13A5DF86C424}"/>
                  </a:ext>
                </a:extLst>
              </p:cNvPr>
              <p:cNvSpPr>
                <a:spLocks/>
              </p:cNvSpPr>
              <p:nvPr/>
            </p:nvSpPr>
            <p:spPr bwMode="auto">
              <a:xfrm>
                <a:off x="8634" y="434"/>
                <a:ext cx="168" cy="167"/>
              </a:xfrm>
              <a:custGeom>
                <a:avLst/>
                <a:gdLst>
                  <a:gd name="T0" fmla="*/ 68 w 71"/>
                  <a:gd name="T1" fmla="*/ 70 h 70"/>
                  <a:gd name="T2" fmla="*/ 65 w 71"/>
                  <a:gd name="T3" fmla="*/ 67 h 70"/>
                  <a:gd name="T4" fmla="*/ 65 w 71"/>
                  <a:gd name="T5" fmla="*/ 5 h 70"/>
                  <a:gd name="T6" fmla="*/ 3 w 71"/>
                  <a:gd name="T7" fmla="*/ 5 h 70"/>
                  <a:gd name="T8" fmla="*/ 0 w 71"/>
                  <a:gd name="T9" fmla="*/ 2 h 70"/>
                  <a:gd name="T10" fmla="*/ 3 w 71"/>
                  <a:gd name="T11" fmla="*/ 0 h 70"/>
                  <a:gd name="T12" fmla="*/ 71 w 71"/>
                  <a:gd name="T13" fmla="*/ 0 h 70"/>
                  <a:gd name="T14" fmla="*/ 71 w 71"/>
                  <a:gd name="T15" fmla="*/ 67 h 70"/>
                  <a:gd name="T16" fmla="*/ 68 w 71"/>
                  <a:gd name="T1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70">
                    <a:moveTo>
                      <a:pt x="68" y="70"/>
                    </a:moveTo>
                    <a:cubicBezTo>
                      <a:pt x="66" y="70"/>
                      <a:pt x="65" y="69"/>
                      <a:pt x="65" y="67"/>
                    </a:cubicBezTo>
                    <a:cubicBezTo>
                      <a:pt x="65" y="5"/>
                      <a:pt x="65" y="5"/>
                      <a:pt x="65" y="5"/>
                    </a:cubicBezTo>
                    <a:cubicBezTo>
                      <a:pt x="3" y="5"/>
                      <a:pt x="3" y="5"/>
                      <a:pt x="3" y="5"/>
                    </a:cubicBezTo>
                    <a:cubicBezTo>
                      <a:pt x="2" y="5"/>
                      <a:pt x="0" y="4"/>
                      <a:pt x="0" y="2"/>
                    </a:cubicBezTo>
                    <a:cubicBezTo>
                      <a:pt x="0" y="1"/>
                      <a:pt x="2" y="0"/>
                      <a:pt x="3" y="0"/>
                    </a:cubicBezTo>
                    <a:cubicBezTo>
                      <a:pt x="71" y="0"/>
                      <a:pt x="71" y="0"/>
                      <a:pt x="71" y="0"/>
                    </a:cubicBezTo>
                    <a:cubicBezTo>
                      <a:pt x="71" y="67"/>
                      <a:pt x="71" y="67"/>
                      <a:pt x="71" y="67"/>
                    </a:cubicBezTo>
                    <a:cubicBezTo>
                      <a:pt x="71" y="69"/>
                      <a:pt x="69" y="70"/>
                      <a:pt x="68"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8" name="Freeform 125">
                <a:extLst>
                  <a:ext uri="{FF2B5EF4-FFF2-40B4-BE49-F238E27FC236}">
                    <a16:creationId xmlns:a16="http://schemas.microsoft.com/office/drawing/2014/main" id="{BCD7EC2C-ACAF-4825-9557-C58EC469878E}"/>
                  </a:ext>
                </a:extLst>
              </p:cNvPr>
              <p:cNvSpPr>
                <a:spLocks/>
              </p:cNvSpPr>
              <p:nvPr/>
            </p:nvSpPr>
            <p:spPr bwMode="auto">
              <a:xfrm>
                <a:off x="8191" y="893"/>
                <a:ext cx="165" cy="169"/>
              </a:xfrm>
              <a:custGeom>
                <a:avLst/>
                <a:gdLst>
                  <a:gd name="T0" fmla="*/ 67 w 70"/>
                  <a:gd name="T1" fmla="*/ 71 h 71"/>
                  <a:gd name="T2" fmla="*/ 0 w 70"/>
                  <a:gd name="T3" fmla="*/ 71 h 71"/>
                  <a:gd name="T4" fmla="*/ 0 w 70"/>
                  <a:gd name="T5" fmla="*/ 3 h 71"/>
                  <a:gd name="T6" fmla="*/ 3 w 70"/>
                  <a:gd name="T7" fmla="*/ 0 h 71"/>
                  <a:gd name="T8" fmla="*/ 5 w 70"/>
                  <a:gd name="T9" fmla="*/ 3 h 71"/>
                  <a:gd name="T10" fmla="*/ 5 w 70"/>
                  <a:gd name="T11" fmla="*/ 65 h 71"/>
                  <a:gd name="T12" fmla="*/ 67 w 70"/>
                  <a:gd name="T13" fmla="*/ 65 h 71"/>
                  <a:gd name="T14" fmla="*/ 70 w 70"/>
                  <a:gd name="T15" fmla="*/ 68 h 71"/>
                  <a:gd name="T16" fmla="*/ 67 w 70"/>
                  <a:gd name="T1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71">
                    <a:moveTo>
                      <a:pt x="67" y="71"/>
                    </a:moveTo>
                    <a:cubicBezTo>
                      <a:pt x="0" y="71"/>
                      <a:pt x="0" y="71"/>
                      <a:pt x="0" y="71"/>
                    </a:cubicBezTo>
                    <a:cubicBezTo>
                      <a:pt x="0" y="3"/>
                      <a:pt x="0" y="3"/>
                      <a:pt x="0" y="3"/>
                    </a:cubicBezTo>
                    <a:cubicBezTo>
                      <a:pt x="0" y="2"/>
                      <a:pt x="1" y="0"/>
                      <a:pt x="3" y="0"/>
                    </a:cubicBezTo>
                    <a:cubicBezTo>
                      <a:pt x="4" y="0"/>
                      <a:pt x="5" y="2"/>
                      <a:pt x="5" y="3"/>
                    </a:cubicBezTo>
                    <a:cubicBezTo>
                      <a:pt x="5" y="65"/>
                      <a:pt x="5" y="65"/>
                      <a:pt x="5" y="65"/>
                    </a:cubicBezTo>
                    <a:cubicBezTo>
                      <a:pt x="67" y="65"/>
                      <a:pt x="67" y="65"/>
                      <a:pt x="67" y="65"/>
                    </a:cubicBezTo>
                    <a:cubicBezTo>
                      <a:pt x="69" y="65"/>
                      <a:pt x="70" y="66"/>
                      <a:pt x="70" y="68"/>
                    </a:cubicBezTo>
                    <a:cubicBezTo>
                      <a:pt x="70" y="69"/>
                      <a:pt x="69" y="71"/>
                      <a:pt x="67"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9" name="Freeform 126">
                <a:extLst>
                  <a:ext uri="{FF2B5EF4-FFF2-40B4-BE49-F238E27FC236}">
                    <a16:creationId xmlns:a16="http://schemas.microsoft.com/office/drawing/2014/main" id="{D02B93D9-6980-4DD4-AC49-9653A06B666E}"/>
                  </a:ext>
                </a:extLst>
              </p:cNvPr>
              <p:cNvSpPr>
                <a:spLocks/>
              </p:cNvSpPr>
              <p:nvPr/>
            </p:nvSpPr>
            <p:spPr bwMode="auto">
              <a:xfrm>
                <a:off x="8191" y="434"/>
                <a:ext cx="165" cy="167"/>
              </a:xfrm>
              <a:custGeom>
                <a:avLst/>
                <a:gdLst>
                  <a:gd name="T0" fmla="*/ 3 w 70"/>
                  <a:gd name="T1" fmla="*/ 70 h 70"/>
                  <a:gd name="T2" fmla="*/ 0 w 70"/>
                  <a:gd name="T3" fmla="*/ 67 h 70"/>
                  <a:gd name="T4" fmla="*/ 0 w 70"/>
                  <a:gd name="T5" fmla="*/ 0 h 70"/>
                  <a:gd name="T6" fmla="*/ 67 w 70"/>
                  <a:gd name="T7" fmla="*/ 0 h 70"/>
                  <a:gd name="T8" fmla="*/ 70 w 70"/>
                  <a:gd name="T9" fmla="*/ 2 h 70"/>
                  <a:gd name="T10" fmla="*/ 67 w 70"/>
                  <a:gd name="T11" fmla="*/ 5 h 70"/>
                  <a:gd name="T12" fmla="*/ 5 w 70"/>
                  <a:gd name="T13" fmla="*/ 5 h 70"/>
                  <a:gd name="T14" fmla="*/ 5 w 70"/>
                  <a:gd name="T15" fmla="*/ 67 h 70"/>
                  <a:gd name="T16" fmla="*/ 3 w 70"/>
                  <a:gd name="T1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70">
                    <a:moveTo>
                      <a:pt x="3" y="70"/>
                    </a:moveTo>
                    <a:cubicBezTo>
                      <a:pt x="1" y="70"/>
                      <a:pt x="0" y="69"/>
                      <a:pt x="0" y="67"/>
                    </a:cubicBezTo>
                    <a:cubicBezTo>
                      <a:pt x="0" y="0"/>
                      <a:pt x="0" y="0"/>
                      <a:pt x="0" y="0"/>
                    </a:cubicBezTo>
                    <a:cubicBezTo>
                      <a:pt x="67" y="0"/>
                      <a:pt x="67" y="0"/>
                      <a:pt x="67" y="0"/>
                    </a:cubicBezTo>
                    <a:cubicBezTo>
                      <a:pt x="69" y="0"/>
                      <a:pt x="70" y="1"/>
                      <a:pt x="70" y="2"/>
                    </a:cubicBezTo>
                    <a:cubicBezTo>
                      <a:pt x="70" y="4"/>
                      <a:pt x="69" y="5"/>
                      <a:pt x="67" y="5"/>
                    </a:cubicBezTo>
                    <a:cubicBezTo>
                      <a:pt x="5" y="5"/>
                      <a:pt x="5" y="5"/>
                      <a:pt x="5" y="5"/>
                    </a:cubicBezTo>
                    <a:cubicBezTo>
                      <a:pt x="5" y="67"/>
                      <a:pt x="5" y="67"/>
                      <a:pt x="5" y="67"/>
                    </a:cubicBezTo>
                    <a:cubicBezTo>
                      <a:pt x="5" y="69"/>
                      <a:pt x="4" y="70"/>
                      <a:pt x="3"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0" name="Freeform 127">
                <a:extLst>
                  <a:ext uri="{FF2B5EF4-FFF2-40B4-BE49-F238E27FC236}">
                    <a16:creationId xmlns:a16="http://schemas.microsoft.com/office/drawing/2014/main" id="{C0C773DE-C1DC-40B6-92E7-877117C7467C}"/>
                  </a:ext>
                </a:extLst>
              </p:cNvPr>
              <p:cNvSpPr>
                <a:spLocks/>
              </p:cNvSpPr>
              <p:nvPr/>
            </p:nvSpPr>
            <p:spPr bwMode="auto">
              <a:xfrm>
                <a:off x="8634" y="893"/>
                <a:ext cx="168" cy="169"/>
              </a:xfrm>
              <a:custGeom>
                <a:avLst/>
                <a:gdLst>
                  <a:gd name="T0" fmla="*/ 71 w 71"/>
                  <a:gd name="T1" fmla="*/ 71 h 71"/>
                  <a:gd name="T2" fmla="*/ 3 w 71"/>
                  <a:gd name="T3" fmla="*/ 71 h 71"/>
                  <a:gd name="T4" fmla="*/ 0 w 71"/>
                  <a:gd name="T5" fmla="*/ 68 h 71"/>
                  <a:gd name="T6" fmla="*/ 3 w 71"/>
                  <a:gd name="T7" fmla="*/ 65 h 71"/>
                  <a:gd name="T8" fmla="*/ 65 w 71"/>
                  <a:gd name="T9" fmla="*/ 65 h 71"/>
                  <a:gd name="T10" fmla="*/ 65 w 71"/>
                  <a:gd name="T11" fmla="*/ 3 h 71"/>
                  <a:gd name="T12" fmla="*/ 68 w 71"/>
                  <a:gd name="T13" fmla="*/ 0 h 71"/>
                  <a:gd name="T14" fmla="*/ 71 w 71"/>
                  <a:gd name="T15" fmla="*/ 3 h 71"/>
                  <a:gd name="T16" fmla="*/ 71 w 71"/>
                  <a:gd name="T1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71">
                    <a:moveTo>
                      <a:pt x="71" y="71"/>
                    </a:moveTo>
                    <a:cubicBezTo>
                      <a:pt x="3" y="71"/>
                      <a:pt x="3" y="71"/>
                      <a:pt x="3" y="71"/>
                    </a:cubicBezTo>
                    <a:cubicBezTo>
                      <a:pt x="2" y="71"/>
                      <a:pt x="0" y="69"/>
                      <a:pt x="0" y="68"/>
                    </a:cubicBezTo>
                    <a:cubicBezTo>
                      <a:pt x="0" y="66"/>
                      <a:pt x="2" y="65"/>
                      <a:pt x="3" y="65"/>
                    </a:cubicBezTo>
                    <a:cubicBezTo>
                      <a:pt x="65" y="65"/>
                      <a:pt x="65" y="65"/>
                      <a:pt x="65" y="65"/>
                    </a:cubicBezTo>
                    <a:cubicBezTo>
                      <a:pt x="65" y="3"/>
                      <a:pt x="65" y="3"/>
                      <a:pt x="65" y="3"/>
                    </a:cubicBezTo>
                    <a:cubicBezTo>
                      <a:pt x="65" y="2"/>
                      <a:pt x="66" y="0"/>
                      <a:pt x="68" y="0"/>
                    </a:cubicBezTo>
                    <a:cubicBezTo>
                      <a:pt x="69" y="0"/>
                      <a:pt x="71" y="2"/>
                      <a:pt x="71" y="3"/>
                    </a:cubicBezTo>
                    <a:lnTo>
                      <a:pt x="71"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
        <p:nvSpPr>
          <p:cNvPr id="135" name="Rectangle 134"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74136C37-94F0-435A-98B9-56610B9C3525}"/>
              </a:ext>
            </a:extLst>
          </p:cNvPr>
          <p:cNvSpPr/>
          <p:nvPr/>
        </p:nvSpPr>
        <p:spPr>
          <a:xfrm>
            <a:off x="2455333" y="8263151"/>
            <a:ext cx="13377334" cy="757259"/>
          </a:xfrm>
          <a:prstGeom prst="rect">
            <a:avLst/>
          </a:prstGeom>
        </p:spPr>
        <p:txBody>
          <a:bodyPr wrap="square">
            <a:spAutoFit/>
          </a:bodyPr>
          <a:lstStyle/>
          <a:p>
            <a:pPr algn="ctr">
              <a:lnSpc>
                <a:spcPct val="150000"/>
              </a:lnSpc>
              <a:spcBef>
                <a:spcPts val="1200"/>
              </a:spcBef>
            </a:pPr>
            <a:r>
              <a:rPr lang="es-ES" altLang="zh-CN" sz="1000">
                <a:solidFill>
                  <a:schemeClr val="tx1">
                    <a:lumMod val="50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tx1">
                    <a:lumMod val="50000"/>
                  </a:schemeClr>
                </a:solidFill>
                <a:ea typeface="Lato Light" panose="020F0502020204030203" pitchFamily="34" charset="0"/>
                <a:cs typeface="Lato Light" panose="020F0502020204030203" pitchFamily="34" charset="0"/>
              </a:rPr>
              <a:t>. </a:t>
            </a:r>
            <a:r>
              <a:rPr lang="es-ES" altLang="zh-CN" sz="1000">
                <a:solidFill>
                  <a:schemeClr val="tx1">
                    <a:lumMod val="50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Lorem ipsum dolor sit amet, feugiat delicata liberavisse id cum</a:t>
            </a:r>
            <a:r>
              <a:rPr lang="en-US" altLang="zh-CN" sz="1000">
                <a:solidFill>
                  <a:schemeClr val="tx1">
                    <a:lumMod val="50000"/>
                  </a:schemeClr>
                </a:solidFill>
                <a:ea typeface="Lato Light" panose="020F0502020204030203" pitchFamily="34" charset="0"/>
                <a:cs typeface="Lato Light" panose="020F0502020204030203" pitchFamily="34" charset="0"/>
              </a:rPr>
              <a:t>. </a:t>
            </a:r>
            <a:r>
              <a:rPr lang="es-ES" altLang="zh-CN" sz="1000">
                <a:solidFill>
                  <a:schemeClr val="tx1">
                    <a:lumMod val="50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Lorem ipsum dolor sit amet, feugiat delicata liberavisse id cum</a:t>
            </a:r>
            <a:r>
              <a:rPr lang="en-US" altLang="zh-CN" sz="1000">
                <a:solidFill>
                  <a:schemeClr val="tx1">
                    <a:lumMod val="50000"/>
                  </a:schemeClr>
                </a:solidFill>
                <a:ea typeface="Lato Light" panose="020F0502020204030203" pitchFamily="34" charset="0"/>
                <a:cs typeface="Lato Light" panose="020F0502020204030203" pitchFamily="34" charset="0"/>
              </a:rPr>
              <a:t>. </a:t>
            </a:r>
            <a:endParaRPr lang="es-ES" altLang="zh-CN" sz="1000">
              <a:solidFill>
                <a:schemeClr val="tx1">
                  <a:lumMod val="50000"/>
                </a:schemeClr>
              </a:solidFill>
              <a:ea typeface="Lato Light" panose="020F0502020204030203" pitchFamily="34" charset="0"/>
              <a:cs typeface="Lato Light" panose="020F0502020204030203" pitchFamily="34" charset="0"/>
            </a:endParaRPr>
          </a:p>
        </p:txBody>
      </p:sp>
      <p:sp>
        <p:nvSpPr>
          <p:cNvPr id="141" name="TextBox 140">
            <a:extLst>
              <a:ext uri="{FF2B5EF4-FFF2-40B4-BE49-F238E27FC236}">
                <a16:creationId xmlns:a16="http://schemas.microsoft.com/office/drawing/2014/main" id="{331A03C1-475F-46FC-A1A4-5442BDD05F97}"/>
              </a:ext>
            </a:extLst>
          </p:cNvPr>
          <p:cNvSpPr txBox="1"/>
          <p:nvPr/>
        </p:nvSpPr>
        <p:spPr>
          <a:xfrm>
            <a:off x="6248400" y="1215056"/>
            <a:ext cx="5791200" cy="1154162"/>
          </a:xfrm>
          <a:prstGeom prst="rect">
            <a:avLst/>
          </a:prstGeom>
          <a:noFill/>
        </p:spPr>
        <p:txBody>
          <a:bodyPr wrap="square" rtlCol="0">
            <a:spAutoFit/>
          </a:bodyPr>
          <a:lstStyle/>
          <a:p>
            <a:pPr algn="ctr"/>
            <a:r>
              <a:rPr lang="en-US" altLang="zh-CN" sz="2000">
                <a:solidFill>
                  <a:schemeClr val="tx1">
                    <a:lumMod val="85000"/>
                    <a:lumOff val="15000"/>
                  </a:schemeClr>
                </a:solidFill>
                <a:latin typeface="+mj-lt"/>
              </a:rPr>
              <a:t>Business</a:t>
            </a:r>
          </a:p>
          <a:p>
            <a:pPr algn="ctr">
              <a:spcBef>
                <a:spcPts val="600"/>
              </a:spcBef>
            </a:pPr>
            <a:r>
              <a:rPr lang="en-US" altLang="zh-CN" sz="4400">
                <a:solidFill>
                  <a:schemeClr val="tx1">
                    <a:lumMod val="85000"/>
                    <a:lumOff val="15000"/>
                  </a:schemeClr>
                </a:solidFill>
                <a:latin typeface="Montserrat Black" panose="00000A00000000000000" pitchFamily="50" charset="0"/>
              </a:rPr>
              <a:t>Creative Design</a:t>
            </a:r>
            <a:endParaRPr lang="en-US" sz="4400">
              <a:solidFill>
                <a:schemeClr val="tx1">
                  <a:lumMod val="85000"/>
                  <a:lumOff val="15000"/>
                </a:schemeClr>
              </a:solidFill>
              <a:latin typeface="Montserrat Black" panose="00000A00000000000000" pitchFamily="50" charset="0"/>
            </a:endParaRPr>
          </a:p>
        </p:txBody>
      </p:sp>
    </p:spTree>
    <p:extLst>
      <p:ext uri="{BB962C8B-B14F-4D97-AF65-F5344CB8AC3E}">
        <p14:creationId xmlns:p14="http://schemas.microsoft.com/office/powerpoint/2010/main" val="3377416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afterEffect">
                                      <p:stCondLst>
                                        <p:cond delay="0"/>
                                      </p:stCondLst>
                                      <p:iterate type="lt">
                                        <p:tmPct val="3000"/>
                                      </p:iterate>
                                      <p:childTnLst>
                                        <p:set>
                                          <p:cBhvr>
                                            <p:cTn id="6" dur="750" fill="hold">
                                              <p:stCondLst>
                                                <p:cond delay="0"/>
                                              </p:stCondLst>
                                            </p:cTn>
                                            <p:tgtEl>
                                              <p:spTgt spid="141"/>
                                            </p:tgtEl>
                                            <p:attrNameLst>
                                              <p:attrName>style.visibility</p:attrName>
                                            </p:attrNameLst>
                                          </p:cBhvr>
                                          <p:to>
                                            <p:strVal val="visible"/>
                                          </p:to>
                                        </p:set>
                                        <p:anim to="" calcmode="lin" valueType="num">
                                          <p:cBhvr>
                                            <p:cTn id="7" dur="750" fill="hold">
                                              <p:stCondLst>
                                                <p:cond delay="0"/>
                                              </p:stCondLst>
                                            </p:cTn>
                                            <p:tgtEl>
                                              <p:spTgt spid="141"/>
                                            </p:tgtEl>
                                            <p:attrNameLst>
                                              <p:attrName>ppt_x</p:attrName>
                                            </p:attrNameLst>
                                          </p:cBhvr>
                                          <p:tavLst>
                                            <p:tav tm="0" fmla="#ppt_x+#ppt_w*((1.5-1.5*$)^3-(1.5-1.5*$)^2)">
                                              <p:val>
                                                <p:strVal val="0"/>
                                              </p:val>
                                            </p:tav>
                                            <p:tav tm="100000">
                                              <p:val>
                                                <p:strVal val="1"/>
                                              </p:val>
                                            </p:tav>
                                          </p:tavLst>
                                        </p:anim>
                                        <p:animEffect filter="fade">
                                          <p:cBhvr>
                                            <p:cTn id="8" dur="750">
                                              <p:stCondLst>
                                                <p:cond delay="0"/>
                                              </p:stCondLst>
                                            </p:cTn>
                                            <p:tgtEl>
                                              <p:spTgt spid="141"/>
                                            </p:tgtEl>
                                          </p:cBhvr>
                                        </p:animEffect>
                                      </p:childTnLst>
                                    </p:cTn>
                                  </p:par>
                                </p:childTnLst>
                              </p:cTn>
                            </p:par>
                            <p:par>
                              <p:cTn id="9" fill="hold">
                                <p:stCondLst>
                                  <p:cond delay="1223"/>
                                </p:stCondLst>
                                <p:childTnLst>
                                  <p:par>
                                    <p:cTn id="10" presetID="2" presetClass="entr" presetSubtype="8" decel="10000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0-#ppt_w/2"/>
                                              </p:val>
                                            </p:tav>
                                            <p:tav tm="100000">
                                              <p:val>
                                                <p:strVal val="#ppt_x"/>
                                              </p:val>
                                            </p:tav>
                                          </p:tavLst>
                                        </p:anim>
                                        <p:anim calcmode="lin" valueType="num">
                                          <p:cBhvr additive="base">
                                            <p:cTn id="13" dur="10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2223"/>
                                </p:stCondLst>
                                <p:childTnLst>
                                  <p:par>
                                    <p:cTn id="15" presetID="10"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2" presetClass="entr" presetSubtype="4" fill="hold" nodeType="withEffect" p14:presetBounceEnd="73333">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14:bounceEnd="73333">
                                          <p:cBhvr additive="base">
                                            <p:cTn id="20" dur="1500" fill="hold"/>
                                            <p:tgtEl>
                                              <p:spTgt spid="6"/>
                                            </p:tgtEl>
                                            <p:attrNameLst>
                                              <p:attrName>ppt_x</p:attrName>
                                            </p:attrNameLst>
                                          </p:cBhvr>
                                          <p:tavLst>
                                            <p:tav tm="0">
                                              <p:val>
                                                <p:strVal val="#ppt_x"/>
                                              </p:val>
                                            </p:tav>
                                            <p:tav tm="100000">
                                              <p:val>
                                                <p:strVal val="#ppt_x"/>
                                              </p:val>
                                            </p:tav>
                                          </p:tavLst>
                                        </p:anim>
                                        <p:anim calcmode="lin" valueType="num" p14:bounceEnd="73333">
                                          <p:cBhvr additive="base">
                                            <p:cTn id="21" dur="1500" fill="hold"/>
                                            <p:tgtEl>
                                              <p:spTgt spid="6"/>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14:presetBounceEnd="73333">
                                      <p:stCondLst>
                                        <p:cond delay="100"/>
                                      </p:stCondLst>
                                      <p:childTnLst>
                                        <p:set>
                                          <p:cBhvr>
                                            <p:cTn id="23" dur="1" fill="hold">
                                              <p:stCondLst>
                                                <p:cond delay="0"/>
                                              </p:stCondLst>
                                            </p:cTn>
                                            <p:tgtEl>
                                              <p:spTgt spid="57"/>
                                            </p:tgtEl>
                                            <p:attrNameLst>
                                              <p:attrName>style.visibility</p:attrName>
                                            </p:attrNameLst>
                                          </p:cBhvr>
                                          <p:to>
                                            <p:strVal val="visible"/>
                                          </p:to>
                                        </p:set>
                                        <p:anim calcmode="lin" valueType="num" p14:bounceEnd="73333">
                                          <p:cBhvr additive="base">
                                            <p:cTn id="24" dur="1500" fill="hold"/>
                                            <p:tgtEl>
                                              <p:spTgt spid="57"/>
                                            </p:tgtEl>
                                            <p:attrNameLst>
                                              <p:attrName>ppt_x</p:attrName>
                                            </p:attrNameLst>
                                          </p:cBhvr>
                                          <p:tavLst>
                                            <p:tav tm="0">
                                              <p:val>
                                                <p:strVal val="#ppt_x"/>
                                              </p:val>
                                            </p:tav>
                                            <p:tav tm="100000">
                                              <p:val>
                                                <p:strVal val="#ppt_x"/>
                                              </p:val>
                                            </p:tav>
                                          </p:tavLst>
                                        </p:anim>
                                        <p:anim calcmode="lin" valueType="num" p14:bounceEnd="73333">
                                          <p:cBhvr additive="base">
                                            <p:cTn id="25" dur="1500" fill="hold"/>
                                            <p:tgtEl>
                                              <p:spTgt spid="57"/>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14:presetBounceEnd="73333">
                                      <p:stCondLst>
                                        <p:cond delay="200"/>
                                      </p:stCondLst>
                                      <p:childTnLst>
                                        <p:set>
                                          <p:cBhvr>
                                            <p:cTn id="27" dur="1" fill="hold">
                                              <p:stCondLst>
                                                <p:cond delay="0"/>
                                              </p:stCondLst>
                                            </p:cTn>
                                            <p:tgtEl>
                                              <p:spTgt spid="74"/>
                                            </p:tgtEl>
                                            <p:attrNameLst>
                                              <p:attrName>style.visibility</p:attrName>
                                            </p:attrNameLst>
                                          </p:cBhvr>
                                          <p:to>
                                            <p:strVal val="visible"/>
                                          </p:to>
                                        </p:set>
                                        <p:anim calcmode="lin" valueType="num" p14:bounceEnd="73333">
                                          <p:cBhvr additive="base">
                                            <p:cTn id="28" dur="1500" fill="hold"/>
                                            <p:tgtEl>
                                              <p:spTgt spid="74"/>
                                            </p:tgtEl>
                                            <p:attrNameLst>
                                              <p:attrName>ppt_x</p:attrName>
                                            </p:attrNameLst>
                                          </p:cBhvr>
                                          <p:tavLst>
                                            <p:tav tm="0">
                                              <p:val>
                                                <p:strVal val="#ppt_x"/>
                                              </p:val>
                                            </p:tav>
                                            <p:tav tm="100000">
                                              <p:val>
                                                <p:strVal val="#ppt_x"/>
                                              </p:val>
                                            </p:tav>
                                          </p:tavLst>
                                        </p:anim>
                                        <p:anim calcmode="lin" valueType="num" p14:bounceEnd="73333">
                                          <p:cBhvr additive="base">
                                            <p:cTn id="29" dur="1500" fill="hold"/>
                                            <p:tgtEl>
                                              <p:spTgt spid="74"/>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14:presetBounceEnd="73333">
                                      <p:stCondLst>
                                        <p:cond delay="300"/>
                                      </p:stCondLst>
                                      <p:childTnLst>
                                        <p:set>
                                          <p:cBhvr>
                                            <p:cTn id="31" dur="1" fill="hold">
                                              <p:stCondLst>
                                                <p:cond delay="0"/>
                                              </p:stCondLst>
                                            </p:cTn>
                                            <p:tgtEl>
                                              <p:spTgt spid="75"/>
                                            </p:tgtEl>
                                            <p:attrNameLst>
                                              <p:attrName>style.visibility</p:attrName>
                                            </p:attrNameLst>
                                          </p:cBhvr>
                                          <p:to>
                                            <p:strVal val="visible"/>
                                          </p:to>
                                        </p:set>
                                        <p:anim calcmode="lin" valueType="num" p14:bounceEnd="73333">
                                          <p:cBhvr additive="base">
                                            <p:cTn id="32" dur="1500" fill="hold"/>
                                            <p:tgtEl>
                                              <p:spTgt spid="75"/>
                                            </p:tgtEl>
                                            <p:attrNameLst>
                                              <p:attrName>ppt_x</p:attrName>
                                            </p:attrNameLst>
                                          </p:cBhvr>
                                          <p:tavLst>
                                            <p:tav tm="0">
                                              <p:val>
                                                <p:strVal val="#ppt_x"/>
                                              </p:val>
                                            </p:tav>
                                            <p:tav tm="100000">
                                              <p:val>
                                                <p:strVal val="#ppt_x"/>
                                              </p:val>
                                            </p:tav>
                                          </p:tavLst>
                                        </p:anim>
                                        <p:anim calcmode="lin" valueType="num" p14:bounceEnd="73333">
                                          <p:cBhvr additive="base">
                                            <p:cTn id="33" dur="1500" fill="hold"/>
                                            <p:tgtEl>
                                              <p:spTgt spid="75"/>
                                            </p:tgtEl>
                                            <p:attrNameLst>
                                              <p:attrName>ppt_y</p:attrName>
                                            </p:attrNameLst>
                                          </p:cBhvr>
                                          <p:tavLst>
                                            <p:tav tm="0">
                                              <p:val>
                                                <p:strVal val="1+#ppt_h/2"/>
                                              </p:val>
                                            </p:tav>
                                            <p:tav tm="100000">
                                              <p:val>
                                                <p:strVal val="#ppt_y"/>
                                              </p:val>
                                            </p:tav>
                                          </p:tavLst>
                                        </p:anim>
                                      </p:childTnLst>
                                    </p:cTn>
                                  </p:par>
                                </p:childTnLst>
                              </p:cTn>
                            </p:par>
                            <p:par>
                              <p:cTn id="34" fill="hold">
                                <p:stCondLst>
                                  <p:cond delay="4023"/>
                                </p:stCondLst>
                                <p:childTnLst>
                                  <p:par>
                                    <p:cTn id="35" presetID="10" presetClass="entr" presetSubtype="0" fill="hold" grpId="0" nodeType="afterEffect">
                                      <p:stCondLst>
                                        <p:cond delay="0"/>
                                      </p:stCondLst>
                                      <p:childTnLst>
                                        <p:set>
                                          <p:cBhvr>
                                            <p:cTn id="36" dur="1" fill="hold">
                                              <p:stCondLst>
                                                <p:cond delay="0"/>
                                              </p:stCondLst>
                                            </p:cTn>
                                            <p:tgtEl>
                                              <p:spTgt spid="135"/>
                                            </p:tgtEl>
                                            <p:attrNameLst>
                                              <p:attrName>style.visibility</p:attrName>
                                            </p:attrNameLst>
                                          </p:cBhvr>
                                          <p:to>
                                            <p:strVal val="visible"/>
                                          </p:to>
                                        </p:set>
                                        <p:animEffect transition="in" filter="fade">
                                          <p:cBhvr>
                                            <p:cTn id="37" dur="5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5" grpId="0"/>
          <p:bldP spid="14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afterEffect">
                                      <p:stCondLst>
                                        <p:cond delay="0"/>
                                      </p:stCondLst>
                                      <p:iterate type="lt">
                                        <p:tmPct val="3000"/>
                                      </p:iterate>
                                      <p:childTnLst>
                                        <p:set>
                                          <p:cBhvr>
                                            <p:cTn id="6" dur="750" fill="hold">
                                              <p:stCondLst>
                                                <p:cond delay="0"/>
                                              </p:stCondLst>
                                            </p:cTn>
                                            <p:tgtEl>
                                              <p:spTgt spid="141"/>
                                            </p:tgtEl>
                                            <p:attrNameLst>
                                              <p:attrName>style.visibility</p:attrName>
                                            </p:attrNameLst>
                                          </p:cBhvr>
                                          <p:to>
                                            <p:strVal val="visible"/>
                                          </p:to>
                                        </p:set>
                                        <p:anim to="" calcmode="lin" valueType="num">
                                          <p:cBhvr>
                                            <p:cTn id="7" dur="750" fill="hold">
                                              <p:stCondLst>
                                                <p:cond delay="0"/>
                                              </p:stCondLst>
                                            </p:cTn>
                                            <p:tgtEl>
                                              <p:spTgt spid="141"/>
                                            </p:tgtEl>
                                            <p:attrNameLst>
                                              <p:attrName>ppt_x</p:attrName>
                                            </p:attrNameLst>
                                          </p:cBhvr>
                                          <p:tavLst>
                                            <p:tav tm="0" fmla="#ppt_x+#ppt_w*((1.5-1.5*$)^3-(1.5-1.5*$)^2)">
                                              <p:val>
                                                <p:strVal val="0"/>
                                              </p:val>
                                            </p:tav>
                                            <p:tav tm="100000">
                                              <p:val>
                                                <p:strVal val="1"/>
                                              </p:val>
                                            </p:tav>
                                          </p:tavLst>
                                        </p:anim>
                                        <p:animEffect filter="fade">
                                          <p:cBhvr>
                                            <p:cTn id="8" dur="750">
                                              <p:stCondLst>
                                                <p:cond delay="0"/>
                                              </p:stCondLst>
                                            </p:cTn>
                                            <p:tgtEl>
                                              <p:spTgt spid="141"/>
                                            </p:tgtEl>
                                          </p:cBhvr>
                                        </p:animEffect>
                                      </p:childTnLst>
                                    </p:cTn>
                                  </p:par>
                                </p:childTnLst>
                              </p:cTn>
                            </p:par>
                            <p:par>
                              <p:cTn id="9" fill="hold">
                                <p:stCondLst>
                                  <p:cond delay="1223"/>
                                </p:stCondLst>
                                <p:childTnLst>
                                  <p:par>
                                    <p:cTn id="10" presetID="2" presetClass="entr" presetSubtype="8" decel="10000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0-#ppt_w/2"/>
                                              </p:val>
                                            </p:tav>
                                            <p:tav tm="100000">
                                              <p:val>
                                                <p:strVal val="#ppt_x"/>
                                              </p:val>
                                            </p:tav>
                                          </p:tavLst>
                                        </p:anim>
                                        <p:anim calcmode="lin" valueType="num">
                                          <p:cBhvr additive="base">
                                            <p:cTn id="13" dur="10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2223"/>
                                </p:stCondLst>
                                <p:childTnLst>
                                  <p:par>
                                    <p:cTn id="15" presetID="10"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2" presetClass="entr" presetSubtype="4"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1500" fill="hold"/>
                                            <p:tgtEl>
                                              <p:spTgt spid="6"/>
                                            </p:tgtEl>
                                            <p:attrNameLst>
                                              <p:attrName>ppt_x</p:attrName>
                                            </p:attrNameLst>
                                          </p:cBhvr>
                                          <p:tavLst>
                                            <p:tav tm="0">
                                              <p:val>
                                                <p:strVal val="#ppt_x"/>
                                              </p:val>
                                            </p:tav>
                                            <p:tav tm="100000">
                                              <p:val>
                                                <p:strVal val="#ppt_x"/>
                                              </p:val>
                                            </p:tav>
                                          </p:tavLst>
                                        </p:anim>
                                        <p:anim calcmode="lin" valueType="num">
                                          <p:cBhvr additive="base">
                                            <p:cTn id="21" dur="1500" fill="hold"/>
                                            <p:tgtEl>
                                              <p:spTgt spid="6"/>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100"/>
                                      </p:stCondLst>
                                      <p:childTnLst>
                                        <p:set>
                                          <p:cBhvr>
                                            <p:cTn id="23" dur="1" fill="hold">
                                              <p:stCondLst>
                                                <p:cond delay="0"/>
                                              </p:stCondLst>
                                            </p:cTn>
                                            <p:tgtEl>
                                              <p:spTgt spid="57"/>
                                            </p:tgtEl>
                                            <p:attrNameLst>
                                              <p:attrName>style.visibility</p:attrName>
                                            </p:attrNameLst>
                                          </p:cBhvr>
                                          <p:to>
                                            <p:strVal val="visible"/>
                                          </p:to>
                                        </p:set>
                                        <p:anim calcmode="lin" valueType="num">
                                          <p:cBhvr additive="base">
                                            <p:cTn id="24" dur="1500" fill="hold"/>
                                            <p:tgtEl>
                                              <p:spTgt spid="57"/>
                                            </p:tgtEl>
                                            <p:attrNameLst>
                                              <p:attrName>ppt_x</p:attrName>
                                            </p:attrNameLst>
                                          </p:cBhvr>
                                          <p:tavLst>
                                            <p:tav tm="0">
                                              <p:val>
                                                <p:strVal val="#ppt_x"/>
                                              </p:val>
                                            </p:tav>
                                            <p:tav tm="100000">
                                              <p:val>
                                                <p:strVal val="#ppt_x"/>
                                              </p:val>
                                            </p:tav>
                                          </p:tavLst>
                                        </p:anim>
                                        <p:anim calcmode="lin" valueType="num">
                                          <p:cBhvr additive="base">
                                            <p:cTn id="25" dur="1500" fill="hold"/>
                                            <p:tgtEl>
                                              <p:spTgt spid="57"/>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200"/>
                                      </p:stCondLst>
                                      <p:childTnLst>
                                        <p:set>
                                          <p:cBhvr>
                                            <p:cTn id="27" dur="1" fill="hold">
                                              <p:stCondLst>
                                                <p:cond delay="0"/>
                                              </p:stCondLst>
                                            </p:cTn>
                                            <p:tgtEl>
                                              <p:spTgt spid="74"/>
                                            </p:tgtEl>
                                            <p:attrNameLst>
                                              <p:attrName>style.visibility</p:attrName>
                                            </p:attrNameLst>
                                          </p:cBhvr>
                                          <p:to>
                                            <p:strVal val="visible"/>
                                          </p:to>
                                        </p:set>
                                        <p:anim calcmode="lin" valueType="num">
                                          <p:cBhvr additive="base">
                                            <p:cTn id="28" dur="1500" fill="hold"/>
                                            <p:tgtEl>
                                              <p:spTgt spid="74"/>
                                            </p:tgtEl>
                                            <p:attrNameLst>
                                              <p:attrName>ppt_x</p:attrName>
                                            </p:attrNameLst>
                                          </p:cBhvr>
                                          <p:tavLst>
                                            <p:tav tm="0">
                                              <p:val>
                                                <p:strVal val="#ppt_x"/>
                                              </p:val>
                                            </p:tav>
                                            <p:tav tm="100000">
                                              <p:val>
                                                <p:strVal val="#ppt_x"/>
                                              </p:val>
                                            </p:tav>
                                          </p:tavLst>
                                        </p:anim>
                                        <p:anim calcmode="lin" valueType="num">
                                          <p:cBhvr additive="base">
                                            <p:cTn id="29" dur="1500" fill="hold"/>
                                            <p:tgtEl>
                                              <p:spTgt spid="74"/>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300"/>
                                      </p:stCondLst>
                                      <p:childTnLst>
                                        <p:set>
                                          <p:cBhvr>
                                            <p:cTn id="31" dur="1" fill="hold">
                                              <p:stCondLst>
                                                <p:cond delay="0"/>
                                              </p:stCondLst>
                                            </p:cTn>
                                            <p:tgtEl>
                                              <p:spTgt spid="75"/>
                                            </p:tgtEl>
                                            <p:attrNameLst>
                                              <p:attrName>style.visibility</p:attrName>
                                            </p:attrNameLst>
                                          </p:cBhvr>
                                          <p:to>
                                            <p:strVal val="visible"/>
                                          </p:to>
                                        </p:set>
                                        <p:anim calcmode="lin" valueType="num">
                                          <p:cBhvr additive="base">
                                            <p:cTn id="32" dur="1500" fill="hold"/>
                                            <p:tgtEl>
                                              <p:spTgt spid="75"/>
                                            </p:tgtEl>
                                            <p:attrNameLst>
                                              <p:attrName>ppt_x</p:attrName>
                                            </p:attrNameLst>
                                          </p:cBhvr>
                                          <p:tavLst>
                                            <p:tav tm="0">
                                              <p:val>
                                                <p:strVal val="#ppt_x"/>
                                              </p:val>
                                            </p:tav>
                                            <p:tav tm="100000">
                                              <p:val>
                                                <p:strVal val="#ppt_x"/>
                                              </p:val>
                                            </p:tav>
                                          </p:tavLst>
                                        </p:anim>
                                        <p:anim calcmode="lin" valueType="num">
                                          <p:cBhvr additive="base">
                                            <p:cTn id="33" dur="1500" fill="hold"/>
                                            <p:tgtEl>
                                              <p:spTgt spid="75"/>
                                            </p:tgtEl>
                                            <p:attrNameLst>
                                              <p:attrName>ppt_y</p:attrName>
                                            </p:attrNameLst>
                                          </p:cBhvr>
                                          <p:tavLst>
                                            <p:tav tm="0">
                                              <p:val>
                                                <p:strVal val="1+#ppt_h/2"/>
                                              </p:val>
                                            </p:tav>
                                            <p:tav tm="100000">
                                              <p:val>
                                                <p:strVal val="#ppt_y"/>
                                              </p:val>
                                            </p:tav>
                                          </p:tavLst>
                                        </p:anim>
                                      </p:childTnLst>
                                    </p:cTn>
                                  </p:par>
                                </p:childTnLst>
                              </p:cTn>
                            </p:par>
                            <p:par>
                              <p:cTn id="34" fill="hold">
                                <p:stCondLst>
                                  <p:cond delay="4023"/>
                                </p:stCondLst>
                                <p:childTnLst>
                                  <p:par>
                                    <p:cTn id="35" presetID="10" presetClass="entr" presetSubtype="0" fill="hold" grpId="0" nodeType="afterEffect">
                                      <p:stCondLst>
                                        <p:cond delay="0"/>
                                      </p:stCondLst>
                                      <p:childTnLst>
                                        <p:set>
                                          <p:cBhvr>
                                            <p:cTn id="36" dur="1" fill="hold">
                                              <p:stCondLst>
                                                <p:cond delay="0"/>
                                              </p:stCondLst>
                                            </p:cTn>
                                            <p:tgtEl>
                                              <p:spTgt spid="135"/>
                                            </p:tgtEl>
                                            <p:attrNameLst>
                                              <p:attrName>style.visibility</p:attrName>
                                            </p:attrNameLst>
                                          </p:cBhvr>
                                          <p:to>
                                            <p:strVal val="visible"/>
                                          </p:to>
                                        </p:set>
                                        <p:animEffect transition="in" filter="fade">
                                          <p:cBhvr>
                                            <p:cTn id="37" dur="5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5" grpId="0"/>
          <p:bldP spid="141"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043F67-9847-4534-84A2-3A0A67FFE94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2337" y="822198"/>
            <a:ext cx="1597290" cy="420660"/>
          </a:xfrm>
          <a:prstGeom prst="rect">
            <a:avLst/>
          </a:prstGeom>
        </p:spPr>
      </p:pic>
      <p:sp>
        <p:nvSpPr>
          <p:cNvPr id="48" name="Freeform 2768">
            <a:extLst>
              <a:ext uri="{FF2B5EF4-FFF2-40B4-BE49-F238E27FC236}">
                <a16:creationId xmlns:a16="http://schemas.microsoft.com/office/drawing/2014/main" id="{50A5795E-9BF2-4ABA-AF64-BAA1463CF978}"/>
              </a:ext>
            </a:extLst>
          </p:cNvPr>
          <p:cNvSpPr/>
          <p:nvPr/>
        </p:nvSpPr>
        <p:spPr>
          <a:xfrm rot="2700000">
            <a:off x="9549487" y="-4369343"/>
            <a:ext cx="12903356" cy="12903356"/>
          </a:xfrm>
          <a:custGeom>
            <a:avLst/>
            <a:gdLst>
              <a:gd name="connsiteX0" fmla="*/ 25 w 1428750"/>
              <a:gd name="connsiteY0" fmla="*/ 714400 h 1428750"/>
              <a:gd name="connsiteX1" fmla="*/ 714400 w 1428750"/>
              <a:gd name="connsiteY1" fmla="*/ 25 h 1428750"/>
              <a:gd name="connsiteX2" fmla="*/ 1428775 w 1428750"/>
              <a:gd name="connsiteY2" fmla="*/ 714400 h 1428750"/>
              <a:gd name="connsiteX3" fmla="*/ 714400 w 1428750"/>
              <a:gd name="connsiteY3" fmla="*/ 1428775 h 1428750"/>
              <a:gd name="connsiteX4" fmla="*/ 25 w 1428750"/>
              <a:gd name="connsiteY4" fmla="*/ 714400 h 1428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0" h="1428750">
                <a:moveTo>
                  <a:pt x="25" y="714400"/>
                </a:moveTo>
                <a:cubicBezTo>
                  <a:pt x="25" y="107181"/>
                  <a:pt x="107181" y="25"/>
                  <a:pt x="714400" y="25"/>
                </a:cubicBezTo>
                <a:cubicBezTo>
                  <a:pt x="1321619" y="25"/>
                  <a:pt x="1428775" y="107181"/>
                  <a:pt x="1428775" y="714400"/>
                </a:cubicBezTo>
                <a:cubicBezTo>
                  <a:pt x="1428775" y="1321619"/>
                  <a:pt x="1321619" y="1428775"/>
                  <a:pt x="714400" y="1428775"/>
                </a:cubicBezTo>
                <a:cubicBezTo>
                  <a:pt x="107181" y="1428775"/>
                  <a:pt x="25" y="1321619"/>
                  <a:pt x="25" y="714400"/>
                </a:cubicBezTo>
              </a:path>
            </a:pathLst>
          </a:custGeom>
          <a:gradFill flip="none" rotWithShape="1">
            <a:gsLst>
              <a:gs pos="0">
                <a:schemeClr val="accent1"/>
              </a:gs>
              <a:gs pos="100000">
                <a:schemeClr val="accent6"/>
              </a:gs>
            </a:gsLst>
            <a:lin ang="2700000" scaled="1"/>
            <a:tileRect/>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sz="1800"/>
          </a:p>
        </p:txBody>
      </p:sp>
      <p:sp>
        <p:nvSpPr>
          <p:cNvPr id="31" name="Freeform 2768">
            <a:extLst>
              <a:ext uri="{FF2B5EF4-FFF2-40B4-BE49-F238E27FC236}">
                <a16:creationId xmlns:a16="http://schemas.microsoft.com/office/drawing/2014/main" id="{2658B7EE-4E66-4BEB-B2F9-5E16C00F2F58}"/>
              </a:ext>
            </a:extLst>
          </p:cNvPr>
          <p:cNvSpPr/>
          <p:nvPr/>
        </p:nvSpPr>
        <p:spPr>
          <a:xfrm rot="2700000">
            <a:off x="-702773" y="8326929"/>
            <a:ext cx="5880568" cy="5880568"/>
          </a:xfrm>
          <a:custGeom>
            <a:avLst/>
            <a:gdLst>
              <a:gd name="connsiteX0" fmla="*/ 25 w 1428750"/>
              <a:gd name="connsiteY0" fmla="*/ 714400 h 1428750"/>
              <a:gd name="connsiteX1" fmla="*/ 714400 w 1428750"/>
              <a:gd name="connsiteY1" fmla="*/ 25 h 1428750"/>
              <a:gd name="connsiteX2" fmla="*/ 1428775 w 1428750"/>
              <a:gd name="connsiteY2" fmla="*/ 714400 h 1428750"/>
              <a:gd name="connsiteX3" fmla="*/ 714400 w 1428750"/>
              <a:gd name="connsiteY3" fmla="*/ 1428775 h 1428750"/>
              <a:gd name="connsiteX4" fmla="*/ 25 w 1428750"/>
              <a:gd name="connsiteY4" fmla="*/ 714400 h 1428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0" h="1428750">
                <a:moveTo>
                  <a:pt x="25" y="714400"/>
                </a:moveTo>
                <a:cubicBezTo>
                  <a:pt x="25" y="107181"/>
                  <a:pt x="107181" y="25"/>
                  <a:pt x="714400" y="25"/>
                </a:cubicBezTo>
                <a:cubicBezTo>
                  <a:pt x="1321619" y="25"/>
                  <a:pt x="1428775" y="107181"/>
                  <a:pt x="1428775" y="714400"/>
                </a:cubicBezTo>
                <a:cubicBezTo>
                  <a:pt x="1428775" y="1321619"/>
                  <a:pt x="1321619" y="1428775"/>
                  <a:pt x="714400" y="1428775"/>
                </a:cubicBezTo>
                <a:cubicBezTo>
                  <a:pt x="107181" y="1428775"/>
                  <a:pt x="25" y="1321619"/>
                  <a:pt x="25" y="714400"/>
                </a:cubicBezTo>
              </a:path>
            </a:pathLst>
          </a:custGeom>
          <a:solidFill>
            <a:schemeClr val="bg2">
              <a:lumMod val="75000"/>
              <a:lumOff val="25000"/>
            </a:scheme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sz="1800"/>
          </a:p>
        </p:txBody>
      </p:sp>
      <p:sp>
        <p:nvSpPr>
          <p:cNvPr id="36" name="Picture Placeholder 35">
            <a:extLst>
              <a:ext uri="{FF2B5EF4-FFF2-40B4-BE49-F238E27FC236}">
                <a16:creationId xmlns:a16="http://schemas.microsoft.com/office/drawing/2014/main" id="{C1D2A84A-D70E-4078-B355-8043E579C285}"/>
              </a:ext>
            </a:extLst>
          </p:cNvPr>
          <p:cNvSpPr>
            <a:spLocks noGrp="1"/>
          </p:cNvSpPr>
          <p:nvPr>
            <p:ph type="pic" sz="quarter" idx="10"/>
          </p:nvPr>
        </p:nvSpPr>
        <p:spPr>
          <a:xfrm>
            <a:off x="8943775" y="-4975153"/>
            <a:ext cx="14114940" cy="14114939"/>
          </a:xfrm>
          <a:custGeom>
            <a:avLst/>
            <a:gdLst>
              <a:gd name="connsiteX0" fmla="*/ 5908068 w 14114940"/>
              <a:gd name="connsiteY0" fmla="*/ 29 h 14114939"/>
              <a:gd name="connsiteX1" fmla="*/ 10172272 w 14114940"/>
              <a:gd name="connsiteY1" fmla="*/ 1662478 h 14114939"/>
              <a:gd name="connsiteX2" fmla="*/ 12452464 w 14114940"/>
              <a:gd name="connsiteY2" fmla="*/ 10172271 h 14114939"/>
              <a:gd name="connsiteX3" fmla="*/ 3942670 w 14114940"/>
              <a:gd name="connsiteY3" fmla="*/ 12452463 h 14114939"/>
              <a:gd name="connsiteX4" fmla="*/ 1662478 w 14114940"/>
              <a:gd name="connsiteY4" fmla="*/ 3942670 h 14114939"/>
              <a:gd name="connsiteX5" fmla="*/ 5908068 w 14114940"/>
              <a:gd name="connsiteY5" fmla="*/ 29 h 14114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14940" h="14114939">
                <a:moveTo>
                  <a:pt x="5908068" y="29"/>
                </a:moveTo>
                <a:cubicBezTo>
                  <a:pt x="6992513" y="4721"/>
                  <a:pt x="8309312" y="586899"/>
                  <a:pt x="10172272" y="1662478"/>
                </a:cubicBezTo>
                <a:cubicBezTo>
                  <a:pt x="14758016" y="4310059"/>
                  <a:pt x="15100044" y="5586525"/>
                  <a:pt x="12452464" y="10172271"/>
                </a:cubicBezTo>
                <a:cubicBezTo>
                  <a:pt x="9804880" y="14758016"/>
                  <a:pt x="8528416" y="15100044"/>
                  <a:pt x="3942670" y="12452463"/>
                </a:cubicBezTo>
                <a:cubicBezTo>
                  <a:pt x="-643076" y="9804881"/>
                  <a:pt x="-985104" y="8528415"/>
                  <a:pt x="1662478" y="3942670"/>
                </a:cubicBezTo>
                <a:cubicBezTo>
                  <a:pt x="3234479" y="1219884"/>
                  <a:pt x="4323109" y="-6827"/>
                  <a:pt x="5908068" y="29"/>
                </a:cubicBezTo>
                <a:close/>
              </a:path>
            </a:pathLst>
          </a:custGeom>
          <a:solidFill>
            <a:schemeClr val="tx1">
              <a:lumMod val="75000"/>
            </a:schemeClr>
          </a:solidFill>
        </p:spPr>
      </p:sp>
      <p:sp>
        <p:nvSpPr>
          <p:cNvPr id="25" name="TextBox 24" descr="e7d195523061f1c0cef09ac28eaae964ec9988a5cce77c8b8C1E4685C6E6B40CD7615480512384A61EE159C6FE0045D14B61E85D0A95589D558B81FFC809322ACC20DC2254D928200A3EA0841B8B181401EC87BC981B1815DADB6418FBC2551CC9D332DE5664B3940F63757AB6A4C024650771445E27B83B02EDEEA8340516921653AAE451D04756">
            <a:extLst>
              <a:ext uri="{FF2B5EF4-FFF2-40B4-BE49-F238E27FC236}">
                <a16:creationId xmlns:a16="http://schemas.microsoft.com/office/drawing/2014/main" id="{368BF1DC-55B0-4AB8-B9F8-3A75599E6418}"/>
              </a:ext>
            </a:extLst>
          </p:cNvPr>
          <p:cNvSpPr txBox="1"/>
          <p:nvPr/>
        </p:nvSpPr>
        <p:spPr>
          <a:xfrm flipH="1">
            <a:off x="1752891" y="2840561"/>
            <a:ext cx="6362408" cy="2893100"/>
          </a:xfrm>
          <a:prstGeom prst="rect">
            <a:avLst/>
          </a:prstGeom>
          <a:noFill/>
        </p:spPr>
        <p:txBody>
          <a:bodyPr wrap="square" rtlCol="0">
            <a:spAutoFit/>
          </a:bodyPr>
          <a:lstStyle/>
          <a:p>
            <a:pPr>
              <a:spcBef>
                <a:spcPts val="1200"/>
              </a:spcBef>
            </a:pPr>
            <a:r>
              <a:rPr lang="en-US" altLang="zh-CN" sz="2800">
                <a:solidFill>
                  <a:schemeClr val="tx1">
                    <a:lumMod val="85000"/>
                    <a:lumOff val="15000"/>
                  </a:schemeClr>
                </a:solidFill>
                <a:latin typeface="+mj-lt"/>
                <a:ea typeface="Permanent Marker" panose="02000000000000000000" pitchFamily="2" charset="0"/>
                <a:cs typeface="Poppins SemiBold" panose="00000700000000000000" pitchFamily="50" charset="0"/>
              </a:rPr>
              <a:t>Business</a:t>
            </a:r>
          </a:p>
          <a:p>
            <a:pPr>
              <a:spcBef>
                <a:spcPts val="1200"/>
              </a:spcBef>
            </a:pPr>
            <a:r>
              <a:rPr lang="en-US" altLang="zh-CN" sz="7200">
                <a:solidFill>
                  <a:schemeClr val="tx1">
                    <a:lumMod val="85000"/>
                    <a:lumOff val="15000"/>
                  </a:schemeClr>
                </a:solidFill>
                <a:latin typeface="Montserrat Black" panose="00000A00000000000000" pitchFamily="50" charset="0"/>
                <a:ea typeface="Permanent Marker" panose="02000000000000000000" pitchFamily="2" charset="0"/>
                <a:cs typeface="Poppins SemiBold" panose="00000700000000000000" pitchFamily="50" charset="0"/>
              </a:rPr>
              <a:t>Marketing Plan</a:t>
            </a:r>
            <a:endParaRPr lang="en-US" altLang="zh-CN" sz="28700" dirty="0">
              <a:solidFill>
                <a:schemeClr val="tx1">
                  <a:lumMod val="85000"/>
                  <a:lumOff val="15000"/>
                </a:schemeClr>
              </a:solidFill>
              <a:latin typeface="Montserrat Black" panose="00000A00000000000000" pitchFamily="50" charset="0"/>
              <a:ea typeface="Permanent Marker" panose="02000000000000000000" pitchFamily="2" charset="0"/>
              <a:cs typeface="Poppins SemiBold" panose="00000700000000000000" pitchFamily="50" charset="0"/>
            </a:endParaRPr>
          </a:p>
        </p:txBody>
      </p:sp>
      <p:sp>
        <p:nvSpPr>
          <p:cNvPr id="27" name="Rectangle 8" descr="e7d195523061f1c0cef09ac28eaae964ec9988a5cce77c8b8C1E4685C6E6B40CD7615480512384A61EE159C6FE0045D14B61E85D0A95589D558B81FFC809322ACC20DC2254D928200A3EA0841B8B181401EC87BC981B1815DADB6418FBC2551CC9D332DE5664B3940F63757AB6A4C024650771445E27B83B02EDEEA8340516921653AAE451D04756">
            <a:extLst>
              <a:ext uri="{FF2B5EF4-FFF2-40B4-BE49-F238E27FC236}">
                <a16:creationId xmlns:a16="http://schemas.microsoft.com/office/drawing/2014/main" id="{3CC00872-4BBB-402F-861D-5E9757C57FFB}"/>
              </a:ext>
            </a:extLst>
          </p:cNvPr>
          <p:cNvSpPr/>
          <p:nvPr/>
        </p:nvSpPr>
        <p:spPr>
          <a:xfrm flipH="1">
            <a:off x="1765054" y="6635838"/>
            <a:ext cx="5862662" cy="757259"/>
          </a:xfrm>
          <a:prstGeom prst="rect">
            <a:avLst/>
          </a:prstGeom>
        </p:spPr>
        <p:txBody>
          <a:bodyPr wrap="square">
            <a:spAutoFit/>
          </a:bodyPr>
          <a:lstStyle/>
          <a:p>
            <a:pPr>
              <a:lnSpc>
                <a:spcPct val="150000"/>
              </a:lnSpc>
              <a:spcBef>
                <a:spcPts val="1200"/>
              </a:spcBef>
            </a:pPr>
            <a:r>
              <a:rPr lang="es-ES" altLang="zh-CN" sz="1000">
                <a:solidFill>
                  <a:schemeClr val="tx1">
                    <a:lumMod val="50000"/>
                  </a:schemeClr>
                </a:solidFill>
              </a:rPr>
              <a:t>Lorem ipsum dolor sit amet, feugiat delicata liberavisse id cum</a:t>
            </a:r>
            <a:r>
              <a:rPr lang="en-US" altLang="zh-CN" sz="1000">
                <a:solidFill>
                  <a:schemeClr val="tx1">
                    <a:lumMod val="50000"/>
                  </a:schemeClr>
                </a:solidFill>
              </a:rPr>
              <a:t>. </a:t>
            </a:r>
            <a:r>
              <a:rPr lang="es-ES" altLang="zh-CN" sz="1000">
                <a:solidFill>
                  <a:schemeClr val="tx1">
                    <a:lumMod val="50000"/>
                  </a:schemeClr>
                </a:solidFill>
              </a:rPr>
              <a:t>No quo maiorum intelleget. Mea cu case ludus integre, vide viderer eleifend ex mea. His at soluta regione diceret, cum et atqui placerat petentium. </a:t>
            </a:r>
          </a:p>
        </p:txBody>
      </p:sp>
      <p:grpSp>
        <p:nvGrpSpPr>
          <p:cNvPr id="28" name="Graphic 2">
            <a:extLst>
              <a:ext uri="{FF2B5EF4-FFF2-40B4-BE49-F238E27FC236}">
                <a16:creationId xmlns:a16="http://schemas.microsoft.com/office/drawing/2014/main" id="{9276FD9D-BBA0-417C-9A7E-5540E975D6D9}"/>
              </a:ext>
            </a:extLst>
          </p:cNvPr>
          <p:cNvGrpSpPr/>
          <p:nvPr/>
        </p:nvGrpSpPr>
        <p:grpSpPr>
          <a:xfrm>
            <a:off x="1865279" y="8913158"/>
            <a:ext cx="1031776" cy="272348"/>
            <a:chOff x="1567713" y="6894685"/>
            <a:chExt cx="762738" cy="201333"/>
          </a:xfrm>
          <a:gradFill>
            <a:gsLst>
              <a:gs pos="0">
                <a:schemeClr val="accent1">
                  <a:alpha val="85000"/>
                </a:schemeClr>
              </a:gs>
              <a:gs pos="100000">
                <a:schemeClr val="accent6">
                  <a:alpha val="85000"/>
                </a:schemeClr>
              </a:gs>
            </a:gsLst>
            <a:lin ang="8100000" scaled="1"/>
          </a:gradFill>
        </p:grpSpPr>
        <p:grpSp>
          <p:nvGrpSpPr>
            <p:cNvPr id="30" name="Graphic 2">
              <a:extLst>
                <a:ext uri="{FF2B5EF4-FFF2-40B4-BE49-F238E27FC236}">
                  <a16:creationId xmlns:a16="http://schemas.microsoft.com/office/drawing/2014/main" id="{D334B9D4-7A19-49A6-BB2B-9CC879372776}"/>
                </a:ext>
              </a:extLst>
            </p:cNvPr>
            <p:cNvGrpSpPr/>
            <p:nvPr/>
          </p:nvGrpSpPr>
          <p:grpSpPr>
            <a:xfrm>
              <a:off x="1567713" y="6895008"/>
              <a:ext cx="194108" cy="194108"/>
              <a:chOff x="1567713" y="6895008"/>
              <a:chExt cx="194108" cy="194108"/>
            </a:xfrm>
            <a:grpFill/>
          </p:grpSpPr>
          <p:sp>
            <p:nvSpPr>
              <p:cNvPr id="43" name="Freeform: Shape 42">
                <a:extLst>
                  <a:ext uri="{FF2B5EF4-FFF2-40B4-BE49-F238E27FC236}">
                    <a16:creationId xmlns:a16="http://schemas.microsoft.com/office/drawing/2014/main" id="{F27FC915-031E-4897-9E75-8A84B301196C}"/>
                  </a:ext>
                </a:extLst>
              </p:cNvPr>
              <p:cNvSpPr/>
              <p:nvPr/>
            </p:nvSpPr>
            <p:spPr>
              <a:xfrm>
                <a:off x="1642553" y="6945585"/>
                <a:ext cx="44645" cy="93172"/>
              </a:xfrm>
              <a:custGeom>
                <a:avLst/>
                <a:gdLst>
                  <a:gd name="connsiteX0" fmla="*/ 10029 w 44645"/>
                  <a:gd name="connsiteY0" fmla="*/ 93172 h 93172"/>
                  <a:gd name="connsiteX1" fmla="*/ 29547 w 44645"/>
                  <a:gd name="connsiteY1" fmla="*/ 93172 h 93172"/>
                  <a:gd name="connsiteX2" fmla="*/ 29547 w 44645"/>
                  <a:gd name="connsiteY2" fmla="*/ 47879 h 93172"/>
                  <a:gd name="connsiteX3" fmla="*/ 41194 w 44645"/>
                  <a:gd name="connsiteY3" fmla="*/ 47879 h 93172"/>
                  <a:gd name="connsiteX4" fmla="*/ 44645 w 44645"/>
                  <a:gd name="connsiteY4" fmla="*/ 31596 h 93172"/>
                  <a:gd name="connsiteX5" fmla="*/ 29547 w 44645"/>
                  <a:gd name="connsiteY5" fmla="*/ 31596 h 93172"/>
                  <a:gd name="connsiteX6" fmla="*/ 29547 w 44645"/>
                  <a:gd name="connsiteY6" fmla="*/ 22322 h 93172"/>
                  <a:gd name="connsiteX7" fmla="*/ 34077 w 44645"/>
                  <a:gd name="connsiteY7" fmla="*/ 16930 h 93172"/>
                  <a:gd name="connsiteX8" fmla="*/ 44645 w 44645"/>
                  <a:gd name="connsiteY8" fmla="*/ 16930 h 93172"/>
                  <a:gd name="connsiteX9" fmla="*/ 44645 w 44645"/>
                  <a:gd name="connsiteY9" fmla="*/ 0 h 93172"/>
                  <a:gd name="connsiteX10" fmla="*/ 31165 w 44645"/>
                  <a:gd name="connsiteY10" fmla="*/ 0 h 93172"/>
                  <a:gd name="connsiteX11" fmla="*/ 10137 w 44645"/>
                  <a:gd name="connsiteY11" fmla="*/ 18656 h 93172"/>
                  <a:gd name="connsiteX12" fmla="*/ 10137 w 44645"/>
                  <a:gd name="connsiteY12" fmla="*/ 31704 h 93172"/>
                  <a:gd name="connsiteX13" fmla="*/ 0 w 44645"/>
                  <a:gd name="connsiteY13" fmla="*/ 31704 h 93172"/>
                  <a:gd name="connsiteX14" fmla="*/ 0 w 44645"/>
                  <a:gd name="connsiteY14" fmla="*/ 48203 h 93172"/>
                  <a:gd name="connsiteX15" fmla="*/ 10137 w 44645"/>
                  <a:gd name="connsiteY15" fmla="*/ 48203 h 93172"/>
                  <a:gd name="connsiteX16" fmla="*/ 10137 w 44645"/>
                  <a:gd name="connsiteY16" fmla="*/ 93172 h 9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645" h="93172">
                    <a:moveTo>
                      <a:pt x="10029" y="93172"/>
                    </a:moveTo>
                    <a:lnTo>
                      <a:pt x="29547" y="93172"/>
                    </a:lnTo>
                    <a:lnTo>
                      <a:pt x="29547" y="47879"/>
                    </a:lnTo>
                    <a:lnTo>
                      <a:pt x="41194" y="47879"/>
                    </a:lnTo>
                    <a:lnTo>
                      <a:pt x="44645" y="31596"/>
                    </a:lnTo>
                    <a:lnTo>
                      <a:pt x="29547" y="31596"/>
                    </a:lnTo>
                    <a:cubicBezTo>
                      <a:pt x="29547" y="31596"/>
                      <a:pt x="29547" y="25450"/>
                      <a:pt x="29547" y="22322"/>
                    </a:cubicBezTo>
                    <a:cubicBezTo>
                      <a:pt x="29547" y="18440"/>
                      <a:pt x="30302" y="16930"/>
                      <a:pt x="34077" y="16930"/>
                    </a:cubicBezTo>
                    <a:cubicBezTo>
                      <a:pt x="37096" y="16930"/>
                      <a:pt x="44645" y="16930"/>
                      <a:pt x="44645" y="16930"/>
                    </a:cubicBezTo>
                    <a:lnTo>
                      <a:pt x="44645" y="0"/>
                    </a:lnTo>
                    <a:cubicBezTo>
                      <a:pt x="44645" y="0"/>
                      <a:pt x="33538" y="0"/>
                      <a:pt x="31165" y="0"/>
                    </a:cubicBezTo>
                    <a:cubicBezTo>
                      <a:pt x="16715" y="0"/>
                      <a:pt x="10137" y="6362"/>
                      <a:pt x="10137" y="18656"/>
                    </a:cubicBezTo>
                    <a:cubicBezTo>
                      <a:pt x="10137" y="29332"/>
                      <a:pt x="10137" y="31704"/>
                      <a:pt x="10137" y="31704"/>
                    </a:cubicBezTo>
                    <a:lnTo>
                      <a:pt x="0" y="31704"/>
                    </a:lnTo>
                    <a:lnTo>
                      <a:pt x="0" y="48203"/>
                    </a:lnTo>
                    <a:lnTo>
                      <a:pt x="10137" y="48203"/>
                    </a:lnTo>
                    <a:lnTo>
                      <a:pt x="10137" y="93172"/>
                    </a:lnTo>
                    <a:close/>
                  </a:path>
                </a:pathLst>
              </a:custGeom>
              <a:grpFill/>
              <a:ln w="10783"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D30628F2-AC8A-473A-9F45-003B32A6228B}"/>
                  </a:ext>
                </a:extLst>
              </p:cNvPr>
              <p:cNvSpPr/>
              <p:nvPr/>
            </p:nvSpPr>
            <p:spPr>
              <a:xfrm>
                <a:off x="1567713" y="6895008"/>
                <a:ext cx="194108" cy="194108"/>
              </a:xfrm>
              <a:custGeom>
                <a:avLst/>
                <a:gdLst>
                  <a:gd name="connsiteX0" fmla="*/ 97054 w 194108"/>
                  <a:gd name="connsiteY0" fmla="*/ 194108 h 194108"/>
                  <a:gd name="connsiteX1" fmla="*/ 0 w 194108"/>
                  <a:gd name="connsiteY1" fmla="*/ 97054 h 194108"/>
                  <a:gd name="connsiteX2" fmla="*/ 97054 w 194108"/>
                  <a:gd name="connsiteY2" fmla="*/ 0 h 194108"/>
                  <a:gd name="connsiteX3" fmla="*/ 194108 w 194108"/>
                  <a:gd name="connsiteY3" fmla="*/ 97054 h 194108"/>
                  <a:gd name="connsiteX4" fmla="*/ 97054 w 194108"/>
                  <a:gd name="connsiteY4" fmla="*/ 194108 h 194108"/>
                  <a:gd name="connsiteX5" fmla="*/ 97054 w 194108"/>
                  <a:gd name="connsiteY5" fmla="*/ 11216 h 194108"/>
                  <a:gd name="connsiteX6" fmla="*/ 11215 w 194108"/>
                  <a:gd name="connsiteY6" fmla="*/ 97054 h 194108"/>
                  <a:gd name="connsiteX7" fmla="*/ 97054 w 194108"/>
                  <a:gd name="connsiteY7" fmla="*/ 182894 h 194108"/>
                  <a:gd name="connsiteX8" fmla="*/ 182893 w 194108"/>
                  <a:gd name="connsiteY8" fmla="*/ 97054 h 194108"/>
                  <a:gd name="connsiteX9" fmla="*/ 97054 w 194108"/>
                  <a:gd name="connsiteY9" fmla="*/ 11216 h 194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108" h="194108">
                    <a:moveTo>
                      <a:pt x="97054" y="194108"/>
                    </a:moveTo>
                    <a:cubicBezTo>
                      <a:pt x="43567" y="194108"/>
                      <a:pt x="0" y="150543"/>
                      <a:pt x="0" y="97054"/>
                    </a:cubicBezTo>
                    <a:cubicBezTo>
                      <a:pt x="0" y="43567"/>
                      <a:pt x="43567" y="0"/>
                      <a:pt x="97054" y="0"/>
                    </a:cubicBezTo>
                    <a:cubicBezTo>
                      <a:pt x="150542" y="0"/>
                      <a:pt x="194108" y="43567"/>
                      <a:pt x="194108" y="97054"/>
                    </a:cubicBezTo>
                    <a:cubicBezTo>
                      <a:pt x="194108" y="150649"/>
                      <a:pt x="150542" y="194108"/>
                      <a:pt x="97054" y="194108"/>
                    </a:cubicBezTo>
                    <a:close/>
                    <a:moveTo>
                      <a:pt x="97054" y="11216"/>
                    </a:moveTo>
                    <a:cubicBezTo>
                      <a:pt x="49713" y="11216"/>
                      <a:pt x="11215" y="49713"/>
                      <a:pt x="11215" y="97054"/>
                    </a:cubicBezTo>
                    <a:cubicBezTo>
                      <a:pt x="11215" y="144395"/>
                      <a:pt x="49713" y="182894"/>
                      <a:pt x="97054" y="182894"/>
                    </a:cubicBezTo>
                    <a:cubicBezTo>
                      <a:pt x="144395" y="182894"/>
                      <a:pt x="182893" y="144395"/>
                      <a:pt x="182893" y="97054"/>
                    </a:cubicBezTo>
                    <a:cubicBezTo>
                      <a:pt x="182893" y="49713"/>
                      <a:pt x="144395" y="11216"/>
                      <a:pt x="97054" y="11216"/>
                    </a:cubicBezTo>
                    <a:close/>
                  </a:path>
                </a:pathLst>
              </a:custGeom>
              <a:grpFill/>
              <a:ln w="10783" cap="flat">
                <a:noFill/>
                <a:prstDash val="solid"/>
                <a:miter/>
              </a:ln>
            </p:spPr>
            <p:txBody>
              <a:bodyPr rtlCol="0" anchor="ctr"/>
              <a:lstStyle/>
              <a:p>
                <a:endParaRPr lang="en-US"/>
              </a:p>
            </p:txBody>
          </p:sp>
        </p:grpSp>
        <p:grpSp>
          <p:nvGrpSpPr>
            <p:cNvPr id="32" name="Graphic 2">
              <a:extLst>
                <a:ext uri="{FF2B5EF4-FFF2-40B4-BE49-F238E27FC236}">
                  <a16:creationId xmlns:a16="http://schemas.microsoft.com/office/drawing/2014/main" id="{60B7FCF7-093C-44EF-B16F-3343F751D292}"/>
                </a:ext>
              </a:extLst>
            </p:cNvPr>
            <p:cNvGrpSpPr/>
            <p:nvPr/>
          </p:nvGrpSpPr>
          <p:grpSpPr>
            <a:xfrm>
              <a:off x="1852082" y="6901910"/>
              <a:ext cx="194108" cy="194108"/>
              <a:chOff x="1852082" y="6901910"/>
              <a:chExt cx="194108" cy="194108"/>
            </a:xfrm>
            <a:grpFill/>
          </p:grpSpPr>
          <p:sp>
            <p:nvSpPr>
              <p:cNvPr id="41" name="Freeform: Shape 40">
                <a:extLst>
                  <a:ext uri="{FF2B5EF4-FFF2-40B4-BE49-F238E27FC236}">
                    <a16:creationId xmlns:a16="http://schemas.microsoft.com/office/drawing/2014/main" id="{B784E3B1-A5E8-479B-8ED9-949A458D4856}"/>
                  </a:ext>
                </a:extLst>
              </p:cNvPr>
              <p:cNvSpPr/>
              <p:nvPr/>
            </p:nvSpPr>
            <p:spPr>
              <a:xfrm>
                <a:off x="1906432" y="6964349"/>
                <a:ext cx="85299" cy="69339"/>
              </a:xfrm>
              <a:custGeom>
                <a:avLst/>
                <a:gdLst>
                  <a:gd name="connsiteX0" fmla="*/ 0 w 85299"/>
                  <a:gd name="connsiteY0" fmla="*/ 61467 h 69339"/>
                  <a:gd name="connsiteX1" fmla="*/ 26852 w 85299"/>
                  <a:gd name="connsiteY1" fmla="*/ 69339 h 69339"/>
                  <a:gd name="connsiteX2" fmla="*/ 76565 w 85299"/>
                  <a:gd name="connsiteY2" fmla="*/ 17254 h 69339"/>
                  <a:gd name="connsiteX3" fmla="*/ 85300 w 85299"/>
                  <a:gd name="connsiteY3" fmla="*/ 8196 h 69339"/>
                  <a:gd name="connsiteX4" fmla="*/ 75595 w 85299"/>
                  <a:gd name="connsiteY4" fmla="*/ 11000 h 69339"/>
                  <a:gd name="connsiteX5" fmla="*/ 82927 w 85299"/>
                  <a:gd name="connsiteY5" fmla="*/ 1294 h 69339"/>
                  <a:gd name="connsiteX6" fmla="*/ 71820 w 85299"/>
                  <a:gd name="connsiteY6" fmla="*/ 5500 h 69339"/>
                  <a:gd name="connsiteX7" fmla="*/ 59095 w 85299"/>
                  <a:gd name="connsiteY7" fmla="*/ 0 h 69339"/>
                  <a:gd name="connsiteX8" fmla="*/ 42273 w 85299"/>
                  <a:gd name="connsiteY8" fmla="*/ 22322 h 69339"/>
                  <a:gd name="connsiteX9" fmla="*/ 6039 w 85299"/>
                  <a:gd name="connsiteY9" fmla="*/ 3126 h 69339"/>
                  <a:gd name="connsiteX10" fmla="*/ 11431 w 85299"/>
                  <a:gd name="connsiteY10" fmla="*/ 26528 h 69339"/>
                  <a:gd name="connsiteX11" fmla="*/ 3451 w 85299"/>
                  <a:gd name="connsiteY11" fmla="*/ 24371 h 69339"/>
                  <a:gd name="connsiteX12" fmla="*/ 17470 w 85299"/>
                  <a:gd name="connsiteY12" fmla="*/ 41733 h 69339"/>
                  <a:gd name="connsiteX13" fmla="*/ 9598 w 85299"/>
                  <a:gd name="connsiteY13" fmla="*/ 42057 h 69339"/>
                  <a:gd name="connsiteX14" fmla="*/ 26744 w 85299"/>
                  <a:gd name="connsiteY14" fmla="*/ 53595 h 69339"/>
                  <a:gd name="connsiteX15" fmla="*/ 0 w 85299"/>
                  <a:gd name="connsiteY15" fmla="*/ 61467 h 6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5299" h="69339">
                    <a:moveTo>
                      <a:pt x="0" y="61467"/>
                    </a:moveTo>
                    <a:cubicBezTo>
                      <a:pt x="7764" y="66427"/>
                      <a:pt x="16931" y="69339"/>
                      <a:pt x="26852" y="69339"/>
                    </a:cubicBezTo>
                    <a:cubicBezTo>
                      <a:pt x="65673" y="69339"/>
                      <a:pt x="77751" y="41841"/>
                      <a:pt x="76565" y="17254"/>
                    </a:cubicBezTo>
                    <a:cubicBezTo>
                      <a:pt x="80016" y="14990"/>
                      <a:pt x="82927" y="11862"/>
                      <a:pt x="85300" y="8196"/>
                    </a:cubicBezTo>
                    <a:cubicBezTo>
                      <a:pt x="82172" y="9598"/>
                      <a:pt x="79153" y="10568"/>
                      <a:pt x="75595" y="11000"/>
                    </a:cubicBezTo>
                    <a:cubicBezTo>
                      <a:pt x="79153" y="8842"/>
                      <a:pt x="81633" y="5392"/>
                      <a:pt x="82927" y="1294"/>
                    </a:cubicBezTo>
                    <a:cubicBezTo>
                      <a:pt x="79584" y="3342"/>
                      <a:pt x="75810" y="4744"/>
                      <a:pt x="71820" y="5500"/>
                    </a:cubicBezTo>
                    <a:cubicBezTo>
                      <a:pt x="68585" y="2048"/>
                      <a:pt x="64056" y="0"/>
                      <a:pt x="59095" y="0"/>
                    </a:cubicBezTo>
                    <a:cubicBezTo>
                      <a:pt x="47772" y="0"/>
                      <a:pt x="39684" y="11430"/>
                      <a:pt x="42273" y="22322"/>
                    </a:cubicBezTo>
                    <a:cubicBezTo>
                      <a:pt x="27714" y="21568"/>
                      <a:pt x="14666" y="13804"/>
                      <a:pt x="6039" y="3126"/>
                    </a:cubicBezTo>
                    <a:cubicBezTo>
                      <a:pt x="1402" y="11000"/>
                      <a:pt x="3666" y="21244"/>
                      <a:pt x="11431" y="26528"/>
                    </a:cubicBezTo>
                    <a:cubicBezTo>
                      <a:pt x="8519" y="26420"/>
                      <a:pt x="5823" y="25665"/>
                      <a:pt x="3451" y="24371"/>
                    </a:cubicBezTo>
                    <a:cubicBezTo>
                      <a:pt x="3235" y="32459"/>
                      <a:pt x="9058" y="40007"/>
                      <a:pt x="17470" y="41733"/>
                    </a:cubicBezTo>
                    <a:cubicBezTo>
                      <a:pt x="14990" y="42380"/>
                      <a:pt x="12294" y="42595"/>
                      <a:pt x="9598" y="42057"/>
                    </a:cubicBezTo>
                    <a:cubicBezTo>
                      <a:pt x="11862" y="48958"/>
                      <a:pt x="19087" y="53487"/>
                      <a:pt x="26744" y="53595"/>
                    </a:cubicBezTo>
                    <a:cubicBezTo>
                      <a:pt x="19303" y="59311"/>
                      <a:pt x="9274" y="62545"/>
                      <a:pt x="0" y="61467"/>
                    </a:cubicBezTo>
                    <a:close/>
                  </a:path>
                </a:pathLst>
              </a:custGeom>
              <a:grpFill/>
              <a:ln w="10783"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4843C0BA-2133-4BC6-B862-50784932DF7A}"/>
                  </a:ext>
                </a:extLst>
              </p:cNvPr>
              <p:cNvSpPr/>
              <p:nvPr/>
            </p:nvSpPr>
            <p:spPr>
              <a:xfrm>
                <a:off x="1852082" y="6901910"/>
                <a:ext cx="194108" cy="194108"/>
              </a:xfrm>
              <a:custGeom>
                <a:avLst/>
                <a:gdLst>
                  <a:gd name="connsiteX0" fmla="*/ 97054 w 194108"/>
                  <a:gd name="connsiteY0" fmla="*/ 194108 h 194108"/>
                  <a:gd name="connsiteX1" fmla="*/ 0 w 194108"/>
                  <a:gd name="connsiteY1" fmla="*/ 97054 h 194108"/>
                  <a:gd name="connsiteX2" fmla="*/ 97054 w 194108"/>
                  <a:gd name="connsiteY2" fmla="*/ 0 h 194108"/>
                  <a:gd name="connsiteX3" fmla="*/ 194108 w 194108"/>
                  <a:gd name="connsiteY3" fmla="*/ 97054 h 194108"/>
                  <a:gd name="connsiteX4" fmla="*/ 97054 w 194108"/>
                  <a:gd name="connsiteY4" fmla="*/ 194108 h 194108"/>
                  <a:gd name="connsiteX5" fmla="*/ 97054 w 194108"/>
                  <a:gd name="connsiteY5" fmla="*/ 11216 h 194108"/>
                  <a:gd name="connsiteX6" fmla="*/ 11215 w 194108"/>
                  <a:gd name="connsiteY6" fmla="*/ 97054 h 194108"/>
                  <a:gd name="connsiteX7" fmla="*/ 97054 w 194108"/>
                  <a:gd name="connsiteY7" fmla="*/ 182893 h 194108"/>
                  <a:gd name="connsiteX8" fmla="*/ 182893 w 194108"/>
                  <a:gd name="connsiteY8" fmla="*/ 97054 h 194108"/>
                  <a:gd name="connsiteX9" fmla="*/ 97054 w 194108"/>
                  <a:gd name="connsiteY9" fmla="*/ 11216 h 194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108" h="194108">
                    <a:moveTo>
                      <a:pt x="97054" y="194108"/>
                    </a:moveTo>
                    <a:cubicBezTo>
                      <a:pt x="43567" y="194108"/>
                      <a:pt x="0" y="150541"/>
                      <a:pt x="0" y="97054"/>
                    </a:cubicBezTo>
                    <a:cubicBezTo>
                      <a:pt x="0" y="43567"/>
                      <a:pt x="43567" y="0"/>
                      <a:pt x="97054" y="0"/>
                    </a:cubicBezTo>
                    <a:cubicBezTo>
                      <a:pt x="150542" y="0"/>
                      <a:pt x="194108" y="43567"/>
                      <a:pt x="194108" y="97054"/>
                    </a:cubicBezTo>
                    <a:cubicBezTo>
                      <a:pt x="194001" y="150541"/>
                      <a:pt x="150542" y="194108"/>
                      <a:pt x="97054" y="194108"/>
                    </a:cubicBezTo>
                    <a:close/>
                    <a:moveTo>
                      <a:pt x="97054" y="11216"/>
                    </a:moveTo>
                    <a:cubicBezTo>
                      <a:pt x="49713" y="11216"/>
                      <a:pt x="11215" y="49713"/>
                      <a:pt x="11215" y="97054"/>
                    </a:cubicBezTo>
                    <a:cubicBezTo>
                      <a:pt x="11215" y="144395"/>
                      <a:pt x="49713" y="182893"/>
                      <a:pt x="97054" y="182893"/>
                    </a:cubicBezTo>
                    <a:cubicBezTo>
                      <a:pt x="144395" y="182893"/>
                      <a:pt x="182893" y="144395"/>
                      <a:pt x="182893" y="97054"/>
                    </a:cubicBezTo>
                    <a:cubicBezTo>
                      <a:pt x="182893" y="49713"/>
                      <a:pt x="144287" y="11216"/>
                      <a:pt x="97054" y="11216"/>
                    </a:cubicBezTo>
                    <a:close/>
                  </a:path>
                </a:pathLst>
              </a:custGeom>
              <a:grpFill/>
              <a:ln w="10783" cap="flat">
                <a:noFill/>
                <a:prstDash val="solid"/>
                <a:miter/>
              </a:ln>
            </p:spPr>
            <p:txBody>
              <a:bodyPr rtlCol="0" anchor="ctr"/>
              <a:lstStyle/>
              <a:p>
                <a:endParaRPr lang="en-US"/>
              </a:p>
            </p:txBody>
          </p:sp>
        </p:grpSp>
        <p:grpSp>
          <p:nvGrpSpPr>
            <p:cNvPr id="33" name="Graphic 2">
              <a:extLst>
                <a:ext uri="{FF2B5EF4-FFF2-40B4-BE49-F238E27FC236}">
                  <a16:creationId xmlns:a16="http://schemas.microsoft.com/office/drawing/2014/main" id="{7D7FC52F-ABF7-4AD8-9937-E34C6F8B293F}"/>
                </a:ext>
              </a:extLst>
            </p:cNvPr>
            <p:cNvGrpSpPr/>
            <p:nvPr/>
          </p:nvGrpSpPr>
          <p:grpSpPr>
            <a:xfrm>
              <a:off x="2136343" y="6894685"/>
              <a:ext cx="194108" cy="194108"/>
              <a:chOff x="2136343" y="6894685"/>
              <a:chExt cx="194108" cy="194108"/>
            </a:xfrm>
            <a:grpFill/>
          </p:grpSpPr>
          <p:grpSp>
            <p:nvGrpSpPr>
              <p:cNvPr id="34" name="Graphic 2">
                <a:extLst>
                  <a:ext uri="{FF2B5EF4-FFF2-40B4-BE49-F238E27FC236}">
                    <a16:creationId xmlns:a16="http://schemas.microsoft.com/office/drawing/2014/main" id="{D91E7C04-F450-4AD7-98C2-B0EBD98DB4AB}"/>
                  </a:ext>
                </a:extLst>
              </p:cNvPr>
              <p:cNvGrpSpPr/>
              <p:nvPr/>
            </p:nvGrpSpPr>
            <p:grpSpPr>
              <a:xfrm>
                <a:off x="2193281" y="6949791"/>
                <a:ext cx="80339" cy="78074"/>
                <a:chOff x="2193281" y="6949791"/>
                <a:chExt cx="80339" cy="78074"/>
              </a:xfrm>
              <a:grpFill/>
            </p:grpSpPr>
            <p:grpSp>
              <p:nvGrpSpPr>
                <p:cNvPr id="37" name="Graphic 2">
                  <a:extLst>
                    <a:ext uri="{FF2B5EF4-FFF2-40B4-BE49-F238E27FC236}">
                      <a16:creationId xmlns:a16="http://schemas.microsoft.com/office/drawing/2014/main" id="{CB9D3DE0-7953-4B04-B234-D3CF2EDB1D36}"/>
                    </a:ext>
                  </a:extLst>
                </p:cNvPr>
                <p:cNvGrpSpPr/>
                <p:nvPr/>
              </p:nvGrpSpPr>
              <p:grpSpPr>
                <a:xfrm>
                  <a:off x="2193281" y="6949791"/>
                  <a:ext cx="19626" cy="78074"/>
                  <a:chOff x="2193281" y="6949791"/>
                  <a:chExt cx="19626" cy="78074"/>
                </a:xfrm>
                <a:grpFill/>
              </p:grpSpPr>
              <p:sp>
                <p:nvSpPr>
                  <p:cNvPr id="39" name="Freeform: Shape 38">
                    <a:extLst>
                      <a:ext uri="{FF2B5EF4-FFF2-40B4-BE49-F238E27FC236}">
                        <a16:creationId xmlns:a16="http://schemas.microsoft.com/office/drawing/2014/main" id="{E23B63CF-DDD5-4AA0-99E5-87DECEA7FC56}"/>
                      </a:ext>
                    </a:extLst>
                  </p:cNvPr>
                  <p:cNvSpPr/>
                  <p:nvPr/>
                </p:nvSpPr>
                <p:spPr>
                  <a:xfrm>
                    <a:off x="2194791" y="6976642"/>
                    <a:ext cx="16607" cy="51223"/>
                  </a:xfrm>
                  <a:custGeom>
                    <a:avLst/>
                    <a:gdLst>
                      <a:gd name="connsiteX0" fmla="*/ 0 w 16607"/>
                      <a:gd name="connsiteY0" fmla="*/ 0 h 51223"/>
                      <a:gd name="connsiteX1" fmla="*/ 16607 w 16607"/>
                      <a:gd name="connsiteY1" fmla="*/ 0 h 51223"/>
                      <a:gd name="connsiteX2" fmla="*/ 16607 w 16607"/>
                      <a:gd name="connsiteY2" fmla="*/ 51224 h 51223"/>
                      <a:gd name="connsiteX3" fmla="*/ 0 w 16607"/>
                      <a:gd name="connsiteY3" fmla="*/ 51224 h 51223"/>
                    </a:gdLst>
                    <a:ahLst/>
                    <a:cxnLst>
                      <a:cxn ang="0">
                        <a:pos x="connsiteX0" y="connsiteY0"/>
                      </a:cxn>
                      <a:cxn ang="0">
                        <a:pos x="connsiteX1" y="connsiteY1"/>
                      </a:cxn>
                      <a:cxn ang="0">
                        <a:pos x="connsiteX2" y="connsiteY2"/>
                      </a:cxn>
                      <a:cxn ang="0">
                        <a:pos x="connsiteX3" y="connsiteY3"/>
                      </a:cxn>
                    </a:cxnLst>
                    <a:rect l="l" t="t" r="r" b="b"/>
                    <a:pathLst>
                      <a:path w="16607" h="51223">
                        <a:moveTo>
                          <a:pt x="0" y="0"/>
                        </a:moveTo>
                        <a:lnTo>
                          <a:pt x="16607" y="0"/>
                        </a:lnTo>
                        <a:lnTo>
                          <a:pt x="16607" y="51224"/>
                        </a:lnTo>
                        <a:lnTo>
                          <a:pt x="0" y="51224"/>
                        </a:lnTo>
                        <a:close/>
                      </a:path>
                    </a:pathLst>
                  </a:custGeom>
                  <a:grpFill/>
                  <a:ln w="10783"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AD8AF0BB-1B8D-47EB-B2A4-01CD7A2DC32B}"/>
                      </a:ext>
                    </a:extLst>
                  </p:cNvPr>
                  <p:cNvSpPr/>
                  <p:nvPr/>
                </p:nvSpPr>
                <p:spPr>
                  <a:xfrm>
                    <a:off x="2193281" y="6949791"/>
                    <a:ext cx="19626" cy="19841"/>
                  </a:xfrm>
                  <a:custGeom>
                    <a:avLst/>
                    <a:gdLst>
                      <a:gd name="connsiteX0" fmla="*/ 9813 w 19626"/>
                      <a:gd name="connsiteY0" fmla="*/ 19842 h 19841"/>
                      <a:gd name="connsiteX1" fmla="*/ 19627 w 19626"/>
                      <a:gd name="connsiteY1" fmla="*/ 9920 h 19841"/>
                      <a:gd name="connsiteX2" fmla="*/ 9813 w 19626"/>
                      <a:gd name="connsiteY2" fmla="*/ 0 h 19841"/>
                      <a:gd name="connsiteX3" fmla="*/ 0 w 19626"/>
                      <a:gd name="connsiteY3" fmla="*/ 9920 h 19841"/>
                      <a:gd name="connsiteX4" fmla="*/ 9813 w 19626"/>
                      <a:gd name="connsiteY4" fmla="*/ 19842 h 19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26" h="19841">
                        <a:moveTo>
                          <a:pt x="9813" y="19842"/>
                        </a:moveTo>
                        <a:cubicBezTo>
                          <a:pt x="15205" y="19842"/>
                          <a:pt x="19627" y="15420"/>
                          <a:pt x="19627" y="9920"/>
                        </a:cubicBezTo>
                        <a:cubicBezTo>
                          <a:pt x="19627" y="4420"/>
                          <a:pt x="15205" y="0"/>
                          <a:pt x="9813" y="0"/>
                        </a:cubicBezTo>
                        <a:cubicBezTo>
                          <a:pt x="4421" y="0"/>
                          <a:pt x="0" y="4420"/>
                          <a:pt x="0" y="9920"/>
                        </a:cubicBezTo>
                        <a:cubicBezTo>
                          <a:pt x="0" y="15420"/>
                          <a:pt x="4313" y="19842"/>
                          <a:pt x="9813" y="19842"/>
                        </a:cubicBezTo>
                        <a:close/>
                      </a:path>
                    </a:pathLst>
                  </a:custGeom>
                  <a:grpFill/>
                  <a:ln w="10783" cap="flat">
                    <a:noFill/>
                    <a:prstDash val="solid"/>
                    <a:miter/>
                  </a:ln>
                </p:spPr>
                <p:txBody>
                  <a:bodyPr rtlCol="0" anchor="ctr"/>
                  <a:lstStyle/>
                  <a:p>
                    <a:endParaRPr lang="en-US"/>
                  </a:p>
                </p:txBody>
              </p:sp>
            </p:grpSp>
            <p:sp>
              <p:nvSpPr>
                <p:cNvPr id="38" name="Freeform: Shape 37">
                  <a:extLst>
                    <a:ext uri="{FF2B5EF4-FFF2-40B4-BE49-F238E27FC236}">
                      <a16:creationId xmlns:a16="http://schemas.microsoft.com/office/drawing/2014/main" id="{227676EE-F3D6-41A9-84B4-062E12D210E0}"/>
                    </a:ext>
                  </a:extLst>
                </p:cNvPr>
                <p:cNvSpPr/>
                <p:nvPr/>
              </p:nvSpPr>
              <p:spPr>
                <a:xfrm>
                  <a:off x="2222074" y="6975025"/>
                  <a:ext cx="51546" cy="52840"/>
                </a:xfrm>
                <a:custGeom>
                  <a:avLst/>
                  <a:gdLst>
                    <a:gd name="connsiteX0" fmla="*/ 15852 w 51546"/>
                    <a:gd name="connsiteY0" fmla="*/ 27067 h 52840"/>
                    <a:gd name="connsiteX1" fmla="*/ 25989 w 51546"/>
                    <a:gd name="connsiteY1" fmla="*/ 15098 h 52840"/>
                    <a:gd name="connsiteX2" fmla="*/ 35047 w 51546"/>
                    <a:gd name="connsiteY2" fmla="*/ 27067 h 52840"/>
                    <a:gd name="connsiteX3" fmla="*/ 35047 w 51546"/>
                    <a:gd name="connsiteY3" fmla="*/ 52625 h 52840"/>
                    <a:gd name="connsiteX4" fmla="*/ 51547 w 51546"/>
                    <a:gd name="connsiteY4" fmla="*/ 52841 h 52840"/>
                    <a:gd name="connsiteX5" fmla="*/ 51547 w 51546"/>
                    <a:gd name="connsiteY5" fmla="*/ 21244 h 52840"/>
                    <a:gd name="connsiteX6" fmla="*/ 32028 w 51546"/>
                    <a:gd name="connsiteY6" fmla="*/ 0 h 52840"/>
                    <a:gd name="connsiteX7" fmla="*/ 15852 w 51546"/>
                    <a:gd name="connsiteY7" fmla="*/ 8842 h 52840"/>
                    <a:gd name="connsiteX8" fmla="*/ 15852 w 51546"/>
                    <a:gd name="connsiteY8" fmla="*/ 1618 h 52840"/>
                    <a:gd name="connsiteX9" fmla="*/ 0 w 51546"/>
                    <a:gd name="connsiteY9" fmla="*/ 1618 h 52840"/>
                    <a:gd name="connsiteX10" fmla="*/ 0 w 51546"/>
                    <a:gd name="connsiteY10" fmla="*/ 52841 h 52840"/>
                    <a:gd name="connsiteX11" fmla="*/ 15852 w 51546"/>
                    <a:gd name="connsiteY11" fmla="*/ 52841 h 52840"/>
                    <a:gd name="connsiteX12" fmla="*/ 15852 w 51546"/>
                    <a:gd name="connsiteY12" fmla="*/ 27067 h 5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546" h="52840">
                      <a:moveTo>
                        <a:pt x="15852" y="27067"/>
                      </a:moveTo>
                      <a:cubicBezTo>
                        <a:pt x="15852" y="19518"/>
                        <a:pt x="19303" y="15098"/>
                        <a:pt x="25989" y="15098"/>
                      </a:cubicBezTo>
                      <a:cubicBezTo>
                        <a:pt x="32028" y="15098"/>
                        <a:pt x="35047" y="19410"/>
                        <a:pt x="35047" y="27067"/>
                      </a:cubicBezTo>
                      <a:cubicBezTo>
                        <a:pt x="35047" y="41194"/>
                        <a:pt x="35047" y="52625"/>
                        <a:pt x="35047" y="52625"/>
                      </a:cubicBezTo>
                      <a:lnTo>
                        <a:pt x="51547" y="52841"/>
                      </a:lnTo>
                      <a:cubicBezTo>
                        <a:pt x="51547" y="52841"/>
                        <a:pt x="51547" y="35586"/>
                        <a:pt x="51547" y="21244"/>
                      </a:cubicBezTo>
                      <a:cubicBezTo>
                        <a:pt x="51547" y="6902"/>
                        <a:pt x="43459" y="0"/>
                        <a:pt x="32028" y="0"/>
                      </a:cubicBezTo>
                      <a:cubicBezTo>
                        <a:pt x="20705" y="0"/>
                        <a:pt x="15852" y="8842"/>
                        <a:pt x="15852" y="8842"/>
                      </a:cubicBezTo>
                      <a:lnTo>
                        <a:pt x="15852" y="1618"/>
                      </a:lnTo>
                      <a:lnTo>
                        <a:pt x="0" y="1618"/>
                      </a:lnTo>
                      <a:lnTo>
                        <a:pt x="0" y="52841"/>
                      </a:lnTo>
                      <a:lnTo>
                        <a:pt x="15852" y="52841"/>
                      </a:lnTo>
                      <a:cubicBezTo>
                        <a:pt x="15852" y="52841"/>
                        <a:pt x="15852" y="35371"/>
                        <a:pt x="15852" y="27067"/>
                      </a:cubicBezTo>
                      <a:close/>
                    </a:path>
                  </a:pathLst>
                </a:custGeom>
                <a:grpFill/>
                <a:ln w="10783" cap="flat">
                  <a:noFill/>
                  <a:prstDash val="solid"/>
                  <a:miter/>
                </a:ln>
              </p:spPr>
              <p:txBody>
                <a:bodyPr rtlCol="0" anchor="ctr"/>
                <a:lstStyle/>
                <a:p>
                  <a:endParaRPr lang="en-US"/>
                </a:p>
              </p:txBody>
            </p:sp>
          </p:grpSp>
          <p:sp>
            <p:nvSpPr>
              <p:cNvPr id="35" name="Freeform: Shape 34">
                <a:extLst>
                  <a:ext uri="{FF2B5EF4-FFF2-40B4-BE49-F238E27FC236}">
                    <a16:creationId xmlns:a16="http://schemas.microsoft.com/office/drawing/2014/main" id="{51C3FFB0-12EB-43CE-AECD-CF378C21ECE6}"/>
                  </a:ext>
                </a:extLst>
              </p:cNvPr>
              <p:cNvSpPr/>
              <p:nvPr/>
            </p:nvSpPr>
            <p:spPr>
              <a:xfrm>
                <a:off x="2136343" y="6894685"/>
                <a:ext cx="194108" cy="194108"/>
              </a:xfrm>
              <a:custGeom>
                <a:avLst/>
                <a:gdLst>
                  <a:gd name="connsiteX0" fmla="*/ 97054 w 194108"/>
                  <a:gd name="connsiteY0" fmla="*/ 194108 h 194108"/>
                  <a:gd name="connsiteX1" fmla="*/ 0 w 194108"/>
                  <a:gd name="connsiteY1" fmla="*/ 97054 h 194108"/>
                  <a:gd name="connsiteX2" fmla="*/ 97054 w 194108"/>
                  <a:gd name="connsiteY2" fmla="*/ 0 h 194108"/>
                  <a:gd name="connsiteX3" fmla="*/ 194108 w 194108"/>
                  <a:gd name="connsiteY3" fmla="*/ 97054 h 194108"/>
                  <a:gd name="connsiteX4" fmla="*/ 97054 w 194108"/>
                  <a:gd name="connsiteY4" fmla="*/ 194108 h 194108"/>
                  <a:gd name="connsiteX5" fmla="*/ 97054 w 194108"/>
                  <a:gd name="connsiteY5" fmla="*/ 11216 h 194108"/>
                  <a:gd name="connsiteX6" fmla="*/ 11215 w 194108"/>
                  <a:gd name="connsiteY6" fmla="*/ 97054 h 194108"/>
                  <a:gd name="connsiteX7" fmla="*/ 97054 w 194108"/>
                  <a:gd name="connsiteY7" fmla="*/ 182894 h 194108"/>
                  <a:gd name="connsiteX8" fmla="*/ 182893 w 194108"/>
                  <a:gd name="connsiteY8" fmla="*/ 97054 h 194108"/>
                  <a:gd name="connsiteX9" fmla="*/ 97054 w 194108"/>
                  <a:gd name="connsiteY9" fmla="*/ 11216 h 194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108" h="194108">
                    <a:moveTo>
                      <a:pt x="97054" y="194108"/>
                    </a:moveTo>
                    <a:cubicBezTo>
                      <a:pt x="43567" y="194108"/>
                      <a:pt x="0" y="150543"/>
                      <a:pt x="0" y="97054"/>
                    </a:cubicBezTo>
                    <a:cubicBezTo>
                      <a:pt x="0" y="43567"/>
                      <a:pt x="43567" y="0"/>
                      <a:pt x="97054" y="0"/>
                    </a:cubicBezTo>
                    <a:cubicBezTo>
                      <a:pt x="150542" y="0"/>
                      <a:pt x="194108" y="43567"/>
                      <a:pt x="194108" y="97054"/>
                    </a:cubicBezTo>
                    <a:cubicBezTo>
                      <a:pt x="194108" y="150543"/>
                      <a:pt x="150542" y="194108"/>
                      <a:pt x="97054" y="194108"/>
                    </a:cubicBezTo>
                    <a:close/>
                    <a:moveTo>
                      <a:pt x="97054" y="11216"/>
                    </a:moveTo>
                    <a:cubicBezTo>
                      <a:pt x="49713" y="11216"/>
                      <a:pt x="11215" y="49714"/>
                      <a:pt x="11215" y="97054"/>
                    </a:cubicBezTo>
                    <a:cubicBezTo>
                      <a:pt x="11215" y="144395"/>
                      <a:pt x="49713" y="182894"/>
                      <a:pt x="97054" y="182894"/>
                    </a:cubicBezTo>
                    <a:cubicBezTo>
                      <a:pt x="144395" y="182894"/>
                      <a:pt x="182893" y="144395"/>
                      <a:pt x="182893" y="97054"/>
                    </a:cubicBezTo>
                    <a:cubicBezTo>
                      <a:pt x="182893" y="49714"/>
                      <a:pt x="144395" y="11216"/>
                      <a:pt x="97054" y="11216"/>
                    </a:cubicBezTo>
                    <a:close/>
                  </a:path>
                </a:pathLst>
              </a:custGeom>
              <a:grpFill/>
              <a:ln w="10783" cap="flat">
                <a:noFill/>
                <a:prstDash val="solid"/>
                <a:miter/>
              </a:ln>
            </p:spPr>
            <p:txBody>
              <a:bodyPr rtlCol="0" anchor="ctr"/>
              <a:lstStyle/>
              <a:p>
                <a:endParaRPr lang="en-US"/>
              </a:p>
            </p:txBody>
          </p:sp>
        </p:grpSp>
      </p:grpSp>
      <p:sp>
        <p:nvSpPr>
          <p:cNvPr id="45" name="TextBox 44">
            <a:extLst>
              <a:ext uri="{FF2B5EF4-FFF2-40B4-BE49-F238E27FC236}">
                <a16:creationId xmlns:a16="http://schemas.microsoft.com/office/drawing/2014/main" id="{BDF9F857-68C2-43EB-984D-76FA58F4C25C}"/>
              </a:ext>
            </a:extLst>
          </p:cNvPr>
          <p:cNvSpPr txBox="1"/>
          <p:nvPr/>
        </p:nvSpPr>
        <p:spPr>
          <a:xfrm>
            <a:off x="1768759" y="9299624"/>
            <a:ext cx="3194113" cy="246221"/>
          </a:xfrm>
          <a:prstGeom prst="rect">
            <a:avLst/>
          </a:prstGeom>
          <a:noFill/>
        </p:spPr>
        <p:txBody>
          <a:bodyPr wrap="square" rtlCol="0">
            <a:spAutoFit/>
          </a:bodyPr>
          <a:lstStyle/>
          <a:p>
            <a:r>
              <a:rPr lang="en-US" altLang="zh-CN" sz="1000">
                <a:solidFill>
                  <a:schemeClr val="tx1">
                    <a:lumMod val="50000"/>
                  </a:schemeClr>
                </a:solidFill>
                <a:latin typeface="+mn-lt"/>
              </a:rPr>
              <a:t>©2020-2021 </a:t>
            </a:r>
            <a:r>
              <a:rPr lang="en-US" altLang="zh-CN" sz="1000">
                <a:solidFill>
                  <a:schemeClr val="tx1">
                    <a:lumMod val="50000"/>
                  </a:schemeClr>
                </a:solidFill>
              </a:rPr>
              <a:t>MSLIDES</a:t>
            </a:r>
            <a:r>
              <a:rPr lang="en-US" altLang="zh-CN" sz="1000">
                <a:solidFill>
                  <a:schemeClr val="tx1">
                    <a:lumMod val="50000"/>
                  </a:schemeClr>
                </a:solidFill>
                <a:latin typeface="+mn-lt"/>
              </a:rPr>
              <a:t> Copyright</a:t>
            </a:r>
            <a:endParaRPr lang="zh-CN" altLang="en-US" sz="1000">
              <a:solidFill>
                <a:schemeClr val="tx1">
                  <a:lumMod val="50000"/>
                </a:schemeClr>
              </a:solidFill>
              <a:latin typeface="+mn-lt"/>
            </a:endParaRPr>
          </a:p>
        </p:txBody>
      </p:sp>
    </p:spTree>
    <p:extLst>
      <p:ext uri="{BB962C8B-B14F-4D97-AF65-F5344CB8AC3E}">
        <p14:creationId xmlns:p14="http://schemas.microsoft.com/office/powerpoint/2010/main" val="33155572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afterEffect">
                                  <p:stCondLst>
                                    <p:cond delay="0"/>
                                  </p:stCondLst>
                                  <p:iterate type="lt">
                                    <p:tmPct val="3000"/>
                                  </p:iterate>
                                  <p:childTnLst>
                                    <p:set>
                                      <p:cBhvr>
                                        <p:cTn id="6" dur="750" fill="hold">
                                          <p:stCondLst>
                                            <p:cond delay="0"/>
                                          </p:stCondLst>
                                        </p:cTn>
                                        <p:tgtEl>
                                          <p:spTgt spid="25"/>
                                        </p:tgtEl>
                                        <p:attrNameLst>
                                          <p:attrName>style.visibility</p:attrName>
                                        </p:attrNameLst>
                                      </p:cBhvr>
                                      <p:to>
                                        <p:strVal val="visible"/>
                                      </p:to>
                                    </p:set>
                                    <p:anim to="" calcmode="lin" valueType="num">
                                      <p:cBhvr>
                                        <p:cTn id="7" dur="750" fill="hold">
                                          <p:stCondLst>
                                            <p:cond delay="0"/>
                                          </p:stCondLst>
                                        </p:cTn>
                                        <p:tgtEl>
                                          <p:spTgt spid="25"/>
                                        </p:tgtEl>
                                        <p:attrNameLst>
                                          <p:attrName>ppt_x</p:attrName>
                                        </p:attrNameLst>
                                      </p:cBhvr>
                                      <p:tavLst>
                                        <p:tav tm="0" fmla="#ppt_x+#ppt_w*((1.5-1.5*$)^3-(1.5-1.5*$)^2)">
                                          <p:val>
                                            <p:strVal val="0"/>
                                          </p:val>
                                        </p:tav>
                                        <p:tav tm="100000">
                                          <p:val>
                                            <p:strVal val="1"/>
                                          </p:val>
                                        </p:tav>
                                      </p:tavLst>
                                    </p:anim>
                                    <p:animEffect filter="fade">
                                      <p:cBhvr>
                                        <p:cTn id="8" dur="750">
                                          <p:stCondLst>
                                            <p:cond delay="0"/>
                                          </p:stCondLst>
                                        </p:cTn>
                                        <p:tgtEl>
                                          <p:spTgt spid="25"/>
                                        </p:tgtEl>
                                      </p:cBhvr>
                                    </p:animEffect>
                                  </p:childTnLst>
                                </p:cTn>
                              </p:par>
                            </p:childTnLst>
                          </p:cTn>
                        </p:par>
                        <p:par>
                          <p:cTn id="9" fill="hold">
                            <p:stCondLst>
                              <p:cond delay="1200"/>
                            </p:stCondLst>
                            <p:childTnLst>
                              <p:par>
                                <p:cTn id="10" presetID="10" presetClass="entr" presetSubtype="0"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9884898-083B-455D-8F1D-5C75AC5C11CC}"/>
              </a:ext>
            </a:extLst>
          </p:cNvPr>
          <p:cNvSpPr>
            <a:spLocks noGrp="1"/>
          </p:cNvSpPr>
          <p:nvPr>
            <p:ph type="pic" sz="quarter" idx="10"/>
          </p:nvPr>
        </p:nvSpPr>
        <p:spPr/>
      </p:sp>
      <p:sp>
        <p:nvSpPr>
          <p:cNvPr id="3" name="Rectangle 2">
            <a:extLst>
              <a:ext uri="{FF2B5EF4-FFF2-40B4-BE49-F238E27FC236}">
                <a16:creationId xmlns:a16="http://schemas.microsoft.com/office/drawing/2014/main" id="{559F0ED9-AF47-469C-85BC-3AEB64816E4A}"/>
              </a:ext>
            </a:extLst>
          </p:cNvPr>
          <p:cNvSpPr/>
          <p:nvPr/>
        </p:nvSpPr>
        <p:spPr>
          <a:xfrm>
            <a:off x="0" y="0"/>
            <a:ext cx="18288000" cy="10287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4050"/>
          </a:p>
        </p:txBody>
      </p:sp>
      <p:sp>
        <p:nvSpPr>
          <p:cNvPr id="23" name="Freeform: Shape 22">
            <a:extLst>
              <a:ext uri="{FF2B5EF4-FFF2-40B4-BE49-F238E27FC236}">
                <a16:creationId xmlns:a16="http://schemas.microsoft.com/office/drawing/2014/main" id="{B4819633-38A9-46E6-BAD4-CD482F00285A}"/>
              </a:ext>
            </a:extLst>
          </p:cNvPr>
          <p:cNvSpPr/>
          <p:nvPr/>
        </p:nvSpPr>
        <p:spPr>
          <a:xfrm>
            <a:off x="5526019" y="0"/>
            <a:ext cx="7169350" cy="2937710"/>
          </a:xfrm>
          <a:custGeom>
            <a:avLst/>
            <a:gdLst>
              <a:gd name="connsiteX0" fmla="*/ 7169350 w 7169350"/>
              <a:gd name="connsiteY0" fmla="*/ 0 h 2937710"/>
              <a:gd name="connsiteX1" fmla="*/ 7108223 w 7169350"/>
              <a:gd name="connsiteY1" fmla="*/ 103228 h 2937710"/>
              <a:gd name="connsiteX2" fmla="*/ 5968470 w 7169350"/>
              <a:gd name="connsiteY2" fmla="*/ 1418040 h 2937710"/>
              <a:gd name="connsiteX3" fmla="*/ 1200879 w 7169350"/>
              <a:gd name="connsiteY3" fmla="*/ 1418040 h 2937710"/>
              <a:gd name="connsiteX4" fmla="*/ 61127 w 7169350"/>
              <a:gd name="connsiteY4" fmla="*/ 103227 h 2937710"/>
              <a:gd name="connsiteX5" fmla="*/ 0 w 7169350"/>
              <a:gd name="connsiteY5" fmla="*/ 1 h 2937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9350" h="2937710">
                <a:moveTo>
                  <a:pt x="7169350" y="0"/>
                </a:moveTo>
                <a:lnTo>
                  <a:pt x="7108223" y="103228"/>
                </a:lnTo>
                <a:cubicBezTo>
                  <a:pt x="6854944" y="486869"/>
                  <a:pt x="6475027" y="911483"/>
                  <a:pt x="5968470" y="1418040"/>
                </a:cubicBezTo>
                <a:cubicBezTo>
                  <a:pt x="3942242" y="3444267"/>
                  <a:pt x="3227106" y="3444267"/>
                  <a:pt x="1200879" y="1418040"/>
                </a:cubicBezTo>
                <a:cubicBezTo>
                  <a:pt x="694323" y="911483"/>
                  <a:pt x="314405" y="486869"/>
                  <a:pt x="61127" y="103227"/>
                </a:cubicBezTo>
                <a:lnTo>
                  <a:pt x="0" y="1"/>
                </a:lnTo>
                <a:close/>
              </a:path>
            </a:pathLst>
          </a:custGeom>
          <a:gradFill flip="none" rotWithShape="1">
            <a:gsLst>
              <a:gs pos="0">
                <a:schemeClr val="accent1">
                  <a:alpha val="85000"/>
                </a:schemeClr>
              </a:gs>
              <a:gs pos="100000">
                <a:schemeClr val="accent6">
                  <a:alpha val="85000"/>
                </a:schemeClr>
              </a:gs>
            </a:gsLst>
            <a:lin ang="8100000" scaled="1"/>
            <a:tileRect/>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1800">
              <a:solidFill>
                <a:schemeClr val="tx1"/>
              </a:solidFill>
            </a:endParaRPr>
          </a:p>
        </p:txBody>
      </p:sp>
      <p:sp>
        <p:nvSpPr>
          <p:cNvPr id="24" name="TextBox 23">
            <a:extLst>
              <a:ext uri="{FF2B5EF4-FFF2-40B4-BE49-F238E27FC236}">
                <a16:creationId xmlns:a16="http://schemas.microsoft.com/office/drawing/2014/main" id="{0F81614B-352F-443D-BD39-A1D0CF62534A}"/>
              </a:ext>
            </a:extLst>
          </p:cNvPr>
          <p:cNvSpPr txBox="1"/>
          <p:nvPr/>
        </p:nvSpPr>
        <p:spPr>
          <a:xfrm>
            <a:off x="7299198" y="8011031"/>
            <a:ext cx="3689604" cy="246221"/>
          </a:xfrm>
          <a:prstGeom prst="rect">
            <a:avLst/>
          </a:prstGeom>
          <a:noFill/>
        </p:spPr>
        <p:txBody>
          <a:bodyPr wrap="square" rtlCol="0">
            <a:spAutoFit/>
          </a:bodyPr>
          <a:lstStyle/>
          <a:p>
            <a:pPr algn="ctr"/>
            <a:r>
              <a:rPr lang="en-US" sz="1000" i="1">
                <a:solidFill>
                  <a:schemeClr val="tx1">
                    <a:alpha val="60000"/>
                  </a:schemeClr>
                </a:solidFill>
              </a:rPr>
              <a:t>Co-founder &amp; Chief Executive Officer</a:t>
            </a:r>
          </a:p>
        </p:txBody>
      </p:sp>
      <p:sp>
        <p:nvSpPr>
          <p:cNvPr id="25" name="Freeform: Shape 24">
            <a:extLst>
              <a:ext uri="{FF2B5EF4-FFF2-40B4-BE49-F238E27FC236}">
                <a16:creationId xmlns:a16="http://schemas.microsoft.com/office/drawing/2014/main" id="{9972A292-1FDE-4F1D-8F2C-4E2CA00766ED}"/>
              </a:ext>
            </a:extLst>
          </p:cNvPr>
          <p:cNvSpPr/>
          <p:nvPr/>
        </p:nvSpPr>
        <p:spPr>
          <a:xfrm>
            <a:off x="8437435" y="7471605"/>
            <a:ext cx="1413131" cy="426418"/>
          </a:xfrm>
          <a:custGeom>
            <a:avLst/>
            <a:gdLst/>
            <a:ahLst/>
            <a:cxnLst/>
            <a:rect l="l" t="t" r="r" b="b"/>
            <a:pathLst>
              <a:path w="1026398" h="309720">
                <a:moveTo>
                  <a:pt x="390166" y="154681"/>
                </a:moveTo>
                <a:cubicBezTo>
                  <a:pt x="389937" y="155139"/>
                  <a:pt x="389480" y="155710"/>
                  <a:pt x="388794" y="156396"/>
                </a:cubicBezTo>
                <a:cubicBezTo>
                  <a:pt x="386508" y="158682"/>
                  <a:pt x="384279" y="161082"/>
                  <a:pt x="382108" y="163597"/>
                </a:cubicBezTo>
                <a:cubicBezTo>
                  <a:pt x="379936" y="166111"/>
                  <a:pt x="378164" y="168855"/>
                  <a:pt x="376793" y="171826"/>
                </a:cubicBezTo>
                <a:cubicBezTo>
                  <a:pt x="376793" y="172741"/>
                  <a:pt x="376907" y="173198"/>
                  <a:pt x="377136" y="173198"/>
                </a:cubicBezTo>
                <a:lnTo>
                  <a:pt x="378164" y="173198"/>
                </a:lnTo>
                <a:cubicBezTo>
                  <a:pt x="379307" y="172055"/>
                  <a:pt x="380450" y="170969"/>
                  <a:pt x="381593" y="169940"/>
                </a:cubicBezTo>
                <a:cubicBezTo>
                  <a:pt x="382736" y="168912"/>
                  <a:pt x="383879" y="167826"/>
                  <a:pt x="385022" y="166683"/>
                </a:cubicBezTo>
                <a:cubicBezTo>
                  <a:pt x="386851" y="165540"/>
                  <a:pt x="388337" y="164168"/>
                  <a:pt x="389480" y="162568"/>
                </a:cubicBezTo>
                <a:cubicBezTo>
                  <a:pt x="390623" y="160968"/>
                  <a:pt x="391652" y="159368"/>
                  <a:pt x="392566" y="157767"/>
                </a:cubicBezTo>
                <a:cubicBezTo>
                  <a:pt x="393023" y="157310"/>
                  <a:pt x="393252" y="156853"/>
                  <a:pt x="393252" y="156396"/>
                </a:cubicBezTo>
                <a:cubicBezTo>
                  <a:pt x="392795" y="155939"/>
                  <a:pt x="392566" y="155539"/>
                  <a:pt x="392566" y="155196"/>
                </a:cubicBezTo>
                <a:cubicBezTo>
                  <a:pt x="392566" y="154853"/>
                  <a:pt x="392452" y="154681"/>
                  <a:pt x="392223" y="154681"/>
                </a:cubicBezTo>
                <a:close/>
                <a:moveTo>
                  <a:pt x="834317" y="114905"/>
                </a:moveTo>
                <a:cubicBezTo>
                  <a:pt x="835917" y="115248"/>
                  <a:pt x="837346" y="116048"/>
                  <a:pt x="838603" y="117305"/>
                </a:cubicBezTo>
                <a:cubicBezTo>
                  <a:pt x="840660" y="119363"/>
                  <a:pt x="841003" y="121191"/>
                  <a:pt x="839632" y="122792"/>
                </a:cubicBezTo>
                <a:cubicBezTo>
                  <a:pt x="838717" y="125306"/>
                  <a:pt x="837003" y="127821"/>
                  <a:pt x="834488" y="130335"/>
                </a:cubicBezTo>
                <a:cubicBezTo>
                  <a:pt x="832659" y="132393"/>
                  <a:pt x="830145" y="133650"/>
                  <a:pt x="826944" y="134107"/>
                </a:cubicBezTo>
                <a:cubicBezTo>
                  <a:pt x="826487" y="134107"/>
                  <a:pt x="826144" y="134050"/>
                  <a:pt x="825916" y="133936"/>
                </a:cubicBezTo>
                <a:cubicBezTo>
                  <a:pt x="825687" y="133822"/>
                  <a:pt x="825458" y="133764"/>
                  <a:pt x="825230" y="133764"/>
                </a:cubicBezTo>
                <a:cubicBezTo>
                  <a:pt x="823630" y="133307"/>
                  <a:pt x="822829" y="132507"/>
                  <a:pt x="822829" y="131364"/>
                </a:cubicBezTo>
                <a:cubicBezTo>
                  <a:pt x="822829" y="130678"/>
                  <a:pt x="822715" y="129993"/>
                  <a:pt x="822487" y="129307"/>
                </a:cubicBezTo>
                <a:cubicBezTo>
                  <a:pt x="822715" y="128850"/>
                  <a:pt x="822829" y="128335"/>
                  <a:pt x="822829" y="127764"/>
                </a:cubicBezTo>
                <a:cubicBezTo>
                  <a:pt x="822829" y="127192"/>
                  <a:pt x="822944" y="126678"/>
                  <a:pt x="823172" y="126221"/>
                </a:cubicBezTo>
                <a:cubicBezTo>
                  <a:pt x="823630" y="124392"/>
                  <a:pt x="824201" y="122792"/>
                  <a:pt x="824887" y="121420"/>
                </a:cubicBezTo>
                <a:cubicBezTo>
                  <a:pt x="825573" y="120048"/>
                  <a:pt x="826258" y="118677"/>
                  <a:pt x="826944" y="117305"/>
                </a:cubicBezTo>
                <a:cubicBezTo>
                  <a:pt x="827173" y="116848"/>
                  <a:pt x="827459" y="116505"/>
                  <a:pt x="827802" y="116277"/>
                </a:cubicBezTo>
                <a:cubicBezTo>
                  <a:pt x="828144" y="116048"/>
                  <a:pt x="828544" y="115705"/>
                  <a:pt x="829002" y="115248"/>
                </a:cubicBezTo>
                <a:cubicBezTo>
                  <a:pt x="830945" y="114676"/>
                  <a:pt x="832716" y="114562"/>
                  <a:pt x="834317" y="114905"/>
                </a:cubicBezTo>
                <a:close/>
                <a:moveTo>
                  <a:pt x="281867" y="114905"/>
                </a:moveTo>
                <a:cubicBezTo>
                  <a:pt x="283467" y="115248"/>
                  <a:pt x="284896" y="116048"/>
                  <a:pt x="286153" y="117305"/>
                </a:cubicBezTo>
                <a:cubicBezTo>
                  <a:pt x="288210" y="119363"/>
                  <a:pt x="288553" y="121191"/>
                  <a:pt x="287182" y="122792"/>
                </a:cubicBezTo>
                <a:cubicBezTo>
                  <a:pt x="286267" y="125306"/>
                  <a:pt x="284553" y="127821"/>
                  <a:pt x="282038" y="130335"/>
                </a:cubicBezTo>
                <a:cubicBezTo>
                  <a:pt x="280209" y="132393"/>
                  <a:pt x="277695" y="133650"/>
                  <a:pt x="274494" y="134107"/>
                </a:cubicBezTo>
                <a:cubicBezTo>
                  <a:pt x="274037" y="134107"/>
                  <a:pt x="273694" y="134050"/>
                  <a:pt x="273466" y="133936"/>
                </a:cubicBezTo>
                <a:cubicBezTo>
                  <a:pt x="273237" y="133822"/>
                  <a:pt x="273008" y="133764"/>
                  <a:pt x="272780" y="133764"/>
                </a:cubicBezTo>
                <a:cubicBezTo>
                  <a:pt x="271180" y="133307"/>
                  <a:pt x="270380" y="132507"/>
                  <a:pt x="270380" y="131364"/>
                </a:cubicBezTo>
                <a:cubicBezTo>
                  <a:pt x="270380" y="130678"/>
                  <a:pt x="270265" y="129993"/>
                  <a:pt x="270037" y="129307"/>
                </a:cubicBezTo>
                <a:cubicBezTo>
                  <a:pt x="270265" y="128850"/>
                  <a:pt x="270380" y="128335"/>
                  <a:pt x="270380" y="127764"/>
                </a:cubicBezTo>
                <a:cubicBezTo>
                  <a:pt x="270380" y="127192"/>
                  <a:pt x="270494" y="126678"/>
                  <a:pt x="270722" y="126221"/>
                </a:cubicBezTo>
                <a:cubicBezTo>
                  <a:pt x="271180" y="124392"/>
                  <a:pt x="271751" y="122792"/>
                  <a:pt x="272437" y="121420"/>
                </a:cubicBezTo>
                <a:cubicBezTo>
                  <a:pt x="273123" y="120048"/>
                  <a:pt x="273809" y="118677"/>
                  <a:pt x="274494" y="117305"/>
                </a:cubicBezTo>
                <a:cubicBezTo>
                  <a:pt x="274723" y="116848"/>
                  <a:pt x="275009" y="116505"/>
                  <a:pt x="275352" y="116277"/>
                </a:cubicBezTo>
                <a:cubicBezTo>
                  <a:pt x="275694" y="116048"/>
                  <a:pt x="276094" y="115705"/>
                  <a:pt x="276552" y="115248"/>
                </a:cubicBezTo>
                <a:cubicBezTo>
                  <a:pt x="278495" y="114676"/>
                  <a:pt x="280266" y="114562"/>
                  <a:pt x="281867" y="114905"/>
                </a:cubicBezTo>
                <a:close/>
                <a:moveTo>
                  <a:pt x="946924" y="106289"/>
                </a:moveTo>
                <a:lnTo>
                  <a:pt x="932100" y="107018"/>
                </a:lnTo>
                <a:cubicBezTo>
                  <a:pt x="925014" y="107247"/>
                  <a:pt x="917927" y="107590"/>
                  <a:pt x="910840" y="108047"/>
                </a:cubicBezTo>
                <a:lnTo>
                  <a:pt x="907069" y="108047"/>
                </a:lnTo>
                <a:cubicBezTo>
                  <a:pt x="904325" y="108047"/>
                  <a:pt x="902039" y="108561"/>
                  <a:pt x="900211" y="109590"/>
                </a:cubicBezTo>
                <a:cubicBezTo>
                  <a:pt x="898382" y="110619"/>
                  <a:pt x="897010" y="112505"/>
                  <a:pt x="896096" y="115248"/>
                </a:cubicBezTo>
                <a:cubicBezTo>
                  <a:pt x="894953" y="117762"/>
                  <a:pt x="893581" y="120163"/>
                  <a:pt x="891981" y="122449"/>
                </a:cubicBezTo>
                <a:cubicBezTo>
                  <a:pt x="890381" y="124735"/>
                  <a:pt x="888895" y="127135"/>
                  <a:pt x="887523" y="129650"/>
                </a:cubicBezTo>
                <a:lnTo>
                  <a:pt x="886837" y="129650"/>
                </a:lnTo>
                <a:cubicBezTo>
                  <a:pt x="886380" y="130564"/>
                  <a:pt x="886037" y="131307"/>
                  <a:pt x="885809" y="131879"/>
                </a:cubicBezTo>
                <a:cubicBezTo>
                  <a:pt x="885580" y="132450"/>
                  <a:pt x="885237" y="133193"/>
                  <a:pt x="884780" y="134107"/>
                </a:cubicBezTo>
                <a:cubicBezTo>
                  <a:pt x="884323" y="135479"/>
                  <a:pt x="883866" y="137079"/>
                  <a:pt x="883408" y="138908"/>
                </a:cubicBezTo>
                <a:cubicBezTo>
                  <a:pt x="882951" y="140737"/>
                  <a:pt x="882151" y="142566"/>
                  <a:pt x="881008" y="144394"/>
                </a:cubicBezTo>
                <a:cubicBezTo>
                  <a:pt x="879637" y="147595"/>
                  <a:pt x="878208" y="150681"/>
                  <a:pt x="876722" y="153653"/>
                </a:cubicBezTo>
                <a:cubicBezTo>
                  <a:pt x="875236" y="156624"/>
                  <a:pt x="873807" y="159711"/>
                  <a:pt x="872436" y="162911"/>
                </a:cubicBezTo>
                <a:cubicBezTo>
                  <a:pt x="871521" y="165426"/>
                  <a:pt x="870664" y="167712"/>
                  <a:pt x="869864" y="169769"/>
                </a:cubicBezTo>
                <a:cubicBezTo>
                  <a:pt x="869064" y="171826"/>
                  <a:pt x="868435" y="174112"/>
                  <a:pt x="867978" y="176627"/>
                </a:cubicBezTo>
                <a:cubicBezTo>
                  <a:pt x="867521" y="178456"/>
                  <a:pt x="867235" y="180456"/>
                  <a:pt x="867121" y="182628"/>
                </a:cubicBezTo>
                <a:cubicBezTo>
                  <a:pt x="867006" y="184799"/>
                  <a:pt x="866949" y="186800"/>
                  <a:pt x="866949" y="188628"/>
                </a:cubicBezTo>
                <a:cubicBezTo>
                  <a:pt x="867406" y="193200"/>
                  <a:pt x="868607" y="196286"/>
                  <a:pt x="870550" y="197887"/>
                </a:cubicBezTo>
                <a:cubicBezTo>
                  <a:pt x="872493" y="199487"/>
                  <a:pt x="875750" y="200058"/>
                  <a:pt x="880322" y="199601"/>
                </a:cubicBezTo>
                <a:cubicBezTo>
                  <a:pt x="887180" y="198915"/>
                  <a:pt x="893581" y="197086"/>
                  <a:pt x="899525" y="194115"/>
                </a:cubicBezTo>
                <a:cubicBezTo>
                  <a:pt x="901354" y="193200"/>
                  <a:pt x="903068" y="192343"/>
                  <a:pt x="904668" y="191543"/>
                </a:cubicBezTo>
                <a:lnTo>
                  <a:pt x="905154" y="191365"/>
                </a:lnTo>
                <a:lnTo>
                  <a:pt x="910040" y="181942"/>
                </a:lnTo>
                <a:cubicBezTo>
                  <a:pt x="911640" y="176570"/>
                  <a:pt x="913469" y="171826"/>
                  <a:pt x="915527" y="167712"/>
                </a:cubicBezTo>
                <a:cubicBezTo>
                  <a:pt x="917584" y="163140"/>
                  <a:pt x="919756" y="158625"/>
                  <a:pt x="922042" y="154167"/>
                </a:cubicBezTo>
                <a:cubicBezTo>
                  <a:pt x="924328" y="149709"/>
                  <a:pt x="926728" y="144966"/>
                  <a:pt x="929243" y="139937"/>
                </a:cubicBezTo>
                <a:lnTo>
                  <a:pt x="936444" y="126221"/>
                </a:lnTo>
                <a:cubicBezTo>
                  <a:pt x="937130" y="124849"/>
                  <a:pt x="937930" y="123420"/>
                  <a:pt x="938844" y="121934"/>
                </a:cubicBezTo>
                <a:cubicBezTo>
                  <a:pt x="939758" y="120448"/>
                  <a:pt x="940444" y="118791"/>
                  <a:pt x="940901" y="116962"/>
                </a:cubicBezTo>
                <a:cubicBezTo>
                  <a:pt x="940901" y="116277"/>
                  <a:pt x="941359" y="115476"/>
                  <a:pt x="942273" y="114562"/>
                </a:cubicBezTo>
                <a:cubicBezTo>
                  <a:pt x="943416" y="113190"/>
                  <a:pt x="944330" y="111705"/>
                  <a:pt x="945016" y="110104"/>
                </a:cubicBezTo>
                <a:close/>
                <a:moveTo>
                  <a:pt x="177377" y="55926"/>
                </a:moveTo>
                <a:cubicBezTo>
                  <a:pt x="176920" y="55469"/>
                  <a:pt x="176120" y="55583"/>
                  <a:pt x="174977" y="56269"/>
                </a:cubicBezTo>
                <a:cubicBezTo>
                  <a:pt x="173834" y="57412"/>
                  <a:pt x="172634" y="58669"/>
                  <a:pt x="171377" y="60041"/>
                </a:cubicBezTo>
                <a:cubicBezTo>
                  <a:pt x="170119" y="61413"/>
                  <a:pt x="168805" y="62670"/>
                  <a:pt x="167433" y="63813"/>
                </a:cubicBezTo>
                <a:cubicBezTo>
                  <a:pt x="165605" y="65184"/>
                  <a:pt x="164061" y="66613"/>
                  <a:pt x="162804" y="68099"/>
                </a:cubicBezTo>
                <a:cubicBezTo>
                  <a:pt x="161547" y="69585"/>
                  <a:pt x="160118" y="71128"/>
                  <a:pt x="158518" y="72728"/>
                </a:cubicBezTo>
                <a:cubicBezTo>
                  <a:pt x="155318" y="76614"/>
                  <a:pt x="152231" y="80443"/>
                  <a:pt x="149260" y="84215"/>
                </a:cubicBezTo>
                <a:cubicBezTo>
                  <a:pt x="146288" y="87987"/>
                  <a:pt x="142859" y="91473"/>
                  <a:pt x="138973" y="94674"/>
                </a:cubicBezTo>
                <a:cubicBezTo>
                  <a:pt x="138515" y="94902"/>
                  <a:pt x="137944" y="95588"/>
                  <a:pt x="137258" y="96731"/>
                </a:cubicBezTo>
                <a:cubicBezTo>
                  <a:pt x="135429" y="98560"/>
                  <a:pt x="133715" y="100503"/>
                  <a:pt x="132115" y="102561"/>
                </a:cubicBezTo>
                <a:cubicBezTo>
                  <a:pt x="130514" y="104618"/>
                  <a:pt x="128800" y="106675"/>
                  <a:pt x="126971" y="108733"/>
                </a:cubicBezTo>
                <a:cubicBezTo>
                  <a:pt x="125142" y="110562"/>
                  <a:pt x="123256" y="112447"/>
                  <a:pt x="121313" y="114391"/>
                </a:cubicBezTo>
                <a:cubicBezTo>
                  <a:pt x="119370" y="116334"/>
                  <a:pt x="117827" y="118563"/>
                  <a:pt x="116684" y="121077"/>
                </a:cubicBezTo>
                <a:cubicBezTo>
                  <a:pt x="116227" y="121534"/>
                  <a:pt x="115827" y="121934"/>
                  <a:pt x="115484" y="122277"/>
                </a:cubicBezTo>
                <a:cubicBezTo>
                  <a:pt x="115141" y="122620"/>
                  <a:pt x="114741" y="123020"/>
                  <a:pt x="114284" y="123477"/>
                </a:cubicBezTo>
                <a:cubicBezTo>
                  <a:pt x="111998" y="125763"/>
                  <a:pt x="109940" y="128107"/>
                  <a:pt x="108112" y="130507"/>
                </a:cubicBezTo>
                <a:cubicBezTo>
                  <a:pt x="106283" y="132907"/>
                  <a:pt x="104454" y="135365"/>
                  <a:pt x="102625" y="137879"/>
                </a:cubicBezTo>
                <a:cubicBezTo>
                  <a:pt x="100339" y="140851"/>
                  <a:pt x="98053" y="143766"/>
                  <a:pt x="95767" y="146623"/>
                </a:cubicBezTo>
                <a:cubicBezTo>
                  <a:pt x="93481" y="149481"/>
                  <a:pt x="91195" y="152395"/>
                  <a:pt x="88909" y="155367"/>
                </a:cubicBezTo>
                <a:cubicBezTo>
                  <a:pt x="87995" y="156510"/>
                  <a:pt x="87080" y="157653"/>
                  <a:pt x="86166" y="158796"/>
                </a:cubicBezTo>
                <a:cubicBezTo>
                  <a:pt x="85252" y="159939"/>
                  <a:pt x="84452" y="161082"/>
                  <a:pt x="83766" y="162225"/>
                </a:cubicBezTo>
                <a:cubicBezTo>
                  <a:pt x="83309" y="162682"/>
                  <a:pt x="83080" y="163482"/>
                  <a:pt x="83080" y="164625"/>
                </a:cubicBezTo>
                <a:cubicBezTo>
                  <a:pt x="82851" y="165083"/>
                  <a:pt x="83023" y="165597"/>
                  <a:pt x="83594" y="166168"/>
                </a:cubicBezTo>
                <a:cubicBezTo>
                  <a:pt x="84166" y="166740"/>
                  <a:pt x="84680" y="167026"/>
                  <a:pt x="85137" y="167026"/>
                </a:cubicBezTo>
                <a:cubicBezTo>
                  <a:pt x="85595" y="166797"/>
                  <a:pt x="86166" y="166683"/>
                  <a:pt x="86852" y="166683"/>
                </a:cubicBezTo>
                <a:cubicBezTo>
                  <a:pt x="87538" y="166683"/>
                  <a:pt x="88109" y="166569"/>
                  <a:pt x="88566" y="166340"/>
                </a:cubicBezTo>
                <a:cubicBezTo>
                  <a:pt x="93138" y="165197"/>
                  <a:pt x="97767" y="164054"/>
                  <a:pt x="102454" y="162911"/>
                </a:cubicBezTo>
                <a:cubicBezTo>
                  <a:pt x="107140" y="161768"/>
                  <a:pt x="111769" y="160739"/>
                  <a:pt x="116341" y="159825"/>
                </a:cubicBezTo>
                <a:cubicBezTo>
                  <a:pt x="120913" y="158910"/>
                  <a:pt x="125485" y="157825"/>
                  <a:pt x="130057" y="156567"/>
                </a:cubicBezTo>
                <a:cubicBezTo>
                  <a:pt x="134629" y="155310"/>
                  <a:pt x="139201" y="154110"/>
                  <a:pt x="143773" y="152967"/>
                </a:cubicBezTo>
                <a:cubicBezTo>
                  <a:pt x="147888" y="152281"/>
                  <a:pt x="151774" y="150909"/>
                  <a:pt x="155432" y="148852"/>
                </a:cubicBezTo>
                <a:cubicBezTo>
                  <a:pt x="157489" y="147252"/>
                  <a:pt x="158747" y="145766"/>
                  <a:pt x="159204" y="144394"/>
                </a:cubicBezTo>
                <a:cubicBezTo>
                  <a:pt x="160118" y="141651"/>
                  <a:pt x="161033" y="138908"/>
                  <a:pt x="161947" y="136165"/>
                </a:cubicBezTo>
                <a:cubicBezTo>
                  <a:pt x="162861" y="133422"/>
                  <a:pt x="163661" y="130678"/>
                  <a:pt x="164347" y="127935"/>
                </a:cubicBezTo>
                <a:cubicBezTo>
                  <a:pt x="165490" y="123135"/>
                  <a:pt x="166519" y="118334"/>
                  <a:pt x="167433" y="113533"/>
                </a:cubicBezTo>
                <a:cubicBezTo>
                  <a:pt x="168348" y="108733"/>
                  <a:pt x="169148" y="103932"/>
                  <a:pt x="169834" y="99132"/>
                </a:cubicBezTo>
                <a:cubicBezTo>
                  <a:pt x="170291" y="97760"/>
                  <a:pt x="170519" y="96445"/>
                  <a:pt x="170519" y="95188"/>
                </a:cubicBezTo>
                <a:cubicBezTo>
                  <a:pt x="170519" y="93931"/>
                  <a:pt x="170748" y="92731"/>
                  <a:pt x="171205" y="91588"/>
                </a:cubicBezTo>
                <a:cubicBezTo>
                  <a:pt x="172577" y="86330"/>
                  <a:pt x="173777" y="81129"/>
                  <a:pt x="174806" y="75986"/>
                </a:cubicBezTo>
                <a:cubicBezTo>
                  <a:pt x="175834" y="70842"/>
                  <a:pt x="176920" y="65642"/>
                  <a:pt x="178063" y="60384"/>
                </a:cubicBezTo>
                <a:cubicBezTo>
                  <a:pt x="178292" y="59927"/>
                  <a:pt x="178406" y="59127"/>
                  <a:pt x="178406" y="57984"/>
                </a:cubicBezTo>
                <a:cubicBezTo>
                  <a:pt x="178406" y="56841"/>
                  <a:pt x="178063" y="56155"/>
                  <a:pt x="177377" y="55926"/>
                </a:cubicBezTo>
                <a:close/>
                <a:moveTo>
                  <a:pt x="992165" y="28151"/>
                </a:moveTo>
                <a:cubicBezTo>
                  <a:pt x="995022" y="27923"/>
                  <a:pt x="997137" y="29409"/>
                  <a:pt x="998509" y="32609"/>
                </a:cubicBezTo>
                <a:cubicBezTo>
                  <a:pt x="998966" y="33295"/>
                  <a:pt x="998966" y="34209"/>
                  <a:pt x="998509" y="35352"/>
                </a:cubicBezTo>
                <a:cubicBezTo>
                  <a:pt x="998280" y="35809"/>
                  <a:pt x="998051" y="36209"/>
                  <a:pt x="997823" y="36552"/>
                </a:cubicBezTo>
                <a:cubicBezTo>
                  <a:pt x="997594" y="36895"/>
                  <a:pt x="997594" y="37295"/>
                  <a:pt x="997823" y="37752"/>
                </a:cubicBezTo>
                <a:cubicBezTo>
                  <a:pt x="996908" y="38895"/>
                  <a:pt x="996165" y="39924"/>
                  <a:pt x="995594" y="40839"/>
                </a:cubicBezTo>
                <a:cubicBezTo>
                  <a:pt x="995022" y="41753"/>
                  <a:pt x="994508" y="42667"/>
                  <a:pt x="994051" y="43582"/>
                </a:cubicBezTo>
                <a:lnTo>
                  <a:pt x="982735" y="62441"/>
                </a:lnTo>
                <a:lnTo>
                  <a:pt x="978620" y="69985"/>
                </a:lnTo>
                <a:lnTo>
                  <a:pt x="965153" y="96328"/>
                </a:lnTo>
                <a:lnTo>
                  <a:pt x="968448" y="96388"/>
                </a:lnTo>
                <a:cubicBezTo>
                  <a:pt x="974848" y="96160"/>
                  <a:pt x="981021" y="96045"/>
                  <a:pt x="986964" y="96045"/>
                </a:cubicBezTo>
                <a:cubicBezTo>
                  <a:pt x="993365" y="96503"/>
                  <a:pt x="999880" y="96788"/>
                  <a:pt x="1006510" y="96903"/>
                </a:cubicBezTo>
                <a:cubicBezTo>
                  <a:pt x="1013139" y="97017"/>
                  <a:pt x="1019768" y="97303"/>
                  <a:pt x="1026398" y="97760"/>
                </a:cubicBezTo>
                <a:cubicBezTo>
                  <a:pt x="1015654" y="101418"/>
                  <a:pt x="1003652" y="103246"/>
                  <a:pt x="990393" y="103246"/>
                </a:cubicBezTo>
                <a:cubicBezTo>
                  <a:pt x="983992" y="103704"/>
                  <a:pt x="977763" y="104161"/>
                  <a:pt x="971705" y="104618"/>
                </a:cubicBezTo>
                <a:lnTo>
                  <a:pt x="960309" y="105454"/>
                </a:lnTo>
                <a:lnTo>
                  <a:pt x="949131" y="125878"/>
                </a:lnTo>
                <a:cubicBezTo>
                  <a:pt x="944788" y="133650"/>
                  <a:pt x="940958" y="140737"/>
                  <a:pt x="937644" y="147138"/>
                </a:cubicBezTo>
                <a:cubicBezTo>
                  <a:pt x="934329" y="153538"/>
                  <a:pt x="931643" y="159482"/>
                  <a:pt x="929586" y="164968"/>
                </a:cubicBezTo>
                <a:cubicBezTo>
                  <a:pt x="929357" y="165426"/>
                  <a:pt x="929414" y="166340"/>
                  <a:pt x="929757" y="167712"/>
                </a:cubicBezTo>
                <a:cubicBezTo>
                  <a:pt x="930100" y="169083"/>
                  <a:pt x="930500" y="169883"/>
                  <a:pt x="930957" y="170112"/>
                </a:cubicBezTo>
                <a:lnTo>
                  <a:pt x="931300" y="170112"/>
                </a:lnTo>
                <a:cubicBezTo>
                  <a:pt x="932672" y="169197"/>
                  <a:pt x="934558" y="167826"/>
                  <a:pt x="936958" y="165997"/>
                </a:cubicBezTo>
                <a:cubicBezTo>
                  <a:pt x="939358" y="164168"/>
                  <a:pt x="941130" y="162797"/>
                  <a:pt x="942273" y="161882"/>
                </a:cubicBezTo>
                <a:lnTo>
                  <a:pt x="949817" y="156739"/>
                </a:lnTo>
                <a:cubicBezTo>
                  <a:pt x="951188" y="155824"/>
                  <a:pt x="952503" y="155024"/>
                  <a:pt x="953760" y="154338"/>
                </a:cubicBezTo>
                <a:cubicBezTo>
                  <a:pt x="955017" y="153653"/>
                  <a:pt x="956560" y="153081"/>
                  <a:pt x="958389" y="152624"/>
                </a:cubicBezTo>
                <a:cubicBezTo>
                  <a:pt x="962047" y="151024"/>
                  <a:pt x="966047" y="150909"/>
                  <a:pt x="970391" y="152281"/>
                </a:cubicBezTo>
                <a:lnTo>
                  <a:pt x="972105" y="153310"/>
                </a:lnTo>
                <a:cubicBezTo>
                  <a:pt x="973934" y="154453"/>
                  <a:pt x="974963" y="155939"/>
                  <a:pt x="975192" y="157767"/>
                </a:cubicBezTo>
                <a:cubicBezTo>
                  <a:pt x="975420" y="159596"/>
                  <a:pt x="975248" y="161539"/>
                  <a:pt x="974677" y="163597"/>
                </a:cubicBezTo>
                <a:cubicBezTo>
                  <a:pt x="974106" y="165654"/>
                  <a:pt x="973306" y="167654"/>
                  <a:pt x="972277" y="169597"/>
                </a:cubicBezTo>
                <a:cubicBezTo>
                  <a:pt x="971248" y="171541"/>
                  <a:pt x="970391" y="173198"/>
                  <a:pt x="969705" y="174570"/>
                </a:cubicBezTo>
                <a:cubicBezTo>
                  <a:pt x="968333" y="176627"/>
                  <a:pt x="967076" y="178741"/>
                  <a:pt x="965933" y="180913"/>
                </a:cubicBezTo>
                <a:cubicBezTo>
                  <a:pt x="964790" y="183085"/>
                  <a:pt x="963533" y="185314"/>
                  <a:pt x="962161" y="187600"/>
                </a:cubicBezTo>
                <a:lnTo>
                  <a:pt x="957018" y="196858"/>
                </a:lnTo>
                <a:cubicBezTo>
                  <a:pt x="956789" y="197315"/>
                  <a:pt x="956503" y="197829"/>
                  <a:pt x="956160" y="198401"/>
                </a:cubicBezTo>
                <a:cubicBezTo>
                  <a:pt x="955818" y="198972"/>
                  <a:pt x="955532" y="199487"/>
                  <a:pt x="955303" y="199944"/>
                </a:cubicBezTo>
                <a:cubicBezTo>
                  <a:pt x="952560" y="204516"/>
                  <a:pt x="949931" y="209202"/>
                  <a:pt x="947417" y="214003"/>
                </a:cubicBezTo>
                <a:cubicBezTo>
                  <a:pt x="944902" y="218803"/>
                  <a:pt x="942387" y="223833"/>
                  <a:pt x="939873" y="229090"/>
                </a:cubicBezTo>
                <a:cubicBezTo>
                  <a:pt x="937815" y="232291"/>
                  <a:pt x="936444" y="235720"/>
                  <a:pt x="935758" y="239377"/>
                </a:cubicBezTo>
                <a:cubicBezTo>
                  <a:pt x="935529" y="239835"/>
                  <a:pt x="935758" y="240406"/>
                  <a:pt x="936444" y="241092"/>
                </a:cubicBezTo>
                <a:lnTo>
                  <a:pt x="937472" y="241092"/>
                </a:lnTo>
                <a:cubicBezTo>
                  <a:pt x="937930" y="241092"/>
                  <a:pt x="938158" y="240978"/>
                  <a:pt x="938158" y="240749"/>
                </a:cubicBezTo>
                <a:cubicBezTo>
                  <a:pt x="939987" y="239149"/>
                  <a:pt x="941873" y="237606"/>
                  <a:pt x="943816" y="236120"/>
                </a:cubicBezTo>
                <a:cubicBezTo>
                  <a:pt x="945759" y="234634"/>
                  <a:pt x="947302" y="232977"/>
                  <a:pt x="948445" y="231148"/>
                </a:cubicBezTo>
                <a:cubicBezTo>
                  <a:pt x="948902" y="230919"/>
                  <a:pt x="949245" y="230633"/>
                  <a:pt x="949474" y="230291"/>
                </a:cubicBezTo>
                <a:cubicBezTo>
                  <a:pt x="949702" y="229948"/>
                  <a:pt x="949931" y="229662"/>
                  <a:pt x="950160" y="229433"/>
                </a:cubicBezTo>
                <a:cubicBezTo>
                  <a:pt x="951531" y="228290"/>
                  <a:pt x="954389" y="225661"/>
                  <a:pt x="958732" y="221547"/>
                </a:cubicBezTo>
                <a:cubicBezTo>
                  <a:pt x="963076" y="217432"/>
                  <a:pt x="967933" y="212574"/>
                  <a:pt x="973306" y="206973"/>
                </a:cubicBezTo>
                <a:cubicBezTo>
                  <a:pt x="978678" y="201373"/>
                  <a:pt x="984107" y="195429"/>
                  <a:pt x="989593" y="189143"/>
                </a:cubicBezTo>
                <a:cubicBezTo>
                  <a:pt x="995080" y="182856"/>
                  <a:pt x="999880" y="177084"/>
                  <a:pt x="1003995" y="171826"/>
                </a:cubicBezTo>
                <a:cubicBezTo>
                  <a:pt x="1005138" y="169769"/>
                  <a:pt x="1006738" y="168054"/>
                  <a:pt x="1008796" y="166683"/>
                </a:cubicBezTo>
                <a:cubicBezTo>
                  <a:pt x="1009024" y="165768"/>
                  <a:pt x="1009596" y="165768"/>
                  <a:pt x="1010510" y="166683"/>
                </a:cubicBezTo>
                <a:lnTo>
                  <a:pt x="1010510" y="167369"/>
                </a:lnTo>
                <a:lnTo>
                  <a:pt x="1009824" y="170798"/>
                </a:lnTo>
                <a:lnTo>
                  <a:pt x="1007081" y="176284"/>
                </a:lnTo>
                <a:lnTo>
                  <a:pt x="953932" y="243492"/>
                </a:lnTo>
                <a:cubicBezTo>
                  <a:pt x="953017" y="244178"/>
                  <a:pt x="952274" y="244978"/>
                  <a:pt x="951703" y="245893"/>
                </a:cubicBezTo>
                <a:cubicBezTo>
                  <a:pt x="951131" y="246807"/>
                  <a:pt x="950503" y="247607"/>
                  <a:pt x="949817" y="248293"/>
                </a:cubicBezTo>
                <a:cubicBezTo>
                  <a:pt x="947988" y="250579"/>
                  <a:pt x="945816" y="252293"/>
                  <a:pt x="943302" y="253436"/>
                </a:cubicBezTo>
                <a:cubicBezTo>
                  <a:pt x="940787" y="254579"/>
                  <a:pt x="938158" y="255379"/>
                  <a:pt x="935415" y="255837"/>
                </a:cubicBezTo>
                <a:cubicBezTo>
                  <a:pt x="934043" y="255837"/>
                  <a:pt x="932900" y="255722"/>
                  <a:pt x="931986" y="255494"/>
                </a:cubicBezTo>
                <a:cubicBezTo>
                  <a:pt x="929929" y="255494"/>
                  <a:pt x="928443" y="255037"/>
                  <a:pt x="927528" y="254122"/>
                </a:cubicBezTo>
                <a:cubicBezTo>
                  <a:pt x="926614" y="253436"/>
                  <a:pt x="925700" y="252693"/>
                  <a:pt x="924785" y="251893"/>
                </a:cubicBezTo>
                <a:cubicBezTo>
                  <a:pt x="923871" y="251093"/>
                  <a:pt x="923071" y="250122"/>
                  <a:pt x="922385" y="248979"/>
                </a:cubicBezTo>
                <a:cubicBezTo>
                  <a:pt x="921699" y="248293"/>
                  <a:pt x="921128" y="247264"/>
                  <a:pt x="920670" y="245893"/>
                </a:cubicBezTo>
                <a:lnTo>
                  <a:pt x="920327" y="241435"/>
                </a:lnTo>
                <a:lnTo>
                  <a:pt x="920327" y="239035"/>
                </a:lnTo>
                <a:cubicBezTo>
                  <a:pt x="920327" y="236977"/>
                  <a:pt x="920670" y="235491"/>
                  <a:pt x="921356" y="234577"/>
                </a:cubicBezTo>
                <a:lnTo>
                  <a:pt x="923414" y="229776"/>
                </a:lnTo>
                <a:cubicBezTo>
                  <a:pt x="924556" y="228633"/>
                  <a:pt x="925299" y="227605"/>
                  <a:pt x="925642" y="226690"/>
                </a:cubicBezTo>
                <a:cubicBezTo>
                  <a:pt x="925985" y="225776"/>
                  <a:pt x="926385" y="224747"/>
                  <a:pt x="926842" y="223604"/>
                </a:cubicBezTo>
                <a:cubicBezTo>
                  <a:pt x="928443" y="219032"/>
                  <a:pt x="930614" y="214689"/>
                  <a:pt x="933358" y="210574"/>
                </a:cubicBezTo>
                <a:lnTo>
                  <a:pt x="938158" y="201315"/>
                </a:lnTo>
                <a:lnTo>
                  <a:pt x="942616" y="193772"/>
                </a:lnTo>
                <a:lnTo>
                  <a:pt x="945359" y="188286"/>
                </a:lnTo>
                <a:lnTo>
                  <a:pt x="957361" y="167369"/>
                </a:lnTo>
                <a:cubicBezTo>
                  <a:pt x="957589" y="166454"/>
                  <a:pt x="957589" y="165540"/>
                  <a:pt x="957361" y="164625"/>
                </a:cubicBezTo>
                <a:cubicBezTo>
                  <a:pt x="956446" y="164168"/>
                  <a:pt x="955989" y="163940"/>
                  <a:pt x="955989" y="163940"/>
                </a:cubicBezTo>
                <a:cubicBezTo>
                  <a:pt x="955303" y="163940"/>
                  <a:pt x="954846" y="164054"/>
                  <a:pt x="954617" y="164283"/>
                </a:cubicBezTo>
                <a:cubicBezTo>
                  <a:pt x="949817" y="166797"/>
                  <a:pt x="945016" y="169883"/>
                  <a:pt x="940216" y="173541"/>
                </a:cubicBezTo>
                <a:cubicBezTo>
                  <a:pt x="935415" y="177198"/>
                  <a:pt x="931300" y="180970"/>
                  <a:pt x="927871" y="184857"/>
                </a:cubicBezTo>
                <a:lnTo>
                  <a:pt x="915527" y="203373"/>
                </a:lnTo>
                <a:cubicBezTo>
                  <a:pt x="913927" y="205430"/>
                  <a:pt x="911983" y="206916"/>
                  <a:pt x="909698" y="207831"/>
                </a:cubicBezTo>
                <a:cubicBezTo>
                  <a:pt x="909240" y="208288"/>
                  <a:pt x="908783" y="208631"/>
                  <a:pt x="908326" y="208859"/>
                </a:cubicBezTo>
                <a:cubicBezTo>
                  <a:pt x="907869" y="209088"/>
                  <a:pt x="907526" y="209431"/>
                  <a:pt x="907297" y="209888"/>
                </a:cubicBezTo>
                <a:cubicBezTo>
                  <a:pt x="905468" y="212403"/>
                  <a:pt x="904040" y="213660"/>
                  <a:pt x="903011" y="213660"/>
                </a:cubicBezTo>
                <a:cubicBezTo>
                  <a:pt x="901982" y="213660"/>
                  <a:pt x="901182" y="213146"/>
                  <a:pt x="900611" y="212117"/>
                </a:cubicBezTo>
                <a:cubicBezTo>
                  <a:pt x="900039" y="211088"/>
                  <a:pt x="899639" y="209659"/>
                  <a:pt x="899411" y="207831"/>
                </a:cubicBezTo>
                <a:lnTo>
                  <a:pt x="899285" y="206071"/>
                </a:lnTo>
                <a:lnTo>
                  <a:pt x="898839" y="206459"/>
                </a:lnTo>
                <a:cubicBezTo>
                  <a:pt x="891752" y="210117"/>
                  <a:pt x="884209" y="211374"/>
                  <a:pt x="876208" y="210231"/>
                </a:cubicBezTo>
                <a:cubicBezTo>
                  <a:pt x="869578" y="209317"/>
                  <a:pt x="864206" y="206059"/>
                  <a:pt x="860091" y="200458"/>
                </a:cubicBezTo>
                <a:cubicBezTo>
                  <a:pt x="855976" y="194858"/>
                  <a:pt x="854148" y="188743"/>
                  <a:pt x="854605" y="182113"/>
                </a:cubicBezTo>
                <a:lnTo>
                  <a:pt x="856412" y="174758"/>
                </a:lnTo>
                <a:lnTo>
                  <a:pt x="853005" y="177313"/>
                </a:lnTo>
                <a:cubicBezTo>
                  <a:pt x="850490" y="179370"/>
                  <a:pt x="847233" y="181770"/>
                  <a:pt x="843232" y="184514"/>
                </a:cubicBezTo>
                <a:cubicBezTo>
                  <a:pt x="839232" y="187257"/>
                  <a:pt x="835117" y="189943"/>
                  <a:pt x="830888" y="192572"/>
                </a:cubicBezTo>
                <a:cubicBezTo>
                  <a:pt x="826658" y="195201"/>
                  <a:pt x="822544" y="197601"/>
                  <a:pt x="818543" y="199772"/>
                </a:cubicBezTo>
                <a:cubicBezTo>
                  <a:pt x="814543" y="201944"/>
                  <a:pt x="811296" y="203487"/>
                  <a:pt x="808803" y="204402"/>
                </a:cubicBezTo>
                <a:cubicBezTo>
                  <a:pt x="806335" y="205545"/>
                  <a:pt x="803641" y="205773"/>
                  <a:pt x="800723" y="205087"/>
                </a:cubicBezTo>
                <a:lnTo>
                  <a:pt x="797691" y="204059"/>
                </a:lnTo>
                <a:cubicBezTo>
                  <a:pt x="794772" y="202687"/>
                  <a:pt x="792978" y="200401"/>
                  <a:pt x="792306" y="197201"/>
                </a:cubicBezTo>
                <a:cubicBezTo>
                  <a:pt x="791852" y="196515"/>
                  <a:pt x="791739" y="196058"/>
                  <a:pt x="791966" y="195829"/>
                </a:cubicBezTo>
                <a:cubicBezTo>
                  <a:pt x="792193" y="195601"/>
                  <a:pt x="792193" y="195144"/>
                  <a:pt x="791968" y="194458"/>
                </a:cubicBezTo>
                <a:cubicBezTo>
                  <a:pt x="791968" y="192629"/>
                  <a:pt x="792083" y="191257"/>
                  <a:pt x="792311" y="190343"/>
                </a:cubicBezTo>
                <a:cubicBezTo>
                  <a:pt x="792311" y="189886"/>
                  <a:pt x="792426" y="189429"/>
                  <a:pt x="792654" y="188971"/>
                </a:cubicBezTo>
                <a:cubicBezTo>
                  <a:pt x="792883" y="188514"/>
                  <a:pt x="792883" y="188400"/>
                  <a:pt x="792654" y="188628"/>
                </a:cubicBezTo>
                <a:lnTo>
                  <a:pt x="792903" y="187826"/>
                </a:lnTo>
                <a:lnTo>
                  <a:pt x="787739" y="192990"/>
                </a:lnTo>
                <a:cubicBezTo>
                  <a:pt x="785911" y="194133"/>
                  <a:pt x="784253" y="195504"/>
                  <a:pt x="782767" y="197104"/>
                </a:cubicBezTo>
                <a:cubicBezTo>
                  <a:pt x="781282" y="198704"/>
                  <a:pt x="779853" y="200076"/>
                  <a:pt x="778481" y="201219"/>
                </a:cubicBezTo>
                <a:cubicBezTo>
                  <a:pt x="775738" y="203962"/>
                  <a:pt x="773052" y="206604"/>
                  <a:pt x="770423" y="209143"/>
                </a:cubicBezTo>
                <a:cubicBezTo>
                  <a:pt x="767794" y="211683"/>
                  <a:pt x="765108" y="214331"/>
                  <a:pt x="762365" y="217089"/>
                </a:cubicBezTo>
                <a:cubicBezTo>
                  <a:pt x="758936" y="221204"/>
                  <a:pt x="755392" y="224518"/>
                  <a:pt x="751735" y="227033"/>
                </a:cubicBezTo>
                <a:cubicBezTo>
                  <a:pt x="750592" y="227947"/>
                  <a:pt x="749392" y="228576"/>
                  <a:pt x="748134" y="228919"/>
                </a:cubicBezTo>
                <a:cubicBezTo>
                  <a:pt x="746877" y="229262"/>
                  <a:pt x="745563" y="229548"/>
                  <a:pt x="744191" y="229776"/>
                </a:cubicBezTo>
                <a:cubicBezTo>
                  <a:pt x="741905" y="229776"/>
                  <a:pt x="740076" y="228976"/>
                  <a:pt x="738705" y="227376"/>
                </a:cubicBezTo>
                <a:cubicBezTo>
                  <a:pt x="734590" y="223718"/>
                  <a:pt x="733333" y="219261"/>
                  <a:pt x="734933" y="214003"/>
                </a:cubicBezTo>
                <a:cubicBezTo>
                  <a:pt x="735847" y="210967"/>
                  <a:pt x="736876" y="208515"/>
                  <a:pt x="738019" y="206647"/>
                </a:cubicBezTo>
                <a:cubicBezTo>
                  <a:pt x="739162" y="204311"/>
                  <a:pt x="740305" y="202038"/>
                  <a:pt x="741448" y="199829"/>
                </a:cubicBezTo>
                <a:cubicBezTo>
                  <a:pt x="742591" y="197619"/>
                  <a:pt x="743734" y="195258"/>
                  <a:pt x="744877" y="192743"/>
                </a:cubicBezTo>
                <a:cubicBezTo>
                  <a:pt x="746020" y="190686"/>
                  <a:pt x="747106" y="188571"/>
                  <a:pt x="748134" y="186400"/>
                </a:cubicBezTo>
                <a:cubicBezTo>
                  <a:pt x="749163" y="184228"/>
                  <a:pt x="750249" y="182113"/>
                  <a:pt x="751392" y="180056"/>
                </a:cubicBezTo>
                <a:cubicBezTo>
                  <a:pt x="751849" y="178913"/>
                  <a:pt x="752306" y="177827"/>
                  <a:pt x="752764" y="176798"/>
                </a:cubicBezTo>
                <a:cubicBezTo>
                  <a:pt x="753221" y="175770"/>
                  <a:pt x="753564" y="174684"/>
                  <a:pt x="753792" y="173541"/>
                </a:cubicBezTo>
                <a:cubicBezTo>
                  <a:pt x="754935" y="171026"/>
                  <a:pt x="755964" y="168569"/>
                  <a:pt x="756878" y="166168"/>
                </a:cubicBezTo>
                <a:cubicBezTo>
                  <a:pt x="757793" y="163768"/>
                  <a:pt x="758822" y="161311"/>
                  <a:pt x="759964" y="158796"/>
                </a:cubicBezTo>
                <a:cubicBezTo>
                  <a:pt x="760650" y="157882"/>
                  <a:pt x="761108" y="156967"/>
                  <a:pt x="761336" y="156053"/>
                </a:cubicBezTo>
                <a:cubicBezTo>
                  <a:pt x="761565" y="155596"/>
                  <a:pt x="761679" y="154796"/>
                  <a:pt x="761679" y="153653"/>
                </a:cubicBezTo>
                <a:cubicBezTo>
                  <a:pt x="761679" y="153195"/>
                  <a:pt x="761393" y="152853"/>
                  <a:pt x="760822" y="152624"/>
                </a:cubicBezTo>
                <a:cubicBezTo>
                  <a:pt x="760250" y="152395"/>
                  <a:pt x="759736" y="152395"/>
                  <a:pt x="759279" y="152624"/>
                </a:cubicBezTo>
                <a:cubicBezTo>
                  <a:pt x="758822" y="152624"/>
                  <a:pt x="758364" y="152853"/>
                  <a:pt x="757907" y="153310"/>
                </a:cubicBezTo>
                <a:cubicBezTo>
                  <a:pt x="756764" y="154224"/>
                  <a:pt x="755792" y="155024"/>
                  <a:pt x="754992" y="155710"/>
                </a:cubicBezTo>
                <a:cubicBezTo>
                  <a:pt x="754192" y="156396"/>
                  <a:pt x="753335" y="157196"/>
                  <a:pt x="752421" y="158110"/>
                </a:cubicBezTo>
                <a:cubicBezTo>
                  <a:pt x="748534" y="161539"/>
                  <a:pt x="744820" y="165197"/>
                  <a:pt x="741276" y="169083"/>
                </a:cubicBezTo>
                <a:cubicBezTo>
                  <a:pt x="737733" y="172969"/>
                  <a:pt x="734247" y="176856"/>
                  <a:pt x="730818" y="180742"/>
                </a:cubicBezTo>
                <a:cubicBezTo>
                  <a:pt x="729675" y="182342"/>
                  <a:pt x="728475" y="183885"/>
                  <a:pt x="727218" y="185371"/>
                </a:cubicBezTo>
                <a:cubicBezTo>
                  <a:pt x="725960" y="186857"/>
                  <a:pt x="724760" y="188286"/>
                  <a:pt x="723617" y="189657"/>
                </a:cubicBezTo>
                <a:cubicBezTo>
                  <a:pt x="722703" y="190800"/>
                  <a:pt x="721845" y="191886"/>
                  <a:pt x="721045" y="192915"/>
                </a:cubicBezTo>
                <a:cubicBezTo>
                  <a:pt x="720245" y="193943"/>
                  <a:pt x="719388" y="195029"/>
                  <a:pt x="718474" y="196172"/>
                </a:cubicBezTo>
                <a:cubicBezTo>
                  <a:pt x="717559" y="197783"/>
                  <a:pt x="716188" y="199288"/>
                  <a:pt x="714359" y="200689"/>
                </a:cubicBezTo>
                <a:cubicBezTo>
                  <a:pt x="712073" y="202557"/>
                  <a:pt x="709558" y="202557"/>
                  <a:pt x="706815" y="200689"/>
                </a:cubicBezTo>
                <a:cubicBezTo>
                  <a:pt x="705672" y="199756"/>
                  <a:pt x="704758" y="198771"/>
                  <a:pt x="704072" y="197731"/>
                </a:cubicBezTo>
                <a:cubicBezTo>
                  <a:pt x="703386" y="196692"/>
                  <a:pt x="702814" y="195486"/>
                  <a:pt x="702357" y="194115"/>
                </a:cubicBezTo>
                <a:cubicBezTo>
                  <a:pt x="702357" y="193200"/>
                  <a:pt x="702472" y="192743"/>
                  <a:pt x="702700" y="192743"/>
                </a:cubicBezTo>
                <a:cubicBezTo>
                  <a:pt x="703157" y="191600"/>
                  <a:pt x="703557" y="190400"/>
                  <a:pt x="703900" y="189143"/>
                </a:cubicBezTo>
                <a:cubicBezTo>
                  <a:pt x="704243" y="187885"/>
                  <a:pt x="704758" y="186571"/>
                  <a:pt x="705443" y="185199"/>
                </a:cubicBezTo>
                <a:cubicBezTo>
                  <a:pt x="705901" y="184285"/>
                  <a:pt x="706358" y="182342"/>
                  <a:pt x="706815" y="179370"/>
                </a:cubicBezTo>
                <a:cubicBezTo>
                  <a:pt x="706815" y="178913"/>
                  <a:pt x="706644" y="178570"/>
                  <a:pt x="706301" y="178341"/>
                </a:cubicBezTo>
                <a:cubicBezTo>
                  <a:pt x="705958" y="178113"/>
                  <a:pt x="705672" y="178113"/>
                  <a:pt x="705443" y="178341"/>
                </a:cubicBezTo>
                <a:cubicBezTo>
                  <a:pt x="703386" y="178341"/>
                  <a:pt x="702014" y="179027"/>
                  <a:pt x="701329" y="180399"/>
                </a:cubicBezTo>
                <a:cubicBezTo>
                  <a:pt x="700186" y="181542"/>
                  <a:pt x="699157" y="182742"/>
                  <a:pt x="698242" y="183999"/>
                </a:cubicBezTo>
                <a:cubicBezTo>
                  <a:pt x="697328" y="185257"/>
                  <a:pt x="696528" y="186800"/>
                  <a:pt x="695842" y="188628"/>
                </a:cubicBezTo>
                <a:cubicBezTo>
                  <a:pt x="694928" y="190000"/>
                  <a:pt x="694070" y="191372"/>
                  <a:pt x="693270" y="192743"/>
                </a:cubicBezTo>
                <a:cubicBezTo>
                  <a:pt x="692470" y="194115"/>
                  <a:pt x="691727" y="195601"/>
                  <a:pt x="691042" y="197201"/>
                </a:cubicBezTo>
                <a:cubicBezTo>
                  <a:pt x="689899" y="199526"/>
                  <a:pt x="688298" y="201741"/>
                  <a:pt x="686241" y="203844"/>
                </a:cubicBezTo>
                <a:cubicBezTo>
                  <a:pt x="685784" y="204777"/>
                  <a:pt x="685041" y="205302"/>
                  <a:pt x="684012" y="205420"/>
                </a:cubicBezTo>
                <a:cubicBezTo>
                  <a:pt x="682983" y="205537"/>
                  <a:pt x="682012" y="205362"/>
                  <a:pt x="681098" y="204895"/>
                </a:cubicBezTo>
                <a:cubicBezTo>
                  <a:pt x="679726" y="204895"/>
                  <a:pt x="678697" y="204311"/>
                  <a:pt x="678011" y="203143"/>
                </a:cubicBezTo>
                <a:cubicBezTo>
                  <a:pt x="676640" y="201742"/>
                  <a:pt x="675954" y="199990"/>
                  <a:pt x="675954" y="197887"/>
                </a:cubicBezTo>
                <a:cubicBezTo>
                  <a:pt x="676183" y="194915"/>
                  <a:pt x="676983" y="192515"/>
                  <a:pt x="678354" y="190686"/>
                </a:cubicBezTo>
                <a:cubicBezTo>
                  <a:pt x="679497" y="188857"/>
                  <a:pt x="680640" y="186800"/>
                  <a:pt x="681783" y="184514"/>
                </a:cubicBezTo>
                <a:cubicBezTo>
                  <a:pt x="682926" y="182228"/>
                  <a:pt x="684069" y="180170"/>
                  <a:pt x="685212" y="178341"/>
                </a:cubicBezTo>
                <a:cubicBezTo>
                  <a:pt x="685670" y="177198"/>
                  <a:pt x="686127" y="176227"/>
                  <a:pt x="686584" y="175427"/>
                </a:cubicBezTo>
                <a:cubicBezTo>
                  <a:pt x="687041" y="174627"/>
                  <a:pt x="687613" y="173655"/>
                  <a:pt x="688298" y="172512"/>
                </a:cubicBezTo>
                <a:cubicBezTo>
                  <a:pt x="688298" y="172284"/>
                  <a:pt x="688527" y="171483"/>
                  <a:pt x="688984" y="170112"/>
                </a:cubicBezTo>
                <a:cubicBezTo>
                  <a:pt x="689441" y="167369"/>
                  <a:pt x="690299" y="164683"/>
                  <a:pt x="691556" y="162054"/>
                </a:cubicBezTo>
                <a:cubicBezTo>
                  <a:pt x="692813" y="159425"/>
                  <a:pt x="693899" y="156739"/>
                  <a:pt x="694814" y="153996"/>
                </a:cubicBezTo>
                <a:cubicBezTo>
                  <a:pt x="695271" y="152624"/>
                  <a:pt x="696071" y="151481"/>
                  <a:pt x="697214" y="150567"/>
                </a:cubicBezTo>
                <a:cubicBezTo>
                  <a:pt x="697671" y="149424"/>
                  <a:pt x="698585" y="148852"/>
                  <a:pt x="699957" y="148852"/>
                </a:cubicBezTo>
                <a:cubicBezTo>
                  <a:pt x="701329" y="148395"/>
                  <a:pt x="702586" y="148166"/>
                  <a:pt x="703729" y="148166"/>
                </a:cubicBezTo>
                <a:cubicBezTo>
                  <a:pt x="705100" y="147709"/>
                  <a:pt x="706015" y="148281"/>
                  <a:pt x="706472" y="149881"/>
                </a:cubicBezTo>
                <a:cubicBezTo>
                  <a:pt x="707386" y="151024"/>
                  <a:pt x="707844" y="152738"/>
                  <a:pt x="707844" y="155024"/>
                </a:cubicBezTo>
                <a:lnTo>
                  <a:pt x="707844" y="156739"/>
                </a:lnTo>
                <a:cubicBezTo>
                  <a:pt x="707844" y="157425"/>
                  <a:pt x="708244" y="157939"/>
                  <a:pt x="709044" y="158282"/>
                </a:cubicBezTo>
                <a:cubicBezTo>
                  <a:pt x="709844" y="158625"/>
                  <a:pt x="710587" y="158568"/>
                  <a:pt x="711273" y="158110"/>
                </a:cubicBezTo>
                <a:cubicBezTo>
                  <a:pt x="711730" y="157653"/>
                  <a:pt x="712530" y="157196"/>
                  <a:pt x="713673" y="156739"/>
                </a:cubicBezTo>
                <a:cubicBezTo>
                  <a:pt x="714130" y="156282"/>
                  <a:pt x="714702" y="155710"/>
                  <a:pt x="715387" y="155024"/>
                </a:cubicBezTo>
                <a:cubicBezTo>
                  <a:pt x="716073" y="154338"/>
                  <a:pt x="716873" y="153767"/>
                  <a:pt x="717788" y="153310"/>
                </a:cubicBezTo>
                <a:cubicBezTo>
                  <a:pt x="718245" y="152853"/>
                  <a:pt x="718816" y="152624"/>
                  <a:pt x="719502" y="152624"/>
                </a:cubicBezTo>
                <a:cubicBezTo>
                  <a:pt x="720188" y="152624"/>
                  <a:pt x="720874" y="152510"/>
                  <a:pt x="721560" y="152281"/>
                </a:cubicBezTo>
                <a:cubicBezTo>
                  <a:pt x="722474" y="152052"/>
                  <a:pt x="723960" y="151938"/>
                  <a:pt x="726017" y="151938"/>
                </a:cubicBezTo>
                <a:cubicBezTo>
                  <a:pt x="729218" y="151710"/>
                  <a:pt x="731961" y="153195"/>
                  <a:pt x="734247" y="156396"/>
                </a:cubicBezTo>
                <a:cubicBezTo>
                  <a:pt x="734247" y="157082"/>
                  <a:pt x="734361" y="157653"/>
                  <a:pt x="734590" y="158110"/>
                </a:cubicBezTo>
                <a:cubicBezTo>
                  <a:pt x="735276" y="159025"/>
                  <a:pt x="736190" y="159253"/>
                  <a:pt x="737333" y="158796"/>
                </a:cubicBezTo>
                <a:cubicBezTo>
                  <a:pt x="737790" y="158568"/>
                  <a:pt x="738248" y="158282"/>
                  <a:pt x="738705" y="157939"/>
                </a:cubicBezTo>
                <a:cubicBezTo>
                  <a:pt x="739162" y="157596"/>
                  <a:pt x="739619" y="157310"/>
                  <a:pt x="740076" y="157082"/>
                </a:cubicBezTo>
                <a:lnTo>
                  <a:pt x="745220" y="151938"/>
                </a:lnTo>
                <a:cubicBezTo>
                  <a:pt x="746591" y="150795"/>
                  <a:pt x="747792" y="149652"/>
                  <a:pt x="748820" y="148509"/>
                </a:cubicBezTo>
                <a:cubicBezTo>
                  <a:pt x="749849" y="147366"/>
                  <a:pt x="750935" y="146223"/>
                  <a:pt x="752078" y="145080"/>
                </a:cubicBezTo>
                <a:cubicBezTo>
                  <a:pt x="752535" y="144166"/>
                  <a:pt x="753164" y="143423"/>
                  <a:pt x="753964" y="142851"/>
                </a:cubicBezTo>
                <a:cubicBezTo>
                  <a:pt x="754764" y="142280"/>
                  <a:pt x="755507" y="141765"/>
                  <a:pt x="756193" y="141308"/>
                </a:cubicBezTo>
                <a:cubicBezTo>
                  <a:pt x="758021" y="140165"/>
                  <a:pt x="759850" y="138965"/>
                  <a:pt x="761679" y="137708"/>
                </a:cubicBezTo>
                <a:cubicBezTo>
                  <a:pt x="763508" y="136451"/>
                  <a:pt x="765337" y="135136"/>
                  <a:pt x="767165" y="133764"/>
                </a:cubicBezTo>
                <a:cubicBezTo>
                  <a:pt x="769909" y="132164"/>
                  <a:pt x="772766" y="131707"/>
                  <a:pt x="775738" y="132393"/>
                </a:cubicBezTo>
                <a:cubicBezTo>
                  <a:pt x="777795" y="132850"/>
                  <a:pt x="779167" y="133879"/>
                  <a:pt x="779853" y="135479"/>
                </a:cubicBezTo>
                <a:cubicBezTo>
                  <a:pt x="779853" y="136622"/>
                  <a:pt x="779853" y="137193"/>
                  <a:pt x="779853" y="137193"/>
                </a:cubicBezTo>
                <a:cubicBezTo>
                  <a:pt x="779396" y="139479"/>
                  <a:pt x="778881" y="141537"/>
                  <a:pt x="778310" y="143366"/>
                </a:cubicBezTo>
                <a:cubicBezTo>
                  <a:pt x="777738" y="145194"/>
                  <a:pt x="776881" y="147138"/>
                  <a:pt x="775738" y="149195"/>
                </a:cubicBezTo>
                <a:cubicBezTo>
                  <a:pt x="773680" y="153538"/>
                  <a:pt x="771737" y="157882"/>
                  <a:pt x="769909" y="162225"/>
                </a:cubicBezTo>
                <a:cubicBezTo>
                  <a:pt x="768080" y="166569"/>
                  <a:pt x="766022" y="170798"/>
                  <a:pt x="763736" y="174912"/>
                </a:cubicBezTo>
                <a:cubicBezTo>
                  <a:pt x="762593" y="177884"/>
                  <a:pt x="761393" y="180856"/>
                  <a:pt x="760136" y="183828"/>
                </a:cubicBezTo>
                <a:cubicBezTo>
                  <a:pt x="758879" y="186800"/>
                  <a:pt x="757564" y="189771"/>
                  <a:pt x="756193" y="192743"/>
                </a:cubicBezTo>
                <a:cubicBezTo>
                  <a:pt x="755050" y="195029"/>
                  <a:pt x="754021" y="197276"/>
                  <a:pt x="753106" y="199483"/>
                </a:cubicBezTo>
                <a:cubicBezTo>
                  <a:pt x="752192" y="201691"/>
                  <a:pt x="751163" y="204078"/>
                  <a:pt x="750020" y="206647"/>
                </a:cubicBezTo>
                <a:cubicBezTo>
                  <a:pt x="750020" y="206879"/>
                  <a:pt x="749963" y="207229"/>
                  <a:pt x="749849" y="207697"/>
                </a:cubicBezTo>
                <a:cubicBezTo>
                  <a:pt x="749735" y="208165"/>
                  <a:pt x="749678" y="208632"/>
                  <a:pt x="749678" y="209100"/>
                </a:cubicBezTo>
                <a:cubicBezTo>
                  <a:pt x="749678" y="210018"/>
                  <a:pt x="749906" y="210477"/>
                  <a:pt x="750363" y="210477"/>
                </a:cubicBezTo>
                <a:cubicBezTo>
                  <a:pt x="750592" y="210935"/>
                  <a:pt x="750935" y="210935"/>
                  <a:pt x="751392" y="210477"/>
                </a:cubicBezTo>
                <a:cubicBezTo>
                  <a:pt x="751849" y="210477"/>
                  <a:pt x="752649" y="210134"/>
                  <a:pt x="753792" y="209449"/>
                </a:cubicBezTo>
                <a:cubicBezTo>
                  <a:pt x="756307" y="207620"/>
                  <a:pt x="758764" y="205791"/>
                  <a:pt x="761165" y="203962"/>
                </a:cubicBezTo>
                <a:cubicBezTo>
                  <a:pt x="763565" y="202133"/>
                  <a:pt x="765908" y="200076"/>
                  <a:pt x="768194" y="197790"/>
                </a:cubicBezTo>
                <a:cubicBezTo>
                  <a:pt x="768423" y="197561"/>
                  <a:pt x="768651" y="197390"/>
                  <a:pt x="768880" y="197276"/>
                </a:cubicBezTo>
                <a:cubicBezTo>
                  <a:pt x="769108" y="197161"/>
                  <a:pt x="769337" y="196876"/>
                  <a:pt x="769566" y="196418"/>
                </a:cubicBezTo>
                <a:cubicBezTo>
                  <a:pt x="771394" y="194590"/>
                  <a:pt x="773338" y="193047"/>
                  <a:pt x="775395" y="191790"/>
                </a:cubicBezTo>
                <a:cubicBezTo>
                  <a:pt x="777452" y="190532"/>
                  <a:pt x="779396" y="188989"/>
                  <a:pt x="781224" y="187160"/>
                </a:cubicBezTo>
                <a:cubicBezTo>
                  <a:pt x="783053" y="185332"/>
                  <a:pt x="784996" y="183617"/>
                  <a:pt x="787054" y="182017"/>
                </a:cubicBezTo>
                <a:cubicBezTo>
                  <a:pt x="789111" y="180417"/>
                  <a:pt x="791054" y="178816"/>
                  <a:pt x="792883" y="177216"/>
                </a:cubicBezTo>
                <a:cubicBezTo>
                  <a:pt x="794254" y="176530"/>
                  <a:pt x="795512" y="175730"/>
                  <a:pt x="796655" y="174816"/>
                </a:cubicBezTo>
                <a:lnTo>
                  <a:pt x="799878" y="173204"/>
                </a:lnTo>
                <a:lnTo>
                  <a:pt x="802746" y="167540"/>
                </a:lnTo>
                <a:cubicBezTo>
                  <a:pt x="806334" y="162397"/>
                  <a:pt x="808913" y="158110"/>
                  <a:pt x="810485" y="154681"/>
                </a:cubicBezTo>
                <a:cubicBezTo>
                  <a:pt x="810942" y="153767"/>
                  <a:pt x="811285" y="152853"/>
                  <a:pt x="811514" y="151938"/>
                </a:cubicBezTo>
                <a:cubicBezTo>
                  <a:pt x="811742" y="151024"/>
                  <a:pt x="812085" y="149995"/>
                  <a:pt x="812542" y="148852"/>
                </a:cubicBezTo>
                <a:cubicBezTo>
                  <a:pt x="813000" y="147709"/>
                  <a:pt x="813514" y="146566"/>
                  <a:pt x="814086" y="145423"/>
                </a:cubicBezTo>
                <a:cubicBezTo>
                  <a:pt x="814657" y="144280"/>
                  <a:pt x="815400" y="143366"/>
                  <a:pt x="816314" y="142680"/>
                </a:cubicBezTo>
                <a:cubicBezTo>
                  <a:pt x="816772" y="141537"/>
                  <a:pt x="817343" y="140851"/>
                  <a:pt x="818029" y="140622"/>
                </a:cubicBezTo>
                <a:cubicBezTo>
                  <a:pt x="818715" y="140394"/>
                  <a:pt x="819629" y="140165"/>
                  <a:pt x="820772" y="139937"/>
                </a:cubicBezTo>
                <a:lnTo>
                  <a:pt x="821801" y="139937"/>
                </a:lnTo>
                <a:cubicBezTo>
                  <a:pt x="824544" y="139708"/>
                  <a:pt x="826601" y="141080"/>
                  <a:pt x="827973" y="144051"/>
                </a:cubicBezTo>
                <a:cubicBezTo>
                  <a:pt x="828659" y="144737"/>
                  <a:pt x="828773" y="145880"/>
                  <a:pt x="828316" y="147480"/>
                </a:cubicBezTo>
                <a:cubicBezTo>
                  <a:pt x="827402" y="149309"/>
                  <a:pt x="826716" y="150452"/>
                  <a:pt x="826258" y="150909"/>
                </a:cubicBezTo>
                <a:cubicBezTo>
                  <a:pt x="824201" y="154110"/>
                  <a:pt x="822201" y="156967"/>
                  <a:pt x="820258" y="159482"/>
                </a:cubicBezTo>
                <a:cubicBezTo>
                  <a:pt x="818315" y="161997"/>
                  <a:pt x="816543" y="164968"/>
                  <a:pt x="814943" y="168397"/>
                </a:cubicBezTo>
                <a:cubicBezTo>
                  <a:pt x="813800" y="170226"/>
                  <a:pt x="812547" y="172512"/>
                  <a:pt x="811184" y="175255"/>
                </a:cubicBezTo>
                <a:cubicBezTo>
                  <a:pt x="809822" y="177999"/>
                  <a:pt x="808690" y="180285"/>
                  <a:pt x="807790" y="182113"/>
                </a:cubicBezTo>
                <a:cubicBezTo>
                  <a:pt x="807344" y="182571"/>
                  <a:pt x="806839" y="183714"/>
                  <a:pt x="806276" y="185542"/>
                </a:cubicBezTo>
                <a:cubicBezTo>
                  <a:pt x="805714" y="187371"/>
                  <a:pt x="805433" y="188628"/>
                  <a:pt x="805433" y="189314"/>
                </a:cubicBezTo>
                <a:cubicBezTo>
                  <a:pt x="805211" y="189771"/>
                  <a:pt x="805549" y="190114"/>
                  <a:pt x="806445" y="190343"/>
                </a:cubicBezTo>
                <a:cubicBezTo>
                  <a:pt x="807342" y="190572"/>
                  <a:pt x="808015" y="190686"/>
                  <a:pt x="808465" y="190686"/>
                </a:cubicBezTo>
                <a:cubicBezTo>
                  <a:pt x="810498" y="190457"/>
                  <a:pt x="813057" y="189771"/>
                  <a:pt x="816143" y="188628"/>
                </a:cubicBezTo>
                <a:cubicBezTo>
                  <a:pt x="819229" y="187485"/>
                  <a:pt x="822544" y="186171"/>
                  <a:pt x="826087" y="184685"/>
                </a:cubicBezTo>
                <a:cubicBezTo>
                  <a:pt x="829630" y="183199"/>
                  <a:pt x="833231" y="181485"/>
                  <a:pt x="836888" y="179542"/>
                </a:cubicBezTo>
                <a:cubicBezTo>
                  <a:pt x="840546" y="177598"/>
                  <a:pt x="844089" y="175598"/>
                  <a:pt x="847518" y="173541"/>
                </a:cubicBezTo>
                <a:cubicBezTo>
                  <a:pt x="849576" y="172626"/>
                  <a:pt x="851404" y="171712"/>
                  <a:pt x="853005" y="170798"/>
                </a:cubicBezTo>
                <a:lnTo>
                  <a:pt x="857913" y="169264"/>
                </a:lnTo>
                <a:lnTo>
                  <a:pt x="860091" y="161882"/>
                </a:lnTo>
                <a:cubicBezTo>
                  <a:pt x="862606" y="156396"/>
                  <a:pt x="865121" y="150909"/>
                  <a:pt x="867635" y="145423"/>
                </a:cubicBezTo>
                <a:cubicBezTo>
                  <a:pt x="870150" y="139937"/>
                  <a:pt x="873007" y="134679"/>
                  <a:pt x="876208" y="129650"/>
                </a:cubicBezTo>
                <a:cubicBezTo>
                  <a:pt x="877808" y="127821"/>
                  <a:pt x="879065" y="125878"/>
                  <a:pt x="879979" y="123820"/>
                </a:cubicBezTo>
                <a:cubicBezTo>
                  <a:pt x="880894" y="121763"/>
                  <a:pt x="881923" y="119591"/>
                  <a:pt x="883066" y="117305"/>
                </a:cubicBezTo>
                <a:cubicBezTo>
                  <a:pt x="884209" y="114562"/>
                  <a:pt x="884209" y="111705"/>
                  <a:pt x="883066" y="108733"/>
                </a:cubicBezTo>
                <a:cubicBezTo>
                  <a:pt x="881694" y="108733"/>
                  <a:pt x="880437" y="108618"/>
                  <a:pt x="879294" y="108390"/>
                </a:cubicBezTo>
                <a:cubicBezTo>
                  <a:pt x="878151" y="108161"/>
                  <a:pt x="876779" y="108047"/>
                  <a:pt x="875179" y="108047"/>
                </a:cubicBezTo>
                <a:cubicBezTo>
                  <a:pt x="869692" y="108047"/>
                  <a:pt x="864035" y="108161"/>
                  <a:pt x="858205" y="108390"/>
                </a:cubicBezTo>
                <a:cubicBezTo>
                  <a:pt x="852376" y="108618"/>
                  <a:pt x="846490" y="108733"/>
                  <a:pt x="840546" y="108733"/>
                </a:cubicBezTo>
                <a:cubicBezTo>
                  <a:pt x="836203" y="108733"/>
                  <a:pt x="832088" y="108504"/>
                  <a:pt x="828202" y="108047"/>
                </a:cubicBezTo>
                <a:cubicBezTo>
                  <a:pt x="824315" y="107590"/>
                  <a:pt x="820315" y="106675"/>
                  <a:pt x="816200" y="105304"/>
                </a:cubicBezTo>
                <a:cubicBezTo>
                  <a:pt x="814828" y="104847"/>
                  <a:pt x="813628" y="104161"/>
                  <a:pt x="812600" y="103246"/>
                </a:cubicBezTo>
                <a:cubicBezTo>
                  <a:pt x="811571" y="102332"/>
                  <a:pt x="810371" y="101418"/>
                  <a:pt x="808999" y="100503"/>
                </a:cubicBezTo>
                <a:cubicBezTo>
                  <a:pt x="811285" y="99132"/>
                  <a:pt x="813514" y="98331"/>
                  <a:pt x="815686" y="98103"/>
                </a:cubicBezTo>
                <a:cubicBezTo>
                  <a:pt x="817857" y="97874"/>
                  <a:pt x="819858" y="97760"/>
                  <a:pt x="821686" y="97760"/>
                </a:cubicBezTo>
                <a:lnTo>
                  <a:pt x="883066" y="97760"/>
                </a:lnTo>
                <a:lnTo>
                  <a:pt x="891295" y="97760"/>
                </a:lnTo>
                <a:cubicBezTo>
                  <a:pt x="894953" y="93645"/>
                  <a:pt x="897696" y="89187"/>
                  <a:pt x="899525" y="84387"/>
                </a:cubicBezTo>
                <a:cubicBezTo>
                  <a:pt x="901354" y="81415"/>
                  <a:pt x="903182" y="78558"/>
                  <a:pt x="905011" y="75814"/>
                </a:cubicBezTo>
                <a:cubicBezTo>
                  <a:pt x="906840" y="73071"/>
                  <a:pt x="908440" y="70328"/>
                  <a:pt x="909812" y="67585"/>
                </a:cubicBezTo>
                <a:cubicBezTo>
                  <a:pt x="910269" y="67128"/>
                  <a:pt x="910612" y="66613"/>
                  <a:pt x="910840" y="66042"/>
                </a:cubicBezTo>
                <a:cubicBezTo>
                  <a:pt x="911069" y="65470"/>
                  <a:pt x="911412" y="64956"/>
                  <a:pt x="911869" y="64499"/>
                </a:cubicBezTo>
                <a:cubicBezTo>
                  <a:pt x="913241" y="63127"/>
                  <a:pt x="914841" y="62213"/>
                  <a:pt x="916670" y="61755"/>
                </a:cubicBezTo>
                <a:cubicBezTo>
                  <a:pt x="918499" y="61298"/>
                  <a:pt x="920327" y="61070"/>
                  <a:pt x="922156" y="61070"/>
                </a:cubicBezTo>
                <a:cubicBezTo>
                  <a:pt x="924671" y="61070"/>
                  <a:pt x="926271" y="61755"/>
                  <a:pt x="926957" y="63127"/>
                </a:cubicBezTo>
                <a:cubicBezTo>
                  <a:pt x="927643" y="64499"/>
                  <a:pt x="928557" y="65985"/>
                  <a:pt x="929700" y="67585"/>
                </a:cubicBezTo>
                <a:cubicBezTo>
                  <a:pt x="925814" y="72157"/>
                  <a:pt x="922099" y="76729"/>
                  <a:pt x="918556" y="81301"/>
                </a:cubicBezTo>
                <a:cubicBezTo>
                  <a:pt x="915012" y="85873"/>
                  <a:pt x="911755" y="90788"/>
                  <a:pt x="908783" y="96045"/>
                </a:cubicBezTo>
                <a:cubicBezTo>
                  <a:pt x="916098" y="96960"/>
                  <a:pt x="923071" y="97188"/>
                  <a:pt x="929700" y="96731"/>
                </a:cubicBezTo>
                <a:cubicBezTo>
                  <a:pt x="936329" y="96274"/>
                  <a:pt x="942959" y="96045"/>
                  <a:pt x="949588" y="96045"/>
                </a:cubicBezTo>
                <a:lnTo>
                  <a:pt x="952997" y="96107"/>
                </a:lnTo>
                <a:lnTo>
                  <a:pt x="958046" y="85416"/>
                </a:lnTo>
                <a:cubicBezTo>
                  <a:pt x="958961" y="83130"/>
                  <a:pt x="959932" y="81072"/>
                  <a:pt x="960961" y="79243"/>
                </a:cubicBezTo>
                <a:cubicBezTo>
                  <a:pt x="961990" y="77415"/>
                  <a:pt x="963076" y="75471"/>
                  <a:pt x="964219" y="73414"/>
                </a:cubicBezTo>
                <a:cubicBezTo>
                  <a:pt x="966504" y="68156"/>
                  <a:pt x="969305" y="62898"/>
                  <a:pt x="972620" y="57641"/>
                </a:cubicBezTo>
                <a:cubicBezTo>
                  <a:pt x="975934" y="52383"/>
                  <a:pt x="978392" y="47811"/>
                  <a:pt x="979992" y="43925"/>
                </a:cubicBezTo>
                <a:cubicBezTo>
                  <a:pt x="980449" y="42782"/>
                  <a:pt x="981021" y="41810"/>
                  <a:pt x="981706" y="41010"/>
                </a:cubicBezTo>
                <a:cubicBezTo>
                  <a:pt x="982392" y="40210"/>
                  <a:pt x="982850" y="39124"/>
                  <a:pt x="983078" y="37752"/>
                </a:cubicBezTo>
                <a:cubicBezTo>
                  <a:pt x="983078" y="36838"/>
                  <a:pt x="983307" y="35981"/>
                  <a:pt x="983764" y="35181"/>
                </a:cubicBezTo>
                <a:cubicBezTo>
                  <a:pt x="984221" y="34381"/>
                  <a:pt x="984678" y="33752"/>
                  <a:pt x="985136" y="33295"/>
                </a:cubicBezTo>
                <a:cubicBezTo>
                  <a:pt x="986964" y="30094"/>
                  <a:pt x="989308" y="28380"/>
                  <a:pt x="992165" y="28151"/>
                </a:cubicBezTo>
                <a:close/>
                <a:moveTo>
                  <a:pt x="270418" y="20265"/>
                </a:moveTo>
                <a:cubicBezTo>
                  <a:pt x="271561" y="20493"/>
                  <a:pt x="272246" y="20722"/>
                  <a:pt x="272475" y="20950"/>
                </a:cubicBezTo>
                <a:cubicBezTo>
                  <a:pt x="273389" y="21408"/>
                  <a:pt x="274190" y="21865"/>
                  <a:pt x="274875" y="22322"/>
                </a:cubicBezTo>
                <a:cubicBezTo>
                  <a:pt x="275790" y="23694"/>
                  <a:pt x="276133" y="25179"/>
                  <a:pt x="275904" y="26780"/>
                </a:cubicBezTo>
                <a:lnTo>
                  <a:pt x="275904" y="30209"/>
                </a:lnTo>
                <a:cubicBezTo>
                  <a:pt x="275447" y="31123"/>
                  <a:pt x="275161" y="31980"/>
                  <a:pt x="275047" y="32780"/>
                </a:cubicBezTo>
                <a:cubicBezTo>
                  <a:pt x="274932" y="33580"/>
                  <a:pt x="274647" y="34209"/>
                  <a:pt x="274190" y="34666"/>
                </a:cubicBezTo>
                <a:cubicBezTo>
                  <a:pt x="272818" y="37867"/>
                  <a:pt x="271503" y="41010"/>
                  <a:pt x="270246" y="44096"/>
                </a:cubicBezTo>
                <a:cubicBezTo>
                  <a:pt x="268989" y="47182"/>
                  <a:pt x="267560" y="50211"/>
                  <a:pt x="265960" y="53183"/>
                </a:cubicBezTo>
                <a:cubicBezTo>
                  <a:pt x="262531" y="60270"/>
                  <a:pt x="259273" y="67242"/>
                  <a:pt x="256187" y="74100"/>
                </a:cubicBezTo>
                <a:cubicBezTo>
                  <a:pt x="253101" y="80958"/>
                  <a:pt x="250186" y="87930"/>
                  <a:pt x="247443" y="95017"/>
                </a:cubicBezTo>
                <a:cubicBezTo>
                  <a:pt x="246072" y="98446"/>
                  <a:pt x="244757" y="101875"/>
                  <a:pt x="243500" y="105304"/>
                </a:cubicBezTo>
                <a:cubicBezTo>
                  <a:pt x="242243" y="108733"/>
                  <a:pt x="240814" y="112162"/>
                  <a:pt x="239214" y="115591"/>
                </a:cubicBezTo>
                <a:lnTo>
                  <a:pt x="228927" y="137536"/>
                </a:lnTo>
                <a:cubicBezTo>
                  <a:pt x="228241" y="139594"/>
                  <a:pt x="227498" y="141594"/>
                  <a:pt x="226698" y="143537"/>
                </a:cubicBezTo>
                <a:cubicBezTo>
                  <a:pt x="225898" y="145480"/>
                  <a:pt x="225040" y="147366"/>
                  <a:pt x="224126" y="149195"/>
                </a:cubicBezTo>
                <a:cubicBezTo>
                  <a:pt x="223669" y="150338"/>
                  <a:pt x="223155" y="151652"/>
                  <a:pt x="222583" y="153138"/>
                </a:cubicBezTo>
                <a:cubicBezTo>
                  <a:pt x="222012" y="154624"/>
                  <a:pt x="221383" y="156053"/>
                  <a:pt x="220697" y="157425"/>
                </a:cubicBezTo>
                <a:cubicBezTo>
                  <a:pt x="216582" y="167254"/>
                  <a:pt x="213039" y="177541"/>
                  <a:pt x="210067" y="188286"/>
                </a:cubicBezTo>
                <a:cubicBezTo>
                  <a:pt x="210067" y="188743"/>
                  <a:pt x="210010" y="189371"/>
                  <a:pt x="209896" y="190171"/>
                </a:cubicBezTo>
                <a:cubicBezTo>
                  <a:pt x="209781" y="190972"/>
                  <a:pt x="209724" y="191943"/>
                  <a:pt x="209724" y="193086"/>
                </a:cubicBezTo>
                <a:cubicBezTo>
                  <a:pt x="209724" y="193086"/>
                  <a:pt x="209724" y="193543"/>
                  <a:pt x="209724" y="194458"/>
                </a:cubicBezTo>
                <a:cubicBezTo>
                  <a:pt x="209724" y="196286"/>
                  <a:pt x="210524" y="196972"/>
                  <a:pt x="212125" y="196515"/>
                </a:cubicBezTo>
                <a:cubicBezTo>
                  <a:pt x="212810" y="196286"/>
                  <a:pt x="213439" y="196001"/>
                  <a:pt x="214011" y="195658"/>
                </a:cubicBezTo>
                <a:cubicBezTo>
                  <a:pt x="214582" y="195315"/>
                  <a:pt x="215211" y="194915"/>
                  <a:pt x="215896" y="194458"/>
                </a:cubicBezTo>
                <a:cubicBezTo>
                  <a:pt x="217268" y="193086"/>
                  <a:pt x="218754" y="192000"/>
                  <a:pt x="220354" y="191200"/>
                </a:cubicBezTo>
                <a:cubicBezTo>
                  <a:pt x="221954" y="190400"/>
                  <a:pt x="223555" y="189314"/>
                  <a:pt x="225155" y="187943"/>
                </a:cubicBezTo>
                <a:lnTo>
                  <a:pt x="226526" y="186571"/>
                </a:lnTo>
                <a:lnTo>
                  <a:pt x="226869" y="186571"/>
                </a:lnTo>
                <a:lnTo>
                  <a:pt x="230641" y="183142"/>
                </a:lnTo>
                <a:lnTo>
                  <a:pt x="230641" y="183485"/>
                </a:lnTo>
                <a:cubicBezTo>
                  <a:pt x="232241" y="182113"/>
                  <a:pt x="233727" y="180627"/>
                  <a:pt x="235099" y="179027"/>
                </a:cubicBezTo>
                <a:cubicBezTo>
                  <a:pt x="235556" y="178341"/>
                  <a:pt x="236070" y="177770"/>
                  <a:pt x="236642" y="177313"/>
                </a:cubicBezTo>
                <a:cubicBezTo>
                  <a:pt x="237213" y="176856"/>
                  <a:pt x="237728" y="176398"/>
                  <a:pt x="238185" y="175941"/>
                </a:cubicBezTo>
                <a:lnTo>
                  <a:pt x="249501" y="167026"/>
                </a:lnTo>
                <a:lnTo>
                  <a:pt x="251589" y="165391"/>
                </a:lnTo>
                <a:lnTo>
                  <a:pt x="258035" y="154681"/>
                </a:lnTo>
                <a:cubicBezTo>
                  <a:pt x="258492" y="153767"/>
                  <a:pt x="258835" y="152853"/>
                  <a:pt x="259064" y="151938"/>
                </a:cubicBezTo>
                <a:cubicBezTo>
                  <a:pt x="259292" y="151024"/>
                  <a:pt x="259635" y="149995"/>
                  <a:pt x="260092" y="148852"/>
                </a:cubicBezTo>
                <a:cubicBezTo>
                  <a:pt x="260550" y="147709"/>
                  <a:pt x="261064" y="146566"/>
                  <a:pt x="261636" y="145423"/>
                </a:cubicBezTo>
                <a:cubicBezTo>
                  <a:pt x="262207" y="144280"/>
                  <a:pt x="262950" y="143366"/>
                  <a:pt x="263864" y="142680"/>
                </a:cubicBezTo>
                <a:cubicBezTo>
                  <a:pt x="264322" y="141537"/>
                  <a:pt x="264893" y="140851"/>
                  <a:pt x="265579" y="140622"/>
                </a:cubicBezTo>
                <a:cubicBezTo>
                  <a:pt x="266265" y="140394"/>
                  <a:pt x="267179" y="140165"/>
                  <a:pt x="268322" y="139937"/>
                </a:cubicBezTo>
                <a:lnTo>
                  <a:pt x="269351" y="139937"/>
                </a:lnTo>
                <a:cubicBezTo>
                  <a:pt x="272094" y="139708"/>
                  <a:pt x="274151" y="141080"/>
                  <a:pt x="275523" y="144051"/>
                </a:cubicBezTo>
                <a:cubicBezTo>
                  <a:pt x="276209" y="144737"/>
                  <a:pt x="276323" y="145880"/>
                  <a:pt x="275866" y="147480"/>
                </a:cubicBezTo>
                <a:cubicBezTo>
                  <a:pt x="274952" y="149309"/>
                  <a:pt x="274266" y="150452"/>
                  <a:pt x="273809" y="150909"/>
                </a:cubicBezTo>
                <a:cubicBezTo>
                  <a:pt x="271751" y="154110"/>
                  <a:pt x="269751" y="156967"/>
                  <a:pt x="267808" y="159482"/>
                </a:cubicBezTo>
                <a:cubicBezTo>
                  <a:pt x="265865" y="161997"/>
                  <a:pt x="264093" y="164968"/>
                  <a:pt x="262493" y="168397"/>
                </a:cubicBezTo>
                <a:cubicBezTo>
                  <a:pt x="261350" y="170226"/>
                  <a:pt x="260097" y="172512"/>
                  <a:pt x="258734" y="175255"/>
                </a:cubicBezTo>
                <a:cubicBezTo>
                  <a:pt x="257372" y="177999"/>
                  <a:pt x="256240" y="180285"/>
                  <a:pt x="255340" y="182113"/>
                </a:cubicBezTo>
                <a:cubicBezTo>
                  <a:pt x="254894" y="182571"/>
                  <a:pt x="254389" y="183714"/>
                  <a:pt x="253827" y="185542"/>
                </a:cubicBezTo>
                <a:cubicBezTo>
                  <a:pt x="253264" y="187371"/>
                  <a:pt x="252983" y="188628"/>
                  <a:pt x="252983" y="189314"/>
                </a:cubicBezTo>
                <a:cubicBezTo>
                  <a:pt x="252761" y="189771"/>
                  <a:pt x="253099" y="190114"/>
                  <a:pt x="253995" y="190343"/>
                </a:cubicBezTo>
                <a:cubicBezTo>
                  <a:pt x="254892" y="190572"/>
                  <a:pt x="255565" y="190686"/>
                  <a:pt x="256015" y="190686"/>
                </a:cubicBezTo>
                <a:cubicBezTo>
                  <a:pt x="258048" y="190457"/>
                  <a:pt x="260607" y="189771"/>
                  <a:pt x="263693" y="188628"/>
                </a:cubicBezTo>
                <a:cubicBezTo>
                  <a:pt x="266779" y="187485"/>
                  <a:pt x="270094" y="186171"/>
                  <a:pt x="273637" y="184685"/>
                </a:cubicBezTo>
                <a:cubicBezTo>
                  <a:pt x="277180" y="183199"/>
                  <a:pt x="280781" y="181485"/>
                  <a:pt x="284438" y="179542"/>
                </a:cubicBezTo>
                <a:cubicBezTo>
                  <a:pt x="288096" y="177598"/>
                  <a:pt x="291639" y="175598"/>
                  <a:pt x="295068" y="173541"/>
                </a:cubicBezTo>
                <a:cubicBezTo>
                  <a:pt x="297126" y="172626"/>
                  <a:pt x="298955" y="171712"/>
                  <a:pt x="300555" y="170798"/>
                </a:cubicBezTo>
                <a:lnTo>
                  <a:pt x="302078" y="170322"/>
                </a:lnTo>
                <a:lnTo>
                  <a:pt x="305241" y="164283"/>
                </a:lnTo>
                <a:cubicBezTo>
                  <a:pt x="305470" y="162911"/>
                  <a:pt x="306041" y="161596"/>
                  <a:pt x="306956" y="160339"/>
                </a:cubicBezTo>
                <a:cubicBezTo>
                  <a:pt x="307870" y="159082"/>
                  <a:pt x="308670" y="157767"/>
                  <a:pt x="309356" y="156396"/>
                </a:cubicBezTo>
                <a:cubicBezTo>
                  <a:pt x="309813" y="155481"/>
                  <a:pt x="310327" y="154681"/>
                  <a:pt x="310899" y="153996"/>
                </a:cubicBezTo>
                <a:cubicBezTo>
                  <a:pt x="311470" y="153310"/>
                  <a:pt x="311985" y="152624"/>
                  <a:pt x="312442" y="151938"/>
                </a:cubicBezTo>
                <a:cubicBezTo>
                  <a:pt x="313585" y="151481"/>
                  <a:pt x="314499" y="150909"/>
                  <a:pt x="315185" y="150224"/>
                </a:cubicBezTo>
                <a:cubicBezTo>
                  <a:pt x="315871" y="149538"/>
                  <a:pt x="316671" y="148852"/>
                  <a:pt x="317585" y="148166"/>
                </a:cubicBezTo>
                <a:cubicBezTo>
                  <a:pt x="319414" y="147023"/>
                  <a:pt x="321357" y="146109"/>
                  <a:pt x="323415" y="145423"/>
                </a:cubicBezTo>
                <a:cubicBezTo>
                  <a:pt x="325015" y="144509"/>
                  <a:pt x="327072" y="144509"/>
                  <a:pt x="329587" y="145423"/>
                </a:cubicBezTo>
                <a:cubicBezTo>
                  <a:pt x="330501" y="145880"/>
                  <a:pt x="331130" y="146452"/>
                  <a:pt x="331473" y="147138"/>
                </a:cubicBezTo>
                <a:cubicBezTo>
                  <a:pt x="331816" y="147823"/>
                  <a:pt x="332216" y="148509"/>
                  <a:pt x="332673" y="149195"/>
                </a:cubicBezTo>
                <a:lnTo>
                  <a:pt x="337817" y="157767"/>
                </a:lnTo>
                <a:cubicBezTo>
                  <a:pt x="337359" y="157996"/>
                  <a:pt x="336331" y="158510"/>
                  <a:pt x="334730" y="159310"/>
                </a:cubicBezTo>
                <a:cubicBezTo>
                  <a:pt x="333130" y="160111"/>
                  <a:pt x="330158" y="160053"/>
                  <a:pt x="325815" y="159139"/>
                </a:cubicBezTo>
                <a:cubicBezTo>
                  <a:pt x="325815" y="159139"/>
                  <a:pt x="325586" y="159368"/>
                  <a:pt x="325129" y="159825"/>
                </a:cubicBezTo>
                <a:cubicBezTo>
                  <a:pt x="322386" y="162797"/>
                  <a:pt x="319986" y="165883"/>
                  <a:pt x="317928" y="169083"/>
                </a:cubicBezTo>
                <a:cubicBezTo>
                  <a:pt x="315871" y="172284"/>
                  <a:pt x="313928" y="175598"/>
                  <a:pt x="312099" y="179027"/>
                </a:cubicBezTo>
                <a:cubicBezTo>
                  <a:pt x="311185" y="181313"/>
                  <a:pt x="310384" y="183485"/>
                  <a:pt x="309699" y="185542"/>
                </a:cubicBezTo>
                <a:cubicBezTo>
                  <a:pt x="309013" y="187600"/>
                  <a:pt x="308556" y="189657"/>
                  <a:pt x="308327" y="191715"/>
                </a:cubicBezTo>
                <a:cubicBezTo>
                  <a:pt x="307870" y="192858"/>
                  <a:pt x="307984" y="193658"/>
                  <a:pt x="308670" y="194115"/>
                </a:cubicBezTo>
                <a:cubicBezTo>
                  <a:pt x="309584" y="195029"/>
                  <a:pt x="310384" y="195486"/>
                  <a:pt x="311070" y="195486"/>
                </a:cubicBezTo>
                <a:cubicBezTo>
                  <a:pt x="311985" y="195486"/>
                  <a:pt x="313128" y="195258"/>
                  <a:pt x="314499" y="194801"/>
                </a:cubicBezTo>
                <a:cubicBezTo>
                  <a:pt x="316557" y="193886"/>
                  <a:pt x="318614" y="192972"/>
                  <a:pt x="320672" y="192057"/>
                </a:cubicBezTo>
                <a:cubicBezTo>
                  <a:pt x="322729" y="191143"/>
                  <a:pt x="324901" y="190114"/>
                  <a:pt x="327187" y="188971"/>
                </a:cubicBezTo>
                <a:cubicBezTo>
                  <a:pt x="328787" y="187828"/>
                  <a:pt x="330444" y="186742"/>
                  <a:pt x="332159" y="185714"/>
                </a:cubicBezTo>
                <a:cubicBezTo>
                  <a:pt x="333873" y="184685"/>
                  <a:pt x="335645" y="183599"/>
                  <a:pt x="337474" y="182456"/>
                </a:cubicBezTo>
                <a:lnTo>
                  <a:pt x="342274" y="179027"/>
                </a:lnTo>
                <a:lnTo>
                  <a:pt x="342274" y="179370"/>
                </a:lnTo>
                <a:lnTo>
                  <a:pt x="342960" y="179027"/>
                </a:lnTo>
                <a:cubicBezTo>
                  <a:pt x="347532" y="175827"/>
                  <a:pt x="352790" y="172626"/>
                  <a:pt x="358733" y="169426"/>
                </a:cubicBezTo>
                <a:cubicBezTo>
                  <a:pt x="359876" y="168740"/>
                  <a:pt x="360962" y="168226"/>
                  <a:pt x="361991" y="167883"/>
                </a:cubicBezTo>
                <a:lnTo>
                  <a:pt x="363427" y="167354"/>
                </a:lnTo>
                <a:lnTo>
                  <a:pt x="365477" y="163254"/>
                </a:lnTo>
                <a:cubicBezTo>
                  <a:pt x="366620" y="160282"/>
                  <a:pt x="368792" y="157425"/>
                  <a:pt x="371992" y="154681"/>
                </a:cubicBezTo>
                <a:cubicBezTo>
                  <a:pt x="373364" y="153310"/>
                  <a:pt x="374678" y="151938"/>
                  <a:pt x="375936" y="150567"/>
                </a:cubicBezTo>
                <a:cubicBezTo>
                  <a:pt x="377193" y="149195"/>
                  <a:pt x="378507" y="147938"/>
                  <a:pt x="379879" y="146795"/>
                </a:cubicBezTo>
                <a:cubicBezTo>
                  <a:pt x="380793" y="146337"/>
                  <a:pt x="381593" y="145880"/>
                  <a:pt x="382279" y="145423"/>
                </a:cubicBezTo>
                <a:cubicBezTo>
                  <a:pt x="383651" y="144966"/>
                  <a:pt x="384965" y="144566"/>
                  <a:pt x="386223" y="144223"/>
                </a:cubicBezTo>
                <a:cubicBezTo>
                  <a:pt x="387480" y="143880"/>
                  <a:pt x="389023" y="143480"/>
                  <a:pt x="390852" y="143023"/>
                </a:cubicBezTo>
                <a:cubicBezTo>
                  <a:pt x="391309" y="142794"/>
                  <a:pt x="391823" y="142680"/>
                  <a:pt x="392395" y="142680"/>
                </a:cubicBezTo>
                <a:cubicBezTo>
                  <a:pt x="392966" y="142680"/>
                  <a:pt x="393481" y="142680"/>
                  <a:pt x="393938" y="142680"/>
                </a:cubicBezTo>
                <a:cubicBezTo>
                  <a:pt x="395995" y="143137"/>
                  <a:pt x="397252" y="143709"/>
                  <a:pt x="397710" y="144394"/>
                </a:cubicBezTo>
                <a:cubicBezTo>
                  <a:pt x="399538" y="145995"/>
                  <a:pt x="401139" y="147595"/>
                  <a:pt x="402510" y="149195"/>
                </a:cubicBezTo>
                <a:cubicBezTo>
                  <a:pt x="403425" y="150567"/>
                  <a:pt x="404225" y="152167"/>
                  <a:pt x="404911" y="153996"/>
                </a:cubicBezTo>
                <a:cubicBezTo>
                  <a:pt x="405596" y="155824"/>
                  <a:pt x="405368" y="157653"/>
                  <a:pt x="404225" y="159482"/>
                </a:cubicBezTo>
                <a:cubicBezTo>
                  <a:pt x="402853" y="161311"/>
                  <a:pt x="401253" y="163082"/>
                  <a:pt x="399424" y="164797"/>
                </a:cubicBezTo>
                <a:cubicBezTo>
                  <a:pt x="397595" y="166511"/>
                  <a:pt x="395767" y="168169"/>
                  <a:pt x="393938" y="169769"/>
                </a:cubicBezTo>
                <a:cubicBezTo>
                  <a:pt x="391652" y="171598"/>
                  <a:pt x="389366" y="173484"/>
                  <a:pt x="387080" y="175427"/>
                </a:cubicBezTo>
                <a:cubicBezTo>
                  <a:pt x="384794" y="177370"/>
                  <a:pt x="382394" y="179256"/>
                  <a:pt x="379879" y="181085"/>
                </a:cubicBezTo>
                <a:cubicBezTo>
                  <a:pt x="378279" y="182228"/>
                  <a:pt x="376450" y="182685"/>
                  <a:pt x="374392" y="182456"/>
                </a:cubicBezTo>
                <a:cubicBezTo>
                  <a:pt x="373478" y="182456"/>
                  <a:pt x="372792" y="182571"/>
                  <a:pt x="372335" y="182799"/>
                </a:cubicBezTo>
                <a:cubicBezTo>
                  <a:pt x="370963" y="183485"/>
                  <a:pt x="370049" y="184171"/>
                  <a:pt x="369592" y="184857"/>
                </a:cubicBezTo>
                <a:cubicBezTo>
                  <a:pt x="368677" y="186685"/>
                  <a:pt x="368220" y="188057"/>
                  <a:pt x="368220" y="188971"/>
                </a:cubicBezTo>
                <a:cubicBezTo>
                  <a:pt x="367077" y="191486"/>
                  <a:pt x="366734" y="194343"/>
                  <a:pt x="367192" y="197544"/>
                </a:cubicBezTo>
                <a:cubicBezTo>
                  <a:pt x="367649" y="198001"/>
                  <a:pt x="367992" y="198401"/>
                  <a:pt x="368220" y="198744"/>
                </a:cubicBezTo>
                <a:cubicBezTo>
                  <a:pt x="368449" y="199087"/>
                  <a:pt x="368906" y="199487"/>
                  <a:pt x="369592" y="199944"/>
                </a:cubicBezTo>
                <a:cubicBezTo>
                  <a:pt x="371421" y="200401"/>
                  <a:pt x="372907" y="200515"/>
                  <a:pt x="374050" y="200287"/>
                </a:cubicBezTo>
                <a:cubicBezTo>
                  <a:pt x="377021" y="199830"/>
                  <a:pt x="379765" y="199029"/>
                  <a:pt x="382279" y="197887"/>
                </a:cubicBezTo>
                <a:cubicBezTo>
                  <a:pt x="385480" y="196743"/>
                  <a:pt x="388394" y="195486"/>
                  <a:pt x="391023" y="194115"/>
                </a:cubicBezTo>
                <a:cubicBezTo>
                  <a:pt x="393652" y="192743"/>
                  <a:pt x="396338" y="191257"/>
                  <a:pt x="399081" y="189657"/>
                </a:cubicBezTo>
                <a:cubicBezTo>
                  <a:pt x="402053" y="187828"/>
                  <a:pt x="404968" y="186057"/>
                  <a:pt x="407825" y="184342"/>
                </a:cubicBezTo>
                <a:cubicBezTo>
                  <a:pt x="410683" y="182628"/>
                  <a:pt x="413597" y="180856"/>
                  <a:pt x="416569" y="179027"/>
                </a:cubicBezTo>
                <a:cubicBezTo>
                  <a:pt x="417941" y="178570"/>
                  <a:pt x="418969" y="178341"/>
                  <a:pt x="419655" y="178341"/>
                </a:cubicBezTo>
                <a:cubicBezTo>
                  <a:pt x="420341" y="177884"/>
                  <a:pt x="421084" y="177941"/>
                  <a:pt x="421884" y="178513"/>
                </a:cubicBezTo>
                <a:cubicBezTo>
                  <a:pt x="422684" y="179084"/>
                  <a:pt x="422970" y="179599"/>
                  <a:pt x="422741" y="180056"/>
                </a:cubicBezTo>
                <a:cubicBezTo>
                  <a:pt x="422056" y="183256"/>
                  <a:pt x="420341" y="186114"/>
                  <a:pt x="417598" y="188628"/>
                </a:cubicBezTo>
                <a:cubicBezTo>
                  <a:pt x="415083" y="190000"/>
                  <a:pt x="412626" y="191600"/>
                  <a:pt x="410226" y="193429"/>
                </a:cubicBezTo>
                <a:cubicBezTo>
                  <a:pt x="407825" y="195258"/>
                  <a:pt x="405596" y="197086"/>
                  <a:pt x="403539" y="198915"/>
                </a:cubicBezTo>
                <a:cubicBezTo>
                  <a:pt x="401710" y="200058"/>
                  <a:pt x="399824" y="201258"/>
                  <a:pt x="397881" y="202516"/>
                </a:cubicBezTo>
                <a:cubicBezTo>
                  <a:pt x="395938" y="203773"/>
                  <a:pt x="393824" y="204745"/>
                  <a:pt x="391538" y="205430"/>
                </a:cubicBezTo>
                <a:cubicBezTo>
                  <a:pt x="389937" y="206116"/>
                  <a:pt x="388280" y="206745"/>
                  <a:pt x="386565" y="207316"/>
                </a:cubicBezTo>
                <a:cubicBezTo>
                  <a:pt x="384851" y="207888"/>
                  <a:pt x="383079" y="208173"/>
                  <a:pt x="381250" y="208173"/>
                </a:cubicBezTo>
                <a:cubicBezTo>
                  <a:pt x="379650" y="208631"/>
                  <a:pt x="378050" y="208974"/>
                  <a:pt x="376450" y="209202"/>
                </a:cubicBezTo>
                <a:cubicBezTo>
                  <a:pt x="374850" y="209431"/>
                  <a:pt x="373250" y="209431"/>
                  <a:pt x="371649" y="209202"/>
                </a:cubicBezTo>
                <a:cubicBezTo>
                  <a:pt x="369135" y="209202"/>
                  <a:pt x="367077" y="208859"/>
                  <a:pt x="365477" y="208173"/>
                </a:cubicBezTo>
                <a:cubicBezTo>
                  <a:pt x="365020" y="207945"/>
                  <a:pt x="364563" y="207716"/>
                  <a:pt x="364106" y="207488"/>
                </a:cubicBezTo>
                <a:cubicBezTo>
                  <a:pt x="363648" y="207259"/>
                  <a:pt x="362962" y="207031"/>
                  <a:pt x="362048" y="206802"/>
                </a:cubicBezTo>
                <a:cubicBezTo>
                  <a:pt x="361591" y="206573"/>
                  <a:pt x="361248" y="206345"/>
                  <a:pt x="361019" y="206116"/>
                </a:cubicBezTo>
                <a:cubicBezTo>
                  <a:pt x="360791" y="205887"/>
                  <a:pt x="360448" y="205659"/>
                  <a:pt x="359991" y="205430"/>
                </a:cubicBezTo>
                <a:cubicBezTo>
                  <a:pt x="358848" y="204287"/>
                  <a:pt x="357762" y="203259"/>
                  <a:pt x="356733" y="202344"/>
                </a:cubicBezTo>
                <a:cubicBezTo>
                  <a:pt x="355704" y="201430"/>
                  <a:pt x="354847" y="200287"/>
                  <a:pt x="354161" y="198915"/>
                </a:cubicBezTo>
                <a:cubicBezTo>
                  <a:pt x="353247" y="197086"/>
                  <a:pt x="353247" y="194915"/>
                  <a:pt x="354161" y="192400"/>
                </a:cubicBezTo>
                <a:cubicBezTo>
                  <a:pt x="354619" y="190572"/>
                  <a:pt x="355190" y="188743"/>
                  <a:pt x="355876" y="186914"/>
                </a:cubicBezTo>
                <a:cubicBezTo>
                  <a:pt x="356562" y="185085"/>
                  <a:pt x="357247" y="183142"/>
                  <a:pt x="357933" y="181085"/>
                </a:cubicBezTo>
                <a:cubicBezTo>
                  <a:pt x="358162" y="180399"/>
                  <a:pt x="358448" y="179599"/>
                  <a:pt x="358791" y="178684"/>
                </a:cubicBezTo>
                <a:cubicBezTo>
                  <a:pt x="359133" y="177770"/>
                  <a:pt x="359533" y="176970"/>
                  <a:pt x="359991" y="176284"/>
                </a:cubicBezTo>
                <a:lnTo>
                  <a:pt x="360245" y="175584"/>
                </a:lnTo>
                <a:lnTo>
                  <a:pt x="358733" y="176970"/>
                </a:lnTo>
                <a:cubicBezTo>
                  <a:pt x="358048" y="178113"/>
                  <a:pt x="357190" y="179370"/>
                  <a:pt x="356162" y="180742"/>
                </a:cubicBezTo>
                <a:cubicBezTo>
                  <a:pt x="355133" y="182113"/>
                  <a:pt x="354161" y="183142"/>
                  <a:pt x="353247" y="183828"/>
                </a:cubicBezTo>
                <a:cubicBezTo>
                  <a:pt x="351190" y="184971"/>
                  <a:pt x="349418" y="186342"/>
                  <a:pt x="347932" y="187943"/>
                </a:cubicBezTo>
                <a:cubicBezTo>
                  <a:pt x="346446" y="189543"/>
                  <a:pt x="344789" y="190914"/>
                  <a:pt x="342960" y="192057"/>
                </a:cubicBezTo>
                <a:lnTo>
                  <a:pt x="338845" y="195486"/>
                </a:lnTo>
                <a:lnTo>
                  <a:pt x="327872" y="202687"/>
                </a:lnTo>
                <a:cubicBezTo>
                  <a:pt x="322386" y="205659"/>
                  <a:pt x="316557" y="207031"/>
                  <a:pt x="310384" y="206802"/>
                </a:cubicBezTo>
                <a:lnTo>
                  <a:pt x="305584" y="206802"/>
                </a:lnTo>
                <a:cubicBezTo>
                  <a:pt x="302841" y="206345"/>
                  <a:pt x="300783" y="205430"/>
                  <a:pt x="299412" y="204059"/>
                </a:cubicBezTo>
                <a:cubicBezTo>
                  <a:pt x="298269" y="202916"/>
                  <a:pt x="297411" y="201887"/>
                  <a:pt x="296840" y="200973"/>
                </a:cubicBezTo>
                <a:cubicBezTo>
                  <a:pt x="296268" y="200058"/>
                  <a:pt x="295640" y="199029"/>
                  <a:pt x="294954" y="197887"/>
                </a:cubicBezTo>
                <a:cubicBezTo>
                  <a:pt x="294725" y="197658"/>
                  <a:pt x="294611" y="197429"/>
                  <a:pt x="294611" y="197201"/>
                </a:cubicBezTo>
                <a:cubicBezTo>
                  <a:pt x="294383" y="196972"/>
                  <a:pt x="294268" y="196743"/>
                  <a:pt x="294268" y="196515"/>
                </a:cubicBezTo>
                <a:cubicBezTo>
                  <a:pt x="294725" y="195144"/>
                  <a:pt x="295011" y="193772"/>
                  <a:pt x="295125" y="192400"/>
                </a:cubicBezTo>
                <a:cubicBezTo>
                  <a:pt x="295240" y="191029"/>
                  <a:pt x="295411" y="189771"/>
                  <a:pt x="295640" y="188628"/>
                </a:cubicBezTo>
                <a:lnTo>
                  <a:pt x="296267" y="180472"/>
                </a:lnTo>
                <a:lnTo>
                  <a:pt x="290782" y="184514"/>
                </a:lnTo>
                <a:cubicBezTo>
                  <a:pt x="286782" y="187257"/>
                  <a:pt x="282667" y="189943"/>
                  <a:pt x="278438" y="192572"/>
                </a:cubicBezTo>
                <a:cubicBezTo>
                  <a:pt x="274209" y="195201"/>
                  <a:pt x="270094" y="197601"/>
                  <a:pt x="266093" y="199772"/>
                </a:cubicBezTo>
                <a:cubicBezTo>
                  <a:pt x="262093" y="201944"/>
                  <a:pt x="258846" y="203487"/>
                  <a:pt x="256353" y="204402"/>
                </a:cubicBezTo>
                <a:cubicBezTo>
                  <a:pt x="253885" y="205545"/>
                  <a:pt x="251191" y="205773"/>
                  <a:pt x="248273" y="205087"/>
                </a:cubicBezTo>
                <a:lnTo>
                  <a:pt x="245241" y="204059"/>
                </a:lnTo>
                <a:cubicBezTo>
                  <a:pt x="242322" y="202687"/>
                  <a:pt x="240528" y="200401"/>
                  <a:pt x="239856" y="197201"/>
                </a:cubicBezTo>
                <a:cubicBezTo>
                  <a:pt x="239402" y="196515"/>
                  <a:pt x="239289" y="196058"/>
                  <a:pt x="239516" y="195829"/>
                </a:cubicBezTo>
                <a:cubicBezTo>
                  <a:pt x="239743" y="195601"/>
                  <a:pt x="239744" y="195144"/>
                  <a:pt x="239518" y="194458"/>
                </a:cubicBezTo>
                <a:cubicBezTo>
                  <a:pt x="239518" y="192629"/>
                  <a:pt x="239633" y="191257"/>
                  <a:pt x="239861" y="190343"/>
                </a:cubicBezTo>
                <a:cubicBezTo>
                  <a:pt x="239861" y="189886"/>
                  <a:pt x="239976" y="189429"/>
                  <a:pt x="240204" y="188971"/>
                </a:cubicBezTo>
                <a:cubicBezTo>
                  <a:pt x="240433" y="188514"/>
                  <a:pt x="240433" y="188400"/>
                  <a:pt x="240204" y="188628"/>
                </a:cubicBezTo>
                <a:cubicBezTo>
                  <a:pt x="240654" y="187257"/>
                  <a:pt x="240991" y="186171"/>
                  <a:pt x="241214" y="185371"/>
                </a:cubicBezTo>
                <a:cubicBezTo>
                  <a:pt x="241438" y="184571"/>
                  <a:pt x="241774" y="183942"/>
                  <a:pt x="242224" y="183485"/>
                </a:cubicBezTo>
                <a:lnTo>
                  <a:pt x="243089" y="181777"/>
                </a:lnTo>
                <a:lnTo>
                  <a:pt x="240928" y="184514"/>
                </a:lnTo>
                <a:lnTo>
                  <a:pt x="236470" y="190343"/>
                </a:lnTo>
                <a:cubicBezTo>
                  <a:pt x="236013" y="190800"/>
                  <a:pt x="235728" y="191143"/>
                  <a:pt x="235613" y="191372"/>
                </a:cubicBezTo>
                <a:cubicBezTo>
                  <a:pt x="235499" y="191600"/>
                  <a:pt x="235213" y="191829"/>
                  <a:pt x="234756" y="192057"/>
                </a:cubicBezTo>
                <a:lnTo>
                  <a:pt x="235099" y="192400"/>
                </a:lnTo>
                <a:cubicBezTo>
                  <a:pt x="234642" y="192858"/>
                  <a:pt x="234356" y="193200"/>
                  <a:pt x="234242" y="193429"/>
                </a:cubicBezTo>
                <a:cubicBezTo>
                  <a:pt x="234127" y="193658"/>
                  <a:pt x="233842" y="193886"/>
                  <a:pt x="233384" y="194115"/>
                </a:cubicBezTo>
                <a:cubicBezTo>
                  <a:pt x="233156" y="194572"/>
                  <a:pt x="232584" y="195258"/>
                  <a:pt x="231670" y="196172"/>
                </a:cubicBezTo>
                <a:lnTo>
                  <a:pt x="231327" y="196172"/>
                </a:lnTo>
                <a:lnTo>
                  <a:pt x="230298" y="197201"/>
                </a:lnTo>
                <a:cubicBezTo>
                  <a:pt x="229155" y="198572"/>
                  <a:pt x="227841" y="199944"/>
                  <a:pt x="226355" y="201315"/>
                </a:cubicBezTo>
                <a:cubicBezTo>
                  <a:pt x="224869" y="202687"/>
                  <a:pt x="223440" y="203944"/>
                  <a:pt x="222069" y="205087"/>
                </a:cubicBezTo>
                <a:cubicBezTo>
                  <a:pt x="219097" y="208059"/>
                  <a:pt x="215668" y="209888"/>
                  <a:pt x="211782" y="210574"/>
                </a:cubicBezTo>
                <a:lnTo>
                  <a:pt x="210753" y="210574"/>
                </a:lnTo>
                <a:cubicBezTo>
                  <a:pt x="208467" y="211031"/>
                  <a:pt x="206352" y="210802"/>
                  <a:pt x="204409" y="209888"/>
                </a:cubicBezTo>
                <a:cubicBezTo>
                  <a:pt x="202466" y="208974"/>
                  <a:pt x="200580" y="207716"/>
                  <a:pt x="198752" y="206116"/>
                </a:cubicBezTo>
                <a:cubicBezTo>
                  <a:pt x="196237" y="203601"/>
                  <a:pt x="195322" y="200744"/>
                  <a:pt x="196008" y="197544"/>
                </a:cubicBezTo>
                <a:lnTo>
                  <a:pt x="196008" y="196858"/>
                </a:lnTo>
                <a:cubicBezTo>
                  <a:pt x="196694" y="193200"/>
                  <a:pt x="197437" y="189657"/>
                  <a:pt x="198237" y="186228"/>
                </a:cubicBezTo>
                <a:cubicBezTo>
                  <a:pt x="199037" y="182799"/>
                  <a:pt x="199895" y="179484"/>
                  <a:pt x="200809" y="176284"/>
                </a:cubicBezTo>
                <a:lnTo>
                  <a:pt x="208010" y="156739"/>
                </a:lnTo>
                <a:cubicBezTo>
                  <a:pt x="208696" y="153767"/>
                  <a:pt x="209839" y="150681"/>
                  <a:pt x="211439" y="147480"/>
                </a:cubicBezTo>
                <a:cubicBezTo>
                  <a:pt x="215096" y="139022"/>
                  <a:pt x="218754" y="130678"/>
                  <a:pt x="222412" y="122449"/>
                </a:cubicBezTo>
                <a:cubicBezTo>
                  <a:pt x="226069" y="114219"/>
                  <a:pt x="229841" y="106104"/>
                  <a:pt x="233727" y="98103"/>
                </a:cubicBezTo>
                <a:lnTo>
                  <a:pt x="234413" y="95703"/>
                </a:lnTo>
                <a:cubicBezTo>
                  <a:pt x="235327" y="92731"/>
                  <a:pt x="236356" y="90102"/>
                  <a:pt x="237499" y="87816"/>
                </a:cubicBezTo>
                <a:cubicBezTo>
                  <a:pt x="238642" y="85530"/>
                  <a:pt x="240128" y="83130"/>
                  <a:pt x="241957" y="80615"/>
                </a:cubicBezTo>
                <a:cubicBezTo>
                  <a:pt x="242414" y="80158"/>
                  <a:pt x="242700" y="79529"/>
                  <a:pt x="242814" y="78729"/>
                </a:cubicBezTo>
                <a:cubicBezTo>
                  <a:pt x="242928" y="77929"/>
                  <a:pt x="243214" y="76957"/>
                  <a:pt x="243671" y="75814"/>
                </a:cubicBezTo>
                <a:lnTo>
                  <a:pt x="257044" y="41181"/>
                </a:lnTo>
                <a:cubicBezTo>
                  <a:pt x="257502" y="39581"/>
                  <a:pt x="258073" y="38038"/>
                  <a:pt x="258759" y="36552"/>
                </a:cubicBezTo>
                <a:cubicBezTo>
                  <a:pt x="259445" y="35066"/>
                  <a:pt x="260131" y="33523"/>
                  <a:pt x="260816" y="31923"/>
                </a:cubicBezTo>
                <a:cubicBezTo>
                  <a:pt x="261502" y="30780"/>
                  <a:pt x="261902" y="29580"/>
                  <a:pt x="262017" y="28323"/>
                </a:cubicBezTo>
                <a:cubicBezTo>
                  <a:pt x="262131" y="27065"/>
                  <a:pt x="262417" y="25865"/>
                  <a:pt x="262874" y="24722"/>
                </a:cubicBezTo>
                <a:cubicBezTo>
                  <a:pt x="263560" y="22665"/>
                  <a:pt x="264703" y="21522"/>
                  <a:pt x="266303" y="21293"/>
                </a:cubicBezTo>
                <a:cubicBezTo>
                  <a:pt x="267217" y="20836"/>
                  <a:pt x="268017" y="20607"/>
                  <a:pt x="268703" y="20607"/>
                </a:cubicBezTo>
                <a:cubicBezTo>
                  <a:pt x="269389" y="20607"/>
                  <a:pt x="269960" y="20493"/>
                  <a:pt x="270418" y="20265"/>
                </a:cubicBezTo>
                <a:close/>
                <a:moveTo>
                  <a:pt x="194522" y="19922"/>
                </a:moveTo>
                <a:cubicBezTo>
                  <a:pt x="195208" y="19922"/>
                  <a:pt x="195951" y="19979"/>
                  <a:pt x="196751" y="20093"/>
                </a:cubicBezTo>
                <a:cubicBezTo>
                  <a:pt x="197551" y="20207"/>
                  <a:pt x="198409" y="20265"/>
                  <a:pt x="199323" y="20265"/>
                </a:cubicBezTo>
                <a:cubicBezTo>
                  <a:pt x="200466" y="20493"/>
                  <a:pt x="201438" y="21179"/>
                  <a:pt x="202238" y="22322"/>
                </a:cubicBezTo>
                <a:cubicBezTo>
                  <a:pt x="203038" y="23465"/>
                  <a:pt x="203552" y="24608"/>
                  <a:pt x="203781" y="25751"/>
                </a:cubicBezTo>
                <a:cubicBezTo>
                  <a:pt x="204238" y="27351"/>
                  <a:pt x="204124" y="29294"/>
                  <a:pt x="203438" y="31580"/>
                </a:cubicBezTo>
                <a:cubicBezTo>
                  <a:pt x="202981" y="34095"/>
                  <a:pt x="202352" y="36438"/>
                  <a:pt x="201552" y="38610"/>
                </a:cubicBezTo>
                <a:cubicBezTo>
                  <a:pt x="200752" y="40781"/>
                  <a:pt x="200009" y="43125"/>
                  <a:pt x="199323" y="45639"/>
                </a:cubicBezTo>
                <a:cubicBezTo>
                  <a:pt x="196123" y="56383"/>
                  <a:pt x="193265" y="66785"/>
                  <a:pt x="190751" y="76843"/>
                </a:cubicBezTo>
                <a:cubicBezTo>
                  <a:pt x="190065" y="80272"/>
                  <a:pt x="189207" y="83815"/>
                  <a:pt x="188179" y="87473"/>
                </a:cubicBezTo>
                <a:cubicBezTo>
                  <a:pt x="187150" y="91131"/>
                  <a:pt x="186064" y="94674"/>
                  <a:pt x="184921" y="98103"/>
                </a:cubicBezTo>
                <a:cubicBezTo>
                  <a:pt x="183092" y="104275"/>
                  <a:pt x="181435" y="110447"/>
                  <a:pt x="179949" y="116619"/>
                </a:cubicBezTo>
                <a:cubicBezTo>
                  <a:pt x="178463" y="122792"/>
                  <a:pt x="176806" y="128964"/>
                  <a:pt x="174977" y="135136"/>
                </a:cubicBezTo>
                <a:cubicBezTo>
                  <a:pt x="174749" y="135822"/>
                  <a:pt x="174634" y="136451"/>
                  <a:pt x="174634" y="137022"/>
                </a:cubicBezTo>
                <a:cubicBezTo>
                  <a:pt x="174634" y="137593"/>
                  <a:pt x="174520" y="138108"/>
                  <a:pt x="174291" y="138565"/>
                </a:cubicBezTo>
                <a:cubicBezTo>
                  <a:pt x="173148" y="143823"/>
                  <a:pt x="175091" y="146109"/>
                  <a:pt x="180121" y="145423"/>
                </a:cubicBezTo>
                <a:cubicBezTo>
                  <a:pt x="181492" y="145194"/>
                  <a:pt x="182750" y="145023"/>
                  <a:pt x="183893" y="144909"/>
                </a:cubicBezTo>
                <a:cubicBezTo>
                  <a:pt x="185036" y="144794"/>
                  <a:pt x="186293" y="144623"/>
                  <a:pt x="187664" y="144394"/>
                </a:cubicBezTo>
                <a:cubicBezTo>
                  <a:pt x="188122" y="144394"/>
                  <a:pt x="188693" y="144451"/>
                  <a:pt x="189379" y="144566"/>
                </a:cubicBezTo>
                <a:cubicBezTo>
                  <a:pt x="190065" y="144680"/>
                  <a:pt x="190751" y="144737"/>
                  <a:pt x="191436" y="144737"/>
                </a:cubicBezTo>
                <a:lnTo>
                  <a:pt x="192122" y="145423"/>
                </a:lnTo>
                <a:cubicBezTo>
                  <a:pt x="192579" y="146337"/>
                  <a:pt x="192579" y="147138"/>
                  <a:pt x="192122" y="147823"/>
                </a:cubicBezTo>
                <a:cubicBezTo>
                  <a:pt x="191436" y="149424"/>
                  <a:pt x="190293" y="150567"/>
                  <a:pt x="188693" y="151252"/>
                </a:cubicBezTo>
                <a:cubicBezTo>
                  <a:pt x="185493" y="153538"/>
                  <a:pt x="182178" y="155139"/>
                  <a:pt x="178749" y="156053"/>
                </a:cubicBezTo>
                <a:cubicBezTo>
                  <a:pt x="177606" y="156510"/>
                  <a:pt x="176463" y="156910"/>
                  <a:pt x="175320" y="157253"/>
                </a:cubicBezTo>
                <a:cubicBezTo>
                  <a:pt x="174177" y="157596"/>
                  <a:pt x="173034" y="157996"/>
                  <a:pt x="171891" y="158453"/>
                </a:cubicBezTo>
                <a:cubicBezTo>
                  <a:pt x="170062" y="159139"/>
                  <a:pt x="168919" y="160282"/>
                  <a:pt x="168462" y="161882"/>
                </a:cubicBezTo>
                <a:cubicBezTo>
                  <a:pt x="168005" y="162797"/>
                  <a:pt x="167548" y="163940"/>
                  <a:pt x="167090" y="165311"/>
                </a:cubicBezTo>
                <a:cubicBezTo>
                  <a:pt x="164119" y="174912"/>
                  <a:pt x="161261" y="184571"/>
                  <a:pt x="158518" y="194286"/>
                </a:cubicBezTo>
                <a:cubicBezTo>
                  <a:pt x="155775" y="204002"/>
                  <a:pt x="153032" y="213774"/>
                  <a:pt x="150288" y="223604"/>
                </a:cubicBezTo>
                <a:cubicBezTo>
                  <a:pt x="150060" y="224518"/>
                  <a:pt x="149831" y="225433"/>
                  <a:pt x="149603" y="226347"/>
                </a:cubicBezTo>
                <a:cubicBezTo>
                  <a:pt x="149374" y="227262"/>
                  <a:pt x="149031" y="228290"/>
                  <a:pt x="148574" y="229433"/>
                </a:cubicBezTo>
                <a:cubicBezTo>
                  <a:pt x="147659" y="232177"/>
                  <a:pt x="146859" y="234920"/>
                  <a:pt x="146174" y="237663"/>
                </a:cubicBezTo>
                <a:cubicBezTo>
                  <a:pt x="145488" y="240406"/>
                  <a:pt x="144802" y="243149"/>
                  <a:pt x="144116" y="245893"/>
                </a:cubicBezTo>
                <a:cubicBezTo>
                  <a:pt x="143659" y="248407"/>
                  <a:pt x="142973" y="250807"/>
                  <a:pt x="142059" y="253093"/>
                </a:cubicBezTo>
                <a:cubicBezTo>
                  <a:pt x="141144" y="255379"/>
                  <a:pt x="140459" y="257780"/>
                  <a:pt x="140001" y="260294"/>
                </a:cubicBezTo>
                <a:cubicBezTo>
                  <a:pt x="138858" y="263495"/>
                  <a:pt x="137772" y="266752"/>
                  <a:pt x="136744" y="270067"/>
                </a:cubicBezTo>
                <a:cubicBezTo>
                  <a:pt x="135715" y="273382"/>
                  <a:pt x="134629" y="276753"/>
                  <a:pt x="133486" y="280183"/>
                </a:cubicBezTo>
                <a:cubicBezTo>
                  <a:pt x="132800" y="282240"/>
                  <a:pt x="132172" y="284354"/>
                  <a:pt x="131600" y="286526"/>
                </a:cubicBezTo>
                <a:cubicBezTo>
                  <a:pt x="131029" y="288698"/>
                  <a:pt x="130514" y="290927"/>
                  <a:pt x="130057" y="293213"/>
                </a:cubicBezTo>
                <a:cubicBezTo>
                  <a:pt x="128914" y="298013"/>
                  <a:pt x="127771" y="302014"/>
                  <a:pt x="126628" y="305214"/>
                </a:cubicBezTo>
                <a:cubicBezTo>
                  <a:pt x="125714" y="307043"/>
                  <a:pt x="124685" y="308415"/>
                  <a:pt x="123542" y="309329"/>
                </a:cubicBezTo>
                <a:cubicBezTo>
                  <a:pt x="123085" y="309786"/>
                  <a:pt x="122342" y="309843"/>
                  <a:pt x="121313" y="309500"/>
                </a:cubicBezTo>
                <a:cubicBezTo>
                  <a:pt x="120285" y="309158"/>
                  <a:pt x="119656" y="308643"/>
                  <a:pt x="119427" y="307957"/>
                </a:cubicBezTo>
                <a:cubicBezTo>
                  <a:pt x="119199" y="307272"/>
                  <a:pt x="119084" y="306643"/>
                  <a:pt x="119084" y="306071"/>
                </a:cubicBezTo>
                <a:cubicBezTo>
                  <a:pt x="119084" y="305500"/>
                  <a:pt x="118970" y="304871"/>
                  <a:pt x="118742" y="304185"/>
                </a:cubicBezTo>
                <a:cubicBezTo>
                  <a:pt x="118970" y="303500"/>
                  <a:pt x="119027" y="302700"/>
                  <a:pt x="118913" y="301785"/>
                </a:cubicBezTo>
                <a:cubicBezTo>
                  <a:pt x="118799" y="300871"/>
                  <a:pt x="118856" y="300071"/>
                  <a:pt x="119084" y="299385"/>
                </a:cubicBezTo>
                <a:cubicBezTo>
                  <a:pt x="119542" y="296185"/>
                  <a:pt x="119999" y="293098"/>
                  <a:pt x="120456" y="290127"/>
                </a:cubicBezTo>
                <a:cubicBezTo>
                  <a:pt x="120913" y="287155"/>
                  <a:pt x="121599" y="284183"/>
                  <a:pt x="122513" y="281211"/>
                </a:cubicBezTo>
                <a:cubicBezTo>
                  <a:pt x="122971" y="280068"/>
                  <a:pt x="123256" y="279039"/>
                  <a:pt x="123371" y="278125"/>
                </a:cubicBezTo>
                <a:cubicBezTo>
                  <a:pt x="123485" y="277211"/>
                  <a:pt x="123656" y="276296"/>
                  <a:pt x="123885" y="275382"/>
                </a:cubicBezTo>
                <a:cubicBezTo>
                  <a:pt x="124571" y="272181"/>
                  <a:pt x="125257" y="269095"/>
                  <a:pt x="125942" y="266124"/>
                </a:cubicBezTo>
                <a:cubicBezTo>
                  <a:pt x="126628" y="263152"/>
                  <a:pt x="127657" y="260294"/>
                  <a:pt x="129029" y="257551"/>
                </a:cubicBezTo>
                <a:cubicBezTo>
                  <a:pt x="129486" y="256637"/>
                  <a:pt x="129829" y="255665"/>
                  <a:pt x="130057" y="254636"/>
                </a:cubicBezTo>
                <a:cubicBezTo>
                  <a:pt x="130286" y="253608"/>
                  <a:pt x="130514" y="252522"/>
                  <a:pt x="130743" y="251379"/>
                </a:cubicBezTo>
                <a:cubicBezTo>
                  <a:pt x="130743" y="247721"/>
                  <a:pt x="131657" y="243721"/>
                  <a:pt x="133486" y="239377"/>
                </a:cubicBezTo>
                <a:cubicBezTo>
                  <a:pt x="134858" y="235034"/>
                  <a:pt x="136172" y="230748"/>
                  <a:pt x="137430" y="226519"/>
                </a:cubicBezTo>
                <a:cubicBezTo>
                  <a:pt x="138687" y="222290"/>
                  <a:pt x="139887" y="218003"/>
                  <a:pt x="141030" y="213660"/>
                </a:cubicBezTo>
                <a:cubicBezTo>
                  <a:pt x="141487" y="211831"/>
                  <a:pt x="141830" y="210574"/>
                  <a:pt x="142059" y="209888"/>
                </a:cubicBezTo>
                <a:cubicBezTo>
                  <a:pt x="143202" y="207602"/>
                  <a:pt x="144116" y="205316"/>
                  <a:pt x="144802" y="203030"/>
                </a:cubicBezTo>
                <a:cubicBezTo>
                  <a:pt x="145488" y="200744"/>
                  <a:pt x="146059" y="198344"/>
                  <a:pt x="146516" y="195829"/>
                </a:cubicBezTo>
                <a:cubicBezTo>
                  <a:pt x="147431" y="191257"/>
                  <a:pt x="148288" y="186800"/>
                  <a:pt x="149088" y="182456"/>
                </a:cubicBezTo>
                <a:cubicBezTo>
                  <a:pt x="149888" y="178113"/>
                  <a:pt x="150860" y="173655"/>
                  <a:pt x="152003" y="169083"/>
                </a:cubicBezTo>
                <a:cubicBezTo>
                  <a:pt x="152003" y="168626"/>
                  <a:pt x="151774" y="168054"/>
                  <a:pt x="151317" y="167369"/>
                </a:cubicBezTo>
                <a:cubicBezTo>
                  <a:pt x="150860" y="166683"/>
                  <a:pt x="150403" y="166340"/>
                  <a:pt x="149945" y="166340"/>
                </a:cubicBezTo>
                <a:cubicBezTo>
                  <a:pt x="149717" y="166111"/>
                  <a:pt x="149374" y="165997"/>
                  <a:pt x="148917" y="165997"/>
                </a:cubicBezTo>
                <a:lnTo>
                  <a:pt x="143773" y="165997"/>
                </a:lnTo>
                <a:cubicBezTo>
                  <a:pt x="141944" y="166454"/>
                  <a:pt x="140173" y="166854"/>
                  <a:pt x="138458" y="167197"/>
                </a:cubicBezTo>
                <a:cubicBezTo>
                  <a:pt x="136744" y="167540"/>
                  <a:pt x="134972" y="167940"/>
                  <a:pt x="133143" y="168397"/>
                </a:cubicBezTo>
                <a:cubicBezTo>
                  <a:pt x="128114" y="169998"/>
                  <a:pt x="123142" y="171426"/>
                  <a:pt x="118227" y="172684"/>
                </a:cubicBezTo>
                <a:cubicBezTo>
                  <a:pt x="113312" y="173941"/>
                  <a:pt x="108340" y="175370"/>
                  <a:pt x="103311" y="176970"/>
                </a:cubicBezTo>
                <a:cubicBezTo>
                  <a:pt x="96910" y="178799"/>
                  <a:pt x="90624" y="180799"/>
                  <a:pt x="84452" y="182971"/>
                </a:cubicBezTo>
                <a:cubicBezTo>
                  <a:pt x="78279" y="185142"/>
                  <a:pt x="72221" y="187485"/>
                  <a:pt x="66278" y="190000"/>
                </a:cubicBezTo>
                <a:cubicBezTo>
                  <a:pt x="65135" y="190457"/>
                  <a:pt x="64106" y="191086"/>
                  <a:pt x="63192" y="191886"/>
                </a:cubicBezTo>
                <a:cubicBezTo>
                  <a:pt x="62277" y="192686"/>
                  <a:pt x="61363" y="193543"/>
                  <a:pt x="60449" y="194458"/>
                </a:cubicBezTo>
                <a:cubicBezTo>
                  <a:pt x="60220" y="194686"/>
                  <a:pt x="60106" y="194915"/>
                  <a:pt x="60106" y="195144"/>
                </a:cubicBezTo>
                <a:cubicBezTo>
                  <a:pt x="60106" y="195372"/>
                  <a:pt x="59991" y="195486"/>
                  <a:pt x="59763" y="195486"/>
                </a:cubicBezTo>
                <a:cubicBezTo>
                  <a:pt x="58391" y="197772"/>
                  <a:pt x="57020" y="199887"/>
                  <a:pt x="55648" y="201830"/>
                </a:cubicBezTo>
                <a:cubicBezTo>
                  <a:pt x="54276" y="203773"/>
                  <a:pt x="52905" y="205773"/>
                  <a:pt x="51533" y="207831"/>
                </a:cubicBezTo>
                <a:cubicBezTo>
                  <a:pt x="48104" y="213774"/>
                  <a:pt x="44675" y="219661"/>
                  <a:pt x="41246" y="225490"/>
                </a:cubicBezTo>
                <a:cubicBezTo>
                  <a:pt x="37817" y="231319"/>
                  <a:pt x="34617" y="237320"/>
                  <a:pt x="31645" y="243492"/>
                </a:cubicBezTo>
                <a:cubicBezTo>
                  <a:pt x="30502" y="246007"/>
                  <a:pt x="29187" y="248521"/>
                  <a:pt x="27702" y="251036"/>
                </a:cubicBezTo>
                <a:cubicBezTo>
                  <a:pt x="26216" y="253551"/>
                  <a:pt x="24673" y="256065"/>
                  <a:pt x="23072" y="258580"/>
                </a:cubicBezTo>
                <a:cubicBezTo>
                  <a:pt x="22158" y="259951"/>
                  <a:pt x="20901" y="260980"/>
                  <a:pt x="19301" y="261666"/>
                </a:cubicBezTo>
                <a:cubicBezTo>
                  <a:pt x="18386" y="262123"/>
                  <a:pt x="17243" y="262580"/>
                  <a:pt x="15872" y="263037"/>
                </a:cubicBezTo>
                <a:cubicBezTo>
                  <a:pt x="12671" y="263723"/>
                  <a:pt x="9814" y="263495"/>
                  <a:pt x="7299" y="262352"/>
                </a:cubicBezTo>
                <a:cubicBezTo>
                  <a:pt x="6842" y="262352"/>
                  <a:pt x="6499" y="262237"/>
                  <a:pt x="6270" y="262009"/>
                </a:cubicBezTo>
                <a:cubicBezTo>
                  <a:pt x="6042" y="261780"/>
                  <a:pt x="5699" y="261552"/>
                  <a:pt x="5242" y="261323"/>
                </a:cubicBezTo>
                <a:cubicBezTo>
                  <a:pt x="4099" y="261094"/>
                  <a:pt x="3184" y="260637"/>
                  <a:pt x="2498" y="259951"/>
                </a:cubicBezTo>
                <a:cubicBezTo>
                  <a:pt x="1813" y="259266"/>
                  <a:pt x="1241" y="258465"/>
                  <a:pt x="784" y="257551"/>
                </a:cubicBezTo>
                <a:cubicBezTo>
                  <a:pt x="-130" y="256408"/>
                  <a:pt x="-245" y="255265"/>
                  <a:pt x="441" y="254122"/>
                </a:cubicBezTo>
                <a:cubicBezTo>
                  <a:pt x="1127" y="253208"/>
                  <a:pt x="1755" y="252465"/>
                  <a:pt x="2327" y="251893"/>
                </a:cubicBezTo>
                <a:cubicBezTo>
                  <a:pt x="2898" y="251322"/>
                  <a:pt x="3413" y="250465"/>
                  <a:pt x="3870" y="249321"/>
                </a:cubicBezTo>
                <a:cubicBezTo>
                  <a:pt x="7070" y="243835"/>
                  <a:pt x="10214" y="238349"/>
                  <a:pt x="13300" y="232862"/>
                </a:cubicBezTo>
                <a:cubicBezTo>
                  <a:pt x="16386" y="227376"/>
                  <a:pt x="19415" y="221661"/>
                  <a:pt x="22387" y="215717"/>
                </a:cubicBezTo>
                <a:cubicBezTo>
                  <a:pt x="23758" y="213203"/>
                  <a:pt x="22958" y="211717"/>
                  <a:pt x="19986" y="211260"/>
                </a:cubicBezTo>
                <a:lnTo>
                  <a:pt x="18615" y="211260"/>
                </a:lnTo>
                <a:cubicBezTo>
                  <a:pt x="16786" y="211488"/>
                  <a:pt x="15129" y="211374"/>
                  <a:pt x="13643" y="210917"/>
                </a:cubicBezTo>
                <a:cubicBezTo>
                  <a:pt x="12157" y="210459"/>
                  <a:pt x="10614" y="209888"/>
                  <a:pt x="9014" y="209202"/>
                </a:cubicBezTo>
                <a:cubicBezTo>
                  <a:pt x="8556" y="209202"/>
                  <a:pt x="7871" y="208745"/>
                  <a:pt x="6956" y="207831"/>
                </a:cubicBezTo>
                <a:cubicBezTo>
                  <a:pt x="5127" y="206459"/>
                  <a:pt x="4899" y="205087"/>
                  <a:pt x="6270" y="203716"/>
                </a:cubicBezTo>
                <a:cubicBezTo>
                  <a:pt x="6956" y="202573"/>
                  <a:pt x="7413" y="201887"/>
                  <a:pt x="7642" y="201658"/>
                </a:cubicBezTo>
                <a:cubicBezTo>
                  <a:pt x="9471" y="199601"/>
                  <a:pt x="11985" y="197544"/>
                  <a:pt x="15186" y="195486"/>
                </a:cubicBezTo>
                <a:cubicBezTo>
                  <a:pt x="17015" y="194572"/>
                  <a:pt x="18729" y="193772"/>
                  <a:pt x="20329" y="193086"/>
                </a:cubicBezTo>
                <a:cubicBezTo>
                  <a:pt x="21929" y="192400"/>
                  <a:pt x="23530" y="191600"/>
                  <a:pt x="25130" y="190686"/>
                </a:cubicBezTo>
                <a:cubicBezTo>
                  <a:pt x="27644" y="189543"/>
                  <a:pt x="29988" y="188514"/>
                  <a:pt x="32159" y="187600"/>
                </a:cubicBezTo>
                <a:cubicBezTo>
                  <a:pt x="34331" y="186685"/>
                  <a:pt x="36560" y="185657"/>
                  <a:pt x="38846" y="184514"/>
                </a:cubicBezTo>
                <a:cubicBezTo>
                  <a:pt x="41360" y="183371"/>
                  <a:pt x="43475" y="182056"/>
                  <a:pt x="45189" y="180570"/>
                </a:cubicBezTo>
                <a:cubicBezTo>
                  <a:pt x="46904" y="179084"/>
                  <a:pt x="48561" y="177427"/>
                  <a:pt x="50162" y="175598"/>
                </a:cubicBezTo>
                <a:cubicBezTo>
                  <a:pt x="52676" y="172398"/>
                  <a:pt x="55248" y="169140"/>
                  <a:pt x="57877" y="165826"/>
                </a:cubicBezTo>
                <a:cubicBezTo>
                  <a:pt x="60506" y="162511"/>
                  <a:pt x="63077" y="159253"/>
                  <a:pt x="65592" y="156053"/>
                </a:cubicBezTo>
                <a:cubicBezTo>
                  <a:pt x="69021" y="151938"/>
                  <a:pt x="72450" y="147823"/>
                  <a:pt x="75879" y="143709"/>
                </a:cubicBezTo>
                <a:cubicBezTo>
                  <a:pt x="79308" y="139594"/>
                  <a:pt x="82737" y="135593"/>
                  <a:pt x="86166" y="131707"/>
                </a:cubicBezTo>
                <a:cubicBezTo>
                  <a:pt x="90967" y="126449"/>
                  <a:pt x="95653" y="121191"/>
                  <a:pt x="100225" y="115934"/>
                </a:cubicBezTo>
                <a:cubicBezTo>
                  <a:pt x="104797" y="110676"/>
                  <a:pt x="109483" y="105418"/>
                  <a:pt x="114284" y="100160"/>
                </a:cubicBezTo>
                <a:cubicBezTo>
                  <a:pt x="117256" y="96960"/>
                  <a:pt x="120227" y="93874"/>
                  <a:pt x="123199" y="90902"/>
                </a:cubicBezTo>
                <a:cubicBezTo>
                  <a:pt x="126171" y="87930"/>
                  <a:pt x="129257" y="84844"/>
                  <a:pt x="132458" y="81644"/>
                </a:cubicBezTo>
                <a:cubicBezTo>
                  <a:pt x="134515" y="79586"/>
                  <a:pt x="136515" y="77529"/>
                  <a:pt x="138458" y="75471"/>
                </a:cubicBezTo>
                <a:cubicBezTo>
                  <a:pt x="140401" y="73414"/>
                  <a:pt x="142402" y="71357"/>
                  <a:pt x="144459" y="69299"/>
                </a:cubicBezTo>
                <a:cubicBezTo>
                  <a:pt x="145602" y="68156"/>
                  <a:pt x="146574" y="67070"/>
                  <a:pt x="147374" y="66042"/>
                </a:cubicBezTo>
                <a:cubicBezTo>
                  <a:pt x="148174" y="65013"/>
                  <a:pt x="149145" y="63927"/>
                  <a:pt x="150288" y="62784"/>
                </a:cubicBezTo>
                <a:cubicBezTo>
                  <a:pt x="151660" y="61641"/>
                  <a:pt x="153032" y="60441"/>
                  <a:pt x="154403" y="59184"/>
                </a:cubicBezTo>
                <a:cubicBezTo>
                  <a:pt x="155775" y="57926"/>
                  <a:pt x="157146" y="56612"/>
                  <a:pt x="158518" y="55240"/>
                </a:cubicBezTo>
                <a:cubicBezTo>
                  <a:pt x="160347" y="53183"/>
                  <a:pt x="162747" y="51011"/>
                  <a:pt x="165719" y="48725"/>
                </a:cubicBezTo>
                <a:cubicBezTo>
                  <a:pt x="166633" y="47811"/>
                  <a:pt x="167548" y="47011"/>
                  <a:pt x="168462" y="46325"/>
                </a:cubicBezTo>
                <a:cubicBezTo>
                  <a:pt x="169376" y="45639"/>
                  <a:pt x="170405" y="44953"/>
                  <a:pt x="171548" y="44268"/>
                </a:cubicBezTo>
                <a:cubicBezTo>
                  <a:pt x="176806" y="39924"/>
                  <a:pt x="180692" y="35124"/>
                  <a:pt x="183207" y="29866"/>
                </a:cubicBezTo>
                <a:cubicBezTo>
                  <a:pt x="183664" y="28951"/>
                  <a:pt x="184178" y="28094"/>
                  <a:pt x="184750" y="27294"/>
                </a:cubicBezTo>
                <a:cubicBezTo>
                  <a:pt x="185321" y="26494"/>
                  <a:pt x="185836" y="25522"/>
                  <a:pt x="186293" y="24379"/>
                </a:cubicBezTo>
                <a:cubicBezTo>
                  <a:pt x="187207" y="22779"/>
                  <a:pt x="188350" y="21693"/>
                  <a:pt x="189722" y="21122"/>
                </a:cubicBezTo>
                <a:cubicBezTo>
                  <a:pt x="191093" y="20550"/>
                  <a:pt x="192694" y="20150"/>
                  <a:pt x="194522" y="19922"/>
                </a:cubicBezTo>
                <a:close/>
                <a:moveTo>
                  <a:pt x="640864" y="205"/>
                </a:moveTo>
                <a:cubicBezTo>
                  <a:pt x="646808" y="776"/>
                  <a:pt x="652637" y="2319"/>
                  <a:pt x="658352" y="4834"/>
                </a:cubicBezTo>
                <a:cubicBezTo>
                  <a:pt x="659495" y="5291"/>
                  <a:pt x="660466" y="6091"/>
                  <a:pt x="661266" y="7234"/>
                </a:cubicBezTo>
                <a:cubicBezTo>
                  <a:pt x="662066" y="8377"/>
                  <a:pt x="662695" y="9292"/>
                  <a:pt x="663152" y="9978"/>
                </a:cubicBezTo>
                <a:cubicBezTo>
                  <a:pt x="664753" y="12721"/>
                  <a:pt x="664695" y="15007"/>
                  <a:pt x="662981" y="16836"/>
                </a:cubicBezTo>
                <a:cubicBezTo>
                  <a:pt x="661266" y="18664"/>
                  <a:pt x="658466" y="19579"/>
                  <a:pt x="654580" y="19579"/>
                </a:cubicBezTo>
                <a:lnTo>
                  <a:pt x="651494" y="19579"/>
                </a:lnTo>
                <a:cubicBezTo>
                  <a:pt x="646922" y="17064"/>
                  <a:pt x="642636" y="16435"/>
                  <a:pt x="638635" y="17693"/>
                </a:cubicBezTo>
                <a:cubicBezTo>
                  <a:pt x="634635" y="18950"/>
                  <a:pt x="630348" y="20493"/>
                  <a:pt x="625776" y="22322"/>
                </a:cubicBezTo>
                <a:cubicBezTo>
                  <a:pt x="619376" y="23922"/>
                  <a:pt x="613432" y="26208"/>
                  <a:pt x="607946" y="29180"/>
                </a:cubicBezTo>
                <a:cubicBezTo>
                  <a:pt x="602459" y="32152"/>
                  <a:pt x="597430" y="35581"/>
                  <a:pt x="592858" y="39467"/>
                </a:cubicBezTo>
                <a:cubicBezTo>
                  <a:pt x="590800" y="41296"/>
                  <a:pt x="588857" y="43010"/>
                  <a:pt x="587029" y="44610"/>
                </a:cubicBezTo>
                <a:cubicBezTo>
                  <a:pt x="585200" y="46211"/>
                  <a:pt x="583142" y="47811"/>
                  <a:pt x="580856" y="49411"/>
                </a:cubicBezTo>
                <a:cubicBezTo>
                  <a:pt x="579485" y="50783"/>
                  <a:pt x="578228" y="51983"/>
                  <a:pt x="577084" y="53011"/>
                </a:cubicBezTo>
                <a:cubicBezTo>
                  <a:pt x="575942" y="54040"/>
                  <a:pt x="574684" y="55126"/>
                  <a:pt x="573313" y="56269"/>
                </a:cubicBezTo>
                <a:cubicBezTo>
                  <a:pt x="568055" y="59012"/>
                  <a:pt x="563654" y="62041"/>
                  <a:pt x="560111" y="65356"/>
                </a:cubicBezTo>
                <a:cubicBezTo>
                  <a:pt x="556568" y="68671"/>
                  <a:pt x="552853" y="71928"/>
                  <a:pt x="548967" y="75129"/>
                </a:cubicBezTo>
                <a:cubicBezTo>
                  <a:pt x="541880" y="81301"/>
                  <a:pt x="535594" y="87702"/>
                  <a:pt x="530107" y="94331"/>
                </a:cubicBezTo>
                <a:cubicBezTo>
                  <a:pt x="524621" y="100960"/>
                  <a:pt x="518906" y="107590"/>
                  <a:pt x="512962" y="114219"/>
                </a:cubicBezTo>
                <a:cubicBezTo>
                  <a:pt x="512048" y="115591"/>
                  <a:pt x="511419" y="116962"/>
                  <a:pt x="511076" y="118334"/>
                </a:cubicBezTo>
                <a:cubicBezTo>
                  <a:pt x="510733" y="119706"/>
                  <a:pt x="509876" y="121077"/>
                  <a:pt x="508504" y="122449"/>
                </a:cubicBezTo>
                <a:cubicBezTo>
                  <a:pt x="513762" y="123363"/>
                  <a:pt x="518506" y="123592"/>
                  <a:pt x="522735" y="123135"/>
                </a:cubicBezTo>
                <a:cubicBezTo>
                  <a:pt x="526964" y="122677"/>
                  <a:pt x="531022" y="121992"/>
                  <a:pt x="534908" y="121077"/>
                </a:cubicBezTo>
                <a:cubicBezTo>
                  <a:pt x="541994" y="118334"/>
                  <a:pt x="549310" y="116277"/>
                  <a:pt x="556853" y="114905"/>
                </a:cubicBezTo>
                <a:cubicBezTo>
                  <a:pt x="564397" y="113533"/>
                  <a:pt x="571941" y="112276"/>
                  <a:pt x="579485" y="111133"/>
                </a:cubicBezTo>
                <a:cubicBezTo>
                  <a:pt x="605088" y="108390"/>
                  <a:pt x="629091" y="112733"/>
                  <a:pt x="651494" y="124163"/>
                </a:cubicBezTo>
                <a:cubicBezTo>
                  <a:pt x="661324" y="129192"/>
                  <a:pt x="667953" y="136793"/>
                  <a:pt x="671382" y="146966"/>
                </a:cubicBezTo>
                <a:cubicBezTo>
                  <a:pt x="674811" y="157139"/>
                  <a:pt x="674011" y="167712"/>
                  <a:pt x="668982" y="178684"/>
                </a:cubicBezTo>
                <a:cubicBezTo>
                  <a:pt x="668296" y="180513"/>
                  <a:pt x="667039" y="182571"/>
                  <a:pt x="665210" y="184857"/>
                </a:cubicBezTo>
                <a:cubicBezTo>
                  <a:pt x="663381" y="187143"/>
                  <a:pt x="661895" y="189543"/>
                  <a:pt x="660752" y="192057"/>
                </a:cubicBezTo>
                <a:cubicBezTo>
                  <a:pt x="656180" y="200287"/>
                  <a:pt x="650465" y="207431"/>
                  <a:pt x="643607" y="213488"/>
                </a:cubicBezTo>
                <a:cubicBezTo>
                  <a:pt x="636749" y="219546"/>
                  <a:pt x="629091" y="225319"/>
                  <a:pt x="620633" y="230805"/>
                </a:cubicBezTo>
                <a:cubicBezTo>
                  <a:pt x="619947" y="231262"/>
                  <a:pt x="619090" y="231548"/>
                  <a:pt x="618061" y="231662"/>
                </a:cubicBezTo>
                <a:cubicBezTo>
                  <a:pt x="617032" y="231776"/>
                  <a:pt x="616175" y="232177"/>
                  <a:pt x="615489" y="232862"/>
                </a:cubicBezTo>
                <a:cubicBezTo>
                  <a:pt x="612975" y="235148"/>
                  <a:pt x="609203" y="237720"/>
                  <a:pt x="604174" y="240578"/>
                </a:cubicBezTo>
                <a:cubicBezTo>
                  <a:pt x="599144" y="243435"/>
                  <a:pt x="593429" y="246235"/>
                  <a:pt x="587029" y="248979"/>
                </a:cubicBezTo>
                <a:cubicBezTo>
                  <a:pt x="580628" y="251722"/>
                  <a:pt x="573941" y="254294"/>
                  <a:pt x="566969" y="256694"/>
                </a:cubicBezTo>
                <a:cubicBezTo>
                  <a:pt x="559997" y="259094"/>
                  <a:pt x="553253" y="260980"/>
                  <a:pt x="546738" y="262352"/>
                </a:cubicBezTo>
                <a:cubicBezTo>
                  <a:pt x="540223" y="263723"/>
                  <a:pt x="534279" y="264466"/>
                  <a:pt x="528907" y="264581"/>
                </a:cubicBezTo>
                <a:cubicBezTo>
                  <a:pt x="523535" y="264695"/>
                  <a:pt x="519363" y="263838"/>
                  <a:pt x="516391" y="262009"/>
                </a:cubicBezTo>
                <a:cubicBezTo>
                  <a:pt x="515248" y="261094"/>
                  <a:pt x="513991" y="260066"/>
                  <a:pt x="512619" y="258923"/>
                </a:cubicBezTo>
                <a:cubicBezTo>
                  <a:pt x="511248" y="257780"/>
                  <a:pt x="509876" y="256637"/>
                  <a:pt x="508504" y="255494"/>
                </a:cubicBezTo>
                <a:cubicBezTo>
                  <a:pt x="506676" y="253665"/>
                  <a:pt x="505647" y="252008"/>
                  <a:pt x="505418" y="250522"/>
                </a:cubicBezTo>
                <a:cubicBezTo>
                  <a:pt x="505190" y="249036"/>
                  <a:pt x="505076" y="247378"/>
                  <a:pt x="505076" y="245550"/>
                </a:cubicBezTo>
                <a:cubicBezTo>
                  <a:pt x="505533" y="243035"/>
                  <a:pt x="505876" y="240463"/>
                  <a:pt x="506104" y="237834"/>
                </a:cubicBezTo>
                <a:cubicBezTo>
                  <a:pt x="506333" y="235205"/>
                  <a:pt x="506790" y="232862"/>
                  <a:pt x="507476" y="230805"/>
                </a:cubicBezTo>
                <a:cubicBezTo>
                  <a:pt x="507933" y="228062"/>
                  <a:pt x="508562" y="225490"/>
                  <a:pt x="509362" y="223090"/>
                </a:cubicBezTo>
                <a:cubicBezTo>
                  <a:pt x="510162" y="220689"/>
                  <a:pt x="511362" y="218118"/>
                  <a:pt x="512962" y="215374"/>
                </a:cubicBezTo>
                <a:cubicBezTo>
                  <a:pt x="514791" y="211945"/>
                  <a:pt x="516963" y="208402"/>
                  <a:pt x="519477" y="204745"/>
                </a:cubicBezTo>
                <a:cubicBezTo>
                  <a:pt x="521992" y="201087"/>
                  <a:pt x="524506" y="197315"/>
                  <a:pt x="527021" y="193429"/>
                </a:cubicBezTo>
                <a:cubicBezTo>
                  <a:pt x="527707" y="192743"/>
                  <a:pt x="528336" y="191943"/>
                  <a:pt x="528907" y="191029"/>
                </a:cubicBezTo>
                <a:cubicBezTo>
                  <a:pt x="529479" y="190114"/>
                  <a:pt x="530107" y="189314"/>
                  <a:pt x="530793" y="188628"/>
                </a:cubicBezTo>
                <a:lnTo>
                  <a:pt x="537308" y="188628"/>
                </a:lnTo>
                <a:cubicBezTo>
                  <a:pt x="537308" y="189314"/>
                  <a:pt x="537537" y="190114"/>
                  <a:pt x="537994" y="191029"/>
                </a:cubicBezTo>
                <a:cubicBezTo>
                  <a:pt x="538451" y="191943"/>
                  <a:pt x="538680" y="192743"/>
                  <a:pt x="538680" y="193429"/>
                </a:cubicBezTo>
                <a:cubicBezTo>
                  <a:pt x="537537" y="196401"/>
                  <a:pt x="536222" y="199487"/>
                  <a:pt x="534736" y="202687"/>
                </a:cubicBezTo>
                <a:cubicBezTo>
                  <a:pt x="533250" y="205887"/>
                  <a:pt x="531765" y="209202"/>
                  <a:pt x="530279" y="212631"/>
                </a:cubicBezTo>
                <a:cubicBezTo>
                  <a:pt x="528793" y="216060"/>
                  <a:pt x="527593" y="219546"/>
                  <a:pt x="526678" y="223090"/>
                </a:cubicBezTo>
                <a:cubicBezTo>
                  <a:pt x="525764" y="226633"/>
                  <a:pt x="525535" y="230348"/>
                  <a:pt x="525992" y="234234"/>
                </a:cubicBezTo>
                <a:cubicBezTo>
                  <a:pt x="525992" y="238577"/>
                  <a:pt x="526964" y="241606"/>
                  <a:pt x="528907" y="243321"/>
                </a:cubicBezTo>
                <a:cubicBezTo>
                  <a:pt x="530850" y="245035"/>
                  <a:pt x="534108" y="246121"/>
                  <a:pt x="538680" y="246578"/>
                </a:cubicBezTo>
                <a:cubicBezTo>
                  <a:pt x="541880" y="246578"/>
                  <a:pt x="545023" y="246464"/>
                  <a:pt x="548109" y="246235"/>
                </a:cubicBezTo>
                <a:cubicBezTo>
                  <a:pt x="551196" y="246007"/>
                  <a:pt x="554110" y="245207"/>
                  <a:pt x="556853" y="243835"/>
                </a:cubicBezTo>
                <a:cubicBezTo>
                  <a:pt x="563026" y="240863"/>
                  <a:pt x="569312" y="238520"/>
                  <a:pt x="575713" y="236806"/>
                </a:cubicBezTo>
                <a:cubicBezTo>
                  <a:pt x="582114" y="235091"/>
                  <a:pt x="588172" y="233319"/>
                  <a:pt x="593887" y="231491"/>
                </a:cubicBezTo>
                <a:cubicBezTo>
                  <a:pt x="599373" y="229433"/>
                  <a:pt x="604917" y="226290"/>
                  <a:pt x="610517" y="222061"/>
                </a:cubicBezTo>
                <a:cubicBezTo>
                  <a:pt x="616118" y="217832"/>
                  <a:pt x="621319" y="213203"/>
                  <a:pt x="626119" y="208173"/>
                </a:cubicBezTo>
                <a:cubicBezTo>
                  <a:pt x="630920" y="203144"/>
                  <a:pt x="635263" y="197944"/>
                  <a:pt x="639149" y="192572"/>
                </a:cubicBezTo>
                <a:cubicBezTo>
                  <a:pt x="643036" y="187200"/>
                  <a:pt x="646007" y="182228"/>
                  <a:pt x="648065" y="177656"/>
                </a:cubicBezTo>
                <a:cubicBezTo>
                  <a:pt x="649894" y="173312"/>
                  <a:pt x="651151" y="168740"/>
                  <a:pt x="651837" y="163940"/>
                </a:cubicBezTo>
                <a:cubicBezTo>
                  <a:pt x="652522" y="159139"/>
                  <a:pt x="652408" y="154110"/>
                  <a:pt x="651494" y="148852"/>
                </a:cubicBezTo>
                <a:cubicBezTo>
                  <a:pt x="651037" y="144509"/>
                  <a:pt x="649379" y="140794"/>
                  <a:pt x="646522" y="137708"/>
                </a:cubicBezTo>
                <a:cubicBezTo>
                  <a:pt x="643664" y="134622"/>
                  <a:pt x="640292" y="131821"/>
                  <a:pt x="636406" y="129307"/>
                </a:cubicBezTo>
                <a:cubicBezTo>
                  <a:pt x="631148" y="126792"/>
                  <a:pt x="626119" y="125020"/>
                  <a:pt x="621319" y="123992"/>
                </a:cubicBezTo>
                <a:cubicBezTo>
                  <a:pt x="616518" y="122963"/>
                  <a:pt x="611260" y="122449"/>
                  <a:pt x="605545" y="122449"/>
                </a:cubicBezTo>
                <a:cubicBezTo>
                  <a:pt x="596858" y="122449"/>
                  <a:pt x="587886" y="123020"/>
                  <a:pt x="578628" y="124163"/>
                </a:cubicBezTo>
                <a:cubicBezTo>
                  <a:pt x="569369" y="125306"/>
                  <a:pt x="560282" y="127592"/>
                  <a:pt x="551367" y="131021"/>
                </a:cubicBezTo>
                <a:cubicBezTo>
                  <a:pt x="542680" y="133993"/>
                  <a:pt x="533879" y="136393"/>
                  <a:pt x="524964" y="138222"/>
                </a:cubicBezTo>
                <a:cubicBezTo>
                  <a:pt x="521992" y="138679"/>
                  <a:pt x="519477" y="139137"/>
                  <a:pt x="517420" y="139594"/>
                </a:cubicBezTo>
                <a:cubicBezTo>
                  <a:pt x="515362" y="140051"/>
                  <a:pt x="513305" y="140280"/>
                  <a:pt x="511248" y="140280"/>
                </a:cubicBezTo>
                <a:cubicBezTo>
                  <a:pt x="506904" y="140280"/>
                  <a:pt x="502904" y="139365"/>
                  <a:pt x="499246" y="137536"/>
                </a:cubicBezTo>
                <a:cubicBezTo>
                  <a:pt x="495589" y="135708"/>
                  <a:pt x="492845" y="132964"/>
                  <a:pt x="491017" y="129307"/>
                </a:cubicBezTo>
                <a:cubicBezTo>
                  <a:pt x="489416" y="127478"/>
                  <a:pt x="488216" y="125821"/>
                  <a:pt x="487416" y="124335"/>
                </a:cubicBezTo>
                <a:cubicBezTo>
                  <a:pt x="486616" y="122849"/>
                  <a:pt x="485987" y="121306"/>
                  <a:pt x="485530" y="119706"/>
                </a:cubicBezTo>
                <a:cubicBezTo>
                  <a:pt x="494674" y="107818"/>
                  <a:pt x="504561" y="96617"/>
                  <a:pt x="515191" y="86101"/>
                </a:cubicBezTo>
                <a:cubicBezTo>
                  <a:pt x="525821" y="75586"/>
                  <a:pt x="536508" y="65299"/>
                  <a:pt x="547252" y="55240"/>
                </a:cubicBezTo>
                <a:cubicBezTo>
                  <a:pt x="549995" y="52726"/>
                  <a:pt x="552853" y="50440"/>
                  <a:pt x="555825" y="48382"/>
                </a:cubicBezTo>
                <a:cubicBezTo>
                  <a:pt x="558796" y="46325"/>
                  <a:pt x="561654" y="44153"/>
                  <a:pt x="564397" y="41867"/>
                </a:cubicBezTo>
                <a:cubicBezTo>
                  <a:pt x="566226" y="39810"/>
                  <a:pt x="568169" y="37924"/>
                  <a:pt x="570226" y="36209"/>
                </a:cubicBezTo>
                <a:cubicBezTo>
                  <a:pt x="572284" y="34495"/>
                  <a:pt x="574227" y="32838"/>
                  <a:pt x="576056" y="31237"/>
                </a:cubicBezTo>
                <a:cubicBezTo>
                  <a:pt x="577656" y="29180"/>
                  <a:pt x="579828" y="27694"/>
                  <a:pt x="582571" y="26780"/>
                </a:cubicBezTo>
                <a:cubicBezTo>
                  <a:pt x="585314" y="26094"/>
                  <a:pt x="587543" y="25179"/>
                  <a:pt x="589257" y="24036"/>
                </a:cubicBezTo>
                <a:cubicBezTo>
                  <a:pt x="590972" y="22893"/>
                  <a:pt x="592172" y="21065"/>
                  <a:pt x="592858" y="18550"/>
                </a:cubicBezTo>
                <a:cubicBezTo>
                  <a:pt x="593315" y="16721"/>
                  <a:pt x="594230" y="15178"/>
                  <a:pt x="595601" y="13921"/>
                </a:cubicBezTo>
                <a:cubicBezTo>
                  <a:pt x="596973" y="12664"/>
                  <a:pt x="598573" y="11692"/>
                  <a:pt x="600402" y="11006"/>
                </a:cubicBezTo>
                <a:cubicBezTo>
                  <a:pt x="603602" y="9863"/>
                  <a:pt x="607031" y="8320"/>
                  <a:pt x="610689" y="6377"/>
                </a:cubicBezTo>
                <a:cubicBezTo>
                  <a:pt x="614346" y="4434"/>
                  <a:pt x="618118" y="3005"/>
                  <a:pt x="622004" y="2091"/>
                </a:cubicBezTo>
                <a:cubicBezTo>
                  <a:pt x="628634" y="262"/>
                  <a:pt x="634920" y="-367"/>
                  <a:pt x="640864" y="20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26055567-398A-47D1-B7B9-2253BF038FED}"/>
              </a:ext>
            </a:extLst>
          </p:cNvPr>
          <p:cNvSpPr/>
          <p:nvPr/>
        </p:nvSpPr>
        <p:spPr>
          <a:xfrm>
            <a:off x="2560320" y="4448498"/>
            <a:ext cx="13167360" cy="1954125"/>
          </a:xfrm>
          <a:prstGeom prst="rect">
            <a:avLst/>
          </a:prstGeom>
        </p:spPr>
        <p:txBody>
          <a:bodyPr wrap="square">
            <a:spAutoFit/>
          </a:bodyPr>
          <a:lstStyle/>
          <a:p>
            <a:pPr algn="ctr">
              <a:lnSpc>
                <a:spcPct val="150000"/>
              </a:lnSpc>
            </a:pPr>
            <a:r>
              <a:rPr lang="en-US" sz="2800">
                <a:latin typeface="Montserrat Medium" panose="00000600000000000000" pitchFamily="50" charset="0"/>
              </a:rPr>
              <a:t>“We design professional and creative presentation templates for helping you make presentations easier and faster. Every details in this template are well-designed.”</a:t>
            </a:r>
          </a:p>
        </p:txBody>
      </p:sp>
      <p:grpSp>
        <p:nvGrpSpPr>
          <p:cNvPr id="29" name="Group 73">
            <a:extLst>
              <a:ext uri="{FF2B5EF4-FFF2-40B4-BE49-F238E27FC236}">
                <a16:creationId xmlns:a16="http://schemas.microsoft.com/office/drawing/2014/main" id="{CD606C27-DF85-4752-9292-2829ABDBBF4B}"/>
              </a:ext>
            </a:extLst>
          </p:cNvPr>
          <p:cNvGrpSpPr>
            <a:grpSpLocks noChangeAspect="1"/>
          </p:cNvGrpSpPr>
          <p:nvPr/>
        </p:nvGrpSpPr>
        <p:grpSpPr bwMode="auto">
          <a:xfrm>
            <a:off x="8583168" y="873831"/>
            <a:ext cx="1121664" cy="1186788"/>
            <a:chOff x="7769" y="712"/>
            <a:chExt cx="1464" cy="1549"/>
          </a:xfrm>
          <a:solidFill>
            <a:schemeClr val="tx1"/>
          </a:solidFill>
        </p:grpSpPr>
        <p:sp>
          <p:nvSpPr>
            <p:cNvPr id="30" name="Freeform 74">
              <a:extLst>
                <a:ext uri="{FF2B5EF4-FFF2-40B4-BE49-F238E27FC236}">
                  <a16:creationId xmlns:a16="http://schemas.microsoft.com/office/drawing/2014/main" id="{CE333728-ACB0-48B9-9069-2F88C4E9FFC6}"/>
                </a:ext>
              </a:extLst>
            </p:cNvPr>
            <p:cNvSpPr>
              <a:spLocks/>
            </p:cNvSpPr>
            <p:nvPr/>
          </p:nvSpPr>
          <p:spPr bwMode="auto">
            <a:xfrm>
              <a:off x="7779" y="1113"/>
              <a:ext cx="140" cy="140"/>
            </a:xfrm>
            <a:custGeom>
              <a:avLst/>
              <a:gdLst>
                <a:gd name="T0" fmla="*/ 48 w 59"/>
                <a:gd name="T1" fmla="*/ 14 h 59"/>
                <a:gd name="T2" fmla="*/ 54 w 59"/>
                <a:gd name="T3" fmla="*/ 41 h 59"/>
                <a:gd name="T4" fmla="*/ 45 w 59"/>
                <a:gd name="T5" fmla="*/ 53 h 59"/>
                <a:gd name="T6" fmla="*/ 46 w 59"/>
                <a:gd name="T7" fmla="*/ 58 h 59"/>
                <a:gd name="T8" fmla="*/ 45 w 59"/>
                <a:gd name="T9" fmla="*/ 59 h 59"/>
                <a:gd name="T10" fmla="*/ 26 w 59"/>
                <a:gd name="T11" fmla="*/ 50 h 59"/>
                <a:gd name="T12" fmla="*/ 26 w 59"/>
                <a:gd name="T13" fmla="*/ 49 h 59"/>
                <a:gd name="T14" fmla="*/ 53 w 59"/>
                <a:gd name="T15" fmla="*/ 40 h 59"/>
                <a:gd name="T16" fmla="*/ 49 w 59"/>
                <a:gd name="T17" fmla="*/ 29 h 59"/>
                <a:gd name="T18" fmla="*/ 33 w 59"/>
                <a:gd name="T19" fmla="*/ 36 h 59"/>
                <a:gd name="T20" fmla="*/ 11 w 59"/>
                <a:gd name="T21" fmla="*/ 42 h 59"/>
                <a:gd name="T22" fmla="*/ 5 w 59"/>
                <a:gd name="T23" fmla="*/ 17 h 59"/>
                <a:gd name="T24" fmla="*/ 13 w 59"/>
                <a:gd name="T25" fmla="*/ 5 h 59"/>
                <a:gd name="T26" fmla="*/ 13 w 59"/>
                <a:gd name="T27" fmla="*/ 1 h 59"/>
                <a:gd name="T28" fmla="*/ 13 w 59"/>
                <a:gd name="T29" fmla="*/ 0 h 59"/>
                <a:gd name="T30" fmla="*/ 30 w 59"/>
                <a:gd name="T31" fmla="*/ 8 h 59"/>
                <a:gd name="T32" fmla="*/ 29 w 59"/>
                <a:gd name="T33" fmla="*/ 9 h 59"/>
                <a:gd name="T34" fmla="*/ 6 w 59"/>
                <a:gd name="T35" fmla="*/ 17 h 59"/>
                <a:gd name="T36" fmla="*/ 10 w 59"/>
                <a:gd name="T37" fmla="*/ 28 h 59"/>
                <a:gd name="T38" fmla="*/ 25 w 59"/>
                <a:gd name="T39" fmla="*/ 22 h 59"/>
                <a:gd name="T40" fmla="*/ 48 w 59"/>
                <a:gd name="T41" fmla="*/ 1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 h="59">
                  <a:moveTo>
                    <a:pt x="48" y="14"/>
                  </a:moveTo>
                  <a:cubicBezTo>
                    <a:pt x="59" y="20"/>
                    <a:pt x="59" y="31"/>
                    <a:pt x="54" y="41"/>
                  </a:cubicBezTo>
                  <a:cubicBezTo>
                    <a:pt x="51" y="47"/>
                    <a:pt x="47" y="50"/>
                    <a:pt x="45" y="53"/>
                  </a:cubicBezTo>
                  <a:cubicBezTo>
                    <a:pt x="44" y="56"/>
                    <a:pt x="46" y="58"/>
                    <a:pt x="46" y="58"/>
                  </a:cubicBezTo>
                  <a:cubicBezTo>
                    <a:pt x="45" y="59"/>
                    <a:pt x="45" y="59"/>
                    <a:pt x="45" y="59"/>
                  </a:cubicBezTo>
                  <a:cubicBezTo>
                    <a:pt x="26" y="50"/>
                    <a:pt x="26" y="50"/>
                    <a:pt x="26" y="50"/>
                  </a:cubicBezTo>
                  <a:cubicBezTo>
                    <a:pt x="26" y="49"/>
                    <a:pt x="26" y="49"/>
                    <a:pt x="26" y="49"/>
                  </a:cubicBezTo>
                  <a:cubicBezTo>
                    <a:pt x="37" y="50"/>
                    <a:pt x="48" y="50"/>
                    <a:pt x="53" y="40"/>
                  </a:cubicBezTo>
                  <a:cubicBezTo>
                    <a:pt x="55" y="37"/>
                    <a:pt x="54" y="32"/>
                    <a:pt x="49" y="29"/>
                  </a:cubicBezTo>
                  <a:cubicBezTo>
                    <a:pt x="44" y="26"/>
                    <a:pt x="38" y="32"/>
                    <a:pt x="33" y="36"/>
                  </a:cubicBezTo>
                  <a:cubicBezTo>
                    <a:pt x="26" y="41"/>
                    <a:pt x="19" y="46"/>
                    <a:pt x="11" y="42"/>
                  </a:cubicBezTo>
                  <a:cubicBezTo>
                    <a:pt x="1" y="37"/>
                    <a:pt x="0" y="27"/>
                    <a:pt x="5" y="17"/>
                  </a:cubicBezTo>
                  <a:cubicBezTo>
                    <a:pt x="8" y="11"/>
                    <a:pt x="12" y="9"/>
                    <a:pt x="13" y="5"/>
                  </a:cubicBezTo>
                  <a:cubicBezTo>
                    <a:pt x="15" y="3"/>
                    <a:pt x="13" y="1"/>
                    <a:pt x="13" y="1"/>
                  </a:cubicBezTo>
                  <a:cubicBezTo>
                    <a:pt x="13" y="0"/>
                    <a:pt x="13" y="0"/>
                    <a:pt x="13" y="0"/>
                  </a:cubicBezTo>
                  <a:cubicBezTo>
                    <a:pt x="30" y="8"/>
                    <a:pt x="30" y="8"/>
                    <a:pt x="30" y="8"/>
                  </a:cubicBezTo>
                  <a:cubicBezTo>
                    <a:pt x="29" y="9"/>
                    <a:pt x="29" y="9"/>
                    <a:pt x="29" y="9"/>
                  </a:cubicBezTo>
                  <a:cubicBezTo>
                    <a:pt x="21" y="8"/>
                    <a:pt x="10" y="9"/>
                    <a:pt x="6" y="17"/>
                  </a:cubicBezTo>
                  <a:cubicBezTo>
                    <a:pt x="4" y="21"/>
                    <a:pt x="4" y="25"/>
                    <a:pt x="10" y="28"/>
                  </a:cubicBezTo>
                  <a:cubicBezTo>
                    <a:pt x="15" y="30"/>
                    <a:pt x="19" y="27"/>
                    <a:pt x="25" y="22"/>
                  </a:cubicBezTo>
                  <a:cubicBezTo>
                    <a:pt x="31" y="17"/>
                    <a:pt x="38" y="9"/>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75">
              <a:extLst>
                <a:ext uri="{FF2B5EF4-FFF2-40B4-BE49-F238E27FC236}">
                  <a16:creationId xmlns:a16="http://schemas.microsoft.com/office/drawing/2014/main" id="{D5FB042B-3898-4B70-AA92-CEDBAB761195}"/>
                </a:ext>
              </a:extLst>
            </p:cNvPr>
            <p:cNvSpPr>
              <a:spLocks noEditPoints="1"/>
            </p:cNvSpPr>
            <p:nvPr/>
          </p:nvSpPr>
          <p:spPr bwMode="auto">
            <a:xfrm>
              <a:off x="7874" y="1011"/>
              <a:ext cx="137" cy="133"/>
            </a:xfrm>
            <a:custGeom>
              <a:avLst/>
              <a:gdLst>
                <a:gd name="T0" fmla="*/ 3 w 58"/>
                <a:gd name="T1" fmla="*/ 10 h 56"/>
                <a:gd name="T2" fmla="*/ 3 w 58"/>
                <a:gd name="T3" fmla="*/ 0 h 56"/>
                <a:gd name="T4" fmla="*/ 55 w 58"/>
                <a:gd name="T5" fmla="*/ 17 h 56"/>
                <a:gd name="T6" fmla="*/ 57 w 58"/>
                <a:gd name="T7" fmla="*/ 15 h 56"/>
                <a:gd name="T8" fmla="*/ 58 w 58"/>
                <a:gd name="T9" fmla="*/ 15 h 56"/>
                <a:gd name="T10" fmla="*/ 43 w 58"/>
                <a:gd name="T11" fmla="*/ 35 h 56"/>
                <a:gd name="T12" fmla="*/ 42 w 58"/>
                <a:gd name="T13" fmla="*/ 34 h 56"/>
                <a:gd name="T14" fmla="*/ 45 w 58"/>
                <a:gd name="T15" fmla="*/ 30 h 56"/>
                <a:gd name="T16" fmla="*/ 28 w 58"/>
                <a:gd name="T17" fmla="*/ 24 h 56"/>
                <a:gd name="T18" fmla="*/ 21 w 58"/>
                <a:gd name="T19" fmla="*/ 34 h 56"/>
                <a:gd name="T20" fmla="*/ 25 w 58"/>
                <a:gd name="T21" fmla="*/ 41 h 56"/>
                <a:gd name="T22" fmla="*/ 28 w 58"/>
                <a:gd name="T23" fmla="*/ 44 h 56"/>
                <a:gd name="T24" fmla="*/ 36 w 58"/>
                <a:gd name="T25" fmla="*/ 42 h 56"/>
                <a:gd name="T26" fmla="*/ 38 w 58"/>
                <a:gd name="T27" fmla="*/ 40 h 56"/>
                <a:gd name="T28" fmla="*/ 39 w 58"/>
                <a:gd name="T29" fmla="*/ 41 h 56"/>
                <a:gd name="T30" fmla="*/ 27 w 58"/>
                <a:gd name="T31" fmla="*/ 56 h 56"/>
                <a:gd name="T32" fmla="*/ 26 w 58"/>
                <a:gd name="T33" fmla="*/ 55 h 56"/>
                <a:gd name="T34" fmla="*/ 24 w 58"/>
                <a:gd name="T35" fmla="*/ 42 h 56"/>
                <a:gd name="T36" fmla="*/ 3 w 58"/>
                <a:gd name="T37" fmla="*/ 10 h 56"/>
                <a:gd name="T38" fmla="*/ 20 w 58"/>
                <a:gd name="T39" fmla="*/ 33 h 56"/>
                <a:gd name="T40" fmla="*/ 27 w 58"/>
                <a:gd name="T41" fmla="*/ 24 h 56"/>
                <a:gd name="T42" fmla="*/ 11 w 58"/>
                <a:gd name="T43" fmla="*/ 18 h 56"/>
                <a:gd name="T44" fmla="*/ 20 w 58"/>
                <a:gd name="T45" fmla="*/ 3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8" h="56">
                  <a:moveTo>
                    <a:pt x="3" y="10"/>
                  </a:moveTo>
                  <a:cubicBezTo>
                    <a:pt x="2" y="7"/>
                    <a:pt x="0" y="4"/>
                    <a:pt x="3" y="0"/>
                  </a:cubicBezTo>
                  <a:cubicBezTo>
                    <a:pt x="55" y="17"/>
                    <a:pt x="55" y="17"/>
                    <a:pt x="55" y="17"/>
                  </a:cubicBezTo>
                  <a:cubicBezTo>
                    <a:pt x="57" y="15"/>
                    <a:pt x="57" y="15"/>
                    <a:pt x="57" y="15"/>
                  </a:cubicBezTo>
                  <a:cubicBezTo>
                    <a:pt x="58" y="15"/>
                    <a:pt x="58" y="15"/>
                    <a:pt x="58" y="15"/>
                  </a:cubicBezTo>
                  <a:cubicBezTo>
                    <a:pt x="43" y="35"/>
                    <a:pt x="43" y="35"/>
                    <a:pt x="43" y="35"/>
                  </a:cubicBezTo>
                  <a:cubicBezTo>
                    <a:pt x="42" y="34"/>
                    <a:pt x="42" y="34"/>
                    <a:pt x="42" y="34"/>
                  </a:cubicBezTo>
                  <a:cubicBezTo>
                    <a:pt x="45" y="30"/>
                    <a:pt x="45" y="30"/>
                    <a:pt x="45" y="30"/>
                  </a:cubicBezTo>
                  <a:cubicBezTo>
                    <a:pt x="28" y="24"/>
                    <a:pt x="28" y="24"/>
                    <a:pt x="28" y="24"/>
                  </a:cubicBezTo>
                  <a:cubicBezTo>
                    <a:pt x="21" y="34"/>
                    <a:pt x="21" y="34"/>
                    <a:pt x="21" y="34"/>
                  </a:cubicBezTo>
                  <a:cubicBezTo>
                    <a:pt x="25" y="41"/>
                    <a:pt x="25" y="41"/>
                    <a:pt x="25" y="41"/>
                  </a:cubicBezTo>
                  <a:cubicBezTo>
                    <a:pt x="26" y="42"/>
                    <a:pt x="27" y="44"/>
                    <a:pt x="28" y="44"/>
                  </a:cubicBezTo>
                  <a:cubicBezTo>
                    <a:pt x="31" y="47"/>
                    <a:pt x="34" y="45"/>
                    <a:pt x="36" y="42"/>
                  </a:cubicBezTo>
                  <a:cubicBezTo>
                    <a:pt x="38" y="40"/>
                    <a:pt x="38" y="40"/>
                    <a:pt x="38" y="40"/>
                  </a:cubicBezTo>
                  <a:cubicBezTo>
                    <a:pt x="39" y="41"/>
                    <a:pt x="39" y="41"/>
                    <a:pt x="39" y="41"/>
                  </a:cubicBezTo>
                  <a:cubicBezTo>
                    <a:pt x="27" y="56"/>
                    <a:pt x="27" y="56"/>
                    <a:pt x="27" y="56"/>
                  </a:cubicBezTo>
                  <a:cubicBezTo>
                    <a:pt x="26" y="55"/>
                    <a:pt x="26" y="55"/>
                    <a:pt x="26" y="55"/>
                  </a:cubicBezTo>
                  <a:cubicBezTo>
                    <a:pt x="30" y="50"/>
                    <a:pt x="28" y="47"/>
                    <a:pt x="24" y="42"/>
                  </a:cubicBezTo>
                  <a:lnTo>
                    <a:pt x="3" y="10"/>
                  </a:lnTo>
                  <a:close/>
                  <a:moveTo>
                    <a:pt x="20" y="33"/>
                  </a:moveTo>
                  <a:cubicBezTo>
                    <a:pt x="27" y="24"/>
                    <a:pt x="27" y="24"/>
                    <a:pt x="27" y="24"/>
                  </a:cubicBezTo>
                  <a:cubicBezTo>
                    <a:pt x="11" y="18"/>
                    <a:pt x="11" y="18"/>
                    <a:pt x="11" y="18"/>
                  </a:cubicBezTo>
                  <a:lnTo>
                    <a:pt x="20"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76">
              <a:extLst>
                <a:ext uri="{FF2B5EF4-FFF2-40B4-BE49-F238E27FC236}">
                  <a16:creationId xmlns:a16="http://schemas.microsoft.com/office/drawing/2014/main" id="{48539332-1FA4-4E20-95B0-4087A87C0E43}"/>
                </a:ext>
              </a:extLst>
            </p:cNvPr>
            <p:cNvSpPr>
              <a:spLocks noEditPoints="1"/>
            </p:cNvSpPr>
            <p:nvPr/>
          </p:nvSpPr>
          <p:spPr bwMode="auto">
            <a:xfrm>
              <a:off x="7954" y="863"/>
              <a:ext cx="173" cy="162"/>
            </a:xfrm>
            <a:custGeom>
              <a:avLst/>
              <a:gdLst>
                <a:gd name="T0" fmla="*/ 42 w 73"/>
                <a:gd name="T1" fmla="*/ 28 h 68"/>
                <a:gd name="T2" fmla="*/ 53 w 73"/>
                <a:gd name="T3" fmla="*/ 24 h 68"/>
                <a:gd name="T4" fmla="*/ 65 w 73"/>
                <a:gd name="T5" fmla="*/ 32 h 68"/>
                <a:gd name="T6" fmla="*/ 65 w 73"/>
                <a:gd name="T7" fmla="*/ 33 h 68"/>
                <a:gd name="T8" fmla="*/ 69 w 73"/>
                <a:gd name="T9" fmla="*/ 35 h 68"/>
                <a:gd name="T10" fmla="*/ 67 w 73"/>
                <a:gd name="T11" fmla="*/ 28 h 68"/>
                <a:gd name="T12" fmla="*/ 68 w 73"/>
                <a:gd name="T13" fmla="*/ 27 h 68"/>
                <a:gd name="T14" fmla="*/ 67 w 73"/>
                <a:gd name="T15" fmla="*/ 42 h 68"/>
                <a:gd name="T16" fmla="*/ 57 w 73"/>
                <a:gd name="T17" fmla="*/ 45 h 68"/>
                <a:gd name="T18" fmla="*/ 49 w 73"/>
                <a:gd name="T19" fmla="*/ 38 h 68"/>
                <a:gd name="T20" fmla="*/ 43 w 73"/>
                <a:gd name="T21" fmla="*/ 33 h 68"/>
                <a:gd name="T22" fmla="*/ 39 w 73"/>
                <a:gd name="T23" fmla="*/ 33 h 68"/>
                <a:gd name="T24" fmla="*/ 36 w 73"/>
                <a:gd name="T25" fmla="*/ 35 h 68"/>
                <a:gd name="T26" fmla="*/ 33 w 73"/>
                <a:gd name="T27" fmla="*/ 37 h 68"/>
                <a:gd name="T28" fmla="*/ 47 w 73"/>
                <a:gd name="T29" fmla="*/ 55 h 68"/>
                <a:gd name="T30" fmla="*/ 51 w 73"/>
                <a:gd name="T31" fmla="*/ 52 h 68"/>
                <a:gd name="T32" fmla="*/ 52 w 73"/>
                <a:gd name="T33" fmla="*/ 53 h 68"/>
                <a:gd name="T34" fmla="*/ 33 w 73"/>
                <a:gd name="T35" fmla="*/ 68 h 68"/>
                <a:gd name="T36" fmla="*/ 32 w 73"/>
                <a:gd name="T37" fmla="*/ 68 h 68"/>
                <a:gd name="T38" fmla="*/ 36 w 73"/>
                <a:gd name="T39" fmla="*/ 64 h 68"/>
                <a:gd name="T40" fmla="*/ 4 w 73"/>
                <a:gd name="T41" fmla="*/ 26 h 68"/>
                <a:gd name="T42" fmla="*/ 0 w 73"/>
                <a:gd name="T43" fmla="*/ 29 h 68"/>
                <a:gd name="T44" fmla="*/ 0 w 73"/>
                <a:gd name="T45" fmla="*/ 28 h 68"/>
                <a:gd name="T46" fmla="*/ 20 w 73"/>
                <a:gd name="T47" fmla="*/ 12 h 68"/>
                <a:gd name="T48" fmla="*/ 45 w 73"/>
                <a:gd name="T49" fmla="*/ 9 h 68"/>
                <a:gd name="T50" fmla="*/ 42 w 73"/>
                <a:gd name="T51" fmla="*/ 28 h 68"/>
                <a:gd name="T52" fmla="*/ 32 w 73"/>
                <a:gd name="T53" fmla="*/ 36 h 68"/>
                <a:gd name="T54" fmla="*/ 35 w 73"/>
                <a:gd name="T55" fmla="*/ 34 h 68"/>
                <a:gd name="T56" fmla="*/ 33 w 73"/>
                <a:gd name="T57" fmla="*/ 19 h 68"/>
                <a:gd name="T58" fmla="*/ 18 w 73"/>
                <a:gd name="T59" fmla="*/ 15 h 68"/>
                <a:gd name="T60" fmla="*/ 16 w 73"/>
                <a:gd name="T61" fmla="*/ 16 h 68"/>
                <a:gd name="T62" fmla="*/ 32 w 73"/>
                <a:gd name="T63" fmla="*/ 3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68">
                  <a:moveTo>
                    <a:pt x="42" y="28"/>
                  </a:moveTo>
                  <a:cubicBezTo>
                    <a:pt x="45" y="26"/>
                    <a:pt x="49" y="24"/>
                    <a:pt x="53" y="24"/>
                  </a:cubicBezTo>
                  <a:cubicBezTo>
                    <a:pt x="57" y="24"/>
                    <a:pt x="59" y="26"/>
                    <a:pt x="65" y="32"/>
                  </a:cubicBezTo>
                  <a:cubicBezTo>
                    <a:pt x="65" y="33"/>
                    <a:pt x="65" y="33"/>
                    <a:pt x="65" y="33"/>
                  </a:cubicBezTo>
                  <a:cubicBezTo>
                    <a:pt x="68" y="36"/>
                    <a:pt x="69" y="36"/>
                    <a:pt x="69" y="35"/>
                  </a:cubicBezTo>
                  <a:cubicBezTo>
                    <a:pt x="70" y="35"/>
                    <a:pt x="69" y="31"/>
                    <a:pt x="67" y="28"/>
                  </a:cubicBezTo>
                  <a:cubicBezTo>
                    <a:pt x="68" y="27"/>
                    <a:pt x="68" y="27"/>
                    <a:pt x="68" y="27"/>
                  </a:cubicBezTo>
                  <a:cubicBezTo>
                    <a:pt x="71" y="32"/>
                    <a:pt x="73" y="37"/>
                    <a:pt x="67" y="42"/>
                  </a:cubicBezTo>
                  <a:cubicBezTo>
                    <a:pt x="63" y="45"/>
                    <a:pt x="60" y="46"/>
                    <a:pt x="57" y="45"/>
                  </a:cubicBezTo>
                  <a:cubicBezTo>
                    <a:pt x="55" y="44"/>
                    <a:pt x="53" y="43"/>
                    <a:pt x="49" y="38"/>
                  </a:cubicBezTo>
                  <a:cubicBezTo>
                    <a:pt x="46" y="35"/>
                    <a:pt x="45" y="34"/>
                    <a:pt x="43" y="33"/>
                  </a:cubicBezTo>
                  <a:cubicBezTo>
                    <a:pt x="41" y="32"/>
                    <a:pt x="40" y="33"/>
                    <a:pt x="39" y="33"/>
                  </a:cubicBezTo>
                  <a:cubicBezTo>
                    <a:pt x="38" y="33"/>
                    <a:pt x="37" y="34"/>
                    <a:pt x="36" y="35"/>
                  </a:cubicBezTo>
                  <a:cubicBezTo>
                    <a:pt x="33" y="37"/>
                    <a:pt x="33" y="37"/>
                    <a:pt x="33" y="37"/>
                  </a:cubicBezTo>
                  <a:cubicBezTo>
                    <a:pt x="47" y="55"/>
                    <a:pt x="47" y="55"/>
                    <a:pt x="47" y="55"/>
                  </a:cubicBezTo>
                  <a:cubicBezTo>
                    <a:pt x="51" y="52"/>
                    <a:pt x="51" y="52"/>
                    <a:pt x="51" y="52"/>
                  </a:cubicBezTo>
                  <a:cubicBezTo>
                    <a:pt x="52" y="53"/>
                    <a:pt x="52" y="53"/>
                    <a:pt x="52" y="53"/>
                  </a:cubicBezTo>
                  <a:cubicBezTo>
                    <a:pt x="33" y="68"/>
                    <a:pt x="33" y="68"/>
                    <a:pt x="33" y="68"/>
                  </a:cubicBezTo>
                  <a:cubicBezTo>
                    <a:pt x="32" y="68"/>
                    <a:pt x="32" y="68"/>
                    <a:pt x="32" y="68"/>
                  </a:cubicBezTo>
                  <a:cubicBezTo>
                    <a:pt x="36" y="64"/>
                    <a:pt x="36" y="64"/>
                    <a:pt x="36" y="64"/>
                  </a:cubicBezTo>
                  <a:cubicBezTo>
                    <a:pt x="4" y="26"/>
                    <a:pt x="4" y="26"/>
                    <a:pt x="4" y="26"/>
                  </a:cubicBezTo>
                  <a:cubicBezTo>
                    <a:pt x="0" y="29"/>
                    <a:pt x="0" y="29"/>
                    <a:pt x="0" y="29"/>
                  </a:cubicBezTo>
                  <a:cubicBezTo>
                    <a:pt x="0" y="28"/>
                    <a:pt x="0" y="28"/>
                    <a:pt x="0" y="28"/>
                  </a:cubicBezTo>
                  <a:cubicBezTo>
                    <a:pt x="20" y="12"/>
                    <a:pt x="20" y="12"/>
                    <a:pt x="20" y="12"/>
                  </a:cubicBezTo>
                  <a:cubicBezTo>
                    <a:pt x="30" y="4"/>
                    <a:pt x="38" y="0"/>
                    <a:pt x="45" y="9"/>
                  </a:cubicBezTo>
                  <a:cubicBezTo>
                    <a:pt x="51" y="15"/>
                    <a:pt x="48" y="22"/>
                    <a:pt x="42" y="28"/>
                  </a:cubicBezTo>
                  <a:close/>
                  <a:moveTo>
                    <a:pt x="32" y="36"/>
                  </a:moveTo>
                  <a:cubicBezTo>
                    <a:pt x="35" y="34"/>
                    <a:pt x="35" y="34"/>
                    <a:pt x="35" y="34"/>
                  </a:cubicBezTo>
                  <a:cubicBezTo>
                    <a:pt x="41" y="29"/>
                    <a:pt x="37" y="24"/>
                    <a:pt x="33" y="19"/>
                  </a:cubicBezTo>
                  <a:cubicBezTo>
                    <a:pt x="26" y="11"/>
                    <a:pt x="22" y="12"/>
                    <a:pt x="18" y="15"/>
                  </a:cubicBezTo>
                  <a:cubicBezTo>
                    <a:pt x="16" y="16"/>
                    <a:pt x="16" y="16"/>
                    <a:pt x="16" y="16"/>
                  </a:cubicBezTo>
                  <a:lnTo>
                    <a:pt x="32"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77">
              <a:extLst>
                <a:ext uri="{FF2B5EF4-FFF2-40B4-BE49-F238E27FC236}">
                  <a16:creationId xmlns:a16="http://schemas.microsoft.com/office/drawing/2014/main" id="{B6383631-F3EC-4E90-A9FE-D419E260BE36}"/>
                </a:ext>
              </a:extLst>
            </p:cNvPr>
            <p:cNvSpPr>
              <a:spLocks noEditPoints="1"/>
            </p:cNvSpPr>
            <p:nvPr/>
          </p:nvSpPr>
          <p:spPr bwMode="auto">
            <a:xfrm>
              <a:off x="8144" y="790"/>
              <a:ext cx="114" cy="142"/>
            </a:xfrm>
            <a:custGeom>
              <a:avLst/>
              <a:gdLst>
                <a:gd name="T0" fmla="*/ 1 w 48"/>
                <a:gd name="T1" fmla="*/ 9 h 60"/>
                <a:gd name="T2" fmla="*/ 5 w 48"/>
                <a:gd name="T3" fmla="*/ 0 h 60"/>
                <a:gd name="T4" fmla="*/ 44 w 48"/>
                <a:gd name="T5" fmla="*/ 38 h 60"/>
                <a:gd name="T6" fmla="*/ 47 w 48"/>
                <a:gd name="T7" fmla="*/ 37 h 60"/>
                <a:gd name="T8" fmla="*/ 48 w 48"/>
                <a:gd name="T9" fmla="*/ 38 h 60"/>
                <a:gd name="T10" fmla="*/ 26 w 48"/>
                <a:gd name="T11" fmla="*/ 49 h 60"/>
                <a:gd name="T12" fmla="*/ 26 w 48"/>
                <a:gd name="T13" fmla="*/ 47 h 60"/>
                <a:gd name="T14" fmla="*/ 30 w 48"/>
                <a:gd name="T15" fmla="*/ 45 h 60"/>
                <a:gd name="T16" fmla="*/ 17 w 48"/>
                <a:gd name="T17" fmla="*/ 33 h 60"/>
                <a:gd name="T18" fmla="*/ 6 w 48"/>
                <a:gd name="T19" fmla="*/ 38 h 60"/>
                <a:gd name="T20" fmla="*/ 7 w 48"/>
                <a:gd name="T21" fmla="*/ 47 h 60"/>
                <a:gd name="T22" fmla="*/ 8 w 48"/>
                <a:gd name="T23" fmla="*/ 51 h 60"/>
                <a:gd name="T24" fmla="*/ 16 w 48"/>
                <a:gd name="T25" fmla="*/ 52 h 60"/>
                <a:gd name="T26" fmla="*/ 19 w 48"/>
                <a:gd name="T27" fmla="*/ 51 h 60"/>
                <a:gd name="T28" fmla="*/ 19 w 48"/>
                <a:gd name="T29" fmla="*/ 52 h 60"/>
                <a:gd name="T30" fmla="*/ 2 w 48"/>
                <a:gd name="T31" fmla="*/ 60 h 60"/>
                <a:gd name="T32" fmla="*/ 2 w 48"/>
                <a:gd name="T33" fmla="*/ 59 h 60"/>
                <a:gd name="T34" fmla="*/ 6 w 48"/>
                <a:gd name="T35" fmla="*/ 47 h 60"/>
                <a:gd name="T36" fmla="*/ 1 w 48"/>
                <a:gd name="T37" fmla="*/ 9 h 60"/>
                <a:gd name="T38" fmla="*/ 6 w 48"/>
                <a:gd name="T39" fmla="*/ 37 h 60"/>
                <a:gd name="T40" fmla="*/ 16 w 48"/>
                <a:gd name="T41" fmla="*/ 32 h 60"/>
                <a:gd name="T42" fmla="*/ 4 w 48"/>
                <a:gd name="T43" fmla="*/ 20 h 60"/>
                <a:gd name="T44" fmla="*/ 6 w 48"/>
                <a:gd name="T45" fmla="*/ 3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60">
                  <a:moveTo>
                    <a:pt x="1" y="9"/>
                  </a:moveTo>
                  <a:cubicBezTo>
                    <a:pt x="1" y="6"/>
                    <a:pt x="0" y="3"/>
                    <a:pt x="5" y="0"/>
                  </a:cubicBezTo>
                  <a:cubicBezTo>
                    <a:pt x="44" y="38"/>
                    <a:pt x="44" y="38"/>
                    <a:pt x="44" y="38"/>
                  </a:cubicBezTo>
                  <a:cubicBezTo>
                    <a:pt x="47" y="37"/>
                    <a:pt x="47" y="37"/>
                    <a:pt x="47" y="37"/>
                  </a:cubicBezTo>
                  <a:cubicBezTo>
                    <a:pt x="48" y="38"/>
                    <a:pt x="48" y="38"/>
                    <a:pt x="48" y="38"/>
                  </a:cubicBezTo>
                  <a:cubicBezTo>
                    <a:pt x="26" y="49"/>
                    <a:pt x="26" y="49"/>
                    <a:pt x="26" y="49"/>
                  </a:cubicBezTo>
                  <a:cubicBezTo>
                    <a:pt x="26" y="47"/>
                    <a:pt x="26" y="47"/>
                    <a:pt x="26" y="47"/>
                  </a:cubicBezTo>
                  <a:cubicBezTo>
                    <a:pt x="30" y="45"/>
                    <a:pt x="30" y="45"/>
                    <a:pt x="30" y="45"/>
                  </a:cubicBezTo>
                  <a:cubicBezTo>
                    <a:pt x="17" y="33"/>
                    <a:pt x="17" y="33"/>
                    <a:pt x="17" y="33"/>
                  </a:cubicBezTo>
                  <a:cubicBezTo>
                    <a:pt x="6" y="38"/>
                    <a:pt x="6" y="38"/>
                    <a:pt x="6" y="38"/>
                  </a:cubicBezTo>
                  <a:cubicBezTo>
                    <a:pt x="7" y="47"/>
                    <a:pt x="7" y="47"/>
                    <a:pt x="7" y="47"/>
                  </a:cubicBezTo>
                  <a:cubicBezTo>
                    <a:pt x="7" y="48"/>
                    <a:pt x="8" y="50"/>
                    <a:pt x="8" y="51"/>
                  </a:cubicBezTo>
                  <a:cubicBezTo>
                    <a:pt x="10" y="54"/>
                    <a:pt x="13" y="54"/>
                    <a:pt x="16" y="52"/>
                  </a:cubicBezTo>
                  <a:cubicBezTo>
                    <a:pt x="19" y="51"/>
                    <a:pt x="19" y="51"/>
                    <a:pt x="19" y="51"/>
                  </a:cubicBezTo>
                  <a:cubicBezTo>
                    <a:pt x="19" y="52"/>
                    <a:pt x="19" y="52"/>
                    <a:pt x="19" y="52"/>
                  </a:cubicBezTo>
                  <a:cubicBezTo>
                    <a:pt x="2" y="60"/>
                    <a:pt x="2" y="60"/>
                    <a:pt x="2" y="60"/>
                  </a:cubicBezTo>
                  <a:cubicBezTo>
                    <a:pt x="2" y="59"/>
                    <a:pt x="2" y="59"/>
                    <a:pt x="2" y="59"/>
                  </a:cubicBezTo>
                  <a:cubicBezTo>
                    <a:pt x="7" y="57"/>
                    <a:pt x="7" y="53"/>
                    <a:pt x="6" y="47"/>
                  </a:cubicBezTo>
                  <a:lnTo>
                    <a:pt x="1" y="9"/>
                  </a:lnTo>
                  <a:close/>
                  <a:moveTo>
                    <a:pt x="6" y="37"/>
                  </a:moveTo>
                  <a:cubicBezTo>
                    <a:pt x="16" y="32"/>
                    <a:pt x="16" y="32"/>
                    <a:pt x="16" y="32"/>
                  </a:cubicBezTo>
                  <a:cubicBezTo>
                    <a:pt x="4" y="20"/>
                    <a:pt x="4" y="20"/>
                    <a:pt x="4" y="20"/>
                  </a:cubicBezTo>
                  <a:lnTo>
                    <a:pt x="6"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78">
              <a:extLst>
                <a:ext uri="{FF2B5EF4-FFF2-40B4-BE49-F238E27FC236}">
                  <a16:creationId xmlns:a16="http://schemas.microsoft.com/office/drawing/2014/main" id="{C51F5E3C-6752-4D24-B0CA-1660977AC0CF}"/>
                </a:ext>
              </a:extLst>
            </p:cNvPr>
            <p:cNvSpPr>
              <a:spLocks/>
            </p:cNvSpPr>
            <p:nvPr/>
          </p:nvSpPr>
          <p:spPr bwMode="auto">
            <a:xfrm>
              <a:off x="8256" y="719"/>
              <a:ext cx="154" cy="149"/>
            </a:xfrm>
            <a:custGeom>
              <a:avLst/>
              <a:gdLst>
                <a:gd name="T0" fmla="*/ 0 w 154"/>
                <a:gd name="T1" fmla="*/ 33 h 149"/>
                <a:gd name="T2" fmla="*/ 0 w 154"/>
                <a:gd name="T3" fmla="*/ 31 h 149"/>
                <a:gd name="T4" fmla="*/ 59 w 154"/>
                <a:gd name="T5" fmla="*/ 16 h 149"/>
                <a:gd name="T6" fmla="*/ 59 w 154"/>
                <a:gd name="T7" fmla="*/ 19 h 149"/>
                <a:gd name="T8" fmla="*/ 49 w 154"/>
                <a:gd name="T9" fmla="*/ 21 h 149"/>
                <a:gd name="T10" fmla="*/ 61 w 154"/>
                <a:gd name="T11" fmla="*/ 76 h 149"/>
                <a:gd name="T12" fmla="*/ 92 w 154"/>
                <a:gd name="T13" fmla="*/ 69 h 149"/>
                <a:gd name="T14" fmla="*/ 78 w 154"/>
                <a:gd name="T15" fmla="*/ 14 h 149"/>
                <a:gd name="T16" fmla="*/ 68 w 154"/>
                <a:gd name="T17" fmla="*/ 16 h 149"/>
                <a:gd name="T18" fmla="*/ 66 w 154"/>
                <a:gd name="T19" fmla="*/ 14 h 149"/>
                <a:gd name="T20" fmla="*/ 125 w 154"/>
                <a:gd name="T21" fmla="*/ 0 h 149"/>
                <a:gd name="T22" fmla="*/ 128 w 154"/>
                <a:gd name="T23" fmla="*/ 2 h 149"/>
                <a:gd name="T24" fmla="*/ 113 w 154"/>
                <a:gd name="T25" fmla="*/ 7 h 149"/>
                <a:gd name="T26" fmla="*/ 142 w 154"/>
                <a:gd name="T27" fmla="*/ 121 h 149"/>
                <a:gd name="T28" fmla="*/ 154 w 154"/>
                <a:gd name="T29" fmla="*/ 118 h 149"/>
                <a:gd name="T30" fmla="*/ 154 w 154"/>
                <a:gd name="T31" fmla="*/ 121 h 149"/>
                <a:gd name="T32" fmla="*/ 94 w 154"/>
                <a:gd name="T33" fmla="*/ 135 h 149"/>
                <a:gd name="T34" fmla="*/ 94 w 154"/>
                <a:gd name="T35" fmla="*/ 130 h 149"/>
                <a:gd name="T36" fmla="*/ 106 w 154"/>
                <a:gd name="T37" fmla="*/ 128 h 149"/>
                <a:gd name="T38" fmla="*/ 92 w 154"/>
                <a:gd name="T39" fmla="*/ 71 h 149"/>
                <a:gd name="T40" fmla="*/ 61 w 154"/>
                <a:gd name="T41" fmla="*/ 78 h 149"/>
                <a:gd name="T42" fmla="*/ 75 w 154"/>
                <a:gd name="T43" fmla="*/ 135 h 149"/>
                <a:gd name="T44" fmla="*/ 87 w 154"/>
                <a:gd name="T45" fmla="*/ 133 h 149"/>
                <a:gd name="T46" fmla="*/ 87 w 154"/>
                <a:gd name="T47" fmla="*/ 135 h 149"/>
                <a:gd name="T48" fmla="*/ 28 w 154"/>
                <a:gd name="T49" fmla="*/ 149 h 149"/>
                <a:gd name="T50" fmla="*/ 28 w 154"/>
                <a:gd name="T51" fmla="*/ 147 h 149"/>
                <a:gd name="T52" fmla="*/ 40 w 154"/>
                <a:gd name="T53" fmla="*/ 144 h 149"/>
                <a:gd name="T54" fmla="*/ 14 w 154"/>
                <a:gd name="T55" fmla="*/ 31 h 149"/>
                <a:gd name="T56" fmla="*/ 0 w 154"/>
                <a:gd name="T57" fmla="*/ 3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4" h="149">
                  <a:moveTo>
                    <a:pt x="0" y="33"/>
                  </a:moveTo>
                  <a:lnTo>
                    <a:pt x="0" y="31"/>
                  </a:lnTo>
                  <a:lnTo>
                    <a:pt x="59" y="16"/>
                  </a:lnTo>
                  <a:lnTo>
                    <a:pt x="59" y="19"/>
                  </a:lnTo>
                  <a:lnTo>
                    <a:pt x="49" y="21"/>
                  </a:lnTo>
                  <a:lnTo>
                    <a:pt x="61" y="76"/>
                  </a:lnTo>
                  <a:lnTo>
                    <a:pt x="92" y="69"/>
                  </a:lnTo>
                  <a:lnTo>
                    <a:pt x="78" y="14"/>
                  </a:lnTo>
                  <a:lnTo>
                    <a:pt x="68" y="16"/>
                  </a:lnTo>
                  <a:lnTo>
                    <a:pt x="66" y="14"/>
                  </a:lnTo>
                  <a:lnTo>
                    <a:pt x="125" y="0"/>
                  </a:lnTo>
                  <a:lnTo>
                    <a:pt x="128" y="2"/>
                  </a:lnTo>
                  <a:lnTo>
                    <a:pt x="113" y="7"/>
                  </a:lnTo>
                  <a:lnTo>
                    <a:pt x="142" y="121"/>
                  </a:lnTo>
                  <a:lnTo>
                    <a:pt x="154" y="118"/>
                  </a:lnTo>
                  <a:lnTo>
                    <a:pt x="154" y="121"/>
                  </a:lnTo>
                  <a:lnTo>
                    <a:pt x="94" y="135"/>
                  </a:lnTo>
                  <a:lnTo>
                    <a:pt x="94" y="130"/>
                  </a:lnTo>
                  <a:lnTo>
                    <a:pt x="106" y="128"/>
                  </a:lnTo>
                  <a:lnTo>
                    <a:pt x="92" y="71"/>
                  </a:lnTo>
                  <a:lnTo>
                    <a:pt x="61" y="78"/>
                  </a:lnTo>
                  <a:lnTo>
                    <a:pt x="75" y="135"/>
                  </a:lnTo>
                  <a:lnTo>
                    <a:pt x="87" y="133"/>
                  </a:lnTo>
                  <a:lnTo>
                    <a:pt x="87" y="135"/>
                  </a:lnTo>
                  <a:lnTo>
                    <a:pt x="28" y="149"/>
                  </a:lnTo>
                  <a:lnTo>
                    <a:pt x="28" y="147"/>
                  </a:lnTo>
                  <a:lnTo>
                    <a:pt x="40" y="144"/>
                  </a:lnTo>
                  <a:lnTo>
                    <a:pt x="14" y="31"/>
                  </a:lnTo>
                  <a:lnTo>
                    <a:pt x="0"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79">
              <a:extLst>
                <a:ext uri="{FF2B5EF4-FFF2-40B4-BE49-F238E27FC236}">
                  <a16:creationId xmlns:a16="http://schemas.microsoft.com/office/drawing/2014/main" id="{FEBE0F61-2D1E-44F5-BCB7-0D74A6A06992}"/>
                </a:ext>
              </a:extLst>
            </p:cNvPr>
            <p:cNvSpPr>
              <a:spLocks noEditPoints="1"/>
            </p:cNvSpPr>
            <p:nvPr/>
          </p:nvSpPr>
          <p:spPr bwMode="auto">
            <a:xfrm>
              <a:off x="8509" y="712"/>
              <a:ext cx="126" cy="130"/>
            </a:xfrm>
            <a:custGeom>
              <a:avLst/>
              <a:gdLst>
                <a:gd name="T0" fmla="*/ 34 w 53"/>
                <a:gd name="T1" fmla="*/ 26 h 55"/>
                <a:gd name="T2" fmla="*/ 51 w 53"/>
                <a:gd name="T3" fmla="*/ 42 h 55"/>
                <a:gd name="T4" fmla="*/ 26 w 53"/>
                <a:gd name="T5" fmla="*/ 54 h 55"/>
                <a:gd name="T6" fmla="*/ 0 w 53"/>
                <a:gd name="T7" fmla="*/ 52 h 55"/>
                <a:gd name="T8" fmla="*/ 0 w 53"/>
                <a:gd name="T9" fmla="*/ 50 h 55"/>
                <a:gd name="T10" fmla="*/ 6 w 53"/>
                <a:gd name="T11" fmla="*/ 51 h 55"/>
                <a:gd name="T12" fmla="*/ 11 w 53"/>
                <a:gd name="T13" fmla="*/ 2 h 55"/>
                <a:gd name="T14" fmla="*/ 5 w 53"/>
                <a:gd name="T15" fmla="*/ 1 h 55"/>
                <a:gd name="T16" fmla="*/ 6 w 53"/>
                <a:gd name="T17" fmla="*/ 0 h 55"/>
                <a:gd name="T18" fmla="*/ 31 w 53"/>
                <a:gd name="T19" fmla="*/ 3 h 55"/>
                <a:gd name="T20" fmla="*/ 52 w 53"/>
                <a:gd name="T21" fmla="*/ 16 h 55"/>
                <a:gd name="T22" fmla="*/ 34 w 53"/>
                <a:gd name="T23" fmla="*/ 26 h 55"/>
                <a:gd name="T24" fmla="*/ 34 w 53"/>
                <a:gd name="T25" fmla="*/ 26 h 55"/>
                <a:gd name="T26" fmla="*/ 26 w 53"/>
                <a:gd name="T27" fmla="*/ 26 h 55"/>
                <a:gd name="T28" fmla="*/ 24 w 53"/>
                <a:gd name="T29" fmla="*/ 26 h 55"/>
                <a:gd name="T30" fmla="*/ 21 w 53"/>
                <a:gd name="T31" fmla="*/ 52 h 55"/>
                <a:gd name="T32" fmla="*/ 23 w 53"/>
                <a:gd name="T33" fmla="*/ 53 h 55"/>
                <a:gd name="T34" fmla="*/ 36 w 53"/>
                <a:gd name="T35" fmla="*/ 41 h 55"/>
                <a:gd name="T36" fmla="*/ 26 w 53"/>
                <a:gd name="T37" fmla="*/ 26 h 55"/>
                <a:gd name="T38" fmla="*/ 27 w 53"/>
                <a:gd name="T39" fmla="*/ 3 h 55"/>
                <a:gd name="T40" fmla="*/ 26 w 53"/>
                <a:gd name="T41" fmla="*/ 3 h 55"/>
                <a:gd name="T42" fmla="*/ 24 w 53"/>
                <a:gd name="T43" fmla="*/ 25 h 55"/>
                <a:gd name="T44" fmla="*/ 25 w 53"/>
                <a:gd name="T45" fmla="*/ 25 h 55"/>
                <a:gd name="T46" fmla="*/ 36 w 53"/>
                <a:gd name="T47" fmla="*/ 15 h 55"/>
                <a:gd name="T48" fmla="*/ 27 w 53"/>
                <a:gd name="T49" fmla="*/ 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3" h="55">
                  <a:moveTo>
                    <a:pt x="34" y="26"/>
                  </a:moveTo>
                  <a:cubicBezTo>
                    <a:pt x="43" y="28"/>
                    <a:pt x="52" y="32"/>
                    <a:pt x="51" y="42"/>
                  </a:cubicBezTo>
                  <a:cubicBezTo>
                    <a:pt x="50" y="53"/>
                    <a:pt x="39" y="55"/>
                    <a:pt x="26" y="54"/>
                  </a:cubicBezTo>
                  <a:cubicBezTo>
                    <a:pt x="0" y="52"/>
                    <a:pt x="0" y="52"/>
                    <a:pt x="0" y="52"/>
                  </a:cubicBezTo>
                  <a:cubicBezTo>
                    <a:pt x="0" y="50"/>
                    <a:pt x="0" y="50"/>
                    <a:pt x="0" y="50"/>
                  </a:cubicBezTo>
                  <a:cubicBezTo>
                    <a:pt x="6" y="51"/>
                    <a:pt x="6" y="51"/>
                    <a:pt x="6" y="51"/>
                  </a:cubicBezTo>
                  <a:cubicBezTo>
                    <a:pt x="11" y="2"/>
                    <a:pt x="11" y="2"/>
                    <a:pt x="11" y="2"/>
                  </a:cubicBezTo>
                  <a:cubicBezTo>
                    <a:pt x="5" y="1"/>
                    <a:pt x="5" y="1"/>
                    <a:pt x="5" y="1"/>
                  </a:cubicBezTo>
                  <a:cubicBezTo>
                    <a:pt x="6" y="0"/>
                    <a:pt x="6" y="0"/>
                    <a:pt x="6" y="0"/>
                  </a:cubicBezTo>
                  <a:cubicBezTo>
                    <a:pt x="31" y="3"/>
                    <a:pt x="31" y="3"/>
                    <a:pt x="31" y="3"/>
                  </a:cubicBezTo>
                  <a:cubicBezTo>
                    <a:pt x="46" y="4"/>
                    <a:pt x="53" y="7"/>
                    <a:pt x="52" y="16"/>
                  </a:cubicBezTo>
                  <a:cubicBezTo>
                    <a:pt x="51" y="25"/>
                    <a:pt x="41" y="27"/>
                    <a:pt x="34" y="26"/>
                  </a:cubicBezTo>
                  <a:cubicBezTo>
                    <a:pt x="34" y="26"/>
                    <a:pt x="34" y="26"/>
                    <a:pt x="34" y="26"/>
                  </a:cubicBezTo>
                  <a:close/>
                  <a:moveTo>
                    <a:pt x="26" y="26"/>
                  </a:moveTo>
                  <a:cubicBezTo>
                    <a:pt x="24" y="26"/>
                    <a:pt x="24" y="26"/>
                    <a:pt x="24" y="26"/>
                  </a:cubicBezTo>
                  <a:cubicBezTo>
                    <a:pt x="21" y="52"/>
                    <a:pt x="21" y="52"/>
                    <a:pt x="21" y="52"/>
                  </a:cubicBezTo>
                  <a:cubicBezTo>
                    <a:pt x="23" y="53"/>
                    <a:pt x="23" y="53"/>
                    <a:pt x="23" y="53"/>
                  </a:cubicBezTo>
                  <a:cubicBezTo>
                    <a:pt x="32" y="54"/>
                    <a:pt x="35" y="48"/>
                    <a:pt x="36" y="41"/>
                  </a:cubicBezTo>
                  <a:cubicBezTo>
                    <a:pt x="37" y="30"/>
                    <a:pt x="31" y="27"/>
                    <a:pt x="26" y="26"/>
                  </a:cubicBezTo>
                  <a:close/>
                  <a:moveTo>
                    <a:pt x="27" y="3"/>
                  </a:moveTo>
                  <a:cubicBezTo>
                    <a:pt x="26" y="3"/>
                    <a:pt x="26" y="3"/>
                    <a:pt x="26" y="3"/>
                  </a:cubicBezTo>
                  <a:cubicBezTo>
                    <a:pt x="24" y="25"/>
                    <a:pt x="24" y="25"/>
                    <a:pt x="24" y="25"/>
                  </a:cubicBezTo>
                  <a:cubicBezTo>
                    <a:pt x="25" y="25"/>
                    <a:pt x="25" y="25"/>
                    <a:pt x="25" y="25"/>
                  </a:cubicBezTo>
                  <a:cubicBezTo>
                    <a:pt x="32" y="26"/>
                    <a:pt x="35" y="21"/>
                    <a:pt x="36" y="15"/>
                  </a:cubicBezTo>
                  <a:cubicBezTo>
                    <a:pt x="37" y="10"/>
                    <a:pt x="35" y="4"/>
                    <a:pt x="27"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80">
              <a:extLst>
                <a:ext uri="{FF2B5EF4-FFF2-40B4-BE49-F238E27FC236}">
                  <a16:creationId xmlns:a16="http://schemas.microsoft.com/office/drawing/2014/main" id="{94986EDC-CE1B-4601-8AAB-FB07BFE1D261}"/>
                </a:ext>
              </a:extLst>
            </p:cNvPr>
            <p:cNvSpPr>
              <a:spLocks noEditPoints="1"/>
            </p:cNvSpPr>
            <p:nvPr/>
          </p:nvSpPr>
          <p:spPr bwMode="auto">
            <a:xfrm>
              <a:off x="8659" y="735"/>
              <a:ext cx="145" cy="162"/>
            </a:xfrm>
            <a:custGeom>
              <a:avLst/>
              <a:gdLst>
                <a:gd name="T0" fmla="*/ 39 w 61"/>
                <a:gd name="T1" fmla="*/ 37 h 68"/>
                <a:gd name="T2" fmla="*/ 49 w 61"/>
                <a:gd name="T3" fmla="*/ 44 h 68"/>
                <a:gd name="T4" fmla="*/ 48 w 61"/>
                <a:gd name="T5" fmla="*/ 58 h 68"/>
                <a:gd name="T6" fmla="*/ 47 w 61"/>
                <a:gd name="T7" fmla="*/ 59 h 68"/>
                <a:gd name="T8" fmla="*/ 48 w 61"/>
                <a:gd name="T9" fmla="*/ 63 h 68"/>
                <a:gd name="T10" fmla="*/ 53 w 61"/>
                <a:gd name="T11" fmla="*/ 57 h 68"/>
                <a:gd name="T12" fmla="*/ 54 w 61"/>
                <a:gd name="T13" fmla="*/ 58 h 68"/>
                <a:gd name="T14" fmla="*/ 41 w 61"/>
                <a:gd name="T15" fmla="*/ 65 h 68"/>
                <a:gd name="T16" fmla="*/ 33 w 61"/>
                <a:gd name="T17" fmla="*/ 58 h 68"/>
                <a:gd name="T18" fmla="*/ 34 w 61"/>
                <a:gd name="T19" fmla="*/ 48 h 68"/>
                <a:gd name="T20" fmla="*/ 36 w 61"/>
                <a:gd name="T21" fmla="*/ 39 h 68"/>
                <a:gd name="T22" fmla="*/ 34 w 61"/>
                <a:gd name="T23" fmla="*/ 36 h 68"/>
                <a:gd name="T24" fmla="*/ 30 w 61"/>
                <a:gd name="T25" fmla="*/ 35 h 68"/>
                <a:gd name="T26" fmla="*/ 27 w 61"/>
                <a:gd name="T27" fmla="*/ 33 h 68"/>
                <a:gd name="T28" fmla="*/ 20 w 61"/>
                <a:gd name="T29" fmla="*/ 55 h 68"/>
                <a:gd name="T30" fmla="*/ 24 w 61"/>
                <a:gd name="T31" fmla="*/ 57 h 68"/>
                <a:gd name="T32" fmla="*/ 24 w 61"/>
                <a:gd name="T33" fmla="*/ 58 h 68"/>
                <a:gd name="T34" fmla="*/ 0 w 61"/>
                <a:gd name="T35" fmla="*/ 50 h 68"/>
                <a:gd name="T36" fmla="*/ 1 w 61"/>
                <a:gd name="T37" fmla="*/ 48 h 68"/>
                <a:gd name="T38" fmla="*/ 5 w 61"/>
                <a:gd name="T39" fmla="*/ 50 h 68"/>
                <a:gd name="T40" fmla="*/ 21 w 61"/>
                <a:gd name="T41" fmla="*/ 3 h 68"/>
                <a:gd name="T42" fmla="*/ 17 w 61"/>
                <a:gd name="T43" fmla="*/ 2 h 68"/>
                <a:gd name="T44" fmla="*/ 17 w 61"/>
                <a:gd name="T45" fmla="*/ 0 h 68"/>
                <a:gd name="T46" fmla="*/ 41 w 61"/>
                <a:gd name="T47" fmla="*/ 9 h 68"/>
                <a:gd name="T48" fmla="*/ 58 w 61"/>
                <a:gd name="T49" fmla="*/ 29 h 68"/>
                <a:gd name="T50" fmla="*/ 39 w 61"/>
                <a:gd name="T51" fmla="*/ 36 h 68"/>
                <a:gd name="T52" fmla="*/ 39 w 61"/>
                <a:gd name="T53" fmla="*/ 37 h 68"/>
                <a:gd name="T54" fmla="*/ 27 w 61"/>
                <a:gd name="T55" fmla="*/ 32 h 68"/>
                <a:gd name="T56" fmla="*/ 31 w 61"/>
                <a:gd name="T57" fmla="*/ 33 h 68"/>
                <a:gd name="T58" fmla="*/ 42 w 61"/>
                <a:gd name="T59" fmla="*/ 24 h 68"/>
                <a:gd name="T60" fmla="*/ 38 w 61"/>
                <a:gd name="T61" fmla="*/ 9 h 68"/>
                <a:gd name="T62" fmla="*/ 36 w 61"/>
                <a:gd name="T63" fmla="*/ 8 h 68"/>
                <a:gd name="T64" fmla="*/ 27 w 61"/>
                <a:gd name="T65" fmla="*/ 3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 h="68">
                  <a:moveTo>
                    <a:pt x="39" y="37"/>
                  </a:moveTo>
                  <a:cubicBezTo>
                    <a:pt x="43" y="38"/>
                    <a:pt x="47" y="40"/>
                    <a:pt x="49" y="44"/>
                  </a:cubicBezTo>
                  <a:cubicBezTo>
                    <a:pt x="51" y="47"/>
                    <a:pt x="50" y="50"/>
                    <a:pt x="48" y="58"/>
                  </a:cubicBezTo>
                  <a:cubicBezTo>
                    <a:pt x="47" y="59"/>
                    <a:pt x="47" y="59"/>
                    <a:pt x="47" y="59"/>
                  </a:cubicBezTo>
                  <a:cubicBezTo>
                    <a:pt x="46" y="62"/>
                    <a:pt x="47" y="63"/>
                    <a:pt x="48" y="63"/>
                  </a:cubicBezTo>
                  <a:cubicBezTo>
                    <a:pt x="49" y="64"/>
                    <a:pt x="51" y="61"/>
                    <a:pt x="53" y="57"/>
                  </a:cubicBezTo>
                  <a:cubicBezTo>
                    <a:pt x="54" y="58"/>
                    <a:pt x="54" y="58"/>
                    <a:pt x="54" y="58"/>
                  </a:cubicBezTo>
                  <a:cubicBezTo>
                    <a:pt x="51" y="64"/>
                    <a:pt x="48" y="68"/>
                    <a:pt x="41" y="65"/>
                  </a:cubicBezTo>
                  <a:cubicBezTo>
                    <a:pt x="36" y="63"/>
                    <a:pt x="34" y="61"/>
                    <a:pt x="33" y="58"/>
                  </a:cubicBezTo>
                  <a:cubicBezTo>
                    <a:pt x="32" y="55"/>
                    <a:pt x="32" y="53"/>
                    <a:pt x="34" y="48"/>
                  </a:cubicBezTo>
                  <a:cubicBezTo>
                    <a:pt x="36" y="43"/>
                    <a:pt x="36" y="41"/>
                    <a:pt x="36" y="39"/>
                  </a:cubicBezTo>
                  <a:cubicBezTo>
                    <a:pt x="35" y="38"/>
                    <a:pt x="35" y="37"/>
                    <a:pt x="34" y="36"/>
                  </a:cubicBezTo>
                  <a:cubicBezTo>
                    <a:pt x="33" y="36"/>
                    <a:pt x="32" y="35"/>
                    <a:pt x="30" y="35"/>
                  </a:cubicBezTo>
                  <a:cubicBezTo>
                    <a:pt x="27" y="33"/>
                    <a:pt x="27" y="33"/>
                    <a:pt x="27" y="33"/>
                  </a:cubicBezTo>
                  <a:cubicBezTo>
                    <a:pt x="20" y="55"/>
                    <a:pt x="20" y="55"/>
                    <a:pt x="20" y="55"/>
                  </a:cubicBezTo>
                  <a:cubicBezTo>
                    <a:pt x="24" y="57"/>
                    <a:pt x="24" y="57"/>
                    <a:pt x="24" y="57"/>
                  </a:cubicBezTo>
                  <a:cubicBezTo>
                    <a:pt x="24" y="58"/>
                    <a:pt x="24" y="58"/>
                    <a:pt x="24" y="58"/>
                  </a:cubicBezTo>
                  <a:cubicBezTo>
                    <a:pt x="0" y="50"/>
                    <a:pt x="0" y="50"/>
                    <a:pt x="0" y="50"/>
                  </a:cubicBezTo>
                  <a:cubicBezTo>
                    <a:pt x="1" y="48"/>
                    <a:pt x="1" y="48"/>
                    <a:pt x="1" y="48"/>
                  </a:cubicBezTo>
                  <a:cubicBezTo>
                    <a:pt x="5" y="50"/>
                    <a:pt x="5" y="50"/>
                    <a:pt x="5" y="50"/>
                  </a:cubicBezTo>
                  <a:cubicBezTo>
                    <a:pt x="21" y="3"/>
                    <a:pt x="21" y="3"/>
                    <a:pt x="21" y="3"/>
                  </a:cubicBezTo>
                  <a:cubicBezTo>
                    <a:pt x="17" y="2"/>
                    <a:pt x="17" y="2"/>
                    <a:pt x="17" y="2"/>
                  </a:cubicBezTo>
                  <a:cubicBezTo>
                    <a:pt x="17" y="0"/>
                    <a:pt x="17" y="0"/>
                    <a:pt x="17" y="0"/>
                  </a:cubicBezTo>
                  <a:cubicBezTo>
                    <a:pt x="41" y="9"/>
                    <a:pt x="41" y="9"/>
                    <a:pt x="41" y="9"/>
                  </a:cubicBezTo>
                  <a:cubicBezTo>
                    <a:pt x="54" y="13"/>
                    <a:pt x="61" y="19"/>
                    <a:pt x="58" y="29"/>
                  </a:cubicBezTo>
                  <a:cubicBezTo>
                    <a:pt x="55" y="37"/>
                    <a:pt x="48" y="38"/>
                    <a:pt x="39" y="36"/>
                  </a:cubicBezTo>
                  <a:lnTo>
                    <a:pt x="39" y="37"/>
                  </a:lnTo>
                  <a:close/>
                  <a:moveTo>
                    <a:pt x="27" y="32"/>
                  </a:moveTo>
                  <a:cubicBezTo>
                    <a:pt x="31" y="33"/>
                    <a:pt x="31" y="33"/>
                    <a:pt x="31" y="33"/>
                  </a:cubicBezTo>
                  <a:cubicBezTo>
                    <a:pt x="38" y="36"/>
                    <a:pt x="40" y="30"/>
                    <a:pt x="42" y="24"/>
                  </a:cubicBezTo>
                  <a:cubicBezTo>
                    <a:pt x="46" y="14"/>
                    <a:pt x="43" y="11"/>
                    <a:pt x="38" y="9"/>
                  </a:cubicBezTo>
                  <a:cubicBezTo>
                    <a:pt x="36" y="8"/>
                    <a:pt x="36" y="8"/>
                    <a:pt x="36" y="8"/>
                  </a:cubicBezTo>
                  <a:lnTo>
                    <a:pt x="27"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81">
              <a:extLst>
                <a:ext uri="{FF2B5EF4-FFF2-40B4-BE49-F238E27FC236}">
                  <a16:creationId xmlns:a16="http://schemas.microsoft.com/office/drawing/2014/main" id="{F50D7486-5925-4202-9008-49F40A5407AB}"/>
                </a:ext>
              </a:extLst>
            </p:cNvPr>
            <p:cNvSpPr>
              <a:spLocks noEditPoints="1"/>
            </p:cNvSpPr>
            <p:nvPr/>
          </p:nvSpPr>
          <p:spPr bwMode="auto">
            <a:xfrm>
              <a:off x="8815" y="809"/>
              <a:ext cx="143" cy="157"/>
            </a:xfrm>
            <a:custGeom>
              <a:avLst/>
              <a:gdLst>
                <a:gd name="T0" fmla="*/ 9 w 60"/>
                <a:gd name="T1" fmla="*/ 19 h 66"/>
                <a:gd name="T2" fmla="*/ 45 w 60"/>
                <a:gd name="T3" fmla="*/ 10 h 66"/>
                <a:gd name="T4" fmla="*/ 52 w 60"/>
                <a:gd name="T5" fmla="*/ 47 h 66"/>
                <a:gd name="T6" fmla="*/ 16 w 60"/>
                <a:gd name="T7" fmla="*/ 56 h 66"/>
                <a:gd name="T8" fmla="*/ 9 w 60"/>
                <a:gd name="T9" fmla="*/ 19 h 66"/>
                <a:gd name="T10" fmla="*/ 38 w 60"/>
                <a:gd name="T11" fmla="*/ 38 h 66"/>
                <a:gd name="T12" fmla="*/ 44 w 60"/>
                <a:gd name="T13" fmla="*/ 11 h 66"/>
                <a:gd name="T14" fmla="*/ 23 w 60"/>
                <a:gd name="T15" fmla="*/ 28 h 66"/>
                <a:gd name="T16" fmla="*/ 16 w 60"/>
                <a:gd name="T17" fmla="*/ 55 h 66"/>
                <a:gd name="T18" fmla="*/ 38 w 60"/>
                <a:gd name="T19" fmla="*/ 3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6">
                  <a:moveTo>
                    <a:pt x="9" y="19"/>
                  </a:moveTo>
                  <a:cubicBezTo>
                    <a:pt x="15" y="8"/>
                    <a:pt x="30" y="0"/>
                    <a:pt x="45" y="10"/>
                  </a:cubicBezTo>
                  <a:cubicBezTo>
                    <a:pt x="60" y="19"/>
                    <a:pt x="59" y="35"/>
                    <a:pt x="52" y="47"/>
                  </a:cubicBezTo>
                  <a:cubicBezTo>
                    <a:pt x="45" y="58"/>
                    <a:pt x="31" y="66"/>
                    <a:pt x="16" y="56"/>
                  </a:cubicBezTo>
                  <a:cubicBezTo>
                    <a:pt x="0" y="46"/>
                    <a:pt x="2" y="30"/>
                    <a:pt x="9" y="19"/>
                  </a:cubicBezTo>
                  <a:close/>
                  <a:moveTo>
                    <a:pt x="38" y="38"/>
                  </a:moveTo>
                  <a:cubicBezTo>
                    <a:pt x="49" y="20"/>
                    <a:pt x="49" y="14"/>
                    <a:pt x="44" y="11"/>
                  </a:cubicBezTo>
                  <a:cubicBezTo>
                    <a:pt x="39" y="8"/>
                    <a:pt x="34" y="10"/>
                    <a:pt x="23" y="28"/>
                  </a:cubicBezTo>
                  <a:cubicBezTo>
                    <a:pt x="12" y="45"/>
                    <a:pt x="11" y="52"/>
                    <a:pt x="16" y="55"/>
                  </a:cubicBezTo>
                  <a:cubicBezTo>
                    <a:pt x="21" y="58"/>
                    <a:pt x="27" y="55"/>
                    <a:pt x="38"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82">
              <a:extLst>
                <a:ext uri="{FF2B5EF4-FFF2-40B4-BE49-F238E27FC236}">
                  <a16:creationId xmlns:a16="http://schemas.microsoft.com/office/drawing/2014/main" id="{0EDD3329-99B2-4694-8F5C-FC3B1F8ED701}"/>
                </a:ext>
              </a:extLst>
            </p:cNvPr>
            <p:cNvSpPr>
              <a:spLocks/>
            </p:cNvSpPr>
            <p:nvPr/>
          </p:nvSpPr>
          <p:spPr bwMode="auto">
            <a:xfrm>
              <a:off x="8960" y="897"/>
              <a:ext cx="190" cy="190"/>
            </a:xfrm>
            <a:custGeom>
              <a:avLst/>
              <a:gdLst>
                <a:gd name="T0" fmla="*/ 40 w 80"/>
                <a:gd name="T1" fmla="*/ 72 h 80"/>
                <a:gd name="T2" fmla="*/ 61 w 80"/>
                <a:gd name="T3" fmla="*/ 63 h 80"/>
                <a:gd name="T4" fmla="*/ 67 w 80"/>
                <a:gd name="T5" fmla="*/ 49 h 80"/>
                <a:gd name="T6" fmla="*/ 65 w 80"/>
                <a:gd name="T7" fmla="*/ 47 h 80"/>
                <a:gd name="T8" fmla="*/ 66 w 80"/>
                <a:gd name="T9" fmla="*/ 46 h 80"/>
                <a:gd name="T10" fmla="*/ 80 w 80"/>
                <a:gd name="T11" fmla="*/ 62 h 80"/>
                <a:gd name="T12" fmla="*/ 79 w 80"/>
                <a:gd name="T13" fmla="*/ 62 h 80"/>
                <a:gd name="T14" fmla="*/ 65 w 80"/>
                <a:gd name="T15" fmla="*/ 62 h 80"/>
                <a:gd name="T16" fmla="*/ 25 w 80"/>
                <a:gd name="T17" fmla="*/ 80 h 80"/>
                <a:gd name="T18" fmla="*/ 24 w 80"/>
                <a:gd name="T19" fmla="*/ 79 h 80"/>
                <a:gd name="T20" fmla="*/ 24 w 80"/>
                <a:gd name="T21" fmla="*/ 70 h 80"/>
                <a:gd name="T22" fmla="*/ 39 w 80"/>
                <a:gd name="T23" fmla="*/ 41 h 80"/>
                <a:gd name="T24" fmla="*/ 3 w 80"/>
                <a:gd name="T25" fmla="*/ 57 h 80"/>
                <a:gd name="T26" fmla="*/ 2 w 80"/>
                <a:gd name="T27" fmla="*/ 55 h 80"/>
                <a:gd name="T28" fmla="*/ 2 w 80"/>
                <a:gd name="T29" fmla="*/ 47 h 80"/>
                <a:gd name="T30" fmla="*/ 25 w 80"/>
                <a:gd name="T31" fmla="*/ 4 h 80"/>
                <a:gd name="T32" fmla="*/ 22 w 80"/>
                <a:gd name="T33" fmla="*/ 1 h 80"/>
                <a:gd name="T34" fmla="*/ 23 w 80"/>
                <a:gd name="T35" fmla="*/ 0 h 80"/>
                <a:gd name="T36" fmla="*/ 41 w 80"/>
                <a:gd name="T37" fmla="*/ 20 h 80"/>
                <a:gd name="T38" fmla="*/ 40 w 80"/>
                <a:gd name="T39" fmla="*/ 21 h 80"/>
                <a:gd name="T40" fmla="*/ 36 w 80"/>
                <a:gd name="T41" fmla="*/ 16 h 80"/>
                <a:gd name="T42" fmla="*/ 18 w 80"/>
                <a:gd name="T43" fmla="*/ 48 h 80"/>
                <a:gd name="T44" fmla="*/ 18 w 80"/>
                <a:gd name="T45" fmla="*/ 49 h 80"/>
                <a:gd name="T46" fmla="*/ 39 w 80"/>
                <a:gd name="T47" fmla="*/ 39 h 80"/>
                <a:gd name="T48" fmla="*/ 40 w 80"/>
                <a:gd name="T49" fmla="*/ 39 h 80"/>
                <a:gd name="T50" fmla="*/ 46 w 80"/>
                <a:gd name="T51" fmla="*/ 27 h 80"/>
                <a:gd name="T52" fmla="*/ 43 w 80"/>
                <a:gd name="T53" fmla="*/ 24 h 80"/>
                <a:gd name="T54" fmla="*/ 44 w 80"/>
                <a:gd name="T55" fmla="*/ 23 h 80"/>
                <a:gd name="T56" fmla="*/ 63 w 80"/>
                <a:gd name="T57" fmla="*/ 43 h 80"/>
                <a:gd name="T58" fmla="*/ 62 w 80"/>
                <a:gd name="T59" fmla="*/ 44 h 80"/>
                <a:gd name="T60" fmla="*/ 57 w 80"/>
                <a:gd name="T61" fmla="*/ 39 h 80"/>
                <a:gd name="T62" fmla="*/ 40 w 80"/>
                <a:gd name="T63" fmla="*/ 7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 h="80">
                  <a:moveTo>
                    <a:pt x="40" y="72"/>
                  </a:moveTo>
                  <a:cubicBezTo>
                    <a:pt x="61" y="63"/>
                    <a:pt x="61" y="63"/>
                    <a:pt x="61" y="63"/>
                  </a:cubicBezTo>
                  <a:cubicBezTo>
                    <a:pt x="64" y="62"/>
                    <a:pt x="74" y="57"/>
                    <a:pt x="67" y="49"/>
                  </a:cubicBezTo>
                  <a:cubicBezTo>
                    <a:pt x="65" y="47"/>
                    <a:pt x="65" y="47"/>
                    <a:pt x="65" y="47"/>
                  </a:cubicBezTo>
                  <a:cubicBezTo>
                    <a:pt x="66" y="46"/>
                    <a:pt x="66" y="46"/>
                    <a:pt x="66" y="46"/>
                  </a:cubicBezTo>
                  <a:cubicBezTo>
                    <a:pt x="80" y="62"/>
                    <a:pt x="80" y="62"/>
                    <a:pt x="80" y="62"/>
                  </a:cubicBezTo>
                  <a:cubicBezTo>
                    <a:pt x="79" y="62"/>
                    <a:pt x="79" y="62"/>
                    <a:pt x="79" y="62"/>
                  </a:cubicBezTo>
                  <a:cubicBezTo>
                    <a:pt x="74" y="58"/>
                    <a:pt x="67" y="61"/>
                    <a:pt x="65" y="62"/>
                  </a:cubicBezTo>
                  <a:cubicBezTo>
                    <a:pt x="25" y="80"/>
                    <a:pt x="25" y="80"/>
                    <a:pt x="25" y="80"/>
                  </a:cubicBezTo>
                  <a:cubicBezTo>
                    <a:pt x="24" y="79"/>
                    <a:pt x="24" y="79"/>
                    <a:pt x="24" y="79"/>
                  </a:cubicBezTo>
                  <a:cubicBezTo>
                    <a:pt x="21" y="76"/>
                    <a:pt x="22" y="73"/>
                    <a:pt x="24" y="70"/>
                  </a:cubicBezTo>
                  <a:cubicBezTo>
                    <a:pt x="39" y="41"/>
                    <a:pt x="39" y="41"/>
                    <a:pt x="39" y="41"/>
                  </a:cubicBezTo>
                  <a:cubicBezTo>
                    <a:pt x="3" y="57"/>
                    <a:pt x="3" y="57"/>
                    <a:pt x="3" y="57"/>
                  </a:cubicBezTo>
                  <a:cubicBezTo>
                    <a:pt x="2" y="55"/>
                    <a:pt x="2" y="55"/>
                    <a:pt x="2" y="55"/>
                  </a:cubicBezTo>
                  <a:cubicBezTo>
                    <a:pt x="0" y="53"/>
                    <a:pt x="0" y="50"/>
                    <a:pt x="2" y="47"/>
                  </a:cubicBezTo>
                  <a:cubicBezTo>
                    <a:pt x="25" y="4"/>
                    <a:pt x="25" y="4"/>
                    <a:pt x="25" y="4"/>
                  </a:cubicBezTo>
                  <a:cubicBezTo>
                    <a:pt x="22" y="1"/>
                    <a:pt x="22" y="1"/>
                    <a:pt x="22" y="1"/>
                  </a:cubicBezTo>
                  <a:cubicBezTo>
                    <a:pt x="23" y="0"/>
                    <a:pt x="23" y="0"/>
                    <a:pt x="23" y="0"/>
                  </a:cubicBezTo>
                  <a:cubicBezTo>
                    <a:pt x="41" y="20"/>
                    <a:pt x="41" y="20"/>
                    <a:pt x="41" y="20"/>
                  </a:cubicBezTo>
                  <a:cubicBezTo>
                    <a:pt x="40" y="21"/>
                    <a:pt x="40" y="21"/>
                    <a:pt x="40" y="21"/>
                  </a:cubicBezTo>
                  <a:cubicBezTo>
                    <a:pt x="36" y="16"/>
                    <a:pt x="36" y="16"/>
                    <a:pt x="36" y="16"/>
                  </a:cubicBezTo>
                  <a:cubicBezTo>
                    <a:pt x="18" y="48"/>
                    <a:pt x="18" y="48"/>
                    <a:pt x="18" y="48"/>
                  </a:cubicBezTo>
                  <a:cubicBezTo>
                    <a:pt x="18" y="49"/>
                    <a:pt x="18" y="49"/>
                    <a:pt x="18" y="49"/>
                  </a:cubicBezTo>
                  <a:cubicBezTo>
                    <a:pt x="39" y="39"/>
                    <a:pt x="39" y="39"/>
                    <a:pt x="39" y="39"/>
                  </a:cubicBezTo>
                  <a:cubicBezTo>
                    <a:pt x="40" y="39"/>
                    <a:pt x="40" y="39"/>
                    <a:pt x="40" y="39"/>
                  </a:cubicBezTo>
                  <a:cubicBezTo>
                    <a:pt x="46" y="27"/>
                    <a:pt x="46" y="27"/>
                    <a:pt x="46" y="27"/>
                  </a:cubicBezTo>
                  <a:cubicBezTo>
                    <a:pt x="43" y="24"/>
                    <a:pt x="43" y="24"/>
                    <a:pt x="43" y="24"/>
                  </a:cubicBezTo>
                  <a:cubicBezTo>
                    <a:pt x="44" y="23"/>
                    <a:pt x="44" y="23"/>
                    <a:pt x="44" y="23"/>
                  </a:cubicBezTo>
                  <a:cubicBezTo>
                    <a:pt x="63" y="43"/>
                    <a:pt x="63" y="43"/>
                    <a:pt x="63" y="43"/>
                  </a:cubicBezTo>
                  <a:cubicBezTo>
                    <a:pt x="62" y="44"/>
                    <a:pt x="62" y="44"/>
                    <a:pt x="62" y="44"/>
                  </a:cubicBezTo>
                  <a:cubicBezTo>
                    <a:pt x="57" y="39"/>
                    <a:pt x="57" y="39"/>
                    <a:pt x="57" y="39"/>
                  </a:cubicBezTo>
                  <a:cubicBezTo>
                    <a:pt x="40" y="72"/>
                    <a:pt x="40" y="72"/>
                    <a:pt x="4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83">
              <a:extLst>
                <a:ext uri="{FF2B5EF4-FFF2-40B4-BE49-F238E27FC236}">
                  <a16:creationId xmlns:a16="http://schemas.microsoft.com/office/drawing/2014/main" id="{E50A3DAA-A1F3-41CF-B869-7ABA61413DD0}"/>
                </a:ext>
              </a:extLst>
            </p:cNvPr>
            <p:cNvSpPr>
              <a:spLocks/>
            </p:cNvSpPr>
            <p:nvPr/>
          </p:nvSpPr>
          <p:spPr bwMode="auto">
            <a:xfrm>
              <a:off x="9065" y="1091"/>
              <a:ext cx="168" cy="152"/>
            </a:xfrm>
            <a:custGeom>
              <a:avLst/>
              <a:gdLst>
                <a:gd name="T0" fmla="*/ 44 w 71"/>
                <a:gd name="T1" fmla="*/ 10 h 64"/>
                <a:gd name="T2" fmla="*/ 46 w 71"/>
                <a:gd name="T3" fmla="*/ 1 h 64"/>
                <a:gd name="T4" fmla="*/ 47 w 71"/>
                <a:gd name="T5" fmla="*/ 0 h 64"/>
                <a:gd name="T6" fmla="*/ 54 w 71"/>
                <a:gd name="T7" fmla="*/ 14 h 64"/>
                <a:gd name="T8" fmla="*/ 53 w 71"/>
                <a:gd name="T9" fmla="*/ 25 h 64"/>
                <a:gd name="T10" fmla="*/ 34 w 71"/>
                <a:gd name="T11" fmla="*/ 55 h 64"/>
                <a:gd name="T12" fmla="*/ 34 w 71"/>
                <a:gd name="T13" fmla="*/ 56 h 64"/>
                <a:gd name="T14" fmla="*/ 51 w 71"/>
                <a:gd name="T15" fmla="*/ 47 h 64"/>
                <a:gd name="T16" fmla="*/ 62 w 71"/>
                <a:gd name="T17" fmla="*/ 33 h 64"/>
                <a:gd name="T18" fmla="*/ 60 w 71"/>
                <a:gd name="T19" fmla="*/ 30 h 64"/>
                <a:gd name="T20" fmla="*/ 62 w 71"/>
                <a:gd name="T21" fmla="*/ 30 h 64"/>
                <a:gd name="T22" fmla="*/ 71 w 71"/>
                <a:gd name="T23" fmla="*/ 49 h 64"/>
                <a:gd name="T24" fmla="*/ 70 w 71"/>
                <a:gd name="T25" fmla="*/ 50 h 64"/>
                <a:gd name="T26" fmla="*/ 70 w 71"/>
                <a:gd name="T27" fmla="*/ 49 h 64"/>
                <a:gd name="T28" fmla="*/ 51 w 71"/>
                <a:gd name="T29" fmla="*/ 49 h 64"/>
                <a:gd name="T30" fmla="*/ 21 w 71"/>
                <a:gd name="T31" fmla="*/ 64 h 64"/>
                <a:gd name="T32" fmla="*/ 19 w 71"/>
                <a:gd name="T33" fmla="*/ 60 h 64"/>
                <a:gd name="T34" fmla="*/ 20 w 71"/>
                <a:gd name="T35" fmla="*/ 49 h 64"/>
                <a:gd name="T36" fmla="*/ 41 w 71"/>
                <a:gd name="T37" fmla="*/ 14 h 64"/>
                <a:gd name="T38" fmla="*/ 19 w 71"/>
                <a:gd name="T39" fmla="*/ 25 h 64"/>
                <a:gd name="T40" fmla="*/ 10 w 71"/>
                <a:gd name="T41" fmla="*/ 39 h 64"/>
                <a:gd name="T42" fmla="*/ 10 w 71"/>
                <a:gd name="T43" fmla="*/ 40 h 64"/>
                <a:gd name="T44" fmla="*/ 9 w 71"/>
                <a:gd name="T45" fmla="*/ 41 h 64"/>
                <a:gd name="T46" fmla="*/ 0 w 71"/>
                <a:gd name="T47" fmla="*/ 22 h 64"/>
                <a:gd name="T48" fmla="*/ 1 w 71"/>
                <a:gd name="T49" fmla="*/ 21 h 64"/>
                <a:gd name="T50" fmla="*/ 1 w 71"/>
                <a:gd name="T51" fmla="*/ 23 h 64"/>
                <a:gd name="T52" fmla="*/ 18 w 71"/>
                <a:gd name="T53" fmla="*/ 23 h 64"/>
                <a:gd name="T54" fmla="*/ 42 w 71"/>
                <a:gd name="T55" fmla="*/ 12 h 64"/>
                <a:gd name="T56" fmla="*/ 44 w 71"/>
                <a:gd name="T57" fmla="*/ 1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1" h="64">
                  <a:moveTo>
                    <a:pt x="44" y="10"/>
                  </a:moveTo>
                  <a:cubicBezTo>
                    <a:pt x="45" y="8"/>
                    <a:pt x="47" y="4"/>
                    <a:pt x="46" y="1"/>
                  </a:cubicBezTo>
                  <a:cubicBezTo>
                    <a:pt x="47" y="0"/>
                    <a:pt x="47" y="0"/>
                    <a:pt x="47" y="0"/>
                  </a:cubicBezTo>
                  <a:cubicBezTo>
                    <a:pt x="54" y="14"/>
                    <a:pt x="54" y="14"/>
                    <a:pt x="54" y="14"/>
                  </a:cubicBezTo>
                  <a:cubicBezTo>
                    <a:pt x="55" y="17"/>
                    <a:pt x="56" y="20"/>
                    <a:pt x="53" y="25"/>
                  </a:cubicBezTo>
                  <a:cubicBezTo>
                    <a:pt x="34" y="55"/>
                    <a:pt x="34" y="55"/>
                    <a:pt x="34" y="55"/>
                  </a:cubicBezTo>
                  <a:cubicBezTo>
                    <a:pt x="34" y="56"/>
                    <a:pt x="34" y="56"/>
                    <a:pt x="34" y="56"/>
                  </a:cubicBezTo>
                  <a:cubicBezTo>
                    <a:pt x="51" y="47"/>
                    <a:pt x="51" y="47"/>
                    <a:pt x="51" y="47"/>
                  </a:cubicBezTo>
                  <a:cubicBezTo>
                    <a:pt x="60" y="43"/>
                    <a:pt x="65" y="40"/>
                    <a:pt x="62" y="33"/>
                  </a:cubicBezTo>
                  <a:cubicBezTo>
                    <a:pt x="60" y="30"/>
                    <a:pt x="60" y="30"/>
                    <a:pt x="60" y="30"/>
                  </a:cubicBezTo>
                  <a:cubicBezTo>
                    <a:pt x="62" y="30"/>
                    <a:pt x="62" y="30"/>
                    <a:pt x="62" y="30"/>
                  </a:cubicBezTo>
                  <a:cubicBezTo>
                    <a:pt x="71" y="49"/>
                    <a:pt x="71" y="49"/>
                    <a:pt x="71" y="49"/>
                  </a:cubicBezTo>
                  <a:cubicBezTo>
                    <a:pt x="70" y="50"/>
                    <a:pt x="70" y="50"/>
                    <a:pt x="70" y="50"/>
                  </a:cubicBezTo>
                  <a:cubicBezTo>
                    <a:pt x="70" y="49"/>
                    <a:pt x="70" y="49"/>
                    <a:pt x="70" y="49"/>
                  </a:cubicBezTo>
                  <a:cubicBezTo>
                    <a:pt x="66" y="42"/>
                    <a:pt x="60" y="44"/>
                    <a:pt x="51" y="49"/>
                  </a:cubicBezTo>
                  <a:cubicBezTo>
                    <a:pt x="21" y="64"/>
                    <a:pt x="21" y="64"/>
                    <a:pt x="21" y="64"/>
                  </a:cubicBezTo>
                  <a:cubicBezTo>
                    <a:pt x="19" y="60"/>
                    <a:pt x="19" y="60"/>
                    <a:pt x="19" y="60"/>
                  </a:cubicBezTo>
                  <a:cubicBezTo>
                    <a:pt x="17" y="57"/>
                    <a:pt x="16" y="55"/>
                    <a:pt x="20" y="49"/>
                  </a:cubicBezTo>
                  <a:cubicBezTo>
                    <a:pt x="41" y="14"/>
                    <a:pt x="41" y="14"/>
                    <a:pt x="41" y="14"/>
                  </a:cubicBezTo>
                  <a:cubicBezTo>
                    <a:pt x="19" y="25"/>
                    <a:pt x="19" y="25"/>
                    <a:pt x="19" y="25"/>
                  </a:cubicBezTo>
                  <a:cubicBezTo>
                    <a:pt x="9" y="30"/>
                    <a:pt x="6" y="32"/>
                    <a:pt x="10" y="39"/>
                  </a:cubicBezTo>
                  <a:cubicBezTo>
                    <a:pt x="10" y="40"/>
                    <a:pt x="10" y="40"/>
                    <a:pt x="10" y="40"/>
                  </a:cubicBezTo>
                  <a:cubicBezTo>
                    <a:pt x="9" y="41"/>
                    <a:pt x="9" y="41"/>
                    <a:pt x="9" y="41"/>
                  </a:cubicBezTo>
                  <a:cubicBezTo>
                    <a:pt x="0" y="22"/>
                    <a:pt x="0" y="22"/>
                    <a:pt x="0" y="22"/>
                  </a:cubicBezTo>
                  <a:cubicBezTo>
                    <a:pt x="1" y="21"/>
                    <a:pt x="1" y="21"/>
                    <a:pt x="1" y="21"/>
                  </a:cubicBezTo>
                  <a:cubicBezTo>
                    <a:pt x="1" y="23"/>
                    <a:pt x="1" y="23"/>
                    <a:pt x="1" y="23"/>
                  </a:cubicBezTo>
                  <a:cubicBezTo>
                    <a:pt x="5" y="30"/>
                    <a:pt x="10" y="28"/>
                    <a:pt x="18" y="23"/>
                  </a:cubicBezTo>
                  <a:cubicBezTo>
                    <a:pt x="42" y="12"/>
                    <a:pt x="42" y="12"/>
                    <a:pt x="42" y="12"/>
                  </a:cubicBezTo>
                  <a:lnTo>
                    <a:pt x="44"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84">
              <a:extLst>
                <a:ext uri="{FF2B5EF4-FFF2-40B4-BE49-F238E27FC236}">
                  <a16:creationId xmlns:a16="http://schemas.microsoft.com/office/drawing/2014/main" id="{1568D053-8A4B-4434-A4CE-E60A153ADCD6}"/>
                </a:ext>
              </a:extLst>
            </p:cNvPr>
            <p:cNvSpPr>
              <a:spLocks noEditPoints="1"/>
            </p:cNvSpPr>
            <p:nvPr/>
          </p:nvSpPr>
          <p:spPr bwMode="auto">
            <a:xfrm>
              <a:off x="7950" y="1981"/>
              <a:ext cx="111" cy="107"/>
            </a:xfrm>
            <a:custGeom>
              <a:avLst/>
              <a:gdLst>
                <a:gd name="T0" fmla="*/ 39 w 47"/>
                <a:gd name="T1" fmla="*/ 2 h 45"/>
                <a:gd name="T2" fmla="*/ 47 w 47"/>
                <a:gd name="T3" fmla="*/ 3 h 45"/>
                <a:gd name="T4" fmla="*/ 29 w 47"/>
                <a:gd name="T5" fmla="*/ 43 h 45"/>
                <a:gd name="T6" fmla="*/ 31 w 47"/>
                <a:gd name="T7" fmla="*/ 45 h 45"/>
                <a:gd name="T8" fmla="*/ 30 w 47"/>
                <a:gd name="T9" fmla="*/ 45 h 45"/>
                <a:gd name="T10" fmla="*/ 16 w 47"/>
                <a:gd name="T11" fmla="*/ 32 h 45"/>
                <a:gd name="T12" fmla="*/ 17 w 47"/>
                <a:gd name="T13" fmla="*/ 32 h 45"/>
                <a:gd name="T14" fmla="*/ 20 w 47"/>
                <a:gd name="T15" fmla="*/ 34 h 45"/>
                <a:gd name="T16" fmla="*/ 25 w 47"/>
                <a:gd name="T17" fmla="*/ 21 h 45"/>
                <a:gd name="T18" fmla="*/ 18 w 47"/>
                <a:gd name="T19" fmla="*/ 15 h 45"/>
                <a:gd name="T20" fmla="*/ 12 w 47"/>
                <a:gd name="T21" fmla="*/ 18 h 45"/>
                <a:gd name="T22" fmla="*/ 9 w 47"/>
                <a:gd name="T23" fmla="*/ 20 h 45"/>
                <a:gd name="T24" fmla="*/ 11 w 47"/>
                <a:gd name="T25" fmla="*/ 26 h 45"/>
                <a:gd name="T26" fmla="*/ 12 w 47"/>
                <a:gd name="T27" fmla="*/ 27 h 45"/>
                <a:gd name="T28" fmla="*/ 12 w 47"/>
                <a:gd name="T29" fmla="*/ 28 h 45"/>
                <a:gd name="T30" fmla="*/ 0 w 47"/>
                <a:gd name="T31" fmla="*/ 18 h 45"/>
                <a:gd name="T32" fmla="*/ 1 w 47"/>
                <a:gd name="T33" fmla="*/ 17 h 45"/>
                <a:gd name="T34" fmla="*/ 11 w 47"/>
                <a:gd name="T35" fmla="*/ 17 h 45"/>
                <a:gd name="T36" fmla="*/ 39 w 47"/>
                <a:gd name="T37" fmla="*/ 2 h 45"/>
                <a:gd name="T38" fmla="*/ 19 w 47"/>
                <a:gd name="T39" fmla="*/ 14 h 45"/>
                <a:gd name="T40" fmla="*/ 26 w 47"/>
                <a:gd name="T41" fmla="*/ 20 h 45"/>
                <a:gd name="T42" fmla="*/ 31 w 47"/>
                <a:gd name="T43" fmla="*/ 8 h 45"/>
                <a:gd name="T44" fmla="*/ 19 w 47"/>
                <a:gd name="T45" fmla="*/ 1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 h="45">
                  <a:moveTo>
                    <a:pt x="39" y="2"/>
                  </a:moveTo>
                  <a:cubicBezTo>
                    <a:pt x="41" y="1"/>
                    <a:pt x="43" y="0"/>
                    <a:pt x="47" y="3"/>
                  </a:cubicBezTo>
                  <a:cubicBezTo>
                    <a:pt x="29" y="43"/>
                    <a:pt x="29" y="43"/>
                    <a:pt x="29" y="43"/>
                  </a:cubicBezTo>
                  <a:cubicBezTo>
                    <a:pt x="31" y="45"/>
                    <a:pt x="31" y="45"/>
                    <a:pt x="31" y="45"/>
                  </a:cubicBezTo>
                  <a:cubicBezTo>
                    <a:pt x="30" y="45"/>
                    <a:pt x="30" y="45"/>
                    <a:pt x="30" y="45"/>
                  </a:cubicBezTo>
                  <a:cubicBezTo>
                    <a:pt x="16" y="32"/>
                    <a:pt x="16" y="32"/>
                    <a:pt x="16" y="32"/>
                  </a:cubicBezTo>
                  <a:cubicBezTo>
                    <a:pt x="17" y="32"/>
                    <a:pt x="17" y="32"/>
                    <a:pt x="17" y="32"/>
                  </a:cubicBezTo>
                  <a:cubicBezTo>
                    <a:pt x="20" y="34"/>
                    <a:pt x="20" y="34"/>
                    <a:pt x="20" y="34"/>
                  </a:cubicBezTo>
                  <a:cubicBezTo>
                    <a:pt x="25" y="21"/>
                    <a:pt x="25" y="21"/>
                    <a:pt x="25" y="21"/>
                  </a:cubicBezTo>
                  <a:cubicBezTo>
                    <a:pt x="18" y="15"/>
                    <a:pt x="18" y="15"/>
                    <a:pt x="18" y="15"/>
                  </a:cubicBezTo>
                  <a:cubicBezTo>
                    <a:pt x="12" y="18"/>
                    <a:pt x="12" y="18"/>
                    <a:pt x="12" y="18"/>
                  </a:cubicBezTo>
                  <a:cubicBezTo>
                    <a:pt x="11" y="18"/>
                    <a:pt x="10" y="19"/>
                    <a:pt x="9" y="20"/>
                  </a:cubicBezTo>
                  <a:cubicBezTo>
                    <a:pt x="7" y="22"/>
                    <a:pt x="9" y="24"/>
                    <a:pt x="11" y="26"/>
                  </a:cubicBezTo>
                  <a:cubicBezTo>
                    <a:pt x="12" y="27"/>
                    <a:pt x="12" y="27"/>
                    <a:pt x="12" y="27"/>
                  </a:cubicBezTo>
                  <a:cubicBezTo>
                    <a:pt x="12" y="28"/>
                    <a:pt x="12" y="28"/>
                    <a:pt x="12" y="28"/>
                  </a:cubicBezTo>
                  <a:cubicBezTo>
                    <a:pt x="0" y="18"/>
                    <a:pt x="0" y="18"/>
                    <a:pt x="0" y="18"/>
                  </a:cubicBezTo>
                  <a:cubicBezTo>
                    <a:pt x="1" y="17"/>
                    <a:pt x="1" y="17"/>
                    <a:pt x="1" y="17"/>
                  </a:cubicBezTo>
                  <a:cubicBezTo>
                    <a:pt x="5" y="20"/>
                    <a:pt x="7" y="19"/>
                    <a:pt x="11" y="17"/>
                  </a:cubicBezTo>
                  <a:lnTo>
                    <a:pt x="39" y="2"/>
                  </a:lnTo>
                  <a:close/>
                  <a:moveTo>
                    <a:pt x="19" y="14"/>
                  </a:moveTo>
                  <a:cubicBezTo>
                    <a:pt x="26" y="20"/>
                    <a:pt x="26" y="20"/>
                    <a:pt x="26" y="20"/>
                  </a:cubicBezTo>
                  <a:cubicBezTo>
                    <a:pt x="31" y="8"/>
                    <a:pt x="31" y="8"/>
                    <a:pt x="31" y="8"/>
                  </a:cubicBezTo>
                  <a:lnTo>
                    <a:pt x="19"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85">
              <a:extLst>
                <a:ext uri="{FF2B5EF4-FFF2-40B4-BE49-F238E27FC236}">
                  <a16:creationId xmlns:a16="http://schemas.microsoft.com/office/drawing/2014/main" id="{AC2D14C3-03C8-4B5E-880E-6DB914FA96A9}"/>
                </a:ext>
              </a:extLst>
            </p:cNvPr>
            <p:cNvSpPr>
              <a:spLocks noEditPoints="1"/>
            </p:cNvSpPr>
            <p:nvPr/>
          </p:nvSpPr>
          <p:spPr bwMode="auto">
            <a:xfrm>
              <a:off x="8054" y="2031"/>
              <a:ext cx="126" cy="140"/>
            </a:xfrm>
            <a:custGeom>
              <a:avLst/>
              <a:gdLst>
                <a:gd name="T0" fmla="*/ 33 w 53"/>
                <a:gd name="T1" fmla="*/ 33 h 59"/>
                <a:gd name="T2" fmla="*/ 39 w 53"/>
                <a:gd name="T3" fmla="*/ 40 h 59"/>
                <a:gd name="T4" fmla="*/ 36 w 53"/>
                <a:gd name="T5" fmla="*/ 51 h 59"/>
                <a:gd name="T6" fmla="*/ 35 w 53"/>
                <a:gd name="T7" fmla="*/ 52 h 59"/>
                <a:gd name="T8" fmla="*/ 34 w 53"/>
                <a:gd name="T9" fmla="*/ 55 h 59"/>
                <a:gd name="T10" fmla="*/ 39 w 53"/>
                <a:gd name="T11" fmla="*/ 51 h 59"/>
                <a:gd name="T12" fmla="*/ 40 w 53"/>
                <a:gd name="T13" fmla="*/ 52 h 59"/>
                <a:gd name="T14" fmla="*/ 29 w 53"/>
                <a:gd name="T15" fmla="*/ 55 h 59"/>
                <a:gd name="T16" fmla="*/ 24 w 53"/>
                <a:gd name="T17" fmla="*/ 48 h 59"/>
                <a:gd name="T18" fmla="*/ 27 w 53"/>
                <a:gd name="T19" fmla="*/ 40 h 59"/>
                <a:gd name="T20" fmla="*/ 30 w 53"/>
                <a:gd name="T21" fmla="*/ 34 h 59"/>
                <a:gd name="T22" fmla="*/ 29 w 53"/>
                <a:gd name="T23" fmla="*/ 31 h 59"/>
                <a:gd name="T24" fmla="*/ 27 w 53"/>
                <a:gd name="T25" fmla="*/ 29 h 59"/>
                <a:gd name="T26" fmla="*/ 24 w 53"/>
                <a:gd name="T27" fmla="*/ 28 h 59"/>
                <a:gd name="T28" fmla="*/ 14 w 53"/>
                <a:gd name="T29" fmla="*/ 43 h 59"/>
                <a:gd name="T30" fmla="*/ 17 w 53"/>
                <a:gd name="T31" fmla="*/ 45 h 59"/>
                <a:gd name="T32" fmla="*/ 17 w 53"/>
                <a:gd name="T33" fmla="*/ 46 h 59"/>
                <a:gd name="T34" fmla="*/ 0 w 53"/>
                <a:gd name="T35" fmla="*/ 35 h 59"/>
                <a:gd name="T36" fmla="*/ 1 w 53"/>
                <a:gd name="T37" fmla="*/ 35 h 59"/>
                <a:gd name="T38" fmla="*/ 4 w 53"/>
                <a:gd name="T39" fmla="*/ 37 h 59"/>
                <a:gd name="T40" fmla="*/ 25 w 53"/>
                <a:gd name="T41" fmla="*/ 3 h 59"/>
                <a:gd name="T42" fmla="*/ 22 w 53"/>
                <a:gd name="T43" fmla="*/ 1 h 59"/>
                <a:gd name="T44" fmla="*/ 23 w 53"/>
                <a:gd name="T45" fmla="*/ 0 h 59"/>
                <a:gd name="T46" fmla="*/ 40 w 53"/>
                <a:gd name="T47" fmla="*/ 11 h 59"/>
                <a:gd name="T48" fmla="*/ 49 w 53"/>
                <a:gd name="T49" fmla="*/ 30 h 59"/>
                <a:gd name="T50" fmla="*/ 33 w 53"/>
                <a:gd name="T51" fmla="*/ 32 h 59"/>
                <a:gd name="T52" fmla="*/ 33 w 53"/>
                <a:gd name="T53" fmla="*/ 33 h 59"/>
                <a:gd name="T54" fmla="*/ 25 w 53"/>
                <a:gd name="T55" fmla="*/ 27 h 59"/>
                <a:gd name="T56" fmla="*/ 27 w 53"/>
                <a:gd name="T57" fmla="*/ 29 h 59"/>
                <a:gd name="T58" fmla="*/ 38 w 53"/>
                <a:gd name="T59" fmla="*/ 24 h 59"/>
                <a:gd name="T60" fmla="*/ 37 w 53"/>
                <a:gd name="T61" fmla="*/ 11 h 59"/>
                <a:gd name="T62" fmla="*/ 36 w 53"/>
                <a:gd name="T63" fmla="*/ 10 h 59"/>
                <a:gd name="T64" fmla="*/ 25 w 53"/>
                <a:gd name="T65" fmla="*/ 2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3" h="59">
                  <a:moveTo>
                    <a:pt x="33" y="33"/>
                  </a:moveTo>
                  <a:cubicBezTo>
                    <a:pt x="36" y="34"/>
                    <a:pt x="38" y="37"/>
                    <a:pt x="39" y="40"/>
                  </a:cubicBezTo>
                  <a:cubicBezTo>
                    <a:pt x="40" y="43"/>
                    <a:pt x="39" y="45"/>
                    <a:pt x="36" y="51"/>
                  </a:cubicBezTo>
                  <a:cubicBezTo>
                    <a:pt x="35" y="52"/>
                    <a:pt x="35" y="52"/>
                    <a:pt x="35" y="52"/>
                  </a:cubicBezTo>
                  <a:cubicBezTo>
                    <a:pt x="34" y="54"/>
                    <a:pt x="34" y="55"/>
                    <a:pt x="34" y="55"/>
                  </a:cubicBezTo>
                  <a:cubicBezTo>
                    <a:pt x="35" y="56"/>
                    <a:pt x="37" y="54"/>
                    <a:pt x="39" y="51"/>
                  </a:cubicBezTo>
                  <a:cubicBezTo>
                    <a:pt x="40" y="52"/>
                    <a:pt x="40" y="52"/>
                    <a:pt x="40" y="52"/>
                  </a:cubicBezTo>
                  <a:cubicBezTo>
                    <a:pt x="37" y="56"/>
                    <a:pt x="34" y="59"/>
                    <a:pt x="29" y="55"/>
                  </a:cubicBezTo>
                  <a:cubicBezTo>
                    <a:pt x="26" y="53"/>
                    <a:pt x="24" y="51"/>
                    <a:pt x="24" y="48"/>
                  </a:cubicBezTo>
                  <a:cubicBezTo>
                    <a:pt x="24" y="46"/>
                    <a:pt x="24" y="44"/>
                    <a:pt x="27" y="40"/>
                  </a:cubicBezTo>
                  <a:cubicBezTo>
                    <a:pt x="29" y="37"/>
                    <a:pt x="30" y="36"/>
                    <a:pt x="30" y="34"/>
                  </a:cubicBezTo>
                  <a:cubicBezTo>
                    <a:pt x="30" y="33"/>
                    <a:pt x="29" y="32"/>
                    <a:pt x="29" y="31"/>
                  </a:cubicBezTo>
                  <a:cubicBezTo>
                    <a:pt x="28" y="31"/>
                    <a:pt x="28" y="30"/>
                    <a:pt x="27" y="29"/>
                  </a:cubicBezTo>
                  <a:cubicBezTo>
                    <a:pt x="24" y="28"/>
                    <a:pt x="24" y="28"/>
                    <a:pt x="24" y="28"/>
                  </a:cubicBezTo>
                  <a:cubicBezTo>
                    <a:pt x="14" y="43"/>
                    <a:pt x="14" y="43"/>
                    <a:pt x="14" y="43"/>
                  </a:cubicBezTo>
                  <a:cubicBezTo>
                    <a:pt x="17" y="45"/>
                    <a:pt x="17" y="45"/>
                    <a:pt x="17" y="45"/>
                  </a:cubicBezTo>
                  <a:cubicBezTo>
                    <a:pt x="17" y="46"/>
                    <a:pt x="17" y="46"/>
                    <a:pt x="17" y="46"/>
                  </a:cubicBezTo>
                  <a:cubicBezTo>
                    <a:pt x="0" y="35"/>
                    <a:pt x="0" y="35"/>
                    <a:pt x="0" y="35"/>
                  </a:cubicBezTo>
                  <a:cubicBezTo>
                    <a:pt x="1" y="35"/>
                    <a:pt x="1" y="35"/>
                    <a:pt x="1" y="35"/>
                  </a:cubicBezTo>
                  <a:cubicBezTo>
                    <a:pt x="4" y="37"/>
                    <a:pt x="4" y="37"/>
                    <a:pt x="4" y="37"/>
                  </a:cubicBezTo>
                  <a:cubicBezTo>
                    <a:pt x="25" y="3"/>
                    <a:pt x="25" y="3"/>
                    <a:pt x="25" y="3"/>
                  </a:cubicBezTo>
                  <a:cubicBezTo>
                    <a:pt x="22" y="1"/>
                    <a:pt x="22" y="1"/>
                    <a:pt x="22" y="1"/>
                  </a:cubicBezTo>
                  <a:cubicBezTo>
                    <a:pt x="23" y="0"/>
                    <a:pt x="23" y="0"/>
                    <a:pt x="23" y="0"/>
                  </a:cubicBezTo>
                  <a:cubicBezTo>
                    <a:pt x="40" y="11"/>
                    <a:pt x="40" y="11"/>
                    <a:pt x="40" y="11"/>
                  </a:cubicBezTo>
                  <a:cubicBezTo>
                    <a:pt x="49" y="17"/>
                    <a:pt x="53" y="23"/>
                    <a:pt x="49" y="30"/>
                  </a:cubicBezTo>
                  <a:cubicBezTo>
                    <a:pt x="45" y="36"/>
                    <a:pt x="39" y="35"/>
                    <a:pt x="33" y="32"/>
                  </a:cubicBezTo>
                  <a:lnTo>
                    <a:pt x="33" y="33"/>
                  </a:lnTo>
                  <a:close/>
                  <a:moveTo>
                    <a:pt x="25" y="27"/>
                  </a:moveTo>
                  <a:cubicBezTo>
                    <a:pt x="27" y="29"/>
                    <a:pt x="27" y="29"/>
                    <a:pt x="27" y="29"/>
                  </a:cubicBezTo>
                  <a:cubicBezTo>
                    <a:pt x="32" y="32"/>
                    <a:pt x="35" y="28"/>
                    <a:pt x="38" y="24"/>
                  </a:cubicBezTo>
                  <a:cubicBezTo>
                    <a:pt x="42" y="16"/>
                    <a:pt x="41" y="13"/>
                    <a:pt x="37" y="11"/>
                  </a:cubicBezTo>
                  <a:cubicBezTo>
                    <a:pt x="36" y="10"/>
                    <a:pt x="36" y="10"/>
                    <a:pt x="36" y="10"/>
                  </a:cubicBezTo>
                  <a:lnTo>
                    <a:pt x="25"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86">
              <a:extLst>
                <a:ext uri="{FF2B5EF4-FFF2-40B4-BE49-F238E27FC236}">
                  <a16:creationId xmlns:a16="http://schemas.microsoft.com/office/drawing/2014/main" id="{E15A230D-9E2B-494F-8B60-13DCFF3E6AAA}"/>
                </a:ext>
              </a:extLst>
            </p:cNvPr>
            <p:cNvSpPr>
              <a:spLocks/>
            </p:cNvSpPr>
            <p:nvPr/>
          </p:nvSpPr>
          <p:spPr bwMode="auto">
            <a:xfrm>
              <a:off x="8189" y="2095"/>
              <a:ext cx="102" cy="117"/>
            </a:xfrm>
            <a:custGeom>
              <a:avLst/>
              <a:gdLst>
                <a:gd name="T0" fmla="*/ 1 w 43"/>
                <a:gd name="T1" fmla="*/ 40 h 49"/>
                <a:gd name="T2" fmla="*/ 5 w 43"/>
                <a:gd name="T3" fmla="*/ 42 h 49"/>
                <a:gd name="T4" fmla="*/ 20 w 43"/>
                <a:gd name="T5" fmla="*/ 5 h 49"/>
                <a:gd name="T6" fmla="*/ 3 w 43"/>
                <a:gd name="T7" fmla="*/ 18 h 49"/>
                <a:gd name="T8" fmla="*/ 2 w 43"/>
                <a:gd name="T9" fmla="*/ 17 h 49"/>
                <a:gd name="T10" fmla="*/ 9 w 43"/>
                <a:gd name="T11" fmla="*/ 0 h 49"/>
                <a:gd name="T12" fmla="*/ 43 w 43"/>
                <a:gd name="T13" fmla="*/ 14 h 49"/>
                <a:gd name="T14" fmla="*/ 36 w 43"/>
                <a:gd name="T15" fmla="*/ 31 h 49"/>
                <a:gd name="T16" fmla="*/ 35 w 43"/>
                <a:gd name="T17" fmla="*/ 31 h 49"/>
                <a:gd name="T18" fmla="*/ 31 w 43"/>
                <a:gd name="T19" fmla="*/ 10 h 49"/>
                <a:gd name="T20" fmla="*/ 16 w 43"/>
                <a:gd name="T21" fmla="*/ 47 h 49"/>
                <a:gd name="T22" fmla="*/ 20 w 43"/>
                <a:gd name="T23" fmla="*/ 48 h 49"/>
                <a:gd name="T24" fmla="*/ 20 w 43"/>
                <a:gd name="T25" fmla="*/ 49 h 49"/>
                <a:gd name="T26" fmla="*/ 0 w 43"/>
                <a:gd name="T27" fmla="*/ 41 h 49"/>
                <a:gd name="T28" fmla="*/ 1 w 43"/>
                <a:gd name="T29" fmla="*/ 4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9">
                  <a:moveTo>
                    <a:pt x="1" y="40"/>
                  </a:moveTo>
                  <a:cubicBezTo>
                    <a:pt x="5" y="42"/>
                    <a:pt x="5" y="42"/>
                    <a:pt x="5" y="42"/>
                  </a:cubicBezTo>
                  <a:cubicBezTo>
                    <a:pt x="20" y="5"/>
                    <a:pt x="20" y="5"/>
                    <a:pt x="20" y="5"/>
                  </a:cubicBezTo>
                  <a:cubicBezTo>
                    <a:pt x="11" y="2"/>
                    <a:pt x="4" y="15"/>
                    <a:pt x="3" y="18"/>
                  </a:cubicBezTo>
                  <a:cubicBezTo>
                    <a:pt x="2" y="17"/>
                    <a:pt x="2" y="17"/>
                    <a:pt x="2" y="17"/>
                  </a:cubicBezTo>
                  <a:cubicBezTo>
                    <a:pt x="9" y="0"/>
                    <a:pt x="9" y="0"/>
                    <a:pt x="9" y="0"/>
                  </a:cubicBezTo>
                  <a:cubicBezTo>
                    <a:pt x="43" y="14"/>
                    <a:pt x="43" y="14"/>
                    <a:pt x="43" y="14"/>
                  </a:cubicBezTo>
                  <a:cubicBezTo>
                    <a:pt x="36" y="31"/>
                    <a:pt x="36" y="31"/>
                    <a:pt x="36" y="31"/>
                  </a:cubicBezTo>
                  <a:cubicBezTo>
                    <a:pt x="35" y="31"/>
                    <a:pt x="35" y="31"/>
                    <a:pt x="35" y="31"/>
                  </a:cubicBezTo>
                  <a:cubicBezTo>
                    <a:pt x="36" y="28"/>
                    <a:pt x="40" y="14"/>
                    <a:pt x="31" y="10"/>
                  </a:cubicBezTo>
                  <a:cubicBezTo>
                    <a:pt x="16" y="47"/>
                    <a:pt x="16" y="47"/>
                    <a:pt x="16" y="47"/>
                  </a:cubicBezTo>
                  <a:cubicBezTo>
                    <a:pt x="20" y="48"/>
                    <a:pt x="20" y="48"/>
                    <a:pt x="20" y="48"/>
                  </a:cubicBezTo>
                  <a:cubicBezTo>
                    <a:pt x="20" y="49"/>
                    <a:pt x="20" y="49"/>
                    <a:pt x="20" y="49"/>
                  </a:cubicBezTo>
                  <a:cubicBezTo>
                    <a:pt x="0" y="41"/>
                    <a:pt x="0" y="41"/>
                    <a:pt x="0" y="41"/>
                  </a:cubicBezTo>
                  <a:lnTo>
                    <a:pt x="1"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87">
              <a:extLst>
                <a:ext uri="{FF2B5EF4-FFF2-40B4-BE49-F238E27FC236}">
                  <a16:creationId xmlns:a16="http://schemas.microsoft.com/office/drawing/2014/main" id="{C56C9EBB-2194-428D-AB2D-FB24DBAC9D8A}"/>
                </a:ext>
              </a:extLst>
            </p:cNvPr>
            <p:cNvSpPr>
              <a:spLocks/>
            </p:cNvSpPr>
            <p:nvPr/>
          </p:nvSpPr>
          <p:spPr bwMode="auto">
            <a:xfrm>
              <a:off x="8360" y="2147"/>
              <a:ext cx="95" cy="112"/>
            </a:xfrm>
            <a:custGeom>
              <a:avLst/>
              <a:gdLst>
                <a:gd name="T0" fmla="*/ 18 w 40"/>
                <a:gd name="T1" fmla="*/ 46 h 47"/>
                <a:gd name="T2" fmla="*/ 2 w 40"/>
                <a:gd name="T3" fmla="*/ 35 h 47"/>
                <a:gd name="T4" fmla="*/ 0 w 40"/>
                <a:gd name="T5" fmla="*/ 21 h 47"/>
                <a:gd name="T6" fmla="*/ 24 w 40"/>
                <a:gd name="T7" fmla="*/ 2 h 47"/>
                <a:gd name="T8" fmla="*/ 33 w 40"/>
                <a:gd name="T9" fmla="*/ 6 h 47"/>
                <a:gd name="T10" fmla="*/ 36 w 40"/>
                <a:gd name="T11" fmla="*/ 4 h 47"/>
                <a:gd name="T12" fmla="*/ 37 w 40"/>
                <a:gd name="T13" fmla="*/ 4 h 47"/>
                <a:gd name="T14" fmla="*/ 35 w 40"/>
                <a:gd name="T15" fmla="*/ 21 h 47"/>
                <a:gd name="T16" fmla="*/ 34 w 40"/>
                <a:gd name="T17" fmla="*/ 21 h 47"/>
                <a:gd name="T18" fmla="*/ 25 w 40"/>
                <a:gd name="T19" fmla="*/ 3 h 47"/>
                <a:gd name="T20" fmla="*/ 14 w 40"/>
                <a:gd name="T21" fmla="*/ 23 h 47"/>
                <a:gd name="T22" fmla="*/ 20 w 40"/>
                <a:gd name="T23" fmla="*/ 45 h 47"/>
                <a:gd name="T24" fmla="*/ 23 w 40"/>
                <a:gd name="T25" fmla="*/ 45 h 47"/>
                <a:gd name="T26" fmla="*/ 25 w 40"/>
                <a:gd name="T27" fmla="*/ 28 h 47"/>
                <a:gd name="T28" fmla="*/ 21 w 40"/>
                <a:gd name="T29" fmla="*/ 28 h 47"/>
                <a:gd name="T30" fmla="*/ 21 w 40"/>
                <a:gd name="T31" fmla="*/ 27 h 47"/>
                <a:gd name="T32" fmla="*/ 40 w 40"/>
                <a:gd name="T33" fmla="*/ 29 h 47"/>
                <a:gd name="T34" fmla="*/ 39 w 40"/>
                <a:gd name="T35" fmla="*/ 30 h 47"/>
                <a:gd name="T36" fmla="*/ 37 w 40"/>
                <a:gd name="T37" fmla="*/ 30 h 47"/>
                <a:gd name="T38" fmla="*/ 34 w 40"/>
                <a:gd name="T39" fmla="*/ 47 h 47"/>
                <a:gd name="T40" fmla="*/ 29 w 40"/>
                <a:gd name="T41" fmla="*/ 46 h 47"/>
                <a:gd name="T42" fmla="*/ 18 w 40"/>
                <a:gd name="T43" fmla="*/ 4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7">
                  <a:moveTo>
                    <a:pt x="18" y="46"/>
                  </a:moveTo>
                  <a:cubicBezTo>
                    <a:pt x="9" y="44"/>
                    <a:pt x="4" y="40"/>
                    <a:pt x="2" y="35"/>
                  </a:cubicBezTo>
                  <a:cubicBezTo>
                    <a:pt x="0" y="31"/>
                    <a:pt x="0" y="26"/>
                    <a:pt x="0" y="21"/>
                  </a:cubicBezTo>
                  <a:cubicBezTo>
                    <a:pt x="2" y="11"/>
                    <a:pt x="9" y="0"/>
                    <a:pt x="24" y="2"/>
                  </a:cubicBezTo>
                  <a:cubicBezTo>
                    <a:pt x="29" y="3"/>
                    <a:pt x="30" y="5"/>
                    <a:pt x="33" y="6"/>
                  </a:cubicBezTo>
                  <a:cubicBezTo>
                    <a:pt x="36" y="6"/>
                    <a:pt x="36" y="4"/>
                    <a:pt x="36" y="4"/>
                  </a:cubicBezTo>
                  <a:cubicBezTo>
                    <a:pt x="37" y="4"/>
                    <a:pt x="37" y="4"/>
                    <a:pt x="37" y="4"/>
                  </a:cubicBezTo>
                  <a:cubicBezTo>
                    <a:pt x="35" y="21"/>
                    <a:pt x="35" y="21"/>
                    <a:pt x="35" y="21"/>
                  </a:cubicBezTo>
                  <a:cubicBezTo>
                    <a:pt x="34" y="21"/>
                    <a:pt x="34" y="21"/>
                    <a:pt x="34" y="21"/>
                  </a:cubicBezTo>
                  <a:cubicBezTo>
                    <a:pt x="33" y="14"/>
                    <a:pt x="32" y="4"/>
                    <a:pt x="25" y="3"/>
                  </a:cubicBezTo>
                  <a:cubicBezTo>
                    <a:pt x="19" y="3"/>
                    <a:pt x="16" y="8"/>
                    <a:pt x="14" y="23"/>
                  </a:cubicBezTo>
                  <a:cubicBezTo>
                    <a:pt x="12" y="36"/>
                    <a:pt x="13" y="44"/>
                    <a:pt x="20" y="45"/>
                  </a:cubicBezTo>
                  <a:cubicBezTo>
                    <a:pt x="21" y="45"/>
                    <a:pt x="22" y="45"/>
                    <a:pt x="23" y="45"/>
                  </a:cubicBezTo>
                  <a:cubicBezTo>
                    <a:pt x="25" y="28"/>
                    <a:pt x="25" y="28"/>
                    <a:pt x="25" y="28"/>
                  </a:cubicBezTo>
                  <a:cubicBezTo>
                    <a:pt x="21" y="28"/>
                    <a:pt x="21" y="28"/>
                    <a:pt x="21" y="28"/>
                  </a:cubicBezTo>
                  <a:cubicBezTo>
                    <a:pt x="21" y="27"/>
                    <a:pt x="21" y="27"/>
                    <a:pt x="21" y="27"/>
                  </a:cubicBezTo>
                  <a:cubicBezTo>
                    <a:pt x="40" y="29"/>
                    <a:pt x="40" y="29"/>
                    <a:pt x="40" y="29"/>
                  </a:cubicBezTo>
                  <a:cubicBezTo>
                    <a:pt x="39" y="30"/>
                    <a:pt x="39" y="30"/>
                    <a:pt x="39" y="30"/>
                  </a:cubicBezTo>
                  <a:cubicBezTo>
                    <a:pt x="37" y="30"/>
                    <a:pt x="37" y="30"/>
                    <a:pt x="37" y="30"/>
                  </a:cubicBezTo>
                  <a:cubicBezTo>
                    <a:pt x="34" y="47"/>
                    <a:pt x="34" y="47"/>
                    <a:pt x="34" y="47"/>
                  </a:cubicBezTo>
                  <a:cubicBezTo>
                    <a:pt x="33" y="46"/>
                    <a:pt x="31" y="46"/>
                    <a:pt x="29" y="46"/>
                  </a:cubicBezTo>
                  <a:cubicBezTo>
                    <a:pt x="26" y="45"/>
                    <a:pt x="23" y="46"/>
                    <a:pt x="18"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88">
              <a:extLst>
                <a:ext uri="{FF2B5EF4-FFF2-40B4-BE49-F238E27FC236}">
                  <a16:creationId xmlns:a16="http://schemas.microsoft.com/office/drawing/2014/main" id="{7FF9CFC1-8F4A-4707-B331-F6E0BEEF0672}"/>
                </a:ext>
              </a:extLst>
            </p:cNvPr>
            <p:cNvSpPr>
              <a:spLocks noEditPoints="1"/>
            </p:cNvSpPr>
            <p:nvPr/>
          </p:nvSpPr>
          <p:spPr bwMode="auto">
            <a:xfrm>
              <a:off x="8486" y="2159"/>
              <a:ext cx="95" cy="102"/>
            </a:xfrm>
            <a:custGeom>
              <a:avLst/>
              <a:gdLst>
                <a:gd name="T0" fmla="*/ 16 w 40"/>
                <a:gd name="T1" fmla="*/ 4 h 43"/>
                <a:gd name="T2" fmla="*/ 22 w 40"/>
                <a:gd name="T3" fmla="*/ 0 h 43"/>
                <a:gd name="T4" fmla="*/ 38 w 40"/>
                <a:gd name="T5" fmla="*/ 40 h 43"/>
                <a:gd name="T6" fmla="*/ 40 w 40"/>
                <a:gd name="T7" fmla="*/ 40 h 43"/>
                <a:gd name="T8" fmla="*/ 40 w 40"/>
                <a:gd name="T9" fmla="*/ 41 h 43"/>
                <a:gd name="T10" fmla="*/ 21 w 40"/>
                <a:gd name="T11" fmla="*/ 42 h 43"/>
                <a:gd name="T12" fmla="*/ 21 w 40"/>
                <a:gd name="T13" fmla="*/ 41 h 43"/>
                <a:gd name="T14" fmla="*/ 25 w 40"/>
                <a:gd name="T15" fmla="*/ 41 h 43"/>
                <a:gd name="T16" fmla="*/ 20 w 40"/>
                <a:gd name="T17" fmla="*/ 28 h 43"/>
                <a:gd name="T18" fmla="*/ 10 w 40"/>
                <a:gd name="T19" fmla="*/ 28 h 43"/>
                <a:gd name="T20" fmla="*/ 8 w 40"/>
                <a:gd name="T21" fmla="*/ 34 h 43"/>
                <a:gd name="T22" fmla="*/ 7 w 40"/>
                <a:gd name="T23" fmla="*/ 38 h 43"/>
                <a:gd name="T24" fmla="*/ 13 w 40"/>
                <a:gd name="T25" fmla="*/ 41 h 43"/>
                <a:gd name="T26" fmla="*/ 15 w 40"/>
                <a:gd name="T27" fmla="*/ 41 h 43"/>
                <a:gd name="T28" fmla="*/ 15 w 40"/>
                <a:gd name="T29" fmla="*/ 42 h 43"/>
                <a:gd name="T30" fmla="*/ 0 w 40"/>
                <a:gd name="T31" fmla="*/ 43 h 43"/>
                <a:gd name="T32" fmla="*/ 0 w 40"/>
                <a:gd name="T33" fmla="*/ 42 h 43"/>
                <a:gd name="T34" fmla="*/ 7 w 40"/>
                <a:gd name="T35" fmla="*/ 34 h 43"/>
                <a:gd name="T36" fmla="*/ 16 w 40"/>
                <a:gd name="T37" fmla="*/ 4 h 43"/>
                <a:gd name="T38" fmla="*/ 10 w 40"/>
                <a:gd name="T39" fmla="*/ 27 h 43"/>
                <a:gd name="T40" fmla="*/ 19 w 40"/>
                <a:gd name="T41" fmla="*/ 27 h 43"/>
                <a:gd name="T42" fmla="*/ 14 w 40"/>
                <a:gd name="T43" fmla="*/ 13 h 43"/>
                <a:gd name="T44" fmla="*/ 10 w 40"/>
                <a:gd name="T45" fmla="*/ 2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 h="43">
                  <a:moveTo>
                    <a:pt x="16" y="4"/>
                  </a:moveTo>
                  <a:cubicBezTo>
                    <a:pt x="16" y="2"/>
                    <a:pt x="17" y="0"/>
                    <a:pt x="22" y="0"/>
                  </a:cubicBezTo>
                  <a:cubicBezTo>
                    <a:pt x="38" y="40"/>
                    <a:pt x="38" y="40"/>
                    <a:pt x="38" y="40"/>
                  </a:cubicBezTo>
                  <a:cubicBezTo>
                    <a:pt x="40" y="40"/>
                    <a:pt x="40" y="40"/>
                    <a:pt x="40" y="40"/>
                  </a:cubicBezTo>
                  <a:cubicBezTo>
                    <a:pt x="40" y="41"/>
                    <a:pt x="40" y="41"/>
                    <a:pt x="40" y="41"/>
                  </a:cubicBezTo>
                  <a:cubicBezTo>
                    <a:pt x="21" y="42"/>
                    <a:pt x="21" y="42"/>
                    <a:pt x="21" y="42"/>
                  </a:cubicBezTo>
                  <a:cubicBezTo>
                    <a:pt x="21" y="41"/>
                    <a:pt x="21" y="41"/>
                    <a:pt x="21" y="41"/>
                  </a:cubicBezTo>
                  <a:cubicBezTo>
                    <a:pt x="25" y="41"/>
                    <a:pt x="25" y="41"/>
                    <a:pt x="25" y="41"/>
                  </a:cubicBezTo>
                  <a:cubicBezTo>
                    <a:pt x="20" y="28"/>
                    <a:pt x="20" y="28"/>
                    <a:pt x="20" y="28"/>
                  </a:cubicBezTo>
                  <a:cubicBezTo>
                    <a:pt x="10" y="28"/>
                    <a:pt x="10" y="28"/>
                    <a:pt x="10" y="28"/>
                  </a:cubicBezTo>
                  <a:cubicBezTo>
                    <a:pt x="8" y="34"/>
                    <a:pt x="8" y="34"/>
                    <a:pt x="8" y="34"/>
                  </a:cubicBezTo>
                  <a:cubicBezTo>
                    <a:pt x="8" y="35"/>
                    <a:pt x="7" y="37"/>
                    <a:pt x="7" y="38"/>
                  </a:cubicBezTo>
                  <a:cubicBezTo>
                    <a:pt x="7" y="41"/>
                    <a:pt x="10" y="41"/>
                    <a:pt x="13" y="41"/>
                  </a:cubicBezTo>
                  <a:cubicBezTo>
                    <a:pt x="15" y="41"/>
                    <a:pt x="15" y="41"/>
                    <a:pt x="15" y="41"/>
                  </a:cubicBezTo>
                  <a:cubicBezTo>
                    <a:pt x="15" y="42"/>
                    <a:pt x="15" y="42"/>
                    <a:pt x="15" y="42"/>
                  </a:cubicBezTo>
                  <a:cubicBezTo>
                    <a:pt x="0" y="43"/>
                    <a:pt x="0" y="43"/>
                    <a:pt x="0" y="43"/>
                  </a:cubicBezTo>
                  <a:cubicBezTo>
                    <a:pt x="0" y="42"/>
                    <a:pt x="0" y="42"/>
                    <a:pt x="0" y="42"/>
                  </a:cubicBezTo>
                  <a:cubicBezTo>
                    <a:pt x="4" y="42"/>
                    <a:pt x="5" y="39"/>
                    <a:pt x="7" y="34"/>
                  </a:cubicBezTo>
                  <a:lnTo>
                    <a:pt x="16" y="4"/>
                  </a:lnTo>
                  <a:close/>
                  <a:moveTo>
                    <a:pt x="10" y="27"/>
                  </a:moveTo>
                  <a:cubicBezTo>
                    <a:pt x="19" y="27"/>
                    <a:pt x="19" y="27"/>
                    <a:pt x="19" y="27"/>
                  </a:cubicBezTo>
                  <a:cubicBezTo>
                    <a:pt x="14" y="13"/>
                    <a:pt x="14" y="13"/>
                    <a:pt x="14" y="13"/>
                  </a:cubicBezTo>
                  <a:lnTo>
                    <a:pt x="10"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89">
              <a:extLst>
                <a:ext uri="{FF2B5EF4-FFF2-40B4-BE49-F238E27FC236}">
                  <a16:creationId xmlns:a16="http://schemas.microsoft.com/office/drawing/2014/main" id="{042C67BB-C066-4763-A975-9E07E9D2DDBD}"/>
                </a:ext>
              </a:extLst>
            </p:cNvPr>
            <p:cNvSpPr>
              <a:spLocks/>
            </p:cNvSpPr>
            <p:nvPr/>
          </p:nvSpPr>
          <p:spPr bwMode="auto">
            <a:xfrm>
              <a:off x="8600" y="2143"/>
              <a:ext cx="97" cy="107"/>
            </a:xfrm>
            <a:custGeom>
              <a:avLst/>
              <a:gdLst>
                <a:gd name="T0" fmla="*/ 9 w 41"/>
                <a:gd name="T1" fmla="*/ 45 h 45"/>
                <a:gd name="T2" fmla="*/ 13 w 41"/>
                <a:gd name="T3" fmla="*/ 44 h 45"/>
                <a:gd name="T4" fmla="*/ 4 w 41"/>
                <a:gd name="T5" fmla="*/ 5 h 45"/>
                <a:gd name="T6" fmla="*/ 0 w 41"/>
                <a:gd name="T7" fmla="*/ 6 h 45"/>
                <a:gd name="T8" fmla="*/ 0 w 41"/>
                <a:gd name="T9" fmla="*/ 5 h 45"/>
                <a:gd name="T10" fmla="*/ 21 w 41"/>
                <a:gd name="T11" fmla="*/ 0 h 45"/>
                <a:gd name="T12" fmla="*/ 21 w 41"/>
                <a:gd name="T13" fmla="*/ 1 h 45"/>
                <a:gd name="T14" fmla="*/ 16 w 41"/>
                <a:gd name="T15" fmla="*/ 2 h 45"/>
                <a:gd name="T16" fmla="*/ 25 w 41"/>
                <a:gd name="T17" fmla="*/ 41 h 45"/>
                <a:gd name="T18" fmla="*/ 27 w 41"/>
                <a:gd name="T19" fmla="*/ 41 h 45"/>
                <a:gd name="T20" fmla="*/ 36 w 41"/>
                <a:gd name="T21" fmla="*/ 19 h 45"/>
                <a:gd name="T22" fmla="*/ 37 w 41"/>
                <a:gd name="T23" fmla="*/ 18 h 45"/>
                <a:gd name="T24" fmla="*/ 41 w 41"/>
                <a:gd name="T25" fmla="*/ 39 h 45"/>
                <a:gd name="T26" fmla="*/ 9 w 41"/>
                <a:gd name="T2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45">
                  <a:moveTo>
                    <a:pt x="9" y="45"/>
                  </a:moveTo>
                  <a:cubicBezTo>
                    <a:pt x="13" y="44"/>
                    <a:pt x="13" y="44"/>
                    <a:pt x="13" y="44"/>
                  </a:cubicBezTo>
                  <a:cubicBezTo>
                    <a:pt x="4" y="5"/>
                    <a:pt x="4" y="5"/>
                    <a:pt x="4" y="5"/>
                  </a:cubicBezTo>
                  <a:cubicBezTo>
                    <a:pt x="0" y="6"/>
                    <a:pt x="0" y="6"/>
                    <a:pt x="0" y="6"/>
                  </a:cubicBezTo>
                  <a:cubicBezTo>
                    <a:pt x="0" y="5"/>
                    <a:pt x="0" y="5"/>
                    <a:pt x="0" y="5"/>
                  </a:cubicBezTo>
                  <a:cubicBezTo>
                    <a:pt x="21" y="0"/>
                    <a:pt x="21" y="0"/>
                    <a:pt x="21" y="0"/>
                  </a:cubicBezTo>
                  <a:cubicBezTo>
                    <a:pt x="21" y="1"/>
                    <a:pt x="21" y="1"/>
                    <a:pt x="21" y="1"/>
                  </a:cubicBezTo>
                  <a:cubicBezTo>
                    <a:pt x="16" y="2"/>
                    <a:pt x="16" y="2"/>
                    <a:pt x="16" y="2"/>
                  </a:cubicBezTo>
                  <a:cubicBezTo>
                    <a:pt x="25" y="41"/>
                    <a:pt x="25" y="41"/>
                    <a:pt x="25" y="41"/>
                  </a:cubicBezTo>
                  <a:cubicBezTo>
                    <a:pt x="27" y="41"/>
                    <a:pt x="27" y="41"/>
                    <a:pt x="27" y="41"/>
                  </a:cubicBezTo>
                  <a:cubicBezTo>
                    <a:pt x="35" y="39"/>
                    <a:pt x="38" y="30"/>
                    <a:pt x="36" y="19"/>
                  </a:cubicBezTo>
                  <a:cubicBezTo>
                    <a:pt x="37" y="18"/>
                    <a:pt x="37" y="18"/>
                    <a:pt x="37" y="18"/>
                  </a:cubicBezTo>
                  <a:cubicBezTo>
                    <a:pt x="41" y="39"/>
                    <a:pt x="41" y="39"/>
                    <a:pt x="41" y="39"/>
                  </a:cubicBezTo>
                  <a:cubicBezTo>
                    <a:pt x="9" y="45"/>
                    <a:pt x="9" y="45"/>
                    <a:pt x="9"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90">
              <a:extLst>
                <a:ext uri="{FF2B5EF4-FFF2-40B4-BE49-F238E27FC236}">
                  <a16:creationId xmlns:a16="http://schemas.microsoft.com/office/drawing/2014/main" id="{516E9D48-B3AB-4262-8670-8B1EF6555995}"/>
                </a:ext>
              </a:extLst>
            </p:cNvPr>
            <p:cNvSpPr>
              <a:spLocks/>
            </p:cNvSpPr>
            <p:nvPr/>
          </p:nvSpPr>
          <p:spPr bwMode="auto">
            <a:xfrm>
              <a:off x="8704" y="2100"/>
              <a:ext cx="114" cy="121"/>
            </a:xfrm>
            <a:custGeom>
              <a:avLst/>
              <a:gdLst>
                <a:gd name="T0" fmla="*/ 15 w 48"/>
                <a:gd name="T1" fmla="*/ 50 h 51"/>
                <a:gd name="T2" fmla="*/ 18 w 48"/>
                <a:gd name="T3" fmla="*/ 49 h 51"/>
                <a:gd name="T4" fmla="*/ 4 w 48"/>
                <a:gd name="T5" fmla="*/ 12 h 51"/>
                <a:gd name="T6" fmla="*/ 0 w 48"/>
                <a:gd name="T7" fmla="*/ 14 h 51"/>
                <a:gd name="T8" fmla="*/ 0 w 48"/>
                <a:gd name="T9" fmla="*/ 13 h 51"/>
                <a:gd name="T10" fmla="*/ 31 w 48"/>
                <a:gd name="T11" fmla="*/ 0 h 51"/>
                <a:gd name="T12" fmla="*/ 36 w 48"/>
                <a:gd name="T13" fmla="*/ 13 h 51"/>
                <a:gd name="T14" fmla="*/ 35 w 48"/>
                <a:gd name="T15" fmla="*/ 13 h 51"/>
                <a:gd name="T16" fmla="*/ 19 w 48"/>
                <a:gd name="T17" fmla="*/ 6 h 51"/>
                <a:gd name="T18" fmla="*/ 15 w 48"/>
                <a:gd name="T19" fmla="*/ 8 h 51"/>
                <a:gd name="T20" fmla="*/ 22 w 48"/>
                <a:gd name="T21" fmla="*/ 25 h 51"/>
                <a:gd name="T22" fmla="*/ 24 w 48"/>
                <a:gd name="T23" fmla="*/ 24 h 51"/>
                <a:gd name="T24" fmla="*/ 28 w 48"/>
                <a:gd name="T25" fmla="*/ 13 h 51"/>
                <a:gd name="T26" fmla="*/ 29 w 48"/>
                <a:gd name="T27" fmla="*/ 13 h 51"/>
                <a:gd name="T28" fmla="*/ 36 w 48"/>
                <a:gd name="T29" fmla="*/ 30 h 51"/>
                <a:gd name="T30" fmla="*/ 35 w 48"/>
                <a:gd name="T31" fmla="*/ 30 h 51"/>
                <a:gd name="T32" fmla="*/ 24 w 48"/>
                <a:gd name="T33" fmla="*/ 25 h 51"/>
                <a:gd name="T34" fmla="*/ 22 w 48"/>
                <a:gd name="T35" fmla="*/ 26 h 51"/>
                <a:gd name="T36" fmla="*/ 30 w 48"/>
                <a:gd name="T37" fmla="*/ 44 h 51"/>
                <a:gd name="T38" fmla="*/ 33 w 48"/>
                <a:gd name="T39" fmla="*/ 43 h 51"/>
                <a:gd name="T40" fmla="*/ 41 w 48"/>
                <a:gd name="T41" fmla="*/ 23 h 51"/>
                <a:gd name="T42" fmla="*/ 41 w 48"/>
                <a:gd name="T43" fmla="*/ 22 h 51"/>
                <a:gd name="T44" fmla="*/ 48 w 48"/>
                <a:gd name="T45" fmla="*/ 38 h 51"/>
                <a:gd name="T46" fmla="*/ 15 w 48"/>
                <a:gd name="T47" fmla="*/ 51 h 51"/>
                <a:gd name="T48" fmla="*/ 15 w 48"/>
                <a:gd name="T49" fmla="*/ 5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 h="51">
                  <a:moveTo>
                    <a:pt x="15" y="50"/>
                  </a:moveTo>
                  <a:cubicBezTo>
                    <a:pt x="18" y="49"/>
                    <a:pt x="18" y="49"/>
                    <a:pt x="18" y="49"/>
                  </a:cubicBezTo>
                  <a:cubicBezTo>
                    <a:pt x="4" y="12"/>
                    <a:pt x="4" y="12"/>
                    <a:pt x="4" y="12"/>
                  </a:cubicBezTo>
                  <a:cubicBezTo>
                    <a:pt x="0" y="14"/>
                    <a:pt x="0" y="14"/>
                    <a:pt x="0" y="14"/>
                  </a:cubicBezTo>
                  <a:cubicBezTo>
                    <a:pt x="0" y="13"/>
                    <a:pt x="0" y="13"/>
                    <a:pt x="0" y="13"/>
                  </a:cubicBezTo>
                  <a:cubicBezTo>
                    <a:pt x="31" y="0"/>
                    <a:pt x="31" y="0"/>
                    <a:pt x="31" y="0"/>
                  </a:cubicBezTo>
                  <a:cubicBezTo>
                    <a:pt x="36" y="13"/>
                    <a:pt x="36" y="13"/>
                    <a:pt x="36" y="13"/>
                  </a:cubicBezTo>
                  <a:cubicBezTo>
                    <a:pt x="35" y="13"/>
                    <a:pt x="35" y="13"/>
                    <a:pt x="35" y="13"/>
                  </a:cubicBezTo>
                  <a:cubicBezTo>
                    <a:pt x="32" y="5"/>
                    <a:pt x="28" y="2"/>
                    <a:pt x="19" y="6"/>
                  </a:cubicBezTo>
                  <a:cubicBezTo>
                    <a:pt x="15" y="8"/>
                    <a:pt x="15" y="8"/>
                    <a:pt x="15" y="8"/>
                  </a:cubicBezTo>
                  <a:cubicBezTo>
                    <a:pt x="22" y="25"/>
                    <a:pt x="22" y="25"/>
                    <a:pt x="22" y="25"/>
                  </a:cubicBezTo>
                  <a:cubicBezTo>
                    <a:pt x="24" y="24"/>
                    <a:pt x="24" y="24"/>
                    <a:pt x="24" y="24"/>
                  </a:cubicBezTo>
                  <a:cubicBezTo>
                    <a:pt x="28" y="22"/>
                    <a:pt x="30" y="19"/>
                    <a:pt x="28" y="13"/>
                  </a:cubicBezTo>
                  <a:cubicBezTo>
                    <a:pt x="29" y="13"/>
                    <a:pt x="29" y="13"/>
                    <a:pt x="29" y="13"/>
                  </a:cubicBezTo>
                  <a:cubicBezTo>
                    <a:pt x="36" y="30"/>
                    <a:pt x="36" y="30"/>
                    <a:pt x="36" y="30"/>
                  </a:cubicBezTo>
                  <a:cubicBezTo>
                    <a:pt x="35" y="30"/>
                    <a:pt x="35" y="30"/>
                    <a:pt x="35" y="30"/>
                  </a:cubicBezTo>
                  <a:cubicBezTo>
                    <a:pt x="33" y="25"/>
                    <a:pt x="29" y="23"/>
                    <a:pt x="24" y="25"/>
                  </a:cubicBezTo>
                  <a:cubicBezTo>
                    <a:pt x="22" y="26"/>
                    <a:pt x="22" y="26"/>
                    <a:pt x="22" y="26"/>
                  </a:cubicBezTo>
                  <a:cubicBezTo>
                    <a:pt x="30" y="44"/>
                    <a:pt x="30" y="44"/>
                    <a:pt x="30" y="44"/>
                  </a:cubicBezTo>
                  <a:cubicBezTo>
                    <a:pt x="33" y="43"/>
                    <a:pt x="33" y="43"/>
                    <a:pt x="33" y="43"/>
                  </a:cubicBezTo>
                  <a:cubicBezTo>
                    <a:pt x="45" y="38"/>
                    <a:pt x="44" y="31"/>
                    <a:pt x="41" y="23"/>
                  </a:cubicBezTo>
                  <a:cubicBezTo>
                    <a:pt x="41" y="22"/>
                    <a:pt x="41" y="22"/>
                    <a:pt x="41" y="22"/>
                  </a:cubicBezTo>
                  <a:cubicBezTo>
                    <a:pt x="48" y="38"/>
                    <a:pt x="48" y="38"/>
                    <a:pt x="48" y="38"/>
                  </a:cubicBezTo>
                  <a:cubicBezTo>
                    <a:pt x="15" y="51"/>
                    <a:pt x="15" y="51"/>
                    <a:pt x="15" y="51"/>
                  </a:cubicBezTo>
                  <a:lnTo>
                    <a:pt x="15"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91">
              <a:extLst>
                <a:ext uri="{FF2B5EF4-FFF2-40B4-BE49-F238E27FC236}">
                  <a16:creationId xmlns:a16="http://schemas.microsoft.com/office/drawing/2014/main" id="{858D2CD6-9BF2-4581-B054-0F9733E40B26}"/>
                </a:ext>
              </a:extLst>
            </p:cNvPr>
            <p:cNvSpPr>
              <a:spLocks noEditPoints="1"/>
            </p:cNvSpPr>
            <p:nvPr/>
          </p:nvSpPr>
          <p:spPr bwMode="auto">
            <a:xfrm>
              <a:off x="8808" y="2041"/>
              <a:ext cx="138" cy="128"/>
            </a:xfrm>
            <a:custGeom>
              <a:avLst/>
              <a:gdLst>
                <a:gd name="T0" fmla="*/ 34 w 58"/>
                <a:gd name="T1" fmla="*/ 23 h 54"/>
                <a:gd name="T2" fmla="*/ 43 w 58"/>
                <a:gd name="T3" fmla="*/ 20 h 54"/>
                <a:gd name="T4" fmla="*/ 52 w 58"/>
                <a:gd name="T5" fmla="*/ 28 h 54"/>
                <a:gd name="T6" fmla="*/ 52 w 58"/>
                <a:gd name="T7" fmla="*/ 29 h 54"/>
                <a:gd name="T8" fmla="*/ 55 w 58"/>
                <a:gd name="T9" fmla="*/ 31 h 54"/>
                <a:gd name="T10" fmla="*/ 54 w 58"/>
                <a:gd name="T11" fmla="*/ 25 h 54"/>
                <a:gd name="T12" fmla="*/ 55 w 58"/>
                <a:gd name="T13" fmla="*/ 25 h 54"/>
                <a:gd name="T14" fmla="*/ 52 w 58"/>
                <a:gd name="T15" fmla="*/ 36 h 54"/>
                <a:gd name="T16" fmla="*/ 44 w 58"/>
                <a:gd name="T17" fmla="*/ 38 h 54"/>
                <a:gd name="T18" fmla="*/ 38 w 58"/>
                <a:gd name="T19" fmla="*/ 32 h 54"/>
                <a:gd name="T20" fmla="*/ 34 w 58"/>
                <a:gd name="T21" fmla="*/ 27 h 54"/>
                <a:gd name="T22" fmla="*/ 31 w 58"/>
                <a:gd name="T23" fmla="*/ 26 h 54"/>
                <a:gd name="T24" fmla="*/ 28 w 58"/>
                <a:gd name="T25" fmla="*/ 28 h 54"/>
                <a:gd name="T26" fmla="*/ 26 w 58"/>
                <a:gd name="T27" fmla="*/ 29 h 54"/>
                <a:gd name="T28" fmla="*/ 36 w 58"/>
                <a:gd name="T29" fmla="*/ 44 h 54"/>
                <a:gd name="T30" fmla="*/ 39 w 58"/>
                <a:gd name="T31" fmla="*/ 42 h 54"/>
                <a:gd name="T32" fmla="*/ 39 w 58"/>
                <a:gd name="T33" fmla="*/ 43 h 54"/>
                <a:gd name="T34" fmla="*/ 23 w 58"/>
                <a:gd name="T35" fmla="*/ 54 h 54"/>
                <a:gd name="T36" fmla="*/ 22 w 58"/>
                <a:gd name="T37" fmla="*/ 53 h 54"/>
                <a:gd name="T38" fmla="*/ 25 w 58"/>
                <a:gd name="T39" fmla="*/ 51 h 54"/>
                <a:gd name="T40" fmla="*/ 4 w 58"/>
                <a:gd name="T41" fmla="*/ 18 h 54"/>
                <a:gd name="T42" fmla="*/ 1 w 58"/>
                <a:gd name="T43" fmla="*/ 20 h 54"/>
                <a:gd name="T44" fmla="*/ 0 w 58"/>
                <a:gd name="T45" fmla="*/ 19 h 54"/>
                <a:gd name="T46" fmla="*/ 18 w 58"/>
                <a:gd name="T47" fmla="*/ 8 h 54"/>
                <a:gd name="T48" fmla="*/ 38 w 58"/>
                <a:gd name="T49" fmla="*/ 8 h 54"/>
                <a:gd name="T50" fmla="*/ 34 w 58"/>
                <a:gd name="T51" fmla="*/ 23 h 54"/>
                <a:gd name="T52" fmla="*/ 25 w 58"/>
                <a:gd name="T53" fmla="*/ 28 h 54"/>
                <a:gd name="T54" fmla="*/ 28 w 58"/>
                <a:gd name="T55" fmla="*/ 27 h 54"/>
                <a:gd name="T56" fmla="*/ 28 w 58"/>
                <a:gd name="T57" fmla="*/ 15 h 54"/>
                <a:gd name="T58" fmla="*/ 16 w 58"/>
                <a:gd name="T59" fmla="*/ 10 h 54"/>
                <a:gd name="T60" fmla="*/ 14 w 58"/>
                <a:gd name="T61" fmla="*/ 11 h 54"/>
                <a:gd name="T62" fmla="*/ 25 w 58"/>
                <a:gd name="T63" fmla="*/ 2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8" h="54">
                  <a:moveTo>
                    <a:pt x="34" y="23"/>
                  </a:moveTo>
                  <a:cubicBezTo>
                    <a:pt x="37" y="21"/>
                    <a:pt x="40" y="20"/>
                    <a:pt x="43" y="20"/>
                  </a:cubicBezTo>
                  <a:cubicBezTo>
                    <a:pt x="46" y="21"/>
                    <a:pt x="48" y="23"/>
                    <a:pt x="52" y="28"/>
                  </a:cubicBezTo>
                  <a:cubicBezTo>
                    <a:pt x="52" y="29"/>
                    <a:pt x="52" y="29"/>
                    <a:pt x="52" y="29"/>
                  </a:cubicBezTo>
                  <a:cubicBezTo>
                    <a:pt x="54" y="31"/>
                    <a:pt x="54" y="32"/>
                    <a:pt x="55" y="31"/>
                  </a:cubicBezTo>
                  <a:cubicBezTo>
                    <a:pt x="56" y="31"/>
                    <a:pt x="55" y="28"/>
                    <a:pt x="54" y="25"/>
                  </a:cubicBezTo>
                  <a:cubicBezTo>
                    <a:pt x="55" y="25"/>
                    <a:pt x="55" y="25"/>
                    <a:pt x="55" y="25"/>
                  </a:cubicBezTo>
                  <a:cubicBezTo>
                    <a:pt x="57" y="29"/>
                    <a:pt x="58" y="33"/>
                    <a:pt x="52" y="36"/>
                  </a:cubicBezTo>
                  <a:cubicBezTo>
                    <a:pt x="49" y="38"/>
                    <a:pt x="47" y="39"/>
                    <a:pt x="44" y="38"/>
                  </a:cubicBezTo>
                  <a:cubicBezTo>
                    <a:pt x="42" y="37"/>
                    <a:pt x="41" y="36"/>
                    <a:pt x="38" y="32"/>
                  </a:cubicBezTo>
                  <a:cubicBezTo>
                    <a:pt x="36" y="28"/>
                    <a:pt x="35" y="27"/>
                    <a:pt x="34" y="27"/>
                  </a:cubicBezTo>
                  <a:cubicBezTo>
                    <a:pt x="33" y="26"/>
                    <a:pt x="32" y="26"/>
                    <a:pt x="31" y="26"/>
                  </a:cubicBezTo>
                  <a:cubicBezTo>
                    <a:pt x="30" y="26"/>
                    <a:pt x="29" y="27"/>
                    <a:pt x="28" y="28"/>
                  </a:cubicBezTo>
                  <a:cubicBezTo>
                    <a:pt x="26" y="29"/>
                    <a:pt x="26" y="29"/>
                    <a:pt x="26" y="29"/>
                  </a:cubicBezTo>
                  <a:cubicBezTo>
                    <a:pt x="36" y="44"/>
                    <a:pt x="36" y="44"/>
                    <a:pt x="36" y="44"/>
                  </a:cubicBezTo>
                  <a:cubicBezTo>
                    <a:pt x="39" y="42"/>
                    <a:pt x="39" y="42"/>
                    <a:pt x="39" y="42"/>
                  </a:cubicBezTo>
                  <a:cubicBezTo>
                    <a:pt x="39" y="43"/>
                    <a:pt x="39" y="43"/>
                    <a:pt x="39" y="43"/>
                  </a:cubicBezTo>
                  <a:cubicBezTo>
                    <a:pt x="23" y="54"/>
                    <a:pt x="23" y="54"/>
                    <a:pt x="23" y="54"/>
                  </a:cubicBezTo>
                  <a:cubicBezTo>
                    <a:pt x="22" y="53"/>
                    <a:pt x="22" y="53"/>
                    <a:pt x="22" y="53"/>
                  </a:cubicBezTo>
                  <a:cubicBezTo>
                    <a:pt x="25" y="51"/>
                    <a:pt x="25" y="51"/>
                    <a:pt x="25" y="51"/>
                  </a:cubicBezTo>
                  <a:cubicBezTo>
                    <a:pt x="4" y="18"/>
                    <a:pt x="4" y="18"/>
                    <a:pt x="4" y="18"/>
                  </a:cubicBezTo>
                  <a:cubicBezTo>
                    <a:pt x="1" y="20"/>
                    <a:pt x="1" y="20"/>
                    <a:pt x="1" y="20"/>
                  </a:cubicBezTo>
                  <a:cubicBezTo>
                    <a:pt x="0" y="19"/>
                    <a:pt x="0" y="19"/>
                    <a:pt x="0" y="19"/>
                  </a:cubicBezTo>
                  <a:cubicBezTo>
                    <a:pt x="18" y="8"/>
                    <a:pt x="18" y="8"/>
                    <a:pt x="18" y="8"/>
                  </a:cubicBezTo>
                  <a:cubicBezTo>
                    <a:pt x="27" y="2"/>
                    <a:pt x="34" y="0"/>
                    <a:pt x="38" y="8"/>
                  </a:cubicBezTo>
                  <a:cubicBezTo>
                    <a:pt x="42" y="13"/>
                    <a:pt x="39" y="18"/>
                    <a:pt x="34" y="23"/>
                  </a:cubicBezTo>
                  <a:close/>
                  <a:moveTo>
                    <a:pt x="25" y="28"/>
                  </a:moveTo>
                  <a:cubicBezTo>
                    <a:pt x="28" y="27"/>
                    <a:pt x="28" y="27"/>
                    <a:pt x="28" y="27"/>
                  </a:cubicBezTo>
                  <a:cubicBezTo>
                    <a:pt x="33" y="23"/>
                    <a:pt x="31" y="19"/>
                    <a:pt x="28" y="15"/>
                  </a:cubicBezTo>
                  <a:cubicBezTo>
                    <a:pt x="23" y="8"/>
                    <a:pt x="20" y="8"/>
                    <a:pt x="16" y="10"/>
                  </a:cubicBezTo>
                  <a:cubicBezTo>
                    <a:pt x="14" y="11"/>
                    <a:pt x="14" y="11"/>
                    <a:pt x="14" y="11"/>
                  </a:cubicBezTo>
                  <a:lnTo>
                    <a:pt x="25"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92">
              <a:extLst>
                <a:ext uri="{FF2B5EF4-FFF2-40B4-BE49-F238E27FC236}">
                  <a16:creationId xmlns:a16="http://schemas.microsoft.com/office/drawing/2014/main" id="{161DD211-5B60-4CE3-B822-111313610BB6}"/>
                </a:ext>
              </a:extLst>
            </p:cNvPr>
            <p:cNvSpPr>
              <a:spLocks/>
            </p:cNvSpPr>
            <p:nvPr/>
          </p:nvSpPr>
          <p:spPr bwMode="auto">
            <a:xfrm>
              <a:off x="8903" y="1955"/>
              <a:ext cx="121" cy="126"/>
            </a:xfrm>
            <a:custGeom>
              <a:avLst/>
              <a:gdLst>
                <a:gd name="T0" fmla="*/ 34 w 51"/>
                <a:gd name="T1" fmla="*/ 28 h 53"/>
                <a:gd name="T2" fmla="*/ 30 w 51"/>
                <a:gd name="T3" fmla="*/ 14 h 53"/>
                <a:gd name="T4" fmla="*/ 28 w 51"/>
                <a:gd name="T5" fmla="*/ 10 h 53"/>
                <a:gd name="T6" fmla="*/ 21 w 51"/>
                <a:gd name="T7" fmla="*/ 12 h 53"/>
                <a:gd name="T8" fmla="*/ 19 w 51"/>
                <a:gd name="T9" fmla="*/ 13 h 53"/>
                <a:gd name="T10" fmla="*/ 19 w 51"/>
                <a:gd name="T11" fmla="*/ 12 h 53"/>
                <a:gd name="T12" fmla="*/ 32 w 51"/>
                <a:gd name="T13" fmla="*/ 0 h 53"/>
                <a:gd name="T14" fmla="*/ 32 w 51"/>
                <a:gd name="T15" fmla="*/ 1 h 53"/>
                <a:gd name="T16" fmla="*/ 29 w 51"/>
                <a:gd name="T17" fmla="*/ 9 h 53"/>
                <a:gd name="T18" fmla="*/ 36 w 51"/>
                <a:gd name="T19" fmla="*/ 29 h 53"/>
                <a:gd name="T20" fmla="*/ 47 w 51"/>
                <a:gd name="T21" fmla="*/ 41 h 53"/>
                <a:gd name="T22" fmla="*/ 50 w 51"/>
                <a:gd name="T23" fmla="*/ 39 h 53"/>
                <a:gd name="T24" fmla="*/ 51 w 51"/>
                <a:gd name="T25" fmla="*/ 39 h 53"/>
                <a:gd name="T26" fmla="*/ 36 w 51"/>
                <a:gd name="T27" fmla="*/ 53 h 53"/>
                <a:gd name="T28" fmla="*/ 35 w 51"/>
                <a:gd name="T29" fmla="*/ 52 h 53"/>
                <a:gd name="T30" fmla="*/ 38 w 51"/>
                <a:gd name="T31" fmla="*/ 49 h 53"/>
                <a:gd name="T32" fmla="*/ 28 w 51"/>
                <a:gd name="T33" fmla="*/ 38 h 53"/>
                <a:gd name="T34" fmla="*/ 3 w 51"/>
                <a:gd name="T35" fmla="*/ 27 h 53"/>
                <a:gd name="T36" fmla="*/ 0 w 51"/>
                <a:gd name="T37" fmla="*/ 30 h 53"/>
                <a:gd name="T38" fmla="*/ 0 w 51"/>
                <a:gd name="T39" fmla="*/ 29 h 53"/>
                <a:gd name="T40" fmla="*/ 16 w 51"/>
                <a:gd name="T41" fmla="*/ 15 h 53"/>
                <a:gd name="T42" fmla="*/ 17 w 51"/>
                <a:gd name="T43" fmla="*/ 15 h 53"/>
                <a:gd name="T44" fmla="*/ 13 w 51"/>
                <a:gd name="T45" fmla="*/ 19 h 53"/>
                <a:gd name="T46" fmla="*/ 34 w 51"/>
                <a:gd name="T47" fmla="*/ 2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1" h="53">
                  <a:moveTo>
                    <a:pt x="34" y="28"/>
                  </a:moveTo>
                  <a:cubicBezTo>
                    <a:pt x="30" y="14"/>
                    <a:pt x="30" y="14"/>
                    <a:pt x="30" y="14"/>
                  </a:cubicBezTo>
                  <a:cubicBezTo>
                    <a:pt x="29" y="13"/>
                    <a:pt x="29" y="11"/>
                    <a:pt x="28" y="10"/>
                  </a:cubicBezTo>
                  <a:cubicBezTo>
                    <a:pt x="26" y="9"/>
                    <a:pt x="24" y="9"/>
                    <a:pt x="21" y="12"/>
                  </a:cubicBezTo>
                  <a:cubicBezTo>
                    <a:pt x="19" y="13"/>
                    <a:pt x="19" y="13"/>
                    <a:pt x="19" y="13"/>
                  </a:cubicBezTo>
                  <a:cubicBezTo>
                    <a:pt x="19" y="12"/>
                    <a:pt x="19" y="12"/>
                    <a:pt x="19" y="12"/>
                  </a:cubicBezTo>
                  <a:cubicBezTo>
                    <a:pt x="32" y="0"/>
                    <a:pt x="32" y="0"/>
                    <a:pt x="32" y="0"/>
                  </a:cubicBezTo>
                  <a:cubicBezTo>
                    <a:pt x="32" y="1"/>
                    <a:pt x="32" y="1"/>
                    <a:pt x="32" y="1"/>
                  </a:cubicBezTo>
                  <a:cubicBezTo>
                    <a:pt x="29" y="4"/>
                    <a:pt x="29" y="6"/>
                    <a:pt x="29" y="9"/>
                  </a:cubicBezTo>
                  <a:cubicBezTo>
                    <a:pt x="36" y="29"/>
                    <a:pt x="36" y="29"/>
                    <a:pt x="36" y="29"/>
                  </a:cubicBezTo>
                  <a:cubicBezTo>
                    <a:pt x="47" y="41"/>
                    <a:pt x="47" y="41"/>
                    <a:pt x="47" y="41"/>
                  </a:cubicBezTo>
                  <a:cubicBezTo>
                    <a:pt x="50" y="39"/>
                    <a:pt x="50" y="39"/>
                    <a:pt x="50" y="39"/>
                  </a:cubicBezTo>
                  <a:cubicBezTo>
                    <a:pt x="51" y="39"/>
                    <a:pt x="51" y="39"/>
                    <a:pt x="51" y="39"/>
                  </a:cubicBezTo>
                  <a:cubicBezTo>
                    <a:pt x="36" y="53"/>
                    <a:pt x="36" y="53"/>
                    <a:pt x="36" y="53"/>
                  </a:cubicBezTo>
                  <a:cubicBezTo>
                    <a:pt x="35" y="52"/>
                    <a:pt x="35" y="52"/>
                    <a:pt x="35" y="52"/>
                  </a:cubicBezTo>
                  <a:cubicBezTo>
                    <a:pt x="38" y="49"/>
                    <a:pt x="38" y="49"/>
                    <a:pt x="38" y="49"/>
                  </a:cubicBezTo>
                  <a:cubicBezTo>
                    <a:pt x="28" y="38"/>
                    <a:pt x="28" y="38"/>
                    <a:pt x="28" y="38"/>
                  </a:cubicBezTo>
                  <a:cubicBezTo>
                    <a:pt x="3" y="27"/>
                    <a:pt x="3" y="27"/>
                    <a:pt x="3" y="27"/>
                  </a:cubicBezTo>
                  <a:cubicBezTo>
                    <a:pt x="0" y="30"/>
                    <a:pt x="0" y="30"/>
                    <a:pt x="0" y="30"/>
                  </a:cubicBezTo>
                  <a:cubicBezTo>
                    <a:pt x="0" y="29"/>
                    <a:pt x="0" y="29"/>
                    <a:pt x="0" y="29"/>
                  </a:cubicBezTo>
                  <a:cubicBezTo>
                    <a:pt x="16" y="15"/>
                    <a:pt x="16" y="15"/>
                    <a:pt x="16" y="15"/>
                  </a:cubicBezTo>
                  <a:cubicBezTo>
                    <a:pt x="17" y="15"/>
                    <a:pt x="17" y="15"/>
                    <a:pt x="17" y="15"/>
                  </a:cubicBezTo>
                  <a:cubicBezTo>
                    <a:pt x="13" y="19"/>
                    <a:pt x="13" y="19"/>
                    <a:pt x="13" y="19"/>
                  </a:cubicBezTo>
                  <a:lnTo>
                    <a:pt x="34"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93">
              <a:extLst>
                <a:ext uri="{FF2B5EF4-FFF2-40B4-BE49-F238E27FC236}">
                  <a16:creationId xmlns:a16="http://schemas.microsoft.com/office/drawing/2014/main" id="{38D3A006-DDF8-4CB7-8FF9-FE0B4A262618}"/>
                </a:ext>
              </a:extLst>
            </p:cNvPr>
            <p:cNvSpPr>
              <a:spLocks/>
            </p:cNvSpPr>
            <p:nvPr/>
          </p:nvSpPr>
          <p:spPr bwMode="auto">
            <a:xfrm>
              <a:off x="8239" y="1155"/>
              <a:ext cx="529" cy="696"/>
            </a:xfrm>
            <a:custGeom>
              <a:avLst/>
              <a:gdLst>
                <a:gd name="T0" fmla="*/ 223 w 223"/>
                <a:gd name="T1" fmla="*/ 202 h 293"/>
                <a:gd name="T2" fmla="*/ 110 w 223"/>
                <a:gd name="T3" fmla="*/ 293 h 293"/>
                <a:gd name="T4" fmla="*/ 29 w 223"/>
                <a:gd name="T5" fmla="*/ 278 h 293"/>
                <a:gd name="T6" fmla="*/ 6 w 223"/>
                <a:gd name="T7" fmla="*/ 293 h 293"/>
                <a:gd name="T8" fmla="*/ 0 w 223"/>
                <a:gd name="T9" fmla="*/ 293 h 293"/>
                <a:gd name="T10" fmla="*/ 0 w 223"/>
                <a:gd name="T11" fmla="*/ 179 h 293"/>
                <a:gd name="T12" fmla="*/ 6 w 223"/>
                <a:gd name="T13" fmla="*/ 179 h 293"/>
                <a:gd name="T14" fmla="*/ 109 w 223"/>
                <a:gd name="T15" fmla="*/ 286 h 293"/>
                <a:gd name="T16" fmla="*/ 155 w 223"/>
                <a:gd name="T17" fmla="*/ 241 h 293"/>
                <a:gd name="T18" fmla="*/ 81 w 223"/>
                <a:gd name="T19" fmla="*/ 179 h 293"/>
                <a:gd name="T20" fmla="*/ 2 w 223"/>
                <a:gd name="T21" fmla="*/ 86 h 293"/>
                <a:gd name="T22" fmla="*/ 107 w 223"/>
                <a:gd name="T23" fmla="*/ 0 h 293"/>
                <a:gd name="T24" fmla="*/ 185 w 223"/>
                <a:gd name="T25" fmla="*/ 14 h 293"/>
                <a:gd name="T26" fmla="*/ 204 w 223"/>
                <a:gd name="T27" fmla="*/ 0 h 293"/>
                <a:gd name="T28" fmla="*/ 210 w 223"/>
                <a:gd name="T29" fmla="*/ 0 h 293"/>
                <a:gd name="T30" fmla="*/ 210 w 223"/>
                <a:gd name="T31" fmla="*/ 98 h 293"/>
                <a:gd name="T32" fmla="*/ 204 w 223"/>
                <a:gd name="T33" fmla="*/ 98 h 293"/>
                <a:gd name="T34" fmla="*/ 112 w 223"/>
                <a:gd name="T35" fmla="*/ 7 h 293"/>
                <a:gd name="T36" fmla="*/ 69 w 223"/>
                <a:gd name="T37" fmla="*/ 48 h 293"/>
                <a:gd name="T38" fmla="*/ 130 w 223"/>
                <a:gd name="T39" fmla="*/ 109 h 293"/>
                <a:gd name="T40" fmla="*/ 223 w 223"/>
                <a:gd name="T41" fmla="*/ 20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3" h="293">
                  <a:moveTo>
                    <a:pt x="223" y="202"/>
                  </a:moveTo>
                  <a:cubicBezTo>
                    <a:pt x="223" y="265"/>
                    <a:pt x="168" y="293"/>
                    <a:pt x="110" y="293"/>
                  </a:cubicBezTo>
                  <a:cubicBezTo>
                    <a:pt x="72" y="293"/>
                    <a:pt x="50" y="278"/>
                    <a:pt x="29" y="278"/>
                  </a:cubicBezTo>
                  <a:cubicBezTo>
                    <a:pt x="15" y="278"/>
                    <a:pt x="6" y="293"/>
                    <a:pt x="6" y="293"/>
                  </a:cubicBezTo>
                  <a:cubicBezTo>
                    <a:pt x="0" y="293"/>
                    <a:pt x="0" y="293"/>
                    <a:pt x="0" y="293"/>
                  </a:cubicBezTo>
                  <a:cubicBezTo>
                    <a:pt x="0" y="179"/>
                    <a:pt x="0" y="179"/>
                    <a:pt x="0" y="179"/>
                  </a:cubicBezTo>
                  <a:cubicBezTo>
                    <a:pt x="6" y="179"/>
                    <a:pt x="6" y="179"/>
                    <a:pt x="6" y="179"/>
                  </a:cubicBezTo>
                  <a:cubicBezTo>
                    <a:pt x="27" y="234"/>
                    <a:pt x="49" y="286"/>
                    <a:pt x="109" y="286"/>
                  </a:cubicBezTo>
                  <a:cubicBezTo>
                    <a:pt x="132" y="286"/>
                    <a:pt x="155" y="273"/>
                    <a:pt x="155" y="241"/>
                  </a:cubicBezTo>
                  <a:cubicBezTo>
                    <a:pt x="155" y="210"/>
                    <a:pt x="116" y="196"/>
                    <a:pt x="81" y="179"/>
                  </a:cubicBezTo>
                  <a:cubicBezTo>
                    <a:pt x="41" y="160"/>
                    <a:pt x="2" y="138"/>
                    <a:pt x="2" y="86"/>
                  </a:cubicBezTo>
                  <a:cubicBezTo>
                    <a:pt x="2" y="32"/>
                    <a:pt x="49" y="0"/>
                    <a:pt x="107" y="0"/>
                  </a:cubicBezTo>
                  <a:cubicBezTo>
                    <a:pt x="146" y="0"/>
                    <a:pt x="164" y="14"/>
                    <a:pt x="185" y="14"/>
                  </a:cubicBezTo>
                  <a:cubicBezTo>
                    <a:pt x="200" y="14"/>
                    <a:pt x="204" y="0"/>
                    <a:pt x="204" y="0"/>
                  </a:cubicBezTo>
                  <a:cubicBezTo>
                    <a:pt x="210" y="0"/>
                    <a:pt x="210" y="0"/>
                    <a:pt x="210" y="0"/>
                  </a:cubicBezTo>
                  <a:cubicBezTo>
                    <a:pt x="210" y="98"/>
                    <a:pt x="210" y="98"/>
                    <a:pt x="210" y="98"/>
                  </a:cubicBezTo>
                  <a:cubicBezTo>
                    <a:pt x="204" y="98"/>
                    <a:pt x="204" y="98"/>
                    <a:pt x="204" y="98"/>
                  </a:cubicBezTo>
                  <a:cubicBezTo>
                    <a:pt x="192" y="57"/>
                    <a:pt x="159" y="7"/>
                    <a:pt x="112" y="7"/>
                  </a:cubicBezTo>
                  <a:cubicBezTo>
                    <a:pt x="89" y="7"/>
                    <a:pt x="69" y="16"/>
                    <a:pt x="69" y="48"/>
                  </a:cubicBezTo>
                  <a:cubicBezTo>
                    <a:pt x="69" y="77"/>
                    <a:pt x="95" y="92"/>
                    <a:pt x="130" y="109"/>
                  </a:cubicBezTo>
                  <a:cubicBezTo>
                    <a:pt x="170" y="128"/>
                    <a:pt x="223" y="143"/>
                    <a:pt x="223" y="2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94">
              <a:extLst>
                <a:ext uri="{FF2B5EF4-FFF2-40B4-BE49-F238E27FC236}">
                  <a16:creationId xmlns:a16="http://schemas.microsoft.com/office/drawing/2014/main" id="{FD4F67E9-1E30-49A5-9CAE-F76E84D6A7E9}"/>
                </a:ext>
              </a:extLst>
            </p:cNvPr>
            <p:cNvSpPr>
              <a:spLocks/>
            </p:cNvSpPr>
            <p:nvPr/>
          </p:nvSpPr>
          <p:spPr bwMode="auto">
            <a:xfrm>
              <a:off x="9157" y="1267"/>
              <a:ext cx="43" cy="40"/>
            </a:xfrm>
            <a:custGeom>
              <a:avLst/>
              <a:gdLst>
                <a:gd name="T0" fmla="*/ 9 w 18"/>
                <a:gd name="T1" fmla="*/ 17 h 17"/>
                <a:gd name="T2" fmla="*/ 2 w 18"/>
                <a:gd name="T3" fmla="*/ 11 h 17"/>
                <a:gd name="T4" fmla="*/ 2 w 18"/>
                <a:gd name="T5" fmla="*/ 11 h 17"/>
                <a:gd name="T6" fmla="*/ 6 w 18"/>
                <a:gd name="T7" fmla="*/ 1 h 17"/>
                <a:gd name="T8" fmla="*/ 16 w 18"/>
                <a:gd name="T9" fmla="*/ 6 h 17"/>
                <a:gd name="T10" fmla="*/ 16 w 18"/>
                <a:gd name="T11" fmla="*/ 6 h 17"/>
                <a:gd name="T12" fmla="*/ 11 w 18"/>
                <a:gd name="T13" fmla="*/ 16 h 17"/>
                <a:gd name="T14" fmla="*/ 9 w 18"/>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7">
                  <a:moveTo>
                    <a:pt x="9" y="17"/>
                  </a:moveTo>
                  <a:cubicBezTo>
                    <a:pt x="6" y="17"/>
                    <a:pt x="3" y="15"/>
                    <a:pt x="2" y="11"/>
                  </a:cubicBezTo>
                  <a:cubicBezTo>
                    <a:pt x="2" y="11"/>
                    <a:pt x="2" y="11"/>
                    <a:pt x="2" y="11"/>
                  </a:cubicBezTo>
                  <a:cubicBezTo>
                    <a:pt x="0" y="7"/>
                    <a:pt x="2" y="3"/>
                    <a:pt x="6" y="1"/>
                  </a:cubicBezTo>
                  <a:cubicBezTo>
                    <a:pt x="11" y="0"/>
                    <a:pt x="15" y="2"/>
                    <a:pt x="16" y="6"/>
                  </a:cubicBezTo>
                  <a:cubicBezTo>
                    <a:pt x="16" y="6"/>
                    <a:pt x="16" y="6"/>
                    <a:pt x="16" y="6"/>
                  </a:cubicBezTo>
                  <a:cubicBezTo>
                    <a:pt x="18" y="10"/>
                    <a:pt x="15" y="15"/>
                    <a:pt x="11" y="16"/>
                  </a:cubicBezTo>
                  <a:cubicBezTo>
                    <a:pt x="11" y="16"/>
                    <a:pt x="10" y="17"/>
                    <a:pt x="9"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95">
              <a:extLst>
                <a:ext uri="{FF2B5EF4-FFF2-40B4-BE49-F238E27FC236}">
                  <a16:creationId xmlns:a16="http://schemas.microsoft.com/office/drawing/2014/main" id="{855CD64F-315A-4C49-A114-B821C59D6D7D}"/>
                </a:ext>
              </a:extLst>
            </p:cNvPr>
            <p:cNvSpPr>
              <a:spLocks noEditPoints="1"/>
            </p:cNvSpPr>
            <p:nvPr/>
          </p:nvSpPr>
          <p:spPr bwMode="auto">
            <a:xfrm>
              <a:off x="9084" y="1352"/>
              <a:ext cx="147" cy="551"/>
            </a:xfrm>
            <a:custGeom>
              <a:avLst/>
              <a:gdLst>
                <a:gd name="T0" fmla="*/ 9 w 62"/>
                <a:gd name="T1" fmla="*/ 232 h 232"/>
                <a:gd name="T2" fmla="*/ 5 w 62"/>
                <a:gd name="T3" fmla="*/ 231 h 232"/>
                <a:gd name="T4" fmla="*/ 2 w 62"/>
                <a:gd name="T5" fmla="*/ 220 h 232"/>
                <a:gd name="T6" fmla="*/ 3 w 62"/>
                <a:gd name="T7" fmla="*/ 219 h 232"/>
                <a:gd name="T8" fmla="*/ 13 w 62"/>
                <a:gd name="T9" fmla="*/ 217 h 232"/>
                <a:gd name="T10" fmla="*/ 16 w 62"/>
                <a:gd name="T11" fmla="*/ 228 h 232"/>
                <a:gd name="T12" fmla="*/ 15 w 62"/>
                <a:gd name="T13" fmla="*/ 228 h 232"/>
                <a:gd name="T14" fmla="*/ 9 w 62"/>
                <a:gd name="T15" fmla="*/ 232 h 232"/>
                <a:gd name="T16" fmla="*/ 26 w 62"/>
                <a:gd name="T17" fmla="*/ 199 h 232"/>
                <a:gd name="T18" fmla="*/ 23 w 62"/>
                <a:gd name="T19" fmla="*/ 198 h 232"/>
                <a:gd name="T20" fmla="*/ 19 w 62"/>
                <a:gd name="T21" fmla="*/ 188 h 232"/>
                <a:gd name="T22" fmla="*/ 20 w 62"/>
                <a:gd name="T23" fmla="*/ 187 h 232"/>
                <a:gd name="T24" fmla="*/ 30 w 62"/>
                <a:gd name="T25" fmla="*/ 184 h 232"/>
                <a:gd name="T26" fmla="*/ 34 w 62"/>
                <a:gd name="T27" fmla="*/ 194 h 232"/>
                <a:gd name="T28" fmla="*/ 33 w 62"/>
                <a:gd name="T29" fmla="*/ 195 h 232"/>
                <a:gd name="T30" fmla="*/ 26 w 62"/>
                <a:gd name="T31" fmla="*/ 199 h 232"/>
                <a:gd name="T32" fmla="*/ 40 w 62"/>
                <a:gd name="T33" fmla="*/ 164 h 232"/>
                <a:gd name="T34" fmla="*/ 38 w 62"/>
                <a:gd name="T35" fmla="*/ 164 h 232"/>
                <a:gd name="T36" fmla="*/ 33 w 62"/>
                <a:gd name="T37" fmla="*/ 154 h 232"/>
                <a:gd name="T38" fmla="*/ 33 w 62"/>
                <a:gd name="T39" fmla="*/ 153 h 232"/>
                <a:gd name="T40" fmla="*/ 43 w 62"/>
                <a:gd name="T41" fmla="*/ 148 h 232"/>
                <a:gd name="T42" fmla="*/ 48 w 62"/>
                <a:gd name="T43" fmla="*/ 158 h 232"/>
                <a:gd name="T44" fmla="*/ 47 w 62"/>
                <a:gd name="T45" fmla="*/ 159 h 232"/>
                <a:gd name="T46" fmla="*/ 40 w 62"/>
                <a:gd name="T47" fmla="*/ 164 h 232"/>
                <a:gd name="T48" fmla="*/ 49 w 62"/>
                <a:gd name="T49" fmla="*/ 128 h 232"/>
                <a:gd name="T50" fmla="*/ 48 w 62"/>
                <a:gd name="T51" fmla="*/ 128 h 232"/>
                <a:gd name="T52" fmla="*/ 42 w 62"/>
                <a:gd name="T53" fmla="*/ 119 h 232"/>
                <a:gd name="T54" fmla="*/ 42 w 62"/>
                <a:gd name="T55" fmla="*/ 118 h 232"/>
                <a:gd name="T56" fmla="*/ 51 w 62"/>
                <a:gd name="T57" fmla="*/ 112 h 232"/>
                <a:gd name="T58" fmla="*/ 57 w 62"/>
                <a:gd name="T59" fmla="*/ 121 h 232"/>
                <a:gd name="T60" fmla="*/ 57 w 62"/>
                <a:gd name="T61" fmla="*/ 122 h 232"/>
                <a:gd name="T62" fmla="*/ 49 w 62"/>
                <a:gd name="T63" fmla="*/ 128 h 232"/>
                <a:gd name="T64" fmla="*/ 54 w 62"/>
                <a:gd name="T65" fmla="*/ 91 h 232"/>
                <a:gd name="T66" fmla="*/ 53 w 62"/>
                <a:gd name="T67" fmla="*/ 91 h 232"/>
                <a:gd name="T68" fmla="*/ 46 w 62"/>
                <a:gd name="T69" fmla="*/ 83 h 232"/>
                <a:gd name="T70" fmla="*/ 46 w 62"/>
                <a:gd name="T71" fmla="*/ 82 h 232"/>
                <a:gd name="T72" fmla="*/ 54 w 62"/>
                <a:gd name="T73" fmla="*/ 75 h 232"/>
                <a:gd name="T74" fmla="*/ 62 w 62"/>
                <a:gd name="T75" fmla="*/ 83 h 232"/>
                <a:gd name="T76" fmla="*/ 62 w 62"/>
                <a:gd name="T77" fmla="*/ 84 h 232"/>
                <a:gd name="T78" fmla="*/ 54 w 62"/>
                <a:gd name="T79" fmla="*/ 91 h 232"/>
                <a:gd name="T80" fmla="*/ 54 w 62"/>
                <a:gd name="T81" fmla="*/ 54 h 232"/>
                <a:gd name="T82" fmla="*/ 46 w 62"/>
                <a:gd name="T83" fmla="*/ 47 h 232"/>
                <a:gd name="T84" fmla="*/ 46 w 62"/>
                <a:gd name="T85" fmla="*/ 46 h 232"/>
                <a:gd name="T86" fmla="*/ 53 w 62"/>
                <a:gd name="T87" fmla="*/ 37 h 232"/>
                <a:gd name="T88" fmla="*/ 61 w 62"/>
                <a:gd name="T89" fmla="*/ 45 h 232"/>
                <a:gd name="T90" fmla="*/ 62 w 62"/>
                <a:gd name="T91" fmla="*/ 46 h 232"/>
                <a:gd name="T92" fmla="*/ 54 w 62"/>
                <a:gd name="T93" fmla="*/ 54 h 232"/>
                <a:gd name="T94" fmla="*/ 54 w 62"/>
                <a:gd name="T95" fmla="*/ 54 h 232"/>
                <a:gd name="T96" fmla="*/ 49 w 62"/>
                <a:gd name="T97" fmla="*/ 17 h 232"/>
                <a:gd name="T98" fmla="*/ 42 w 62"/>
                <a:gd name="T99" fmla="*/ 11 h 232"/>
                <a:gd name="T100" fmla="*/ 41 w 62"/>
                <a:gd name="T101" fmla="*/ 10 h 232"/>
                <a:gd name="T102" fmla="*/ 48 w 62"/>
                <a:gd name="T103" fmla="*/ 1 h 232"/>
                <a:gd name="T104" fmla="*/ 57 w 62"/>
                <a:gd name="T105" fmla="*/ 7 h 232"/>
                <a:gd name="T106" fmla="*/ 57 w 62"/>
                <a:gd name="T107" fmla="*/ 7 h 232"/>
                <a:gd name="T108" fmla="*/ 51 w 62"/>
                <a:gd name="T109" fmla="*/ 16 h 232"/>
                <a:gd name="T110" fmla="*/ 49 w 62"/>
                <a:gd name="T111" fmla="*/ 1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2" h="232">
                  <a:moveTo>
                    <a:pt x="9" y="232"/>
                  </a:moveTo>
                  <a:cubicBezTo>
                    <a:pt x="7" y="232"/>
                    <a:pt x="6" y="232"/>
                    <a:pt x="5" y="231"/>
                  </a:cubicBezTo>
                  <a:cubicBezTo>
                    <a:pt x="1" y="229"/>
                    <a:pt x="0" y="224"/>
                    <a:pt x="2" y="220"/>
                  </a:cubicBezTo>
                  <a:cubicBezTo>
                    <a:pt x="3" y="219"/>
                    <a:pt x="3" y="219"/>
                    <a:pt x="3" y="219"/>
                  </a:cubicBezTo>
                  <a:cubicBezTo>
                    <a:pt x="5" y="216"/>
                    <a:pt x="10" y="215"/>
                    <a:pt x="13" y="217"/>
                  </a:cubicBezTo>
                  <a:cubicBezTo>
                    <a:pt x="17" y="219"/>
                    <a:pt x="18" y="224"/>
                    <a:pt x="16" y="228"/>
                  </a:cubicBezTo>
                  <a:cubicBezTo>
                    <a:pt x="15" y="228"/>
                    <a:pt x="15" y="228"/>
                    <a:pt x="15" y="228"/>
                  </a:cubicBezTo>
                  <a:cubicBezTo>
                    <a:pt x="14" y="231"/>
                    <a:pt x="11" y="232"/>
                    <a:pt x="9" y="232"/>
                  </a:cubicBezTo>
                  <a:close/>
                  <a:moveTo>
                    <a:pt x="26" y="199"/>
                  </a:moveTo>
                  <a:cubicBezTo>
                    <a:pt x="25" y="199"/>
                    <a:pt x="24" y="199"/>
                    <a:pt x="23" y="198"/>
                  </a:cubicBezTo>
                  <a:cubicBezTo>
                    <a:pt x="19" y="197"/>
                    <a:pt x="18" y="192"/>
                    <a:pt x="19" y="188"/>
                  </a:cubicBezTo>
                  <a:cubicBezTo>
                    <a:pt x="20" y="187"/>
                    <a:pt x="20" y="187"/>
                    <a:pt x="20" y="187"/>
                  </a:cubicBezTo>
                  <a:cubicBezTo>
                    <a:pt x="22" y="183"/>
                    <a:pt x="26" y="182"/>
                    <a:pt x="30" y="184"/>
                  </a:cubicBezTo>
                  <a:cubicBezTo>
                    <a:pt x="34" y="185"/>
                    <a:pt x="36" y="190"/>
                    <a:pt x="34" y="194"/>
                  </a:cubicBezTo>
                  <a:cubicBezTo>
                    <a:pt x="33" y="195"/>
                    <a:pt x="33" y="195"/>
                    <a:pt x="33" y="195"/>
                  </a:cubicBezTo>
                  <a:cubicBezTo>
                    <a:pt x="32" y="197"/>
                    <a:pt x="29" y="199"/>
                    <a:pt x="26" y="199"/>
                  </a:cubicBezTo>
                  <a:close/>
                  <a:moveTo>
                    <a:pt x="40" y="164"/>
                  </a:moveTo>
                  <a:cubicBezTo>
                    <a:pt x="39" y="164"/>
                    <a:pt x="39" y="164"/>
                    <a:pt x="38" y="164"/>
                  </a:cubicBezTo>
                  <a:cubicBezTo>
                    <a:pt x="34" y="163"/>
                    <a:pt x="31" y="158"/>
                    <a:pt x="33" y="154"/>
                  </a:cubicBezTo>
                  <a:cubicBezTo>
                    <a:pt x="33" y="153"/>
                    <a:pt x="33" y="153"/>
                    <a:pt x="33" y="153"/>
                  </a:cubicBezTo>
                  <a:cubicBezTo>
                    <a:pt x="34" y="149"/>
                    <a:pt x="39" y="147"/>
                    <a:pt x="43" y="148"/>
                  </a:cubicBezTo>
                  <a:cubicBezTo>
                    <a:pt x="47" y="150"/>
                    <a:pt x="49" y="154"/>
                    <a:pt x="48" y="158"/>
                  </a:cubicBezTo>
                  <a:cubicBezTo>
                    <a:pt x="47" y="159"/>
                    <a:pt x="47" y="159"/>
                    <a:pt x="47" y="159"/>
                  </a:cubicBezTo>
                  <a:cubicBezTo>
                    <a:pt x="46" y="162"/>
                    <a:pt x="43" y="164"/>
                    <a:pt x="40" y="164"/>
                  </a:cubicBezTo>
                  <a:close/>
                  <a:moveTo>
                    <a:pt x="49" y="128"/>
                  </a:moveTo>
                  <a:cubicBezTo>
                    <a:pt x="49" y="128"/>
                    <a:pt x="48" y="128"/>
                    <a:pt x="48" y="128"/>
                  </a:cubicBezTo>
                  <a:cubicBezTo>
                    <a:pt x="44" y="127"/>
                    <a:pt x="41" y="123"/>
                    <a:pt x="42" y="119"/>
                  </a:cubicBezTo>
                  <a:cubicBezTo>
                    <a:pt x="42" y="118"/>
                    <a:pt x="42" y="118"/>
                    <a:pt x="42" y="118"/>
                  </a:cubicBezTo>
                  <a:cubicBezTo>
                    <a:pt x="43" y="114"/>
                    <a:pt x="47" y="111"/>
                    <a:pt x="51" y="112"/>
                  </a:cubicBezTo>
                  <a:cubicBezTo>
                    <a:pt x="55" y="113"/>
                    <a:pt x="58" y="117"/>
                    <a:pt x="57" y="121"/>
                  </a:cubicBezTo>
                  <a:cubicBezTo>
                    <a:pt x="57" y="122"/>
                    <a:pt x="57" y="122"/>
                    <a:pt x="57" y="122"/>
                  </a:cubicBezTo>
                  <a:cubicBezTo>
                    <a:pt x="56" y="126"/>
                    <a:pt x="53" y="128"/>
                    <a:pt x="49" y="128"/>
                  </a:cubicBezTo>
                  <a:close/>
                  <a:moveTo>
                    <a:pt x="54" y="91"/>
                  </a:moveTo>
                  <a:cubicBezTo>
                    <a:pt x="54" y="91"/>
                    <a:pt x="54" y="91"/>
                    <a:pt x="53" y="91"/>
                  </a:cubicBezTo>
                  <a:cubicBezTo>
                    <a:pt x="49" y="91"/>
                    <a:pt x="46" y="87"/>
                    <a:pt x="46" y="83"/>
                  </a:cubicBezTo>
                  <a:cubicBezTo>
                    <a:pt x="46" y="82"/>
                    <a:pt x="46" y="82"/>
                    <a:pt x="46" y="82"/>
                  </a:cubicBezTo>
                  <a:cubicBezTo>
                    <a:pt x="46" y="78"/>
                    <a:pt x="50" y="74"/>
                    <a:pt x="54" y="75"/>
                  </a:cubicBezTo>
                  <a:cubicBezTo>
                    <a:pt x="59" y="75"/>
                    <a:pt x="62" y="79"/>
                    <a:pt x="62" y="83"/>
                  </a:cubicBezTo>
                  <a:cubicBezTo>
                    <a:pt x="62" y="84"/>
                    <a:pt x="62" y="84"/>
                    <a:pt x="62" y="84"/>
                  </a:cubicBezTo>
                  <a:cubicBezTo>
                    <a:pt x="61" y="88"/>
                    <a:pt x="58" y="91"/>
                    <a:pt x="54" y="91"/>
                  </a:cubicBezTo>
                  <a:close/>
                  <a:moveTo>
                    <a:pt x="54" y="54"/>
                  </a:moveTo>
                  <a:cubicBezTo>
                    <a:pt x="50" y="54"/>
                    <a:pt x="46" y="51"/>
                    <a:pt x="46" y="47"/>
                  </a:cubicBezTo>
                  <a:cubicBezTo>
                    <a:pt x="46" y="46"/>
                    <a:pt x="46" y="46"/>
                    <a:pt x="46" y="46"/>
                  </a:cubicBezTo>
                  <a:cubicBezTo>
                    <a:pt x="46" y="41"/>
                    <a:pt x="49" y="38"/>
                    <a:pt x="53" y="37"/>
                  </a:cubicBezTo>
                  <a:cubicBezTo>
                    <a:pt x="57" y="37"/>
                    <a:pt x="61" y="40"/>
                    <a:pt x="61" y="45"/>
                  </a:cubicBezTo>
                  <a:cubicBezTo>
                    <a:pt x="62" y="46"/>
                    <a:pt x="62" y="46"/>
                    <a:pt x="62" y="46"/>
                  </a:cubicBezTo>
                  <a:cubicBezTo>
                    <a:pt x="62" y="50"/>
                    <a:pt x="59" y="54"/>
                    <a:pt x="54" y="54"/>
                  </a:cubicBezTo>
                  <a:cubicBezTo>
                    <a:pt x="54" y="54"/>
                    <a:pt x="54" y="54"/>
                    <a:pt x="54" y="54"/>
                  </a:cubicBezTo>
                  <a:close/>
                  <a:moveTo>
                    <a:pt x="49" y="17"/>
                  </a:moveTo>
                  <a:cubicBezTo>
                    <a:pt x="46" y="17"/>
                    <a:pt x="42" y="14"/>
                    <a:pt x="42" y="11"/>
                  </a:cubicBezTo>
                  <a:cubicBezTo>
                    <a:pt x="41" y="10"/>
                    <a:pt x="41" y="10"/>
                    <a:pt x="41" y="10"/>
                  </a:cubicBezTo>
                  <a:cubicBezTo>
                    <a:pt x="41" y="5"/>
                    <a:pt x="43" y="1"/>
                    <a:pt x="48" y="1"/>
                  </a:cubicBezTo>
                  <a:cubicBezTo>
                    <a:pt x="52" y="0"/>
                    <a:pt x="56" y="2"/>
                    <a:pt x="57" y="7"/>
                  </a:cubicBezTo>
                  <a:cubicBezTo>
                    <a:pt x="57" y="7"/>
                    <a:pt x="57" y="7"/>
                    <a:pt x="57" y="7"/>
                  </a:cubicBezTo>
                  <a:cubicBezTo>
                    <a:pt x="58" y="11"/>
                    <a:pt x="55" y="16"/>
                    <a:pt x="51" y="16"/>
                  </a:cubicBezTo>
                  <a:cubicBezTo>
                    <a:pt x="50" y="17"/>
                    <a:pt x="50" y="17"/>
                    <a:pt x="49"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96">
              <a:extLst>
                <a:ext uri="{FF2B5EF4-FFF2-40B4-BE49-F238E27FC236}">
                  <a16:creationId xmlns:a16="http://schemas.microsoft.com/office/drawing/2014/main" id="{12B9805A-0F49-4E5D-B67D-AE08A88F7F50}"/>
                </a:ext>
              </a:extLst>
            </p:cNvPr>
            <p:cNvSpPr>
              <a:spLocks/>
            </p:cNvSpPr>
            <p:nvPr/>
          </p:nvSpPr>
          <p:spPr bwMode="auto">
            <a:xfrm>
              <a:off x="9031" y="1934"/>
              <a:ext cx="43" cy="40"/>
            </a:xfrm>
            <a:custGeom>
              <a:avLst/>
              <a:gdLst>
                <a:gd name="T0" fmla="*/ 9 w 18"/>
                <a:gd name="T1" fmla="*/ 17 h 17"/>
                <a:gd name="T2" fmla="*/ 4 w 18"/>
                <a:gd name="T3" fmla="*/ 15 h 17"/>
                <a:gd name="T4" fmla="*/ 3 w 18"/>
                <a:gd name="T5" fmla="*/ 4 h 17"/>
                <a:gd name="T6" fmla="*/ 3 w 18"/>
                <a:gd name="T7" fmla="*/ 4 h 17"/>
                <a:gd name="T8" fmla="*/ 14 w 18"/>
                <a:gd name="T9" fmla="*/ 3 h 17"/>
                <a:gd name="T10" fmla="*/ 15 w 18"/>
                <a:gd name="T11" fmla="*/ 14 h 17"/>
                <a:gd name="T12" fmla="*/ 15 w 18"/>
                <a:gd name="T13" fmla="*/ 14 h 17"/>
                <a:gd name="T14" fmla="*/ 9 w 18"/>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7">
                  <a:moveTo>
                    <a:pt x="9" y="17"/>
                  </a:moveTo>
                  <a:cubicBezTo>
                    <a:pt x="7" y="17"/>
                    <a:pt x="6" y="16"/>
                    <a:pt x="4" y="15"/>
                  </a:cubicBezTo>
                  <a:cubicBezTo>
                    <a:pt x="1" y="13"/>
                    <a:pt x="0" y="8"/>
                    <a:pt x="3" y="4"/>
                  </a:cubicBezTo>
                  <a:cubicBezTo>
                    <a:pt x="3" y="4"/>
                    <a:pt x="3" y="4"/>
                    <a:pt x="3" y="4"/>
                  </a:cubicBezTo>
                  <a:cubicBezTo>
                    <a:pt x="6" y="1"/>
                    <a:pt x="11" y="0"/>
                    <a:pt x="14" y="3"/>
                  </a:cubicBezTo>
                  <a:cubicBezTo>
                    <a:pt x="18" y="6"/>
                    <a:pt x="18" y="10"/>
                    <a:pt x="15" y="14"/>
                  </a:cubicBezTo>
                  <a:cubicBezTo>
                    <a:pt x="15" y="14"/>
                    <a:pt x="15" y="14"/>
                    <a:pt x="15" y="14"/>
                  </a:cubicBezTo>
                  <a:cubicBezTo>
                    <a:pt x="14" y="16"/>
                    <a:pt x="11" y="17"/>
                    <a:pt x="9"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97">
              <a:extLst>
                <a:ext uri="{FF2B5EF4-FFF2-40B4-BE49-F238E27FC236}">
                  <a16:creationId xmlns:a16="http://schemas.microsoft.com/office/drawing/2014/main" id="{A3BE9932-8363-4352-9B38-366CEBACA30C}"/>
                </a:ext>
              </a:extLst>
            </p:cNvPr>
            <p:cNvSpPr>
              <a:spLocks/>
            </p:cNvSpPr>
            <p:nvPr/>
          </p:nvSpPr>
          <p:spPr bwMode="auto">
            <a:xfrm>
              <a:off x="7926" y="1934"/>
              <a:ext cx="40" cy="40"/>
            </a:xfrm>
            <a:custGeom>
              <a:avLst/>
              <a:gdLst>
                <a:gd name="T0" fmla="*/ 9 w 17"/>
                <a:gd name="T1" fmla="*/ 17 h 17"/>
                <a:gd name="T2" fmla="*/ 3 w 17"/>
                <a:gd name="T3" fmla="*/ 14 h 17"/>
                <a:gd name="T4" fmla="*/ 3 w 17"/>
                <a:gd name="T5" fmla="*/ 14 h 17"/>
                <a:gd name="T6" fmla="*/ 4 w 17"/>
                <a:gd name="T7" fmla="*/ 3 h 17"/>
                <a:gd name="T8" fmla="*/ 15 w 17"/>
                <a:gd name="T9" fmla="*/ 4 h 17"/>
                <a:gd name="T10" fmla="*/ 14 w 17"/>
                <a:gd name="T11" fmla="*/ 15 h 17"/>
                <a:gd name="T12" fmla="*/ 9 w 17"/>
                <a:gd name="T13" fmla="*/ 17 h 17"/>
              </a:gdLst>
              <a:ahLst/>
              <a:cxnLst>
                <a:cxn ang="0">
                  <a:pos x="T0" y="T1"/>
                </a:cxn>
                <a:cxn ang="0">
                  <a:pos x="T2" y="T3"/>
                </a:cxn>
                <a:cxn ang="0">
                  <a:pos x="T4" y="T5"/>
                </a:cxn>
                <a:cxn ang="0">
                  <a:pos x="T6" y="T7"/>
                </a:cxn>
                <a:cxn ang="0">
                  <a:pos x="T8" y="T9"/>
                </a:cxn>
                <a:cxn ang="0">
                  <a:pos x="T10" y="T11"/>
                </a:cxn>
                <a:cxn ang="0">
                  <a:pos x="T12" y="T13"/>
                </a:cxn>
              </a:cxnLst>
              <a:rect l="0" t="0" r="r" b="b"/>
              <a:pathLst>
                <a:path w="17" h="17">
                  <a:moveTo>
                    <a:pt x="9" y="17"/>
                  </a:moveTo>
                  <a:cubicBezTo>
                    <a:pt x="7" y="17"/>
                    <a:pt x="5" y="16"/>
                    <a:pt x="3" y="14"/>
                  </a:cubicBezTo>
                  <a:cubicBezTo>
                    <a:pt x="3" y="14"/>
                    <a:pt x="3" y="14"/>
                    <a:pt x="3" y="14"/>
                  </a:cubicBezTo>
                  <a:cubicBezTo>
                    <a:pt x="0" y="11"/>
                    <a:pt x="1" y="6"/>
                    <a:pt x="4" y="3"/>
                  </a:cubicBezTo>
                  <a:cubicBezTo>
                    <a:pt x="7" y="0"/>
                    <a:pt x="12" y="1"/>
                    <a:pt x="15" y="4"/>
                  </a:cubicBezTo>
                  <a:cubicBezTo>
                    <a:pt x="17" y="7"/>
                    <a:pt x="17" y="12"/>
                    <a:pt x="14" y="15"/>
                  </a:cubicBezTo>
                  <a:cubicBezTo>
                    <a:pt x="12" y="16"/>
                    <a:pt x="11" y="17"/>
                    <a:pt x="9"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98">
              <a:extLst>
                <a:ext uri="{FF2B5EF4-FFF2-40B4-BE49-F238E27FC236}">
                  <a16:creationId xmlns:a16="http://schemas.microsoft.com/office/drawing/2014/main" id="{C2137E80-1C31-49D4-A2F9-29B48964CA16}"/>
                </a:ext>
              </a:extLst>
            </p:cNvPr>
            <p:cNvSpPr>
              <a:spLocks noEditPoints="1"/>
            </p:cNvSpPr>
            <p:nvPr/>
          </p:nvSpPr>
          <p:spPr bwMode="auto">
            <a:xfrm>
              <a:off x="7769" y="1352"/>
              <a:ext cx="147" cy="551"/>
            </a:xfrm>
            <a:custGeom>
              <a:avLst/>
              <a:gdLst>
                <a:gd name="T0" fmla="*/ 53 w 62"/>
                <a:gd name="T1" fmla="*/ 232 h 232"/>
                <a:gd name="T2" fmla="*/ 47 w 62"/>
                <a:gd name="T3" fmla="*/ 228 h 232"/>
                <a:gd name="T4" fmla="*/ 47 w 62"/>
                <a:gd name="T5" fmla="*/ 228 h 232"/>
                <a:gd name="T6" fmla="*/ 49 w 62"/>
                <a:gd name="T7" fmla="*/ 217 h 232"/>
                <a:gd name="T8" fmla="*/ 60 w 62"/>
                <a:gd name="T9" fmla="*/ 219 h 232"/>
                <a:gd name="T10" fmla="*/ 60 w 62"/>
                <a:gd name="T11" fmla="*/ 220 h 232"/>
                <a:gd name="T12" fmla="*/ 58 w 62"/>
                <a:gd name="T13" fmla="*/ 231 h 232"/>
                <a:gd name="T14" fmla="*/ 53 w 62"/>
                <a:gd name="T15" fmla="*/ 232 h 232"/>
                <a:gd name="T16" fmla="*/ 36 w 62"/>
                <a:gd name="T17" fmla="*/ 199 h 232"/>
                <a:gd name="T18" fmla="*/ 29 w 62"/>
                <a:gd name="T19" fmla="*/ 195 h 232"/>
                <a:gd name="T20" fmla="*/ 28 w 62"/>
                <a:gd name="T21" fmla="*/ 194 h 232"/>
                <a:gd name="T22" fmla="*/ 32 w 62"/>
                <a:gd name="T23" fmla="*/ 184 h 232"/>
                <a:gd name="T24" fmla="*/ 42 w 62"/>
                <a:gd name="T25" fmla="*/ 187 h 232"/>
                <a:gd name="T26" fmla="*/ 43 w 62"/>
                <a:gd name="T27" fmla="*/ 188 h 232"/>
                <a:gd name="T28" fmla="*/ 39 w 62"/>
                <a:gd name="T29" fmla="*/ 198 h 232"/>
                <a:gd name="T30" fmla="*/ 36 w 62"/>
                <a:gd name="T31" fmla="*/ 199 h 232"/>
                <a:gd name="T32" fmla="*/ 22 w 62"/>
                <a:gd name="T33" fmla="*/ 164 h 232"/>
                <a:gd name="T34" fmla="*/ 15 w 62"/>
                <a:gd name="T35" fmla="*/ 159 h 232"/>
                <a:gd name="T36" fmla="*/ 14 w 62"/>
                <a:gd name="T37" fmla="*/ 158 h 232"/>
                <a:gd name="T38" fmla="*/ 19 w 62"/>
                <a:gd name="T39" fmla="*/ 148 h 232"/>
                <a:gd name="T40" fmla="*/ 29 w 62"/>
                <a:gd name="T41" fmla="*/ 154 h 232"/>
                <a:gd name="T42" fmla="*/ 29 w 62"/>
                <a:gd name="T43" fmla="*/ 154 h 232"/>
                <a:gd name="T44" fmla="*/ 24 w 62"/>
                <a:gd name="T45" fmla="*/ 164 h 232"/>
                <a:gd name="T46" fmla="*/ 22 w 62"/>
                <a:gd name="T47" fmla="*/ 164 h 232"/>
                <a:gd name="T48" fmla="*/ 13 w 62"/>
                <a:gd name="T49" fmla="*/ 128 h 232"/>
                <a:gd name="T50" fmla="*/ 5 w 62"/>
                <a:gd name="T51" fmla="*/ 122 h 232"/>
                <a:gd name="T52" fmla="*/ 5 w 62"/>
                <a:gd name="T53" fmla="*/ 121 h 232"/>
                <a:gd name="T54" fmla="*/ 11 w 62"/>
                <a:gd name="T55" fmla="*/ 112 h 232"/>
                <a:gd name="T56" fmla="*/ 20 w 62"/>
                <a:gd name="T57" fmla="*/ 118 h 232"/>
                <a:gd name="T58" fmla="*/ 20 w 62"/>
                <a:gd name="T59" fmla="*/ 119 h 232"/>
                <a:gd name="T60" fmla="*/ 14 w 62"/>
                <a:gd name="T61" fmla="*/ 128 h 232"/>
                <a:gd name="T62" fmla="*/ 13 w 62"/>
                <a:gd name="T63" fmla="*/ 128 h 232"/>
                <a:gd name="T64" fmla="*/ 8 w 62"/>
                <a:gd name="T65" fmla="*/ 91 h 232"/>
                <a:gd name="T66" fmla="*/ 1 w 62"/>
                <a:gd name="T67" fmla="*/ 84 h 232"/>
                <a:gd name="T68" fmla="*/ 1 w 62"/>
                <a:gd name="T69" fmla="*/ 83 h 232"/>
                <a:gd name="T70" fmla="*/ 8 w 62"/>
                <a:gd name="T71" fmla="*/ 75 h 232"/>
                <a:gd name="T72" fmla="*/ 16 w 62"/>
                <a:gd name="T73" fmla="*/ 82 h 232"/>
                <a:gd name="T74" fmla="*/ 16 w 62"/>
                <a:gd name="T75" fmla="*/ 83 h 232"/>
                <a:gd name="T76" fmla="*/ 9 w 62"/>
                <a:gd name="T77" fmla="*/ 91 h 232"/>
                <a:gd name="T78" fmla="*/ 8 w 62"/>
                <a:gd name="T79" fmla="*/ 91 h 232"/>
                <a:gd name="T80" fmla="*/ 8 w 62"/>
                <a:gd name="T81" fmla="*/ 54 h 232"/>
                <a:gd name="T82" fmla="*/ 8 w 62"/>
                <a:gd name="T83" fmla="*/ 54 h 232"/>
                <a:gd name="T84" fmla="*/ 1 w 62"/>
                <a:gd name="T85" fmla="*/ 46 h 232"/>
                <a:gd name="T86" fmla="*/ 1 w 62"/>
                <a:gd name="T87" fmla="*/ 45 h 232"/>
                <a:gd name="T88" fmla="*/ 9 w 62"/>
                <a:gd name="T89" fmla="*/ 38 h 232"/>
                <a:gd name="T90" fmla="*/ 16 w 62"/>
                <a:gd name="T91" fmla="*/ 46 h 232"/>
                <a:gd name="T92" fmla="*/ 16 w 62"/>
                <a:gd name="T93" fmla="*/ 47 h 232"/>
                <a:gd name="T94" fmla="*/ 8 w 62"/>
                <a:gd name="T95" fmla="*/ 54 h 232"/>
                <a:gd name="T96" fmla="*/ 13 w 62"/>
                <a:gd name="T97" fmla="*/ 17 h 232"/>
                <a:gd name="T98" fmla="*/ 11 w 62"/>
                <a:gd name="T99" fmla="*/ 17 h 232"/>
                <a:gd name="T100" fmla="*/ 5 w 62"/>
                <a:gd name="T101" fmla="*/ 8 h 232"/>
                <a:gd name="T102" fmla="*/ 5 w 62"/>
                <a:gd name="T103" fmla="*/ 7 h 232"/>
                <a:gd name="T104" fmla="*/ 14 w 62"/>
                <a:gd name="T105" fmla="*/ 1 h 232"/>
                <a:gd name="T106" fmla="*/ 21 w 62"/>
                <a:gd name="T107" fmla="*/ 10 h 232"/>
                <a:gd name="T108" fmla="*/ 20 w 62"/>
                <a:gd name="T109" fmla="*/ 10 h 232"/>
                <a:gd name="T110" fmla="*/ 13 w 62"/>
                <a:gd name="T111" fmla="*/ 1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2" h="232">
                  <a:moveTo>
                    <a:pt x="53" y="232"/>
                  </a:moveTo>
                  <a:cubicBezTo>
                    <a:pt x="51" y="232"/>
                    <a:pt x="48" y="231"/>
                    <a:pt x="47" y="228"/>
                  </a:cubicBezTo>
                  <a:cubicBezTo>
                    <a:pt x="47" y="228"/>
                    <a:pt x="47" y="228"/>
                    <a:pt x="47" y="228"/>
                  </a:cubicBezTo>
                  <a:cubicBezTo>
                    <a:pt x="44" y="224"/>
                    <a:pt x="45" y="219"/>
                    <a:pt x="49" y="217"/>
                  </a:cubicBezTo>
                  <a:cubicBezTo>
                    <a:pt x="53" y="215"/>
                    <a:pt x="57" y="216"/>
                    <a:pt x="60" y="219"/>
                  </a:cubicBezTo>
                  <a:cubicBezTo>
                    <a:pt x="60" y="220"/>
                    <a:pt x="60" y="220"/>
                    <a:pt x="60" y="220"/>
                  </a:cubicBezTo>
                  <a:cubicBezTo>
                    <a:pt x="62" y="223"/>
                    <a:pt x="61" y="228"/>
                    <a:pt x="58" y="231"/>
                  </a:cubicBezTo>
                  <a:cubicBezTo>
                    <a:pt x="56" y="232"/>
                    <a:pt x="55" y="232"/>
                    <a:pt x="53" y="232"/>
                  </a:cubicBezTo>
                  <a:close/>
                  <a:moveTo>
                    <a:pt x="36" y="199"/>
                  </a:moveTo>
                  <a:cubicBezTo>
                    <a:pt x="33" y="199"/>
                    <a:pt x="30" y="198"/>
                    <a:pt x="29" y="195"/>
                  </a:cubicBezTo>
                  <a:cubicBezTo>
                    <a:pt x="28" y="194"/>
                    <a:pt x="28" y="194"/>
                    <a:pt x="28" y="194"/>
                  </a:cubicBezTo>
                  <a:cubicBezTo>
                    <a:pt x="26" y="190"/>
                    <a:pt x="28" y="185"/>
                    <a:pt x="32" y="184"/>
                  </a:cubicBezTo>
                  <a:cubicBezTo>
                    <a:pt x="36" y="182"/>
                    <a:pt x="41" y="184"/>
                    <a:pt x="42" y="187"/>
                  </a:cubicBezTo>
                  <a:cubicBezTo>
                    <a:pt x="43" y="188"/>
                    <a:pt x="43" y="188"/>
                    <a:pt x="43" y="188"/>
                  </a:cubicBezTo>
                  <a:cubicBezTo>
                    <a:pt x="45" y="192"/>
                    <a:pt x="43" y="197"/>
                    <a:pt x="39" y="198"/>
                  </a:cubicBezTo>
                  <a:cubicBezTo>
                    <a:pt x="38" y="199"/>
                    <a:pt x="37" y="199"/>
                    <a:pt x="36" y="199"/>
                  </a:cubicBezTo>
                  <a:close/>
                  <a:moveTo>
                    <a:pt x="22" y="164"/>
                  </a:moveTo>
                  <a:cubicBezTo>
                    <a:pt x="19" y="164"/>
                    <a:pt x="16" y="162"/>
                    <a:pt x="15" y="159"/>
                  </a:cubicBezTo>
                  <a:cubicBezTo>
                    <a:pt x="14" y="158"/>
                    <a:pt x="14" y="158"/>
                    <a:pt x="14" y="158"/>
                  </a:cubicBezTo>
                  <a:cubicBezTo>
                    <a:pt x="13" y="154"/>
                    <a:pt x="15" y="150"/>
                    <a:pt x="19" y="148"/>
                  </a:cubicBezTo>
                  <a:cubicBezTo>
                    <a:pt x="24" y="147"/>
                    <a:pt x="28" y="149"/>
                    <a:pt x="29" y="154"/>
                  </a:cubicBezTo>
                  <a:cubicBezTo>
                    <a:pt x="29" y="154"/>
                    <a:pt x="29" y="154"/>
                    <a:pt x="29" y="154"/>
                  </a:cubicBezTo>
                  <a:cubicBezTo>
                    <a:pt x="31" y="158"/>
                    <a:pt x="28" y="163"/>
                    <a:pt x="24" y="164"/>
                  </a:cubicBezTo>
                  <a:cubicBezTo>
                    <a:pt x="24" y="164"/>
                    <a:pt x="23" y="164"/>
                    <a:pt x="22" y="164"/>
                  </a:cubicBezTo>
                  <a:close/>
                  <a:moveTo>
                    <a:pt x="13" y="128"/>
                  </a:moveTo>
                  <a:cubicBezTo>
                    <a:pt x="9" y="128"/>
                    <a:pt x="6" y="126"/>
                    <a:pt x="5" y="122"/>
                  </a:cubicBezTo>
                  <a:cubicBezTo>
                    <a:pt x="5" y="121"/>
                    <a:pt x="5" y="121"/>
                    <a:pt x="5" y="121"/>
                  </a:cubicBezTo>
                  <a:cubicBezTo>
                    <a:pt x="4" y="117"/>
                    <a:pt x="7" y="113"/>
                    <a:pt x="11" y="112"/>
                  </a:cubicBezTo>
                  <a:cubicBezTo>
                    <a:pt x="16" y="111"/>
                    <a:pt x="20" y="114"/>
                    <a:pt x="20" y="118"/>
                  </a:cubicBezTo>
                  <a:cubicBezTo>
                    <a:pt x="20" y="119"/>
                    <a:pt x="20" y="119"/>
                    <a:pt x="20" y="119"/>
                  </a:cubicBezTo>
                  <a:cubicBezTo>
                    <a:pt x="21" y="123"/>
                    <a:pt x="19" y="127"/>
                    <a:pt x="14" y="128"/>
                  </a:cubicBezTo>
                  <a:cubicBezTo>
                    <a:pt x="14" y="128"/>
                    <a:pt x="13" y="128"/>
                    <a:pt x="13" y="128"/>
                  </a:cubicBezTo>
                  <a:close/>
                  <a:moveTo>
                    <a:pt x="8" y="91"/>
                  </a:moveTo>
                  <a:cubicBezTo>
                    <a:pt x="4" y="91"/>
                    <a:pt x="1" y="88"/>
                    <a:pt x="1" y="84"/>
                  </a:cubicBezTo>
                  <a:cubicBezTo>
                    <a:pt x="1" y="83"/>
                    <a:pt x="1" y="83"/>
                    <a:pt x="1" y="83"/>
                  </a:cubicBezTo>
                  <a:cubicBezTo>
                    <a:pt x="0" y="79"/>
                    <a:pt x="4" y="75"/>
                    <a:pt x="8" y="75"/>
                  </a:cubicBezTo>
                  <a:cubicBezTo>
                    <a:pt x="12" y="75"/>
                    <a:pt x="16" y="78"/>
                    <a:pt x="16" y="82"/>
                  </a:cubicBezTo>
                  <a:cubicBezTo>
                    <a:pt x="16" y="83"/>
                    <a:pt x="16" y="83"/>
                    <a:pt x="16" y="83"/>
                  </a:cubicBezTo>
                  <a:cubicBezTo>
                    <a:pt x="16" y="87"/>
                    <a:pt x="13" y="91"/>
                    <a:pt x="9" y="91"/>
                  </a:cubicBezTo>
                  <a:cubicBezTo>
                    <a:pt x="9" y="91"/>
                    <a:pt x="8" y="91"/>
                    <a:pt x="8" y="91"/>
                  </a:cubicBezTo>
                  <a:close/>
                  <a:moveTo>
                    <a:pt x="8" y="54"/>
                  </a:moveTo>
                  <a:cubicBezTo>
                    <a:pt x="8" y="54"/>
                    <a:pt x="8" y="54"/>
                    <a:pt x="8" y="54"/>
                  </a:cubicBezTo>
                  <a:cubicBezTo>
                    <a:pt x="4" y="54"/>
                    <a:pt x="0" y="50"/>
                    <a:pt x="1" y="46"/>
                  </a:cubicBezTo>
                  <a:cubicBezTo>
                    <a:pt x="1" y="45"/>
                    <a:pt x="1" y="45"/>
                    <a:pt x="1" y="45"/>
                  </a:cubicBezTo>
                  <a:cubicBezTo>
                    <a:pt x="1" y="40"/>
                    <a:pt x="5" y="37"/>
                    <a:pt x="9" y="38"/>
                  </a:cubicBezTo>
                  <a:cubicBezTo>
                    <a:pt x="13" y="38"/>
                    <a:pt x="16" y="41"/>
                    <a:pt x="16" y="46"/>
                  </a:cubicBezTo>
                  <a:cubicBezTo>
                    <a:pt x="16" y="47"/>
                    <a:pt x="16" y="47"/>
                    <a:pt x="16" y="47"/>
                  </a:cubicBezTo>
                  <a:cubicBezTo>
                    <a:pt x="16" y="51"/>
                    <a:pt x="12" y="54"/>
                    <a:pt x="8" y="54"/>
                  </a:cubicBezTo>
                  <a:close/>
                  <a:moveTo>
                    <a:pt x="13" y="17"/>
                  </a:moveTo>
                  <a:cubicBezTo>
                    <a:pt x="12" y="17"/>
                    <a:pt x="12" y="17"/>
                    <a:pt x="11" y="17"/>
                  </a:cubicBezTo>
                  <a:cubicBezTo>
                    <a:pt x="7" y="16"/>
                    <a:pt x="5" y="12"/>
                    <a:pt x="5" y="8"/>
                  </a:cubicBezTo>
                  <a:cubicBezTo>
                    <a:pt x="5" y="7"/>
                    <a:pt x="5" y="7"/>
                    <a:pt x="5" y="7"/>
                  </a:cubicBezTo>
                  <a:cubicBezTo>
                    <a:pt x="6" y="3"/>
                    <a:pt x="10" y="0"/>
                    <a:pt x="14" y="1"/>
                  </a:cubicBezTo>
                  <a:cubicBezTo>
                    <a:pt x="19" y="1"/>
                    <a:pt x="21" y="5"/>
                    <a:pt x="21" y="10"/>
                  </a:cubicBezTo>
                  <a:cubicBezTo>
                    <a:pt x="20" y="10"/>
                    <a:pt x="20" y="10"/>
                    <a:pt x="20" y="10"/>
                  </a:cubicBezTo>
                  <a:cubicBezTo>
                    <a:pt x="20" y="14"/>
                    <a:pt x="17" y="17"/>
                    <a:pt x="13"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99">
              <a:extLst>
                <a:ext uri="{FF2B5EF4-FFF2-40B4-BE49-F238E27FC236}">
                  <a16:creationId xmlns:a16="http://schemas.microsoft.com/office/drawing/2014/main" id="{B81F82A8-8465-48E3-9026-3003D41F0AD1}"/>
                </a:ext>
              </a:extLst>
            </p:cNvPr>
            <p:cNvSpPr>
              <a:spLocks/>
            </p:cNvSpPr>
            <p:nvPr/>
          </p:nvSpPr>
          <p:spPr bwMode="auto">
            <a:xfrm>
              <a:off x="7800" y="1267"/>
              <a:ext cx="43" cy="38"/>
            </a:xfrm>
            <a:custGeom>
              <a:avLst/>
              <a:gdLst>
                <a:gd name="T0" fmla="*/ 9 w 18"/>
                <a:gd name="T1" fmla="*/ 16 h 16"/>
                <a:gd name="T2" fmla="*/ 7 w 18"/>
                <a:gd name="T3" fmla="*/ 16 h 16"/>
                <a:gd name="T4" fmla="*/ 2 w 18"/>
                <a:gd name="T5" fmla="*/ 6 h 16"/>
                <a:gd name="T6" fmla="*/ 2 w 18"/>
                <a:gd name="T7" fmla="*/ 6 h 16"/>
                <a:gd name="T8" fmla="*/ 12 w 18"/>
                <a:gd name="T9" fmla="*/ 1 h 16"/>
                <a:gd name="T10" fmla="*/ 17 w 18"/>
                <a:gd name="T11" fmla="*/ 11 h 16"/>
                <a:gd name="T12" fmla="*/ 16 w 18"/>
                <a:gd name="T13" fmla="*/ 11 h 16"/>
                <a:gd name="T14" fmla="*/ 9 w 18"/>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6">
                  <a:moveTo>
                    <a:pt x="9" y="16"/>
                  </a:moveTo>
                  <a:cubicBezTo>
                    <a:pt x="8" y="16"/>
                    <a:pt x="7" y="16"/>
                    <a:pt x="7" y="16"/>
                  </a:cubicBezTo>
                  <a:cubicBezTo>
                    <a:pt x="3" y="15"/>
                    <a:pt x="0" y="10"/>
                    <a:pt x="2" y="6"/>
                  </a:cubicBezTo>
                  <a:cubicBezTo>
                    <a:pt x="2" y="6"/>
                    <a:pt x="2" y="6"/>
                    <a:pt x="2" y="6"/>
                  </a:cubicBezTo>
                  <a:cubicBezTo>
                    <a:pt x="3" y="2"/>
                    <a:pt x="8" y="0"/>
                    <a:pt x="12" y="1"/>
                  </a:cubicBezTo>
                  <a:cubicBezTo>
                    <a:pt x="16" y="2"/>
                    <a:pt x="18" y="7"/>
                    <a:pt x="17" y="11"/>
                  </a:cubicBezTo>
                  <a:cubicBezTo>
                    <a:pt x="16" y="11"/>
                    <a:pt x="16" y="11"/>
                    <a:pt x="16" y="11"/>
                  </a:cubicBezTo>
                  <a:cubicBezTo>
                    <a:pt x="15" y="14"/>
                    <a:pt x="12" y="16"/>
                    <a:pt x="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56" name="TextBox 55">
            <a:extLst>
              <a:ext uri="{FF2B5EF4-FFF2-40B4-BE49-F238E27FC236}">
                <a16:creationId xmlns:a16="http://schemas.microsoft.com/office/drawing/2014/main" id="{F8D843F9-C56B-4717-B0D7-B85058F5F57A}"/>
              </a:ext>
            </a:extLst>
          </p:cNvPr>
          <p:cNvSpPr txBox="1"/>
          <p:nvPr/>
        </p:nvSpPr>
        <p:spPr>
          <a:xfrm>
            <a:off x="15438120" y="768098"/>
            <a:ext cx="2153438" cy="246221"/>
          </a:xfrm>
          <a:prstGeom prst="rect">
            <a:avLst/>
          </a:prstGeom>
          <a:noFill/>
        </p:spPr>
        <p:txBody>
          <a:bodyPr wrap="square" rtlCol="0">
            <a:spAutoFit/>
          </a:bodyPr>
          <a:lstStyle/>
          <a:p>
            <a:pPr algn="r"/>
            <a:r>
              <a:rPr lang="en-US" altLang="zh-CN" sz="1000" spc="300">
                <a:solidFill>
                  <a:schemeClr val="tx1">
                    <a:alpha val="70000"/>
                  </a:schemeClr>
                </a:solidFill>
                <a:latin typeface="+mn-lt"/>
              </a:rPr>
              <a:t>PROPOSAL</a:t>
            </a:r>
            <a:endParaRPr lang="en-US" sz="1000" spc="300">
              <a:solidFill>
                <a:schemeClr val="tx1">
                  <a:alpha val="70000"/>
                </a:schemeClr>
              </a:solidFill>
              <a:latin typeface="+mn-lt"/>
            </a:endParaRPr>
          </a:p>
        </p:txBody>
      </p:sp>
      <p:pic>
        <p:nvPicPr>
          <p:cNvPr id="66" name="Picture 65">
            <a:extLst>
              <a:ext uri="{FF2B5EF4-FFF2-40B4-BE49-F238E27FC236}">
                <a16:creationId xmlns:a16="http://schemas.microsoft.com/office/drawing/2014/main" id="{4313AC44-FB93-49D7-9A86-835A8758EAF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2210" y="746760"/>
            <a:ext cx="1103472" cy="286537"/>
          </a:xfrm>
          <a:prstGeom prst="rect">
            <a:avLst/>
          </a:prstGeom>
        </p:spPr>
      </p:pic>
    </p:spTree>
    <p:extLst>
      <p:ext uri="{BB962C8B-B14F-4D97-AF65-F5344CB8AC3E}">
        <p14:creationId xmlns:p14="http://schemas.microsoft.com/office/powerpoint/2010/main" val="227974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 presetClass="entr" presetSubtype="1" decel="10000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 calcmode="lin" valueType="num">
                                      <p:cBhvr additive="base">
                                        <p:cTn id="10" dur="1000" fill="hold"/>
                                        <p:tgtEl>
                                          <p:spTgt spid="23"/>
                                        </p:tgtEl>
                                        <p:attrNameLst>
                                          <p:attrName>ppt_x</p:attrName>
                                        </p:attrNameLst>
                                      </p:cBhvr>
                                      <p:tavLst>
                                        <p:tav tm="0">
                                          <p:val>
                                            <p:strVal val="#ppt_x"/>
                                          </p:val>
                                        </p:tav>
                                        <p:tav tm="100000">
                                          <p:val>
                                            <p:strVal val="#ppt_x"/>
                                          </p:val>
                                        </p:tav>
                                      </p:tavLst>
                                    </p:anim>
                                    <p:anim calcmode="lin" valueType="num">
                                      <p:cBhvr additive="base">
                                        <p:cTn id="11" dur="1000" fill="hold"/>
                                        <p:tgtEl>
                                          <p:spTgt spid="23"/>
                                        </p:tgtEl>
                                        <p:attrNameLst>
                                          <p:attrName>ppt_y</p:attrName>
                                        </p:attrNameLst>
                                      </p:cBhvr>
                                      <p:tavLst>
                                        <p:tav tm="0">
                                          <p:val>
                                            <p:strVal val="0-#ppt_h/2"/>
                                          </p:val>
                                        </p:tav>
                                        <p:tav tm="100000">
                                          <p:val>
                                            <p:strVal val="#ppt_y"/>
                                          </p:val>
                                        </p:tav>
                                      </p:tavLst>
                                    </p:anim>
                                  </p:childTnLst>
                                </p:cTn>
                              </p:par>
                              <p:par>
                                <p:cTn id="12" presetID="2" presetClass="entr" presetSubtype="1" decel="100000" fill="hold" nodeType="withEffect">
                                  <p:stCondLst>
                                    <p:cond delay="0"/>
                                  </p:stCondLst>
                                  <p:childTnLst>
                                    <p:set>
                                      <p:cBhvr>
                                        <p:cTn id="13" dur="1" fill="hold">
                                          <p:stCondLst>
                                            <p:cond delay="0"/>
                                          </p:stCondLst>
                                        </p:cTn>
                                        <p:tgtEl>
                                          <p:spTgt spid="29"/>
                                        </p:tgtEl>
                                        <p:attrNameLst>
                                          <p:attrName>style.visibility</p:attrName>
                                        </p:attrNameLst>
                                      </p:cBhvr>
                                      <p:to>
                                        <p:strVal val="visible"/>
                                      </p:to>
                                    </p:set>
                                    <p:anim calcmode="lin" valueType="num">
                                      <p:cBhvr additive="base">
                                        <p:cTn id="14" dur="1000" fill="hold"/>
                                        <p:tgtEl>
                                          <p:spTgt spid="29"/>
                                        </p:tgtEl>
                                        <p:attrNameLst>
                                          <p:attrName>ppt_x</p:attrName>
                                        </p:attrNameLst>
                                      </p:cBhvr>
                                      <p:tavLst>
                                        <p:tav tm="0">
                                          <p:val>
                                            <p:strVal val="#ppt_x"/>
                                          </p:val>
                                        </p:tav>
                                        <p:tav tm="100000">
                                          <p:val>
                                            <p:strVal val="#ppt_x"/>
                                          </p:val>
                                        </p:tav>
                                      </p:tavLst>
                                    </p:anim>
                                    <p:anim calcmode="lin" valueType="num">
                                      <p:cBhvr additive="base">
                                        <p:cTn id="15" dur="1000" fill="hold"/>
                                        <p:tgtEl>
                                          <p:spTgt spid="29"/>
                                        </p:tgtEl>
                                        <p:attrNameLst>
                                          <p:attrName>ppt_y</p:attrName>
                                        </p:attrNameLst>
                                      </p:cBhvr>
                                      <p:tavLst>
                                        <p:tav tm="0">
                                          <p:val>
                                            <p:strVal val="0-#ppt_h/2"/>
                                          </p:val>
                                        </p:tav>
                                        <p:tav tm="100000">
                                          <p:val>
                                            <p:strVal val="#ppt_y"/>
                                          </p:val>
                                        </p:tav>
                                      </p:tavLst>
                                    </p:anim>
                                  </p:childTnLst>
                                </p:cTn>
                              </p:par>
                            </p:childTnLst>
                          </p:cTn>
                        </p:par>
                        <p:par>
                          <p:cTn id="16" fill="hold">
                            <p:stCondLst>
                              <p:cond delay="1000"/>
                            </p:stCondLst>
                            <p:childTnLst>
                              <p:par>
                                <p:cTn id="17" presetID="0" presetClass="entr" presetSubtype="0" fill="hold" grpId="0" nodeType="afterEffect">
                                  <p:stCondLst>
                                    <p:cond delay="0"/>
                                  </p:stCondLst>
                                  <p:iterate type="lt">
                                    <p:tmPct val="500"/>
                                  </p:iterate>
                                  <p:childTnLst>
                                    <p:set>
                                      <p:cBhvr>
                                        <p:cTn id="18" dur="750" fill="hold">
                                          <p:stCondLst>
                                            <p:cond delay="0"/>
                                          </p:stCondLst>
                                        </p:cTn>
                                        <p:tgtEl>
                                          <p:spTgt spid="26"/>
                                        </p:tgtEl>
                                        <p:attrNameLst>
                                          <p:attrName>style.visibility</p:attrName>
                                        </p:attrNameLst>
                                      </p:cBhvr>
                                      <p:to>
                                        <p:strVal val="visible"/>
                                      </p:to>
                                    </p:set>
                                    <p:anim to="" calcmode="lin" valueType="num">
                                      <p:cBhvr>
                                        <p:cTn id="19" dur="750" fill="hold">
                                          <p:stCondLst>
                                            <p:cond delay="0"/>
                                          </p:stCondLst>
                                        </p:cTn>
                                        <p:tgtEl>
                                          <p:spTgt spid="26"/>
                                        </p:tgtEl>
                                        <p:attrNameLst>
                                          <p:attrName>ppt_x</p:attrName>
                                        </p:attrNameLst>
                                      </p:cBhvr>
                                      <p:tavLst>
                                        <p:tav tm="0" fmla="#ppt_x+#ppt_w*((1.5-1.5*$)^3-(1.5-1.5*$)^2)">
                                          <p:val>
                                            <p:strVal val="0"/>
                                          </p:val>
                                        </p:tav>
                                        <p:tav tm="100000">
                                          <p:val>
                                            <p:strVal val="1"/>
                                          </p:val>
                                        </p:tav>
                                      </p:tavLst>
                                    </p:anim>
                                    <p:animEffect filter="fade">
                                      <p:cBhvr>
                                        <p:cTn id="20" dur="750">
                                          <p:stCondLst>
                                            <p:cond delay="0"/>
                                          </p:stCondLst>
                                        </p:cTn>
                                        <p:tgtEl>
                                          <p:spTgt spid="26"/>
                                        </p:tgtEl>
                                      </p:cBhvr>
                                    </p:animEffect>
                                  </p:childTnLst>
                                </p:cTn>
                              </p:par>
                            </p:childTnLst>
                          </p:cTn>
                        </p:par>
                        <p:par>
                          <p:cTn id="21" fill="hold">
                            <p:stCondLst>
                              <p:cond delay="2282"/>
                            </p:stCondLst>
                            <p:childTnLst>
                              <p:par>
                                <p:cTn id="22" presetID="0" presetClass="entr" presetSubtype="0" fill="hold" grpId="0" nodeType="afterEffect">
                                  <p:stCondLst>
                                    <p:cond delay="0"/>
                                  </p:stCondLst>
                                  <p:iterate type="lt">
                                    <p:tmPct val="10000"/>
                                  </p:iterate>
                                  <p:childTnLst>
                                    <p:set>
                                      <p:cBhvr>
                                        <p:cTn id="23" dur="1000" fill="hold">
                                          <p:stCondLst>
                                            <p:cond delay="0"/>
                                          </p:stCondLst>
                                        </p:cTn>
                                        <p:tgtEl>
                                          <p:spTgt spid="25"/>
                                        </p:tgtEl>
                                        <p:attrNameLst>
                                          <p:attrName>style.visibility</p:attrName>
                                        </p:attrNameLst>
                                      </p:cBhvr>
                                      <p:to>
                                        <p:strVal val="visible"/>
                                      </p:to>
                                    </p:set>
                                    <p:anim to="" calcmode="lin" valueType="num">
                                      <p:cBhvr>
                                        <p:cTn id="24" dur="1000" fill="hold">
                                          <p:stCondLst>
                                            <p:cond delay="0"/>
                                          </p:stCondLst>
                                        </p:cTn>
                                        <p:tgtEl>
                                          <p:spTgt spid="25"/>
                                        </p:tgtEl>
                                        <p:attrNameLst>
                                          <p:attrName>ppt_h</p:attrName>
                                        </p:attrNameLst>
                                      </p:cBhvr>
                                      <p:tavLst>
                                        <p:tav tm="0" fmla="#ppt_h-#ppt_h*cos(4*pi*$)*(1-$)^2">
                                          <p:val>
                                            <p:strVal val="0"/>
                                          </p:val>
                                        </p:tav>
                                        <p:tav tm="100000">
                                          <p:val>
                                            <p:strVal val="1"/>
                                          </p:val>
                                        </p:tav>
                                      </p:tavLst>
                                    </p:anim>
                                    <p:anim to="" calcmode="lin" valueType="num">
                                      <p:cBhvr>
                                        <p:cTn id="25" dur="1000" fill="hold">
                                          <p:stCondLst>
                                            <p:cond delay="0"/>
                                          </p:stCondLst>
                                        </p:cTn>
                                        <p:tgtEl>
                                          <p:spTgt spid="25"/>
                                        </p:tgtEl>
                                        <p:attrNameLst>
                                          <p:attrName>ppt_w</p:attrName>
                                        </p:attrNameLst>
                                      </p:cBhvr>
                                      <p:tavLst>
                                        <p:tav tm="0" fmla="#ppt_w-#ppt_w*cos(4*pi*$)*(1-$)^2">
                                          <p:val>
                                            <p:strVal val="0"/>
                                          </p:val>
                                        </p:tav>
                                        <p:tav tm="100000">
                                          <p:val>
                                            <p:strVal val="1"/>
                                          </p:val>
                                        </p:tav>
                                      </p:tavLst>
                                    </p:anim>
                                  </p:childTnLst>
                                </p:cTn>
                              </p:par>
                              <p:par>
                                <p:cTn id="26" presetID="2" presetClass="entr" presetSubtype="4" decel="10000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1000" fill="hold"/>
                                        <p:tgtEl>
                                          <p:spTgt spid="24"/>
                                        </p:tgtEl>
                                        <p:attrNameLst>
                                          <p:attrName>ppt_x</p:attrName>
                                        </p:attrNameLst>
                                      </p:cBhvr>
                                      <p:tavLst>
                                        <p:tav tm="0">
                                          <p:val>
                                            <p:strVal val="#ppt_x"/>
                                          </p:val>
                                        </p:tav>
                                        <p:tav tm="100000">
                                          <p:val>
                                            <p:strVal val="#ppt_x"/>
                                          </p:val>
                                        </p:tav>
                                      </p:tavLst>
                                    </p:anim>
                                    <p:anim calcmode="lin" valueType="num">
                                      <p:cBhvr additive="base">
                                        <p:cTn id="29" dur="10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3" grpId="0" animBg="1"/>
      <p:bldP spid="24" grpId="0"/>
      <p:bldP spid="25" grpId="0" animBg="1"/>
      <p:bldP spid="2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BEC8F02-EF1F-498F-93D8-281C6B88DD80}"/>
              </a:ext>
            </a:extLst>
          </p:cNvPr>
          <p:cNvSpPr/>
          <p:nvPr/>
        </p:nvSpPr>
        <p:spPr>
          <a:xfrm>
            <a:off x="6282828" y="1"/>
            <a:ext cx="12005173" cy="10286999"/>
          </a:xfrm>
          <a:custGeom>
            <a:avLst/>
            <a:gdLst>
              <a:gd name="connsiteX0" fmla="*/ 3404650 w 12005173"/>
              <a:gd name="connsiteY0" fmla="*/ 0 h 10286999"/>
              <a:gd name="connsiteX1" fmla="*/ 12005173 w 12005173"/>
              <a:gd name="connsiteY1" fmla="*/ 0 h 10286999"/>
              <a:gd name="connsiteX2" fmla="*/ 12005173 w 12005173"/>
              <a:gd name="connsiteY2" fmla="*/ 10286999 h 10286999"/>
              <a:gd name="connsiteX3" fmla="*/ 3403707 w 12005173"/>
              <a:gd name="connsiteY3" fmla="*/ 10286999 h 10286999"/>
              <a:gd name="connsiteX4" fmla="*/ 3065532 w 12005173"/>
              <a:gd name="connsiteY4" fmla="*/ 9952515 h 10286999"/>
              <a:gd name="connsiteX5" fmla="*/ 3065532 w 12005173"/>
              <a:gd name="connsiteY5" fmla="*/ 335158 h 10286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05173" h="10286999">
                <a:moveTo>
                  <a:pt x="3404650" y="0"/>
                </a:moveTo>
                <a:lnTo>
                  <a:pt x="12005173" y="0"/>
                </a:lnTo>
                <a:lnTo>
                  <a:pt x="12005173" y="10286999"/>
                </a:lnTo>
                <a:lnTo>
                  <a:pt x="3403707" y="10286999"/>
                </a:lnTo>
                <a:lnTo>
                  <a:pt x="3065532" y="9952515"/>
                </a:lnTo>
                <a:cubicBezTo>
                  <a:pt x="-1021844" y="5865138"/>
                  <a:pt x="-1021844" y="4422536"/>
                  <a:pt x="3065532" y="335158"/>
                </a:cubicBezTo>
                <a:close/>
              </a:path>
            </a:pathLst>
          </a:custGeom>
          <a:gradFill flip="none" rotWithShape="1">
            <a:gsLst>
              <a:gs pos="0">
                <a:schemeClr val="accent1"/>
              </a:gs>
              <a:gs pos="100000">
                <a:schemeClr val="accent6"/>
              </a:gs>
            </a:gsLst>
            <a:lin ang="8100000" scaled="1"/>
            <a:tileRect/>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1800">
              <a:solidFill>
                <a:schemeClr val="tx1"/>
              </a:solidFill>
            </a:endParaRPr>
          </a:p>
        </p:txBody>
      </p:sp>
      <p:sp>
        <p:nvSpPr>
          <p:cNvPr id="8" name="Rectangle 7">
            <a:extLst>
              <a:ext uri="{FF2B5EF4-FFF2-40B4-BE49-F238E27FC236}">
                <a16:creationId xmlns:a16="http://schemas.microsoft.com/office/drawing/2014/main" id="{492217F1-4EC5-42C2-A8ED-51D24598BC00}"/>
              </a:ext>
            </a:extLst>
          </p:cNvPr>
          <p:cNvSpPr/>
          <p:nvPr/>
        </p:nvSpPr>
        <p:spPr>
          <a:xfrm>
            <a:off x="10630106" y="3256366"/>
            <a:ext cx="6110448" cy="2807179"/>
          </a:xfrm>
          <a:prstGeom prst="rect">
            <a:avLst/>
          </a:prstGeom>
        </p:spPr>
        <p:txBody>
          <a:bodyPr wrap="square">
            <a:spAutoFit/>
          </a:bodyPr>
          <a:lstStyle/>
          <a:p>
            <a:pPr>
              <a:lnSpc>
                <a:spcPct val="150000"/>
              </a:lnSpc>
            </a:pPr>
            <a:r>
              <a:rPr lang="en-US" sz="2000">
                <a:latin typeface="Montserrat Medium" panose="00000600000000000000" pitchFamily="50" charset="0"/>
              </a:rPr>
              <a:t>We design professional and creative presentation templates for helping you make presentations easier and faster. Every details in this template are well-designed. We design professional and creative presentation templates.</a:t>
            </a:r>
          </a:p>
        </p:txBody>
      </p:sp>
      <p:sp>
        <p:nvSpPr>
          <p:cNvPr id="9" name="Freeform 5">
            <a:extLst>
              <a:ext uri="{FF2B5EF4-FFF2-40B4-BE49-F238E27FC236}">
                <a16:creationId xmlns:a16="http://schemas.microsoft.com/office/drawing/2014/main" id="{3CB48BB1-B18C-4395-8FB9-8319600B34D6}"/>
              </a:ext>
            </a:extLst>
          </p:cNvPr>
          <p:cNvSpPr/>
          <p:nvPr/>
        </p:nvSpPr>
        <p:spPr>
          <a:xfrm>
            <a:off x="10745936" y="2448719"/>
            <a:ext cx="546514" cy="405074"/>
          </a:xfrm>
          <a:custGeom>
            <a:avLst/>
            <a:gdLst/>
            <a:ahLst/>
            <a:cxnLst/>
            <a:rect l="l" t="t" r="r" b="b"/>
            <a:pathLst>
              <a:path w="2006800" h="1487435">
                <a:moveTo>
                  <a:pt x="1894978" y="0"/>
                </a:moveTo>
                <a:lnTo>
                  <a:pt x="1932754" y="50368"/>
                </a:lnTo>
                <a:cubicBezTo>
                  <a:pt x="1729707" y="210523"/>
                  <a:pt x="1616379" y="362415"/>
                  <a:pt x="1592769" y="506043"/>
                </a:cubicBezTo>
                <a:cubicBezTo>
                  <a:pt x="1569159" y="649671"/>
                  <a:pt x="1588047" y="730732"/>
                  <a:pt x="1649433" y="749227"/>
                </a:cubicBezTo>
                <a:cubicBezTo>
                  <a:pt x="1690750" y="754867"/>
                  <a:pt x="1732462" y="765623"/>
                  <a:pt x="1774566" y="781494"/>
                </a:cubicBezTo>
                <a:cubicBezTo>
                  <a:pt x="1816671" y="797365"/>
                  <a:pt x="1856808" y="822287"/>
                  <a:pt x="1894978" y="856259"/>
                </a:cubicBezTo>
                <a:cubicBezTo>
                  <a:pt x="1967644" y="932336"/>
                  <a:pt x="2004896" y="1019431"/>
                  <a:pt x="2006732" y="1117544"/>
                </a:cubicBezTo>
                <a:cubicBezTo>
                  <a:pt x="2008568" y="1215657"/>
                  <a:pt x="1973416" y="1302752"/>
                  <a:pt x="1901274" y="1378829"/>
                </a:cubicBezTo>
                <a:cubicBezTo>
                  <a:pt x="1825197" y="1451233"/>
                  <a:pt x="1738102" y="1487435"/>
                  <a:pt x="1639989" y="1487435"/>
                </a:cubicBezTo>
                <a:cubicBezTo>
                  <a:pt x="1541876" y="1487435"/>
                  <a:pt x="1454781" y="1451233"/>
                  <a:pt x="1378704" y="1378829"/>
                </a:cubicBezTo>
                <a:cubicBezTo>
                  <a:pt x="1274032" y="1257631"/>
                  <a:pt x="1234682" y="1106526"/>
                  <a:pt x="1260653" y="925516"/>
                </a:cubicBezTo>
                <a:cubicBezTo>
                  <a:pt x="1286624" y="744505"/>
                  <a:pt x="1344863" y="580808"/>
                  <a:pt x="1435368" y="434426"/>
                </a:cubicBezTo>
                <a:cubicBezTo>
                  <a:pt x="1470258" y="370285"/>
                  <a:pt x="1521676" y="300242"/>
                  <a:pt x="1589621" y="224296"/>
                </a:cubicBezTo>
                <a:cubicBezTo>
                  <a:pt x="1657565" y="148350"/>
                  <a:pt x="1759351" y="73585"/>
                  <a:pt x="1894978" y="0"/>
                </a:cubicBezTo>
                <a:close/>
                <a:moveTo>
                  <a:pt x="635773" y="0"/>
                </a:moveTo>
                <a:lnTo>
                  <a:pt x="679845" y="50368"/>
                </a:lnTo>
                <a:cubicBezTo>
                  <a:pt x="476930" y="210523"/>
                  <a:pt x="363339" y="362415"/>
                  <a:pt x="339073" y="506043"/>
                </a:cubicBezTo>
                <a:cubicBezTo>
                  <a:pt x="314807" y="649671"/>
                  <a:pt x="331859" y="730732"/>
                  <a:pt x="390228" y="749227"/>
                </a:cubicBezTo>
                <a:cubicBezTo>
                  <a:pt x="434563" y="754867"/>
                  <a:pt x="478110" y="765623"/>
                  <a:pt x="520871" y="781494"/>
                </a:cubicBezTo>
                <a:cubicBezTo>
                  <a:pt x="563631" y="797365"/>
                  <a:pt x="604031" y="822287"/>
                  <a:pt x="642069" y="856259"/>
                </a:cubicBezTo>
                <a:cubicBezTo>
                  <a:pt x="714736" y="932336"/>
                  <a:pt x="751987" y="1019431"/>
                  <a:pt x="753823" y="1117544"/>
                </a:cubicBezTo>
                <a:cubicBezTo>
                  <a:pt x="755660" y="1215657"/>
                  <a:pt x="720507" y="1302752"/>
                  <a:pt x="648365" y="1378829"/>
                </a:cubicBezTo>
                <a:cubicBezTo>
                  <a:pt x="572288" y="1451233"/>
                  <a:pt x="485193" y="1487435"/>
                  <a:pt x="387080" y="1487435"/>
                </a:cubicBezTo>
                <a:cubicBezTo>
                  <a:pt x="288967" y="1487435"/>
                  <a:pt x="201872" y="1451233"/>
                  <a:pt x="125795" y="1378829"/>
                </a:cubicBezTo>
                <a:cubicBezTo>
                  <a:pt x="21124" y="1257631"/>
                  <a:pt x="-18227" y="1106526"/>
                  <a:pt x="7745" y="925516"/>
                </a:cubicBezTo>
                <a:cubicBezTo>
                  <a:pt x="33716" y="744505"/>
                  <a:pt x="91954" y="580808"/>
                  <a:pt x="182459" y="434426"/>
                </a:cubicBezTo>
                <a:cubicBezTo>
                  <a:pt x="217481" y="370285"/>
                  <a:pt x="268636" y="300242"/>
                  <a:pt x="335925" y="224296"/>
                </a:cubicBezTo>
                <a:cubicBezTo>
                  <a:pt x="403214" y="148350"/>
                  <a:pt x="503163" y="73585"/>
                  <a:pt x="63577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10" name="TextBox 9">
            <a:extLst>
              <a:ext uri="{FF2B5EF4-FFF2-40B4-BE49-F238E27FC236}">
                <a16:creationId xmlns:a16="http://schemas.microsoft.com/office/drawing/2014/main" id="{38A11031-B51E-47BB-ADF4-4B0F6E885744}"/>
              </a:ext>
            </a:extLst>
          </p:cNvPr>
          <p:cNvSpPr txBox="1"/>
          <p:nvPr/>
        </p:nvSpPr>
        <p:spPr>
          <a:xfrm>
            <a:off x="10630106" y="7603475"/>
            <a:ext cx="2979214" cy="246221"/>
          </a:xfrm>
          <a:prstGeom prst="rect">
            <a:avLst/>
          </a:prstGeom>
          <a:noFill/>
        </p:spPr>
        <p:txBody>
          <a:bodyPr wrap="square" rtlCol="0">
            <a:spAutoFit/>
          </a:bodyPr>
          <a:lstStyle/>
          <a:p>
            <a:r>
              <a:rPr lang="en-US" altLang="zh-CN" sz="1000" i="1">
                <a:solidFill>
                  <a:schemeClr val="tx1">
                    <a:alpha val="70000"/>
                  </a:schemeClr>
                </a:solidFill>
              </a:rPr>
              <a:t>Co-founder &amp; </a:t>
            </a:r>
            <a:r>
              <a:rPr lang="en-US" sz="1000" i="1">
                <a:solidFill>
                  <a:schemeClr val="tx1">
                    <a:alpha val="70000"/>
                  </a:schemeClr>
                </a:solidFill>
              </a:rPr>
              <a:t>Chief Executive Officer</a:t>
            </a:r>
          </a:p>
        </p:txBody>
      </p:sp>
      <p:sp>
        <p:nvSpPr>
          <p:cNvPr id="11" name="Freeform: Shape 10">
            <a:extLst>
              <a:ext uri="{FF2B5EF4-FFF2-40B4-BE49-F238E27FC236}">
                <a16:creationId xmlns:a16="http://schemas.microsoft.com/office/drawing/2014/main" id="{7822B6B0-BF43-4750-848B-9E75CA2B3933}"/>
              </a:ext>
            </a:extLst>
          </p:cNvPr>
          <p:cNvSpPr/>
          <p:nvPr/>
        </p:nvSpPr>
        <p:spPr>
          <a:xfrm>
            <a:off x="10718528" y="7200848"/>
            <a:ext cx="1155254" cy="342666"/>
          </a:xfrm>
          <a:custGeom>
            <a:avLst/>
            <a:gdLst/>
            <a:ahLst/>
            <a:cxnLst/>
            <a:rect l="l" t="t" r="r" b="b"/>
            <a:pathLst>
              <a:path w="1026398" h="309720">
                <a:moveTo>
                  <a:pt x="390166" y="154681"/>
                </a:moveTo>
                <a:cubicBezTo>
                  <a:pt x="389937" y="155139"/>
                  <a:pt x="389480" y="155710"/>
                  <a:pt x="388794" y="156396"/>
                </a:cubicBezTo>
                <a:cubicBezTo>
                  <a:pt x="386508" y="158682"/>
                  <a:pt x="384279" y="161082"/>
                  <a:pt x="382108" y="163597"/>
                </a:cubicBezTo>
                <a:cubicBezTo>
                  <a:pt x="379936" y="166111"/>
                  <a:pt x="378164" y="168855"/>
                  <a:pt x="376793" y="171826"/>
                </a:cubicBezTo>
                <a:cubicBezTo>
                  <a:pt x="376793" y="172741"/>
                  <a:pt x="376907" y="173198"/>
                  <a:pt x="377136" y="173198"/>
                </a:cubicBezTo>
                <a:lnTo>
                  <a:pt x="378164" y="173198"/>
                </a:lnTo>
                <a:cubicBezTo>
                  <a:pt x="379307" y="172055"/>
                  <a:pt x="380450" y="170969"/>
                  <a:pt x="381593" y="169940"/>
                </a:cubicBezTo>
                <a:cubicBezTo>
                  <a:pt x="382736" y="168912"/>
                  <a:pt x="383879" y="167826"/>
                  <a:pt x="385022" y="166683"/>
                </a:cubicBezTo>
                <a:cubicBezTo>
                  <a:pt x="386851" y="165540"/>
                  <a:pt x="388337" y="164168"/>
                  <a:pt x="389480" y="162568"/>
                </a:cubicBezTo>
                <a:cubicBezTo>
                  <a:pt x="390623" y="160968"/>
                  <a:pt x="391652" y="159368"/>
                  <a:pt x="392566" y="157767"/>
                </a:cubicBezTo>
                <a:cubicBezTo>
                  <a:pt x="393023" y="157310"/>
                  <a:pt x="393252" y="156853"/>
                  <a:pt x="393252" y="156396"/>
                </a:cubicBezTo>
                <a:cubicBezTo>
                  <a:pt x="392795" y="155939"/>
                  <a:pt x="392566" y="155539"/>
                  <a:pt x="392566" y="155196"/>
                </a:cubicBezTo>
                <a:cubicBezTo>
                  <a:pt x="392566" y="154853"/>
                  <a:pt x="392452" y="154681"/>
                  <a:pt x="392223" y="154681"/>
                </a:cubicBezTo>
                <a:close/>
                <a:moveTo>
                  <a:pt x="834317" y="114905"/>
                </a:moveTo>
                <a:cubicBezTo>
                  <a:pt x="835917" y="115248"/>
                  <a:pt x="837346" y="116048"/>
                  <a:pt x="838603" y="117305"/>
                </a:cubicBezTo>
                <a:cubicBezTo>
                  <a:pt x="840660" y="119363"/>
                  <a:pt x="841003" y="121191"/>
                  <a:pt x="839632" y="122792"/>
                </a:cubicBezTo>
                <a:cubicBezTo>
                  <a:pt x="838717" y="125306"/>
                  <a:pt x="837003" y="127821"/>
                  <a:pt x="834488" y="130335"/>
                </a:cubicBezTo>
                <a:cubicBezTo>
                  <a:pt x="832659" y="132393"/>
                  <a:pt x="830145" y="133650"/>
                  <a:pt x="826944" y="134107"/>
                </a:cubicBezTo>
                <a:cubicBezTo>
                  <a:pt x="826487" y="134107"/>
                  <a:pt x="826144" y="134050"/>
                  <a:pt x="825916" y="133936"/>
                </a:cubicBezTo>
                <a:cubicBezTo>
                  <a:pt x="825687" y="133822"/>
                  <a:pt x="825458" y="133764"/>
                  <a:pt x="825230" y="133764"/>
                </a:cubicBezTo>
                <a:cubicBezTo>
                  <a:pt x="823630" y="133307"/>
                  <a:pt x="822829" y="132507"/>
                  <a:pt x="822829" y="131364"/>
                </a:cubicBezTo>
                <a:cubicBezTo>
                  <a:pt x="822829" y="130678"/>
                  <a:pt x="822715" y="129993"/>
                  <a:pt x="822487" y="129307"/>
                </a:cubicBezTo>
                <a:cubicBezTo>
                  <a:pt x="822715" y="128850"/>
                  <a:pt x="822829" y="128335"/>
                  <a:pt x="822829" y="127764"/>
                </a:cubicBezTo>
                <a:cubicBezTo>
                  <a:pt x="822829" y="127192"/>
                  <a:pt x="822944" y="126678"/>
                  <a:pt x="823172" y="126221"/>
                </a:cubicBezTo>
                <a:cubicBezTo>
                  <a:pt x="823630" y="124392"/>
                  <a:pt x="824201" y="122792"/>
                  <a:pt x="824887" y="121420"/>
                </a:cubicBezTo>
                <a:cubicBezTo>
                  <a:pt x="825573" y="120048"/>
                  <a:pt x="826258" y="118677"/>
                  <a:pt x="826944" y="117305"/>
                </a:cubicBezTo>
                <a:cubicBezTo>
                  <a:pt x="827173" y="116848"/>
                  <a:pt x="827459" y="116505"/>
                  <a:pt x="827802" y="116277"/>
                </a:cubicBezTo>
                <a:cubicBezTo>
                  <a:pt x="828144" y="116048"/>
                  <a:pt x="828544" y="115705"/>
                  <a:pt x="829002" y="115248"/>
                </a:cubicBezTo>
                <a:cubicBezTo>
                  <a:pt x="830945" y="114676"/>
                  <a:pt x="832716" y="114562"/>
                  <a:pt x="834317" y="114905"/>
                </a:cubicBezTo>
                <a:close/>
                <a:moveTo>
                  <a:pt x="281867" y="114905"/>
                </a:moveTo>
                <a:cubicBezTo>
                  <a:pt x="283467" y="115248"/>
                  <a:pt x="284896" y="116048"/>
                  <a:pt x="286153" y="117305"/>
                </a:cubicBezTo>
                <a:cubicBezTo>
                  <a:pt x="288210" y="119363"/>
                  <a:pt x="288553" y="121191"/>
                  <a:pt x="287182" y="122792"/>
                </a:cubicBezTo>
                <a:cubicBezTo>
                  <a:pt x="286267" y="125306"/>
                  <a:pt x="284553" y="127821"/>
                  <a:pt x="282038" y="130335"/>
                </a:cubicBezTo>
                <a:cubicBezTo>
                  <a:pt x="280209" y="132393"/>
                  <a:pt x="277695" y="133650"/>
                  <a:pt x="274494" y="134107"/>
                </a:cubicBezTo>
                <a:cubicBezTo>
                  <a:pt x="274037" y="134107"/>
                  <a:pt x="273694" y="134050"/>
                  <a:pt x="273466" y="133936"/>
                </a:cubicBezTo>
                <a:cubicBezTo>
                  <a:pt x="273237" y="133822"/>
                  <a:pt x="273008" y="133764"/>
                  <a:pt x="272780" y="133764"/>
                </a:cubicBezTo>
                <a:cubicBezTo>
                  <a:pt x="271180" y="133307"/>
                  <a:pt x="270380" y="132507"/>
                  <a:pt x="270380" y="131364"/>
                </a:cubicBezTo>
                <a:cubicBezTo>
                  <a:pt x="270380" y="130678"/>
                  <a:pt x="270265" y="129993"/>
                  <a:pt x="270037" y="129307"/>
                </a:cubicBezTo>
                <a:cubicBezTo>
                  <a:pt x="270265" y="128850"/>
                  <a:pt x="270380" y="128335"/>
                  <a:pt x="270380" y="127764"/>
                </a:cubicBezTo>
                <a:cubicBezTo>
                  <a:pt x="270380" y="127192"/>
                  <a:pt x="270494" y="126678"/>
                  <a:pt x="270722" y="126221"/>
                </a:cubicBezTo>
                <a:cubicBezTo>
                  <a:pt x="271180" y="124392"/>
                  <a:pt x="271751" y="122792"/>
                  <a:pt x="272437" y="121420"/>
                </a:cubicBezTo>
                <a:cubicBezTo>
                  <a:pt x="273123" y="120048"/>
                  <a:pt x="273809" y="118677"/>
                  <a:pt x="274494" y="117305"/>
                </a:cubicBezTo>
                <a:cubicBezTo>
                  <a:pt x="274723" y="116848"/>
                  <a:pt x="275009" y="116505"/>
                  <a:pt x="275352" y="116277"/>
                </a:cubicBezTo>
                <a:cubicBezTo>
                  <a:pt x="275694" y="116048"/>
                  <a:pt x="276094" y="115705"/>
                  <a:pt x="276552" y="115248"/>
                </a:cubicBezTo>
                <a:cubicBezTo>
                  <a:pt x="278495" y="114676"/>
                  <a:pt x="280266" y="114562"/>
                  <a:pt x="281867" y="114905"/>
                </a:cubicBezTo>
                <a:close/>
                <a:moveTo>
                  <a:pt x="946924" y="106289"/>
                </a:moveTo>
                <a:lnTo>
                  <a:pt x="932100" y="107018"/>
                </a:lnTo>
                <a:cubicBezTo>
                  <a:pt x="925014" y="107247"/>
                  <a:pt x="917927" y="107590"/>
                  <a:pt x="910840" y="108047"/>
                </a:cubicBezTo>
                <a:lnTo>
                  <a:pt x="907069" y="108047"/>
                </a:lnTo>
                <a:cubicBezTo>
                  <a:pt x="904325" y="108047"/>
                  <a:pt x="902039" y="108561"/>
                  <a:pt x="900211" y="109590"/>
                </a:cubicBezTo>
                <a:cubicBezTo>
                  <a:pt x="898382" y="110619"/>
                  <a:pt x="897010" y="112505"/>
                  <a:pt x="896096" y="115248"/>
                </a:cubicBezTo>
                <a:cubicBezTo>
                  <a:pt x="894953" y="117762"/>
                  <a:pt x="893581" y="120163"/>
                  <a:pt x="891981" y="122449"/>
                </a:cubicBezTo>
                <a:cubicBezTo>
                  <a:pt x="890381" y="124735"/>
                  <a:pt x="888895" y="127135"/>
                  <a:pt x="887523" y="129650"/>
                </a:cubicBezTo>
                <a:lnTo>
                  <a:pt x="886837" y="129650"/>
                </a:lnTo>
                <a:cubicBezTo>
                  <a:pt x="886380" y="130564"/>
                  <a:pt x="886037" y="131307"/>
                  <a:pt x="885809" y="131879"/>
                </a:cubicBezTo>
                <a:cubicBezTo>
                  <a:pt x="885580" y="132450"/>
                  <a:pt x="885237" y="133193"/>
                  <a:pt x="884780" y="134107"/>
                </a:cubicBezTo>
                <a:cubicBezTo>
                  <a:pt x="884323" y="135479"/>
                  <a:pt x="883866" y="137079"/>
                  <a:pt x="883408" y="138908"/>
                </a:cubicBezTo>
                <a:cubicBezTo>
                  <a:pt x="882951" y="140737"/>
                  <a:pt x="882151" y="142566"/>
                  <a:pt x="881008" y="144394"/>
                </a:cubicBezTo>
                <a:cubicBezTo>
                  <a:pt x="879637" y="147595"/>
                  <a:pt x="878208" y="150681"/>
                  <a:pt x="876722" y="153653"/>
                </a:cubicBezTo>
                <a:cubicBezTo>
                  <a:pt x="875236" y="156624"/>
                  <a:pt x="873807" y="159711"/>
                  <a:pt x="872436" y="162911"/>
                </a:cubicBezTo>
                <a:cubicBezTo>
                  <a:pt x="871521" y="165426"/>
                  <a:pt x="870664" y="167712"/>
                  <a:pt x="869864" y="169769"/>
                </a:cubicBezTo>
                <a:cubicBezTo>
                  <a:pt x="869064" y="171826"/>
                  <a:pt x="868435" y="174112"/>
                  <a:pt x="867978" y="176627"/>
                </a:cubicBezTo>
                <a:cubicBezTo>
                  <a:pt x="867521" y="178456"/>
                  <a:pt x="867235" y="180456"/>
                  <a:pt x="867121" y="182628"/>
                </a:cubicBezTo>
                <a:cubicBezTo>
                  <a:pt x="867006" y="184799"/>
                  <a:pt x="866949" y="186800"/>
                  <a:pt x="866949" y="188628"/>
                </a:cubicBezTo>
                <a:cubicBezTo>
                  <a:pt x="867406" y="193200"/>
                  <a:pt x="868607" y="196286"/>
                  <a:pt x="870550" y="197887"/>
                </a:cubicBezTo>
                <a:cubicBezTo>
                  <a:pt x="872493" y="199487"/>
                  <a:pt x="875750" y="200058"/>
                  <a:pt x="880322" y="199601"/>
                </a:cubicBezTo>
                <a:cubicBezTo>
                  <a:pt x="887180" y="198915"/>
                  <a:pt x="893581" y="197086"/>
                  <a:pt x="899525" y="194115"/>
                </a:cubicBezTo>
                <a:cubicBezTo>
                  <a:pt x="901354" y="193200"/>
                  <a:pt x="903068" y="192343"/>
                  <a:pt x="904668" y="191543"/>
                </a:cubicBezTo>
                <a:lnTo>
                  <a:pt x="905154" y="191365"/>
                </a:lnTo>
                <a:lnTo>
                  <a:pt x="910040" y="181942"/>
                </a:lnTo>
                <a:cubicBezTo>
                  <a:pt x="911640" y="176570"/>
                  <a:pt x="913469" y="171826"/>
                  <a:pt x="915527" y="167712"/>
                </a:cubicBezTo>
                <a:cubicBezTo>
                  <a:pt x="917584" y="163140"/>
                  <a:pt x="919756" y="158625"/>
                  <a:pt x="922042" y="154167"/>
                </a:cubicBezTo>
                <a:cubicBezTo>
                  <a:pt x="924328" y="149709"/>
                  <a:pt x="926728" y="144966"/>
                  <a:pt x="929243" y="139937"/>
                </a:cubicBezTo>
                <a:lnTo>
                  <a:pt x="936444" y="126221"/>
                </a:lnTo>
                <a:cubicBezTo>
                  <a:pt x="937130" y="124849"/>
                  <a:pt x="937930" y="123420"/>
                  <a:pt x="938844" y="121934"/>
                </a:cubicBezTo>
                <a:cubicBezTo>
                  <a:pt x="939758" y="120448"/>
                  <a:pt x="940444" y="118791"/>
                  <a:pt x="940901" y="116962"/>
                </a:cubicBezTo>
                <a:cubicBezTo>
                  <a:pt x="940901" y="116277"/>
                  <a:pt x="941359" y="115476"/>
                  <a:pt x="942273" y="114562"/>
                </a:cubicBezTo>
                <a:cubicBezTo>
                  <a:pt x="943416" y="113190"/>
                  <a:pt x="944330" y="111705"/>
                  <a:pt x="945016" y="110104"/>
                </a:cubicBezTo>
                <a:close/>
                <a:moveTo>
                  <a:pt x="177377" y="55926"/>
                </a:moveTo>
                <a:cubicBezTo>
                  <a:pt x="176920" y="55469"/>
                  <a:pt x="176120" y="55583"/>
                  <a:pt x="174977" y="56269"/>
                </a:cubicBezTo>
                <a:cubicBezTo>
                  <a:pt x="173834" y="57412"/>
                  <a:pt x="172634" y="58669"/>
                  <a:pt x="171377" y="60041"/>
                </a:cubicBezTo>
                <a:cubicBezTo>
                  <a:pt x="170119" y="61413"/>
                  <a:pt x="168805" y="62670"/>
                  <a:pt x="167433" y="63813"/>
                </a:cubicBezTo>
                <a:cubicBezTo>
                  <a:pt x="165605" y="65184"/>
                  <a:pt x="164061" y="66613"/>
                  <a:pt x="162804" y="68099"/>
                </a:cubicBezTo>
                <a:cubicBezTo>
                  <a:pt x="161547" y="69585"/>
                  <a:pt x="160118" y="71128"/>
                  <a:pt x="158518" y="72728"/>
                </a:cubicBezTo>
                <a:cubicBezTo>
                  <a:pt x="155318" y="76614"/>
                  <a:pt x="152231" y="80443"/>
                  <a:pt x="149260" y="84215"/>
                </a:cubicBezTo>
                <a:cubicBezTo>
                  <a:pt x="146288" y="87987"/>
                  <a:pt x="142859" y="91473"/>
                  <a:pt x="138973" y="94674"/>
                </a:cubicBezTo>
                <a:cubicBezTo>
                  <a:pt x="138515" y="94902"/>
                  <a:pt x="137944" y="95588"/>
                  <a:pt x="137258" y="96731"/>
                </a:cubicBezTo>
                <a:cubicBezTo>
                  <a:pt x="135429" y="98560"/>
                  <a:pt x="133715" y="100503"/>
                  <a:pt x="132115" y="102561"/>
                </a:cubicBezTo>
                <a:cubicBezTo>
                  <a:pt x="130514" y="104618"/>
                  <a:pt x="128800" y="106675"/>
                  <a:pt x="126971" y="108733"/>
                </a:cubicBezTo>
                <a:cubicBezTo>
                  <a:pt x="125142" y="110562"/>
                  <a:pt x="123256" y="112447"/>
                  <a:pt x="121313" y="114391"/>
                </a:cubicBezTo>
                <a:cubicBezTo>
                  <a:pt x="119370" y="116334"/>
                  <a:pt x="117827" y="118563"/>
                  <a:pt x="116684" y="121077"/>
                </a:cubicBezTo>
                <a:cubicBezTo>
                  <a:pt x="116227" y="121534"/>
                  <a:pt x="115827" y="121934"/>
                  <a:pt x="115484" y="122277"/>
                </a:cubicBezTo>
                <a:cubicBezTo>
                  <a:pt x="115141" y="122620"/>
                  <a:pt x="114741" y="123020"/>
                  <a:pt x="114284" y="123477"/>
                </a:cubicBezTo>
                <a:cubicBezTo>
                  <a:pt x="111998" y="125763"/>
                  <a:pt x="109940" y="128107"/>
                  <a:pt x="108112" y="130507"/>
                </a:cubicBezTo>
                <a:cubicBezTo>
                  <a:pt x="106283" y="132907"/>
                  <a:pt x="104454" y="135365"/>
                  <a:pt x="102625" y="137879"/>
                </a:cubicBezTo>
                <a:cubicBezTo>
                  <a:pt x="100339" y="140851"/>
                  <a:pt x="98053" y="143766"/>
                  <a:pt x="95767" y="146623"/>
                </a:cubicBezTo>
                <a:cubicBezTo>
                  <a:pt x="93481" y="149481"/>
                  <a:pt x="91195" y="152395"/>
                  <a:pt x="88909" y="155367"/>
                </a:cubicBezTo>
                <a:cubicBezTo>
                  <a:pt x="87995" y="156510"/>
                  <a:pt x="87080" y="157653"/>
                  <a:pt x="86166" y="158796"/>
                </a:cubicBezTo>
                <a:cubicBezTo>
                  <a:pt x="85252" y="159939"/>
                  <a:pt x="84452" y="161082"/>
                  <a:pt x="83766" y="162225"/>
                </a:cubicBezTo>
                <a:cubicBezTo>
                  <a:pt x="83309" y="162682"/>
                  <a:pt x="83080" y="163482"/>
                  <a:pt x="83080" y="164625"/>
                </a:cubicBezTo>
                <a:cubicBezTo>
                  <a:pt x="82851" y="165083"/>
                  <a:pt x="83023" y="165597"/>
                  <a:pt x="83594" y="166168"/>
                </a:cubicBezTo>
                <a:cubicBezTo>
                  <a:pt x="84166" y="166740"/>
                  <a:pt x="84680" y="167026"/>
                  <a:pt x="85137" y="167026"/>
                </a:cubicBezTo>
                <a:cubicBezTo>
                  <a:pt x="85595" y="166797"/>
                  <a:pt x="86166" y="166683"/>
                  <a:pt x="86852" y="166683"/>
                </a:cubicBezTo>
                <a:cubicBezTo>
                  <a:pt x="87538" y="166683"/>
                  <a:pt x="88109" y="166569"/>
                  <a:pt x="88566" y="166340"/>
                </a:cubicBezTo>
                <a:cubicBezTo>
                  <a:pt x="93138" y="165197"/>
                  <a:pt x="97767" y="164054"/>
                  <a:pt x="102454" y="162911"/>
                </a:cubicBezTo>
                <a:cubicBezTo>
                  <a:pt x="107140" y="161768"/>
                  <a:pt x="111769" y="160739"/>
                  <a:pt x="116341" y="159825"/>
                </a:cubicBezTo>
                <a:cubicBezTo>
                  <a:pt x="120913" y="158910"/>
                  <a:pt x="125485" y="157825"/>
                  <a:pt x="130057" y="156567"/>
                </a:cubicBezTo>
                <a:cubicBezTo>
                  <a:pt x="134629" y="155310"/>
                  <a:pt x="139201" y="154110"/>
                  <a:pt x="143773" y="152967"/>
                </a:cubicBezTo>
                <a:cubicBezTo>
                  <a:pt x="147888" y="152281"/>
                  <a:pt x="151774" y="150909"/>
                  <a:pt x="155432" y="148852"/>
                </a:cubicBezTo>
                <a:cubicBezTo>
                  <a:pt x="157489" y="147252"/>
                  <a:pt x="158747" y="145766"/>
                  <a:pt x="159204" y="144394"/>
                </a:cubicBezTo>
                <a:cubicBezTo>
                  <a:pt x="160118" y="141651"/>
                  <a:pt x="161033" y="138908"/>
                  <a:pt x="161947" y="136165"/>
                </a:cubicBezTo>
                <a:cubicBezTo>
                  <a:pt x="162861" y="133422"/>
                  <a:pt x="163661" y="130678"/>
                  <a:pt x="164347" y="127935"/>
                </a:cubicBezTo>
                <a:cubicBezTo>
                  <a:pt x="165490" y="123135"/>
                  <a:pt x="166519" y="118334"/>
                  <a:pt x="167433" y="113533"/>
                </a:cubicBezTo>
                <a:cubicBezTo>
                  <a:pt x="168348" y="108733"/>
                  <a:pt x="169148" y="103932"/>
                  <a:pt x="169834" y="99132"/>
                </a:cubicBezTo>
                <a:cubicBezTo>
                  <a:pt x="170291" y="97760"/>
                  <a:pt x="170519" y="96445"/>
                  <a:pt x="170519" y="95188"/>
                </a:cubicBezTo>
                <a:cubicBezTo>
                  <a:pt x="170519" y="93931"/>
                  <a:pt x="170748" y="92731"/>
                  <a:pt x="171205" y="91588"/>
                </a:cubicBezTo>
                <a:cubicBezTo>
                  <a:pt x="172577" y="86330"/>
                  <a:pt x="173777" y="81129"/>
                  <a:pt x="174806" y="75986"/>
                </a:cubicBezTo>
                <a:cubicBezTo>
                  <a:pt x="175834" y="70842"/>
                  <a:pt x="176920" y="65642"/>
                  <a:pt x="178063" y="60384"/>
                </a:cubicBezTo>
                <a:cubicBezTo>
                  <a:pt x="178292" y="59927"/>
                  <a:pt x="178406" y="59127"/>
                  <a:pt x="178406" y="57984"/>
                </a:cubicBezTo>
                <a:cubicBezTo>
                  <a:pt x="178406" y="56841"/>
                  <a:pt x="178063" y="56155"/>
                  <a:pt x="177377" y="55926"/>
                </a:cubicBezTo>
                <a:close/>
                <a:moveTo>
                  <a:pt x="992165" y="28151"/>
                </a:moveTo>
                <a:cubicBezTo>
                  <a:pt x="995022" y="27923"/>
                  <a:pt x="997137" y="29409"/>
                  <a:pt x="998509" y="32609"/>
                </a:cubicBezTo>
                <a:cubicBezTo>
                  <a:pt x="998966" y="33295"/>
                  <a:pt x="998966" y="34209"/>
                  <a:pt x="998509" y="35352"/>
                </a:cubicBezTo>
                <a:cubicBezTo>
                  <a:pt x="998280" y="35809"/>
                  <a:pt x="998051" y="36209"/>
                  <a:pt x="997823" y="36552"/>
                </a:cubicBezTo>
                <a:cubicBezTo>
                  <a:pt x="997594" y="36895"/>
                  <a:pt x="997594" y="37295"/>
                  <a:pt x="997823" y="37752"/>
                </a:cubicBezTo>
                <a:cubicBezTo>
                  <a:pt x="996908" y="38895"/>
                  <a:pt x="996165" y="39924"/>
                  <a:pt x="995594" y="40839"/>
                </a:cubicBezTo>
                <a:cubicBezTo>
                  <a:pt x="995022" y="41753"/>
                  <a:pt x="994508" y="42667"/>
                  <a:pt x="994051" y="43582"/>
                </a:cubicBezTo>
                <a:lnTo>
                  <a:pt x="982735" y="62441"/>
                </a:lnTo>
                <a:lnTo>
                  <a:pt x="978620" y="69985"/>
                </a:lnTo>
                <a:lnTo>
                  <a:pt x="965153" y="96328"/>
                </a:lnTo>
                <a:lnTo>
                  <a:pt x="968448" y="96388"/>
                </a:lnTo>
                <a:cubicBezTo>
                  <a:pt x="974848" y="96160"/>
                  <a:pt x="981021" y="96045"/>
                  <a:pt x="986964" y="96045"/>
                </a:cubicBezTo>
                <a:cubicBezTo>
                  <a:pt x="993365" y="96503"/>
                  <a:pt x="999880" y="96788"/>
                  <a:pt x="1006510" y="96903"/>
                </a:cubicBezTo>
                <a:cubicBezTo>
                  <a:pt x="1013139" y="97017"/>
                  <a:pt x="1019768" y="97303"/>
                  <a:pt x="1026398" y="97760"/>
                </a:cubicBezTo>
                <a:cubicBezTo>
                  <a:pt x="1015654" y="101418"/>
                  <a:pt x="1003652" y="103246"/>
                  <a:pt x="990393" y="103246"/>
                </a:cubicBezTo>
                <a:cubicBezTo>
                  <a:pt x="983992" y="103704"/>
                  <a:pt x="977763" y="104161"/>
                  <a:pt x="971705" y="104618"/>
                </a:cubicBezTo>
                <a:lnTo>
                  <a:pt x="960309" y="105454"/>
                </a:lnTo>
                <a:lnTo>
                  <a:pt x="949131" y="125878"/>
                </a:lnTo>
                <a:cubicBezTo>
                  <a:pt x="944788" y="133650"/>
                  <a:pt x="940958" y="140737"/>
                  <a:pt x="937644" y="147138"/>
                </a:cubicBezTo>
                <a:cubicBezTo>
                  <a:pt x="934329" y="153538"/>
                  <a:pt x="931643" y="159482"/>
                  <a:pt x="929586" y="164968"/>
                </a:cubicBezTo>
                <a:cubicBezTo>
                  <a:pt x="929357" y="165426"/>
                  <a:pt x="929414" y="166340"/>
                  <a:pt x="929757" y="167712"/>
                </a:cubicBezTo>
                <a:cubicBezTo>
                  <a:pt x="930100" y="169083"/>
                  <a:pt x="930500" y="169883"/>
                  <a:pt x="930957" y="170112"/>
                </a:cubicBezTo>
                <a:lnTo>
                  <a:pt x="931300" y="170112"/>
                </a:lnTo>
                <a:cubicBezTo>
                  <a:pt x="932672" y="169197"/>
                  <a:pt x="934558" y="167826"/>
                  <a:pt x="936958" y="165997"/>
                </a:cubicBezTo>
                <a:cubicBezTo>
                  <a:pt x="939358" y="164168"/>
                  <a:pt x="941130" y="162797"/>
                  <a:pt x="942273" y="161882"/>
                </a:cubicBezTo>
                <a:lnTo>
                  <a:pt x="949817" y="156739"/>
                </a:lnTo>
                <a:cubicBezTo>
                  <a:pt x="951188" y="155824"/>
                  <a:pt x="952503" y="155024"/>
                  <a:pt x="953760" y="154338"/>
                </a:cubicBezTo>
                <a:cubicBezTo>
                  <a:pt x="955017" y="153653"/>
                  <a:pt x="956560" y="153081"/>
                  <a:pt x="958389" y="152624"/>
                </a:cubicBezTo>
                <a:cubicBezTo>
                  <a:pt x="962047" y="151024"/>
                  <a:pt x="966047" y="150909"/>
                  <a:pt x="970391" y="152281"/>
                </a:cubicBezTo>
                <a:lnTo>
                  <a:pt x="972105" y="153310"/>
                </a:lnTo>
                <a:cubicBezTo>
                  <a:pt x="973934" y="154453"/>
                  <a:pt x="974963" y="155939"/>
                  <a:pt x="975192" y="157767"/>
                </a:cubicBezTo>
                <a:cubicBezTo>
                  <a:pt x="975420" y="159596"/>
                  <a:pt x="975248" y="161539"/>
                  <a:pt x="974677" y="163597"/>
                </a:cubicBezTo>
                <a:cubicBezTo>
                  <a:pt x="974106" y="165654"/>
                  <a:pt x="973306" y="167654"/>
                  <a:pt x="972277" y="169597"/>
                </a:cubicBezTo>
                <a:cubicBezTo>
                  <a:pt x="971248" y="171541"/>
                  <a:pt x="970391" y="173198"/>
                  <a:pt x="969705" y="174570"/>
                </a:cubicBezTo>
                <a:cubicBezTo>
                  <a:pt x="968333" y="176627"/>
                  <a:pt x="967076" y="178741"/>
                  <a:pt x="965933" y="180913"/>
                </a:cubicBezTo>
                <a:cubicBezTo>
                  <a:pt x="964790" y="183085"/>
                  <a:pt x="963533" y="185314"/>
                  <a:pt x="962161" y="187600"/>
                </a:cubicBezTo>
                <a:lnTo>
                  <a:pt x="957018" y="196858"/>
                </a:lnTo>
                <a:cubicBezTo>
                  <a:pt x="956789" y="197315"/>
                  <a:pt x="956503" y="197829"/>
                  <a:pt x="956160" y="198401"/>
                </a:cubicBezTo>
                <a:cubicBezTo>
                  <a:pt x="955818" y="198972"/>
                  <a:pt x="955532" y="199487"/>
                  <a:pt x="955303" y="199944"/>
                </a:cubicBezTo>
                <a:cubicBezTo>
                  <a:pt x="952560" y="204516"/>
                  <a:pt x="949931" y="209202"/>
                  <a:pt x="947417" y="214003"/>
                </a:cubicBezTo>
                <a:cubicBezTo>
                  <a:pt x="944902" y="218803"/>
                  <a:pt x="942387" y="223833"/>
                  <a:pt x="939873" y="229090"/>
                </a:cubicBezTo>
                <a:cubicBezTo>
                  <a:pt x="937815" y="232291"/>
                  <a:pt x="936444" y="235720"/>
                  <a:pt x="935758" y="239377"/>
                </a:cubicBezTo>
                <a:cubicBezTo>
                  <a:pt x="935529" y="239835"/>
                  <a:pt x="935758" y="240406"/>
                  <a:pt x="936444" y="241092"/>
                </a:cubicBezTo>
                <a:lnTo>
                  <a:pt x="937472" y="241092"/>
                </a:lnTo>
                <a:cubicBezTo>
                  <a:pt x="937930" y="241092"/>
                  <a:pt x="938158" y="240978"/>
                  <a:pt x="938158" y="240749"/>
                </a:cubicBezTo>
                <a:cubicBezTo>
                  <a:pt x="939987" y="239149"/>
                  <a:pt x="941873" y="237606"/>
                  <a:pt x="943816" y="236120"/>
                </a:cubicBezTo>
                <a:cubicBezTo>
                  <a:pt x="945759" y="234634"/>
                  <a:pt x="947302" y="232977"/>
                  <a:pt x="948445" y="231148"/>
                </a:cubicBezTo>
                <a:cubicBezTo>
                  <a:pt x="948902" y="230919"/>
                  <a:pt x="949245" y="230633"/>
                  <a:pt x="949474" y="230291"/>
                </a:cubicBezTo>
                <a:cubicBezTo>
                  <a:pt x="949702" y="229948"/>
                  <a:pt x="949931" y="229662"/>
                  <a:pt x="950160" y="229433"/>
                </a:cubicBezTo>
                <a:cubicBezTo>
                  <a:pt x="951531" y="228290"/>
                  <a:pt x="954389" y="225661"/>
                  <a:pt x="958732" y="221547"/>
                </a:cubicBezTo>
                <a:cubicBezTo>
                  <a:pt x="963076" y="217432"/>
                  <a:pt x="967933" y="212574"/>
                  <a:pt x="973306" y="206973"/>
                </a:cubicBezTo>
                <a:cubicBezTo>
                  <a:pt x="978678" y="201373"/>
                  <a:pt x="984107" y="195429"/>
                  <a:pt x="989593" y="189143"/>
                </a:cubicBezTo>
                <a:cubicBezTo>
                  <a:pt x="995080" y="182856"/>
                  <a:pt x="999880" y="177084"/>
                  <a:pt x="1003995" y="171826"/>
                </a:cubicBezTo>
                <a:cubicBezTo>
                  <a:pt x="1005138" y="169769"/>
                  <a:pt x="1006738" y="168054"/>
                  <a:pt x="1008796" y="166683"/>
                </a:cubicBezTo>
                <a:cubicBezTo>
                  <a:pt x="1009024" y="165768"/>
                  <a:pt x="1009596" y="165768"/>
                  <a:pt x="1010510" y="166683"/>
                </a:cubicBezTo>
                <a:lnTo>
                  <a:pt x="1010510" y="167369"/>
                </a:lnTo>
                <a:lnTo>
                  <a:pt x="1009824" y="170798"/>
                </a:lnTo>
                <a:lnTo>
                  <a:pt x="1007081" y="176284"/>
                </a:lnTo>
                <a:lnTo>
                  <a:pt x="953932" y="243492"/>
                </a:lnTo>
                <a:cubicBezTo>
                  <a:pt x="953017" y="244178"/>
                  <a:pt x="952274" y="244978"/>
                  <a:pt x="951703" y="245893"/>
                </a:cubicBezTo>
                <a:cubicBezTo>
                  <a:pt x="951131" y="246807"/>
                  <a:pt x="950503" y="247607"/>
                  <a:pt x="949817" y="248293"/>
                </a:cubicBezTo>
                <a:cubicBezTo>
                  <a:pt x="947988" y="250579"/>
                  <a:pt x="945816" y="252293"/>
                  <a:pt x="943302" y="253436"/>
                </a:cubicBezTo>
                <a:cubicBezTo>
                  <a:pt x="940787" y="254579"/>
                  <a:pt x="938158" y="255379"/>
                  <a:pt x="935415" y="255837"/>
                </a:cubicBezTo>
                <a:cubicBezTo>
                  <a:pt x="934043" y="255837"/>
                  <a:pt x="932900" y="255722"/>
                  <a:pt x="931986" y="255494"/>
                </a:cubicBezTo>
                <a:cubicBezTo>
                  <a:pt x="929929" y="255494"/>
                  <a:pt x="928443" y="255037"/>
                  <a:pt x="927528" y="254122"/>
                </a:cubicBezTo>
                <a:cubicBezTo>
                  <a:pt x="926614" y="253436"/>
                  <a:pt x="925700" y="252693"/>
                  <a:pt x="924785" y="251893"/>
                </a:cubicBezTo>
                <a:cubicBezTo>
                  <a:pt x="923871" y="251093"/>
                  <a:pt x="923071" y="250122"/>
                  <a:pt x="922385" y="248979"/>
                </a:cubicBezTo>
                <a:cubicBezTo>
                  <a:pt x="921699" y="248293"/>
                  <a:pt x="921128" y="247264"/>
                  <a:pt x="920670" y="245893"/>
                </a:cubicBezTo>
                <a:lnTo>
                  <a:pt x="920327" y="241435"/>
                </a:lnTo>
                <a:lnTo>
                  <a:pt x="920327" y="239035"/>
                </a:lnTo>
                <a:cubicBezTo>
                  <a:pt x="920327" y="236977"/>
                  <a:pt x="920670" y="235491"/>
                  <a:pt x="921356" y="234577"/>
                </a:cubicBezTo>
                <a:lnTo>
                  <a:pt x="923414" y="229776"/>
                </a:lnTo>
                <a:cubicBezTo>
                  <a:pt x="924556" y="228633"/>
                  <a:pt x="925299" y="227605"/>
                  <a:pt x="925642" y="226690"/>
                </a:cubicBezTo>
                <a:cubicBezTo>
                  <a:pt x="925985" y="225776"/>
                  <a:pt x="926385" y="224747"/>
                  <a:pt x="926842" y="223604"/>
                </a:cubicBezTo>
                <a:cubicBezTo>
                  <a:pt x="928443" y="219032"/>
                  <a:pt x="930614" y="214689"/>
                  <a:pt x="933358" y="210574"/>
                </a:cubicBezTo>
                <a:lnTo>
                  <a:pt x="938158" y="201315"/>
                </a:lnTo>
                <a:lnTo>
                  <a:pt x="942616" y="193772"/>
                </a:lnTo>
                <a:lnTo>
                  <a:pt x="945359" y="188286"/>
                </a:lnTo>
                <a:lnTo>
                  <a:pt x="957361" y="167369"/>
                </a:lnTo>
                <a:cubicBezTo>
                  <a:pt x="957589" y="166454"/>
                  <a:pt x="957589" y="165540"/>
                  <a:pt x="957361" y="164625"/>
                </a:cubicBezTo>
                <a:cubicBezTo>
                  <a:pt x="956446" y="164168"/>
                  <a:pt x="955989" y="163940"/>
                  <a:pt x="955989" y="163940"/>
                </a:cubicBezTo>
                <a:cubicBezTo>
                  <a:pt x="955303" y="163940"/>
                  <a:pt x="954846" y="164054"/>
                  <a:pt x="954617" y="164283"/>
                </a:cubicBezTo>
                <a:cubicBezTo>
                  <a:pt x="949817" y="166797"/>
                  <a:pt x="945016" y="169883"/>
                  <a:pt x="940216" y="173541"/>
                </a:cubicBezTo>
                <a:cubicBezTo>
                  <a:pt x="935415" y="177198"/>
                  <a:pt x="931300" y="180970"/>
                  <a:pt x="927871" y="184857"/>
                </a:cubicBezTo>
                <a:lnTo>
                  <a:pt x="915527" y="203373"/>
                </a:lnTo>
                <a:cubicBezTo>
                  <a:pt x="913927" y="205430"/>
                  <a:pt x="911983" y="206916"/>
                  <a:pt x="909698" y="207831"/>
                </a:cubicBezTo>
                <a:cubicBezTo>
                  <a:pt x="909240" y="208288"/>
                  <a:pt x="908783" y="208631"/>
                  <a:pt x="908326" y="208859"/>
                </a:cubicBezTo>
                <a:cubicBezTo>
                  <a:pt x="907869" y="209088"/>
                  <a:pt x="907526" y="209431"/>
                  <a:pt x="907297" y="209888"/>
                </a:cubicBezTo>
                <a:cubicBezTo>
                  <a:pt x="905468" y="212403"/>
                  <a:pt x="904040" y="213660"/>
                  <a:pt x="903011" y="213660"/>
                </a:cubicBezTo>
                <a:cubicBezTo>
                  <a:pt x="901982" y="213660"/>
                  <a:pt x="901182" y="213146"/>
                  <a:pt x="900611" y="212117"/>
                </a:cubicBezTo>
                <a:cubicBezTo>
                  <a:pt x="900039" y="211088"/>
                  <a:pt x="899639" y="209659"/>
                  <a:pt x="899411" y="207831"/>
                </a:cubicBezTo>
                <a:lnTo>
                  <a:pt x="899285" y="206071"/>
                </a:lnTo>
                <a:lnTo>
                  <a:pt x="898839" y="206459"/>
                </a:lnTo>
                <a:cubicBezTo>
                  <a:pt x="891752" y="210117"/>
                  <a:pt x="884209" y="211374"/>
                  <a:pt x="876208" y="210231"/>
                </a:cubicBezTo>
                <a:cubicBezTo>
                  <a:pt x="869578" y="209317"/>
                  <a:pt x="864206" y="206059"/>
                  <a:pt x="860091" y="200458"/>
                </a:cubicBezTo>
                <a:cubicBezTo>
                  <a:pt x="855976" y="194858"/>
                  <a:pt x="854148" y="188743"/>
                  <a:pt x="854605" y="182113"/>
                </a:cubicBezTo>
                <a:lnTo>
                  <a:pt x="856412" y="174758"/>
                </a:lnTo>
                <a:lnTo>
                  <a:pt x="853005" y="177313"/>
                </a:lnTo>
                <a:cubicBezTo>
                  <a:pt x="850490" y="179370"/>
                  <a:pt x="847233" y="181770"/>
                  <a:pt x="843232" y="184514"/>
                </a:cubicBezTo>
                <a:cubicBezTo>
                  <a:pt x="839232" y="187257"/>
                  <a:pt x="835117" y="189943"/>
                  <a:pt x="830888" y="192572"/>
                </a:cubicBezTo>
                <a:cubicBezTo>
                  <a:pt x="826658" y="195201"/>
                  <a:pt x="822544" y="197601"/>
                  <a:pt x="818543" y="199772"/>
                </a:cubicBezTo>
                <a:cubicBezTo>
                  <a:pt x="814543" y="201944"/>
                  <a:pt x="811296" y="203487"/>
                  <a:pt x="808803" y="204402"/>
                </a:cubicBezTo>
                <a:cubicBezTo>
                  <a:pt x="806335" y="205545"/>
                  <a:pt x="803641" y="205773"/>
                  <a:pt x="800723" y="205087"/>
                </a:cubicBezTo>
                <a:lnTo>
                  <a:pt x="797691" y="204059"/>
                </a:lnTo>
                <a:cubicBezTo>
                  <a:pt x="794772" y="202687"/>
                  <a:pt x="792978" y="200401"/>
                  <a:pt x="792306" y="197201"/>
                </a:cubicBezTo>
                <a:cubicBezTo>
                  <a:pt x="791852" y="196515"/>
                  <a:pt x="791739" y="196058"/>
                  <a:pt x="791966" y="195829"/>
                </a:cubicBezTo>
                <a:cubicBezTo>
                  <a:pt x="792193" y="195601"/>
                  <a:pt x="792193" y="195144"/>
                  <a:pt x="791968" y="194458"/>
                </a:cubicBezTo>
                <a:cubicBezTo>
                  <a:pt x="791968" y="192629"/>
                  <a:pt x="792083" y="191257"/>
                  <a:pt x="792311" y="190343"/>
                </a:cubicBezTo>
                <a:cubicBezTo>
                  <a:pt x="792311" y="189886"/>
                  <a:pt x="792426" y="189429"/>
                  <a:pt x="792654" y="188971"/>
                </a:cubicBezTo>
                <a:cubicBezTo>
                  <a:pt x="792883" y="188514"/>
                  <a:pt x="792883" y="188400"/>
                  <a:pt x="792654" y="188628"/>
                </a:cubicBezTo>
                <a:lnTo>
                  <a:pt x="792903" y="187826"/>
                </a:lnTo>
                <a:lnTo>
                  <a:pt x="787739" y="192990"/>
                </a:lnTo>
                <a:cubicBezTo>
                  <a:pt x="785911" y="194133"/>
                  <a:pt x="784253" y="195504"/>
                  <a:pt x="782767" y="197104"/>
                </a:cubicBezTo>
                <a:cubicBezTo>
                  <a:pt x="781282" y="198704"/>
                  <a:pt x="779853" y="200076"/>
                  <a:pt x="778481" y="201219"/>
                </a:cubicBezTo>
                <a:cubicBezTo>
                  <a:pt x="775738" y="203962"/>
                  <a:pt x="773052" y="206604"/>
                  <a:pt x="770423" y="209143"/>
                </a:cubicBezTo>
                <a:cubicBezTo>
                  <a:pt x="767794" y="211683"/>
                  <a:pt x="765108" y="214331"/>
                  <a:pt x="762365" y="217089"/>
                </a:cubicBezTo>
                <a:cubicBezTo>
                  <a:pt x="758936" y="221204"/>
                  <a:pt x="755392" y="224518"/>
                  <a:pt x="751735" y="227033"/>
                </a:cubicBezTo>
                <a:cubicBezTo>
                  <a:pt x="750592" y="227947"/>
                  <a:pt x="749392" y="228576"/>
                  <a:pt x="748134" y="228919"/>
                </a:cubicBezTo>
                <a:cubicBezTo>
                  <a:pt x="746877" y="229262"/>
                  <a:pt x="745563" y="229548"/>
                  <a:pt x="744191" y="229776"/>
                </a:cubicBezTo>
                <a:cubicBezTo>
                  <a:pt x="741905" y="229776"/>
                  <a:pt x="740076" y="228976"/>
                  <a:pt x="738705" y="227376"/>
                </a:cubicBezTo>
                <a:cubicBezTo>
                  <a:pt x="734590" y="223718"/>
                  <a:pt x="733333" y="219261"/>
                  <a:pt x="734933" y="214003"/>
                </a:cubicBezTo>
                <a:cubicBezTo>
                  <a:pt x="735847" y="210967"/>
                  <a:pt x="736876" y="208515"/>
                  <a:pt x="738019" y="206647"/>
                </a:cubicBezTo>
                <a:cubicBezTo>
                  <a:pt x="739162" y="204311"/>
                  <a:pt x="740305" y="202038"/>
                  <a:pt x="741448" y="199829"/>
                </a:cubicBezTo>
                <a:cubicBezTo>
                  <a:pt x="742591" y="197619"/>
                  <a:pt x="743734" y="195258"/>
                  <a:pt x="744877" y="192743"/>
                </a:cubicBezTo>
                <a:cubicBezTo>
                  <a:pt x="746020" y="190686"/>
                  <a:pt x="747106" y="188571"/>
                  <a:pt x="748134" y="186400"/>
                </a:cubicBezTo>
                <a:cubicBezTo>
                  <a:pt x="749163" y="184228"/>
                  <a:pt x="750249" y="182113"/>
                  <a:pt x="751392" y="180056"/>
                </a:cubicBezTo>
                <a:cubicBezTo>
                  <a:pt x="751849" y="178913"/>
                  <a:pt x="752306" y="177827"/>
                  <a:pt x="752764" y="176798"/>
                </a:cubicBezTo>
                <a:cubicBezTo>
                  <a:pt x="753221" y="175770"/>
                  <a:pt x="753564" y="174684"/>
                  <a:pt x="753792" y="173541"/>
                </a:cubicBezTo>
                <a:cubicBezTo>
                  <a:pt x="754935" y="171026"/>
                  <a:pt x="755964" y="168569"/>
                  <a:pt x="756878" y="166168"/>
                </a:cubicBezTo>
                <a:cubicBezTo>
                  <a:pt x="757793" y="163768"/>
                  <a:pt x="758822" y="161311"/>
                  <a:pt x="759964" y="158796"/>
                </a:cubicBezTo>
                <a:cubicBezTo>
                  <a:pt x="760650" y="157882"/>
                  <a:pt x="761108" y="156967"/>
                  <a:pt x="761336" y="156053"/>
                </a:cubicBezTo>
                <a:cubicBezTo>
                  <a:pt x="761565" y="155596"/>
                  <a:pt x="761679" y="154796"/>
                  <a:pt x="761679" y="153653"/>
                </a:cubicBezTo>
                <a:cubicBezTo>
                  <a:pt x="761679" y="153195"/>
                  <a:pt x="761393" y="152853"/>
                  <a:pt x="760822" y="152624"/>
                </a:cubicBezTo>
                <a:cubicBezTo>
                  <a:pt x="760250" y="152395"/>
                  <a:pt x="759736" y="152395"/>
                  <a:pt x="759279" y="152624"/>
                </a:cubicBezTo>
                <a:cubicBezTo>
                  <a:pt x="758822" y="152624"/>
                  <a:pt x="758364" y="152853"/>
                  <a:pt x="757907" y="153310"/>
                </a:cubicBezTo>
                <a:cubicBezTo>
                  <a:pt x="756764" y="154224"/>
                  <a:pt x="755792" y="155024"/>
                  <a:pt x="754992" y="155710"/>
                </a:cubicBezTo>
                <a:cubicBezTo>
                  <a:pt x="754192" y="156396"/>
                  <a:pt x="753335" y="157196"/>
                  <a:pt x="752421" y="158110"/>
                </a:cubicBezTo>
                <a:cubicBezTo>
                  <a:pt x="748534" y="161539"/>
                  <a:pt x="744820" y="165197"/>
                  <a:pt x="741276" y="169083"/>
                </a:cubicBezTo>
                <a:cubicBezTo>
                  <a:pt x="737733" y="172969"/>
                  <a:pt x="734247" y="176856"/>
                  <a:pt x="730818" y="180742"/>
                </a:cubicBezTo>
                <a:cubicBezTo>
                  <a:pt x="729675" y="182342"/>
                  <a:pt x="728475" y="183885"/>
                  <a:pt x="727218" y="185371"/>
                </a:cubicBezTo>
                <a:cubicBezTo>
                  <a:pt x="725960" y="186857"/>
                  <a:pt x="724760" y="188286"/>
                  <a:pt x="723617" y="189657"/>
                </a:cubicBezTo>
                <a:cubicBezTo>
                  <a:pt x="722703" y="190800"/>
                  <a:pt x="721845" y="191886"/>
                  <a:pt x="721045" y="192915"/>
                </a:cubicBezTo>
                <a:cubicBezTo>
                  <a:pt x="720245" y="193943"/>
                  <a:pt x="719388" y="195029"/>
                  <a:pt x="718474" y="196172"/>
                </a:cubicBezTo>
                <a:cubicBezTo>
                  <a:pt x="717559" y="197783"/>
                  <a:pt x="716188" y="199288"/>
                  <a:pt x="714359" y="200689"/>
                </a:cubicBezTo>
                <a:cubicBezTo>
                  <a:pt x="712073" y="202557"/>
                  <a:pt x="709558" y="202557"/>
                  <a:pt x="706815" y="200689"/>
                </a:cubicBezTo>
                <a:cubicBezTo>
                  <a:pt x="705672" y="199756"/>
                  <a:pt x="704758" y="198771"/>
                  <a:pt x="704072" y="197731"/>
                </a:cubicBezTo>
                <a:cubicBezTo>
                  <a:pt x="703386" y="196692"/>
                  <a:pt x="702814" y="195486"/>
                  <a:pt x="702357" y="194115"/>
                </a:cubicBezTo>
                <a:cubicBezTo>
                  <a:pt x="702357" y="193200"/>
                  <a:pt x="702472" y="192743"/>
                  <a:pt x="702700" y="192743"/>
                </a:cubicBezTo>
                <a:cubicBezTo>
                  <a:pt x="703157" y="191600"/>
                  <a:pt x="703557" y="190400"/>
                  <a:pt x="703900" y="189143"/>
                </a:cubicBezTo>
                <a:cubicBezTo>
                  <a:pt x="704243" y="187885"/>
                  <a:pt x="704758" y="186571"/>
                  <a:pt x="705443" y="185199"/>
                </a:cubicBezTo>
                <a:cubicBezTo>
                  <a:pt x="705901" y="184285"/>
                  <a:pt x="706358" y="182342"/>
                  <a:pt x="706815" y="179370"/>
                </a:cubicBezTo>
                <a:cubicBezTo>
                  <a:pt x="706815" y="178913"/>
                  <a:pt x="706644" y="178570"/>
                  <a:pt x="706301" y="178341"/>
                </a:cubicBezTo>
                <a:cubicBezTo>
                  <a:pt x="705958" y="178113"/>
                  <a:pt x="705672" y="178113"/>
                  <a:pt x="705443" y="178341"/>
                </a:cubicBezTo>
                <a:cubicBezTo>
                  <a:pt x="703386" y="178341"/>
                  <a:pt x="702014" y="179027"/>
                  <a:pt x="701329" y="180399"/>
                </a:cubicBezTo>
                <a:cubicBezTo>
                  <a:pt x="700186" y="181542"/>
                  <a:pt x="699157" y="182742"/>
                  <a:pt x="698242" y="183999"/>
                </a:cubicBezTo>
                <a:cubicBezTo>
                  <a:pt x="697328" y="185257"/>
                  <a:pt x="696528" y="186800"/>
                  <a:pt x="695842" y="188628"/>
                </a:cubicBezTo>
                <a:cubicBezTo>
                  <a:pt x="694928" y="190000"/>
                  <a:pt x="694070" y="191372"/>
                  <a:pt x="693270" y="192743"/>
                </a:cubicBezTo>
                <a:cubicBezTo>
                  <a:pt x="692470" y="194115"/>
                  <a:pt x="691727" y="195601"/>
                  <a:pt x="691042" y="197201"/>
                </a:cubicBezTo>
                <a:cubicBezTo>
                  <a:pt x="689899" y="199526"/>
                  <a:pt x="688298" y="201741"/>
                  <a:pt x="686241" y="203844"/>
                </a:cubicBezTo>
                <a:cubicBezTo>
                  <a:pt x="685784" y="204777"/>
                  <a:pt x="685041" y="205302"/>
                  <a:pt x="684012" y="205420"/>
                </a:cubicBezTo>
                <a:cubicBezTo>
                  <a:pt x="682983" y="205537"/>
                  <a:pt x="682012" y="205362"/>
                  <a:pt x="681098" y="204895"/>
                </a:cubicBezTo>
                <a:cubicBezTo>
                  <a:pt x="679726" y="204895"/>
                  <a:pt x="678697" y="204311"/>
                  <a:pt x="678011" y="203143"/>
                </a:cubicBezTo>
                <a:cubicBezTo>
                  <a:pt x="676640" y="201742"/>
                  <a:pt x="675954" y="199990"/>
                  <a:pt x="675954" y="197887"/>
                </a:cubicBezTo>
                <a:cubicBezTo>
                  <a:pt x="676183" y="194915"/>
                  <a:pt x="676983" y="192515"/>
                  <a:pt x="678354" y="190686"/>
                </a:cubicBezTo>
                <a:cubicBezTo>
                  <a:pt x="679497" y="188857"/>
                  <a:pt x="680640" y="186800"/>
                  <a:pt x="681783" y="184514"/>
                </a:cubicBezTo>
                <a:cubicBezTo>
                  <a:pt x="682926" y="182228"/>
                  <a:pt x="684069" y="180170"/>
                  <a:pt x="685212" y="178341"/>
                </a:cubicBezTo>
                <a:cubicBezTo>
                  <a:pt x="685670" y="177198"/>
                  <a:pt x="686127" y="176227"/>
                  <a:pt x="686584" y="175427"/>
                </a:cubicBezTo>
                <a:cubicBezTo>
                  <a:pt x="687041" y="174627"/>
                  <a:pt x="687613" y="173655"/>
                  <a:pt x="688298" y="172512"/>
                </a:cubicBezTo>
                <a:cubicBezTo>
                  <a:pt x="688298" y="172284"/>
                  <a:pt x="688527" y="171483"/>
                  <a:pt x="688984" y="170112"/>
                </a:cubicBezTo>
                <a:cubicBezTo>
                  <a:pt x="689441" y="167369"/>
                  <a:pt x="690299" y="164683"/>
                  <a:pt x="691556" y="162054"/>
                </a:cubicBezTo>
                <a:cubicBezTo>
                  <a:pt x="692813" y="159425"/>
                  <a:pt x="693899" y="156739"/>
                  <a:pt x="694814" y="153996"/>
                </a:cubicBezTo>
                <a:cubicBezTo>
                  <a:pt x="695271" y="152624"/>
                  <a:pt x="696071" y="151481"/>
                  <a:pt x="697214" y="150567"/>
                </a:cubicBezTo>
                <a:cubicBezTo>
                  <a:pt x="697671" y="149424"/>
                  <a:pt x="698585" y="148852"/>
                  <a:pt x="699957" y="148852"/>
                </a:cubicBezTo>
                <a:cubicBezTo>
                  <a:pt x="701329" y="148395"/>
                  <a:pt x="702586" y="148166"/>
                  <a:pt x="703729" y="148166"/>
                </a:cubicBezTo>
                <a:cubicBezTo>
                  <a:pt x="705100" y="147709"/>
                  <a:pt x="706015" y="148281"/>
                  <a:pt x="706472" y="149881"/>
                </a:cubicBezTo>
                <a:cubicBezTo>
                  <a:pt x="707386" y="151024"/>
                  <a:pt x="707844" y="152738"/>
                  <a:pt x="707844" y="155024"/>
                </a:cubicBezTo>
                <a:lnTo>
                  <a:pt x="707844" y="156739"/>
                </a:lnTo>
                <a:cubicBezTo>
                  <a:pt x="707844" y="157425"/>
                  <a:pt x="708244" y="157939"/>
                  <a:pt x="709044" y="158282"/>
                </a:cubicBezTo>
                <a:cubicBezTo>
                  <a:pt x="709844" y="158625"/>
                  <a:pt x="710587" y="158568"/>
                  <a:pt x="711273" y="158110"/>
                </a:cubicBezTo>
                <a:cubicBezTo>
                  <a:pt x="711730" y="157653"/>
                  <a:pt x="712530" y="157196"/>
                  <a:pt x="713673" y="156739"/>
                </a:cubicBezTo>
                <a:cubicBezTo>
                  <a:pt x="714130" y="156282"/>
                  <a:pt x="714702" y="155710"/>
                  <a:pt x="715387" y="155024"/>
                </a:cubicBezTo>
                <a:cubicBezTo>
                  <a:pt x="716073" y="154338"/>
                  <a:pt x="716873" y="153767"/>
                  <a:pt x="717788" y="153310"/>
                </a:cubicBezTo>
                <a:cubicBezTo>
                  <a:pt x="718245" y="152853"/>
                  <a:pt x="718816" y="152624"/>
                  <a:pt x="719502" y="152624"/>
                </a:cubicBezTo>
                <a:cubicBezTo>
                  <a:pt x="720188" y="152624"/>
                  <a:pt x="720874" y="152510"/>
                  <a:pt x="721560" y="152281"/>
                </a:cubicBezTo>
                <a:cubicBezTo>
                  <a:pt x="722474" y="152052"/>
                  <a:pt x="723960" y="151938"/>
                  <a:pt x="726017" y="151938"/>
                </a:cubicBezTo>
                <a:cubicBezTo>
                  <a:pt x="729218" y="151710"/>
                  <a:pt x="731961" y="153195"/>
                  <a:pt x="734247" y="156396"/>
                </a:cubicBezTo>
                <a:cubicBezTo>
                  <a:pt x="734247" y="157082"/>
                  <a:pt x="734361" y="157653"/>
                  <a:pt x="734590" y="158110"/>
                </a:cubicBezTo>
                <a:cubicBezTo>
                  <a:pt x="735276" y="159025"/>
                  <a:pt x="736190" y="159253"/>
                  <a:pt x="737333" y="158796"/>
                </a:cubicBezTo>
                <a:cubicBezTo>
                  <a:pt x="737790" y="158568"/>
                  <a:pt x="738248" y="158282"/>
                  <a:pt x="738705" y="157939"/>
                </a:cubicBezTo>
                <a:cubicBezTo>
                  <a:pt x="739162" y="157596"/>
                  <a:pt x="739619" y="157310"/>
                  <a:pt x="740076" y="157082"/>
                </a:cubicBezTo>
                <a:lnTo>
                  <a:pt x="745220" y="151938"/>
                </a:lnTo>
                <a:cubicBezTo>
                  <a:pt x="746591" y="150795"/>
                  <a:pt x="747792" y="149652"/>
                  <a:pt x="748820" y="148509"/>
                </a:cubicBezTo>
                <a:cubicBezTo>
                  <a:pt x="749849" y="147366"/>
                  <a:pt x="750935" y="146223"/>
                  <a:pt x="752078" y="145080"/>
                </a:cubicBezTo>
                <a:cubicBezTo>
                  <a:pt x="752535" y="144166"/>
                  <a:pt x="753164" y="143423"/>
                  <a:pt x="753964" y="142851"/>
                </a:cubicBezTo>
                <a:cubicBezTo>
                  <a:pt x="754764" y="142280"/>
                  <a:pt x="755507" y="141765"/>
                  <a:pt x="756193" y="141308"/>
                </a:cubicBezTo>
                <a:cubicBezTo>
                  <a:pt x="758021" y="140165"/>
                  <a:pt x="759850" y="138965"/>
                  <a:pt x="761679" y="137708"/>
                </a:cubicBezTo>
                <a:cubicBezTo>
                  <a:pt x="763508" y="136451"/>
                  <a:pt x="765337" y="135136"/>
                  <a:pt x="767165" y="133764"/>
                </a:cubicBezTo>
                <a:cubicBezTo>
                  <a:pt x="769909" y="132164"/>
                  <a:pt x="772766" y="131707"/>
                  <a:pt x="775738" y="132393"/>
                </a:cubicBezTo>
                <a:cubicBezTo>
                  <a:pt x="777795" y="132850"/>
                  <a:pt x="779167" y="133879"/>
                  <a:pt x="779853" y="135479"/>
                </a:cubicBezTo>
                <a:cubicBezTo>
                  <a:pt x="779853" y="136622"/>
                  <a:pt x="779853" y="137193"/>
                  <a:pt x="779853" y="137193"/>
                </a:cubicBezTo>
                <a:cubicBezTo>
                  <a:pt x="779396" y="139479"/>
                  <a:pt x="778881" y="141537"/>
                  <a:pt x="778310" y="143366"/>
                </a:cubicBezTo>
                <a:cubicBezTo>
                  <a:pt x="777738" y="145194"/>
                  <a:pt x="776881" y="147138"/>
                  <a:pt x="775738" y="149195"/>
                </a:cubicBezTo>
                <a:cubicBezTo>
                  <a:pt x="773680" y="153538"/>
                  <a:pt x="771737" y="157882"/>
                  <a:pt x="769909" y="162225"/>
                </a:cubicBezTo>
                <a:cubicBezTo>
                  <a:pt x="768080" y="166569"/>
                  <a:pt x="766022" y="170798"/>
                  <a:pt x="763736" y="174912"/>
                </a:cubicBezTo>
                <a:cubicBezTo>
                  <a:pt x="762593" y="177884"/>
                  <a:pt x="761393" y="180856"/>
                  <a:pt x="760136" y="183828"/>
                </a:cubicBezTo>
                <a:cubicBezTo>
                  <a:pt x="758879" y="186800"/>
                  <a:pt x="757564" y="189771"/>
                  <a:pt x="756193" y="192743"/>
                </a:cubicBezTo>
                <a:cubicBezTo>
                  <a:pt x="755050" y="195029"/>
                  <a:pt x="754021" y="197276"/>
                  <a:pt x="753106" y="199483"/>
                </a:cubicBezTo>
                <a:cubicBezTo>
                  <a:pt x="752192" y="201691"/>
                  <a:pt x="751163" y="204078"/>
                  <a:pt x="750020" y="206647"/>
                </a:cubicBezTo>
                <a:cubicBezTo>
                  <a:pt x="750020" y="206879"/>
                  <a:pt x="749963" y="207229"/>
                  <a:pt x="749849" y="207697"/>
                </a:cubicBezTo>
                <a:cubicBezTo>
                  <a:pt x="749735" y="208165"/>
                  <a:pt x="749678" y="208632"/>
                  <a:pt x="749678" y="209100"/>
                </a:cubicBezTo>
                <a:cubicBezTo>
                  <a:pt x="749678" y="210018"/>
                  <a:pt x="749906" y="210477"/>
                  <a:pt x="750363" y="210477"/>
                </a:cubicBezTo>
                <a:cubicBezTo>
                  <a:pt x="750592" y="210935"/>
                  <a:pt x="750935" y="210935"/>
                  <a:pt x="751392" y="210477"/>
                </a:cubicBezTo>
                <a:cubicBezTo>
                  <a:pt x="751849" y="210477"/>
                  <a:pt x="752649" y="210134"/>
                  <a:pt x="753792" y="209449"/>
                </a:cubicBezTo>
                <a:cubicBezTo>
                  <a:pt x="756307" y="207620"/>
                  <a:pt x="758764" y="205791"/>
                  <a:pt x="761165" y="203962"/>
                </a:cubicBezTo>
                <a:cubicBezTo>
                  <a:pt x="763565" y="202133"/>
                  <a:pt x="765908" y="200076"/>
                  <a:pt x="768194" y="197790"/>
                </a:cubicBezTo>
                <a:cubicBezTo>
                  <a:pt x="768423" y="197561"/>
                  <a:pt x="768651" y="197390"/>
                  <a:pt x="768880" y="197276"/>
                </a:cubicBezTo>
                <a:cubicBezTo>
                  <a:pt x="769108" y="197161"/>
                  <a:pt x="769337" y="196876"/>
                  <a:pt x="769566" y="196418"/>
                </a:cubicBezTo>
                <a:cubicBezTo>
                  <a:pt x="771394" y="194590"/>
                  <a:pt x="773338" y="193047"/>
                  <a:pt x="775395" y="191790"/>
                </a:cubicBezTo>
                <a:cubicBezTo>
                  <a:pt x="777452" y="190532"/>
                  <a:pt x="779396" y="188989"/>
                  <a:pt x="781224" y="187160"/>
                </a:cubicBezTo>
                <a:cubicBezTo>
                  <a:pt x="783053" y="185332"/>
                  <a:pt x="784996" y="183617"/>
                  <a:pt x="787054" y="182017"/>
                </a:cubicBezTo>
                <a:cubicBezTo>
                  <a:pt x="789111" y="180417"/>
                  <a:pt x="791054" y="178816"/>
                  <a:pt x="792883" y="177216"/>
                </a:cubicBezTo>
                <a:cubicBezTo>
                  <a:pt x="794254" y="176530"/>
                  <a:pt x="795512" y="175730"/>
                  <a:pt x="796655" y="174816"/>
                </a:cubicBezTo>
                <a:lnTo>
                  <a:pt x="799878" y="173204"/>
                </a:lnTo>
                <a:lnTo>
                  <a:pt x="802746" y="167540"/>
                </a:lnTo>
                <a:cubicBezTo>
                  <a:pt x="806334" y="162397"/>
                  <a:pt x="808913" y="158110"/>
                  <a:pt x="810485" y="154681"/>
                </a:cubicBezTo>
                <a:cubicBezTo>
                  <a:pt x="810942" y="153767"/>
                  <a:pt x="811285" y="152853"/>
                  <a:pt x="811514" y="151938"/>
                </a:cubicBezTo>
                <a:cubicBezTo>
                  <a:pt x="811742" y="151024"/>
                  <a:pt x="812085" y="149995"/>
                  <a:pt x="812542" y="148852"/>
                </a:cubicBezTo>
                <a:cubicBezTo>
                  <a:pt x="813000" y="147709"/>
                  <a:pt x="813514" y="146566"/>
                  <a:pt x="814086" y="145423"/>
                </a:cubicBezTo>
                <a:cubicBezTo>
                  <a:pt x="814657" y="144280"/>
                  <a:pt x="815400" y="143366"/>
                  <a:pt x="816314" y="142680"/>
                </a:cubicBezTo>
                <a:cubicBezTo>
                  <a:pt x="816772" y="141537"/>
                  <a:pt x="817343" y="140851"/>
                  <a:pt x="818029" y="140622"/>
                </a:cubicBezTo>
                <a:cubicBezTo>
                  <a:pt x="818715" y="140394"/>
                  <a:pt x="819629" y="140165"/>
                  <a:pt x="820772" y="139937"/>
                </a:cubicBezTo>
                <a:lnTo>
                  <a:pt x="821801" y="139937"/>
                </a:lnTo>
                <a:cubicBezTo>
                  <a:pt x="824544" y="139708"/>
                  <a:pt x="826601" y="141080"/>
                  <a:pt x="827973" y="144051"/>
                </a:cubicBezTo>
                <a:cubicBezTo>
                  <a:pt x="828659" y="144737"/>
                  <a:pt x="828773" y="145880"/>
                  <a:pt x="828316" y="147480"/>
                </a:cubicBezTo>
                <a:cubicBezTo>
                  <a:pt x="827402" y="149309"/>
                  <a:pt x="826716" y="150452"/>
                  <a:pt x="826258" y="150909"/>
                </a:cubicBezTo>
                <a:cubicBezTo>
                  <a:pt x="824201" y="154110"/>
                  <a:pt x="822201" y="156967"/>
                  <a:pt x="820258" y="159482"/>
                </a:cubicBezTo>
                <a:cubicBezTo>
                  <a:pt x="818315" y="161997"/>
                  <a:pt x="816543" y="164968"/>
                  <a:pt x="814943" y="168397"/>
                </a:cubicBezTo>
                <a:cubicBezTo>
                  <a:pt x="813800" y="170226"/>
                  <a:pt x="812547" y="172512"/>
                  <a:pt x="811184" y="175255"/>
                </a:cubicBezTo>
                <a:cubicBezTo>
                  <a:pt x="809822" y="177999"/>
                  <a:pt x="808690" y="180285"/>
                  <a:pt x="807790" y="182113"/>
                </a:cubicBezTo>
                <a:cubicBezTo>
                  <a:pt x="807344" y="182571"/>
                  <a:pt x="806839" y="183714"/>
                  <a:pt x="806276" y="185542"/>
                </a:cubicBezTo>
                <a:cubicBezTo>
                  <a:pt x="805714" y="187371"/>
                  <a:pt x="805433" y="188628"/>
                  <a:pt x="805433" y="189314"/>
                </a:cubicBezTo>
                <a:cubicBezTo>
                  <a:pt x="805211" y="189771"/>
                  <a:pt x="805549" y="190114"/>
                  <a:pt x="806445" y="190343"/>
                </a:cubicBezTo>
                <a:cubicBezTo>
                  <a:pt x="807342" y="190572"/>
                  <a:pt x="808015" y="190686"/>
                  <a:pt x="808465" y="190686"/>
                </a:cubicBezTo>
                <a:cubicBezTo>
                  <a:pt x="810498" y="190457"/>
                  <a:pt x="813057" y="189771"/>
                  <a:pt x="816143" y="188628"/>
                </a:cubicBezTo>
                <a:cubicBezTo>
                  <a:pt x="819229" y="187485"/>
                  <a:pt x="822544" y="186171"/>
                  <a:pt x="826087" y="184685"/>
                </a:cubicBezTo>
                <a:cubicBezTo>
                  <a:pt x="829630" y="183199"/>
                  <a:pt x="833231" y="181485"/>
                  <a:pt x="836888" y="179542"/>
                </a:cubicBezTo>
                <a:cubicBezTo>
                  <a:pt x="840546" y="177598"/>
                  <a:pt x="844089" y="175598"/>
                  <a:pt x="847518" y="173541"/>
                </a:cubicBezTo>
                <a:cubicBezTo>
                  <a:pt x="849576" y="172626"/>
                  <a:pt x="851404" y="171712"/>
                  <a:pt x="853005" y="170798"/>
                </a:cubicBezTo>
                <a:lnTo>
                  <a:pt x="857913" y="169264"/>
                </a:lnTo>
                <a:lnTo>
                  <a:pt x="860091" y="161882"/>
                </a:lnTo>
                <a:cubicBezTo>
                  <a:pt x="862606" y="156396"/>
                  <a:pt x="865121" y="150909"/>
                  <a:pt x="867635" y="145423"/>
                </a:cubicBezTo>
                <a:cubicBezTo>
                  <a:pt x="870150" y="139937"/>
                  <a:pt x="873007" y="134679"/>
                  <a:pt x="876208" y="129650"/>
                </a:cubicBezTo>
                <a:cubicBezTo>
                  <a:pt x="877808" y="127821"/>
                  <a:pt x="879065" y="125878"/>
                  <a:pt x="879979" y="123820"/>
                </a:cubicBezTo>
                <a:cubicBezTo>
                  <a:pt x="880894" y="121763"/>
                  <a:pt x="881923" y="119591"/>
                  <a:pt x="883066" y="117305"/>
                </a:cubicBezTo>
                <a:cubicBezTo>
                  <a:pt x="884209" y="114562"/>
                  <a:pt x="884209" y="111705"/>
                  <a:pt x="883066" y="108733"/>
                </a:cubicBezTo>
                <a:cubicBezTo>
                  <a:pt x="881694" y="108733"/>
                  <a:pt x="880437" y="108618"/>
                  <a:pt x="879294" y="108390"/>
                </a:cubicBezTo>
                <a:cubicBezTo>
                  <a:pt x="878151" y="108161"/>
                  <a:pt x="876779" y="108047"/>
                  <a:pt x="875179" y="108047"/>
                </a:cubicBezTo>
                <a:cubicBezTo>
                  <a:pt x="869692" y="108047"/>
                  <a:pt x="864035" y="108161"/>
                  <a:pt x="858205" y="108390"/>
                </a:cubicBezTo>
                <a:cubicBezTo>
                  <a:pt x="852376" y="108618"/>
                  <a:pt x="846490" y="108733"/>
                  <a:pt x="840546" y="108733"/>
                </a:cubicBezTo>
                <a:cubicBezTo>
                  <a:pt x="836203" y="108733"/>
                  <a:pt x="832088" y="108504"/>
                  <a:pt x="828202" y="108047"/>
                </a:cubicBezTo>
                <a:cubicBezTo>
                  <a:pt x="824315" y="107590"/>
                  <a:pt x="820315" y="106675"/>
                  <a:pt x="816200" y="105304"/>
                </a:cubicBezTo>
                <a:cubicBezTo>
                  <a:pt x="814828" y="104847"/>
                  <a:pt x="813628" y="104161"/>
                  <a:pt x="812600" y="103246"/>
                </a:cubicBezTo>
                <a:cubicBezTo>
                  <a:pt x="811571" y="102332"/>
                  <a:pt x="810371" y="101418"/>
                  <a:pt x="808999" y="100503"/>
                </a:cubicBezTo>
                <a:cubicBezTo>
                  <a:pt x="811285" y="99132"/>
                  <a:pt x="813514" y="98331"/>
                  <a:pt x="815686" y="98103"/>
                </a:cubicBezTo>
                <a:cubicBezTo>
                  <a:pt x="817857" y="97874"/>
                  <a:pt x="819858" y="97760"/>
                  <a:pt x="821686" y="97760"/>
                </a:cubicBezTo>
                <a:lnTo>
                  <a:pt x="883066" y="97760"/>
                </a:lnTo>
                <a:lnTo>
                  <a:pt x="891295" y="97760"/>
                </a:lnTo>
                <a:cubicBezTo>
                  <a:pt x="894953" y="93645"/>
                  <a:pt x="897696" y="89187"/>
                  <a:pt x="899525" y="84387"/>
                </a:cubicBezTo>
                <a:cubicBezTo>
                  <a:pt x="901354" y="81415"/>
                  <a:pt x="903182" y="78558"/>
                  <a:pt x="905011" y="75814"/>
                </a:cubicBezTo>
                <a:cubicBezTo>
                  <a:pt x="906840" y="73071"/>
                  <a:pt x="908440" y="70328"/>
                  <a:pt x="909812" y="67585"/>
                </a:cubicBezTo>
                <a:cubicBezTo>
                  <a:pt x="910269" y="67128"/>
                  <a:pt x="910612" y="66613"/>
                  <a:pt x="910840" y="66042"/>
                </a:cubicBezTo>
                <a:cubicBezTo>
                  <a:pt x="911069" y="65470"/>
                  <a:pt x="911412" y="64956"/>
                  <a:pt x="911869" y="64499"/>
                </a:cubicBezTo>
                <a:cubicBezTo>
                  <a:pt x="913241" y="63127"/>
                  <a:pt x="914841" y="62213"/>
                  <a:pt x="916670" y="61755"/>
                </a:cubicBezTo>
                <a:cubicBezTo>
                  <a:pt x="918499" y="61298"/>
                  <a:pt x="920327" y="61070"/>
                  <a:pt x="922156" y="61070"/>
                </a:cubicBezTo>
                <a:cubicBezTo>
                  <a:pt x="924671" y="61070"/>
                  <a:pt x="926271" y="61755"/>
                  <a:pt x="926957" y="63127"/>
                </a:cubicBezTo>
                <a:cubicBezTo>
                  <a:pt x="927643" y="64499"/>
                  <a:pt x="928557" y="65985"/>
                  <a:pt x="929700" y="67585"/>
                </a:cubicBezTo>
                <a:cubicBezTo>
                  <a:pt x="925814" y="72157"/>
                  <a:pt x="922099" y="76729"/>
                  <a:pt x="918556" y="81301"/>
                </a:cubicBezTo>
                <a:cubicBezTo>
                  <a:pt x="915012" y="85873"/>
                  <a:pt x="911755" y="90788"/>
                  <a:pt x="908783" y="96045"/>
                </a:cubicBezTo>
                <a:cubicBezTo>
                  <a:pt x="916098" y="96960"/>
                  <a:pt x="923071" y="97188"/>
                  <a:pt x="929700" y="96731"/>
                </a:cubicBezTo>
                <a:cubicBezTo>
                  <a:pt x="936329" y="96274"/>
                  <a:pt x="942959" y="96045"/>
                  <a:pt x="949588" y="96045"/>
                </a:cubicBezTo>
                <a:lnTo>
                  <a:pt x="952997" y="96107"/>
                </a:lnTo>
                <a:lnTo>
                  <a:pt x="958046" y="85416"/>
                </a:lnTo>
                <a:cubicBezTo>
                  <a:pt x="958961" y="83130"/>
                  <a:pt x="959932" y="81072"/>
                  <a:pt x="960961" y="79243"/>
                </a:cubicBezTo>
                <a:cubicBezTo>
                  <a:pt x="961990" y="77415"/>
                  <a:pt x="963076" y="75471"/>
                  <a:pt x="964219" y="73414"/>
                </a:cubicBezTo>
                <a:cubicBezTo>
                  <a:pt x="966504" y="68156"/>
                  <a:pt x="969305" y="62898"/>
                  <a:pt x="972620" y="57641"/>
                </a:cubicBezTo>
                <a:cubicBezTo>
                  <a:pt x="975934" y="52383"/>
                  <a:pt x="978392" y="47811"/>
                  <a:pt x="979992" y="43925"/>
                </a:cubicBezTo>
                <a:cubicBezTo>
                  <a:pt x="980449" y="42782"/>
                  <a:pt x="981021" y="41810"/>
                  <a:pt x="981706" y="41010"/>
                </a:cubicBezTo>
                <a:cubicBezTo>
                  <a:pt x="982392" y="40210"/>
                  <a:pt x="982850" y="39124"/>
                  <a:pt x="983078" y="37752"/>
                </a:cubicBezTo>
                <a:cubicBezTo>
                  <a:pt x="983078" y="36838"/>
                  <a:pt x="983307" y="35981"/>
                  <a:pt x="983764" y="35181"/>
                </a:cubicBezTo>
                <a:cubicBezTo>
                  <a:pt x="984221" y="34381"/>
                  <a:pt x="984678" y="33752"/>
                  <a:pt x="985136" y="33295"/>
                </a:cubicBezTo>
                <a:cubicBezTo>
                  <a:pt x="986964" y="30094"/>
                  <a:pt x="989308" y="28380"/>
                  <a:pt x="992165" y="28151"/>
                </a:cubicBezTo>
                <a:close/>
                <a:moveTo>
                  <a:pt x="270418" y="20265"/>
                </a:moveTo>
                <a:cubicBezTo>
                  <a:pt x="271561" y="20493"/>
                  <a:pt x="272246" y="20722"/>
                  <a:pt x="272475" y="20950"/>
                </a:cubicBezTo>
                <a:cubicBezTo>
                  <a:pt x="273389" y="21408"/>
                  <a:pt x="274190" y="21865"/>
                  <a:pt x="274875" y="22322"/>
                </a:cubicBezTo>
                <a:cubicBezTo>
                  <a:pt x="275790" y="23694"/>
                  <a:pt x="276133" y="25179"/>
                  <a:pt x="275904" y="26780"/>
                </a:cubicBezTo>
                <a:lnTo>
                  <a:pt x="275904" y="30209"/>
                </a:lnTo>
                <a:cubicBezTo>
                  <a:pt x="275447" y="31123"/>
                  <a:pt x="275161" y="31980"/>
                  <a:pt x="275047" y="32780"/>
                </a:cubicBezTo>
                <a:cubicBezTo>
                  <a:pt x="274932" y="33580"/>
                  <a:pt x="274647" y="34209"/>
                  <a:pt x="274190" y="34666"/>
                </a:cubicBezTo>
                <a:cubicBezTo>
                  <a:pt x="272818" y="37867"/>
                  <a:pt x="271503" y="41010"/>
                  <a:pt x="270246" y="44096"/>
                </a:cubicBezTo>
                <a:cubicBezTo>
                  <a:pt x="268989" y="47182"/>
                  <a:pt x="267560" y="50211"/>
                  <a:pt x="265960" y="53183"/>
                </a:cubicBezTo>
                <a:cubicBezTo>
                  <a:pt x="262531" y="60270"/>
                  <a:pt x="259273" y="67242"/>
                  <a:pt x="256187" y="74100"/>
                </a:cubicBezTo>
                <a:cubicBezTo>
                  <a:pt x="253101" y="80958"/>
                  <a:pt x="250186" y="87930"/>
                  <a:pt x="247443" y="95017"/>
                </a:cubicBezTo>
                <a:cubicBezTo>
                  <a:pt x="246072" y="98446"/>
                  <a:pt x="244757" y="101875"/>
                  <a:pt x="243500" y="105304"/>
                </a:cubicBezTo>
                <a:cubicBezTo>
                  <a:pt x="242243" y="108733"/>
                  <a:pt x="240814" y="112162"/>
                  <a:pt x="239214" y="115591"/>
                </a:cubicBezTo>
                <a:lnTo>
                  <a:pt x="228927" y="137536"/>
                </a:lnTo>
                <a:cubicBezTo>
                  <a:pt x="228241" y="139594"/>
                  <a:pt x="227498" y="141594"/>
                  <a:pt x="226698" y="143537"/>
                </a:cubicBezTo>
                <a:cubicBezTo>
                  <a:pt x="225898" y="145480"/>
                  <a:pt x="225040" y="147366"/>
                  <a:pt x="224126" y="149195"/>
                </a:cubicBezTo>
                <a:cubicBezTo>
                  <a:pt x="223669" y="150338"/>
                  <a:pt x="223155" y="151652"/>
                  <a:pt x="222583" y="153138"/>
                </a:cubicBezTo>
                <a:cubicBezTo>
                  <a:pt x="222012" y="154624"/>
                  <a:pt x="221383" y="156053"/>
                  <a:pt x="220697" y="157425"/>
                </a:cubicBezTo>
                <a:cubicBezTo>
                  <a:pt x="216582" y="167254"/>
                  <a:pt x="213039" y="177541"/>
                  <a:pt x="210067" y="188286"/>
                </a:cubicBezTo>
                <a:cubicBezTo>
                  <a:pt x="210067" y="188743"/>
                  <a:pt x="210010" y="189371"/>
                  <a:pt x="209896" y="190171"/>
                </a:cubicBezTo>
                <a:cubicBezTo>
                  <a:pt x="209781" y="190972"/>
                  <a:pt x="209724" y="191943"/>
                  <a:pt x="209724" y="193086"/>
                </a:cubicBezTo>
                <a:cubicBezTo>
                  <a:pt x="209724" y="193086"/>
                  <a:pt x="209724" y="193543"/>
                  <a:pt x="209724" y="194458"/>
                </a:cubicBezTo>
                <a:cubicBezTo>
                  <a:pt x="209724" y="196286"/>
                  <a:pt x="210524" y="196972"/>
                  <a:pt x="212125" y="196515"/>
                </a:cubicBezTo>
                <a:cubicBezTo>
                  <a:pt x="212810" y="196286"/>
                  <a:pt x="213439" y="196001"/>
                  <a:pt x="214011" y="195658"/>
                </a:cubicBezTo>
                <a:cubicBezTo>
                  <a:pt x="214582" y="195315"/>
                  <a:pt x="215211" y="194915"/>
                  <a:pt x="215896" y="194458"/>
                </a:cubicBezTo>
                <a:cubicBezTo>
                  <a:pt x="217268" y="193086"/>
                  <a:pt x="218754" y="192000"/>
                  <a:pt x="220354" y="191200"/>
                </a:cubicBezTo>
                <a:cubicBezTo>
                  <a:pt x="221954" y="190400"/>
                  <a:pt x="223555" y="189314"/>
                  <a:pt x="225155" y="187943"/>
                </a:cubicBezTo>
                <a:lnTo>
                  <a:pt x="226526" y="186571"/>
                </a:lnTo>
                <a:lnTo>
                  <a:pt x="226869" y="186571"/>
                </a:lnTo>
                <a:lnTo>
                  <a:pt x="230641" y="183142"/>
                </a:lnTo>
                <a:lnTo>
                  <a:pt x="230641" y="183485"/>
                </a:lnTo>
                <a:cubicBezTo>
                  <a:pt x="232241" y="182113"/>
                  <a:pt x="233727" y="180627"/>
                  <a:pt x="235099" y="179027"/>
                </a:cubicBezTo>
                <a:cubicBezTo>
                  <a:pt x="235556" y="178341"/>
                  <a:pt x="236070" y="177770"/>
                  <a:pt x="236642" y="177313"/>
                </a:cubicBezTo>
                <a:cubicBezTo>
                  <a:pt x="237213" y="176856"/>
                  <a:pt x="237728" y="176398"/>
                  <a:pt x="238185" y="175941"/>
                </a:cubicBezTo>
                <a:lnTo>
                  <a:pt x="249501" y="167026"/>
                </a:lnTo>
                <a:lnTo>
                  <a:pt x="251589" y="165391"/>
                </a:lnTo>
                <a:lnTo>
                  <a:pt x="258035" y="154681"/>
                </a:lnTo>
                <a:cubicBezTo>
                  <a:pt x="258492" y="153767"/>
                  <a:pt x="258835" y="152853"/>
                  <a:pt x="259064" y="151938"/>
                </a:cubicBezTo>
                <a:cubicBezTo>
                  <a:pt x="259292" y="151024"/>
                  <a:pt x="259635" y="149995"/>
                  <a:pt x="260092" y="148852"/>
                </a:cubicBezTo>
                <a:cubicBezTo>
                  <a:pt x="260550" y="147709"/>
                  <a:pt x="261064" y="146566"/>
                  <a:pt x="261636" y="145423"/>
                </a:cubicBezTo>
                <a:cubicBezTo>
                  <a:pt x="262207" y="144280"/>
                  <a:pt x="262950" y="143366"/>
                  <a:pt x="263864" y="142680"/>
                </a:cubicBezTo>
                <a:cubicBezTo>
                  <a:pt x="264322" y="141537"/>
                  <a:pt x="264893" y="140851"/>
                  <a:pt x="265579" y="140622"/>
                </a:cubicBezTo>
                <a:cubicBezTo>
                  <a:pt x="266265" y="140394"/>
                  <a:pt x="267179" y="140165"/>
                  <a:pt x="268322" y="139937"/>
                </a:cubicBezTo>
                <a:lnTo>
                  <a:pt x="269351" y="139937"/>
                </a:lnTo>
                <a:cubicBezTo>
                  <a:pt x="272094" y="139708"/>
                  <a:pt x="274151" y="141080"/>
                  <a:pt x="275523" y="144051"/>
                </a:cubicBezTo>
                <a:cubicBezTo>
                  <a:pt x="276209" y="144737"/>
                  <a:pt x="276323" y="145880"/>
                  <a:pt x="275866" y="147480"/>
                </a:cubicBezTo>
                <a:cubicBezTo>
                  <a:pt x="274952" y="149309"/>
                  <a:pt x="274266" y="150452"/>
                  <a:pt x="273809" y="150909"/>
                </a:cubicBezTo>
                <a:cubicBezTo>
                  <a:pt x="271751" y="154110"/>
                  <a:pt x="269751" y="156967"/>
                  <a:pt x="267808" y="159482"/>
                </a:cubicBezTo>
                <a:cubicBezTo>
                  <a:pt x="265865" y="161997"/>
                  <a:pt x="264093" y="164968"/>
                  <a:pt x="262493" y="168397"/>
                </a:cubicBezTo>
                <a:cubicBezTo>
                  <a:pt x="261350" y="170226"/>
                  <a:pt x="260097" y="172512"/>
                  <a:pt x="258734" y="175255"/>
                </a:cubicBezTo>
                <a:cubicBezTo>
                  <a:pt x="257372" y="177999"/>
                  <a:pt x="256240" y="180285"/>
                  <a:pt x="255340" y="182113"/>
                </a:cubicBezTo>
                <a:cubicBezTo>
                  <a:pt x="254894" y="182571"/>
                  <a:pt x="254389" y="183714"/>
                  <a:pt x="253827" y="185542"/>
                </a:cubicBezTo>
                <a:cubicBezTo>
                  <a:pt x="253264" y="187371"/>
                  <a:pt x="252983" y="188628"/>
                  <a:pt x="252983" y="189314"/>
                </a:cubicBezTo>
                <a:cubicBezTo>
                  <a:pt x="252761" y="189771"/>
                  <a:pt x="253099" y="190114"/>
                  <a:pt x="253995" y="190343"/>
                </a:cubicBezTo>
                <a:cubicBezTo>
                  <a:pt x="254892" y="190572"/>
                  <a:pt x="255565" y="190686"/>
                  <a:pt x="256015" y="190686"/>
                </a:cubicBezTo>
                <a:cubicBezTo>
                  <a:pt x="258048" y="190457"/>
                  <a:pt x="260607" y="189771"/>
                  <a:pt x="263693" y="188628"/>
                </a:cubicBezTo>
                <a:cubicBezTo>
                  <a:pt x="266779" y="187485"/>
                  <a:pt x="270094" y="186171"/>
                  <a:pt x="273637" y="184685"/>
                </a:cubicBezTo>
                <a:cubicBezTo>
                  <a:pt x="277180" y="183199"/>
                  <a:pt x="280781" y="181485"/>
                  <a:pt x="284438" y="179542"/>
                </a:cubicBezTo>
                <a:cubicBezTo>
                  <a:pt x="288096" y="177598"/>
                  <a:pt x="291639" y="175598"/>
                  <a:pt x="295068" y="173541"/>
                </a:cubicBezTo>
                <a:cubicBezTo>
                  <a:pt x="297126" y="172626"/>
                  <a:pt x="298955" y="171712"/>
                  <a:pt x="300555" y="170798"/>
                </a:cubicBezTo>
                <a:lnTo>
                  <a:pt x="302078" y="170322"/>
                </a:lnTo>
                <a:lnTo>
                  <a:pt x="305241" y="164283"/>
                </a:lnTo>
                <a:cubicBezTo>
                  <a:pt x="305470" y="162911"/>
                  <a:pt x="306041" y="161596"/>
                  <a:pt x="306956" y="160339"/>
                </a:cubicBezTo>
                <a:cubicBezTo>
                  <a:pt x="307870" y="159082"/>
                  <a:pt x="308670" y="157767"/>
                  <a:pt x="309356" y="156396"/>
                </a:cubicBezTo>
                <a:cubicBezTo>
                  <a:pt x="309813" y="155481"/>
                  <a:pt x="310327" y="154681"/>
                  <a:pt x="310899" y="153996"/>
                </a:cubicBezTo>
                <a:cubicBezTo>
                  <a:pt x="311470" y="153310"/>
                  <a:pt x="311985" y="152624"/>
                  <a:pt x="312442" y="151938"/>
                </a:cubicBezTo>
                <a:cubicBezTo>
                  <a:pt x="313585" y="151481"/>
                  <a:pt x="314499" y="150909"/>
                  <a:pt x="315185" y="150224"/>
                </a:cubicBezTo>
                <a:cubicBezTo>
                  <a:pt x="315871" y="149538"/>
                  <a:pt x="316671" y="148852"/>
                  <a:pt x="317585" y="148166"/>
                </a:cubicBezTo>
                <a:cubicBezTo>
                  <a:pt x="319414" y="147023"/>
                  <a:pt x="321357" y="146109"/>
                  <a:pt x="323415" y="145423"/>
                </a:cubicBezTo>
                <a:cubicBezTo>
                  <a:pt x="325015" y="144509"/>
                  <a:pt x="327072" y="144509"/>
                  <a:pt x="329587" y="145423"/>
                </a:cubicBezTo>
                <a:cubicBezTo>
                  <a:pt x="330501" y="145880"/>
                  <a:pt x="331130" y="146452"/>
                  <a:pt x="331473" y="147138"/>
                </a:cubicBezTo>
                <a:cubicBezTo>
                  <a:pt x="331816" y="147823"/>
                  <a:pt x="332216" y="148509"/>
                  <a:pt x="332673" y="149195"/>
                </a:cubicBezTo>
                <a:lnTo>
                  <a:pt x="337817" y="157767"/>
                </a:lnTo>
                <a:cubicBezTo>
                  <a:pt x="337359" y="157996"/>
                  <a:pt x="336331" y="158510"/>
                  <a:pt x="334730" y="159310"/>
                </a:cubicBezTo>
                <a:cubicBezTo>
                  <a:pt x="333130" y="160111"/>
                  <a:pt x="330158" y="160053"/>
                  <a:pt x="325815" y="159139"/>
                </a:cubicBezTo>
                <a:cubicBezTo>
                  <a:pt x="325815" y="159139"/>
                  <a:pt x="325586" y="159368"/>
                  <a:pt x="325129" y="159825"/>
                </a:cubicBezTo>
                <a:cubicBezTo>
                  <a:pt x="322386" y="162797"/>
                  <a:pt x="319986" y="165883"/>
                  <a:pt x="317928" y="169083"/>
                </a:cubicBezTo>
                <a:cubicBezTo>
                  <a:pt x="315871" y="172284"/>
                  <a:pt x="313928" y="175598"/>
                  <a:pt x="312099" y="179027"/>
                </a:cubicBezTo>
                <a:cubicBezTo>
                  <a:pt x="311185" y="181313"/>
                  <a:pt x="310384" y="183485"/>
                  <a:pt x="309699" y="185542"/>
                </a:cubicBezTo>
                <a:cubicBezTo>
                  <a:pt x="309013" y="187600"/>
                  <a:pt x="308556" y="189657"/>
                  <a:pt x="308327" y="191715"/>
                </a:cubicBezTo>
                <a:cubicBezTo>
                  <a:pt x="307870" y="192858"/>
                  <a:pt x="307984" y="193658"/>
                  <a:pt x="308670" y="194115"/>
                </a:cubicBezTo>
                <a:cubicBezTo>
                  <a:pt x="309584" y="195029"/>
                  <a:pt x="310384" y="195486"/>
                  <a:pt x="311070" y="195486"/>
                </a:cubicBezTo>
                <a:cubicBezTo>
                  <a:pt x="311985" y="195486"/>
                  <a:pt x="313128" y="195258"/>
                  <a:pt x="314499" y="194801"/>
                </a:cubicBezTo>
                <a:cubicBezTo>
                  <a:pt x="316557" y="193886"/>
                  <a:pt x="318614" y="192972"/>
                  <a:pt x="320672" y="192057"/>
                </a:cubicBezTo>
                <a:cubicBezTo>
                  <a:pt x="322729" y="191143"/>
                  <a:pt x="324901" y="190114"/>
                  <a:pt x="327187" y="188971"/>
                </a:cubicBezTo>
                <a:cubicBezTo>
                  <a:pt x="328787" y="187828"/>
                  <a:pt x="330444" y="186742"/>
                  <a:pt x="332159" y="185714"/>
                </a:cubicBezTo>
                <a:cubicBezTo>
                  <a:pt x="333873" y="184685"/>
                  <a:pt x="335645" y="183599"/>
                  <a:pt x="337474" y="182456"/>
                </a:cubicBezTo>
                <a:lnTo>
                  <a:pt x="342274" y="179027"/>
                </a:lnTo>
                <a:lnTo>
                  <a:pt x="342274" y="179370"/>
                </a:lnTo>
                <a:lnTo>
                  <a:pt x="342960" y="179027"/>
                </a:lnTo>
                <a:cubicBezTo>
                  <a:pt x="347532" y="175827"/>
                  <a:pt x="352790" y="172626"/>
                  <a:pt x="358733" y="169426"/>
                </a:cubicBezTo>
                <a:cubicBezTo>
                  <a:pt x="359876" y="168740"/>
                  <a:pt x="360962" y="168226"/>
                  <a:pt x="361991" y="167883"/>
                </a:cubicBezTo>
                <a:lnTo>
                  <a:pt x="363427" y="167354"/>
                </a:lnTo>
                <a:lnTo>
                  <a:pt x="365477" y="163254"/>
                </a:lnTo>
                <a:cubicBezTo>
                  <a:pt x="366620" y="160282"/>
                  <a:pt x="368792" y="157425"/>
                  <a:pt x="371992" y="154681"/>
                </a:cubicBezTo>
                <a:cubicBezTo>
                  <a:pt x="373364" y="153310"/>
                  <a:pt x="374678" y="151938"/>
                  <a:pt x="375936" y="150567"/>
                </a:cubicBezTo>
                <a:cubicBezTo>
                  <a:pt x="377193" y="149195"/>
                  <a:pt x="378507" y="147938"/>
                  <a:pt x="379879" y="146795"/>
                </a:cubicBezTo>
                <a:cubicBezTo>
                  <a:pt x="380793" y="146337"/>
                  <a:pt x="381593" y="145880"/>
                  <a:pt x="382279" y="145423"/>
                </a:cubicBezTo>
                <a:cubicBezTo>
                  <a:pt x="383651" y="144966"/>
                  <a:pt x="384965" y="144566"/>
                  <a:pt x="386223" y="144223"/>
                </a:cubicBezTo>
                <a:cubicBezTo>
                  <a:pt x="387480" y="143880"/>
                  <a:pt x="389023" y="143480"/>
                  <a:pt x="390852" y="143023"/>
                </a:cubicBezTo>
                <a:cubicBezTo>
                  <a:pt x="391309" y="142794"/>
                  <a:pt x="391823" y="142680"/>
                  <a:pt x="392395" y="142680"/>
                </a:cubicBezTo>
                <a:cubicBezTo>
                  <a:pt x="392966" y="142680"/>
                  <a:pt x="393481" y="142680"/>
                  <a:pt x="393938" y="142680"/>
                </a:cubicBezTo>
                <a:cubicBezTo>
                  <a:pt x="395995" y="143137"/>
                  <a:pt x="397252" y="143709"/>
                  <a:pt x="397710" y="144394"/>
                </a:cubicBezTo>
                <a:cubicBezTo>
                  <a:pt x="399538" y="145995"/>
                  <a:pt x="401139" y="147595"/>
                  <a:pt x="402510" y="149195"/>
                </a:cubicBezTo>
                <a:cubicBezTo>
                  <a:pt x="403425" y="150567"/>
                  <a:pt x="404225" y="152167"/>
                  <a:pt x="404911" y="153996"/>
                </a:cubicBezTo>
                <a:cubicBezTo>
                  <a:pt x="405596" y="155824"/>
                  <a:pt x="405368" y="157653"/>
                  <a:pt x="404225" y="159482"/>
                </a:cubicBezTo>
                <a:cubicBezTo>
                  <a:pt x="402853" y="161311"/>
                  <a:pt x="401253" y="163082"/>
                  <a:pt x="399424" y="164797"/>
                </a:cubicBezTo>
                <a:cubicBezTo>
                  <a:pt x="397595" y="166511"/>
                  <a:pt x="395767" y="168169"/>
                  <a:pt x="393938" y="169769"/>
                </a:cubicBezTo>
                <a:cubicBezTo>
                  <a:pt x="391652" y="171598"/>
                  <a:pt x="389366" y="173484"/>
                  <a:pt x="387080" y="175427"/>
                </a:cubicBezTo>
                <a:cubicBezTo>
                  <a:pt x="384794" y="177370"/>
                  <a:pt x="382394" y="179256"/>
                  <a:pt x="379879" y="181085"/>
                </a:cubicBezTo>
                <a:cubicBezTo>
                  <a:pt x="378279" y="182228"/>
                  <a:pt x="376450" y="182685"/>
                  <a:pt x="374392" y="182456"/>
                </a:cubicBezTo>
                <a:cubicBezTo>
                  <a:pt x="373478" y="182456"/>
                  <a:pt x="372792" y="182571"/>
                  <a:pt x="372335" y="182799"/>
                </a:cubicBezTo>
                <a:cubicBezTo>
                  <a:pt x="370963" y="183485"/>
                  <a:pt x="370049" y="184171"/>
                  <a:pt x="369592" y="184857"/>
                </a:cubicBezTo>
                <a:cubicBezTo>
                  <a:pt x="368677" y="186685"/>
                  <a:pt x="368220" y="188057"/>
                  <a:pt x="368220" y="188971"/>
                </a:cubicBezTo>
                <a:cubicBezTo>
                  <a:pt x="367077" y="191486"/>
                  <a:pt x="366734" y="194343"/>
                  <a:pt x="367192" y="197544"/>
                </a:cubicBezTo>
                <a:cubicBezTo>
                  <a:pt x="367649" y="198001"/>
                  <a:pt x="367992" y="198401"/>
                  <a:pt x="368220" y="198744"/>
                </a:cubicBezTo>
                <a:cubicBezTo>
                  <a:pt x="368449" y="199087"/>
                  <a:pt x="368906" y="199487"/>
                  <a:pt x="369592" y="199944"/>
                </a:cubicBezTo>
                <a:cubicBezTo>
                  <a:pt x="371421" y="200401"/>
                  <a:pt x="372907" y="200515"/>
                  <a:pt x="374050" y="200287"/>
                </a:cubicBezTo>
                <a:cubicBezTo>
                  <a:pt x="377021" y="199830"/>
                  <a:pt x="379765" y="199029"/>
                  <a:pt x="382279" y="197887"/>
                </a:cubicBezTo>
                <a:cubicBezTo>
                  <a:pt x="385480" y="196743"/>
                  <a:pt x="388394" y="195486"/>
                  <a:pt x="391023" y="194115"/>
                </a:cubicBezTo>
                <a:cubicBezTo>
                  <a:pt x="393652" y="192743"/>
                  <a:pt x="396338" y="191257"/>
                  <a:pt x="399081" y="189657"/>
                </a:cubicBezTo>
                <a:cubicBezTo>
                  <a:pt x="402053" y="187828"/>
                  <a:pt x="404968" y="186057"/>
                  <a:pt x="407825" y="184342"/>
                </a:cubicBezTo>
                <a:cubicBezTo>
                  <a:pt x="410683" y="182628"/>
                  <a:pt x="413597" y="180856"/>
                  <a:pt x="416569" y="179027"/>
                </a:cubicBezTo>
                <a:cubicBezTo>
                  <a:pt x="417941" y="178570"/>
                  <a:pt x="418969" y="178341"/>
                  <a:pt x="419655" y="178341"/>
                </a:cubicBezTo>
                <a:cubicBezTo>
                  <a:pt x="420341" y="177884"/>
                  <a:pt x="421084" y="177941"/>
                  <a:pt x="421884" y="178513"/>
                </a:cubicBezTo>
                <a:cubicBezTo>
                  <a:pt x="422684" y="179084"/>
                  <a:pt x="422970" y="179599"/>
                  <a:pt x="422741" y="180056"/>
                </a:cubicBezTo>
                <a:cubicBezTo>
                  <a:pt x="422056" y="183256"/>
                  <a:pt x="420341" y="186114"/>
                  <a:pt x="417598" y="188628"/>
                </a:cubicBezTo>
                <a:cubicBezTo>
                  <a:pt x="415083" y="190000"/>
                  <a:pt x="412626" y="191600"/>
                  <a:pt x="410226" y="193429"/>
                </a:cubicBezTo>
                <a:cubicBezTo>
                  <a:pt x="407825" y="195258"/>
                  <a:pt x="405596" y="197086"/>
                  <a:pt x="403539" y="198915"/>
                </a:cubicBezTo>
                <a:cubicBezTo>
                  <a:pt x="401710" y="200058"/>
                  <a:pt x="399824" y="201258"/>
                  <a:pt x="397881" y="202516"/>
                </a:cubicBezTo>
                <a:cubicBezTo>
                  <a:pt x="395938" y="203773"/>
                  <a:pt x="393824" y="204745"/>
                  <a:pt x="391538" y="205430"/>
                </a:cubicBezTo>
                <a:cubicBezTo>
                  <a:pt x="389937" y="206116"/>
                  <a:pt x="388280" y="206745"/>
                  <a:pt x="386565" y="207316"/>
                </a:cubicBezTo>
                <a:cubicBezTo>
                  <a:pt x="384851" y="207888"/>
                  <a:pt x="383079" y="208173"/>
                  <a:pt x="381250" y="208173"/>
                </a:cubicBezTo>
                <a:cubicBezTo>
                  <a:pt x="379650" y="208631"/>
                  <a:pt x="378050" y="208974"/>
                  <a:pt x="376450" y="209202"/>
                </a:cubicBezTo>
                <a:cubicBezTo>
                  <a:pt x="374850" y="209431"/>
                  <a:pt x="373250" y="209431"/>
                  <a:pt x="371649" y="209202"/>
                </a:cubicBezTo>
                <a:cubicBezTo>
                  <a:pt x="369135" y="209202"/>
                  <a:pt x="367077" y="208859"/>
                  <a:pt x="365477" y="208173"/>
                </a:cubicBezTo>
                <a:cubicBezTo>
                  <a:pt x="365020" y="207945"/>
                  <a:pt x="364563" y="207716"/>
                  <a:pt x="364106" y="207488"/>
                </a:cubicBezTo>
                <a:cubicBezTo>
                  <a:pt x="363648" y="207259"/>
                  <a:pt x="362962" y="207031"/>
                  <a:pt x="362048" y="206802"/>
                </a:cubicBezTo>
                <a:cubicBezTo>
                  <a:pt x="361591" y="206573"/>
                  <a:pt x="361248" y="206345"/>
                  <a:pt x="361019" y="206116"/>
                </a:cubicBezTo>
                <a:cubicBezTo>
                  <a:pt x="360791" y="205887"/>
                  <a:pt x="360448" y="205659"/>
                  <a:pt x="359991" y="205430"/>
                </a:cubicBezTo>
                <a:cubicBezTo>
                  <a:pt x="358848" y="204287"/>
                  <a:pt x="357762" y="203259"/>
                  <a:pt x="356733" y="202344"/>
                </a:cubicBezTo>
                <a:cubicBezTo>
                  <a:pt x="355704" y="201430"/>
                  <a:pt x="354847" y="200287"/>
                  <a:pt x="354161" y="198915"/>
                </a:cubicBezTo>
                <a:cubicBezTo>
                  <a:pt x="353247" y="197086"/>
                  <a:pt x="353247" y="194915"/>
                  <a:pt x="354161" y="192400"/>
                </a:cubicBezTo>
                <a:cubicBezTo>
                  <a:pt x="354619" y="190572"/>
                  <a:pt x="355190" y="188743"/>
                  <a:pt x="355876" y="186914"/>
                </a:cubicBezTo>
                <a:cubicBezTo>
                  <a:pt x="356562" y="185085"/>
                  <a:pt x="357247" y="183142"/>
                  <a:pt x="357933" y="181085"/>
                </a:cubicBezTo>
                <a:cubicBezTo>
                  <a:pt x="358162" y="180399"/>
                  <a:pt x="358448" y="179599"/>
                  <a:pt x="358791" y="178684"/>
                </a:cubicBezTo>
                <a:cubicBezTo>
                  <a:pt x="359133" y="177770"/>
                  <a:pt x="359533" y="176970"/>
                  <a:pt x="359991" y="176284"/>
                </a:cubicBezTo>
                <a:lnTo>
                  <a:pt x="360245" y="175584"/>
                </a:lnTo>
                <a:lnTo>
                  <a:pt x="358733" y="176970"/>
                </a:lnTo>
                <a:cubicBezTo>
                  <a:pt x="358048" y="178113"/>
                  <a:pt x="357190" y="179370"/>
                  <a:pt x="356162" y="180742"/>
                </a:cubicBezTo>
                <a:cubicBezTo>
                  <a:pt x="355133" y="182113"/>
                  <a:pt x="354161" y="183142"/>
                  <a:pt x="353247" y="183828"/>
                </a:cubicBezTo>
                <a:cubicBezTo>
                  <a:pt x="351190" y="184971"/>
                  <a:pt x="349418" y="186342"/>
                  <a:pt x="347932" y="187943"/>
                </a:cubicBezTo>
                <a:cubicBezTo>
                  <a:pt x="346446" y="189543"/>
                  <a:pt x="344789" y="190914"/>
                  <a:pt x="342960" y="192057"/>
                </a:cubicBezTo>
                <a:lnTo>
                  <a:pt x="338845" y="195486"/>
                </a:lnTo>
                <a:lnTo>
                  <a:pt x="327872" y="202687"/>
                </a:lnTo>
                <a:cubicBezTo>
                  <a:pt x="322386" y="205659"/>
                  <a:pt x="316557" y="207031"/>
                  <a:pt x="310384" y="206802"/>
                </a:cubicBezTo>
                <a:lnTo>
                  <a:pt x="305584" y="206802"/>
                </a:lnTo>
                <a:cubicBezTo>
                  <a:pt x="302841" y="206345"/>
                  <a:pt x="300783" y="205430"/>
                  <a:pt x="299412" y="204059"/>
                </a:cubicBezTo>
                <a:cubicBezTo>
                  <a:pt x="298269" y="202916"/>
                  <a:pt x="297411" y="201887"/>
                  <a:pt x="296840" y="200973"/>
                </a:cubicBezTo>
                <a:cubicBezTo>
                  <a:pt x="296268" y="200058"/>
                  <a:pt x="295640" y="199029"/>
                  <a:pt x="294954" y="197887"/>
                </a:cubicBezTo>
                <a:cubicBezTo>
                  <a:pt x="294725" y="197658"/>
                  <a:pt x="294611" y="197429"/>
                  <a:pt x="294611" y="197201"/>
                </a:cubicBezTo>
                <a:cubicBezTo>
                  <a:pt x="294383" y="196972"/>
                  <a:pt x="294268" y="196743"/>
                  <a:pt x="294268" y="196515"/>
                </a:cubicBezTo>
                <a:cubicBezTo>
                  <a:pt x="294725" y="195144"/>
                  <a:pt x="295011" y="193772"/>
                  <a:pt x="295125" y="192400"/>
                </a:cubicBezTo>
                <a:cubicBezTo>
                  <a:pt x="295240" y="191029"/>
                  <a:pt x="295411" y="189771"/>
                  <a:pt x="295640" y="188628"/>
                </a:cubicBezTo>
                <a:lnTo>
                  <a:pt x="296267" y="180472"/>
                </a:lnTo>
                <a:lnTo>
                  <a:pt x="290782" y="184514"/>
                </a:lnTo>
                <a:cubicBezTo>
                  <a:pt x="286782" y="187257"/>
                  <a:pt x="282667" y="189943"/>
                  <a:pt x="278438" y="192572"/>
                </a:cubicBezTo>
                <a:cubicBezTo>
                  <a:pt x="274209" y="195201"/>
                  <a:pt x="270094" y="197601"/>
                  <a:pt x="266093" y="199772"/>
                </a:cubicBezTo>
                <a:cubicBezTo>
                  <a:pt x="262093" y="201944"/>
                  <a:pt x="258846" y="203487"/>
                  <a:pt x="256353" y="204402"/>
                </a:cubicBezTo>
                <a:cubicBezTo>
                  <a:pt x="253885" y="205545"/>
                  <a:pt x="251191" y="205773"/>
                  <a:pt x="248273" y="205087"/>
                </a:cubicBezTo>
                <a:lnTo>
                  <a:pt x="245241" y="204059"/>
                </a:lnTo>
                <a:cubicBezTo>
                  <a:pt x="242322" y="202687"/>
                  <a:pt x="240528" y="200401"/>
                  <a:pt x="239856" y="197201"/>
                </a:cubicBezTo>
                <a:cubicBezTo>
                  <a:pt x="239402" y="196515"/>
                  <a:pt x="239289" y="196058"/>
                  <a:pt x="239516" y="195829"/>
                </a:cubicBezTo>
                <a:cubicBezTo>
                  <a:pt x="239743" y="195601"/>
                  <a:pt x="239744" y="195144"/>
                  <a:pt x="239518" y="194458"/>
                </a:cubicBezTo>
                <a:cubicBezTo>
                  <a:pt x="239518" y="192629"/>
                  <a:pt x="239633" y="191257"/>
                  <a:pt x="239861" y="190343"/>
                </a:cubicBezTo>
                <a:cubicBezTo>
                  <a:pt x="239861" y="189886"/>
                  <a:pt x="239976" y="189429"/>
                  <a:pt x="240204" y="188971"/>
                </a:cubicBezTo>
                <a:cubicBezTo>
                  <a:pt x="240433" y="188514"/>
                  <a:pt x="240433" y="188400"/>
                  <a:pt x="240204" y="188628"/>
                </a:cubicBezTo>
                <a:cubicBezTo>
                  <a:pt x="240654" y="187257"/>
                  <a:pt x="240991" y="186171"/>
                  <a:pt x="241214" y="185371"/>
                </a:cubicBezTo>
                <a:cubicBezTo>
                  <a:pt x="241438" y="184571"/>
                  <a:pt x="241774" y="183942"/>
                  <a:pt x="242224" y="183485"/>
                </a:cubicBezTo>
                <a:lnTo>
                  <a:pt x="243089" y="181777"/>
                </a:lnTo>
                <a:lnTo>
                  <a:pt x="240928" y="184514"/>
                </a:lnTo>
                <a:lnTo>
                  <a:pt x="236470" y="190343"/>
                </a:lnTo>
                <a:cubicBezTo>
                  <a:pt x="236013" y="190800"/>
                  <a:pt x="235728" y="191143"/>
                  <a:pt x="235613" y="191372"/>
                </a:cubicBezTo>
                <a:cubicBezTo>
                  <a:pt x="235499" y="191600"/>
                  <a:pt x="235213" y="191829"/>
                  <a:pt x="234756" y="192057"/>
                </a:cubicBezTo>
                <a:lnTo>
                  <a:pt x="235099" y="192400"/>
                </a:lnTo>
                <a:cubicBezTo>
                  <a:pt x="234642" y="192858"/>
                  <a:pt x="234356" y="193200"/>
                  <a:pt x="234242" y="193429"/>
                </a:cubicBezTo>
                <a:cubicBezTo>
                  <a:pt x="234127" y="193658"/>
                  <a:pt x="233842" y="193886"/>
                  <a:pt x="233384" y="194115"/>
                </a:cubicBezTo>
                <a:cubicBezTo>
                  <a:pt x="233156" y="194572"/>
                  <a:pt x="232584" y="195258"/>
                  <a:pt x="231670" y="196172"/>
                </a:cubicBezTo>
                <a:lnTo>
                  <a:pt x="231327" y="196172"/>
                </a:lnTo>
                <a:lnTo>
                  <a:pt x="230298" y="197201"/>
                </a:lnTo>
                <a:cubicBezTo>
                  <a:pt x="229155" y="198572"/>
                  <a:pt x="227841" y="199944"/>
                  <a:pt x="226355" y="201315"/>
                </a:cubicBezTo>
                <a:cubicBezTo>
                  <a:pt x="224869" y="202687"/>
                  <a:pt x="223440" y="203944"/>
                  <a:pt x="222069" y="205087"/>
                </a:cubicBezTo>
                <a:cubicBezTo>
                  <a:pt x="219097" y="208059"/>
                  <a:pt x="215668" y="209888"/>
                  <a:pt x="211782" y="210574"/>
                </a:cubicBezTo>
                <a:lnTo>
                  <a:pt x="210753" y="210574"/>
                </a:lnTo>
                <a:cubicBezTo>
                  <a:pt x="208467" y="211031"/>
                  <a:pt x="206352" y="210802"/>
                  <a:pt x="204409" y="209888"/>
                </a:cubicBezTo>
                <a:cubicBezTo>
                  <a:pt x="202466" y="208974"/>
                  <a:pt x="200580" y="207716"/>
                  <a:pt x="198752" y="206116"/>
                </a:cubicBezTo>
                <a:cubicBezTo>
                  <a:pt x="196237" y="203601"/>
                  <a:pt x="195322" y="200744"/>
                  <a:pt x="196008" y="197544"/>
                </a:cubicBezTo>
                <a:lnTo>
                  <a:pt x="196008" y="196858"/>
                </a:lnTo>
                <a:cubicBezTo>
                  <a:pt x="196694" y="193200"/>
                  <a:pt x="197437" y="189657"/>
                  <a:pt x="198237" y="186228"/>
                </a:cubicBezTo>
                <a:cubicBezTo>
                  <a:pt x="199037" y="182799"/>
                  <a:pt x="199895" y="179484"/>
                  <a:pt x="200809" y="176284"/>
                </a:cubicBezTo>
                <a:lnTo>
                  <a:pt x="208010" y="156739"/>
                </a:lnTo>
                <a:cubicBezTo>
                  <a:pt x="208696" y="153767"/>
                  <a:pt x="209839" y="150681"/>
                  <a:pt x="211439" y="147480"/>
                </a:cubicBezTo>
                <a:cubicBezTo>
                  <a:pt x="215096" y="139022"/>
                  <a:pt x="218754" y="130678"/>
                  <a:pt x="222412" y="122449"/>
                </a:cubicBezTo>
                <a:cubicBezTo>
                  <a:pt x="226069" y="114219"/>
                  <a:pt x="229841" y="106104"/>
                  <a:pt x="233727" y="98103"/>
                </a:cubicBezTo>
                <a:lnTo>
                  <a:pt x="234413" y="95703"/>
                </a:lnTo>
                <a:cubicBezTo>
                  <a:pt x="235327" y="92731"/>
                  <a:pt x="236356" y="90102"/>
                  <a:pt x="237499" y="87816"/>
                </a:cubicBezTo>
                <a:cubicBezTo>
                  <a:pt x="238642" y="85530"/>
                  <a:pt x="240128" y="83130"/>
                  <a:pt x="241957" y="80615"/>
                </a:cubicBezTo>
                <a:cubicBezTo>
                  <a:pt x="242414" y="80158"/>
                  <a:pt x="242700" y="79529"/>
                  <a:pt x="242814" y="78729"/>
                </a:cubicBezTo>
                <a:cubicBezTo>
                  <a:pt x="242928" y="77929"/>
                  <a:pt x="243214" y="76957"/>
                  <a:pt x="243671" y="75814"/>
                </a:cubicBezTo>
                <a:lnTo>
                  <a:pt x="257044" y="41181"/>
                </a:lnTo>
                <a:cubicBezTo>
                  <a:pt x="257502" y="39581"/>
                  <a:pt x="258073" y="38038"/>
                  <a:pt x="258759" y="36552"/>
                </a:cubicBezTo>
                <a:cubicBezTo>
                  <a:pt x="259445" y="35066"/>
                  <a:pt x="260131" y="33523"/>
                  <a:pt x="260816" y="31923"/>
                </a:cubicBezTo>
                <a:cubicBezTo>
                  <a:pt x="261502" y="30780"/>
                  <a:pt x="261902" y="29580"/>
                  <a:pt x="262017" y="28323"/>
                </a:cubicBezTo>
                <a:cubicBezTo>
                  <a:pt x="262131" y="27065"/>
                  <a:pt x="262417" y="25865"/>
                  <a:pt x="262874" y="24722"/>
                </a:cubicBezTo>
                <a:cubicBezTo>
                  <a:pt x="263560" y="22665"/>
                  <a:pt x="264703" y="21522"/>
                  <a:pt x="266303" y="21293"/>
                </a:cubicBezTo>
                <a:cubicBezTo>
                  <a:pt x="267217" y="20836"/>
                  <a:pt x="268017" y="20607"/>
                  <a:pt x="268703" y="20607"/>
                </a:cubicBezTo>
                <a:cubicBezTo>
                  <a:pt x="269389" y="20607"/>
                  <a:pt x="269960" y="20493"/>
                  <a:pt x="270418" y="20265"/>
                </a:cubicBezTo>
                <a:close/>
                <a:moveTo>
                  <a:pt x="194522" y="19922"/>
                </a:moveTo>
                <a:cubicBezTo>
                  <a:pt x="195208" y="19922"/>
                  <a:pt x="195951" y="19979"/>
                  <a:pt x="196751" y="20093"/>
                </a:cubicBezTo>
                <a:cubicBezTo>
                  <a:pt x="197551" y="20207"/>
                  <a:pt x="198409" y="20265"/>
                  <a:pt x="199323" y="20265"/>
                </a:cubicBezTo>
                <a:cubicBezTo>
                  <a:pt x="200466" y="20493"/>
                  <a:pt x="201438" y="21179"/>
                  <a:pt x="202238" y="22322"/>
                </a:cubicBezTo>
                <a:cubicBezTo>
                  <a:pt x="203038" y="23465"/>
                  <a:pt x="203552" y="24608"/>
                  <a:pt x="203781" y="25751"/>
                </a:cubicBezTo>
                <a:cubicBezTo>
                  <a:pt x="204238" y="27351"/>
                  <a:pt x="204124" y="29294"/>
                  <a:pt x="203438" y="31580"/>
                </a:cubicBezTo>
                <a:cubicBezTo>
                  <a:pt x="202981" y="34095"/>
                  <a:pt x="202352" y="36438"/>
                  <a:pt x="201552" y="38610"/>
                </a:cubicBezTo>
                <a:cubicBezTo>
                  <a:pt x="200752" y="40781"/>
                  <a:pt x="200009" y="43125"/>
                  <a:pt x="199323" y="45639"/>
                </a:cubicBezTo>
                <a:cubicBezTo>
                  <a:pt x="196123" y="56383"/>
                  <a:pt x="193265" y="66785"/>
                  <a:pt x="190751" y="76843"/>
                </a:cubicBezTo>
                <a:cubicBezTo>
                  <a:pt x="190065" y="80272"/>
                  <a:pt x="189207" y="83815"/>
                  <a:pt x="188179" y="87473"/>
                </a:cubicBezTo>
                <a:cubicBezTo>
                  <a:pt x="187150" y="91131"/>
                  <a:pt x="186064" y="94674"/>
                  <a:pt x="184921" y="98103"/>
                </a:cubicBezTo>
                <a:cubicBezTo>
                  <a:pt x="183092" y="104275"/>
                  <a:pt x="181435" y="110447"/>
                  <a:pt x="179949" y="116619"/>
                </a:cubicBezTo>
                <a:cubicBezTo>
                  <a:pt x="178463" y="122792"/>
                  <a:pt x="176806" y="128964"/>
                  <a:pt x="174977" y="135136"/>
                </a:cubicBezTo>
                <a:cubicBezTo>
                  <a:pt x="174749" y="135822"/>
                  <a:pt x="174634" y="136451"/>
                  <a:pt x="174634" y="137022"/>
                </a:cubicBezTo>
                <a:cubicBezTo>
                  <a:pt x="174634" y="137593"/>
                  <a:pt x="174520" y="138108"/>
                  <a:pt x="174291" y="138565"/>
                </a:cubicBezTo>
                <a:cubicBezTo>
                  <a:pt x="173148" y="143823"/>
                  <a:pt x="175091" y="146109"/>
                  <a:pt x="180121" y="145423"/>
                </a:cubicBezTo>
                <a:cubicBezTo>
                  <a:pt x="181492" y="145194"/>
                  <a:pt x="182750" y="145023"/>
                  <a:pt x="183893" y="144909"/>
                </a:cubicBezTo>
                <a:cubicBezTo>
                  <a:pt x="185036" y="144794"/>
                  <a:pt x="186293" y="144623"/>
                  <a:pt x="187664" y="144394"/>
                </a:cubicBezTo>
                <a:cubicBezTo>
                  <a:pt x="188122" y="144394"/>
                  <a:pt x="188693" y="144451"/>
                  <a:pt x="189379" y="144566"/>
                </a:cubicBezTo>
                <a:cubicBezTo>
                  <a:pt x="190065" y="144680"/>
                  <a:pt x="190751" y="144737"/>
                  <a:pt x="191436" y="144737"/>
                </a:cubicBezTo>
                <a:lnTo>
                  <a:pt x="192122" y="145423"/>
                </a:lnTo>
                <a:cubicBezTo>
                  <a:pt x="192579" y="146337"/>
                  <a:pt x="192579" y="147138"/>
                  <a:pt x="192122" y="147823"/>
                </a:cubicBezTo>
                <a:cubicBezTo>
                  <a:pt x="191436" y="149424"/>
                  <a:pt x="190293" y="150567"/>
                  <a:pt x="188693" y="151252"/>
                </a:cubicBezTo>
                <a:cubicBezTo>
                  <a:pt x="185493" y="153538"/>
                  <a:pt x="182178" y="155139"/>
                  <a:pt x="178749" y="156053"/>
                </a:cubicBezTo>
                <a:cubicBezTo>
                  <a:pt x="177606" y="156510"/>
                  <a:pt x="176463" y="156910"/>
                  <a:pt x="175320" y="157253"/>
                </a:cubicBezTo>
                <a:cubicBezTo>
                  <a:pt x="174177" y="157596"/>
                  <a:pt x="173034" y="157996"/>
                  <a:pt x="171891" y="158453"/>
                </a:cubicBezTo>
                <a:cubicBezTo>
                  <a:pt x="170062" y="159139"/>
                  <a:pt x="168919" y="160282"/>
                  <a:pt x="168462" y="161882"/>
                </a:cubicBezTo>
                <a:cubicBezTo>
                  <a:pt x="168005" y="162797"/>
                  <a:pt x="167548" y="163940"/>
                  <a:pt x="167090" y="165311"/>
                </a:cubicBezTo>
                <a:cubicBezTo>
                  <a:pt x="164119" y="174912"/>
                  <a:pt x="161261" y="184571"/>
                  <a:pt x="158518" y="194286"/>
                </a:cubicBezTo>
                <a:cubicBezTo>
                  <a:pt x="155775" y="204002"/>
                  <a:pt x="153032" y="213774"/>
                  <a:pt x="150288" y="223604"/>
                </a:cubicBezTo>
                <a:cubicBezTo>
                  <a:pt x="150060" y="224518"/>
                  <a:pt x="149831" y="225433"/>
                  <a:pt x="149603" y="226347"/>
                </a:cubicBezTo>
                <a:cubicBezTo>
                  <a:pt x="149374" y="227262"/>
                  <a:pt x="149031" y="228290"/>
                  <a:pt x="148574" y="229433"/>
                </a:cubicBezTo>
                <a:cubicBezTo>
                  <a:pt x="147659" y="232177"/>
                  <a:pt x="146859" y="234920"/>
                  <a:pt x="146174" y="237663"/>
                </a:cubicBezTo>
                <a:cubicBezTo>
                  <a:pt x="145488" y="240406"/>
                  <a:pt x="144802" y="243149"/>
                  <a:pt x="144116" y="245893"/>
                </a:cubicBezTo>
                <a:cubicBezTo>
                  <a:pt x="143659" y="248407"/>
                  <a:pt x="142973" y="250807"/>
                  <a:pt x="142059" y="253093"/>
                </a:cubicBezTo>
                <a:cubicBezTo>
                  <a:pt x="141144" y="255379"/>
                  <a:pt x="140459" y="257780"/>
                  <a:pt x="140001" y="260294"/>
                </a:cubicBezTo>
                <a:cubicBezTo>
                  <a:pt x="138858" y="263495"/>
                  <a:pt x="137772" y="266752"/>
                  <a:pt x="136744" y="270067"/>
                </a:cubicBezTo>
                <a:cubicBezTo>
                  <a:pt x="135715" y="273382"/>
                  <a:pt x="134629" y="276753"/>
                  <a:pt x="133486" y="280183"/>
                </a:cubicBezTo>
                <a:cubicBezTo>
                  <a:pt x="132800" y="282240"/>
                  <a:pt x="132172" y="284354"/>
                  <a:pt x="131600" y="286526"/>
                </a:cubicBezTo>
                <a:cubicBezTo>
                  <a:pt x="131029" y="288698"/>
                  <a:pt x="130514" y="290927"/>
                  <a:pt x="130057" y="293213"/>
                </a:cubicBezTo>
                <a:cubicBezTo>
                  <a:pt x="128914" y="298013"/>
                  <a:pt x="127771" y="302014"/>
                  <a:pt x="126628" y="305214"/>
                </a:cubicBezTo>
                <a:cubicBezTo>
                  <a:pt x="125714" y="307043"/>
                  <a:pt x="124685" y="308415"/>
                  <a:pt x="123542" y="309329"/>
                </a:cubicBezTo>
                <a:cubicBezTo>
                  <a:pt x="123085" y="309786"/>
                  <a:pt x="122342" y="309843"/>
                  <a:pt x="121313" y="309500"/>
                </a:cubicBezTo>
                <a:cubicBezTo>
                  <a:pt x="120285" y="309158"/>
                  <a:pt x="119656" y="308643"/>
                  <a:pt x="119427" y="307957"/>
                </a:cubicBezTo>
                <a:cubicBezTo>
                  <a:pt x="119199" y="307272"/>
                  <a:pt x="119084" y="306643"/>
                  <a:pt x="119084" y="306071"/>
                </a:cubicBezTo>
                <a:cubicBezTo>
                  <a:pt x="119084" y="305500"/>
                  <a:pt x="118970" y="304871"/>
                  <a:pt x="118742" y="304185"/>
                </a:cubicBezTo>
                <a:cubicBezTo>
                  <a:pt x="118970" y="303500"/>
                  <a:pt x="119027" y="302700"/>
                  <a:pt x="118913" y="301785"/>
                </a:cubicBezTo>
                <a:cubicBezTo>
                  <a:pt x="118799" y="300871"/>
                  <a:pt x="118856" y="300071"/>
                  <a:pt x="119084" y="299385"/>
                </a:cubicBezTo>
                <a:cubicBezTo>
                  <a:pt x="119542" y="296185"/>
                  <a:pt x="119999" y="293098"/>
                  <a:pt x="120456" y="290127"/>
                </a:cubicBezTo>
                <a:cubicBezTo>
                  <a:pt x="120913" y="287155"/>
                  <a:pt x="121599" y="284183"/>
                  <a:pt x="122513" y="281211"/>
                </a:cubicBezTo>
                <a:cubicBezTo>
                  <a:pt x="122971" y="280068"/>
                  <a:pt x="123256" y="279039"/>
                  <a:pt x="123371" y="278125"/>
                </a:cubicBezTo>
                <a:cubicBezTo>
                  <a:pt x="123485" y="277211"/>
                  <a:pt x="123656" y="276296"/>
                  <a:pt x="123885" y="275382"/>
                </a:cubicBezTo>
                <a:cubicBezTo>
                  <a:pt x="124571" y="272181"/>
                  <a:pt x="125257" y="269095"/>
                  <a:pt x="125942" y="266124"/>
                </a:cubicBezTo>
                <a:cubicBezTo>
                  <a:pt x="126628" y="263152"/>
                  <a:pt x="127657" y="260294"/>
                  <a:pt x="129029" y="257551"/>
                </a:cubicBezTo>
                <a:cubicBezTo>
                  <a:pt x="129486" y="256637"/>
                  <a:pt x="129829" y="255665"/>
                  <a:pt x="130057" y="254636"/>
                </a:cubicBezTo>
                <a:cubicBezTo>
                  <a:pt x="130286" y="253608"/>
                  <a:pt x="130514" y="252522"/>
                  <a:pt x="130743" y="251379"/>
                </a:cubicBezTo>
                <a:cubicBezTo>
                  <a:pt x="130743" y="247721"/>
                  <a:pt x="131657" y="243721"/>
                  <a:pt x="133486" y="239377"/>
                </a:cubicBezTo>
                <a:cubicBezTo>
                  <a:pt x="134858" y="235034"/>
                  <a:pt x="136172" y="230748"/>
                  <a:pt x="137430" y="226519"/>
                </a:cubicBezTo>
                <a:cubicBezTo>
                  <a:pt x="138687" y="222290"/>
                  <a:pt x="139887" y="218003"/>
                  <a:pt x="141030" y="213660"/>
                </a:cubicBezTo>
                <a:cubicBezTo>
                  <a:pt x="141487" y="211831"/>
                  <a:pt x="141830" y="210574"/>
                  <a:pt x="142059" y="209888"/>
                </a:cubicBezTo>
                <a:cubicBezTo>
                  <a:pt x="143202" y="207602"/>
                  <a:pt x="144116" y="205316"/>
                  <a:pt x="144802" y="203030"/>
                </a:cubicBezTo>
                <a:cubicBezTo>
                  <a:pt x="145488" y="200744"/>
                  <a:pt x="146059" y="198344"/>
                  <a:pt x="146516" y="195829"/>
                </a:cubicBezTo>
                <a:cubicBezTo>
                  <a:pt x="147431" y="191257"/>
                  <a:pt x="148288" y="186800"/>
                  <a:pt x="149088" y="182456"/>
                </a:cubicBezTo>
                <a:cubicBezTo>
                  <a:pt x="149888" y="178113"/>
                  <a:pt x="150860" y="173655"/>
                  <a:pt x="152003" y="169083"/>
                </a:cubicBezTo>
                <a:cubicBezTo>
                  <a:pt x="152003" y="168626"/>
                  <a:pt x="151774" y="168054"/>
                  <a:pt x="151317" y="167369"/>
                </a:cubicBezTo>
                <a:cubicBezTo>
                  <a:pt x="150860" y="166683"/>
                  <a:pt x="150403" y="166340"/>
                  <a:pt x="149945" y="166340"/>
                </a:cubicBezTo>
                <a:cubicBezTo>
                  <a:pt x="149717" y="166111"/>
                  <a:pt x="149374" y="165997"/>
                  <a:pt x="148917" y="165997"/>
                </a:cubicBezTo>
                <a:lnTo>
                  <a:pt x="143773" y="165997"/>
                </a:lnTo>
                <a:cubicBezTo>
                  <a:pt x="141944" y="166454"/>
                  <a:pt x="140173" y="166854"/>
                  <a:pt x="138458" y="167197"/>
                </a:cubicBezTo>
                <a:cubicBezTo>
                  <a:pt x="136744" y="167540"/>
                  <a:pt x="134972" y="167940"/>
                  <a:pt x="133143" y="168397"/>
                </a:cubicBezTo>
                <a:cubicBezTo>
                  <a:pt x="128114" y="169998"/>
                  <a:pt x="123142" y="171426"/>
                  <a:pt x="118227" y="172684"/>
                </a:cubicBezTo>
                <a:cubicBezTo>
                  <a:pt x="113312" y="173941"/>
                  <a:pt x="108340" y="175370"/>
                  <a:pt x="103311" y="176970"/>
                </a:cubicBezTo>
                <a:cubicBezTo>
                  <a:pt x="96910" y="178799"/>
                  <a:pt x="90624" y="180799"/>
                  <a:pt x="84452" y="182971"/>
                </a:cubicBezTo>
                <a:cubicBezTo>
                  <a:pt x="78279" y="185142"/>
                  <a:pt x="72221" y="187485"/>
                  <a:pt x="66278" y="190000"/>
                </a:cubicBezTo>
                <a:cubicBezTo>
                  <a:pt x="65135" y="190457"/>
                  <a:pt x="64106" y="191086"/>
                  <a:pt x="63192" y="191886"/>
                </a:cubicBezTo>
                <a:cubicBezTo>
                  <a:pt x="62277" y="192686"/>
                  <a:pt x="61363" y="193543"/>
                  <a:pt x="60449" y="194458"/>
                </a:cubicBezTo>
                <a:cubicBezTo>
                  <a:pt x="60220" y="194686"/>
                  <a:pt x="60106" y="194915"/>
                  <a:pt x="60106" y="195144"/>
                </a:cubicBezTo>
                <a:cubicBezTo>
                  <a:pt x="60106" y="195372"/>
                  <a:pt x="59991" y="195486"/>
                  <a:pt x="59763" y="195486"/>
                </a:cubicBezTo>
                <a:cubicBezTo>
                  <a:pt x="58391" y="197772"/>
                  <a:pt x="57020" y="199887"/>
                  <a:pt x="55648" y="201830"/>
                </a:cubicBezTo>
                <a:cubicBezTo>
                  <a:pt x="54276" y="203773"/>
                  <a:pt x="52905" y="205773"/>
                  <a:pt x="51533" y="207831"/>
                </a:cubicBezTo>
                <a:cubicBezTo>
                  <a:pt x="48104" y="213774"/>
                  <a:pt x="44675" y="219661"/>
                  <a:pt x="41246" y="225490"/>
                </a:cubicBezTo>
                <a:cubicBezTo>
                  <a:pt x="37817" y="231319"/>
                  <a:pt x="34617" y="237320"/>
                  <a:pt x="31645" y="243492"/>
                </a:cubicBezTo>
                <a:cubicBezTo>
                  <a:pt x="30502" y="246007"/>
                  <a:pt x="29187" y="248521"/>
                  <a:pt x="27702" y="251036"/>
                </a:cubicBezTo>
                <a:cubicBezTo>
                  <a:pt x="26216" y="253551"/>
                  <a:pt x="24673" y="256065"/>
                  <a:pt x="23072" y="258580"/>
                </a:cubicBezTo>
                <a:cubicBezTo>
                  <a:pt x="22158" y="259951"/>
                  <a:pt x="20901" y="260980"/>
                  <a:pt x="19301" y="261666"/>
                </a:cubicBezTo>
                <a:cubicBezTo>
                  <a:pt x="18386" y="262123"/>
                  <a:pt x="17243" y="262580"/>
                  <a:pt x="15872" y="263037"/>
                </a:cubicBezTo>
                <a:cubicBezTo>
                  <a:pt x="12671" y="263723"/>
                  <a:pt x="9814" y="263495"/>
                  <a:pt x="7299" y="262352"/>
                </a:cubicBezTo>
                <a:cubicBezTo>
                  <a:pt x="6842" y="262352"/>
                  <a:pt x="6499" y="262237"/>
                  <a:pt x="6270" y="262009"/>
                </a:cubicBezTo>
                <a:cubicBezTo>
                  <a:pt x="6042" y="261780"/>
                  <a:pt x="5699" y="261552"/>
                  <a:pt x="5242" y="261323"/>
                </a:cubicBezTo>
                <a:cubicBezTo>
                  <a:pt x="4099" y="261094"/>
                  <a:pt x="3184" y="260637"/>
                  <a:pt x="2498" y="259951"/>
                </a:cubicBezTo>
                <a:cubicBezTo>
                  <a:pt x="1813" y="259266"/>
                  <a:pt x="1241" y="258465"/>
                  <a:pt x="784" y="257551"/>
                </a:cubicBezTo>
                <a:cubicBezTo>
                  <a:pt x="-130" y="256408"/>
                  <a:pt x="-245" y="255265"/>
                  <a:pt x="441" y="254122"/>
                </a:cubicBezTo>
                <a:cubicBezTo>
                  <a:pt x="1127" y="253208"/>
                  <a:pt x="1755" y="252465"/>
                  <a:pt x="2327" y="251893"/>
                </a:cubicBezTo>
                <a:cubicBezTo>
                  <a:pt x="2898" y="251322"/>
                  <a:pt x="3413" y="250465"/>
                  <a:pt x="3870" y="249321"/>
                </a:cubicBezTo>
                <a:cubicBezTo>
                  <a:pt x="7070" y="243835"/>
                  <a:pt x="10214" y="238349"/>
                  <a:pt x="13300" y="232862"/>
                </a:cubicBezTo>
                <a:cubicBezTo>
                  <a:pt x="16386" y="227376"/>
                  <a:pt x="19415" y="221661"/>
                  <a:pt x="22387" y="215717"/>
                </a:cubicBezTo>
                <a:cubicBezTo>
                  <a:pt x="23758" y="213203"/>
                  <a:pt x="22958" y="211717"/>
                  <a:pt x="19986" y="211260"/>
                </a:cubicBezTo>
                <a:lnTo>
                  <a:pt x="18615" y="211260"/>
                </a:lnTo>
                <a:cubicBezTo>
                  <a:pt x="16786" y="211488"/>
                  <a:pt x="15129" y="211374"/>
                  <a:pt x="13643" y="210917"/>
                </a:cubicBezTo>
                <a:cubicBezTo>
                  <a:pt x="12157" y="210459"/>
                  <a:pt x="10614" y="209888"/>
                  <a:pt x="9014" y="209202"/>
                </a:cubicBezTo>
                <a:cubicBezTo>
                  <a:pt x="8556" y="209202"/>
                  <a:pt x="7871" y="208745"/>
                  <a:pt x="6956" y="207831"/>
                </a:cubicBezTo>
                <a:cubicBezTo>
                  <a:pt x="5127" y="206459"/>
                  <a:pt x="4899" y="205087"/>
                  <a:pt x="6270" y="203716"/>
                </a:cubicBezTo>
                <a:cubicBezTo>
                  <a:pt x="6956" y="202573"/>
                  <a:pt x="7413" y="201887"/>
                  <a:pt x="7642" y="201658"/>
                </a:cubicBezTo>
                <a:cubicBezTo>
                  <a:pt x="9471" y="199601"/>
                  <a:pt x="11985" y="197544"/>
                  <a:pt x="15186" y="195486"/>
                </a:cubicBezTo>
                <a:cubicBezTo>
                  <a:pt x="17015" y="194572"/>
                  <a:pt x="18729" y="193772"/>
                  <a:pt x="20329" y="193086"/>
                </a:cubicBezTo>
                <a:cubicBezTo>
                  <a:pt x="21929" y="192400"/>
                  <a:pt x="23530" y="191600"/>
                  <a:pt x="25130" y="190686"/>
                </a:cubicBezTo>
                <a:cubicBezTo>
                  <a:pt x="27644" y="189543"/>
                  <a:pt x="29988" y="188514"/>
                  <a:pt x="32159" y="187600"/>
                </a:cubicBezTo>
                <a:cubicBezTo>
                  <a:pt x="34331" y="186685"/>
                  <a:pt x="36560" y="185657"/>
                  <a:pt x="38846" y="184514"/>
                </a:cubicBezTo>
                <a:cubicBezTo>
                  <a:pt x="41360" y="183371"/>
                  <a:pt x="43475" y="182056"/>
                  <a:pt x="45189" y="180570"/>
                </a:cubicBezTo>
                <a:cubicBezTo>
                  <a:pt x="46904" y="179084"/>
                  <a:pt x="48561" y="177427"/>
                  <a:pt x="50162" y="175598"/>
                </a:cubicBezTo>
                <a:cubicBezTo>
                  <a:pt x="52676" y="172398"/>
                  <a:pt x="55248" y="169140"/>
                  <a:pt x="57877" y="165826"/>
                </a:cubicBezTo>
                <a:cubicBezTo>
                  <a:pt x="60506" y="162511"/>
                  <a:pt x="63077" y="159253"/>
                  <a:pt x="65592" y="156053"/>
                </a:cubicBezTo>
                <a:cubicBezTo>
                  <a:pt x="69021" y="151938"/>
                  <a:pt x="72450" y="147823"/>
                  <a:pt x="75879" y="143709"/>
                </a:cubicBezTo>
                <a:cubicBezTo>
                  <a:pt x="79308" y="139594"/>
                  <a:pt x="82737" y="135593"/>
                  <a:pt x="86166" y="131707"/>
                </a:cubicBezTo>
                <a:cubicBezTo>
                  <a:pt x="90967" y="126449"/>
                  <a:pt x="95653" y="121191"/>
                  <a:pt x="100225" y="115934"/>
                </a:cubicBezTo>
                <a:cubicBezTo>
                  <a:pt x="104797" y="110676"/>
                  <a:pt x="109483" y="105418"/>
                  <a:pt x="114284" y="100160"/>
                </a:cubicBezTo>
                <a:cubicBezTo>
                  <a:pt x="117256" y="96960"/>
                  <a:pt x="120227" y="93874"/>
                  <a:pt x="123199" y="90902"/>
                </a:cubicBezTo>
                <a:cubicBezTo>
                  <a:pt x="126171" y="87930"/>
                  <a:pt x="129257" y="84844"/>
                  <a:pt x="132458" y="81644"/>
                </a:cubicBezTo>
                <a:cubicBezTo>
                  <a:pt x="134515" y="79586"/>
                  <a:pt x="136515" y="77529"/>
                  <a:pt x="138458" y="75471"/>
                </a:cubicBezTo>
                <a:cubicBezTo>
                  <a:pt x="140401" y="73414"/>
                  <a:pt x="142402" y="71357"/>
                  <a:pt x="144459" y="69299"/>
                </a:cubicBezTo>
                <a:cubicBezTo>
                  <a:pt x="145602" y="68156"/>
                  <a:pt x="146574" y="67070"/>
                  <a:pt x="147374" y="66042"/>
                </a:cubicBezTo>
                <a:cubicBezTo>
                  <a:pt x="148174" y="65013"/>
                  <a:pt x="149145" y="63927"/>
                  <a:pt x="150288" y="62784"/>
                </a:cubicBezTo>
                <a:cubicBezTo>
                  <a:pt x="151660" y="61641"/>
                  <a:pt x="153032" y="60441"/>
                  <a:pt x="154403" y="59184"/>
                </a:cubicBezTo>
                <a:cubicBezTo>
                  <a:pt x="155775" y="57926"/>
                  <a:pt x="157146" y="56612"/>
                  <a:pt x="158518" y="55240"/>
                </a:cubicBezTo>
                <a:cubicBezTo>
                  <a:pt x="160347" y="53183"/>
                  <a:pt x="162747" y="51011"/>
                  <a:pt x="165719" y="48725"/>
                </a:cubicBezTo>
                <a:cubicBezTo>
                  <a:pt x="166633" y="47811"/>
                  <a:pt x="167548" y="47011"/>
                  <a:pt x="168462" y="46325"/>
                </a:cubicBezTo>
                <a:cubicBezTo>
                  <a:pt x="169376" y="45639"/>
                  <a:pt x="170405" y="44953"/>
                  <a:pt x="171548" y="44268"/>
                </a:cubicBezTo>
                <a:cubicBezTo>
                  <a:pt x="176806" y="39924"/>
                  <a:pt x="180692" y="35124"/>
                  <a:pt x="183207" y="29866"/>
                </a:cubicBezTo>
                <a:cubicBezTo>
                  <a:pt x="183664" y="28951"/>
                  <a:pt x="184178" y="28094"/>
                  <a:pt x="184750" y="27294"/>
                </a:cubicBezTo>
                <a:cubicBezTo>
                  <a:pt x="185321" y="26494"/>
                  <a:pt x="185836" y="25522"/>
                  <a:pt x="186293" y="24379"/>
                </a:cubicBezTo>
                <a:cubicBezTo>
                  <a:pt x="187207" y="22779"/>
                  <a:pt x="188350" y="21693"/>
                  <a:pt x="189722" y="21122"/>
                </a:cubicBezTo>
                <a:cubicBezTo>
                  <a:pt x="191093" y="20550"/>
                  <a:pt x="192694" y="20150"/>
                  <a:pt x="194522" y="19922"/>
                </a:cubicBezTo>
                <a:close/>
                <a:moveTo>
                  <a:pt x="640864" y="205"/>
                </a:moveTo>
                <a:cubicBezTo>
                  <a:pt x="646808" y="776"/>
                  <a:pt x="652637" y="2319"/>
                  <a:pt x="658352" y="4834"/>
                </a:cubicBezTo>
                <a:cubicBezTo>
                  <a:pt x="659495" y="5291"/>
                  <a:pt x="660466" y="6091"/>
                  <a:pt x="661266" y="7234"/>
                </a:cubicBezTo>
                <a:cubicBezTo>
                  <a:pt x="662066" y="8377"/>
                  <a:pt x="662695" y="9292"/>
                  <a:pt x="663152" y="9978"/>
                </a:cubicBezTo>
                <a:cubicBezTo>
                  <a:pt x="664753" y="12721"/>
                  <a:pt x="664695" y="15007"/>
                  <a:pt x="662981" y="16836"/>
                </a:cubicBezTo>
                <a:cubicBezTo>
                  <a:pt x="661266" y="18664"/>
                  <a:pt x="658466" y="19579"/>
                  <a:pt x="654580" y="19579"/>
                </a:cubicBezTo>
                <a:lnTo>
                  <a:pt x="651494" y="19579"/>
                </a:lnTo>
                <a:cubicBezTo>
                  <a:pt x="646922" y="17064"/>
                  <a:pt x="642636" y="16435"/>
                  <a:pt x="638635" y="17693"/>
                </a:cubicBezTo>
                <a:cubicBezTo>
                  <a:pt x="634635" y="18950"/>
                  <a:pt x="630348" y="20493"/>
                  <a:pt x="625776" y="22322"/>
                </a:cubicBezTo>
                <a:cubicBezTo>
                  <a:pt x="619376" y="23922"/>
                  <a:pt x="613432" y="26208"/>
                  <a:pt x="607946" y="29180"/>
                </a:cubicBezTo>
                <a:cubicBezTo>
                  <a:pt x="602459" y="32152"/>
                  <a:pt x="597430" y="35581"/>
                  <a:pt x="592858" y="39467"/>
                </a:cubicBezTo>
                <a:cubicBezTo>
                  <a:pt x="590800" y="41296"/>
                  <a:pt x="588857" y="43010"/>
                  <a:pt x="587029" y="44610"/>
                </a:cubicBezTo>
                <a:cubicBezTo>
                  <a:pt x="585200" y="46211"/>
                  <a:pt x="583142" y="47811"/>
                  <a:pt x="580856" y="49411"/>
                </a:cubicBezTo>
                <a:cubicBezTo>
                  <a:pt x="579485" y="50783"/>
                  <a:pt x="578228" y="51983"/>
                  <a:pt x="577084" y="53011"/>
                </a:cubicBezTo>
                <a:cubicBezTo>
                  <a:pt x="575942" y="54040"/>
                  <a:pt x="574684" y="55126"/>
                  <a:pt x="573313" y="56269"/>
                </a:cubicBezTo>
                <a:cubicBezTo>
                  <a:pt x="568055" y="59012"/>
                  <a:pt x="563654" y="62041"/>
                  <a:pt x="560111" y="65356"/>
                </a:cubicBezTo>
                <a:cubicBezTo>
                  <a:pt x="556568" y="68671"/>
                  <a:pt x="552853" y="71928"/>
                  <a:pt x="548967" y="75129"/>
                </a:cubicBezTo>
                <a:cubicBezTo>
                  <a:pt x="541880" y="81301"/>
                  <a:pt x="535594" y="87702"/>
                  <a:pt x="530107" y="94331"/>
                </a:cubicBezTo>
                <a:cubicBezTo>
                  <a:pt x="524621" y="100960"/>
                  <a:pt x="518906" y="107590"/>
                  <a:pt x="512962" y="114219"/>
                </a:cubicBezTo>
                <a:cubicBezTo>
                  <a:pt x="512048" y="115591"/>
                  <a:pt x="511419" y="116962"/>
                  <a:pt x="511076" y="118334"/>
                </a:cubicBezTo>
                <a:cubicBezTo>
                  <a:pt x="510733" y="119706"/>
                  <a:pt x="509876" y="121077"/>
                  <a:pt x="508504" y="122449"/>
                </a:cubicBezTo>
                <a:cubicBezTo>
                  <a:pt x="513762" y="123363"/>
                  <a:pt x="518506" y="123592"/>
                  <a:pt x="522735" y="123135"/>
                </a:cubicBezTo>
                <a:cubicBezTo>
                  <a:pt x="526964" y="122677"/>
                  <a:pt x="531022" y="121992"/>
                  <a:pt x="534908" y="121077"/>
                </a:cubicBezTo>
                <a:cubicBezTo>
                  <a:pt x="541994" y="118334"/>
                  <a:pt x="549310" y="116277"/>
                  <a:pt x="556853" y="114905"/>
                </a:cubicBezTo>
                <a:cubicBezTo>
                  <a:pt x="564397" y="113533"/>
                  <a:pt x="571941" y="112276"/>
                  <a:pt x="579485" y="111133"/>
                </a:cubicBezTo>
                <a:cubicBezTo>
                  <a:pt x="605088" y="108390"/>
                  <a:pt x="629091" y="112733"/>
                  <a:pt x="651494" y="124163"/>
                </a:cubicBezTo>
                <a:cubicBezTo>
                  <a:pt x="661324" y="129192"/>
                  <a:pt x="667953" y="136793"/>
                  <a:pt x="671382" y="146966"/>
                </a:cubicBezTo>
                <a:cubicBezTo>
                  <a:pt x="674811" y="157139"/>
                  <a:pt x="674011" y="167712"/>
                  <a:pt x="668982" y="178684"/>
                </a:cubicBezTo>
                <a:cubicBezTo>
                  <a:pt x="668296" y="180513"/>
                  <a:pt x="667039" y="182571"/>
                  <a:pt x="665210" y="184857"/>
                </a:cubicBezTo>
                <a:cubicBezTo>
                  <a:pt x="663381" y="187143"/>
                  <a:pt x="661895" y="189543"/>
                  <a:pt x="660752" y="192057"/>
                </a:cubicBezTo>
                <a:cubicBezTo>
                  <a:pt x="656180" y="200287"/>
                  <a:pt x="650465" y="207431"/>
                  <a:pt x="643607" y="213488"/>
                </a:cubicBezTo>
                <a:cubicBezTo>
                  <a:pt x="636749" y="219546"/>
                  <a:pt x="629091" y="225319"/>
                  <a:pt x="620633" y="230805"/>
                </a:cubicBezTo>
                <a:cubicBezTo>
                  <a:pt x="619947" y="231262"/>
                  <a:pt x="619090" y="231548"/>
                  <a:pt x="618061" y="231662"/>
                </a:cubicBezTo>
                <a:cubicBezTo>
                  <a:pt x="617032" y="231776"/>
                  <a:pt x="616175" y="232177"/>
                  <a:pt x="615489" y="232862"/>
                </a:cubicBezTo>
                <a:cubicBezTo>
                  <a:pt x="612975" y="235148"/>
                  <a:pt x="609203" y="237720"/>
                  <a:pt x="604174" y="240578"/>
                </a:cubicBezTo>
                <a:cubicBezTo>
                  <a:pt x="599144" y="243435"/>
                  <a:pt x="593429" y="246235"/>
                  <a:pt x="587029" y="248979"/>
                </a:cubicBezTo>
                <a:cubicBezTo>
                  <a:pt x="580628" y="251722"/>
                  <a:pt x="573941" y="254294"/>
                  <a:pt x="566969" y="256694"/>
                </a:cubicBezTo>
                <a:cubicBezTo>
                  <a:pt x="559997" y="259094"/>
                  <a:pt x="553253" y="260980"/>
                  <a:pt x="546738" y="262352"/>
                </a:cubicBezTo>
                <a:cubicBezTo>
                  <a:pt x="540223" y="263723"/>
                  <a:pt x="534279" y="264466"/>
                  <a:pt x="528907" y="264581"/>
                </a:cubicBezTo>
                <a:cubicBezTo>
                  <a:pt x="523535" y="264695"/>
                  <a:pt x="519363" y="263838"/>
                  <a:pt x="516391" y="262009"/>
                </a:cubicBezTo>
                <a:cubicBezTo>
                  <a:pt x="515248" y="261094"/>
                  <a:pt x="513991" y="260066"/>
                  <a:pt x="512619" y="258923"/>
                </a:cubicBezTo>
                <a:cubicBezTo>
                  <a:pt x="511248" y="257780"/>
                  <a:pt x="509876" y="256637"/>
                  <a:pt x="508504" y="255494"/>
                </a:cubicBezTo>
                <a:cubicBezTo>
                  <a:pt x="506676" y="253665"/>
                  <a:pt x="505647" y="252008"/>
                  <a:pt x="505418" y="250522"/>
                </a:cubicBezTo>
                <a:cubicBezTo>
                  <a:pt x="505190" y="249036"/>
                  <a:pt x="505076" y="247378"/>
                  <a:pt x="505076" y="245550"/>
                </a:cubicBezTo>
                <a:cubicBezTo>
                  <a:pt x="505533" y="243035"/>
                  <a:pt x="505876" y="240463"/>
                  <a:pt x="506104" y="237834"/>
                </a:cubicBezTo>
                <a:cubicBezTo>
                  <a:pt x="506333" y="235205"/>
                  <a:pt x="506790" y="232862"/>
                  <a:pt x="507476" y="230805"/>
                </a:cubicBezTo>
                <a:cubicBezTo>
                  <a:pt x="507933" y="228062"/>
                  <a:pt x="508562" y="225490"/>
                  <a:pt x="509362" y="223090"/>
                </a:cubicBezTo>
                <a:cubicBezTo>
                  <a:pt x="510162" y="220689"/>
                  <a:pt x="511362" y="218118"/>
                  <a:pt x="512962" y="215374"/>
                </a:cubicBezTo>
                <a:cubicBezTo>
                  <a:pt x="514791" y="211945"/>
                  <a:pt x="516963" y="208402"/>
                  <a:pt x="519477" y="204745"/>
                </a:cubicBezTo>
                <a:cubicBezTo>
                  <a:pt x="521992" y="201087"/>
                  <a:pt x="524506" y="197315"/>
                  <a:pt x="527021" y="193429"/>
                </a:cubicBezTo>
                <a:cubicBezTo>
                  <a:pt x="527707" y="192743"/>
                  <a:pt x="528336" y="191943"/>
                  <a:pt x="528907" y="191029"/>
                </a:cubicBezTo>
                <a:cubicBezTo>
                  <a:pt x="529479" y="190114"/>
                  <a:pt x="530107" y="189314"/>
                  <a:pt x="530793" y="188628"/>
                </a:cubicBezTo>
                <a:lnTo>
                  <a:pt x="537308" y="188628"/>
                </a:lnTo>
                <a:cubicBezTo>
                  <a:pt x="537308" y="189314"/>
                  <a:pt x="537537" y="190114"/>
                  <a:pt x="537994" y="191029"/>
                </a:cubicBezTo>
                <a:cubicBezTo>
                  <a:pt x="538451" y="191943"/>
                  <a:pt x="538680" y="192743"/>
                  <a:pt x="538680" y="193429"/>
                </a:cubicBezTo>
                <a:cubicBezTo>
                  <a:pt x="537537" y="196401"/>
                  <a:pt x="536222" y="199487"/>
                  <a:pt x="534736" y="202687"/>
                </a:cubicBezTo>
                <a:cubicBezTo>
                  <a:pt x="533250" y="205887"/>
                  <a:pt x="531765" y="209202"/>
                  <a:pt x="530279" y="212631"/>
                </a:cubicBezTo>
                <a:cubicBezTo>
                  <a:pt x="528793" y="216060"/>
                  <a:pt x="527593" y="219546"/>
                  <a:pt x="526678" y="223090"/>
                </a:cubicBezTo>
                <a:cubicBezTo>
                  <a:pt x="525764" y="226633"/>
                  <a:pt x="525535" y="230348"/>
                  <a:pt x="525992" y="234234"/>
                </a:cubicBezTo>
                <a:cubicBezTo>
                  <a:pt x="525992" y="238577"/>
                  <a:pt x="526964" y="241606"/>
                  <a:pt x="528907" y="243321"/>
                </a:cubicBezTo>
                <a:cubicBezTo>
                  <a:pt x="530850" y="245035"/>
                  <a:pt x="534108" y="246121"/>
                  <a:pt x="538680" y="246578"/>
                </a:cubicBezTo>
                <a:cubicBezTo>
                  <a:pt x="541880" y="246578"/>
                  <a:pt x="545023" y="246464"/>
                  <a:pt x="548109" y="246235"/>
                </a:cubicBezTo>
                <a:cubicBezTo>
                  <a:pt x="551196" y="246007"/>
                  <a:pt x="554110" y="245207"/>
                  <a:pt x="556853" y="243835"/>
                </a:cubicBezTo>
                <a:cubicBezTo>
                  <a:pt x="563026" y="240863"/>
                  <a:pt x="569312" y="238520"/>
                  <a:pt x="575713" y="236806"/>
                </a:cubicBezTo>
                <a:cubicBezTo>
                  <a:pt x="582114" y="235091"/>
                  <a:pt x="588172" y="233319"/>
                  <a:pt x="593887" y="231491"/>
                </a:cubicBezTo>
                <a:cubicBezTo>
                  <a:pt x="599373" y="229433"/>
                  <a:pt x="604917" y="226290"/>
                  <a:pt x="610517" y="222061"/>
                </a:cubicBezTo>
                <a:cubicBezTo>
                  <a:pt x="616118" y="217832"/>
                  <a:pt x="621319" y="213203"/>
                  <a:pt x="626119" y="208173"/>
                </a:cubicBezTo>
                <a:cubicBezTo>
                  <a:pt x="630920" y="203144"/>
                  <a:pt x="635263" y="197944"/>
                  <a:pt x="639149" y="192572"/>
                </a:cubicBezTo>
                <a:cubicBezTo>
                  <a:pt x="643036" y="187200"/>
                  <a:pt x="646007" y="182228"/>
                  <a:pt x="648065" y="177656"/>
                </a:cubicBezTo>
                <a:cubicBezTo>
                  <a:pt x="649894" y="173312"/>
                  <a:pt x="651151" y="168740"/>
                  <a:pt x="651837" y="163940"/>
                </a:cubicBezTo>
                <a:cubicBezTo>
                  <a:pt x="652522" y="159139"/>
                  <a:pt x="652408" y="154110"/>
                  <a:pt x="651494" y="148852"/>
                </a:cubicBezTo>
                <a:cubicBezTo>
                  <a:pt x="651037" y="144509"/>
                  <a:pt x="649379" y="140794"/>
                  <a:pt x="646522" y="137708"/>
                </a:cubicBezTo>
                <a:cubicBezTo>
                  <a:pt x="643664" y="134622"/>
                  <a:pt x="640292" y="131821"/>
                  <a:pt x="636406" y="129307"/>
                </a:cubicBezTo>
                <a:cubicBezTo>
                  <a:pt x="631148" y="126792"/>
                  <a:pt x="626119" y="125020"/>
                  <a:pt x="621319" y="123992"/>
                </a:cubicBezTo>
                <a:cubicBezTo>
                  <a:pt x="616518" y="122963"/>
                  <a:pt x="611260" y="122449"/>
                  <a:pt x="605545" y="122449"/>
                </a:cubicBezTo>
                <a:cubicBezTo>
                  <a:pt x="596858" y="122449"/>
                  <a:pt x="587886" y="123020"/>
                  <a:pt x="578628" y="124163"/>
                </a:cubicBezTo>
                <a:cubicBezTo>
                  <a:pt x="569369" y="125306"/>
                  <a:pt x="560282" y="127592"/>
                  <a:pt x="551367" y="131021"/>
                </a:cubicBezTo>
                <a:cubicBezTo>
                  <a:pt x="542680" y="133993"/>
                  <a:pt x="533879" y="136393"/>
                  <a:pt x="524964" y="138222"/>
                </a:cubicBezTo>
                <a:cubicBezTo>
                  <a:pt x="521992" y="138679"/>
                  <a:pt x="519477" y="139137"/>
                  <a:pt x="517420" y="139594"/>
                </a:cubicBezTo>
                <a:cubicBezTo>
                  <a:pt x="515362" y="140051"/>
                  <a:pt x="513305" y="140280"/>
                  <a:pt x="511248" y="140280"/>
                </a:cubicBezTo>
                <a:cubicBezTo>
                  <a:pt x="506904" y="140280"/>
                  <a:pt x="502904" y="139365"/>
                  <a:pt x="499246" y="137536"/>
                </a:cubicBezTo>
                <a:cubicBezTo>
                  <a:pt x="495589" y="135708"/>
                  <a:pt x="492845" y="132964"/>
                  <a:pt x="491017" y="129307"/>
                </a:cubicBezTo>
                <a:cubicBezTo>
                  <a:pt x="489416" y="127478"/>
                  <a:pt x="488216" y="125821"/>
                  <a:pt x="487416" y="124335"/>
                </a:cubicBezTo>
                <a:cubicBezTo>
                  <a:pt x="486616" y="122849"/>
                  <a:pt x="485987" y="121306"/>
                  <a:pt x="485530" y="119706"/>
                </a:cubicBezTo>
                <a:cubicBezTo>
                  <a:pt x="494674" y="107818"/>
                  <a:pt x="504561" y="96617"/>
                  <a:pt x="515191" y="86101"/>
                </a:cubicBezTo>
                <a:cubicBezTo>
                  <a:pt x="525821" y="75586"/>
                  <a:pt x="536508" y="65299"/>
                  <a:pt x="547252" y="55240"/>
                </a:cubicBezTo>
                <a:cubicBezTo>
                  <a:pt x="549995" y="52726"/>
                  <a:pt x="552853" y="50440"/>
                  <a:pt x="555825" y="48382"/>
                </a:cubicBezTo>
                <a:cubicBezTo>
                  <a:pt x="558796" y="46325"/>
                  <a:pt x="561654" y="44153"/>
                  <a:pt x="564397" y="41867"/>
                </a:cubicBezTo>
                <a:cubicBezTo>
                  <a:pt x="566226" y="39810"/>
                  <a:pt x="568169" y="37924"/>
                  <a:pt x="570226" y="36209"/>
                </a:cubicBezTo>
                <a:cubicBezTo>
                  <a:pt x="572284" y="34495"/>
                  <a:pt x="574227" y="32838"/>
                  <a:pt x="576056" y="31237"/>
                </a:cubicBezTo>
                <a:cubicBezTo>
                  <a:pt x="577656" y="29180"/>
                  <a:pt x="579828" y="27694"/>
                  <a:pt x="582571" y="26780"/>
                </a:cubicBezTo>
                <a:cubicBezTo>
                  <a:pt x="585314" y="26094"/>
                  <a:pt x="587543" y="25179"/>
                  <a:pt x="589257" y="24036"/>
                </a:cubicBezTo>
                <a:cubicBezTo>
                  <a:pt x="590972" y="22893"/>
                  <a:pt x="592172" y="21065"/>
                  <a:pt x="592858" y="18550"/>
                </a:cubicBezTo>
                <a:cubicBezTo>
                  <a:pt x="593315" y="16721"/>
                  <a:pt x="594230" y="15178"/>
                  <a:pt x="595601" y="13921"/>
                </a:cubicBezTo>
                <a:cubicBezTo>
                  <a:pt x="596973" y="12664"/>
                  <a:pt x="598573" y="11692"/>
                  <a:pt x="600402" y="11006"/>
                </a:cubicBezTo>
                <a:cubicBezTo>
                  <a:pt x="603602" y="9863"/>
                  <a:pt x="607031" y="8320"/>
                  <a:pt x="610689" y="6377"/>
                </a:cubicBezTo>
                <a:cubicBezTo>
                  <a:pt x="614346" y="4434"/>
                  <a:pt x="618118" y="3005"/>
                  <a:pt x="622004" y="2091"/>
                </a:cubicBezTo>
                <a:cubicBezTo>
                  <a:pt x="628634" y="262"/>
                  <a:pt x="634920" y="-367"/>
                  <a:pt x="640864" y="20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a:extLst>
              <a:ext uri="{FF2B5EF4-FFF2-40B4-BE49-F238E27FC236}">
                <a16:creationId xmlns:a16="http://schemas.microsoft.com/office/drawing/2014/main" id="{2BE54D75-184A-4B12-964B-41D3898FD2E3}"/>
              </a:ext>
            </a:extLst>
          </p:cNvPr>
          <p:cNvSpPr>
            <a:spLocks noGrp="1"/>
          </p:cNvSpPr>
          <p:nvPr>
            <p:ph type="pic" sz="quarter" idx="10"/>
          </p:nvPr>
        </p:nvSpPr>
        <p:spPr/>
      </p:sp>
      <p:sp>
        <p:nvSpPr>
          <p:cNvPr id="17" name="TextBox 16">
            <a:extLst>
              <a:ext uri="{FF2B5EF4-FFF2-40B4-BE49-F238E27FC236}">
                <a16:creationId xmlns:a16="http://schemas.microsoft.com/office/drawing/2014/main" id="{413028EC-124E-4150-8D37-CC8917C7E712}"/>
              </a:ext>
            </a:extLst>
          </p:cNvPr>
          <p:cNvSpPr txBox="1"/>
          <p:nvPr/>
        </p:nvSpPr>
        <p:spPr>
          <a:xfrm>
            <a:off x="15438120" y="768098"/>
            <a:ext cx="2153438" cy="246221"/>
          </a:xfrm>
          <a:prstGeom prst="rect">
            <a:avLst/>
          </a:prstGeom>
          <a:noFill/>
        </p:spPr>
        <p:txBody>
          <a:bodyPr wrap="square" rtlCol="0">
            <a:spAutoFit/>
          </a:bodyPr>
          <a:lstStyle/>
          <a:p>
            <a:pPr algn="r"/>
            <a:r>
              <a:rPr lang="en-US" altLang="zh-CN" sz="1000" spc="300">
                <a:latin typeface="+mn-lt"/>
              </a:rPr>
              <a:t>PROPOSAL</a:t>
            </a:r>
            <a:endParaRPr lang="en-US" sz="1000" spc="300">
              <a:latin typeface="+mn-lt"/>
            </a:endParaRPr>
          </a:p>
        </p:txBody>
      </p:sp>
    </p:spTree>
    <p:extLst>
      <p:ext uri="{BB962C8B-B14F-4D97-AF65-F5344CB8AC3E}">
        <p14:creationId xmlns:p14="http://schemas.microsoft.com/office/powerpoint/2010/main" val="1103190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1+#ppt_w/2"/>
                                          </p:val>
                                        </p:tav>
                                        <p:tav tm="100000">
                                          <p:val>
                                            <p:strVal val="#ppt_x"/>
                                          </p:val>
                                        </p:tav>
                                      </p:tavLst>
                                    </p:anim>
                                    <p:anim calcmode="lin" valueType="num">
                                      <p:cBhvr additive="base">
                                        <p:cTn id="8" dur="1000" fill="hold"/>
                                        <p:tgtEl>
                                          <p:spTgt spid="1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0" presetClass="entr" presetSubtype="0" fill="hold" grpId="0" nodeType="afterEffect">
                                  <p:stCondLst>
                                    <p:cond delay="0"/>
                                  </p:stCondLst>
                                  <p:childTnLst>
                                    <p:set>
                                      <p:cBhvr>
                                        <p:cTn id="11" dur="1000" fill="hold">
                                          <p:stCondLst>
                                            <p:cond delay="0"/>
                                          </p:stCondLst>
                                        </p:cTn>
                                        <p:tgtEl>
                                          <p:spTgt spid="9"/>
                                        </p:tgtEl>
                                        <p:attrNameLst>
                                          <p:attrName>style.visibility</p:attrName>
                                        </p:attrNameLst>
                                      </p:cBhvr>
                                      <p:to>
                                        <p:strVal val="visible"/>
                                      </p:to>
                                    </p:set>
                                    <p:anim to="" calcmode="lin" valueType="num">
                                      <p:cBhvr>
                                        <p:cTn id="12" dur="1000" fill="hold">
                                          <p:stCondLst>
                                            <p:cond delay="0"/>
                                          </p:stCondLst>
                                        </p:cTn>
                                        <p:tgtEl>
                                          <p:spTgt spid="9"/>
                                        </p:tgtEl>
                                        <p:attrNameLst>
                                          <p:attrName>ppt_h</p:attrName>
                                        </p:attrNameLst>
                                      </p:cBhvr>
                                      <p:tavLst>
                                        <p:tav tm="0" fmla="#ppt_h-#ppt_h*((1.5-1.5*$)^3-(1.5-1.5*$)^2)">
                                          <p:val>
                                            <p:strVal val="0"/>
                                          </p:val>
                                        </p:tav>
                                        <p:tav tm="100000">
                                          <p:val>
                                            <p:strVal val="1"/>
                                          </p:val>
                                        </p:tav>
                                      </p:tavLst>
                                    </p:anim>
                                    <p:anim to="" calcmode="lin" valueType="num">
                                      <p:cBhvr>
                                        <p:cTn id="13" dur="1000" fill="hold">
                                          <p:stCondLst>
                                            <p:cond delay="0"/>
                                          </p:stCondLst>
                                        </p:cTn>
                                        <p:tgtEl>
                                          <p:spTgt spid="9"/>
                                        </p:tgtEl>
                                        <p:attrNameLst>
                                          <p:attrName>ppt_w</p:attrName>
                                        </p:attrNameLst>
                                      </p:cBhvr>
                                      <p:tavLst>
                                        <p:tav tm="0" fmla="#ppt_w-#ppt_w*((1.5-1.5*$)^3-(1.5-1.5*$)^2)">
                                          <p:val>
                                            <p:strVal val="0"/>
                                          </p:val>
                                        </p:tav>
                                        <p:tav tm="100000">
                                          <p:val>
                                            <p:strVal val="1"/>
                                          </p:val>
                                        </p:tav>
                                      </p:tavLst>
                                    </p:anim>
                                  </p:childTnLst>
                                </p:cTn>
                              </p:par>
                              <p:par>
                                <p:cTn id="14" presetID="0" presetClass="entr" presetSubtype="0" fill="hold" grpId="0" nodeType="withEffect">
                                  <p:stCondLst>
                                    <p:cond delay="0"/>
                                  </p:stCondLst>
                                  <p:iterate type="lt">
                                    <p:tmPct val="500"/>
                                  </p:iterate>
                                  <p:childTnLst>
                                    <p:set>
                                      <p:cBhvr>
                                        <p:cTn id="15" dur="750" fill="hold">
                                          <p:stCondLst>
                                            <p:cond delay="0"/>
                                          </p:stCondLst>
                                        </p:cTn>
                                        <p:tgtEl>
                                          <p:spTgt spid="8"/>
                                        </p:tgtEl>
                                        <p:attrNameLst>
                                          <p:attrName>style.visibility</p:attrName>
                                        </p:attrNameLst>
                                      </p:cBhvr>
                                      <p:to>
                                        <p:strVal val="visible"/>
                                      </p:to>
                                    </p:set>
                                    <p:anim to="" calcmode="lin" valueType="num">
                                      <p:cBhvr>
                                        <p:cTn id="16" dur="750" fill="hold">
                                          <p:stCondLst>
                                            <p:cond delay="0"/>
                                          </p:stCondLst>
                                        </p:cTn>
                                        <p:tgtEl>
                                          <p:spTgt spid="8"/>
                                        </p:tgtEl>
                                        <p:attrNameLst>
                                          <p:attrName>ppt_x</p:attrName>
                                        </p:attrNameLst>
                                      </p:cBhvr>
                                      <p:tavLst>
                                        <p:tav tm="0" fmla="#ppt_x+#ppt_w*((1.5-1.5*$)^3-(1.5-1.5*$)^2)">
                                          <p:val>
                                            <p:strVal val="0"/>
                                          </p:val>
                                        </p:tav>
                                        <p:tav tm="100000">
                                          <p:val>
                                            <p:strVal val="1"/>
                                          </p:val>
                                        </p:tav>
                                      </p:tavLst>
                                    </p:anim>
                                    <p:animEffect filter="fade">
                                      <p:cBhvr>
                                        <p:cTn id="17" dur="750">
                                          <p:stCondLst>
                                            <p:cond delay="0"/>
                                          </p:stCondLst>
                                        </p:cTn>
                                        <p:tgtEl>
                                          <p:spTgt spid="8"/>
                                        </p:tgtEl>
                                      </p:cBhvr>
                                    </p:animEffect>
                                  </p:childTnLst>
                                </p:cTn>
                              </p:par>
                            </p:childTnLst>
                          </p:cTn>
                        </p:par>
                        <p:par>
                          <p:cTn id="18" fill="hold">
                            <p:stCondLst>
                              <p:cond delay="2474"/>
                            </p:stCondLst>
                            <p:childTnLst>
                              <p:par>
                                <p:cTn id="19" presetID="0" presetClass="entr" presetSubtype="0" fill="hold" grpId="0" nodeType="afterEffect">
                                  <p:stCondLst>
                                    <p:cond delay="0"/>
                                  </p:stCondLst>
                                  <p:iterate type="lt">
                                    <p:tmPct val="10000"/>
                                  </p:iterate>
                                  <p:childTnLst>
                                    <p:set>
                                      <p:cBhvr>
                                        <p:cTn id="20" dur="1000" fill="hold">
                                          <p:stCondLst>
                                            <p:cond delay="0"/>
                                          </p:stCondLst>
                                        </p:cTn>
                                        <p:tgtEl>
                                          <p:spTgt spid="11"/>
                                        </p:tgtEl>
                                        <p:attrNameLst>
                                          <p:attrName>style.visibility</p:attrName>
                                        </p:attrNameLst>
                                      </p:cBhvr>
                                      <p:to>
                                        <p:strVal val="visible"/>
                                      </p:to>
                                    </p:set>
                                    <p:anim to="" calcmode="lin" valueType="num">
                                      <p:cBhvr>
                                        <p:cTn id="21" dur="1000" fill="hold">
                                          <p:stCondLst>
                                            <p:cond delay="0"/>
                                          </p:stCondLst>
                                        </p:cTn>
                                        <p:tgtEl>
                                          <p:spTgt spid="11"/>
                                        </p:tgtEl>
                                        <p:attrNameLst>
                                          <p:attrName>ppt_h</p:attrName>
                                        </p:attrNameLst>
                                      </p:cBhvr>
                                      <p:tavLst>
                                        <p:tav tm="0" fmla="#ppt_h-#ppt_h*cos(4*pi*$)*(1-$)^2">
                                          <p:val>
                                            <p:strVal val="0"/>
                                          </p:val>
                                        </p:tav>
                                        <p:tav tm="100000">
                                          <p:val>
                                            <p:strVal val="1"/>
                                          </p:val>
                                        </p:tav>
                                      </p:tavLst>
                                    </p:anim>
                                    <p:anim to="" calcmode="lin" valueType="num">
                                      <p:cBhvr>
                                        <p:cTn id="22" dur="1000" fill="hold">
                                          <p:stCondLst>
                                            <p:cond delay="0"/>
                                          </p:stCondLst>
                                        </p:cTn>
                                        <p:tgtEl>
                                          <p:spTgt spid="11"/>
                                        </p:tgtEl>
                                        <p:attrNameLst>
                                          <p:attrName>ppt_w</p:attrName>
                                        </p:attrNameLst>
                                      </p:cBhvr>
                                      <p:tavLst>
                                        <p:tav tm="0" fmla="#ppt_w-#ppt_w*cos(4*pi*$)*(1-$)^2">
                                          <p:val>
                                            <p:strVal val="0"/>
                                          </p:val>
                                        </p:tav>
                                        <p:tav tm="100000">
                                          <p:val>
                                            <p:strVal val="1"/>
                                          </p:val>
                                        </p:tav>
                                      </p:tavLst>
                                    </p:anim>
                                  </p:childTnLst>
                                </p:cTn>
                              </p:par>
                              <p:par>
                                <p:cTn id="23" presetID="2" presetClass="entr" presetSubtype="4" decel="10000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1000" fill="hold"/>
                                        <p:tgtEl>
                                          <p:spTgt spid="10"/>
                                        </p:tgtEl>
                                        <p:attrNameLst>
                                          <p:attrName>ppt_x</p:attrName>
                                        </p:attrNameLst>
                                      </p:cBhvr>
                                      <p:tavLst>
                                        <p:tav tm="0">
                                          <p:val>
                                            <p:strVal val="#ppt_x"/>
                                          </p:val>
                                        </p:tav>
                                        <p:tav tm="100000">
                                          <p:val>
                                            <p:strVal val="#ppt_x"/>
                                          </p:val>
                                        </p:tav>
                                      </p:tavLst>
                                    </p:anim>
                                    <p:anim calcmode="lin" valueType="num">
                                      <p:cBhvr additive="base">
                                        <p:cTn id="26"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p:bldP spid="9" grpId="0" animBg="1"/>
      <p:bldP spid="10" grpId="0"/>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6A43F76-B030-4EF5-9561-7FA5127B0B1C}"/>
              </a:ext>
            </a:extLst>
          </p:cNvPr>
          <p:cNvGrpSpPr/>
          <p:nvPr/>
        </p:nvGrpSpPr>
        <p:grpSpPr>
          <a:xfrm>
            <a:off x="6111239" y="2920277"/>
            <a:ext cx="6065522" cy="6065519"/>
            <a:chOff x="6111239" y="2920277"/>
            <a:chExt cx="6065522" cy="6065519"/>
          </a:xfrm>
        </p:grpSpPr>
        <p:sp>
          <p:nvSpPr>
            <p:cNvPr id="15" name="Freeform: Shape 14">
              <a:extLst>
                <a:ext uri="{FF2B5EF4-FFF2-40B4-BE49-F238E27FC236}">
                  <a16:creationId xmlns:a16="http://schemas.microsoft.com/office/drawing/2014/main" id="{1A696263-8FA6-4E9E-8A07-4F56CE33213E}"/>
                </a:ext>
              </a:extLst>
            </p:cNvPr>
            <p:cNvSpPr/>
            <p:nvPr/>
          </p:nvSpPr>
          <p:spPr>
            <a:xfrm rot="2700000">
              <a:off x="7198057" y="2920276"/>
              <a:ext cx="1671166" cy="3844802"/>
            </a:xfrm>
            <a:custGeom>
              <a:avLst/>
              <a:gdLst>
                <a:gd name="connsiteX0" fmla="*/ 562419 w 2391832"/>
                <a:gd name="connsiteY0" fmla="*/ 0 h 5502815"/>
                <a:gd name="connsiteX1" fmla="*/ 2391832 w 2391832"/>
                <a:gd name="connsiteY1" fmla="*/ 1829414 h 5502815"/>
                <a:gd name="connsiteX2" fmla="*/ 2391050 w 2391832"/>
                <a:gd name="connsiteY2" fmla="*/ 1830354 h 5502815"/>
                <a:gd name="connsiteX3" fmla="*/ 2230784 w 2391832"/>
                <a:gd name="connsiteY3" fmla="*/ 2751452 h 5502815"/>
                <a:gd name="connsiteX4" fmla="*/ 2391051 w 2391832"/>
                <a:gd name="connsiteY4" fmla="*/ 3672549 h 5502815"/>
                <a:gd name="connsiteX5" fmla="*/ 2391691 w 2391832"/>
                <a:gd name="connsiteY5" fmla="*/ 3673319 h 5502815"/>
                <a:gd name="connsiteX6" fmla="*/ 562195 w 2391832"/>
                <a:gd name="connsiteY6" fmla="*/ 5502815 h 5502815"/>
                <a:gd name="connsiteX7" fmla="*/ 535514 w 2391832"/>
                <a:gd name="connsiteY7" fmla="*/ 5473551 h 5502815"/>
                <a:gd name="connsiteX8" fmla="*/ 0 w 2391832"/>
                <a:gd name="connsiteY8" fmla="*/ 2751530 h 5502815"/>
                <a:gd name="connsiteX9" fmla="*/ 535514 w 2391832"/>
                <a:gd name="connsiteY9" fmla="*/ 29509 h 5502815"/>
                <a:gd name="connsiteX10" fmla="*/ 562419 w 2391832"/>
                <a:gd name="connsiteY10" fmla="*/ 0 h 5502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1832" h="5502815">
                  <a:moveTo>
                    <a:pt x="562419" y="0"/>
                  </a:moveTo>
                  <a:lnTo>
                    <a:pt x="2391832" y="1829414"/>
                  </a:lnTo>
                  <a:lnTo>
                    <a:pt x="2391050" y="1830354"/>
                  </a:lnTo>
                  <a:cubicBezTo>
                    <a:pt x="2265592" y="2012170"/>
                    <a:pt x="2230783" y="2300589"/>
                    <a:pt x="2230784" y="2751452"/>
                  </a:cubicBezTo>
                  <a:cubicBezTo>
                    <a:pt x="2230784" y="3202315"/>
                    <a:pt x="2265593" y="3490734"/>
                    <a:pt x="2391051" y="3672549"/>
                  </a:cubicBezTo>
                  <a:lnTo>
                    <a:pt x="2391691" y="3673319"/>
                  </a:lnTo>
                  <a:lnTo>
                    <a:pt x="562195" y="5502815"/>
                  </a:lnTo>
                  <a:lnTo>
                    <a:pt x="535514" y="5473551"/>
                  </a:lnTo>
                  <a:cubicBezTo>
                    <a:pt x="113487" y="4965778"/>
                    <a:pt x="0" y="4123456"/>
                    <a:pt x="0" y="2751530"/>
                  </a:cubicBezTo>
                  <a:cubicBezTo>
                    <a:pt x="0" y="1379604"/>
                    <a:pt x="113487" y="537282"/>
                    <a:pt x="535514" y="29509"/>
                  </a:cubicBezTo>
                  <a:lnTo>
                    <a:pt x="562419" y="0"/>
                  </a:lnTo>
                  <a:close/>
                </a:path>
              </a:pathLst>
            </a:custGeom>
            <a:solidFill>
              <a:schemeClr val="accent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sz="1800"/>
            </a:p>
          </p:txBody>
        </p:sp>
        <p:sp>
          <p:nvSpPr>
            <p:cNvPr id="14" name="Freeform: Shape 13">
              <a:extLst>
                <a:ext uri="{FF2B5EF4-FFF2-40B4-BE49-F238E27FC236}">
                  <a16:creationId xmlns:a16="http://schemas.microsoft.com/office/drawing/2014/main" id="{D16E2945-4F92-45CD-B192-72770EE27176}"/>
                </a:ext>
              </a:extLst>
            </p:cNvPr>
            <p:cNvSpPr/>
            <p:nvPr/>
          </p:nvSpPr>
          <p:spPr>
            <a:xfrm rot="2700000">
              <a:off x="8331741" y="4007094"/>
              <a:ext cx="3844801" cy="1671167"/>
            </a:xfrm>
            <a:custGeom>
              <a:avLst/>
              <a:gdLst>
                <a:gd name="connsiteX0" fmla="*/ 0 w 5502815"/>
                <a:gd name="connsiteY0" fmla="*/ 562419 h 2391832"/>
                <a:gd name="connsiteX1" fmla="*/ 29509 w 5502815"/>
                <a:gd name="connsiteY1" fmla="*/ 535514 h 2391832"/>
                <a:gd name="connsiteX2" fmla="*/ 2751530 w 5502815"/>
                <a:gd name="connsiteY2" fmla="*/ 0 h 2391832"/>
                <a:gd name="connsiteX3" fmla="*/ 5473551 w 5502815"/>
                <a:gd name="connsiteY3" fmla="*/ 535514 h 2391832"/>
                <a:gd name="connsiteX4" fmla="*/ 5502815 w 5502815"/>
                <a:gd name="connsiteY4" fmla="*/ 562196 h 2391832"/>
                <a:gd name="connsiteX5" fmla="*/ 3673320 w 5502815"/>
                <a:gd name="connsiteY5" fmla="*/ 2391690 h 2391832"/>
                <a:gd name="connsiteX6" fmla="*/ 3672550 w 5502815"/>
                <a:gd name="connsiteY6" fmla="*/ 2391050 h 2391832"/>
                <a:gd name="connsiteX7" fmla="*/ 2751453 w 5502815"/>
                <a:gd name="connsiteY7" fmla="*/ 2230783 h 2391832"/>
                <a:gd name="connsiteX8" fmla="*/ 1830354 w 5502815"/>
                <a:gd name="connsiteY8" fmla="*/ 2391050 h 2391832"/>
                <a:gd name="connsiteX9" fmla="*/ 1829414 w 5502815"/>
                <a:gd name="connsiteY9" fmla="*/ 2391832 h 2391832"/>
                <a:gd name="connsiteX10" fmla="*/ 0 w 5502815"/>
                <a:gd name="connsiteY10" fmla="*/ 562419 h 239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02815" h="2391832">
                  <a:moveTo>
                    <a:pt x="0" y="562419"/>
                  </a:moveTo>
                  <a:lnTo>
                    <a:pt x="29509" y="535514"/>
                  </a:lnTo>
                  <a:cubicBezTo>
                    <a:pt x="537282" y="113486"/>
                    <a:pt x="1379604" y="0"/>
                    <a:pt x="2751530" y="0"/>
                  </a:cubicBezTo>
                  <a:cubicBezTo>
                    <a:pt x="4123456" y="1"/>
                    <a:pt x="4965778" y="113487"/>
                    <a:pt x="5473551" y="535514"/>
                  </a:cubicBezTo>
                  <a:lnTo>
                    <a:pt x="5502815" y="562196"/>
                  </a:lnTo>
                  <a:lnTo>
                    <a:pt x="3673320" y="2391690"/>
                  </a:lnTo>
                  <a:lnTo>
                    <a:pt x="3672550" y="2391050"/>
                  </a:lnTo>
                  <a:cubicBezTo>
                    <a:pt x="3490734" y="2265593"/>
                    <a:pt x="3202316" y="2230783"/>
                    <a:pt x="2751453" y="2230783"/>
                  </a:cubicBezTo>
                  <a:cubicBezTo>
                    <a:pt x="2300590" y="2230782"/>
                    <a:pt x="2012170" y="2265592"/>
                    <a:pt x="1830354" y="2391050"/>
                  </a:cubicBezTo>
                  <a:lnTo>
                    <a:pt x="1829414" y="2391832"/>
                  </a:lnTo>
                  <a:lnTo>
                    <a:pt x="0" y="562419"/>
                  </a:lnTo>
                  <a:close/>
                </a:path>
              </a:pathLst>
            </a:custGeom>
            <a:solidFill>
              <a:schemeClr val="accent2"/>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sz="1800"/>
            </a:p>
          </p:txBody>
        </p:sp>
        <p:sp>
          <p:nvSpPr>
            <p:cNvPr id="8" name="Freeform: Shape 7">
              <a:extLst>
                <a:ext uri="{FF2B5EF4-FFF2-40B4-BE49-F238E27FC236}">
                  <a16:creationId xmlns:a16="http://schemas.microsoft.com/office/drawing/2014/main" id="{3D8E00AD-094F-4C7E-ABD4-EAA15BF188BC}"/>
                </a:ext>
              </a:extLst>
            </p:cNvPr>
            <p:cNvSpPr/>
            <p:nvPr/>
          </p:nvSpPr>
          <p:spPr>
            <a:xfrm rot="2700000">
              <a:off x="6111021" y="6227536"/>
              <a:ext cx="3845144" cy="1671375"/>
            </a:xfrm>
            <a:custGeom>
              <a:avLst/>
              <a:gdLst>
                <a:gd name="connsiteX0" fmla="*/ 0 w 5503306"/>
                <a:gd name="connsiteY0" fmla="*/ 1829488 h 2392130"/>
                <a:gd name="connsiteX1" fmla="*/ 1829489 w 5503306"/>
                <a:gd name="connsiteY1" fmla="*/ 0 h 2392130"/>
                <a:gd name="connsiteX2" fmla="*/ 1830600 w 5503306"/>
                <a:gd name="connsiteY2" fmla="*/ 924 h 2392130"/>
                <a:gd name="connsiteX3" fmla="*/ 2751698 w 5503306"/>
                <a:gd name="connsiteY3" fmla="*/ 161191 h 2392130"/>
                <a:gd name="connsiteX4" fmla="*/ 3672795 w 5503306"/>
                <a:gd name="connsiteY4" fmla="*/ 924 h 2392130"/>
                <a:gd name="connsiteX5" fmla="*/ 3673737 w 5503306"/>
                <a:gd name="connsiteY5" fmla="*/ 142 h 2392130"/>
                <a:gd name="connsiteX6" fmla="*/ 5503306 w 5503306"/>
                <a:gd name="connsiteY6" fmla="*/ 1829711 h 2392130"/>
                <a:gd name="connsiteX7" fmla="*/ 5473796 w 5503306"/>
                <a:gd name="connsiteY7" fmla="*/ 1856616 h 2392130"/>
                <a:gd name="connsiteX8" fmla="*/ 2751776 w 5503306"/>
                <a:gd name="connsiteY8" fmla="*/ 2392130 h 2392130"/>
                <a:gd name="connsiteX9" fmla="*/ 29755 w 5503306"/>
                <a:gd name="connsiteY9" fmla="*/ 1856616 h 2392130"/>
                <a:gd name="connsiteX10" fmla="*/ 0 w 5503306"/>
                <a:gd name="connsiteY10" fmla="*/ 1829488 h 2392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03306" h="2392130">
                  <a:moveTo>
                    <a:pt x="0" y="1829488"/>
                  </a:moveTo>
                  <a:lnTo>
                    <a:pt x="1829489" y="0"/>
                  </a:lnTo>
                  <a:lnTo>
                    <a:pt x="1830600" y="924"/>
                  </a:lnTo>
                  <a:cubicBezTo>
                    <a:pt x="2012416" y="126382"/>
                    <a:pt x="2300835" y="161191"/>
                    <a:pt x="2751698" y="161191"/>
                  </a:cubicBezTo>
                  <a:cubicBezTo>
                    <a:pt x="3202560" y="161191"/>
                    <a:pt x="3490979" y="126382"/>
                    <a:pt x="3672795" y="924"/>
                  </a:cubicBezTo>
                  <a:lnTo>
                    <a:pt x="3673737" y="142"/>
                  </a:lnTo>
                  <a:lnTo>
                    <a:pt x="5503306" y="1829711"/>
                  </a:lnTo>
                  <a:lnTo>
                    <a:pt x="5473796" y="1856616"/>
                  </a:lnTo>
                  <a:cubicBezTo>
                    <a:pt x="4966023" y="2278643"/>
                    <a:pt x="4123701" y="2392130"/>
                    <a:pt x="2751776" y="2392130"/>
                  </a:cubicBezTo>
                  <a:cubicBezTo>
                    <a:pt x="1379849" y="2392130"/>
                    <a:pt x="537527" y="2278644"/>
                    <a:pt x="29755" y="1856616"/>
                  </a:cubicBezTo>
                  <a:lnTo>
                    <a:pt x="0" y="1829488"/>
                  </a:lnTo>
                  <a:close/>
                </a:path>
              </a:pathLst>
            </a:custGeom>
            <a:solidFill>
              <a:schemeClr val="accent4"/>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sz="1800"/>
            </a:p>
          </p:txBody>
        </p:sp>
        <p:sp>
          <p:nvSpPr>
            <p:cNvPr id="6" name="Freeform: Shape 5">
              <a:extLst>
                <a:ext uri="{FF2B5EF4-FFF2-40B4-BE49-F238E27FC236}">
                  <a16:creationId xmlns:a16="http://schemas.microsoft.com/office/drawing/2014/main" id="{5518760E-792D-4876-AF62-41059C479BDF}"/>
                </a:ext>
              </a:extLst>
            </p:cNvPr>
            <p:cNvSpPr/>
            <p:nvPr/>
          </p:nvSpPr>
          <p:spPr>
            <a:xfrm rot="2700000">
              <a:off x="9418502" y="5140652"/>
              <a:ext cx="1671374" cy="3845144"/>
            </a:xfrm>
            <a:custGeom>
              <a:avLst/>
              <a:gdLst>
                <a:gd name="connsiteX0" fmla="*/ 0 w 2392129"/>
                <a:gd name="connsiteY0" fmla="*/ 1829488 h 5503304"/>
                <a:gd name="connsiteX1" fmla="*/ 1829487 w 2392129"/>
                <a:gd name="connsiteY1" fmla="*/ 0 h 5503304"/>
                <a:gd name="connsiteX2" fmla="*/ 1856615 w 2392129"/>
                <a:gd name="connsiteY2" fmla="*/ 29755 h 5503304"/>
                <a:gd name="connsiteX3" fmla="*/ 2392129 w 2392129"/>
                <a:gd name="connsiteY3" fmla="*/ 2751776 h 5503304"/>
                <a:gd name="connsiteX4" fmla="*/ 1856615 w 2392129"/>
                <a:gd name="connsiteY4" fmla="*/ 5473796 h 5503304"/>
                <a:gd name="connsiteX5" fmla="*/ 1829711 w 2392129"/>
                <a:gd name="connsiteY5" fmla="*/ 5503304 h 5503304"/>
                <a:gd name="connsiteX6" fmla="*/ 142 w 2392129"/>
                <a:gd name="connsiteY6" fmla="*/ 3673735 h 5503304"/>
                <a:gd name="connsiteX7" fmla="*/ 923 w 2392129"/>
                <a:gd name="connsiteY7" fmla="*/ 3672795 h 5503304"/>
                <a:gd name="connsiteX8" fmla="*/ 161190 w 2392129"/>
                <a:gd name="connsiteY8" fmla="*/ 2751697 h 5503304"/>
                <a:gd name="connsiteX9" fmla="*/ 923 w 2392129"/>
                <a:gd name="connsiteY9" fmla="*/ 1830599 h 5503304"/>
                <a:gd name="connsiteX10" fmla="*/ 0 w 2392129"/>
                <a:gd name="connsiteY10" fmla="*/ 1829488 h 5503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2129" h="5503304">
                  <a:moveTo>
                    <a:pt x="0" y="1829488"/>
                  </a:moveTo>
                  <a:lnTo>
                    <a:pt x="1829487" y="0"/>
                  </a:lnTo>
                  <a:lnTo>
                    <a:pt x="1856615" y="29755"/>
                  </a:lnTo>
                  <a:cubicBezTo>
                    <a:pt x="2278643" y="537527"/>
                    <a:pt x="2392129" y="1379850"/>
                    <a:pt x="2392129" y="2751776"/>
                  </a:cubicBezTo>
                  <a:cubicBezTo>
                    <a:pt x="2392129" y="4123701"/>
                    <a:pt x="2278643" y="4966023"/>
                    <a:pt x="1856615" y="5473796"/>
                  </a:cubicBezTo>
                  <a:lnTo>
                    <a:pt x="1829711" y="5503304"/>
                  </a:lnTo>
                  <a:lnTo>
                    <a:pt x="142" y="3673735"/>
                  </a:lnTo>
                  <a:lnTo>
                    <a:pt x="923" y="3672795"/>
                  </a:lnTo>
                  <a:cubicBezTo>
                    <a:pt x="126381" y="3490979"/>
                    <a:pt x="161190" y="3202559"/>
                    <a:pt x="161190" y="2751697"/>
                  </a:cubicBezTo>
                  <a:cubicBezTo>
                    <a:pt x="161190" y="2300834"/>
                    <a:pt x="126381" y="2012415"/>
                    <a:pt x="923" y="1830599"/>
                  </a:cubicBezTo>
                  <a:lnTo>
                    <a:pt x="0" y="1829488"/>
                  </a:lnTo>
                  <a:close/>
                </a:path>
              </a:pathLst>
            </a:custGeom>
            <a:solidFill>
              <a:schemeClr val="accent3"/>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sz="1800"/>
            </a:p>
          </p:txBody>
        </p:sp>
      </p:grpSp>
      <p:sp>
        <p:nvSpPr>
          <p:cNvPr id="7" name="TextBox 6">
            <a:extLst>
              <a:ext uri="{FF2B5EF4-FFF2-40B4-BE49-F238E27FC236}">
                <a16:creationId xmlns:a16="http://schemas.microsoft.com/office/drawing/2014/main" id="{570F2D05-A40C-4F9F-BDED-A1FB7BA8A3F8}"/>
              </a:ext>
            </a:extLst>
          </p:cNvPr>
          <p:cNvSpPr txBox="1"/>
          <p:nvPr/>
        </p:nvSpPr>
        <p:spPr>
          <a:xfrm>
            <a:off x="3988676" y="1215056"/>
            <a:ext cx="10310648" cy="1154162"/>
          </a:xfrm>
          <a:prstGeom prst="rect">
            <a:avLst/>
          </a:prstGeom>
          <a:noFill/>
        </p:spPr>
        <p:txBody>
          <a:bodyPr wrap="square" rtlCol="0">
            <a:spAutoFit/>
          </a:bodyPr>
          <a:lstStyle/>
          <a:p>
            <a:pPr algn="ctr"/>
            <a:r>
              <a:rPr lang="en-US" altLang="zh-CN" sz="2000">
                <a:solidFill>
                  <a:schemeClr val="tx1">
                    <a:lumMod val="85000"/>
                    <a:lumOff val="15000"/>
                  </a:schemeClr>
                </a:solidFill>
                <a:latin typeface="+mj-lt"/>
              </a:rPr>
              <a:t>Business</a:t>
            </a:r>
          </a:p>
          <a:p>
            <a:pPr algn="ctr">
              <a:spcBef>
                <a:spcPts val="600"/>
              </a:spcBef>
            </a:pPr>
            <a:r>
              <a:rPr lang="en-US" altLang="zh-CN" sz="4400">
                <a:solidFill>
                  <a:schemeClr val="tx1">
                    <a:lumMod val="85000"/>
                    <a:lumOff val="15000"/>
                  </a:schemeClr>
                </a:solidFill>
                <a:latin typeface="Montserrat Black" panose="00000A00000000000000" pitchFamily="50" charset="0"/>
              </a:rPr>
              <a:t>Creative Infographic</a:t>
            </a:r>
            <a:endParaRPr lang="en-US" sz="4400">
              <a:solidFill>
                <a:schemeClr val="tx1">
                  <a:lumMod val="85000"/>
                  <a:lumOff val="15000"/>
                </a:schemeClr>
              </a:solidFill>
              <a:latin typeface="Montserrat Black" panose="00000A00000000000000" pitchFamily="50" charset="0"/>
            </a:endParaRPr>
          </a:p>
        </p:txBody>
      </p:sp>
      <p:sp>
        <p:nvSpPr>
          <p:cNvPr id="9" name="Rectangle 8">
            <a:extLst>
              <a:ext uri="{FF2B5EF4-FFF2-40B4-BE49-F238E27FC236}">
                <a16:creationId xmlns:a16="http://schemas.microsoft.com/office/drawing/2014/main" id="{260FF74B-8FBB-4DD5-BFFA-5B02301EFBC8}"/>
              </a:ext>
            </a:extLst>
          </p:cNvPr>
          <p:cNvSpPr/>
          <p:nvPr/>
        </p:nvSpPr>
        <p:spPr>
          <a:xfrm>
            <a:off x="1221505" y="3780146"/>
            <a:ext cx="4901184" cy="1141979"/>
          </a:xfrm>
          <a:prstGeom prst="rect">
            <a:avLst/>
          </a:prstGeom>
        </p:spPr>
        <p:txBody>
          <a:bodyPr wrap="square">
            <a:spAutoFit/>
          </a:bodyPr>
          <a:lstStyle/>
          <a:p>
            <a:pPr algn="r">
              <a:spcBef>
                <a:spcPts val="1200"/>
              </a:spcBef>
            </a:pPr>
            <a:r>
              <a:rPr lang="es-ES" altLang="zh-CN" sz="2000">
                <a:solidFill>
                  <a:schemeClr val="tx1">
                    <a:lumMod val="85000"/>
                    <a:lumOff val="15000"/>
                  </a:schemeClr>
                </a:solidFill>
                <a:latin typeface="+mj-lt"/>
                <a:ea typeface="Lato Light" panose="020F0502020204030203" pitchFamily="34" charset="0"/>
                <a:cs typeface="Lato Light" panose="020F0502020204030203" pitchFamily="34" charset="0"/>
              </a:rPr>
              <a:t>Simple</a:t>
            </a:r>
            <a:r>
              <a:rPr lang="es-ES" altLang="zh-CN" sz="2000">
                <a:solidFill>
                  <a:schemeClr val="tx1">
                    <a:lumMod val="85000"/>
                    <a:lumOff val="15000"/>
                  </a:schemeClr>
                </a:solidFill>
                <a:ea typeface="Lato Light" panose="020F0502020204030203" pitchFamily="34" charset="0"/>
                <a:cs typeface="Lato Light" panose="020F0502020204030203" pitchFamily="34" charset="0"/>
              </a:rPr>
              <a:t> </a:t>
            </a:r>
          </a:p>
          <a:p>
            <a:pPr algn="r">
              <a:lnSpc>
                <a:spcPct val="150000"/>
              </a:lnSpc>
              <a:spcBef>
                <a:spcPts val="600"/>
              </a:spcBef>
            </a:pPr>
            <a:r>
              <a:rPr lang="es-ES" altLang="zh-CN" sz="1000">
                <a:solidFill>
                  <a:schemeClr val="tx1">
                    <a:lumMod val="50000"/>
                  </a:schemeClr>
                </a:solidFill>
                <a:ea typeface="Lato Light" panose="020F0502020204030203" pitchFamily="34" charset="0"/>
                <a:cs typeface="Lato Light" panose="020F0502020204030203" pitchFamily="34" charset="0"/>
              </a:rPr>
              <a:t>Lorem </a:t>
            </a:r>
            <a:r>
              <a:rPr lang="es-ES" altLang="zh-CN" sz="1000" dirty="0">
                <a:solidFill>
                  <a:schemeClr val="tx1">
                    <a:lumMod val="50000"/>
                  </a:schemeClr>
                </a:solidFill>
                <a:ea typeface="Lato Light" panose="020F0502020204030203" pitchFamily="34" charset="0"/>
                <a:cs typeface="Lato Light" panose="020F0502020204030203" pitchFamily="34" charset="0"/>
              </a:rPr>
              <a:t>ipsum dolor sit amet, feugiat delicata liberavisse id cum</a:t>
            </a:r>
            <a:r>
              <a:rPr lang="en-US" altLang="zh-CN" sz="1000" dirty="0">
                <a:solidFill>
                  <a:schemeClr val="tx1">
                    <a:lumMod val="50000"/>
                  </a:schemeClr>
                </a:solidFill>
                <a:ea typeface="Lato Light" panose="020F0502020204030203" pitchFamily="34" charset="0"/>
                <a:cs typeface="Lato Light" panose="020F0502020204030203" pitchFamily="34" charset="0"/>
              </a:rPr>
              <a:t>. </a:t>
            </a:r>
            <a:r>
              <a:rPr lang="es-ES" altLang="zh-CN" sz="1000" dirty="0">
                <a:solidFill>
                  <a:schemeClr val="tx1">
                    <a:lumMod val="50000"/>
                  </a:schemeClr>
                </a:solidFill>
                <a:ea typeface="Lato Light" panose="020F0502020204030203" pitchFamily="34" charset="0"/>
                <a:cs typeface="Lato Light" panose="020F0502020204030203" pitchFamily="34" charset="0"/>
              </a:rPr>
              <a:t>No quo maiorum intelleget. Mea cu case ludus integre, vide viderer eleifend ex mea. His at soluta </a:t>
            </a:r>
            <a:r>
              <a:rPr lang="es-ES" altLang="zh-CN" sz="1000">
                <a:solidFill>
                  <a:schemeClr val="tx1">
                    <a:lumMod val="50000"/>
                  </a:schemeClr>
                </a:solidFill>
                <a:ea typeface="Lato Light" panose="020F0502020204030203" pitchFamily="34" charset="0"/>
                <a:cs typeface="Lato Light" panose="020F0502020204030203" pitchFamily="34" charset="0"/>
              </a:rPr>
              <a:t>regione diceret. </a:t>
            </a:r>
            <a:endParaRPr lang="es-ES" altLang="zh-CN" sz="1000" dirty="0">
              <a:solidFill>
                <a:schemeClr val="tx1">
                  <a:lumMod val="50000"/>
                </a:schemeClr>
              </a:solidFill>
              <a:ea typeface="Lato Light" panose="020F0502020204030203" pitchFamily="34" charset="0"/>
              <a:cs typeface="Lato Light" panose="020F0502020204030203" pitchFamily="34" charset="0"/>
            </a:endParaRPr>
          </a:p>
        </p:txBody>
      </p:sp>
      <p:sp>
        <p:nvSpPr>
          <p:cNvPr id="10" name="Rectangle 9">
            <a:extLst>
              <a:ext uri="{FF2B5EF4-FFF2-40B4-BE49-F238E27FC236}">
                <a16:creationId xmlns:a16="http://schemas.microsoft.com/office/drawing/2014/main" id="{D106507A-EA41-4FFF-BB98-8848F3AEEFAD}"/>
              </a:ext>
            </a:extLst>
          </p:cNvPr>
          <p:cNvSpPr/>
          <p:nvPr/>
        </p:nvSpPr>
        <p:spPr>
          <a:xfrm>
            <a:off x="1221505" y="7012493"/>
            <a:ext cx="4901184" cy="1141979"/>
          </a:xfrm>
          <a:prstGeom prst="rect">
            <a:avLst/>
          </a:prstGeom>
        </p:spPr>
        <p:txBody>
          <a:bodyPr wrap="square">
            <a:spAutoFit/>
          </a:bodyPr>
          <a:lstStyle/>
          <a:p>
            <a:pPr algn="r">
              <a:spcBef>
                <a:spcPts val="1200"/>
              </a:spcBef>
            </a:pPr>
            <a:r>
              <a:rPr lang="es-ES" altLang="zh-CN" sz="2000">
                <a:solidFill>
                  <a:schemeClr val="tx1">
                    <a:lumMod val="85000"/>
                    <a:lumOff val="15000"/>
                  </a:schemeClr>
                </a:solidFill>
                <a:latin typeface="+mj-lt"/>
                <a:ea typeface="Lato Light" panose="020F0502020204030203" pitchFamily="34" charset="0"/>
                <a:cs typeface="Lato Light" panose="020F0502020204030203" pitchFamily="34" charset="0"/>
              </a:rPr>
              <a:t>Flexible </a:t>
            </a:r>
          </a:p>
          <a:p>
            <a:pPr algn="r">
              <a:lnSpc>
                <a:spcPct val="150000"/>
              </a:lnSpc>
              <a:spcBef>
                <a:spcPts val="600"/>
              </a:spcBef>
            </a:pPr>
            <a:r>
              <a:rPr lang="es-ES" altLang="zh-CN" sz="1000">
                <a:solidFill>
                  <a:schemeClr val="tx1">
                    <a:lumMod val="50000"/>
                  </a:schemeClr>
                </a:solidFill>
                <a:ea typeface="Lato Light" panose="020F0502020204030203" pitchFamily="34" charset="0"/>
                <a:cs typeface="Lato Light" panose="020F0502020204030203" pitchFamily="34" charset="0"/>
              </a:rPr>
              <a:t>Lorem </a:t>
            </a:r>
            <a:r>
              <a:rPr lang="es-ES" altLang="zh-CN" sz="1000" dirty="0">
                <a:solidFill>
                  <a:schemeClr val="tx1">
                    <a:lumMod val="50000"/>
                  </a:schemeClr>
                </a:solidFill>
                <a:ea typeface="Lato Light" panose="020F0502020204030203" pitchFamily="34" charset="0"/>
                <a:cs typeface="Lato Light" panose="020F0502020204030203" pitchFamily="34" charset="0"/>
              </a:rPr>
              <a:t>ipsum dolor sit amet, feugiat delicata liberavisse id cum</a:t>
            </a:r>
            <a:r>
              <a:rPr lang="en-US" altLang="zh-CN" sz="1000" dirty="0">
                <a:solidFill>
                  <a:schemeClr val="tx1">
                    <a:lumMod val="50000"/>
                  </a:schemeClr>
                </a:solidFill>
                <a:ea typeface="Lato Light" panose="020F0502020204030203" pitchFamily="34" charset="0"/>
                <a:cs typeface="Lato Light" panose="020F0502020204030203" pitchFamily="34" charset="0"/>
              </a:rPr>
              <a:t>. </a:t>
            </a:r>
            <a:r>
              <a:rPr lang="es-ES" altLang="zh-CN" sz="1000" dirty="0">
                <a:solidFill>
                  <a:schemeClr val="tx1">
                    <a:lumMod val="50000"/>
                  </a:schemeClr>
                </a:solidFill>
                <a:ea typeface="Lato Light" panose="020F0502020204030203" pitchFamily="34" charset="0"/>
                <a:cs typeface="Lato Light" panose="020F0502020204030203" pitchFamily="34" charset="0"/>
              </a:rPr>
              <a:t>No quo maiorum intelleget. Mea cu case ludus integre, vide viderer eleifend ex mea. His at soluta </a:t>
            </a:r>
            <a:r>
              <a:rPr lang="es-ES" altLang="zh-CN" sz="1000">
                <a:solidFill>
                  <a:schemeClr val="tx1">
                    <a:lumMod val="50000"/>
                  </a:schemeClr>
                </a:solidFill>
                <a:ea typeface="Lato Light" panose="020F0502020204030203" pitchFamily="34" charset="0"/>
                <a:cs typeface="Lato Light" panose="020F0502020204030203" pitchFamily="34" charset="0"/>
              </a:rPr>
              <a:t>regione diceret. </a:t>
            </a:r>
            <a:endParaRPr lang="es-ES" altLang="zh-CN" sz="1000" dirty="0">
              <a:solidFill>
                <a:schemeClr val="tx1">
                  <a:lumMod val="50000"/>
                </a:schemeClr>
              </a:solidFill>
              <a:ea typeface="Lato Light" panose="020F0502020204030203" pitchFamily="34" charset="0"/>
              <a:cs typeface="Lato Light" panose="020F0502020204030203" pitchFamily="34" charset="0"/>
            </a:endParaRPr>
          </a:p>
        </p:txBody>
      </p:sp>
      <p:sp>
        <p:nvSpPr>
          <p:cNvPr id="11" name="Rectangle 10">
            <a:extLst>
              <a:ext uri="{FF2B5EF4-FFF2-40B4-BE49-F238E27FC236}">
                <a16:creationId xmlns:a16="http://schemas.microsoft.com/office/drawing/2014/main" id="{D139E63C-1215-45EB-915B-C84BB4B79AAA}"/>
              </a:ext>
            </a:extLst>
          </p:cNvPr>
          <p:cNvSpPr/>
          <p:nvPr/>
        </p:nvSpPr>
        <p:spPr>
          <a:xfrm>
            <a:off x="12166745" y="7012493"/>
            <a:ext cx="4901184" cy="1141979"/>
          </a:xfrm>
          <a:prstGeom prst="rect">
            <a:avLst/>
          </a:prstGeom>
        </p:spPr>
        <p:txBody>
          <a:bodyPr wrap="square">
            <a:spAutoFit/>
          </a:bodyPr>
          <a:lstStyle/>
          <a:p>
            <a:pPr>
              <a:spcBef>
                <a:spcPts val="1200"/>
              </a:spcBef>
            </a:pPr>
            <a:r>
              <a:rPr lang="es-ES" altLang="zh-CN" sz="2000">
                <a:solidFill>
                  <a:schemeClr val="tx1">
                    <a:lumMod val="85000"/>
                    <a:lumOff val="15000"/>
                  </a:schemeClr>
                </a:solidFill>
                <a:latin typeface="+mj-lt"/>
                <a:ea typeface="Lato Light" panose="020F0502020204030203" pitchFamily="34" charset="0"/>
                <a:cs typeface="Lato Light" panose="020F0502020204030203" pitchFamily="34" charset="0"/>
              </a:rPr>
              <a:t>Powerful</a:t>
            </a:r>
          </a:p>
          <a:p>
            <a:pPr>
              <a:lnSpc>
                <a:spcPct val="150000"/>
              </a:lnSpc>
              <a:spcBef>
                <a:spcPts val="600"/>
              </a:spcBef>
            </a:pPr>
            <a:r>
              <a:rPr lang="es-ES" altLang="zh-CN" sz="1000">
                <a:solidFill>
                  <a:schemeClr val="tx1">
                    <a:lumMod val="50000"/>
                  </a:schemeClr>
                </a:solidFill>
                <a:ea typeface="Lato Light" panose="020F0502020204030203" pitchFamily="34" charset="0"/>
                <a:cs typeface="Lato Light" panose="020F0502020204030203" pitchFamily="34" charset="0"/>
              </a:rPr>
              <a:t>Lorem </a:t>
            </a:r>
            <a:r>
              <a:rPr lang="es-ES" altLang="zh-CN" sz="1000" dirty="0">
                <a:solidFill>
                  <a:schemeClr val="tx1">
                    <a:lumMod val="50000"/>
                  </a:schemeClr>
                </a:solidFill>
                <a:ea typeface="Lato Light" panose="020F0502020204030203" pitchFamily="34" charset="0"/>
                <a:cs typeface="Lato Light" panose="020F0502020204030203" pitchFamily="34" charset="0"/>
              </a:rPr>
              <a:t>ipsum dolor sit amet, feugiat delicata liberavisse id cum</a:t>
            </a:r>
            <a:r>
              <a:rPr lang="en-US" altLang="zh-CN" sz="1000" dirty="0">
                <a:solidFill>
                  <a:schemeClr val="tx1">
                    <a:lumMod val="50000"/>
                  </a:schemeClr>
                </a:solidFill>
                <a:ea typeface="Lato Light" panose="020F0502020204030203" pitchFamily="34" charset="0"/>
                <a:cs typeface="Lato Light" panose="020F0502020204030203" pitchFamily="34" charset="0"/>
              </a:rPr>
              <a:t>. </a:t>
            </a:r>
            <a:r>
              <a:rPr lang="es-ES" altLang="zh-CN" sz="1000" dirty="0">
                <a:solidFill>
                  <a:schemeClr val="tx1">
                    <a:lumMod val="50000"/>
                  </a:schemeClr>
                </a:solidFill>
                <a:ea typeface="Lato Light" panose="020F0502020204030203" pitchFamily="34" charset="0"/>
                <a:cs typeface="Lato Light" panose="020F0502020204030203" pitchFamily="34" charset="0"/>
              </a:rPr>
              <a:t>No quo maiorum intelleget. Mea cu case ludus integre, vide viderer eleifend ex mea. His at soluta </a:t>
            </a:r>
            <a:r>
              <a:rPr lang="es-ES" altLang="zh-CN" sz="1000">
                <a:solidFill>
                  <a:schemeClr val="tx1">
                    <a:lumMod val="50000"/>
                  </a:schemeClr>
                </a:solidFill>
                <a:ea typeface="Lato Light" panose="020F0502020204030203" pitchFamily="34" charset="0"/>
                <a:cs typeface="Lato Light" panose="020F0502020204030203" pitchFamily="34" charset="0"/>
              </a:rPr>
              <a:t>regione diceret. </a:t>
            </a:r>
            <a:endParaRPr lang="es-ES" altLang="zh-CN" sz="1000" dirty="0">
              <a:solidFill>
                <a:schemeClr val="tx1">
                  <a:lumMod val="50000"/>
                </a:schemeClr>
              </a:solidFill>
              <a:ea typeface="Lato Light" panose="020F0502020204030203" pitchFamily="34" charset="0"/>
              <a:cs typeface="Lato Light" panose="020F0502020204030203" pitchFamily="34" charset="0"/>
            </a:endParaRPr>
          </a:p>
        </p:txBody>
      </p:sp>
      <p:sp>
        <p:nvSpPr>
          <p:cNvPr id="12" name="Rectangle 8">
            <a:extLst>
              <a:ext uri="{FF2B5EF4-FFF2-40B4-BE49-F238E27FC236}">
                <a16:creationId xmlns:a16="http://schemas.microsoft.com/office/drawing/2014/main" id="{E6CA767F-A10A-4802-B661-48ACE768102E}"/>
              </a:ext>
            </a:extLst>
          </p:cNvPr>
          <p:cNvSpPr/>
          <p:nvPr/>
        </p:nvSpPr>
        <p:spPr>
          <a:xfrm>
            <a:off x="12166745" y="3780146"/>
            <a:ext cx="4901184" cy="1141979"/>
          </a:xfrm>
          <a:prstGeom prst="rect">
            <a:avLst/>
          </a:prstGeom>
        </p:spPr>
        <p:txBody>
          <a:bodyPr wrap="square">
            <a:spAutoFit/>
          </a:bodyPr>
          <a:lstStyle/>
          <a:p>
            <a:pPr>
              <a:spcBef>
                <a:spcPts val="1200"/>
              </a:spcBef>
            </a:pPr>
            <a:r>
              <a:rPr lang="es-ES" altLang="zh-CN" sz="2000">
                <a:solidFill>
                  <a:schemeClr val="tx1">
                    <a:lumMod val="85000"/>
                    <a:lumOff val="15000"/>
                  </a:schemeClr>
                </a:solidFill>
                <a:latin typeface="+mj-lt"/>
                <a:ea typeface="Lato Light" panose="020F0502020204030203" pitchFamily="34" charset="0"/>
                <a:cs typeface="Lato Light" panose="020F0502020204030203" pitchFamily="34" charset="0"/>
              </a:rPr>
              <a:t>Creative</a:t>
            </a:r>
          </a:p>
          <a:p>
            <a:pPr>
              <a:lnSpc>
                <a:spcPct val="150000"/>
              </a:lnSpc>
              <a:spcBef>
                <a:spcPts val="600"/>
              </a:spcBef>
            </a:pPr>
            <a:r>
              <a:rPr lang="es-ES" altLang="zh-CN" sz="1000">
                <a:solidFill>
                  <a:schemeClr val="tx1">
                    <a:lumMod val="50000"/>
                  </a:schemeClr>
                </a:solidFill>
                <a:ea typeface="Lato Light" panose="020F0502020204030203" pitchFamily="34" charset="0"/>
                <a:cs typeface="Lato Light" panose="020F0502020204030203" pitchFamily="34" charset="0"/>
              </a:rPr>
              <a:t>Lorem </a:t>
            </a:r>
            <a:r>
              <a:rPr lang="es-ES" altLang="zh-CN" sz="1000" dirty="0">
                <a:solidFill>
                  <a:schemeClr val="tx1">
                    <a:lumMod val="50000"/>
                  </a:schemeClr>
                </a:solidFill>
                <a:ea typeface="Lato Light" panose="020F0502020204030203" pitchFamily="34" charset="0"/>
                <a:cs typeface="Lato Light" panose="020F0502020204030203" pitchFamily="34" charset="0"/>
              </a:rPr>
              <a:t>ipsum dolor sit amet, feugiat delicata liberavisse id cum</a:t>
            </a:r>
            <a:r>
              <a:rPr lang="en-US" altLang="zh-CN" sz="1000" dirty="0">
                <a:solidFill>
                  <a:schemeClr val="tx1">
                    <a:lumMod val="50000"/>
                  </a:schemeClr>
                </a:solidFill>
                <a:ea typeface="Lato Light" panose="020F0502020204030203" pitchFamily="34" charset="0"/>
                <a:cs typeface="Lato Light" panose="020F0502020204030203" pitchFamily="34" charset="0"/>
              </a:rPr>
              <a:t>. </a:t>
            </a:r>
            <a:r>
              <a:rPr lang="es-ES" altLang="zh-CN" sz="1000" dirty="0">
                <a:solidFill>
                  <a:schemeClr val="tx1">
                    <a:lumMod val="50000"/>
                  </a:schemeClr>
                </a:solidFill>
                <a:ea typeface="Lato Light" panose="020F0502020204030203" pitchFamily="34" charset="0"/>
                <a:cs typeface="Lato Light" panose="020F0502020204030203" pitchFamily="34" charset="0"/>
              </a:rPr>
              <a:t>No quo maiorum intelleget. Mea cu case ludus integre, vide viderer eleifend ex mea. His at soluta </a:t>
            </a:r>
            <a:r>
              <a:rPr lang="es-ES" altLang="zh-CN" sz="1000">
                <a:solidFill>
                  <a:schemeClr val="tx1">
                    <a:lumMod val="50000"/>
                  </a:schemeClr>
                </a:solidFill>
                <a:ea typeface="Lato Light" panose="020F0502020204030203" pitchFamily="34" charset="0"/>
                <a:cs typeface="Lato Light" panose="020F0502020204030203" pitchFamily="34" charset="0"/>
              </a:rPr>
              <a:t>regione diceret. </a:t>
            </a:r>
            <a:endParaRPr lang="es-ES" altLang="zh-CN" sz="1000" dirty="0">
              <a:solidFill>
                <a:schemeClr val="tx1">
                  <a:lumMod val="50000"/>
                </a:schemeClr>
              </a:solidFill>
              <a:ea typeface="Lato Light" panose="020F0502020204030203" pitchFamily="34" charset="0"/>
              <a:cs typeface="Lato Light" panose="020F0502020204030203" pitchFamily="34" charset="0"/>
            </a:endParaRPr>
          </a:p>
        </p:txBody>
      </p:sp>
      <p:grpSp>
        <p:nvGrpSpPr>
          <p:cNvPr id="13" name="Graphic 2">
            <a:extLst>
              <a:ext uri="{FF2B5EF4-FFF2-40B4-BE49-F238E27FC236}">
                <a16:creationId xmlns:a16="http://schemas.microsoft.com/office/drawing/2014/main" id="{1AF2C69A-11C0-47B1-B534-0B9A6F1C7C41}"/>
              </a:ext>
            </a:extLst>
          </p:cNvPr>
          <p:cNvGrpSpPr/>
          <p:nvPr/>
        </p:nvGrpSpPr>
        <p:grpSpPr>
          <a:xfrm>
            <a:off x="7675203" y="4436685"/>
            <a:ext cx="651326" cy="651326"/>
            <a:chOff x="6240468" y="3424552"/>
            <a:chExt cx="1234527" cy="1234527"/>
          </a:xfrm>
          <a:solidFill>
            <a:schemeClr val="tx1"/>
          </a:solidFill>
        </p:grpSpPr>
        <p:sp>
          <p:nvSpPr>
            <p:cNvPr id="16" name="Freeform: Shape 15">
              <a:extLst>
                <a:ext uri="{FF2B5EF4-FFF2-40B4-BE49-F238E27FC236}">
                  <a16:creationId xmlns:a16="http://schemas.microsoft.com/office/drawing/2014/main" id="{A8266F28-CBB1-49B6-A561-E4FE51A30DF9}"/>
                </a:ext>
              </a:extLst>
            </p:cNvPr>
            <p:cNvSpPr/>
            <p:nvPr/>
          </p:nvSpPr>
          <p:spPr>
            <a:xfrm>
              <a:off x="6839167" y="3449480"/>
              <a:ext cx="635389" cy="592292"/>
            </a:xfrm>
            <a:custGeom>
              <a:avLst/>
              <a:gdLst>
                <a:gd name="connsiteX0" fmla="*/ 18609 w 635389"/>
                <a:gd name="connsiteY0" fmla="*/ 37479 h 592292"/>
                <a:gd name="connsiteX1" fmla="*/ 566400 w 635389"/>
                <a:gd name="connsiteY1" fmla="*/ 506889 h 592292"/>
                <a:gd name="connsiteX2" fmla="*/ 534977 w 635389"/>
                <a:gd name="connsiteY2" fmla="*/ 509435 h 592292"/>
                <a:gd name="connsiteX3" fmla="*/ 592205 w 635389"/>
                <a:gd name="connsiteY3" fmla="*/ 592293 h 592292"/>
                <a:gd name="connsiteX4" fmla="*/ 635390 w 635389"/>
                <a:gd name="connsiteY4" fmla="*/ 501272 h 592292"/>
                <a:gd name="connsiteX5" fmla="*/ 603879 w 635389"/>
                <a:gd name="connsiteY5" fmla="*/ 503817 h 592292"/>
                <a:gd name="connsiteX6" fmla="*/ 18696 w 635389"/>
                <a:gd name="connsiteY6" fmla="*/ 0 h 592292"/>
                <a:gd name="connsiteX7" fmla="*/ 1 w 635389"/>
                <a:gd name="connsiteY7" fmla="*/ 18696 h 592292"/>
                <a:gd name="connsiteX8" fmla="*/ 18609 w 635389"/>
                <a:gd name="connsiteY8" fmla="*/ 37479 h 592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5389" h="592292">
                  <a:moveTo>
                    <a:pt x="18609" y="37479"/>
                  </a:moveTo>
                  <a:cubicBezTo>
                    <a:pt x="292373" y="37479"/>
                    <a:pt x="524884" y="238304"/>
                    <a:pt x="566400" y="506889"/>
                  </a:cubicBezTo>
                  <a:lnTo>
                    <a:pt x="534977" y="509435"/>
                  </a:lnTo>
                  <a:lnTo>
                    <a:pt x="592205" y="592293"/>
                  </a:lnTo>
                  <a:lnTo>
                    <a:pt x="635390" y="501272"/>
                  </a:lnTo>
                  <a:lnTo>
                    <a:pt x="603879" y="503817"/>
                  </a:lnTo>
                  <a:cubicBezTo>
                    <a:pt x="560695" y="215658"/>
                    <a:pt x="311770" y="0"/>
                    <a:pt x="18696" y="0"/>
                  </a:cubicBezTo>
                  <a:cubicBezTo>
                    <a:pt x="8339" y="0"/>
                    <a:pt x="1" y="8339"/>
                    <a:pt x="1" y="18696"/>
                  </a:cubicBezTo>
                  <a:cubicBezTo>
                    <a:pt x="-87" y="29053"/>
                    <a:pt x="8251" y="37479"/>
                    <a:pt x="18609" y="37479"/>
                  </a:cubicBezTo>
                  <a:close/>
                </a:path>
              </a:pathLst>
            </a:custGeom>
            <a:grpFill/>
            <a:ln w="8777" cap="flat">
              <a:noFill/>
              <a:prstDash val="solid"/>
              <a:miter/>
            </a:ln>
          </p:spPr>
          <p:txBody>
            <a:bodyPr rtlCol="0" anchor="ctr"/>
            <a:lstStyle/>
            <a:p>
              <a:endParaRPr lang="en-US" sz="1200"/>
            </a:p>
          </p:txBody>
        </p:sp>
        <p:sp>
          <p:nvSpPr>
            <p:cNvPr id="17" name="Freeform: Shape 16">
              <a:extLst>
                <a:ext uri="{FF2B5EF4-FFF2-40B4-BE49-F238E27FC236}">
                  <a16:creationId xmlns:a16="http://schemas.microsoft.com/office/drawing/2014/main" id="{B9C13933-8CF7-4B9C-9102-38C31575C69E}"/>
                </a:ext>
              </a:extLst>
            </p:cNvPr>
            <p:cNvSpPr/>
            <p:nvPr/>
          </p:nvSpPr>
          <p:spPr>
            <a:xfrm>
              <a:off x="6976444" y="3649866"/>
              <a:ext cx="282201" cy="295531"/>
            </a:xfrm>
            <a:custGeom>
              <a:avLst/>
              <a:gdLst>
                <a:gd name="connsiteX0" fmla="*/ 0 w 282201"/>
                <a:gd name="connsiteY0" fmla="*/ 10884 h 295531"/>
                <a:gd name="connsiteX1" fmla="*/ 59510 w 282201"/>
                <a:gd name="connsiteY1" fmla="*/ 92074 h 295531"/>
                <a:gd name="connsiteX2" fmla="*/ 72149 w 282201"/>
                <a:gd name="connsiteY2" fmla="*/ 63460 h 295531"/>
                <a:gd name="connsiteX3" fmla="*/ 245589 w 282201"/>
                <a:gd name="connsiteY3" fmla="*/ 282191 h 295531"/>
                <a:gd name="connsiteX4" fmla="*/ 263495 w 282201"/>
                <a:gd name="connsiteY4" fmla="*/ 295532 h 295531"/>
                <a:gd name="connsiteX5" fmla="*/ 268849 w 282201"/>
                <a:gd name="connsiteY5" fmla="*/ 294742 h 295531"/>
                <a:gd name="connsiteX6" fmla="*/ 281400 w 282201"/>
                <a:gd name="connsiteY6" fmla="*/ 271482 h 295531"/>
                <a:gd name="connsiteX7" fmla="*/ 87334 w 282201"/>
                <a:gd name="connsiteY7" fmla="*/ 29053 h 295531"/>
                <a:gd name="connsiteX8" fmla="*/ 100149 w 282201"/>
                <a:gd name="connsiteY8" fmla="*/ 0 h 295531"/>
                <a:gd name="connsiteX9" fmla="*/ 0 w 282201"/>
                <a:gd name="connsiteY9" fmla="*/ 10884 h 295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2201" h="295531">
                  <a:moveTo>
                    <a:pt x="0" y="10884"/>
                  </a:moveTo>
                  <a:lnTo>
                    <a:pt x="59510" y="92074"/>
                  </a:lnTo>
                  <a:lnTo>
                    <a:pt x="72149" y="63460"/>
                  </a:lnTo>
                  <a:cubicBezTo>
                    <a:pt x="155007" y="111735"/>
                    <a:pt x="217941" y="190380"/>
                    <a:pt x="245589" y="282191"/>
                  </a:cubicBezTo>
                  <a:cubicBezTo>
                    <a:pt x="248047" y="290353"/>
                    <a:pt x="255420" y="295532"/>
                    <a:pt x="263495" y="295532"/>
                  </a:cubicBezTo>
                  <a:cubicBezTo>
                    <a:pt x="265250" y="295532"/>
                    <a:pt x="267093" y="295269"/>
                    <a:pt x="268849" y="294742"/>
                  </a:cubicBezTo>
                  <a:cubicBezTo>
                    <a:pt x="278767" y="291758"/>
                    <a:pt x="284385" y="281313"/>
                    <a:pt x="281400" y="271482"/>
                  </a:cubicBezTo>
                  <a:cubicBezTo>
                    <a:pt x="250680" y="169314"/>
                    <a:pt x="180110" y="81892"/>
                    <a:pt x="87334" y="29053"/>
                  </a:cubicBezTo>
                  <a:lnTo>
                    <a:pt x="100149" y="0"/>
                  </a:lnTo>
                  <a:lnTo>
                    <a:pt x="0" y="10884"/>
                  </a:lnTo>
                  <a:close/>
                </a:path>
              </a:pathLst>
            </a:custGeom>
            <a:grpFill/>
            <a:ln w="8777" cap="flat">
              <a:noFill/>
              <a:prstDash val="solid"/>
              <a:miter/>
            </a:ln>
          </p:spPr>
          <p:txBody>
            <a:bodyPr rtlCol="0" anchor="ctr"/>
            <a:lstStyle/>
            <a:p>
              <a:endParaRPr lang="en-US" sz="1200"/>
            </a:p>
          </p:txBody>
        </p:sp>
        <p:sp>
          <p:nvSpPr>
            <p:cNvPr id="18" name="Freeform: Shape 17">
              <a:extLst>
                <a:ext uri="{FF2B5EF4-FFF2-40B4-BE49-F238E27FC236}">
                  <a16:creationId xmlns:a16="http://schemas.microsoft.com/office/drawing/2014/main" id="{74E10CB0-62FE-4EB4-A475-C2DEF2930B44}"/>
                </a:ext>
              </a:extLst>
            </p:cNvPr>
            <p:cNvSpPr/>
            <p:nvPr/>
          </p:nvSpPr>
          <p:spPr>
            <a:xfrm>
              <a:off x="6240994" y="4041860"/>
              <a:ext cx="635476" cy="592292"/>
            </a:xfrm>
            <a:custGeom>
              <a:avLst/>
              <a:gdLst>
                <a:gd name="connsiteX0" fmla="*/ 616781 w 635476"/>
                <a:gd name="connsiteY0" fmla="*/ 554901 h 592292"/>
                <a:gd name="connsiteX1" fmla="*/ 68902 w 635476"/>
                <a:gd name="connsiteY1" fmla="*/ 85403 h 592292"/>
                <a:gd name="connsiteX2" fmla="*/ 100412 w 635476"/>
                <a:gd name="connsiteY2" fmla="*/ 82858 h 592292"/>
                <a:gd name="connsiteX3" fmla="*/ 43184 w 635476"/>
                <a:gd name="connsiteY3" fmla="*/ 0 h 592292"/>
                <a:gd name="connsiteX4" fmla="*/ 0 w 635476"/>
                <a:gd name="connsiteY4" fmla="*/ 90933 h 592292"/>
                <a:gd name="connsiteX5" fmla="*/ 31510 w 635476"/>
                <a:gd name="connsiteY5" fmla="*/ 88388 h 592292"/>
                <a:gd name="connsiteX6" fmla="*/ 616781 w 635476"/>
                <a:gd name="connsiteY6" fmla="*/ 592292 h 592292"/>
                <a:gd name="connsiteX7" fmla="*/ 635477 w 635476"/>
                <a:gd name="connsiteY7" fmla="*/ 573597 h 592292"/>
                <a:gd name="connsiteX8" fmla="*/ 616781 w 635476"/>
                <a:gd name="connsiteY8" fmla="*/ 554901 h 592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5476" h="592292">
                  <a:moveTo>
                    <a:pt x="616781" y="554901"/>
                  </a:moveTo>
                  <a:cubicBezTo>
                    <a:pt x="343017" y="554901"/>
                    <a:pt x="110506" y="354076"/>
                    <a:pt x="68902" y="85403"/>
                  </a:cubicBezTo>
                  <a:lnTo>
                    <a:pt x="100412" y="82858"/>
                  </a:lnTo>
                  <a:lnTo>
                    <a:pt x="43184" y="0"/>
                  </a:lnTo>
                  <a:lnTo>
                    <a:pt x="0" y="90933"/>
                  </a:lnTo>
                  <a:lnTo>
                    <a:pt x="31510" y="88388"/>
                  </a:lnTo>
                  <a:cubicBezTo>
                    <a:pt x="74695" y="376547"/>
                    <a:pt x="323619" y="592292"/>
                    <a:pt x="616781" y="592292"/>
                  </a:cubicBezTo>
                  <a:cubicBezTo>
                    <a:pt x="627138" y="592292"/>
                    <a:pt x="635477" y="583954"/>
                    <a:pt x="635477" y="573597"/>
                  </a:cubicBezTo>
                  <a:cubicBezTo>
                    <a:pt x="635477" y="563239"/>
                    <a:pt x="627051" y="554901"/>
                    <a:pt x="616781" y="554901"/>
                  </a:cubicBezTo>
                  <a:close/>
                </a:path>
              </a:pathLst>
            </a:custGeom>
            <a:grpFill/>
            <a:ln w="8777" cap="flat">
              <a:noFill/>
              <a:prstDash val="solid"/>
              <a:miter/>
            </a:ln>
          </p:spPr>
          <p:txBody>
            <a:bodyPr rtlCol="0" anchor="ctr"/>
            <a:lstStyle/>
            <a:p>
              <a:endParaRPr lang="en-US" sz="1200"/>
            </a:p>
          </p:txBody>
        </p:sp>
        <p:sp>
          <p:nvSpPr>
            <p:cNvPr id="19" name="Freeform: Shape 18">
              <a:extLst>
                <a:ext uri="{FF2B5EF4-FFF2-40B4-BE49-F238E27FC236}">
                  <a16:creationId xmlns:a16="http://schemas.microsoft.com/office/drawing/2014/main" id="{8BFBE3DA-57A1-435F-92C6-558BB0872397}"/>
                </a:ext>
              </a:extLst>
            </p:cNvPr>
            <p:cNvSpPr/>
            <p:nvPr/>
          </p:nvSpPr>
          <p:spPr>
            <a:xfrm>
              <a:off x="6456993" y="4138240"/>
              <a:ext cx="282113" cy="295614"/>
            </a:xfrm>
            <a:custGeom>
              <a:avLst/>
              <a:gdLst>
                <a:gd name="connsiteX0" fmla="*/ 282113 w 282113"/>
                <a:gd name="connsiteY0" fmla="*/ 284643 h 295614"/>
                <a:gd name="connsiteX1" fmla="*/ 222603 w 282113"/>
                <a:gd name="connsiteY1" fmla="*/ 203453 h 295614"/>
                <a:gd name="connsiteX2" fmla="*/ 210051 w 282113"/>
                <a:gd name="connsiteY2" fmla="*/ 232067 h 295614"/>
                <a:gd name="connsiteX3" fmla="*/ 36612 w 282113"/>
                <a:gd name="connsiteY3" fmla="*/ 13337 h 295614"/>
                <a:gd name="connsiteX4" fmla="*/ 13352 w 282113"/>
                <a:gd name="connsiteY4" fmla="*/ 873 h 295614"/>
                <a:gd name="connsiteX5" fmla="*/ 801 w 282113"/>
                <a:gd name="connsiteY5" fmla="*/ 24133 h 295614"/>
                <a:gd name="connsiteX6" fmla="*/ 194867 w 282113"/>
                <a:gd name="connsiteY6" fmla="*/ 266562 h 295614"/>
                <a:gd name="connsiteX7" fmla="*/ 182052 w 282113"/>
                <a:gd name="connsiteY7" fmla="*/ 295615 h 295614"/>
                <a:gd name="connsiteX8" fmla="*/ 282113 w 282113"/>
                <a:gd name="connsiteY8" fmla="*/ 284643 h 29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113" h="295614">
                  <a:moveTo>
                    <a:pt x="282113" y="284643"/>
                  </a:moveTo>
                  <a:lnTo>
                    <a:pt x="222603" y="203453"/>
                  </a:lnTo>
                  <a:lnTo>
                    <a:pt x="210051" y="232067"/>
                  </a:lnTo>
                  <a:cubicBezTo>
                    <a:pt x="127194" y="183704"/>
                    <a:pt x="64261" y="105148"/>
                    <a:pt x="36612" y="13337"/>
                  </a:cubicBezTo>
                  <a:cubicBezTo>
                    <a:pt x="33628" y="3418"/>
                    <a:pt x="23095" y="-2287"/>
                    <a:pt x="13352" y="873"/>
                  </a:cubicBezTo>
                  <a:cubicBezTo>
                    <a:pt x="3434" y="3857"/>
                    <a:pt x="-2184" y="14302"/>
                    <a:pt x="801" y="24133"/>
                  </a:cubicBezTo>
                  <a:cubicBezTo>
                    <a:pt x="31521" y="126301"/>
                    <a:pt x="102091" y="213723"/>
                    <a:pt x="194867" y="266562"/>
                  </a:cubicBezTo>
                  <a:lnTo>
                    <a:pt x="182052" y="295615"/>
                  </a:lnTo>
                  <a:lnTo>
                    <a:pt x="282113" y="284643"/>
                  </a:lnTo>
                  <a:close/>
                </a:path>
              </a:pathLst>
            </a:custGeom>
            <a:grpFill/>
            <a:ln w="8777" cap="flat">
              <a:noFill/>
              <a:prstDash val="solid"/>
              <a:miter/>
            </a:ln>
          </p:spPr>
          <p:txBody>
            <a:bodyPr rtlCol="0" anchor="ctr"/>
            <a:lstStyle/>
            <a:p>
              <a:endParaRPr lang="en-US" sz="1200"/>
            </a:p>
          </p:txBody>
        </p:sp>
        <p:sp>
          <p:nvSpPr>
            <p:cNvPr id="20" name="Freeform: Shape 19">
              <a:extLst>
                <a:ext uri="{FF2B5EF4-FFF2-40B4-BE49-F238E27FC236}">
                  <a16:creationId xmlns:a16="http://schemas.microsoft.com/office/drawing/2014/main" id="{A3DF1707-8DEB-493A-A882-6F410868A96E}"/>
                </a:ext>
              </a:extLst>
            </p:cNvPr>
            <p:cNvSpPr/>
            <p:nvPr/>
          </p:nvSpPr>
          <p:spPr>
            <a:xfrm>
              <a:off x="6240468" y="3424552"/>
              <a:ext cx="685858" cy="685858"/>
            </a:xfrm>
            <a:custGeom>
              <a:avLst/>
              <a:gdLst>
                <a:gd name="connsiteX0" fmla="*/ 342929 w 685858"/>
                <a:gd name="connsiteY0" fmla="*/ 685858 h 685858"/>
                <a:gd name="connsiteX1" fmla="*/ 685858 w 685858"/>
                <a:gd name="connsiteY1" fmla="*/ 342929 h 685858"/>
                <a:gd name="connsiteX2" fmla="*/ 342929 w 685858"/>
                <a:gd name="connsiteY2" fmla="*/ 0 h 685858"/>
                <a:gd name="connsiteX3" fmla="*/ 0 w 685858"/>
                <a:gd name="connsiteY3" fmla="*/ 342929 h 685858"/>
                <a:gd name="connsiteX4" fmla="*/ 342929 w 685858"/>
                <a:gd name="connsiteY4" fmla="*/ 685858 h 685858"/>
                <a:gd name="connsiteX5" fmla="*/ 573948 w 685858"/>
                <a:gd name="connsiteY5" fmla="*/ 542350 h 685858"/>
                <a:gd name="connsiteX6" fmla="*/ 343017 w 685858"/>
                <a:gd name="connsiteY6" fmla="*/ 648467 h 685858"/>
                <a:gd name="connsiteX7" fmla="*/ 112086 w 685858"/>
                <a:gd name="connsiteY7" fmla="*/ 542350 h 685858"/>
                <a:gd name="connsiteX8" fmla="*/ 112086 w 685858"/>
                <a:gd name="connsiteY8" fmla="*/ 534450 h 685858"/>
                <a:gd name="connsiteX9" fmla="*/ 148073 w 685858"/>
                <a:gd name="connsiteY9" fmla="*/ 481523 h 685858"/>
                <a:gd name="connsiteX10" fmla="*/ 203546 w 685858"/>
                <a:gd name="connsiteY10" fmla="*/ 460721 h 685858"/>
                <a:gd name="connsiteX11" fmla="*/ 226016 w 685858"/>
                <a:gd name="connsiteY11" fmla="*/ 454664 h 685858"/>
                <a:gd name="connsiteX12" fmla="*/ 343017 w 685858"/>
                <a:gd name="connsiteY12" fmla="*/ 520757 h 685858"/>
                <a:gd name="connsiteX13" fmla="*/ 459931 w 685858"/>
                <a:gd name="connsiteY13" fmla="*/ 454577 h 685858"/>
                <a:gd name="connsiteX14" fmla="*/ 482313 w 685858"/>
                <a:gd name="connsiteY14" fmla="*/ 460633 h 685858"/>
                <a:gd name="connsiteX15" fmla="*/ 537873 w 685858"/>
                <a:gd name="connsiteY15" fmla="*/ 481523 h 685858"/>
                <a:gd name="connsiteX16" fmla="*/ 573948 w 685858"/>
                <a:gd name="connsiteY16" fmla="*/ 534450 h 685858"/>
                <a:gd name="connsiteX17" fmla="*/ 573948 w 685858"/>
                <a:gd name="connsiteY17" fmla="*/ 542350 h 685858"/>
                <a:gd name="connsiteX18" fmla="*/ 296234 w 685858"/>
                <a:gd name="connsiteY18" fmla="*/ 396559 h 685858"/>
                <a:gd name="connsiteX19" fmla="*/ 343017 w 685858"/>
                <a:gd name="connsiteY19" fmla="*/ 407179 h 685858"/>
                <a:gd name="connsiteX20" fmla="*/ 389800 w 685858"/>
                <a:gd name="connsiteY20" fmla="*/ 396559 h 685858"/>
                <a:gd name="connsiteX21" fmla="*/ 426050 w 685858"/>
                <a:gd name="connsiteY21" fmla="*/ 440006 h 685858"/>
                <a:gd name="connsiteX22" fmla="*/ 343017 w 685858"/>
                <a:gd name="connsiteY22" fmla="*/ 483366 h 685858"/>
                <a:gd name="connsiteX23" fmla="*/ 260071 w 685858"/>
                <a:gd name="connsiteY23" fmla="*/ 440357 h 685858"/>
                <a:gd name="connsiteX24" fmla="*/ 296234 w 685858"/>
                <a:gd name="connsiteY24" fmla="*/ 396559 h 685858"/>
                <a:gd name="connsiteX25" fmla="*/ 253488 w 685858"/>
                <a:gd name="connsiteY25" fmla="*/ 258228 h 685858"/>
                <a:gd name="connsiteX26" fmla="*/ 342929 w 685858"/>
                <a:gd name="connsiteY26" fmla="*/ 164135 h 685858"/>
                <a:gd name="connsiteX27" fmla="*/ 432370 w 685858"/>
                <a:gd name="connsiteY27" fmla="*/ 258228 h 685858"/>
                <a:gd name="connsiteX28" fmla="*/ 342929 w 685858"/>
                <a:gd name="connsiteY28" fmla="*/ 369700 h 685858"/>
                <a:gd name="connsiteX29" fmla="*/ 253488 w 685858"/>
                <a:gd name="connsiteY29" fmla="*/ 258228 h 685858"/>
                <a:gd name="connsiteX30" fmla="*/ 37479 w 685858"/>
                <a:gd name="connsiteY30" fmla="*/ 342929 h 685858"/>
                <a:gd name="connsiteX31" fmla="*/ 342929 w 685858"/>
                <a:gd name="connsiteY31" fmla="*/ 37479 h 685858"/>
                <a:gd name="connsiteX32" fmla="*/ 648467 w 685858"/>
                <a:gd name="connsiteY32" fmla="*/ 342929 h 685858"/>
                <a:gd name="connsiteX33" fmla="*/ 604405 w 685858"/>
                <a:gd name="connsiteY33" fmla="*/ 500131 h 685858"/>
                <a:gd name="connsiteX34" fmla="*/ 553848 w 685858"/>
                <a:gd name="connsiteY34" fmla="*/ 447643 h 685858"/>
                <a:gd name="connsiteX35" fmla="*/ 492846 w 685858"/>
                <a:gd name="connsiteY35" fmla="*/ 424734 h 685858"/>
                <a:gd name="connsiteX36" fmla="*/ 465899 w 685858"/>
                <a:gd name="connsiteY36" fmla="*/ 417449 h 685858"/>
                <a:gd name="connsiteX37" fmla="*/ 422013 w 685858"/>
                <a:gd name="connsiteY37" fmla="*/ 375054 h 685858"/>
                <a:gd name="connsiteX38" fmla="*/ 421925 w 685858"/>
                <a:gd name="connsiteY38" fmla="*/ 374440 h 685858"/>
                <a:gd name="connsiteX39" fmla="*/ 469849 w 685858"/>
                <a:gd name="connsiteY39" fmla="*/ 258141 h 685858"/>
                <a:gd name="connsiteX40" fmla="*/ 342929 w 685858"/>
                <a:gd name="connsiteY40" fmla="*/ 126569 h 685858"/>
                <a:gd name="connsiteX41" fmla="*/ 216009 w 685858"/>
                <a:gd name="connsiteY41" fmla="*/ 258141 h 685858"/>
                <a:gd name="connsiteX42" fmla="*/ 263846 w 685858"/>
                <a:gd name="connsiteY42" fmla="*/ 374352 h 685858"/>
                <a:gd name="connsiteX43" fmla="*/ 263495 w 685858"/>
                <a:gd name="connsiteY43" fmla="*/ 376546 h 685858"/>
                <a:gd name="connsiteX44" fmla="*/ 219959 w 685858"/>
                <a:gd name="connsiteY44" fmla="*/ 417361 h 685858"/>
                <a:gd name="connsiteX45" fmla="*/ 192750 w 685858"/>
                <a:gd name="connsiteY45" fmla="*/ 424734 h 685858"/>
                <a:gd name="connsiteX46" fmla="*/ 131923 w 685858"/>
                <a:gd name="connsiteY46" fmla="*/ 447643 h 685858"/>
                <a:gd name="connsiteX47" fmla="*/ 81541 w 685858"/>
                <a:gd name="connsiteY47" fmla="*/ 500218 h 685858"/>
                <a:gd name="connsiteX48" fmla="*/ 37479 w 685858"/>
                <a:gd name="connsiteY48" fmla="*/ 342929 h 68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85858" h="685858">
                  <a:moveTo>
                    <a:pt x="342929" y="685858"/>
                  </a:moveTo>
                  <a:cubicBezTo>
                    <a:pt x="531992" y="685858"/>
                    <a:pt x="685858" y="532080"/>
                    <a:pt x="685858" y="342929"/>
                  </a:cubicBezTo>
                  <a:cubicBezTo>
                    <a:pt x="685858" y="153866"/>
                    <a:pt x="532080" y="0"/>
                    <a:pt x="342929" y="0"/>
                  </a:cubicBezTo>
                  <a:cubicBezTo>
                    <a:pt x="153866" y="0"/>
                    <a:pt x="0" y="153778"/>
                    <a:pt x="0" y="342929"/>
                  </a:cubicBezTo>
                  <a:cubicBezTo>
                    <a:pt x="88" y="532080"/>
                    <a:pt x="153866" y="685858"/>
                    <a:pt x="342929" y="685858"/>
                  </a:cubicBezTo>
                  <a:close/>
                  <a:moveTo>
                    <a:pt x="573948" y="542350"/>
                  </a:moveTo>
                  <a:cubicBezTo>
                    <a:pt x="517861" y="607214"/>
                    <a:pt x="435266" y="648467"/>
                    <a:pt x="343017" y="648467"/>
                  </a:cubicBezTo>
                  <a:cubicBezTo>
                    <a:pt x="250767" y="648467"/>
                    <a:pt x="168173" y="607214"/>
                    <a:pt x="112086" y="542350"/>
                  </a:cubicBezTo>
                  <a:lnTo>
                    <a:pt x="112086" y="534450"/>
                  </a:lnTo>
                  <a:cubicBezTo>
                    <a:pt x="112086" y="512331"/>
                    <a:pt x="125867" y="492144"/>
                    <a:pt x="148073" y="481523"/>
                  </a:cubicBezTo>
                  <a:cubicBezTo>
                    <a:pt x="164750" y="473623"/>
                    <a:pt x="182919" y="466777"/>
                    <a:pt x="203546" y="460721"/>
                  </a:cubicBezTo>
                  <a:cubicBezTo>
                    <a:pt x="211006" y="458526"/>
                    <a:pt x="218379" y="456508"/>
                    <a:pt x="226016" y="454664"/>
                  </a:cubicBezTo>
                  <a:cubicBezTo>
                    <a:pt x="240322" y="492670"/>
                    <a:pt x="287018" y="520757"/>
                    <a:pt x="343017" y="520757"/>
                  </a:cubicBezTo>
                  <a:cubicBezTo>
                    <a:pt x="398928" y="520757"/>
                    <a:pt x="445536" y="492670"/>
                    <a:pt x="459931" y="454577"/>
                  </a:cubicBezTo>
                  <a:cubicBezTo>
                    <a:pt x="467479" y="456420"/>
                    <a:pt x="474940" y="458439"/>
                    <a:pt x="482313" y="460633"/>
                  </a:cubicBezTo>
                  <a:cubicBezTo>
                    <a:pt x="502588" y="466689"/>
                    <a:pt x="521372" y="473711"/>
                    <a:pt x="537873" y="481523"/>
                  </a:cubicBezTo>
                  <a:cubicBezTo>
                    <a:pt x="560167" y="492056"/>
                    <a:pt x="573948" y="512331"/>
                    <a:pt x="573948" y="534450"/>
                  </a:cubicBezTo>
                  <a:lnTo>
                    <a:pt x="573948" y="542350"/>
                  </a:lnTo>
                  <a:close/>
                  <a:moveTo>
                    <a:pt x="296234" y="396559"/>
                  </a:moveTo>
                  <a:cubicBezTo>
                    <a:pt x="310717" y="403317"/>
                    <a:pt x="326516" y="407179"/>
                    <a:pt x="343017" y="407179"/>
                  </a:cubicBezTo>
                  <a:cubicBezTo>
                    <a:pt x="359518" y="407179"/>
                    <a:pt x="375317" y="403405"/>
                    <a:pt x="389800" y="396559"/>
                  </a:cubicBezTo>
                  <a:cubicBezTo>
                    <a:pt x="396734" y="414025"/>
                    <a:pt x="409285" y="429122"/>
                    <a:pt x="426050" y="440006"/>
                  </a:cubicBezTo>
                  <a:cubicBezTo>
                    <a:pt x="418590" y="462125"/>
                    <a:pt x="386552" y="483366"/>
                    <a:pt x="343017" y="483366"/>
                  </a:cubicBezTo>
                  <a:cubicBezTo>
                    <a:pt x="299569" y="483366"/>
                    <a:pt x="267620" y="462300"/>
                    <a:pt x="260071" y="440357"/>
                  </a:cubicBezTo>
                  <a:cubicBezTo>
                    <a:pt x="276748" y="429649"/>
                    <a:pt x="289388" y="414289"/>
                    <a:pt x="296234" y="396559"/>
                  </a:cubicBezTo>
                  <a:close/>
                  <a:moveTo>
                    <a:pt x="253488" y="258228"/>
                  </a:moveTo>
                  <a:cubicBezTo>
                    <a:pt x="253488" y="201000"/>
                    <a:pt x="288598" y="164135"/>
                    <a:pt x="342929" y="164135"/>
                  </a:cubicBezTo>
                  <a:cubicBezTo>
                    <a:pt x="397261" y="164135"/>
                    <a:pt x="432370" y="201088"/>
                    <a:pt x="432370" y="258228"/>
                  </a:cubicBezTo>
                  <a:cubicBezTo>
                    <a:pt x="432370" y="319669"/>
                    <a:pt x="392258" y="369700"/>
                    <a:pt x="342929" y="369700"/>
                  </a:cubicBezTo>
                  <a:cubicBezTo>
                    <a:pt x="293601" y="369700"/>
                    <a:pt x="253488" y="319669"/>
                    <a:pt x="253488" y="258228"/>
                  </a:cubicBezTo>
                  <a:close/>
                  <a:moveTo>
                    <a:pt x="37479" y="342929"/>
                  </a:moveTo>
                  <a:cubicBezTo>
                    <a:pt x="37479" y="174493"/>
                    <a:pt x="174493" y="37479"/>
                    <a:pt x="342929" y="37479"/>
                  </a:cubicBezTo>
                  <a:cubicBezTo>
                    <a:pt x="511366" y="37479"/>
                    <a:pt x="648467" y="174493"/>
                    <a:pt x="648467" y="342929"/>
                  </a:cubicBezTo>
                  <a:cubicBezTo>
                    <a:pt x="648467" y="400508"/>
                    <a:pt x="632141" y="454138"/>
                    <a:pt x="604405" y="500131"/>
                  </a:cubicBezTo>
                  <a:cubicBezTo>
                    <a:pt x="595364" y="477836"/>
                    <a:pt x="577810" y="458965"/>
                    <a:pt x="553848" y="447643"/>
                  </a:cubicBezTo>
                  <a:cubicBezTo>
                    <a:pt x="535503" y="438953"/>
                    <a:pt x="515052" y="431229"/>
                    <a:pt x="492846" y="424734"/>
                  </a:cubicBezTo>
                  <a:cubicBezTo>
                    <a:pt x="483893" y="422101"/>
                    <a:pt x="474852" y="419555"/>
                    <a:pt x="465899" y="417449"/>
                  </a:cubicBezTo>
                  <a:cubicBezTo>
                    <a:pt x="443166" y="411217"/>
                    <a:pt x="425963" y="394628"/>
                    <a:pt x="422013" y="375054"/>
                  </a:cubicBezTo>
                  <a:cubicBezTo>
                    <a:pt x="422013" y="374966"/>
                    <a:pt x="422013" y="374615"/>
                    <a:pt x="421925" y="374440"/>
                  </a:cubicBezTo>
                  <a:cubicBezTo>
                    <a:pt x="451066" y="347142"/>
                    <a:pt x="469849" y="305187"/>
                    <a:pt x="469849" y="258141"/>
                  </a:cubicBezTo>
                  <a:cubicBezTo>
                    <a:pt x="469849" y="180725"/>
                    <a:pt x="417712" y="126569"/>
                    <a:pt x="342929" y="126569"/>
                  </a:cubicBezTo>
                  <a:cubicBezTo>
                    <a:pt x="268234" y="126569"/>
                    <a:pt x="216009" y="180637"/>
                    <a:pt x="216009" y="258141"/>
                  </a:cubicBezTo>
                  <a:cubicBezTo>
                    <a:pt x="216009" y="305187"/>
                    <a:pt x="234705" y="347055"/>
                    <a:pt x="263846" y="374352"/>
                  </a:cubicBezTo>
                  <a:cubicBezTo>
                    <a:pt x="263758" y="375142"/>
                    <a:pt x="263670" y="375932"/>
                    <a:pt x="263495" y="376546"/>
                  </a:cubicBezTo>
                  <a:cubicBezTo>
                    <a:pt x="259369" y="395944"/>
                    <a:pt x="242253" y="412007"/>
                    <a:pt x="219959" y="417361"/>
                  </a:cubicBezTo>
                  <a:cubicBezTo>
                    <a:pt x="210743" y="419555"/>
                    <a:pt x="201790" y="422013"/>
                    <a:pt x="192750" y="424734"/>
                  </a:cubicBezTo>
                  <a:cubicBezTo>
                    <a:pt x="170280" y="431404"/>
                    <a:pt x="150355" y="438953"/>
                    <a:pt x="131923" y="447643"/>
                  </a:cubicBezTo>
                  <a:cubicBezTo>
                    <a:pt x="107961" y="458965"/>
                    <a:pt x="90494" y="477924"/>
                    <a:pt x="81541" y="500218"/>
                  </a:cubicBezTo>
                  <a:cubicBezTo>
                    <a:pt x="53805" y="454313"/>
                    <a:pt x="37479" y="400596"/>
                    <a:pt x="37479" y="342929"/>
                  </a:cubicBezTo>
                  <a:close/>
                </a:path>
              </a:pathLst>
            </a:custGeom>
            <a:grpFill/>
            <a:ln w="8777" cap="flat">
              <a:noFill/>
              <a:prstDash val="solid"/>
              <a:miter/>
            </a:ln>
          </p:spPr>
          <p:txBody>
            <a:bodyPr rtlCol="0" anchor="ctr"/>
            <a:lstStyle/>
            <a:p>
              <a:endParaRPr lang="en-US" sz="1200"/>
            </a:p>
          </p:txBody>
        </p:sp>
        <p:sp>
          <p:nvSpPr>
            <p:cNvPr id="21" name="Freeform: Shape 20">
              <a:extLst>
                <a:ext uri="{FF2B5EF4-FFF2-40B4-BE49-F238E27FC236}">
                  <a16:creationId xmlns:a16="http://schemas.microsoft.com/office/drawing/2014/main" id="{F1BF0296-1D44-403C-913E-41F1CAE594AE}"/>
                </a:ext>
              </a:extLst>
            </p:cNvPr>
            <p:cNvSpPr/>
            <p:nvPr/>
          </p:nvSpPr>
          <p:spPr>
            <a:xfrm>
              <a:off x="6789137" y="3973222"/>
              <a:ext cx="685858" cy="685858"/>
            </a:xfrm>
            <a:custGeom>
              <a:avLst/>
              <a:gdLst>
                <a:gd name="connsiteX0" fmla="*/ 342929 w 685858"/>
                <a:gd name="connsiteY0" fmla="*/ 0 h 685858"/>
                <a:gd name="connsiteX1" fmla="*/ 0 w 685858"/>
                <a:gd name="connsiteY1" fmla="*/ 342929 h 685858"/>
                <a:gd name="connsiteX2" fmla="*/ 342929 w 685858"/>
                <a:gd name="connsiteY2" fmla="*/ 685858 h 685858"/>
                <a:gd name="connsiteX3" fmla="*/ 685858 w 685858"/>
                <a:gd name="connsiteY3" fmla="*/ 342929 h 685858"/>
                <a:gd name="connsiteX4" fmla="*/ 342929 w 685858"/>
                <a:gd name="connsiteY4" fmla="*/ 0 h 685858"/>
                <a:gd name="connsiteX5" fmla="*/ 573860 w 685858"/>
                <a:gd name="connsiteY5" fmla="*/ 542350 h 685858"/>
                <a:gd name="connsiteX6" fmla="*/ 342929 w 685858"/>
                <a:gd name="connsiteY6" fmla="*/ 648467 h 685858"/>
                <a:gd name="connsiteX7" fmla="*/ 111998 w 685858"/>
                <a:gd name="connsiteY7" fmla="*/ 542350 h 685858"/>
                <a:gd name="connsiteX8" fmla="*/ 111998 w 685858"/>
                <a:gd name="connsiteY8" fmla="*/ 534450 h 685858"/>
                <a:gd name="connsiteX9" fmla="*/ 147985 w 685858"/>
                <a:gd name="connsiteY9" fmla="*/ 481611 h 685858"/>
                <a:gd name="connsiteX10" fmla="*/ 203458 w 685858"/>
                <a:gd name="connsiteY10" fmla="*/ 460721 h 685858"/>
                <a:gd name="connsiteX11" fmla="*/ 226103 w 685858"/>
                <a:gd name="connsiteY11" fmla="*/ 454576 h 685858"/>
                <a:gd name="connsiteX12" fmla="*/ 342929 w 685858"/>
                <a:gd name="connsiteY12" fmla="*/ 520757 h 685858"/>
                <a:gd name="connsiteX13" fmla="*/ 459931 w 685858"/>
                <a:gd name="connsiteY13" fmla="*/ 454576 h 685858"/>
                <a:gd name="connsiteX14" fmla="*/ 482225 w 685858"/>
                <a:gd name="connsiteY14" fmla="*/ 460633 h 685858"/>
                <a:gd name="connsiteX15" fmla="*/ 537785 w 685858"/>
                <a:gd name="connsiteY15" fmla="*/ 481523 h 685858"/>
                <a:gd name="connsiteX16" fmla="*/ 573860 w 685858"/>
                <a:gd name="connsiteY16" fmla="*/ 534450 h 685858"/>
                <a:gd name="connsiteX17" fmla="*/ 573860 w 685858"/>
                <a:gd name="connsiteY17" fmla="*/ 542350 h 685858"/>
                <a:gd name="connsiteX18" fmla="*/ 296146 w 685858"/>
                <a:gd name="connsiteY18" fmla="*/ 396471 h 685858"/>
                <a:gd name="connsiteX19" fmla="*/ 342929 w 685858"/>
                <a:gd name="connsiteY19" fmla="*/ 407091 h 685858"/>
                <a:gd name="connsiteX20" fmla="*/ 389712 w 685858"/>
                <a:gd name="connsiteY20" fmla="*/ 396471 h 685858"/>
                <a:gd name="connsiteX21" fmla="*/ 425963 w 685858"/>
                <a:gd name="connsiteY21" fmla="*/ 439918 h 685858"/>
                <a:gd name="connsiteX22" fmla="*/ 342929 w 685858"/>
                <a:gd name="connsiteY22" fmla="*/ 483366 h 685858"/>
                <a:gd name="connsiteX23" fmla="*/ 259984 w 685858"/>
                <a:gd name="connsiteY23" fmla="*/ 440357 h 685858"/>
                <a:gd name="connsiteX24" fmla="*/ 296146 w 685858"/>
                <a:gd name="connsiteY24" fmla="*/ 396471 h 685858"/>
                <a:gd name="connsiteX25" fmla="*/ 253489 w 685858"/>
                <a:gd name="connsiteY25" fmla="*/ 258228 h 685858"/>
                <a:gd name="connsiteX26" fmla="*/ 342929 w 685858"/>
                <a:gd name="connsiteY26" fmla="*/ 164135 h 685858"/>
                <a:gd name="connsiteX27" fmla="*/ 432370 w 685858"/>
                <a:gd name="connsiteY27" fmla="*/ 258228 h 685858"/>
                <a:gd name="connsiteX28" fmla="*/ 342929 w 685858"/>
                <a:gd name="connsiteY28" fmla="*/ 369700 h 685858"/>
                <a:gd name="connsiteX29" fmla="*/ 253489 w 685858"/>
                <a:gd name="connsiteY29" fmla="*/ 258228 h 685858"/>
                <a:gd name="connsiteX30" fmla="*/ 553848 w 685858"/>
                <a:gd name="connsiteY30" fmla="*/ 447730 h 685858"/>
                <a:gd name="connsiteX31" fmla="*/ 492846 w 685858"/>
                <a:gd name="connsiteY31" fmla="*/ 424734 h 685858"/>
                <a:gd name="connsiteX32" fmla="*/ 465899 w 685858"/>
                <a:gd name="connsiteY32" fmla="*/ 417449 h 685858"/>
                <a:gd name="connsiteX33" fmla="*/ 421925 w 685858"/>
                <a:gd name="connsiteY33" fmla="*/ 375054 h 685858"/>
                <a:gd name="connsiteX34" fmla="*/ 421837 w 685858"/>
                <a:gd name="connsiteY34" fmla="*/ 374527 h 685858"/>
                <a:gd name="connsiteX35" fmla="*/ 469761 w 685858"/>
                <a:gd name="connsiteY35" fmla="*/ 258140 h 685858"/>
                <a:gd name="connsiteX36" fmla="*/ 342841 w 685858"/>
                <a:gd name="connsiteY36" fmla="*/ 126656 h 685858"/>
                <a:gd name="connsiteX37" fmla="*/ 215922 w 685858"/>
                <a:gd name="connsiteY37" fmla="*/ 258140 h 685858"/>
                <a:gd name="connsiteX38" fmla="*/ 263758 w 685858"/>
                <a:gd name="connsiteY38" fmla="*/ 374440 h 685858"/>
                <a:gd name="connsiteX39" fmla="*/ 263495 w 685858"/>
                <a:gd name="connsiteY39" fmla="*/ 376634 h 685858"/>
                <a:gd name="connsiteX40" fmla="*/ 219959 w 685858"/>
                <a:gd name="connsiteY40" fmla="*/ 417449 h 685858"/>
                <a:gd name="connsiteX41" fmla="*/ 192750 w 685858"/>
                <a:gd name="connsiteY41" fmla="*/ 424821 h 685858"/>
                <a:gd name="connsiteX42" fmla="*/ 131923 w 685858"/>
                <a:gd name="connsiteY42" fmla="*/ 447730 h 685858"/>
                <a:gd name="connsiteX43" fmla="*/ 81453 w 685858"/>
                <a:gd name="connsiteY43" fmla="*/ 500306 h 685858"/>
                <a:gd name="connsiteX44" fmla="*/ 37304 w 685858"/>
                <a:gd name="connsiteY44" fmla="*/ 342929 h 685858"/>
                <a:gd name="connsiteX45" fmla="*/ 342841 w 685858"/>
                <a:gd name="connsiteY45" fmla="*/ 37391 h 685858"/>
                <a:gd name="connsiteX46" fmla="*/ 648380 w 685858"/>
                <a:gd name="connsiteY46" fmla="*/ 342929 h 685858"/>
                <a:gd name="connsiteX47" fmla="*/ 604230 w 685858"/>
                <a:gd name="connsiteY47" fmla="*/ 500306 h 685858"/>
                <a:gd name="connsiteX48" fmla="*/ 553848 w 685858"/>
                <a:gd name="connsiteY48" fmla="*/ 447730 h 68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85858" h="685858">
                  <a:moveTo>
                    <a:pt x="342929" y="0"/>
                  </a:moveTo>
                  <a:cubicBezTo>
                    <a:pt x="153866" y="0"/>
                    <a:pt x="0" y="153866"/>
                    <a:pt x="0" y="342929"/>
                  </a:cubicBezTo>
                  <a:cubicBezTo>
                    <a:pt x="0" y="531993"/>
                    <a:pt x="153866" y="685858"/>
                    <a:pt x="342929" y="685858"/>
                  </a:cubicBezTo>
                  <a:cubicBezTo>
                    <a:pt x="531993" y="685858"/>
                    <a:pt x="685858" y="531993"/>
                    <a:pt x="685858" y="342929"/>
                  </a:cubicBezTo>
                  <a:cubicBezTo>
                    <a:pt x="685858" y="153866"/>
                    <a:pt x="531993" y="0"/>
                    <a:pt x="342929" y="0"/>
                  </a:cubicBezTo>
                  <a:close/>
                  <a:moveTo>
                    <a:pt x="573860" y="542350"/>
                  </a:moveTo>
                  <a:cubicBezTo>
                    <a:pt x="517773" y="607214"/>
                    <a:pt x="435179" y="648467"/>
                    <a:pt x="342929" y="648467"/>
                  </a:cubicBezTo>
                  <a:cubicBezTo>
                    <a:pt x="250680" y="648467"/>
                    <a:pt x="168085" y="607214"/>
                    <a:pt x="111998" y="542350"/>
                  </a:cubicBezTo>
                  <a:lnTo>
                    <a:pt x="111998" y="534450"/>
                  </a:lnTo>
                  <a:cubicBezTo>
                    <a:pt x="111998" y="512331"/>
                    <a:pt x="125779" y="492143"/>
                    <a:pt x="147985" y="481611"/>
                  </a:cubicBezTo>
                  <a:cubicBezTo>
                    <a:pt x="164662" y="473711"/>
                    <a:pt x="182831" y="466865"/>
                    <a:pt x="203458" y="460721"/>
                  </a:cubicBezTo>
                  <a:cubicBezTo>
                    <a:pt x="210919" y="458526"/>
                    <a:pt x="218379" y="456507"/>
                    <a:pt x="226103" y="454576"/>
                  </a:cubicBezTo>
                  <a:cubicBezTo>
                    <a:pt x="240410" y="492582"/>
                    <a:pt x="286930" y="520757"/>
                    <a:pt x="342929" y="520757"/>
                  </a:cubicBezTo>
                  <a:cubicBezTo>
                    <a:pt x="398841" y="520757"/>
                    <a:pt x="445536" y="492670"/>
                    <a:pt x="459931" y="454576"/>
                  </a:cubicBezTo>
                  <a:cubicBezTo>
                    <a:pt x="467479" y="456420"/>
                    <a:pt x="474852" y="458438"/>
                    <a:pt x="482225" y="460633"/>
                  </a:cubicBezTo>
                  <a:cubicBezTo>
                    <a:pt x="502588" y="466689"/>
                    <a:pt x="521284" y="473711"/>
                    <a:pt x="537785" y="481523"/>
                  </a:cubicBezTo>
                  <a:cubicBezTo>
                    <a:pt x="560080" y="492056"/>
                    <a:pt x="573860" y="512331"/>
                    <a:pt x="573860" y="534450"/>
                  </a:cubicBezTo>
                  <a:lnTo>
                    <a:pt x="573860" y="542350"/>
                  </a:lnTo>
                  <a:close/>
                  <a:moveTo>
                    <a:pt x="296146" y="396471"/>
                  </a:moveTo>
                  <a:cubicBezTo>
                    <a:pt x="310629" y="403229"/>
                    <a:pt x="326428" y="407091"/>
                    <a:pt x="342929" y="407091"/>
                  </a:cubicBezTo>
                  <a:cubicBezTo>
                    <a:pt x="359431" y="407091"/>
                    <a:pt x="375230" y="403229"/>
                    <a:pt x="389712" y="396471"/>
                  </a:cubicBezTo>
                  <a:cubicBezTo>
                    <a:pt x="396646" y="413937"/>
                    <a:pt x="409110" y="429034"/>
                    <a:pt x="425963" y="439918"/>
                  </a:cubicBezTo>
                  <a:cubicBezTo>
                    <a:pt x="418502" y="462037"/>
                    <a:pt x="386465" y="483366"/>
                    <a:pt x="342929" y="483366"/>
                  </a:cubicBezTo>
                  <a:cubicBezTo>
                    <a:pt x="299482" y="483366"/>
                    <a:pt x="267532" y="462300"/>
                    <a:pt x="259984" y="440357"/>
                  </a:cubicBezTo>
                  <a:cubicBezTo>
                    <a:pt x="276661" y="429561"/>
                    <a:pt x="289300" y="414201"/>
                    <a:pt x="296146" y="396471"/>
                  </a:cubicBezTo>
                  <a:close/>
                  <a:moveTo>
                    <a:pt x="253489" y="258228"/>
                  </a:moveTo>
                  <a:cubicBezTo>
                    <a:pt x="253489" y="201000"/>
                    <a:pt x="288598" y="164135"/>
                    <a:pt x="342929" y="164135"/>
                  </a:cubicBezTo>
                  <a:cubicBezTo>
                    <a:pt x="397261" y="164135"/>
                    <a:pt x="432370" y="201088"/>
                    <a:pt x="432370" y="258228"/>
                  </a:cubicBezTo>
                  <a:cubicBezTo>
                    <a:pt x="432370" y="319669"/>
                    <a:pt x="392258" y="369700"/>
                    <a:pt x="342929" y="369700"/>
                  </a:cubicBezTo>
                  <a:cubicBezTo>
                    <a:pt x="293601" y="369700"/>
                    <a:pt x="253489" y="319669"/>
                    <a:pt x="253489" y="258228"/>
                  </a:cubicBezTo>
                  <a:close/>
                  <a:moveTo>
                    <a:pt x="553848" y="447730"/>
                  </a:moveTo>
                  <a:cubicBezTo>
                    <a:pt x="535503" y="439129"/>
                    <a:pt x="515052" y="431317"/>
                    <a:pt x="492846" y="424734"/>
                  </a:cubicBezTo>
                  <a:cubicBezTo>
                    <a:pt x="483893" y="422101"/>
                    <a:pt x="474852" y="419555"/>
                    <a:pt x="465899" y="417449"/>
                  </a:cubicBezTo>
                  <a:cubicBezTo>
                    <a:pt x="443166" y="411216"/>
                    <a:pt x="425963" y="394628"/>
                    <a:pt x="421925" y="375054"/>
                  </a:cubicBezTo>
                  <a:cubicBezTo>
                    <a:pt x="421925" y="374966"/>
                    <a:pt x="421925" y="374615"/>
                    <a:pt x="421837" y="374527"/>
                  </a:cubicBezTo>
                  <a:cubicBezTo>
                    <a:pt x="450978" y="347230"/>
                    <a:pt x="469761" y="305275"/>
                    <a:pt x="469761" y="258140"/>
                  </a:cubicBezTo>
                  <a:cubicBezTo>
                    <a:pt x="469761" y="180725"/>
                    <a:pt x="417624" y="126656"/>
                    <a:pt x="342841" y="126656"/>
                  </a:cubicBezTo>
                  <a:cubicBezTo>
                    <a:pt x="268147" y="126656"/>
                    <a:pt x="215922" y="180725"/>
                    <a:pt x="215922" y="258140"/>
                  </a:cubicBezTo>
                  <a:cubicBezTo>
                    <a:pt x="215922" y="305099"/>
                    <a:pt x="234617" y="347054"/>
                    <a:pt x="263758" y="374440"/>
                  </a:cubicBezTo>
                  <a:cubicBezTo>
                    <a:pt x="263670" y="375230"/>
                    <a:pt x="263582" y="376020"/>
                    <a:pt x="263495" y="376634"/>
                  </a:cubicBezTo>
                  <a:cubicBezTo>
                    <a:pt x="259369" y="396032"/>
                    <a:pt x="242254" y="412094"/>
                    <a:pt x="219959" y="417449"/>
                  </a:cubicBezTo>
                  <a:cubicBezTo>
                    <a:pt x="210743" y="419643"/>
                    <a:pt x="201790" y="422101"/>
                    <a:pt x="192750" y="424821"/>
                  </a:cubicBezTo>
                  <a:cubicBezTo>
                    <a:pt x="170280" y="431492"/>
                    <a:pt x="150355" y="439041"/>
                    <a:pt x="131923" y="447730"/>
                  </a:cubicBezTo>
                  <a:cubicBezTo>
                    <a:pt x="108049" y="459053"/>
                    <a:pt x="90494" y="477924"/>
                    <a:pt x="81453" y="500306"/>
                  </a:cubicBezTo>
                  <a:cubicBezTo>
                    <a:pt x="53629" y="454313"/>
                    <a:pt x="37304" y="400508"/>
                    <a:pt x="37304" y="342929"/>
                  </a:cubicBezTo>
                  <a:cubicBezTo>
                    <a:pt x="37304" y="174493"/>
                    <a:pt x="174317" y="37391"/>
                    <a:pt x="342841" y="37391"/>
                  </a:cubicBezTo>
                  <a:cubicBezTo>
                    <a:pt x="511278" y="37391"/>
                    <a:pt x="648380" y="174405"/>
                    <a:pt x="648380" y="342929"/>
                  </a:cubicBezTo>
                  <a:cubicBezTo>
                    <a:pt x="648380" y="400596"/>
                    <a:pt x="632053" y="454313"/>
                    <a:pt x="604230" y="500306"/>
                  </a:cubicBezTo>
                  <a:cubicBezTo>
                    <a:pt x="595277" y="478012"/>
                    <a:pt x="577810" y="459053"/>
                    <a:pt x="553848" y="447730"/>
                  </a:cubicBezTo>
                  <a:close/>
                </a:path>
              </a:pathLst>
            </a:custGeom>
            <a:grpFill/>
            <a:ln w="8777" cap="flat">
              <a:noFill/>
              <a:prstDash val="solid"/>
              <a:miter/>
            </a:ln>
          </p:spPr>
          <p:txBody>
            <a:bodyPr rtlCol="0" anchor="ctr"/>
            <a:lstStyle/>
            <a:p>
              <a:endParaRPr lang="en-US" sz="1200"/>
            </a:p>
          </p:txBody>
        </p:sp>
      </p:grpSp>
      <p:sp>
        <p:nvSpPr>
          <p:cNvPr id="22" name="Freeform: Shape 21">
            <a:extLst>
              <a:ext uri="{FF2B5EF4-FFF2-40B4-BE49-F238E27FC236}">
                <a16:creationId xmlns:a16="http://schemas.microsoft.com/office/drawing/2014/main" id="{E0A475BC-F239-4B9B-BE22-6502DE45BFC6}"/>
              </a:ext>
            </a:extLst>
          </p:cNvPr>
          <p:cNvSpPr/>
          <p:nvPr/>
        </p:nvSpPr>
        <p:spPr>
          <a:xfrm>
            <a:off x="10035597" y="4430329"/>
            <a:ext cx="503032" cy="664040"/>
          </a:xfrm>
          <a:custGeom>
            <a:avLst/>
            <a:gdLst>
              <a:gd name="connsiteX0" fmla="*/ 467477 w 934869"/>
              <a:gd name="connsiteY0" fmla="*/ 0 h 1234105"/>
              <a:gd name="connsiteX1" fmla="*/ 0 w 934869"/>
              <a:gd name="connsiteY1" fmla="*/ 467477 h 1234105"/>
              <a:gd name="connsiteX2" fmla="*/ 135430 w 934869"/>
              <a:gd name="connsiteY2" fmla="*/ 796343 h 1234105"/>
              <a:gd name="connsiteX3" fmla="*/ 201304 w 934869"/>
              <a:gd name="connsiteY3" fmla="*/ 957469 h 1234105"/>
              <a:gd name="connsiteX4" fmla="*/ 201304 w 934869"/>
              <a:gd name="connsiteY4" fmla="*/ 1086287 h 1234105"/>
              <a:gd name="connsiteX5" fmla="*/ 244913 w 934869"/>
              <a:gd name="connsiteY5" fmla="*/ 1129896 h 1234105"/>
              <a:gd name="connsiteX6" fmla="*/ 251190 w 934869"/>
              <a:gd name="connsiteY6" fmla="*/ 1129896 h 1234105"/>
              <a:gd name="connsiteX7" fmla="*/ 251190 w 934869"/>
              <a:gd name="connsiteY7" fmla="*/ 1190497 h 1234105"/>
              <a:gd name="connsiteX8" fmla="*/ 294799 w 934869"/>
              <a:gd name="connsiteY8" fmla="*/ 1234105 h 1234105"/>
              <a:gd name="connsiteX9" fmla="*/ 643837 w 934869"/>
              <a:gd name="connsiteY9" fmla="*/ 1234105 h 1234105"/>
              <a:gd name="connsiteX10" fmla="*/ 687446 w 934869"/>
              <a:gd name="connsiteY10" fmla="*/ 1190497 h 1234105"/>
              <a:gd name="connsiteX11" fmla="*/ 687446 w 934869"/>
              <a:gd name="connsiteY11" fmla="*/ 1129896 h 1234105"/>
              <a:gd name="connsiteX12" fmla="*/ 693724 w 934869"/>
              <a:gd name="connsiteY12" fmla="*/ 1129896 h 1234105"/>
              <a:gd name="connsiteX13" fmla="*/ 737333 w 934869"/>
              <a:gd name="connsiteY13" fmla="*/ 1086287 h 1234105"/>
              <a:gd name="connsiteX14" fmla="*/ 737333 w 934869"/>
              <a:gd name="connsiteY14" fmla="*/ 953787 h 1234105"/>
              <a:gd name="connsiteX15" fmla="*/ 801951 w 934869"/>
              <a:gd name="connsiteY15" fmla="*/ 793999 h 1234105"/>
              <a:gd name="connsiteX16" fmla="*/ 934870 w 934869"/>
              <a:gd name="connsiteY16" fmla="*/ 467393 h 1234105"/>
              <a:gd name="connsiteX17" fmla="*/ 467477 w 934869"/>
              <a:gd name="connsiteY17" fmla="*/ 0 h 1234105"/>
              <a:gd name="connsiteX18" fmla="*/ 161964 w 934869"/>
              <a:gd name="connsiteY18" fmla="*/ 769977 h 1234105"/>
              <a:gd name="connsiteX19" fmla="*/ 140620 w 934869"/>
              <a:gd name="connsiteY19" fmla="*/ 746205 h 1234105"/>
              <a:gd name="connsiteX20" fmla="*/ 140620 w 934869"/>
              <a:gd name="connsiteY20" fmla="*/ 732562 h 1234105"/>
              <a:gd name="connsiteX21" fmla="*/ 194608 w 934869"/>
              <a:gd name="connsiteY21" fmla="*/ 652877 h 1234105"/>
              <a:gd name="connsiteX22" fmla="*/ 272451 w 934869"/>
              <a:gd name="connsiteY22" fmla="*/ 623581 h 1234105"/>
              <a:gd name="connsiteX23" fmla="*/ 307857 w 934869"/>
              <a:gd name="connsiteY23" fmla="*/ 613956 h 1234105"/>
              <a:gd name="connsiteX24" fmla="*/ 312125 w 934869"/>
              <a:gd name="connsiteY24" fmla="*/ 612616 h 1234105"/>
              <a:gd name="connsiteX25" fmla="*/ 448895 w 934869"/>
              <a:gd name="connsiteY25" fmla="*/ 726954 h 1234105"/>
              <a:gd name="connsiteX26" fmla="*/ 448895 w 934869"/>
              <a:gd name="connsiteY26" fmla="*/ 888834 h 1234105"/>
              <a:gd name="connsiteX27" fmla="*/ 229763 w 934869"/>
              <a:gd name="connsiteY27" fmla="*/ 888834 h 1234105"/>
              <a:gd name="connsiteX28" fmla="*/ 161964 w 934869"/>
              <a:gd name="connsiteY28" fmla="*/ 769977 h 1234105"/>
              <a:gd name="connsiteX29" fmla="*/ 393317 w 934869"/>
              <a:gd name="connsiteY29" fmla="*/ 337404 h 1234105"/>
              <a:gd name="connsiteX30" fmla="*/ 471662 w 934869"/>
              <a:gd name="connsiteY30" fmla="*/ 346862 h 1234105"/>
              <a:gd name="connsiteX31" fmla="*/ 596462 w 934869"/>
              <a:gd name="connsiteY31" fmla="*/ 325267 h 1234105"/>
              <a:gd name="connsiteX32" fmla="*/ 598471 w 934869"/>
              <a:gd name="connsiteY32" fmla="*/ 350294 h 1234105"/>
              <a:gd name="connsiteX33" fmla="*/ 467393 w 934869"/>
              <a:gd name="connsiteY33" fmla="*/ 511839 h 1234105"/>
              <a:gd name="connsiteX34" fmla="*/ 336315 w 934869"/>
              <a:gd name="connsiteY34" fmla="*/ 350294 h 1234105"/>
              <a:gd name="connsiteX35" fmla="*/ 467393 w 934869"/>
              <a:gd name="connsiteY35" fmla="*/ 212771 h 1234105"/>
              <a:gd name="connsiteX36" fmla="*/ 586585 w 934869"/>
              <a:gd name="connsiteY36" fmla="*/ 289024 h 1234105"/>
              <a:gd name="connsiteX37" fmla="*/ 402356 w 934869"/>
              <a:gd name="connsiteY37" fmla="*/ 301161 h 1234105"/>
              <a:gd name="connsiteX38" fmla="*/ 379673 w 934869"/>
              <a:gd name="connsiteY38" fmla="*/ 314804 h 1234105"/>
              <a:gd name="connsiteX39" fmla="*/ 393317 w 934869"/>
              <a:gd name="connsiteY39" fmla="*/ 337404 h 1234105"/>
              <a:gd name="connsiteX40" fmla="*/ 398757 w 934869"/>
              <a:gd name="connsiteY40" fmla="*/ 531593 h 1234105"/>
              <a:gd name="connsiteX41" fmla="*/ 467477 w 934869"/>
              <a:gd name="connsiteY41" fmla="*/ 549086 h 1234105"/>
              <a:gd name="connsiteX42" fmla="*/ 536196 w 934869"/>
              <a:gd name="connsiteY42" fmla="*/ 531593 h 1234105"/>
              <a:gd name="connsiteX43" fmla="*/ 589431 w 934869"/>
              <a:gd name="connsiteY43" fmla="*/ 597634 h 1234105"/>
              <a:gd name="connsiteX44" fmla="*/ 467393 w 934869"/>
              <a:gd name="connsiteY44" fmla="*/ 694561 h 1234105"/>
              <a:gd name="connsiteX45" fmla="*/ 345523 w 934869"/>
              <a:gd name="connsiteY45" fmla="*/ 598220 h 1234105"/>
              <a:gd name="connsiteX46" fmla="*/ 398757 w 934869"/>
              <a:gd name="connsiteY46" fmla="*/ 531593 h 1234105"/>
              <a:gd name="connsiteX47" fmla="*/ 650115 w 934869"/>
              <a:gd name="connsiteY47" fmla="*/ 1190580 h 1234105"/>
              <a:gd name="connsiteX48" fmla="*/ 643921 w 934869"/>
              <a:gd name="connsiteY48" fmla="*/ 1196774 h 1234105"/>
              <a:gd name="connsiteX49" fmla="*/ 294883 w 934869"/>
              <a:gd name="connsiteY49" fmla="*/ 1196774 h 1234105"/>
              <a:gd name="connsiteX50" fmla="*/ 288605 w 934869"/>
              <a:gd name="connsiteY50" fmla="*/ 1190580 h 1234105"/>
              <a:gd name="connsiteX51" fmla="*/ 288605 w 934869"/>
              <a:gd name="connsiteY51" fmla="*/ 1129980 h 1234105"/>
              <a:gd name="connsiteX52" fmla="*/ 650115 w 934869"/>
              <a:gd name="connsiteY52" fmla="*/ 1129980 h 1234105"/>
              <a:gd name="connsiteX53" fmla="*/ 650115 w 934869"/>
              <a:gd name="connsiteY53" fmla="*/ 1190580 h 1234105"/>
              <a:gd name="connsiteX54" fmla="*/ 700001 w 934869"/>
              <a:gd name="connsiteY54" fmla="*/ 953870 h 1234105"/>
              <a:gd name="connsiteX55" fmla="*/ 700001 w 934869"/>
              <a:gd name="connsiteY55" fmla="*/ 991536 h 1234105"/>
              <a:gd name="connsiteX56" fmla="*/ 439688 w 934869"/>
              <a:gd name="connsiteY56" fmla="*/ 991536 h 1234105"/>
              <a:gd name="connsiteX57" fmla="*/ 421022 w 934869"/>
              <a:gd name="connsiteY57" fmla="*/ 1010286 h 1234105"/>
              <a:gd name="connsiteX58" fmla="*/ 439688 w 934869"/>
              <a:gd name="connsiteY58" fmla="*/ 1028951 h 1234105"/>
              <a:gd name="connsiteX59" fmla="*/ 700001 w 934869"/>
              <a:gd name="connsiteY59" fmla="*/ 1028951 h 1234105"/>
              <a:gd name="connsiteX60" fmla="*/ 700001 w 934869"/>
              <a:gd name="connsiteY60" fmla="*/ 1086287 h 1234105"/>
              <a:gd name="connsiteX61" fmla="*/ 693808 w 934869"/>
              <a:gd name="connsiteY61" fmla="*/ 1092565 h 1234105"/>
              <a:gd name="connsiteX62" fmla="*/ 244996 w 934869"/>
              <a:gd name="connsiteY62" fmla="*/ 1092565 h 1234105"/>
              <a:gd name="connsiteX63" fmla="*/ 238802 w 934869"/>
              <a:gd name="connsiteY63" fmla="*/ 1086287 h 1234105"/>
              <a:gd name="connsiteX64" fmla="*/ 238802 w 934869"/>
              <a:gd name="connsiteY64" fmla="*/ 1028951 h 1234105"/>
              <a:gd name="connsiteX65" fmla="*/ 339998 w 934869"/>
              <a:gd name="connsiteY65" fmla="*/ 1028951 h 1234105"/>
              <a:gd name="connsiteX66" fmla="*/ 358664 w 934869"/>
              <a:gd name="connsiteY66" fmla="*/ 1010286 h 1234105"/>
              <a:gd name="connsiteX67" fmla="*/ 339998 w 934869"/>
              <a:gd name="connsiteY67" fmla="*/ 991536 h 1234105"/>
              <a:gd name="connsiteX68" fmla="*/ 238802 w 934869"/>
              <a:gd name="connsiteY68" fmla="*/ 991536 h 1234105"/>
              <a:gd name="connsiteX69" fmla="*/ 238802 w 934869"/>
              <a:gd name="connsiteY69" fmla="*/ 957469 h 1234105"/>
              <a:gd name="connsiteX70" fmla="*/ 236793 w 934869"/>
              <a:gd name="connsiteY70" fmla="*/ 926332 h 1234105"/>
              <a:gd name="connsiteX71" fmla="*/ 701508 w 934869"/>
              <a:gd name="connsiteY71" fmla="*/ 926332 h 1234105"/>
              <a:gd name="connsiteX72" fmla="*/ 700001 w 934869"/>
              <a:gd name="connsiteY72" fmla="*/ 953870 h 1234105"/>
              <a:gd name="connsiteX73" fmla="*/ 794417 w 934869"/>
              <a:gd name="connsiteY73" fmla="*/ 746373 h 1234105"/>
              <a:gd name="connsiteX74" fmla="*/ 775333 w 934869"/>
              <a:gd name="connsiteY74" fmla="*/ 767884 h 1234105"/>
              <a:gd name="connsiteX75" fmla="*/ 708204 w 934869"/>
              <a:gd name="connsiteY75" fmla="*/ 888917 h 1234105"/>
              <a:gd name="connsiteX76" fmla="*/ 486226 w 934869"/>
              <a:gd name="connsiteY76" fmla="*/ 888917 h 1234105"/>
              <a:gd name="connsiteX77" fmla="*/ 486226 w 934869"/>
              <a:gd name="connsiteY77" fmla="*/ 726954 h 1234105"/>
              <a:gd name="connsiteX78" fmla="*/ 622828 w 934869"/>
              <a:gd name="connsiteY78" fmla="*/ 612533 h 1234105"/>
              <a:gd name="connsiteX79" fmla="*/ 627097 w 934869"/>
              <a:gd name="connsiteY79" fmla="*/ 613956 h 1234105"/>
              <a:gd name="connsiteX80" fmla="*/ 662419 w 934869"/>
              <a:gd name="connsiteY80" fmla="*/ 623498 h 1234105"/>
              <a:gd name="connsiteX81" fmla="*/ 740430 w 934869"/>
              <a:gd name="connsiteY81" fmla="*/ 652794 h 1234105"/>
              <a:gd name="connsiteX82" fmla="*/ 794417 w 934869"/>
              <a:gd name="connsiteY82" fmla="*/ 732645 h 1234105"/>
              <a:gd name="connsiteX83" fmla="*/ 794417 w 934869"/>
              <a:gd name="connsiteY83" fmla="*/ 746373 h 1234105"/>
              <a:gd name="connsiteX84" fmla="*/ 756333 w 934869"/>
              <a:gd name="connsiteY84" fmla="*/ 619062 h 1234105"/>
              <a:gd name="connsiteX85" fmla="*/ 672966 w 934869"/>
              <a:gd name="connsiteY85" fmla="*/ 587673 h 1234105"/>
              <a:gd name="connsiteX86" fmla="*/ 635802 w 934869"/>
              <a:gd name="connsiteY86" fmla="*/ 577629 h 1234105"/>
              <a:gd name="connsiteX87" fmla="*/ 569845 w 934869"/>
              <a:gd name="connsiteY87" fmla="*/ 513429 h 1234105"/>
              <a:gd name="connsiteX88" fmla="*/ 569175 w 934869"/>
              <a:gd name="connsiteY88" fmla="*/ 508407 h 1234105"/>
              <a:gd name="connsiteX89" fmla="*/ 635969 w 934869"/>
              <a:gd name="connsiteY89" fmla="*/ 350210 h 1234105"/>
              <a:gd name="connsiteX90" fmla="*/ 467477 w 934869"/>
              <a:gd name="connsiteY90" fmla="*/ 175272 h 1234105"/>
              <a:gd name="connsiteX91" fmla="*/ 298984 w 934869"/>
              <a:gd name="connsiteY91" fmla="*/ 350210 h 1234105"/>
              <a:gd name="connsiteX92" fmla="*/ 365527 w 934869"/>
              <a:gd name="connsiteY92" fmla="*/ 508240 h 1234105"/>
              <a:gd name="connsiteX93" fmla="*/ 364523 w 934869"/>
              <a:gd name="connsiteY93" fmla="*/ 515606 h 1234105"/>
              <a:gd name="connsiteX94" fmla="*/ 298984 w 934869"/>
              <a:gd name="connsiteY94" fmla="*/ 577629 h 1234105"/>
              <a:gd name="connsiteX95" fmla="*/ 261653 w 934869"/>
              <a:gd name="connsiteY95" fmla="*/ 587757 h 1234105"/>
              <a:gd name="connsiteX96" fmla="*/ 178453 w 934869"/>
              <a:gd name="connsiteY96" fmla="*/ 619062 h 1234105"/>
              <a:gd name="connsiteX97" fmla="*/ 107306 w 934869"/>
              <a:gd name="connsiteY97" fmla="*/ 702513 h 1234105"/>
              <a:gd name="connsiteX98" fmla="*/ 37331 w 934869"/>
              <a:gd name="connsiteY98" fmla="*/ 467477 h 1234105"/>
              <a:gd name="connsiteX99" fmla="*/ 467477 w 934869"/>
              <a:gd name="connsiteY99" fmla="*/ 37415 h 1234105"/>
              <a:gd name="connsiteX100" fmla="*/ 897622 w 934869"/>
              <a:gd name="connsiteY100" fmla="*/ 467477 h 1234105"/>
              <a:gd name="connsiteX101" fmla="*/ 827731 w 934869"/>
              <a:gd name="connsiteY101" fmla="*/ 702680 h 1234105"/>
              <a:gd name="connsiteX102" fmla="*/ 756333 w 934869"/>
              <a:gd name="connsiteY102" fmla="*/ 619062 h 1234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34869" h="1234105">
                <a:moveTo>
                  <a:pt x="467477" y="0"/>
                </a:moveTo>
                <a:cubicBezTo>
                  <a:pt x="209674" y="0"/>
                  <a:pt x="0" y="209758"/>
                  <a:pt x="0" y="467477"/>
                </a:cubicBezTo>
                <a:cubicBezTo>
                  <a:pt x="0" y="591440"/>
                  <a:pt x="48045" y="708204"/>
                  <a:pt x="135430" y="796343"/>
                </a:cubicBezTo>
                <a:cubicBezTo>
                  <a:pt x="177951" y="839198"/>
                  <a:pt x="201304" y="896451"/>
                  <a:pt x="201304" y="957469"/>
                </a:cubicBezTo>
                <a:lnTo>
                  <a:pt x="201304" y="1086287"/>
                </a:lnTo>
                <a:cubicBezTo>
                  <a:pt x="201304" y="1110310"/>
                  <a:pt x="220890" y="1129896"/>
                  <a:pt x="244913" y="1129896"/>
                </a:cubicBezTo>
                <a:lnTo>
                  <a:pt x="251190" y="1129896"/>
                </a:lnTo>
                <a:lnTo>
                  <a:pt x="251190" y="1190497"/>
                </a:lnTo>
                <a:cubicBezTo>
                  <a:pt x="251190" y="1214519"/>
                  <a:pt x="270777" y="1234105"/>
                  <a:pt x="294799" y="1234105"/>
                </a:cubicBezTo>
                <a:lnTo>
                  <a:pt x="643837" y="1234105"/>
                </a:lnTo>
                <a:cubicBezTo>
                  <a:pt x="667860" y="1234105"/>
                  <a:pt x="687446" y="1214519"/>
                  <a:pt x="687446" y="1190497"/>
                </a:cubicBezTo>
                <a:lnTo>
                  <a:pt x="687446" y="1129896"/>
                </a:lnTo>
                <a:lnTo>
                  <a:pt x="693724" y="1129896"/>
                </a:lnTo>
                <a:cubicBezTo>
                  <a:pt x="717746" y="1129896"/>
                  <a:pt x="737333" y="1110310"/>
                  <a:pt x="737333" y="1086287"/>
                </a:cubicBezTo>
                <a:lnTo>
                  <a:pt x="737333" y="953787"/>
                </a:lnTo>
                <a:cubicBezTo>
                  <a:pt x="737333" y="893437"/>
                  <a:pt x="760267" y="836687"/>
                  <a:pt x="801951" y="793999"/>
                </a:cubicBezTo>
                <a:cubicBezTo>
                  <a:pt x="887662" y="706196"/>
                  <a:pt x="934870" y="590184"/>
                  <a:pt x="934870" y="467393"/>
                </a:cubicBezTo>
                <a:cubicBezTo>
                  <a:pt x="935037" y="209674"/>
                  <a:pt x="725279" y="0"/>
                  <a:pt x="467477" y="0"/>
                </a:cubicBezTo>
                <a:close/>
                <a:moveTo>
                  <a:pt x="161964" y="769977"/>
                </a:moveTo>
                <a:cubicBezTo>
                  <a:pt x="154431" y="762360"/>
                  <a:pt x="147483" y="754324"/>
                  <a:pt x="140620" y="746205"/>
                </a:cubicBezTo>
                <a:lnTo>
                  <a:pt x="140620" y="732562"/>
                </a:lnTo>
                <a:cubicBezTo>
                  <a:pt x="140620" y="699164"/>
                  <a:pt x="161294" y="668613"/>
                  <a:pt x="194608" y="652877"/>
                </a:cubicBezTo>
                <a:cubicBezTo>
                  <a:pt x="218128" y="641745"/>
                  <a:pt x="243573" y="632203"/>
                  <a:pt x="272451" y="623581"/>
                </a:cubicBezTo>
                <a:cubicBezTo>
                  <a:pt x="284169" y="620066"/>
                  <a:pt x="295720" y="616885"/>
                  <a:pt x="307857" y="613956"/>
                </a:cubicBezTo>
                <a:cubicBezTo>
                  <a:pt x="309363" y="613621"/>
                  <a:pt x="310703" y="613035"/>
                  <a:pt x="312125" y="612616"/>
                </a:cubicBezTo>
                <a:cubicBezTo>
                  <a:pt x="334641" y="660829"/>
                  <a:pt x="415581" y="708790"/>
                  <a:pt x="448895" y="726954"/>
                </a:cubicBezTo>
                <a:lnTo>
                  <a:pt x="448895" y="888834"/>
                </a:lnTo>
                <a:lnTo>
                  <a:pt x="229763" y="888834"/>
                </a:lnTo>
                <a:cubicBezTo>
                  <a:pt x="217960" y="844304"/>
                  <a:pt x="195110" y="803374"/>
                  <a:pt x="161964" y="769977"/>
                </a:cubicBezTo>
                <a:close/>
                <a:moveTo>
                  <a:pt x="393317" y="337404"/>
                </a:moveTo>
                <a:cubicBezTo>
                  <a:pt x="420520" y="344184"/>
                  <a:pt x="446970" y="346862"/>
                  <a:pt x="471662" y="346862"/>
                </a:cubicBezTo>
                <a:cubicBezTo>
                  <a:pt x="525985" y="346862"/>
                  <a:pt x="571100" y="334223"/>
                  <a:pt x="596462" y="325267"/>
                </a:cubicBezTo>
                <a:cubicBezTo>
                  <a:pt x="597634" y="333386"/>
                  <a:pt x="598471" y="341589"/>
                  <a:pt x="598471" y="350294"/>
                </a:cubicBezTo>
                <a:cubicBezTo>
                  <a:pt x="598471" y="439353"/>
                  <a:pt x="539628" y="511839"/>
                  <a:pt x="467393" y="511839"/>
                </a:cubicBezTo>
                <a:cubicBezTo>
                  <a:pt x="395158" y="511839"/>
                  <a:pt x="336315" y="439353"/>
                  <a:pt x="336315" y="350294"/>
                </a:cubicBezTo>
                <a:cubicBezTo>
                  <a:pt x="336315" y="268014"/>
                  <a:pt x="388964" y="212771"/>
                  <a:pt x="467393" y="212771"/>
                </a:cubicBezTo>
                <a:cubicBezTo>
                  <a:pt x="524059" y="212771"/>
                  <a:pt x="566999" y="241983"/>
                  <a:pt x="586585" y="289024"/>
                </a:cubicBezTo>
                <a:cubicBezTo>
                  <a:pt x="555113" y="300324"/>
                  <a:pt x="481288" y="320914"/>
                  <a:pt x="402356" y="301161"/>
                </a:cubicBezTo>
                <a:cubicBezTo>
                  <a:pt x="392480" y="298650"/>
                  <a:pt x="382184" y="304760"/>
                  <a:pt x="379673" y="314804"/>
                </a:cubicBezTo>
                <a:cubicBezTo>
                  <a:pt x="377246" y="324681"/>
                  <a:pt x="383356" y="334893"/>
                  <a:pt x="393317" y="337404"/>
                </a:cubicBezTo>
                <a:close/>
                <a:moveTo>
                  <a:pt x="398757" y="531593"/>
                </a:moveTo>
                <a:cubicBezTo>
                  <a:pt x="419766" y="542725"/>
                  <a:pt x="442952" y="549086"/>
                  <a:pt x="467477" y="549086"/>
                </a:cubicBezTo>
                <a:cubicBezTo>
                  <a:pt x="492002" y="549086"/>
                  <a:pt x="515187" y="542725"/>
                  <a:pt x="536196" y="531593"/>
                </a:cubicBezTo>
                <a:cubicBezTo>
                  <a:pt x="544650" y="558712"/>
                  <a:pt x="563567" y="581814"/>
                  <a:pt x="589431" y="597634"/>
                </a:cubicBezTo>
                <a:cubicBezTo>
                  <a:pt x="577294" y="623749"/>
                  <a:pt x="521716" y="665014"/>
                  <a:pt x="467393" y="694561"/>
                </a:cubicBezTo>
                <a:cubicBezTo>
                  <a:pt x="413154" y="665265"/>
                  <a:pt x="357743" y="624335"/>
                  <a:pt x="345523" y="598220"/>
                </a:cubicBezTo>
                <a:cubicBezTo>
                  <a:pt x="371219" y="582735"/>
                  <a:pt x="390554" y="559131"/>
                  <a:pt x="398757" y="531593"/>
                </a:cubicBezTo>
                <a:close/>
                <a:moveTo>
                  <a:pt x="650115" y="1190580"/>
                </a:moveTo>
                <a:cubicBezTo>
                  <a:pt x="650115" y="1194012"/>
                  <a:pt x="647353" y="1196774"/>
                  <a:pt x="643921" y="1196774"/>
                </a:cubicBezTo>
                <a:lnTo>
                  <a:pt x="294883" y="1196774"/>
                </a:lnTo>
                <a:cubicBezTo>
                  <a:pt x="291451" y="1196774"/>
                  <a:pt x="288605" y="1194012"/>
                  <a:pt x="288605" y="1190580"/>
                </a:cubicBezTo>
                <a:lnTo>
                  <a:pt x="288605" y="1129980"/>
                </a:lnTo>
                <a:lnTo>
                  <a:pt x="650115" y="1129980"/>
                </a:lnTo>
                <a:lnTo>
                  <a:pt x="650115" y="1190580"/>
                </a:lnTo>
                <a:close/>
                <a:moveTo>
                  <a:pt x="700001" y="953870"/>
                </a:moveTo>
                <a:lnTo>
                  <a:pt x="700001" y="991536"/>
                </a:lnTo>
                <a:lnTo>
                  <a:pt x="439688" y="991536"/>
                </a:lnTo>
                <a:cubicBezTo>
                  <a:pt x="429392" y="991536"/>
                  <a:pt x="421022" y="999906"/>
                  <a:pt x="421022" y="1010286"/>
                </a:cubicBezTo>
                <a:cubicBezTo>
                  <a:pt x="421022" y="1020581"/>
                  <a:pt x="429392" y="1028951"/>
                  <a:pt x="439688" y="1028951"/>
                </a:cubicBezTo>
                <a:lnTo>
                  <a:pt x="700001" y="1028951"/>
                </a:lnTo>
                <a:lnTo>
                  <a:pt x="700001" y="1086287"/>
                </a:lnTo>
                <a:cubicBezTo>
                  <a:pt x="700001" y="1089719"/>
                  <a:pt x="697239" y="1092565"/>
                  <a:pt x="693808" y="1092565"/>
                </a:cubicBezTo>
                <a:lnTo>
                  <a:pt x="244996" y="1092565"/>
                </a:lnTo>
                <a:cubicBezTo>
                  <a:pt x="241565" y="1092565"/>
                  <a:pt x="238802" y="1089719"/>
                  <a:pt x="238802" y="1086287"/>
                </a:cubicBezTo>
                <a:lnTo>
                  <a:pt x="238802" y="1028951"/>
                </a:lnTo>
                <a:lnTo>
                  <a:pt x="339998" y="1028951"/>
                </a:lnTo>
                <a:cubicBezTo>
                  <a:pt x="350294" y="1028951"/>
                  <a:pt x="358664" y="1020581"/>
                  <a:pt x="358664" y="1010286"/>
                </a:cubicBezTo>
                <a:cubicBezTo>
                  <a:pt x="358664" y="999906"/>
                  <a:pt x="350294" y="991536"/>
                  <a:pt x="339998" y="991536"/>
                </a:cubicBezTo>
                <a:lnTo>
                  <a:pt x="238802" y="991536"/>
                </a:lnTo>
                <a:lnTo>
                  <a:pt x="238802" y="957469"/>
                </a:lnTo>
                <a:cubicBezTo>
                  <a:pt x="238802" y="947007"/>
                  <a:pt x="238049" y="936544"/>
                  <a:pt x="236793" y="926332"/>
                </a:cubicBezTo>
                <a:lnTo>
                  <a:pt x="701508" y="926332"/>
                </a:lnTo>
                <a:cubicBezTo>
                  <a:pt x="700504" y="935456"/>
                  <a:pt x="700001" y="944579"/>
                  <a:pt x="700001" y="953870"/>
                </a:cubicBezTo>
                <a:close/>
                <a:moveTo>
                  <a:pt x="794417" y="746373"/>
                </a:moveTo>
                <a:cubicBezTo>
                  <a:pt x="788224" y="753655"/>
                  <a:pt x="782030" y="761020"/>
                  <a:pt x="775333" y="767884"/>
                </a:cubicBezTo>
                <a:cubicBezTo>
                  <a:pt x="742187" y="801867"/>
                  <a:pt x="719420" y="843551"/>
                  <a:pt x="708204" y="888917"/>
                </a:cubicBezTo>
                <a:lnTo>
                  <a:pt x="486226" y="888917"/>
                </a:lnTo>
                <a:lnTo>
                  <a:pt x="486226" y="726954"/>
                </a:lnTo>
                <a:cubicBezTo>
                  <a:pt x="519372" y="708790"/>
                  <a:pt x="600061" y="660745"/>
                  <a:pt x="622828" y="612533"/>
                </a:cubicBezTo>
                <a:cubicBezTo>
                  <a:pt x="624251" y="612951"/>
                  <a:pt x="625590" y="613537"/>
                  <a:pt x="627097" y="613956"/>
                </a:cubicBezTo>
                <a:cubicBezTo>
                  <a:pt x="639066" y="616802"/>
                  <a:pt x="650785" y="620066"/>
                  <a:pt x="662419" y="623498"/>
                </a:cubicBezTo>
                <a:cubicBezTo>
                  <a:pt x="690962" y="631952"/>
                  <a:pt x="717244" y="641912"/>
                  <a:pt x="740430" y="652794"/>
                </a:cubicBezTo>
                <a:cubicBezTo>
                  <a:pt x="773743" y="668530"/>
                  <a:pt x="794417" y="699164"/>
                  <a:pt x="794417" y="732645"/>
                </a:cubicBezTo>
                <a:lnTo>
                  <a:pt x="794417" y="746373"/>
                </a:lnTo>
                <a:close/>
                <a:moveTo>
                  <a:pt x="756333" y="619062"/>
                </a:moveTo>
                <a:cubicBezTo>
                  <a:pt x="731055" y="607092"/>
                  <a:pt x="703768" y="596797"/>
                  <a:pt x="672966" y="587673"/>
                </a:cubicBezTo>
                <a:cubicBezTo>
                  <a:pt x="660661" y="584074"/>
                  <a:pt x="648273" y="580558"/>
                  <a:pt x="635802" y="577629"/>
                </a:cubicBezTo>
                <a:cubicBezTo>
                  <a:pt x="601233" y="568171"/>
                  <a:pt x="575955" y="543646"/>
                  <a:pt x="569845" y="513429"/>
                </a:cubicBezTo>
                <a:cubicBezTo>
                  <a:pt x="569593" y="512258"/>
                  <a:pt x="569426" y="510416"/>
                  <a:pt x="569175" y="508407"/>
                </a:cubicBezTo>
                <a:cubicBezTo>
                  <a:pt x="609687" y="472080"/>
                  <a:pt x="635969" y="414744"/>
                  <a:pt x="635969" y="350210"/>
                </a:cubicBezTo>
                <a:cubicBezTo>
                  <a:pt x="635969" y="247256"/>
                  <a:pt x="566664" y="175272"/>
                  <a:pt x="467477" y="175272"/>
                </a:cubicBezTo>
                <a:cubicBezTo>
                  <a:pt x="368290" y="175272"/>
                  <a:pt x="298984" y="247256"/>
                  <a:pt x="298984" y="350210"/>
                </a:cubicBezTo>
                <a:cubicBezTo>
                  <a:pt x="298984" y="414661"/>
                  <a:pt x="325183" y="471829"/>
                  <a:pt x="365527" y="508240"/>
                </a:cubicBezTo>
                <a:cubicBezTo>
                  <a:pt x="365193" y="511086"/>
                  <a:pt x="364942" y="513848"/>
                  <a:pt x="364523" y="515606"/>
                </a:cubicBezTo>
                <a:cubicBezTo>
                  <a:pt x="358245" y="545236"/>
                  <a:pt x="332549" y="569594"/>
                  <a:pt x="298984" y="577629"/>
                </a:cubicBezTo>
                <a:cubicBezTo>
                  <a:pt x="286261" y="580642"/>
                  <a:pt x="274041" y="584074"/>
                  <a:pt x="261653" y="587757"/>
                </a:cubicBezTo>
                <a:cubicBezTo>
                  <a:pt x="230934" y="596880"/>
                  <a:pt x="203731" y="607176"/>
                  <a:pt x="178453" y="619062"/>
                </a:cubicBezTo>
                <a:cubicBezTo>
                  <a:pt x="141959" y="636304"/>
                  <a:pt x="116597" y="666939"/>
                  <a:pt x="107306" y="702513"/>
                </a:cubicBezTo>
                <a:cubicBezTo>
                  <a:pt x="61856" y="633207"/>
                  <a:pt x="37331" y="552183"/>
                  <a:pt x="37331" y="467477"/>
                </a:cubicBezTo>
                <a:cubicBezTo>
                  <a:pt x="37331" y="230348"/>
                  <a:pt x="230265" y="37415"/>
                  <a:pt x="467477" y="37415"/>
                </a:cubicBezTo>
                <a:cubicBezTo>
                  <a:pt x="704605" y="37415"/>
                  <a:pt x="897622" y="230348"/>
                  <a:pt x="897622" y="467477"/>
                </a:cubicBezTo>
                <a:cubicBezTo>
                  <a:pt x="897622" y="552183"/>
                  <a:pt x="873181" y="633375"/>
                  <a:pt x="827731" y="702680"/>
                </a:cubicBezTo>
                <a:cubicBezTo>
                  <a:pt x="818440" y="667023"/>
                  <a:pt x="792995" y="636388"/>
                  <a:pt x="756333" y="619062"/>
                </a:cubicBezTo>
                <a:close/>
              </a:path>
            </a:pathLst>
          </a:custGeom>
          <a:solidFill>
            <a:schemeClr val="tx1"/>
          </a:solidFill>
          <a:ln w="8365" cap="flat">
            <a:noFill/>
            <a:prstDash val="solid"/>
            <a:miter/>
          </a:ln>
        </p:spPr>
        <p:txBody>
          <a:bodyPr rtlCol="0" anchor="ctr"/>
          <a:lstStyle/>
          <a:p>
            <a:endParaRPr lang="en-US" sz="1200"/>
          </a:p>
        </p:txBody>
      </p:sp>
      <p:grpSp>
        <p:nvGrpSpPr>
          <p:cNvPr id="23" name="Graphic 4">
            <a:extLst>
              <a:ext uri="{FF2B5EF4-FFF2-40B4-BE49-F238E27FC236}">
                <a16:creationId xmlns:a16="http://schemas.microsoft.com/office/drawing/2014/main" id="{175318F3-05E0-4ECE-AD20-18328CB73B14}"/>
              </a:ext>
            </a:extLst>
          </p:cNvPr>
          <p:cNvGrpSpPr/>
          <p:nvPr/>
        </p:nvGrpSpPr>
        <p:grpSpPr>
          <a:xfrm>
            <a:off x="7668772" y="6811538"/>
            <a:ext cx="664188" cy="664222"/>
            <a:chOff x="10884230" y="3442838"/>
            <a:chExt cx="1234377" cy="1234439"/>
          </a:xfrm>
          <a:solidFill>
            <a:schemeClr val="tx1"/>
          </a:solidFill>
        </p:grpSpPr>
        <p:sp>
          <p:nvSpPr>
            <p:cNvPr id="24" name="Freeform: Shape 23">
              <a:extLst>
                <a:ext uri="{FF2B5EF4-FFF2-40B4-BE49-F238E27FC236}">
                  <a16:creationId xmlns:a16="http://schemas.microsoft.com/office/drawing/2014/main" id="{BD94327E-E633-4DF3-8DDD-ABC974E219B9}"/>
                </a:ext>
              </a:extLst>
            </p:cNvPr>
            <p:cNvSpPr/>
            <p:nvPr/>
          </p:nvSpPr>
          <p:spPr>
            <a:xfrm>
              <a:off x="10884298" y="3442838"/>
              <a:ext cx="1234310" cy="1234439"/>
            </a:xfrm>
            <a:custGeom>
              <a:avLst/>
              <a:gdLst>
                <a:gd name="connsiteX0" fmla="*/ 1228702 w 1234310"/>
                <a:gd name="connsiteY0" fmla="*/ 5441 h 1234439"/>
                <a:gd name="connsiteX1" fmla="*/ 1215310 w 1234310"/>
                <a:gd name="connsiteY1" fmla="*/ 0 h 1234439"/>
                <a:gd name="connsiteX2" fmla="*/ 536234 w 1234310"/>
                <a:gd name="connsiteY2" fmla="*/ 234366 h 1234439"/>
                <a:gd name="connsiteX3" fmla="*/ 388248 w 1234310"/>
                <a:gd name="connsiteY3" fmla="*/ 247759 h 1234439"/>
                <a:gd name="connsiteX4" fmla="*/ 178072 w 1234310"/>
                <a:gd name="connsiteY4" fmla="*/ 369210 h 1234439"/>
                <a:gd name="connsiteX5" fmla="*/ 3386 w 1234310"/>
                <a:gd name="connsiteY5" fmla="*/ 617555 h 1234439"/>
                <a:gd name="connsiteX6" fmla="*/ 4306 w 1234310"/>
                <a:gd name="connsiteY6" fmla="*/ 640322 h 1234439"/>
                <a:gd name="connsiteX7" fmla="*/ 26571 w 1234310"/>
                <a:gd name="connsiteY7" fmla="*/ 645260 h 1234439"/>
                <a:gd name="connsiteX8" fmla="*/ 262109 w 1234310"/>
                <a:gd name="connsiteY8" fmla="*/ 535275 h 1234439"/>
                <a:gd name="connsiteX9" fmla="*/ 388164 w 1234310"/>
                <a:gd name="connsiteY9" fmla="*/ 520962 h 1234439"/>
                <a:gd name="connsiteX10" fmla="*/ 373182 w 1234310"/>
                <a:gd name="connsiteY10" fmla="*/ 607259 h 1234439"/>
                <a:gd name="connsiteX11" fmla="*/ 372010 w 1234310"/>
                <a:gd name="connsiteY11" fmla="*/ 614625 h 1234439"/>
                <a:gd name="connsiteX12" fmla="*/ 234822 w 1234310"/>
                <a:gd name="connsiteY12" fmla="*/ 662670 h 1234439"/>
                <a:gd name="connsiteX13" fmla="*/ 222769 w 1234310"/>
                <a:gd name="connsiteY13" fmla="*/ 676146 h 1234439"/>
                <a:gd name="connsiteX14" fmla="*/ 227791 w 1234310"/>
                <a:gd name="connsiteY14" fmla="*/ 693556 h 1234439"/>
                <a:gd name="connsiteX15" fmla="*/ 540838 w 1234310"/>
                <a:gd name="connsiteY15" fmla="*/ 1006603 h 1234439"/>
                <a:gd name="connsiteX16" fmla="*/ 554062 w 1234310"/>
                <a:gd name="connsiteY16" fmla="*/ 1012043 h 1234439"/>
                <a:gd name="connsiteX17" fmla="*/ 558247 w 1234310"/>
                <a:gd name="connsiteY17" fmla="*/ 1011541 h 1234439"/>
                <a:gd name="connsiteX18" fmla="*/ 571723 w 1234310"/>
                <a:gd name="connsiteY18" fmla="*/ 999488 h 1234439"/>
                <a:gd name="connsiteX19" fmla="*/ 619768 w 1234310"/>
                <a:gd name="connsiteY19" fmla="*/ 862300 h 1234439"/>
                <a:gd name="connsiteX20" fmla="*/ 627134 w 1234310"/>
                <a:gd name="connsiteY20" fmla="*/ 861128 h 1234439"/>
                <a:gd name="connsiteX21" fmla="*/ 713348 w 1234310"/>
                <a:gd name="connsiteY21" fmla="*/ 846145 h 1234439"/>
                <a:gd name="connsiteX22" fmla="*/ 699035 w 1234310"/>
                <a:gd name="connsiteY22" fmla="*/ 972201 h 1234439"/>
                <a:gd name="connsiteX23" fmla="*/ 589050 w 1234310"/>
                <a:gd name="connsiteY23" fmla="*/ 1207823 h 1234439"/>
                <a:gd name="connsiteX24" fmla="*/ 593988 w 1234310"/>
                <a:gd name="connsiteY24" fmla="*/ 1230088 h 1234439"/>
                <a:gd name="connsiteX25" fmla="*/ 605958 w 1234310"/>
                <a:gd name="connsiteY25" fmla="*/ 1234440 h 1234439"/>
                <a:gd name="connsiteX26" fmla="*/ 616755 w 1234310"/>
                <a:gd name="connsiteY26" fmla="*/ 1231008 h 1234439"/>
                <a:gd name="connsiteX27" fmla="*/ 865100 w 1234310"/>
                <a:gd name="connsiteY27" fmla="*/ 1056322 h 1234439"/>
                <a:gd name="connsiteX28" fmla="*/ 986552 w 1234310"/>
                <a:gd name="connsiteY28" fmla="*/ 846145 h 1234439"/>
                <a:gd name="connsiteX29" fmla="*/ 999944 w 1234310"/>
                <a:gd name="connsiteY29" fmla="*/ 698160 h 1234439"/>
                <a:gd name="connsiteX30" fmla="*/ 1234310 w 1234310"/>
                <a:gd name="connsiteY30" fmla="*/ 19084 h 1234439"/>
                <a:gd name="connsiteX31" fmla="*/ 1228702 w 1234310"/>
                <a:gd name="connsiteY31" fmla="*/ 5441 h 1234439"/>
                <a:gd name="connsiteX32" fmla="*/ 346815 w 1234310"/>
                <a:gd name="connsiteY32" fmla="*/ 479195 h 1234439"/>
                <a:gd name="connsiteX33" fmla="*/ 246290 w 1234310"/>
                <a:gd name="connsiteY33" fmla="*/ 501376 h 1234439"/>
                <a:gd name="connsiteX34" fmla="*/ 74281 w 1234310"/>
                <a:gd name="connsiteY34" fmla="*/ 581647 h 1234439"/>
                <a:gd name="connsiteX35" fmla="*/ 208540 w 1234310"/>
                <a:gd name="connsiteY35" fmla="*/ 390722 h 1234439"/>
                <a:gd name="connsiteX36" fmla="*/ 391513 w 1234310"/>
                <a:gd name="connsiteY36" fmla="*/ 285006 h 1234439"/>
                <a:gd name="connsiteX37" fmla="*/ 497898 w 1234310"/>
                <a:gd name="connsiteY37" fmla="*/ 275380 h 1234439"/>
                <a:gd name="connsiteX38" fmla="*/ 396284 w 1234310"/>
                <a:gd name="connsiteY38" fmla="*/ 484385 h 1234439"/>
                <a:gd name="connsiteX39" fmla="*/ 396284 w 1234310"/>
                <a:gd name="connsiteY39" fmla="*/ 484385 h 1234439"/>
                <a:gd name="connsiteX40" fmla="*/ 346815 w 1234310"/>
                <a:gd name="connsiteY40" fmla="*/ 479195 h 1234439"/>
                <a:gd name="connsiteX41" fmla="*/ 546111 w 1234310"/>
                <a:gd name="connsiteY41" fmla="*/ 958976 h 1234439"/>
                <a:gd name="connsiteX42" fmla="*/ 275166 w 1234310"/>
                <a:gd name="connsiteY42" fmla="*/ 688032 h 1234439"/>
                <a:gd name="connsiteX43" fmla="*/ 383728 w 1234310"/>
                <a:gd name="connsiteY43" fmla="*/ 650031 h 1234439"/>
                <a:gd name="connsiteX44" fmla="*/ 584111 w 1234310"/>
                <a:gd name="connsiteY44" fmla="*/ 850414 h 1234439"/>
                <a:gd name="connsiteX45" fmla="*/ 546111 w 1234310"/>
                <a:gd name="connsiteY45" fmla="*/ 958976 h 1234439"/>
                <a:gd name="connsiteX46" fmla="*/ 949137 w 1234310"/>
                <a:gd name="connsiteY46" fmla="*/ 842630 h 1234439"/>
                <a:gd name="connsiteX47" fmla="*/ 843421 w 1234310"/>
                <a:gd name="connsiteY47" fmla="*/ 1025603 h 1234439"/>
                <a:gd name="connsiteX48" fmla="*/ 652496 w 1234310"/>
                <a:gd name="connsiteY48" fmla="*/ 1159861 h 1234439"/>
                <a:gd name="connsiteX49" fmla="*/ 732850 w 1234310"/>
                <a:gd name="connsiteY49" fmla="*/ 987854 h 1234439"/>
                <a:gd name="connsiteX50" fmla="*/ 749842 w 1234310"/>
                <a:gd name="connsiteY50" fmla="*/ 837859 h 1234439"/>
                <a:gd name="connsiteX51" fmla="*/ 749842 w 1234310"/>
                <a:gd name="connsiteY51" fmla="*/ 837859 h 1234439"/>
                <a:gd name="connsiteX52" fmla="*/ 958846 w 1234310"/>
                <a:gd name="connsiteY52" fmla="*/ 736244 h 1234439"/>
                <a:gd name="connsiteX53" fmla="*/ 949137 w 1234310"/>
                <a:gd name="connsiteY53" fmla="*/ 842630 h 1234439"/>
                <a:gd name="connsiteX54" fmla="*/ 965960 w 1234310"/>
                <a:gd name="connsiteY54" fmla="*/ 679327 h 1234439"/>
                <a:gd name="connsiteX55" fmla="*/ 621108 w 1234310"/>
                <a:gd name="connsiteY55" fmla="*/ 824132 h 1234439"/>
                <a:gd name="connsiteX56" fmla="*/ 612152 w 1234310"/>
                <a:gd name="connsiteY56" fmla="*/ 825555 h 1234439"/>
                <a:gd name="connsiteX57" fmla="*/ 408672 w 1234310"/>
                <a:gd name="connsiteY57" fmla="*/ 622075 h 1234439"/>
                <a:gd name="connsiteX58" fmla="*/ 410095 w 1234310"/>
                <a:gd name="connsiteY58" fmla="*/ 613119 h 1234439"/>
                <a:gd name="connsiteX59" fmla="*/ 554899 w 1234310"/>
                <a:gd name="connsiteY59" fmla="*/ 268265 h 1234439"/>
                <a:gd name="connsiteX60" fmla="*/ 920678 w 1234310"/>
                <a:gd name="connsiteY60" fmla="*/ 80103 h 1234439"/>
                <a:gd name="connsiteX61" fmla="*/ 1154208 w 1234310"/>
                <a:gd name="connsiteY61" fmla="*/ 313716 h 1234439"/>
                <a:gd name="connsiteX62" fmla="*/ 965960 w 1234310"/>
                <a:gd name="connsiteY62" fmla="*/ 679327 h 1234439"/>
                <a:gd name="connsiteX63" fmla="*/ 1164335 w 1234310"/>
                <a:gd name="connsiteY63" fmla="*/ 270860 h 1234439"/>
                <a:gd name="connsiteX64" fmla="*/ 963282 w 1234310"/>
                <a:gd name="connsiteY64" fmla="*/ 69808 h 1234439"/>
                <a:gd name="connsiteX65" fmla="*/ 1196059 w 1234310"/>
                <a:gd name="connsiteY65" fmla="*/ 38084 h 1234439"/>
                <a:gd name="connsiteX66" fmla="*/ 1164335 w 1234310"/>
                <a:gd name="connsiteY66" fmla="*/ 270860 h 1234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234310" h="1234439">
                  <a:moveTo>
                    <a:pt x="1228702" y="5441"/>
                  </a:moveTo>
                  <a:cubicBezTo>
                    <a:pt x="1225187" y="1841"/>
                    <a:pt x="1220583" y="0"/>
                    <a:pt x="1215310" y="0"/>
                  </a:cubicBezTo>
                  <a:cubicBezTo>
                    <a:pt x="1197146" y="167"/>
                    <a:pt x="772525" y="7031"/>
                    <a:pt x="536234" y="234366"/>
                  </a:cubicBezTo>
                  <a:lnTo>
                    <a:pt x="388248" y="247759"/>
                  </a:lnTo>
                  <a:cubicBezTo>
                    <a:pt x="303542" y="255375"/>
                    <a:pt x="226954" y="299654"/>
                    <a:pt x="178072" y="369210"/>
                  </a:cubicBezTo>
                  <a:lnTo>
                    <a:pt x="3386" y="617555"/>
                  </a:lnTo>
                  <a:cubicBezTo>
                    <a:pt x="-1469" y="624502"/>
                    <a:pt x="-1051" y="633793"/>
                    <a:pt x="4306" y="640322"/>
                  </a:cubicBezTo>
                  <a:cubicBezTo>
                    <a:pt x="9747" y="646851"/>
                    <a:pt x="18787" y="648776"/>
                    <a:pt x="26571" y="645260"/>
                  </a:cubicBezTo>
                  <a:lnTo>
                    <a:pt x="262109" y="535275"/>
                  </a:lnTo>
                  <a:cubicBezTo>
                    <a:pt x="301198" y="517028"/>
                    <a:pt x="345979" y="511923"/>
                    <a:pt x="388164" y="520962"/>
                  </a:cubicBezTo>
                  <a:cubicBezTo>
                    <a:pt x="382306" y="549840"/>
                    <a:pt x="377702" y="578633"/>
                    <a:pt x="373182" y="607259"/>
                  </a:cubicBezTo>
                  <a:lnTo>
                    <a:pt x="372010" y="614625"/>
                  </a:lnTo>
                  <a:lnTo>
                    <a:pt x="234822" y="662670"/>
                  </a:lnTo>
                  <a:cubicBezTo>
                    <a:pt x="228712" y="664847"/>
                    <a:pt x="224192" y="669869"/>
                    <a:pt x="222769" y="676146"/>
                  </a:cubicBezTo>
                  <a:cubicBezTo>
                    <a:pt x="221346" y="682424"/>
                    <a:pt x="223188" y="689037"/>
                    <a:pt x="227791" y="693556"/>
                  </a:cubicBezTo>
                  <a:lnTo>
                    <a:pt x="540838" y="1006603"/>
                  </a:lnTo>
                  <a:cubicBezTo>
                    <a:pt x="544352" y="1010118"/>
                    <a:pt x="549124" y="1012043"/>
                    <a:pt x="554062" y="1012043"/>
                  </a:cubicBezTo>
                  <a:cubicBezTo>
                    <a:pt x="555402" y="1012043"/>
                    <a:pt x="556824" y="1011876"/>
                    <a:pt x="558247" y="1011541"/>
                  </a:cubicBezTo>
                  <a:cubicBezTo>
                    <a:pt x="564525" y="1010118"/>
                    <a:pt x="569631" y="1005515"/>
                    <a:pt x="571723" y="999488"/>
                  </a:cubicBezTo>
                  <a:lnTo>
                    <a:pt x="619768" y="862300"/>
                  </a:lnTo>
                  <a:lnTo>
                    <a:pt x="627134" y="861128"/>
                  </a:lnTo>
                  <a:cubicBezTo>
                    <a:pt x="655677" y="856608"/>
                    <a:pt x="684470" y="851921"/>
                    <a:pt x="713348" y="846145"/>
                  </a:cubicBezTo>
                  <a:cubicBezTo>
                    <a:pt x="722303" y="888331"/>
                    <a:pt x="717281" y="933112"/>
                    <a:pt x="699035" y="972201"/>
                  </a:cubicBezTo>
                  <a:lnTo>
                    <a:pt x="589050" y="1207823"/>
                  </a:lnTo>
                  <a:cubicBezTo>
                    <a:pt x="585451" y="1215523"/>
                    <a:pt x="587459" y="1224563"/>
                    <a:pt x="593988" y="1230088"/>
                  </a:cubicBezTo>
                  <a:cubicBezTo>
                    <a:pt x="597420" y="1233017"/>
                    <a:pt x="601689" y="1234440"/>
                    <a:pt x="605958" y="1234440"/>
                  </a:cubicBezTo>
                  <a:cubicBezTo>
                    <a:pt x="609724" y="1234440"/>
                    <a:pt x="613491" y="1233268"/>
                    <a:pt x="616755" y="1231008"/>
                  </a:cubicBezTo>
                  <a:lnTo>
                    <a:pt x="865100" y="1056322"/>
                  </a:lnTo>
                  <a:cubicBezTo>
                    <a:pt x="934656" y="1007440"/>
                    <a:pt x="978935" y="930852"/>
                    <a:pt x="986552" y="846145"/>
                  </a:cubicBezTo>
                  <a:lnTo>
                    <a:pt x="999944" y="698160"/>
                  </a:lnTo>
                  <a:cubicBezTo>
                    <a:pt x="1227279" y="461785"/>
                    <a:pt x="1234143" y="37164"/>
                    <a:pt x="1234310" y="19084"/>
                  </a:cubicBezTo>
                  <a:cubicBezTo>
                    <a:pt x="1234226" y="13811"/>
                    <a:pt x="1232218" y="9040"/>
                    <a:pt x="1228702" y="5441"/>
                  </a:cubicBezTo>
                  <a:close/>
                  <a:moveTo>
                    <a:pt x="346815" y="479195"/>
                  </a:moveTo>
                  <a:cubicBezTo>
                    <a:pt x="312246" y="479195"/>
                    <a:pt x="277761" y="486728"/>
                    <a:pt x="246290" y="501376"/>
                  </a:cubicBezTo>
                  <a:lnTo>
                    <a:pt x="74281" y="581647"/>
                  </a:lnTo>
                  <a:lnTo>
                    <a:pt x="208540" y="390722"/>
                  </a:lnTo>
                  <a:cubicBezTo>
                    <a:pt x="251144" y="330122"/>
                    <a:pt x="317855" y="291618"/>
                    <a:pt x="391513" y="285006"/>
                  </a:cubicBezTo>
                  <a:lnTo>
                    <a:pt x="497898" y="275380"/>
                  </a:lnTo>
                  <a:cubicBezTo>
                    <a:pt x="441733" y="342760"/>
                    <a:pt x="413693" y="413322"/>
                    <a:pt x="396284" y="484385"/>
                  </a:cubicBezTo>
                  <a:lnTo>
                    <a:pt x="396284" y="484385"/>
                  </a:lnTo>
                  <a:cubicBezTo>
                    <a:pt x="379962" y="480869"/>
                    <a:pt x="363389" y="479195"/>
                    <a:pt x="346815" y="479195"/>
                  </a:cubicBezTo>
                  <a:close/>
                  <a:moveTo>
                    <a:pt x="546111" y="958976"/>
                  </a:moveTo>
                  <a:lnTo>
                    <a:pt x="275166" y="688032"/>
                  </a:lnTo>
                  <a:lnTo>
                    <a:pt x="383728" y="650031"/>
                  </a:lnTo>
                  <a:lnTo>
                    <a:pt x="584111" y="850414"/>
                  </a:lnTo>
                  <a:lnTo>
                    <a:pt x="546111" y="958976"/>
                  </a:lnTo>
                  <a:close/>
                  <a:moveTo>
                    <a:pt x="949137" y="842630"/>
                  </a:moveTo>
                  <a:cubicBezTo>
                    <a:pt x="942524" y="916288"/>
                    <a:pt x="904022" y="982999"/>
                    <a:pt x="843421" y="1025603"/>
                  </a:cubicBezTo>
                  <a:lnTo>
                    <a:pt x="652496" y="1159861"/>
                  </a:lnTo>
                  <a:lnTo>
                    <a:pt x="732850" y="987854"/>
                  </a:lnTo>
                  <a:cubicBezTo>
                    <a:pt x="754530" y="941315"/>
                    <a:pt x="760556" y="888080"/>
                    <a:pt x="749842" y="837859"/>
                  </a:cubicBezTo>
                  <a:lnTo>
                    <a:pt x="749842" y="837859"/>
                  </a:lnTo>
                  <a:cubicBezTo>
                    <a:pt x="820821" y="820449"/>
                    <a:pt x="891466" y="792409"/>
                    <a:pt x="958846" y="736244"/>
                  </a:cubicBezTo>
                  <a:lnTo>
                    <a:pt x="949137" y="842630"/>
                  </a:lnTo>
                  <a:close/>
                  <a:moveTo>
                    <a:pt x="965960" y="679327"/>
                  </a:moveTo>
                  <a:cubicBezTo>
                    <a:pt x="859157" y="786215"/>
                    <a:pt x="743564" y="804629"/>
                    <a:pt x="621108" y="824132"/>
                  </a:cubicBezTo>
                  <a:lnTo>
                    <a:pt x="612152" y="825555"/>
                  </a:lnTo>
                  <a:lnTo>
                    <a:pt x="408672" y="622075"/>
                  </a:lnTo>
                  <a:lnTo>
                    <a:pt x="410095" y="613119"/>
                  </a:lnTo>
                  <a:cubicBezTo>
                    <a:pt x="429597" y="490746"/>
                    <a:pt x="448011" y="375153"/>
                    <a:pt x="554899" y="268265"/>
                  </a:cubicBezTo>
                  <a:cubicBezTo>
                    <a:pt x="654253" y="168911"/>
                    <a:pt x="794706" y="112328"/>
                    <a:pt x="920678" y="80103"/>
                  </a:cubicBezTo>
                  <a:lnTo>
                    <a:pt x="1154208" y="313716"/>
                  </a:lnTo>
                  <a:cubicBezTo>
                    <a:pt x="1121898" y="439520"/>
                    <a:pt x="1065399" y="579889"/>
                    <a:pt x="965960" y="679327"/>
                  </a:cubicBezTo>
                  <a:close/>
                  <a:moveTo>
                    <a:pt x="1164335" y="270860"/>
                  </a:moveTo>
                  <a:lnTo>
                    <a:pt x="963282" y="69808"/>
                  </a:lnTo>
                  <a:cubicBezTo>
                    <a:pt x="1068413" y="46622"/>
                    <a:pt x="1157974" y="40010"/>
                    <a:pt x="1196059" y="38084"/>
                  </a:cubicBezTo>
                  <a:cubicBezTo>
                    <a:pt x="1194216" y="76169"/>
                    <a:pt x="1187605" y="165730"/>
                    <a:pt x="1164335" y="270860"/>
                  </a:cubicBezTo>
                  <a:close/>
                </a:path>
              </a:pathLst>
            </a:custGeom>
            <a:grpFill/>
            <a:ln w="8365" cap="flat">
              <a:noFill/>
              <a:prstDash val="solid"/>
              <a:miter/>
            </a:ln>
          </p:spPr>
          <p:txBody>
            <a:bodyPr rtlCol="0" anchor="ctr"/>
            <a:lstStyle/>
            <a:p>
              <a:endParaRPr lang="en-US" sz="1200"/>
            </a:p>
          </p:txBody>
        </p:sp>
        <p:sp>
          <p:nvSpPr>
            <p:cNvPr id="25" name="Freeform: Shape 24">
              <a:extLst>
                <a:ext uri="{FF2B5EF4-FFF2-40B4-BE49-F238E27FC236}">
                  <a16:creationId xmlns:a16="http://schemas.microsoft.com/office/drawing/2014/main" id="{56DE6447-B033-4383-9592-E75A29EE99BB}"/>
                </a:ext>
              </a:extLst>
            </p:cNvPr>
            <p:cNvSpPr/>
            <p:nvPr/>
          </p:nvSpPr>
          <p:spPr>
            <a:xfrm>
              <a:off x="11676555" y="3674149"/>
              <a:ext cx="210636" cy="210552"/>
            </a:xfrm>
            <a:custGeom>
              <a:avLst/>
              <a:gdLst>
                <a:gd name="connsiteX0" fmla="*/ 30824 w 210636"/>
                <a:gd name="connsiteY0" fmla="*/ 30761 h 210552"/>
                <a:gd name="connsiteX1" fmla="*/ 30824 w 210636"/>
                <a:gd name="connsiteY1" fmla="*/ 179750 h 210552"/>
                <a:gd name="connsiteX2" fmla="*/ 105319 w 210636"/>
                <a:gd name="connsiteY2" fmla="*/ 210553 h 210552"/>
                <a:gd name="connsiteX3" fmla="*/ 179814 w 210636"/>
                <a:gd name="connsiteY3" fmla="*/ 179750 h 210552"/>
                <a:gd name="connsiteX4" fmla="*/ 179814 w 210636"/>
                <a:gd name="connsiteY4" fmla="*/ 30761 h 210552"/>
                <a:gd name="connsiteX5" fmla="*/ 30824 w 210636"/>
                <a:gd name="connsiteY5" fmla="*/ 30761 h 210552"/>
                <a:gd name="connsiteX6" fmla="*/ 153364 w 210636"/>
                <a:gd name="connsiteY6" fmla="*/ 57210 h 210552"/>
                <a:gd name="connsiteX7" fmla="*/ 173285 w 210636"/>
                <a:gd name="connsiteY7" fmla="*/ 105255 h 210552"/>
                <a:gd name="connsiteX8" fmla="*/ 153364 w 210636"/>
                <a:gd name="connsiteY8" fmla="*/ 153300 h 210552"/>
                <a:gd name="connsiteX9" fmla="*/ 57274 w 210636"/>
                <a:gd name="connsiteY9" fmla="*/ 153300 h 210552"/>
                <a:gd name="connsiteX10" fmla="*/ 37353 w 210636"/>
                <a:gd name="connsiteY10" fmla="*/ 105255 h 210552"/>
                <a:gd name="connsiteX11" fmla="*/ 57274 w 210636"/>
                <a:gd name="connsiteY11" fmla="*/ 57210 h 210552"/>
                <a:gd name="connsiteX12" fmla="*/ 105319 w 210636"/>
                <a:gd name="connsiteY12" fmla="*/ 37373 h 210552"/>
                <a:gd name="connsiteX13" fmla="*/ 153364 w 210636"/>
                <a:gd name="connsiteY13" fmla="*/ 57210 h 210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0636" h="210552">
                  <a:moveTo>
                    <a:pt x="30824" y="30761"/>
                  </a:moveTo>
                  <a:cubicBezTo>
                    <a:pt x="-10275" y="71775"/>
                    <a:pt x="-10275" y="138653"/>
                    <a:pt x="30824" y="179750"/>
                  </a:cubicBezTo>
                  <a:cubicBezTo>
                    <a:pt x="51330" y="200257"/>
                    <a:pt x="78367" y="210553"/>
                    <a:pt x="105319" y="210553"/>
                  </a:cubicBezTo>
                  <a:cubicBezTo>
                    <a:pt x="132271" y="210553"/>
                    <a:pt x="159222" y="200341"/>
                    <a:pt x="179814" y="179750"/>
                  </a:cubicBezTo>
                  <a:cubicBezTo>
                    <a:pt x="220911" y="138653"/>
                    <a:pt x="220911" y="71858"/>
                    <a:pt x="179814" y="30761"/>
                  </a:cubicBezTo>
                  <a:cubicBezTo>
                    <a:pt x="138716" y="-10254"/>
                    <a:pt x="71922" y="-10254"/>
                    <a:pt x="30824" y="30761"/>
                  </a:cubicBezTo>
                  <a:close/>
                  <a:moveTo>
                    <a:pt x="153364" y="57210"/>
                  </a:moveTo>
                  <a:cubicBezTo>
                    <a:pt x="166170" y="70100"/>
                    <a:pt x="173285" y="87092"/>
                    <a:pt x="173285" y="105255"/>
                  </a:cubicBezTo>
                  <a:cubicBezTo>
                    <a:pt x="173285" y="123419"/>
                    <a:pt x="166170" y="140494"/>
                    <a:pt x="153364" y="153300"/>
                  </a:cubicBezTo>
                  <a:cubicBezTo>
                    <a:pt x="127667" y="178997"/>
                    <a:pt x="82970" y="178997"/>
                    <a:pt x="57274" y="153300"/>
                  </a:cubicBezTo>
                  <a:cubicBezTo>
                    <a:pt x="44467" y="140494"/>
                    <a:pt x="37353" y="123419"/>
                    <a:pt x="37353" y="105255"/>
                  </a:cubicBezTo>
                  <a:cubicBezTo>
                    <a:pt x="37353" y="87092"/>
                    <a:pt x="44383" y="70017"/>
                    <a:pt x="57274" y="57210"/>
                  </a:cubicBezTo>
                  <a:cubicBezTo>
                    <a:pt x="70498" y="43985"/>
                    <a:pt x="87908" y="37373"/>
                    <a:pt x="105319" y="37373"/>
                  </a:cubicBezTo>
                  <a:cubicBezTo>
                    <a:pt x="122728" y="37373"/>
                    <a:pt x="140139" y="43985"/>
                    <a:pt x="153364" y="57210"/>
                  </a:cubicBezTo>
                  <a:close/>
                </a:path>
              </a:pathLst>
            </a:custGeom>
            <a:grpFill/>
            <a:ln w="8365" cap="flat">
              <a:noFill/>
              <a:prstDash val="solid"/>
              <a:miter/>
            </a:ln>
          </p:spPr>
          <p:txBody>
            <a:bodyPr rtlCol="0" anchor="ctr"/>
            <a:lstStyle/>
            <a:p>
              <a:endParaRPr lang="en-US" sz="1200"/>
            </a:p>
          </p:txBody>
        </p:sp>
        <p:sp>
          <p:nvSpPr>
            <p:cNvPr id="26" name="Freeform: Shape 25">
              <a:extLst>
                <a:ext uri="{FF2B5EF4-FFF2-40B4-BE49-F238E27FC236}">
                  <a16:creationId xmlns:a16="http://schemas.microsoft.com/office/drawing/2014/main" id="{1AE41863-5A2E-4784-8F0F-14A8328BE167}"/>
                </a:ext>
              </a:extLst>
            </p:cNvPr>
            <p:cNvSpPr/>
            <p:nvPr/>
          </p:nvSpPr>
          <p:spPr>
            <a:xfrm>
              <a:off x="11449053" y="3901704"/>
              <a:ext cx="210636" cy="210584"/>
            </a:xfrm>
            <a:custGeom>
              <a:avLst/>
              <a:gdLst>
                <a:gd name="connsiteX0" fmla="*/ 30823 w 210636"/>
                <a:gd name="connsiteY0" fmla="*/ 30792 h 210584"/>
                <a:gd name="connsiteX1" fmla="*/ 30823 w 210636"/>
                <a:gd name="connsiteY1" fmla="*/ 179782 h 210584"/>
                <a:gd name="connsiteX2" fmla="*/ 105318 w 210636"/>
                <a:gd name="connsiteY2" fmla="*/ 210584 h 210584"/>
                <a:gd name="connsiteX3" fmla="*/ 179813 w 210636"/>
                <a:gd name="connsiteY3" fmla="*/ 179782 h 210584"/>
                <a:gd name="connsiteX4" fmla="*/ 179813 w 210636"/>
                <a:gd name="connsiteY4" fmla="*/ 30792 h 210584"/>
                <a:gd name="connsiteX5" fmla="*/ 30823 w 210636"/>
                <a:gd name="connsiteY5" fmla="*/ 30792 h 210584"/>
                <a:gd name="connsiteX6" fmla="*/ 153279 w 210636"/>
                <a:gd name="connsiteY6" fmla="*/ 153332 h 210584"/>
                <a:gd name="connsiteX7" fmla="*/ 57189 w 210636"/>
                <a:gd name="connsiteY7" fmla="*/ 153332 h 210584"/>
                <a:gd name="connsiteX8" fmla="*/ 37268 w 210636"/>
                <a:gd name="connsiteY8" fmla="*/ 105287 h 210584"/>
                <a:gd name="connsiteX9" fmla="*/ 57189 w 210636"/>
                <a:gd name="connsiteY9" fmla="*/ 57242 h 210584"/>
                <a:gd name="connsiteX10" fmla="*/ 105234 w 210636"/>
                <a:gd name="connsiteY10" fmla="*/ 37404 h 210584"/>
                <a:gd name="connsiteX11" fmla="*/ 153279 w 210636"/>
                <a:gd name="connsiteY11" fmla="*/ 57242 h 210584"/>
                <a:gd name="connsiteX12" fmla="*/ 173200 w 210636"/>
                <a:gd name="connsiteY12" fmla="*/ 105287 h 210584"/>
                <a:gd name="connsiteX13" fmla="*/ 153279 w 210636"/>
                <a:gd name="connsiteY13" fmla="*/ 153332 h 210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0636" h="210584">
                  <a:moveTo>
                    <a:pt x="30823" y="30792"/>
                  </a:moveTo>
                  <a:cubicBezTo>
                    <a:pt x="-10274" y="71890"/>
                    <a:pt x="-10274" y="138684"/>
                    <a:pt x="30823" y="179782"/>
                  </a:cubicBezTo>
                  <a:cubicBezTo>
                    <a:pt x="51330" y="200289"/>
                    <a:pt x="78366" y="210584"/>
                    <a:pt x="105318" y="210584"/>
                  </a:cubicBezTo>
                  <a:cubicBezTo>
                    <a:pt x="132270" y="210584"/>
                    <a:pt x="159306" y="200289"/>
                    <a:pt x="179813" y="179782"/>
                  </a:cubicBezTo>
                  <a:cubicBezTo>
                    <a:pt x="220911" y="138684"/>
                    <a:pt x="220911" y="71890"/>
                    <a:pt x="179813" y="30792"/>
                  </a:cubicBezTo>
                  <a:cubicBezTo>
                    <a:pt x="138715" y="-10306"/>
                    <a:pt x="71837" y="-10222"/>
                    <a:pt x="30823" y="30792"/>
                  </a:cubicBezTo>
                  <a:close/>
                  <a:moveTo>
                    <a:pt x="153279" y="153332"/>
                  </a:moveTo>
                  <a:cubicBezTo>
                    <a:pt x="127583" y="179028"/>
                    <a:pt x="82886" y="179028"/>
                    <a:pt x="57189" y="153332"/>
                  </a:cubicBezTo>
                  <a:cubicBezTo>
                    <a:pt x="44382" y="140525"/>
                    <a:pt x="37268" y="123450"/>
                    <a:pt x="37268" y="105287"/>
                  </a:cubicBezTo>
                  <a:cubicBezTo>
                    <a:pt x="37268" y="87123"/>
                    <a:pt x="44300" y="70048"/>
                    <a:pt x="57189" y="57242"/>
                  </a:cubicBezTo>
                  <a:cubicBezTo>
                    <a:pt x="70415" y="44017"/>
                    <a:pt x="87824" y="37404"/>
                    <a:pt x="105234" y="37404"/>
                  </a:cubicBezTo>
                  <a:cubicBezTo>
                    <a:pt x="122645" y="37404"/>
                    <a:pt x="140055" y="44017"/>
                    <a:pt x="153279" y="57242"/>
                  </a:cubicBezTo>
                  <a:cubicBezTo>
                    <a:pt x="166086" y="70048"/>
                    <a:pt x="173200" y="87123"/>
                    <a:pt x="173200" y="105287"/>
                  </a:cubicBezTo>
                  <a:cubicBezTo>
                    <a:pt x="173200" y="123450"/>
                    <a:pt x="166170" y="140442"/>
                    <a:pt x="153279" y="153332"/>
                  </a:cubicBezTo>
                  <a:close/>
                </a:path>
              </a:pathLst>
            </a:custGeom>
            <a:grpFill/>
            <a:ln w="8365" cap="flat">
              <a:noFill/>
              <a:prstDash val="solid"/>
              <a:miter/>
            </a:ln>
          </p:spPr>
          <p:txBody>
            <a:bodyPr rtlCol="0" anchor="ctr"/>
            <a:lstStyle/>
            <a:p>
              <a:endParaRPr lang="en-US" sz="1200"/>
            </a:p>
          </p:txBody>
        </p:sp>
        <p:sp>
          <p:nvSpPr>
            <p:cNvPr id="27" name="Freeform: Shape 26">
              <a:extLst>
                <a:ext uri="{FF2B5EF4-FFF2-40B4-BE49-F238E27FC236}">
                  <a16:creationId xmlns:a16="http://schemas.microsoft.com/office/drawing/2014/main" id="{7BA39014-64D9-4AFD-9F59-57974B4683FA}"/>
                </a:ext>
              </a:extLst>
            </p:cNvPr>
            <p:cNvSpPr/>
            <p:nvPr/>
          </p:nvSpPr>
          <p:spPr>
            <a:xfrm>
              <a:off x="10884230" y="4335669"/>
              <a:ext cx="341379" cy="341358"/>
            </a:xfrm>
            <a:custGeom>
              <a:avLst/>
              <a:gdLst>
                <a:gd name="connsiteX0" fmla="*/ 335918 w 341379"/>
                <a:gd name="connsiteY0" fmla="*/ 5462 h 341358"/>
                <a:gd name="connsiteX1" fmla="*/ 309468 w 341379"/>
                <a:gd name="connsiteY1" fmla="*/ 5462 h 341358"/>
                <a:gd name="connsiteX2" fmla="*/ 5462 w 341379"/>
                <a:gd name="connsiteY2" fmla="*/ 309468 h 341358"/>
                <a:gd name="connsiteX3" fmla="*/ 5462 w 341379"/>
                <a:gd name="connsiteY3" fmla="*/ 335918 h 341358"/>
                <a:gd name="connsiteX4" fmla="*/ 18687 w 341379"/>
                <a:gd name="connsiteY4" fmla="*/ 341359 h 341358"/>
                <a:gd name="connsiteX5" fmla="*/ 31911 w 341379"/>
                <a:gd name="connsiteY5" fmla="*/ 335918 h 341358"/>
                <a:gd name="connsiteX6" fmla="*/ 335918 w 341379"/>
                <a:gd name="connsiteY6" fmla="*/ 31911 h 341358"/>
                <a:gd name="connsiteX7" fmla="*/ 335918 w 341379"/>
                <a:gd name="connsiteY7" fmla="*/ 5462 h 34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1379" h="341358">
                  <a:moveTo>
                    <a:pt x="335918" y="5462"/>
                  </a:moveTo>
                  <a:cubicBezTo>
                    <a:pt x="328636" y="-1821"/>
                    <a:pt x="316750" y="-1821"/>
                    <a:pt x="309468" y="5462"/>
                  </a:cubicBezTo>
                  <a:lnTo>
                    <a:pt x="5462" y="309468"/>
                  </a:lnTo>
                  <a:cubicBezTo>
                    <a:pt x="-1821" y="316750"/>
                    <a:pt x="-1821" y="328636"/>
                    <a:pt x="5462" y="335918"/>
                  </a:cubicBezTo>
                  <a:cubicBezTo>
                    <a:pt x="9144" y="339517"/>
                    <a:pt x="13916" y="341359"/>
                    <a:pt x="18687" y="341359"/>
                  </a:cubicBezTo>
                  <a:cubicBezTo>
                    <a:pt x="23458" y="341359"/>
                    <a:pt x="28229" y="339517"/>
                    <a:pt x="31911" y="335918"/>
                  </a:cubicBezTo>
                  <a:lnTo>
                    <a:pt x="335918" y="31911"/>
                  </a:lnTo>
                  <a:cubicBezTo>
                    <a:pt x="343200" y="24629"/>
                    <a:pt x="343200" y="12827"/>
                    <a:pt x="335918" y="5462"/>
                  </a:cubicBezTo>
                  <a:close/>
                </a:path>
              </a:pathLst>
            </a:custGeom>
            <a:grpFill/>
            <a:ln w="8365" cap="flat">
              <a:noFill/>
              <a:prstDash val="solid"/>
              <a:miter/>
            </a:ln>
          </p:spPr>
          <p:txBody>
            <a:bodyPr rtlCol="0" anchor="ctr"/>
            <a:lstStyle/>
            <a:p>
              <a:endParaRPr lang="en-US" sz="1200"/>
            </a:p>
          </p:txBody>
        </p:sp>
        <p:sp>
          <p:nvSpPr>
            <p:cNvPr id="28" name="Freeform: Shape 27">
              <a:extLst>
                <a:ext uri="{FF2B5EF4-FFF2-40B4-BE49-F238E27FC236}">
                  <a16:creationId xmlns:a16="http://schemas.microsoft.com/office/drawing/2014/main" id="{DB4FC5EF-0669-476C-BE4D-5EA204FD4F43}"/>
                </a:ext>
              </a:extLst>
            </p:cNvPr>
            <p:cNvSpPr/>
            <p:nvPr/>
          </p:nvSpPr>
          <p:spPr>
            <a:xfrm>
              <a:off x="10884230" y="4235979"/>
              <a:ext cx="241606" cy="241585"/>
            </a:xfrm>
            <a:custGeom>
              <a:avLst/>
              <a:gdLst>
                <a:gd name="connsiteX0" fmla="*/ 18687 w 241606"/>
                <a:gd name="connsiteY0" fmla="*/ 241586 h 241585"/>
                <a:gd name="connsiteX1" fmla="*/ 31911 w 241606"/>
                <a:gd name="connsiteY1" fmla="*/ 236145 h 241585"/>
                <a:gd name="connsiteX2" fmla="*/ 236145 w 241606"/>
                <a:gd name="connsiteY2" fmla="*/ 31912 h 241585"/>
                <a:gd name="connsiteX3" fmla="*/ 236145 w 241606"/>
                <a:gd name="connsiteY3" fmla="*/ 5462 h 241585"/>
                <a:gd name="connsiteX4" fmla="*/ 209695 w 241606"/>
                <a:gd name="connsiteY4" fmla="*/ 5462 h 241585"/>
                <a:gd name="connsiteX5" fmla="*/ 5462 w 241606"/>
                <a:gd name="connsiteY5" fmla="*/ 209695 h 241585"/>
                <a:gd name="connsiteX6" fmla="*/ 5462 w 241606"/>
                <a:gd name="connsiteY6" fmla="*/ 236145 h 241585"/>
                <a:gd name="connsiteX7" fmla="*/ 18687 w 241606"/>
                <a:gd name="connsiteY7" fmla="*/ 241586 h 24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606" h="241585">
                  <a:moveTo>
                    <a:pt x="18687" y="241586"/>
                  </a:moveTo>
                  <a:cubicBezTo>
                    <a:pt x="23458" y="241586"/>
                    <a:pt x="28229" y="239744"/>
                    <a:pt x="31911" y="236145"/>
                  </a:cubicBezTo>
                  <a:lnTo>
                    <a:pt x="236145" y="31912"/>
                  </a:lnTo>
                  <a:cubicBezTo>
                    <a:pt x="243427" y="24546"/>
                    <a:pt x="243427" y="12744"/>
                    <a:pt x="236145" y="5462"/>
                  </a:cubicBezTo>
                  <a:cubicBezTo>
                    <a:pt x="228863" y="-1821"/>
                    <a:pt x="216977" y="-1821"/>
                    <a:pt x="209695" y="5462"/>
                  </a:cubicBezTo>
                  <a:lnTo>
                    <a:pt x="5462" y="209695"/>
                  </a:lnTo>
                  <a:cubicBezTo>
                    <a:pt x="-1821" y="216977"/>
                    <a:pt x="-1821" y="228863"/>
                    <a:pt x="5462" y="236145"/>
                  </a:cubicBezTo>
                  <a:cubicBezTo>
                    <a:pt x="9144" y="239744"/>
                    <a:pt x="13916" y="241586"/>
                    <a:pt x="18687" y="241586"/>
                  </a:cubicBezTo>
                  <a:close/>
                </a:path>
              </a:pathLst>
            </a:custGeom>
            <a:grpFill/>
            <a:ln w="8365" cap="flat">
              <a:noFill/>
              <a:prstDash val="solid"/>
              <a:miter/>
            </a:ln>
          </p:spPr>
          <p:txBody>
            <a:bodyPr rtlCol="0" anchor="ctr"/>
            <a:lstStyle/>
            <a:p>
              <a:endParaRPr lang="en-US" sz="1200"/>
            </a:p>
          </p:txBody>
        </p:sp>
        <p:sp>
          <p:nvSpPr>
            <p:cNvPr id="29" name="Freeform: Shape 28">
              <a:extLst>
                <a:ext uri="{FF2B5EF4-FFF2-40B4-BE49-F238E27FC236}">
                  <a16:creationId xmlns:a16="http://schemas.microsoft.com/office/drawing/2014/main" id="{F1C66A50-168F-45ED-8642-BEA9ED2137A3}"/>
                </a:ext>
              </a:extLst>
            </p:cNvPr>
            <p:cNvSpPr/>
            <p:nvPr/>
          </p:nvSpPr>
          <p:spPr>
            <a:xfrm>
              <a:off x="11083777" y="4435442"/>
              <a:ext cx="241605" cy="241585"/>
            </a:xfrm>
            <a:custGeom>
              <a:avLst/>
              <a:gdLst>
                <a:gd name="connsiteX0" fmla="*/ 209695 w 241605"/>
                <a:gd name="connsiteY0" fmla="*/ 5462 h 241585"/>
                <a:gd name="connsiteX1" fmla="*/ 5462 w 241605"/>
                <a:gd name="connsiteY1" fmla="*/ 209695 h 241585"/>
                <a:gd name="connsiteX2" fmla="*/ 5462 w 241605"/>
                <a:gd name="connsiteY2" fmla="*/ 236145 h 241585"/>
                <a:gd name="connsiteX3" fmla="*/ 18686 w 241605"/>
                <a:gd name="connsiteY3" fmla="*/ 241586 h 241585"/>
                <a:gd name="connsiteX4" fmla="*/ 31911 w 241605"/>
                <a:gd name="connsiteY4" fmla="*/ 236145 h 241585"/>
                <a:gd name="connsiteX5" fmla="*/ 236144 w 241605"/>
                <a:gd name="connsiteY5" fmla="*/ 31911 h 241585"/>
                <a:gd name="connsiteX6" fmla="*/ 236144 w 241605"/>
                <a:gd name="connsiteY6" fmla="*/ 5462 h 241585"/>
                <a:gd name="connsiteX7" fmla="*/ 209695 w 241605"/>
                <a:gd name="connsiteY7" fmla="*/ 5462 h 24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605" h="241585">
                  <a:moveTo>
                    <a:pt x="209695" y="5462"/>
                  </a:moveTo>
                  <a:lnTo>
                    <a:pt x="5462" y="209695"/>
                  </a:lnTo>
                  <a:cubicBezTo>
                    <a:pt x="-1821" y="216977"/>
                    <a:pt x="-1821" y="228863"/>
                    <a:pt x="5462" y="236145"/>
                  </a:cubicBezTo>
                  <a:cubicBezTo>
                    <a:pt x="9144" y="239744"/>
                    <a:pt x="13915" y="241586"/>
                    <a:pt x="18686" y="241586"/>
                  </a:cubicBezTo>
                  <a:cubicBezTo>
                    <a:pt x="23457" y="241586"/>
                    <a:pt x="28228" y="239744"/>
                    <a:pt x="31911" y="236145"/>
                  </a:cubicBezTo>
                  <a:lnTo>
                    <a:pt x="236144" y="31911"/>
                  </a:lnTo>
                  <a:cubicBezTo>
                    <a:pt x="243426" y="24546"/>
                    <a:pt x="243426" y="12744"/>
                    <a:pt x="236144" y="5462"/>
                  </a:cubicBezTo>
                  <a:cubicBezTo>
                    <a:pt x="228778" y="-1821"/>
                    <a:pt x="216977" y="-1821"/>
                    <a:pt x="209695" y="5462"/>
                  </a:cubicBezTo>
                  <a:close/>
                </a:path>
              </a:pathLst>
            </a:custGeom>
            <a:grpFill/>
            <a:ln w="8365" cap="flat">
              <a:noFill/>
              <a:prstDash val="solid"/>
              <a:miter/>
            </a:ln>
          </p:spPr>
          <p:txBody>
            <a:bodyPr rtlCol="0" anchor="ctr"/>
            <a:lstStyle/>
            <a:p>
              <a:endParaRPr lang="en-US" sz="1200"/>
            </a:p>
          </p:txBody>
        </p:sp>
      </p:grpSp>
      <p:grpSp>
        <p:nvGrpSpPr>
          <p:cNvPr id="30" name="Graphic 4">
            <a:extLst>
              <a:ext uri="{FF2B5EF4-FFF2-40B4-BE49-F238E27FC236}">
                <a16:creationId xmlns:a16="http://schemas.microsoft.com/office/drawing/2014/main" id="{25DE988E-27B2-4C01-9469-5A45DCEB7E63}"/>
              </a:ext>
            </a:extLst>
          </p:cNvPr>
          <p:cNvGrpSpPr/>
          <p:nvPr/>
        </p:nvGrpSpPr>
        <p:grpSpPr>
          <a:xfrm>
            <a:off x="9954992" y="6811578"/>
            <a:ext cx="664240" cy="664142"/>
            <a:chOff x="13194714" y="5688212"/>
            <a:chExt cx="1234475" cy="1234293"/>
          </a:xfrm>
          <a:solidFill>
            <a:schemeClr val="tx1"/>
          </a:solidFill>
        </p:grpSpPr>
        <p:sp>
          <p:nvSpPr>
            <p:cNvPr id="31" name="Freeform: Shape 30">
              <a:extLst>
                <a:ext uri="{FF2B5EF4-FFF2-40B4-BE49-F238E27FC236}">
                  <a16:creationId xmlns:a16="http://schemas.microsoft.com/office/drawing/2014/main" id="{CC09D60D-BD1A-4C7F-BF41-1B2ACADBE74B}"/>
                </a:ext>
              </a:extLst>
            </p:cNvPr>
            <p:cNvSpPr/>
            <p:nvPr/>
          </p:nvSpPr>
          <p:spPr>
            <a:xfrm>
              <a:off x="13194714" y="5688212"/>
              <a:ext cx="1234475" cy="1234293"/>
            </a:xfrm>
            <a:custGeom>
              <a:avLst/>
              <a:gdLst>
                <a:gd name="connsiteX0" fmla="*/ 1229136 w 1234475"/>
                <a:gd name="connsiteY0" fmla="*/ 546680 h 1234293"/>
                <a:gd name="connsiteX1" fmla="*/ 1027916 w 1234475"/>
                <a:gd name="connsiteY1" fmla="*/ 345460 h 1234293"/>
                <a:gd name="connsiteX2" fmla="*/ 1001466 w 1234475"/>
                <a:gd name="connsiteY2" fmla="*/ 345460 h 1234293"/>
                <a:gd name="connsiteX3" fmla="*/ 878089 w 1234475"/>
                <a:gd name="connsiteY3" fmla="*/ 468837 h 1234293"/>
                <a:gd name="connsiteX4" fmla="*/ 878089 w 1234475"/>
                <a:gd name="connsiteY4" fmla="*/ 222585 h 1234293"/>
                <a:gd name="connsiteX5" fmla="*/ 970413 w 1234475"/>
                <a:gd name="connsiteY5" fmla="*/ 222585 h 1234293"/>
                <a:gd name="connsiteX6" fmla="*/ 987739 w 1234475"/>
                <a:gd name="connsiteY6" fmla="*/ 211034 h 1234293"/>
                <a:gd name="connsiteX7" fmla="*/ 983637 w 1234475"/>
                <a:gd name="connsiteY7" fmla="*/ 190611 h 1234293"/>
                <a:gd name="connsiteX8" fmla="*/ 798488 w 1234475"/>
                <a:gd name="connsiteY8" fmla="*/ 5462 h 1234293"/>
                <a:gd name="connsiteX9" fmla="*/ 772039 w 1234475"/>
                <a:gd name="connsiteY9" fmla="*/ 5462 h 1234293"/>
                <a:gd name="connsiteX10" fmla="*/ 586890 w 1234475"/>
                <a:gd name="connsiteY10" fmla="*/ 190611 h 1234293"/>
                <a:gd name="connsiteX11" fmla="*/ 582871 w 1234475"/>
                <a:gd name="connsiteY11" fmla="*/ 211034 h 1234293"/>
                <a:gd name="connsiteX12" fmla="*/ 600114 w 1234475"/>
                <a:gd name="connsiteY12" fmla="*/ 222585 h 1234293"/>
                <a:gd name="connsiteX13" fmla="*/ 692438 w 1234475"/>
                <a:gd name="connsiteY13" fmla="*/ 222585 h 1234293"/>
                <a:gd name="connsiteX14" fmla="*/ 692438 w 1234475"/>
                <a:gd name="connsiteY14" fmla="*/ 443810 h 1234293"/>
                <a:gd name="connsiteX15" fmla="*/ 578853 w 1234475"/>
                <a:gd name="connsiteY15" fmla="*/ 330226 h 1234293"/>
                <a:gd name="connsiteX16" fmla="*/ 552403 w 1234475"/>
                <a:gd name="connsiteY16" fmla="*/ 330226 h 1234293"/>
                <a:gd name="connsiteX17" fmla="*/ 387009 w 1234475"/>
                <a:gd name="connsiteY17" fmla="*/ 495622 h 1234293"/>
                <a:gd name="connsiteX18" fmla="*/ 382906 w 1234475"/>
                <a:gd name="connsiteY18" fmla="*/ 515961 h 1234293"/>
                <a:gd name="connsiteX19" fmla="*/ 400149 w 1234475"/>
                <a:gd name="connsiteY19" fmla="*/ 527512 h 1234293"/>
                <a:gd name="connsiteX20" fmla="*/ 480671 w 1234475"/>
                <a:gd name="connsiteY20" fmla="*/ 527512 h 1234293"/>
                <a:gd name="connsiteX21" fmla="*/ 480671 w 1234475"/>
                <a:gd name="connsiteY21" fmla="*/ 654991 h 1234293"/>
                <a:gd name="connsiteX22" fmla="*/ 319293 w 1234475"/>
                <a:gd name="connsiteY22" fmla="*/ 752001 h 1234293"/>
                <a:gd name="connsiteX23" fmla="*/ 319293 w 1234475"/>
                <a:gd name="connsiteY23" fmla="*/ 313486 h 1234293"/>
                <a:gd name="connsiteX24" fmla="*/ 421326 w 1234475"/>
                <a:gd name="connsiteY24" fmla="*/ 313486 h 1234293"/>
                <a:gd name="connsiteX25" fmla="*/ 438569 w 1234475"/>
                <a:gd name="connsiteY25" fmla="*/ 301935 h 1234293"/>
                <a:gd name="connsiteX26" fmla="*/ 434467 w 1234475"/>
                <a:gd name="connsiteY26" fmla="*/ 281595 h 1234293"/>
                <a:gd name="connsiteX27" fmla="*/ 233164 w 1234475"/>
                <a:gd name="connsiteY27" fmla="*/ 80375 h 1234293"/>
                <a:gd name="connsiteX28" fmla="*/ 206714 w 1234475"/>
                <a:gd name="connsiteY28" fmla="*/ 80375 h 1234293"/>
                <a:gd name="connsiteX29" fmla="*/ 5493 w 1234475"/>
                <a:gd name="connsiteY29" fmla="*/ 281595 h 1234293"/>
                <a:gd name="connsiteX30" fmla="*/ 1392 w 1234475"/>
                <a:gd name="connsiteY30" fmla="*/ 301935 h 1234293"/>
                <a:gd name="connsiteX31" fmla="*/ 18635 w 1234475"/>
                <a:gd name="connsiteY31" fmla="*/ 313486 h 1234293"/>
                <a:gd name="connsiteX32" fmla="*/ 120668 w 1234475"/>
                <a:gd name="connsiteY32" fmla="*/ 313486 h 1234293"/>
                <a:gd name="connsiteX33" fmla="*/ 120668 w 1234475"/>
                <a:gd name="connsiteY33" fmla="*/ 1215544 h 1234293"/>
                <a:gd name="connsiteX34" fmla="*/ 139417 w 1234475"/>
                <a:gd name="connsiteY34" fmla="*/ 1234294 h 1234293"/>
                <a:gd name="connsiteX35" fmla="*/ 158082 w 1234475"/>
                <a:gd name="connsiteY35" fmla="*/ 1215544 h 1234293"/>
                <a:gd name="connsiteX36" fmla="*/ 158082 w 1234475"/>
                <a:gd name="connsiteY36" fmla="*/ 294736 h 1234293"/>
                <a:gd name="connsiteX37" fmla="*/ 139417 w 1234475"/>
                <a:gd name="connsiteY37" fmla="*/ 276071 h 1234293"/>
                <a:gd name="connsiteX38" fmla="*/ 63834 w 1234475"/>
                <a:gd name="connsiteY38" fmla="*/ 276071 h 1234293"/>
                <a:gd name="connsiteX39" fmla="*/ 219938 w 1234475"/>
                <a:gd name="connsiteY39" fmla="*/ 119966 h 1234293"/>
                <a:gd name="connsiteX40" fmla="*/ 376043 w 1234475"/>
                <a:gd name="connsiteY40" fmla="*/ 276071 h 1234293"/>
                <a:gd name="connsiteX41" fmla="*/ 300460 w 1234475"/>
                <a:gd name="connsiteY41" fmla="*/ 276071 h 1234293"/>
                <a:gd name="connsiteX42" fmla="*/ 281794 w 1234475"/>
                <a:gd name="connsiteY42" fmla="*/ 294736 h 1234293"/>
                <a:gd name="connsiteX43" fmla="*/ 281794 w 1234475"/>
                <a:gd name="connsiteY43" fmla="*/ 807998 h 1234293"/>
                <a:gd name="connsiteX44" fmla="*/ 249402 w 1234475"/>
                <a:gd name="connsiteY44" fmla="*/ 941253 h 1234293"/>
                <a:gd name="connsiteX45" fmla="*/ 542359 w 1234475"/>
                <a:gd name="connsiteY45" fmla="*/ 1234210 h 1234293"/>
                <a:gd name="connsiteX46" fmla="*/ 835317 w 1234475"/>
                <a:gd name="connsiteY46" fmla="*/ 941253 h 1234293"/>
                <a:gd name="connsiteX47" fmla="*/ 650335 w 1234475"/>
                <a:gd name="connsiteY47" fmla="*/ 669137 h 1234293"/>
                <a:gd name="connsiteX48" fmla="*/ 650335 w 1234475"/>
                <a:gd name="connsiteY48" fmla="*/ 527512 h 1234293"/>
                <a:gd name="connsiteX49" fmla="*/ 730857 w 1234475"/>
                <a:gd name="connsiteY49" fmla="*/ 527512 h 1234293"/>
                <a:gd name="connsiteX50" fmla="*/ 748183 w 1234475"/>
                <a:gd name="connsiteY50" fmla="*/ 515961 h 1234293"/>
                <a:gd name="connsiteX51" fmla="*/ 744082 w 1234475"/>
                <a:gd name="connsiteY51" fmla="*/ 495622 h 1234293"/>
                <a:gd name="connsiteX52" fmla="*/ 729685 w 1234475"/>
                <a:gd name="connsiteY52" fmla="*/ 481225 h 1234293"/>
                <a:gd name="connsiteX53" fmla="*/ 729685 w 1234475"/>
                <a:gd name="connsiteY53" fmla="*/ 203920 h 1234293"/>
                <a:gd name="connsiteX54" fmla="*/ 711020 w 1234475"/>
                <a:gd name="connsiteY54" fmla="*/ 185254 h 1234293"/>
                <a:gd name="connsiteX55" fmla="*/ 645062 w 1234475"/>
                <a:gd name="connsiteY55" fmla="*/ 185254 h 1234293"/>
                <a:gd name="connsiteX56" fmla="*/ 785012 w 1234475"/>
                <a:gd name="connsiteY56" fmla="*/ 45304 h 1234293"/>
                <a:gd name="connsiteX57" fmla="*/ 924962 w 1234475"/>
                <a:gd name="connsiteY57" fmla="*/ 185254 h 1234293"/>
                <a:gd name="connsiteX58" fmla="*/ 859088 w 1234475"/>
                <a:gd name="connsiteY58" fmla="*/ 185254 h 1234293"/>
                <a:gd name="connsiteX59" fmla="*/ 840423 w 1234475"/>
                <a:gd name="connsiteY59" fmla="*/ 203920 h 1234293"/>
                <a:gd name="connsiteX60" fmla="*/ 840423 w 1234475"/>
                <a:gd name="connsiteY60" fmla="*/ 506252 h 1234293"/>
                <a:gd name="connsiteX61" fmla="*/ 799911 w 1234475"/>
                <a:gd name="connsiteY61" fmla="*/ 546764 h 1234293"/>
                <a:gd name="connsiteX62" fmla="*/ 795810 w 1234475"/>
                <a:gd name="connsiteY62" fmla="*/ 567104 h 1234293"/>
                <a:gd name="connsiteX63" fmla="*/ 813136 w 1234475"/>
                <a:gd name="connsiteY63" fmla="*/ 578655 h 1234293"/>
                <a:gd name="connsiteX64" fmla="*/ 915169 w 1234475"/>
                <a:gd name="connsiteY64" fmla="*/ 578655 h 1234293"/>
                <a:gd name="connsiteX65" fmla="*/ 915169 w 1234475"/>
                <a:gd name="connsiteY65" fmla="*/ 1215544 h 1234293"/>
                <a:gd name="connsiteX66" fmla="*/ 933919 w 1234475"/>
                <a:gd name="connsiteY66" fmla="*/ 1234294 h 1234293"/>
                <a:gd name="connsiteX67" fmla="*/ 952584 w 1234475"/>
                <a:gd name="connsiteY67" fmla="*/ 1215544 h 1234293"/>
                <a:gd name="connsiteX68" fmla="*/ 952584 w 1234475"/>
                <a:gd name="connsiteY68" fmla="*/ 559905 h 1234293"/>
                <a:gd name="connsiteX69" fmla="*/ 933919 w 1234475"/>
                <a:gd name="connsiteY69" fmla="*/ 541239 h 1234293"/>
                <a:gd name="connsiteX70" fmla="*/ 858335 w 1234475"/>
                <a:gd name="connsiteY70" fmla="*/ 541239 h 1234293"/>
                <a:gd name="connsiteX71" fmla="*/ 1014440 w 1234475"/>
                <a:gd name="connsiteY71" fmla="*/ 385135 h 1234293"/>
                <a:gd name="connsiteX72" fmla="*/ 1170545 w 1234475"/>
                <a:gd name="connsiteY72" fmla="*/ 541239 h 1234293"/>
                <a:gd name="connsiteX73" fmla="*/ 1094962 w 1234475"/>
                <a:gd name="connsiteY73" fmla="*/ 541239 h 1234293"/>
                <a:gd name="connsiteX74" fmla="*/ 1076296 w 1234475"/>
                <a:gd name="connsiteY74" fmla="*/ 559905 h 1234293"/>
                <a:gd name="connsiteX75" fmla="*/ 1076296 w 1234475"/>
                <a:gd name="connsiteY75" fmla="*/ 1215544 h 1234293"/>
                <a:gd name="connsiteX76" fmla="*/ 1094962 w 1234475"/>
                <a:gd name="connsiteY76" fmla="*/ 1234294 h 1234293"/>
                <a:gd name="connsiteX77" fmla="*/ 1113627 w 1234475"/>
                <a:gd name="connsiteY77" fmla="*/ 1215544 h 1234293"/>
                <a:gd name="connsiteX78" fmla="*/ 1113627 w 1234475"/>
                <a:gd name="connsiteY78" fmla="*/ 578655 h 1234293"/>
                <a:gd name="connsiteX79" fmla="*/ 1215660 w 1234475"/>
                <a:gd name="connsiteY79" fmla="*/ 578655 h 1234293"/>
                <a:gd name="connsiteX80" fmla="*/ 1232903 w 1234475"/>
                <a:gd name="connsiteY80" fmla="*/ 567104 h 1234293"/>
                <a:gd name="connsiteX81" fmla="*/ 1229136 w 1234475"/>
                <a:gd name="connsiteY81" fmla="*/ 546680 h 1234293"/>
                <a:gd name="connsiteX82" fmla="*/ 798238 w 1234475"/>
                <a:gd name="connsiteY82" fmla="*/ 941253 h 1234293"/>
                <a:gd name="connsiteX83" fmla="*/ 542611 w 1234475"/>
                <a:gd name="connsiteY83" fmla="*/ 1196795 h 1234293"/>
                <a:gd name="connsiteX84" fmla="*/ 287068 w 1234475"/>
                <a:gd name="connsiteY84" fmla="*/ 941253 h 1234293"/>
                <a:gd name="connsiteX85" fmla="*/ 542611 w 1234475"/>
                <a:gd name="connsiteY85" fmla="*/ 685709 h 1234293"/>
                <a:gd name="connsiteX86" fmla="*/ 798238 w 1234475"/>
                <a:gd name="connsiteY86" fmla="*/ 941253 h 1234293"/>
                <a:gd name="connsiteX87" fmla="*/ 631920 w 1234475"/>
                <a:gd name="connsiteY87" fmla="*/ 490097 h 1234293"/>
                <a:gd name="connsiteX88" fmla="*/ 613255 w 1234475"/>
                <a:gd name="connsiteY88" fmla="*/ 508763 h 1234293"/>
                <a:gd name="connsiteX89" fmla="*/ 613255 w 1234475"/>
                <a:gd name="connsiteY89" fmla="*/ 657251 h 1234293"/>
                <a:gd name="connsiteX90" fmla="*/ 542695 w 1234475"/>
                <a:gd name="connsiteY90" fmla="*/ 648295 h 1234293"/>
                <a:gd name="connsiteX91" fmla="*/ 518337 w 1234475"/>
                <a:gd name="connsiteY91" fmla="*/ 649550 h 1234293"/>
                <a:gd name="connsiteX92" fmla="*/ 518337 w 1234475"/>
                <a:gd name="connsiteY92" fmla="*/ 508763 h 1234293"/>
                <a:gd name="connsiteX93" fmla="*/ 499672 w 1234475"/>
                <a:gd name="connsiteY93" fmla="*/ 490097 h 1234293"/>
                <a:gd name="connsiteX94" fmla="*/ 445600 w 1234475"/>
                <a:gd name="connsiteY94" fmla="*/ 490097 h 1234293"/>
                <a:gd name="connsiteX95" fmla="*/ 565880 w 1234475"/>
                <a:gd name="connsiteY95" fmla="*/ 369817 h 1234293"/>
                <a:gd name="connsiteX96" fmla="*/ 686160 w 1234475"/>
                <a:gd name="connsiteY96" fmla="*/ 490097 h 1234293"/>
                <a:gd name="connsiteX97" fmla="*/ 631920 w 1234475"/>
                <a:gd name="connsiteY97" fmla="*/ 490097 h 123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234475" h="1234293">
                  <a:moveTo>
                    <a:pt x="1229136" y="546680"/>
                  </a:moveTo>
                  <a:lnTo>
                    <a:pt x="1027916" y="345460"/>
                  </a:lnTo>
                  <a:cubicBezTo>
                    <a:pt x="1020634" y="338178"/>
                    <a:pt x="1008748" y="338178"/>
                    <a:pt x="1001466" y="345460"/>
                  </a:cubicBezTo>
                  <a:lnTo>
                    <a:pt x="878089" y="468837"/>
                  </a:lnTo>
                  <a:lnTo>
                    <a:pt x="878089" y="222585"/>
                  </a:lnTo>
                  <a:lnTo>
                    <a:pt x="970413" y="222585"/>
                  </a:lnTo>
                  <a:cubicBezTo>
                    <a:pt x="978030" y="222585"/>
                    <a:pt x="984809" y="218065"/>
                    <a:pt x="987739" y="211034"/>
                  </a:cubicBezTo>
                  <a:cubicBezTo>
                    <a:pt x="990585" y="204003"/>
                    <a:pt x="988994" y="195968"/>
                    <a:pt x="983637" y="190611"/>
                  </a:cubicBezTo>
                  <a:lnTo>
                    <a:pt x="798488" y="5462"/>
                  </a:lnTo>
                  <a:cubicBezTo>
                    <a:pt x="791206" y="-1821"/>
                    <a:pt x="779321" y="-1821"/>
                    <a:pt x="772039" y="5462"/>
                  </a:cubicBezTo>
                  <a:lnTo>
                    <a:pt x="586890" y="190611"/>
                  </a:lnTo>
                  <a:cubicBezTo>
                    <a:pt x="581533" y="195968"/>
                    <a:pt x="579942" y="204003"/>
                    <a:pt x="582871" y="211034"/>
                  </a:cubicBezTo>
                  <a:cubicBezTo>
                    <a:pt x="585718" y="217982"/>
                    <a:pt x="592581" y="222585"/>
                    <a:pt x="600114" y="222585"/>
                  </a:cubicBezTo>
                  <a:lnTo>
                    <a:pt x="692438" y="222585"/>
                  </a:lnTo>
                  <a:lnTo>
                    <a:pt x="692438" y="443810"/>
                  </a:lnTo>
                  <a:lnTo>
                    <a:pt x="578853" y="330226"/>
                  </a:lnTo>
                  <a:cubicBezTo>
                    <a:pt x="571571" y="322944"/>
                    <a:pt x="559686" y="322944"/>
                    <a:pt x="552403" y="330226"/>
                  </a:cubicBezTo>
                  <a:lnTo>
                    <a:pt x="387009" y="495622"/>
                  </a:lnTo>
                  <a:cubicBezTo>
                    <a:pt x="381652" y="500979"/>
                    <a:pt x="380061" y="509014"/>
                    <a:pt x="382906" y="515961"/>
                  </a:cubicBezTo>
                  <a:cubicBezTo>
                    <a:pt x="385837" y="522992"/>
                    <a:pt x="392616" y="527512"/>
                    <a:pt x="400149" y="527512"/>
                  </a:cubicBezTo>
                  <a:lnTo>
                    <a:pt x="480671" y="527512"/>
                  </a:lnTo>
                  <a:lnTo>
                    <a:pt x="480671" y="654991"/>
                  </a:lnTo>
                  <a:cubicBezTo>
                    <a:pt x="416555" y="668801"/>
                    <a:pt x="360307" y="703789"/>
                    <a:pt x="319293" y="752001"/>
                  </a:cubicBezTo>
                  <a:lnTo>
                    <a:pt x="319293" y="313486"/>
                  </a:lnTo>
                  <a:lnTo>
                    <a:pt x="421326" y="313486"/>
                  </a:lnTo>
                  <a:cubicBezTo>
                    <a:pt x="428860" y="313486"/>
                    <a:pt x="435723" y="308966"/>
                    <a:pt x="438569" y="301935"/>
                  </a:cubicBezTo>
                  <a:cubicBezTo>
                    <a:pt x="441415" y="294988"/>
                    <a:pt x="439824" y="286952"/>
                    <a:pt x="434467" y="281595"/>
                  </a:cubicBezTo>
                  <a:lnTo>
                    <a:pt x="233164" y="80375"/>
                  </a:lnTo>
                  <a:cubicBezTo>
                    <a:pt x="225882" y="73093"/>
                    <a:pt x="213996" y="73093"/>
                    <a:pt x="206714" y="80375"/>
                  </a:cubicBezTo>
                  <a:lnTo>
                    <a:pt x="5493" y="281595"/>
                  </a:lnTo>
                  <a:cubicBezTo>
                    <a:pt x="136" y="286952"/>
                    <a:pt x="-1453" y="294988"/>
                    <a:pt x="1392" y="301935"/>
                  </a:cubicBezTo>
                  <a:cubicBezTo>
                    <a:pt x="4321" y="308966"/>
                    <a:pt x="11102" y="313486"/>
                    <a:pt x="18635" y="313486"/>
                  </a:cubicBezTo>
                  <a:lnTo>
                    <a:pt x="120668" y="313486"/>
                  </a:lnTo>
                  <a:lnTo>
                    <a:pt x="120668" y="1215544"/>
                  </a:lnTo>
                  <a:cubicBezTo>
                    <a:pt x="120668" y="1225923"/>
                    <a:pt x="129038" y="1234294"/>
                    <a:pt x="139417" y="1234294"/>
                  </a:cubicBezTo>
                  <a:cubicBezTo>
                    <a:pt x="149712" y="1234294"/>
                    <a:pt x="158082" y="1225923"/>
                    <a:pt x="158082" y="1215544"/>
                  </a:cubicBezTo>
                  <a:lnTo>
                    <a:pt x="158082" y="294736"/>
                  </a:lnTo>
                  <a:cubicBezTo>
                    <a:pt x="158082" y="284441"/>
                    <a:pt x="149712" y="276071"/>
                    <a:pt x="139417" y="276071"/>
                  </a:cubicBezTo>
                  <a:lnTo>
                    <a:pt x="63834" y="276071"/>
                  </a:lnTo>
                  <a:lnTo>
                    <a:pt x="219938" y="119966"/>
                  </a:lnTo>
                  <a:lnTo>
                    <a:pt x="376043" y="276071"/>
                  </a:lnTo>
                  <a:lnTo>
                    <a:pt x="300460" y="276071"/>
                  </a:lnTo>
                  <a:cubicBezTo>
                    <a:pt x="290165" y="276071"/>
                    <a:pt x="281794" y="284441"/>
                    <a:pt x="281794" y="294736"/>
                  </a:cubicBezTo>
                  <a:lnTo>
                    <a:pt x="281794" y="807998"/>
                  </a:lnTo>
                  <a:cubicBezTo>
                    <a:pt x="261204" y="848008"/>
                    <a:pt x="249402" y="893207"/>
                    <a:pt x="249402" y="941253"/>
                  </a:cubicBezTo>
                  <a:cubicBezTo>
                    <a:pt x="249402" y="1102798"/>
                    <a:pt x="380814" y="1234210"/>
                    <a:pt x="542359" y="1234210"/>
                  </a:cubicBezTo>
                  <a:cubicBezTo>
                    <a:pt x="703905" y="1234210"/>
                    <a:pt x="835317" y="1102798"/>
                    <a:pt x="835317" y="941253"/>
                  </a:cubicBezTo>
                  <a:cubicBezTo>
                    <a:pt x="835317" y="817875"/>
                    <a:pt x="758562" y="712243"/>
                    <a:pt x="650335" y="669137"/>
                  </a:cubicBezTo>
                  <a:lnTo>
                    <a:pt x="650335" y="527512"/>
                  </a:lnTo>
                  <a:lnTo>
                    <a:pt x="730857" y="527512"/>
                  </a:lnTo>
                  <a:cubicBezTo>
                    <a:pt x="738474" y="527512"/>
                    <a:pt x="745253" y="522992"/>
                    <a:pt x="748183" y="515961"/>
                  </a:cubicBezTo>
                  <a:cubicBezTo>
                    <a:pt x="751029" y="509014"/>
                    <a:pt x="749439" y="500979"/>
                    <a:pt x="744082" y="495622"/>
                  </a:cubicBezTo>
                  <a:lnTo>
                    <a:pt x="729685" y="481225"/>
                  </a:lnTo>
                  <a:lnTo>
                    <a:pt x="729685" y="203920"/>
                  </a:lnTo>
                  <a:cubicBezTo>
                    <a:pt x="729685" y="193541"/>
                    <a:pt x="721315" y="185254"/>
                    <a:pt x="711020" y="185254"/>
                  </a:cubicBezTo>
                  <a:lnTo>
                    <a:pt x="645062" y="185254"/>
                  </a:lnTo>
                  <a:lnTo>
                    <a:pt x="785012" y="45304"/>
                  </a:lnTo>
                  <a:lnTo>
                    <a:pt x="924962" y="185254"/>
                  </a:lnTo>
                  <a:lnTo>
                    <a:pt x="859088" y="185254"/>
                  </a:lnTo>
                  <a:cubicBezTo>
                    <a:pt x="848709" y="185254"/>
                    <a:pt x="840423" y="193624"/>
                    <a:pt x="840423" y="203920"/>
                  </a:cubicBezTo>
                  <a:lnTo>
                    <a:pt x="840423" y="506252"/>
                  </a:lnTo>
                  <a:lnTo>
                    <a:pt x="799911" y="546764"/>
                  </a:lnTo>
                  <a:cubicBezTo>
                    <a:pt x="794554" y="552121"/>
                    <a:pt x="792964" y="560156"/>
                    <a:pt x="795810" y="567104"/>
                  </a:cubicBezTo>
                  <a:cubicBezTo>
                    <a:pt x="798739" y="574134"/>
                    <a:pt x="805520" y="578655"/>
                    <a:pt x="813136" y="578655"/>
                  </a:cubicBezTo>
                  <a:lnTo>
                    <a:pt x="915169" y="578655"/>
                  </a:lnTo>
                  <a:lnTo>
                    <a:pt x="915169" y="1215544"/>
                  </a:lnTo>
                  <a:cubicBezTo>
                    <a:pt x="915169" y="1225923"/>
                    <a:pt x="923540" y="1234294"/>
                    <a:pt x="933919" y="1234294"/>
                  </a:cubicBezTo>
                  <a:cubicBezTo>
                    <a:pt x="944214" y="1234294"/>
                    <a:pt x="952584" y="1225923"/>
                    <a:pt x="952584" y="1215544"/>
                  </a:cubicBezTo>
                  <a:lnTo>
                    <a:pt x="952584" y="559905"/>
                  </a:lnTo>
                  <a:cubicBezTo>
                    <a:pt x="952584" y="549610"/>
                    <a:pt x="944214" y="541239"/>
                    <a:pt x="933919" y="541239"/>
                  </a:cubicBezTo>
                  <a:lnTo>
                    <a:pt x="858335" y="541239"/>
                  </a:lnTo>
                  <a:lnTo>
                    <a:pt x="1014440" y="385135"/>
                  </a:lnTo>
                  <a:lnTo>
                    <a:pt x="1170545" y="541239"/>
                  </a:lnTo>
                  <a:lnTo>
                    <a:pt x="1094962" y="541239"/>
                  </a:lnTo>
                  <a:cubicBezTo>
                    <a:pt x="1084666" y="541239"/>
                    <a:pt x="1076296" y="549610"/>
                    <a:pt x="1076296" y="559905"/>
                  </a:cubicBezTo>
                  <a:lnTo>
                    <a:pt x="1076296" y="1215544"/>
                  </a:lnTo>
                  <a:cubicBezTo>
                    <a:pt x="1076296" y="1225923"/>
                    <a:pt x="1084666" y="1234294"/>
                    <a:pt x="1094962" y="1234294"/>
                  </a:cubicBezTo>
                  <a:cubicBezTo>
                    <a:pt x="1105257" y="1234294"/>
                    <a:pt x="1113627" y="1225923"/>
                    <a:pt x="1113627" y="1215544"/>
                  </a:cubicBezTo>
                  <a:lnTo>
                    <a:pt x="1113627" y="578655"/>
                  </a:lnTo>
                  <a:lnTo>
                    <a:pt x="1215660" y="578655"/>
                  </a:lnTo>
                  <a:cubicBezTo>
                    <a:pt x="1223193" y="578655"/>
                    <a:pt x="1230057" y="574134"/>
                    <a:pt x="1232903" y="567104"/>
                  </a:cubicBezTo>
                  <a:cubicBezTo>
                    <a:pt x="1236000" y="560072"/>
                    <a:pt x="1234410" y="552037"/>
                    <a:pt x="1229136" y="546680"/>
                  </a:cubicBezTo>
                  <a:close/>
                  <a:moveTo>
                    <a:pt x="798238" y="941253"/>
                  </a:moveTo>
                  <a:cubicBezTo>
                    <a:pt x="798238" y="1082207"/>
                    <a:pt x="683565" y="1196795"/>
                    <a:pt x="542611" y="1196795"/>
                  </a:cubicBezTo>
                  <a:cubicBezTo>
                    <a:pt x="401657" y="1196795"/>
                    <a:pt x="287068" y="1082123"/>
                    <a:pt x="287068" y="941253"/>
                  </a:cubicBezTo>
                  <a:cubicBezTo>
                    <a:pt x="287068" y="800298"/>
                    <a:pt x="401739" y="685709"/>
                    <a:pt x="542611" y="685709"/>
                  </a:cubicBezTo>
                  <a:cubicBezTo>
                    <a:pt x="683565" y="685709"/>
                    <a:pt x="798238" y="800298"/>
                    <a:pt x="798238" y="941253"/>
                  </a:cubicBezTo>
                  <a:close/>
                  <a:moveTo>
                    <a:pt x="631920" y="490097"/>
                  </a:moveTo>
                  <a:cubicBezTo>
                    <a:pt x="621625" y="490097"/>
                    <a:pt x="613255" y="498468"/>
                    <a:pt x="613255" y="508763"/>
                  </a:cubicBezTo>
                  <a:lnTo>
                    <a:pt x="613255" y="657251"/>
                  </a:lnTo>
                  <a:cubicBezTo>
                    <a:pt x="590572" y="651643"/>
                    <a:pt x="567051" y="648295"/>
                    <a:pt x="542695" y="648295"/>
                  </a:cubicBezTo>
                  <a:cubicBezTo>
                    <a:pt x="534492" y="648295"/>
                    <a:pt x="526372" y="648880"/>
                    <a:pt x="518337" y="649550"/>
                  </a:cubicBezTo>
                  <a:lnTo>
                    <a:pt x="518337" y="508763"/>
                  </a:lnTo>
                  <a:cubicBezTo>
                    <a:pt x="518337" y="498468"/>
                    <a:pt x="509967" y="490097"/>
                    <a:pt x="499672" y="490097"/>
                  </a:cubicBezTo>
                  <a:lnTo>
                    <a:pt x="445600" y="490097"/>
                  </a:lnTo>
                  <a:lnTo>
                    <a:pt x="565880" y="369817"/>
                  </a:lnTo>
                  <a:lnTo>
                    <a:pt x="686160" y="490097"/>
                  </a:lnTo>
                  <a:lnTo>
                    <a:pt x="631920" y="490097"/>
                  </a:lnTo>
                  <a:close/>
                </a:path>
              </a:pathLst>
            </a:custGeom>
            <a:grpFill/>
            <a:ln w="8365" cap="flat">
              <a:noFill/>
              <a:prstDash val="solid"/>
              <a:miter/>
            </a:ln>
          </p:spPr>
          <p:txBody>
            <a:bodyPr rtlCol="0" anchor="ctr"/>
            <a:lstStyle/>
            <a:p>
              <a:endParaRPr lang="en-US" sz="1200"/>
            </a:p>
          </p:txBody>
        </p:sp>
        <p:sp>
          <p:nvSpPr>
            <p:cNvPr id="32" name="Freeform: Shape 31">
              <a:extLst>
                <a:ext uri="{FF2B5EF4-FFF2-40B4-BE49-F238E27FC236}">
                  <a16:creationId xmlns:a16="http://schemas.microsoft.com/office/drawing/2014/main" id="{BCE34B0A-8337-48A1-B40E-E77F8D98EC08}"/>
                </a:ext>
              </a:extLst>
            </p:cNvPr>
            <p:cNvSpPr/>
            <p:nvPr/>
          </p:nvSpPr>
          <p:spPr>
            <a:xfrm>
              <a:off x="13643829" y="6437868"/>
              <a:ext cx="186907" cy="383358"/>
            </a:xfrm>
            <a:custGeom>
              <a:avLst/>
              <a:gdLst>
                <a:gd name="connsiteX0" fmla="*/ 74663 w 186907"/>
                <a:gd name="connsiteY0" fmla="*/ 18584 h 383358"/>
                <a:gd name="connsiteX1" fmla="*/ 74663 w 186907"/>
                <a:gd name="connsiteY1" fmla="*/ 39007 h 383358"/>
                <a:gd name="connsiteX2" fmla="*/ 0 w 186907"/>
                <a:gd name="connsiteY2" fmla="*/ 123798 h 383358"/>
                <a:gd name="connsiteX3" fmla="*/ 93328 w 186907"/>
                <a:gd name="connsiteY3" fmla="*/ 210346 h 383358"/>
                <a:gd name="connsiteX4" fmla="*/ 149576 w 186907"/>
                <a:gd name="connsiteY4" fmla="*/ 259479 h 383358"/>
                <a:gd name="connsiteX5" fmla="*/ 93663 w 186907"/>
                <a:gd name="connsiteY5" fmla="*/ 308612 h 383358"/>
                <a:gd name="connsiteX6" fmla="*/ 41098 w 186907"/>
                <a:gd name="connsiteY6" fmla="*/ 276471 h 383358"/>
                <a:gd name="connsiteX7" fmla="*/ 16573 w 186907"/>
                <a:gd name="connsiteY7" fmla="*/ 266510 h 383358"/>
                <a:gd name="connsiteX8" fmla="*/ 6613 w 186907"/>
                <a:gd name="connsiteY8" fmla="*/ 290951 h 383358"/>
                <a:gd name="connsiteX9" fmla="*/ 74663 w 186907"/>
                <a:gd name="connsiteY9" fmla="*/ 344018 h 383358"/>
                <a:gd name="connsiteX10" fmla="*/ 74663 w 186907"/>
                <a:gd name="connsiteY10" fmla="*/ 364693 h 383358"/>
                <a:gd name="connsiteX11" fmla="*/ 93328 w 186907"/>
                <a:gd name="connsiteY11" fmla="*/ 383358 h 383358"/>
                <a:gd name="connsiteX12" fmla="*/ 111994 w 186907"/>
                <a:gd name="connsiteY12" fmla="*/ 364693 h 383358"/>
                <a:gd name="connsiteX13" fmla="*/ 111994 w 186907"/>
                <a:gd name="connsiteY13" fmla="*/ 344353 h 383358"/>
                <a:gd name="connsiteX14" fmla="*/ 186908 w 186907"/>
                <a:gd name="connsiteY14" fmla="*/ 259563 h 383358"/>
                <a:gd name="connsiteX15" fmla="*/ 93244 w 186907"/>
                <a:gd name="connsiteY15" fmla="*/ 173015 h 383358"/>
                <a:gd name="connsiteX16" fmla="*/ 37248 w 186907"/>
                <a:gd name="connsiteY16" fmla="*/ 123882 h 383358"/>
                <a:gd name="connsiteX17" fmla="*/ 93244 w 186907"/>
                <a:gd name="connsiteY17" fmla="*/ 74748 h 383358"/>
                <a:gd name="connsiteX18" fmla="*/ 145810 w 186907"/>
                <a:gd name="connsiteY18" fmla="*/ 106974 h 383358"/>
                <a:gd name="connsiteX19" fmla="*/ 170334 w 186907"/>
                <a:gd name="connsiteY19" fmla="*/ 116934 h 383358"/>
                <a:gd name="connsiteX20" fmla="*/ 180295 w 186907"/>
                <a:gd name="connsiteY20" fmla="*/ 92409 h 383358"/>
                <a:gd name="connsiteX21" fmla="*/ 111994 w 186907"/>
                <a:gd name="connsiteY21" fmla="*/ 39259 h 383358"/>
                <a:gd name="connsiteX22" fmla="*/ 111994 w 186907"/>
                <a:gd name="connsiteY22" fmla="*/ 18668 h 383358"/>
                <a:gd name="connsiteX23" fmla="*/ 93328 w 186907"/>
                <a:gd name="connsiteY23" fmla="*/ 2 h 383358"/>
                <a:gd name="connsiteX24" fmla="*/ 74663 w 186907"/>
                <a:gd name="connsiteY24" fmla="*/ 18584 h 38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6907" h="383358">
                  <a:moveTo>
                    <a:pt x="74663" y="18584"/>
                  </a:moveTo>
                  <a:lnTo>
                    <a:pt x="74663" y="39007"/>
                  </a:lnTo>
                  <a:cubicBezTo>
                    <a:pt x="32141" y="47043"/>
                    <a:pt x="0" y="82031"/>
                    <a:pt x="0" y="123798"/>
                  </a:cubicBezTo>
                  <a:cubicBezTo>
                    <a:pt x="0" y="165649"/>
                    <a:pt x="24525" y="210346"/>
                    <a:pt x="93328" y="210346"/>
                  </a:cubicBezTo>
                  <a:cubicBezTo>
                    <a:pt x="130157" y="210346"/>
                    <a:pt x="149576" y="227337"/>
                    <a:pt x="149576" y="259479"/>
                  </a:cubicBezTo>
                  <a:cubicBezTo>
                    <a:pt x="149576" y="286599"/>
                    <a:pt x="124465" y="308612"/>
                    <a:pt x="93663" y="308612"/>
                  </a:cubicBezTo>
                  <a:cubicBezTo>
                    <a:pt x="70310" y="308612"/>
                    <a:pt x="49217" y="295639"/>
                    <a:pt x="41098" y="276471"/>
                  </a:cubicBezTo>
                  <a:cubicBezTo>
                    <a:pt x="37081" y="266929"/>
                    <a:pt x="26115" y="262492"/>
                    <a:pt x="16573" y="266510"/>
                  </a:cubicBezTo>
                  <a:cubicBezTo>
                    <a:pt x="7031" y="270528"/>
                    <a:pt x="2595" y="281493"/>
                    <a:pt x="6613" y="290951"/>
                  </a:cubicBezTo>
                  <a:cubicBezTo>
                    <a:pt x="18331" y="318824"/>
                    <a:pt x="44027" y="338243"/>
                    <a:pt x="74663" y="344018"/>
                  </a:cubicBezTo>
                  <a:lnTo>
                    <a:pt x="74663" y="364693"/>
                  </a:lnTo>
                  <a:cubicBezTo>
                    <a:pt x="74663" y="374988"/>
                    <a:pt x="83033" y="383358"/>
                    <a:pt x="93328" y="383358"/>
                  </a:cubicBezTo>
                  <a:cubicBezTo>
                    <a:pt x="103623" y="383358"/>
                    <a:pt x="111994" y="374988"/>
                    <a:pt x="111994" y="364693"/>
                  </a:cubicBezTo>
                  <a:lnTo>
                    <a:pt x="111994" y="344353"/>
                  </a:lnTo>
                  <a:cubicBezTo>
                    <a:pt x="154681" y="336402"/>
                    <a:pt x="186908" y="301414"/>
                    <a:pt x="186908" y="259563"/>
                  </a:cubicBezTo>
                  <a:cubicBezTo>
                    <a:pt x="186908" y="217712"/>
                    <a:pt x="162299" y="173015"/>
                    <a:pt x="93244" y="173015"/>
                  </a:cubicBezTo>
                  <a:cubicBezTo>
                    <a:pt x="56081" y="173015"/>
                    <a:pt x="37248" y="156526"/>
                    <a:pt x="37248" y="123882"/>
                  </a:cubicBezTo>
                  <a:cubicBezTo>
                    <a:pt x="37248" y="96762"/>
                    <a:pt x="62359" y="74748"/>
                    <a:pt x="93244" y="74748"/>
                  </a:cubicBezTo>
                  <a:cubicBezTo>
                    <a:pt x="116598" y="74748"/>
                    <a:pt x="137691" y="87722"/>
                    <a:pt x="145810" y="106974"/>
                  </a:cubicBezTo>
                  <a:cubicBezTo>
                    <a:pt x="149827" y="116516"/>
                    <a:pt x="160793" y="121036"/>
                    <a:pt x="170334" y="116934"/>
                  </a:cubicBezTo>
                  <a:cubicBezTo>
                    <a:pt x="179876" y="112917"/>
                    <a:pt x="184312" y="101952"/>
                    <a:pt x="180295" y="92409"/>
                  </a:cubicBezTo>
                  <a:cubicBezTo>
                    <a:pt x="168493" y="64453"/>
                    <a:pt x="142713" y="45034"/>
                    <a:pt x="111994" y="39259"/>
                  </a:cubicBezTo>
                  <a:lnTo>
                    <a:pt x="111994" y="18668"/>
                  </a:lnTo>
                  <a:cubicBezTo>
                    <a:pt x="111994" y="8373"/>
                    <a:pt x="103623" y="2"/>
                    <a:pt x="93328" y="2"/>
                  </a:cubicBezTo>
                  <a:cubicBezTo>
                    <a:pt x="83033" y="-165"/>
                    <a:pt x="74663" y="8289"/>
                    <a:pt x="74663" y="18584"/>
                  </a:cubicBezTo>
                  <a:close/>
                </a:path>
              </a:pathLst>
            </a:custGeom>
            <a:grpFill/>
            <a:ln w="8365" cap="flat">
              <a:noFill/>
              <a:prstDash val="solid"/>
              <a:miter/>
            </a:ln>
          </p:spPr>
          <p:txBody>
            <a:bodyPr rtlCol="0" anchor="ctr"/>
            <a:lstStyle/>
            <a:p>
              <a:endParaRPr lang="en-US" sz="1200"/>
            </a:p>
          </p:txBody>
        </p:sp>
      </p:grpSp>
    </p:spTree>
    <p:extLst>
      <p:ext uri="{BB962C8B-B14F-4D97-AF65-F5344CB8AC3E}">
        <p14:creationId xmlns:p14="http://schemas.microsoft.com/office/powerpoint/2010/main" val="4226000552"/>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afterEffect">
                                  <p:stCondLst>
                                    <p:cond delay="0"/>
                                  </p:stCondLst>
                                  <p:iterate type="lt">
                                    <p:tmPct val="3000"/>
                                  </p:iterate>
                                  <p:childTnLst>
                                    <p:set>
                                      <p:cBhvr>
                                        <p:cTn id="6" dur="750" fill="hold">
                                          <p:stCondLst>
                                            <p:cond delay="0"/>
                                          </p:stCondLst>
                                        </p:cTn>
                                        <p:tgtEl>
                                          <p:spTgt spid="7"/>
                                        </p:tgtEl>
                                        <p:attrNameLst>
                                          <p:attrName>style.visibility</p:attrName>
                                        </p:attrNameLst>
                                      </p:cBhvr>
                                      <p:to>
                                        <p:strVal val="visible"/>
                                      </p:to>
                                    </p:set>
                                    <p:anim to="" calcmode="lin" valueType="num">
                                      <p:cBhvr>
                                        <p:cTn id="7" dur="750" fill="hold">
                                          <p:stCondLst>
                                            <p:cond delay="0"/>
                                          </p:stCondLst>
                                        </p:cTn>
                                        <p:tgtEl>
                                          <p:spTgt spid="7"/>
                                        </p:tgtEl>
                                        <p:attrNameLst>
                                          <p:attrName>ppt_x</p:attrName>
                                        </p:attrNameLst>
                                      </p:cBhvr>
                                      <p:tavLst>
                                        <p:tav tm="0" fmla="#ppt_x+#ppt_w*((1.5-1.5*$)^3-(1.5-1.5*$)^2)">
                                          <p:val>
                                            <p:strVal val="0"/>
                                          </p:val>
                                        </p:tav>
                                        <p:tav tm="100000">
                                          <p:val>
                                            <p:strVal val="1"/>
                                          </p:val>
                                        </p:tav>
                                      </p:tavLst>
                                    </p:anim>
                                    <p:animEffect filter="fade">
                                      <p:cBhvr>
                                        <p:cTn id="8" dur="750">
                                          <p:stCondLst>
                                            <p:cond delay="0"/>
                                          </p:stCondLst>
                                        </p:cTn>
                                        <p:tgtEl>
                                          <p:spTgt spid="7"/>
                                        </p:tgtEl>
                                      </p:cBhvr>
                                    </p:animEffect>
                                  </p:childTnLst>
                                </p:cTn>
                              </p:par>
                            </p:childTnLst>
                          </p:cTn>
                        </p:par>
                        <p:par>
                          <p:cTn id="9" fill="hold">
                            <p:stCondLst>
                              <p:cond delay="1335"/>
                            </p:stCondLst>
                            <p:childTnLst>
                              <p:par>
                                <p:cTn id="10" presetID="45"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750" fill="hold"/>
                                        <p:tgtEl>
                                          <p:spTgt spid="2"/>
                                        </p:tgtEl>
                                        <p:attrNameLst>
                                          <p:attrName>ppt_w</p:attrName>
                                        </p:attrNameLst>
                                      </p:cBhvr>
                                      <p:tavLst>
                                        <p:tav tm="0" fmla="#ppt_w*cos(2*pi*$)">
                                          <p:val>
                                            <p:fltVal val="0"/>
                                          </p:val>
                                        </p:tav>
                                        <p:tav tm="100000">
                                          <p:val>
                                            <p:fltVal val="1"/>
                                          </p:val>
                                        </p:tav>
                                      </p:tavLst>
                                    </p:anim>
                                    <p:anim calcmode="lin" valueType="num">
                                      <p:cBhvr>
                                        <p:cTn id="14" dur="1000" fill="hold"/>
                                        <p:tgtEl>
                                          <p:spTgt spid="2"/>
                                        </p:tgtEl>
                                        <p:attrNameLst>
                                          <p:attrName>ppt_h</p:attrName>
                                        </p:attrNameLst>
                                      </p:cBhvr>
                                      <p:tavLst>
                                        <p:tav tm="0">
                                          <p:val>
                                            <p:strVal val="#ppt_h"/>
                                          </p:val>
                                        </p:tav>
                                        <p:tav tm="100000">
                                          <p:val>
                                            <p:strVal val="#ppt_h"/>
                                          </p:val>
                                        </p:tav>
                                      </p:tavLst>
                                    </p:anim>
                                    <p:anim to="" calcmode="lin" valueType="num">
                                      <p:cBhvr>
                                        <p:cTn id="15" dur="125" autoRev="1" fill="hold">
                                          <p:stCondLst>
                                            <p:cond delay="750"/>
                                          </p:stCondLst>
                                        </p:cTn>
                                        <p:tgtEl>
                                          <p:spTgt spid="2"/>
                                        </p:tgtEl>
                                        <p:attrNameLst>
                                          <p:attrName>ppt_w</p:attrName>
                                        </p:attrNameLst>
                                      </p:cBhvr>
                                      <p:tavLst>
                                        <p:tav tm="0" fmla="#ppt_w*cos(0.1*pi*$)">
                                          <p:val>
                                            <p:strVal val="0"/>
                                          </p:val>
                                        </p:tav>
                                        <p:tav tm="100000">
                                          <p:val>
                                            <p:strVal val="1"/>
                                          </p:val>
                                        </p:tav>
                                      </p:tavLst>
                                    </p:anim>
                                  </p:childTnLst>
                                </p:cTn>
                              </p:par>
                            </p:childTnLst>
                          </p:cTn>
                        </p:par>
                        <p:par>
                          <p:cTn id="16" fill="hold">
                            <p:stCondLst>
                              <p:cond delay="2335"/>
                            </p:stCondLst>
                            <p:childTnLst>
                              <p:par>
                                <p:cTn id="17" presetID="0" presetClass="entr" presetSubtype="0" fill="hold" nodeType="afterEffect">
                                  <p:stCondLst>
                                    <p:cond delay="0"/>
                                  </p:stCondLst>
                                  <p:childTnLst>
                                    <p:set>
                                      <p:cBhvr>
                                        <p:cTn id="18" dur="1000" fill="hold">
                                          <p:stCondLst>
                                            <p:cond delay="0"/>
                                          </p:stCondLst>
                                        </p:cTn>
                                        <p:tgtEl>
                                          <p:spTgt spid="13"/>
                                        </p:tgtEl>
                                        <p:attrNameLst>
                                          <p:attrName>style.visibility</p:attrName>
                                        </p:attrNameLst>
                                      </p:cBhvr>
                                      <p:to>
                                        <p:strVal val="visible"/>
                                      </p:to>
                                    </p:set>
                                    <p:anim to="" calcmode="lin" valueType="num">
                                      <p:cBhvr>
                                        <p:cTn id="19" dur="1000" fill="hold">
                                          <p:stCondLst>
                                            <p:cond delay="0"/>
                                          </p:stCondLst>
                                        </p:cTn>
                                        <p:tgtEl>
                                          <p:spTgt spid="13"/>
                                        </p:tgtEl>
                                        <p:attrNameLst>
                                          <p:attrName>ppt_h</p:attrName>
                                        </p:attrNameLst>
                                      </p:cBhvr>
                                      <p:tavLst>
                                        <p:tav tm="0" fmla="#ppt_h-#ppt_h*((1.5-1.5*$)^3-(1.5-1.5*$)^2)">
                                          <p:val>
                                            <p:strVal val="0"/>
                                          </p:val>
                                        </p:tav>
                                        <p:tav tm="100000">
                                          <p:val>
                                            <p:strVal val="1"/>
                                          </p:val>
                                        </p:tav>
                                      </p:tavLst>
                                    </p:anim>
                                    <p:anim to="" calcmode="lin" valueType="num">
                                      <p:cBhvr>
                                        <p:cTn id="20" dur="1000" fill="hold">
                                          <p:stCondLst>
                                            <p:cond delay="0"/>
                                          </p:stCondLst>
                                        </p:cTn>
                                        <p:tgtEl>
                                          <p:spTgt spid="13"/>
                                        </p:tgtEl>
                                        <p:attrNameLst>
                                          <p:attrName>ppt_w</p:attrName>
                                        </p:attrNameLst>
                                      </p:cBhvr>
                                      <p:tavLst>
                                        <p:tav tm="0" fmla="#ppt_w-#ppt_w*((1.5-1.5*$)^3-(1.5-1.5*$)^2)">
                                          <p:val>
                                            <p:strVal val="0"/>
                                          </p:val>
                                        </p:tav>
                                        <p:tav tm="100000">
                                          <p:val>
                                            <p:strVal val="1"/>
                                          </p:val>
                                        </p:tav>
                                      </p:tavLst>
                                    </p:anim>
                                  </p:childTnLst>
                                </p:cTn>
                              </p:par>
                              <p:par>
                                <p:cTn id="21" presetID="2" presetClass="entr" presetSubtype="8" decel="10000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fill="hold"/>
                                        <p:tgtEl>
                                          <p:spTgt spid="9"/>
                                        </p:tgtEl>
                                        <p:attrNameLst>
                                          <p:attrName>ppt_x</p:attrName>
                                        </p:attrNameLst>
                                      </p:cBhvr>
                                      <p:tavLst>
                                        <p:tav tm="0">
                                          <p:val>
                                            <p:strVal val="0-#ppt_w/2"/>
                                          </p:val>
                                        </p:tav>
                                        <p:tav tm="100000">
                                          <p:val>
                                            <p:strVal val="#ppt_x"/>
                                          </p:val>
                                        </p:tav>
                                      </p:tavLst>
                                    </p:anim>
                                    <p:anim calcmode="lin" valueType="num">
                                      <p:cBhvr additive="base">
                                        <p:cTn id="24" dur="10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3335"/>
                            </p:stCondLst>
                            <p:childTnLst>
                              <p:par>
                                <p:cTn id="26" presetID="0" presetClass="entr" presetSubtype="0" fill="hold" grpId="0" nodeType="afterEffect">
                                  <p:stCondLst>
                                    <p:cond delay="0"/>
                                  </p:stCondLst>
                                  <p:childTnLst>
                                    <p:set>
                                      <p:cBhvr>
                                        <p:cTn id="27" dur="1000" fill="hold">
                                          <p:stCondLst>
                                            <p:cond delay="0"/>
                                          </p:stCondLst>
                                        </p:cTn>
                                        <p:tgtEl>
                                          <p:spTgt spid="22"/>
                                        </p:tgtEl>
                                        <p:attrNameLst>
                                          <p:attrName>style.visibility</p:attrName>
                                        </p:attrNameLst>
                                      </p:cBhvr>
                                      <p:to>
                                        <p:strVal val="visible"/>
                                      </p:to>
                                    </p:set>
                                    <p:anim to="" calcmode="lin" valueType="num">
                                      <p:cBhvr>
                                        <p:cTn id="28" dur="1000" fill="hold">
                                          <p:stCondLst>
                                            <p:cond delay="0"/>
                                          </p:stCondLst>
                                        </p:cTn>
                                        <p:tgtEl>
                                          <p:spTgt spid="22"/>
                                        </p:tgtEl>
                                        <p:attrNameLst>
                                          <p:attrName>ppt_h</p:attrName>
                                        </p:attrNameLst>
                                      </p:cBhvr>
                                      <p:tavLst>
                                        <p:tav tm="0" fmla="#ppt_h-#ppt_h*((1.5-1.5*$)^3-(1.5-1.5*$)^2)">
                                          <p:val>
                                            <p:strVal val="0"/>
                                          </p:val>
                                        </p:tav>
                                        <p:tav tm="100000">
                                          <p:val>
                                            <p:strVal val="1"/>
                                          </p:val>
                                        </p:tav>
                                      </p:tavLst>
                                    </p:anim>
                                    <p:anim to="" calcmode="lin" valueType="num">
                                      <p:cBhvr>
                                        <p:cTn id="29" dur="1000" fill="hold">
                                          <p:stCondLst>
                                            <p:cond delay="0"/>
                                          </p:stCondLst>
                                        </p:cTn>
                                        <p:tgtEl>
                                          <p:spTgt spid="22"/>
                                        </p:tgtEl>
                                        <p:attrNameLst>
                                          <p:attrName>ppt_w</p:attrName>
                                        </p:attrNameLst>
                                      </p:cBhvr>
                                      <p:tavLst>
                                        <p:tav tm="0" fmla="#ppt_w-#ppt_w*((1.5-1.5*$)^3-(1.5-1.5*$)^2)">
                                          <p:val>
                                            <p:strVal val="0"/>
                                          </p:val>
                                        </p:tav>
                                        <p:tav tm="100000">
                                          <p:val>
                                            <p:strVal val="1"/>
                                          </p:val>
                                        </p:tav>
                                      </p:tavLst>
                                    </p:anim>
                                  </p:childTnLst>
                                </p:cTn>
                              </p:par>
                              <p:par>
                                <p:cTn id="30" presetID="2" presetClass="entr" presetSubtype="2" decel="10000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1000" fill="hold"/>
                                        <p:tgtEl>
                                          <p:spTgt spid="12"/>
                                        </p:tgtEl>
                                        <p:attrNameLst>
                                          <p:attrName>ppt_x</p:attrName>
                                        </p:attrNameLst>
                                      </p:cBhvr>
                                      <p:tavLst>
                                        <p:tav tm="0">
                                          <p:val>
                                            <p:strVal val="1+#ppt_w/2"/>
                                          </p:val>
                                        </p:tav>
                                        <p:tav tm="100000">
                                          <p:val>
                                            <p:strVal val="#ppt_x"/>
                                          </p:val>
                                        </p:tav>
                                      </p:tavLst>
                                    </p:anim>
                                    <p:anim calcmode="lin" valueType="num">
                                      <p:cBhvr additive="base">
                                        <p:cTn id="33" dur="1000" fill="hold"/>
                                        <p:tgtEl>
                                          <p:spTgt spid="12"/>
                                        </p:tgtEl>
                                        <p:attrNameLst>
                                          <p:attrName>ppt_y</p:attrName>
                                        </p:attrNameLst>
                                      </p:cBhvr>
                                      <p:tavLst>
                                        <p:tav tm="0">
                                          <p:val>
                                            <p:strVal val="#ppt_y"/>
                                          </p:val>
                                        </p:tav>
                                        <p:tav tm="100000">
                                          <p:val>
                                            <p:strVal val="#ppt_y"/>
                                          </p:val>
                                        </p:tav>
                                      </p:tavLst>
                                    </p:anim>
                                  </p:childTnLst>
                                </p:cTn>
                              </p:par>
                            </p:childTnLst>
                          </p:cTn>
                        </p:par>
                        <p:par>
                          <p:cTn id="34" fill="hold">
                            <p:stCondLst>
                              <p:cond delay="4335"/>
                            </p:stCondLst>
                            <p:childTnLst>
                              <p:par>
                                <p:cTn id="35" presetID="0" presetClass="entr" presetSubtype="0" fill="hold" nodeType="afterEffect">
                                  <p:stCondLst>
                                    <p:cond delay="0"/>
                                  </p:stCondLst>
                                  <p:childTnLst>
                                    <p:set>
                                      <p:cBhvr>
                                        <p:cTn id="36" dur="1000" fill="hold">
                                          <p:stCondLst>
                                            <p:cond delay="0"/>
                                          </p:stCondLst>
                                        </p:cTn>
                                        <p:tgtEl>
                                          <p:spTgt spid="30"/>
                                        </p:tgtEl>
                                        <p:attrNameLst>
                                          <p:attrName>style.visibility</p:attrName>
                                        </p:attrNameLst>
                                      </p:cBhvr>
                                      <p:to>
                                        <p:strVal val="visible"/>
                                      </p:to>
                                    </p:set>
                                    <p:anim to="" calcmode="lin" valueType="num">
                                      <p:cBhvr>
                                        <p:cTn id="37" dur="1000" fill="hold">
                                          <p:stCondLst>
                                            <p:cond delay="0"/>
                                          </p:stCondLst>
                                        </p:cTn>
                                        <p:tgtEl>
                                          <p:spTgt spid="30"/>
                                        </p:tgtEl>
                                        <p:attrNameLst>
                                          <p:attrName>ppt_h</p:attrName>
                                        </p:attrNameLst>
                                      </p:cBhvr>
                                      <p:tavLst>
                                        <p:tav tm="0" fmla="#ppt_h-#ppt_h*((1.5-1.5*$)^3-(1.5-1.5*$)^2)">
                                          <p:val>
                                            <p:strVal val="0"/>
                                          </p:val>
                                        </p:tav>
                                        <p:tav tm="100000">
                                          <p:val>
                                            <p:strVal val="1"/>
                                          </p:val>
                                        </p:tav>
                                      </p:tavLst>
                                    </p:anim>
                                    <p:anim to="" calcmode="lin" valueType="num">
                                      <p:cBhvr>
                                        <p:cTn id="38" dur="1000" fill="hold">
                                          <p:stCondLst>
                                            <p:cond delay="0"/>
                                          </p:stCondLst>
                                        </p:cTn>
                                        <p:tgtEl>
                                          <p:spTgt spid="30"/>
                                        </p:tgtEl>
                                        <p:attrNameLst>
                                          <p:attrName>ppt_w</p:attrName>
                                        </p:attrNameLst>
                                      </p:cBhvr>
                                      <p:tavLst>
                                        <p:tav tm="0" fmla="#ppt_w-#ppt_w*((1.5-1.5*$)^3-(1.5-1.5*$)^2)">
                                          <p:val>
                                            <p:strVal val="0"/>
                                          </p:val>
                                        </p:tav>
                                        <p:tav tm="100000">
                                          <p:val>
                                            <p:strVal val="1"/>
                                          </p:val>
                                        </p:tav>
                                      </p:tavLst>
                                    </p:anim>
                                  </p:childTnLst>
                                </p:cTn>
                              </p:par>
                              <p:par>
                                <p:cTn id="39" presetID="2" presetClass="entr" presetSubtype="2" decel="10000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1000" fill="hold"/>
                                        <p:tgtEl>
                                          <p:spTgt spid="11"/>
                                        </p:tgtEl>
                                        <p:attrNameLst>
                                          <p:attrName>ppt_x</p:attrName>
                                        </p:attrNameLst>
                                      </p:cBhvr>
                                      <p:tavLst>
                                        <p:tav tm="0">
                                          <p:val>
                                            <p:strVal val="1+#ppt_w/2"/>
                                          </p:val>
                                        </p:tav>
                                        <p:tav tm="100000">
                                          <p:val>
                                            <p:strVal val="#ppt_x"/>
                                          </p:val>
                                        </p:tav>
                                      </p:tavLst>
                                    </p:anim>
                                    <p:anim calcmode="lin" valueType="num">
                                      <p:cBhvr additive="base">
                                        <p:cTn id="42" dur="1000" fill="hold"/>
                                        <p:tgtEl>
                                          <p:spTgt spid="11"/>
                                        </p:tgtEl>
                                        <p:attrNameLst>
                                          <p:attrName>ppt_y</p:attrName>
                                        </p:attrNameLst>
                                      </p:cBhvr>
                                      <p:tavLst>
                                        <p:tav tm="0">
                                          <p:val>
                                            <p:strVal val="#ppt_y"/>
                                          </p:val>
                                        </p:tav>
                                        <p:tav tm="100000">
                                          <p:val>
                                            <p:strVal val="#ppt_y"/>
                                          </p:val>
                                        </p:tav>
                                      </p:tavLst>
                                    </p:anim>
                                  </p:childTnLst>
                                </p:cTn>
                              </p:par>
                            </p:childTnLst>
                          </p:cTn>
                        </p:par>
                        <p:par>
                          <p:cTn id="43" fill="hold">
                            <p:stCondLst>
                              <p:cond delay="5335"/>
                            </p:stCondLst>
                            <p:childTnLst>
                              <p:par>
                                <p:cTn id="44" presetID="0" presetClass="entr" presetSubtype="0" fill="hold" nodeType="afterEffect">
                                  <p:stCondLst>
                                    <p:cond delay="0"/>
                                  </p:stCondLst>
                                  <p:childTnLst>
                                    <p:set>
                                      <p:cBhvr>
                                        <p:cTn id="45" dur="1000" fill="hold">
                                          <p:stCondLst>
                                            <p:cond delay="0"/>
                                          </p:stCondLst>
                                        </p:cTn>
                                        <p:tgtEl>
                                          <p:spTgt spid="23"/>
                                        </p:tgtEl>
                                        <p:attrNameLst>
                                          <p:attrName>style.visibility</p:attrName>
                                        </p:attrNameLst>
                                      </p:cBhvr>
                                      <p:to>
                                        <p:strVal val="visible"/>
                                      </p:to>
                                    </p:set>
                                    <p:anim to="" calcmode="lin" valueType="num">
                                      <p:cBhvr>
                                        <p:cTn id="46" dur="1000" fill="hold">
                                          <p:stCondLst>
                                            <p:cond delay="0"/>
                                          </p:stCondLst>
                                        </p:cTn>
                                        <p:tgtEl>
                                          <p:spTgt spid="23"/>
                                        </p:tgtEl>
                                        <p:attrNameLst>
                                          <p:attrName>ppt_h</p:attrName>
                                        </p:attrNameLst>
                                      </p:cBhvr>
                                      <p:tavLst>
                                        <p:tav tm="0" fmla="#ppt_h-#ppt_h*((1.5-1.5*$)^3-(1.5-1.5*$)^2)">
                                          <p:val>
                                            <p:strVal val="0"/>
                                          </p:val>
                                        </p:tav>
                                        <p:tav tm="100000">
                                          <p:val>
                                            <p:strVal val="1"/>
                                          </p:val>
                                        </p:tav>
                                      </p:tavLst>
                                    </p:anim>
                                    <p:anim to="" calcmode="lin" valueType="num">
                                      <p:cBhvr>
                                        <p:cTn id="47" dur="1000" fill="hold">
                                          <p:stCondLst>
                                            <p:cond delay="0"/>
                                          </p:stCondLst>
                                        </p:cTn>
                                        <p:tgtEl>
                                          <p:spTgt spid="23"/>
                                        </p:tgtEl>
                                        <p:attrNameLst>
                                          <p:attrName>ppt_w</p:attrName>
                                        </p:attrNameLst>
                                      </p:cBhvr>
                                      <p:tavLst>
                                        <p:tav tm="0" fmla="#ppt_w-#ppt_w*((1.5-1.5*$)^3-(1.5-1.5*$)^2)">
                                          <p:val>
                                            <p:strVal val="0"/>
                                          </p:val>
                                        </p:tav>
                                        <p:tav tm="100000">
                                          <p:val>
                                            <p:strVal val="1"/>
                                          </p:val>
                                        </p:tav>
                                      </p:tavLst>
                                    </p:anim>
                                  </p:childTnLst>
                                </p:cTn>
                              </p:par>
                              <p:par>
                                <p:cTn id="48" presetID="2" presetClass="entr" presetSubtype="8" decel="100000" fill="hold" grpId="0" nodeType="with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additive="base">
                                        <p:cTn id="50" dur="1000" fill="hold"/>
                                        <p:tgtEl>
                                          <p:spTgt spid="10"/>
                                        </p:tgtEl>
                                        <p:attrNameLst>
                                          <p:attrName>ppt_x</p:attrName>
                                        </p:attrNameLst>
                                      </p:cBhvr>
                                      <p:tavLst>
                                        <p:tav tm="0">
                                          <p:val>
                                            <p:strVal val="0-#ppt_w/2"/>
                                          </p:val>
                                        </p:tav>
                                        <p:tav tm="100000">
                                          <p:val>
                                            <p:strVal val="#ppt_x"/>
                                          </p:val>
                                        </p:tav>
                                      </p:tavLst>
                                    </p:anim>
                                    <p:anim calcmode="lin" valueType="num">
                                      <p:cBhvr additive="base">
                                        <p:cTn id="51"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P spid="12" grpId="0"/>
      <p:bldP spid="2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descr="e7d195523061f1c0cef09ac28eaae964ec9988a5cce77c8b8C1E4685C6E6B40CD7615480512384A61EE159C6FE0045D14B61E85D0A95589D558B81FFC809322ACC20DC2254D928200A3EA0841B8B1814EAF05B67DAEFC1C97B13CD3FCCC72EB318B746DE60D72DBC150202E6D7DD0D99AD3EF14B99A51AE095EFBD570FFBE3DB05D71DF7D2F91E68">
            <a:extLst>
              <a:ext uri="{FF2B5EF4-FFF2-40B4-BE49-F238E27FC236}">
                <a16:creationId xmlns:a16="http://schemas.microsoft.com/office/drawing/2014/main" id="{7B9DD297-2AE8-4CF5-92B4-F35C85C3D5D4}"/>
              </a:ext>
            </a:extLst>
          </p:cNvPr>
          <p:cNvGraphicFramePr/>
          <p:nvPr>
            <p:extLst>
              <p:ext uri="{D42A27DB-BD31-4B8C-83A1-F6EECF244321}">
                <p14:modId xmlns:p14="http://schemas.microsoft.com/office/powerpoint/2010/main" val="2097313518"/>
              </p:ext>
            </p:extLst>
          </p:nvPr>
        </p:nvGraphicFramePr>
        <p:xfrm>
          <a:off x="1866900" y="1905000"/>
          <a:ext cx="7277100" cy="7010399"/>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8"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727200A2-B4B8-4374-95F7-97768EBA1038}"/>
              </a:ext>
            </a:extLst>
          </p:cNvPr>
          <p:cNvSpPr/>
          <p:nvPr/>
        </p:nvSpPr>
        <p:spPr>
          <a:xfrm>
            <a:off x="10604569" y="5573845"/>
            <a:ext cx="6091442" cy="2296141"/>
          </a:xfrm>
          <a:prstGeom prst="rect">
            <a:avLst/>
          </a:prstGeom>
          <a:noFill/>
        </p:spPr>
        <p:txBody>
          <a:bodyPr wrap="square">
            <a:spAutoFit/>
          </a:bodyPr>
          <a:lstStyle/>
          <a:p>
            <a:pPr>
              <a:lnSpc>
                <a:spcPct val="150000"/>
              </a:lnSpc>
              <a:spcBef>
                <a:spcPts val="1200"/>
              </a:spcBef>
            </a:pPr>
            <a:r>
              <a:rPr lang="es-ES" altLang="zh-CN" sz="1000">
                <a:solidFill>
                  <a:schemeClr val="tx1">
                    <a:lumMod val="50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tx1">
                    <a:lumMod val="50000"/>
                  </a:schemeClr>
                </a:solidFill>
                <a:ea typeface="Lato Light" panose="020F0502020204030203" pitchFamily="34" charset="0"/>
                <a:cs typeface="Lato Light" panose="020F0502020204030203" pitchFamily="34" charset="0"/>
              </a:rPr>
              <a:t>. </a:t>
            </a:r>
            <a:r>
              <a:rPr lang="es-ES" altLang="zh-CN" sz="1000">
                <a:solidFill>
                  <a:schemeClr val="tx1">
                    <a:lumMod val="50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a:t>
            </a:r>
          </a:p>
          <a:p>
            <a:pPr>
              <a:lnSpc>
                <a:spcPct val="150000"/>
              </a:lnSpc>
              <a:spcBef>
                <a:spcPts val="1200"/>
              </a:spcBef>
            </a:pPr>
            <a:r>
              <a:rPr lang="es-ES" altLang="zh-CN" sz="1000">
                <a:solidFill>
                  <a:schemeClr val="tx1">
                    <a:lumMod val="50000"/>
                  </a:schemeClr>
                </a:solidFill>
                <a:ea typeface="Lato Light" panose="020F0502020204030203" pitchFamily="34" charset="0"/>
                <a:cs typeface="Lato Light" panose="020F0502020204030203" pitchFamily="34" charset="0"/>
              </a:rPr>
              <a:t>Per amet nonumy periculis ei. Lorem ipsum dolor sit amet, feugiat delicata liberavisse id cum</a:t>
            </a:r>
            <a:r>
              <a:rPr lang="en-US" altLang="zh-CN" sz="1000">
                <a:solidFill>
                  <a:schemeClr val="tx1">
                    <a:lumMod val="50000"/>
                  </a:schemeClr>
                </a:solidFill>
                <a:ea typeface="Lato Light" panose="020F0502020204030203" pitchFamily="34" charset="0"/>
                <a:cs typeface="Lato Light" panose="020F0502020204030203" pitchFamily="34" charset="0"/>
              </a:rPr>
              <a:t>. </a:t>
            </a:r>
            <a:r>
              <a:rPr lang="es-ES" altLang="zh-CN" sz="1000">
                <a:solidFill>
                  <a:schemeClr val="tx1">
                    <a:lumMod val="50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 feugiat delicata liberavisse id cum</a:t>
            </a:r>
            <a:r>
              <a:rPr lang="en-US" altLang="zh-CN" sz="1000">
                <a:solidFill>
                  <a:schemeClr val="tx1">
                    <a:lumMod val="50000"/>
                  </a:schemeClr>
                </a:solidFill>
                <a:ea typeface="Lato Light" panose="020F0502020204030203" pitchFamily="34" charset="0"/>
                <a:cs typeface="Lato Light" panose="020F0502020204030203" pitchFamily="34" charset="0"/>
              </a:rPr>
              <a:t>. </a:t>
            </a:r>
            <a:r>
              <a:rPr lang="es-ES" altLang="zh-CN" sz="1000">
                <a:solidFill>
                  <a:schemeClr val="tx1">
                    <a:lumMod val="50000"/>
                  </a:schemeClr>
                </a:solidFill>
                <a:ea typeface="Lato Light" panose="020F0502020204030203" pitchFamily="34" charset="0"/>
                <a:cs typeface="Lato Light" panose="020F0502020204030203" pitchFamily="34" charset="0"/>
              </a:rPr>
              <a:t>No quo maiorum intelleget. Mea cu case ludus integre</a:t>
            </a:r>
            <a:r>
              <a:rPr lang="en-US" altLang="zh-CN" sz="1000">
                <a:solidFill>
                  <a:schemeClr val="tx1">
                    <a:lumMod val="50000"/>
                  </a:schemeClr>
                </a:solidFill>
                <a:ea typeface="Lato Light" panose="020F0502020204030203" pitchFamily="34" charset="0"/>
                <a:cs typeface="Lato Light" panose="020F0502020204030203" pitchFamily="34" charset="0"/>
              </a:rPr>
              <a:t>.</a:t>
            </a:r>
            <a:r>
              <a:rPr lang="es-ES" altLang="zh-CN" sz="1000">
                <a:solidFill>
                  <a:schemeClr val="tx1">
                    <a:lumMod val="50000"/>
                  </a:schemeClr>
                </a:solidFill>
                <a:ea typeface="Lato Light" panose="020F0502020204030203" pitchFamily="34" charset="0"/>
                <a:cs typeface="Lato Light" panose="020F0502020204030203" pitchFamily="34" charset="0"/>
              </a:rPr>
              <a:t> , vide viderer eleifend ex mea. His at soluta regione diceret, cum et atqui placerat petentium. </a:t>
            </a:r>
          </a:p>
        </p:txBody>
      </p:sp>
      <p:sp>
        <p:nvSpPr>
          <p:cNvPr id="11" name="TextBox 10">
            <a:extLst>
              <a:ext uri="{FF2B5EF4-FFF2-40B4-BE49-F238E27FC236}">
                <a16:creationId xmlns:a16="http://schemas.microsoft.com/office/drawing/2014/main" id="{2000BA1E-5511-4DC3-8246-C00638757089}"/>
              </a:ext>
            </a:extLst>
          </p:cNvPr>
          <p:cNvSpPr txBox="1"/>
          <p:nvPr/>
        </p:nvSpPr>
        <p:spPr>
          <a:xfrm>
            <a:off x="10600010" y="2330633"/>
            <a:ext cx="3877990" cy="1908215"/>
          </a:xfrm>
          <a:prstGeom prst="rect">
            <a:avLst/>
          </a:prstGeom>
          <a:noFill/>
        </p:spPr>
        <p:txBody>
          <a:bodyPr wrap="square" rtlCol="0">
            <a:spAutoFit/>
          </a:bodyPr>
          <a:lstStyle/>
          <a:p>
            <a:r>
              <a:rPr lang="en-US" altLang="zh-CN" sz="2000">
                <a:solidFill>
                  <a:schemeClr val="tx1">
                    <a:lumMod val="85000"/>
                    <a:lumOff val="15000"/>
                  </a:schemeClr>
                </a:solidFill>
                <a:latin typeface="+mj-lt"/>
              </a:rPr>
              <a:t>Charts</a:t>
            </a:r>
          </a:p>
          <a:p>
            <a:pPr>
              <a:spcBef>
                <a:spcPts val="1200"/>
              </a:spcBef>
            </a:pPr>
            <a:r>
              <a:rPr lang="en-US" altLang="zh-CN" sz="4400">
                <a:solidFill>
                  <a:schemeClr val="tx1">
                    <a:lumMod val="85000"/>
                    <a:lumOff val="15000"/>
                  </a:schemeClr>
                </a:solidFill>
                <a:latin typeface="Montserrat Black" panose="00000A00000000000000" pitchFamily="50" charset="0"/>
              </a:rPr>
              <a:t>Creative Chart</a:t>
            </a:r>
            <a:endParaRPr lang="en-US" sz="4400">
              <a:solidFill>
                <a:schemeClr val="tx1">
                  <a:lumMod val="85000"/>
                  <a:lumOff val="15000"/>
                </a:schemeClr>
              </a:solidFill>
              <a:latin typeface="Montserrat Black" panose="00000A00000000000000" pitchFamily="50" charset="0"/>
            </a:endParaRPr>
          </a:p>
        </p:txBody>
      </p:sp>
    </p:spTree>
    <p:extLst>
      <p:ext uri="{BB962C8B-B14F-4D97-AF65-F5344CB8AC3E}">
        <p14:creationId xmlns:p14="http://schemas.microsoft.com/office/powerpoint/2010/main" val="936050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graphicEl>
                                              <a:chart seriesIdx="-3" categoryIdx="-3" bldStep="gridLegend"/>
                                            </p:graphicEl>
                                          </p:spTgt>
                                        </p:tgtEl>
                                        <p:attrNameLst>
                                          <p:attrName>style.visibility</p:attrName>
                                        </p:attrNameLst>
                                      </p:cBhvr>
                                      <p:to>
                                        <p:strVal val="visible"/>
                                      </p:to>
                                    </p:set>
                                    <p:animEffect transition="in" filter="wipe(down)">
                                      <p:cBhvr>
                                        <p:cTn id="7" dur="500"/>
                                        <p:tgtEl>
                                          <p:spTgt spid="2">
                                            <p:graphicEl>
                                              <a:chart seriesIdx="-3" categoryIdx="-3" bldStep="gridLegend"/>
                                            </p:graphic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graphicEl>
                                              <a:chart seriesIdx="0" categoryIdx="-4" bldStep="series"/>
                                            </p:graphicEl>
                                          </p:spTgt>
                                        </p:tgtEl>
                                        <p:attrNameLst>
                                          <p:attrName>style.visibility</p:attrName>
                                        </p:attrNameLst>
                                      </p:cBhvr>
                                      <p:to>
                                        <p:strVal val="visible"/>
                                      </p:to>
                                    </p:set>
                                    <p:animEffect transition="in" filter="wipe(down)">
                                      <p:cBhvr>
                                        <p:cTn id="11" dur="500"/>
                                        <p:tgtEl>
                                          <p:spTgt spid="2">
                                            <p:graphicEl>
                                              <a:chart seriesIdx="0" categoryIdx="-4" bldStep="series"/>
                                            </p:graphic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graphicEl>
                                              <a:chart seriesIdx="1" categoryIdx="-4" bldStep="series"/>
                                            </p:graphicEl>
                                          </p:spTgt>
                                        </p:tgtEl>
                                        <p:attrNameLst>
                                          <p:attrName>style.visibility</p:attrName>
                                        </p:attrNameLst>
                                      </p:cBhvr>
                                      <p:to>
                                        <p:strVal val="visible"/>
                                      </p:to>
                                    </p:set>
                                    <p:animEffect transition="in" filter="wipe(down)">
                                      <p:cBhvr>
                                        <p:cTn id="15" dur="500"/>
                                        <p:tgtEl>
                                          <p:spTgt spid="2">
                                            <p:graphicEl>
                                              <a:chart seriesIdx="1" categoryIdx="-4" bldStep="series"/>
                                            </p:graphicEl>
                                          </p:spTgt>
                                        </p:tgtEl>
                                      </p:cBhvr>
                                    </p:animEffect>
                                  </p:childTnLst>
                                </p:cTn>
                              </p:par>
                            </p:childTnLst>
                          </p:cTn>
                        </p:par>
                        <p:par>
                          <p:cTn id="16" fill="hold">
                            <p:stCondLst>
                              <p:cond delay="1500"/>
                            </p:stCondLst>
                            <p:childTnLst>
                              <p:par>
                                <p:cTn id="17" presetID="0" presetClass="entr" presetSubtype="0" fill="hold" grpId="0" nodeType="afterEffect">
                                  <p:stCondLst>
                                    <p:cond delay="0"/>
                                  </p:stCondLst>
                                  <p:iterate type="lt">
                                    <p:tmPct val="3000"/>
                                  </p:iterate>
                                  <p:childTnLst>
                                    <p:set>
                                      <p:cBhvr>
                                        <p:cTn id="18" dur="750" fill="hold">
                                          <p:stCondLst>
                                            <p:cond delay="0"/>
                                          </p:stCondLst>
                                        </p:cTn>
                                        <p:tgtEl>
                                          <p:spTgt spid="11"/>
                                        </p:tgtEl>
                                        <p:attrNameLst>
                                          <p:attrName>style.visibility</p:attrName>
                                        </p:attrNameLst>
                                      </p:cBhvr>
                                      <p:to>
                                        <p:strVal val="visible"/>
                                      </p:to>
                                    </p:set>
                                    <p:anim to="" calcmode="lin" valueType="num">
                                      <p:cBhvr>
                                        <p:cTn id="19" dur="750" fill="hold">
                                          <p:stCondLst>
                                            <p:cond delay="0"/>
                                          </p:stCondLst>
                                        </p:cTn>
                                        <p:tgtEl>
                                          <p:spTgt spid="11"/>
                                        </p:tgtEl>
                                        <p:attrNameLst>
                                          <p:attrName>ppt_x</p:attrName>
                                        </p:attrNameLst>
                                      </p:cBhvr>
                                      <p:tavLst>
                                        <p:tav tm="0" fmla="#ppt_x+#ppt_w*((1.5-1.5*$)^3-(1.5-1.5*$)^2)">
                                          <p:val>
                                            <p:strVal val="0"/>
                                          </p:val>
                                        </p:tav>
                                        <p:tav tm="100000">
                                          <p:val>
                                            <p:strVal val="1"/>
                                          </p:val>
                                        </p:tav>
                                      </p:tavLst>
                                    </p:anim>
                                    <p:animEffect filter="fade">
                                      <p:cBhvr>
                                        <p:cTn id="20" dur="750">
                                          <p:stCondLst>
                                            <p:cond delay="0"/>
                                          </p:stCondLst>
                                        </p:cTn>
                                        <p:tgtEl>
                                          <p:spTgt spid="11"/>
                                        </p:tgtEl>
                                      </p:cBhvr>
                                    </p:animEffect>
                                  </p:childTnLst>
                                </p:cTn>
                              </p:par>
                            </p:childTnLst>
                          </p:cTn>
                        </p:par>
                        <p:par>
                          <p:cTn id="21" fill="hold">
                            <p:stCondLst>
                              <p:cond delay="2655"/>
                            </p:stCondLst>
                            <p:childTnLst>
                              <p:par>
                                <p:cTn id="22" presetID="10"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Chart bld="series"/>
        </p:bldSub>
      </p:bldGraphic>
      <p:bldP spid="9"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A825408-D607-40D4-9BFC-522E8D9C6814}"/>
              </a:ext>
            </a:extLst>
          </p:cNvPr>
          <p:cNvGrpSpPr/>
          <p:nvPr/>
        </p:nvGrpSpPr>
        <p:grpSpPr>
          <a:xfrm>
            <a:off x="9667718" y="1028700"/>
            <a:ext cx="7018078" cy="8229600"/>
            <a:chOff x="6431257" y="300567"/>
            <a:chExt cx="5438120" cy="6376898"/>
          </a:xfrm>
          <a:solidFill>
            <a:schemeClr val="bg2">
              <a:lumMod val="65000"/>
              <a:lumOff val="35000"/>
            </a:schemeClr>
          </a:solidFill>
        </p:grpSpPr>
        <p:grpSp>
          <p:nvGrpSpPr>
            <p:cNvPr id="3" name="Group 2">
              <a:extLst>
                <a:ext uri="{FF2B5EF4-FFF2-40B4-BE49-F238E27FC236}">
                  <a16:creationId xmlns:a16="http://schemas.microsoft.com/office/drawing/2014/main" id="{33753A47-D80C-468D-B730-30D86A16428E}"/>
                </a:ext>
              </a:extLst>
            </p:cNvPr>
            <p:cNvGrpSpPr/>
            <p:nvPr/>
          </p:nvGrpSpPr>
          <p:grpSpPr>
            <a:xfrm>
              <a:off x="6431257" y="300567"/>
              <a:ext cx="5434172" cy="6376037"/>
              <a:chOff x="-1528164" y="1075734"/>
              <a:chExt cx="2815921" cy="3303984"/>
            </a:xfrm>
            <a:grpFill/>
          </p:grpSpPr>
          <p:sp>
            <p:nvSpPr>
              <p:cNvPr id="7" name="Freeform 5">
                <a:extLst>
                  <a:ext uri="{FF2B5EF4-FFF2-40B4-BE49-F238E27FC236}">
                    <a16:creationId xmlns:a16="http://schemas.microsoft.com/office/drawing/2014/main" id="{529C78D7-FC28-42C1-90E2-E83B45F84C4E}"/>
                  </a:ext>
                </a:extLst>
              </p:cNvPr>
              <p:cNvSpPr>
                <a:spLocks noEditPoints="1"/>
              </p:cNvSpPr>
              <p:nvPr/>
            </p:nvSpPr>
            <p:spPr bwMode="auto">
              <a:xfrm>
                <a:off x="-1528164" y="2455521"/>
                <a:ext cx="1043024" cy="1359878"/>
              </a:xfrm>
              <a:custGeom>
                <a:avLst/>
                <a:gdLst>
                  <a:gd name="T0" fmla="*/ 537 w 548"/>
                  <a:gd name="T1" fmla="*/ 372 h 761"/>
                  <a:gd name="T2" fmla="*/ 514 w 548"/>
                  <a:gd name="T3" fmla="*/ 301 h 761"/>
                  <a:gd name="T4" fmla="*/ 526 w 548"/>
                  <a:gd name="T5" fmla="*/ 259 h 761"/>
                  <a:gd name="T6" fmla="*/ 465 w 548"/>
                  <a:gd name="T7" fmla="*/ 237 h 761"/>
                  <a:gd name="T8" fmla="*/ 400 w 548"/>
                  <a:gd name="T9" fmla="*/ 247 h 761"/>
                  <a:gd name="T10" fmla="*/ 339 w 548"/>
                  <a:gd name="T11" fmla="*/ 223 h 761"/>
                  <a:gd name="T12" fmla="*/ 332 w 548"/>
                  <a:gd name="T13" fmla="*/ 165 h 761"/>
                  <a:gd name="T14" fmla="*/ 339 w 548"/>
                  <a:gd name="T15" fmla="*/ 140 h 761"/>
                  <a:gd name="T16" fmla="*/ 386 w 548"/>
                  <a:gd name="T17" fmla="*/ 109 h 761"/>
                  <a:gd name="T18" fmla="*/ 445 w 548"/>
                  <a:gd name="T19" fmla="*/ 40 h 761"/>
                  <a:gd name="T20" fmla="*/ 402 w 548"/>
                  <a:gd name="T21" fmla="*/ 11 h 761"/>
                  <a:gd name="T22" fmla="*/ 385 w 548"/>
                  <a:gd name="T23" fmla="*/ 18 h 761"/>
                  <a:gd name="T24" fmla="*/ 376 w 548"/>
                  <a:gd name="T25" fmla="*/ 28 h 761"/>
                  <a:gd name="T26" fmla="*/ 348 w 548"/>
                  <a:gd name="T27" fmla="*/ 41 h 761"/>
                  <a:gd name="T28" fmla="*/ 303 w 548"/>
                  <a:gd name="T29" fmla="*/ 39 h 761"/>
                  <a:gd name="T30" fmla="*/ 279 w 548"/>
                  <a:gd name="T31" fmla="*/ 80 h 761"/>
                  <a:gd name="T32" fmla="*/ 264 w 548"/>
                  <a:gd name="T33" fmla="*/ 104 h 761"/>
                  <a:gd name="T34" fmla="*/ 241 w 548"/>
                  <a:gd name="T35" fmla="*/ 139 h 761"/>
                  <a:gd name="T36" fmla="*/ 275 w 548"/>
                  <a:gd name="T37" fmla="*/ 159 h 761"/>
                  <a:gd name="T38" fmla="*/ 302 w 548"/>
                  <a:gd name="T39" fmla="*/ 155 h 761"/>
                  <a:gd name="T40" fmla="*/ 267 w 548"/>
                  <a:gd name="T41" fmla="*/ 172 h 761"/>
                  <a:gd name="T42" fmla="*/ 249 w 548"/>
                  <a:gd name="T43" fmla="*/ 192 h 761"/>
                  <a:gd name="T44" fmla="*/ 222 w 548"/>
                  <a:gd name="T45" fmla="*/ 208 h 761"/>
                  <a:gd name="T46" fmla="*/ 155 w 548"/>
                  <a:gd name="T47" fmla="*/ 198 h 761"/>
                  <a:gd name="T48" fmla="*/ 87 w 548"/>
                  <a:gd name="T49" fmla="*/ 199 h 761"/>
                  <a:gd name="T50" fmla="*/ 92 w 548"/>
                  <a:gd name="T51" fmla="*/ 219 h 761"/>
                  <a:gd name="T52" fmla="*/ 110 w 548"/>
                  <a:gd name="T53" fmla="*/ 266 h 761"/>
                  <a:gd name="T54" fmla="*/ 79 w 548"/>
                  <a:gd name="T55" fmla="*/ 253 h 761"/>
                  <a:gd name="T56" fmla="*/ 87 w 548"/>
                  <a:gd name="T57" fmla="*/ 278 h 761"/>
                  <a:gd name="T58" fmla="*/ 119 w 548"/>
                  <a:gd name="T59" fmla="*/ 299 h 761"/>
                  <a:gd name="T60" fmla="*/ 59 w 548"/>
                  <a:gd name="T61" fmla="*/ 340 h 761"/>
                  <a:gd name="T62" fmla="*/ 71 w 548"/>
                  <a:gd name="T63" fmla="*/ 371 h 761"/>
                  <a:gd name="T64" fmla="*/ 96 w 548"/>
                  <a:gd name="T65" fmla="*/ 392 h 761"/>
                  <a:gd name="T66" fmla="*/ 121 w 548"/>
                  <a:gd name="T67" fmla="*/ 396 h 761"/>
                  <a:gd name="T68" fmla="*/ 122 w 548"/>
                  <a:gd name="T69" fmla="*/ 409 h 761"/>
                  <a:gd name="T70" fmla="*/ 191 w 548"/>
                  <a:gd name="T71" fmla="*/ 409 h 761"/>
                  <a:gd name="T72" fmla="*/ 170 w 548"/>
                  <a:gd name="T73" fmla="*/ 429 h 761"/>
                  <a:gd name="T74" fmla="*/ 127 w 548"/>
                  <a:gd name="T75" fmla="*/ 501 h 761"/>
                  <a:gd name="T76" fmla="*/ 88 w 548"/>
                  <a:gd name="T77" fmla="*/ 543 h 761"/>
                  <a:gd name="T78" fmla="*/ 152 w 548"/>
                  <a:gd name="T79" fmla="*/ 539 h 761"/>
                  <a:gd name="T80" fmla="*/ 77 w 548"/>
                  <a:gd name="T81" fmla="*/ 575 h 761"/>
                  <a:gd name="T82" fmla="*/ 47 w 548"/>
                  <a:gd name="T83" fmla="*/ 598 h 761"/>
                  <a:gd name="T84" fmla="*/ 4 w 548"/>
                  <a:gd name="T85" fmla="*/ 611 h 761"/>
                  <a:gd name="T86" fmla="*/ 74 w 548"/>
                  <a:gd name="T87" fmla="*/ 624 h 761"/>
                  <a:gd name="T88" fmla="*/ 11 w 548"/>
                  <a:gd name="T89" fmla="*/ 659 h 761"/>
                  <a:gd name="T90" fmla="*/ 30 w 548"/>
                  <a:gd name="T91" fmla="*/ 686 h 761"/>
                  <a:gd name="T92" fmla="*/ 56 w 548"/>
                  <a:gd name="T93" fmla="*/ 702 h 761"/>
                  <a:gd name="T94" fmla="*/ 67 w 548"/>
                  <a:gd name="T95" fmla="*/ 722 h 761"/>
                  <a:gd name="T96" fmla="*/ 81 w 548"/>
                  <a:gd name="T97" fmla="*/ 741 h 761"/>
                  <a:gd name="T98" fmla="*/ 110 w 548"/>
                  <a:gd name="T99" fmla="*/ 751 h 761"/>
                  <a:gd name="T100" fmla="*/ 150 w 548"/>
                  <a:gd name="T101" fmla="*/ 756 h 761"/>
                  <a:gd name="T102" fmla="*/ 198 w 548"/>
                  <a:gd name="T103" fmla="*/ 742 h 761"/>
                  <a:gd name="T104" fmla="*/ 233 w 548"/>
                  <a:gd name="T105" fmla="*/ 735 h 761"/>
                  <a:gd name="T106" fmla="*/ 262 w 548"/>
                  <a:gd name="T107" fmla="*/ 689 h 761"/>
                  <a:gd name="T108" fmla="*/ 308 w 548"/>
                  <a:gd name="T109" fmla="*/ 692 h 761"/>
                  <a:gd name="T110" fmla="*/ 358 w 548"/>
                  <a:gd name="T111" fmla="*/ 655 h 761"/>
                  <a:gd name="T112" fmla="*/ 392 w 548"/>
                  <a:gd name="T113" fmla="*/ 644 h 761"/>
                  <a:gd name="T114" fmla="*/ 449 w 548"/>
                  <a:gd name="T115" fmla="*/ 626 h 761"/>
                  <a:gd name="T116" fmla="*/ 491 w 548"/>
                  <a:gd name="T117" fmla="*/ 634 h 761"/>
                  <a:gd name="T118" fmla="*/ 501 w 548"/>
                  <a:gd name="T119" fmla="*/ 593 h 761"/>
                  <a:gd name="T120" fmla="*/ 363 w 548"/>
                  <a:gd name="T121" fmla="*/ 39 h 761"/>
                  <a:gd name="T122" fmla="*/ 200 w 548"/>
                  <a:gd name="T123" fmla="*/ 525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48" h="761">
                    <a:moveTo>
                      <a:pt x="545" y="477"/>
                    </a:moveTo>
                    <a:cubicBezTo>
                      <a:pt x="543" y="473"/>
                      <a:pt x="544" y="468"/>
                      <a:pt x="545" y="463"/>
                    </a:cubicBezTo>
                    <a:cubicBezTo>
                      <a:pt x="546" y="459"/>
                      <a:pt x="547" y="454"/>
                      <a:pt x="546" y="450"/>
                    </a:cubicBezTo>
                    <a:cubicBezTo>
                      <a:pt x="545" y="446"/>
                      <a:pt x="544" y="443"/>
                      <a:pt x="542" y="441"/>
                    </a:cubicBezTo>
                    <a:cubicBezTo>
                      <a:pt x="541" y="439"/>
                      <a:pt x="540" y="437"/>
                      <a:pt x="540" y="435"/>
                    </a:cubicBezTo>
                    <a:cubicBezTo>
                      <a:pt x="539" y="433"/>
                      <a:pt x="539" y="431"/>
                      <a:pt x="539" y="429"/>
                    </a:cubicBezTo>
                    <a:cubicBezTo>
                      <a:pt x="538" y="426"/>
                      <a:pt x="538" y="422"/>
                      <a:pt x="537" y="420"/>
                    </a:cubicBezTo>
                    <a:cubicBezTo>
                      <a:pt x="535" y="417"/>
                      <a:pt x="533" y="415"/>
                      <a:pt x="531" y="412"/>
                    </a:cubicBezTo>
                    <a:cubicBezTo>
                      <a:pt x="530" y="411"/>
                      <a:pt x="529" y="410"/>
                      <a:pt x="528" y="409"/>
                    </a:cubicBezTo>
                    <a:cubicBezTo>
                      <a:pt x="525" y="405"/>
                      <a:pt x="525" y="405"/>
                      <a:pt x="529" y="401"/>
                    </a:cubicBezTo>
                    <a:cubicBezTo>
                      <a:pt x="529" y="400"/>
                      <a:pt x="529" y="400"/>
                      <a:pt x="529" y="400"/>
                    </a:cubicBezTo>
                    <a:cubicBezTo>
                      <a:pt x="534" y="395"/>
                      <a:pt x="534" y="390"/>
                      <a:pt x="535" y="384"/>
                    </a:cubicBezTo>
                    <a:cubicBezTo>
                      <a:pt x="535" y="381"/>
                      <a:pt x="535" y="381"/>
                      <a:pt x="535" y="381"/>
                    </a:cubicBezTo>
                    <a:cubicBezTo>
                      <a:pt x="535" y="379"/>
                      <a:pt x="535" y="377"/>
                      <a:pt x="536" y="375"/>
                    </a:cubicBezTo>
                    <a:cubicBezTo>
                      <a:pt x="536" y="374"/>
                      <a:pt x="537" y="373"/>
                      <a:pt x="537" y="372"/>
                    </a:cubicBezTo>
                    <a:cubicBezTo>
                      <a:pt x="538" y="371"/>
                      <a:pt x="539" y="370"/>
                      <a:pt x="540" y="368"/>
                    </a:cubicBezTo>
                    <a:cubicBezTo>
                      <a:pt x="541" y="364"/>
                      <a:pt x="538" y="361"/>
                      <a:pt x="536" y="359"/>
                    </a:cubicBezTo>
                    <a:cubicBezTo>
                      <a:pt x="536" y="359"/>
                      <a:pt x="536" y="359"/>
                      <a:pt x="535" y="358"/>
                    </a:cubicBezTo>
                    <a:cubicBezTo>
                      <a:pt x="534" y="357"/>
                      <a:pt x="533" y="356"/>
                      <a:pt x="533" y="355"/>
                    </a:cubicBezTo>
                    <a:cubicBezTo>
                      <a:pt x="532" y="353"/>
                      <a:pt x="531" y="352"/>
                      <a:pt x="529" y="351"/>
                    </a:cubicBezTo>
                    <a:cubicBezTo>
                      <a:pt x="529" y="350"/>
                      <a:pt x="529" y="350"/>
                      <a:pt x="529" y="350"/>
                    </a:cubicBezTo>
                    <a:cubicBezTo>
                      <a:pt x="527" y="348"/>
                      <a:pt x="525" y="346"/>
                      <a:pt x="524" y="343"/>
                    </a:cubicBezTo>
                    <a:cubicBezTo>
                      <a:pt x="523" y="340"/>
                      <a:pt x="523" y="337"/>
                      <a:pt x="524" y="334"/>
                    </a:cubicBezTo>
                    <a:cubicBezTo>
                      <a:pt x="524" y="332"/>
                      <a:pt x="524" y="330"/>
                      <a:pt x="524" y="328"/>
                    </a:cubicBezTo>
                    <a:cubicBezTo>
                      <a:pt x="523" y="325"/>
                      <a:pt x="524" y="323"/>
                      <a:pt x="524" y="320"/>
                    </a:cubicBezTo>
                    <a:cubicBezTo>
                      <a:pt x="524" y="317"/>
                      <a:pt x="524" y="313"/>
                      <a:pt x="524" y="310"/>
                    </a:cubicBezTo>
                    <a:cubicBezTo>
                      <a:pt x="524" y="309"/>
                      <a:pt x="524" y="309"/>
                      <a:pt x="524" y="309"/>
                    </a:cubicBezTo>
                    <a:cubicBezTo>
                      <a:pt x="524" y="307"/>
                      <a:pt x="523" y="303"/>
                      <a:pt x="521" y="301"/>
                    </a:cubicBezTo>
                    <a:cubicBezTo>
                      <a:pt x="520" y="301"/>
                      <a:pt x="519" y="301"/>
                      <a:pt x="518" y="301"/>
                    </a:cubicBezTo>
                    <a:cubicBezTo>
                      <a:pt x="516" y="301"/>
                      <a:pt x="515" y="301"/>
                      <a:pt x="514" y="301"/>
                    </a:cubicBezTo>
                    <a:cubicBezTo>
                      <a:pt x="513" y="302"/>
                      <a:pt x="513" y="302"/>
                      <a:pt x="512" y="302"/>
                    </a:cubicBezTo>
                    <a:cubicBezTo>
                      <a:pt x="512" y="302"/>
                      <a:pt x="512" y="302"/>
                      <a:pt x="512" y="302"/>
                    </a:cubicBezTo>
                    <a:cubicBezTo>
                      <a:pt x="512" y="301"/>
                      <a:pt x="512" y="301"/>
                      <a:pt x="512" y="301"/>
                    </a:cubicBezTo>
                    <a:cubicBezTo>
                      <a:pt x="512" y="300"/>
                      <a:pt x="512" y="298"/>
                      <a:pt x="512" y="297"/>
                    </a:cubicBezTo>
                    <a:cubicBezTo>
                      <a:pt x="511" y="296"/>
                      <a:pt x="510" y="294"/>
                      <a:pt x="509" y="293"/>
                    </a:cubicBezTo>
                    <a:cubicBezTo>
                      <a:pt x="509" y="292"/>
                      <a:pt x="508" y="292"/>
                      <a:pt x="508" y="291"/>
                    </a:cubicBezTo>
                    <a:cubicBezTo>
                      <a:pt x="508" y="287"/>
                      <a:pt x="509" y="282"/>
                      <a:pt x="511" y="279"/>
                    </a:cubicBezTo>
                    <a:cubicBezTo>
                      <a:pt x="512" y="278"/>
                      <a:pt x="513" y="278"/>
                      <a:pt x="514" y="278"/>
                    </a:cubicBezTo>
                    <a:cubicBezTo>
                      <a:pt x="516" y="278"/>
                      <a:pt x="519" y="279"/>
                      <a:pt x="522" y="281"/>
                    </a:cubicBezTo>
                    <a:cubicBezTo>
                      <a:pt x="526" y="282"/>
                      <a:pt x="530" y="284"/>
                      <a:pt x="533" y="284"/>
                    </a:cubicBezTo>
                    <a:cubicBezTo>
                      <a:pt x="535" y="284"/>
                      <a:pt x="536" y="284"/>
                      <a:pt x="537" y="284"/>
                    </a:cubicBezTo>
                    <a:cubicBezTo>
                      <a:pt x="539" y="283"/>
                      <a:pt x="540" y="281"/>
                      <a:pt x="541" y="280"/>
                    </a:cubicBezTo>
                    <a:cubicBezTo>
                      <a:pt x="541" y="275"/>
                      <a:pt x="536" y="269"/>
                      <a:pt x="527" y="261"/>
                    </a:cubicBezTo>
                    <a:cubicBezTo>
                      <a:pt x="527" y="260"/>
                      <a:pt x="527" y="260"/>
                      <a:pt x="527" y="260"/>
                    </a:cubicBezTo>
                    <a:cubicBezTo>
                      <a:pt x="526" y="259"/>
                      <a:pt x="526" y="259"/>
                      <a:pt x="526" y="259"/>
                    </a:cubicBezTo>
                    <a:cubicBezTo>
                      <a:pt x="525" y="258"/>
                      <a:pt x="524" y="257"/>
                      <a:pt x="522" y="257"/>
                    </a:cubicBezTo>
                    <a:cubicBezTo>
                      <a:pt x="520" y="255"/>
                      <a:pt x="516" y="254"/>
                      <a:pt x="513" y="254"/>
                    </a:cubicBezTo>
                    <a:cubicBezTo>
                      <a:pt x="511" y="254"/>
                      <a:pt x="511" y="254"/>
                      <a:pt x="511" y="254"/>
                    </a:cubicBezTo>
                    <a:cubicBezTo>
                      <a:pt x="510" y="256"/>
                      <a:pt x="510" y="256"/>
                      <a:pt x="510" y="256"/>
                    </a:cubicBezTo>
                    <a:cubicBezTo>
                      <a:pt x="507" y="261"/>
                      <a:pt x="504" y="262"/>
                      <a:pt x="499" y="262"/>
                    </a:cubicBezTo>
                    <a:cubicBezTo>
                      <a:pt x="497" y="262"/>
                      <a:pt x="495" y="262"/>
                      <a:pt x="493" y="263"/>
                    </a:cubicBezTo>
                    <a:cubicBezTo>
                      <a:pt x="491" y="263"/>
                      <a:pt x="490" y="264"/>
                      <a:pt x="488" y="264"/>
                    </a:cubicBezTo>
                    <a:cubicBezTo>
                      <a:pt x="486" y="265"/>
                      <a:pt x="483" y="266"/>
                      <a:pt x="482" y="266"/>
                    </a:cubicBezTo>
                    <a:cubicBezTo>
                      <a:pt x="479" y="266"/>
                      <a:pt x="477" y="266"/>
                      <a:pt x="476" y="264"/>
                    </a:cubicBezTo>
                    <a:cubicBezTo>
                      <a:pt x="473" y="260"/>
                      <a:pt x="476" y="252"/>
                      <a:pt x="478" y="248"/>
                    </a:cubicBezTo>
                    <a:cubicBezTo>
                      <a:pt x="480" y="244"/>
                      <a:pt x="481" y="240"/>
                      <a:pt x="476" y="237"/>
                    </a:cubicBezTo>
                    <a:cubicBezTo>
                      <a:pt x="475" y="236"/>
                      <a:pt x="474" y="236"/>
                      <a:pt x="473" y="236"/>
                    </a:cubicBezTo>
                    <a:cubicBezTo>
                      <a:pt x="472" y="236"/>
                      <a:pt x="471" y="236"/>
                      <a:pt x="470" y="237"/>
                    </a:cubicBezTo>
                    <a:cubicBezTo>
                      <a:pt x="469" y="237"/>
                      <a:pt x="468" y="238"/>
                      <a:pt x="467" y="238"/>
                    </a:cubicBezTo>
                    <a:cubicBezTo>
                      <a:pt x="466" y="238"/>
                      <a:pt x="466" y="237"/>
                      <a:pt x="465" y="237"/>
                    </a:cubicBezTo>
                    <a:cubicBezTo>
                      <a:pt x="458" y="235"/>
                      <a:pt x="456" y="224"/>
                      <a:pt x="455" y="217"/>
                    </a:cubicBezTo>
                    <a:cubicBezTo>
                      <a:pt x="453" y="211"/>
                      <a:pt x="452" y="204"/>
                      <a:pt x="447" y="200"/>
                    </a:cubicBezTo>
                    <a:cubicBezTo>
                      <a:pt x="442" y="195"/>
                      <a:pt x="438" y="193"/>
                      <a:pt x="435" y="193"/>
                    </a:cubicBezTo>
                    <a:cubicBezTo>
                      <a:pt x="434" y="193"/>
                      <a:pt x="434" y="193"/>
                      <a:pt x="434" y="193"/>
                    </a:cubicBezTo>
                    <a:cubicBezTo>
                      <a:pt x="433" y="193"/>
                      <a:pt x="432" y="194"/>
                      <a:pt x="431" y="195"/>
                    </a:cubicBezTo>
                    <a:cubicBezTo>
                      <a:pt x="430" y="196"/>
                      <a:pt x="430" y="197"/>
                      <a:pt x="429" y="198"/>
                    </a:cubicBezTo>
                    <a:cubicBezTo>
                      <a:pt x="427" y="201"/>
                      <a:pt x="425" y="204"/>
                      <a:pt x="421" y="206"/>
                    </a:cubicBezTo>
                    <a:cubicBezTo>
                      <a:pt x="416" y="208"/>
                      <a:pt x="414" y="210"/>
                      <a:pt x="414" y="212"/>
                    </a:cubicBezTo>
                    <a:cubicBezTo>
                      <a:pt x="413" y="213"/>
                      <a:pt x="414" y="215"/>
                      <a:pt x="416" y="217"/>
                    </a:cubicBezTo>
                    <a:cubicBezTo>
                      <a:pt x="418" y="219"/>
                      <a:pt x="421" y="222"/>
                      <a:pt x="421" y="225"/>
                    </a:cubicBezTo>
                    <a:cubicBezTo>
                      <a:pt x="421" y="226"/>
                      <a:pt x="421" y="227"/>
                      <a:pt x="419" y="228"/>
                    </a:cubicBezTo>
                    <a:cubicBezTo>
                      <a:pt x="418" y="229"/>
                      <a:pt x="417" y="230"/>
                      <a:pt x="416" y="230"/>
                    </a:cubicBezTo>
                    <a:cubicBezTo>
                      <a:pt x="415" y="230"/>
                      <a:pt x="414" y="230"/>
                      <a:pt x="413" y="231"/>
                    </a:cubicBezTo>
                    <a:cubicBezTo>
                      <a:pt x="410" y="232"/>
                      <a:pt x="409" y="234"/>
                      <a:pt x="408" y="236"/>
                    </a:cubicBezTo>
                    <a:cubicBezTo>
                      <a:pt x="406" y="241"/>
                      <a:pt x="403" y="245"/>
                      <a:pt x="400" y="247"/>
                    </a:cubicBezTo>
                    <a:cubicBezTo>
                      <a:pt x="399" y="248"/>
                      <a:pt x="398" y="249"/>
                      <a:pt x="397" y="249"/>
                    </a:cubicBezTo>
                    <a:cubicBezTo>
                      <a:pt x="396" y="249"/>
                      <a:pt x="394" y="247"/>
                      <a:pt x="393" y="246"/>
                    </a:cubicBezTo>
                    <a:cubicBezTo>
                      <a:pt x="392" y="245"/>
                      <a:pt x="391" y="244"/>
                      <a:pt x="389" y="244"/>
                    </a:cubicBezTo>
                    <a:cubicBezTo>
                      <a:pt x="388" y="243"/>
                      <a:pt x="388" y="243"/>
                      <a:pt x="387" y="243"/>
                    </a:cubicBezTo>
                    <a:cubicBezTo>
                      <a:pt x="385" y="243"/>
                      <a:pt x="384" y="244"/>
                      <a:pt x="382" y="244"/>
                    </a:cubicBezTo>
                    <a:cubicBezTo>
                      <a:pt x="381" y="245"/>
                      <a:pt x="380" y="246"/>
                      <a:pt x="378" y="246"/>
                    </a:cubicBezTo>
                    <a:cubicBezTo>
                      <a:pt x="378" y="246"/>
                      <a:pt x="378" y="246"/>
                      <a:pt x="377" y="246"/>
                    </a:cubicBezTo>
                    <a:cubicBezTo>
                      <a:pt x="373" y="246"/>
                      <a:pt x="369" y="243"/>
                      <a:pt x="366" y="240"/>
                    </a:cubicBezTo>
                    <a:cubicBezTo>
                      <a:pt x="365" y="239"/>
                      <a:pt x="365" y="238"/>
                      <a:pt x="364" y="238"/>
                    </a:cubicBezTo>
                    <a:cubicBezTo>
                      <a:pt x="362" y="235"/>
                      <a:pt x="360" y="231"/>
                      <a:pt x="356" y="230"/>
                    </a:cubicBezTo>
                    <a:cubicBezTo>
                      <a:pt x="355" y="230"/>
                      <a:pt x="354" y="229"/>
                      <a:pt x="352" y="229"/>
                    </a:cubicBezTo>
                    <a:cubicBezTo>
                      <a:pt x="351" y="229"/>
                      <a:pt x="350" y="229"/>
                      <a:pt x="349" y="230"/>
                    </a:cubicBezTo>
                    <a:cubicBezTo>
                      <a:pt x="348" y="230"/>
                      <a:pt x="347" y="230"/>
                      <a:pt x="346" y="230"/>
                    </a:cubicBezTo>
                    <a:cubicBezTo>
                      <a:pt x="345" y="230"/>
                      <a:pt x="343" y="230"/>
                      <a:pt x="342" y="229"/>
                    </a:cubicBezTo>
                    <a:cubicBezTo>
                      <a:pt x="340" y="228"/>
                      <a:pt x="339" y="226"/>
                      <a:pt x="339" y="223"/>
                    </a:cubicBezTo>
                    <a:cubicBezTo>
                      <a:pt x="339" y="222"/>
                      <a:pt x="339" y="221"/>
                      <a:pt x="339" y="220"/>
                    </a:cubicBezTo>
                    <a:cubicBezTo>
                      <a:pt x="339" y="214"/>
                      <a:pt x="337" y="213"/>
                      <a:pt x="332" y="210"/>
                    </a:cubicBezTo>
                    <a:cubicBezTo>
                      <a:pt x="329" y="209"/>
                      <a:pt x="328" y="208"/>
                      <a:pt x="328" y="204"/>
                    </a:cubicBezTo>
                    <a:cubicBezTo>
                      <a:pt x="328" y="203"/>
                      <a:pt x="328" y="203"/>
                      <a:pt x="328" y="203"/>
                    </a:cubicBezTo>
                    <a:cubicBezTo>
                      <a:pt x="327" y="199"/>
                      <a:pt x="325" y="198"/>
                      <a:pt x="322" y="197"/>
                    </a:cubicBezTo>
                    <a:cubicBezTo>
                      <a:pt x="320" y="197"/>
                      <a:pt x="319" y="196"/>
                      <a:pt x="318" y="195"/>
                    </a:cubicBezTo>
                    <a:cubicBezTo>
                      <a:pt x="315" y="192"/>
                      <a:pt x="312" y="188"/>
                      <a:pt x="310" y="185"/>
                    </a:cubicBezTo>
                    <a:cubicBezTo>
                      <a:pt x="309" y="185"/>
                      <a:pt x="309" y="185"/>
                      <a:pt x="309" y="185"/>
                    </a:cubicBezTo>
                    <a:cubicBezTo>
                      <a:pt x="307" y="182"/>
                      <a:pt x="308" y="181"/>
                      <a:pt x="308" y="180"/>
                    </a:cubicBezTo>
                    <a:cubicBezTo>
                      <a:pt x="308" y="178"/>
                      <a:pt x="311" y="177"/>
                      <a:pt x="314" y="175"/>
                    </a:cubicBezTo>
                    <a:cubicBezTo>
                      <a:pt x="317" y="174"/>
                      <a:pt x="320" y="172"/>
                      <a:pt x="322" y="169"/>
                    </a:cubicBezTo>
                    <a:cubicBezTo>
                      <a:pt x="322" y="169"/>
                      <a:pt x="322" y="168"/>
                      <a:pt x="323" y="167"/>
                    </a:cubicBezTo>
                    <a:cubicBezTo>
                      <a:pt x="324" y="165"/>
                      <a:pt x="325" y="163"/>
                      <a:pt x="327" y="163"/>
                    </a:cubicBezTo>
                    <a:cubicBezTo>
                      <a:pt x="327" y="163"/>
                      <a:pt x="328" y="163"/>
                      <a:pt x="328" y="163"/>
                    </a:cubicBezTo>
                    <a:cubicBezTo>
                      <a:pt x="329" y="164"/>
                      <a:pt x="331" y="164"/>
                      <a:pt x="332" y="165"/>
                    </a:cubicBezTo>
                    <a:cubicBezTo>
                      <a:pt x="334" y="165"/>
                      <a:pt x="335" y="166"/>
                      <a:pt x="337" y="166"/>
                    </a:cubicBezTo>
                    <a:cubicBezTo>
                      <a:pt x="339" y="166"/>
                      <a:pt x="340" y="166"/>
                      <a:pt x="342" y="165"/>
                    </a:cubicBezTo>
                    <a:cubicBezTo>
                      <a:pt x="344" y="164"/>
                      <a:pt x="345" y="162"/>
                      <a:pt x="347" y="161"/>
                    </a:cubicBezTo>
                    <a:cubicBezTo>
                      <a:pt x="348" y="160"/>
                      <a:pt x="350" y="159"/>
                      <a:pt x="351" y="158"/>
                    </a:cubicBezTo>
                    <a:cubicBezTo>
                      <a:pt x="352" y="158"/>
                      <a:pt x="352" y="157"/>
                      <a:pt x="353" y="157"/>
                    </a:cubicBezTo>
                    <a:cubicBezTo>
                      <a:pt x="356" y="155"/>
                      <a:pt x="358" y="154"/>
                      <a:pt x="359" y="153"/>
                    </a:cubicBezTo>
                    <a:cubicBezTo>
                      <a:pt x="363" y="148"/>
                      <a:pt x="363" y="148"/>
                      <a:pt x="363" y="148"/>
                    </a:cubicBezTo>
                    <a:cubicBezTo>
                      <a:pt x="357" y="148"/>
                      <a:pt x="357" y="148"/>
                      <a:pt x="357" y="148"/>
                    </a:cubicBezTo>
                    <a:cubicBezTo>
                      <a:pt x="356" y="148"/>
                      <a:pt x="356" y="148"/>
                      <a:pt x="356" y="148"/>
                    </a:cubicBezTo>
                    <a:cubicBezTo>
                      <a:pt x="355" y="148"/>
                      <a:pt x="354" y="148"/>
                      <a:pt x="353" y="148"/>
                    </a:cubicBezTo>
                    <a:cubicBezTo>
                      <a:pt x="353" y="148"/>
                      <a:pt x="352" y="148"/>
                      <a:pt x="352" y="148"/>
                    </a:cubicBezTo>
                    <a:cubicBezTo>
                      <a:pt x="351" y="148"/>
                      <a:pt x="351" y="147"/>
                      <a:pt x="351" y="147"/>
                    </a:cubicBezTo>
                    <a:cubicBezTo>
                      <a:pt x="351" y="146"/>
                      <a:pt x="351" y="145"/>
                      <a:pt x="350" y="145"/>
                    </a:cubicBezTo>
                    <a:cubicBezTo>
                      <a:pt x="349" y="143"/>
                      <a:pt x="346" y="143"/>
                      <a:pt x="344" y="142"/>
                    </a:cubicBezTo>
                    <a:cubicBezTo>
                      <a:pt x="342" y="142"/>
                      <a:pt x="340" y="141"/>
                      <a:pt x="339" y="140"/>
                    </a:cubicBezTo>
                    <a:cubicBezTo>
                      <a:pt x="338" y="139"/>
                      <a:pt x="338" y="137"/>
                      <a:pt x="338" y="136"/>
                    </a:cubicBezTo>
                    <a:cubicBezTo>
                      <a:pt x="339" y="133"/>
                      <a:pt x="340" y="131"/>
                      <a:pt x="342" y="130"/>
                    </a:cubicBezTo>
                    <a:cubicBezTo>
                      <a:pt x="343" y="129"/>
                      <a:pt x="344" y="129"/>
                      <a:pt x="345" y="129"/>
                    </a:cubicBezTo>
                    <a:cubicBezTo>
                      <a:pt x="346" y="129"/>
                      <a:pt x="348" y="130"/>
                      <a:pt x="350" y="131"/>
                    </a:cubicBezTo>
                    <a:cubicBezTo>
                      <a:pt x="351" y="132"/>
                      <a:pt x="353" y="133"/>
                      <a:pt x="355" y="133"/>
                    </a:cubicBezTo>
                    <a:cubicBezTo>
                      <a:pt x="355" y="133"/>
                      <a:pt x="355" y="133"/>
                      <a:pt x="355" y="133"/>
                    </a:cubicBezTo>
                    <a:cubicBezTo>
                      <a:pt x="358" y="133"/>
                      <a:pt x="360" y="131"/>
                      <a:pt x="361" y="130"/>
                    </a:cubicBezTo>
                    <a:cubicBezTo>
                      <a:pt x="363" y="128"/>
                      <a:pt x="364" y="127"/>
                      <a:pt x="366" y="127"/>
                    </a:cubicBezTo>
                    <a:cubicBezTo>
                      <a:pt x="366" y="127"/>
                      <a:pt x="367" y="127"/>
                      <a:pt x="367" y="127"/>
                    </a:cubicBezTo>
                    <a:cubicBezTo>
                      <a:pt x="369" y="127"/>
                      <a:pt x="370" y="127"/>
                      <a:pt x="371" y="127"/>
                    </a:cubicBezTo>
                    <a:cubicBezTo>
                      <a:pt x="372" y="127"/>
                      <a:pt x="373" y="127"/>
                      <a:pt x="374" y="127"/>
                    </a:cubicBezTo>
                    <a:cubicBezTo>
                      <a:pt x="375" y="127"/>
                      <a:pt x="377" y="127"/>
                      <a:pt x="379" y="125"/>
                    </a:cubicBezTo>
                    <a:cubicBezTo>
                      <a:pt x="381" y="123"/>
                      <a:pt x="381" y="121"/>
                      <a:pt x="381" y="119"/>
                    </a:cubicBezTo>
                    <a:cubicBezTo>
                      <a:pt x="381" y="116"/>
                      <a:pt x="381" y="114"/>
                      <a:pt x="383" y="112"/>
                    </a:cubicBezTo>
                    <a:cubicBezTo>
                      <a:pt x="384" y="111"/>
                      <a:pt x="385" y="110"/>
                      <a:pt x="386" y="109"/>
                    </a:cubicBezTo>
                    <a:cubicBezTo>
                      <a:pt x="388" y="107"/>
                      <a:pt x="390" y="105"/>
                      <a:pt x="391" y="101"/>
                    </a:cubicBezTo>
                    <a:cubicBezTo>
                      <a:pt x="391" y="100"/>
                      <a:pt x="391" y="99"/>
                      <a:pt x="391" y="98"/>
                    </a:cubicBezTo>
                    <a:cubicBezTo>
                      <a:pt x="391" y="98"/>
                      <a:pt x="391" y="98"/>
                      <a:pt x="391" y="98"/>
                    </a:cubicBezTo>
                    <a:cubicBezTo>
                      <a:pt x="391" y="94"/>
                      <a:pt x="391" y="91"/>
                      <a:pt x="393" y="88"/>
                    </a:cubicBezTo>
                    <a:cubicBezTo>
                      <a:pt x="395" y="85"/>
                      <a:pt x="396" y="82"/>
                      <a:pt x="396" y="79"/>
                    </a:cubicBezTo>
                    <a:cubicBezTo>
                      <a:pt x="397" y="78"/>
                      <a:pt x="397" y="76"/>
                      <a:pt x="398" y="75"/>
                    </a:cubicBezTo>
                    <a:cubicBezTo>
                      <a:pt x="400" y="69"/>
                      <a:pt x="409" y="66"/>
                      <a:pt x="415" y="65"/>
                    </a:cubicBezTo>
                    <a:cubicBezTo>
                      <a:pt x="416" y="65"/>
                      <a:pt x="416" y="65"/>
                      <a:pt x="416" y="65"/>
                    </a:cubicBezTo>
                    <a:cubicBezTo>
                      <a:pt x="417" y="64"/>
                      <a:pt x="417" y="64"/>
                      <a:pt x="417" y="64"/>
                    </a:cubicBezTo>
                    <a:cubicBezTo>
                      <a:pt x="418" y="62"/>
                      <a:pt x="419" y="61"/>
                      <a:pt x="420" y="60"/>
                    </a:cubicBezTo>
                    <a:cubicBezTo>
                      <a:pt x="420" y="59"/>
                      <a:pt x="421" y="59"/>
                      <a:pt x="421" y="58"/>
                    </a:cubicBezTo>
                    <a:cubicBezTo>
                      <a:pt x="423" y="55"/>
                      <a:pt x="426" y="52"/>
                      <a:pt x="429" y="50"/>
                    </a:cubicBezTo>
                    <a:cubicBezTo>
                      <a:pt x="431" y="48"/>
                      <a:pt x="434" y="47"/>
                      <a:pt x="438" y="45"/>
                    </a:cubicBezTo>
                    <a:cubicBezTo>
                      <a:pt x="440" y="43"/>
                      <a:pt x="442" y="42"/>
                      <a:pt x="444" y="41"/>
                    </a:cubicBezTo>
                    <a:cubicBezTo>
                      <a:pt x="444" y="41"/>
                      <a:pt x="445" y="40"/>
                      <a:pt x="445" y="40"/>
                    </a:cubicBezTo>
                    <a:cubicBezTo>
                      <a:pt x="448" y="39"/>
                      <a:pt x="451" y="37"/>
                      <a:pt x="452" y="35"/>
                    </a:cubicBezTo>
                    <a:cubicBezTo>
                      <a:pt x="453" y="34"/>
                      <a:pt x="454" y="32"/>
                      <a:pt x="453" y="30"/>
                    </a:cubicBezTo>
                    <a:cubicBezTo>
                      <a:pt x="452" y="28"/>
                      <a:pt x="451" y="28"/>
                      <a:pt x="449" y="27"/>
                    </a:cubicBezTo>
                    <a:cubicBezTo>
                      <a:pt x="449" y="27"/>
                      <a:pt x="449" y="27"/>
                      <a:pt x="449" y="27"/>
                    </a:cubicBezTo>
                    <a:cubicBezTo>
                      <a:pt x="447" y="27"/>
                      <a:pt x="446" y="27"/>
                      <a:pt x="444" y="26"/>
                    </a:cubicBezTo>
                    <a:cubicBezTo>
                      <a:pt x="440" y="25"/>
                      <a:pt x="435" y="24"/>
                      <a:pt x="432" y="21"/>
                    </a:cubicBezTo>
                    <a:cubicBezTo>
                      <a:pt x="430" y="20"/>
                      <a:pt x="429" y="18"/>
                      <a:pt x="428" y="16"/>
                    </a:cubicBezTo>
                    <a:cubicBezTo>
                      <a:pt x="426" y="14"/>
                      <a:pt x="424" y="10"/>
                      <a:pt x="420" y="9"/>
                    </a:cubicBezTo>
                    <a:cubicBezTo>
                      <a:pt x="420" y="8"/>
                      <a:pt x="419" y="8"/>
                      <a:pt x="418" y="7"/>
                    </a:cubicBezTo>
                    <a:cubicBezTo>
                      <a:pt x="416" y="6"/>
                      <a:pt x="414" y="5"/>
                      <a:pt x="413" y="4"/>
                    </a:cubicBezTo>
                    <a:cubicBezTo>
                      <a:pt x="412" y="4"/>
                      <a:pt x="412" y="4"/>
                      <a:pt x="412" y="4"/>
                    </a:cubicBezTo>
                    <a:cubicBezTo>
                      <a:pt x="410" y="2"/>
                      <a:pt x="407" y="0"/>
                      <a:pt x="404" y="0"/>
                    </a:cubicBezTo>
                    <a:cubicBezTo>
                      <a:pt x="403" y="0"/>
                      <a:pt x="403" y="0"/>
                      <a:pt x="402" y="1"/>
                    </a:cubicBezTo>
                    <a:cubicBezTo>
                      <a:pt x="400" y="1"/>
                      <a:pt x="399" y="3"/>
                      <a:pt x="399" y="4"/>
                    </a:cubicBezTo>
                    <a:cubicBezTo>
                      <a:pt x="398" y="7"/>
                      <a:pt x="402" y="10"/>
                      <a:pt x="402" y="11"/>
                    </a:cubicBezTo>
                    <a:cubicBezTo>
                      <a:pt x="403" y="11"/>
                      <a:pt x="403" y="11"/>
                      <a:pt x="404" y="12"/>
                    </a:cubicBezTo>
                    <a:cubicBezTo>
                      <a:pt x="404" y="12"/>
                      <a:pt x="404" y="12"/>
                      <a:pt x="404" y="12"/>
                    </a:cubicBezTo>
                    <a:cubicBezTo>
                      <a:pt x="404" y="13"/>
                      <a:pt x="404" y="13"/>
                      <a:pt x="405" y="14"/>
                    </a:cubicBezTo>
                    <a:cubicBezTo>
                      <a:pt x="406" y="15"/>
                      <a:pt x="407" y="16"/>
                      <a:pt x="408" y="17"/>
                    </a:cubicBezTo>
                    <a:cubicBezTo>
                      <a:pt x="409" y="17"/>
                      <a:pt x="409" y="17"/>
                      <a:pt x="410" y="17"/>
                    </a:cubicBezTo>
                    <a:cubicBezTo>
                      <a:pt x="410" y="18"/>
                      <a:pt x="411" y="19"/>
                      <a:pt x="411" y="19"/>
                    </a:cubicBezTo>
                    <a:cubicBezTo>
                      <a:pt x="411" y="19"/>
                      <a:pt x="410" y="19"/>
                      <a:pt x="410" y="19"/>
                    </a:cubicBezTo>
                    <a:cubicBezTo>
                      <a:pt x="408" y="18"/>
                      <a:pt x="407" y="17"/>
                      <a:pt x="405" y="16"/>
                    </a:cubicBezTo>
                    <a:cubicBezTo>
                      <a:pt x="404" y="16"/>
                      <a:pt x="403" y="16"/>
                      <a:pt x="402" y="16"/>
                    </a:cubicBezTo>
                    <a:cubicBezTo>
                      <a:pt x="400" y="16"/>
                      <a:pt x="397" y="17"/>
                      <a:pt x="394" y="18"/>
                    </a:cubicBezTo>
                    <a:cubicBezTo>
                      <a:pt x="393" y="18"/>
                      <a:pt x="393" y="18"/>
                      <a:pt x="392" y="18"/>
                    </a:cubicBezTo>
                    <a:cubicBezTo>
                      <a:pt x="391" y="18"/>
                      <a:pt x="391" y="18"/>
                      <a:pt x="391" y="18"/>
                    </a:cubicBezTo>
                    <a:cubicBezTo>
                      <a:pt x="390" y="18"/>
                      <a:pt x="389" y="18"/>
                      <a:pt x="389" y="18"/>
                    </a:cubicBezTo>
                    <a:cubicBezTo>
                      <a:pt x="388" y="18"/>
                      <a:pt x="388" y="18"/>
                      <a:pt x="387" y="18"/>
                    </a:cubicBezTo>
                    <a:cubicBezTo>
                      <a:pt x="385" y="18"/>
                      <a:pt x="385" y="18"/>
                      <a:pt x="385" y="18"/>
                    </a:cubicBezTo>
                    <a:cubicBezTo>
                      <a:pt x="385" y="20"/>
                      <a:pt x="385" y="20"/>
                      <a:pt x="385" y="20"/>
                    </a:cubicBezTo>
                    <a:cubicBezTo>
                      <a:pt x="384" y="22"/>
                      <a:pt x="384" y="23"/>
                      <a:pt x="384" y="25"/>
                    </a:cubicBezTo>
                    <a:cubicBezTo>
                      <a:pt x="384" y="26"/>
                      <a:pt x="384" y="27"/>
                      <a:pt x="383" y="28"/>
                    </a:cubicBezTo>
                    <a:cubicBezTo>
                      <a:pt x="378" y="35"/>
                      <a:pt x="382" y="40"/>
                      <a:pt x="385" y="44"/>
                    </a:cubicBezTo>
                    <a:cubicBezTo>
                      <a:pt x="387" y="46"/>
                      <a:pt x="389" y="48"/>
                      <a:pt x="389" y="50"/>
                    </a:cubicBezTo>
                    <a:cubicBezTo>
                      <a:pt x="389" y="50"/>
                      <a:pt x="389" y="51"/>
                      <a:pt x="388" y="51"/>
                    </a:cubicBezTo>
                    <a:cubicBezTo>
                      <a:pt x="388" y="51"/>
                      <a:pt x="388" y="51"/>
                      <a:pt x="388" y="51"/>
                    </a:cubicBezTo>
                    <a:cubicBezTo>
                      <a:pt x="388" y="48"/>
                      <a:pt x="385" y="46"/>
                      <a:pt x="384" y="45"/>
                    </a:cubicBezTo>
                    <a:cubicBezTo>
                      <a:pt x="384" y="45"/>
                      <a:pt x="383" y="45"/>
                      <a:pt x="383" y="45"/>
                    </a:cubicBezTo>
                    <a:cubicBezTo>
                      <a:pt x="382" y="44"/>
                      <a:pt x="381" y="42"/>
                      <a:pt x="380" y="41"/>
                    </a:cubicBezTo>
                    <a:cubicBezTo>
                      <a:pt x="379" y="41"/>
                      <a:pt x="379" y="40"/>
                      <a:pt x="379" y="40"/>
                    </a:cubicBezTo>
                    <a:cubicBezTo>
                      <a:pt x="378" y="39"/>
                      <a:pt x="378" y="39"/>
                      <a:pt x="378" y="39"/>
                    </a:cubicBezTo>
                    <a:cubicBezTo>
                      <a:pt x="377" y="38"/>
                      <a:pt x="376" y="36"/>
                      <a:pt x="376" y="35"/>
                    </a:cubicBezTo>
                    <a:cubicBezTo>
                      <a:pt x="375" y="35"/>
                      <a:pt x="376" y="33"/>
                      <a:pt x="376" y="32"/>
                    </a:cubicBezTo>
                    <a:cubicBezTo>
                      <a:pt x="376" y="31"/>
                      <a:pt x="377" y="30"/>
                      <a:pt x="376" y="28"/>
                    </a:cubicBezTo>
                    <a:cubicBezTo>
                      <a:pt x="376" y="21"/>
                      <a:pt x="371" y="20"/>
                      <a:pt x="370" y="20"/>
                    </a:cubicBezTo>
                    <a:cubicBezTo>
                      <a:pt x="370" y="20"/>
                      <a:pt x="370" y="20"/>
                      <a:pt x="369" y="20"/>
                    </a:cubicBezTo>
                    <a:cubicBezTo>
                      <a:pt x="367" y="21"/>
                      <a:pt x="365" y="22"/>
                      <a:pt x="364" y="23"/>
                    </a:cubicBezTo>
                    <a:cubicBezTo>
                      <a:pt x="363" y="24"/>
                      <a:pt x="362" y="24"/>
                      <a:pt x="361" y="24"/>
                    </a:cubicBezTo>
                    <a:cubicBezTo>
                      <a:pt x="360" y="25"/>
                      <a:pt x="359" y="25"/>
                      <a:pt x="359" y="26"/>
                    </a:cubicBezTo>
                    <a:cubicBezTo>
                      <a:pt x="358" y="26"/>
                      <a:pt x="357" y="27"/>
                      <a:pt x="357" y="27"/>
                    </a:cubicBezTo>
                    <a:cubicBezTo>
                      <a:pt x="357" y="27"/>
                      <a:pt x="356" y="27"/>
                      <a:pt x="356" y="27"/>
                    </a:cubicBezTo>
                    <a:cubicBezTo>
                      <a:pt x="356" y="26"/>
                      <a:pt x="355" y="25"/>
                      <a:pt x="353" y="25"/>
                    </a:cubicBezTo>
                    <a:cubicBezTo>
                      <a:pt x="352" y="25"/>
                      <a:pt x="352" y="26"/>
                      <a:pt x="351" y="26"/>
                    </a:cubicBezTo>
                    <a:cubicBezTo>
                      <a:pt x="350" y="26"/>
                      <a:pt x="349" y="27"/>
                      <a:pt x="348" y="28"/>
                    </a:cubicBezTo>
                    <a:cubicBezTo>
                      <a:pt x="348" y="28"/>
                      <a:pt x="347" y="28"/>
                      <a:pt x="347" y="29"/>
                    </a:cubicBezTo>
                    <a:cubicBezTo>
                      <a:pt x="347" y="29"/>
                      <a:pt x="347" y="29"/>
                      <a:pt x="346" y="29"/>
                    </a:cubicBezTo>
                    <a:cubicBezTo>
                      <a:pt x="345" y="30"/>
                      <a:pt x="343" y="31"/>
                      <a:pt x="342" y="34"/>
                    </a:cubicBezTo>
                    <a:cubicBezTo>
                      <a:pt x="342" y="37"/>
                      <a:pt x="344" y="40"/>
                      <a:pt x="347" y="41"/>
                    </a:cubicBezTo>
                    <a:cubicBezTo>
                      <a:pt x="347" y="41"/>
                      <a:pt x="348" y="41"/>
                      <a:pt x="348" y="41"/>
                    </a:cubicBezTo>
                    <a:cubicBezTo>
                      <a:pt x="348" y="41"/>
                      <a:pt x="347" y="41"/>
                      <a:pt x="347" y="42"/>
                    </a:cubicBezTo>
                    <a:cubicBezTo>
                      <a:pt x="347" y="42"/>
                      <a:pt x="347" y="43"/>
                      <a:pt x="346" y="43"/>
                    </a:cubicBezTo>
                    <a:cubicBezTo>
                      <a:pt x="346" y="43"/>
                      <a:pt x="346" y="43"/>
                      <a:pt x="346" y="43"/>
                    </a:cubicBezTo>
                    <a:cubicBezTo>
                      <a:pt x="345" y="42"/>
                      <a:pt x="344" y="41"/>
                      <a:pt x="344" y="39"/>
                    </a:cubicBezTo>
                    <a:cubicBezTo>
                      <a:pt x="342" y="36"/>
                      <a:pt x="340" y="33"/>
                      <a:pt x="336" y="31"/>
                    </a:cubicBezTo>
                    <a:cubicBezTo>
                      <a:pt x="335" y="31"/>
                      <a:pt x="335" y="31"/>
                      <a:pt x="333" y="31"/>
                    </a:cubicBezTo>
                    <a:cubicBezTo>
                      <a:pt x="330" y="31"/>
                      <a:pt x="327" y="31"/>
                      <a:pt x="327" y="34"/>
                    </a:cubicBezTo>
                    <a:cubicBezTo>
                      <a:pt x="326" y="34"/>
                      <a:pt x="326" y="35"/>
                      <a:pt x="327" y="35"/>
                    </a:cubicBezTo>
                    <a:cubicBezTo>
                      <a:pt x="327" y="36"/>
                      <a:pt x="327" y="36"/>
                      <a:pt x="327" y="37"/>
                    </a:cubicBezTo>
                    <a:cubicBezTo>
                      <a:pt x="326" y="37"/>
                      <a:pt x="325" y="37"/>
                      <a:pt x="325" y="37"/>
                    </a:cubicBezTo>
                    <a:cubicBezTo>
                      <a:pt x="324" y="38"/>
                      <a:pt x="323" y="38"/>
                      <a:pt x="323" y="39"/>
                    </a:cubicBezTo>
                    <a:cubicBezTo>
                      <a:pt x="322" y="39"/>
                      <a:pt x="322" y="40"/>
                      <a:pt x="322" y="40"/>
                    </a:cubicBezTo>
                    <a:cubicBezTo>
                      <a:pt x="319" y="41"/>
                      <a:pt x="316" y="42"/>
                      <a:pt x="315" y="42"/>
                    </a:cubicBezTo>
                    <a:cubicBezTo>
                      <a:pt x="313" y="42"/>
                      <a:pt x="312" y="42"/>
                      <a:pt x="310" y="41"/>
                    </a:cubicBezTo>
                    <a:cubicBezTo>
                      <a:pt x="308" y="40"/>
                      <a:pt x="306" y="39"/>
                      <a:pt x="303" y="39"/>
                    </a:cubicBezTo>
                    <a:cubicBezTo>
                      <a:pt x="302" y="39"/>
                      <a:pt x="298" y="39"/>
                      <a:pt x="296" y="41"/>
                    </a:cubicBezTo>
                    <a:cubicBezTo>
                      <a:pt x="294" y="43"/>
                      <a:pt x="295" y="46"/>
                      <a:pt x="295" y="47"/>
                    </a:cubicBezTo>
                    <a:cubicBezTo>
                      <a:pt x="295" y="47"/>
                      <a:pt x="295" y="48"/>
                      <a:pt x="295" y="48"/>
                    </a:cubicBezTo>
                    <a:cubicBezTo>
                      <a:pt x="295" y="48"/>
                      <a:pt x="295" y="49"/>
                      <a:pt x="294" y="49"/>
                    </a:cubicBezTo>
                    <a:cubicBezTo>
                      <a:pt x="294" y="50"/>
                      <a:pt x="293" y="51"/>
                      <a:pt x="293" y="52"/>
                    </a:cubicBezTo>
                    <a:cubicBezTo>
                      <a:pt x="292" y="54"/>
                      <a:pt x="292" y="56"/>
                      <a:pt x="293" y="57"/>
                    </a:cubicBezTo>
                    <a:cubicBezTo>
                      <a:pt x="293" y="60"/>
                      <a:pt x="293" y="60"/>
                      <a:pt x="293" y="60"/>
                    </a:cubicBezTo>
                    <a:cubicBezTo>
                      <a:pt x="292" y="61"/>
                      <a:pt x="291" y="61"/>
                      <a:pt x="290" y="61"/>
                    </a:cubicBezTo>
                    <a:cubicBezTo>
                      <a:pt x="288" y="61"/>
                      <a:pt x="285" y="62"/>
                      <a:pt x="283" y="65"/>
                    </a:cubicBezTo>
                    <a:cubicBezTo>
                      <a:pt x="282" y="65"/>
                      <a:pt x="282" y="66"/>
                      <a:pt x="281" y="67"/>
                    </a:cubicBezTo>
                    <a:cubicBezTo>
                      <a:pt x="281" y="68"/>
                      <a:pt x="281" y="69"/>
                      <a:pt x="280" y="69"/>
                    </a:cubicBezTo>
                    <a:cubicBezTo>
                      <a:pt x="280" y="69"/>
                      <a:pt x="280" y="70"/>
                      <a:pt x="279" y="70"/>
                    </a:cubicBezTo>
                    <a:cubicBezTo>
                      <a:pt x="279" y="71"/>
                      <a:pt x="277" y="72"/>
                      <a:pt x="277" y="73"/>
                    </a:cubicBezTo>
                    <a:cubicBezTo>
                      <a:pt x="276" y="76"/>
                      <a:pt x="277" y="78"/>
                      <a:pt x="279" y="80"/>
                    </a:cubicBezTo>
                    <a:cubicBezTo>
                      <a:pt x="279" y="80"/>
                      <a:pt x="279" y="80"/>
                      <a:pt x="279" y="80"/>
                    </a:cubicBezTo>
                    <a:cubicBezTo>
                      <a:pt x="278" y="80"/>
                      <a:pt x="276" y="80"/>
                      <a:pt x="275" y="84"/>
                    </a:cubicBezTo>
                    <a:cubicBezTo>
                      <a:pt x="275" y="86"/>
                      <a:pt x="276" y="89"/>
                      <a:pt x="278" y="92"/>
                    </a:cubicBezTo>
                    <a:cubicBezTo>
                      <a:pt x="279" y="94"/>
                      <a:pt x="281" y="95"/>
                      <a:pt x="283" y="95"/>
                    </a:cubicBezTo>
                    <a:cubicBezTo>
                      <a:pt x="284" y="95"/>
                      <a:pt x="285" y="95"/>
                      <a:pt x="286" y="95"/>
                    </a:cubicBezTo>
                    <a:cubicBezTo>
                      <a:pt x="287" y="95"/>
                      <a:pt x="288" y="94"/>
                      <a:pt x="289" y="94"/>
                    </a:cubicBezTo>
                    <a:cubicBezTo>
                      <a:pt x="289" y="94"/>
                      <a:pt x="289" y="95"/>
                      <a:pt x="290" y="95"/>
                    </a:cubicBezTo>
                    <a:cubicBezTo>
                      <a:pt x="290" y="95"/>
                      <a:pt x="290" y="97"/>
                      <a:pt x="289" y="99"/>
                    </a:cubicBezTo>
                    <a:cubicBezTo>
                      <a:pt x="289" y="100"/>
                      <a:pt x="288" y="101"/>
                      <a:pt x="287" y="102"/>
                    </a:cubicBezTo>
                    <a:cubicBezTo>
                      <a:pt x="287" y="102"/>
                      <a:pt x="287" y="102"/>
                      <a:pt x="286" y="102"/>
                    </a:cubicBezTo>
                    <a:cubicBezTo>
                      <a:pt x="286" y="102"/>
                      <a:pt x="284" y="101"/>
                      <a:pt x="283" y="101"/>
                    </a:cubicBezTo>
                    <a:cubicBezTo>
                      <a:pt x="282" y="100"/>
                      <a:pt x="280" y="99"/>
                      <a:pt x="278" y="99"/>
                    </a:cubicBezTo>
                    <a:cubicBezTo>
                      <a:pt x="277" y="99"/>
                      <a:pt x="277" y="99"/>
                      <a:pt x="277" y="99"/>
                    </a:cubicBezTo>
                    <a:cubicBezTo>
                      <a:pt x="276" y="99"/>
                      <a:pt x="275" y="100"/>
                      <a:pt x="274" y="100"/>
                    </a:cubicBezTo>
                    <a:cubicBezTo>
                      <a:pt x="273" y="100"/>
                      <a:pt x="271" y="100"/>
                      <a:pt x="270" y="100"/>
                    </a:cubicBezTo>
                    <a:cubicBezTo>
                      <a:pt x="268" y="100"/>
                      <a:pt x="264" y="102"/>
                      <a:pt x="264" y="104"/>
                    </a:cubicBezTo>
                    <a:cubicBezTo>
                      <a:pt x="263" y="105"/>
                      <a:pt x="263" y="108"/>
                      <a:pt x="266" y="110"/>
                    </a:cubicBezTo>
                    <a:cubicBezTo>
                      <a:pt x="267" y="110"/>
                      <a:pt x="268" y="111"/>
                      <a:pt x="269" y="111"/>
                    </a:cubicBezTo>
                    <a:cubicBezTo>
                      <a:pt x="269" y="111"/>
                      <a:pt x="269" y="111"/>
                      <a:pt x="269" y="111"/>
                    </a:cubicBezTo>
                    <a:cubicBezTo>
                      <a:pt x="269" y="111"/>
                      <a:pt x="270" y="112"/>
                      <a:pt x="270" y="112"/>
                    </a:cubicBezTo>
                    <a:cubicBezTo>
                      <a:pt x="270" y="113"/>
                      <a:pt x="271" y="113"/>
                      <a:pt x="272" y="114"/>
                    </a:cubicBezTo>
                    <a:cubicBezTo>
                      <a:pt x="271" y="114"/>
                      <a:pt x="270" y="114"/>
                      <a:pt x="269" y="114"/>
                    </a:cubicBezTo>
                    <a:cubicBezTo>
                      <a:pt x="268" y="113"/>
                      <a:pt x="266" y="113"/>
                      <a:pt x="265" y="113"/>
                    </a:cubicBezTo>
                    <a:cubicBezTo>
                      <a:pt x="264" y="113"/>
                      <a:pt x="263" y="113"/>
                      <a:pt x="262" y="113"/>
                    </a:cubicBezTo>
                    <a:cubicBezTo>
                      <a:pt x="254" y="113"/>
                      <a:pt x="247" y="116"/>
                      <a:pt x="243" y="120"/>
                    </a:cubicBezTo>
                    <a:cubicBezTo>
                      <a:pt x="241" y="122"/>
                      <a:pt x="241" y="122"/>
                      <a:pt x="241" y="122"/>
                    </a:cubicBezTo>
                    <a:cubicBezTo>
                      <a:pt x="241" y="123"/>
                      <a:pt x="240" y="124"/>
                      <a:pt x="239" y="125"/>
                    </a:cubicBezTo>
                    <a:cubicBezTo>
                      <a:pt x="239" y="125"/>
                      <a:pt x="238" y="125"/>
                      <a:pt x="238" y="125"/>
                    </a:cubicBezTo>
                    <a:cubicBezTo>
                      <a:pt x="237" y="126"/>
                      <a:pt x="236" y="127"/>
                      <a:pt x="235" y="129"/>
                    </a:cubicBezTo>
                    <a:cubicBezTo>
                      <a:pt x="233" y="133"/>
                      <a:pt x="237" y="137"/>
                      <a:pt x="240" y="139"/>
                    </a:cubicBezTo>
                    <a:cubicBezTo>
                      <a:pt x="241" y="139"/>
                      <a:pt x="241" y="139"/>
                      <a:pt x="241" y="139"/>
                    </a:cubicBezTo>
                    <a:cubicBezTo>
                      <a:pt x="242" y="140"/>
                      <a:pt x="243" y="141"/>
                      <a:pt x="244" y="142"/>
                    </a:cubicBezTo>
                    <a:cubicBezTo>
                      <a:pt x="245" y="144"/>
                      <a:pt x="246" y="145"/>
                      <a:pt x="247" y="146"/>
                    </a:cubicBezTo>
                    <a:cubicBezTo>
                      <a:pt x="250" y="148"/>
                      <a:pt x="254" y="149"/>
                      <a:pt x="257" y="149"/>
                    </a:cubicBezTo>
                    <a:cubicBezTo>
                      <a:pt x="257" y="149"/>
                      <a:pt x="260" y="149"/>
                      <a:pt x="260" y="149"/>
                    </a:cubicBezTo>
                    <a:cubicBezTo>
                      <a:pt x="262" y="149"/>
                      <a:pt x="263" y="149"/>
                      <a:pt x="264" y="149"/>
                    </a:cubicBezTo>
                    <a:cubicBezTo>
                      <a:pt x="265" y="149"/>
                      <a:pt x="267" y="149"/>
                      <a:pt x="268" y="149"/>
                    </a:cubicBezTo>
                    <a:cubicBezTo>
                      <a:pt x="269" y="149"/>
                      <a:pt x="271" y="149"/>
                      <a:pt x="272" y="149"/>
                    </a:cubicBezTo>
                    <a:cubicBezTo>
                      <a:pt x="273" y="148"/>
                      <a:pt x="274" y="148"/>
                      <a:pt x="275" y="148"/>
                    </a:cubicBezTo>
                    <a:cubicBezTo>
                      <a:pt x="276" y="148"/>
                      <a:pt x="277" y="147"/>
                      <a:pt x="278" y="147"/>
                    </a:cubicBezTo>
                    <a:cubicBezTo>
                      <a:pt x="278" y="147"/>
                      <a:pt x="278" y="147"/>
                      <a:pt x="279" y="148"/>
                    </a:cubicBezTo>
                    <a:cubicBezTo>
                      <a:pt x="279" y="148"/>
                      <a:pt x="278" y="148"/>
                      <a:pt x="278" y="148"/>
                    </a:cubicBezTo>
                    <a:cubicBezTo>
                      <a:pt x="277" y="149"/>
                      <a:pt x="277" y="150"/>
                      <a:pt x="276" y="151"/>
                    </a:cubicBezTo>
                    <a:cubicBezTo>
                      <a:pt x="274" y="152"/>
                      <a:pt x="271" y="154"/>
                      <a:pt x="272" y="157"/>
                    </a:cubicBezTo>
                    <a:cubicBezTo>
                      <a:pt x="272" y="157"/>
                      <a:pt x="272" y="159"/>
                      <a:pt x="275" y="159"/>
                    </a:cubicBezTo>
                    <a:cubicBezTo>
                      <a:pt x="275" y="159"/>
                      <a:pt x="275" y="159"/>
                      <a:pt x="275" y="159"/>
                    </a:cubicBezTo>
                    <a:cubicBezTo>
                      <a:pt x="276" y="159"/>
                      <a:pt x="276" y="159"/>
                      <a:pt x="276" y="159"/>
                    </a:cubicBezTo>
                    <a:cubicBezTo>
                      <a:pt x="278" y="159"/>
                      <a:pt x="281" y="157"/>
                      <a:pt x="284" y="155"/>
                    </a:cubicBezTo>
                    <a:cubicBezTo>
                      <a:pt x="286" y="153"/>
                      <a:pt x="286" y="153"/>
                      <a:pt x="286" y="153"/>
                    </a:cubicBezTo>
                    <a:cubicBezTo>
                      <a:pt x="287" y="152"/>
                      <a:pt x="288" y="151"/>
                      <a:pt x="290" y="150"/>
                    </a:cubicBezTo>
                    <a:cubicBezTo>
                      <a:pt x="291" y="149"/>
                      <a:pt x="292" y="148"/>
                      <a:pt x="293" y="148"/>
                    </a:cubicBezTo>
                    <a:cubicBezTo>
                      <a:pt x="294" y="148"/>
                      <a:pt x="294" y="149"/>
                      <a:pt x="294" y="149"/>
                    </a:cubicBezTo>
                    <a:cubicBezTo>
                      <a:pt x="295" y="150"/>
                      <a:pt x="296" y="151"/>
                      <a:pt x="299" y="151"/>
                    </a:cubicBezTo>
                    <a:cubicBezTo>
                      <a:pt x="299" y="151"/>
                      <a:pt x="300" y="151"/>
                      <a:pt x="300" y="151"/>
                    </a:cubicBezTo>
                    <a:cubicBezTo>
                      <a:pt x="301" y="151"/>
                      <a:pt x="302" y="151"/>
                      <a:pt x="303" y="150"/>
                    </a:cubicBezTo>
                    <a:cubicBezTo>
                      <a:pt x="303" y="150"/>
                      <a:pt x="304" y="150"/>
                      <a:pt x="304" y="150"/>
                    </a:cubicBezTo>
                    <a:cubicBezTo>
                      <a:pt x="305" y="149"/>
                      <a:pt x="306" y="149"/>
                      <a:pt x="306" y="149"/>
                    </a:cubicBezTo>
                    <a:cubicBezTo>
                      <a:pt x="307" y="149"/>
                      <a:pt x="307" y="149"/>
                      <a:pt x="307" y="149"/>
                    </a:cubicBezTo>
                    <a:cubicBezTo>
                      <a:pt x="308" y="149"/>
                      <a:pt x="308" y="149"/>
                      <a:pt x="308" y="149"/>
                    </a:cubicBezTo>
                    <a:cubicBezTo>
                      <a:pt x="308" y="150"/>
                      <a:pt x="308" y="150"/>
                      <a:pt x="307" y="150"/>
                    </a:cubicBezTo>
                    <a:cubicBezTo>
                      <a:pt x="305" y="152"/>
                      <a:pt x="303" y="153"/>
                      <a:pt x="302" y="155"/>
                    </a:cubicBezTo>
                    <a:cubicBezTo>
                      <a:pt x="301" y="156"/>
                      <a:pt x="301" y="156"/>
                      <a:pt x="301" y="156"/>
                    </a:cubicBezTo>
                    <a:cubicBezTo>
                      <a:pt x="300" y="157"/>
                      <a:pt x="298" y="158"/>
                      <a:pt x="297" y="160"/>
                    </a:cubicBezTo>
                    <a:cubicBezTo>
                      <a:pt x="297" y="160"/>
                      <a:pt x="297" y="161"/>
                      <a:pt x="296" y="161"/>
                    </a:cubicBezTo>
                    <a:cubicBezTo>
                      <a:pt x="295" y="162"/>
                      <a:pt x="294" y="162"/>
                      <a:pt x="293" y="164"/>
                    </a:cubicBezTo>
                    <a:cubicBezTo>
                      <a:pt x="292" y="166"/>
                      <a:pt x="293" y="168"/>
                      <a:pt x="294" y="170"/>
                    </a:cubicBezTo>
                    <a:cubicBezTo>
                      <a:pt x="292" y="170"/>
                      <a:pt x="291" y="171"/>
                      <a:pt x="289" y="172"/>
                    </a:cubicBezTo>
                    <a:cubicBezTo>
                      <a:pt x="289" y="172"/>
                      <a:pt x="289" y="172"/>
                      <a:pt x="289" y="172"/>
                    </a:cubicBezTo>
                    <a:cubicBezTo>
                      <a:pt x="288" y="173"/>
                      <a:pt x="286" y="173"/>
                      <a:pt x="285" y="173"/>
                    </a:cubicBezTo>
                    <a:cubicBezTo>
                      <a:pt x="284" y="173"/>
                      <a:pt x="284" y="173"/>
                      <a:pt x="284" y="173"/>
                    </a:cubicBezTo>
                    <a:cubicBezTo>
                      <a:pt x="282" y="173"/>
                      <a:pt x="281" y="173"/>
                      <a:pt x="280" y="174"/>
                    </a:cubicBezTo>
                    <a:cubicBezTo>
                      <a:pt x="279" y="174"/>
                      <a:pt x="278" y="174"/>
                      <a:pt x="277" y="174"/>
                    </a:cubicBezTo>
                    <a:cubicBezTo>
                      <a:pt x="277" y="174"/>
                      <a:pt x="277" y="174"/>
                      <a:pt x="277" y="174"/>
                    </a:cubicBezTo>
                    <a:cubicBezTo>
                      <a:pt x="276" y="174"/>
                      <a:pt x="275" y="174"/>
                      <a:pt x="275" y="173"/>
                    </a:cubicBezTo>
                    <a:cubicBezTo>
                      <a:pt x="273" y="173"/>
                      <a:pt x="272" y="172"/>
                      <a:pt x="270" y="172"/>
                    </a:cubicBezTo>
                    <a:cubicBezTo>
                      <a:pt x="267" y="172"/>
                      <a:pt x="267" y="172"/>
                      <a:pt x="267" y="172"/>
                    </a:cubicBezTo>
                    <a:cubicBezTo>
                      <a:pt x="268" y="175"/>
                      <a:pt x="268" y="175"/>
                      <a:pt x="268" y="175"/>
                    </a:cubicBezTo>
                    <a:cubicBezTo>
                      <a:pt x="268" y="176"/>
                      <a:pt x="268" y="177"/>
                      <a:pt x="268" y="178"/>
                    </a:cubicBezTo>
                    <a:cubicBezTo>
                      <a:pt x="268" y="179"/>
                      <a:pt x="268" y="179"/>
                      <a:pt x="268" y="180"/>
                    </a:cubicBezTo>
                    <a:cubicBezTo>
                      <a:pt x="268" y="180"/>
                      <a:pt x="268" y="181"/>
                      <a:pt x="267" y="182"/>
                    </a:cubicBezTo>
                    <a:cubicBezTo>
                      <a:pt x="267" y="182"/>
                      <a:pt x="266" y="182"/>
                      <a:pt x="266" y="182"/>
                    </a:cubicBezTo>
                    <a:cubicBezTo>
                      <a:pt x="265" y="183"/>
                      <a:pt x="265" y="183"/>
                      <a:pt x="264" y="184"/>
                    </a:cubicBezTo>
                    <a:cubicBezTo>
                      <a:pt x="263" y="184"/>
                      <a:pt x="262" y="185"/>
                      <a:pt x="261" y="185"/>
                    </a:cubicBezTo>
                    <a:cubicBezTo>
                      <a:pt x="261" y="185"/>
                      <a:pt x="260" y="185"/>
                      <a:pt x="260" y="185"/>
                    </a:cubicBezTo>
                    <a:cubicBezTo>
                      <a:pt x="260" y="188"/>
                      <a:pt x="260" y="188"/>
                      <a:pt x="260" y="188"/>
                    </a:cubicBezTo>
                    <a:cubicBezTo>
                      <a:pt x="260" y="188"/>
                      <a:pt x="260" y="188"/>
                      <a:pt x="260" y="188"/>
                    </a:cubicBezTo>
                    <a:cubicBezTo>
                      <a:pt x="260" y="185"/>
                      <a:pt x="260" y="185"/>
                      <a:pt x="260" y="185"/>
                    </a:cubicBezTo>
                    <a:cubicBezTo>
                      <a:pt x="259" y="185"/>
                      <a:pt x="258" y="185"/>
                      <a:pt x="257" y="186"/>
                    </a:cubicBezTo>
                    <a:cubicBezTo>
                      <a:pt x="255" y="186"/>
                      <a:pt x="254" y="188"/>
                      <a:pt x="253" y="189"/>
                    </a:cubicBezTo>
                    <a:cubicBezTo>
                      <a:pt x="252" y="190"/>
                      <a:pt x="252" y="191"/>
                      <a:pt x="251" y="191"/>
                    </a:cubicBezTo>
                    <a:cubicBezTo>
                      <a:pt x="251" y="191"/>
                      <a:pt x="250" y="191"/>
                      <a:pt x="249" y="192"/>
                    </a:cubicBezTo>
                    <a:cubicBezTo>
                      <a:pt x="247" y="192"/>
                      <a:pt x="243" y="193"/>
                      <a:pt x="243" y="197"/>
                    </a:cubicBezTo>
                    <a:cubicBezTo>
                      <a:pt x="243" y="200"/>
                      <a:pt x="244" y="204"/>
                      <a:pt x="252" y="204"/>
                    </a:cubicBezTo>
                    <a:cubicBezTo>
                      <a:pt x="253" y="204"/>
                      <a:pt x="254" y="204"/>
                      <a:pt x="255" y="204"/>
                    </a:cubicBezTo>
                    <a:cubicBezTo>
                      <a:pt x="256" y="204"/>
                      <a:pt x="257" y="204"/>
                      <a:pt x="257" y="204"/>
                    </a:cubicBezTo>
                    <a:cubicBezTo>
                      <a:pt x="256" y="206"/>
                      <a:pt x="257" y="207"/>
                      <a:pt x="257" y="208"/>
                    </a:cubicBezTo>
                    <a:cubicBezTo>
                      <a:pt x="255" y="208"/>
                      <a:pt x="253" y="209"/>
                      <a:pt x="252" y="210"/>
                    </a:cubicBezTo>
                    <a:cubicBezTo>
                      <a:pt x="251" y="211"/>
                      <a:pt x="250" y="212"/>
                      <a:pt x="250" y="213"/>
                    </a:cubicBezTo>
                    <a:cubicBezTo>
                      <a:pt x="247" y="211"/>
                      <a:pt x="243" y="211"/>
                      <a:pt x="242" y="211"/>
                    </a:cubicBezTo>
                    <a:cubicBezTo>
                      <a:pt x="240" y="211"/>
                      <a:pt x="239" y="211"/>
                      <a:pt x="237" y="211"/>
                    </a:cubicBezTo>
                    <a:cubicBezTo>
                      <a:pt x="237" y="211"/>
                      <a:pt x="237" y="211"/>
                      <a:pt x="237" y="211"/>
                    </a:cubicBezTo>
                    <a:cubicBezTo>
                      <a:pt x="236" y="212"/>
                      <a:pt x="235" y="212"/>
                      <a:pt x="234" y="212"/>
                    </a:cubicBezTo>
                    <a:cubicBezTo>
                      <a:pt x="233" y="212"/>
                      <a:pt x="232" y="212"/>
                      <a:pt x="231" y="212"/>
                    </a:cubicBezTo>
                    <a:cubicBezTo>
                      <a:pt x="230" y="212"/>
                      <a:pt x="229" y="212"/>
                      <a:pt x="229" y="212"/>
                    </a:cubicBezTo>
                    <a:cubicBezTo>
                      <a:pt x="228" y="212"/>
                      <a:pt x="227" y="211"/>
                      <a:pt x="225" y="210"/>
                    </a:cubicBezTo>
                    <a:cubicBezTo>
                      <a:pt x="224" y="210"/>
                      <a:pt x="223" y="209"/>
                      <a:pt x="222" y="208"/>
                    </a:cubicBezTo>
                    <a:cubicBezTo>
                      <a:pt x="220" y="208"/>
                      <a:pt x="218" y="208"/>
                      <a:pt x="217" y="208"/>
                    </a:cubicBezTo>
                    <a:cubicBezTo>
                      <a:pt x="215" y="208"/>
                      <a:pt x="214" y="207"/>
                      <a:pt x="213" y="207"/>
                    </a:cubicBezTo>
                    <a:cubicBezTo>
                      <a:pt x="213" y="207"/>
                      <a:pt x="212" y="207"/>
                      <a:pt x="211" y="206"/>
                    </a:cubicBezTo>
                    <a:cubicBezTo>
                      <a:pt x="209" y="205"/>
                      <a:pt x="207" y="204"/>
                      <a:pt x="205" y="204"/>
                    </a:cubicBezTo>
                    <a:cubicBezTo>
                      <a:pt x="205" y="204"/>
                      <a:pt x="204" y="204"/>
                      <a:pt x="204" y="204"/>
                    </a:cubicBezTo>
                    <a:cubicBezTo>
                      <a:pt x="198" y="206"/>
                      <a:pt x="196" y="211"/>
                      <a:pt x="195" y="215"/>
                    </a:cubicBezTo>
                    <a:cubicBezTo>
                      <a:pt x="194" y="217"/>
                      <a:pt x="194" y="218"/>
                      <a:pt x="193" y="219"/>
                    </a:cubicBezTo>
                    <a:cubicBezTo>
                      <a:pt x="191" y="221"/>
                      <a:pt x="189" y="223"/>
                      <a:pt x="188" y="223"/>
                    </a:cubicBezTo>
                    <a:cubicBezTo>
                      <a:pt x="187" y="223"/>
                      <a:pt x="187" y="223"/>
                      <a:pt x="187" y="223"/>
                    </a:cubicBezTo>
                    <a:cubicBezTo>
                      <a:pt x="187" y="222"/>
                      <a:pt x="186" y="221"/>
                      <a:pt x="186" y="219"/>
                    </a:cubicBezTo>
                    <a:cubicBezTo>
                      <a:pt x="186" y="218"/>
                      <a:pt x="186" y="217"/>
                      <a:pt x="186" y="216"/>
                    </a:cubicBezTo>
                    <a:cubicBezTo>
                      <a:pt x="186" y="213"/>
                      <a:pt x="184" y="209"/>
                      <a:pt x="182" y="206"/>
                    </a:cubicBezTo>
                    <a:cubicBezTo>
                      <a:pt x="177" y="202"/>
                      <a:pt x="170" y="201"/>
                      <a:pt x="165" y="200"/>
                    </a:cubicBezTo>
                    <a:cubicBezTo>
                      <a:pt x="164" y="200"/>
                      <a:pt x="164" y="200"/>
                      <a:pt x="164" y="200"/>
                    </a:cubicBezTo>
                    <a:cubicBezTo>
                      <a:pt x="161" y="200"/>
                      <a:pt x="158" y="199"/>
                      <a:pt x="155" y="198"/>
                    </a:cubicBezTo>
                    <a:cubicBezTo>
                      <a:pt x="154" y="198"/>
                      <a:pt x="152" y="197"/>
                      <a:pt x="151" y="197"/>
                    </a:cubicBezTo>
                    <a:cubicBezTo>
                      <a:pt x="148" y="196"/>
                      <a:pt x="144" y="196"/>
                      <a:pt x="141" y="196"/>
                    </a:cubicBezTo>
                    <a:cubicBezTo>
                      <a:pt x="139" y="196"/>
                      <a:pt x="136" y="196"/>
                      <a:pt x="134" y="195"/>
                    </a:cubicBezTo>
                    <a:cubicBezTo>
                      <a:pt x="133" y="195"/>
                      <a:pt x="131" y="194"/>
                      <a:pt x="129" y="193"/>
                    </a:cubicBezTo>
                    <a:cubicBezTo>
                      <a:pt x="127" y="192"/>
                      <a:pt x="124" y="191"/>
                      <a:pt x="120" y="191"/>
                    </a:cubicBezTo>
                    <a:cubicBezTo>
                      <a:pt x="120" y="191"/>
                      <a:pt x="119" y="191"/>
                      <a:pt x="119" y="191"/>
                    </a:cubicBezTo>
                    <a:cubicBezTo>
                      <a:pt x="117" y="191"/>
                      <a:pt x="114" y="191"/>
                      <a:pt x="112" y="194"/>
                    </a:cubicBezTo>
                    <a:cubicBezTo>
                      <a:pt x="111" y="197"/>
                      <a:pt x="113" y="200"/>
                      <a:pt x="115" y="202"/>
                    </a:cubicBezTo>
                    <a:cubicBezTo>
                      <a:pt x="115" y="202"/>
                      <a:pt x="116" y="203"/>
                      <a:pt x="116" y="203"/>
                    </a:cubicBezTo>
                    <a:cubicBezTo>
                      <a:pt x="115" y="203"/>
                      <a:pt x="115" y="203"/>
                      <a:pt x="114" y="203"/>
                    </a:cubicBezTo>
                    <a:cubicBezTo>
                      <a:pt x="113" y="203"/>
                      <a:pt x="112" y="204"/>
                      <a:pt x="112" y="204"/>
                    </a:cubicBezTo>
                    <a:cubicBezTo>
                      <a:pt x="110" y="204"/>
                      <a:pt x="108" y="204"/>
                      <a:pt x="107" y="205"/>
                    </a:cubicBezTo>
                    <a:cubicBezTo>
                      <a:pt x="107" y="203"/>
                      <a:pt x="106" y="202"/>
                      <a:pt x="104" y="201"/>
                    </a:cubicBezTo>
                    <a:cubicBezTo>
                      <a:pt x="102" y="199"/>
                      <a:pt x="99" y="198"/>
                      <a:pt x="95" y="198"/>
                    </a:cubicBezTo>
                    <a:cubicBezTo>
                      <a:pt x="92" y="198"/>
                      <a:pt x="89" y="198"/>
                      <a:pt x="87" y="199"/>
                    </a:cubicBezTo>
                    <a:cubicBezTo>
                      <a:pt x="81" y="202"/>
                      <a:pt x="79" y="206"/>
                      <a:pt x="79" y="211"/>
                    </a:cubicBezTo>
                    <a:cubicBezTo>
                      <a:pt x="79" y="212"/>
                      <a:pt x="80" y="213"/>
                      <a:pt x="80" y="214"/>
                    </a:cubicBezTo>
                    <a:cubicBezTo>
                      <a:pt x="81" y="216"/>
                      <a:pt x="81" y="217"/>
                      <a:pt x="81" y="217"/>
                    </a:cubicBezTo>
                    <a:cubicBezTo>
                      <a:pt x="80" y="219"/>
                      <a:pt x="79" y="221"/>
                      <a:pt x="78" y="222"/>
                    </a:cubicBezTo>
                    <a:cubicBezTo>
                      <a:pt x="77" y="224"/>
                      <a:pt x="76" y="226"/>
                      <a:pt x="75" y="229"/>
                    </a:cubicBezTo>
                    <a:cubicBezTo>
                      <a:pt x="75" y="230"/>
                      <a:pt x="74" y="235"/>
                      <a:pt x="76" y="238"/>
                    </a:cubicBezTo>
                    <a:cubicBezTo>
                      <a:pt x="77" y="240"/>
                      <a:pt x="78" y="240"/>
                      <a:pt x="80" y="240"/>
                    </a:cubicBezTo>
                    <a:cubicBezTo>
                      <a:pt x="80" y="240"/>
                      <a:pt x="80" y="240"/>
                      <a:pt x="80" y="240"/>
                    </a:cubicBezTo>
                    <a:cubicBezTo>
                      <a:pt x="81" y="240"/>
                      <a:pt x="82" y="240"/>
                      <a:pt x="83" y="239"/>
                    </a:cubicBezTo>
                    <a:cubicBezTo>
                      <a:pt x="85" y="238"/>
                      <a:pt x="85" y="235"/>
                      <a:pt x="86" y="232"/>
                    </a:cubicBezTo>
                    <a:cubicBezTo>
                      <a:pt x="86" y="231"/>
                      <a:pt x="86" y="230"/>
                      <a:pt x="86" y="230"/>
                    </a:cubicBezTo>
                    <a:cubicBezTo>
                      <a:pt x="87" y="229"/>
                      <a:pt x="87" y="228"/>
                      <a:pt x="87" y="227"/>
                    </a:cubicBezTo>
                    <a:cubicBezTo>
                      <a:pt x="88" y="225"/>
                      <a:pt x="89" y="224"/>
                      <a:pt x="90" y="222"/>
                    </a:cubicBezTo>
                    <a:cubicBezTo>
                      <a:pt x="90" y="221"/>
                      <a:pt x="91" y="221"/>
                      <a:pt x="91" y="220"/>
                    </a:cubicBezTo>
                    <a:cubicBezTo>
                      <a:pt x="92" y="220"/>
                      <a:pt x="92" y="220"/>
                      <a:pt x="92" y="219"/>
                    </a:cubicBezTo>
                    <a:cubicBezTo>
                      <a:pt x="93" y="219"/>
                      <a:pt x="93" y="218"/>
                      <a:pt x="93" y="218"/>
                    </a:cubicBezTo>
                    <a:cubicBezTo>
                      <a:pt x="94" y="217"/>
                      <a:pt x="94" y="216"/>
                      <a:pt x="95" y="216"/>
                    </a:cubicBezTo>
                    <a:cubicBezTo>
                      <a:pt x="95" y="214"/>
                      <a:pt x="95" y="214"/>
                      <a:pt x="96" y="214"/>
                    </a:cubicBezTo>
                    <a:cubicBezTo>
                      <a:pt x="97" y="214"/>
                      <a:pt x="97" y="214"/>
                      <a:pt x="97" y="214"/>
                    </a:cubicBezTo>
                    <a:cubicBezTo>
                      <a:pt x="98" y="214"/>
                      <a:pt x="98" y="214"/>
                      <a:pt x="99" y="215"/>
                    </a:cubicBezTo>
                    <a:cubicBezTo>
                      <a:pt x="100" y="215"/>
                      <a:pt x="100" y="215"/>
                      <a:pt x="101" y="215"/>
                    </a:cubicBezTo>
                    <a:cubicBezTo>
                      <a:pt x="101" y="216"/>
                      <a:pt x="100" y="216"/>
                      <a:pt x="99" y="217"/>
                    </a:cubicBezTo>
                    <a:cubicBezTo>
                      <a:pt x="97" y="219"/>
                      <a:pt x="95" y="222"/>
                      <a:pt x="96" y="228"/>
                    </a:cubicBezTo>
                    <a:cubicBezTo>
                      <a:pt x="97" y="234"/>
                      <a:pt x="97" y="235"/>
                      <a:pt x="92" y="236"/>
                    </a:cubicBezTo>
                    <a:cubicBezTo>
                      <a:pt x="89" y="237"/>
                      <a:pt x="89" y="237"/>
                      <a:pt x="89" y="237"/>
                    </a:cubicBezTo>
                    <a:cubicBezTo>
                      <a:pt x="90" y="240"/>
                      <a:pt x="90" y="240"/>
                      <a:pt x="90" y="240"/>
                    </a:cubicBezTo>
                    <a:cubicBezTo>
                      <a:pt x="92" y="243"/>
                      <a:pt x="95" y="246"/>
                      <a:pt x="99" y="246"/>
                    </a:cubicBezTo>
                    <a:cubicBezTo>
                      <a:pt x="99" y="246"/>
                      <a:pt x="100" y="246"/>
                      <a:pt x="101" y="246"/>
                    </a:cubicBezTo>
                    <a:cubicBezTo>
                      <a:pt x="99" y="251"/>
                      <a:pt x="101" y="254"/>
                      <a:pt x="104" y="258"/>
                    </a:cubicBezTo>
                    <a:cubicBezTo>
                      <a:pt x="108" y="262"/>
                      <a:pt x="109" y="264"/>
                      <a:pt x="110" y="266"/>
                    </a:cubicBezTo>
                    <a:cubicBezTo>
                      <a:pt x="110" y="266"/>
                      <a:pt x="110" y="266"/>
                      <a:pt x="110" y="266"/>
                    </a:cubicBezTo>
                    <a:cubicBezTo>
                      <a:pt x="109" y="265"/>
                      <a:pt x="108" y="265"/>
                      <a:pt x="107" y="265"/>
                    </a:cubicBezTo>
                    <a:cubicBezTo>
                      <a:pt x="106" y="265"/>
                      <a:pt x="105" y="265"/>
                      <a:pt x="104" y="265"/>
                    </a:cubicBezTo>
                    <a:cubicBezTo>
                      <a:pt x="103" y="264"/>
                      <a:pt x="102" y="264"/>
                      <a:pt x="101" y="264"/>
                    </a:cubicBezTo>
                    <a:cubicBezTo>
                      <a:pt x="99" y="263"/>
                      <a:pt x="99" y="263"/>
                      <a:pt x="99" y="263"/>
                    </a:cubicBezTo>
                    <a:cubicBezTo>
                      <a:pt x="98" y="264"/>
                      <a:pt x="98" y="264"/>
                      <a:pt x="98" y="264"/>
                    </a:cubicBezTo>
                    <a:cubicBezTo>
                      <a:pt x="98" y="264"/>
                      <a:pt x="98" y="264"/>
                      <a:pt x="98" y="264"/>
                    </a:cubicBezTo>
                    <a:cubicBezTo>
                      <a:pt x="97" y="263"/>
                      <a:pt x="97" y="263"/>
                      <a:pt x="97" y="262"/>
                    </a:cubicBezTo>
                    <a:cubicBezTo>
                      <a:pt x="97" y="262"/>
                      <a:pt x="97" y="261"/>
                      <a:pt x="97" y="260"/>
                    </a:cubicBezTo>
                    <a:cubicBezTo>
                      <a:pt x="97" y="259"/>
                      <a:pt x="97" y="258"/>
                      <a:pt x="97" y="256"/>
                    </a:cubicBezTo>
                    <a:cubicBezTo>
                      <a:pt x="96" y="252"/>
                      <a:pt x="93" y="251"/>
                      <a:pt x="91" y="251"/>
                    </a:cubicBezTo>
                    <a:cubicBezTo>
                      <a:pt x="90" y="251"/>
                      <a:pt x="88" y="252"/>
                      <a:pt x="87" y="252"/>
                    </a:cubicBezTo>
                    <a:cubicBezTo>
                      <a:pt x="86" y="253"/>
                      <a:pt x="85" y="253"/>
                      <a:pt x="84" y="253"/>
                    </a:cubicBezTo>
                    <a:cubicBezTo>
                      <a:pt x="84" y="253"/>
                      <a:pt x="84" y="253"/>
                      <a:pt x="83" y="253"/>
                    </a:cubicBezTo>
                    <a:cubicBezTo>
                      <a:pt x="82" y="253"/>
                      <a:pt x="80" y="253"/>
                      <a:pt x="79" y="253"/>
                    </a:cubicBezTo>
                    <a:cubicBezTo>
                      <a:pt x="77" y="252"/>
                      <a:pt x="75" y="252"/>
                      <a:pt x="73" y="252"/>
                    </a:cubicBezTo>
                    <a:cubicBezTo>
                      <a:pt x="73" y="252"/>
                      <a:pt x="63" y="252"/>
                      <a:pt x="61" y="257"/>
                    </a:cubicBezTo>
                    <a:cubicBezTo>
                      <a:pt x="60" y="259"/>
                      <a:pt x="60" y="261"/>
                      <a:pt x="61" y="261"/>
                    </a:cubicBezTo>
                    <a:cubicBezTo>
                      <a:pt x="62" y="264"/>
                      <a:pt x="65" y="264"/>
                      <a:pt x="68" y="264"/>
                    </a:cubicBezTo>
                    <a:cubicBezTo>
                      <a:pt x="68" y="264"/>
                      <a:pt x="69" y="264"/>
                      <a:pt x="69" y="264"/>
                    </a:cubicBezTo>
                    <a:cubicBezTo>
                      <a:pt x="70" y="264"/>
                      <a:pt x="71" y="264"/>
                      <a:pt x="73" y="264"/>
                    </a:cubicBezTo>
                    <a:cubicBezTo>
                      <a:pt x="74" y="263"/>
                      <a:pt x="75" y="263"/>
                      <a:pt x="76" y="263"/>
                    </a:cubicBezTo>
                    <a:cubicBezTo>
                      <a:pt x="77" y="263"/>
                      <a:pt x="78" y="263"/>
                      <a:pt x="78" y="263"/>
                    </a:cubicBezTo>
                    <a:cubicBezTo>
                      <a:pt x="79" y="264"/>
                      <a:pt x="80" y="264"/>
                      <a:pt x="80" y="264"/>
                    </a:cubicBezTo>
                    <a:cubicBezTo>
                      <a:pt x="80" y="264"/>
                      <a:pt x="80" y="264"/>
                      <a:pt x="80" y="264"/>
                    </a:cubicBezTo>
                    <a:cubicBezTo>
                      <a:pt x="80" y="265"/>
                      <a:pt x="80" y="265"/>
                      <a:pt x="79" y="266"/>
                    </a:cubicBezTo>
                    <a:cubicBezTo>
                      <a:pt x="78" y="267"/>
                      <a:pt x="78" y="270"/>
                      <a:pt x="79" y="272"/>
                    </a:cubicBezTo>
                    <a:cubicBezTo>
                      <a:pt x="80" y="274"/>
                      <a:pt x="82" y="274"/>
                      <a:pt x="83" y="275"/>
                    </a:cubicBezTo>
                    <a:cubicBezTo>
                      <a:pt x="83" y="275"/>
                      <a:pt x="84" y="275"/>
                      <a:pt x="84" y="276"/>
                    </a:cubicBezTo>
                    <a:cubicBezTo>
                      <a:pt x="85" y="276"/>
                      <a:pt x="86" y="277"/>
                      <a:pt x="87" y="278"/>
                    </a:cubicBezTo>
                    <a:cubicBezTo>
                      <a:pt x="88" y="279"/>
                      <a:pt x="90" y="281"/>
                      <a:pt x="92" y="282"/>
                    </a:cubicBezTo>
                    <a:cubicBezTo>
                      <a:pt x="94" y="283"/>
                      <a:pt x="94" y="283"/>
                      <a:pt x="94" y="283"/>
                    </a:cubicBezTo>
                    <a:cubicBezTo>
                      <a:pt x="96" y="284"/>
                      <a:pt x="98" y="285"/>
                      <a:pt x="101" y="285"/>
                    </a:cubicBezTo>
                    <a:cubicBezTo>
                      <a:pt x="101" y="285"/>
                      <a:pt x="101" y="285"/>
                      <a:pt x="102" y="285"/>
                    </a:cubicBezTo>
                    <a:cubicBezTo>
                      <a:pt x="105" y="285"/>
                      <a:pt x="108" y="284"/>
                      <a:pt x="111" y="283"/>
                    </a:cubicBezTo>
                    <a:cubicBezTo>
                      <a:pt x="112" y="282"/>
                      <a:pt x="114" y="281"/>
                      <a:pt x="116" y="281"/>
                    </a:cubicBezTo>
                    <a:cubicBezTo>
                      <a:pt x="117" y="280"/>
                      <a:pt x="118" y="280"/>
                      <a:pt x="120" y="280"/>
                    </a:cubicBezTo>
                    <a:cubicBezTo>
                      <a:pt x="122" y="280"/>
                      <a:pt x="124" y="281"/>
                      <a:pt x="126" y="281"/>
                    </a:cubicBezTo>
                    <a:cubicBezTo>
                      <a:pt x="127" y="281"/>
                      <a:pt x="129" y="281"/>
                      <a:pt x="130" y="281"/>
                    </a:cubicBezTo>
                    <a:cubicBezTo>
                      <a:pt x="133" y="281"/>
                      <a:pt x="134" y="282"/>
                      <a:pt x="134" y="282"/>
                    </a:cubicBezTo>
                    <a:cubicBezTo>
                      <a:pt x="134" y="282"/>
                      <a:pt x="134" y="283"/>
                      <a:pt x="133" y="284"/>
                    </a:cubicBezTo>
                    <a:cubicBezTo>
                      <a:pt x="130" y="288"/>
                      <a:pt x="128" y="291"/>
                      <a:pt x="129" y="294"/>
                    </a:cubicBezTo>
                    <a:cubicBezTo>
                      <a:pt x="129" y="296"/>
                      <a:pt x="129" y="297"/>
                      <a:pt x="131" y="299"/>
                    </a:cubicBezTo>
                    <a:cubicBezTo>
                      <a:pt x="129" y="300"/>
                      <a:pt x="127" y="300"/>
                      <a:pt x="125" y="300"/>
                    </a:cubicBezTo>
                    <a:cubicBezTo>
                      <a:pt x="123" y="300"/>
                      <a:pt x="121" y="300"/>
                      <a:pt x="119" y="299"/>
                    </a:cubicBezTo>
                    <a:cubicBezTo>
                      <a:pt x="117" y="299"/>
                      <a:pt x="114" y="299"/>
                      <a:pt x="111" y="299"/>
                    </a:cubicBezTo>
                    <a:cubicBezTo>
                      <a:pt x="111" y="299"/>
                      <a:pt x="110" y="299"/>
                      <a:pt x="109" y="299"/>
                    </a:cubicBezTo>
                    <a:cubicBezTo>
                      <a:pt x="103" y="299"/>
                      <a:pt x="99" y="301"/>
                      <a:pt x="96" y="305"/>
                    </a:cubicBezTo>
                    <a:cubicBezTo>
                      <a:pt x="92" y="310"/>
                      <a:pt x="91" y="316"/>
                      <a:pt x="92" y="322"/>
                    </a:cubicBezTo>
                    <a:cubicBezTo>
                      <a:pt x="92" y="327"/>
                      <a:pt x="96" y="328"/>
                      <a:pt x="99" y="330"/>
                    </a:cubicBezTo>
                    <a:cubicBezTo>
                      <a:pt x="100" y="330"/>
                      <a:pt x="101" y="331"/>
                      <a:pt x="102" y="331"/>
                    </a:cubicBezTo>
                    <a:cubicBezTo>
                      <a:pt x="101" y="331"/>
                      <a:pt x="99" y="332"/>
                      <a:pt x="94" y="332"/>
                    </a:cubicBezTo>
                    <a:cubicBezTo>
                      <a:pt x="93" y="332"/>
                      <a:pt x="91" y="332"/>
                      <a:pt x="89" y="331"/>
                    </a:cubicBezTo>
                    <a:cubicBezTo>
                      <a:pt x="87" y="330"/>
                      <a:pt x="85" y="329"/>
                      <a:pt x="83" y="329"/>
                    </a:cubicBezTo>
                    <a:cubicBezTo>
                      <a:pt x="82" y="329"/>
                      <a:pt x="81" y="330"/>
                      <a:pt x="80" y="330"/>
                    </a:cubicBezTo>
                    <a:cubicBezTo>
                      <a:pt x="78" y="331"/>
                      <a:pt x="77" y="332"/>
                      <a:pt x="76" y="334"/>
                    </a:cubicBezTo>
                    <a:cubicBezTo>
                      <a:pt x="76" y="336"/>
                      <a:pt x="77" y="338"/>
                      <a:pt x="78" y="339"/>
                    </a:cubicBezTo>
                    <a:cubicBezTo>
                      <a:pt x="76" y="338"/>
                      <a:pt x="75" y="338"/>
                      <a:pt x="74" y="338"/>
                    </a:cubicBezTo>
                    <a:cubicBezTo>
                      <a:pt x="73" y="338"/>
                      <a:pt x="72" y="337"/>
                      <a:pt x="69" y="337"/>
                    </a:cubicBezTo>
                    <a:cubicBezTo>
                      <a:pt x="64" y="337"/>
                      <a:pt x="61" y="338"/>
                      <a:pt x="59" y="340"/>
                    </a:cubicBezTo>
                    <a:cubicBezTo>
                      <a:pt x="59" y="341"/>
                      <a:pt x="58" y="343"/>
                      <a:pt x="58" y="345"/>
                    </a:cubicBezTo>
                    <a:cubicBezTo>
                      <a:pt x="59" y="348"/>
                      <a:pt x="59" y="348"/>
                      <a:pt x="59" y="348"/>
                    </a:cubicBezTo>
                    <a:cubicBezTo>
                      <a:pt x="61" y="348"/>
                      <a:pt x="61" y="348"/>
                      <a:pt x="61" y="348"/>
                    </a:cubicBezTo>
                    <a:cubicBezTo>
                      <a:pt x="63" y="348"/>
                      <a:pt x="64" y="349"/>
                      <a:pt x="66" y="352"/>
                    </a:cubicBezTo>
                    <a:cubicBezTo>
                      <a:pt x="66" y="353"/>
                      <a:pt x="67" y="354"/>
                      <a:pt x="68" y="355"/>
                    </a:cubicBezTo>
                    <a:cubicBezTo>
                      <a:pt x="68" y="356"/>
                      <a:pt x="69" y="356"/>
                      <a:pt x="69" y="356"/>
                    </a:cubicBezTo>
                    <a:cubicBezTo>
                      <a:pt x="70" y="357"/>
                      <a:pt x="72" y="359"/>
                      <a:pt x="72" y="359"/>
                    </a:cubicBezTo>
                    <a:cubicBezTo>
                      <a:pt x="72" y="360"/>
                      <a:pt x="71" y="360"/>
                      <a:pt x="71" y="360"/>
                    </a:cubicBezTo>
                    <a:cubicBezTo>
                      <a:pt x="71" y="361"/>
                      <a:pt x="69" y="361"/>
                      <a:pt x="68" y="361"/>
                    </a:cubicBezTo>
                    <a:cubicBezTo>
                      <a:pt x="67" y="361"/>
                      <a:pt x="67" y="361"/>
                      <a:pt x="67" y="361"/>
                    </a:cubicBezTo>
                    <a:cubicBezTo>
                      <a:pt x="65" y="361"/>
                      <a:pt x="61" y="361"/>
                      <a:pt x="59" y="365"/>
                    </a:cubicBezTo>
                    <a:cubicBezTo>
                      <a:pt x="58" y="367"/>
                      <a:pt x="58" y="369"/>
                      <a:pt x="59" y="370"/>
                    </a:cubicBezTo>
                    <a:cubicBezTo>
                      <a:pt x="60" y="372"/>
                      <a:pt x="62" y="372"/>
                      <a:pt x="64" y="372"/>
                    </a:cubicBezTo>
                    <a:cubicBezTo>
                      <a:pt x="65" y="372"/>
                      <a:pt x="67" y="372"/>
                      <a:pt x="68" y="371"/>
                    </a:cubicBezTo>
                    <a:cubicBezTo>
                      <a:pt x="69" y="371"/>
                      <a:pt x="70" y="371"/>
                      <a:pt x="71" y="371"/>
                    </a:cubicBezTo>
                    <a:cubicBezTo>
                      <a:pt x="71" y="371"/>
                      <a:pt x="71" y="371"/>
                      <a:pt x="71" y="371"/>
                    </a:cubicBezTo>
                    <a:cubicBezTo>
                      <a:pt x="73" y="372"/>
                      <a:pt x="73" y="372"/>
                      <a:pt x="75" y="374"/>
                    </a:cubicBezTo>
                    <a:cubicBezTo>
                      <a:pt x="76" y="376"/>
                      <a:pt x="77" y="377"/>
                      <a:pt x="80" y="379"/>
                    </a:cubicBezTo>
                    <a:cubicBezTo>
                      <a:pt x="82" y="379"/>
                      <a:pt x="85" y="380"/>
                      <a:pt x="87" y="380"/>
                    </a:cubicBezTo>
                    <a:cubicBezTo>
                      <a:pt x="88" y="380"/>
                      <a:pt x="88" y="380"/>
                      <a:pt x="89" y="380"/>
                    </a:cubicBezTo>
                    <a:cubicBezTo>
                      <a:pt x="92" y="379"/>
                      <a:pt x="93" y="377"/>
                      <a:pt x="93" y="376"/>
                    </a:cubicBezTo>
                    <a:cubicBezTo>
                      <a:pt x="94" y="375"/>
                      <a:pt x="94" y="375"/>
                      <a:pt x="94" y="374"/>
                    </a:cubicBezTo>
                    <a:cubicBezTo>
                      <a:pt x="95" y="374"/>
                      <a:pt x="95" y="373"/>
                      <a:pt x="97" y="373"/>
                    </a:cubicBezTo>
                    <a:cubicBezTo>
                      <a:pt x="99" y="373"/>
                      <a:pt x="102" y="375"/>
                      <a:pt x="102" y="377"/>
                    </a:cubicBezTo>
                    <a:cubicBezTo>
                      <a:pt x="102" y="377"/>
                      <a:pt x="101" y="378"/>
                      <a:pt x="99" y="379"/>
                    </a:cubicBezTo>
                    <a:cubicBezTo>
                      <a:pt x="98" y="379"/>
                      <a:pt x="98" y="380"/>
                      <a:pt x="97" y="380"/>
                    </a:cubicBezTo>
                    <a:cubicBezTo>
                      <a:pt x="93" y="381"/>
                      <a:pt x="88" y="382"/>
                      <a:pt x="87" y="386"/>
                    </a:cubicBezTo>
                    <a:cubicBezTo>
                      <a:pt x="87" y="388"/>
                      <a:pt x="88" y="389"/>
                      <a:pt x="91" y="391"/>
                    </a:cubicBezTo>
                    <a:cubicBezTo>
                      <a:pt x="92" y="392"/>
                      <a:pt x="93" y="392"/>
                      <a:pt x="94" y="392"/>
                    </a:cubicBezTo>
                    <a:cubicBezTo>
                      <a:pt x="95" y="392"/>
                      <a:pt x="95" y="392"/>
                      <a:pt x="96" y="392"/>
                    </a:cubicBezTo>
                    <a:cubicBezTo>
                      <a:pt x="96" y="392"/>
                      <a:pt x="96" y="392"/>
                      <a:pt x="97" y="392"/>
                    </a:cubicBezTo>
                    <a:cubicBezTo>
                      <a:pt x="97" y="392"/>
                      <a:pt x="97" y="392"/>
                      <a:pt x="97" y="392"/>
                    </a:cubicBezTo>
                    <a:cubicBezTo>
                      <a:pt x="98" y="392"/>
                      <a:pt x="98" y="392"/>
                      <a:pt x="99" y="393"/>
                    </a:cubicBezTo>
                    <a:cubicBezTo>
                      <a:pt x="99" y="393"/>
                      <a:pt x="99" y="394"/>
                      <a:pt x="100" y="394"/>
                    </a:cubicBezTo>
                    <a:cubicBezTo>
                      <a:pt x="101" y="396"/>
                      <a:pt x="103" y="397"/>
                      <a:pt x="106" y="397"/>
                    </a:cubicBezTo>
                    <a:cubicBezTo>
                      <a:pt x="107" y="397"/>
                      <a:pt x="109" y="397"/>
                      <a:pt x="111" y="395"/>
                    </a:cubicBezTo>
                    <a:cubicBezTo>
                      <a:pt x="114" y="393"/>
                      <a:pt x="115" y="391"/>
                      <a:pt x="116" y="389"/>
                    </a:cubicBezTo>
                    <a:cubicBezTo>
                      <a:pt x="117" y="388"/>
                      <a:pt x="117" y="388"/>
                      <a:pt x="117" y="387"/>
                    </a:cubicBezTo>
                    <a:cubicBezTo>
                      <a:pt x="118" y="386"/>
                      <a:pt x="118" y="386"/>
                      <a:pt x="119" y="385"/>
                    </a:cubicBezTo>
                    <a:cubicBezTo>
                      <a:pt x="118" y="386"/>
                      <a:pt x="118" y="386"/>
                      <a:pt x="118" y="386"/>
                    </a:cubicBezTo>
                    <a:cubicBezTo>
                      <a:pt x="118" y="387"/>
                      <a:pt x="118" y="389"/>
                      <a:pt x="120" y="391"/>
                    </a:cubicBezTo>
                    <a:cubicBezTo>
                      <a:pt x="121" y="391"/>
                      <a:pt x="122" y="392"/>
                      <a:pt x="124" y="392"/>
                    </a:cubicBezTo>
                    <a:cubicBezTo>
                      <a:pt x="124" y="392"/>
                      <a:pt x="125" y="392"/>
                      <a:pt x="125" y="392"/>
                    </a:cubicBezTo>
                    <a:cubicBezTo>
                      <a:pt x="125" y="392"/>
                      <a:pt x="124" y="393"/>
                      <a:pt x="124" y="393"/>
                    </a:cubicBezTo>
                    <a:cubicBezTo>
                      <a:pt x="123" y="394"/>
                      <a:pt x="121" y="395"/>
                      <a:pt x="121" y="396"/>
                    </a:cubicBezTo>
                    <a:cubicBezTo>
                      <a:pt x="121" y="396"/>
                      <a:pt x="120" y="397"/>
                      <a:pt x="120" y="397"/>
                    </a:cubicBezTo>
                    <a:cubicBezTo>
                      <a:pt x="119" y="396"/>
                      <a:pt x="118" y="395"/>
                      <a:pt x="117" y="395"/>
                    </a:cubicBezTo>
                    <a:cubicBezTo>
                      <a:pt x="116" y="395"/>
                      <a:pt x="116" y="395"/>
                      <a:pt x="116" y="395"/>
                    </a:cubicBezTo>
                    <a:cubicBezTo>
                      <a:pt x="116" y="395"/>
                      <a:pt x="116" y="395"/>
                      <a:pt x="116" y="395"/>
                    </a:cubicBezTo>
                    <a:cubicBezTo>
                      <a:pt x="113" y="395"/>
                      <a:pt x="112" y="397"/>
                      <a:pt x="111" y="399"/>
                    </a:cubicBezTo>
                    <a:cubicBezTo>
                      <a:pt x="111" y="400"/>
                      <a:pt x="110" y="401"/>
                      <a:pt x="109" y="401"/>
                    </a:cubicBezTo>
                    <a:cubicBezTo>
                      <a:pt x="108" y="402"/>
                      <a:pt x="108" y="402"/>
                      <a:pt x="108" y="402"/>
                    </a:cubicBezTo>
                    <a:cubicBezTo>
                      <a:pt x="108" y="404"/>
                      <a:pt x="108" y="404"/>
                      <a:pt x="108" y="404"/>
                    </a:cubicBezTo>
                    <a:cubicBezTo>
                      <a:pt x="108" y="405"/>
                      <a:pt x="108" y="407"/>
                      <a:pt x="108" y="409"/>
                    </a:cubicBezTo>
                    <a:cubicBezTo>
                      <a:pt x="108" y="411"/>
                      <a:pt x="108" y="411"/>
                      <a:pt x="108" y="411"/>
                    </a:cubicBezTo>
                    <a:cubicBezTo>
                      <a:pt x="110" y="412"/>
                      <a:pt x="110" y="412"/>
                      <a:pt x="110" y="412"/>
                    </a:cubicBezTo>
                    <a:cubicBezTo>
                      <a:pt x="111" y="412"/>
                      <a:pt x="112" y="412"/>
                      <a:pt x="113" y="412"/>
                    </a:cubicBezTo>
                    <a:cubicBezTo>
                      <a:pt x="113" y="414"/>
                      <a:pt x="115" y="414"/>
                      <a:pt x="116" y="414"/>
                    </a:cubicBezTo>
                    <a:cubicBezTo>
                      <a:pt x="119" y="414"/>
                      <a:pt x="121" y="411"/>
                      <a:pt x="122" y="411"/>
                    </a:cubicBezTo>
                    <a:cubicBezTo>
                      <a:pt x="122" y="410"/>
                      <a:pt x="122" y="410"/>
                      <a:pt x="122" y="409"/>
                    </a:cubicBezTo>
                    <a:cubicBezTo>
                      <a:pt x="127" y="409"/>
                      <a:pt x="127" y="409"/>
                      <a:pt x="127" y="409"/>
                    </a:cubicBezTo>
                    <a:cubicBezTo>
                      <a:pt x="128" y="409"/>
                      <a:pt x="129" y="410"/>
                      <a:pt x="130" y="411"/>
                    </a:cubicBezTo>
                    <a:cubicBezTo>
                      <a:pt x="131" y="412"/>
                      <a:pt x="132" y="413"/>
                      <a:pt x="135" y="414"/>
                    </a:cubicBezTo>
                    <a:cubicBezTo>
                      <a:pt x="136" y="415"/>
                      <a:pt x="138" y="415"/>
                      <a:pt x="140" y="415"/>
                    </a:cubicBezTo>
                    <a:cubicBezTo>
                      <a:pt x="142" y="415"/>
                      <a:pt x="144" y="415"/>
                      <a:pt x="146" y="415"/>
                    </a:cubicBezTo>
                    <a:cubicBezTo>
                      <a:pt x="148" y="414"/>
                      <a:pt x="150" y="414"/>
                      <a:pt x="151" y="414"/>
                    </a:cubicBezTo>
                    <a:cubicBezTo>
                      <a:pt x="154" y="414"/>
                      <a:pt x="156" y="414"/>
                      <a:pt x="158" y="413"/>
                    </a:cubicBezTo>
                    <a:cubicBezTo>
                      <a:pt x="160" y="413"/>
                      <a:pt x="162" y="413"/>
                      <a:pt x="164" y="413"/>
                    </a:cubicBezTo>
                    <a:cubicBezTo>
                      <a:pt x="164" y="413"/>
                      <a:pt x="165" y="413"/>
                      <a:pt x="165" y="413"/>
                    </a:cubicBezTo>
                    <a:cubicBezTo>
                      <a:pt x="166" y="413"/>
                      <a:pt x="167" y="413"/>
                      <a:pt x="168" y="413"/>
                    </a:cubicBezTo>
                    <a:cubicBezTo>
                      <a:pt x="169" y="413"/>
                      <a:pt x="170" y="413"/>
                      <a:pt x="171" y="413"/>
                    </a:cubicBezTo>
                    <a:cubicBezTo>
                      <a:pt x="173" y="413"/>
                      <a:pt x="174" y="413"/>
                      <a:pt x="176" y="413"/>
                    </a:cubicBezTo>
                    <a:cubicBezTo>
                      <a:pt x="178" y="412"/>
                      <a:pt x="180" y="412"/>
                      <a:pt x="182" y="411"/>
                    </a:cubicBezTo>
                    <a:cubicBezTo>
                      <a:pt x="185" y="410"/>
                      <a:pt x="188" y="409"/>
                      <a:pt x="190" y="409"/>
                    </a:cubicBezTo>
                    <a:cubicBezTo>
                      <a:pt x="190" y="409"/>
                      <a:pt x="191" y="409"/>
                      <a:pt x="191" y="409"/>
                    </a:cubicBezTo>
                    <a:cubicBezTo>
                      <a:pt x="192" y="409"/>
                      <a:pt x="192" y="409"/>
                      <a:pt x="192" y="409"/>
                    </a:cubicBezTo>
                    <a:cubicBezTo>
                      <a:pt x="192" y="409"/>
                      <a:pt x="192" y="409"/>
                      <a:pt x="192" y="409"/>
                    </a:cubicBezTo>
                    <a:cubicBezTo>
                      <a:pt x="193" y="410"/>
                      <a:pt x="193" y="411"/>
                      <a:pt x="193" y="411"/>
                    </a:cubicBezTo>
                    <a:cubicBezTo>
                      <a:pt x="192" y="413"/>
                      <a:pt x="192" y="415"/>
                      <a:pt x="193" y="416"/>
                    </a:cubicBezTo>
                    <a:cubicBezTo>
                      <a:pt x="194" y="419"/>
                      <a:pt x="196" y="420"/>
                      <a:pt x="197" y="421"/>
                    </a:cubicBezTo>
                    <a:cubicBezTo>
                      <a:pt x="199" y="422"/>
                      <a:pt x="199" y="422"/>
                      <a:pt x="199" y="423"/>
                    </a:cubicBezTo>
                    <a:cubicBezTo>
                      <a:pt x="199" y="425"/>
                      <a:pt x="196" y="426"/>
                      <a:pt x="187" y="426"/>
                    </a:cubicBezTo>
                    <a:cubicBezTo>
                      <a:pt x="186" y="426"/>
                      <a:pt x="184" y="426"/>
                      <a:pt x="183" y="426"/>
                    </a:cubicBezTo>
                    <a:cubicBezTo>
                      <a:pt x="179" y="426"/>
                      <a:pt x="179" y="426"/>
                      <a:pt x="179" y="426"/>
                    </a:cubicBezTo>
                    <a:cubicBezTo>
                      <a:pt x="179" y="428"/>
                      <a:pt x="179" y="428"/>
                      <a:pt x="179" y="428"/>
                    </a:cubicBezTo>
                    <a:cubicBezTo>
                      <a:pt x="179" y="430"/>
                      <a:pt x="179" y="432"/>
                      <a:pt x="180" y="433"/>
                    </a:cubicBezTo>
                    <a:cubicBezTo>
                      <a:pt x="180" y="433"/>
                      <a:pt x="180" y="433"/>
                      <a:pt x="180" y="433"/>
                    </a:cubicBezTo>
                    <a:cubicBezTo>
                      <a:pt x="180" y="433"/>
                      <a:pt x="179" y="433"/>
                      <a:pt x="179" y="433"/>
                    </a:cubicBezTo>
                    <a:cubicBezTo>
                      <a:pt x="177" y="433"/>
                      <a:pt x="175" y="433"/>
                      <a:pt x="175" y="433"/>
                    </a:cubicBezTo>
                    <a:cubicBezTo>
                      <a:pt x="173" y="432"/>
                      <a:pt x="171" y="431"/>
                      <a:pt x="170" y="429"/>
                    </a:cubicBezTo>
                    <a:cubicBezTo>
                      <a:pt x="168" y="427"/>
                      <a:pt x="165" y="426"/>
                      <a:pt x="163" y="426"/>
                    </a:cubicBezTo>
                    <a:cubicBezTo>
                      <a:pt x="158" y="426"/>
                      <a:pt x="157" y="431"/>
                      <a:pt x="155" y="436"/>
                    </a:cubicBezTo>
                    <a:cubicBezTo>
                      <a:pt x="155" y="438"/>
                      <a:pt x="154" y="439"/>
                      <a:pt x="154" y="441"/>
                    </a:cubicBezTo>
                    <a:cubicBezTo>
                      <a:pt x="153" y="442"/>
                      <a:pt x="153" y="442"/>
                      <a:pt x="153" y="442"/>
                    </a:cubicBezTo>
                    <a:cubicBezTo>
                      <a:pt x="151" y="446"/>
                      <a:pt x="149" y="449"/>
                      <a:pt x="147" y="451"/>
                    </a:cubicBezTo>
                    <a:cubicBezTo>
                      <a:pt x="146" y="453"/>
                      <a:pt x="146" y="453"/>
                      <a:pt x="146" y="453"/>
                    </a:cubicBezTo>
                    <a:cubicBezTo>
                      <a:pt x="144" y="456"/>
                      <a:pt x="143" y="458"/>
                      <a:pt x="140" y="460"/>
                    </a:cubicBezTo>
                    <a:cubicBezTo>
                      <a:pt x="138" y="463"/>
                      <a:pt x="133" y="468"/>
                      <a:pt x="136" y="474"/>
                    </a:cubicBezTo>
                    <a:cubicBezTo>
                      <a:pt x="137" y="476"/>
                      <a:pt x="139" y="477"/>
                      <a:pt x="141" y="477"/>
                    </a:cubicBezTo>
                    <a:cubicBezTo>
                      <a:pt x="141" y="477"/>
                      <a:pt x="142" y="477"/>
                      <a:pt x="142" y="477"/>
                    </a:cubicBezTo>
                    <a:cubicBezTo>
                      <a:pt x="141" y="479"/>
                      <a:pt x="137" y="483"/>
                      <a:pt x="135" y="485"/>
                    </a:cubicBezTo>
                    <a:cubicBezTo>
                      <a:pt x="134" y="486"/>
                      <a:pt x="133" y="487"/>
                      <a:pt x="133" y="488"/>
                    </a:cubicBezTo>
                    <a:cubicBezTo>
                      <a:pt x="131" y="490"/>
                      <a:pt x="131" y="492"/>
                      <a:pt x="130" y="494"/>
                    </a:cubicBezTo>
                    <a:cubicBezTo>
                      <a:pt x="130" y="495"/>
                      <a:pt x="129" y="496"/>
                      <a:pt x="129" y="497"/>
                    </a:cubicBezTo>
                    <a:cubicBezTo>
                      <a:pt x="128" y="498"/>
                      <a:pt x="128" y="500"/>
                      <a:pt x="127" y="501"/>
                    </a:cubicBezTo>
                    <a:cubicBezTo>
                      <a:pt x="127" y="502"/>
                      <a:pt x="126" y="504"/>
                      <a:pt x="126" y="505"/>
                    </a:cubicBezTo>
                    <a:cubicBezTo>
                      <a:pt x="125" y="505"/>
                      <a:pt x="125" y="505"/>
                      <a:pt x="124" y="505"/>
                    </a:cubicBezTo>
                    <a:cubicBezTo>
                      <a:pt x="124" y="505"/>
                      <a:pt x="123" y="505"/>
                      <a:pt x="123" y="505"/>
                    </a:cubicBezTo>
                    <a:cubicBezTo>
                      <a:pt x="122" y="505"/>
                      <a:pt x="122" y="505"/>
                      <a:pt x="121" y="505"/>
                    </a:cubicBezTo>
                    <a:cubicBezTo>
                      <a:pt x="120" y="505"/>
                      <a:pt x="119" y="505"/>
                      <a:pt x="118" y="506"/>
                    </a:cubicBezTo>
                    <a:cubicBezTo>
                      <a:pt x="115" y="507"/>
                      <a:pt x="113" y="509"/>
                      <a:pt x="111" y="511"/>
                    </a:cubicBezTo>
                    <a:cubicBezTo>
                      <a:pt x="111" y="512"/>
                      <a:pt x="110" y="513"/>
                      <a:pt x="109" y="513"/>
                    </a:cubicBezTo>
                    <a:cubicBezTo>
                      <a:pt x="108" y="515"/>
                      <a:pt x="107" y="516"/>
                      <a:pt x="105" y="517"/>
                    </a:cubicBezTo>
                    <a:cubicBezTo>
                      <a:pt x="102" y="521"/>
                      <a:pt x="98" y="524"/>
                      <a:pt x="94" y="526"/>
                    </a:cubicBezTo>
                    <a:cubicBezTo>
                      <a:pt x="93" y="527"/>
                      <a:pt x="91" y="528"/>
                      <a:pt x="89" y="529"/>
                    </a:cubicBezTo>
                    <a:cubicBezTo>
                      <a:pt x="83" y="532"/>
                      <a:pt x="77" y="534"/>
                      <a:pt x="75" y="539"/>
                    </a:cubicBezTo>
                    <a:cubicBezTo>
                      <a:pt x="74" y="541"/>
                      <a:pt x="74" y="541"/>
                      <a:pt x="74" y="541"/>
                    </a:cubicBezTo>
                    <a:cubicBezTo>
                      <a:pt x="76" y="542"/>
                      <a:pt x="76" y="542"/>
                      <a:pt x="76" y="542"/>
                    </a:cubicBezTo>
                    <a:cubicBezTo>
                      <a:pt x="77" y="543"/>
                      <a:pt x="79" y="544"/>
                      <a:pt x="81" y="544"/>
                    </a:cubicBezTo>
                    <a:cubicBezTo>
                      <a:pt x="84" y="544"/>
                      <a:pt x="86" y="543"/>
                      <a:pt x="88" y="543"/>
                    </a:cubicBezTo>
                    <a:cubicBezTo>
                      <a:pt x="89" y="542"/>
                      <a:pt x="90" y="542"/>
                      <a:pt x="91" y="542"/>
                    </a:cubicBezTo>
                    <a:cubicBezTo>
                      <a:pt x="92" y="542"/>
                      <a:pt x="93" y="542"/>
                      <a:pt x="95" y="541"/>
                    </a:cubicBezTo>
                    <a:cubicBezTo>
                      <a:pt x="98" y="541"/>
                      <a:pt x="101" y="541"/>
                      <a:pt x="105" y="537"/>
                    </a:cubicBezTo>
                    <a:cubicBezTo>
                      <a:pt x="108" y="534"/>
                      <a:pt x="110" y="534"/>
                      <a:pt x="114" y="534"/>
                    </a:cubicBezTo>
                    <a:cubicBezTo>
                      <a:pt x="114" y="534"/>
                      <a:pt x="116" y="534"/>
                      <a:pt x="116" y="534"/>
                    </a:cubicBezTo>
                    <a:cubicBezTo>
                      <a:pt x="118" y="534"/>
                      <a:pt x="120" y="534"/>
                      <a:pt x="122" y="531"/>
                    </a:cubicBezTo>
                    <a:cubicBezTo>
                      <a:pt x="123" y="531"/>
                      <a:pt x="124" y="530"/>
                      <a:pt x="124" y="529"/>
                    </a:cubicBezTo>
                    <a:cubicBezTo>
                      <a:pt x="125" y="529"/>
                      <a:pt x="125" y="528"/>
                      <a:pt x="125" y="528"/>
                    </a:cubicBezTo>
                    <a:cubicBezTo>
                      <a:pt x="126" y="527"/>
                      <a:pt x="126" y="527"/>
                      <a:pt x="127" y="527"/>
                    </a:cubicBezTo>
                    <a:cubicBezTo>
                      <a:pt x="128" y="527"/>
                      <a:pt x="129" y="529"/>
                      <a:pt x="130" y="531"/>
                    </a:cubicBezTo>
                    <a:cubicBezTo>
                      <a:pt x="132" y="533"/>
                      <a:pt x="134" y="535"/>
                      <a:pt x="137" y="536"/>
                    </a:cubicBezTo>
                    <a:cubicBezTo>
                      <a:pt x="138" y="536"/>
                      <a:pt x="139" y="537"/>
                      <a:pt x="141" y="537"/>
                    </a:cubicBezTo>
                    <a:cubicBezTo>
                      <a:pt x="144" y="537"/>
                      <a:pt x="146" y="536"/>
                      <a:pt x="149" y="535"/>
                    </a:cubicBezTo>
                    <a:cubicBezTo>
                      <a:pt x="149" y="536"/>
                      <a:pt x="149" y="537"/>
                      <a:pt x="149" y="537"/>
                    </a:cubicBezTo>
                    <a:cubicBezTo>
                      <a:pt x="150" y="538"/>
                      <a:pt x="151" y="539"/>
                      <a:pt x="152" y="539"/>
                    </a:cubicBezTo>
                    <a:cubicBezTo>
                      <a:pt x="148" y="540"/>
                      <a:pt x="143" y="541"/>
                      <a:pt x="139" y="541"/>
                    </a:cubicBezTo>
                    <a:cubicBezTo>
                      <a:pt x="139" y="541"/>
                      <a:pt x="138" y="541"/>
                      <a:pt x="138" y="541"/>
                    </a:cubicBezTo>
                    <a:cubicBezTo>
                      <a:pt x="135" y="541"/>
                      <a:pt x="132" y="541"/>
                      <a:pt x="129" y="540"/>
                    </a:cubicBezTo>
                    <a:cubicBezTo>
                      <a:pt x="125" y="540"/>
                      <a:pt x="122" y="539"/>
                      <a:pt x="118" y="539"/>
                    </a:cubicBezTo>
                    <a:cubicBezTo>
                      <a:pt x="117" y="539"/>
                      <a:pt x="116" y="539"/>
                      <a:pt x="115" y="539"/>
                    </a:cubicBezTo>
                    <a:cubicBezTo>
                      <a:pt x="110" y="540"/>
                      <a:pt x="107" y="543"/>
                      <a:pt x="105" y="547"/>
                    </a:cubicBezTo>
                    <a:cubicBezTo>
                      <a:pt x="104" y="549"/>
                      <a:pt x="104" y="551"/>
                      <a:pt x="105" y="553"/>
                    </a:cubicBezTo>
                    <a:cubicBezTo>
                      <a:pt x="105" y="555"/>
                      <a:pt x="105" y="556"/>
                      <a:pt x="105" y="557"/>
                    </a:cubicBezTo>
                    <a:cubicBezTo>
                      <a:pt x="104" y="557"/>
                      <a:pt x="101" y="558"/>
                      <a:pt x="99" y="559"/>
                    </a:cubicBezTo>
                    <a:cubicBezTo>
                      <a:pt x="98" y="560"/>
                      <a:pt x="97" y="560"/>
                      <a:pt x="96" y="560"/>
                    </a:cubicBezTo>
                    <a:cubicBezTo>
                      <a:pt x="92" y="562"/>
                      <a:pt x="89" y="563"/>
                      <a:pt x="84" y="563"/>
                    </a:cubicBezTo>
                    <a:cubicBezTo>
                      <a:pt x="84" y="563"/>
                      <a:pt x="82" y="563"/>
                      <a:pt x="82" y="563"/>
                    </a:cubicBezTo>
                    <a:cubicBezTo>
                      <a:pt x="73" y="563"/>
                      <a:pt x="71" y="565"/>
                      <a:pt x="70" y="567"/>
                    </a:cubicBezTo>
                    <a:cubicBezTo>
                      <a:pt x="69" y="570"/>
                      <a:pt x="73" y="572"/>
                      <a:pt x="74" y="573"/>
                    </a:cubicBezTo>
                    <a:cubicBezTo>
                      <a:pt x="75" y="574"/>
                      <a:pt x="76" y="574"/>
                      <a:pt x="77" y="575"/>
                    </a:cubicBezTo>
                    <a:cubicBezTo>
                      <a:pt x="80" y="577"/>
                      <a:pt x="81" y="577"/>
                      <a:pt x="81" y="581"/>
                    </a:cubicBezTo>
                    <a:cubicBezTo>
                      <a:pt x="82" y="584"/>
                      <a:pt x="82" y="586"/>
                      <a:pt x="81" y="588"/>
                    </a:cubicBezTo>
                    <a:cubicBezTo>
                      <a:pt x="81" y="588"/>
                      <a:pt x="80" y="588"/>
                      <a:pt x="80" y="589"/>
                    </a:cubicBezTo>
                    <a:cubicBezTo>
                      <a:pt x="79" y="590"/>
                      <a:pt x="77" y="592"/>
                      <a:pt x="77" y="594"/>
                    </a:cubicBezTo>
                    <a:cubicBezTo>
                      <a:pt x="77" y="599"/>
                      <a:pt x="81" y="600"/>
                      <a:pt x="84" y="600"/>
                    </a:cubicBezTo>
                    <a:cubicBezTo>
                      <a:pt x="83" y="600"/>
                      <a:pt x="82" y="600"/>
                      <a:pt x="80" y="600"/>
                    </a:cubicBezTo>
                    <a:cubicBezTo>
                      <a:pt x="76" y="599"/>
                      <a:pt x="71" y="598"/>
                      <a:pt x="67" y="598"/>
                    </a:cubicBezTo>
                    <a:cubicBezTo>
                      <a:pt x="65" y="598"/>
                      <a:pt x="65" y="598"/>
                      <a:pt x="65" y="598"/>
                    </a:cubicBezTo>
                    <a:cubicBezTo>
                      <a:pt x="63" y="598"/>
                      <a:pt x="63" y="598"/>
                      <a:pt x="63" y="597"/>
                    </a:cubicBezTo>
                    <a:cubicBezTo>
                      <a:pt x="63" y="597"/>
                      <a:pt x="63" y="597"/>
                      <a:pt x="63" y="596"/>
                    </a:cubicBezTo>
                    <a:cubicBezTo>
                      <a:pt x="64" y="595"/>
                      <a:pt x="65" y="594"/>
                      <a:pt x="64" y="592"/>
                    </a:cubicBezTo>
                    <a:cubicBezTo>
                      <a:pt x="63" y="589"/>
                      <a:pt x="61" y="589"/>
                      <a:pt x="61" y="589"/>
                    </a:cubicBezTo>
                    <a:cubicBezTo>
                      <a:pt x="58" y="589"/>
                      <a:pt x="57" y="591"/>
                      <a:pt x="55" y="595"/>
                    </a:cubicBezTo>
                    <a:cubicBezTo>
                      <a:pt x="55" y="595"/>
                      <a:pt x="54" y="597"/>
                      <a:pt x="54" y="597"/>
                    </a:cubicBezTo>
                    <a:cubicBezTo>
                      <a:pt x="53" y="598"/>
                      <a:pt x="50" y="598"/>
                      <a:pt x="47" y="598"/>
                    </a:cubicBezTo>
                    <a:cubicBezTo>
                      <a:pt x="46" y="598"/>
                      <a:pt x="45" y="598"/>
                      <a:pt x="44" y="598"/>
                    </a:cubicBezTo>
                    <a:cubicBezTo>
                      <a:pt x="44" y="598"/>
                      <a:pt x="44" y="598"/>
                      <a:pt x="44" y="598"/>
                    </a:cubicBezTo>
                    <a:cubicBezTo>
                      <a:pt x="45" y="596"/>
                      <a:pt x="46" y="594"/>
                      <a:pt x="45" y="592"/>
                    </a:cubicBezTo>
                    <a:cubicBezTo>
                      <a:pt x="43" y="590"/>
                      <a:pt x="41" y="590"/>
                      <a:pt x="39" y="590"/>
                    </a:cubicBezTo>
                    <a:cubicBezTo>
                      <a:pt x="39" y="590"/>
                      <a:pt x="38" y="590"/>
                      <a:pt x="38" y="590"/>
                    </a:cubicBezTo>
                    <a:cubicBezTo>
                      <a:pt x="35" y="590"/>
                      <a:pt x="31" y="590"/>
                      <a:pt x="28" y="592"/>
                    </a:cubicBezTo>
                    <a:cubicBezTo>
                      <a:pt x="26" y="593"/>
                      <a:pt x="26" y="594"/>
                      <a:pt x="25" y="596"/>
                    </a:cubicBezTo>
                    <a:cubicBezTo>
                      <a:pt x="25" y="596"/>
                      <a:pt x="25" y="597"/>
                      <a:pt x="24" y="597"/>
                    </a:cubicBezTo>
                    <a:cubicBezTo>
                      <a:pt x="24" y="598"/>
                      <a:pt x="23" y="598"/>
                      <a:pt x="22" y="599"/>
                    </a:cubicBezTo>
                    <a:cubicBezTo>
                      <a:pt x="20" y="599"/>
                      <a:pt x="18" y="600"/>
                      <a:pt x="16" y="602"/>
                    </a:cubicBezTo>
                    <a:cubicBezTo>
                      <a:pt x="15" y="604"/>
                      <a:pt x="15" y="605"/>
                      <a:pt x="14" y="606"/>
                    </a:cubicBezTo>
                    <a:cubicBezTo>
                      <a:pt x="14" y="606"/>
                      <a:pt x="14" y="606"/>
                      <a:pt x="14" y="606"/>
                    </a:cubicBezTo>
                    <a:cubicBezTo>
                      <a:pt x="14" y="606"/>
                      <a:pt x="12" y="605"/>
                      <a:pt x="11" y="605"/>
                    </a:cubicBezTo>
                    <a:cubicBezTo>
                      <a:pt x="10" y="605"/>
                      <a:pt x="10" y="605"/>
                      <a:pt x="9" y="605"/>
                    </a:cubicBezTo>
                    <a:cubicBezTo>
                      <a:pt x="6" y="606"/>
                      <a:pt x="5" y="609"/>
                      <a:pt x="4" y="611"/>
                    </a:cubicBezTo>
                    <a:cubicBezTo>
                      <a:pt x="0" y="619"/>
                      <a:pt x="2" y="623"/>
                      <a:pt x="4" y="626"/>
                    </a:cubicBezTo>
                    <a:cubicBezTo>
                      <a:pt x="5" y="627"/>
                      <a:pt x="7" y="627"/>
                      <a:pt x="9" y="627"/>
                    </a:cubicBezTo>
                    <a:cubicBezTo>
                      <a:pt x="12" y="627"/>
                      <a:pt x="14" y="626"/>
                      <a:pt x="16" y="626"/>
                    </a:cubicBezTo>
                    <a:cubicBezTo>
                      <a:pt x="17" y="625"/>
                      <a:pt x="18" y="625"/>
                      <a:pt x="19" y="625"/>
                    </a:cubicBezTo>
                    <a:cubicBezTo>
                      <a:pt x="19" y="624"/>
                      <a:pt x="20" y="624"/>
                      <a:pt x="20" y="624"/>
                    </a:cubicBezTo>
                    <a:cubicBezTo>
                      <a:pt x="22" y="624"/>
                      <a:pt x="23" y="625"/>
                      <a:pt x="24" y="625"/>
                    </a:cubicBezTo>
                    <a:cubicBezTo>
                      <a:pt x="25" y="625"/>
                      <a:pt x="27" y="625"/>
                      <a:pt x="28" y="626"/>
                    </a:cubicBezTo>
                    <a:cubicBezTo>
                      <a:pt x="30" y="626"/>
                      <a:pt x="32" y="626"/>
                      <a:pt x="35" y="626"/>
                    </a:cubicBezTo>
                    <a:cubicBezTo>
                      <a:pt x="40" y="626"/>
                      <a:pt x="44" y="626"/>
                      <a:pt x="48" y="625"/>
                    </a:cubicBezTo>
                    <a:cubicBezTo>
                      <a:pt x="52" y="625"/>
                      <a:pt x="55" y="625"/>
                      <a:pt x="58" y="625"/>
                    </a:cubicBezTo>
                    <a:cubicBezTo>
                      <a:pt x="59" y="625"/>
                      <a:pt x="59" y="625"/>
                      <a:pt x="60" y="625"/>
                    </a:cubicBezTo>
                    <a:cubicBezTo>
                      <a:pt x="61" y="625"/>
                      <a:pt x="62" y="625"/>
                      <a:pt x="63" y="625"/>
                    </a:cubicBezTo>
                    <a:cubicBezTo>
                      <a:pt x="64" y="625"/>
                      <a:pt x="65" y="625"/>
                      <a:pt x="66" y="625"/>
                    </a:cubicBezTo>
                    <a:cubicBezTo>
                      <a:pt x="67" y="625"/>
                      <a:pt x="68" y="625"/>
                      <a:pt x="69" y="624"/>
                    </a:cubicBezTo>
                    <a:cubicBezTo>
                      <a:pt x="71" y="624"/>
                      <a:pt x="73" y="624"/>
                      <a:pt x="74" y="624"/>
                    </a:cubicBezTo>
                    <a:cubicBezTo>
                      <a:pt x="77" y="623"/>
                      <a:pt x="79" y="623"/>
                      <a:pt x="81" y="623"/>
                    </a:cubicBezTo>
                    <a:cubicBezTo>
                      <a:pt x="81" y="623"/>
                      <a:pt x="81" y="623"/>
                      <a:pt x="81" y="623"/>
                    </a:cubicBezTo>
                    <a:cubicBezTo>
                      <a:pt x="84" y="623"/>
                      <a:pt x="85" y="623"/>
                      <a:pt x="85" y="623"/>
                    </a:cubicBezTo>
                    <a:cubicBezTo>
                      <a:pt x="85" y="624"/>
                      <a:pt x="83" y="624"/>
                      <a:pt x="79" y="625"/>
                    </a:cubicBezTo>
                    <a:cubicBezTo>
                      <a:pt x="77" y="626"/>
                      <a:pt x="77" y="626"/>
                      <a:pt x="77" y="626"/>
                    </a:cubicBezTo>
                    <a:cubicBezTo>
                      <a:pt x="74" y="626"/>
                      <a:pt x="70" y="627"/>
                      <a:pt x="67" y="630"/>
                    </a:cubicBezTo>
                    <a:cubicBezTo>
                      <a:pt x="66" y="631"/>
                      <a:pt x="65" y="632"/>
                      <a:pt x="64" y="633"/>
                    </a:cubicBezTo>
                    <a:cubicBezTo>
                      <a:pt x="62" y="634"/>
                      <a:pt x="61" y="636"/>
                      <a:pt x="60" y="637"/>
                    </a:cubicBezTo>
                    <a:cubicBezTo>
                      <a:pt x="57" y="639"/>
                      <a:pt x="52" y="639"/>
                      <a:pt x="46" y="640"/>
                    </a:cubicBezTo>
                    <a:cubicBezTo>
                      <a:pt x="38" y="641"/>
                      <a:pt x="28" y="643"/>
                      <a:pt x="24" y="650"/>
                    </a:cubicBezTo>
                    <a:cubicBezTo>
                      <a:pt x="23" y="653"/>
                      <a:pt x="23" y="655"/>
                      <a:pt x="23" y="657"/>
                    </a:cubicBezTo>
                    <a:cubicBezTo>
                      <a:pt x="22" y="656"/>
                      <a:pt x="21" y="655"/>
                      <a:pt x="20" y="655"/>
                    </a:cubicBezTo>
                    <a:cubicBezTo>
                      <a:pt x="18" y="655"/>
                      <a:pt x="16" y="657"/>
                      <a:pt x="14" y="658"/>
                    </a:cubicBezTo>
                    <a:cubicBezTo>
                      <a:pt x="13" y="658"/>
                      <a:pt x="13" y="658"/>
                      <a:pt x="12" y="659"/>
                    </a:cubicBezTo>
                    <a:cubicBezTo>
                      <a:pt x="12" y="659"/>
                      <a:pt x="12" y="659"/>
                      <a:pt x="11" y="659"/>
                    </a:cubicBezTo>
                    <a:cubicBezTo>
                      <a:pt x="10" y="659"/>
                      <a:pt x="8" y="660"/>
                      <a:pt x="7" y="661"/>
                    </a:cubicBezTo>
                    <a:cubicBezTo>
                      <a:pt x="6" y="662"/>
                      <a:pt x="4" y="664"/>
                      <a:pt x="5" y="666"/>
                    </a:cubicBezTo>
                    <a:cubicBezTo>
                      <a:pt x="6" y="667"/>
                      <a:pt x="7" y="668"/>
                      <a:pt x="9" y="668"/>
                    </a:cubicBezTo>
                    <a:cubicBezTo>
                      <a:pt x="9" y="668"/>
                      <a:pt x="10" y="668"/>
                      <a:pt x="10" y="668"/>
                    </a:cubicBezTo>
                    <a:cubicBezTo>
                      <a:pt x="8" y="670"/>
                      <a:pt x="7" y="673"/>
                      <a:pt x="7" y="676"/>
                    </a:cubicBezTo>
                    <a:cubicBezTo>
                      <a:pt x="8" y="676"/>
                      <a:pt x="8" y="678"/>
                      <a:pt x="11" y="679"/>
                    </a:cubicBezTo>
                    <a:cubicBezTo>
                      <a:pt x="11" y="679"/>
                      <a:pt x="11" y="679"/>
                      <a:pt x="10" y="679"/>
                    </a:cubicBezTo>
                    <a:cubicBezTo>
                      <a:pt x="10" y="681"/>
                      <a:pt x="8" y="686"/>
                      <a:pt x="13" y="688"/>
                    </a:cubicBezTo>
                    <a:cubicBezTo>
                      <a:pt x="14" y="689"/>
                      <a:pt x="15" y="689"/>
                      <a:pt x="16" y="689"/>
                    </a:cubicBezTo>
                    <a:cubicBezTo>
                      <a:pt x="19" y="689"/>
                      <a:pt x="22" y="686"/>
                      <a:pt x="24" y="684"/>
                    </a:cubicBezTo>
                    <a:cubicBezTo>
                      <a:pt x="25" y="684"/>
                      <a:pt x="25" y="683"/>
                      <a:pt x="26" y="683"/>
                    </a:cubicBezTo>
                    <a:cubicBezTo>
                      <a:pt x="28" y="681"/>
                      <a:pt x="29" y="681"/>
                      <a:pt x="31" y="681"/>
                    </a:cubicBezTo>
                    <a:cubicBezTo>
                      <a:pt x="32" y="681"/>
                      <a:pt x="33" y="681"/>
                      <a:pt x="34" y="681"/>
                    </a:cubicBezTo>
                    <a:cubicBezTo>
                      <a:pt x="34" y="681"/>
                      <a:pt x="35" y="681"/>
                      <a:pt x="36" y="682"/>
                    </a:cubicBezTo>
                    <a:cubicBezTo>
                      <a:pt x="33" y="682"/>
                      <a:pt x="31" y="684"/>
                      <a:pt x="30" y="686"/>
                    </a:cubicBezTo>
                    <a:cubicBezTo>
                      <a:pt x="29" y="687"/>
                      <a:pt x="29" y="690"/>
                      <a:pt x="31" y="693"/>
                    </a:cubicBezTo>
                    <a:cubicBezTo>
                      <a:pt x="33" y="696"/>
                      <a:pt x="37" y="698"/>
                      <a:pt x="42" y="698"/>
                    </a:cubicBezTo>
                    <a:cubicBezTo>
                      <a:pt x="44" y="698"/>
                      <a:pt x="46" y="698"/>
                      <a:pt x="49" y="697"/>
                    </a:cubicBezTo>
                    <a:cubicBezTo>
                      <a:pt x="50" y="696"/>
                      <a:pt x="51" y="696"/>
                      <a:pt x="52" y="695"/>
                    </a:cubicBezTo>
                    <a:cubicBezTo>
                      <a:pt x="57" y="694"/>
                      <a:pt x="61" y="692"/>
                      <a:pt x="67" y="691"/>
                    </a:cubicBezTo>
                    <a:cubicBezTo>
                      <a:pt x="73" y="690"/>
                      <a:pt x="78" y="688"/>
                      <a:pt x="84" y="685"/>
                    </a:cubicBezTo>
                    <a:cubicBezTo>
                      <a:pt x="84" y="685"/>
                      <a:pt x="84" y="685"/>
                      <a:pt x="84" y="685"/>
                    </a:cubicBezTo>
                    <a:cubicBezTo>
                      <a:pt x="87" y="683"/>
                      <a:pt x="92" y="681"/>
                      <a:pt x="96" y="680"/>
                    </a:cubicBezTo>
                    <a:cubicBezTo>
                      <a:pt x="95" y="680"/>
                      <a:pt x="94" y="681"/>
                      <a:pt x="94" y="681"/>
                    </a:cubicBezTo>
                    <a:cubicBezTo>
                      <a:pt x="93" y="681"/>
                      <a:pt x="93" y="681"/>
                      <a:pt x="92" y="681"/>
                    </a:cubicBezTo>
                    <a:cubicBezTo>
                      <a:pt x="87" y="684"/>
                      <a:pt x="83" y="687"/>
                      <a:pt x="79" y="690"/>
                    </a:cubicBezTo>
                    <a:cubicBezTo>
                      <a:pt x="78" y="691"/>
                      <a:pt x="77" y="692"/>
                      <a:pt x="76" y="692"/>
                    </a:cubicBezTo>
                    <a:cubicBezTo>
                      <a:pt x="73" y="695"/>
                      <a:pt x="70" y="696"/>
                      <a:pt x="67" y="696"/>
                    </a:cubicBezTo>
                    <a:cubicBezTo>
                      <a:pt x="65" y="697"/>
                      <a:pt x="65" y="697"/>
                      <a:pt x="65" y="697"/>
                    </a:cubicBezTo>
                    <a:cubicBezTo>
                      <a:pt x="62" y="697"/>
                      <a:pt x="58" y="698"/>
                      <a:pt x="56" y="702"/>
                    </a:cubicBezTo>
                    <a:cubicBezTo>
                      <a:pt x="55" y="704"/>
                      <a:pt x="54" y="706"/>
                      <a:pt x="54" y="707"/>
                    </a:cubicBezTo>
                    <a:cubicBezTo>
                      <a:pt x="54" y="707"/>
                      <a:pt x="54" y="707"/>
                      <a:pt x="54" y="708"/>
                    </a:cubicBezTo>
                    <a:cubicBezTo>
                      <a:pt x="54" y="708"/>
                      <a:pt x="54" y="708"/>
                      <a:pt x="53" y="708"/>
                    </a:cubicBezTo>
                    <a:cubicBezTo>
                      <a:pt x="52" y="708"/>
                      <a:pt x="52" y="708"/>
                      <a:pt x="52" y="708"/>
                    </a:cubicBezTo>
                    <a:cubicBezTo>
                      <a:pt x="51" y="708"/>
                      <a:pt x="51" y="708"/>
                      <a:pt x="50" y="708"/>
                    </a:cubicBezTo>
                    <a:cubicBezTo>
                      <a:pt x="49" y="708"/>
                      <a:pt x="48" y="708"/>
                      <a:pt x="46" y="708"/>
                    </a:cubicBezTo>
                    <a:cubicBezTo>
                      <a:pt x="44" y="710"/>
                      <a:pt x="43" y="712"/>
                      <a:pt x="44" y="713"/>
                    </a:cubicBezTo>
                    <a:cubicBezTo>
                      <a:pt x="44" y="714"/>
                      <a:pt x="44" y="714"/>
                      <a:pt x="43" y="714"/>
                    </a:cubicBezTo>
                    <a:cubicBezTo>
                      <a:pt x="43" y="715"/>
                      <a:pt x="42" y="716"/>
                      <a:pt x="41" y="716"/>
                    </a:cubicBezTo>
                    <a:cubicBezTo>
                      <a:pt x="39" y="718"/>
                      <a:pt x="36" y="720"/>
                      <a:pt x="36" y="723"/>
                    </a:cubicBezTo>
                    <a:cubicBezTo>
                      <a:pt x="36" y="724"/>
                      <a:pt x="37" y="725"/>
                      <a:pt x="38" y="727"/>
                    </a:cubicBezTo>
                    <a:cubicBezTo>
                      <a:pt x="39" y="728"/>
                      <a:pt x="41" y="728"/>
                      <a:pt x="43" y="728"/>
                    </a:cubicBezTo>
                    <a:cubicBezTo>
                      <a:pt x="45" y="728"/>
                      <a:pt x="47" y="728"/>
                      <a:pt x="48" y="727"/>
                    </a:cubicBezTo>
                    <a:cubicBezTo>
                      <a:pt x="49" y="727"/>
                      <a:pt x="50" y="727"/>
                      <a:pt x="50" y="727"/>
                    </a:cubicBezTo>
                    <a:cubicBezTo>
                      <a:pt x="56" y="726"/>
                      <a:pt x="61" y="724"/>
                      <a:pt x="67" y="722"/>
                    </a:cubicBezTo>
                    <a:cubicBezTo>
                      <a:pt x="71" y="720"/>
                      <a:pt x="77" y="720"/>
                      <a:pt x="82" y="720"/>
                    </a:cubicBezTo>
                    <a:cubicBezTo>
                      <a:pt x="88" y="720"/>
                      <a:pt x="94" y="720"/>
                      <a:pt x="100" y="717"/>
                    </a:cubicBezTo>
                    <a:cubicBezTo>
                      <a:pt x="103" y="716"/>
                      <a:pt x="105" y="713"/>
                      <a:pt x="107" y="711"/>
                    </a:cubicBezTo>
                    <a:cubicBezTo>
                      <a:pt x="109" y="709"/>
                      <a:pt x="110" y="708"/>
                      <a:pt x="111" y="707"/>
                    </a:cubicBezTo>
                    <a:cubicBezTo>
                      <a:pt x="112" y="708"/>
                      <a:pt x="114" y="709"/>
                      <a:pt x="115" y="710"/>
                    </a:cubicBezTo>
                    <a:cubicBezTo>
                      <a:pt x="116" y="711"/>
                      <a:pt x="117" y="712"/>
                      <a:pt x="118" y="713"/>
                    </a:cubicBezTo>
                    <a:cubicBezTo>
                      <a:pt x="118" y="714"/>
                      <a:pt x="114" y="715"/>
                      <a:pt x="113" y="715"/>
                    </a:cubicBezTo>
                    <a:cubicBezTo>
                      <a:pt x="113" y="715"/>
                      <a:pt x="112" y="715"/>
                      <a:pt x="112" y="716"/>
                    </a:cubicBezTo>
                    <a:cubicBezTo>
                      <a:pt x="109" y="716"/>
                      <a:pt x="107" y="717"/>
                      <a:pt x="105" y="718"/>
                    </a:cubicBezTo>
                    <a:cubicBezTo>
                      <a:pt x="99" y="720"/>
                      <a:pt x="93" y="722"/>
                      <a:pt x="87" y="724"/>
                    </a:cubicBezTo>
                    <a:cubicBezTo>
                      <a:pt x="85" y="726"/>
                      <a:pt x="72" y="733"/>
                      <a:pt x="70" y="740"/>
                    </a:cubicBezTo>
                    <a:cubicBezTo>
                      <a:pt x="69" y="743"/>
                      <a:pt x="69" y="743"/>
                      <a:pt x="69" y="743"/>
                    </a:cubicBezTo>
                    <a:cubicBezTo>
                      <a:pt x="72" y="744"/>
                      <a:pt x="72" y="744"/>
                      <a:pt x="72" y="744"/>
                    </a:cubicBezTo>
                    <a:cubicBezTo>
                      <a:pt x="72" y="744"/>
                      <a:pt x="73" y="744"/>
                      <a:pt x="73" y="744"/>
                    </a:cubicBezTo>
                    <a:cubicBezTo>
                      <a:pt x="76" y="744"/>
                      <a:pt x="79" y="742"/>
                      <a:pt x="81" y="741"/>
                    </a:cubicBezTo>
                    <a:cubicBezTo>
                      <a:pt x="81" y="741"/>
                      <a:pt x="82" y="740"/>
                      <a:pt x="83" y="740"/>
                    </a:cubicBezTo>
                    <a:cubicBezTo>
                      <a:pt x="85" y="739"/>
                      <a:pt x="86" y="739"/>
                      <a:pt x="88" y="738"/>
                    </a:cubicBezTo>
                    <a:cubicBezTo>
                      <a:pt x="89" y="738"/>
                      <a:pt x="91" y="737"/>
                      <a:pt x="92" y="737"/>
                    </a:cubicBezTo>
                    <a:cubicBezTo>
                      <a:pt x="93" y="737"/>
                      <a:pt x="94" y="736"/>
                      <a:pt x="95" y="736"/>
                    </a:cubicBezTo>
                    <a:cubicBezTo>
                      <a:pt x="93" y="737"/>
                      <a:pt x="91" y="739"/>
                      <a:pt x="89" y="740"/>
                    </a:cubicBezTo>
                    <a:cubicBezTo>
                      <a:pt x="88" y="740"/>
                      <a:pt x="87" y="740"/>
                      <a:pt x="85" y="741"/>
                    </a:cubicBezTo>
                    <a:cubicBezTo>
                      <a:pt x="78" y="743"/>
                      <a:pt x="69" y="746"/>
                      <a:pt x="69" y="754"/>
                    </a:cubicBezTo>
                    <a:cubicBezTo>
                      <a:pt x="69" y="758"/>
                      <a:pt x="73" y="761"/>
                      <a:pt x="79" y="761"/>
                    </a:cubicBezTo>
                    <a:cubicBezTo>
                      <a:pt x="80" y="761"/>
                      <a:pt x="80" y="760"/>
                      <a:pt x="81" y="760"/>
                    </a:cubicBezTo>
                    <a:cubicBezTo>
                      <a:pt x="85" y="760"/>
                      <a:pt x="87" y="758"/>
                      <a:pt x="89" y="755"/>
                    </a:cubicBezTo>
                    <a:cubicBezTo>
                      <a:pt x="90" y="755"/>
                      <a:pt x="90" y="754"/>
                      <a:pt x="91" y="754"/>
                    </a:cubicBezTo>
                    <a:cubicBezTo>
                      <a:pt x="92" y="752"/>
                      <a:pt x="93" y="752"/>
                      <a:pt x="95" y="752"/>
                    </a:cubicBezTo>
                    <a:cubicBezTo>
                      <a:pt x="96" y="752"/>
                      <a:pt x="97" y="752"/>
                      <a:pt x="99" y="752"/>
                    </a:cubicBezTo>
                    <a:cubicBezTo>
                      <a:pt x="100" y="753"/>
                      <a:pt x="102" y="753"/>
                      <a:pt x="104" y="753"/>
                    </a:cubicBezTo>
                    <a:cubicBezTo>
                      <a:pt x="106" y="753"/>
                      <a:pt x="108" y="753"/>
                      <a:pt x="110" y="751"/>
                    </a:cubicBezTo>
                    <a:cubicBezTo>
                      <a:pt x="112" y="751"/>
                      <a:pt x="113" y="750"/>
                      <a:pt x="114" y="749"/>
                    </a:cubicBezTo>
                    <a:cubicBezTo>
                      <a:pt x="117" y="747"/>
                      <a:pt x="119" y="745"/>
                      <a:pt x="121" y="745"/>
                    </a:cubicBezTo>
                    <a:cubicBezTo>
                      <a:pt x="121" y="745"/>
                      <a:pt x="121" y="745"/>
                      <a:pt x="121" y="745"/>
                    </a:cubicBezTo>
                    <a:cubicBezTo>
                      <a:pt x="121" y="746"/>
                      <a:pt x="120" y="747"/>
                      <a:pt x="119" y="748"/>
                    </a:cubicBezTo>
                    <a:cubicBezTo>
                      <a:pt x="117" y="751"/>
                      <a:pt x="117" y="751"/>
                      <a:pt x="117" y="751"/>
                    </a:cubicBezTo>
                    <a:cubicBezTo>
                      <a:pt x="120" y="752"/>
                      <a:pt x="120" y="752"/>
                      <a:pt x="120" y="752"/>
                    </a:cubicBezTo>
                    <a:cubicBezTo>
                      <a:pt x="121" y="753"/>
                      <a:pt x="122" y="754"/>
                      <a:pt x="123" y="756"/>
                    </a:cubicBezTo>
                    <a:cubicBezTo>
                      <a:pt x="124" y="758"/>
                      <a:pt x="126" y="761"/>
                      <a:pt x="130" y="761"/>
                    </a:cubicBezTo>
                    <a:cubicBezTo>
                      <a:pt x="130" y="761"/>
                      <a:pt x="131" y="761"/>
                      <a:pt x="132" y="761"/>
                    </a:cubicBezTo>
                    <a:cubicBezTo>
                      <a:pt x="134" y="760"/>
                      <a:pt x="135" y="759"/>
                      <a:pt x="137" y="758"/>
                    </a:cubicBezTo>
                    <a:cubicBezTo>
                      <a:pt x="138" y="758"/>
                      <a:pt x="139" y="757"/>
                      <a:pt x="140" y="757"/>
                    </a:cubicBezTo>
                    <a:cubicBezTo>
                      <a:pt x="140" y="756"/>
                      <a:pt x="141" y="756"/>
                      <a:pt x="142" y="756"/>
                    </a:cubicBezTo>
                    <a:cubicBezTo>
                      <a:pt x="143" y="756"/>
                      <a:pt x="143" y="756"/>
                      <a:pt x="144" y="756"/>
                    </a:cubicBezTo>
                    <a:cubicBezTo>
                      <a:pt x="145" y="756"/>
                      <a:pt x="145" y="756"/>
                      <a:pt x="146" y="756"/>
                    </a:cubicBezTo>
                    <a:cubicBezTo>
                      <a:pt x="147" y="756"/>
                      <a:pt x="148" y="756"/>
                      <a:pt x="150" y="756"/>
                    </a:cubicBezTo>
                    <a:cubicBezTo>
                      <a:pt x="152" y="755"/>
                      <a:pt x="155" y="754"/>
                      <a:pt x="157" y="753"/>
                    </a:cubicBezTo>
                    <a:cubicBezTo>
                      <a:pt x="159" y="753"/>
                      <a:pt x="161" y="752"/>
                      <a:pt x="163" y="751"/>
                    </a:cubicBezTo>
                    <a:cubicBezTo>
                      <a:pt x="165" y="750"/>
                      <a:pt x="165" y="750"/>
                      <a:pt x="165" y="750"/>
                    </a:cubicBezTo>
                    <a:cubicBezTo>
                      <a:pt x="165" y="748"/>
                      <a:pt x="165" y="748"/>
                      <a:pt x="165" y="748"/>
                    </a:cubicBezTo>
                    <a:cubicBezTo>
                      <a:pt x="165" y="747"/>
                      <a:pt x="165" y="747"/>
                      <a:pt x="165" y="747"/>
                    </a:cubicBezTo>
                    <a:cubicBezTo>
                      <a:pt x="165" y="747"/>
                      <a:pt x="166" y="746"/>
                      <a:pt x="169" y="746"/>
                    </a:cubicBezTo>
                    <a:cubicBezTo>
                      <a:pt x="172" y="746"/>
                      <a:pt x="176" y="747"/>
                      <a:pt x="177" y="748"/>
                    </a:cubicBezTo>
                    <a:cubicBezTo>
                      <a:pt x="177" y="748"/>
                      <a:pt x="178" y="748"/>
                      <a:pt x="178" y="749"/>
                    </a:cubicBezTo>
                    <a:cubicBezTo>
                      <a:pt x="179" y="750"/>
                      <a:pt x="180" y="750"/>
                      <a:pt x="182" y="750"/>
                    </a:cubicBezTo>
                    <a:cubicBezTo>
                      <a:pt x="183" y="750"/>
                      <a:pt x="184" y="750"/>
                      <a:pt x="186" y="749"/>
                    </a:cubicBezTo>
                    <a:cubicBezTo>
                      <a:pt x="186" y="748"/>
                      <a:pt x="186" y="748"/>
                      <a:pt x="186" y="748"/>
                    </a:cubicBezTo>
                    <a:cubicBezTo>
                      <a:pt x="187" y="747"/>
                      <a:pt x="189" y="747"/>
                      <a:pt x="190" y="746"/>
                    </a:cubicBezTo>
                    <a:cubicBezTo>
                      <a:pt x="192" y="746"/>
                      <a:pt x="194" y="745"/>
                      <a:pt x="195" y="744"/>
                    </a:cubicBezTo>
                    <a:cubicBezTo>
                      <a:pt x="196" y="743"/>
                      <a:pt x="196" y="743"/>
                      <a:pt x="196" y="743"/>
                    </a:cubicBezTo>
                    <a:cubicBezTo>
                      <a:pt x="197" y="743"/>
                      <a:pt x="198" y="742"/>
                      <a:pt x="198" y="742"/>
                    </a:cubicBezTo>
                    <a:cubicBezTo>
                      <a:pt x="199" y="742"/>
                      <a:pt x="200" y="742"/>
                      <a:pt x="201" y="743"/>
                    </a:cubicBezTo>
                    <a:cubicBezTo>
                      <a:pt x="203" y="744"/>
                      <a:pt x="206" y="746"/>
                      <a:pt x="210" y="746"/>
                    </a:cubicBezTo>
                    <a:cubicBezTo>
                      <a:pt x="211" y="746"/>
                      <a:pt x="213" y="745"/>
                      <a:pt x="214" y="745"/>
                    </a:cubicBezTo>
                    <a:cubicBezTo>
                      <a:pt x="216" y="743"/>
                      <a:pt x="216" y="742"/>
                      <a:pt x="216" y="741"/>
                    </a:cubicBezTo>
                    <a:cubicBezTo>
                      <a:pt x="217" y="738"/>
                      <a:pt x="215" y="735"/>
                      <a:pt x="212" y="733"/>
                    </a:cubicBezTo>
                    <a:cubicBezTo>
                      <a:pt x="212" y="732"/>
                      <a:pt x="212" y="732"/>
                      <a:pt x="211" y="732"/>
                    </a:cubicBezTo>
                    <a:cubicBezTo>
                      <a:pt x="211" y="732"/>
                      <a:pt x="211" y="732"/>
                      <a:pt x="212" y="732"/>
                    </a:cubicBezTo>
                    <a:cubicBezTo>
                      <a:pt x="212" y="732"/>
                      <a:pt x="213" y="733"/>
                      <a:pt x="214" y="733"/>
                    </a:cubicBezTo>
                    <a:cubicBezTo>
                      <a:pt x="216" y="733"/>
                      <a:pt x="217" y="733"/>
                      <a:pt x="218" y="733"/>
                    </a:cubicBezTo>
                    <a:cubicBezTo>
                      <a:pt x="219" y="733"/>
                      <a:pt x="219" y="733"/>
                      <a:pt x="220" y="733"/>
                    </a:cubicBezTo>
                    <a:cubicBezTo>
                      <a:pt x="221" y="733"/>
                      <a:pt x="222" y="734"/>
                      <a:pt x="223" y="735"/>
                    </a:cubicBezTo>
                    <a:cubicBezTo>
                      <a:pt x="225" y="736"/>
                      <a:pt x="227" y="737"/>
                      <a:pt x="230" y="737"/>
                    </a:cubicBezTo>
                    <a:cubicBezTo>
                      <a:pt x="230" y="737"/>
                      <a:pt x="231" y="737"/>
                      <a:pt x="231" y="737"/>
                    </a:cubicBezTo>
                    <a:cubicBezTo>
                      <a:pt x="233" y="737"/>
                      <a:pt x="233" y="737"/>
                      <a:pt x="233" y="737"/>
                    </a:cubicBezTo>
                    <a:cubicBezTo>
                      <a:pt x="233" y="735"/>
                      <a:pt x="233" y="735"/>
                      <a:pt x="233" y="735"/>
                    </a:cubicBezTo>
                    <a:cubicBezTo>
                      <a:pt x="234" y="730"/>
                      <a:pt x="235" y="728"/>
                      <a:pt x="237" y="727"/>
                    </a:cubicBezTo>
                    <a:cubicBezTo>
                      <a:pt x="238" y="726"/>
                      <a:pt x="239" y="726"/>
                      <a:pt x="241" y="726"/>
                    </a:cubicBezTo>
                    <a:cubicBezTo>
                      <a:pt x="243" y="725"/>
                      <a:pt x="246" y="725"/>
                      <a:pt x="248" y="723"/>
                    </a:cubicBezTo>
                    <a:cubicBezTo>
                      <a:pt x="250" y="722"/>
                      <a:pt x="252" y="720"/>
                      <a:pt x="254" y="719"/>
                    </a:cubicBezTo>
                    <a:cubicBezTo>
                      <a:pt x="255" y="718"/>
                      <a:pt x="256" y="717"/>
                      <a:pt x="257" y="716"/>
                    </a:cubicBezTo>
                    <a:cubicBezTo>
                      <a:pt x="259" y="715"/>
                      <a:pt x="260" y="714"/>
                      <a:pt x="262" y="713"/>
                    </a:cubicBezTo>
                    <a:cubicBezTo>
                      <a:pt x="266" y="711"/>
                      <a:pt x="267" y="698"/>
                      <a:pt x="264" y="695"/>
                    </a:cubicBezTo>
                    <a:cubicBezTo>
                      <a:pt x="263" y="692"/>
                      <a:pt x="261" y="692"/>
                      <a:pt x="260" y="691"/>
                    </a:cubicBezTo>
                    <a:cubicBezTo>
                      <a:pt x="259" y="691"/>
                      <a:pt x="259" y="691"/>
                      <a:pt x="259" y="691"/>
                    </a:cubicBezTo>
                    <a:cubicBezTo>
                      <a:pt x="258" y="690"/>
                      <a:pt x="258" y="690"/>
                      <a:pt x="257" y="689"/>
                    </a:cubicBezTo>
                    <a:cubicBezTo>
                      <a:pt x="257" y="688"/>
                      <a:pt x="256" y="687"/>
                      <a:pt x="256" y="687"/>
                    </a:cubicBezTo>
                    <a:cubicBezTo>
                      <a:pt x="255" y="686"/>
                      <a:pt x="255" y="686"/>
                      <a:pt x="255" y="686"/>
                    </a:cubicBezTo>
                    <a:cubicBezTo>
                      <a:pt x="254" y="685"/>
                      <a:pt x="254" y="685"/>
                      <a:pt x="253" y="684"/>
                    </a:cubicBezTo>
                    <a:cubicBezTo>
                      <a:pt x="254" y="684"/>
                      <a:pt x="257" y="686"/>
                      <a:pt x="260" y="688"/>
                    </a:cubicBezTo>
                    <a:cubicBezTo>
                      <a:pt x="260" y="688"/>
                      <a:pt x="262" y="689"/>
                      <a:pt x="262" y="689"/>
                    </a:cubicBezTo>
                    <a:cubicBezTo>
                      <a:pt x="265" y="691"/>
                      <a:pt x="267" y="692"/>
                      <a:pt x="269" y="693"/>
                    </a:cubicBezTo>
                    <a:cubicBezTo>
                      <a:pt x="268" y="693"/>
                      <a:pt x="268" y="694"/>
                      <a:pt x="267" y="696"/>
                    </a:cubicBezTo>
                    <a:cubicBezTo>
                      <a:pt x="267" y="698"/>
                      <a:pt x="267" y="700"/>
                      <a:pt x="269" y="702"/>
                    </a:cubicBezTo>
                    <a:cubicBezTo>
                      <a:pt x="270" y="704"/>
                      <a:pt x="272" y="705"/>
                      <a:pt x="274" y="705"/>
                    </a:cubicBezTo>
                    <a:cubicBezTo>
                      <a:pt x="275" y="705"/>
                      <a:pt x="275" y="705"/>
                      <a:pt x="275" y="705"/>
                    </a:cubicBezTo>
                    <a:cubicBezTo>
                      <a:pt x="277" y="705"/>
                      <a:pt x="279" y="704"/>
                      <a:pt x="281" y="703"/>
                    </a:cubicBezTo>
                    <a:cubicBezTo>
                      <a:pt x="282" y="703"/>
                      <a:pt x="282" y="702"/>
                      <a:pt x="283" y="702"/>
                    </a:cubicBezTo>
                    <a:cubicBezTo>
                      <a:pt x="284" y="702"/>
                      <a:pt x="284" y="702"/>
                      <a:pt x="285" y="702"/>
                    </a:cubicBezTo>
                    <a:cubicBezTo>
                      <a:pt x="285" y="702"/>
                      <a:pt x="286" y="702"/>
                      <a:pt x="287" y="702"/>
                    </a:cubicBezTo>
                    <a:cubicBezTo>
                      <a:pt x="287" y="702"/>
                      <a:pt x="288" y="702"/>
                      <a:pt x="289" y="702"/>
                    </a:cubicBezTo>
                    <a:cubicBezTo>
                      <a:pt x="291" y="702"/>
                      <a:pt x="292" y="702"/>
                      <a:pt x="294" y="701"/>
                    </a:cubicBezTo>
                    <a:cubicBezTo>
                      <a:pt x="296" y="700"/>
                      <a:pt x="298" y="698"/>
                      <a:pt x="299" y="696"/>
                    </a:cubicBezTo>
                    <a:cubicBezTo>
                      <a:pt x="300" y="695"/>
                      <a:pt x="300" y="695"/>
                      <a:pt x="301" y="694"/>
                    </a:cubicBezTo>
                    <a:cubicBezTo>
                      <a:pt x="302" y="692"/>
                      <a:pt x="303" y="692"/>
                      <a:pt x="306" y="692"/>
                    </a:cubicBezTo>
                    <a:cubicBezTo>
                      <a:pt x="306" y="692"/>
                      <a:pt x="307" y="692"/>
                      <a:pt x="308" y="692"/>
                    </a:cubicBezTo>
                    <a:cubicBezTo>
                      <a:pt x="313" y="691"/>
                      <a:pt x="314" y="689"/>
                      <a:pt x="314" y="685"/>
                    </a:cubicBezTo>
                    <a:cubicBezTo>
                      <a:pt x="314" y="685"/>
                      <a:pt x="314" y="684"/>
                      <a:pt x="314" y="683"/>
                    </a:cubicBezTo>
                    <a:cubicBezTo>
                      <a:pt x="314" y="682"/>
                      <a:pt x="317" y="678"/>
                      <a:pt x="319" y="677"/>
                    </a:cubicBezTo>
                    <a:cubicBezTo>
                      <a:pt x="319" y="676"/>
                      <a:pt x="320" y="676"/>
                      <a:pt x="320" y="676"/>
                    </a:cubicBezTo>
                    <a:cubicBezTo>
                      <a:pt x="322" y="676"/>
                      <a:pt x="323" y="676"/>
                      <a:pt x="324" y="677"/>
                    </a:cubicBezTo>
                    <a:cubicBezTo>
                      <a:pt x="326" y="678"/>
                      <a:pt x="328" y="678"/>
                      <a:pt x="330" y="678"/>
                    </a:cubicBezTo>
                    <a:cubicBezTo>
                      <a:pt x="332" y="678"/>
                      <a:pt x="334" y="678"/>
                      <a:pt x="335" y="677"/>
                    </a:cubicBezTo>
                    <a:cubicBezTo>
                      <a:pt x="336" y="676"/>
                      <a:pt x="337" y="675"/>
                      <a:pt x="338" y="674"/>
                    </a:cubicBezTo>
                    <a:cubicBezTo>
                      <a:pt x="338" y="673"/>
                      <a:pt x="338" y="673"/>
                      <a:pt x="339" y="672"/>
                    </a:cubicBezTo>
                    <a:cubicBezTo>
                      <a:pt x="340" y="672"/>
                      <a:pt x="341" y="672"/>
                      <a:pt x="342" y="672"/>
                    </a:cubicBezTo>
                    <a:cubicBezTo>
                      <a:pt x="346" y="671"/>
                      <a:pt x="351" y="670"/>
                      <a:pt x="353" y="667"/>
                    </a:cubicBezTo>
                    <a:cubicBezTo>
                      <a:pt x="354" y="665"/>
                      <a:pt x="354" y="664"/>
                      <a:pt x="355" y="663"/>
                    </a:cubicBezTo>
                    <a:cubicBezTo>
                      <a:pt x="355" y="662"/>
                      <a:pt x="355" y="661"/>
                      <a:pt x="356" y="660"/>
                    </a:cubicBezTo>
                    <a:cubicBezTo>
                      <a:pt x="356" y="660"/>
                      <a:pt x="356" y="660"/>
                      <a:pt x="357" y="659"/>
                    </a:cubicBezTo>
                    <a:cubicBezTo>
                      <a:pt x="357" y="658"/>
                      <a:pt x="359" y="657"/>
                      <a:pt x="358" y="655"/>
                    </a:cubicBezTo>
                    <a:cubicBezTo>
                      <a:pt x="358" y="653"/>
                      <a:pt x="356" y="652"/>
                      <a:pt x="356" y="651"/>
                    </a:cubicBezTo>
                    <a:cubicBezTo>
                      <a:pt x="354" y="650"/>
                      <a:pt x="353" y="650"/>
                      <a:pt x="351" y="650"/>
                    </a:cubicBezTo>
                    <a:cubicBezTo>
                      <a:pt x="351" y="650"/>
                      <a:pt x="351" y="650"/>
                      <a:pt x="351" y="650"/>
                    </a:cubicBezTo>
                    <a:cubicBezTo>
                      <a:pt x="351" y="650"/>
                      <a:pt x="350" y="650"/>
                      <a:pt x="350" y="650"/>
                    </a:cubicBezTo>
                    <a:cubicBezTo>
                      <a:pt x="350" y="650"/>
                      <a:pt x="351" y="649"/>
                      <a:pt x="352" y="649"/>
                    </a:cubicBezTo>
                    <a:cubicBezTo>
                      <a:pt x="352" y="649"/>
                      <a:pt x="352" y="649"/>
                      <a:pt x="353" y="649"/>
                    </a:cubicBezTo>
                    <a:cubicBezTo>
                      <a:pt x="353" y="649"/>
                      <a:pt x="354" y="649"/>
                      <a:pt x="354" y="649"/>
                    </a:cubicBezTo>
                    <a:cubicBezTo>
                      <a:pt x="355" y="650"/>
                      <a:pt x="356" y="650"/>
                      <a:pt x="357" y="650"/>
                    </a:cubicBezTo>
                    <a:cubicBezTo>
                      <a:pt x="358" y="650"/>
                      <a:pt x="358" y="650"/>
                      <a:pt x="359" y="650"/>
                    </a:cubicBezTo>
                    <a:cubicBezTo>
                      <a:pt x="361" y="649"/>
                      <a:pt x="362" y="648"/>
                      <a:pt x="364" y="648"/>
                    </a:cubicBezTo>
                    <a:cubicBezTo>
                      <a:pt x="366" y="647"/>
                      <a:pt x="367" y="646"/>
                      <a:pt x="368" y="646"/>
                    </a:cubicBezTo>
                    <a:cubicBezTo>
                      <a:pt x="369" y="646"/>
                      <a:pt x="371" y="646"/>
                      <a:pt x="372" y="646"/>
                    </a:cubicBezTo>
                    <a:cubicBezTo>
                      <a:pt x="376" y="645"/>
                      <a:pt x="380" y="644"/>
                      <a:pt x="384" y="644"/>
                    </a:cubicBezTo>
                    <a:cubicBezTo>
                      <a:pt x="384" y="644"/>
                      <a:pt x="384" y="644"/>
                      <a:pt x="384" y="644"/>
                    </a:cubicBezTo>
                    <a:cubicBezTo>
                      <a:pt x="387" y="644"/>
                      <a:pt x="390" y="644"/>
                      <a:pt x="392" y="644"/>
                    </a:cubicBezTo>
                    <a:cubicBezTo>
                      <a:pt x="395" y="644"/>
                      <a:pt x="398" y="644"/>
                      <a:pt x="400" y="644"/>
                    </a:cubicBezTo>
                    <a:cubicBezTo>
                      <a:pt x="403" y="644"/>
                      <a:pt x="405" y="643"/>
                      <a:pt x="407" y="642"/>
                    </a:cubicBezTo>
                    <a:cubicBezTo>
                      <a:pt x="408" y="641"/>
                      <a:pt x="409" y="641"/>
                      <a:pt x="410" y="641"/>
                    </a:cubicBezTo>
                    <a:cubicBezTo>
                      <a:pt x="411" y="641"/>
                      <a:pt x="411" y="641"/>
                      <a:pt x="412" y="641"/>
                    </a:cubicBezTo>
                    <a:cubicBezTo>
                      <a:pt x="414" y="643"/>
                      <a:pt x="417" y="643"/>
                      <a:pt x="419" y="643"/>
                    </a:cubicBezTo>
                    <a:cubicBezTo>
                      <a:pt x="425" y="643"/>
                      <a:pt x="428" y="641"/>
                      <a:pt x="430" y="636"/>
                    </a:cubicBezTo>
                    <a:cubicBezTo>
                      <a:pt x="430" y="634"/>
                      <a:pt x="430" y="632"/>
                      <a:pt x="430" y="630"/>
                    </a:cubicBezTo>
                    <a:cubicBezTo>
                      <a:pt x="430" y="630"/>
                      <a:pt x="430" y="630"/>
                      <a:pt x="430" y="630"/>
                    </a:cubicBezTo>
                    <a:cubicBezTo>
                      <a:pt x="431" y="633"/>
                      <a:pt x="430" y="636"/>
                      <a:pt x="429" y="639"/>
                    </a:cubicBezTo>
                    <a:cubicBezTo>
                      <a:pt x="427" y="643"/>
                      <a:pt x="427" y="643"/>
                      <a:pt x="427" y="643"/>
                    </a:cubicBezTo>
                    <a:cubicBezTo>
                      <a:pt x="430" y="644"/>
                      <a:pt x="430" y="644"/>
                      <a:pt x="430" y="644"/>
                    </a:cubicBezTo>
                    <a:cubicBezTo>
                      <a:pt x="431" y="644"/>
                      <a:pt x="432" y="644"/>
                      <a:pt x="433" y="644"/>
                    </a:cubicBezTo>
                    <a:cubicBezTo>
                      <a:pt x="440" y="644"/>
                      <a:pt x="446" y="635"/>
                      <a:pt x="447" y="630"/>
                    </a:cubicBezTo>
                    <a:cubicBezTo>
                      <a:pt x="447" y="629"/>
                      <a:pt x="447" y="629"/>
                      <a:pt x="447" y="629"/>
                    </a:cubicBezTo>
                    <a:cubicBezTo>
                      <a:pt x="447" y="628"/>
                      <a:pt x="448" y="626"/>
                      <a:pt x="449" y="626"/>
                    </a:cubicBezTo>
                    <a:cubicBezTo>
                      <a:pt x="449" y="626"/>
                      <a:pt x="449" y="626"/>
                      <a:pt x="449" y="626"/>
                    </a:cubicBezTo>
                    <a:cubicBezTo>
                      <a:pt x="449" y="626"/>
                      <a:pt x="449" y="626"/>
                      <a:pt x="450" y="627"/>
                    </a:cubicBezTo>
                    <a:cubicBezTo>
                      <a:pt x="450" y="628"/>
                      <a:pt x="451" y="630"/>
                      <a:pt x="454" y="630"/>
                    </a:cubicBezTo>
                    <a:cubicBezTo>
                      <a:pt x="455" y="631"/>
                      <a:pt x="456" y="631"/>
                      <a:pt x="457" y="631"/>
                    </a:cubicBezTo>
                    <a:cubicBezTo>
                      <a:pt x="458" y="631"/>
                      <a:pt x="459" y="631"/>
                      <a:pt x="460" y="630"/>
                    </a:cubicBezTo>
                    <a:cubicBezTo>
                      <a:pt x="461" y="630"/>
                      <a:pt x="462" y="630"/>
                      <a:pt x="462" y="630"/>
                    </a:cubicBezTo>
                    <a:cubicBezTo>
                      <a:pt x="463" y="630"/>
                      <a:pt x="464" y="630"/>
                      <a:pt x="464" y="630"/>
                    </a:cubicBezTo>
                    <a:cubicBezTo>
                      <a:pt x="465" y="631"/>
                      <a:pt x="466" y="632"/>
                      <a:pt x="467" y="633"/>
                    </a:cubicBezTo>
                    <a:cubicBezTo>
                      <a:pt x="468" y="634"/>
                      <a:pt x="469" y="636"/>
                      <a:pt x="472" y="637"/>
                    </a:cubicBezTo>
                    <a:cubicBezTo>
                      <a:pt x="473" y="637"/>
                      <a:pt x="474" y="637"/>
                      <a:pt x="475" y="637"/>
                    </a:cubicBezTo>
                    <a:cubicBezTo>
                      <a:pt x="477" y="637"/>
                      <a:pt x="479" y="636"/>
                      <a:pt x="481" y="635"/>
                    </a:cubicBezTo>
                    <a:cubicBezTo>
                      <a:pt x="482" y="635"/>
                      <a:pt x="483" y="634"/>
                      <a:pt x="485" y="634"/>
                    </a:cubicBezTo>
                    <a:cubicBezTo>
                      <a:pt x="485" y="634"/>
                      <a:pt x="486" y="634"/>
                      <a:pt x="486" y="634"/>
                    </a:cubicBezTo>
                    <a:cubicBezTo>
                      <a:pt x="489" y="634"/>
                      <a:pt x="489" y="634"/>
                      <a:pt x="489" y="634"/>
                    </a:cubicBezTo>
                    <a:cubicBezTo>
                      <a:pt x="489" y="634"/>
                      <a:pt x="490" y="634"/>
                      <a:pt x="491" y="634"/>
                    </a:cubicBezTo>
                    <a:cubicBezTo>
                      <a:pt x="492" y="634"/>
                      <a:pt x="493" y="634"/>
                      <a:pt x="494" y="633"/>
                    </a:cubicBezTo>
                    <a:cubicBezTo>
                      <a:pt x="494" y="633"/>
                      <a:pt x="494" y="633"/>
                      <a:pt x="494" y="633"/>
                    </a:cubicBezTo>
                    <a:cubicBezTo>
                      <a:pt x="494" y="634"/>
                      <a:pt x="495" y="635"/>
                      <a:pt x="495" y="636"/>
                    </a:cubicBezTo>
                    <a:cubicBezTo>
                      <a:pt x="496" y="637"/>
                      <a:pt x="497" y="638"/>
                      <a:pt x="499" y="638"/>
                    </a:cubicBezTo>
                    <a:cubicBezTo>
                      <a:pt x="499" y="638"/>
                      <a:pt x="499" y="638"/>
                      <a:pt x="499" y="638"/>
                    </a:cubicBezTo>
                    <a:cubicBezTo>
                      <a:pt x="501" y="638"/>
                      <a:pt x="502" y="637"/>
                      <a:pt x="504" y="634"/>
                    </a:cubicBezTo>
                    <a:cubicBezTo>
                      <a:pt x="508" y="631"/>
                      <a:pt x="510" y="625"/>
                      <a:pt x="507" y="621"/>
                    </a:cubicBezTo>
                    <a:cubicBezTo>
                      <a:pt x="506" y="618"/>
                      <a:pt x="503" y="617"/>
                      <a:pt x="501" y="615"/>
                    </a:cubicBezTo>
                    <a:cubicBezTo>
                      <a:pt x="500" y="614"/>
                      <a:pt x="498" y="613"/>
                      <a:pt x="498" y="612"/>
                    </a:cubicBezTo>
                    <a:cubicBezTo>
                      <a:pt x="497" y="611"/>
                      <a:pt x="497" y="611"/>
                      <a:pt x="497" y="611"/>
                    </a:cubicBezTo>
                    <a:cubicBezTo>
                      <a:pt x="495" y="609"/>
                      <a:pt x="493" y="607"/>
                      <a:pt x="491" y="605"/>
                    </a:cubicBezTo>
                    <a:cubicBezTo>
                      <a:pt x="490" y="604"/>
                      <a:pt x="488" y="601"/>
                      <a:pt x="489" y="601"/>
                    </a:cubicBezTo>
                    <a:cubicBezTo>
                      <a:pt x="489" y="600"/>
                      <a:pt x="489" y="600"/>
                      <a:pt x="490" y="600"/>
                    </a:cubicBezTo>
                    <a:cubicBezTo>
                      <a:pt x="491" y="599"/>
                      <a:pt x="492" y="598"/>
                      <a:pt x="494" y="598"/>
                    </a:cubicBezTo>
                    <a:cubicBezTo>
                      <a:pt x="496" y="597"/>
                      <a:pt x="498" y="595"/>
                      <a:pt x="501" y="593"/>
                    </a:cubicBezTo>
                    <a:cubicBezTo>
                      <a:pt x="508" y="588"/>
                      <a:pt x="512" y="583"/>
                      <a:pt x="518" y="574"/>
                    </a:cubicBezTo>
                    <a:cubicBezTo>
                      <a:pt x="522" y="569"/>
                      <a:pt x="523" y="563"/>
                      <a:pt x="523" y="554"/>
                    </a:cubicBezTo>
                    <a:cubicBezTo>
                      <a:pt x="523" y="553"/>
                      <a:pt x="523" y="552"/>
                      <a:pt x="522" y="551"/>
                    </a:cubicBezTo>
                    <a:cubicBezTo>
                      <a:pt x="522" y="546"/>
                      <a:pt x="522" y="542"/>
                      <a:pt x="524" y="538"/>
                    </a:cubicBezTo>
                    <a:cubicBezTo>
                      <a:pt x="524" y="537"/>
                      <a:pt x="525" y="537"/>
                      <a:pt x="525" y="536"/>
                    </a:cubicBezTo>
                    <a:cubicBezTo>
                      <a:pt x="527" y="533"/>
                      <a:pt x="529" y="530"/>
                      <a:pt x="530" y="526"/>
                    </a:cubicBezTo>
                    <a:cubicBezTo>
                      <a:pt x="530" y="524"/>
                      <a:pt x="530" y="523"/>
                      <a:pt x="530" y="521"/>
                    </a:cubicBezTo>
                    <a:cubicBezTo>
                      <a:pt x="530" y="518"/>
                      <a:pt x="530" y="516"/>
                      <a:pt x="530" y="514"/>
                    </a:cubicBezTo>
                    <a:cubicBezTo>
                      <a:pt x="531" y="511"/>
                      <a:pt x="534" y="508"/>
                      <a:pt x="536" y="505"/>
                    </a:cubicBezTo>
                    <a:cubicBezTo>
                      <a:pt x="537" y="505"/>
                      <a:pt x="537" y="504"/>
                      <a:pt x="538" y="504"/>
                    </a:cubicBezTo>
                    <a:cubicBezTo>
                      <a:pt x="545" y="496"/>
                      <a:pt x="548" y="486"/>
                      <a:pt x="545" y="477"/>
                    </a:cubicBezTo>
                    <a:close/>
                    <a:moveTo>
                      <a:pt x="363" y="39"/>
                    </a:moveTo>
                    <a:cubicBezTo>
                      <a:pt x="363" y="39"/>
                      <a:pt x="364" y="39"/>
                      <a:pt x="364" y="39"/>
                    </a:cubicBezTo>
                    <a:cubicBezTo>
                      <a:pt x="365" y="40"/>
                      <a:pt x="365" y="41"/>
                      <a:pt x="365" y="41"/>
                    </a:cubicBezTo>
                    <a:cubicBezTo>
                      <a:pt x="364" y="41"/>
                      <a:pt x="364" y="40"/>
                      <a:pt x="363" y="39"/>
                    </a:cubicBezTo>
                    <a:close/>
                    <a:moveTo>
                      <a:pt x="383" y="60"/>
                    </a:moveTo>
                    <a:cubicBezTo>
                      <a:pt x="382" y="61"/>
                      <a:pt x="381" y="62"/>
                      <a:pt x="381" y="64"/>
                    </a:cubicBezTo>
                    <a:cubicBezTo>
                      <a:pt x="381" y="66"/>
                      <a:pt x="382" y="67"/>
                      <a:pt x="384" y="68"/>
                    </a:cubicBezTo>
                    <a:cubicBezTo>
                      <a:pt x="383" y="69"/>
                      <a:pt x="382" y="70"/>
                      <a:pt x="380" y="70"/>
                    </a:cubicBezTo>
                    <a:cubicBezTo>
                      <a:pt x="380" y="70"/>
                      <a:pt x="380" y="70"/>
                      <a:pt x="380" y="70"/>
                    </a:cubicBezTo>
                    <a:cubicBezTo>
                      <a:pt x="380" y="67"/>
                      <a:pt x="379" y="66"/>
                      <a:pt x="376" y="64"/>
                    </a:cubicBezTo>
                    <a:cubicBezTo>
                      <a:pt x="376" y="64"/>
                      <a:pt x="376" y="64"/>
                      <a:pt x="376" y="64"/>
                    </a:cubicBezTo>
                    <a:cubicBezTo>
                      <a:pt x="377" y="63"/>
                      <a:pt x="378" y="63"/>
                      <a:pt x="378" y="63"/>
                    </a:cubicBezTo>
                    <a:cubicBezTo>
                      <a:pt x="380" y="62"/>
                      <a:pt x="381" y="61"/>
                      <a:pt x="383" y="59"/>
                    </a:cubicBezTo>
                    <a:cubicBezTo>
                      <a:pt x="383" y="59"/>
                      <a:pt x="383" y="58"/>
                      <a:pt x="384" y="58"/>
                    </a:cubicBezTo>
                    <a:cubicBezTo>
                      <a:pt x="384" y="58"/>
                      <a:pt x="385" y="57"/>
                      <a:pt x="385" y="57"/>
                    </a:cubicBezTo>
                    <a:cubicBezTo>
                      <a:pt x="385" y="58"/>
                      <a:pt x="385" y="58"/>
                      <a:pt x="386" y="59"/>
                    </a:cubicBezTo>
                    <a:cubicBezTo>
                      <a:pt x="385" y="59"/>
                      <a:pt x="384" y="59"/>
                      <a:pt x="383" y="60"/>
                    </a:cubicBezTo>
                    <a:close/>
                    <a:moveTo>
                      <a:pt x="196" y="524"/>
                    </a:moveTo>
                    <a:cubicBezTo>
                      <a:pt x="198" y="525"/>
                      <a:pt x="199" y="525"/>
                      <a:pt x="200" y="525"/>
                    </a:cubicBezTo>
                    <a:cubicBezTo>
                      <a:pt x="194" y="529"/>
                      <a:pt x="187" y="531"/>
                      <a:pt x="179" y="534"/>
                    </a:cubicBezTo>
                    <a:cubicBezTo>
                      <a:pt x="175" y="535"/>
                      <a:pt x="171" y="535"/>
                      <a:pt x="166" y="536"/>
                    </a:cubicBezTo>
                    <a:cubicBezTo>
                      <a:pt x="165" y="536"/>
                      <a:pt x="163" y="537"/>
                      <a:pt x="161" y="537"/>
                    </a:cubicBezTo>
                    <a:cubicBezTo>
                      <a:pt x="161" y="537"/>
                      <a:pt x="162" y="537"/>
                      <a:pt x="162" y="537"/>
                    </a:cubicBezTo>
                    <a:cubicBezTo>
                      <a:pt x="163" y="536"/>
                      <a:pt x="165" y="536"/>
                      <a:pt x="166" y="535"/>
                    </a:cubicBezTo>
                    <a:cubicBezTo>
                      <a:pt x="171" y="534"/>
                      <a:pt x="176" y="532"/>
                      <a:pt x="179" y="528"/>
                    </a:cubicBezTo>
                    <a:cubicBezTo>
                      <a:pt x="180" y="527"/>
                      <a:pt x="182" y="525"/>
                      <a:pt x="183" y="522"/>
                    </a:cubicBezTo>
                    <a:cubicBezTo>
                      <a:pt x="184" y="520"/>
                      <a:pt x="187" y="516"/>
                      <a:pt x="188" y="514"/>
                    </a:cubicBezTo>
                    <a:cubicBezTo>
                      <a:pt x="188" y="514"/>
                      <a:pt x="188" y="514"/>
                      <a:pt x="188" y="514"/>
                    </a:cubicBezTo>
                    <a:cubicBezTo>
                      <a:pt x="189" y="515"/>
                      <a:pt x="189" y="515"/>
                      <a:pt x="189" y="516"/>
                    </a:cubicBezTo>
                    <a:cubicBezTo>
                      <a:pt x="191" y="519"/>
                      <a:pt x="193" y="522"/>
                      <a:pt x="196" y="524"/>
                    </a:cubicBezTo>
                    <a:close/>
                  </a:path>
                </a:pathLst>
              </a:custGeom>
              <a:grpFill/>
              <a:ln w="1778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grpSp>
            <p:nvGrpSpPr>
              <p:cNvPr id="8" name="Group 7">
                <a:extLst>
                  <a:ext uri="{FF2B5EF4-FFF2-40B4-BE49-F238E27FC236}">
                    <a16:creationId xmlns:a16="http://schemas.microsoft.com/office/drawing/2014/main" id="{3B3D3E15-23E7-4558-A28B-C93DC83772B7}"/>
                  </a:ext>
                </a:extLst>
              </p:cNvPr>
              <p:cNvGrpSpPr/>
              <p:nvPr/>
            </p:nvGrpSpPr>
            <p:grpSpPr>
              <a:xfrm>
                <a:off x="-799107" y="1075734"/>
                <a:ext cx="1208571" cy="1660031"/>
                <a:chOff x="-799107" y="1075734"/>
                <a:chExt cx="1208571" cy="1660031"/>
              </a:xfrm>
              <a:grpFill/>
            </p:grpSpPr>
            <p:sp>
              <p:nvSpPr>
                <p:cNvPr id="12" name="Freeform 6">
                  <a:extLst>
                    <a:ext uri="{FF2B5EF4-FFF2-40B4-BE49-F238E27FC236}">
                      <a16:creationId xmlns:a16="http://schemas.microsoft.com/office/drawing/2014/main" id="{31178DDF-8346-40D3-8472-D87D27710A7B}"/>
                    </a:ext>
                  </a:extLst>
                </p:cNvPr>
                <p:cNvSpPr>
                  <a:spLocks/>
                </p:cNvSpPr>
                <p:nvPr/>
              </p:nvSpPr>
              <p:spPr bwMode="auto">
                <a:xfrm>
                  <a:off x="-799107" y="1944035"/>
                  <a:ext cx="17125" cy="26799"/>
                </a:xfrm>
                <a:custGeom>
                  <a:avLst/>
                  <a:gdLst>
                    <a:gd name="T0" fmla="*/ 8 w 9"/>
                    <a:gd name="T1" fmla="*/ 5 h 15"/>
                    <a:gd name="T2" fmla="*/ 7 w 9"/>
                    <a:gd name="T3" fmla="*/ 2 h 15"/>
                    <a:gd name="T4" fmla="*/ 3 w 9"/>
                    <a:gd name="T5" fmla="*/ 0 h 15"/>
                    <a:gd name="T6" fmla="*/ 3 w 9"/>
                    <a:gd name="T7" fmla="*/ 3 h 15"/>
                    <a:gd name="T8" fmla="*/ 2 w 9"/>
                    <a:gd name="T9" fmla="*/ 4 h 15"/>
                    <a:gd name="T10" fmla="*/ 2 w 9"/>
                    <a:gd name="T11" fmla="*/ 7 h 15"/>
                    <a:gd name="T12" fmla="*/ 3 w 9"/>
                    <a:gd name="T13" fmla="*/ 7 h 15"/>
                    <a:gd name="T14" fmla="*/ 1 w 9"/>
                    <a:gd name="T15" fmla="*/ 8 h 15"/>
                    <a:gd name="T16" fmla="*/ 1 w 9"/>
                    <a:gd name="T17" fmla="*/ 13 h 15"/>
                    <a:gd name="T18" fmla="*/ 4 w 9"/>
                    <a:gd name="T19" fmla="*/ 15 h 15"/>
                    <a:gd name="T20" fmla="*/ 7 w 9"/>
                    <a:gd name="T21" fmla="*/ 14 h 15"/>
                    <a:gd name="T22" fmla="*/ 9 w 9"/>
                    <a:gd name="T23" fmla="*/ 10 h 15"/>
                    <a:gd name="T24" fmla="*/ 7 w 9"/>
                    <a:gd name="T25" fmla="*/ 8 h 15"/>
                    <a:gd name="T26" fmla="*/ 8 w 9"/>
                    <a:gd name="T27" fmla="*/ 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15">
                      <a:moveTo>
                        <a:pt x="8" y="5"/>
                      </a:moveTo>
                      <a:cubicBezTo>
                        <a:pt x="8" y="4"/>
                        <a:pt x="8" y="3"/>
                        <a:pt x="7" y="2"/>
                      </a:cubicBezTo>
                      <a:cubicBezTo>
                        <a:pt x="6" y="1"/>
                        <a:pt x="5" y="0"/>
                        <a:pt x="3" y="0"/>
                      </a:cubicBezTo>
                      <a:cubicBezTo>
                        <a:pt x="3" y="3"/>
                        <a:pt x="3" y="3"/>
                        <a:pt x="3" y="3"/>
                      </a:cubicBezTo>
                      <a:cubicBezTo>
                        <a:pt x="3" y="3"/>
                        <a:pt x="3" y="4"/>
                        <a:pt x="2" y="4"/>
                      </a:cubicBezTo>
                      <a:cubicBezTo>
                        <a:pt x="2" y="4"/>
                        <a:pt x="2" y="7"/>
                        <a:pt x="2" y="7"/>
                      </a:cubicBezTo>
                      <a:cubicBezTo>
                        <a:pt x="2" y="7"/>
                        <a:pt x="2" y="7"/>
                        <a:pt x="3" y="7"/>
                      </a:cubicBezTo>
                      <a:cubicBezTo>
                        <a:pt x="2" y="7"/>
                        <a:pt x="2" y="8"/>
                        <a:pt x="1" y="8"/>
                      </a:cubicBezTo>
                      <a:cubicBezTo>
                        <a:pt x="0" y="10"/>
                        <a:pt x="0" y="11"/>
                        <a:pt x="1" y="13"/>
                      </a:cubicBezTo>
                      <a:cubicBezTo>
                        <a:pt x="2" y="14"/>
                        <a:pt x="3" y="15"/>
                        <a:pt x="4" y="15"/>
                      </a:cubicBezTo>
                      <a:cubicBezTo>
                        <a:pt x="5" y="15"/>
                        <a:pt x="6" y="14"/>
                        <a:pt x="7" y="14"/>
                      </a:cubicBezTo>
                      <a:cubicBezTo>
                        <a:pt x="8" y="13"/>
                        <a:pt x="9" y="12"/>
                        <a:pt x="9" y="10"/>
                      </a:cubicBezTo>
                      <a:cubicBezTo>
                        <a:pt x="9" y="9"/>
                        <a:pt x="8" y="8"/>
                        <a:pt x="7" y="8"/>
                      </a:cubicBezTo>
                      <a:cubicBezTo>
                        <a:pt x="8" y="7"/>
                        <a:pt x="8" y="6"/>
                        <a:pt x="8" y="5"/>
                      </a:cubicBezTo>
                      <a:close/>
                    </a:path>
                  </a:pathLst>
                </a:custGeom>
                <a:grpFill/>
                <a:ln w="1778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3" name="Freeform 7">
                  <a:extLst>
                    <a:ext uri="{FF2B5EF4-FFF2-40B4-BE49-F238E27FC236}">
                      <a16:creationId xmlns:a16="http://schemas.microsoft.com/office/drawing/2014/main" id="{23BE2C87-DA9A-461C-8BB2-9BC169E9DFFC}"/>
                    </a:ext>
                  </a:extLst>
                </p:cNvPr>
                <p:cNvSpPr>
                  <a:spLocks/>
                </p:cNvSpPr>
                <p:nvPr/>
              </p:nvSpPr>
              <p:spPr bwMode="auto">
                <a:xfrm>
                  <a:off x="198249" y="1134693"/>
                  <a:ext cx="32620" cy="40582"/>
                </a:xfrm>
                <a:custGeom>
                  <a:avLst/>
                  <a:gdLst>
                    <a:gd name="T0" fmla="*/ 13 w 17"/>
                    <a:gd name="T1" fmla="*/ 10 h 23"/>
                    <a:gd name="T2" fmla="*/ 11 w 17"/>
                    <a:gd name="T3" fmla="*/ 6 h 23"/>
                    <a:gd name="T4" fmla="*/ 11 w 17"/>
                    <a:gd name="T5" fmla="*/ 6 h 23"/>
                    <a:gd name="T6" fmla="*/ 5 w 17"/>
                    <a:gd name="T7" fmla="*/ 0 h 23"/>
                    <a:gd name="T8" fmla="*/ 3 w 17"/>
                    <a:gd name="T9" fmla="*/ 1 h 23"/>
                    <a:gd name="T10" fmla="*/ 1 w 17"/>
                    <a:gd name="T11" fmla="*/ 4 h 23"/>
                    <a:gd name="T12" fmla="*/ 3 w 17"/>
                    <a:gd name="T13" fmla="*/ 9 h 23"/>
                    <a:gd name="T14" fmla="*/ 4 w 17"/>
                    <a:gd name="T15" fmla="*/ 9 h 23"/>
                    <a:gd name="T16" fmla="*/ 4 w 17"/>
                    <a:gd name="T17" fmla="*/ 11 h 23"/>
                    <a:gd name="T18" fmla="*/ 6 w 17"/>
                    <a:gd name="T19" fmla="*/ 17 h 23"/>
                    <a:gd name="T20" fmla="*/ 9 w 17"/>
                    <a:gd name="T21" fmla="*/ 19 h 23"/>
                    <a:gd name="T22" fmla="*/ 11 w 17"/>
                    <a:gd name="T23" fmla="*/ 21 h 23"/>
                    <a:gd name="T24" fmla="*/ 12 w 17"/>
                    <a:gd name="T25" fmla="*/ 22 h 23"/>
                    <a:gd name="T26" fmla="*/ 13 w 17"/>
                    <a:gd name="T27" fmla="*/ 22 h 23"/>
                    <a:gd name="T28" fmla="*/ 13 w 17"/>
                    <a:gd name="T29" fmla="*/ 22 h 23"/>
                    <a:gd name="T30" fmla="*/ 16 w 17"/>
                    <a:gd name="T31" fmla="*/ 23 h 23"/>
                    <a:gd name="T32" fmla="*/ 17 w 17"/>
                    <a:gd name="T33" fmla="*/ 20 h 23"/>
                    <a:gd name="T34" fmla="*/ 15 w 17"/>
                    <a:gd name="T35" fmla="*/ 14 h 23"/>
                    <a:gd name="T36" fmla="*/ 14 w 17"/>
                    <a:gd name="T37" fmla="*/ 12 h 23"/>
                    <a:gd name="T38" fmla="*/ 13 w 17"/>
                    <a:gd name="T39" fmla="*/ 1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 h="23">
                      <a:moveTo>
                        <a:pt x="13" y="10"/>
                      </a:moveTo>
                      <a:cubicBezTo>
                        <a:pt x="12" y="9"/>
                        <a:pt x="12" y="8"/>
                        <a:pt x="11" y="6"/>
                      </a:cubicBezTo>
                      <a:cubicBezTo>
                        <a:pt x="11" y="6"/>
                        <a:pt x="11" y="6"/>
                        <a:pt x="11" y="6"/>
                      </a:cubicBezTo>
                      <a:cubicBezTo>
                        <a:pt x="10" y="4"/>
                        <a:pt x="8" y="0"/>
                        <a:pt x="5" y="0"/>
                      </a:cubicBezTo>
                      <a:cubicBezTo>
                        <a:pt x="4" y="0"/>
                        <a:pt x="3" y="0"/>
                        <a:pt x="3" y="1"/>
                      </a:cubicBezTo>
                      <a:cubicBezTo>
                        <a:pt x="1" y="1"/>
                        <a:pt x="1" y="3"/>
                        <a:pt x="1" y="4"/>
                      </a:cubicBezTo>
                      <a:cubicBezTo>
                        <a:pt x="0" y="6"/>
                        <a:pt x="2" y="7"/>
                        <a:pt x="3" y="9"/>
                      </a:cubicBezTo>
                      <a:cubicBezTo>
                        <a:pt x="4" y="9"/>
                        <a:pt x="4" y="9"/>
                        <a:pt x="4" y="9"/>
                      </a:cubicBezTo>
                      <a:cubicBezTo>
                        <a:pt x="4" y="9"/>
                        <a:pt x="4" y="10"/>
                        <a:pt x="4" y="11"/>
                      </a:cubicBezTo>
                      <a:cubicBezTo>
                        <a:pt x="4" y="13"/>
                        <a:pt x="4" y="15"/>
                        <a:pt x="6" y="17"/>
                      </a:cubicBezTo>
                      <a:cubicBezTo>
                        <a:pt x="7" y="18"/>
                        <a:pt x="8" y="19"/>
                        <a:pt x="9" y="19"/>
                      </a:cubicBezTo>
                      <a:cubicBezTo>
                        <a:pt x="10" y="20"/>
                        <a:pt x="11" y="20"/>
                        <a:pt x="11" y="21"/>
                      </a:cubicBezTo>
                      <a:cubicBezTo>
                        <a:pt x="12" y="22"/>
                        <a:pt x="12" y="22"/>
                        <a:pt x="12" y="22"/>
                      </a:cubicBezTo>
                      <a:cubicBezTo>
                        <a:pt x="13" y="22"/>
                        <a:pt x="13" y="22"/>
                        <a:pt x="13" y="22"/>
                      </a:cubicBezTo>
                      <a:cubicBezTo>
                        <a:pt x="13" y="22"/>
                        <a:pt x="13" y="22"/>
                        <a:pt x="13" y="22"/>
                      </a:cubicBezTo>
                      <a:cubicBezTo>
                        <a:pt x="16" y="23"/>
                        <a:pt x="16" y="23"/>
                        <a:pt x="16" y="23"/>
                      </a:cubicBezTo>
                      <a:cubicBezTo>
                        <a:pt x="17" y="20"/>
                        <a:pt x="17" y="20"/>
                        <a:pt x="17" y="20"/>
                      </a:cubicBezTo>
                      <a:cubicBezTo>
                        <a:pt x="17" y="17"/>
                        <a:pt x="16" y="15"/>
                        <a:pt x="15" y="14"/>
                      </a:cubicBezTo>
                      <a:cubicBezTo>
                        <a:pt x="14" y="13"/>
                        <a:pt x="14" y="13"/>
                        <a:pt x="14" y="12"/>
                      </a:cubicBezTo>
                      <a:cubicBezTo>
                        <a:pt x="13" y="11"/>
                        <a:pt x="13" y="11"/>
                        <a:pt x="13" y="10"/>
                      </a:cubicBezTo>
                      <a:close/>
                    </a:path>
                  </a:pathLst>
                </a:custGeom>
                <a:grpFill/>
                <a:ln w="1778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4" name="Freeform 8">
                  <a:extLst>
                    <a:ext uri="{FF2B5EF4-FFF2-40B4-BE49-F238E27FC236}">
                      <a16:creationId xmlns:a16="http://schemas.microsoft.com/office/drawing/2014/main" id="{61C91C2D-C9C7-4348-8623-41ADF7A61432}"/>
                    </a:ext>
                  </a:extLst>
                </p:cNvPr>
                <p:cNvSpPr>
                  <a:spLocks/>
                </p:cNvSpPr>
                <p:nvPr/>
              </p:nvSpPr>
              <p:spPr bwMode="auto">
                <a:xfrm>
                  <a:off x="55537" y="1218919"/>
                  <a:ext cx="74210" cy="62021"/>
                </a:xfrm>
                <a:custGeom>
                  <a:avLst/>
                  <a:gdLst>
                    <a:gd name="T0" fmla="*/ 5 w 39"/>
                    <a:gd name="T1" fmla="*/ 19 h 35"/>
                    <a:gd name="T2" fmla="*/ 8 w 39"/>
                    <a:gd name="T3" fmla="*/ 22 h 35"/>
                    <a:gd name="T4" fmla="*/ 9 w 39"/>
                    <a:gd name="T5" fmla="*/ 26 h 35"/>
                    <a:gd name="T6" fmla="*/ 19 w 39"/>
                    <a:gd name="T7" fmla="*/ 35 h 35"/>
                    <a:gd name="T8" fmla="*/ 19 w 39"/>
                    <a:gd name="T9" fmla="*/ 35 h 35"/>
                    <a:gd name="T10" fmla="*/ 26 w 39"/>
                    <a:gd name="T11" fmla="*/ 32 h 35"/>
                    <a:gd name="T12" fmla="*/ 26 w 39"/>
                    <a:gd name="T13" fmla="*/ 33 h 35"/>
                    <a:gd name="T14" fmla="*/ 29 w 39"/>
                    <a:gd name="T15" fmla="*/ 33 h 35"/>
                    <a:gd name="T16" fmla="*/ 34 w 39"/>
                    <a:gd name="T17" fmla="*/ 29 h 35"/>
                    <a:gd name="T18" fmla="*/ 34 w 39"/>
                    <a:gd name="T19" fmla="*/ 28 h 35"/>
                    <a:gd name="T20" fmla="*/ 35 w 39"/>
                    <a:gd name="T21" fmla="*/ 27 h 35"/>
                    <a:gd name="T22" fmla="*/ 38 w 39"/>
                    <a:gd name="T23" fmla="*/ 25 h 35"/>
                    <a:gd name="T24" fmla="*/ 39 w 39"/>
                    <a:gd name="T25" fmla="*/ 21 h 35"/>
                    <a:gd name="T26" fmla="*/ 34 w 39"/>
                    <a:gd name="T27" fmla="*/ 19 h 35"/>
                    <a:gd name="T28" fmla="*/ 33 w 39"/>
                    <a:gd name="T29" fmla="*/ 19 h 35"/>
                    <a:gd name="T30" fmla="*/ 33 w 39"/>
                    <a:gd name="T31" fmla="*/ 18 h 35"/>
                    <a:gd name="T32" fmla="*/ 29 w 39"/>
                    <a:gd name="T33" fmla="*/ 15 h 35"/>
                    <a:gd name="T34" fmla="*/ 28 w 39"/>
                    <a:gd name="T35" fmla="*/ 15 h 35"/>
                    <a:gd name="T36" fmla="*/ 27 w 39"/>
                    <a:gd name="T37" fmla="*/ 16 h 35"/>
                    <a:gd name="T38" fmla="*/ 17 w 39"/>
                    <a:gd name="T39" fmla="*/ 3 h 35"/>
                    <a:gd name="T40" fmla="*/ 8 w 39"/>
                    <a:gd name="T41" fmla="*/ 0 h 35"/>
                    <a:gd name="T42" fmla="*/ 7 w 39"/>
                    <a:gd name="T43" fmla="*/ 0 h 35"/>
                    <a:gd name="T44" fmla="*/ 2 w 39"/>
                    <a:gd name="T45" fmla="*/ 3 h 35"/>
                    <a:gd name="T46" fmla="*/ 1 w 39"/>
                    <a:gd name="T47" fmla="*/ 12 h 35"/>
                    <a:gd name="T48" fmla="*/ 5 w 39"/>
                    <a:gd name="T49" fmla="*/ 1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 h="35">
                      <a:moveTo>
                        <a:pt x="5" y="19"/>
                      </a:moveTo>
                      <a:cubicBezTo>
                        <a:pt x="6" y="20"/>
                        <a:pt x="7" y="21"/>
                        <a:pt x="8" y="22"/>
                      </a:cubicBezTo>
                      <a:cubicBezTo>
                        <a:pt x="8" y="23"/>
                        <a:pt x="9" y="24"/>
                        <a:pt x="9" y="26"/>
                      </a:cubicBezTo>
                      <a:cubicBezTo>
                        <a:pt x="11" y="30"/>
                        <a:pt x="13" y="35"/>
                        <a:pt x="19" y="35"/>
                      </a:cubicBezTo>
                      <a:cubicBezTo>
                        <a:pt x="19" y="35"/>
                        <a:pt x="19" y="35"/>
                        <a:pt x="19" y="35"/>
                      </a:cubicBezTo>
                      <a:cubicBezTo>
                        <a:pt x="22" y="35"/>
                        <a:pt x="24" y="34"/>
                        <a:pt x="26" y="32"/>
                      </a:cubicBezTo>
                      <a:cubicBezTo>
                        <a:pt x="26" y="33"/>
                        <a:pt x="26" y="33"/>
                        <a:pt x="26" y="33"/>
                      </a:cubicBezTo>
                      <a:cubicBezTo>
                        <a:pt x="29" y="33"/>
                        <a:pt x="29" y="33"/>
                        <a:pt x="29" y="33"/>
                      </a:cubicBezTo>
                      <a:cubicBezTo>
                        <a:pt x="33" y="33"/>
                        <a:pt x="33" y="30"/>
                        <a:pt x="34" y="29"/>
                      </a:cubicBezTo>
                      <a:cubicBezTo>
                        <a:pt x="34" y="28"/>
                        <a:pt x="34" y="28"/>
                        <a:pt x="34" y="28"/>
                      </a:cubicBezTo>
                      <a:cubicBezTo>
                        <a:pt x="34" y="28"/>
                        <a:pt x="35" y="28"/>
                        <a:pt x="35" y="27"/>
                      </a:cubicBezTo>
                      <a:cubicBezTo>
                        <a:pt x="36" y="27"/>
                        <a:pt x="38" y="27"/>
                        <a:pt x="38" y="25"/>
                      </a:cubicBezTo>
                      <a:cubicBezTo>
                        <a:pt x="39" y="23"/>
                        <a:pt x="39" y="22"/>
                        <a:pt x="39" y="21"/>
                      </a:cubicBezTo>
                      <a:cubicBezTo>
                        <a:pt x="38" y="19"/>
                        <a:pt x="36" y="19"/>
                        <a:pt x="34" y="19"/>
                      </a:cubicBezTo>
                      <a:cubicBezTo>
                        <a:pt x="34" y="19"/>
                        <a:pt x="34" y="19"/>
                        <a:pt x="33" y="19"/>
                      </a:cubicBezTo>
                      <a:cubicBezTo>
                        <a:pt x="33" y="18"/>
                        <a:pt x="33" y="18"/>
                        <a:pt x="33" y="18"/>
                      </a:cubicBezTo>
                      <a:cubicBezTo>
                        <a:pt x="33" y="17"/>
                        <a:pt x="32" y="15"/>
                        <a:pt x="29" y="15"/>
                      </a:cubicBezTo>
                      <a:cubicBezTo>
                        <a:pt x="29" y="15"/>
                        <a:pt x="28" y="15"/>
                        <a:pt x="28" y="15"/>
                      </a:cubicBezTo>
                      <a:cubicBezTo>
                        <a:pt x="27" y="16"/>
                        <a:pt x="27" y="16"/>
                        <a:pt x="27" y="16"/>
                      </a:cubicBezTo>
                      <a:cubicBezTo>
                        <a:pt x="25" y="10"/>
                        <a:pt x="22" y="6"/>
                        <a:pt x="17" y="3"/>
                      </a:cubicBezTo>
                      <a:cubicBezTo>
                        <a:pt x="15" y="2"/>
                        <a:pt x="12" y="0"/>
                        <a:pt x="8" y="0"/>
                      </a:cubicBezTo>
                      <a:cubicBezTo>
                        <a:pt x="8" y="0"/>
                        <a:pt x="8" y="0"/>
                        <a:pt x="7" y="0"/>
                      </a:cubicBezTo>
                      <a:cubicBezTo>
                        <a:pt x="5" y="0"/>
                        <a:pt x="4" y="1"/>
                        <a:pt x="2" y="3"/>
                      </a:cubicBezTo>
                      <a:cubicBezTo>
                        <a:pt x="1" y="6"/>
                        <a:pt x="0" y="9"/>
                        <a:pt x="1" y="12"/>
                      </a:cubicBezTo>
                      <a:cubicBezTo>
                        <a:pt x="2" y="15"/>
                        <a:pt x="4" y="17"/>
                        <a:pt x="5" y="19"/>
                      </a:cubicBezTo>
                      <a:close/>
                    </a:path>
                  </a:pathLst>
                </a:custGeom>
                <a:grpFill/>
                <a:ln w="1778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5" name="Freeform 9">
                  <a:extLst>
                    <a:ext uri="{FF2B5EF4-FFF2-40B4-BE49-F238E27FC236}">
                      <a16:creationId xmlns:a16="http://schemas.microsoft.com/office/drawing/2014/main" id="{C4C07D61-DE1B-4055-9E51-89D58FF53EC9}"/>
                    </a:ext>
                  </a:extLst>
                </p:cNvPr>
                <p:cNvSpPr>
                  <a:spLocks noEditPoints="1"/>
                </p:cNvSpPr>
                <p:nvPr/>
              </p:nvSpPr>
              <p:spPr bwMode="auto">
                <a:xfrm>
                  <a:off x="61245" y="1121676"/>
                  <a:ext cx="141081" cy="120214"/>
                </a:xfrm>
                <a:custGeom>
                  <a:avLst/>
                  <a:gdLst>
                    <a:gd name="T0" fmla="*/ 13 w 74"/>
                    <a:gd name="T1" fmla="*/ 52 h 67"/>
                    <a:gd name="T2" fmla="*/ 19 w 74"/>
                    <a:gd name="T3" fmla="*/ 59 h 67"/>
                    <a:gd name="T4" fmla="*/ 29 w 74"/>
                    <a:gd name="T5" fmla="*/ 61 h 67"/>
                    <a:gd name="T6" fmla="*/ 35 w 74"/>
                    <a:gd name="T7" fmla="*/ 56 h 67"/>
                    <a:gd name="T8" fmla="*/ 42 w 74"/>
                    <a:gd name="T9" fmla="*/ 53 h 67"/>
                    <a:gd name="T10" fmla="*/ 46 w 74"/>
                    <a:gd name="T11" fmla="*/ 60 h 67"/>
                    <a:gd name="T12" fmla="*/ 54 w 74"/>
                    <a:gd name="T13" fmla="*/ 67 h 67"/>
                    <a:gd name="T14" fmla="*/ 67 w 74"/>
                    <a:gd name="T15" fmla="*/ 62 h 67"/>
                    <a:gd name="T16" fmla="*/ 67 w 74"/>
                    <a:gd name="T17" fmla="*/ 59 h 67"/>
                    <a:gd name="T18" fmla="*/ 73 w 74"/>
                    <a:gd name="T19" fmla="*/ 47 h 67"/>
                    <a:gd name="T20" fmla="*/ 66 w 74"/>
                    <a:gd name="T21" fmla="*/ 45 h 67"/>
                    <a:gd name="T22" fmla="*/ 60 w 74"/>
                    <a:gd name="T23" fmla="*/ 51 h 67"/>
                    <a:gd name="T24" fmla="*/ 59 w 74"/>
                    <a:gd name="T25" fmla="*/ 46 h 67"/>
                    <a:gd name="T26" fmla="*/ 60 w 74"/>
                    <a:gd name="T27" fmla="*/ 38 h 67"/>
                    <a:gd name="T28" fmla="*/ 58 w 74"/>
                    <a:gd name="T29" fmla="*/ 29 h 67"/>
                    <a:gd name="T30" fmla="*/ 57 w 74"/>
                    <a:gd name="T31" fmla="*/ 29 h 67"/>
                    <a:gd name="T32" fmla="*/ 50 w 74"/>
                    <a:gd name="T33" fmla="*/ 27 h 67"/>
                    <a:gd name="T34" fmla="*/ 46 w 74"/>
                    <a:gd name="T35" fmla="*/ 35 h 67"/>
                    <a:gd name="T36" fmla="*/ 35 w 74"/>
                    <a:gd name="T37" fmla="*/ 40 h 67"/>
                    <a:gd name="T38" fmla="*/ 33 w 74"/>
                    <a:gd name="T39" fmla="*/ 40 h 67"/>
                    <a:gd name="T40" fmla="*/ 36 w 74"/>
                    <a:gd name="T41" fmla="*/ 36 h 67"/>
                    <a:gd name="T42" fmla="*/ 38 w 74"/>
                    <a:gd name="T43" fmla="*/ 23 h 67"/>
                    <a:gd name="T44" fmla="*/ 34 w 74"/>
                    <a:gd name="T45" fmla="*/ 19 h 67"/>
                    <a:gd name="T46" fmla="*/ 39 w 74"/>
                    <a:gd name="T47" fmla="*/ 20 h 67"/>
                    <a:gd name="T48" fmla="*/ 44 w 74"/>
                    <a:gd name="T49" fmla="*/ 9 h 67"/>
                    <a:gd name="T50" fmla="*/ 37 w 74"/>
                    <a:gd name="T51" fmla="*/ 3 h 67"/>
                    <a:gd name="T52" fmla="*/ 28 w 74"/>
                    <a:gd name="T53" fmla="*/ 1 h 67"/>
                    <a:gd name="T54" fmla="*/ 26 w 74"/>
                    <a:gd name="T55" fmla="*/ 11 h 67"/>
                    <a:gd name="T56" fmla="*/ 29 w 74"/>
                    <a:gd name="T57" fmla="*/ 13 h 67"/>
                    <a:gd name="T58" fmla="*/ 22 w 74"/>
                    <a:gd name="T59" fmla="*/ 10 h 67"/>
                    <a:gd name="T60" fmla="*/ 6 w 74"/>
                    <a:gd name="T61" fmla="*/ 16 h 67"/>
                    <a:gd name="T62" fmla="*/ 2 w 74"/>
                    <a:gd name="T63" fmla="*/ 33 h 67"/>
                    <a:gd name="T64" fmla="*/ 9 w 74"/>
                    <a:gd name="T65" fmla="*/ 53 h 67"/>
                    <a:gd name="T66" fmla="*/ 17 w 74"/>
                    <a:gd name="T67" fmla="*/ 40 h 67"/>
                    <a:gd name="T68" fmla="*/ 16 w 74"/>
                    <a:gd name="T69" fmla="*/ 4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4" h="67">
                      <a:moveTo>
                        <a:pt x="9" y="53"/>
                      </a:moveTo>
                      <a:cubicBezTo>
                        <a:pt x="10" y="53"/>
                        <a:pt x="12" y="53"/>
                        <a:pt x="13" y="52"/>
                      </a:cubicBezTo>
                      <a:cubicBezTo>
                        <a:pt x="14" y="51"/>
                        <a:pt x="15" y="50"/>
                        <a:pt x="15" y="49"/>
                      </a:cubicBezTo>
                      <a:cubicBezTo>
                        <a:pt x="15" y="52"/>
                        <a:pt x="16" y="56"/>
                        <a:pt x="19" y="59"/>
                      </a:cubicBezTo>
                      <a:cubicBezTo>
                        <a:pt x="21" y="60"/>
                        <a:pt x="24" y="61"/>
                        <a:pt x="27" y="61"/>
                      </a:cubicBezTo>
                      <a:cubicBezTo>
                        <a:pt x="27" y="61"/>
                        <a:pt x="28" y="61"/>
                        <a:pt x="29" y="61"/>
                      </a:cubicBezTo>
                      <a:cubicBezTo>
                        <a:pt x="31" y="61"/>
                        <a:pt x="32" y="59"/>
                        <a:pt x="33" y="58"/>
                      </a:cubicBezTo>
                      <a:cubicBezTo>
                        <a:pt x="34" y="57"/>
                        <a:pt x="35" y="57"/>
                        <a:pt x="35" y="56"/>
                      </a:cubicBezTo>
                      <a:cubicBezTo>
                        <a:pt x="36" y="56"/>
                        <a:pt x="37" y="56"/>
                        <a:pt x="38" y="55"/>
                      </a:cubicBezTo>
                      <a:cubicBezTo>
                        <a:pt x="39" y="54"/>
                        <a:pt x="41" y="53"/>
                        <a:pt x="42" y="53"/>
                      </a:cubicBezTo>
                      <a:cubicBezTo>
                        <a:pt x="42" y="54"/>
                        <a:pt x="43" y="56"/>
                        <a:pt x="44" y="57"/>
                      </a:cubicBezTo>
                      <a:cubicBezTo>
                        <a:pt x="44" y="58"/>
                        <a:pt x="45" y="59"/>
                        <a:pt x="46" y="60"/>
                      </a:cubicBezTo>
                      <a:cubicBezTo>
                        <a:pt x="46" y="60"/>
                        <a:pt x="46" y="61"/>
                        <a:pt x="47" y="61"/>
                      </a:cubicBezTo>
                      <a:cubicBezTo>
                        <a:pt x="48" y="63"/>
                        <a:pt x="50" y="66"/>
                        <a:pt x="54" y="67"/>
                      </a:cubicBezTo>
                      <a:cubicBezTo>
                        <a:pt x="55" y="67"/>
                        <a:pt x="56" y="67"/>
                        <a:pt x="57" y="67"/>
                      </a:cubicBezTo>
                      <a:cubicBezTo>
                        <a:pt x="60" y="67"/>
                        <a:pt x="65" y="66"/>
                        <a:pt x="67" y="62"/>
                      </a:cubicBezTo>
                      <a:cubicBezTo>
                        <a:pt x="67" y="61"/>
                        <a:pt x="67" y="60"/>
                        <a:pt x="67" y="59"/>
                      </a:cubicBezTo>
                      <a:cubicBezTo>
                        <a:pt x="67" y="59"/>
                        <a:pt x="67" y="59"/>
                        <a:pt x="67" y="59"/>
                      </a:cubicBezTo>
                      <a:cubicBezTo>
                        <a:pt x="69" y="59"/>
                        <a:pt x="70" y="59"/>
                        <a:pt x="71" y="58"/>
                      </a:cubicBezTo>
                      <a:cubicBezTo>
                        <a:pt x="74" y="55"/>
                        <a:pt x="74" y="51"/>
                        <a:pt x="73" y="47"/>
                      </a:cubicBezTo>
                      <a:cubicBezTo>
                        <a:pt x="73" y="46"/>
                        <a:pt x="73" y="44"/>
                        <a:pt x="69" y="44"/>
                      </a:cubicBezTo>
                      <a:cubicBezTo>
                        <a:pt x="69" y="44"/>
                        <a:pt x="67" y="44"/>
                        <a:pt x="66" y="45"/>
                      </a:cubicBezTo>
                      <a:cubicBezTo>
                        <a:pt x="64" y="45"/>
                        <a:pt x="62" y="46"/>
                        <a:pt x="61" y="48"/>
                      </a:cubicBezTo>
                      <a:cubicBezTo>
                        <a:pt x="61" y="49"/>
                        <a:pt x="60" y="50"/>
                        <a:pt x="60" y="51"/>
                      </a:cubicBezTo>
                      <a:cubicBezTo>
                        <a:pt x="60" y="51"/>
                        <a:pt x="60" y="50"/>
                        <a:pt x="59" y="50"/>
                      </a:cubicBezTo>
                      <a:cubicBezTo>
                        <a:pt x="59" y="49"/>
                        <a:pt x="59" y="48"/>
                        <a:pt x="59" y="46"/>
                      </a:cubicBezTo>
                      <a:cubicBezTo>
                        <a:pt x="59" y="44"/>
                        <a:pt x="59" y="41"/>
                        <a:pt x="57" y="39"/>
                      </a:cubicBezTo>
                      <a:cubicBezTo>
                        <a:pt x="58" y="39"/>
                        <a:pt x="59" y="38"/>
                        <a:pt x="60" y="38"/>
                      </a:cubicBezTo>
                      <a:cubicBezTo>
                        <a:pt x="61" y="37"/>
                        <a:pt x="62" y="35"/>
                        <a:pt x="62" y="34"/>
                      </a:cubicBezTo>
                      <a:cubicBezTo>
                        <a:pt x="61" y="32"/>
                        <a:pt x="59" y="30"/>
                        <a:pt x="58" y="29"/>
                      </a:cubicBezTo>
                      <a:cubicBezTo>
                        <a:pt x="56" y="31"/>
                        <a:pt x="56" y="31"/>
                        <a:pt x="56" y="31"/>
                      </a:cubicBezTo>
                      <a:cubicBezTo>
                        <a:pt x="57" y="29"/>
                        <a:pt x="57" y="29"/>
                        <a:pt x="57" y="29"/>
                      </a:cubicBezTo>
                      <a:cubicBezTo>
                        <a:pt x="56" y="28"/>
                        <a:pt x="54" y="26"/>
                        <a:pt x="52" y="26"/>
                      </a:cubicBezTo>
                      <a:cubicBezTo>
                        <a:pt x="51" y="26"/>
                        <a:pt x="51" y="26"/>
                        <a:pt x="50" y="27"/>
                      </a:cubicBezTo>
                      <a:cubicBezTo>
                        <a:pt x="47" y="27"/>
                        <a:pt x="46" y="30"/>
                        <a:pt x="46" y="33"/>
                      </a:cubicBezTo>
                      <a:cubicBezTo>
                        <a:pt x="46" y="33"/>
                        <a:pt x="46" y="34"/>
                        <a:pt x="46" y="35"/>
                      </a:cubicBezTo>
                      <a:cubicBezTo>
                        <a:pt x="44" y="35"/>
                        <a:pt x="42" y="36"/>
                        <a:pt x="40" y="37"/>
                      </a:cubicBezTo>
                      <a:cubicBezTo>
                        <a:pt x="38" y="39"/>
                        <a:pt x="36" y="40"/>
                        <a:pt x="35" y="40"/>
                      </a:cubicBezTo>
                      <a:cubicBezTo>
                        <a:pt x="34" y="40"/>
                        <a:pt x="34" y="40"/>
                        <a:pt x="34" y="40"/>
                      </a:cubicBezTo>
                      <a:cubicBezTo>
                        <a:pt x="33" y="40"/>
                        <a:pt x="33" y="40"/>
                        <a:pt x="33" y="40"/>
                      </a:cubicBezTo>
                      <a:cubicBezTo>
                        <a:pt x="33" y="40"/>
                        <a:pt x="33" y="40"/>
                        <a:pt x="33" y="39"/>
                      </a:cubicBezTo>
                      <a:cubicBezTo>
                        <a:pt x="33" y="38"/>
                        <a:pt x="35" y="37"/>
                        <a:pt x="36" y="36"/>
                      </a:cubicBezTo>
                      <a:cubicBezTo>
                        <a:pt x="39" y="34"/>
                        <a:pt x="44" y="31"/>
                        <a:pt x="42" y="26"/>
                      </a:cubicBezTo>
                      <a:cubicBezTo>
                        <a:pt x="41" y="24"/>
                        <a:pt x="39" y="23"/>
                        <a:pt x="38" y="23"/>
                      </a:cubicBezTo>
                      <a:cubicBezTo>
                        <a:pt x="37" y="22"/>
                        <a:pt x="36" y="22"/>
                        <a:pt x="36" y="21"/>
                      </a:cubicBezTo>
                      <a:cubicBezTo>
                        <a:pt x="35" y="21"/>
                        <a:pt x="35" y="20"/>
                        <a:pt x="34" y="19"/>
                      </a:cubicBezTo>
                      <a:cubicBezTo>
                        <a:pt x="34" y="19"/>
                        <a:pt x="34" y="19"/>
                        <a:pt x="34" y="19"/>
                      </a:cubicBezTo>
                      <a:cubicBezTo>
                        <a:pt x="36" y="20"/>
                        <a:pt x="37" y="20"/>
                        <a:pt x="39" y="20"/>
                      </a:cubicBezTo>
                      <a:cubicBezTo>
                        <a:pt x="40" y="20"/>
                        <a:pt x="41" y="20"/>
                        <a:pt x="42" y="19"/>
                      </a:cubicBezTo>
                      <a:cubicBezTo>
                        <a:pt x="45" y="17"/>
                        <a:pt x="46" y="13"/>
                        <a:pt x="44" y="9"/>
                      </a:cubicBezTo>
                      <a:cubicBezTo>
                        <a:pt x="43" y="5"/>
                        <a:pt x="40" y="3"/>
                        <a:pt x="37" y="3"/>
                      </a:cubicBezTo>
                      <a:cubicBezTo>
                        <a:pt x="37" y="3"/>
                        <a:pt x="37" y="3"/>
                        <a:pt x="37" y="3"/>
                      </a:cubicBezTo>
                      <a:cubicBezTo>
                        <a:pt x="36" y="1"/>
                        <a:pt x="34" y="0"/>
                        <a:pt x="31" y="0"/>
                      </a:cubicBezTo>
                      <a:cubicBezTo>
                        <a:pt x="30" y="0"/>
                        <a:pt x="29" y="0"/>
                        <a:pt x="28" y="1"/>
                      </a:cubicBezTo>
                      <a:cubicBezTo>
                        <a:pt x="26" y="2"/>
                        <a:pt x="25" y="4"/>
                        <a:pt x="25" y="6"/>
                      </a:cubicBezTo>
                      <a:cubicBezTo>
                        <a:pt x="24" y="8"/>
                        <a:pt x="25" y="9"/>
                        <a:pt x="26" y="11"/>
                      </a:cubicBezTo>
                      <a:cubicBezTo>
                        <a:pt x="27" y="12"/>
                        <a:pt x="28" y="12"/>
                        <a:pt x="28" y="12"/>
                      </a:cubicBezTo>
                      <a:cubicBezTo>
                        <a:pt x="28" y="12"/>
                        <a:pt x="29" y="13"/>
                        <a:pt x="29" y="13"/>
                      </a:cubicBezTo>
                      <a:cubicBezTo>
                        <a:pt x="29" y="13"/>
                        <a:pt x="29" y="13"/>
                        <a:pt x="29" y="14"/>
                      </a:cubicBezTo>
                      <a:cubicBezTo>
                        <a:pt x="27" y="12"/>
                        <a:pt x="25" y="11"/>
                        <a:pt x="22" y="10"/>
                      </a:cubicBezTo>
                      <a:cubicBezTo>
                        <a:pt x="21" y="10"/>
                        <a:pt x="20" y="10"/>
                        <a:pt x="19" y="10"/>
                      </a:cubicBezTo>
                      <a:cubicBezTo>
                        <a:pt x="14" y="10"/>
                        <a:pt x="9" y="13"/>
                        <a:pt x="6" y="16"/>
                      </a:cubicBezTo>
                      <a:cubicBezTo>
                        <a:pt x="3" y="20"/>
                        <a:pt x="3" y="24"/>
                        <a:pt x="2" y="28"/>
                      </a:cubicBezTo>
                      <a:cubicBezTo>
                        <a:pt x="2" y="30"/>
                        <a:pt x="2" y="32"/>
                        <a:pt x="2" y="33"/>
                      </a:cubicBezTo>
                      <a:cubicBezTo>
                        <a:pt x="1" y="36"/>
                        <a:pt x="0" y="42"/>
                        <a:pt x="2" y="47"/>
                      </a:cubicBezTo>
                      <a:cubicBezTo>
                        <a:pt x="3" y="51"/>
                        <a:pt x="6" y="53"/>
                        <a:pt x="9" y="53"/>
                      </a:cubicBezTo>
                      <a:close/>
                      <a:moveTo>
                        <a:pt x="16" y="42"/>
                      </a:moveTo>
                      <a:cubicBezTo>
                        <a:pt x="17" y="41"/>
                        <a:pt x="17" y="41"/>
                        <a:pt x="17" y="40"/>
                      </a:cubicBezTo>
                      <a:cubicBezTo>
                        <a:pt x="17" y="41"/>
                        <a:pt x="17" y="43"/>
                        <a:pt x="16" y="44"/>
                      </a:cubicBezTo>
                      <a:cubicBezTo>
                        <a:pt x="16" y="44"/>
                        <a:pt x="16" y="44"/>
                        <a:pt x="16" y="44"/>
                      </a:cubicBezTo>
                      <a:cubicBezTo>
                        <a:pt x="16" y="43"/>
                        <a:pt x="16" y="43"/>
                        <a:pt x="16" y="42"/>
                      </a:cubicBezTo>
                      <a:close/>
                    </a:path>
                  </a:pathLst>
                </a:custGeom>
                <a:grpFill/>
                <a:ln w="1778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6" name="Freeform 10">
                  <a:extLst>
                    <a:ext uri="{FF2B5EF4-FFF2-40B4-BE49-F238E27FC236}">
                      <a16:creationId xmlns:a16="http://schemas.microsoft.com/office/drawing/2014/main" id="{C84F2447-B7FE-433F-9F08-8B542D4C716F}"/>
                    </a:ext>
                  </a:extLst>
                </p:cNvPr>
                <p:cNvSpPr>
                  <a:spLocks/>
                </p:cNvSpPr>
                <p:nvPr/>
              </p:nvSpPr>
              <p:spPr bwMode="auto">
                <a:xfrm>
                  <a:off x="133825" y="1243422"/>
                  <a:ext cx="34251" cy="50536"/>
                </a:xfrm>
                <a:custGeom>
                  <a:avLst/>
                  <a:gdLst>
                    <a:gd name="T0" fmla="*/ 15 w 18"/>
                    <a:gd name="T1" fmla="*/ 13 h 28"/>
                    <a:gd name="T2" fmla="*/ 16 w 18"/>
                    <a:gd name="T3" fmla="*/ 13 h 28"/>
                    <a:gd name="T4" fmla="*/ 17 w 18"/>
                    <a:gd name="T5" fmla="*/ 11 h 28"/>
                    <a:gd name="T6" fmla="*/ 16 w 18"/>
                    <a:gd name="T7" fmla="*/ 1 h 28"/>
                    <a:gd name="T8" fmla="*/ 15 w 18"/>
                    <a:gd name="T9" fmla="*/ 0 h 28"/>
                    <a:gd name="T10" fmla="*/ 14 w 18"/>
                    <a:gd name="T11" fmla="*/ 0 h 28"/>
                    <a:gd name="T12" fmla="*/ 13 w 18"/>
                    <a:gd name="T13" fmla="*/ 0 h 28"/>
                    <a:gd name="T14" fmla="*/ 7 w 18"/>
                    <a:gd name="T15" fmla="*/ 3 h 28"/>
                    <a:gd name="T16" fmla="*/ 6 w 18"/>
                    <a:gd name="T17" fmla="*/ 4 h 28"/>
                    <a:gd name="T18" fmla="*/ 5 w 18"/>
                    <a:gd name="T19" fmla="*/ 5 h 28"/>
                    <a:gd name="T20" fmla="*/ 3 w 18"/>
                    <a:gd name="T21" fmla="*/ 6 h 28"/>
                    <a:gd name="T22" fmla="*/ 0 w 18"/>
                    <a:gd name="T23" fmla="*/ 11 h 28"/>
                    <a:gd name="T24" fmla="*/ 4 w 18"/>
                    <a:gd name="T25" fmla="*/ 17 h 28"/>
                    <a:gd name="T26" fmla="*/ 5 w 18"/>
                    <a:gd name="T27" fmla="*/ 18 h 28"/>
                    <a:gd name="T28" fmla="*/ 5 w 18"/>
                    <a:gd name="T29" fmla="*/ 20 h 28"/>
                    <a:gd name="T30" fmla="*/ 6 w 18"/>
                    <a:gd name="T31" fmla="*/ 25 h 28"/>
                    <a:gd name="T32" fmla="*/ 11 w 18"/>
                    <a:gd name="T33" fmla="*/ 28 h 28"/>
                    <a:gd name="T34" fmla="*/ 16 w 18"/>
                    <a:gd name="T35" fmla="*/ 24 h 28"/>
                    <a:gd name="T36" fmla="*/ 15 w 18"/>
                    <a:gd name="T37" fmla="*/ 19 h 28"/>
                    <a:gd name="T38" fmla="*/ 15 w 18"/>
                    <a:gd name="T39" fmla="*/ 17 h 28"/>
                    <a:gd name="T40" fmla="*/ 15 w 18"/>
                    <a:gd name="T41" fmla="*/ 14 h 28"/>
                    <a:gd name="T42" fmla="*/ 15 w 18"/>
                    <a:gd name="T43" fmla="*/ 1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 h="28">
                      <a:moveTo>
                        <a:pt x="15" y="13"/>
                      </a:moveTo>
                      <a:cubicBezTo>
                        <a:pt x="16" y="13"/>
                        <a:pt x="16" y="13"/>
                        <a:pt x="16" y="13"/>
                      </a:cubicBezTo>
                      <a:cubicBezTo>
                        <a:pt x="16" y="12"/>
                        <a:pt x="17" y="12"/>
                        <a:pt x="17" y="11"/>
                      </a:cubicBezTo>
                      <a:cubicBezTo>
                        <a:pt x="18" y="8"/>
                        <a:pt x="17" y="3"/>
                        <a:pt x="16" y="1"/>
                      </a:cubicBezTo>
                      <a:cubicBezTo>
                        <a:pt x="15" y="0"/>
                        <a:pt x="15" y="0"/>
                        <a:pt x="15" y="0"/>
                      </a:cubicBezTo>
                      <a:cubicBezTo>
                        <a:pt x="14" y="0"/>
                        <a:pt x="14" y="0"/>
                        <a:pt x="14" y="0"/>
                      </a:cubicBezTo>
                      <a:cubicBezTo>
                        <a:pt x="13" y="0"/>
                        <a:pt x="13" y="0"/>
                        <a:pt x="13" y="0"/>
                      </a:cubicBezTo>
                      <a:cubicBezTo>
                        <a:pt x="10" y="0"/>
                        <a:pt x="8" y="2"/>
                        <a:pt x="7" y="3"/>
                      </a:cubicBezTo>
                      <a:cubicBezTo>
                        <a:pt x="7" y="3"/>
                        <a:pt x="6" y="4"/>
                        <a:pt x="6" y="4"/>
                      </a:cubicBezTo>
                      <a:cubicBezTo>
                        <a:pt x="5" y="4"/>
                        <a:pt x="5" y="5"/>
                        <a:pt x="5" y="5"/>
                      </a:cubicBezTo>
                      <a:cubicBezTo>
                        <a:pt x="4" y="5"/>
                        <a:pt x="3" y="5"/>
                        <a:pt x="3" y="6"/>
                      </a:cubicBezTo>
                      <a:cubicBezTo>
                        <a:pt x="0" y="7"/>
                        <a:pt x="0" y="9"/>
                        <a:pt x="0" y="11"/>
                      </a:cubicBezTo>
                      <a:cubicBezTo>
                        <a:pt x="0" y="15"/>
                        <a:pt x="3" y="16"/>
                        <a:pt x="4" y="17"/>
                      </a:cubicBezTo>
                      <a:cubicBezTo>
                        <a:pt x="4" y="17"/>
                        <a:pt x="5" y="17"/>
                        <a:pt x="5" y="18"/>
                      </a:cubicBezTo>
                      <a:cubicBezTo>
                        <a:pt x="5" y="18"/>
                        <a:pt x="5" y="19"/>
                        <a:pt x="5" y="20"/>
                      </a:cubicBezTo>
                      <a:cubicBezTo>
                        <a:pt x="5" y="22"/>
                        <a:pt x="5" y="24"/>
                        <a:pt x="6" y="25"/>
                      </a:cubicBezTo>
                      <a:cubicBezTo>
                        <a:pt x="7" y="27"/>
                        <a:pt x="9" y="28"/>
                        <a:pt x="11" y="28"/>
                      </a:cubicBezTo>
                      <a:cubicBezTo>
                        <a:pt x="13" y="28"/>
                        <a:pt x="15" y="26"/>
                        <a:pt x="16" y="24"/>
                      </a:cubicBezTo>
                      <a:cubicBezTo>
                        <a:pt x="16" y="22"/>
                        <a:pt x="16" y="20"/>
                        <a:pt x="15" y="19"/>
                      </a:cubicBezTo>
                      <a:cubicBezTo>
                        <a:pt x="15" y="18"/>
                        <a:pt x="15" y="17"/>
                        <a:pt x="15" y="17"/>
                      </a:cubicBezTo>
                      <a:cubicBezTo>
                        <a:pt x="15" y="16"/>
                        <a:pt x="15" y="15"/>
                        <a:pt x="15" y="14"/>
                      </a:cubicBezTo>
                      <a:lnTo>
                        <a:pt x="15" y="13"/>
                      </a:lnTo>
                      <a:close/>
                    </a:path>
                  </a:pathLst>
                </a:custGeom>
                <a:grpFill/>
                <a:ln w="1778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7" name="Freeform 11">
                  <a:extLst>
                    <a:ext uri="{FF2B5EF4-FFF2-40B4-BE49-F238E27FC236}">
                      <a16:creationId xmlns:a16="http://schemas.microsoft.com/office/drawing/2014/main" id="{17EDCF4C-816C-48C7-A835-13BB4BB6899D}"/>
                    </a:ext>
                  </a:extLst>
                </p:cNvPr>
                <p:cNvSpPr>
                  <a:spLocks/>
                </p:cNvSpPr>
                <p:nvPr/>
              </p:nvSpPr>
              <p:spPr bwMode="auto">
                <a:xfrm>
                  <a:off x="116699" y="1075734"/>
                  <a:ext cx="54638" cy="37519"/>
                </a:xfrm>
                <a:custGeom>
                  <a:avLst/>
                  <a:gdLst>
                    <a:gd name="T0" fmla="*/ 7 w 29"/>
                    <a:gd name="T1" fmla="*/ 10 h 21"/>
                    <a:gd name="T2" fmla="*/ 7 w 29"/>
                    <a:gd name="T3" fmla="*/ 10 h 21"/>
                    <a:gd name="T4" fmla="*/ 13 w 29"/>
                    <a:gd name="T5" fmla="*/ 17 h 21"/>
                    <a:gd name="T6" fmla="*/ 17 w 29"/>
                    <a:gd name="T7" fmla="*/ 18 h 21"/>
                    <a:gd name="T8" fmla="*/ 16 w 29"/>
                    <a:gd name="T9" fmla="*/ 15 h 21"/>
                    <a:gd name="T10" fmla="*/ 19 w 29"/>
                    <a:gd name="T11" fmla="*/ 16 h 21"/>
                    <a:gd name="T12" fmla="*/ 21 w 29"/>
                    <a:gd name="T13" fmla="*/ 20 h 21"/>
                    <a:gd name="T14" fmla="*/ 24 w 29"/>
                    <a:gd name="T15" fmla="*/ 21 h 21"/>
                    <a:gd name="T16" fmla="*/ 25 w 29"/>
                    <a:gd name="T17" fmla="*/ 21 h 21"/>
                    <a:gd name="T18" fmla="*/ 27 w 29"/>
                    <a:gd name="T19" fmla="*/ 21 h 21"/>
                    <a:gd name="T20" fmla="*/ 27 w 29"/>
                    <a:gd name="T21" fmla="*/ 19 h 21"/>
                    <a:gd name="T22" fmla="*/ 23 w 29"/>
                    <a:gd name="T23" fmla="*/ 8 h 21"/>
                    <a:gd name="T24" fmla="*/ 22 w 29"/>
                    <a:gd name="T25" fmla="*/ 8 h 21"/>
                    <a:gd name="T26" fmla="*/ 18 w 29"/>
                    <a:gd name="T27" fmla="*/ 5 h 21"/>
                    <a:gd name="T28" fmla="*/ 16 w 29"/>
                    <a:gd name="T29" fmla="*/ 5 h 21"/>
                    <a:gd name="T30" fmla="*/ 16 w 29"/>
                    <a:gd name="T31" fmla="*/ 5 h 21"/>
                    <a:gd name="T32" fmla="*/ 15 w 29"/>
                    <a:gd name="T33" fmla="*/ 4 h 21"/>
                    <a:gd name="T34" fmla="*/ 15 w 29"/>
                    <a:gd name="T35" fmla="*/ 4 h 21"/>
                    <a:gd name="T36" fmla="*/ 8 w 29"/>
                    <a:gd name="T37" fmla="*/ 0 h 21"/>
                    <a:gd name="T38" fmla="*/ 6 w 29"/>
                    <a:gd name="T39" fmla="*/ 0 h 21"/>
                    <a:gd name="T40" fmla="*/ 0 w 29"/>
                    <a:gd name="T41" fmla="*/ 4 h 21"/>
                    <a:gd name="T42" fmla="*/ 1 w 29"/>
                    <a:gd name="T43" fmla="*/ 7 h 21"/>
                    <a:gd name="T44" fmla="*/ 7 w 29"/>
                    <a:gd name="T45" fmla="*/ 1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 h="21">
                      <a:moveTo>
                        <a:pt x="7" y="10"/>
                      </a:moveTo>
                      <a:cubicBezTo>
                        <a:pt x="7" y="10"/>
                        <a:pt x="7" y="10"/>
                        <a:pt x="7" y="10"/>
                      </a:cubicBezTo>
                      <a:cubicBezTo>
                        <a:pt x="8" y="12"/>
                        <a:pt x="9" y="17"/>
                        <a:pt x="13" y="17"/>
                      </a:cubicBezTo>
                      <a:cubicBezTo>
                        <a:pt x="17" y="18"/>
                        <a:pt x="17" y="18"/>
                        <a:pt x="17" y="18"/>
                      </a:cubicBezTo>
                      <a:cubicBezTo>
                        <a:pt x="16" y="15"/>
                        <a:pt x="16" y="15"/>
                        <a:pt x="16" y="15"/>
                      </a:cubicBezTo>
                      <a:cubicBezTo>
                        <a:pt x="17" y="15"/>
                        <a:pt x="18" y="15"/>
                        <a:pt x="19" y="16"/>
                      </a:cubicBezTo>
                      <a:cubicBezTo>
                        <a:pt x="19" y="17"/>
                        <a:pt x="20" y="19"/>
                        <a:pt x="21" y="20"/>
                      </a:cubicBezTo>
                      <a:cubicBezTo>
                        <a:pt x="22" y="21"/>
                        <a:pt x="23" y="21"/>
                        <a:pt x="24" y="21"/>
                      </a:cubicBezTo>
                      <a:cubicBezTo>
                        <a:pt x="24" y="21"/>
                        <a:pt x="25" y="21"/>
                        <a:pt x="25" y="21"/>
                      </a:cubicBezTo>
                      <a:cubicBezTo>
                        <a:pt x="27" y="21"/>
                        <a:pt x="27" y="21"/>
                        <a:pt x="27" y="21"/>
                      </a:cubicBezTo>
                      <a:cubicBezTo>
                        <a:pt x="27" y="19"/>
                        <a:pt x="27" y="19"/>
                        <a:pt x="27" y="19"/>
                      </a:cubicBezTo>
                      <a:cubicBezTo>
                        <a:pt x="29" y="13"/>
                        <a:pt x="27" y="11"/>
                        <a:pt x="23" y="8"/>
                      </a:cubicBezTo>
                      <a:cubicBezTo>
                        <a:pt x="22" y="8"/>
                        <a:pt x="22" y="8"/>
                        <a:pt x="22" y="8"/>
                      </a:cubicBezTo>
                      <a:cubicBezTo>
                        <a:pt x="21" y="6"/>
                        <a:pt x="20" y="6"/>
                        <a:pt x="18" y="5"/>
                      </a:cubicBezTo>
                      <a:cubicBezTo>
                        <a:pt x="17" y="5"/>
                        <a:pt x="16" y="5"/>
                        <a:pt x="16" y="5"/>
                      </a:cubicBezTo>
                      <a:cubicBezTo>
                        <a:pt x="16" y="5"/>
                        <a:pt x="16" y="5"/>
                        <a:pt x="16" y="5"/>
                      </a:cubicBezTo>
                      <a:cubicBezTo>
                        <a:pt x="15" y="4"/>
                        <a:pt x="15" y="4"/>
                        <a:pt x="15" y="4"/>
                      </a:cubicBezTo>
                      <a:cubicBezTo>
                        <a:pt x="15" y="4"/>
                        <a:pt x="15" y="4"/>
                        <a:pt x="15" y="4"/>
                      </a:cubicBezTo>
                      <a:cubicBezTo>
                        <a:pt x="14" y="1"/>
                        <a:pt x="11" y="0"/>
                        <a:pt x="8" y="0"/>
                      </a:cubicBezTo>
                      <a:cubicBezTo>
                        <a:pt x="7" y="0"/>
                        <a:pt x="7" y="0"/>
                        <a:pt x="6" y="0"/>
                      </a:cubicBezTo>
                      <a:cubicBezTo>
                        <a:pt x="3" y="0"/>
                        <a:pt x="0" y="1"/>
                        <a:pt x="0" y="4"/>
                      </a:cubicBezTo>
                      <a:cubicBezTo>
                        <a:pt x="0" y="5"/>
                        <a:pt x="0" y="6"/>
                        <a:pt x="1" y="7"/>
                      </a:cubicBezTo>
                      <a:cubicBezTo>
                        <a:pt x="2" y="9"/>
                        <a:pt x="5" y="9"/>
                        <a:pt x="7" y="10"/>
                      </a:cubicBezTo>
                      <a:close/>
                    </a:path>
                  </a:pathLst>
                </a:custGeom>
                <a:grpFill/>
                <a:ln w="1778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8" name="Freeform 12">
                  <a:extLst>
                    <a:ext uri="{FF2B5EF4-FFF2-40B4-BE49-F238E27FC236}">
                      <a16:creationId xmlns:a16="http://schemas.microsoft.com/office/drawing/2014/main" id="{267750E6-83A6-4FF8-BD20-626B1A5CA0E9}"/>
                    </a:ext>
                  </a:extLst>
                </p:cNvPr>
                <p:cNvSpPr>
                  <a:spLocks/>
                </p:cNvSpPr>
                <p:nvPr/>
              </p:nvSpPr>
              <p:spPr bwMode="auto">
                <a:xfrm>
                  <a:off x="163998" y="1078797"/>
                  <a:ext cx="93782" cy="71976"/>
                </a:xfrm>
                <a:custGeom>
                  <a:avLst/>
                  <a:gdLst>
                    <a:gd name="T0" fmla="*/ 2 w 49"/>
                    <a:gd name="T1" fmla="*/ 24 h 40"/>
                    <a:gd name="T2" fmla="*/ 3 w 49"/>
                    <a:gd name="T3" fmla="*/ 27 h 40"/>
                    <a:gd name="T4" fmla="*/ 3 w 49"/>
                    <a:gd name="T5" fmla="*/ 26 h 40"/>
                    <a:gd name="T6" fmla="*/ 1 w 49"/>
                    <a:gd name="T7" fmla="*/ 30 h 40"/>
                    <a:gd name="T8" fmla="*/ 3 w 49"/>
                    <a:gd name="T9" fmla="*/ 35 h 40"/>
                    <a:gd name="T10" fmla="*/ 4 w 49"/>
                    <a:gd name="T11" fmla="*/ 35 h 40"/>
                    <a:gd name="T12" fmla="*/ 4 w 49"/>
                    <a:gd name="T13" fmla="*/ 36 h 40"/>
                    <a:gd name="T14" fmla="*/ 7 w 49"/>
                    <a:gd name="T15" fmla="*/ 39 h 40"/>
                    <a:gd name="T16" fmla="*/ 10 w 49"/>
                    <a:gd name="T17" fmla="*/ 40 h 40"/>
                    <a:gd name="T18" fmla="*/ 15 w 49"/>
                    <a:gd name="T19" fmla="*/ 37 h 40"/>
                    <a:gd name="T20" fmla="*/ 15 w 49"/>
                    <a:gd name="T21" fmla="*/ 33 h 40"/>
                    <a:gd name="T22" fmla="*/ 12 w 49"/>
                    <a:gd name="T23" fmla="*/ 31 h 40"/>
                    <a:gd name="T24" fmla="*/ 12 w 49"/>
                    <a:gd name="T25" fmla="*/ 31 h 40"/>
                    <a:gd name="T26" fmla="*/ 13 w 49"/>
                    <a:gd name="T27" fmla="*/ 28 h 40"/>
                    <a:gd name="T28" fmla="*/ 14 w 49"/>
                    <a:gd name="T29" fmla="*/ 27 h 40"/>
                    <a:gd name="T30" fmla="*/ 14 w 49"/>
                    <a:gd name="T31" fmla="*/ 27 h 40"/>
                    <a:gd name="T32" fmla="*/ 19 w 49"/>
                    <a:gd name="T33" fmla="*/ 30 h 40"/>
                    <a:gd name="T34" fmla="*/ 19 w 49"/>
                    <a:gd name="T35" fmla="*/ 30 h 40"/>
                    <a:gd name="T36" fmla="*/ 25 w 49"/>
                    <a:gd name="T37" fmla="*/ 24 h 40"/>
                    <a:gd name="T38" fmla="*/ 28 w 49"/>
                    <a:gd name="T39" fmla="*/ 21 h 40"/>
                    <a:gd name="T40" fmla="*/ 31 w 49"/>
                    <a:gd name="T41" fmla="*/ 20 h 40"/>
                    <a:gd name="T42" fmla="*/ 39 w 49"/>
                    <a:gd name="T43" fmla="*/ 17 h 40"/>
                    <a:gd name="T44" fmla="*/ 41 w 49"/>
                    <a:gd name="T45" fmla="*/ 14 h 40"/>
                    <a:gd name="T46" fmla="*/ 42 w 49"/>
                    <a:gd name="T47" fmla="*/ 13 h 40"/>
                    <a:gd name="T48" fmla="*/ 43 w 49"/>
                    <a:gd name="T49" fmla="*/ 12 h 40"/>
                    <a:gd name="T50" fmla="*/ 48 w 49"/>
                    <a:gd name="T51" fmla="*/ 10 h 40"/>
                    <a:gd name="T52" fmla="*/ 48 w 49"/>
                    <a:gd name="T53" fmla="*/ 3 h 40"/>
                    <a:gd name="T54" fmla="*/ 44 w 49"/>
                    <a:gd name="T55" fmla="*/ 1 h 40"/>
                    <a:gd name="T56" fmla="*/ 39 w 49"/>
                    <a:gd name="T57" fmla="*/ 3 h 40"/>
                    <a:gd name="T58" fmla="*/ 37 w 49"/>
                    <a:gd name="T59" fmla="*/ 4 h 40"/>
                    <a:gd name="T60" fmla="*/ 35 w 49"/>
                    <a:gd name="T61" fmla="*/ 1 h 40"/>
                    <a:gd name="T62" fmla="*/ 31 w 49"/>
                    <a:gd name="T63" fmla="*/ 0 h 40"/>
                    <a:gd name="T64" fmla="*/ 23 w 49"/>
                    <a:gd name="T65" fmla="*/ 9 h 40"/>
                    <a:gd name="T66" fmla="*/ 20 w 49"/>
                    <a:gd name="T67" fmla="*/ 15 h 40"/>
                    <a:gd name="T68" fmla="*/ 19 w 49"/>
                    <a:gd name="T69" fmla="*/ 16 h 40"/>
                    <a:gd name="T70" fmla="*/ 16 w 49"/>
                    <a:gd name="T71" fmla="*/ 20 h 40"/>
                    <a:gd name="T72" fmla="*/ 15 w 49"/>
                    <a:gd name="T73" fmla="*/ 19 h 40"/>
                    <a:gd name="T74" fmla="*/ 14 w 49"/>
                    <a:gd name="T75" fmla="*/ 17 h 40"/>
                    <a:gd name="T76" fmla="*/ 14 w 49"/>
                    <a:gd name="T77" fmla="*/ 16 h 40"/>
                    <a:gd name="T78" fmla="*/ 12 w 49"/>
                    <a:gd name="T79" fmla="*/ 15 h 40"/>
                    <a:gd name="T80" fmla="*/ 9 w 49"/>
                    <a:gd name="T81" fmla="*/ 14 h 40"/>
                    <a:gd name="T82" fmla="*/ 5 w 49"/>
                    <a:gd name="T83" fmla="*/ 16 h 40"/>
                    <a:gd name="T84" fmla="*/ 4 w 49"/>
                    <a:gd name="T85" fmla="*/ 17 h 40"/>
                    <a:gd name="T86" fmla="*/ 3 w 49"/>
                    <a:gd name="T87" fmla="*/ 19 h 40"/>
                    <a:gd name="T88" fmla="*/ 2 w 49"/>
                    <a:gd name="T89" fmla="*/ 2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 h="40">
                      <a:moveTo>
                        <a:pt x="2" y="24"/>
                      </a:moveTo>
                      <a:cubicBezTo>
                        <a:pt x="3" y="27"/>
                        <a:pt x="3" y="27"/>
                        <a:pt x="3" y="27"/>
                      </a:cubicBezTo>
                      <a:cubicBezTo>
                        <a:pt x="3" y="26"/>
                        <a:pt x="3" y="26"/>
                        <a:pt x="3" y="26"/>
                      </a:cubicBezTo>
                      <a:cubicBezTo>
                        <a:pt x="2" y="27"/>
                        <a:pt x="1" y="28"/>
                        <a:pt x="1" y="30"/>
                      </a:cubicBezTo>
                      <a:cubicBezTo>
                        <a:pt x="0" y="34"/>
                        <a:pt x="2" y="35"/>
                        <a:pt x="3" y="35"/>
                      </a:cubicBezTo>
                      <a:cubicBezTo>
                        <a:pt x="3" y="35"/>
                        <a:pt x="4" y="35"/>
                        <a:pt x="4" y="35"/>
                      </a:cubicBezTo>
                      <a:cubicBezTo>
                        <a:pt x="4" y="35"/>
                        <a:pt x="4" y="36"/>
                        <a:pt x="4" y="36"/>
                      </a:cubicBezTo>
                      <a:cubicBezTo>
                        <a:pt x="5" y="37"/>
                        <a:pt x="5" y="38"/>
                        <a:pt x="7" y="39"/>
                      </a:cubicBezTo>
                      <a:cubicBezTo>
                        <a:pt x="8" y="39"/>
                        <a:pt x="9" y="40"/>
                        <a:pt x="10" y="40"/>
                      </a:cubicBezTo>
                      <a:cubicBezTo>
                        <a:pt x="13" y="40"/>
                        <a:pt x="15" y="39"/>
                        <a:pt x="15" y="37"/>
                      </a:cubicBezTo>
                      <a:cubicBezTo>
                        <a:pt x="16" y="36"/>
                        <a:pt x="16" y="35"/>
                        <a:pt x="15" y="33"/>
                      </a:cubicBezTo>
                      <a:cubicBezTo>
                        <a:pt x="14" y="32"/>
                        <a:pt x="13" y="32"/>
                        <a:pt x="12" y="31"/>
                      </a:cubicBezTo>
                      <a:cubicBezTo>
                        <a:pt x="12" y="31"/>
                        <a:pt x="12" y="31"/>
                        <a:pt x="12" y="31"/>
                      </a:cubicBezTo>
                      <a:cubicBezTo>
                        <a:pt x="12" y="30"/>
                        <a:pt x="13" y="28"/>
                        <a:pt x="13" y="28"/>
                      </a:cubicBezTo>
                      <a:cubicBezTo>
                        <a:pt x="13" y="27"/>
                        <a:pt x="14" y="27"/>
                        <a:pt x="14" y="27"/>
                      </a:cubicBezTo>
                      <a:cubicBezTo>
                        <a:pt x="14" y="27"/>
                        <a:pt x="14" y="27"/>
                        <a:pt x="14" y="27"/>
                      </a:cubicBezTo>
                      <a:cubicBezTo>
                        <a:pt x="15" y="28"/>
                        <a:pt x="16" y="30"/>
                        <a:pt x="19" y="30"/>
                      </a:cubicBezTo>
                      <a:cubicBezTo>
                        <a:pt x="19" y="30"/>
                        <a:pt x="19" y="30"/>
                        <a:pt x="19" y="30"/>
                      </a:cubicBezTo>
                      <a:cubicBezTo>
                        <a:pt x="22" y="30"/>
                        <a:pt x="24" y="27"/>
                        <a:pt x="25" y="24"/>
                      </a:cubicBezTo>
                      <a:cubicBezTo>
                        <a:pt x="26" y="23"/>
                        <a:pt x="27" y="21"/>
                        <a:pt x="28" y="21"/>
                      </a:cubicBezTo>
                      <a:cubicBezTo>
                        <a:pt x="29" y="20"/>
                        <a:pt x="30" y="20"/>
                        <a:pt x="31" y="20"/>
                      </a:cubicBezTo>
                      <a:cubicBezTo>
                        <a:pt x="34" y="20"/>
                        <a:pt x="37" y="20"/>
                        <a:pt x="39" y="17"/>
                      </a:cubicBezTo>
                      <a:cubicBezTo>
                        <a:pt x="40" y="16"/>
                        <a:pt x="41" y="15"/>
                        <a:pt x="41" y="14"/>
                      </a:cubicBezTo>
                      <a:cubicBezTo>
                        <a:pt x="42" y="14"/>
                        <a:pt x="42" y="13"/>
                        <a:pt x="42" y="13"/>
                      </a:cubicBezTo>
                      <a:cubicBezTo>
                        <a:pt x="42" y="13"/>
                        <a:pt x="43" y="12"/>
                        <a:pt x="43" y="12"/>
                      </a:cubicBezTo>
                      <a:cubicBezTo>
                        <a:pt x="45" y="12"/>
                        <a:pt x="47" y="12"/>
                        <a:pt x="48" y="10"/>
                      </a:cubicBezTo>
                      <a:cubicBezTo>
                        <a:pt x="49" y="8"/>
                        <a:pt x="49" y="5"/>
                        <a:pt x="48" y="3"/>
                      </a:cubicBezTo>
                      <a:cubicBezTo>
                        <a:pt x="48" y="2"/>
                        <a:pt x="46" y="1"/>
                        <a:pt x="44" y="1"/>
                      </a:cubicBezTo>
                      <a:cubicBezTo>
                        <a:pt x="42" y="1"/>
                        <a:pt x="40" y="1"/>
                        <a:pt x="39" y="3"/>
                      </a:cubicBezTo>
                      <a:cubicBezTo>
                        <a:pt x="38" y="3"/>
                        <a:pt x="38" y="4"/>
                        <a:pt x="37" y="4"/>
                      </a:cubicBezTo>
                      <a:cubicBezTo>
                        <a:pt x="37" y="3"/>
                        <a:pt x="36" y="2"/>
                        <a:pt x="35" y="1"/>
                      </a:cubicBezTo>
                      <a:cubicBezTo>
                        <a:pt x="34" y="1"/>
                        <a:pt x="32" y="0"/>
                        <a:pt x="31" y="0"/>
                      </a:cubicBezTo>
                      <a:cubicBezTo>
                        <a:pt x="27" y="0"/>
                        <a:pt x="24" y="6"/>
                        <a:pt x="23" y="9"/>
                      </a:cubicBezTo>
                      <a:cubicBezTo>
                        <a:pt x="23" y="11"/>
                        <a:pt x="22" y="12"/>
                        <a:pt x="20" y="15"/>
                      </a:cubicBezTo>
                      <a:cubicBezTo>
                        <a:pt x="19" y="16"/>
                        <a:pt x="19" y="16"/>
                        <a:pt x="19" y="16"/>
                      </a:cubicBezTo>
                      <a:cubicBezTo>
                        <a:pt x="18" y="17"/>
                        <a:pt x="17" y="18"/>
                        <a:pt x="16" y="20"/>
                      </a:cubicBezTo>
                      <a:cubicBezTo>
                        <a:pt x="16" y="20"/>
                        <a:pt x="16" y="19"/>
                        <a:pt x="15" y="19"/>
                      </a:cubicBezTo>
                      <a:cubicBezTo>
                        <a:pt x="15" y="18"/>
                        <a:pt x="14" y="18"/>
                        <a:pt x="14" y="17"/>
                      </a:cubicBezTo>
                      <a:cubicBezTo>
                        <a:pt x="14" y="16"/>
                        <a:pt x="14" y="16"/>
                        <a:pt x="14" y="16"/>
                      </a:cubicBezTo>
                      <a:cubicBezTo>
                        <a:pt x="12" y="15"/>
                        <a:pt x="12" y="15"/>
                        <a:pt x="12" y="15"/>
                      </a:cubicBezTo>
                      <a:cubicBezTo>
                        <a:pt x="11" y="14"/>
                        <a:pt x="10" y="14"/>
                        <a:pt x="9" y="14"/>
                      </a:cubicBezTo>
                      <a:cubicBezTo>
                        <a:pt x="8" y="14"/>
                        <a:pt x="6" y="15"/>
                        <a:pt x="5" y="16"/>
                      </a:cubicBezTo>
                      <a:cubicBezTo>
                        <a:pt x="5" y="16"/>
                        <a:pt x="5" y="17"/>
                        <a:pt x="4" y="17"/>
                      </a:cubicBezTo>
                      <a:cubicBezTo>
                        <a:pt x="4" y="18"/>
                        <a:pt x="3" y="18"/>
                        <a:pt x="3" y="19"/>
                      </a:cubicBezTo>
                      <a:cubicBezTo>
                        <a:pt x="2" y="20"/>
                        <a:pt x="2" y="22"/>
                        <a:pt x="2" y="24"/>
                      </a:cubicBezTo>
                      <a:close/>
                    </a:path>
                  </a:pathLst>
                </a:custGeom>
                <a:grpFill/>
                <a:ln w="1778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9" name="Freeform 13">
                  <a:extLst>
                    <a:ext uri="{FF2B5EF4-FFF2-40B4-BE49-F238E27FC236}">
                      <a16:creationId xmlns:a16="http://schemas.microsoft.com/office/drawing/2014/main" id="{3586C1A5-57FE-471B-9CB9-84913D25E210}"/>
                    </a:ext>
                  </a:extLst>
                </p:cNvPr>
                <p:cNvSpPr>
                  <a:spLocks/>
                </p:cNvSpPr>
                <p:nvPr/>
              </p:nvSpPr>
              <p:spPr bwMode="auto">
                <a:xfrm>
                  <a:off x="-603387" y="2001462"/>
                  <a:ext cx="55454" cy="49770"/>
                </a:xfrm>
                <a:custGeom>
                  <a:avLst/>
                  <a:gdLst>
                    <a:gd name="T0" fmla="*/ 18 w 29"/>
                    <a:gd name="T1" fmla="*/ 20 h 28"/>
                    <a:gd name="T2" fmla="*/ 21 w 29"/>
                    <a:gd name="T3" fmla="*/ 17 h 28"/>
                    <a:gd name="T4" fmla="*/ 22 w 29"/>
                    <a:gd name="T5" fmla="*/ 15 h 28"/>
                    <a:gd name="T6" fmla="*/ 29 w 29"/>
                    <a:gd name="T7" fmla="*/ 5 h 28"/>
                    <a:gd name="T8" fmla="*/ 24 w 29"/>
                    <a:gd name="T9" fmla="*/ 0 h 28"/>
                    <a:gd name="T10" fmla="*/ 17 w 29"/>
                    <a:gd name="T11" fmla="*/ 3 h 28"/>
                    <a:gd name="T12" fmla="*/ 13 w 29"/>
                    <a:gd name="T13" fmla="*/ 6 h 28"/>
                    <a:gd name="T14" fmla="*/ 10 w 29"/>
                    <a:gd name="T15" fmla="*/ 9 h 28"/>
                    <a:gd name="T16" fmla="*/ 7 w 29"/>
                    <a:gd name="T17" fmla="*/ 13 h 28"/>
                    <a:gd name="T18" fmla="*/ 5 w 29"/>
                    <a:gd name="T19" fmla="*/ 15 h 28"/>
                    <a:gd name="T20" fmla="*/ 4 w 29"/>
                    <a:gd name="T21" fmla="*/ 16 h 28"/>
                    <a:gd name="T22" fmla="*/ 0 w 29"/>
                    <a:gd name="T23" fmla="*/ 23 h 28"/>
                    <a:gd name="T24" fmla="*/ 2 w 29"/>
                    <a:gd name="T25" fmla="*/ 27 h 28"/>
                    <a:gd name="T26" fmla="*/ 6 w 29"/>
                    <a:gd name="T27" fmla="*/ 28 h 28"/>
                    <a:gd name="T28" fmla="*/ 13 w 29"/>
                    <a:gd name="T29" fmla="*/ 25 h 28"/>
                    <a:gd name="T30" fmla="*/ 18 w 29"/>
                    <a:gd name="T31" fmla="*/ 2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28">
                      <a:moveTo>
                        <a:pt x="18" y="20"/>
                      </a:moveTo>
                      <a:cubicBezTo>
                        <a:pt x="19" y="19"/>
                        <a:pt x="20" y="18"/>
                        <a:pt x="21" y="17"/>
                      </a:cubicBezTo>
                      <a:cubicBezTo>
                        <a:pt x="21" y="16"/>
                        <a:pt x="22" y="16"/>
                        <a:pt x="22" y="15"/>
                      </a:cubicBezTo>
                      <a:cubicBezTo>
                        <a:pt x="25" y="13"/>
                        <a:pt x="29" y="10"/>
                        <a:pt x="29" y="5"/>
                      </a:cubicBezTo>
                      <a:cubicBezTo>
                        <a:pt x="29" y="1"/>
                        <a:pt x="26" y="0"/>
                        <a:pt x="24" y="0"/>
                      </a:cubicBezTo>
                      <a:cubicBezTo>
                        <a:pt x="22" y="0"/>
                        <a:pt x="20" y="1"/>
                        <a:pt x="17" y="3"/>
                      </a:cubicBezTo>
                      <a:cubicBezTo>
                        <a:pt x="16" y="4"/>
                        <a:pt x="14" y="5"/>
                        <a:pt x="13" y="6"/>
                      </a:cubicBezTo>
                      <a:cubicBezTo>
                        <a:pt x="12" y="7"/>
                        <a:pt x="11" y="8"/>
                        <a:pt x="10" y="9"/>
                      </a:cubicBezTo>
                      <a:cubicBezTo>
                        <a:pt x="8" y="10"/>
                        <a:pt x="7" y="11"/>
                        <a:pt x="7" y="13"/>
                      </a:cubicBezTo>
                      <a:cubicBezTo>
                        <a:pt x="6" y="13"/>
                        <a:pt x="6" y="14"/>
                        <a:pt x="5" y="15"/>
                      </a:cubicBezTo>
                      <a:cubicBezTo>
                        <a:pt x="5" y="15"/>
                        <a:pt x="5" y="15"/>
                        <a:pt x="4" y="16"/>
                      </a:cubicBezTo>
                      <a:cubicBezTo>
                        <a:pt x="2" y="18"/>
                        <a:pt x="0" y="20"/>
                        <a:pt x="0" y="23"/>
                      </a:cubicBezTo>
                      <a:cubicBezTo>
                        <a:pt x="0" y="25"/>
                        <a:pt x="0" y="26"/>
                        <a:pt x="2" y="27"/>
                      </a:cubicBezTo>
                      <a:cubicBezTo>
                        <a:pt x="3" y="28"/>
                        <a:pt x="4" y="28"/>
                        <a:pt x="6" y="28"/>
                      </a:cubicBezTo>
                      <a:cubicBezTo>
                        <a:pt x="9" y="28"/>
                        <a:pt x="12" y="26"/>
                        <a:pt x="13" y="25"/>
                      </a:cubicBezTo>
                      <a:cubicBezTo>
                        <a:pt x="15" y="24"/>
                        <a:pt x="17" y="22"/>
                        <a:pt x="18" y="20"/>
                      </a:cubicBezTo>
                      <a:close/>
                    </a:path>
                  </a:pathLst>
                </a:custGeom>
                <a:grpFill/>
                <a:ln w="1778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20" name="Freeform 14">
                  <a:extLst>
                    <a:ext uri="{FF2B5EF4-FFF2-40B4-BE49-F238E27FC236}">
                      <a16:creationId xmlns:a16="http://schemas.microsoft.com/office/drawing/2014/main" id="{8A47AB28-D6C2-4E3A-9E79-C6AA676A400F}"/>
                    </a:ext>
                  </a:extLst>
                </p:cNvPr>
                <p:cNvSpPr>
                  <a:spLocks/>
                </p:cNvSpPr>
                <p:nvPr/>
              </p:nvSpPr>
              <p:spPr bwMode="auto">
                <a:xfrm>
                  <a:off x="-666181" y="2049701"/>
                  <a:ext cx="59531" cy="44410"/>
                </a:xfrm>
                <a:custGeom>
                  <a:avLst/>
                  <a:gdLst>
                    <a:gd name="T0" fmla="*/ 26 w 31"/>
                    <a:gd name="T1" fmla="*/ 0 h 25"/>
                    <a:gd name="T2" fmla="*/ 16 w 31"/>
                    <a:gd name="T3" fmla="*/ 3 h 25"/>
                    <a:gd name="T4" fmla="*/ 14 w 31"/>
                    <a:gd name="T5" fmla="*/ 4 h 25"/>
                    <a:gd name="T6" fmla="*/ 10 w 31"/>
                    <a:gd name="T7" fmla="*/ 6 h 25"/>
                    <a:gd name="T8" fmla="*/ 8 w 31"/>
                    <a:gd name="T9" fmla="*/ 6 h 25"/>
                    <a:gd name="T10" fmla="*/ 7 w 31"/>
                    <a:gd name="T11" fmla="*/ 6 h 25"/>
                    <a:gd name="T12" fmla="*/ 3 w 31"/>
                    <a:gd name="T13" fmla="*/ 7 h 25"/>
                    <a:gd name="T14" fmla="*/ 1 w 31"/>
                    <a:gd name="T15" fmla="*/ 19 h 25"/>
                    <a:gd name="T16" fmla="*/ 9 w 31"/>
                    <a:gd name="T17" fmla="*/ 25 h 25"/>
                    <a:gd name="T18" fmla="*/ 11 w 31"/>
                    <a:gd name="T19" fmla="*/ 25 h 25"/>
                    <a:gd name="T20" fmla="*/ 15 w 31"/>
                    <a:gd name="T21" fmla="*/ 19 h 25"/>
                    <a:gd name="T22" fmla="*/ 16 w 31"/>
                    <a:gd name="T23" fmla="*/ 18 h 25"/>
                    <a:gd name="T24" fmla="*/ 18 w 31"/>
                    <a:gd name="T25" fmla="*/ 17 h 25"/>
                    <a:gd name="T26" fmla="*/ 21 w 31"/>
                    <a:gd name="T27" fmla="*/ 15 h 25"/>
                    <a:gd name="T28" fmla="*/ 23 w 31"/>
                    <a:gd name="T29" fmla="*/ 12 h 25"/>
                    <a:gd name="T30" fmla="*/ 23 w 31"/>
                    <a:gd name="T31" fmla="*/ 11 h 25"/>
                    <a:gd name="T32" fmla="*/ 24 w 31"/>
                    <a:gd name="T33" fmla="*/ 11 h 25"/>
                    <a:gd name="T34" fmla="*/ 25 w 31"/>
                    <a:gd name="T35" fmla="*/ 10 h 25"/>
                    <a:gd name="T36" fmla="*/ 31 w 31"/>
                    <a:gd name="T37" fmla="*/ 5 h 25"/>
                    <a:gd name="T38" fmla="*/ 29 w 31"/>
                    <a:gd name="T39" fmla="*/ 1 h 25"/>
                    <a:gd name="T40" fmla="*/ 26 w 31"/>
                    <a:gd name="T4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25">
                      <a:moveTo>
                        <a:pt x="26" y="0"/>
                      </a:moveTo>
                      <a:cubicBezTo>
                        <a:pt x="23" y="0"/>
                        <a:pt x="19" y="1"/>
                        <a:pt x="16" y="3"/>
                      </a:cubicBezTo>
                      <a:cubicBezTo>
                        <a:pt x="15" y="4"/>
                        <a:pt x="15" y="4"/>
                        <a:pt x="14" y="4"/>
                      </a:cubicBezTo>
                      <a:cubicBezTo>
                        <a:pt x="13" y="5"/>
                        <a:pt x="11" y="5"/>
                        <a:pt x="10" y="6"/>
                      </a:cubicBezTo>
                      <a:cubicBezTo>
                        <a:pt x="9" y="6"/>
                        <a:pt x="9" y="6"/>
                        <a:pt x="8" y="6"/>
                      </a:cubicBezTo>
                      <a:cubicBezTo>
                        <a:pt x="8" y="6"/>
                        <a:pt x="7" y="6"/>
                        <a:pt x="7" y="6"/>
                      </a:cubicBezTo>
                      <a:cubicBezTo>
                        <a:pt x="6" y="6"/>
                        <a:pt x="4" y="6"/>
                        <a:pt x="3" y="7"/>
                      </a:cubicBezTo>
                      <a:cubicBezTo>
                        <a:pt x="0" y="9"/>
                        <a:pt x="0" y="17"/>
                        <a:pt x="1" y="19"/>
                      </a:cubicBezTo>
                      <a:cubicBezTo>
                        <a:pt x="2" y="23"/>
                        <a:pt x="5" y="25"/>
                        <a:pt x="9" y="25"/>
                      </a:cubicBezTo>
                      <a:cubicBezTo>
                        <a:pt x="10" y="25"/>
                        <a:pt x="11" y="25"/>
                        <a:pt x="11" y="25"/>
                      </a:cubicBezTo>
                      <a:cubicBezTo>
                        <a:pt x="14" y="24"/>
                        <a:pt x="15" y="21"/>
                        <a:pt x="15" y="19"/>
                      </a:cubicBezTo>
                      <a:cubicBezTo>
                        <a:pt x="15" y="19"/>
                        <a:pt x="16" y="18"/>
                        <a:pt x="16" y="18"/>
                      </a:cubicBezTo>
                      <a:cubicBezTo>
                        <a:pt x="16" y="18"/>
                        <a:pt x="17" y="17"/>
                        <a:pt x="18" y="17"/>
                      </a:cubicBezTo>
                      <a:cubicBezTo>
                        <a:pt x="19" y="17"/>
                        <a:pt x="20" y="16"/>
                        <a:pt x="21" y="15"/>
                      </a:cubicBezTo>
                      <a:cubicBezTo>
                        <a:pt x="22" y="14"/>
                        <a:pt x="23" y="13"/>
                        <a:pt x="23" y="12"/>
                      </a:cubicBezTo>
                      <a:cubicBezTo>
                        <a:pt x="23" y="12"/>
                        <a:pt x="23" y="12"/>
                        <a:pt x="23" y="11"/>
                      </a:cubicBezTo>
                      <a:cubicBezTo>
                        <a:pt x="23" y="11"/>
                        <a:pt x="24" y="11"/>
                        <a:pt x="24" y="11"/>
                      </a:cubicBezTo>
                      <a:cubicBezTo>
                        <a:pt x="25" y="10"/>
                        <a:pt x="25" y="10"/>
                        <a:pt x="25" y="10"/>
                      </a:cubicBezTo>
                      <a:cubicBezTo>
                        <a:pt x="27" y="9"/>
                        <a:pt x="31" y="8"/>
                        <a:pt x="31" y="5"/>
                      </a:cubicBezTo>
                      <a:cubicBezTo>
                        <a:pt x="31" y="4"/>
                        <a:pt x="31" y="2"/>
                        <a:pt x="29" y="1"/>
                      </a:cubicBezTo>
                      <a:cubicBezTo>
                        <a:pt x="28" y="0"/>
                        <a:pt x="27" y="0"/>
                        <a:pt x="26" y="0"/>
                      </a:cubicBezTo>
                      <a:close/>
                    </a:path>
                  </a:pathLst>
                </a:custGeom>
                <a:grpFill/>
                <a:ln w="1778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21" name="Freeform 15">
                  <a:extLst>
                    <a:ext uri="{FF2B5EF4-FFF2-40B4-BE49-F238E27FC236}">
                      <a16:creationId xmlns:a16="http://schemas.microsoft.com/office/drawing/2014/main" id="{03F09895-25B7-431D-BC97-B03D92A78F09}"/>
                    </a:ext>
                  </a:extLst>
                </p:cNvPr>
                <p:cNvSpPr>
                  <a:spLocks/>
                </p:cNvSpPr>
                <p:nvPr/>
              </p:nvSpPr>
              <p:spPr bwMode="auto">
                <a:xfrm>
                  <a:off x="-526730" y="2201309"/>
                  <a:ext cx="41590" cy="53599"/>
                </a:xfrm>
                <a:custGeom>
                  <a:avLst/>
                  <a:gdLst>
                    <a:gd name="T0" fmla="*/ 4 w 22"/>
                    <a:gd name="T1" fmla="*/ 29 h 30"/>
                    <a:gd name="T2" fmla="*/ 6 w 22"/>
                    <a:gd name="T3" fmla="*/ 30 h 30"/>
                    <a:gd name="T4" fmla="*/ 11 w 22"/>
                    <a:gd name="T5" fmla="*/ 25 h 30"/>
                    <a:gd name="T6" fmla="*/ 11 w 22"/>
                    <a:gd name="T7" fmla="*/ 24 h 30"/>
                    <a:gd name="T8" fmla="*/ 13 w 22"/>
                    <a:gd name="T9" fmla="*/ 22 h 30"/>
                    <a:gd name="T10" fmla="*/ 15 w 22"/>
                    <a:gd name="T11" fmla="*/ 20 h 30"/>
                    <a:gd name="T12" fmla="*/ 16 w 22"/>
                    <a:gd name="T13" fmla="*/ 17 h 30"/>
                    <a:gd name="T14" fmla="*/ 17 w 22"/>
                    <a:gd name="T15" fmla="*/ 16 h 30"/>
                    <a:gd name="T16" fmla="*/ 18 w 22"/>
                    <a:gd name="T17" fmla="*/ 14 h 30"/>
                    <a:gd name="T18" fmla="*/ 22 w 22"/>
                    <a:gd name="T19" fmla="*/ 7 h 30"/>
                    <a:gd name="T20" fmla="*/ 21 w 22"/>
                    <a:gd name="T21" fmla="*/ 2 h 30"/>
                    <a:gd name="T22" fmla="*/ 17 w 22"/>
                    <a:gd name="T23" fmla="*/ 0 h 30"/>
                    <a:gd name="T24" fmla="*/ 14 w 22"/>
                    <a:gd name="T25" fmla="*/ 0 h 30"/>
                    <a:gd name="T26" fmla="*/ 0 w 22"/>
                    <a:gd name="T27" fmla="*/ 23 h 30"/>
                    <a:gd name="T28" fmla="*/ 4 w 22"/>
                    <a:gd name="T29"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 h="30">
                      <a:moveTo>
                        <a:pt x="4" y="29"/>
                      </a:moveTo>
                      <a:cubicBezTo>
                        <a:pt x="5" y="30"/>
                        <a:pt x="5" y="30"/>
                        <a:pt x="6" y="30"/>
                      </a:cubicBezTo>
                      <a:cubicBezTo>
                        <a:pt x="9" y="30"/>
                        <a:pt x="10" y="26"/>
                        <a:pt x="11" y="25"/>
                      </a:cubicBezTo>
                      <a:cubicBezTo>
                        <a:pt x="11" y="25"/>
                        <a:pt x="11" y="24"/>
                        <a:pt x="11" y="24"/>
                      </a:cubicBezTo>
                      <a:cubicBezTo>
                        <a:pt x="12" y="23"/>
                        <a:pt x="12" y="23"/>
                        <a:pt x="13" y="22"/>
                      </a:cubicBezTo>
                      <a:cubicBezTo>
                        <a:pt x="13" y="22"/>
                        <a:pt x="14" y="21"/>
                        <a:pt x="15" y="20"/>
                      </a:cubicBezTo>
                      <a:cubicBezTo>
                        <a:pt x="16" y="19"/>
                        <a:pt x="16" y="18"/>
                        <a:pt x="16" y="17"/>
                      </a:cubicBezTo>
                      <a:cubicBezTo>
                        <a:pt x="16" y="17"/>
                        <a:pt x="17" y="16"/>
                        <a:pt x="17" y="16"/>
                      </a:cubicBezTo>
                      <a:cubicBezTo>
                        <a:pt x="17" y="15"/>
                        <a:pt x="18" y="14"/>
                        <a:pt x="18" y="14"/>
                      </a:cubicBezTo>
                      <a:cubicBezTo>
                        <a:pt x="20" y="12"/>
                        <a:pt x="21" y="9"/>
                        <a:pt x="22" y="7"/>
                      </a:cubicBezTo>
                      <a:cubicBezTo>
                        <a:pt x="22" y="4"/>
                        <a:pt x="22" y="2"/>
                        <a:pt x="21" y="2"/>
                      </a:cubicBezTo>
                      <a:cubicBezTo>
                        <a:pt x="20" y="0"/>
                        <a:pt x="19" y="0"/>
                        <a:pt x="17" y="0"/>
                      </a:cubicBezTo>
                      <a:cubicBezTo>
                        <a:pt x="16" y="0"/>
                        <a:pt x="15" y="0"/>
                        <a:pt x="14" y="0"/>
                      </a:cubicBezTo>
                      <a:cubicBezTo>
                        <a:pt x="9" y="2"/>
                        <a:pt x="0" y="16"/>
                        <a:pt x="0" y="23"/>
                      </a:cubicBezTo>
                      <a:cubicBezTo>
                        <a:pt x="0" y="26"/>
                        <a:pt x="2" y="28"/>
                        <a:pt x="4" y="29"/>
                      </a:cubicBezTo>
                      <a:close/>
                    </a:path>
                  </a:pathLst>
                </a:custGeom>
                <a:grpFill/>
                <a:ln w="1778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22" name="Freeform 16">
                  <a:extLst>
                    <a:ext uri="{FF2B5EF4-FFF2-40B4-BE49-F238E27FC236}">
                      <a16:creationId xmlns:a16="http://schemas.microsoft.com/office/drawing/2014/main" id="{7CEB214D-78AB-4CC4-8458-93E3840C402F}"/>
                    </a:ext>
                  </a:extLst>
                </p:cNvPr>
                <p:cNvSpPr>
                  <a:spLocks/>
                </p:cNvSpPr>
                <p:nvPr/>
              </p:nvSpPr>
              <p:spPr bwMode="auto">
                <a:xfrm>
                  <a:off x="-580553" y="2178338"/>
                  <a:ext cx="192458" cy="226646"/>
                </a:xfrm>
                <a:custGeom>
                  <a:avLst/>
                  <a:gdLst>
                    <a:gd name="T0" fmla="*/ 93 w 101"/>
                    <a:gd name="T1" fmla="*/ 28 h 127"/>
                    <a:gd name="T2" fmla="*/ 98 w 101"/>
                    <a:gd name="T3" fmla="*/ 11 h 127"/>
                    <a:gd name="T4" fmla="*/ 97 w 101"/>
                    <a:gd name="T5" fmla="*/ 9 h 127"/>
                    <a:gd name="T6" fmla="*/ 95 w 101"/>
                    <a:gd name="T7" fmla="*/ 0 h 127"/>
                    <a:gd name="T8" fmla="*/ 90 w 101"/>
                    <a:gd name="T9" fmla="*/ 3 h 127"/>
                    <a:gd name="T10" fmla="*/ 89 w 101"/>
                    <a:gd name="T11" fmla="*/ 4 h 127"/>
                    <a:gd name="T12" fmla="*/ 85 w 101"/>
                    <a:gd name="T13" fmla="*/ 13 h 127"/>
                    <a:gd name="T14" fmla="*/ 79 w 101"/>
                    <a:gd name="T15" fmla="*/ 18 h 127"/>
                    <a:gd name="T16" fmla="*/ 68 w 101"/>
                    <a:gd name="T17" fmla="*/ 30 h 127"/>
                    <a:gd name="T18" fmla="*/ 63 w 101"/>
                    <a:gd name="T19" fmla="*/ 36 h 127"/>
                    <a:gd name="T20" fmla="*/ 63 w 101"/>
                    <a:gd name="T21" fmla="*/ 48 h 127"/>
                    <a:gd name="T22" fmla="*/ 51 w 101"/>
                    <a:gd name="T23" fmla="*/ 58 h 127"/>
                    <a:gd name="T24" fmla="*/ 50 w 101"/>
                    <a:gd name="T25" fmla="*/ 53 h 127"/>
                    <a:gd name="T26" fmla="*/ 48 w 101"/>
                    <a:gd name="T27" fmla="*/ 51 h 127"/>
                    <a:gd name="T28" fmla="*/ 40 w 101"/>
                    <a:gd name="T29" fmla="*/ 55 h 127"/>
                    <a:gd name="T30" fmla="*/ 35 w 101"/>
                    <a:gd name="T31" fmla="*/ 58 h 127"/>
                    <a:gd name="T32" fmla="*/ 27 w 101"/>
                    <a:gd name="T33" fmla="*/ 63 h 127"/>
                    <a:gd name="T34" fmla="*/ 18 w 101"/>
                    <a:gd name="T35" fmla="*/ 63 h 127"/>
                    <a:gd name="T36" fmla="*/ 15 w 101"/>
                    <a:gd name="T37" fmla="*/ 65 h 127"/>
                    <a:gd name="T38" fmla="*/ 8 w 101"/>
                    <a:gd name="T39" fmla="*/ 78 h 127"/>
                    <a:gd name="T40" fmla="*/ 4 w 101"/>
                    <a:gd name="T41" fmla="*/ 90 h 127"/>
                    <a:gd name="T42" fmla="*/ 6 w 101"/>
                    <a:gd name="T43" fmla="*/ 107 h 127"/>
                    <a:gd name="T44" fmla="*/ 19 w 101"/>
                    <a:gd name="T45" fmla="*/ 94 h 127"/>
                    <a:gd name="T46" fmla="*/ 27 w 101"/>
                    <a:gd name="T47" fmla="*/ 84 h 127"/>
                    <a:gd name="T48" fmla="*/ 26 w 101"/>
                    <a:gd name="T49" fmla="*/ 88 h 127"/>
                    <a:gd name="T50" fmla="*/ 27 w 101"/>
                    <a:gd name="T51" fmla="*/ 102 h 127"/>
                    <a:gd name="T52" fmla="*/ 24 w 101"/>
                    <a:gd name="T53" fmla="*/ 111 h 127"/>
                    <a:gd name="T54" fmla="*/ 26 w 101"/>
                    <a:gd name="T55" fmla="*/ 126 h 127"/>
                    <a:gd name="T56" fmla="*/ 39 w 101"/>
                    <a:gd name="T57" fmla="*/ 119 h 127"/>
                    <a:gd name="T58" fmla="*/ 57 w 101"/>
                    <a:gd name="T59" fmla="*/ 105 h 127"/>
                    <a:gd name="T60" fmla="*/ 56 w 101"/>
                    <a:gd name="T61" fmla="*/ 85 h 127"/>
                    <a:gd name="T62" fmla="*/ 61 w 101"/>
                    <a:gd name="T63" fmla="*/ 86 h 127"/>
                    <a:gd name="T64" fmla="*/ 68 w 101"/>
                    <a:gd name="T65" fmla="*/ 75 h 127"/>
                    <a:gd name="T66" fmla="*/ 73 w 101"/>
                    <a:gd name="T67" fmla="*/ 66 h 127"/>
                    <a:gd name="T68" fmla="*/ 83 w 101"/>
                    <a:gd name="T69" fmla="*/ 48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 h="127">
                      <a:moveTo>
                        <a:pt x="85" y="43"/>
                      </a:moveTo>
                      <a:cubicBezTo>
                        <a:pt x="87" y="38"/>
                        <a:pt x="90" y="33"/>
                        <a:pt x="93" y="28"/>
                      </a:cubicBezTo>
                      <a:cubicBezTo>
                        <a:pt x="95" y="26"/>
                        <a:pt x="95" y="26"/>
                        <a:pt x="95" y="26"/>
                      </a:cubicBezTo>
                      <a:cubicBezTo>
                        <a:pt x="95" y="26"/>
                        <a:pt x="101" y="16"/>
                        <a:pt x="98" y="11"/>
                      </a:cubicBezTo>
                      <a:cubicBezTo>
                        <a:pt x="98" y="11"/>
                        <a:pt x="97" y="10"/>
                        <a:pt x="97" y="10"/>
                      </a:cubicBezTo>
                      <a:cubicBezTo>
                        <a:pt x="97" y="9"/>
                        <a:pt x="97" y="9"/>
                        <a:pt x="97" y="9"/>
                      </a:cubicBezTo>
                      <a:cubicBezTo>
                        <a:pt x="100" y="6"/>
                        <a:pt x="99" y="4"/>
                        <a:pt x="98" y="3"/>
                      </a:cubicBezTo>
                      <a:cubicBezTo>
                        <a:pt x="97" y="0"/>
                        <a:pt x="95" y="0"/>
                        <a:pt x="95" y="0"/>
                      </a:cubicBezTo>
                      <a:cubicBezTo>
                        <a:pt x="93" y="0"/>
                        <a:pt x="91" y="1"/>
                        <a:pt x="91" y="3"/>
                      </a:cubicBezTo>
                      <a:cubicBezTo>
                        <a:pt x="90" y="3"/>
                        <a:pt x="90" y="3"/>
                        <a:pt x="90" y="3"/>
                      </a:cubicBezTo>
                      <a:cubicBezTo>
                        <a:pt x="89" y="3"/>
                        <a:pt x="89" y="3"/>
                        <a:pt x="89" y="3"/>
                      </a:cubicBezTo>
                      <a:cubicBezTo>
                        <a:pt x="89" y="4"/>
                        <a:pt x="89" y="4"/>
                        <a:pt x="89" y="4"/>
                      </a:cubicBezTo>
                      <a:cubicBezTo>
                        <a:pt x="88" y="6"/>
                        <a:pt x="88" y="8"/>
                        <a:pt x="89" y="10"/>
                      </a:cubicBezTo>
                      <a:cubicBezTo>
                        <a:pt x="88" y="11"/>
                        <a:pt x="86" y="12"/>
                        <a:pt x="85" y="13"/>
                      </a:cubicBezTo>
                      <a:cubicBezTo>
                        <a:pt x="85" y="14"/>
                        <a:pt x="84" y="14"/>
                        <a:pt x="84" y="14"/>
                      </a:cubicBezTo>
                      <a:cubicBezTo>
                        <a:pt x="82" y="16"/>
                        <a:pt x="81" y="17"/>
                        <a:pt x="79" y="18"/>
                      </a:cubicBezTo>
                      <a:cubicBezTo>
                        <a:pt x="77" y="19"/>
                        <a:pt x="77" y="19"/>
                        <a:pt x="77" y="19"/>
                      </a:cubicBezTo>
                      <a:cubicBezTo>
                        <a:pt x="73" y="22"/>
                        <a:pt x="70" y="26"/>
                        <a:pt x="68" y="30"/>
                      </a:cubicBezTo>
                      <a:cubicBezTo>
                        <a:pt x="66" y="31"/>
                        <a:pt x="65" y="33"/>
                        <a:pt x="64" y="35"/>
                      </a:cubicBezTo>
                      <a:cubicBezTo>
                        <a:pt x="64" y="35"/>
                        <a:pt x="63" y="35"/>
                        <a:pt x="63" y="36"/>
                      </a:cubicBezTo>
                      <a:cubicBezTo>
                        <a:pt x="61" y="38"/>
                        <a:pt x="58" y="41"/>
                        <a:pt x="59" y="44"/>
                      </a:cubicBezTo>
                      <a:cubicBezTo>
                        <a:pt x="59" y="45"/>
                        <a:pt x="60" y="48"/>
                        <a:pt x="63" y="48"/>
                      </a:cubicBezTo>
                      <a:cubicBezTo>
                        <a:pt x="62" y="48"/>
                        <a:pt x="60" y="50"/>
                        <a:pt x="60" y="50"/>
                      </a:cubicBezTo>
                      <a:cubicBezTo>
                        <a:pt x="56" y="51"/>
                        <a:pt x="52" y="53"/>
                        <a:pt x="51" y="58"/>
                      </a:cubicBezTo>
                      <a:cubicBezTo>
                        <a:pt x="51" y="58"/>
                        <a:pt x="51" y="58"/>
                        <a:pt x="51" y="58"/>
                      </a:cubicBezTo>
                      <a:cubicBezTo>
                        <a:pt x="51" y="56"/>
                        <a:pt x="51" y="55"/>
                        <a:pt x="50" y="53"/>
                      </a:cubicBezTo>
                      <a:cubicBezTo>
                        <a:pt x="50" y="51"/>
                        <a:pt x="50" y="51"/>
                        <a:pt x="50" y="51"/>
                      </a:cubicBezTo>
                      <a:cubicBezTo>
                        <a:pt x="48" y="51"/>
                        <a:pt x="48" y="51"/>
                        <a:pt x="48" y="51"/>
                      </a:cubicBezTo>
                      <a:cubicBezTo>
                        <a:pt x="48" y="51"/>
                        <a:pt x="47" y="51"/>
                        <a:pt x="47" y="51"/>
                      </a:cubicBezTo>
                      <a:cubicBezTo>
                        <a:pt x="43" y="51"/>
                        <a:pt x="41" y="53"/>
                        <a:pt x="40" y="55"/>
                      </a:cubicBezTo>
                      <a:cubicBezTo>
                        <a:pt x="39" y="56"/>
                        <a:pt x="38" y="56"/>
                        <a:pt x="37" y="57"/>
                      </a:cubicBezTo>
                      <a:cubicBezTo>
                        <a:pt x="36" y="57"/>
                        <a:pt x="35" y="57"/>
                        <a:pt x="35" y="58"/>
                      </a:cubicBezTo>
                      <a:cubicBezTo>
                        <a:pt x="32" y="59"/>
                        <a:pt x="29" y="61"/>
                        <a:pt x="28" y="63"/>
                      </a:cubicBezTo>
                      <a:cubicBezTo>
                        <a:pt x="27" y="63"/>
                        <a:pt x="27" y="63"/>
                        <a:pt x="27" y="63"/>
                      </a:cubicBezTo>
                      <a:cubicBezTo>
                        <a:pt x="26" y="61"/>
                        <a:pt x="25" y="61"/>
                        <a:pt x="24" y="61"/>
                      </a:cubicBezTo>
                      <a:cubicBezTo>
                        <a:pt x="21" y="61"/>
                        <a:pt x="20" y="62"/>
                        <a:pt x="18" y="63"/>
                      </a:cubicBezTo>
                      <a:cubicBezTo>
                        <a:pt x="18" y="63"/>
                        <a:pt x="18" y="64"/>
                        <a:pt x="17" y="64"/>
                      </a:cubicBezTo>
                      <a:cubicBezTo>
                        <a:pt x="16" y="64"/>
                        <a:pt x="16" y="65"/>
                        <a:pt x="15" y="65"/>
                      </a:cubicBezTo>
                      <a:cubicBezTo>
                        <a:pt x="13" y="66"/>
                        <a:pt x="11" y="66"/>
                        <a:pt x="9" y="71"/>
                      </a:cubicBezTo>
                      <a:cubicBezTo>
                        <a:pt x="8" y="73"/>
                        <a:pt x="8" y="75"/>
                        <a:pt x="8" y="78"/>
                      </a:cubicBezTo>
                      <a:cubicBezTo>
                        <a:pt x="8" y="79"/>
                        <a:pt x="8" y="80"/>
                        <a:pt x="7" y="82"/>
                      </a:cubicBezTo>
                      <a:cubicBezTo>
                        <a:pt x="7" y="85"/>
                        <a:pt x="6" y="87"/>
                        <a:pt x="4" y="90"/>
                      </a:cubicBezTo>
                      <a:cubicBezTo>
                        <a:pt x="3" y="93"/>
                        <a:pt x="0" y="98"/>
                        <a:pt x="2" y="102"/>
                      </a:cubicBezTo>
                      <a:cubicBezTo>
                        <a:pt x="3" y="106"/>
                        <a:pt x="5" y="107"/>
                        <a:pt x="6" y="107"/>
                      </a:cubicBezTo>
                      <a:cubicBezTo>
                        <a:pt x="8" y="107"/>
                        <a:pt x="10" y="106"/>
                        <a:pt x="12" y="104"/>
                      </a:cubicBezTo>
                      <a:cubicBezTo>
                        <a:pt x="15" y="101"/>
                        <a:pt x="17" y="97"/>
                        <a:pt x="19" y="94"/>
                      </a:cubicBezTo>
                      <a:cubicBezTo>
                        <a:pt x="21" y="91"/>
                        <a:pt x="22" y="89"/>
                        <a:pt x="24" y="87"/>
                      </a:cubicBezTo>
                      <a:cubicBezTo>
                        <a:pt x="25" y="85"/>
                        <a:pt x="26" y="84"/>
                        <a:pt x="27" y="84"/>
                      </a:cubicBezTo>
                      <a:cubicBezTo>
                        <a:pt x="27" y="84"/>
                        <a:pt x="27" y="84"/>
                        <a:pt x="27" y="85"/>
                      </a:cubicBezTo>
                      <a:cubicBezTo>
                        <a:pt x="28" y="85"/>
                        <a:pt x="27" y="86"/>
                        <a:pt x="26" y="88"/>
                      </a:cubicBezTo>
                      <a:cubicBezTo>
                        <a:pt x="26" y="87"/>
                        <a:pt x="26" y="87"/>
                        <a:pt x="26" y="87"/>
                      </a:cubicBezTo>
                      <a:cubicBezTo>
                        <a:pt x="21" y="93"/>
                        <a:pt x="24" y="98"/>
                        <a:pt x="27" y="102"/>
                      </a:cubicBezTo>
                      <a:cubicBezTo>
                        <a:pt x="28" y="105"/>
                        <a:pt x="28" y="106"/>
                        <a:pt x="25" y="109"/>
                      </a:cubicBezTo>
                      <a:cubicBezTo>
                        <a:pt x="24" y="110"/>
                        <a:pt x="24" y="111"/>
                        <a:pt x="24" y="111"/>
                      </a:cubicBezTo>
                      <a:cubicBezTo>
                        <a:pt x="23" y="113"/>
                        <a:pt x="19" y="117"/>
                        <a:pt x="21" y="122"/>
                      </a:cubicBezTo>
                      <a:cubicBezTo>
                        <a:pt x="21" y="123"/>
                        <a:pt x="22" y="125"/>
                        <a:pt x="26" y="126"/>
                      </a:cubicBezTo>
                      <a:cubicBezTo>
                        <a:pt x="27" y="127"/>
                        <a:pt x="28" y="127"/>
                        <a:pt x="29" y="127"/>
                      </a:cubicBezTo>
                      <a:cubicBezTo>
                        <a:pt x="34" y="127"/>
                        <a:pt x="37" y="122"/>
                        <a:pt x="39" y="119"/>
                      </a:cubicBezTo>
                      <a:cubicBezTo>
                        <a:pt x="41" y="116"/>
                        <a:pt x="43" y="116"/>
                        <a:pt x="47" y="115"/>
                      </a:cubicBezTo>
                      <a:cubicBezTo>
                        <a:pt x="51" y="114"/>
                        <a:pt x="56" y="112"/>
                        <a:pt x="57" y="105"/>
                      </a:cubicBezTo>
                      <a:cubicBezTo>
                        <a:pt x="58" y="100"/>
                        <a:pt x="58" y="95"/>
                        <a:pt x="58" y="90"/>
                      </a:cubicBezTo>
                      <a:cubicBezTo>
                        <a:pt x="57" y="88"/>
                        <a:pt x="57" y="86"/>
                        <a:pt x="56" y="85"/>
                      </a:cubicBezTo>
                      <a:cubicBezTo>
                        <a:pt x="57" y="85"/>
                        <a:pt x="58" y="86"/>
                        <a:pt x="59" y="86"/>
                      </a:cubicBezTo>
                      <a:cubicBezTo>
                        <a:pt x="60" y="86"/>
                        <a:pt x="60" y="86"/>
                        <a:pt x="61" y="86"/>
                      </a:cubicBezTo>
                      <a:cubicBezTo>
                        <a:pt x="66" y="85"/>
                        <a:pt x="67" y="79"/>
                        <a:pt x="68" y="77"/>
                      </a:cubicBezTo>
                      <a:cubicBezTo>
                        <a:pt x="68" y="76"/>
                        <a:pt x="68" y="75"/>
                        <a:pt x="68" y="75"/>
                      </a:cubicBezTo>
                      <a:cubicBezTo>
                        <a:pt x="69" y="73"/>
                        <a:pt x="69" y="71"/>
                        <a:pt x="70" y="69"/>
                      </a:cubicBezTo>
                      <a:cubicBezTo>
                        <a:pt x="71" y="68"/>
                        <a:pt x="72" y="67"/>
                        <a:pt x="73" y="66"/>
                      </a:cubicBezTo>
                      <a:cubicBezTo>
                        <a:pt x="74" y="65"/>
                        <a:pt x="75" y="64"/>
                        <a:pt x="76" y="63"/>
                      </a:cubicBezTo>
                      <a:cubicBezTo>
                        <a:pt x="80" y="58"/>
                        <a:pt x="82" y="53"/>
                        <a:pt x="83" y="48"/>
                      </a:cubicBezTo>
                      <a:cubicBezTo>
                        <a:pt x="84" y="46"/>
                        <a:pt x="84" y="45"/>
                        <a:pt x="85" y="43"/>
                      </a:cubicBezTo>
                      <a:close/>
                    </a:path>
                  </a:pathLst>
                </a:custGeom>
                <a:grpFill/>
                <a:ln w="1778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23" name="Freeform 17">
                  <a:extLst>
                    <a:ext uri="{FF2B5EF4-FFF2-40B4-BE49-F238E27FC236}">
                      <a16:creationId xmlns:a16="http://schemas.microsoft.com/office/drawing/2014/main" id="{970AAEB5-025A-47C5-8145-387015432F0F}"/>
                    </a:ext>
                  </a:extLst>
                </p:cNvPr>
                <p:cNvSpPr>
                  <a:spLocks/>
                </p:cNvSpPr>
                <p:nvPr/>
              </p:nvSpPr>
              <p:spPr bwMode="auto">
                <a:xfrm>
                  <a:off x="-423977" y="2342963"/>
                  <a:ext cx="22834" cy="35222"/>
                </a:xfrm>
                <a:custGeom>
                  <a:avLst/>
                  <a:gdLst>
                    <a:gd name="T0" fmla="*/ 1 w 12"/>
                    <a:gd name="T1" fmla="*/ 15 h 20"/>
                    <a:gd name="T2" fmla="*/ 6 w 12"/>
                    <a:gd name="T3" fmla="*/ 20 h 20"/>
                    <a:gd name="T4" fmla="*/ 6 w 12"/>
                    <a:gd name="T5" fmla="*/ 20 h 20"/>
                    <a:gd name="T6" fmla="*/ 10 w 12"/>
                    <a:gd name="T7" fmla="*/ 15 h 20"/>
                    <a:gd name="T8" fmla="*/ 11 w 12"/>
                    <a:gd name="T9" fmla="*/ 6 h 20"/>
                    <a:gd name="T10" fmla="*/ 11 w 12"/>
                    <a:gd name="T11" fmla="*/ 6 h 20"/>
                    <a:gd name="T12" fmla="*/ 10 w 12"/>
                    <a:gd name="T13" fmla="*/ 1 h 20"/>
                    <a:gd name="T14" fmla="*/ 7 w 12"/>
                    <a:gd name="T15" fmla="*/ 0 h 20"/>
                    <a:gd name="T16" fmla="*/ 6 w 12"/>
                    <a:gd name="T17" fmla="*/ 0 h 20"/>
                    <a:gd name="T18" fmla="*/ 3 w 12"/>
                    <a:gd name="T19" fmla="*/ 2 h 20"/>
                    <a:gd name="T20" fmla="*/ 3 w 12"/>
                    <a:gd name="T21" fmla="*/ 7 h 20"/>
                    <a:gd name="T22" fmla="*/ 1 w 12"/>
                    <a:gd name="T23" fmla="*/ 1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20">
                      <a:moveTo>
                        <a:pt x="1" y="15"/>
                      </a:moveTo>
                      <a:cubicBezTo>
                        <a:pt x="2" y="16"/>
                        <a:pt x="3" y="20"/>
                        <a:pt x="6" y="20"/>
                      </a:cubicBezTo>
                      <a:cubicBezTo>
                        <a:pt x="6" y="20"/>
                        <a:pt x="6" y="20"/>
                        <a:pt x="6" y="20"/>
                      </a:cubicBezTo>
                      <a:cubicBezTo>
                        <a:pt x="9" y="20"/>
                        <a:pt x="10" y="17"/>
                        <a:pt x="10" y="15"/>
                      </a:cubicBezTo>
                      <a:cubicBezTo>
                        <a:pt x="11" y="12"/>
                        <a:pt x="11" y="9"/>
                        <a:pt x="11" y="6"/>
                      </a:cubicBezTo>
                      <a:cubicBezTo>
                        <a:pt x="11" y="6"/>
                        <a:pt x="11" y="6"/>
                        <a:pt x="11" y="6"/>
                      </a:cubicBezTo>
                      <a:cubicBezTo>
                        <a:pt x="11" y="5"/>
                        <a:pt x="12" y="2"/>
                        <a:pt x="10" y="1"/>
                      </a:cubicBezTo>
                      <a:cubicBezTo>
                        <a:pt x="10" y="0"/>
                        <a:pt x="9" y="0"/>
                        <a:pt x="7" y="0"/>
                      </a:cubicBezTo>
                      <a:cubicBezTo>
                        <a:pt x="6" y="0"/>
                        <a:pt x="6" y="0"/>
                        <a:pt x="6" y="0"/>
                      </a:cubicBezTo>
                      <a:cubicBezTo>
                        <a:pt x="5" y="0"/>
                        <a:pt x="4" y="0"/>
                        <a:pt x="3" y="2"/>
                      </a:cubicBezTo>
                      <a:cubicBezTo>
                        <a:pt x="2" y="3"/>
                        <a:pt x="2" y="5"/>
                        <a:pt x="3" y="7"/>
                      </a:cubicBezTo>
                      <a:cubicBezTo>
                        <a:pt x="1" y="9"/>
                        <a:pt x="0" y="11"/>
                        <a:pt x="1" y="15"/>
                      </a:cubicBezTo>
                      <a:close/>
                    </a:path>
                  </a:pathLst>
                </a:custGeom>
                <a:grpFill/>
                <a:ln w="1778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24" name="Freeform 18">
                  <a:extLst>
                    <a:ext uri="{FF2B5EF4-FFF2-40B4-BE49-F238E27FC236}">
                      <a16:creationId xmlns:a16="http://schemas.microsoft.com/office/drawing/2014/main" id="{3F6685C0-F2C2-40C8-91DA-047806A06F1D}"/>
                    </a:ext>
                  </a:extLst>
                </p:cNvPr>
                <p:cNvSpPr>
                  <a:spLocks/>
                </p:cNvSpPr>
                <p:nvPr/>
              </p:nvSpPr>
              <p:spPr bwMode="auto">
                <a:xfrm>
                  <a:off x="-344058" y="2349854"/>
                  <a:ext cx="79919" cy="119449"/>
                </a:xfrm>
                <a:custGeom>
                  <a:avLst/>
                  <a:gdLst>
                    <a:gd name="T0" fmla="*/ 28 w 42"/>
                    <a:gd name="T1" fmla="*/ 67 h 67"/>
                    <a:gd name="T2" fmla="*/ 28 w 42"/>
                    <a:gd name="T3" fmla="*/ 67 h 67"/>
                    <a:gd name="T4" fmla="*/ 35 w 42"/>
                    <a:gd name="T5" fmla="*/ 66 h 67"/>
                    <a:gd name="T6" fmla="*/ 39 w 42"/>
                    <a:gd name="T7" fmla="*/ 52 h 67"/>
                    <a:gd name="T8" fmla="*/ 39 w 42"/>
                    <a:gd name="T9" fmla="*/ 51 h 67"/>
                    <a:gd name="T10" fmla="*/ 39 w 42"/>
                    <a:gd name="T11" fmla="*/ 44 h 67"/>
                    <a:gd name="T12" fmla="*/ 40 w 42"/>
                    <a:gd name="T13" fmla="*/ 42 h 67"/>
                    <a:gd name="T14" fmla="*/ 40 w 42"/>
                    <a:gd name="T15" fmla="*/ 33 h 67"/>
                    <a:gd name="T16" fmla="*/ 38 w 42"/>
                    <a:gd name="T17" fmla="*/ 29 h 67"/>
                    <a:gd name="T18" fmla="*/ 35 w 42"/>
                    <a:gd name="T19" fmla="*/ 24 h 67"/>
                    <a:gd name="T20" fmla="*/ 35 w 42"/>
                    <a:gd name="T21" fmla="*/ 20 h 67"/>
                    <a:gd name="T22" fmla="*/ 34 w 42"/>
                    <a:gd name="T23" fmla="*/ 15 h 67"/>
                    <a:gd name="T24" fmla="*/ 26 w 42"/>
                    <a:gd name="T25" fmla="*/ 2 h 67"/>
                    <a:gd name="T26" fmla="*/ 18 w 42"/>
                    <a:gd name="T27" fmla="*/ 0 h 67"/>
                    <a:gd name="T28" fmla="*/ 12 w 42"/>
                    <a:gd name="T29" fmla="*/ 1 h 67"/>
                    <a:gd name="T30" fmla="*/ 10 w 42"/>
                    <a:gd name="T31" fmla="*/ 4 h 67"/>
                    <a:gd name="T32" fmla="*/ 8 w 42"/>
                    <a:gd name="T33" fmla="*/ 6 h 67"/>
                    <a:gd name="T34" fmla="*/ 4 w 42"/>
                    <a:gd name="T35" fmla="*/ 10 h 67"/>
                    <a:gd name="T36" fmla="*/ 3 w 42"/>
                    <a:gd name="T37" fmla="*/ 11 h 67"/>
                    <a:gd name="T38" fmla="*/ 1 w 42"/>
                    <a:gd name="T39" fmla="*/ 15 h 67"/>
                    <a:gd name="T40" fmla="*/ 0 w 42"/>
                    <a:gd name="T41" fmla="*/ 19 h 67"/>
                    <a:gd name="T42" fmla="*/ 1 w 42"/>
                    <a:gd name="T43" fmla="*/ 20 h 67"/>
                    <a:gd name="T44" fmla="*/ 1 w 42"/>
                    <a:gd name="T45" fmla="*/ 22 h 67"/>
                    <a:gd name="T46" fmla="*/ 1 w 42"/>
                    <a:gd name="T47" fmla="*/ 26 h 67"/>
                    <a:gd name="T48" fmla="*/ 3 w 42"/>
                    <a:gd name="T49" fmla="*/ 29 h 67"/>
                    <a:gd name="T50" fmla="*/ 4 w 42"/>
                    <a:gd name="T51" fmla="*/ 30 h 67"/>
                    <a:gd name="T52" fmla="*/ 6 w 42"/>
                    <a:gd name="T53" fmla="*/ 38 h 67"/>
                    <a:gd name="T54" fmla="*/ 5 w 42"/>
                    <a:gd name="T55" fmla="*/ 42 h 67"/>
                    <a:gd name="T56" fmla="*/ 5 w 42"/>
                    <a:gd name="T57" fmla="*/ 50 h 67"/>
                    <a:gd name="T58" fmla="*/ 11 w 42"/>
                    <a:gd name="T59" fmla="*/ 62 h 67"/>
                    <a:gd name="T60" fmla="*/ 22 w 42"/>
                    <a:gd name="T61" fmla="*/ 67 h 67"/>
                    <a:gd name="T62" fmla="*/ 28 w 42"/>
                    <a:gd name="T63"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2" h="67">
                      <a:moveTo>
                        <a:pt x="28" y="67"/>
                      </a:moveTo>
                      <a:cubicBezTo>
                        <a:pt x="28" y="67"/>
                        <a:pt x="28" y="67"/>
                        <a:pt x="28" y="67"/>
                      </a:cubicBezTo>
                      <a:cubicBezTo>
                        <a:pt x="31" y="67"/>
                        <a:pt x="33" y="67"/>
                        <a:pt x="35" y="66"/>
                      </a:cubicBezTo>
                      <a:cubicBezTo>
                        <a:pt x="41" y="62"/>
                        <a:pt x="40" y="55"/>
                        <a:pt x="39" y="52"/>
                      </a:cubicBezTo>
                      <a:cubicBezTo>
                        <a:pt x="39" y="51"/>
                        <a:pt x="39" y="51"/>
                        <a:pt x="39" y="51"/>
                      </a:cubicBezTo>
                      <a:cubicBezTo>
                        <a:pt x="38" y="48"/>
                        <a:pt x="38" y="46"/>
                        <a:pt x="39" y="44"/>
                      </a:cubicBezTo>
                      <a:cubicBezTo>
                        <a:pt x="39" y="43"/>
                        <a:pt x="39" y="43"/>
                        <a:pt x="40" y="42"/>
                      </a:cubicBezTo>
                      <a:cubicBezTo>
                        <a:pt x="41" y="40"/>
                        <a:pt x="42" y="37"/>
                        <a:pt x="40" y="33"/>
                      </a:cubicBezTo>
                      <a:cubicBezTo>
                        <a:pt x="40" y="32"/>
                        <a:pt x="39" y="30"/>
                        <a:pt x="38" y="29"/>
                      </a:cubicBezTo>
                      <a:cubicBezTo>
                        <a:pt x="36" y="28"/>
                        <a:pt x="35" y="26"/>
                        <a:pt x="35" y="24"/>
                      </a:cubicBezTo>
                      <a:cubicBezTo>
                        <a:pt x="35" y="23"/>
                        <a:pt x="35" y="22"/>
                        <a:pt x="35" y="20"/>
                      </a:cubicBezTo>
                      <a:cubicBezTo>
                        <a:pt x="35" y="18"/>
                        <a:pt x="35" y="17"/>
                        <a:pt x="34" y="15"/>
                      </a:cubicBezTo>
                      <a:cubicBezTo>
                        <a:pt x="34" y="10"/>
                        <a:pt x="30" y="5"/>
                        <a:pt x="26" y="2"/>
                      </a:cubicBezTo>
                      <a:cubicBezTo>
                        <a:pt x="24" y="1"/>
                        <a:pt x="20" y="0"/>
                        <a:pt x="18" y="0"/>
                      </a:cubicBezTo>
                      <a:cubicBezTo>
                        <a:pt x="16" y="0"/>
                        <a:pt x="14" y="0"/>
                        <a:pt x="12" y="1"/>
                      </a:cubicBezTo>
                      <a:cubicBezTo>
                        <a:pt x="11" y="2"/>
                        <a:pt x="10" y="3"/>
                        <a:pt x="10" y="4"/>
                      </a:cubicBezTo>
                      <a:cubicBezTo>
                        <a:pt x="9" y="5"/>
                        <a:pt x="9" y="5"/>
                        <a:pt x="8" y="6"/>
                      </a:cubicBezTo>
                      <a:cubicBezTo>
                        <a:pt x="7" y="7"/>
                        <a:pt x="5" y="8"/>
                        <a:pt x="4" y="10"/>
                      </a:cubicBezTo>
                      <a:cubicBezTo>
                        <a:pt x="3" y="11"/>
                        <a:pt x="3" y="11"/>
                        <a:pt x="3" y="11"/>
                      </a:cubicBezTo>
                      <a:cubicBezTo>
                        <a:pt x="2" y="12"/>
                        <a:pt x="1" y="13"/>
                        <a:pt x="1" y="15"/>
                      </a:cubicBezTo>
                      <a:cubicBezTo>
                        <a:pt x="0" y="17"/>
                        <a:pt x="0" y="18"/>
                        <a:pt x="0" y="19"/>
                      </a:cubicBezTo>
                      <a:cubicBezTo>
                        <a:pt x="1" y="20"/>
                        <a:pt x="1" y="20"/>
                        <a:pt x="1" y="20"/>
                      </a:cubicBezTo>
                      <a:cubicBezTo>
                        <a:pt x="1" y="21"/>
                        <a:pt x="1" y="21"/>
                        <a:pt x="1" y="22"/>
                      </a:cubicBezTo>
                      <a:cubicBezTo>
                        <a:pt x="1" y="23"/>
                        <a:pt x="1" y="24"/>
                        <a:pt x="1" y="26"/>
                      </a:cubicBezTo>
                      <a:cubicBezTo>
                        <a:pt x="2" y="27"/>
                        <a:pt x="2" y="28"/>
                        <a:pt x="3" y="29"/>
                      </a:cubicBezTo>
                      <a:cubicBezTo>
                        <a:pt x="3" y="29"/>
                        <a:pt x="3" y="29"/>
                        <a:pt x="4" y="30"/>
                      </a:cubicBezTo>
                      <a:cubicBezTo>
                        <a:pt x="5" y="33"/>
                        <a:pt x="6" y="35"/>
                        <a:pt x="6" y="38"/>
                      </a:cubicBezTo>
                      <a:cubicBezTo>
                        <a:pt x="6" y="39"/>
                        <a:pt x="5" y="41"/>
                        <a:pt x="5" y="42"/>
                      </a:cubicBezTo>
                      <a:cubicBezTo>
                        <a:pt x="5" y="45"/>
                        <a:pt x="4" y="47"/>
                        <a:pt x="5" y="50"/>
                      </a:cubicBezTo>
                      <a:cubicBezTo>
                        <a:pt x="5" y="54"/>
                        <a:pt x="8" y="60"/>
                        <a:pt x="11" y="62"/>
                      </a:cubicBezTo>
                      <a:cubicBezTo>
                        <a:pt x="14" y="65"/>
                        <a:pt x="18" y="66"/>
                        <a:pt x="22" y="67"/>
                      </a:cubicBezTo>
                      <a:cubicBezTo>
                        <a:pt x="24" y="67"/>
                        <a:pt x="26" y="67"/>
                        <a:pt x="28" y="67"/>
                      </a:cubicBezTo>
                      <a:close/>
                    </a:path>
                  </a:pathLst>
                </a:custGeom>
                <a:grpFill/>
                <a:ln w="1778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25" name="Freeform 19">
                  <a:extLst>
                    <a:ext uri="{FF2B5EF4-FFF2-40B4-BE49-F238E27FC236}">
                      <a16:creationId xmlns:a16="http://schemas.microsoft.com/office/drawing/2014/main" id="{A7EE663C-7E88-4CE3-887C-E94C2ED6E678}"/>
                    </a:ext>
                  </a:extLst>
                </p:cNvPr>
                <p:cNvSpPr>
                  <a:spLocks/>
                </p:cNvSpPr>
                <p:nvPr/>
              </p:nvSpPr>
              <p:spPr bwMode="auto">
                <a:xfrm>
                  <a:off x="-517760" y="1947863"/>
                  <a:ext cx="21203" cy="16080"/>
                </a:xfrm>
                <a:custGeom>
                  <a:avLst/>
                  <a:gdLst>
                    <a:gd name="T0" fmla="*/ 6 w 11"/>
                    <a:gd name="T1" fmla="*/ 0 h 9"/>
                    <a:gd name="T2" fmla="*/ 0 w 11"/>
                    <a:gd name="T3" fmla="*/ 4 h 9"/>
                    <a:gd name="T4" fmla="*/ 1 w 11"/>
                    <a:gd name="T5" fmla="*/ 7 h 9"/>
                    <a:gd name="T6" fmla="*/ 6 w 11"/>
                    <a:gd name="T7" fmla="*/ 9 h 9"/>
                    <a:gd name="T8" fmla="*/ 8 w 11"/>
                    <a:gd name="T9" fmla="*/ 8 h 9"/>
                    <a:gd name="T10" fmla="*/ 10 w 11"/>
                    <a:gd name="T11" fmla="*/ 8 h 9"/>
                    <a:gd name="T12" fmla="*/ 10 w 11"/>
                    <a:gd name="T13" fmla="*/ 7 h 9"/>
                    <a:gd name="T14" fmla="*/ 9 w 11"/>
                    <a:gd name="T15" fmla="*/ 2 h 9"/>
                    <a:gd name="T16" fmla="*/ 6 w 11"/>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9">
                      <a:moveTo>
                        <a:pt x="6" y="0"/>
                      </a:moveTo>
                      <a:cubicBezTo>
                        <a:pt x="3" y="0"/>
                        <a:pt x="1" y="2"/>
                        <a:pt x="0" y="4"/>
                      </a:cubicBezTo>
                      <a:cubicBezTo>
                        <a:pt x="0" y="5"/>
                        <a:pt x="1" y="7"/>
                        <a:pt x="1" y="7"/>
                      </a:cubicBezTo>
                      <a:cubicBezTo>
                        <a:pt x="2" y="8"/>
                        <a:pt x="4" y="9"/>
                        <a:pt x="6" y="9"/>
                      </a:cubicBezTo>
                      <a:cubicBezTo>
                        <a:pt x="7" y="9"/>
                        <a:pt x="8" y="9"/>
                        <a:pt x="8" y="8"/>
                      </a:cubicBezTo>
                      <a:cubicBezTo>
                        <a:pt x="10" y="8"/>
                        <a:pt x="10" y="8"/>
                        <a:pt x="10" y="8"/>
                      </a:cubicBezTo>
                      <a:cubicBezTo>
                        <a:pt x="10" y="7"/>
                        <a:pt x="10" y="7"/>
                        <a:pt x="10" y="7"/>
                      </a:cubicBezTo>
                      <a:cubicBezTo>
                        <a:pt x="11" y="4"/>
                        <a:pt x="10" y="2"/>
                        <a:pt x="9" y="2"/>
                      </a:cubicBezTo>
                      <a:cubicBezTo>
                        <a:pt x="8" y="1"/>
                        <a:pt x="7" y="0"/>
                        <a:pt x="6" y="0"/>
                      </a:cubicBezTo>
                      <a:close/>
                    </a:path>
                  </a:pathLst>
                </a:custGeom>
                <a:grpFill/>
                <a:ln w="1778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26" name="Freeform 20">
                  <a:extLst>
                    <a:ext uri="{FF2B5EF4-FFF2-40B4-BE49-F238E27FC236}">
                      <a16:creationId xmlns:a16="http://schemas.microsoft.com/office/drawing/2014/main" id="{8538A269-D127-4CD9-9E06-B1BC451822AF}"/>
                    </a:ext>
                  </a:extLst>
                </p:cNvPr>
                <p:cNvSpPr>
                  <a:spLocks/>
                </p:cNvSpPr>
                <p:nvPr/>
              </p:nvSpPr>
              <p:spPr bwMode="auto">
                <a:xfrm>
                  <a:off x="-507974" y="1913407"/>
                  <a:ext cx="34251" cy="35988"/>
                </a:xfrm>
                <a:custGeom>
                  <a:avLst/>
                  <a:gdLst>
                    <a:gd name="T0" fmla="*/ 2 w 18"/>
                    <a:gd name="T1" fmla="*/ 9 h 20"/>
                    <a:gd name="T2" fmla="*/ 5 w 18"/>
                    <a:gd name="T3" fmla="*/ 18 h 20"/>
                    <a:gd name="T4" fmla="*/ 6 w 18"/>
                    <a:gd name="T5" fmla="*/ 18 h 20"/>
                    <a:gd name="T6" fmla="*/ 11 w 18"/>
                    <a:gd name="T7" fmla="*/ 20 h 20"/>
                    <a:gd name="T8" fmla="*/ 15 w 18"/>
                    <a:gd name="T9" fmla="*/ 18 h 20"/>
                    <a:gd name="T10" fmla="*/ 15 w 18"/>
                    <a:gd name="T11" fmla="*/ 15 h 20"/>
                    <a:gd name="T12" fmla="*/ 16 w 18"/>
                    <a:gd name="T13" fmla="*/ 14 h 20"/>
                    <a:gd name="T14" fmla="*/ 16 w 18"/>
                    <a:gd name="T15" fmla="*/ 13 h 20"/>
                    <a:gd name="T16" fmla="*/ 17 w 18"/>
                    <a:gd name="T17" fmla="*/ 11 h 20"/>
                    <a:gd name="T18" fmla="*/ 17 w 18"/>
                    <a:gd name="T19" fmla="*/ 2 h 20"/>
                    <a:gd name="T20" fmla="*/ 16 w 18"/>
                    <a:gd name="T21" fmla="*/ 0 h 20"/>
                    <a:gd name="T22" fmla="*/ 14 w 18"/>
                    <a:gd name="T23" fmla="*/ 0 h 20"/>
                    <a:gd name="T24" fmla="*/ 14 w 18"/>
                    <a:gd name="T25" fmla="*/ 0 h 20"/>
                    <a:gd name="T26" fmla="*/ 12 w 18"/>
                    <a:gd name="T27" fmla="*/ 0 h 20"/>
                    <a:gd name="T28" fmla="*/ 9 w 18"/>
                    <a:gd name="T29" fmla="*/ 1 h 20"/>
                    <a:gd name="T30" fmla="*/ 7 w 18"/>
                    <a:gd name="T31" fmla="*/ 5 h 20"/>
                    <a:gd name="T32" fmla="*/ 7 w 18"/>
                    <a:gd name="T33" fmla="*/ 6 h 20"/>
                    <a:gd name="T34" fmla="*/ 6 w 18"/>
                    <a:gd name="T35" fmla="*/ 6 h 20"/>
                    <a:gd name="T36" fmla="*/ 2 w 18"/>
                    <a:gd name="T37" fmla="*/ 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20">
                      <a:moveTo>
                        <a:pt x="2" y="9"/>
                      </a:moveTo>
                      <a:cubicBezTo>
                        <a:pt x="0" y="12"/>
                        <a:pt x="3" y="16"/>
                        <a:pt x="5" y="18"/>
                      </a:cubicBezTo>
                      <a:cubicBezTo>
                        <a:pt x="6" y="18"/>
                        <a:pt x="6" y="18"/>
                        <a:pt x="6" y="18"/>
                      </a:cubicBezTo>
                      <a:cubicBezTo>
                        <a:pt x="7" y="19"/>
                        <a:pt x="9" y="20"/>
                        <a:pt x="11" y="20"/>
                      </a:cubicBezTo>
                      <a:cubicBezTo>
                        <a:pt x="12" y="20"/>
                        <a:pt x="14" y="19"/>
                        <a:pt x="15" y="18"/>
                      </a:cubicBezTo>
                      <a:cubicBezTo>
                        <a:pt x="15" y="17"/>
                        <a:pt x="15" y="16"/>
                        <a:pt x="15" y="15"/>
                      </a:cubicBezTo>
                      <a:cubicBezTo>
                        <a:pt x="15" y="15"/>
                        <a:pt x="15" y="14"/>
                        <a:pt x="16" y="14"/>
                      </a:cubicBezTo>
                      <a:cubicBezTo>
                        <a:pt x="16" y="14"/>
                        <a:pt x="16" y="13"/>
                        <a:pt x="16" y="13"/>
                      </a:cubicBezTo>
                      <a:cubicBezTo>
                        <a:pt x="17" y="12"/>
                        <a:pt x="17" y="11"/>
                        <a:pt x="17" y="11"/>
                      </a:cubicBezTo>
                      <a:cubicBezTo>
                        <a:pt x="18" y="7"/>
                        <a:pt x="18" y="5"/>
                        <a:pt x="17" y="2"/>
                      </a:cubicBezTo>
                      <a:cubicBezTo>
                        <a:pt x="16" y="0"/>
                        <a:pt x="16" y="0"/>
                        <a:pt x="16" y="0"/>
                      </a:cubicBezTo>
                      <a:cubicBezTo>
                        <a:pt x="14" y="0"/>
                        <a:pt x="14" y="0"/>
                        <a:pt x="14" y="0"/>
                      </a:cubicBezTo>
                      <a:cubicBezTo>
                        <a:pt x="14" y="0"/>
                        <a:pt x="14" y="0"/>
                        <a:pt x="14" y="0"/>
                      </a:cubicBezTo>
                      <a:cubicBezTo>
                        <a:pt x="13" y="0"/>
                        <a:pt x="12" y="0"/>
                        <a:pt x="12" y="0"/>
                      </a:cubicBezTo>
                      <a:cubicBezTo>
                        <a:pt x="11" y="0"/>
                        <a:pt x="10" y="0"/>
                        <a:pt x="9" y="1"/>
                      </a:cubicBezTo>
                      <a:cubicBezTo>
                        <a:pt x="7" y="2"/>
                        <a:pt x="7" y="4"/>
                        <a:pt x="7" y="5"/>
                      </a:cubicBezTo>
                      <a:cubicBezTo>
                        <a:pt x="7" y="5"/>
                        <a:pt x="7" y="5"/>
                        <a:pt x="7" y="6"/>
                      </a:cubicBezTo>
                      <a:cubicBezTo>
                        <a:pt x="7" y="6"/>
                        <a:pt x="6" y="6"/>
                        <a:pt x="6" y="6"/>
                      </a:cubicBezTo>
                      <a:cubicBezTo>
                        <a:pt x="5" y="6"/>
                        <a:pt x="3" y="7"/>
                        <a:pt x="2" y="9"/>
                      </a:cubicBezTo>
                      <a:close/>
                    </a:path>
                  </a:pathLst>
                </a:custGeom>
                <a:grpFill/>
                <a:ln w="1778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27" name="Freeform 21">
                  <a:extLst>
                    <a:ext uri="{FF2B5EF4-FFF2-40B4-BE49-F238E27FC236}">
                      <a16:creationId xmlns:a16="http://schemas.microsoft.com/office/drawing/2014/main" id="{0F9F3B8E-F0FB-4881-8756-191BD8F8C410}"/>
                    </a:ext>
                  </a:extLst>
                </p:cNvPr>
                <p:cNvSpPr>
                  <a:spLocks/>
                </p:cNvSpPr>
                <p:nvPr/>
              </p:nvSpPr>
              <p:spPr bwMode="auto">
                <a:xfrm>
                  <a:off x="-549564" y="1874356"/>
                  <a:ext cx="48930" cy="52067"/>
                </a:xfrm>
                <a:custGeom>
                  <a:avLst/>
                  <a:gdLst>
                    <a:gd name="T0" fmla="*/ 22 w 26"/>
                    <a:gd name="T1" fmla="*/ 7 h 29"/>
                    <a:gd name="T2" fmla="*/ 18 w 26"/>
                    <a:gd name="T3" fmla="*/ 1 h 29"/>
                    <a:gd name="T4" fmla="*/ 13 w 26"/>
                    <a:gd name="T5" fmla="*/ 0 h 29"/>
                    <a:gd name="T6" fmla="*/ 7 w 26"/>
                    <a:gd name="T7" fmla="*/ 2 h 29"/>
                    <a:gd name="T8" fmla="*/ 0 w 26"/>
                    <a:gd name="T9" fmla="*/ 10 h 29"/>
                    <a:gd name="T10" fmla="*/ 5 w 26"/>
                    <a:gd name="T11" fmla="*/ 18 h 29"/>
                    <a:gd name="T12" fmla="*/ 7 w 26"/>
                    <a:gd name="T13" fmla="*/ 19 h 29"/>
                    <a:gd name="T14" fmla="*/ 7 w 26"/>
                    <a:gd name="T15" fmla="*/ 19 h 29"/>
                    <a:gd name="T16" fmla="*/ 8 w 26"/>
                    <a:gd name="T17" fmla="*/ 21 h 29"/>
                    <a:gd name="T18" fmla="*/ 9 w 26"/>
                    <a:gd name="T19" fmla="*/ 23 h 29"/>
                    <a:gd name="T20" fmla="*/ 9 w 26"/>
                    <a:gd name="T21" fmla="*/ 23 h 29"/>
                    <a:gd name="T22" fmla="*/ 10 w 26"/>
                    <a:gd name="T23" fmla="*/ 25 h 29"/>
                    <a:gd name="T24" fmla="*/ 15 w 26"/>
                    <a:gd name="T25" fmla="*/ 29 h 29"/>
                    <a:gd name="T26" fmla="*/ 18 w 26"/>
                    <a:gd name="T27" fmla="*/ 27 h 29"/>
                    <a:gd name="T28" fmla="*/ 24 w 26"/>
                    <a:gd name="T29" fmla="*/ 20 h 29"/>
                    <a:gd name="T30" fmla="*/ 23 w 26"/>
                    <a:gd name="T31" fmla="*/ 9 h 29"/>
                    <a:gd name="T32" fmla="*/ 22 w 26"/>
                    <a:gd name="T33"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29">
                      <a:moveTo>
                        <a:pt x="22" y="7"/>
                      </a:moveTo>
                      <a:cubicBezTo>
                        <a:pt x="21" y="5"/>
                        <a:pt x="20" y="3"/>
                        <a:pt x="18" y="1"/>
                      </a:cubicBezTo>
                      <a:cubicBezTo>
                        <a:pt x="17" y="0"/>
                        <a:pt x="15" y="0"/>
                        <a:pt x="13" y="0"/>
                      </a:cubicBezTo>
                      <a:cubicBezTo>
                        <a:pt x="11" y="0"/>
                        <a:pt x="9" y="1"/>
                        <a:pt x="7" y="2"/>
                      </a:cubicBezTo>
                      <a:cubicBezTo>
                        <a:pt x="3" y="4"/>
                        <a:pt x="1" y="7"/>
                        <a:pt x="0" y="10"/>
                      </a:cubicBezTo>
                      <a:cubicBezTo>
                        <a:pt x="0" y="13"/>
                        <a:pt x="2" y="16"/>
                        <a:pt x="5" y="18"/>
                      </a:cubicBezTo>
                      <a:cubicBezTo>
                        <a:pt x="6" y="19"/>
                        <a:pt x="6" y="19"/>
                        <a:pt x="7" y="19"/>
                      </a:cubicBezTo>
                      <a:cubicBezTo>
                        <a:pt x="7" y="19"/>
                        <a:pt x="7" y="19"/>
                        <a:pt x="7" y="19"/>
                      </a:cubicBezTo>
                      <a:cubicBezTo>
                        <a:pt x="7" y="20"/>
                        <a:pt x="7" y="21"/>
                        <a:pt x="8" y="21"/>
                      </a:cubicBezTo>
                      <a:cubicBezTo>
                        <a:pt x="8" y="22"/>
                        <a:pt x="9" y="23"/>
                        <a:pt x="9" y="23"/>
                      </a:cubicBezTo>
                      <a:cubicBezTo>
                        <a:pt x="9" y="23"/>
                        <a:pt x="9" y="23"/>
                        <a:pt x="9" y="23"/>
                      </a:cubicBezTo>
                      <a:cubicBezTo>
                        <a:pt x="10" y="24"/>
                        <a:pt x="10" y="25"/>
                        <a:pt x="10" y="25"/>
                      </a:cubicBezTo>
                      <a:cubicBezTo>
                        <a:pt x="10" y="25"/>
                        <a:pt x="12" y="29"/>
                        <a:pt x="15" y="29"/>
                      </a:cubicBezTo>
                      <a:cubicBezTo>
                        <a:pt x="17" y="29"/>
                        <a:pt x="18" y="28"/>
                        <a:pt x="18" y="27"/>
                      </a:cubicBezTo>
                      <a:cubicBezTo>
                        <a:pt x="21" y="25"/>
                        <a:pt x="23" y="23"/>
                        <a:pt x="24" y="20"/>
                      </a:cubicBezTo>
                      <a:cubicBezTo>
                        <a:pt x="26" y="15"/>
                        <a:pt x="25" y="13"/>
                        <a:pt x="23" y="9"/>
                      </a:cubicBezTo>
                      <a:cubicBezTo>
                        <a:pt x="22" y="8"/>
                        <a:pt x="22" y="8"/>
                        <a:pt x="22" y="7"/>
                      </a:cubicBezTo>
                      <a:close/>
                    </a:path>
                  </a:pathLst>
                </a:custGeom>
                <a:grpFill/>
                <a:ln w="1778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28" name="Freeform 22">
                  <a:extLst>
                    <a:ext uri="{FF2B5EF4-FFF2-40B4-BE49-F238E27FC236}">
                      <a16:creationId xmlns:a16="http://schemas.microsoft.com/office/drawing/2014/main" id="{F6BEC4F5-36EB-4477-859B-F65C87FB42AD}"/>
                    </a:ext>
                  </a:extLst>
                </p:cNvPr>
                <p:cNvSpPr>
                  <a:spLocks/>
                </p:cNvSpPr>
                <p:nvPr/>
              </p:nvSpPr>
              <p:spPr bwMode="auto">
                <a:xfrm>
                  <a:off x="-582184" y="1867465"/>
                  <a:ext cx="32620" cy="19142"/>
                </a:xfrm>
                <a:custGeom>
                  <a:avLst/>
                  <a:gdLst>
                    <a:gd name="T0" fmla="*/ 10 w 17"/>
                    <a:gd name="T1" fmla="*/ 11 h 11"/>
                    <a:gd name="T2" fmla="*/ 11 w 17"/>
                    <a:gd name="T3" fmla="*/ 10 h 11"/>
                    <a:gd name="T4" fmla="*/ 12 w 17"/>
                    <a:gd name="T5" fmla="*/ 8 h 11"/>
                    <a:gd name="T6" fmla="*/ 15 w 17"/>
                    <a:gd name="T7" fmla="*/ 7 h 11"/>
                    <a:gd name="T8" fmla="*/ 16 w 17"/>
                    <a:gd name="T9" fmla="*/ 3 h 11"/>
                    <a:gd name="T10" fmla="*/ 11 w 17"/>
                    <a:gd name="T11" fmla="*/ 0 h 11"/>
                    <a:gd name="T12" fmla="*/ 10 w 17"/>
                    <a:gd name="T13" fmla="*/ 0 h 11"/>
                    <a:gd name="T14" fmla="*/ 4 w 17"/>
                    <a:gd name="T15" fmla="*/ 2 h 11"/>
                    <a:gd name="T16" fmla="*/ 1 w 17"/>
                    <a:gd name="T17" fmla="*/ 6 h 11"/>
                    <a:gd name="T18" fmla="*/ 9 w 17"/>
                    <a:gd name="T19" fmla="*/ 11 h 11"/>
                    <a:gd name="T20" fmla="*/ 10 w 17"/>
                    <a:gd name="T21"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1">
                      <a:moveTo>
                        <a:pt x="10" y="11"/>
                      </a:moveTo>
                      <a:cubicBezTo>
                        <a:pt x="11" y="10"/>
                        <a:pt x="11" y="10"/>
                        <a:pt x="11" y="10"/>
                      </a:cubicBezTo>
                      <a:cubicBezTo>
                        <a:pt x="12" y="8"/>
                        <a:pt x="12" y="8"/>
                        <a:pt x="12" y="8"/>
                      </a:cubicBezTo>
                      <a:cubicBezTo>
                        <a:pt x="13" y="8"/>
                        <a:pt x="14" y="8"/>
                        <a:pt x="15" y="7"/>
                      </a:cubicBezTo>
                      <a:cubicBezTo>
                        <a:pt x="17" y="5"/>
                        <a:pt x="16" y="3"/>
                        <a:pt x="16" y="3"/>
                      </a:cubicBezTo>
                      <a:cubicBezTo>
                        <a:pt x="15" y="0"/>
                        <a:pt x="12" y="0"/>
                        <a:pt x="11" y="0"/>
                      </a:cubicBezTo>
                      <a:cubicBezTo>
                        <a:pt x="10" y="0"/>
                        <a:pt x="10" y="0"/>
                        <a:pt x="10" y="0"/>
                      </a:cubicBezTo>
                      <a:cubicBezTo>
                        <a:pt x="7" y="0"/>
                        <a:pt x="6" y="1"/>
                        <a:pt x="4" y="2"/>
                      </a:cubicBezTo>
                      <a:cubicBezTo>
                        <a:pt x="3" y="2"/>
                        <a:pt x="0" y="3"/>
                        <a:pt x="1" y="6"/>
                      </a:cubicBezTo>
                      <a:cubicBezTo>
                        <a:pt x="1" y="11"/>
                        <a:pt x="9" y="11"/>
                        <a:pt x="9" y="11"/>
                      </a:cubicBezTo>
                      <a:cubicBezTo>
                        <a:pt x="9" y="11"/>
                        <a:pt x="9" y="11"/>
                        <a:pt x="10" y="11"/>
                      </a:cubicBezTo>
                      <a:close/>
                    </a:path>
                  </a:pathLst>
                </a:custGeom>
                <a:grpFill/>
                <a:ln w="1778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29" name="Freeform 23">
                  <a:extLst>
                    <a:ext uri="{FF2B5EF4-FFF2-40B4-BE49-F238E27FC236}">
                      <a16:creationId xmlns:a16="http://schemas.microsoft.com/office/drawing/2014/main" id="{73068F84-D48A-49C6-A8DF-330DC982001B}"/>
                    </a:ext>
                  </a:extLst>
                </p:cNvPr>
                <p:cNvSpPr>
                  <a:spLocks/>
                </p:cNvSpPr>
                <p:nvPr/>
              </p:nvSpPr>
              <p:spPr bwMode="auto">
                <a:xfrm>
                  <a:off x="-456597" y="1697480"/>
                  <a:ext cx="18756" cy="22971"/>
                </a:xfrm>
                <a:custGeom>
                  <a:avLst/>
                  <a:gdLst>
                    <a:gd name="T0" fmla="*/ 4 w 10"/>
                    <a:gd name="T1" fmla="*/ 13 h 13"/>
                    <a:gd name="T2" fmla="*/ 5 w 10"/>
                    <a:gd name="T3" fmla="*/ 12 h 13"/>
                    <a:gd name="T4" fmla="*/ 8 w 10"/>
                    <a:gd name="T5" fmla="*/ 8 h 13"/>
                    <a:gd name="T6" fmla="*/ 8 w 10"/>
                    <a:gd name="T7" fmla="*/ 8 h 13"/>
                    <a:gd name="T8" fmla="*/ 9 w 10"/>
                    <a:gd name="T9" fmla="*/ 1 h 13"/>
                    <a:gd name="T10" fmla="*/ 8 w 10"/>
                    <a:gd name="T11" fmla="*/ 0 h 13"/>
                    <a:gd name="T12" fmla="*/ 6 w 10"/>
                    <a:gd name="T13" fmla="*/ 0 h 13"/>
                    <a:gd name="T14" fmla="*/ 3 w 10"/>
                    <a:gd name="T15" fmla="*/ 2 h 13"/>
                    <a:gd name="T16" fmla="*/ 2 w 10"/>
                    <a:gd name="T17" fmla="*/ 11 h 13"/>
                    <a:gd name="T18" fmla="*/ 4 w 10"/>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3">
                      <a:moveTo>
                        <a:pt x="4" y="13"/>
                      </a:moveTo>
                      <a:cubicBezTo>
                        <a:pt x="5" y="12"/>
                        <a:pt x="5" y="12"/>
                        <a:pt x="5" y="12"/>
                      </a:cubicBezTo>
                      <a:cubicBezTo>
                        <a:pt x="7" y="11"/>
                        <a:pt x="8" y="9"/>
                        <a:pt x="8" y="8"/>
                      </a:cubicBezTo>
                      <a:cubicBezTo>
                        <a:pt x="8" y="8"/>
                        <a:pt x="8" y="8"/>
                        <a:pt x="8" y="8"/>
                      </a:cubicBezTo>
                      <a:cubicBezTo>
                        <a:pt x="10" y="3"/>
                        <a:pt x="9" y="2"/>
                        <a:pt x="9" y="1"/>
                      </a:cubicBezTo>
                      <a:cubicBezTo>
                        <a:pt x="8" y="0"/>
                        <a:pt x="8" y="0"/>
                        <a:pt x="8" y="0"/>
                      </a:cubicBezTo>
                      <a:cubicBezTo>
                        <a:pt x="6" y="0"/>
                        <a:pt x="6" y="0"/>
                        <a:pt x="6" y="0"/>
                      </a:cubicBezTo>
                      <a:cubicBezTo>
                        <a:pt x="5" y="0"/>
                        <a:pt x="4" y="1"/>
                        <a:pt x="3" y="2"/>
                      </a:cubicBezTo>
                      <a:cubicBezTo>
                        <a:pt x="1" y="3"/>
                        <a:pt x="0" y="8"/>
                        <a:pt x="2" y="11"/>
                      </a:cubicBezTo>
                      <a:lnTo>
                        <a:pt x="4" y="13"/>
                      </a:lnTo>
                      <a:close/>
                    </a:path>
                  </a:pathLst>
                </a:custGeom>
                <a:grpFill/>
                <a:ln w="1778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30" name="Freeform 24">
                  <a:extLst>
                    <a:ext uri="{FF2B5EF4-FFF2-40B4-BE49-F238E27FC236}">
                      <a16:creationId xmlns:a16="http://schemas.microsoft.com/office/drawing/2014/main" id="{27DF44DA-7907-4DF8-B382-75304732AD03}"/>
                    </a:ext>
                  </a:extLst>
                </p:cNvPr>
                <p:cNvSpPr>
                  <a:spLocks/>
                </p:cNvSpPr>
                <p:nvPr/>
              </p:nvSpPr>
              <p:spPr bwMode="auto">
                <a:xfrm>
                  <a:off x="-557719" y="2068843"/>
                  <a:ext cx="15494" cy="14548"/>
                </a:xfrm>
                <a:custGeom>
                  <a:avLst/>
                  <a:gdLst>
                    <a:gd name="T0" fmla="*/ 4 w 8"/>
                    <a:gd name="T1" fmla="*/ 0 h 8"/>
                    <a:gd name="T2" fmla="*/ 1 w 8"/>
                    <a:gd name="T3" fmla="*/ 1 h 8"/>
                    <a:gd name="T4" fmla="*/ 0 w 8"/>
                    <a:gd name="T5" fmla="*/ 4 h 8"/>
                    <a:gd name="T6" fmla="*/ 4 w 8"/>
                    <a:gd name="T7" fmla="*/ 8 h 8"/>
                    <a:gd name="T8" fmla="*/ 7 w 8"/>
                    <a:gd name="T9" fmla="*/ 6 h 8"/>
                    <a:gd name="T10" fmla="*/ 7 w 8"/>
                    <a:gd name="T11" fmla="*/ 2 h 8"/>
                    <a:gd name="T12" fmla="*/ 4 w 8"/>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8" h="8">
                      <a:moveTo>
                        <a:pt x="4" y="0"/>
                      </a:moveTo>
                      <a:cubicBezTo>
                        <a:pt x="3" y="0"/>
                        <a:pt x="2" y="1"/>
                        <a:pt x="1" y="1"/>
                      </a:cubicBezTo>
                      <a:cubicBezTo>
                        <a:pt x="0" y="2"/>
                        <a:pt x="0" y="3"/>
                        <a:pt x="0" y="4"/>
                      </a:cubicBezTo>
                      <a:cubicBezTo>
                        <a:pt x="0" y="6"/>
                        <a:pt x="2" y="8"/>
                        <a:pt x="4" y="8"/>
                      </a:cubicBezTo>
                      <a:cubicBezTo>
                        <a:pt x="5" y="8"/>
                        <a:pt x="7" y="7"/>
                        <a:pt x="7" y="6"/>
                      </a:cubicBezTo>
                      <a:cubicBezTo>
                        <a:pt x="8" y="4"/>
                        <a:pt x="8" y="3"/>
                        <a:pt x="7" y="2"/>
                      </a:cubicBezTo>
                      <a:cubicBezTo>
                        <a:pt x="6" y="1"/>
                        <a:pt x="5" y="0"/>
                        <a:pt x="4" y="0"/>
                      </a:cubicBezTo>
                      <a:close/>
                    </a:path>
                  </a:pathLst>
                </a:custGeom>
                <a:grpFill/>
                <a:ln w="1778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31" name="Freeform 25">
                  <a:extLst>
                    <a:ext uri="{FF2B5EF4-FFF2-40B4-BE49-F238E27FC236}">
                      <a16:creationId xmlns:a16="http://schemas.microsoft.com/office/drawing/2014/main" id="{EC1176FF-6A17-4719-9BB9-AA4F63BB56EF}"/>
                    </a:ext>
                  </a:extLst>
                </p:cNvPr>
                <p:cNvSpPr>
                  <a:spLocks/>
                </p:cNvSpPr>
                <p:nvPr/>
              </p:nvSpPr>
              <p:spPr bwMode="auto">
                <a:xfrm>
                  <a:off x="-791768" y="1934846"/>
                  <a:ext cx="17125" cy="13017"/>
                </a:xfrm>
                <a:custGeom>
                  <a:avLst/>
                  <a:gdLst>
                    <a:gd name="T0" fmla="*/ 6 w 9"/>
                    <a:gd name="T1" fmla="*/ 0 h 7"/>
                    <a:gd name="T2" fmla="*/ 5 w 9"/>
                    <a:gd name="T3" fmla="*/ 0 h 7"/>
                    <a:gd name="T4" fmla="*/ 2 w 9"/>
                    <a:gd name="T5" fmla="*/ 2 h 7"/>
                    <a:gd name="T6" fmla="*/ 0 w 9"/>
                    <a:gd name="T7" fmla="*/ 5 h 7"/>
                    <a:gd name="T8" fmla="*/ 3 w 9"/>
                    <a:gd name="T9" fmla="*/ 6 h 7"/>
                    <a:gd name="T10" fmla="*/ 5 w 9"/>
                    <a:gd name="T11" fmla="*/ 7 h 7"/>
                    <a:gd name="T12" fmla="*/ 8 w 9"/>
                    <a:gd name="T13" fmla="*/ 5 h 7"/>
                    <a:gd name="T14" fmla="*/ 9 w 9"/>
                    <a:gd name="T15" fmla="*/ 2 h 7"/>
                    <a:gd name="T16" fmla="*/ 9 w 9"/>
                    <a:gd name="T17" fmla="*/ 0 h 7"/>
                    <a:gd name="T18" fmla="*/ 6 w 9"/>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7">
                      <a:moveTo>
                        <a:pt x="6" y="0"/>
                      </a:moveTo>
                      <a:cubicBezTo>
                        <a:pt x="6" y="0"/>
                        <a:pt x="5" y="0"/>
                        <a:pt x="5" y="0"/>
                      </a:cubicBezTo>
                      <a:cubicBezTo>
                        <a:pt x="4" y="0"/>
                        <a:pt x="3" y="1"/>
                        <a:pt x="2" y="2"/>
                      </a:cubicBezTo>
                      <a:cubicBezTo>
                        <a:pt x="0" y="5"/>
                        <a:pt x="0" y="5"/>
                        <a:pt x="0" y="5"/>
                      </a:cubicBezTo>
                      <a:cubicBezTo>
                        <a:pt x="3" y="6"/>
                        <a:pt x="3" y="6"/>
                        <a:pt x="3" y="6"/>
                      </a:cubicBezTo>
                      <a:cubicBezTo>
                        <a:pt x="4" y="7"/>
                        <a:pt x="4" y="7"/>
                        <a:pt x="5" y="7"/>
                      </a:cubicBezTo>
                      <a:cubicBezTo>
                        <a:pt x="6" y="7"/>
                        <a:pt x="7" y="6"/>
                        <a:pt x="8" y="5"/>
                      </a:cubicBezTo>
                      <a:cubicBezTo>
                        <a:pt x="9" y="5"/>
                        <a:pt x="9" y="4"/>
                        <a:pt x="9" y="2"/>
                      </a:cubicBezTo>
                      <a:cubicBezTo>
                        <a:pt x="9" y="0"/>
                        <a:pt x="9" y="0"/>
                        <a:pt x="9" y="0"/>
                      </a:cubicBezTo>
                      <a:lnTo>
                        <a:pt x="6" y="0"/>
                      </a:lnTo>
                      <a:close/>
                    </a:path>
                  </a:pathLst>
                </a:custGeom>
                <a:grpFill/>
                <a:ln w="1778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32" name="Freeform 26">
                  <a:extLst>
                    <a:ext uri="{FF2B5EF4-FFF2-40B4-BE49-F238E27FC236}">
                      <a16:creationId xmlns:a16="http://schemas.microsoft.com/office/drawing/2014/main" id="{C39E92DF-50D4-4768-81EA-6E92EA54BAD1}"/>
                    </a:ext>
                  </a:extLst>
                </p:cNvPr>
                <p:cNvSpPr>
                  <a:spLocks/>
                </p:cNvSpPr>
                <p:nvPr/>
              </p:nvSpPr>
              <p:spPr bwMode="auto">
                <a:xfrm>
                  <a:off x="-781982" y="1867465"/>
                  <a:ext cx="53007" cy="71210"/>
                </a:xfrm>
                <a:custGeom>
                  <a:avLst/>
                  <a:gdLst>
                    <a:gd name="T0" fmla="*/ 25 w 28"/>
                    <a:gd name="T1" fmla="*/ 12 h 40"/>
                    <a:gd name="T2" fmla="*/ 23 w 28"/>
                    <a:gd name="T3" fmla="*/ 9 h 40"/>
                    <a:gd name="T4" fmla="*/ 21 w 28"/>
                    <a:gd name="T5" fmla="*/ 7 h 40"/>
                    <a:gd name="T6" fmla="*/ 21 w 28"/>
                    <a:gd name="T7" fmla="*/ 6 h 40"/>
                    <a:gd name="T8" fmla="*/ 14 w 28"/>
                    <a:gd name="T9" fmla="*/ 0 h 40"/>
                    <a:gd name="T10" fmla="*/ 13 w 28"/>
                    <a:gd name="T11" fmla="*/ 0 h 40"/>
                    <a:gd name="T12" fmla="*/ 9 w 28"/>
                    <a:gd name="T13" fmla="*/ 4 h 40"/>
                    <a:gd name="T14" fmla="*/ 9 w 28"/>
                    <a:gd name="T15" fmla="*/ 5 h 40"/>
                    <a:gd name="T16" fmla="*/ 8 w 28"/>
                    <a:gd name="T17" fmla="*/ 6 h 40"/>
                    <a:gd name="T18" fmla="*/ 7 w 28"/>
                    <a:gd name="T19" fmla="*/ 10 h 40"/>
                    <a:gd name="T20" fmla="*/ 7 w 28"/>
                    <a:gd name="T21" fmla="*/ 12 h 40"/>
                    <a:gd name="T22" fmla="*/ 7 w 28"/>
                    <a:gd name="T23" fmla="*/ 13 h 40"/>
                    <a:gd name="T24" fmla="*/ 6 w 28"/>
                    <a:gd name="T25" fmla="*/ 14 h 40"/>
                    <a:gd name="T26" fmla="*/ 5 w 28"/>
                    <a:gd name="T27" fmla="*/ 16 h 40"/>
                    <a:gd name="T28" fmla="*/ 2 w 28"/>
                    <a:gd name="T29" fmla="*/ 21 h 40"/>
                    <a:gd name="T30" fmla="*/ 2 w 28"/>
                    <a:gd name="T31" fmla="*/ 24 h 40"/>
                    <a:gd name="T32" fmla="*/ 2 w 28"/>
                    <a:gd name="T33" fmla="*/ 24 h 40"/>
                    <a:gd name="T34" fmla="*/ 1 w 28"/>
                    <a:gd name="T35" fmla="*/ 25 h 40"/>
                    <a:gd name="T36" fmla="*/ 1 w 28"/>
                    <a:gd name="T37" fmla="*/ 29 h 40"/>
                    <a:gd name="T38" fmla="*/ 3 w 28"/>
                    <a:gd name="T39" fmla="*/ 32 h 40"/>
                    <a:gd name="T40" fmla="*/ 3 w 28"/>
                    <a:gd name="T41" fmla="*/ 33 h 40"/>
                    <a:gd name="T42" fmla="*/ 5 w 28"/>
                    <a:gd name="T43" fmla="*/ 34 h 40"/>
                    <a:gd name="T44" fmla="*/ 4 w 28"/>
                    <a:gd name="T45" fmla="*/ 37 h 40"/>
                    <a:gd name="T46" fmla="*/ 6 w 28"/>
                    <a:gd name="T47" fmla="*/ 39 h 40"/>
                    <a:gd name="T48" fmla="*/ 8 w 28"/>
                    <a:gd name="T49" fmla="*/ 40 h 40"/>
                    <a:gd name="T50" fmla="*/ 12 w 28"/>
                    <a:gd name="T51" fmla="*/ 38 h 40"/>
                    <a:gd name="T52" fmla="*/ 13 w 28"/>
                    <a:gd name="T53" fmla="*/ 34 h 40"/>
                    <a:gd name="T54" fmla="*/ 10 w 28"/>
                    <a:gd name="T55" fmla="*/ 32 h 40"/>
                    <a:gd name="T56" fmla="*/ 11 w 28"/>
                    <a:gd name="T57" fmla="*/ 30 h 40"/>
                    <a:gd name="T58" fmla="*/ 11 w 28"/>
                    <a:gd name="T59" fmla="*/ 30 h 40"/>
                    <a:gd name="T60" fmla="*/ 12 w 28"/>
                    <a:gd name="T61" fmla="*/ 28 h 40"/>
                    <a:gd name="T62" fmla="*/ 14 w 28"/>
                    <a:gd name="T63" fmla="*/ 26 h 40"/>
                    <a:gd name="T64" fmla="*/ 15 w 28"/>
                    <a:gd name="T65" fmla="*/ 26 h 40"/>
                    <a:gd name="T66" fmla="*/ 17 w 28"/>
                    <a:gd name="T67" fmla="*/ 26 h 40"/>
                    <a:gd name="T68" fmla="*/ 19 w 28"/>
                    <a:gd name="T69" fmla="*/ 23 h 40"/>
                    <a:gd name="T70" fmla="*/ 20 w 28"/>
                    <a:gd name="T71" fmla="*/ 23 h 40"/>
                    <a:gd name="T72" fmla="*/ 20 w 28"/>
                    <a:gd name="T73" fmla="*/ 22 h 40"/>
                    <a:gd name="T74" fmla="*/ 22 w 28"/>
                    <a:gd name="T75" fmla="*/ 20 h 40"/>
                    <a:gd name="T76" fmla="*/ 26 w 28"/>
                    <a:gd name="T77" fmla="*/ 18 h 40"/>
                    <a:gd name="T78" fmla="*/ 26 w 28"/>
                    <a:gd name="T79" fmla="*/ 13 h 40"/>
                    <a:gd name="T80" fmla="*/ 25 w 28"/>
                    <a:gd name="T81" fmla="*/ 1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 h="40">
                      <a:moveTo>
                        <a:pt x="25" y="12"/>
                      </a:moveTo>
                      <a:cubicBezTo>
                        <a:pt x="25" y="11"/>
                        <a:pt x="24" y="10"/>
                        <a:pt x="23" y="9"/>
                      </a:cubicBezTo>
                      <a:cubicBezTo>
                        <a:pt x="22" y="8"/>
                        <a:pt x="22" y="8"/>
                        <a:pt x="21" y="7"/>
                      </a:cubicBezTo>
                      <a:cubicBezTo>
                        <a:pt x="21" y="6"/>
                        <a:pt x="21" y="6"/>
                        <a:pt x="21" y="6"/>
                      </a:cubicBezTo>
                      <a:cubicBezTo>
                        <a:pt x="20" y="4"/>
                        <a:pt x="18" y="0"/>
                        <a:pt x="14" y="0"/>
                      </a:cubicBezTo>
                      <a:cubicBezTo>
                        <a:pt x="14" y="0"/>
                        <a:pt x="13" y="0"/>
                        <a:pt x="13" y="0"/>
                      </a:cubicBezTo>
                      <a:cubicBezTo>
                        <a:pt x="10" y="1"/>
                        <a:pt x="9" y="3"/>
                        <a:pt x="9" y="4"/>
                      </a:cubicBezTo>
                      <a:cubicBezTo>
                        <a:pt x="9" y="5"/>
                        <a:pt x="9" y="5"/>
                        <a:pt x="9" y="5"/>
                      </a:cubicBezTo>
                      <a:cubicBezTo>
                        <a:pt x="9" y="5"/>
                        <a:pt x="9" y="6"/>
                        <a:pt x="8" y="6"/>
                      </a:cubicBezTo>
                      <a:cubicBezTo>
                        <a:pt x="8" y="7"/>
                        <a:pt x="7" y="8"/>
                        <a:pt x="7" y="10"/>
                      </a:cubicBezTo>
                      <a:cubicBezTo>
                        <a:pt x="6" y="11"/>
                        <a:pt x="7" y="12"/>
                        <a:pt x="7" y="12"/>
                      </a:cubicBezTo>
                      <a:cubicBezTo>
                        <a:pt x="7" y="13"/>
                        <a:pt x="7" y="13"/>
                        <a:pt x="7" y="13"/>
                      </a:cubicBezTo>
                      <a:cubicBezTo>
                        <a:pt x="7" y="14"/>
                        <a:pt x="7" y="14"/>
                        <a:pt x="6" y="14"/>
                      </a:cubicBezTo>
                      <a:cubicBezTo>
                        <a:pt x="6" y="15"/>
                        <a:pt x="6" y="16"/>
                        <a:pt x="5" y="16"/>
                      </a:cubicBezTo>
                      <a:cubicBezTo>
                        <a:pt x="3" y="17"/>
                        <a:pt x="2" y="19"/>
                        <a:pt x="2" y="21"/>
                      </a:cubicBezTo>
                      <a:cubicBezTo>
                        <a:pt x="1" y="22"/>
                        <a:pt x="1" y="23"/>
                        <a:pt x="2" y="24"/>
                      </a:cubicBezTo>
                      <a:cubicBezTo>
                        <a:pt x="2" y="24"/>
                        <a:pt x="2" y="24"/>
                        <a:pt x="2" y="24"/>
                      </a:cubicBezTo>
                      <a:cubicBezTo>
                        <a:pt x="2" y="24"/>
                        <a:pt x="1" y="24"/>
                        <a:pt x="1" y="25"/>
                      </a:cubicBezTo>
                      <a:cubicBezTo>
                        <a:pt x="1" y="25"/>
                        <a:pt x="0" y="27"/>
                        <a:pt x="1" y="29"/>
                      </a:cubicBezTo>
                      <a:cubicBezTo>
                        <a:pt x="1" y="30"/>
                        <a:pt x="2" y="31"/>
                        <a:pt x="3" y="32"/>
                      </a:cubicBezTo>
                      <a:cubicBezTo>
                        <a:pt x="3" y="32"/>
                        <a:pt x="3" y="33"/>
                        <a:pt x="3" y="33"/>
                      </a:cubicBezTo>
                      <a:cubicBezTo>
                        <a:pt x="5" y="34"/>
                        <a:pt x="5" y="34"/>
                        <a:pt x="5" y="34"/>
                      </a:cubicBezTo>
                      <a:cubicBezTo>
                        <a:pt x="4" y="35"/>
                        <a:pt x="4" y="36"/>
                        <a:pt x="4" y="37"/>
                      </a:cubicBezTo>
                      <a:cubicBezTo>
                        <a:pt x="4" y="38"/>
                        <a:pt x="5" y="39"/>
                        <a:pt x="6" y="39"/>
                      </a:cubicBezTo>
                      <a:cubicBezTo>
                        <a:pt x="6" y="40"/>
                        <a:pt x="7" y="40"/>
                        <a:pt x="8" y="40"/>
                      </a:cubicBezTo>
                      <a:cubicBezTo>
                        <a:pt x="9" y="40"/>
                        <a:pt x="11" y="39"/>
                        <a:pt x="12" y="38"/>
                      </a:cubicBezTo>
                      <a:cubicBezTo>
                        <a:pt x="12" y="37"/>
                        <a:pt x="13" y="35"/>
                        <a:pt x="13" y="34"/>
                      </a:cubicBezTo>
                      <a:cubicBezTo>
                        <a:pt x="12" y="33"/>
                        <a:pt x="11" y="32"/>
                        <a:pt x="10" y="32"/>
                      </a:cubicBezTo>
                      <a:cubicBezTo>
                        <a:pt x="10" y="31"/>
                        <a:pt x="10" y="31"/>
                        <a:pt x="11" y="30"/>
                      </a:cubicBezTo>
                      <a:cubicBezTo>
                        <a:pt x="11" y="30"/>
                        <a:pt x="11" y="30"/>
                        <a:pt x="11" y="30"/>
                      </a:cubicBezTo>
                      <a:cubicBezTo>
                        <a:pt x="11" y="29"/>
                        <a:pt x="12" y="29"/>
                        <a:pt x="12" y="28"/>
                      </a:cubicBezTo>
                      <a:cubicBezTo>
                        <a:pt x="13" y="28"/>
                        <a:pt x="14" y="27"/>
                        <a:pt x="14" y="26"/>
                      </a:cubicBezTo>
                      <a:cubicBezTo>
                        <a:pt x="14" y="26"/>
                        <a:pt x="14" y="26"/>
                        <a:pt x="15" y="26"/>
                      </a:cubicBezTo>
                      <a:cubicBezTo>
                        <a:pt x="15" y="26"/>
                        <a:pt x="16" y="26"/>
                        <a:pt x="17" y="26"/>
                      </a:cubicBezTo>
                      <a:cubicBezTo>
                        <a:pt x="18" y="25"/>
                        <a:pt x="19" y="24"/>
                        <a:pt x="19" y="23"/>
                      </a:cubicBezTo>
                      <a:cubicBezTo>
                        <a:pt x="20" y="23"/>
                        <a:pt x="20" y="23"/>
                        <a:pt x="20" y="23"/>
                      </a:cubicBezTo>
                      <a:cubicBezTo>
                        <a:pt x="20" y="23"/>
                        <a:pt x="20" y="23"/>
                        <a:pt x="20" y="22"/>
                      </a:cubicBezTo>
                      <a:cubicBezTo>
                        <a:pt x="21" y="22"/>
                        <a:pt x="22" y="21"/>
                        <a:pt x="22" y="20"/>
                      </a:cubicBezTo>
                      <a:cubicBezTo>
                        <a:pt x="24" y="20"/>
                        <a:pt x="26" y="19"/>
                        <a:pt x="26" y="18"/>
                      </a:cubicBezTo>
                      <a:cubicBezTo>
                        <a:pt x="28" y="15"/>
                        <a:pt x="26" y="13"/>
                        <a:pt x="26" y="13"/>
                      </a:cubicBezTo>
                      <a:cubicBezTo>
                        <a:pt x="26" y="13"/>
                        <a:pt x="25" y="12"/>
                        <a:pt x="25" y="12"/>
                      </a:cubicBezTo>
                      <a:close/>
                    </a:path>
                  </a:pathLst>
                </a:custGeom>
                <a:grpFill/>
                <a:ln w="1778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33" name="Freeform 27">
                  <a:extLst>
                    <a:ext uri="{FF2B5EF4-FFF2-40B4-BE49-F238E27FC236}">
                      <a16:creationId xmlns:a16="http://schemas.microsoft.com/office/drawing/2014/main" id="{B09FBD0C-79E6-4854-99FD-5DDA09279FAF}"/>
                    </a:ext>
                  </a:extLst>
                </p:cNvPr>
                <p:cNvSpPr>
                  <a:spLocks/>
                </p:cNvSpPr>
                <p:nvPr/>
              </p:nvSpPr>
              <p:spPr bwMode="auto">
                <a:xfrm>
                  <a:off x="-767303" y="1629333"/>
                  <a:ext cx="109277" cy="232772"/>
                </a:xfrm>
                <a:custGeom>
                  <a:avLst/>
                  <a:gdLst>
                    <a:gd name="T0" fmla="*/ 55 w 57"/>
                    <a:gd name="T1" fmla="*/ 28 h 130"/>
                    <a:gd name="T2" fmla="*/ 50 w 57"/>
                    <a:gd name="T3" fmla="*/ 17 h 130"/>
                    <a:gd name="T4" fmla="*/ 47 w 57"/>
                    <a:gd name="T5" fmla="*/ 15 h 130"/>
                    <a:gd name="T6" fmla="*/ 43 w 57"/>
                    <a:gd name="T7" fmla="*/ 10 h 130"/>
                    <a:gd name="T8" fmla="*/ 49 w 57"/>
                    <a:gd name="T9" fmla="*/ 2 h 130"/>
                    <a:gd name="T10" fmla="*/ 47 w 57"/>
                    <a:gd name="T11" fmla="*/ 0 h 130"/>
                    <a:gd name="T12" fmla="*/ 38 w 57"/>
                    <a:gd name="T13" fmla="*/ 3 h 130"/>
                    <a:gd name="T14" fmla="*/ 39 w 57"/>
                    <a:gd name="T15" fmla="*/ 9 h 130"/>
                    <a:gd name="T16" fmla="*/ 31 w 57"/>
                    <a:gd name="T17" fmla="*/ 15 h 130"/>
                    <a:gd name="T18" fmla="*/ 31 w 57"/>
                    <a:gd name="T19" fmla="*/ 13 h 130"/>
                    <a:gd name="T20" fmla="*/ 33 w 57"/>
                    <a:gd name="T21" fmla="*/ 6 h 130"/>
                    <a:gd name="T22" fmla="*/ 28 w 57"/>
                    <a:gd name="T23" fmla="*/ 5 h 130"/>
                    <a:gd name="T24" fmla="*/ 26 w 57"/>
                    <a:gd name="T25" fmla="*/ 10 h 130"/>
                    <a:gd name="T26" fmla="*/ 21 w 57"/>
                    <a:gd name="T27" fmla="*/ 16 h 130"/>
                    <a:gd name="T28" fmla="*/ 14 w 57"/>
                    <a:gd name="T29" fmla="*/ 14 h 130"/>
                    <a:gd name="T30" fmla="*/ 6 w 57"/>
                    <a:gd name="T31" fmla="*/ 19 h 130"/>
                    <a:gd name="T32" fmla="*/ 5 w 57"/>
                    <a:gd name="T33" fmla="*/ 22 h 130"/>
                    <a:gd name="T34" fmla="*/ 14 w 57"/>
                    <a:gd name="T35" fmla="*/ 39 h 130"/>
                    <a:gd name="T36" fmla="*/ 19 w 57"/>
                    <a:gd name="T37" fmla="*/ 44 h 130"/>
                    <a:gd name="T38" fmla="*/ 24 w 57"/>
                    <a:gd name="T39" fmla="*/ 47 h 130"/>
                    <a:gd name="T40" fmla="*/ 24 w 57"/>
                    <a:gd name="T41" fmla="*/ 47 h 130"/>
                    <a:gd name="T42" fmla="*/ 12 w 57"/>
                    <a:gd name="T43" fmla="*/ 59 h 130"/>
                    <a:gd name="T44" fmla="*/ 16 w 57"/>
                    <a:gd name="T45" fmla="*/ 68 h 130"/>
                    <a:gd name="T46" fmla="*/ 16 w 57"/>
                    <a:gd name="T47" fmla="*/ 69 h 130"/>
                    <a:gd name="T48" fmla="*/ 13 w 57"/>
                    <a:gd name="T49" fmla="*/ 77 h 130"/>
                    <a:gd name="T50" fmla="*/ 14 w 57"/>
                    <a:gd name="T51" fmla="*/ 84 h 130"/>
                    <a:gd name="T52" fmla="*/ 11 w 57"/>
                    <a:gd name="T53" fmla="*/ 90 h 130"/>
                    <a:gd name="T54" fmla="*/ 11 w 57"/>
                    <a:gd name="T55" fmla="*/ 95 h 130"/>
                    <a:gd name="T56" fmla="*/ 8 w 57"/>
                    <a:gd name="T57" fmla="*/ 99 h 130"/>
                    <a:gd name="T58" fmla="*/ 9 w 57"/>
                    <a:gd name="T59" fmla="*/ 109 h 130"/>
                    <a:gd name="T60" fmla="*/ 13 w 57"/>
                    <a:gd name="T61" fmla="*/ 117 h 130"/>
                    <a:gd name="T62" fmla="*/ 14 w 57"/>
                    <a:gd name="T63" fmla="*/ 125 h 130"/>
                    <a:gd name="T64" fmla="*/ 23 w 57"/>
                    <a:gd name="T65" fmla="*/ 129 h 130"/>
                    <a:gd name="T66" fmla="*/ 29 w 57"/>
                    <a:gd name="T67" fmla="*/ 130 h 130"/>
                    <a:gd name="T68" fmla="*/ 35 w 57"/>
                    <a:gd name="T69" fmla="*/ 127 h 130"/>
                    <a:gd name="T70" fmla="*/ 30 w 57"/>
                    <a:gd name="T71" fmla="*/ 117 h 130"/>
                    <a:gd name="T72" fmla="*/ 33 w 57"/>
                    <a:gd name="T73" fmla="*/ 109 h 130"/>
                    <a:gd name="T74" fmla="*/ 35 w 57"/>
                    <a:gd name="T75" fmla="*/ 98 h 130"/>
                    <a:gd name="T76" fmla="*/ 35 w 57"/>
                    <a:gd name="T77" fmla="*/ 94 h 130"/>
                    <a:gd name="T78" fmla="*/ 39 w 57"/>
                    <a:gd name="T79" fmla="*/ 89 h 130"/>
                    <a:gd name="T80" fmla="*/ 38 w 57"/>
                    <a:gd name="T81" fmla="*/ 80 h 130"/>
                    <a:gd name="T82" fmla="*/ 32 w 57"/>
                    <a:gd name="T83" fmla="*/ 74 h 130"/>
                    <a:gd name="T84" fmla="*/ 31 w 57"/>
                    <a:gd name="T85" fmla="*/ 72 h 130"/>
                    <a:gd name="T86" fmla="*/ 35 w 57"/>
                    <a:gd name="T87" fmla="*/ 69 h 130"/>
                    <a:gd name="T88" fmla="*/ 36 w 57"/>
                    <a:gd name="T89" fmla="*/ 57 h 130"/>
                    <a:gd name="T90" fmla="*/ 33 w 57"/>
                    <a:gd name="T91" fmla="*/ 53 h 130"/>
                    <a:gd name="T92" fmla="*/ 31 w 57"/>
                    <a:gd name="T93" fmla="*/ 51 h 130"/>
                    <a:gd name="T94" fmla="*/ 35 w 57"/>
                    <a:gd name="T95" fmla="*/ 50 h 130"/>
                    <a:gd name="T96" fmla="*/ 40 w 57"/>
                    <a:gd name="T97" fmla="*/ 51 h 130"/>
                    <a:gd name="T98" fmla="*/ 47 w 57"/>
                    <a:gd name="T99" fmla="*/ 47 h 130"/>
                    <a:gd name="T100" fmla="*/ 46 w 57"/>
                    <a:gd name="T101" fmla="*/ 40 h 130"/>
                    <a:gd name="T102" fmla="*/ 50 w 57"/>
                    <a:gd name="T103" fmla="*/ 33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 h="130">
                      <a:moveTo>
                        <a:pt x="49" y="31"/>
                      </a:moveTo>
                      <a:cubicBezTo>
                        <a:pt x="52" y="30"/>
                        <a:pt x="54" y="29"/>
                        <a:pt x="55" y="28"/>
                      </a:cubicBezTo>
                      <a:cubicBezTo>
                        <a:pt x="56" y="26"/>
                        <a:pt x="57" y="24"/>
                        <a:pt x="56" y="22"/>
                      </a:cubicBezTo>
                      <a:cubicBezTo>
                        <a:pt x="56" y="18"/>
                        <a:pt x="52" y="18"/>
                        <a:pt x="50" y="17"/>
                      </a:cubicBezTo>
                      <a:cubicBezTo>
                        <a:pt x="49" y="17"/>
                        <a:pt x="49" y="17"/>
                        <a:pt x="48" y="17"/>
                      </a:cubicBezTo>
                      <a:cubicBezTo>
                        <a:pt x="48" y="17"/>
                        <a:pt x="47" y="16"/>
                        <a:pt x="47" y="15"/>
                      </a:cubicBezTo>
                      <a:cubicBezTo>
                        <a:pt x="46" y="14"/>
                        <a:pt x="46" y="14"/>
                        <a:pt x="46" y="13"/>
                      </a:cubicBezTo>
                      <a:cubicBezTo>
                        <a:pt x="45" y="12"/>
                        <a:pt x="44" y="11"/>
                        <a:pt x="43" y="10"/>
                      </a:cubicBezTo>
                      <a:cubicBezTo>
                        <a:pt x="45" y="10"/>
                        <a:pt x="47" y="9"/>
                        <a:pt x="48" y="7"/>
                      </a:cubicBezTo>
                      <a:cubicBezTo>
                        <a:pt x="49" y="6"/>
                        <a:pt x="50" y="4"/>
                        <a:pt x="49" y="2"/>
                      </a:cubicBezTo>
                      <a:cubicBezTo>
                        <a:pt x="49" y="1"/>
                        <a:pt x="49" y="1"/>
                        <a:pt x="49" y="1"/>
                      </a:cubicBezTo>
                      <a:cubicBezTo>
                        <a:pt x="47" y="0"/>
                        <a:pt x="47" y="0"/>
                        <a:pt x="47" y="0"/>
                      </a:cubicBezTo>
                      <a:cubicBezTo>
                        <a:pt x="47" y="0"/>
                        <a:pt x="46" y="0"/>
                        <a:pt x="46" y="0"/>
                      </a:cubicBezTo>
                      <a:cubicBezTo>
                        <a:pt x="45" y="0"/>
                        <a:pt x="40" y="0"/>
                        <a:pt x="38" y="3"/>
                      </a:cubicBezTo>
                      <a:cubicBezTo>
                        <a:pt x="37" y="5"/>
                        <a:pt x="37" y="6"/>
                        <a:pt x="38" y="8"/>
                      </a:cubicBezTo>
                      <a:cubicBezTo>
                        <a:pt x="38" y="8"/>
                        <a:pt x="38" y="9"/>
                        <a:pt x="39" y="9"/>
                      </a:cubicBezTo>
                      <a:cubicBezTo>
                        <a:pt x="38" y="9"/>
                        <a:pt x="37" y="9"/>
                        <a:pt x="36" y="9"/>
                      </a:cubicBezTo>
                      <a:cubicBezTo>
                        <a:pt x="33" y="10"/>
                        <a:pt x="32" y="13"/>
                        <a:pt x="31" y="15"/>
                      </a:cubicBezTo>
                      <a:cubicBezTo>
                        <a:pt x="31" y="14"/>
                        <a:pt x="31" y="14"/>
                        <a:pt x="31" y="13"/>
                      </a:cubicBezTo>
                      <a:cubicBezTo>
                        <a:pt x="31" y="13"/>
                        <a:pt x="31" y="13"/>
                        <a:pt x="31" y="13"/>
                      </a:cubicBezTo>
                      <a:cubicBezTo>
                        <a:pt x="32" y="12"/>
                        <a:pt x="34" y="11"/>
                        <a:pt x="34" y="9"/>
                      </a:cubicBezTo>
                      <a:cubicBezTo>
                        <a:pt x="34" y="8"/>
                        <a:pt x="34" y="6"/>
                        <a:pt x="33" y="6"/>
                      </a:cubicBezTo>
                      <a:cubicBezTo>
                        <a:pt x="33" y="5"/>
                        <a:pt x="31" y="4"/>
                        <a:pt x="30" y="4"/>
                      </a:cubicBezTo>
                      <a:cubicBezTo>
                        <a:pt x="29" y="4"/>
                        <a:pt x="29" y="4"/>
                        <a:pt x="28" y="5"/>
                      </a:cubicBezTo>
                      <a:cubicBezTo>
                        <a:pt x="26" y="6"/>
                        <a:pt x="26" y="9"/>
                        <a:pt x="26" y="10"/>
                      </a:cubicBezTo>
                      <a:cubicBezTo>
                        <a:pt x="26" y="10"/>
                        <a:pt x="26" y="10"/>
                        <a:pt x="26" y="10"/>
                      </a:cubicBezTo>
                      <a:cubicBezTo>
                        <a:pt x="23" y="11"/>
                        <a:pt x="22" y="13"/>
                        <a:pt x="22" y="15"/>
                      </a:cubicBezTo>
                      <a:cubicBezTo>
                        <a:pt x="22" y="15"/>
                        <a:pt x="21" y="16"/>
                        <a:pt x="21" y="16"/>
                      </a:cubicBezTo>
                      <a:cubicBezTo>
                        <a:pt x="21" y="15"/>
                        <a:pt x="19" y="14"/>
                        <a:pt x="17" y="14"/>
                      </a:cubicBezTo>
                      <a:cubicBezTo>
                        <a:pt x="16" y="14"/>
                        <a:pt x="15" y="14"/>
                        <a:pt x="14" y="14"/>
                      </a:cubicBezTo>
                      <a:cubicBezTo>
                        <a:pt x="14" y="14"/>
                        <a:pt x="13" y="15"/>
                        <a:pt x="13" y="15"/>
                      </a:cubicBezTo>
                      <a:cubicBezTo>
                        <a:pt x="9" y="15"/>
                        <a:pt x="8" y="16"/>
                        <a:pt x="6" y="19"/>
                      </a:cubicBezTo>
                      <a:cubicBezTo>
                        <a:pt x="6" y="19"/>
                        <a:pt x="6" y="20"/>
                        <a:pt x="6" y="20"/>
                      </a:cubicBezTo>
                      <a:cubicBezTo>
                        <a:pt x="5" y="21"/>
                        <a:pt x="5" y="21"/>
                        <a:pt x="5" y="22"/>
                      </a:cubicBezTo>
                      <a:cubicBezTo>
                        <a:pt x="3" y="26"/>
                        <a:pt x="0" y="32"/>
                        <a:pt x="5" y="37"/>
                      </a:cubicBezTo>
                      <a:cubicBezTo>
                        <a:pt x="8" y="39"/>
                        <a:pt x="11" y="39"/>
                        <a:pt x="14" y="39"/>
                      </a:cubicBezTo>
                      <a:cubicBezTo>
                        <a:pt x="15" y="39"/>
                        <a:pt x="17" y="41"/>
                        <a:pt x="18" y="42"/>
                      </a:cubicBezTo>
                      <a:cubicBezTo>
                        <a:pt x="19" y="44"/>
                        <a:pt x="19" y="44"/>
                        <a:pt x="19" y="44"/>
                      </a:cubicBezTo>
                      <a:cubicBezTo>
                        <a:pt x="20" y="46"/>
                        <a:pt x="21" y="46"/>
                        <a:pt x="23" y="47"/>
                      </a:cubicBezTo>
                      <a:cubicBezTo>
                        <a:pt x="24" y="47"/>
                        <a:pt x="24" y="47"/>
                        <a:pt x="24" y="47"/>
                      </a:cubicBezTo>
                      <a:cubicBezTo>
                        <a:pt x="24" y="47"/>
                        <a:pt x="24" y="47"/>
                        <a:pt x="24" y="47"/>
                      </a:cubicBezTo>
                      <a:cubicBezTo>
                        <a:pt x="24" y="47"/>
                        <a:pt x="24" y="47"/>
                        <a:pt x="24" y="47"/>
                      </a:cubicBezTo>
                      <a:cubicBezTo>
                        <a:pt x="21" y="47"/>
                        <a:pt x="17" y="49"/>
                        <a:pt x="15" y="51"/>
                      </a:cubicBezTo>
                      <a:cubicBezTo>
                        <a:pt x="13" y="54"/>
                        <a:pt x="12" y="57"/>
                        <a:pt x="12" y="59"/>
                      </a:cubicBezTo>
                      <a:cubicBezTo>
                        <a:pt x="13" y="63"/>
                        <a:pt x="16" y="65"/>
                        <a:pt x="18" y="66"/>
                      </a:cubicBezTo>
                      <a:cubicBezTo>
                        <a:pt x="17" y="66"/>
                        <a:pt x="16" y="67"/>
                        <a:pt x="16" y="68"/>
                      </a:cubicBezTo>
                      <a:cubicBezTo>
                        <a:pt x="16" y="69"/>
                        <a:pt x="16" y="69"/>
                        <a:pt x="16" y="69"/>
                      </a:cubicBezTo>
                      <a:cubicBezTo>
                        <a:pt x="16" y="69"/>
                        <a:pt x="16" y="69"/>
                        <a:pt x="16" y="69"/>
                      </a:cubicBezTo>
                      <a:cubicBezTo>
                        <a:pt x="15" y="69"/>
                        <a:pt x="13" y="69"/>
                        <a:pt x="13" y="70"/>
                      </a:cubicBezTo>
                      <a:cubicBezTo>
                        <a:pt x="11" y="72"/>
                        <a:pt x="12" y="75"/>
                        <a:pt x="13" y="77"/>
                      </a:cubicBezTo>
                      <a:cubicBezTo>
                        <a:pt x="13" y="77"/>
                        <a:pt x="13" y="77"/>
                        <a:pt x="13" y="77"/>
                      </a:cubicBezTo>
                      <a:cubicBezTo>
                        <a:pt x="14" y="80"/>
                        <a:pt x="14" y="82"/>
                        <a:pt x="14" y="84"/>
                      </a:cubicBezTo>
                      <a:cubicBezTo>
                        <a:pt x="14" y="85"/>
                        <a:pt x="13" y="86"/>
                        <a:pt x="12" y="87"/>
                      </a:cubicBezTo>
                      <a:cubicBezTo>
                        <a:pt x="12" y="88"/>
                        <a:pt x="11" y="89"/>
                        <a:pt x="11" y="90"/>
                      </a:cubicBezTo>
                      <a:cubicBezTo>
                        <a:pt x="11" y="92"/>
                        <a:pt x="11" y="93"/>
                        <a:pt x="11" y="94"/>
                      </a:cubicBezTo>
                      <a:cubicBezTo>
                        <a:pt x="11" y="94"/>
                        <a:pt x="11" y="95"/>
                        <a:pt x="11" y="95"/>
                      </a:cubicBezTo>
                      <a:cubicBezTo>
                        <a:pt x="11" y="95"/>
                        <a:pt x="10" y="96"/>
                        <a:pt x="10" y="96"/>
                      </a:cubicBezTo>
                      <a:cubicBezTo>
                        <a:pt x="9" y="97"/>
                        <a:pt x="9" y="98"/>
                        <a:pt x="8" y="99"/>
                      </a:cubicBezTo>
                      <a:cubicBezTo>
                        <a:pt x="8" y="101"/>
                        <a:pt x="9" y="105"/>
                        <a:pt x="9" y="107"/>
                      </a:cubicBezTo>
                      <a:cubicBezTo>
                        <a:pt x="9" y="108"/>
                        <a:pt x="9" y="108"/>
                        <a:pt x="9" y="109"/>
                      </a:cubicBezTo>
                      <a:cubicBezTo>
                        <a:pt x="10" y="111"/>
                        <a:pt x="11" y="113"/>
                        <a:pt x="12" y="115"/>
                      </a:cubicBezTo>
                      <a:cubicBezTo>
                        <a:pt x="12" y="116"/>
                        <a:pt x="12" y="117"/>
                        <a:pt x="13" y="117"/>
                      </a:cubicBezTo>
                      <a:cubicBezTo>
                        <a:pt x="13" y="118"/>
                        <a:pt x="13" y="119"/>
                        <a:pt x="13" y="121"/>
                      </a:cubicBezTo>
                      <a:cubicBezTo>
                        <a:pt x="14" y="122"/>
                        <a:pt x="14" y="123"/>
                        <a:pt x="14" y="125"/>
                      </a:cubicBezTo>
                      <a:cubicBezTo>
                        <a:pt x="16" y="128"/>
                        <a:pt x="18" y="129"/>
                        <a:pt x="21" y="129"/>
                      </a:cubicBezTo>
                      <a:cubicBezTo>
                        <a:pt x="21" y="129"/>
                        <a:pt x="22" y="129"/>
                        <a:pt x="23" y="129"/>
                      </a:cubicBezTo>
                      <a:cubicBezTo>
                        <a:pt x="23" y="129"/>
                        <a:pt x="24" y="130"/>
                        <a:pt x="25" y="130"/>
                      </a:cubicBezTo>
                      <a:cubicBezTo>
                        <a:pt x="26" y="130"/>
                        <a:pt x="28" y="130"/>
                        <a:pt x="29" y="130"/>
                      </a:cubicBezTo>
                      <a:cubicBezTo>
                        <a:pt x="30" y="130"/>
                        <a:pt x="30" y="130"/>
                        <a:pt x="30" y="130"/>
                      </a:cubicBezTo>
                      <a:cubicBezTo>
                        <a:pt x="32" y="130"/>
                        <a:pt x="34" y="129"/>
                        <a:pt x="35" y="127"/>
                      </a:cubicBezTo>
                      <a:cubicBezTo>
                        <a:pt x="36" y="125"/>
                        <a:pt x="36" y="122"/>
                        <a:pt x="34" y="120"/>
                      </a:cubicBezTo>
                      <a:cubicBezTo>
                        <a:pt x="33" y="118"/>
                        <a:pt x="32" y="118"/>
                        <a:pt x="30" y="117"/>
                      </a:cubicBezTo>
                      <a:cubicBezTo>
                        <a:pt x="33" y="115"/>
                        <a:pt x="33" y="113"/>
                        <a:pt x="33" y="110"/>
                      </a:cubicBezTo>
                      <a:cubicBezTo>
                        <a:pt x="33" y="109"/>
                        <a:pt x="33" y="109"/>
                        <a:pt x="33" y="109"/>
                      </a:cubicBezTo>
                      <a:cubicBezTo>
                        <a:pt x="33" y="107"/>
                        <a:pt x="34" y="105"/>
                        <a:pt x="32" y="103"/>
                      </a:cubicBezTo>
                      <a:cubicBezTo>
                        <a:pt x="34" y="102"/>
                        <a:pt x="35" y="100"/>
                        <a:pt x="35" y="98"/>
                      </a:cubicBezTo>
                      <a:cubicBezTo>
                        <a:pt x="35" y="97"/>
                        <a:pt x="35" y="96"/>
                        <a:pt x="35" y="95"/>
                      </a:cubicBezTo>
                      <a:cubicBezTo>
                        <a:pt x="35" y="95"/>
                        <a:pt x="35" y="95"/>
                        <a:pt x="35" y="94"/>
                      </a:cubicBezTo>
                      <a:cubicBezTo>
                        <a:pt x="35" y="94"/>
                        <a:pt x="36" y="94"/>
                        <a:pt x="36" y="94"/>
                      </a:cubicBezTo>
                      <a:cubicBezTo>
                        <a:pt x="37" y="93"/>
                        <a:pt x="39" y="92"/>
                        <a:pt x="39" y="89"/>
                      </a:cubicBezTo>
                      <a:cubicBezTo>
                        <a:pt x="39" y="86"/>
                        <a:pt x="38" y="84"/>
                        <a:pt x="36" y="83"/>
                      </a:cubicBezTo>
                      <a:cubicBezTo>
                        <a:pt x="37" y="82"/>
                        <a:pt x="37" y="81"/>
                        <a:pt x="38" y="80"/>
                      </a:cubicBezTo>
                      <a:cubicBezTo>
                        <a:pt x="38" y="77"/>
                        <a:pt x="35" y="76"/>
                        <a:pt x="33" y="75"/>
                      </a:cubicBezTo>
                      <a:cubicBezTo>
                        <a:pt x="33" y="74"/>
                        <a:pt x="32" y="74"/>
                        <a:pt x="32" y="74"/>
                      </a:cubicBezTo>
                      <a:cubicBezTo>
                        <a:pt x="32" y="74"/>
                        <a:pt x="32" y="73"/>
                        <a:pt x="31" y="73"/>
                      </a:cubicBezTo>
                      <a:cubicBezTo>
                        <a:pt x="31" y="73"/>
                        <a:pt x="31" y="73"/>
                        <a:pt x="31" y="72"/>
                      </a:cubicBezTo>
                      <a:cubicBezTo>
                        <a:pt x="32" y="72"/>
                        <a:pt x="33" y="71"/>
                        <a:pt x="34" y="70"/>
                      </a:cubicBezTo>
                      <a:cubicBezTo>
                        <a:pt x="34" y="70"/>
                        <a:pt x="35" y="70"/>
                        <a:pt x="35" y="69"/>
                      </a:cubicBezTo>
                      <a:cubicBezTo>
                        <a:pt x="37" y="67"/>
                        <a:pt x="39" y="66"/>
                        <a:pt x="39" y="63"/>
                      </a:cubicBezTo>
                      <a:cubicBezTo>
                        <a:pt x="39" y="61"/>
                        <a:pt x="38" y="59"/>
                        <a:pt x="36" y="57"/>
                      </a:cubicBezTo>
                      <a:cubicBezTo>
                        <a:pt x="36" y="57"/>
                        <a:pt x="36" y="57"/>
                        <a:pt x="36" y="57"/>
                      </a:cubicBezTo>
                      <a:cubicBezTo>
                        <a:pt x="34" y="56"/>
                        <a:pt x="33" y="55"/>
                        <a:pt x="33" y="53"/>
                      </a:cubicBezTo>
                      <a:cubicBezTo>
                        <a:pt x="32" y="53"/>
                        <a:pt x="32" y="53"/>
                        <a:pt x="32" y="53"/>
                      </a:cubicBezTo>
                      <a:cubicBezTo>
                        <a:pt x="32" y="52"/>
                        <a:pt x="31" y="51"/>
                        <a:pt x="31" y="51"/>
                      </a:cubicBezTo>
                      <a:cubicBezTo>
                        <a:pt x="32" y="51"/>
                        <a:pt x="33" y="50"/>
                        <a:pt x="33" y="50"/>
                      </a:cubicBezTo>
                      <a:cubicBezTo>
                        <a:pt x="34" y="50"/>
                        <a:pt x="35" y="50"/>
                        <a:pt x="35" y="50"/>
                      </a:cubicBezTo>
                      <a:cubicBezTo>
                        <a:pt x="35" y="50"/>
                        <a:pt x="36" y="50"/>
                        <a:pt x="37" y="50"/>
                      </a:cubicBezTo>
                      <a:cubicBezTo>
                        <a:pt x="38" y="50"/>
                        <a:pt x="39" y="51"/>
                        <a:pt x="40" y="51"/>
                      </a:cubicBezTo>
                      <a:cubicBezTo>
                        <a:pt x="41" y="51"/>
                        <a:pt x="41" y="51"/>
                        <a:pt x="42" y="50"/>
                      </a:cubicBezTo>
                      <a:cubicBezTo>
                        <a:pt x="44" y="50"/>
                        <a:pt x="46" y="49"/>
                        <a:pt x="47" y="47"/>
                      </a:cubicBezTo>
                      <a:cubicBezTo>
                        <a:pt x="48" y="45"/>
                        <a:pt x="48" y="44"/>
                        <a:pt x="48" y="42"/>
                      </a:cubicBezTo>
                      <a:cubicBezTo>
                        <a:pt x="47" y="41"/>
                        <a:pt x="47" y="40"/>
                        <a:pt x="46" y="40"/>
                      </a:cubicBezTo>
                      <a:cubicBezTo>
                        <a:pt x="47" y="39"/>
                        <a:pt x="48" y="38"/>
                        <a:pt x="49" y="37"/>
                      </a:cubicBezTo>
                      <a:cubicBezTo>
                        <a:pt x="50" y="35"/>
                        <a:pt x="51" y="34"/>
                        <a:pt x="50" y="33"/>
                      </a:cubicBezTo>
                      <a:cubicBezTo>
                        <a:pt x="50" y="32"/>
                        <a:pt x="50" y="31"/>
                        <a:pt x="49" y="31"/>
                      </a:cubicBezTo>
                      <a:close/>
                    </a:path>
                  </a:pathLst>
                </a:custGeom>
                <a:grpFill/>
                <a:ln w="1778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34" name="Freeform 28">
                  <a:extLst>
                    <a:ext uri="{FF2B5EF4-FFF2-40B4-BE49-F238E27FC236}">
                      <a16:creationId xmlns:a16="http://schemas.microsoft.com/office/drawing/2014/main" id="{22A62AE1-8B46-4942-9042-9C30299D45A2}"/>
                    </a:ext>
                  </a:extLst>
                </p:cNvPr>
                <p:cNvSpPr>
                  <a:spLocks/>
                </p:cNvSpPr>
                <p:nvPr/>
              </p:nvSpPr>
              <p:spPr bwMode="auto">
                <a:xfrm>
                  <a:off x="-707771" y="1613254"/>
                  <a:ext cx="26911" cy="16080"/>
                </a:xfrm>
                <a:custGeom>
                  <a:avLst/>
                  <a:gdLst>
                    <a:gd name="T0" fmla="*/ 8 w 14"/>
                    <a:gd name="T1" fmla="*/ 9 h 9"/>
                    <a:gd name="T2" fmla="*/ 13 w 14"/>
                    <a:gd name="T3" fmla="*/ 7 h 9"/>
                    <a:gd name="T4" fmla="*/ 14 w 14"/>
                    <a:gd name="T5" fmla="*/ 4 h 9"/>
                    <a:gd name="T6" fmla="*/ 8 w 14"/>
                    <a:gd name="T7" fmla="*/ 0 h 9"/>
                    <a:gd name="T8" fmla="*/ 6 w 14"/>
                    <a:gd name="T9" fmla="*/ 0 h 9"/>
                    <a:gd name="T10" fmla="*/ 1 w 14"/>
                    <a:gd name="T11" fmla="*/ 2 h 9"/>
                    <a:gd name="T12" fmla="*/ 1 w 14"/>
                    <a:gd name="T13" fmla="*/ 6 h 9"/>
                    <a:gd name="T14" fmla="*/ 8 w 14"/>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9">
                      <a:moveTo>
                        <a:pt x="8" y="9"/>
                      </a:moveTo>
                      <a:cubicBezTo>
                        <a:pt x="9" y="9"/>
                        <a:pt x="12" y="9"/>
                        <a:pt x="13" y="7"/>
                      </a:cubicBezTo>
                      <a:cubicBezTo>
                        <a:pt x="14" y="6"/>
                        <a:pt x="14" y="5"/>
                        <a:pt x="14" y="4"/>
                      </a:cubicBezTo>
                      <a:cubicBezTo>
                        <a:pt x="14" y="3"/>
                        <a:pt x="13" y="0"/>
                        <a:pt x="8" y="0"/>
                      </a:cubicBezTo>
                      <a:cubicBezTo>
                        <a:pt x="7" y="0"/>
                        <a:pt x="6" y="0"/>
                        <a:pt x="6" y="0"/>
                      </a:cubicBezTo>
                      <a:cubicBezTo>
                        <a:pt x="3" y="1"/>
                        <a:pt x="2" y="1"/>
                        <a:pt x="1" y="2"/>
                      </a:cubicBezTo>
                      <a:cubicBezTo>
                        <a:pt x="0" y="4"/>
                        <a:pt x="0" y="5"/>
                        <a:pt x="1" y="6"/>
                      </a:cubicBezTo>
                      <a:cubicBezTo>
                        <a:pt x="2" y="9"/>
                        <a:pt x="7" y="9"/>
                        <a:pt x="8" y="9"/>
                      </a:cubicBezTo>
                      <a:close/>
                    </a:path>
                  </a:pathLst>
                </a:custGeom>
                <a:grpFill/>
                <a:ln w="1778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35" name="Freeform 29">
                  <a:extLst>
                    <a:ext uri="{FF2B5EF4-FFF2-40B4-BE49-F238E27FC236}">
                      <a16:creationId xmlns:a16="http://schemas.microsoft.com/office/drawing/2014/main" id="{04CDDE7B-4C55-4479-8A37-015E2E004F25}"/>
                    </a:ext>
                  </a:extLst>
                </p:cNvPr>
                <p:cNvSpPr>
                  <a:spLocks noEditPoints="1"/>
                </p:cNvSpPr>
                <p:nvPr/>
              </p:nvSpPr>
              <p:spPr bwMode="auto">
                <a:xfrm>
                  <a:off x="-680860" y="1366699"/>
                  <a:ext cx="212845" cy="277182"/>
                </a:xfrm>
                <a:custGeom>
                  <a:avLst/>
                  <a:gdLst>
                    <a:gd name="T0" fmla="*/ 5 w 112"/>
                    <a:gd name="T1" fmla="*/ 102 h 155"/>
                    <a:gd name="T2" fmla="*/ 23 w 112"/>
                    <a:gd name="T3" fmla="*/ 111 h 155"/>
                    <a:gd name="T4" fmla="*/ 30 w 112"/>
                    <a:gd name="T5" fmla="*/ 115 h 155"/>
                    <a:gd name="T6" fmla="*/ 20 w 112"/>
                    <a:gd name="T7" fmla="*/ 119 h 155"/>
                    <a:gd name="T8" fmla="*/ 9 w 112"/>
                    <a:gd name="T9" fmla="*/ 119 h 155"/>
                    <a:gd name="T10" fmla="*/ 20 w 112"/>
                    <a:gd name="T11" fmla="*/ 120 h 155"/>
                    <a:gd name="T12" fmla="*/ 20 w 112"/>
                    <a:gd name="T13" fmla="*/ 123 h 155"/>
                    <a:gd name="T14" fmla="*/ 16 w 112"/>
                    <a:gd name="T15" fmla="*/ 125 h 155"/>
                    <a:gd name="T16" fmla="*/ 12 w 112"/>
                    <a:gd name="T17" fmla="*/ 130 h 155"/>
                    <a:gd name="T18" fmla="*/ 10 w 112"/>
                    <a:gd name="T19" fmla="*/ 145 h 155"/>
                    <a:gd name="T20" fmla="*/ 18 w 112"/>
                    <a:gd name="T21" fmla="*/ 153 h 155"/>
                    <a:gd name="T22" fmla="*/ 20 w 112"/>
                    <a:gd name="T23" fmla="*/ 152 h 155"/>
                    <a:gd name="T24" fmla="*/ 20 w 112"/>
                    <a:gd name="T25" fmla="*/ 152 h 155"/>
                    <a:gd name="T26" fmla="*/ 26 w 112"/>
                    <a:gd name="T27" fmla="*/ 151 h 155"/>
                    <a:gd name="T28" fmla="*/ 30 w 112"/>
                    <a:gd name="T29" fmla="*/ 147 h 155"/>
                    <a:gd name="T30" fmla="*/ 47 w 112"/>
                    <a:gd name="T31" fmla="*/ 132 h 155"/>
                    <a:gd name="T32" fmla="*/ 46 w 112"/>
                    <a:gd name="T33" fmla="*/ 125 h 155"/>
                    <a:gd name="T34" fmla="*/ 55 w 112"/>
                    <a:gd name="T35" fmla="*/ 117 h 155"/>
                    <a:gd name="T36" fmla="*/ 75 w 112"/>
                    <a:gd name="T37" fmla="*/ 114 h 155"/>
                    <a:gd name="T38" fmla="*/ 86 w 112"/>
                    <a:gd name="T39" fmla="*/ 93 h 155"/>
                    <a:gd name="T40" fmla="*/ 84 w 112"/>
                    <a:gd name="T41" fmla="*/ 79 h 155"/>
                    <a:gd name="T42" fmla="*/ 88 w 112"/>
                    <a:gd name="T43" fmla="*/ 64 h 155"/>
                    <a:gd name="T44" fmla="*/ 98 w 112"/>
                    <a:gd name="T45" fmla="*/ 67 h 155"/>
                    <a:gd name="T46" fmla="*/ 107 w 112"/>
                    <a:gd name="T47" fmla="*/ 48 h 155"/>
                    <a:gd name="T48" fmla="*/ 94 w 112"/>
                    <a:gd name="T49" fmla="*/ 56 h 155"/>
                    <a:gd name="T50" fmla="*/ 97 w 112"/>
                    <a:gd name="T51" fmla="*/ 47 h 155"/>
                    <a:gd name="T52" fmla="*/ 107 w 112"/>
                    <a:gd name="T53" fmla="*/ 31 h 155"/>
                    <a:gd name="T54" fmla="*/ 108 w 112"/>
                    <a:gd name="T55" fmla="*/ 20 h 155"/>
                    <a:gd name="T56" fmla="*/ 93 w 112"/>
                    <a:gd name="T57" fmla="*/ 1 h 155"/>
                    <a:gd name="T58" fmla="*/ 72 w 112"/>
                    <a:gd name="T59" fmla="*/ 18 h 155"/>
                    <a:gd name="T60" fmla="*/ 65 w 112"/>
                    <a:gd name="T61" fmla="*/ 25 h 155"/>
                    <a:gd name="T62" fmla="*/ 42 w 112"/>
                    <a:gd name="T63" fmla="*/ 34 h 155"/>
                    <a:gd name="T64" fmla="*/ 39 w 112"/>
                    <a:gd name="T65" fmla="*/ 51 h 155"/>
                    <a:gd name="T66" fmla="*/ 31 w 112"/>
                    <a:gd name="T67" fmla="*/ 47 h 155"/>
                    <a:gd name="T68" fmla="*/ 34 w 112"/>
                    <a:gd name="T69" fmla="*/ 58 h 155"/>
                    <a:gd name="T70" fmla="*/ 31 w 112"/>
                    <a:gd name="T71" fmla="*/ 61 h 155"/>
                    <a:gd name="T72" fmla="*/ 28 w 112"/>
                    <a:gd name="T73" fmla="*/ 54 h 155"/>
                    <a:gd name="T74" fmla="*/ 22 w 112"/>
                    <a:gd name="T75" fmla="*/ 53 h 155"/>
                    <a:gd name="T76" fmla="*/ 13 w 112"/>
                    <a:gd name="T77" fmla="*/ 52 h 155"/>
                    <a:gd name="T78" fmla="*/ 12 w 112"/>
                    <a:gd name="T79" fmla="*/ 61 h 155"/>
                    <a:gd name="T80" fmla="*/ 7 w 112"/>
                    <a:gd name="T81" fmla="*/ 63 h 155"/>
                    <a:gd name="T82" fmla="*/ 6 w 112"/>
                    <a:gd name="T83" fmla="*/ 69 h 155"/>
                    <a:gd name="T84" fmla="*/ 14 w 112"/>
                    <a:gd name="T85" fmla="*/ 92 h 155"/>
                    <a:gd name="T86" fmla="*/ 11 w 112"/>
                    <a:gd name="T87" fmla="*/ 93 h 155"/>
                    <a:gd name="T88" fmla="*/ 2 w 112"/>
                    <a:gd name="T89" fmla="*/ 97 h 155"/>
                    <a:gd name="T90" fmla="*/ 43 w 112"/>
                    <a:gd name="T91" fmla="*/ 57 h 155"/>
                    <a:gd name="T92" fmla="*/ 42 w 112"/>
                    <a:gd name="T93" fmla="*/ 56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2" h="155">
                      <a:moveTo>
                        <a:pt x="6" y="99"/>
                      </a:moveTo>
                      <a:cubicBezTo>
                        <a:pt x="6" y="99"/>
                        <a:pt x="6" y="99"/>
                        <a:pt x="6" y="99"/>
                      </a:cubicBezTo>
                      <a:cubicBezTo>
                        <a:pt x="6" y="100"/>
                        <a:pt x="5" y="101"/>
                        <a:pt x="5" y="102"/>
                      </a:cubicBezTo>
                      <a:cubicBezTo>
                        <a:pt x="6" y="107"/>
                        <a:pt x="12" y="108"/>
                        <a:pt x="14" y="109"/>
                      </a:cubicBezTo>
                      <a:cubicBezTo>
                        <a:pt x="15" y="109"/>
                        <a:pt x="15" y="109"/>
                        <a:pt x="15" y="109"/>
                      </a:cubicBezTo>
                      <a:cubicBezTo>
                        <a:pt x="18" y="109"/>
                        <a:pt x="20" y="110"/>
                        <a:pt x="23" y="111"/>
                      </a:cubicBezTo>
                      <a:cubicBezTo>
                        <a:pt x="26" y="113"/>
                        <a:pt x="28" y="114"/>
                        <a:pt x="31" y="114"/>
                      </a:cubicBezTo>
                      <a:cubicBezTo>
                        <a:pt x="31" y="114"/>
                        <a:pt x="31" y="115"/>
                        <a:pt x="31" y="115"/>
                      </a:cubicBezTo>
                      <a:cubicBezTo>
                        <a:pt x="31" y="115"/>
                        <a:pt x="30" y="115"/>
                        <a:pt x="30" y="115"/>
                      </a:cubicBezTo>
                      <a:cubicBezTo>
                        <a:pt x="30" y="115"/>
                        <a:pt x="29" y="115"/>
                        <a:pt x="28" y="115"/>
                      </a:cubicBezTo>
                      <a:cubicBezTo>
                        <a:pt x="25" y="115"/>
                        <a:pt x="23" y="116"/>
                        <a:pt x="22" y="117"/>
                      </a:cubicBezTo>
                      <a:cubicBezTo>
                        <a:pt x="21" y="117"/>
                        <a:pt x="21" y="118"/>
                        <a:pt x="20" y="119"/>
                      </a:cubicBezTo>
                      <a:cubicBezTo>
                        <a:pt x="21" y="116"/>
                        <a:pt x="20" y="115"/>
                        <a:pt x="19" y="114"/>
                      </a:cubicBezTo>
                      <a:cubicBezTo>
                        <a:pt x="18" y="113"/>
                        <a:pt x="17" y="112"/>
                        <a:pt x="16" y="112"/>
                      </a:cubicBezTo>
                      <a:cubicBezTo>
                        <a:pt x="13" y="112"/>
                        <a:pt x="9" y="115"/>
                        <a:pt x="9" y="119"/>
                      </a:cubicBezTo>
                      <a:cubicBezTo>
                        <a:pt x="9" y="121"/>
                        <a:pt x="10" y="122"/>
                        <a:pt x="10" y="123"/>
                      </a:cubicBezTo>
                      <a:cubicBezTo>
                        <a:pt x="11" y="124"/>
                        <a:pt x="12" y="125"/>
                        <a:pt x="14" y="125"/>
                      </a:cubicBezTo>
                      <a:cubicBezTo>
                        <a:pt x="16" y="125"/>
                        <a:pt x="19" y="123"/>
                        <a:pt x="20" y="120"/>
                      </a:cubicBezTo>
                      <a:cubicBezTo>
                        <a:pt x="20" y="121"/>
                        <a:pt x="20" y="121"/>
                        <a:pt x="20" y="122"/>
                      </a:cubicBezTo>
                      <a:cubicBezTo>
                        <a:pt x="20" y="122"/>
                        <a:pt x="20" y="123"/>
                        <a:pt x="20" y="123"/>
                      </a:cubicBezTo>
                      <a:cubicBezTo>
                        <a:pt x="20" y="123"/>
                        <a:pt x="20" y="123"/>
                        <a:pt x="20" y="123"/>
                      </a:cubicBezTo>
                      <a:cubicBezTo>
                        <a:pt x="20" y="123"/>
                        <a:pt x="20" y="123"/>
                        <a:pt x="19" y="123"/>
                      </a:cubicBezTo>
                      <a:cubicBezTo>
                        <a:pt x="19" y="124"/>
                        <a:pt x="19" y="124"/>
                        <a:pt x="18" y="124"/>
                      </a:cubicBezTo>
                      <a:cubicBezTo>
                        <a:pt x="17" y="124"/>
                        <a:pt x="16" y="125"/>
                        <a:pt x="16" y="125"/>
                      </a:cubicBezTo>
                      <a:cubicBezTo>
                        <a:pt x="15" y="126"/>
                        <a:pt x="14" y="127"/>
                        <a:pt x="14" y="128"/>
                      </a:cubicBezTo>
                      <a:cubicBezTo>
                        <a:pt x="13" y="128"/>
                        <a:pt x="13" y="129"/>
                        <a:pt x="13" y="129"/>
                      </a:cubicBezTo>
                      <a:cubicBezTo>
                        <a:pt x="13" y="129"/>
                        <a:pt x="12" y="129"/>
                        <a:pt x="12" y="130"/>
                      </a:cubicBezTo>
                      <a:cubicBezTo>
                        <a:pt x="11" y="130"/>
                        <a:pt x="11" y="130"/>
                        <a:pt x="10" y="130"/>
                      </a:cubicBezTo>
                      <a:cubicBezTo>
                        <a:pt x="7" y="132"/>
                        <a:pt x="6" y="134"/>
                        <a:pt x="6" y="136"/>
                      </a:cubicBezTo>
                      <a:cubicBezTo>
                        <a:pt x="6" y="139"/>
                        <a:pt x="7" y="142"/>
                        <a:pt x="10" y="145"/>
                      </a:cubicBezTo>
                      <a:cubicBezTo>
                        <a:pt x="11" y="146"/>
                        <a:pt x="12" y="146"/>
                        <a:pt x="13" y="147"/>
                      </a:cubicBezTo>
                      <a:cubicBezTo>
                        <a:pt x="14" y="148"/>
                        <a:pt x="15" y="149"/>
                        <a:pt x="15" y="149"/>
                      </a:cubicBezTo>
                      <a:cubicBezTo>
                        <a:pt x="16" y="150"/>
                        <a:pt x="18" y="152"/>
                        <a:pt x="18" y="153"/>
                      </a:cubicBezTo>
                      <a:cubicBezTo>
                        <a:pt x="18" y="153"/>
                        <a:pt x="18" y="152"/>
                        <a:pt x="18" y="151"/>
                      </a:cubicBezTo>
                      <a:cubicBezTo>
                        <a:pt x="20" y="152"/>
                        <a:pt x="20" y="152"/>
                        <a:pt x="20" y="152"/>
                      </a:cubicBezTo>
                      <a:cubicBezTo>
                        <a:pt x="20" y="152"/>
                        <a:pt x="20" y="152"/>
                        <a:pt x="20" y="152"/>
                      </a:cubicBezTo>
                      <a:cubicBezTo>
                        <a:pt x="20" y="152"/>
                        <a:pt x="20" y="152"/>
                        <a:pt x="20" y="152"/>
                      </a:cubicBezTo>
                      <a:cubicBezTo>
                        <a:pt x="20" y="152"/>
                        <a:pt x="20" y="152"/>
                        <a:pt x="20" y="152"/>
                      </a:cubicBezTo>
                      <a:cubicBezTo>
                        <a:pt x="20" y="152"/>
                        <a:pt x="20" y="152"/>
                        <a:pt x="20" y="152"/>
                      </a:cubicBezTo>
                      <a:cubicBezTo>
                        <a:pt x="20" y="152"/>
                        <a:pt x="20" y="152"/>
                        <a:pt x="20" y="152"/>
                      </a:cubicBezTo>
                      <a:cubicBezTo>
                        <a:pt x="21" y="155"/>
                        <a:pt x="21" y="155"/>
                        <a:pt x="21" y="155"/>
                      </a:cubicBezTo>
                      <a:cubicBezTo>
                        <a:pt x="23" y="155"/>
                        <a:pt x="25" y="152"/>
                        <a:pt x="26" y="151"/>
                      </a:cubicBezTo>
                      <a:cubicBezTo>
                        <a:pt x="26" y="150"/>
                        <a:pt x="26" y="150"/>
                        <a:pt x="26" y="150"/>
                      </a:cubicBezTo>
                      <a:cubicBezTo>
                        <a:pt x="27" y="149"/>
                        <a:pt x="27" y="149"/>
                        <a:pt x="28" y="148"/>
                      </a:cubicBezTo>
                      <a:cubicBezTo>
                        <a:pt x="29" y="148"/>
                        <a:pt x="29" y="147"/>
                        <a:pt x="30" y="147"/>
                      </a:cubicBezTo>
                      <a:cubicBezTo>
                        <a:pt x="30" y="146"/>
                        <a:pt x="31" y="146"/>
                        <a:pt x="31" y="146"/>
                      </a:cubicBezTo>
                      <a:cubicBezTo>
                        <a:pt x="34" y="144"/>
                        <a:pt x="37" y="142"/>
                        <a:pt x="38" y="139"/>
                      </a:cubicBezTo>
                      <a:cubicBezTo>
                        <a:pt x="41" y="138"/>
                        <a:pt x="46" y="136"/>
                        <a:pt x="47" y="132"/>
                      </a:cubicBezTo>
                      <a:cubicBezTo>
                        <a:pt x="47" y="129"/>
                        <a:pt x="46" y="128"/>
                        <a:pt x="45" y="126"/>
                      </a:cubicBezTo>
                      <a:cubicBezTo>
                        <a:pt x="45" y="126"/>
                        <a:pt x="45" y="125"/>
                        <a:pt x="45" y="125"/>
                      </a:cubicBezTo>
                      <a:cubicBezTo>
                        <a:pt x="45" y="125"/>
                        <a:pt x="45" y="125"/>
                        <a:pt x="46" y="125"/>
                      </a:cubicBezTo>
                      <a:cubicBezTo>
                        <a:pt x="47" y="126"/>
                        <a:pt x="48" y="126"/>
                        <a:pt x="49" y="126"/>
                      </a:cubicBezTo>
                      <a:cubicBezTo>
                        <a:pt x="51" y="126"/>
                        <a:pt x="52" y="126"/>
                        <a:pt x="53" y="125"/>
                      </a:cubicBezTo>
                      <a:cubicBezTo>
                        <a:pt x="55" y="123"/>
                        <a:pt x="56" y="120"/>
                        <a:pt x="55" y="117"/>
                      </a:cubicBezTo>
                      <a:cubicBezTo>
                        <a:pt x="56" y="117"/>
                        <a:pt x="57" y="118"/>
                        <a:pt x="58" y="118"/>
                      </a:cubicBezTo>
                      <a:cubicBezTo>
                        <a:pt x="59" y="119"/>
                        <a:pt x="61" y="120"/>
                        <a:pt x="63" y="120"/>
                      </a:cubicBezTo>
                      <a:cubicBezTo>
                        <a:pt x="68" y="120"/>
                        <a:pt x="74" y="116"/>
                        <a:pt x="75" y="114"/>
                      </a:cubicBezTo>
                      <a:cubicBezTo>
                        <a:pt x="77" y="111"/>
                        <a:pt x="79" y="108"/>
                        <a:pt x="79" y="104"/>
                      </a:cubicBezTo>
                      <a:cubicBezTo>
                        <a:pt x="80" y="104"/>
                        <a:pt x="81" y="103"/>
                        <a:pt x="82" y="103"/>
                      </a:cubicBezTo>
                      <a:cubicBezTo>
                        <a:pt x="86" y="100"/>
                        <a:pt x="86" y="96"/>
                        <a:pt x="86" y="93"/>
                      </a:cubicBezTo>
                      <a:cubicBezTo>
                        <a:pt x="86" y="92"/>
                        <a:pt x="86" y="91"/>
                        <a:pt x="86" y="90"/>
                      </a:cubicBezTo>
                      <a:cubicBezTo>
                        <a:pt x="87" y="88"/>
                        <a:pt x="87" y="86"/>
                        <a:pt x="86" y="84"/>
                      </a:cubicBezTo>
                      <a:cubicBezTo>
                        <a:pt x="86" y="81"/>
                        <a:pt x="85" y="79"/>
                        <a:pt x="84" y="79"/>
                      </a:cubicBezTo>
                      <a:cubicBezTo>
                        <a:pt x="85" y="78"/>
                        <a:pt x="87" y="76"/>
                        <a:pt x="87" y="74"/>
                      </a:cubicBezTo>
                      <a:cubicBezTo>
                        <a:pt x="88" y="71"/>
                        <a:pt x="88" y="68"/>
                        <a:pt x="88" y="65"/>
                      </a:cubicBezTo>
                      <a:cubicBezTo>
                        <a:pt x="88" y="64"/>
                        <a:pt x="88" y="64"/>
                        <a:pt x="88" y="64"/>
                      </a:cubicBezTo>
                      <a:cubicBezTo>
                        <a:pt x="89" y="64"/>
                        <a:pt x="90" y="65"/>
                        <a:pt x="90" y="65"/>
                      </a:cubicBezTo>
                      <a:cubicBezTo>
                        <a:pt x="92" y="66"/>
                        <a:pt x="94" y="67"/>
                        <a:pt x="97" y="67"/>
                      </a:cubicBezTo>
                      <a:cubicBezTo>
                        <a:pt x="97" y="67"/>
                        <a:pt x="98" y="67"/>
                        <a:pt x="98" y="67"/>
                      </a:cubicBezTo>
                      <a:cubicBezTo>
                        <a:pt x="102" y="67"/>
                        <a:pt x="107" y="64"/>
                        <a:pt x="108" y="60"/>
                      </a:cubicBezTo>
                      <a:cubicBezTo>
                        <a:pt x="111" y="56"/>
                        <a:pt x="112" y="50"/>
                        <a:pt x="109" y="48"/>
                      </a:cubicBezTo>
                      <a:cubicBezTo>
                        <a:pt x="108" y="48"/>
                        <a:pt x="107" y="48"/>
                        <a:pt x="107" y="48"/>
                      </a:cubicBezTo>
                      <a:cubicBezTo>
                        <a:pt x="104" y="48"/>
                        <a:pt x="102" y="51"/>
                        <a:pt x="100" y="53"/>
                      </a:cubicBezTo>
                      <a:cubicBezTo>
                        <a:pt x="100" y="53"/>
                        <a:pt x="100" y="54"/>
                        <a:pt x="99" y="54"/>
                      </a:cubicBezTo>
                      <a:cubicBezTo>
                        <a:pt x="98" y="55"/>
                        <a:pt x="96" y="56"/>
                        <a:pt x="94" y="56"/>
                      </a:cubicBezTo>
                      <a:cubicBezTo>
                        <a:pt x="94" y="56"/>
                        <a:pt x="94" y="56"/>
                        <a:pt x="93" y="56"/>
                      </a:cubicBezTo>
                      <a:cubicBezTo>
                        <a:pt x="92" y="56"/>
                        <a:pt x="92" y="55"/>
                        <a:pt x="92" y="55"/>
                      </a:cubicBezTo>
                      <a:cubicBezTo>
                        <a:pt x="92" y="53"/>
                        <a:pt x="94" y="49"/>
                        <a:pt x="97" y="47"/>
                      </a:cubicBezTo>
                      <a:cubicBezTo>
                        <a:pt x="97" y="47"/>
                        <a:pt x="98" y="47"/>
                        <a:pt x="99" y="46"/>
                      </a:cubicBezTo>
                      <a:cubicBezTo>
                        <a:pt x="101" y="45"/>
                        <a:pt x="103" y="44"/>
                        <a:pt x="105" y="41"/>
                      </a:cubicBezTo>
                      <a:cubicBezTo>
                        <a:pt x="107" y="38"/>
                        <a:pt x="107" y="34"/>
                        <a:pt x="107" y="31"/>
                      </a:cubicBezTo>
                      <a:cubicBezTo>
                        <a:pt x="107" y="30"/>
                        <a:pt x="107" y="30"/>
                        <a:pt x="107" y="30"/>
                      </a:cubicBezTo>
                      <a:cubicBezTo>
                        <a:pt x="107" y="27"/>
                        <a:pt x="107" y="25"/>
                        <a:pt x="107" y="22"/>
                      </a:cubicBezTo>
                      <a:cubicBezTo>
                        <a:pt x="107" y="21"/>
                        <a:pt x="107" y="21"/>
                        <a:pt x="108" y="20"/>
                      </a:cubicBezTo>
                      <a:cubicBezTo>
                        <a:pt x="108" y="18"/>
                        <a:pt x="109" y="16"/>
                        <a:pt x="109" y="13"/>
                      </a:cubicBezTo>
                      <a:cubicBezTo>
                        <a:pt x="108" y="8"/>
                        <a:pt x="104" y="0"/>
                        <a:pt x="98" y="0"/>
                      </a:cubicBezTo>
                      <a:cubicBezTo>
                        <a:pt x="96" y="0"/>
                        <a:pt x="94" y="0"/>
                        <a:pt x="93" y="1"/>
                      </a:cubicBezTo>
                      <a:cubicBezTo>
                        <a:pt x="90" y="3"/>
                        <a:pt x="89" y="5"/>
                        <a:pt x="87" y="7"/>
                      </a:cubicBezTo>
                      <a:cubicBezTo>
                        <a:pt x="86" y="7"/>
                        <a:pt x="85" y="8"/>
                        <a:pt x="84" y="9"/>
                      </a:cubicBezTo>
                      <a:cubicBezTo>
                        <a:pt x="81" y="12"/>
                        <a:pt x="76" y="17"/>
                        <a:pt x="72" y="18"/>
                      </a:cubicBezTo>
                      <a:cubicBezTo>
                        <a:pt x="71" y="19"/>
                        <a:pt x="71" y="19"/>
                        <a:pt x="71" y="19"/>
                      </a:cubicBezTo>
                      <a:cubicBezTo>
                        <a:pt x="70" y="19"/>
                        <a:pt x="69" y="19"/>
                        <a:pt x="68" y="21"/>
                      </a:cubicBezTo>
                      <a:cubicBezTo>
                        <a:pt x="66" y="23"/>
                        <a:pt x="66" y="24"/>
                        <a:pt x="65" y="25"/>
                      </a:cubicBezTo>
                      <a:cubicBezTo>
                        <a:pt x="64" y="27"/>
                        <a:pt x="64" y="28"/>
                        <a:pt x="62" y="29"/>
                      </a:cubicBezTo>
                      <a:cubicBezTo>
                        <a:pt x="60" y="29"/>
                        <a:pt x="58" y="29"/>
                        <a:pt x="56" y="30"/>
                      </a:cubicBezTo>
                      <a:cubicBezTo>
                        <a:pt x="51" y="30"/>
                        <a:pt x="46" y="30"/>
                        <a:pt x="42" y="34"/>
                      </a:cubicBezTo>
                      <a:cubicBezTo>
                        <a:pt x="37" y="41"/>
                        <a:pt x="38" y="48"/>
                        <a:pt x="40" y="52"/>
                      </a:cubicBezTo>
                      <a:cubicBezTo>
                        <a:pt x="40" y="52"/>
                        <a:pt x="40" y="52"/>
                        <a:pt x="39" y="51"/>
                      </a:cubicBezTo>
                      <a:cubicBezTo>
                        <a:pt x="39" y="51"/>
                        <a:pt x="39" y="51"/>
                        <a:pt x="39" y="51"/>
                      </a:cubicBezTo>
                      <a:cubicBezTo>
                        <a:pt x="39" y="50"/>
                        <a:pt x="39" y="50"/>
                        <a:pt x="38" y="49"/>
                      </a:cubicBezTo>
                      <a:cubicBezTo>
                        <a:pt x="38" y="48"/>
                        <a:pt x="35" y="46"/>
                        <a:pt x="33" y="46"/>
                      </a:cubicBezTo>
                      <a:cubicBezTo>
                        <a:pt x="32" y="46"/>
                        <a:pt x="31" y="46"/>
                        <a:pt x="31" y="47"/>
                      </a:cubicBezTo>
                      <a:cubicBezTo>
                        <a:pt x="28" y="49"/>
                        <a:pt x="30" y="54"/>
                        <a:pt x="30" y="54"/>
                      </a:cubicBezTo>
                      <a:cubicBezTo>
                        <a:pt x="31" y="55"/>
                        <a:pt x="32" y="57"/>
                        <a:pt x="33" y="58"/>
                      </a:cubicBezTo>
                      <a:cubicBezTo>
                        <a:pt x="33" y="58"/>
                        <a:pt x="33" y="58"/>
                        <a:pt x="34" y="58"/>
                      </a:cubicBezTo>
                      <a:cubicBezTo>
                        <a:pt x="33" y="60"/>
                        <a:pt x="32" y="62"/>
                        <a:pt x="32" y="63"/>
                      </a:cubicBezTo>
                      <a:cubicBezTo>
                        <a:pt x="32" y="63"/>
                        <a:pt x="32" y="63"/>
                        <a:pt x="32" y="63"/>
                      </a:cubicBezTo>
                      <a:cubicBezTo>
                        <a:pt x="32" y="63"/>
                        <a:pt x="31" y="61"/>
                        <a:pt x="31" y="61"/>
                      </a:cubicBezTo>
                      <a:cubicBezTo>
                        <a:pt x="31" y="61"/>
                        <a:pt x="30" y="60"/>
                        <a:pt x="30" y="60"/>
                      </a:cubicBezTo>
                      <a:cubicBezTo>
                        <a:pt x="30" y="60"/>
                        <a:pt x="30" y="60"/>
                        <a:pt x="30" y="60"/>
                      </a:cubicBezTo>
                      <a:cubicBezTo>
                        <a:pt x="30" y="59"/>
                        <a:pt x="30" y="56"/>
                        <a:pt x="28" y="54"/>
                      </a:cubicBezTo>
                      <a:cubicBezTo>
                        <a:pt x="27" y="53"/>
                        <a:pt x="26" y="53"/>
                        <a:pt x="25" y="53"/>
                      </a:cubicBezTo>
                      <a:cubicBezTo>
                        <a:pt x="24" y="53"/>
                        <a:pt x="23" y="53"/>
                        <a:pt x="23" y="53"/>
                      </a:cubicBezTo>
                      <a:cubicBezTo>
                        <a:pt x="22" y="53"/>
                        <a:pt x="22" y="53"/>
                        <a:pt x="22" y="53"/>
                      </a:cubicBezTo>
                      <a:cubicBezTo>
                        <a:pt x="22" y="53"/>
                        <a:pt x="22" y="52"/>
                        <a:pt x="21" y="52"/>
                      </a:cubicBezTo>
                      <a:cubicBezTo>
                        <a:pt x="20" y="51"/>
                        <a:pt x="19" y="50"/>
                        <a:pt x="17" y="50"/>
                      </a:cubicBezTo>
                      <a:cubicBezTo>
                        <a:pt x="16" y="50"/>
                        <a:pt x="14" y="50"/>
                        <a:pt x="13" y="52"/>
                      </a:cubicBezTo>
                      <a:cubicBezTo>
                        <a:pt x="10" y="55"/>
                        <a:pt x="12" y="58"/>
                        <a:pt x="13" y="60"/>
                      </a:cubicBezTo>
                      <a:cubicBezTo>
                        <a:pt x="13" y="60"/>
                        <a:pt x="13" y="61"/>
                        <a:pt x="13" y="61"/>
                      </a:cubicBezTo>
                      <a:cubicBezTo>
                        <a:pt x="13" y="61"/>
                        <a:pt x="12" y="61"/>
                        <a:pt x="12" y="61"/>
                      </a:cubicBezTo>
                      <a:cubicBezTo>
                        <a:pt x="11" y="61"/>
                        <a:pt x="10" y="61"/>
                        <a:pt x="9" y="61"/>
                      </a:cubicBezTo>
                      <a:cubicBezTo>
                        <a:pt x="8" y="62"/>
                        <a:pt x="8" y="62"/>
                        <a:pt x="8" y="62"/>
                      </a:cubicBezTo>
                      <a:cubicBezTo>
                        <a:pt x="7" y="63"/>
                        <a:pt x="7" y="63"/>
                        <a:pt x="7" y="63"/>
                      </a:cubicBezTo>
                      <a:cubicBezTo>
                        <a:pt x="6" y="64"/>
                        <a:pt x="6" y="66"/>
                        <a:pt x="7" y="67"/>
                      </a:cubicBezTo>
                      <a:cubicBezTo>
                        <a:pt x="7" y="67"/>
                        <a:pt x="7" y="67"/>
                        <a:pt x="6" y="67"/>
                      </a:cubicBezTo>
                      <a:cubicBezTo>
                        <a:pt x="6" y="68"/>
                        <a:pt x="6" y="68"/>
                        <a:pt x="6" y="69"/>
                      </a:cubicBezTo>
                      <a:cubicBezTo>
                        <a:pt x="3" y="72"/>
                        <a:pt x="4" y="75"/>
                        <a:pt x="5" y="77"/>
                      </a:cubicBezTo>
                      <a:cubicBezTo>
                        <a:pt x="5" y="77"/>
                        <a:pt x="5" y="78"/>
                        <a:pt x="5" y="78"/>
                      </a:cubicBezTo>
                      <a:cubicBezTo>
                        <a:pt x="6" y="82"/>
                        <a:pt x="8" y="89"/>
                        <a:pt x="14" y="92"/>
                      </a:cubicBezTo>
                      <a:cubicBezTo>
                        <a:pt x="14" y="92"/>
                        <a:pt x="15" y="92"/>
                        <a:pt x="15" y="92"/>
                      </a:cubicBezTo>
                      <a:cubicBezTo>
                        <a:pt x="14" y="93"/>
                        <a:pt x="12" y="93"/>
                        <a:pt x="11" y="94"/>
                      </a:cubicBezTo>
                      <a:cubicBezTo>
                        <a:pt x="11" y="94"/>
                        <a:pt x="11" y="93"/>
                        <a:pt x="11" y="93"/>
                      </a:cubicBezTo>
                      <a:cubicBezTo>
                        <a:pt x="10" y="91"/>
                        <a:pt x="8" y="89"/>
                        <a:pt x="5" y="89"/>
                      </a:cubicBezTo>
                      <a:cubicBezTo>
                        <a:pt x="3" y="89"/>
                        <a:pt x="1" y="90"/>
                        <a:pt x="0" y="92"/>
                      </a:cubicBezTo>
                      <a:cubicBezTo>
                        <a:pt x="0" y="94"/>
                        <a:pt x="0" y="96"/>
                        <a:pt x="2" y="97"/>
                      </a:cubicBezTo>
                      <a:cubicBezTo>
                        <a:pt x="3" y="98"/>
                        <a:pt x="4" y="99"/>
                        <a:pt x="6" y="99"/>
                      </a:cubicBezTo>
                      <a:close/>
                      <a:moveTo>
                        <a:pt x="42" y="56"/>
                      </a:moveTo>
                      <a:cubicBezTo>
                        <a:pt x="43" y="56"/>
                        <a:pt x="43" y="57"/>
                        <a:pt x="43" y="57"/>
                      </a:cubicBezTo>
                      <a:cubicBezTo>
                        <a:pt x="43" y="57"/>
                        <a:pt x="43" y="57"/>
                        <a:pt x="43" y="57"/>
                      </a:cubicBezTo>
                      <a:cubicBezTo>
                        <a:pt x="43" y="57"/>
                        <a:pt x="42" y="57"/>
                        <a:pt x="42" y="57"/>
                      </a:cubicBezTo>
                      <a:cubicBezTo>
                        <a:pt x="42" y="57"/>
                        <a:pt x="42" y="56"/>
                        <a:pt x="42" y="56"/>
                      </a:cubicBezTo>
                      <a:close/>
                    </a:path>
                  </a:pathLst>
                </a:custGeom>
                <a:grpFill/>
                <a:ln w="1778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36" name="Freeform 30">
                  <a:extLst>
                    <a:ext uri="{FF2B5EF4-FFF2-40B4-BE49-F238E27FC236}">
                      <a16:creationId xmlns:a16="http://schemas.microsoft.com/office/drawing/2014/main" id="{E1A8B806-CA22-44C8-A4B0-3E5A9558B487}"/>
                    </a:ext>
                  </a:extLst>
                </p:cNvPr>
                <p:cNvSpPr>
                  <a:spLocks noEditPoints="1"/>
                </p:cNvSpPr>
                <p:nvPr/>
              </p:nvSpPr>
              <p:spPr bwMode="auto">
                <a:xfrm>
                  <a:off x="-616435" y="1310037"/>
                  <a:ext cx="1025899" cy="1425728"/>
                </a:xfrm>
                <a:custGeom>
                  <a:avLst/>
                  <a:gdLst>
                    <a:gd name="T0" fmla="*/ 469 w 539"/>
                    <a:gd name="T1" fmla="*/ 193 h 798"/>
                    <a:gd name="T2" fmla="*/ 405 w 539"/>
                    <a:gd name="T3" fmla="*/ 193 h 798"/>
                    <a:gd name="T4" fmla="*/ 343 w 539"/>
                    <a:gd name="T5" fmla="*/ 200 h 798"/>
                    <a:gd name="T6" fmla="*/ 278 w 539"/>
                    <a:gd name="T7" fmla="*/ 234 h 798"/>
                    <a:gd name="T8" fmla="*/ 309 w 539"/>
                    <a:gd name="T9" fmla="*/ 187 h 798"/>
                    <a:gd name="T10" fmla="*/ 285 w 539"/>
                    <a:gd name="T11" fmla="*/ 165 h 798"/>
                    <a:gd name="T12" fmla="*/ 366 w 539"/>
                    <a:gd name="T13" fmla="*/ 84 h 798"/>
                    <a:gd name="T14" fmla="*/ 375 w 539"/>
                    <a:gd name="T15" fmla="*/ 1 h 798"/>
                    <a:gd name="T16" fmla="*/ 342 w 539"/>
                    <a:gd name="T17" fmla="*/ 10 h 798"/>
                    <a:gd name="T18" fmla="*/ 276 w 539"/>
                    <a:gd name="T19" fmla="*/ 24 h 798"/>
                    <a:gd name="T20" fmla="*/ 229 w 539"/>
                    <a:gd name="T21" fmla="*/ 23 h 798"/>
                    <a:gd name="T22" fmla="*/ 176 w 539"/>
                    <a:gd name="T23" fmla="*/ 59 h 798"/>
                    <a:gd name="T24" fmla="*/ 161 w 539"/>
                    <a:gd name="T25" fmla="*/ 106 h 798"/>
                    <a:gd name="T26" fmla="*/ 170 w 539"/>
                    <a:gd name="T27" fmla="*/ 150 h 798"/>
                    <a:gd name="T28" fmla="*/ 124 w 539"/>
                    <a:gd name="T29" fmla="*/ 152 h 798"/>
                    <a:gd name="T30" fmla="*/ 116 w 539"/>
                    <a:gd name="T31" fmla="*/ 219 h 798"/>
                    <a:gd name="T32" fmla="*/ 98 w 539"/>
                    <a:gd name="T33" fmla="*/ 234 h 798"/>
                    <a:gd name="T34" fmla="*/ 115 w 539"/>
                    <a:gd name="T35" fmla="*/ 264 h 798"/>
                    <a:gd name="T36" fmla="*/ 88 w 539"/>
                    <a:gd name="T37" fmla="*/ 236 h 798"/>
                    <a:gd name="T38" fmla="*/ 73 w 539"/>
                    <a:gd name="T39" fmla="*/ 221 h 798"/>
                    <a:gd name="T40" fmla="*/ 21 w 539"/>
                    <a:gd name="T41" fmla="*/ 207 h 798"/>
                    <a:gd name="T42" fmla="*/ 4 w 539"/>
                    <a:gd name="T43" fmla="*/ 247 h 798"/>
                    <a:gd name="T44" fmla="*/ 44 w 539"/>
                    <a:gd name="T45" fmla="*/ 292 h 798"/>
                    <a:gd name="T46" fmla="*/ 77 w 539"/>
                    <a:gd name="T47" fmla="*/ 307 h 798"/>
                    <a:gd name="T48" fmla="*/ 116 w 539"/>
                    <a:gd name="T49" fmla="*/ 300 h 798"/>
                    <a:gd name="T50" fmla="*/ 105 w 539"/>
                    <a:gd name="T51" fmla="*/ 355 h 798"/>
                    <a:gd name="T52" fmla="*/ 72 w 539"/>
                    <a:gd name="T53" fmla="*/ 374 h 798"/>
                    <a:gd name="T54" fmla="*/ 74 w 539"/>
                    <a:gd name="T55" fmla="*/ 399 h 798"/>
                    <a:gd name="T56" fmla="*/ 51 w 539"/>
                    <a:gd name="T57" fmla="*/ 425 h 798"/>
                    <a:gd name="T58" fmla="*/ 67 w 539"/>
                    <a:gd name="T59" fmla="*/ 437 h 798"/>
                    <a:gd name="T60" fmla="*/ 77 w 539"/>
                    <a:gd name="T61" fmla="*/ 470 h 798"/>
                    <a:gd name="T62" fmla="*/ 114 w 539"/>
                    <a:gd name="T63" fmla="*/ 429 h 798"/>
                    <a:gd name="T64" fmla="*/ 143 w 539"/>
                    <a:gd name="T65" fmla="*/ 415 h 798"/>
                    <a:gd name="T66" fmla="*/ 136 w 539"/>
                    <a:gd name="T67" fmla="*/ 443 h 798"/>
                    <a:gd name="T68" fmla="*/ 115 w 539"/>
                    <a:gd name="T69" fmla="*/ 483 h 798"/>
                    <a:gd name="T70" fmla="*/ 124 w 539"/>
                    <a:gd name="T71" fmla="*/ 524 h 798"/>
                    <a:gd name="T72" fmla="*/ 114 w 539"/>
                    <a:gd name="T73" fmla="*/ 589 h 798"/>
                    <a:gd name="T74" fmla="*/ 130 w 539"/>
                    <a:gd name="T75" fmla="*/ 638 h 798"/>
                    <a:gd name="T76" fmla="*/ 148 w 539"/>
                    <a:gd name="T77" fmla="*/ 529 h 798"/>
                    <a:gd name="T78" fmla="*/ 168 w 539"/>
                    <a:gd name="T79" fmla="*/ 561 h 798"/>
                    <a:gd name="T80" fmla="*/ 207 w 539"/>
                    <a:gd name="T81" fmla="*/ 597 h 798"/>
                    <a:gd name="T82" fmla="*/ 206 w 539"/>
                    <a:gd name="T83" fmla="*/ 659 h 798"/>
                    <a:gd name="T84" fmla="*/ 165 w 539"/>
                    <a:gd name="T85" fmla="*/ 736 h 798"/>
                    <a:gd name="T86" fmla="*/ 219 w 539"/>
                    <a:gd name="T87" fmla="*/ 763 h 798"/>
                    <a:gd name="T88" fmla="*/ 256 w 539"/>
                    <a:gd name="T89" fmla="*/ 749 h 798"/>
                    <a:gd name="T90" fmla="*/ 311 w 539"/>
                    <a:gd name="T91" fmla="*/ 771 h 798"/>
                    <a:gd name="T92" fmla="*/ 373 w 539"/>
                    <a:gd name="T93" fmla="*/ 730 h 798"/>
                    <a:gd name="T94" fmla="*/ 439 w 539"/>
                    <a:gd name="T95" fmla="*/ 693 h 798"/>
                    <a:gd name="T96" fmla="*/ 501 w 539"/>
                    <a:gd name="T97" fmla="*/ 582 h 798"/>
                    <a:gd name="T98" fmla="*/ 471 w 539"/>
                    <a:gd name="T99" fmla="*/ 525 h 798"/>
                    <a:gd name="T100" fmla="*/ 381 w 539"/>
                    <a:gd name="T101" fmla="*/ 528 h 798"/>
                    <a:gd name="T102" fmla="*/ 456 w 539"/>
                    <a:gd name="T103" fmla="*/ 468 h 798"/>
                    <a:gd name="T104" fmla="*/ 490 w 539"/>
                    <a:gd name="T105" fmla="*/ 357 h 798"/>
                    <a:gd name="T106" fmla="*/ 283 w 539"/>
                    <a:gd name="T107" fmla="*/ 197 h 798"/>
                    <a:gd name="T108" fmla="*/ 64 w 539"/>
                    <a:gd name="T109" fmla="*/ 428 h 798"/>
                    <a:gd name="T110" fmla="*/ 89 w 539"/>
                    <a:gd name="T111" fmla="*/ 422 h 798"/>
                    <a:gd name="T112" fmla="*/ 116 w 539"/>
                    <a:gd name="T113" fmla="*/ 326 h 798"/>
                    <a:gd name="T114" fmla="*/ 127 w 539"/>
                    <a:gd name="T115" fmla="*/ 166 h 798"/>
                    <a:gd name="T116" fmla="*/ 184 w 539"/>
                    <a:gd name="T117" fmla="*/ 487 h 798"/>
                    <a:gd name="T118" fmla="*/ 196 w 539"/>
                    <a:gd name="T119" fmla="*/ 568 h 798"/>
                    <a:gd name="T120" fmla="*/ 203 w 539"/>
                    <a:gd name="T121" fmla="*/ 502 h 798"/>
                    <a:gd name="T122" fmla="*/ 337 w 539"/>
                    <a:gd name="T123" fmla="*/ 522 h 798"/>
                    <a:gd name="T124" fmla="*/ 406 w 539"/>
                    <a:gd name="T125" fmla="*/ 441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39" h="798">
                      <a:moveTo>
                        <a:pt x="536" y="228"/>
                      </a:moveTo>
                      <a:cubicBezTo>
                        <a:pt x="535" y="227"/>
                        <a:pt x="534" y="225"/>
                        <a:pt x="534" y="223"/>
                      </a:cubicBezTo>
                      <a:cubicBezTo>
                        <a:pt x="533" y="219"/>
                        <a:pt x="533" y="219"/>
                        <a:pt x="533" y="219"/>
                      </a:cubicBezTo>
                      <a:cubicBezTo>
                        <a:pt x="532" y="209"/>
                        <a:pt x="531" y="201"/>
                        <a:pt x="518" y="194"/>
                      </a:cubicBezTo>
                      <a:cubicBezTo>
                        <a:pt x="518" y="194"/>
                        <a:pt x="517" y="194"/>
                        <a:pt x="517" y="194"/>
                      </a:cubicBezTo>
                      <a:cubicBezTo>
                        <a:pt x="516" y="193"/>
                        <a:pt x="516" y="193"/>
                        <a:pt x="516" y="193"/>
                      </a:cubicBezTo>
                      <a:cubicBezTo>
                        <a:pt x="516" y="193"/>
                        <a:pt x="515" y="192"/>
                        <a:pt x="515" y="192"/>
                      </a:cubicBezTo>
                      <a:cubicBezTo>
                        <a:pt x="514" y="191"/>
                        <a:pt x="514" y="190"/>
                        <a:pt x="512" y="189"/>
                      </a:cubicBezTo>
                      <a:cubicBezTo>
                        <a:pt x="510" y="188"/>
                        <a:pt x="508" y="187"/>
                        <a:pt x="505" y="187"/>
                      </a:cubicBezTo>
                      <a:cubicBezTo>
                        <a:pt x="505" y="187"/>
                        <a:pt x="504" y="187"/>
                        <a:pt x="503" y="187"/>
                      </a:cubicBezTo>
                      <a:cubicBezTo>
                        <a:pt x="502" y="187"/>
                        <a:pt x="501" y="186"/>
                        <a:pt x="499" y="186"/>
                      </a:cubicBezTo>
                      <a:cubicBezTo>
                        <a:pt x="497" y="186"/>
                        <a:pt x="495" y="187"/>
                        <a:pt x="494" y="188"/>
                      </a:cubicBezTo>
                      <a:cubicBezTo>
                        <a:pt x="491" y="190"/>
                        <a:pt x="489" y="191"/>
                        <a:pt x="487" y="191"/>
                      </a:cubicBezTo>
                      <a:cubicBezTo>
                        <a:pt x="487" y="191"/>
                        <a:pt x="487" y="191"/>
                        <a:pt x="487" y="191"/>
                      </a:cubicBezTo>
                      <a:cubicBezTo>
                        <a:pt x="486" y="191"/>
                        <a:pt x="485" y="191"/>
                        <a:pt x="484" y="191"/>
                      </a:cubicBezTo>
                      <a:cubicBezTo>
                        <a:pt x="483" y="191"/>
                        <a:pt x="482" y="190"/>
                        <a:pt x="481" y="190"/>
                      </a:cubicBezTo>
                      <a:cubicBezTo>
                        <a:pt x="480" y="190"/>
                        <a:pt x="479" y="190"/>
                        <a:pt x="478" y="190"/>
                      </a:cubicBezTo>
                      <a:cubicBezTo>
                        <a:pt x="475" y="190"/>
                        <a:pt x="473" y="191"/>
                        <a:pt x="471" y="192"/>
                      </a:cubicBezTo>
                      <a:cubicBezTo>
                        <a:pt x="470" y="193"/>
                        <a:pt x="469" y="193"/>
                        <a:pt x="469" y="193"/>
                      </a:cubicBezTo>
                      <a:cubicBezTo>
                        <a:pt x="468" y="193"/>
                        <a:pt x="467" y="193"/>
                        <a:pt x="467" y="193"/>
                      </a:cubicBezTo>
                      <a:cubicBezTo>
                        <a:pt x="466" y="193"/>
                        <a:pt x="466" y="193"/>
                        <a:pt x="465" y="193"/>
                      </a:cubicBezTo>
                      <a:cubicBezTo>
                        <a:pt x="465" y="193"/>
                        <a:pt x="464" y="193"/>
                        <a:pt x="464" y="193"/>
                      </a:cubicBezTo>
                      <a:cubicBezTo>
                        <a:pt x="464" y="193"/>
                        <a:pt x="462" y="193"/>
                        <a:pt x="462" y="193"/>
                      </a:cubicBezTo>
                      <a:cubicBezTo>
                        <a:pt x="462" y="193"/>
                        <a:pt x="462" y="193"/>
                        <a:pt x="462" y="193"/>
                      </a:cubicBezTo>
                      <a:cubicBezTo>
                        <a:pt x="462" y="193"/>
                        <a:pt x="461" y="192"/>
                        <a:pt x="461" y="192"/>
                      </a:cubicBezTo>
                      <a:cubicBezTo>
                        <a:pt x="460" y="191"/>
                        <a:pt x="459" y="190"/>
                        <a:pt x="457" y="190"/>
                      </a:cubicBezTo>
                      <a:cubicBezTo>
                        <a:pt x="454" y="190"/>
                        <a:pt x="453" y="192"/>
                        <a:pt x="453" y="192"/>
                      </a:cubicBezTo>
                      <a:cubicBezTo>
                        <a:pt x="452" y="193"/>
                        <a:pt x="452" y="193"/>
                        <a:pt x="452" y="193"/>
                      </a:cubicBezTo>
                      <a:cubicBezTo>
                        <a:pt x="452" y="193"/>
                        <a:pt x="450" y="193"/>
                        <a:pt x="450" y="193"/>
                      </a:cubicBezTo>
                      <a:cubicBezTo>
                        <a:pt x="449" y="194"/>
                        <a:pt x="448" y="194"/>
                        <a:pt x="448" y="194"/>
                      </a:cubicBezTo>
                      <a:cubicBezTo>
                        <a:pt x="447" y="194"/>
                        <a:pt x="446" y="194"/>
                        <a:pt x="445" y="194"/>
                      </a:cubicBezTo>
                      <a:cubicBezTo>
                        <a:pt x="444" y="194"/>
                        <a:pt x="441" y="194"/>
                        <a:pt x="439" y="193"/>
                      </a:cubicBezTo>
                      <a:cubicBezTo>
                        <a:pt x="438" y="193"/>
                        <a:pt x="436" y="193"/>
                        <a:pt x="435" y="192"/>
                      </a:cubicBezTo>
                      <a:cubicBezTo>
                        <a:pt x="434" y="192"/>
                        <a:pt x="432" y="192"/>
                        <a:pt x="430" y="192"/>
                      </a:cubicBezTo>
                      <a:cubicBezTo>
                        <a:pt x="427" y="192"/>
                        <a:pt x="424" y="192"/>
                        <a:pt x="422" y="191"/>
                      </a:cubicBezTo>
                      <a:cubicBezTo>
                        <a:pt x="420" y="189"/>
                        <a:pt x="417" y="187"/>
                        <a:pt x="414" y="187"/>
                      </a:cubicBezTo>
                      <a:cubicBezTo>
                        <a:pt x="413" y="187"/>
                        <a:pt x="411" y="187"/>
                        <a:pt x="410" y="188"/>
                      </a:cubicBezTo>
                      <a:cubicBezTo>
                        <a:pt x="408" y="189"/>
                        <a:pt x="406" y="191"/>
                        <a:pt x="405" y="193"/>
                      </a:cubicBezTo>
                      <a:cubicBezTo>
                        <a:pt x="404" y="194"/>
                        <a:pt x="404" y="195"/>
                        <a:pt x="403" y="195"/>
                      </a:cubicBezTo>
                      <a:cubicBezTo>
                        <a:pt x="402" y="196"/>
                        <a:pt x="402" y="196"/>
                        <a:pt x="401" y="196"/>
                      </a:cubicBezTo>
                      <a:cubicBezTo>
                        <a:pt x="401" y="196"/>
                        <a:pt x="400" y="196"/>
                        <a:pt x="399" y="196"/>
                      </a:cubicBezTo>
                      <a:cubicBezTo>
                        <a:pt x="399" y="196"/>
                        <a:pt x="399" y="196"/>
                        <a:pt x="399" y="196"/>
                      </a:cubicBezTo>
                      <a:cubicBezTo>
                        <a:pt x="398" y="196"/>
                        <a:pt x="397" y="196"/>
                        <a:pt x="397" y="196"/>
                      </a:cubicBezTo>
                      <a:cubicBezTo>
                        <a:pt x="395" y="196"/>
                        <a:pt x="394" y="195"/>
                        <a:pt x="392" y="195"/>
                      </a:cubicBezTo>
                      <a:cubicBezTo>
                        <a:pt x="390" y="193"/>
                        <a:pt x="388" y="193"/>
                        <a:pt x="386" y="193"/>
                      </a:cubicBezTo>
                      <a:cubicBezTo>
                        <a:pt x="386" y="193"/>
                        <a:pt x="385" y="193"/>
                        <a:pt x="384" y="193"/>
                      </a:cubicBezTo>
                      <a:cubicBezTo>
                        <a:pt x="383" y="193"/>
                        <a:pt x="382" y="193"/>
                        <a:pt x="382" y="192"/>
                      </a:cubicBezTo>
                      <a:cubicBezTo>
                        <a:pt x="381" y="192"/>
                        <a:pt x="380" y="192"/>
                        <a:pt x="378" y="191"/>
                      </a:cubicBezTo>
                      <a:cubicBezTo>
                        <a:pt x="376" y="185"/>
                        <a:pt x="367" y="185"/>
                        <a:pt x="364" y="185"/>
                      </a:cubicBezTo>
                      <a:cubicBezTo>
                        <a:pt x="363" y="185"/>
                        <a:pt x="362" y="185"/>
                        <a:pt x="362" y="185"/>
                      </a:cubicBezTo>
                      <a:cubicBezTo>
                        <a:pt x="360" y="185"/>
                        <a:pt x="360" y="185"/>
                        <a:pt x="360" y="185"/>
                      </a:cubicBezTo>
                      <a:cubicBezTo>
                        <a:pt x="360" y="185"/>
                        <a:pt x="359" y="185"/>
                        <a:pt x="358" y="185"/>
                      </a:cubicBezTo>
                      <a:cubicBezTo>
                        <a:pt x="357" y="185"/>
                        <a:pt x="356" y="184"/>
                        <a:pt x="355" y="184"/>
                      </a:cubicBezTo>
                      <a:cubicBezTo>
                        <a:pt x="353" y="184"/>
                        <a:pt x="351" y="185"/>
                        <a:pt x="350" y="186"/>
                      </a:cubicBezTo>
                      <a:cubicBezTo>
                        <a:pt x="347" y="189"/>
                        <a:pt x="347" y="192"/>
                        <a:pt x="347" y="194"/>
                      </a:cubicBezTo>
                      <a:cubicBezTo>
                        <a:pt x="347" y="195"/>
                        <a:pt x="347" y="196"/>
                        <a:pt x="347" y="197"/>
                      </a:cubicBezTo>
                      <a:cubicBezTo>
                        <a:pt x="347" y="199"/>
                        <a:pt x="345" y="200"/>
                        <a:pt x="343" y="200"/>
                      </a:cubicBezTo>
                      <a:cubicBezTo>
                        <a:pt x="341" y="200"/>
                        <a:pt x="340" y="200"/>
                        <a:pt x="338" y="200"/>
                      </a:cubicBezTo>
                      <a:cubicBezTo>
                        <a:pt x="337" y="201"/>
                        <a:pt x="335" y="201"/>
                        <a:pt x="334" y="201"/>
                      </a:cubicBezTo>
                      <a:cubicBezTo>
                        <a:pt x="329" y="201"/>
                        <a:pt x="326" y="202"/>
                        <a:pt x="322" y="205"/>
                      </a:cubicBezTo>
                      <a:cubicBezTo>
                        <a:pt x="321" y="206"/>
                        <a:pt x="321" y="206"/>
                        <a:pt x="321" y="206"/>
                      </a:cubicBezTo>
                      <a:cubicBezTo>
                        <a:pt x="319" y="208"/>
                        <a:pt x="317" y="210"/>
                        <a:pt x="315" y="211"/>
                      </a:cubicBezTo>
                      <a:cubicBezTo>
                        <a:pt x="314" y="211"/>
                        <a:pt x="314" y="212"/>
                        <a:pt x="313" y="212"/>
                      </a:cubicBezTo>
                      <a:cubicBezTo>
                        <a:pt x="312" y="213"/>
                        <a:pt x="312" y="213"/>
                        <a:pt x="311" y="213"/>
                      </a:cubicBezTo>
                      <a:cubicBezTo>
                        <a:pt x="310" y="214"/>
                        <a:pt x="310" y="214"/>
                        <a:pt x="309" y="214"/>
                      </a:cubicBezTo>
                      <a:cubicBezTo>
                        <a:pt x="308" y="214"/>
                        <a:pt x="307" y="214"/>
                        <a:pt x="306" y="214"/>
                      </a:cubicBezTo>
                      <a:cubicBezTo>
                        <a:pt x="304" y="214"/>
                        <a:pt x="303" y="215"/>
                        <a:pt x="301" y="215"/>
                      </a:cubicBezTo>
                      <a:cubicBezTo>
                        <a:pt x="301" y="215"/>
                        <a:pt x="300" y="215"/>
                        <a:pt x="300" y="215"/>
                      </a:cubicBezTo>
                      <a:cubicBezTo>
                        <a:pt x="299" y="214"/>
                        <a:pt x="298" y="214"/>
                        <a:pt x="297" y="214"/>
                      </a:cubicBezTo>
                      <a:cubicBezTo>
                        <a:pt x="292" y="214"/>
                        <a:pt x="291" y="219"/>
                        <a:pt x="291" y="221"/>
                      </a:cubicBezTo>
                      <a:cubicBezTo>
                        <a:pt x="291" y="222"/>
                        <a:pt x="290" y="222"/>
                        <a:pt x="290" y="223"/>
                      </a:cubicBezTo>
                      <a:cubicBezTo>
                        <a:pt x="290" y="225"/>
                        <a:pt x="287" y="227"/>
                        <a:pt x="286" y="228"/>
                      </a:cubicBezTo>
                      <a:cubicBezTo>
                        <a:pt x="285" y="228"/>
                        <a:pt x="285" y="229"/>
                        <a:pt x="284" y="229"/>
                      </a:cubicBezTo>
                      <a:cubicBezTo>
                        <a:pt x="283" y="229"/>
                        <a:pt x="282" y="230"/>
                        <a:pt x="281" y="231"/>
                      </a:cubicBezTo>
                      <a:cubicBezTo>
                        <a:pt x="281" y="231"/>
                        <a:pt x="280" y="232"/>
                        <a:pt x="280" y="232"/>
                      </a:cubicBezTo>
                      <a:cubicBezTo>
                        <a:pt x="279" y="233"/>
                        <a:pt x="279" y="233"/>
                        <a:pt x="278" y="234"/>
                      </a:cubicBezTo>
                      <a:cubicBezTo>
                        <a:pt x="278" y="234"/>
                        <a:pt x="278" y="234"/>
                        <a:pt x="277" y="234"/>
                      </a:cubicBezTo>
                      <a:cubicBezTo>
                        <a:pt x="276" y="234"/>
                        <a:pt x="276" y="234"/>
                        <a:pt x="275" y="234"/>
                      </a:cubicBezTo>
                      <a:cubicBezTo>
                        <a:pt x="274" y="234"/>
                        <a:pt x="273" y="234"/>
                        <a:pt x="272" y="234"/>
                      </a:cubicBezTo>
                      <a:cubicBezTo>
                        <a:pt x="271" y="234"/>
                        <a:pt x="271" y="234"/>
                        <a:pt x="270" y="234"/>
                      </a:cubicBezTo>
                      <a:cubicBezTo>
                        <a:pt x="270" y="234"/>
                        <a:pt x="269" y="234"/>
                        <a:pt x="268" y="234"/>
                      </a:cubicBezTo>
                      <a:cubicBezTo>
                        <a:pt x="268" y="234"/>
                        <a:pt x="268" y="234"/>
                        <a:pt x="267" y="234"/>
                      </a:cubicBezTo>
                      <a:cubicBezTo>
                        <a:pt x="269" y="234"/>
                        <a:pt x="270" y="232"/>
                        <a:pt x="271" y="231"/>
                      </a:cubicBezTo>
                      <a:cubicBezTo>
                        <a:pt x="272" y="230"/>
                        <a:pt x="272" y="230"/>
                        <a:pt x="272" y="230"/>
                      </a:cubicBezTo>
                      <a:cubicBezTo>
                        <a:pt x="273" y="229"/>
                        <a:pt x="275" y="228"/>
                        <a:pt x="276" y="227"/>
                      </a:cubicBezTo>
                      <a:cubicBezTo>
                        <a:pt x="278" y="226"/>
                        <a:pt x="279" y="225"/>
                        <a:pt x="280" y="223"/>
                      </a:cubicBezTo>
                      <a:cubicBezTo>
                        <a:pt x="281" y="223"/>
                        <a:pt x="282" y="222"/>
                        <a:pt x="283" y="221"/>
                      </a:cubicBezTo>
                      <a:cubicBezTo>
                        <a:pt x="284" y="220"/>
                        <a:pt x="286" y="219"/>
                        <a:pt x="288" y="217"/>
                      </a:cubicBezTo>
                      <a:cubicBezTo>
                        <a:pt x="289" y="216"/>
                        <a:pt x="289" y="214"/>
                        <a:pt x="290" y="213"/>
                      </a:cubicBezTo>
                      <a:cubicBezTo>
                        <a:pt x="291" y="212"/>
                        <a:pt x="292" y="210"/>
                        <a:pt x="294" y="209"/>
                      </a:cubicBezTo>
                      <a:cubicBezTo>
                        <a:pt x="294" y="208"/>
                        <a:pt x="294" y="208"/>
                        <a:pt x="295" y="207"/>
                      </a:cubicBezTo>
                      <a:cubicBezTo>
                        <a:pt x="297" y="205"/>
                        <a:pt x="300" y="203"/>
                        <a:pt x="300" y="200"/>
                      </a:cubicBezTo>
                      <a:cubicBezTo>
                        <a:pt x="300" y="199"/>
                        <a:pt x="300" y="198"/>
                        <a:pt x="300" y="197"/>
                      </a:cubicBezTo>
                      <a:cubicBezTo>
                        <a:pt x="303" y="196"/>
                        <a:pt x="305" y="193"/>
                        <a:pt x="308" y="189"/>
                      </a:cubicBezTo>
                      <a:cubicBezTo>
                        <a:pt x="308" y="188"/>
                        <a:pt x="309" y="187"/>
                        <a:pt x="309" y="187"/>
                      </a:cubicBezTo>
                      <a:cubicBezTo>
                        <a:pt x="312" y="184"/>
                        <a:pt x="314" y="181"/>
                        <a:pt x="316" y="178"/>
                      </a:cubicBezTo>
                      <a:cubicBezTo>
                        <a:pt x="316" y="177"/>
                        <a:pt x="317" y="176"/>
                        <a:pt x="318" y="175"/>
                      </a:cubicBezTo>
                      <a:cubicBezTo>
                        <a:pt x="319" y="174"/>
                        <a:pt x="319" y="173"/>
                        <a:pt x="319" y="173"/>
                      </a:cubicBezTo>
                      <a:cubicBezTo>
                        <a:pt x="321" y="171"/>
                        <a:pt x="323" y="169"/>
                        <a:pt x="323" y="166"/>
                      </a:cubicBezTo>
                      <a:cubicBezTo>
                        <a:pt x="325" y="161"/>
                        <a:pt x="322" y="160"/>
                        <a:pt x="321" y="159"/>
                      </a:cubicBezTo>
                      <a:cubicBezTo>
                        <a:pt x="320" y="159"/>
                        <a:pt x="320" y="159"/>
                        <a:pt x="319" y="159"/>
                      </a:cubicBezTo>
                      <a:cubicBezTo>
                        <a:pt x="317" y="159"/>
                        <a:pt x="315" y="161"/>
                        <a:pt x="314" y="163"/>
                      </a:cubicBezTo>
                      <a:cubicBezTo>
                        <a:pt x="314" y="163"/>
                        <a:pt x="314" y="164"/>
                        <a:pt x="313" y="164"/>
                      </a:cubicBezTo>
                      <a:cubicBezTo>
                        <a:pt x="311" y="166"/>
                        <a:pt x="310" y="167"/>
                        <a:pt x="308" y="169"/>
                      </a:cubicBezTo>
                      <a:cubicBezTo>
                        <a:pt x="308" y="169"/>
                        <a:pt x="308" y="169"/>
                        <a:pt x="308" y="169"/>
                      </a:cubicBezTo>
                      <a:cubicBezTo>
                        <a:pt x="308" y="169"/>
                        <a:pt x="307" y="168"/>
                        <a:pt x="307" y="168"/>
                      </a:cubicBezTo>
                      <a:cubicBezTo>
                        <a:pt x="306" y="167"/>
                        <a:pt x="305" y="165"/>
                        <a:pt x="302" y="164"/>
                      </a:cubicBezTo>
                      <a:cubicBezTo>
                        <a:pt x="302" y="164"/>
                        <a:pt x="301" y="164"/>
                        <a:pt x="301" y="164"/>
                      </a:cubicBezTo>
                      <a:cubicBezTo>
                        <a:pt x="298" y="164"/>
                        <a:pt x="296" y="165"/>
                        <a:pt x="295" y="167"/>
                      </a:cubicBezTo>
                      <a:cubicBezTo>
                        <a:pt x="293" y="167"/>
                        <a:pt x="292" y="168"/>
                        <a:pt x="291" y="168"/>
                      </a:cubicBezTo>
                      <a:cubicBezTo>
                        <a:pt x="291" y="168"/>
                        <a:pt x="291" y="168"/>
                        <a:pt x="291" y="168"/>
                      </a:cubicBezTo>
                      <a:cubicBezTo>
                        <a:pt x="288" y="168"/>
                        <a:pt x="286" y="167"/>
                        <a:pt x="284" y="166"/>
                      </a:cubicBezTo>
                      <a:cubicBezTo>
                        <a:pt x="283" y="165"/>
                        <a:pt x="283" y="165"/>
                        <a:pt x="282" y="165"/>
                      </a:cubicBezTo>
                      <a:cubicBezTo>
                        <a:pt x="283" y="165"/>
                        <a:pt x="284" y="165"/>
                        <a:pt x="285" y="165"/>
                      </a:cubicBezTo>
                      <a:cubicBezTo>
                        <a:pt x="287" y="165"/>
                        <a:pt x="289" y="165"/>
                        <a:pt x="291" y="164"/>
                      </a:cubicBezTo>
                      <a:cubicBezTo>
                        <a:pt x="298" y="163"/>
                        <a:pt x="302" y="159"/>
                        <a:pt x="301" y="153"/>
                      </a:cubicBezTo>
                      <a:cubicBezTo>
                        <a:pt x="300" y="150"/>
                        <a:pt x="298" y="149"/>
                        <a:pt x="296" y="147"/>
                      </a:cubicBezTo>
                      <a:cubicBezTo>
                        <a:pt x="295" y="146"/>
                        <a:pt x="294" y="146"/>
                        <a:pt x="294" y="145"/>
                      </a:cubicBezTo>
                      <a:cubicBezTo>
                        <a:pt x="294" y="145"/>
                        <a:pt x="294" y="145"/>
                        <a:pt x="294" y="145"/>
                      </a:cubicBezTo>
                      <a:cubicBezTo>
                        <a:pt x="295" y="144"/>
                        <a:pt x="296" y="144"/>
                        <a:pt x="298" y="143"/>
                      </a:cubicBezTo>
                      <a:cubicBezTo>
                        <a:pt x="298" y="143"/>
                        <a:pt x="299" y="143"/>
                        <a:pt x="299" y="143"/>
                      </a:cubicBezTo>
                      <a:cubicBezTo>
                        <a:pt x="300" y="142"/>
                        <a:pt x="302" y="142"/>
                        <a:pt x="303" y="141"/>
                      </a:cubicBezTo>
                      <a:cubicBezTo>
                        <a:pt x="306" y="140"/>
                        <a:pt x="308" y="140"/>
                        <a:pt x="311" y="138"/>
                      </a:cubicBezTo>
                      <a:cubicBezTo>
                        <a:pt x="314" y="136"/>
                        <a:pt x="315" y="134"/>
                        <a:pt x="316" y="132"/>
                      </a:cubicBezTo>
                      <a:cubicBezTo>
                        <a:pt x="317" y="130"/>
                        <a:pt x="318" y="129"/>
                        <a:pt x="319" y="128"/>
                      </a:cubicBezTo>
                      <a:cubicBezTo>
                        <a:pt x="321" y="125"/>
                        <a:pt x="324" y="123"/>
                        <a:pt x="328" y="121"/>
                      </a:cubicBezTo>
                      <a:cubicBezTo>
                        <a:pt x="332" y="119"/>
                        <a:pt x="335" y="116"/>
                        <a:pt x="338" y="113"/>
                      </a:cubicBezTo>
                      <a:cubicBezTo>
                        <a:pt x="341" y="110"/>
                        <a:pt x="344" y="108"/>
                        <a:pt x="347" y="106"/>
                      </a:cubicBezTo>
                      <a:cubicBezTo>
                        <a:pt x="347" y="106"/>
                        <a:pt x="348" y="105"/>
                        <a:pt x="349" y="105"/>
                      </a:cubicBezTo>
                      <a:cubicBezTo>
                        <a:pt x="352" y="103"/>
                        <a:pt x="355" y="101"/>
                        <a:pt x="357" y="97"/>
                      </a:cubicBezTo>
                      <a:cubicBezTo>
                        <a:pt x="359" y="96"/>
                        <a:pt x="359" y="94"/>
                        <a:pt x="360" y="92"/>
                      </a:cubicBezTo>
                      <a:cubicBezTo>
                        <a:pt x="361" y="90"/>
                        <a:pt x="362" y="88"/>
                        <a:pt x="363" y="86"/>
                      </a:cubicBezTo>
                      <a:cubicBezTo>
                        <a:pt x="364" y="85"/>
                        <a:pt x="365" y="84"/>
                        <a:pt x="366" y="84"/>
                      </a:cubicBezTo>
                      <a:cubicBezTo>
                        <a:pt x="367" y="83"/>
                        <a:pt x="368" y="82"/>
                        <a:pt x="369" y="82"/>
                      </a:cubicBezTo>
                      <a:cubicBezTo>
                        <a:pt x="370" y="80"/>
                        <a:pt x="371" y="80"/>
                        <a:pt x="373" y="80"/>
                      </a:cubicBezTo>
                      <a:cubicBezTo>
                        <a:pt x="374" y="79"/>
                        <a:pt x="374" y="79"/>
                        <a:pt x="374" y="79"/>
                      </a:cubicBezTo>
                      <a:cubicBezTo>
                        <a:pt x="378" y="78"/>
                        <a:pt x="381" y="74"/>
                        <a:pt x="383" y="71"/>
                      </a:cubicBezTo>
                      <a:cubicBezTo>
                        <a:pt x="384" y="69"/>
                        <a:pt x="384" y="69"/>
                        <a:pt x="384" y="69"/>
                      </a:cubicBezTo>
                      <a:cubicBezTo>
                        <a:pt x="385" y="68"/>
                        <a:pt x="386" y="67"/>
                        <a:pt x="387" y="66"/>
                      </a:cubicBezTo>
                      <a:cubicBezTo>
                        <a:pt x="388" y="64"/>
                        <a:pt x="389" y="63"/>
                        <a:pt x="390" y="61"/>
                      </a:cubicBezTo>
                      <a:cubicBezTo>
                        <a:pt x="394" y="57"/>
                        <a:pt x="401" y="46"/>
                        <a:pt x="394" y="38"/>
                      </a:cubicBezTo>
                      <a:cubicBezTo>
                        <a:pt x="393" y="37"/>
                        <a:pt x="392" y="36"/>
                        <a:pt x="391" y="36"/>
                      </a:cubicBezTo>
                      <a:cubicBezTo>
                        <a:pt x="389" y="34"/>
                        <a:pt x="388" y="33"/>
                        <a:pt x="389" y="31"/>
                      </a:cubicBezTo>
                      <a:cubicBezTo>
                        <a:pt x="389" y="30"/>
                        <a:pt x="390" y="28"/>
                        <a:pt x="392" y="26"/>
                      </a:cubicBezTo>
                      <a:cubicBezTo>
                        <a:pt x="393" y="24"/>
                        <a:pt x="395" y="22"/>
                        <a:pt x="396" y="20"/>
                      </a:cubicBezTo>
                      <a:cubicBezTo>
                        <a:pt x="397" y="16"/>
                        <a:pt x="399" y="8"/>
                        <a:pt x="396" y="3"/>
                      </a:cubicBezTo>
                      <a:cubicBezTo>
                        <a:pt x="395" y="1"/>
                        <a:pt x="392" y="0"/>
                        <a:pt x="389" y="0"/>
                      </a:cubicBezTo>
                      <a:cubicBezTo>
                        <a:pt x="387" y="0"/>
                        <a:pt x="385" y="0"/>
                        <a:pt x="383" y="1"/>
                      </a:cubicBezTo>
                      <a:cubicBezTo>
                        <a:pt x="382" y="1"/>
                        <a:pt x="382" y="1"/>
                        <a:pt x="381" y="1"/>
                      </a:cubicBezTo>
                      <a:cubicBezTo>
                        <a:pt x="381" y="1"/>
                        <a:pt x="380" y="1"/>
                        <a:pt x="380" y="1"/>
                      </a:cubicBezTo>
                      <a:cubicBezTo>
                        <a:pt x="379" y="1"/>
                        <a:pt x="379" y="1"/>
                        <a:pt x="378" y="1"/>
                      </a:cubicBezTo>
                      <a:cubicBezTo>
                        <a:pt x="377" y="1"/>
                        <a:pt x="376" y="1"/>
                        <a:pt x="375" y="1"/>
                      </a:cubicBezTo>
                      <a:cubicBezTo>
                        <a:pt x="374" y="1"/>
                        <a:pt x="373" y="1"/>
                        <a:pt x="372" y="1"/>
                      </a:cubicBezTo>
                      <a:cubicBezTo>
                        <a:pt x="371" y="2"/>
                        <a:pt x="370" y="2"/>
                        <a:pt x="369" y="2"/>
                      </a:cubicBezTo>
                      <a:cubicBezTo>
                        <a:pt x="369" y="2"/>
                        <a:pt x="369" y="2"/>
                        <a:pt x="369" y="2"/>
                      </a:cubicBezTo>
                      <a:cubicBezTo>
                        <a:pt x="368" y="2"/>
                        <a:pt x="368" y="1"/>
                        <a:pt x="367" y="1"/>
                      </a:cubicBezTo>
                      <a:cubicBezTo>
                        <a:pt x="366" y="1"/>
                        <a:pt x="364" y="1"/>
                        <a:pt x="363" y="1"/>
                      </a:cubicBezTo>
                      <a:cubicBezTo>
                        <a:pt x="363" y="1"/>
                        <a:pt x="362" y="1"/>
                        <a:pt x="362" y="0"/>
                      </a:cubicBezTo>
                      <a:cubicBezTo>
                        <a:pt x="361" y="0"/>
                        <a:pt x="360" y="0"/>
                        <a:pt x="359" y="0"/>
                      </a:cubicBezTo>
                      <a:cubicBezTo>
                        <a:pt x="357" y="0"/>
                        <a:pt x="355" y="1"/>
                        <a:pt x="354" y="2"/>
                      </a:cubicBezTo>
                      <a:cubicBezTo>
                        <a:pt x="353" y="3"/>
                        <a:pt x="352" y="5"/>
                        <a:pt x="353" y="6"/>
                      </a:cubicBezTo>
                      <a:cubicBezTo>
                        <a:pt x="353" y="8"/>
                        <a:pt x="355" y="9"/>
                        <a:pt x="357" y="11"/>
                      </a:cubicBezTo>
                      <a:cubicBezTo>
                        <a:pt x="357" y="11"/>
                        <a:pt x="358" y="12"/>
                        <a:pt x="359" y="12"/>
                      </a:cubicBezTo>
                      <a:cubicBezTo>
                        <a:pt x="359" y="12"/>
                        <a:pt x="358" y="12"/>
                        <a:pt x="358" y="12"/>
                      </a:cubicBezTo>
                      <a:cubicBezTo>
                        <a:pt x="356" y="12"/>
                        <a:pt x="354" y="12"/>
                        <a:pt x="352" y="11"/>
                      </a:cubicBezTo>
                      <a:cubicBezTo>
                        <a:pt x="351" y="11"/>
                        <a:pt x="351" y="11"/>
                        <a:pt x="350" y="11"/>
                      </a:cubicBezTo>
                      <a:cubicBezTo>
                        <a:pt x="350" y="11"/>
                        <a:pt x="349" y="11"/>
                        <a:pt x="349" y="11"/>
                      </a:cubicBezTo>
                      <a:cubicBezTo>
                        <a:pt x="348" y="11"/>
                        <a:pt x="347" y="11"/>
                        <a:pt x="346" y="11"/>
                      </a:cubicBezTo>
                      <a:cubicBezTo>
                        <a:pt x="346" y="11"/>
                        <a:pt x="345" y="11"/>
                        <a:pt x="345" y="11"/>
                      </a:cubicBezTo>
                      <a:cubicBezTo>
                        <a:pt x="345" y="11"/>
                        <a:pt x="345" y="11"/>
                        <a:pt x="345" y="11"/>
                      </a:cubicBezTo>
                      <a:cubicBezTo>
                        <a:pt x="344" y="11"/>
                        <a:pt x="343" y="11"/>
                        <a:pt x="342" y="10"/>
                      </a:cubicBezTo>
                      <a:cubicBezTo>
                        <a:pt x="340" y="10"/>
                        <a:pt x="339" y="9"/>
                        <a:pt x="337" y="9"/>
                      </a:cubicBezTo>
                      <a:cubicBezTo>
                        <a:pt x="337" y="9"/>
                        <a:pt x="336" y="10"/>
                        <a:pt x="336" y="10"/>
                      </a:cubicBezTo>
                      <a:cubicBezTo>
                        <a:pt x="332" y="10"/>
                        <a:pt x="327" y="11"/>
                        <a:pt x="323" y="14"/>
                      </a:cubicBezTo>
                      <a:cubicBezTo>
                        <a:pt x="323" y="15"/>
                        <a:pt x="322" y="16"/>
                        <a:pt x="321" y="17"/>
                      </a:cubicBezTo>
                      <a:cubicBezTo>
                        <a:pt x="321" y="17"/>
                        <a:pt x="320" y="18"/>
                        <a:pt x="319" y="18"/>
                      </a:cubicBezTo>
                      <a:cubicBezTo>
                        <a:pt x="319" y="19"/>
                        <a:pt x="318" y="19"/>
                        <a:pt x="317" y="19"/>
                      </a:cubicBezTo>
                      <a:cubicBezTo>
                        <a:pt x="316" y="19"/>
                        <a:pt x="316" y="19"/>
                        <a:pt x="315" y="19"/>
                      </a:cubicBezTo>
                      <a:cubicBezTo>
                        <a:pt x="313" y="19"/>
                        <a:pt x="313" y="19"/>
                        <a:pt x="313" y="19"/>
                      </a:cubicBezTo>
                      <a:cubicBezTo>
                        <a:pt x="311" y="20"/>
                        <a:pt x="309" y="20"/>
                        <a:pt x="307" y="20"/>
                      </a:cubicBezTo>
                      <a:cubicBezTo>
                        <a:pt x="306" y="20"/>
                        <a:pt x="305" y="20"/>
                        <a:pt x="304" y="20"/>
                      </a:cubicBezTo>
                      <a:cubicBezTo>
                        <a:pt x="301" y="19"/>
                        <a:pt x="297" y="19"/>
                        <a:pt x="294" y="19"/>
                      </a:cubicBezTo>
                      <a:cubicBezTo>
                        <a:pt x="292" y="19"/>
                        <a:pt x="291" y="19"/>
                        <a:pt x="289" y="19"/>
                      </a:cubicBezTo>
                      <a:cubicBezTo>
                        <a:pt x="287" y="19"/>
                        <a:pt x="287" y="19"/>
                        <a:pt x="287" y="19"/>
                      </a:cubicBezTo>
                      <a:cubicBezTo>
                        <a:pt x="287" y="21"/>
                        <a:pt x="287" y="21"/>
                        <a:pt x="287" y="21"/>
                      </a:cubicBezTo>
                      <a:cubicBezTo>
                        <a:pt x="287" y="21"/>
                        <a:pt x="287" y="21"/>
                        <a:pt x="286" y="21"/>
                      </a:cubicBezTo>
                      <a:cubicBezTo>
                        <a:pt x="285" y="21"/>
                        <a:pt x="285" y="21"/>
                        <a:pt x="284" y="21"/>
                      </a:cubicBezTo>
                      <a:cubicBezTo>
                        <a:pt x="283" y="21"/>
                        <a:pt x="283" y="21"/>
                        <a:pt x="282" y="21"/>
                      </a:cubicBezTo>
                      <a:cubicBezTo>
                        <a:pt x="281" y="21"/>
                        <a:pt x="280" y="21"/>
                        <a:pt x="279" y="22"/>
                      </a:cubicBezTo>
                      <a:cubicBezTo>
                        <a:pt x="277" y="22"/>
                        <a:pt x="276" y="23"/>
                        <a:pt x="276" y="24"/>
                      </a:cubicBezTo>
                      <a:cubicBezTo>
                        <a:pt x="275" y="24"/>
                        <a:pt x="274" y="25"/>
                        <a:pt x="274" y="25"/>
                      </a:cubicBezTo>
                      <a:cubicBezTo>
                        <a:pt x="274" y="25"/>
                        <a:pt x="274" y="25"/>
                        <a:pt x="273" y="25"/>
                      </a:cubicBezTo>
                      <a:cubicBezTo>
                        <a:pt x="273" y="25"/>
                        <a:pt x="273" y="25"/>
                        <a:pt x="273" y="25"/>
                      </a:cubicBezTo>
                      <a:cubicBezTo>
                        <a:pt x="272" y="25"/>
                        <a:pt x="270" y="25"/>
                        <a:pt x="269" y="26"/>
                      </a:cubicBezTo>
                      <a:cubicBezTo>
                        <a:pt x="269" y="27"/>
                        <a:pt x="268" y="27"/>
                        <a:pt x="268" y="27"/>
                      </a:cubicBezTo>
                      <a:cubicBezTo>
                        <a:pt x="268" y="27"/>
                        <a:pt x="268" y="27"/>
                        <a:pt x="268" y="27"/>
                      </a:cubicBezTo>
                      <a:cubicBezTo>
                        <a:pt x="267" y="27"/>
                        <a:pt x="265" y="26"/>
                        <a:pt x="264" y="26"/>
                      </a:cubicBezTo>
                      <a:cubicBezTo>
                        <a:pt x="264" y="26"/>
                        <a:pt x="264" y="26"/>
                        <a:pt x="264" y="26"/>
                      </a:cubicBezTo>
                      <a:cubicBezTo>
                        <a:pt x="261" y="26"/>
                        <a:pt x="258" y="28"/>
                        <a:pt x="256" y="30"/>
                      </a:cubicBezTo>
                      <a:cubicBezTo>
                        <a:pt x="255" y="31"/>
                        <a:pt x="254" y="32"/>
                        <a:pt x="253" y="33"/>
                      </a:cubicBezTo>
                      <a:cubicBezTo>
                        <a:pt x="254" y="29"/>
                        <a:pt x="252" y="26"/>
                        <a:pt x="249" y="24"/>
                      </a:cubicBezTo>
                      <a:cubicBezTo>
                        <a:pt x="247" y="22"/>
                        <a:pt x="243" y="21"/>
                        <a:pt x="240" y="21"/>
                      </a:cubicBezTo>
                      <a:cubicBezTo>
                        <a:pt x="238" y="21"/>
                        <a:pt x="237" y="21"/>
                        <a:pt x="236" y="22"/>
                      </a:cubicBezTo>
                      <a:cubicBezTo>
                        <a:pt x="234" y="23"/>
                        <a:pt x="234" y="25"/>
                        <a:pt x="233" y="27"/>
                      </a:cubicBezTo>
                      <a:cubicBezTo>
                        <a:pt x="233" y="27"/>
                        <a:pt x="233" y="27"/>
                        <a:pt x="233" y="28"/>
                      </a:cubicBezTo>
                      <a:cubicBezTo>
                        <a:pt x="232" y="30"/>
                        <a:pt x="230" y="32"/>
                        <a:pt x="229" y="34"/>
                      </a:cubicBezTo>
                      <a:cubicBezTo>
                        <a:pt x="228" y="35"/>
                        <a:pt x="227" y="36"/>
                        <a:pt x="227" y="36"/>
                      </a:cubicBezTo>
                      <a:cubicBezTo>
                        <a:pt x="228" y="35"/>
                        <a:pt x="229" y="34"/>
                        <a:pt x="229" y="32"/>
                      </a:cubicBezTo>
                      <a:cubicBezTo>
                        <a:pt x="231" y="30"/>
                        <a:pt x="231" y="26"/>
                        <a:pt x="229" y="23"/>
                      </a:cubicBezTo>
                      <a:cubicBezTo>
                        <a:pt x="227" y="20"/>
                        <a:pt x="223" y="16"/>
                        <a:pt x="219" y="16"/>
                      </a:cubicBezTo>
                      <a:cubicBezTo>
                        <a:pt x="218" y="16"/>
                        <a:pt x="216" y="17"/>
                        <a:pt x="215" y="18"/>
                      </a:cubicBezTo>
                      <a:cubicBezTo>
                        <a:pt x="214" y="18"/>
                        <a:pt x="214" y="19"/>
                        <a:pt x="213" y="20"/>
                      </a:cubicBezTo>
                      <a:cubicBezTo>
                        <a:pt x="212" y="19"/>
                        <a:pt x="211" y="18"/>
                        <a:pt x="210" y="17"/>
                      </a:cubicBezTo>
                      <a:cubicBezTo>
                        <a:pt x="209" y="16"/>
                        <a:pt x="208" y="16"/>
                        <a:pt x="208" y="15"/>
                      </a:cubicBezTo>
                      <a:cubicBezTo>
                        <a:pt x="205" y="13"/>
                        <a:pt x="201" y="10"/>
                        <a:pt x="197" y="10"/>
                      </a:cubicBezTo>
                      <a:cubicBezTo>
                        <a:pt x="196" y="10"/>
                        <a:pt x="194" y="11"/>
                        <a:pt x="193" y="11"/>
                      </a:cubicBezTo>
                      <a:cubicBezTo>
                        <a:pt x="189" y="14"/>
                        <a:pt x="189" y="18"/>
                        <a:pt x="189" y="21"/>
                      </a:cubicBezTo>
                      <a:cubicBezTo>
                        <a:pt x="189" y="23"/>
                        <a:pt x="189" y="24"/>
                        <a:pt x="189" y="25"/>
                      </a:cubicBezTo>
                      <a:cubicBezTo>
                        <a:pt x="188" y="26"/>
                        <a:pt x="187" y="27"/>
                        <a:pt x="186" y="28"/>
                      </a:cubicBezTo>
                      <a:cubicBezTo>
                        <a:pt x="184" y="30"/>
                        <a:pt x="182" y="32"/>
                        <a:pt x="181" y="36"/>
                      </a:cubicBezTo>
                      <a:cubicBezTo>
                        <a:pt x="181" y="37"/>
                        <a:pt x="181" y="37"/>
                        <a:pt x="181" y="37"/>
                      </a:cubicBezTo>
                      <a:cubicBezTo>
                        <a:pt x="181" y="40"/>
                        <a:pt x="180" y="46"/>
                        <a:pt x="186" y="48"/>
                      </a:cubicBezTo>
                      <a:cubicBezTo>
                        <a:pt x="184" y="49"/>
                        <a:pt x="183" y="50"/>
                        <a:pt x="183" y="52"/>
                      </a:cubicBezTo>
                      <a:cubicBezTo>
                        <a:pt x="182" y="52"/>
                        <a:pt x="183" y="53"/>
                        <a:pt x="183" y="54"/>
                      </a:cubicBezTo>
                      <a:cubicBezTo>
                        <a:pt x="183" y="53"/>
                        <a:pt x="182" y="53"/>
                        <a:pt x="182" y="53"/>
                      </a:cubicBezTo>
                      <a:cubicBezTo>
                        <a:pt x="181" y="53"/>
                        <a:pt x="180" y="53"/>
                        <a:pt x="180" y="53"/>
                      </a:cubicBezTo>
                      <a:cubicBezTo>
                        <a:pt x="178" y="53"/>
                        <a:pt x="177" y="54"/>
                        <a:pt x="177" y="54"/>
                      </a:cubicBezTo>
                      <a:cubicBezTo>
                        <a:pt x="176" y="56"/>
                        <a:pt x="176" y="57"/>
                        <a:pt x="176" y="59"/>
                      </a:cubicBezTo>
                      <a:cubicBezTo>
                        <a:pt x="175" y="59"/>
                        <a:pt x="174" y="60"/>
                        <a:pt x="174" y="61"/>
                      </a:cubicBezTo>
                      <a:cubicBezTo>
                        <a:pt x="172" y="67"/>
                        <a:pt x="175" y="75"/>
                        <a:pt x="175" y="75"/>
                      </a:cubicBezTo>
                      <a:cubicBezTo>
                        <a:pt x="176" y="76"/>
                        <a:pt x="177" y="78"/>
                        <a:pt x="178" y="81"/>
                      </a:cubicBezTo>
                      <a:cubicBezTo>
                        <a:pt x="177" y="81"/>
                        <a:pt x="175" y="81"/>
                        <a:pt x="173" y="81"/>
                      </a:cubicBezTo>
                      <a:cubicBezTo>
                        <a:pt x="172" y="82"/>
                        <a:pt x="170" y="83"/>
                        <a:pt x="169" y="83"/>
                      </a:cubicBezTo>
                      <a:cubicBezTo>
                        <a:pt x="168" y="84"/>
                        <a:pt x="167" y="85"/>
                        <a:pt x="166" y="85"/>
                      </a:cubicBezTo>
                      <a:cubicBezTo>
                        <a:pt x="165" y="85"/>
                        <a:pt x="163" y="86"/>
                        <a:pt x="162" y="86"/>
                      </a:cubicBezTo>
                      <a:cubicBezTo>
                        <a:pt x="160" y="86"/>
                        <a:pt x="160" y="85"/>
                        <a:pt x="160" y="85"/>
                      </a:cubicBezTo>
                      <a:cubicBezTo>
                        <a:pt x="159" y="85"/>
                        <a:pt x="159" y="85"/>
                        <a:pt x="159" y="85"/>
                      </a:cubicBezTo>
                      <a:cubicBezTo>
                        <a:pt x="157" y="83"/>
                        <a:pt x="155" y="81"/>
                        <a:pt x="152" y="81"/>
                      </a:cubicBezTo>
                      <a:cubicBezTo>
                        <a:pt x="151" y="81"/>
                        <a:pt x="149" y="82"/>
                        <a:pt x="148" y="85"/>
                      </a:cubicBezTo>
                      <a:cubicBezTo>
                        <a:pt x="148" y="88"/>
                        <a:pt x="150" y="90"/>
                        <a:pt x="152" y="91"/>
                      </a:cubicBezTo>
                      <a:cubicBezTo>
                        <a:pt x="152" y="91"/>
                        <a:pt x="152" y="91"/>
                        <a:pt x="152" y="92"/>
                      </a:cubicBezTo>
                      <a:cubicBezTo>
                        <a:pt x="152" y="93"/>
                        <a:pt x="153" y="95"/>
                        <a:pt x="153" y="96"/>
                      </a:cubicBezTo>
                      <a:cubicBezTo>
                        <a:pt x="153" y="96"/>
                        <a:pt x="153" y="97"/>
                        <a:pt x="153" y="97"/>
                      </a:cubicBezTo>
                      <a:cubicBezTo>
                        <a:pt x="154" y="98"/>
                        <a:pt x="154" y="99"/>
                        <a:pt x="155" y="100"/>
                      </a:cubicBezTo>
                      <a:cubicBezTo>
                        <a:pt x="156" y="101"/>
                        <a:pt x="157" y="102"/>
                        <a:pt x="158" y="102"/>
                      </a:cubicBezTo>
                      <a:cubicBezTo>
                        <a:pt x="158" y="102"/>
                        <a:pt x="159" y="103"/>
                        <a:pt x="159" y="103"/>
                      </a:cubicBezTo>
                      <a:cubicBezTo>
                        <a:pt x="160" y="104"/>
                        <a:pt x="160" y="105"/>
                        <a:pt x="161" y="106"/>
                      </a:cubicBezTo>
                      <a:cubicBezTo>
                        <a:pt x="162" y="106"/>
                        <a:pt x="162" y="106"/>
                        <a:pt x="162" y="106"/>
                      </a:cubicBezTo>
                      <a:cubicBezTo>
                        <a:pt x="163" y="107"/>
                        <a:pt x="165" y="109"/>
                        <a:pt x="165" y="109"/>
                      </a:cubicBezTo>
                      <a:cubicBezTo>
                        <a:pt x="165" y="109"/>
                        <a:pt x="165" y="110"/>
                        <a:pt x="164" y="110"/>
                      </a:cubicBezTo>
                      <a:cubicBezTo>
                        <a:pt x="161" y="112"/>
                        <a:pt x="160" y="114"/>
                        <a:pt x="160" y="116"/>
                      </a:cubicBezTo>
                      <a:cubicBezTo>
                        <a:pt x="159" y="117"/>
                        <a:pt x="159" y="118"/>
                        <a:pt x="158" y="118"/>
                      </a:cubicBezTo>
                      <a:cubicBezTo>
                        <a:pt x="157" y="120"/>
                        <a:pt x="157" y="120"/>
                        <a:pt x="157" y="120"/>
                      </a:cubicBezTo>
                      <a:cubicBezTo>
                        <a:pt x="156" y="120"/>
                        <a:pt x="155" y="118"/>
                        <a:pt x="155" y="117"/>
                      </a:cubicBezTo>
                      <a:cubicBezTo>
                        <a:pt x="153" y="115"/>
                        <a:pt x="151" y="113"/>
                        <a:pt x="148" y="113"/>
                      </a:cubicBezTo>
                      <a:cubicBezTo>
                        <a:pt x="147" y="113"/>
                        <a:pt x="146" y="114"/>
                        <a:pt x="145" y="114"/>
                      </a:cubicBezTo>
                      <a:cubicBezTo>
                        <a:pt x="143" y="115"/>
                        <a:pt x="143" y="117"/>
                        <a:pt x="142" y="118"/>
                      </a:cubicBezTo>
                      <a:cubicBezTo>
                        <a:pt x="142" y="122"/>
                        <a:pt x="146" y="128"/>
                        <a:pt x="151" y="132"/>
                      </a:cubicBezTo>
                      <a:cubicBezTo>
                        <a:pt x="151" y="133"/>
                        <a:pt x="151" y="133"/>
                        <a:pt x="151" y="133"/>
                      </a:cubicBezTo>
                      <a:cubicBezTo>
                        <a:pt x="152" y="134"/>
                        <a:pt x="152" y="134"/>
                        <a:pt x="153" y="135"/>
                      </a:cubicBezTo>
                      <a:cubicBezTo>
                        <a:pt x="154" y="137"/>
                        <a:pt x="156" y="139"/>
                        <a:pt x="158" y="140"/>
                      </a:cubicBezTo>
                      <a:cubicBezTo>
                        <a:pt x="160" y="141"/>
                        <a:pt x="161" y="142"/>
                        <a:pt x="163" y="143"/>
                      </a:cubicBezTo>
                      <a:cubicBezTo>
                        <a:pt x="164" y="143"/>
                        <a:pt x="165" y="144"/>
                        <a:pt x="166" y="144"/>
                      </a:cubicBezTo>
                      <a:cubicBezTo>
                        <a:pt x="169" y="146"/>
                        <a:pt x="170" y="148"/>
                        <a:pt x="171" y="151"/>
                      </a:cubicBezTo>
                      <a:cubicBezTo>
                        <a:pt x="171" y="151"/>
                        <a:pt x="170" y="151"/>
                        <a:pt x="170" y="151"/>
                      </a:cubicBezTo>
                      <a:cubicBezTo>
                        <a:pt x="170" y="151"/>
                        <a:pt x="170" y="151"/>
                        <a:pt x="170" y="150"/>
                      </a:cubicBezTo>
                      <a:cubicBezTo>
                        <a:pt x="169" y="150"/>
                        <a:pt x="169" y="149"/>
                        <a:pt x="168" y="149"/>
                      </a:cubicBezTo>
                      <a:cubicBezTo>
                        <a:pt x="166" y="147"/>
                        <a:pt x="164" y="147"/>
                        <a:pt x="163" y="147"/>
                      </a:cubicBezTo>
                      <a:cubicBezTo>
                        <a:pt x="163" y="147"/>
                        <a:pt x="162" y="147"/>
                        <a:pt x="162" y="147"/>
                      </a:cubicBezTo>
                      <a:cubicBezTo>
                        <a:pt x="161" y="147"/>
                        <a:pt x="161" y="147"/>
                        <a:pt x="160" y="147"/>
                      </a:cubicBezTo>
                      <a:cubicBezTo>
                        <a:pt x="160" y="147"/>
                        <a:pt x="159" y="147"/>
                        <a:pt x="159" y="146"/>
                      </a:cubicBezTo>
                      <a:cubicBezTo>
                        <a:pt x="157" y="146"/>
                        <a:pt x="156" y="145"/>
                        <a:pt x="154" y="145"/>
                      </a:cubicBezTo>
                      <a:cubicBezTo>
                        <a:pt x="154" y="145"/>
                        <a:pt x="153" y="145"/>
                        <a:pt x="153" y="145"/>
                      </a:cubicBezTo>
                      <a:cubicBezTo>
                        <a:pt x="150" y="146"/>
                        <a:pt x="150" y="149"/>
                        <a:pt x="150" y="150"/>
                      </a:cubicBezTo>
                      <a:cubicBezTo>
                        <a:pt x="148" y="150"/>
                        <a:pt x="148" y="150"/>
                        <a:pt x="148" y="150"/>
                      </a:cubicBezTo>
                      <a:cubicBezTo>
                        <a:pt x="147" y="151"/>
                        <a:pt x="147" y="151"/>
                        <a:pt x="147" y="151"/>
                      </a:cubicBezTo>
                      <a:cubicBezTo>
                        <a:pt x="147" y="152"/>
                        <a:pt x="147" y="152"/>
                        <a:pt x="146" y="152"/>
                      </a:cubicBezTo>
                      <a:cubicBezTo>
                        <a:pt x="145" y="153"/>
                        <a:pt x="143" y="153"/>
                        <a:pt x="142" y="155"/>
                      </a:cubicBezTo>
                      <a:cubicBezTo>
                        <a:pt x="142" y="157"/>
                        <a:pt x="142" y="158"/>
                        <a:pt x="142" y="159"/>
                      </a:cubicBezTo>
                      <a:cubicBezTo>
                        <a:pt x="142" y="160"/>
                        <a:pt x="142" y="160"/>
                        <a:pt x="142" y="160"/>
                      </a:cubicBezTo>
                      <a:cubicBezTo>
                        <a:pt x="142" y="160"/>
                        <a:pt x="141" y="159"/>
                        <a:pt x="141" y="159"/>
                      </a:cubicBezTo>
                      <a:cubicBezTo>
                        <a:pt x="140" y="158"/>
                        <a:pt x="139" y="158"/>
                        <a:pt x="138" y="157"/>
                      </a:cubicBezTo>
                      <a:cubicBezTo>
                        <a:pt x="137" y="154"/>
                        <a:pt x="136" y="148"/>
                        <a:pt x="130" y="148"/>
                      </a:cubicBezTo>
                      <a:cubicBezTo>
                        <a:pt x="130" y="148"/>
                        <a:pt x="130" y="148"/>
                        <a:pt x="129" y="148"/>
                      </a:cubicBezTo>
                      <a:cubicBezTo>
                        <a:pt x="127" y="149"/>
                        <a:pt x="125" y="150"/>
                        <a:pt x="124" y="152"/>
                      </a:cubicBezTo>
                      <a:cubicBezTo>
                        <a:pt x="123" y="153"/>
                        <a:pt x="122" y="154"/>
                        <a:pt x="122" y="156"/>
                      </a:cubicBezTo>
                      <a:cubicBezTo>
                        <a:pt x="122" y="156"/>
                        <a:pt x="122" y="156"/>
                        <a:pt x="121" y="156"/>
                      </a:cubicBezTo>
                      <a:cubicBezTo>
                        <a:pt x="121" y="155"/>
                        <a:pt x="120" y="155"/>
                        <a:pt x="119" y="155"/>
                      </a:cubicBezTo>
                      <a:cubicBezTo>
                        <a:pt x="114" y="155"/>
                        <a:pt x="108" y="160"/>
                        <a:pt x="108" y="160"/>
                      </a:cubicBezTo>
                      <a:cubicBezTo>
                        <a:pt x="104" y="164"/>
                        <a:pt x="104" y="169"/>
                        <a:pt x="104" y="173"/>
                      </a:cubicBezTo>
                      <a:cubicBezTo>
                        <a:pt x="104" y="173"/>
                        <a:pt x="104" y="173"/>
                        <a:pt x="104" y="173"/>
                      </a:cubicBezTo>
                      <a:cubicBezTo>
                        <a:pt x="104" y="178"/>
                        <a:pt x="105" y="184"/>
                        <a:pt x="109" y="188"/>
                      </a:cubicBezTo>
                      <a:cubicBezTo>
                        <a:pt x="110" y="189"/>
                        <a:pt x="112" y="190"/>
                        <a:pt x="114" y="191"/>
                      </a:cubicBezTo>
                      <a:cubicBezTo>
                        <a:pt x="115" y="191"/>
                        <a:pt x="117" y="191"/>
                        <a:pt x="117" y="192"/>
                      </a:cubicBezTo>
                      <a:cubicBezTo>
                        <a:pt x="117" y="192"/>
                        <a:pt x="117" y="192"/>
                        <a:pt x="117" y="192"/>
                      </a:cubicBezTo>
                      <a:cubicBezTo>
                        <a:pt x="117" y="192"/>
                        <a:pt x="116" y="192"/>
                        <a:pt x="115" y="192"/>
                      </a:cubicBezTo>
                      <a:cubicBezTo>
                        <a:pt x="113" y="192"/>
                        <a:pt x="113" y="192"/>
                        <a:pt x="113" y="192"/>
                      </a:cubicBezTo>
                      <a:cubicBezTo>
                        <a:pt x="112" y="192"/>
                        <a:pt x="111" y="192"/>
                        <a:pt x="110" y="193"/>
                      </a:cubicBezTo>
                      <a:cubicBezTo>
                        <a:pt x="106" y="194"/>
                        <a:pt x="104" y="201"/>
                        <a:pt x="104" y="202"/>
                      </a:cubicBezTo>
                      <a:cubicBezTo>
                        <a:pt x="103" y="206"/>
                        <a:pt x="106" y="211"/>
                        <a:pt x="110" y="212"/>
                      </a:cubicBezTo>
                      <a:cubicBezTo>
                        <a:pt x="111" y="213"/>
                        <a:pt x="112" y="213"/>
                        <a:pt x="112" y="213"/>
                      </a:cubicBezTo>
                      <a:cubicBezTo>
                        <a:pt x="112" y="213"/>
                        <a:pt x="112" y="213"/>
                        <a:pt x="112" y="213"/>
                      </a:cubicBezTo>
                      <a:cubicBezTo>
                        <a:pt x="112" y="214"/>
                        <a:pt x="112" y="216"/>
                        <a:pt x="113" y="218"/>
                      </a:cubicBezTo>
                      <a:cubicBezTo>
                        <a:pt x="114" y="219"/>
                        <a:pt x="115" y="219"/>
                        <a:pt x="116" y="219"/>
                      </a:cubicBezTo>
                      <a:cubicBezTo>
                        <a:pt x="116" y="220"/>
                        <a:pt x="117" y="220"/>
                        <a:pt x="117" y="220"/>
                      </a:cubicBezTo>
                      <a:cubicBezTo>
                        <a:pt x="117" y="220"/>
                        <a:pt x="117" y="220"/>
                        <a:pt x="117" y="220"/>
                      </a:cubicBezTo>
                      <a:cubicBezTo>
                        <a:pt x="117" y="220"/>
                        <a:pt x="116" y="220"/>
                        <a:pt x="116" y="220"/>
                      </a:cubicBezTo>
                      <a:cubicBezTo>
                        <a:pt x="116" y="220"/>
                        <a:pt x="116" y="220"/>
                        <a:pt x="115" y="220"/>
                      </a:cubicBezTo>
                      <a:cubicBezTo>
                        <a:pt x="115" y="219"/>
                        <a:pt x="115" y="219"/>
                        <a:pt x="114" y="219"/>
                      </a:cubicBezTo>
                      <a:cubicBezTo>
                        <a:pt x="114" y="219"/>
                        <a:pt x="113" y="219"/>
                        <a:pt x="113" y="219"/>
                      </a:cubicBezTo>
                      <a:cubicBezTo>
                        <a:pt x="112" y="218"/>
                        <a:pt x="111" y="218"/>
                        <a:pt x="110" y="218"/>
                      </a:cubicBezTo>
                      <a:cubicBezTo>
                        <a:pt x="110" y="217"/>
                        <a:pt x="110" y="217"/>
                        <a:pt x="110" y="217"/>
                      </a:cubicBezTo>
                      <a:cubicBezTo>
                        <a:pt x="109" y="216"/>
                        <a:pt x="107" y="215"/>
                        <a:pt x="105" y="215"/>
                      </a:cubicBezTo>
                      <a:cubicBezTo>
                        <a:pt x="104" y="215"/>
                        <a:pt x="104" y="215"/>
                        <a:pt x="104" y="215"/>
                      </a:cubicBezTo>
                      <a:cubicBezTo>
                        <a:pt x="101" y="215"/>
                        <a:pt x="101" y="215"/>
                        <a:pt x="101" y="215"/>
                      </a:cubicBezTo>
                      <a:cubicBezTo>
                        <a:pt x="101" y="217"/>
                        <a:pt x="101" y="217"/>
                        <a:pt x="101" y="217"/>
                      </a:cubicBezTo>
                      <a:cubicBezTo>
                        <a:pt x="101" y="217"/>
                        <a:pt x="101" y="218"/>
                        <a:pt x="101" y="218"/>
                      </a:cubicBezTo>
                      <a:cubicBezTo>
                        <a:pt x="100" y="218"/>
                        <a:pt x="100" y="219"/>
                        <a:pt x="99" y="220"/>
                      </a:cubicBezTo>
                      <a:cubicBezTo>
                        <a:pt x="99" y="222"/>
                        <a:pt x="99" y="223"/>
                        <a:pt x="99" y="224"/>
                      </a:cubicBezTo>
                      <a:cubicBezTo>
                        <a:pt x="99" y="224"/>
                        <a:pt x="99" y="225"/>
                        <a:pt x="99" y="225"/>
                      </a:cubicBezTo>
                      <a:cubicBezTo>
                        <a:pt x="99" y="226"/>
                        <a:pt x="99" y="227"/>
                        <a:pt x="99" y="228"/>
                      </a:cubicBezTo>
                      <a:cubicBezTo>
                        <a:pt x="98" y="230"/>
                        <a:pt x="98" y="232"/>
                        <a:pt x="98" y="234"/>
                      </a:cubicBezTo>
                      <a:cubicBezTo>
                        <a:pt x="98" y="234"/>
                        <a:pt x="98" y="234"/>
                        <a:pt x="98" y="234"/>
                      </a:cubicBezTo>
                      <a:cubicBezTo>
                        <a:pt x="98" y="235"/>
                        <a:pt x="97" y="235"/>
                        <a:pt x="97" y="236"/>
                      </a:cubicBezTo>
                      <a:cubicBezTo>
                        <a:pt x="97" y="237"/>
                        <a:pt x="97" y="238"/>
                        <a:pt x="98" y="239"/>
                      </a:cubicBezTo>
                      <a:cubicBezTo>
                        <a:pt x="98" y="239"/>
                        <a:pt x="98" y="239"/>
                        <a:pt x="98" y="239"/>
                      </a:cubicBezTo>
                      <a:cubicBezTo>
                        <a:pt x="98" y="241"/>
                        <a:pt x="99" y="242"/>
                        <a:pt x="100" y="243"/>
                      </a:cubicBezTo>
                      <a:cubicBezTo>
                        <a:pt x="101" y="244"/>
                        <a:pt x="101" y="245"/>
                        <a:pt x="102" y="245"/>
                      </a:cubicBezTo>
                      <a:cubicBezTo>
                        <a:pt x="102" y="245"/>
                        <a:pt x="102" y="245"/>
                        <a:pt x="102" y="245"/>
                      </a:cubicBezTo>
                      <a:cubicBezTo>
                        <a:pt x="102" y="245"/>
                        <a:pt x="102" y="245"/>
                        <a:pt x="102" y="245"/>
                      </a:cubicBezTo>
                      <a:cubicBezTo>
                        <a:pt x="103" y="246"/>
                        <a:pt x="102" y="246"/>
                        <a:pt x="102" y="248"/>
                      </a:cubicBezTo>
                      <a:cubicBezTo>
                        <a:pt x="102" y="248"/>
                        <a:pt x="102" y="248"/>
                        <a:pt x="102" y="248"/>
                      </a:cubicBezTo>
                      <a:cubicBezTo>
                        <a:pt x="102" y="249"/>
                        <a:pt x="102" y="249"/>
                        <a:pt x="102" y="251"/>
                      </a:cubicBezTo>
                      <a:cubicBezTo>
                        <a:pt x="102" y="251"/>
                        <a:pt x="102" y="252"/>
                        <a:pt x="103" y="253"/>
                      </a:cubicBezTo>
                      <a:cubicBezTo>
                        <a:pt x="103" y="253"/>
                        <a:pt x="102" y="253"/>
                        <a:pt x="102" y="253"/>
                      </a:cubicBezTo>
                      <a:cubicBezTo>
                        <a:pt x="102" y="254"/>
                        <a:pt x="101" y="256"/>
                        <a:pt x="102" y="257"/>
                      </a:cubicBezTo>
                      <a:cubicBezTo>
                        <a:pt x="103" y="258"/>
                        <a:pt x="103" y="258"/>
                        <a:pt x="104" y="259"/>
                      </a:cubicBezTo>
                      <a:cubicBezTo>
                        <a:pt x="104" y="262"/>
                        <a:pt x="105" y="264"/>
                        <a:pt x="107" y="265"/>
                      </a:cubicBezTo>
                      <a:cubicBezTo>
                        <a:pt x="107" y="266"/>
                        <a:pt x="109" y="267"/>
                        <a:pt x="110" y="267"/>
                      </a:cubicBezTo>
                      <a:cubicBezTo>
                        <a:pt x="112" y="267"/>
                        <a:pt x="114" y="265"/>
                        <a:pt x="115" y="264"/>
                      </a:cubicBezTo>
                      <a:cubicBezTo>
                        <a:pt x="115" y="264"/>
                        <a:pt x="116" y="264"/>
                        <a:pt x="116" y="263"/>
                      </a:cubicBezTo>
                      <a:cubicBezTo>
                        <a:pt x="116" y="264"/>
                        <a:pt x="115" y="264"/>
                        <a:pt x="115" y="264"/>
                      </a:cubicBezTo>
                      <a:cubicBezTo>
                        <a:pt x="114" y="266"/>
                        <a:pt x="113" y="269"/>
                        <a:pt x="113" y="272"/>
                      </a:cubicBezTo>
                      <a:cubicBezTo>
                        <a:pt x="113" y="273"/>
                        <a:pt x="113" y="273"/>
                        <a:pt x="113" y="273"/>
                      </a:cubicBezTo>
                      <a:cubicBezTo>
                        <a:pt x="111" y="273"/>
                        <a:pt x="108" y="274"/>
                        <a:pt x="106" y="275"/>
                      </a:cubicBezTo>
                      <a:cubicBezTo>
                        <a:pt x="105" y="276"/>
                        <a:pt x="104" y="276"/>
                        <a:pt x="103" y="276"/>
                      </a:cubicBezTo>
                      <a:cubicBezTo>
                        <a:pt x="102" y="277"/>
                        <a:pt x="101" y="277"/>
                        <a:pt x="99" y="277"/>
                      </a:cubicBezTo>
                      <a:cubicBezTo>
                        <a:pt x="98" y="277"/>
                        <a:pt x="96" y="277"/>
                        <a:pt x="95" y="276"/>
                      </a:cubicBezTo>
                      <a:cubicBezTo>
                        <a:pt x="96" y="274"/>
                        <a:pt x="97" y="272"/>
                        <a:pt x="96" y="270"/>
                      </a:cubicBezTo>
                      <a:cubicBezTo>
                        <a:pt x="96" y="267"/>
                        <a:pt x="94" y="267"/>
                        <a:pt x="93" y="266"/>
                      </a:cubicBezTo>
                      <a:cubicBezTo>
                        <a:pt x="93" y="266"/>
                        <a:pt x="93" y="266"/>
                        <a:pt x="93" y="266"/>
                      </a:cubicBezTo>
                      <a:cubicBezTo>
                        <a:pt x="92" y="265"/>
                        <a:pt x="92" y="265"/>
                        <a:pt x="92" y="265"/>
                      </a:cubicBezTo>
                      <a:cubicBezTo>
                        <a:pt x="91" y="265"/>
                        <a:pt x="91" y="265"/>
                        <a:pt x="91" y="265"/>
                      </a:cubicBezTo>
                      <a:cubicBezTo>
                        <a:pt x="90" y="264"/>
                        <a:pt x="89" y="264"/>
                        <a:pt x="88" y="264"/>
                      </a:cubicBezTo>
                      <a:cubicBezTo>
                        <a:pt x="88" y="264"/>
                        <a:pt x="87" y="264"/>
                        <a:pt x="87" y="264"/>
                      </a:cubicBezTo>
                      <a:cubicBezTo>
                        <a:pt x="89" y="259"/>
                        <a:pt x="88" y="252"/>
                        <a:pt x="87" y="251"/>
                      </a:cubicBezTo>
                      <a:cubicBezTo>
                        <a:pt x="86" y="249"/>
                        <a:pt x="86" y="249"/>
                        <a:pt x="86" y="249"/>
                      </a:cubicBezTo>
                      <a:cubicBezTo>
                        <a:pt x="85" y="249"/>
                        <a:pt x="85" y="249"/>
                        <a:pt x="85" y="249"/>
                      </a:cubicBezTo>
                      <a:cubicBezTo>
                        <a:pt x="85" y="248"/>
                        <a:pt x="85" y="245"/>
                        <a:pt x="85" y="245"/>
                      </a:cubicBezTo>
                      <a:cubicBezTo>
                        <a:pt x="85" y="244"/>
                        <a:pt x="86" y="243"/>
                        <a:pt x="86" y="242"/>
                      </a:cubicBezTo>
                      <a:cubicBezTo>
                        <a:pt x="87" y="240"/>
                        <a:pt x="88" y="238"/>
                        <a:pt x="88" y="236"/>
                      </a:cubicBezTo>
                      <a:cubicBezTo>
                        <a:pt x="88" y="235"/>
                        <a:pt x="88" y="235"/>
                        <a:pt x="88" y="235"/>
                      </a:cubicBezTo>
                      <a:cubicBezTo>
                        <a:pt x="86" y="233"/>
                        <a:pt x="86" y="233"/>
                        <a:pt x="86" y="233"/>
                      </a:cubicBezTo>
                      <a:cubicBezTo>
                        <a:pt x="85" y="233"/>
                        <a:pt x="85" y="233"/>
                        <a:pt x="85" y="233"/>
                      </a:cubicBezTo>
                      <a:cubicBezTo>
                        <a:pt x="85" y="232"/>
                        <a:pt x="84" y="232"/>
                        <a:pt x="84" y="232"/>
                      </a:cubicBezTo>
                      <a:cubicBezTo>
                        <a:pt x="80" y="232"/>
                        <a:pt x="79" y="236"/>
                        <a:pt x="79" y="237"/>
                      </a:cubicBezTo>
                      <a:cubicBezTo>
                        <a:pt x="79" y="238"/>
                        <a:pt x="79" y="238"/>
                        <a:pt x="79" y="238"/>
                      </a:cubicBezTo>
                      <a:cubicBezTo>
                        <a:pt x="79" y="239"/>
                        <a:pt x="78" y="239"/>
                        <a:pt x="78" y="239"/>
                      </a:cubicBezTo>
                      <a:cubicBezTo>
                        <a:pt x="78" y="240"/>
                        <a:pt x="77" y="240"/>
                        <a:pt x="77" y="241"/>
                      </a:cubicBezTo>
                      <a:cubicBezTo>
                        <a:pt x="76" y="242"/>
                        <a:pt x="75" y="245"/>
                        <a:pt x="75" y="247"/>
                      </a:cubicBezTo>
                      <a:cubicBezTo>
                        <a:pt x="75" y="248"/>
                        <a:pt x="75" y="249"/>
                        <a:pt x="75" y="249"/>
                      </a:cubicBezTo>
                      <a:cubicBezTo>
                        <a:pt x="75" y="249"/>
                        <a:pt x="75" y="249"/>
                        <a:pt x="75" y="249"/>
                      </a:cubicBezTo>
                      <a:cubicBezTo>
                        <a:pt x="75" y="248"/>
                        <a:pt x="74" y="248"/>
                        <a:pt x="72" y="248"/>
                      </a:cubicBezTo>
                      <a:cubicBezTo>
                        <a:pt x="72" y="248"/>
                        <a:pt x="72" y="248"/>
                        <a:pt x="72" y="248"/>
                      </a:cubicBezTo>
                      <a:cubicBezTo>
                        <a:pt x="72" y="247"/>
                        <a:pt x="72" y="246"/>
                        <a:pt x="73" y="245"/>
                      </a:cubicBezTo>
                      <a:cubicBezTo>
                        <a:pt x="73" y="245"/>
                        <a:pt x="73" y="244"/>
                        <a:pt x="73" y="244"/>
                      </a:cubicBezTo>
                      <a:cubicBezTo>
                        <a:pt x="74" y="241"/>
                        <a:pt x="76" y="239"/>
                        <a:pt x="75" y="236"/>
                      </a:cubicBezTo>
                      <a:cubicBezTo>
                        <a:pt x="75" y="234"/>
                        <a:pt x="75" y="232"/>
                        <a:pt x="74" y="231"/>
                      </a:cubicBezTo>
                      <a:cubicBezTo>
                        <a:pt x="74" y="229"/>
                        <a:pt x="73" y="228"/>
                        <a:pt x="73" y="227"/>
                      </a:cubicBezTo>
                      <a:cubicBezTo>
                        <a:pt x="73" y="225"/>
                        <a:pt x="73" y="223"/>
                        <a:pt x="73" y="221"/>
                      </a:cubicBezTo>
                      <a:cubicBezTo>
                        <a:pt x="74" y="216"/>
                        <a:pt x="74" y="211"/>
                        <a:pt x="69" y="206"/>
                      </a:cubicBezTo>
                      <a:cubicBezTo>
                        <a:pt x="69" y="205"/>
                        <a:pt x="69" y="205"/>
                        <a:pt x="69" y="205"/>
                      </a:cubicBezTo>
                      <a:cubicBezTo>
                        <a:pt x="66" y="203"/>
                        <a:pt x="64" y="200"/>
                        <a:pt x="62" y="198"/>
                      </a:cubicBezTo>
                      <a:cubicBezTo>
                        <a:pt x="62" y="197"/>
                        <a:pt x="62" y="197"/>
                        <a:pt x="62" y="197"/>
                      </a:cubicBezTo>
                      <a:cubicBezTo>
                        <a:pt x="60" y="195"/>
                        <a:pt x="58" y="192"/>
                        <a:pt x="53" y="192"/>
                      </a:cubicBezTo>
                      <a:cubicBezTo>
                        <a:pt x="50" y="192"/>
                        <a:pt x="47" y="193"/>
                        <a:pt x="45" y="196"/>
                      </a:cubicBezTo>
                      <a:cubicBezTo>
                        <a:pt x="42" y="199"/>
                        <a:pt x="41" y="205"/>
                        <a:pt x="42" y="209"/>
                      </a:cubicBezTo>
                      <a:cubicBezTo>
                        <a:pt x="43" y="213"/>
                        <a:pt x="44" y="217"/>
                        <a:pt x="44" y="221"/>
                      </a:cubicBezTo>
                      <a:cubicBezTo>
                        <a:pt x="44" y="222"/>
                        <a:pt x="44" y="223"/>
                        <a:pt x="44" y="224"/>
                      </a:cubicBezTo>
                      <a:cubicBezTo>
                        <a:pt x="44" y="224"/>
                        <a:pt x="43" y="224"/>
                        <a:pt x="43" y="225"/>
                      </a:cubicBezTo>
                      <a:cubicBezTo>
                        <a:pt x="41" y="225"/>
                        <a:pt x="41" y="226"/>
                        <a:pt x="40" y="227"/>
                      </a:cubicBezTo>
                      <a:cubicBezTo>
                        <a:pt x="40" y="227"/>
                        <a:pt x="40" y="226"/>
                        <a:pt x="39" y="226"/>
                      </a:cubicBezTo>
                      <a:cubicBezTo>
                        <a:pt x="38" y="223"/>
                        <a:pt x="35" y="221"/>
                        <a:pt x="31" y="219"/>
                      </a:cubicBezTo>
                      <a:cubicBezTo>
                        <a:pt x="30" y="219"/>
                        <a:pt x="30" y="219"/>
                        <a:pt x="30" y="219"/>
                      </a:cubicBezTo>
                      <a:cubicBezTo>
                        <a:pt x="30" y="219"/>
                        <a:pt x="30" y="219"/>
                        <a:pt x="30" y="219"/>
                      </a:cubicBezTo>
                      <a:cubicBezTo>
                        <a:pt x="30" y="219"/>
                        <a:pt x="30" y="218"/>
                        <a:pt x="30" y="218"/>
                      </a:cubicBezTo>
                      <a:cubicBezTo>
                        <a:pt x="30" y="216"/>
                        <a:pt x="30" y="214"/>
                        <a:pt x="28" y="211"/>
                      </a:cubicBezTo>
                      <a:cubicBezTo>
                        <a:pt x="27" y="211"/>
                        <a:pt x="27" y="211"/>
                        <a:pt x="27" y="211"/>
                      </a:cubicBezTo>
                      <a:cubicBezTo>
                        <a:pt x="24" y="208"/>
                        <a:pt x="22" y="207"/>
                        <a:pt x="21" y="207"/>
                      </a:cubicBezTo>
                      <a:cubicBezTo>
                        <a:pt x="20" y="207"/>
                        <a:pt x="20" y="207"/>
                        <a:pt x="20" y="207"/>
                      </a:cubicBezTo>
                      <a:cubicBezTo>
                        <a:pt x="20" y="208"/>
                        <a:pt x="20" y="208"/>
                        <a:pt x="20" y="208"/>
                      </a:cubicBezTo>
                      <a:cubicBezTo>
                        <a:pt x="17" y="208"/>
                        <a:pt x="17" y="212"/>
                        <a:pt x="16" y="215"/>
                      </a:cubicBezTo>
                      <a:cubicBezTo>
                        <a:pt x="16" y="216"/>
                        <a:pt x="16" y="216"/>
                        <a:pt x="16" y="217"/>
                      </a:cubicBezTo>
                      <a:cubicBezTo>
                        <a:pt x="15" y="220"/>
                        <a:pt x="16" y="222"/>
                        <a:pt x="18" y="224"/>
                      </a:cubicBezTo>
                      <a:cubicBezTo>
                        <a:pt x="18" y="224"/>
                        <a:pt x="18" y="224"/>
                        <a:pt x="19" y="225"/>
                      </a:cubicBezTo>
                      <a:cubicBezTo>
                        <a:pt x="19" y="226"/>
                        <a:pt x="20" y="227"/>
                        <a:pt x="20" y="228"/>
                      </a:cubicBezTo>
                      <a:cubicBezTo>
                        <a:pt x="20" y="228"/>
                        <a:pt x="19" y="229"/>
                        <a:pt x="19" y="229"/>
                      </a:cubicBezTo>
                      <a:cubicBezTo>
                        <a:pt x="18" y="231"/>
                        <a:pt x="18" y="233"/>
                        <a:pt x="18" y="234"/>
                      </a:cubicBezTo>
                      <a:cubicBezTo>
                        <a:pt x="18" y="233"/>
                        <a:pt x="17" y="232"/>
                        <a:pt x="17" y="231"/>
                      </a:cubicBezTo>
                      <a:cubicBezTo>
                        <a:pt x="17" y="230"/>
                        <a:pt x="17" y="230"/>
                        <a:pt x="16" y="229"/>
                      </a:cubicBezTo>
                      <a:cubicBezTo>
                        <a:pt x="15" y="227"/>
                        <a:pt x="13" y="225"/>
                        <a:pt x="10" y="225"/>
                      </a:cubicBezTo>
                      <a:cubicBezTo>
                        <a:pt x="9" y="225"/>
                        <a:pt x="9" y="226"/>
                        <a:pt x="8" y="226"/>
                      </a:cubicBezTo>
                      <a:cubicBezTo>
                        <a:pt x="3" y="228"/>
                        <a:pt x="5" y="234"/>
                        <a:pt x="6" y="236"/>
                      </a:cubicBezTo>
                      <a:cubicBezTo>
                        <a:pt x="6" y="236"/>
                        <a:pt x="6" y="236"/>
                        <a:pt x="6" y="237"/>
                      </a:cubicBezTo>
                      <a:cubicBezTo>
                        <a:pt x="6" y="237"/>
                        <a:pt x="6" y="237"/>
                        <a:pt x="6" y="237"/>
                      </a:cubicBezTo>
                      <a:cubicBezTo>
                        <a:pt x="6" y="237"/>
                        <a:pt x="6" y="237"/>
                        <a:pt x="6" y="237"/>
                      </a:cubicBezTo>
                      <a:cubicBezTo>
                        <a:pt x="4" y="238"/>
                        <a:pt x="1" y="238"/>
                        <a:pt x="1" y="241"/>
                      </a:cubicBezTo>
                      <a:cubicBezTo>
                        <a:pt x="0" y="244"/>
                        <a:pt x="3" y="246"/>
                        <a:pt x="4" y="247"/>
                      </a:cubicBezTo>
                      <a:cubicBezTo>
                        <a:pt x="4" y="247"/>
                        <a:pt x="5" y="247"/>
                        <a:pt x="5" y="247"/>
                      </a:cubicBezTo>
                      <a:cubicBezTo>
                        <a:pt x="6" y="248"/>
                        <a:pt x="6" y="249"/>
                        <a:pt x="6" y="250"/>
                      </a:cubicBezTo>
                      <a:cubicBezTo>
                        <a:pt x="6" y="251"/>
                        <a:pt x="6" y="251"/>
                        <a:pt x="6" y="251"/>
                      </a:cubicBezTo>
                      <a:cubicBezTo>
                        <a:pt x="7" y="256"/>
                        <a:pt x="11" y="259"/>
                        <a:pt x="15" y="261"/>
                      </a:cubicBezTo>
                      <a:cubicBezTo>
                        <a:pt x="17" y="263"/>
                        <a:pt x="21" y="265"/>
                        <a:pt x="24" y="265"/>
                      </a:cubicBezTo>
                      <a:cubicBezTo>
                        <a:pt x="26" y="265"/>
                        <a:pt x="27" y="264"/>
                        <a:pt x="28" y="263"/>
                      </a:cubicBezTo>
                      <a:cubicBezTo>
                        <a:pt x="30" y="260"/>
                        <a:pt x="29" y="257"/>
                        <a:pt x="29" y="255"/>
                      </a:cubicBezTo>
                      <a:cubicBezTo>
                        <a:pt x="28" y="253"/>
                        <a:pt x="28" y="252"/>
                        <a:pt x="29" y="252"/>
                      </a:cubicBezTo>
                      <a:cubicBezTo>
                        <a:pt x="29" y="252"/>
                        <a:pt x="29" y="252"/>
                        <a:pt x="29" y="252"/>
                      </a:cubicBezTo>
                      <a:cubicBezTo>
                        <a:pt x="30" y="252"/>
                        <a:pt x="31" y="252"/>
                        <a:pt x="32" y="253"/>
                      </a:cubicBezTo>
                      <a:cubicBezTo>
                        <a:pt x="32" y="253"/>
                        <a:pt x="33" y="254"/>
                        <a:pt x="33" y="255"/>
                      </a:cubicBezTo>
                      <a:cubicBezTo>
                        <a:pt x="33" y="256"/>
                        <a:pt x="34" y="257"/>
                        <a:pt x="34" y="258"/>
                      </a:cubicBezTo>
                      <a:cubicBezTo>
                        <a:pt x="35" y="260"/>
                        <a:pt x="36" y="261"/>
                        <a:pt x="37" y="261"/>
                      </a:cubicBezTo>
                      <a:cubicBezTo>
                        <a:pt x="33" y="263"/>
                        <a:pt x="31" y="268"/>
                        <a:pt x="32" y="273"/>
                      </a:cubicBezTo>
                      <a:cubicBezTo>
                        <a:pt x="33" y="275"/>
                        <a:pt x="35" y="279"/>
                        <a:pt x="37" y="281"/>
                      </a:cubicBezTo>
                      <a:cubicBezTo>
                        <a:pt x="39" y="282"/>
                        <a:pt x="40" y="283"/>
                        <a:pt x="42" y="283"/>
                      </a:cubicBezTo>
                      <a:cubicBezTo>
                        <a:pt x="43" y="283"/>
                        <a:pt x="44" y="284"/>
                        <a:pt x="44" y="284"/>
                      </a:cubicBezTo>
                      <a:cubicBezTo>
                        <a:pt x="44" y="284"/>
                        <a:pt x="44" y="285"/>
                        <a:pt x="44" y="286"/>
                      </a:cubicBezTo>
                      <a:cubicBezTo>
                        <a:pt x="44" y="288"/>
                        <a:pt x="43" y="290"/>
                        <a:pt x="44" y="292"/>
                      </a:cubicBezTo>
                      <a:cubicBezTo>
                        <a:pt x="45" y="293"/>
                        <a:pt x="45" y="293"/>
                        <a:pt x="45" y="293"/>
                      </a:cubicBezTo>
                      <a:cubicBezTo>
                        <a:pt x="46" y="294"/>
                        <a:pt x="46" y="294"/>
                        <a:pt x="46" y="294"/>
                      </a:cubicBezTo>
                      <a:cubicBezTo>
                        <a:pt x="48" y="294"/>
                        <a:pt x="50" y="294"/>
                        <a:pt x="51" y="294"/>
                      </a:cubicBezTo>
                      <a:cubicBezTo>
                        <a:pt x="51" y="294"/>
                        <a:pt x="53" y="294"/>
                        <a:pt x="53" y="294"/>
                      </a:cubicBezTo>
                      <a:cubicBezTo>
                        <a:pt x="53" y="294"/>
                        <a:pt x="53" y="295"/>
                        <a:pt x="53" y="295"/>
                      </a:cubicBezTo>
                      <a:cubicBezTo>
                        <a:pt x="54" y="297"/>
                        <a:pt x="55" y="299"/>
                        <a:pt x="58" y="299"/>
                      </a:cubicBezTo>
                      <a:cubicBezTo>
                        <a:pt x="58" y="299"/>
                        <a:pt x="59" y="299"/>
                        <a:pt x="60" y="299"/>
                      </a:cubicBezTo>
                      <a:cubicBezTo>
                        <a:pt x="60" y="299"/>
                        <a:pt x="60" y="299"/>
                        <a:pt x="60" y="299"/>
                      </a:cubicBezTo>
                      <a:cubicBezTo>
                        <a:pt x="61" y="300"/>
                        <a:pt x="61" y="300"/>
                        <a:pt x="61" y="300"/>
                      </a:cubicBezTo>
                      <a:cubicBezTo>
                        <a:pt x="63" y="301"/>
                        <a:pt x="63" y="301"/>
                        <a:pt x="63" y="301"/>
                      </a:cubicBezTo>
                      <a:cubicBezTo>
                        <a:pt x="63" y="301"/>
                        <a:pt x="63" y="301"/>
                        <a:pt x="63" y="301"/>
                      </a:cubicBezTo>
                      <a:cubicBezTo>
                        <a:pt x="63" y="301"/>
                        <a:pt x="63" y="301"/>
                        <a:pt x="63" y="301"/>
                      </a:cubicBezTo>
                      <a:cubicBezTo>
                        <a:pt x="65" y="301"/>
                        <a:pt x="67" y="299"/>
                        <a:pt x="68" y="297"/>
                      </a:cubicBezTo>
                      <a:cubicBezTo>
                        <a:pt x="69" y="297"/>
                        <a:pt x="69" y="296"/>
                        <a:pt x="70" y="296"/>
                      </a:cubicBezTo>
                      <a:cubicBezTo>
                        <a:pt x="70" y="296"/>
                        <a:pt x="70" y="299"/>
                        <a:pt x="70" y="299"/>
                      </a:cubicBezTo>
                      <a:cubicBezTo>
                        <a:pt x="72" y="299"/>
                        <a:pt x="72" y="299"/>
                        <a:pt x="72" y="299"/>
                      </a:cubicBezTo>
                      <a:cubicBezTo>
                        <a:pt x="72" y="300"/>
                        <a:pt x="72" y="300"/>
                        <a:pt x="72" y="300"/>
                      </a:cubicBezTo>
                      <a:cubicBezTo>
                        <a:pt x="71" y="302"/>
                        <a:pt x="71" y="303"/>
                        <a:pt x="72" y="304"/>
                      </a:cubicBezTo>
                      <a:cubicBezTo>
                        <a:pt x="73" y="306"/>
                        <a:pt x="74" y="307"/>
                        <a:pt x="77" y="307"/>
                      </a:cubicBezTo>
                      <a:cubicBezTo>
                        <a:pt x="78" y="307"/>
                        <a:pt x="79" y="306"/>
                        <a:pt x="80" y="305"/>
                      </a:cubicBezTo>
                      <a:cubicBezTo>
                        <a:pt x="81" y="305"/>
                        <a:pt x="81" y="305"/>
                        <a:pt x="81" y="304"/>
                      </a:cubicBezTo>
                      <a:cubicBezTo>
                        <a:pt x="82" y="303"/>
                        <a:pt x="83" y="302"/>
                        <a:pt x="84" y="301"/>
                      </a:cubicBezTo>
                      <a:cubicBezTo>
                        <a:pt x="84" y="300"/>
                        <a:pt x="85" y="299"/>
                        <a:pt x="85" y="298"/>
                      </a:cubicBezTo>
                      <a:cubicBezTo>
                        <a:pt x="85" y="299"/>
                        <a:pt x="86" y="299"/>
                        <a:pt x="87" y="300"/>
                      </a:cubicBezTo>
                      <a:cubicBezTo>
                        <a:pt x="87" y="300"/>
                        <a:pt x="88" y="300"/>
                        <a:pt x="88" y="300"/>
                      </a:cubicBezTo>
                      <a:cubicBezTo>
                        <a:pt x="89" y="300"/>
                        <a:pt x="89" y="300"/>
                        <a:pt x="89" y="301"/>
                      </a:cubicBezTo>
                      <a:cubicBezTo>
                        <a:pt x="88" y="301"/>
                        <a:pt x="88" y="301"/>
                        <a:pt x="88" y="301"/>
                      </a:cubicBezTo>
                      <a:cubicBezTo>
                        <a:pt x="87" y="302"/>
                        <a:pt x="86" y="302"/>
                        <a:pt x="86" y="303"/>
                      </a:cubicBezTo>
                      <a:cubicBezTo>
                        <a:pt x="84" y="305"/>
                        <a:pt x="82" y="308"/>
                        <a:pt x="82" y="312"/>
                      </a:cubicBezTo>
                      <a:cubicBezTo>
                        <a:pt x="81" y="315"/>
                        <a:pt x="78" y="320"/>
                        <a:pt x="81" y="324"/>
                      </a:cubicBezTo>
                      <a:cubicBezTo>
                        <a:pt x="82" y="326"/>
                        <a:pt x="84" y="326"/>
                        <a:pt x="86" y="326"/>
                      </a:cubicBezTo>
                      <a:cubicBezTo>
                        <a:pt x="88" y="326"/>
                        <a:pt x="91" y="325"/>
                        <a:pt x="94" y="322"/>
                      </a:cubicBezTo>
                      <a:cubicBezTo>
                        <a:pt x="100" y="317"/>
                        <a:pt x="106" y="311"/>
                        <a:pt x="110" y="303"/>
                      </a:cubicBezTo>
                      <a:cubicBezTo>
                        <a:pt x="111" y="300"/>
                        <a:pt x="113" y="298"/>
                        <a:pt x="116" y="296"/>
                      </a:cubicBezTo>
                      <a:cubicBezTo>
                        <a:pt x="116" y="295"/>
                        <a:pt x="116" y="295"/>
                        <a:pt x="116" y="295"/>
                      </a:cubicBezTo>
                      <a:cubicBezTo>
                        <a:pt x="118" y="294"/>
                        <a:pt x="120" y="292"/>
                        <a:pt x="122" y="290"/>
                      </a:cubicBezTo>
                      <a:cubicBezTo>
                        <a:pt x="122" y="291"/>
                        <a:pt x="122" y="292"/>
                        <a:pt x="121" y="292"/>
                      </a:cubicBezTo>
                      <a:cubicBezTo>
                        <a:pt x="118" y="294"/>
                        <a:pt x="116" y="296"/>
                        <a:pt x="116" y="300"/>
                      </a:cubicBezTo>
                      <a:cubicBezTo>
                        <a:pt x="116" y="302"/>
                        <a:pt x="116" y="302"/>
                        <a:pt x="116" y="302"/>
                      </a:cubicBezTo>
                      <a:cubicBezTo>
                        <a:pt x="118" y="303"/>
                        <a:pt x="118" y="303"/>
                        <a:pt x="118" y="303"/>
                      </a:cubicBezTo>
                      <a:cubicBezTo>
                        <a:pt x="118" y="303"/>
                        <a:pt x="118" y="303"/>
                        <a:pt x="119" y="304"/>
                      </a:cubicBezTo>
                      <a:cubicBezTo>
                        <a:pt x="118" y="304"/>
                        <a:pt x="118" y="304"/>
                        <a:pt x="118" y="304"/>
                      </a:cubicBezTo>
                      <a:cubicBezTo>
                        <a:pt x="114" y="304"/>
                        <a:pt x="113" y="306"/>
                        <a:pt x="112" y="308"/>
                      </a:cubicBezTo>
                      <a:cubicBezTo>
                        <a:pt x="111" y="308"/>
                        <a:pt x="111" y="309"/>
                        <a:pt x="111" y="309"/>
                      </a:cubicBezTo>
                      <a:cubicBezTo>
                        <a:pt x="110" y="309"/>
                        <a:pt x="110" y="310"/>
                        <a:pt x="109" y="310"/>
                      </a:cubicBezTo>
                      <a:cubicBezTo>
                        <a:pt x="108" y="311"/>
                        <a:pt x="106" y="313"/>
                        <a:pt x="105" y="315"/>
                      </a:cubicBezTo>
                      <a:cubicBezTo>
                        <a:pt x="105" y="316"/>
                        <a:pt x="105" y="321"/>
                        <a:pt x="106" y="323"/>
                      </a:cubicBezTo>
                      <a:cubicBezTo>
                        <a:pt x="106" y="323"/>
                        <a:pt x="105" y="323"/>
                        <a:pt x="105" y="323"/>
                      </a:cubicBezTo>
                      <a:cubicBezTo>
                        <a:pt x="102" y="324"/>
                        <a:pt x="101" y="327"/>
                        <a:pt x="101" y="328"/>
                      </a:cubicBezTo>
                      <a:cubicBezTo>
                        <a:pt x="101" y="329"/>
                        <a:pt x="101" y="329"/>
                        <a:pt x="101" y="329"/>
                      </a:cubicBezTo>
                      <a:cubicBezTo>
                        <a:pt x="101" y="330"/>
                        <a:pt x="100" y="330"/>
                        <a:pt x="100" y="331"/>
                      </a:cubicBezTo>
                      <a:cubicBezTo>
                        <a:pt x="99" y="332"/>
                        <a:pt x="99" y="333"/>
                        <a:pt x="98" y="335"/>
                      </a:cubicBezTo>
                      <a:cubicBezTo>
                        <a:pt x="98" y="336"/>
                        <a:pt x="98" y="337"/>
                        <a:pt x="97" y="338"/>
                      </a:cubicBezTo>
                      <a:cubicBezTo>
                        <a:pt x="97" y="338"/>
                        <a:pt x="97" y="339"/>
                        <a:pt x="96" y="339"/>
                      </a:cubicBezTo>
                      <a:cubicBezTo>
                        <a:pt x="94" y="342"/>
                        <a:pt x="94" y="350"/>
                        <a:pt x="95" y="353"/>
                      </a:cubicBezTo>
                      <a:cubicBezTo>
                        <a:pt x="96" y="356"/>
                        <a:pt x="99" y="357"/>
                        <a:pt x="100" y="357"/>
                      </a:cubicBezTo>
                      <a:cubicBezTo>
                        <a:pt x="102" y="357"/>
                        <a:pt x="104" y="355"/>
                        <a:pt x="105" y="355"/>
                      </a:cubicBezTo>
                      <a:cubicBezTo>
                        <a:pt x="105" y="354"/>
                        <a:pt x="106" y="354"/>
                        <a:pt x="106" y="354"/>
                      </a:cubicBezTo>
                      <a:cubicBezTo>
                        <a:pt x="106" y="355"/>
                        <a:pt x="107" y="357"/>
                        <a:pt x="108" y="358"/>
                      </a:cubicBezTo>
                      <a:cubicBezTo>
                        <a:pt x="108" y="358"/>
                        <a:pt x="108" y="358"/>
                        <a:pt x="109" y="358"/>
                      </a:cubicBezTo>
                      <a:cubicBezTo>
                        <a:pt x="107" y="359"/>
                        <a:pt x="104" y="359"/>
                        <a:pt x="102" y="360"/>
                      </a:cubicBezTo>
                      <a:cubicBezTo>
                        <a:pt x="102" y="360"/>
                        <a:pt x="102" y="360"/>
                        <a:pt x="101" y="360"/>
                      </a:cubicBezTo>
                      <a:cubicBezTo>
                        <a:pt x="99" y="361"/>
                        <a:pt x="95" y="362"/>
                        <a:pt x="94" y="366"/>
                      </a:cubicBezTo>
                      <a:cubicBezTo>
                        <a:pt x="94" y="368"/>
                        <a:pt x="95" y="369"/>
                        <a:pt x="95" y="369"/>
                      </a:cubicBezTo>
                      <a:cubicBezTo>
                        <a:pt x="96" y="370"/>
                        <a:pt x="97" y="371"/>
                        <a:pt x="98" y="371"/>
                      </a:cubicBezTo>
                      <a:cubicBezTo>
                        <a:pt x="98" y="371"/>
                        <a:pt x="98" y="371"/>
                        <a:pt x="98" y="371"/>
                      </a:cubicBezTo>
                      <a:cubicBezTo>
                        <a:pt x="96" y="372"/>
                        <a:pt x="96" y="373"/>
                        <a:pt x="96" y="374"/>
                      </a:cubicBezTo>
                      <a:cubicBezTo>
                        <a:pt x="95" y="373"/>
                        <a:pt x="95" y="373"/>
                        <a:pt x="95" y="373"/>
                      </a:cubicBezTo>
                      <a:cubicBezTo>
                        <a:pt x="94" y="372"/>
                        <a:pt x="93" y="372"/>
                        <a:pt x="92" y="372"/>
                      </a:cubicBezTo>
                      <a:cubicBezTo>
                        <a:pt x="90" y="372"/>
                        <a:pt x="90" y="373"/>
                        <a:pt x="89" y="373"/>
                      </a:cubicBezTo>
                      <a:cubicBezTo>
                        <a:pt x="88" y="373"/>
                        <a:pt x="88" y="373"/>
                        <a:pt x="88" y="373"/>
                      </a:cubicBezTo>
                      <a:cubicBezTo>
                        <a:pt x="87" y="374"/>
                        <a:pt x="87" y="374"/>
                        <a:pt x="86" y="374"/>
                      </a:cubicBezTo>
                      <a:cubicBezTo>
                        <a:pt x="86" y="374"/>
                        <a:pt x="85" y="373"/>
                        <a:pt x="84" y="373"/>
                      </a:cubicBezTo>
                      <a:cubicBezTo>
                        <a:pt x="82" y="373"/>
                        <a:pt x="81" y="373"/>
                        <a:pt x="80" y="373"/>
                      </a:cubicBezTo>
                      <a:cubicBezTo>
                        <a:pt x="79" y="373"/>
                        <a:pt x="79" y="373"/>
                        <a:pt x="79" y="373"/>
                      </a:cubicBezTo>
                      <a:cubicBezTo>
                        <a:pt x="76" y="373"/>
                        <a:pt x="74" y="373"/>
                        <a:pt x="72" y="374"/>
                      </a:cubicBezTo>
                      <a:cubicBezTo>
                        <a:pt x="70" y="374"/>
                        <a:pt x="69" y="374"/>
                        <a:pt x="67" y="374"/>
                      </a:cubicBezTo>
                      <a:cubicBezTo>
                        <a:pt x="66" y="375"/>
                        <a:pt x="62" y="375"/>
                        <a:pt x="61" y="378"/>
                      </a:cubicBezTo>
                      <a:cubicBezTo>
                        <a:pt x="60" y="379"/>
                        <a:pt x="60" y="380"/>
                        <a:pt x="60" y="380"/>
                      </a:cubicBezTo>
                      <a:cubicBezTo>
                        <a:pt x="60" y="380"/>
                        <a:pt x="60" y="381"/>
                        <a:pt x="60" y="381"/>
                      </a:cubicBezTo>
                      <a:cubicBezTo>
                        <a:pt x="60" y="381"/>
                        <a:pt x="59" y="381"/>
                        <a:pt x="59" y="381"/>
                      </a:cubicBezTo>
                      <a:cubicBezTo>
                        <a:pt x="58" y="382"/>
                        <a:pt x="58" y="382"/>
                        <a:pt x="57" y="382"/>
                      </a:cubicBezTo>
                      <a:cubicBezTo>
                        <a:pt x="56" y="384"/>
                        <a:pt x="54" y="386"/>
                        <a:pt x="56" y="389"/>
                      </a:cubicBezTo>
                      <a:cubicBezTo>
                        <a:pt x="57" y="393"/>
                        <a:pt x="60" y="394"/>
                        <a:pt x="64" y="394"/>
                      </a:cubicBezTo>
                      <a:cubicBezTo>
                        <a:pt x="66" y="394"/>
                        <a:pt x="68" y="394"/>
                        <a:pt x="69" y="394"/>
                      </a:cubicBezTo>
                      <a:cubicBezTo>
                        <a:pt x="70" y="394"/>
                        <a:pt x="70" y="394"/>
                        <a:pt x="71" y="394"/>
                      </a:cubicBezTo>
                      <a:cubicBezTo>
                        <a:pt x="73" y="393"/>
                        <a:pt x="76" y="393"/>
                        <a:pt x="78" y="393"/>
                      </a:cubicBezTo>
                      <a:cubicBezTo>
                        <a:pt x="79" y="393"/>
                        <a:pt x="81" y="393"/>
                        <a:pt x="82" y="393"/>
                      </a:cubicBezTo>
                      <a:cubicBezTo>
                        <a:pt x="84" y="393"/>
                        <a:pt x="86" y="394"/>
                        <a:pt x="88" y="394"/>
                      </a:cubicBezTo>
                      <a:cubicBezTo>
                        <a:pt x="88" y="394"/>
                        <a:pt x="88" y="394"/>
                        <a:pt x="89" y="394"/>
                      </a:cubicBezTo>
                      <a:cubicBezTo>
                        <a:pt x="87" y="395"/>
                        <a:pt x="86" y="395"/>
                        <a:pt x="85" y="395"/>
                      </a:cubicBezTo>
                      <a:cubicBezTo>
                        <a:pt x="85" y="396"/>
                        <a:pt x="85" y="396"/>
                        <a:pt x="85" y="396"/>
                      </a:cubicBezTo>
                      <a:cubicBezTo>
                        <a:pt x="83" y="396"/>
                        <a:pt x="79" y="398"/>
                        <a:pt x="78" y="402"/>
                      </a:cubicBezTo>
                      <a:cubicBezTo>
                        <a:pt x="78" y="401"/>
                        <a:pt x="77" y="401"/>
                        <a:pt x="76" y="400"/>
                      </a:cubicBezTo>
                      <a:cubicBezTo>
                        <a:pt x="76" y="400"/>
                        <a:pt x="75" y="399"/>
                        <a:pt x="74" y="399"/>
                      </a:cubicBezTo>
                      <a:cubicBezTo>
                        <a:pt x="72" y="397"/>
                        <a:pt x="69" y="395"/>
                        <a:pt x="65" y="395"/>
                      </a:cubicBezTo>
                      <a:cubicBezTo>
                        <a:pt x="65" y="395"/>
                        <a:pt x="64" y="395"/>
                        <a:pt x="63" y="396"/>
                      </a:cubicBezTo>
                      <a:cubicBezTo>
                        <a:pt x="60" y="397"/>
                        <a:pt x="59" y="399"/>
                        <a:pt x="58" y="400"/>
                      </a:cubicBezTo>
                      <a:cubicBezTo>
                        <a:pt x="58" y="401"/>
                        <a:pt x="57" y="402"/>
                        <a:pt x="57" y="402"/>
                      </a:cubicBezTo>
                      <a:cubicBezTo>
                        <a:pt x="56" y="402"/>
                        <a:pt x="56" y="403"/>
                        <a:pt x="55" y="403"/>
                      </a:cubicBezTo>
                      <a:cubicBezTo>
                        <a:pt x="53" y="403"/>
                        <a:pt x="51" y="403"/>
                        <a:pt x="50" y="404"/>
                      </a:cubicBezTo>
                      <a:cubicBezTo>
                        <a:pt x="48" y="406"/>
                        <a:pt x="47" y="409"/>
                        <a:pt x="47" y="411"/>
                      </a:cubicBezTo>
                      <a:cubicBezTo>
                        <a:pt x="47" y="412"/>
                        <a:pt x="47" y="413"/>
                        <a:pt x="46" y="413"/>
                      </a:cubicBezTo>
                      <a:cubicBezTo>
                        <a:pt x="46" y="413"/>
                        <a:pt x="46" y="413"/>
                        <a:pt x="46" y="413"/>
                      </a:cubicBezTo>
                      <a:cubicBezTo>
                        <a:pt x="45" y="414"/>
                        <a:pt x="43" y="416"/>
                        <a:pt x="45" y="419"/>
                      </a:cubicBezTo>
                      <a:cubicBezTo>
                        <a:pt x="45" y="421"/>
                        <a:pt x="47" y="422"/>
                        <a:pt x="51" y="423"/>
                      </a:cubicBezTo>
                      <a:cubicBezTo>
                        <a:pt x="51" y="423"/>
                        <a:pt x="51" y="423"/>
                        <a:pt x="52" y="423"/>
                      </a:cubicBezTo>
                      <a:cubicBezTo>
                        <a:pt x="53" y="424"/>
                        <a:pt x="54" y="424"/>
                        <a:pt x="55" y="424"/>
                      </a:cubicBezTo>
                      <a:cubicBezTo>
                        <a:pt x="55" y="425"/>
                        <a:pt x="56" y="425"/>
                        <a:pt x="56" y="425"/>
                      </a:cubicBezTo>
                      <a:cubicBezTo>
                        <a:pt x="56" y="425"/>
                        <a:pt x="56" y="425"/>
                        <a:pt x="56" y="425"/>
                      </a:cubicBezTo>
                      <a:cubicBezTo>
                        <a:pt x="56" y="425"/>
                        <a:pt x="56" y="425"/>
                        <a:pt x="56" y="425"/>
                      </a:cubicBezTo>
                      <a:cubicBezTo>
                        <a:pt x="55" y="425"/>
                        <a:pt x="55" y="425"/>
                        <a:pt x="54" y="425"/>
                      </a:cubicBezTo>
                      <a:cubicBezTo>
                        <a:pt x="54" y="425"/>
                        <a:pt x="53" y="425"/>
                        <a:pt x="52" y="425"/>
                      </a:cubicBezTo>
                      <a:cubicBezTo>
                        <a:pt x="52" y="425"/>
                        <a:pt x="52" y="425"/>
                        <a:pt x="51" y="425"/>
                      </a:cubicBezTo>
                      <a:cubicBezTo>
                        <a:pt x="48" y="425"/>
                        <a:pt x="47" y="426"/>
                        <a:pt x="46" y="428"/>
                      </a:cubicBezTo>
                      <a:cubicBezTo>
                        <a:pt x="46" y="430"/>
                        <a:pt x="48" y="432"/>
                        <a:pt x="52" y="433"/>
                      </a:cubicBezTo>
                      <a:cubicBezTo>
                        <a:pt x="52" y="433"/>
                        <a:pt x="52" y="433"/>
                        <a:pt x="53" y="433"/>
                      </a:cubicBezTo>
                      <a:cubicBezTo>
                        <a:pt x="53" y="433"/>
                        <a:pt x="53" y="433"/>
                        <a:pt x="53" y="433"/>
                      </a:cubicBezTo>
                      <a:cubicBezTo>
                        <a:pt x="53" y="433"/>
                        <a:pt x="53" y="434"/>
                        <a:pt x="54" y="434"/>
                      </a:cubicBezTo>
                      <a:cubicBezTo>
                        <a:pt x="54" y="434"/>
                        <a:pt x="55" y="436"/>
                        <a:pt x="57" y="436"/>
                      </a:cubicBezTo>
                      <a:cubicBezTo>
                        <a:pt x="58" y="436"/>
                        <a:pt x="60" y="437"/>
                        <a:pt x="62" y="437"/>
                      </a:cubicBezTo>
                      <a:cubicBezTo>
                        <a:pt x="64" y="437"/>
                        <a:pt x="65" y="436"/>
                        <a:pt x="67" y="435"/>
                      </a:cubicBezTo>
                      <a:cubicBezTo>
                        <a:pt x="67" y="435"/>
                        <a:pt x="67" y="434"/>
                        <a:pt x="68" y="434"/>
                      </a:cubicBezTo>
                      <a:cubicBezTo>
                        <a:pt x="68" y="434"/>
                        <a:pt x="68" y="434"/>
                        <a:pt x="68" y="434"/>
                      </a:cubicBezTo>
                      <a:cubicBezTo>
                        <a:pt x="68" y="434"/>
                        <a:pt x="68" y="434"/>
                        <a:pt x="69" y="434"/>
                      </a:cubicBezTo>
                      <a:cubicBezTo>
                        <a:pt x="69" y="434"/>
                        <a:pt x="70" y="434"/>
                        <a:pt x="71" y="433"/>
                      </a:cubicBezTo>
                      <a:cubicBezTo>
                        <a:pt x="73" y="433"/>
                        <a:pt x="74" y="432"/>
                        <a:pt x="75" y="432"/>
                      </a:cubicBezTo>
                      <a:cubicBezTo>
                        <a:pt x="76" y="431"/>
                        <a:pt x="77" y="431"/>
                        <a:pt x="78" y="431"/>
                      </a:cubicBezTo>
                      <a:cubicBezTo>
                        <a:pt x="78" y="431"/>
                        <a:pt x="78" y="431"/>
                        <a:pt x="79" y="431"/>
                      </a:cubicBezTo>
                      <a:cubicBezTo>
                        <a:pt x="79" y="432"/>
                        <a:pt x="79" y="432"/>
                        <a:pt x="80" y="432"/>
                      </a:cubicBezTo>
                      <a:cubicBezTo>
                        <a:pt x="79" y="433"/>
                        <a:pt x="75" y="434"/>
                        <a:pt x="74" y="435"/>
                      </a:cubicBezTo>
                      <a:cubicBezTo>
                        <a:pt x="73" y="435"/>
                        <a:pt x="73" y="435"/>
                        <a:pt x="72" y="435"/>
                      </a:cubicBezTo>
                      <a:cubicBezTo>
                        <a:pt x="70" y="435"/>
                        <a:pt x="68" y="436"/>
                        <a:pt x="67" y="437"/>
                      </a:cubicBezTo>
                      <a:cubicBezTo>
                        <a:pt x="65" y="438"/>
                        <a:pt x="64" y="440"/>
                        <a:pt x="64" y="441"/>
                      </a:cubicBezTo>
                      <a:cubicBezTo>
                        <a:pt x="64" y="442"/>
                        <a:pt x="64" y="443"/>
                        <a:pt x="64" y="443"/>
                      </a:cubicBezTo>
                      <a:cubicBezTo>
                        <a:pt x="63" y="443"/>
                        <a:pt x="63" y="443"/>
                        <a:pt x="62" y="444"/>
                      </a:cubicBezTo>
                      <a:cubicBezTo>
                        <a:pt x="61" y="444"/>
                        <a:pt x="59" y="445"/>
                        <a:pt x="58" y="447"/>
                      </a:cubicBezTo>
                      <a:cubicBezTo>
                        <a:pt x="57" y="450"/>
                        <a:pt x="58" y="455"/>
                        <a:pt x="61" y="457"/>
                      </a:cubicBezTo>
                      <a:cubicBezTo>
                        <a:pt x="61" y="457"/>
                        <a:pt x="61" y="457"/>
                        <a:pt x="61" y="457"/>
                      </a:cubicBezTo>
                      <a:cubicBezTo>
                        <a:pt x="61" y="457"/>
                        <a:pt x="61" y="457"/>
                        <a:pt x="61" y="457"/>
                      </a:cubicBezTo>
                      <a:cubicBezTo>
                        <a:pt x="59" y="457"/>
                        <a:pt x="58" y="457"/>
                        <a:pt x="57" y="457"/>
                      </a:cubicBezTo>
                      <a:cubicBezTo>
                        <a:pt x="55" y="458"/>
                        <a:pt x="54" y="460"/>
                        <a:pt x="54" y="461"/>
                      </a:cubicBezTo>
                      <a:cubicBezTo>
                        <a:pt x="53" y="461"/>
                        <a:pt x="53" y="461"/>
                        <a:pt x="53" y="461"/>
                      </a:cubicBezTo>
                      <a:cubicBezTo>
                        <a:pt x="53" y="461"/>
                        <a:pt x="52" y="461"/>
                        <a:pt x="52" y="461"/>
                      </a:cubicBezTo>
                      <a:cubicBezTo>
                        <a:pt x="52" y="461"/>
                        <a:pt x="52" y="460"/>
                        <a:pt x="52" y="460"/>
                      </a:cubicBezTo>
                      <a:cubicBezTo>
                        <a:pt x="51" y="458"/>
                        <a:pt x="49" y="456"/>
                        <a:pt x="47" y="456"/>
                      </a:cubicBezTo>
                      <a:cubicBezTo>
                        <a:pt x="44" y="456"/>
                        <a:pt x="43" y="458"/>
                        <a:pt x="42" y="461"/>
                      </a:cubicBezTo>
                      <a:cubicBezTo>
                        <a:pt x="41" y="464"/>
                        <a:pt x="42" y="468"/>
                        <a:pt x="43" y="470"/>
                      </a:cubicBezTo>
                      <a:cubicBezTo>
                        <a:pt x="45" y="474"/>
                        <a:pt x="47" y="476"/>
                        <a:pt x="50" y="476"/>
                      </a:cubicBezTo>
                      <a:cubicBezTo>
                        <a:pt x="52" y="476"/>
                        <a:pt x="53" y="475"/>
                        <a:pt x="55" y="474"/>
                      </a:cubicBezTo>
                      <a:cubicBezTo>
                        <a:pt x="58" y="473"/>
                        <a:pt x="60" y="473"/>
                        <a:pt x="65" y="472"/>
                      </a:cubicBezTo>
                      <a:cubicBezTo>
                        <a:pt x="69" y="472"/>
                        <a:pt x="73" y="472"/>
                        <a:pt x="77" y="470"/>
                      </a:cubicBezTo>
                      <a:cubicBezTo>
                        <a:pt x="79" y="469"/>
                        <a:pt x="80" y="468"/>
                        <a:pt x="81" y="467"/>
                      </a:cubicBezTo>
                      <a:cubicBezTo>
                        <a:pt x="82" y="466"/>
                        <a:pt x="84" y="465"/>
                        <a:pt x="85" y="465"/>
                      </a:cubicBezTo>
                      <a:cubicBezTo>
                        <a:pt x="85" y="464"/>
                        <a:pt x="86" y="464"/>
                        <a:pt x="86" y="464"/>
                      </a:cubicBezTo>
                      <a:cubicBezTo>
                        <a:pt x="88" y="464"/>
                        <a:pt x="88" y="464"/>
                        <a:pt x="88" y="464"/>
                      </a:cubicBezTo>
                      <a:cubicBezTo>
                        <a:pt x="89" y="464"/>
                        <a:pt x="90" y="464"/>
                        <a:pt x="91" y="464"/>
                      </a:cubicBezTo>
                      <a:cubicBezTo>
                        <a:pt x="92" y="464"/>
                        <a:pt x="93" y="463"/>
                        <a:pt x="94" y="462"/>
                      </a:cubicBezTo>
                      <a:cubicBezTo>
                        <a:pt x="94" y="462"/>
                        <a:pt x="94" y="462"/>
                        <a:pt x="94" y="462"/>
                      </a:cubicBezTo>
                      <a:cubicBezTo>
                        <a:pt x="93" y="464"/>
                        <a:pt x="94" y="466"/>
                        <a:pt x="95" y="467"/>
                      </a:cubicBezTo>
                      <a:cubicBezTo>
                        <a:pt x="95" y="467"/>
                        <a:pt x="97" y="468"/>
                        <a:pt x="98" y="468"/>
                      </a:cubicBezTo>
                      <a:cubicBezTo>
                        <a:pt x="101" y="468"/>
                        <a:pt x="106" y="465"/>
                        <a:pt x="107" y="464"/>
                      </a:cubicBezTo>
                      <a:cubicBezTo>
                        <a:pt x="107" y="464"/>
                        <a:pt x="108" y="463"/>
                        <a:pt x="108" y="463"/>
                      </a:cubicBezTo>
                      <a:cubicBezTo>
                        <a:pt x="112" y="460"/>
                        <a:pt x="116" y="458"/>
                        <a:pt x="115" y="455"/>
                      </a:cubicBezTo>
                      <a:cubicBezTo>
                        <a:pt x="115" y="454"/>
                        <a:pt x="115" y="453"/>
                        <a:pt x="115" y="452"/>
                      </a:cubicBezTo>
                      <a:cubicBezTo>
                        <a:pt x="115" y="452"/>
                        <a:pt x="115" y="452"/>
                        <a:pt x="116" y="452"/>
                      </a:cubicBezTo>
                      <a:cubicBezTo>
                        <a:pt x="116" y="452"/>
                        <a:pt x="116" y="452"/>
                        <a:pt x="116" y="452"/>
                      </a:cubicBezTo>
                      <a:cubicBezTo>
                        <a:pt x="117" y="452"/>
                        <a:pt x="117" y="452"/>
                        <a:pt x="117" y="452"/>
                      </a:cubicBezTo>
                      <a:cubicBezTo>
                        <a:pt x="121" y="452"/>
                        <a:pt x="121" y="446"/>
                        <a:pt x="121" y="445"/>
                      </a:cubicBezTo>
                      <a:cubicBezTo>
                        <a:pt x="122" y="439"/>
                        <a:pt x="118" y="433"/>
                        <a:pt x="113" y="429"/>
                      </a:cubicBezTo>
                      <a:cubicBezTo>
                        <a:pt x="113" y="429"/>
                        <a:pt x="114" y="429"/>
                        <a:pt x="114" y="429"/>
                      </a:cubicBezTo>
                      <a:cubicBezTo>
                        <a:pt x="115" y="430"/>
                        <a:pt x="117" y="430"/>
                        <a:pt x="118" y="430"/>
                      </a:cubicBezTo>
                      <a:cubicBezTo>
                        <a:pt x="118" y="430"/>
                        <a:pt x="118" y="430"/>
                        <a:pt x="118" y="430"/>
                      </a:cubicBezTo>
                      <a:cubicBezTo>
                        <a:pt x="127" y="430"/>
                        <a:pt x="136" y="419"/>
                        <a:pt x="140" y="412"/>
                      </a:cubicBezTo>
                      <a:cubicBezTo>
                        <a:pt x="141" y="411"/>
                        <a:pt x="141" y="411"/>
                        <a:pt x="141" y="411"/>
                      </a:cubicBezTo>
                      <a:cubicBezTo>
                        <a:pt x="144" y="407"/>
                        <a:pt x="147" y="404"/>
                        <a:pt x="150" y="400"/>
                      </a:cubicBezTo>
                      <a:cubicBezTo>
                        <a:pt x="152" y="399"/>
                        <a:pt x="153" y="397"/>
                        <a:pt x="155" y="395"/>
                      </a:cubicBezTo>
                      <a:cubicBezTo>
                        <a:pt x="156" y="393"/>
                        <a:pt x="158" y="391"/>
                        <a:pt x="160" y="390"/>
                      </a:cubicBezTo>
                      <a:cubicBezTo>
                        <a:pt x="161" y="389"/>
                        <a:pt x="162" y="388"/>
                        <a:pt x="163" y="387"/>
                      </a:cubicBezTo>
                      <a:cubicBezTo>
                        <a:pt x="163" y="387"/>
                        <a:pt x="163" y="387"/>
                        <a:pt x="163" y="387"/>
                      </a:cubicBezTo>
                      <a:cubicBezTo>
                        <a:pt x="163" y="387"/>
                        <a:pt x="163" y="387"/>
                        <a:pt x="163" y="387"/>
                      </a:cubicBezTo>
                      <a:cubicBezTo>
                        <a:pt x="164" y="389"/>
                        <a:pt x="164" y="390"/>
                        <a:pt x="165" y="391"/>
                      </a:cubicBezTo>
                      <a:cubicBezTo>
                        <a:pt x="161" y="392"/>
                        <a:pt x="158" y="393"/>
                        <a:pt x="156" y="396"/>
                      </a:cubicBezTo>
                      <a:cubicBezTo>
                        <a:pt x="155" y="398"/>
                        <a:pt x="154" y="400"/>
                        <a:pt x="153" y="401"/>
                      </a:cubicBezTo>
                      <a:cubicBezTo>
                        <a:pt x="152" y="404"/>
                        <a:pt x="151" y="406"/>
                        <a:pt x="150" y="408"/>
                      </a:cubicBezTo>
                      <a:cubicBezTo>
                        <a:pt x="149" y="409"/>
                        <a:pt x="149" y="409"/>
                        <a:pt x="149" y="409"/>
                      </a:cubicBezTo>
                      <a:cubicBezTo>
                        <a:pt x="147" y="410"/>
                        <a:pt x="146" y="411"/>
                        <a:pt x="145" y="414"/>
                      </a:cubicBezTo>
                      <a:cubicBezTo>
                        <a:pt x="145" y="415"/>
                        <a:pt x="145" y="415"/>
                        <a:pt x="145" y="415"/>
                      </a:cubicBezTo>
                      <a:cubicBezTo>
                        <a:pt x="145" y="415"/>
                        <a:pt x="144" y="415"/>
                        <a:pt x="144" y="416"/>
                      </a:cubicBezTo>
                      <a:cubicBezTo>
                        <a:pt x="143" y="415"/>
                        <a:pt x="143" y="415"/>
                        <a:pt x="143" y="415"/>
                      </a:cubicBezTo>
                      <a:cubicBezTo>
                        <a:pt x="142" y="415"/>
                        <a:pt x="142" y="415"/>
                        <a:pt x="142" y="415"/>
                      </a:cubicBezTo>
                      <a:cubicBezTo>
                        <a:pt x="141" y="415"/>
                        <a:pt x="141" y="415"/>
                        <a:pt x="141" y="415"/>
                      </a:cubicBezTo>
                      <a:cubicBezTo>
                        <a:pt x="138" y="415"/>
                        <a:pt x="136" y="418"/>
                        <a:pt x="133" y="421"/>
                      </a:cubicBezTo>
                      <a:cubicBezTo>
                        <a:pt x="133" y="422"/>
                        <a:pt x="132" y="423"/>
                        <a:pt x="131" y="424"/>
                      </a:cubicBezTo>
                      <a:cubicBezTo>
                        <a:pt x="131" y="424"/>
                        <a:pt x="131" y="424"/>
                        <a:pt x="131" y="424"/>
                      </a:cubicBezTo>
                      <a:cubicBezTo>
                        <a:pt x="128" y="426"/>
                        <a:pt x="121" y="431"/>
                        <a:pt x="125" y="436"/>
                      </a:cubicBezTo>
                      <a:cubicBezTo>
                        <a:pt x="125" y="437"/>
                        <a:pt x="127" y="438"/>
                        <a:pt x="128" y="438"/>
                      </a:cubicBezTo>
                      <a:cubicBezTo>
                        <a:pt x="129" y="438"/>
                        <a:pt x="132" y="438"/>
                        <a:pt x="137" y="432"/>
                      </a:cubicBezTo>
                      <a:cubicBezTo>
                        <a:pt x="139" y="431"/>
                        <a:pt x="143" y="426"/>
                        <a:pt x="144" y="422"/>
                      </a:cubicBezTo>
                      <a:cubicBezTo>
                        <a:pt x="144" y="422"/>
                        <a:pt x="145" y="423"/>
                        <a:pt x="147" y="424"/>
                      </a:cubicBezTo>
                      <a:cubicBezTo>
                        <a:pt x="147" y="424"/>
                        <a:pt x="147" y="424"/>
                        <a:pt x="147" y="424"/>
                      </a:cubicBezTo>
                      <a:cubicBezTo>
                        <a:pt x="146" y="425"/>
                        <a:pt x="146" y="425"/>
                        <a:pt x="146" y="426"/>
                      </a:cubicBezTo>
                      <a:cubicBezTo>
                        <a:pt x="145" y="426"/>
                        <a:pt x="145" y="426"/>
                        <a:pt x="145" y="427"/>
                      </a:cubicBezTo>
                      <a:cubicBezTo>
                        <a:pt x="145" y="427"/>
                        <a:pt x="144" y="427"/>
                        <a:pt x="144" y="427"/>
                      </a:cubicBezTo>
                      <a:cubicBezTo>
                        <a:pt x="143" y="428"/>
                        <a:pt x="141" y="428"/>
                        <a:pt x="141" y="431"/>
                      </a:cubicBezTo>
                      <a:cubicBezTo>
                        <a:pt x="140" y="433"/>
                        <a:pt x="141" y="434"/>
                        <a:pt x="142" y="435"/>
                      </a:cubicBezTo>
                      <a:cubicBezTo>
                        <a:pt x="142" y="436"/>
                        <a:pt x="143" y="436"/>
                        <a:pt x="143" y="437"/>
                      </a:cubicBezTo>
                      <a:cubicBezTo>
                        <a:pt x="142" y="437"/>
                        <a:pt x="142" y="437"/>
                        <a:pt x="141" y="437"/>
                      </a:cubicBezTo>
                      <a:cubicBezTo>
                        <a:pt x="137" y="438"/>
                        <a:pt x="137" y="441"/>
                        <a:pt x="136" y="443"/>
                      </a:cubicBezTo>
                      <a:cubicBezTo>
                        <a:pt x="136" y="443"/>
                        <a:pt x="136" y="443"/>
                        <a:pt x="136" y="443"/>
                      </a:cubicBezTo>
                      <a:cubicBezTo>
                        <a:pt x="135" y="443"/>
                        <a:pt x="134" y="443"/>
                        <a:pt x="133" y="443"/>
                      </a:cubicBezTo>
                      <a:cubicBezTo>
                        <a:pt x="131" y="443"/>
                        <a:pt x="128" y="445"/>
                        <a:pt x="126" y="447"/>
                      </a:cubicBezTo>
                      <a:cubicBezTo>
                        <a:pt x="125" y="449"/>
                        <a:pt x="125" y="451"/>
                        <a:pt x="126" y="452"/>
                      </a:cubicBezTo>
                      <a:cubicBezTo>
                        <a:pt x="128" y="454"/>
                        <a:pt x="130" y="454"/>
                        <a:pt x="131" y="454"/>
                      </a:cubicBezTo>
                      <a:cubicBezTo>
                        <a:pt x="131" y="455"/>
                        <a:pt x="131" y="455"/>
                        <a:pt x="131" y="455"/>
                      </a:cubicBezTo>
                      <a:cubicBezTo>
                        <a:pt x="130" y="455"/>
                        <a:pt x="130" y="455"/>
                        <a:pt x="130" y="455"/>
                      </a:cubicBezTo>
                      <a:cubicBezTo>
                        <a:pt x="129" y="457"/>
                        <a:pt x="128" y="458"/>
                        <a:pt x="127" y="460"/>
                      </a:cubicBezTo>
                      <a:cubicBezTo>
                        <a:pt x="127" y="461"/>
                        <a:pt x="126" y="462"/>
                        <a:pt x="126" y="462"/>
                      </a:cubicBezTo>
                      <a:cubicBezTo>
                        <a:pt x="125" y="463"/>
                        <a:pt x="125" y="463"/>
                        <a:pt x="125" y="463"/>
                      </a:cubicBezTo>
                      <a:cubicBezTo>
                        <a:pt x="125" y="464"/>
                        <a:pt x="124" y="464"/>
                        <a:pt x="124" y="465"/>
                      </a:cubicBezTo>
                      <a:cubicBezTo>
                        <a:pt x="124" y="465"/>
                        <a:pt x="124" y="465"/>
                        <a:pt x="124" y="465"/>
                      </a:cubicBezTo>
                      <a:cubicBezTo>
                        <a:pt x="124" y="462"/>
                        <a:pt x="124" y="462"/>
                        <a:pt x="124" y="462"/>
                      </a:cubicBezTo>
                      <a:cubicBezTo>
                        <a:pt x="120" y="462"/>
                        <a:pt x="117" y="465"/>
                        <a:pt x="117" y="469"/>
                      </a:cubicBezTo>
                      <a:cubicBezTo>
                        <a:pt x="117" y="470"/>
                        <a:pt x="118" y="471"/>
                        <a:pt x="118" y="471"/>
                      </a:cubicBezTo>
                      <a:cubicBezTo>
                        <a:pt x="118" y="472"/>
                        <a:pt x="118" y="472"/>
                        <a:pt x="118" y="472"/>
                      </a:cubicBezTo>
                      <a:cubicBezTo>
                        <a:pt x="117" y="473"/>
                        <a:pt x="117" y="475"/>
                        <a:pt x="118" y="477"/>
                      </a:cubicBezTo>
                      <a:cubicBezTo>
                        <a:pt x="118" y="477"/>
                        <a:pt x="118" y="478"/>
                        <a:pt x="117" y="478"/>
                      </a:cubicBezTo>
                      <a:cubicBezTo>
                        <a:pt x="115" y="479"/>
                        <a:pt x="115" y="481"/>
                        <a:pt x="115" y="483"/>
                      </a:cubicBezTo>
                      <a:cubicBezTo>
                        <a:pt x="116" y="488"/>
                        <a:pt x="119" y="489"/>
                        <a:pt x="120" y="489"/>
                      </a:cubicBezTo>
                      <a:cubicBezTo>
                        <a:pt x="121" y="489"/>
                        <a:pt x="122" y="488"/>
                        <a:pt x="123" y="487"/>
                      </a:cubicBezTo>
                      <a:cubicBezTo>
                        <a:pt x="124" y="487"/>
                        <a:pt x="124" y="487"/>
                        <a:pt x="124" y="487"/>
                      </a:cubicBezTo>
                      <a:cubicBezTo>
                        <a:pt x="123" y="488"/>
                        <a:pt x="123" y="489"/>
                        <a:pt x="123" y="489"/>
                      </a:cubicBezTo>
                      <a:cubicBezTo>
                        <a:pt x="124" y="491"/>
                        <a:pt x="125" y="493"/>
                        <a:pt x="127" y="494"/>
                      </a:cubicBezTo>
                      <a:cubicBezTo>
                        <a:pt x="128" y="495"/>
                        <a:pt x="128" y="495"/>
                        <a:pt x="129" y="495"/>
                      </a:cubicBezTo>
                      <a:cubicBezTo>
                        <a:pt x="129" y="495"/>
                        <a:pt x="129" y="495"/>
                        <a:pt x="129" y="495"/>
                      </a:cubicBezTo>
                      <a:cubicBezTo>
                        <a:pt x="127" y="497"/>
                        <a:pt x="126" y="499"/>
                        <a:pt x="126" y="502"/>
                      </a:cubicBezTo>
                      <a:cubicBezTo>
                        <a:pt x="126" y="505"/>
                        <a:pt x="127" y="506"/>
                        <a:pt x="127" y="508"/>
                      </a:cubicBezTo>
                      <a:cubicBezTo>
                        <a:pt x="127" y="508"/>
                        <a:pt x="127" y="508"/>
                        <a:pt x="126" y="508"/>
                      </a:cubicBezTo>
                      <a:cubicBezTo>
                        <a:pt x="126" y="509"/>
                        <a:pt x="126" y="509"/>
                        <a:pt x="126" y="509"/>
                      </a:cubicBezTo>
                      <a:cubicBezTo>
                        <a:pt x="123" y="509"/>
                        <a:pt x="123" y="510"/>
                        <a:pt x="121" y="512"/>
                      </a:cubicBezTo>
                      <a:cubicBezTo>
                        <a:pt x="120" y="513"/>
                        <a:pt x="120" y="513"/>
                        <a:pt x="120" y="514"/>
                      </a:cubicBezTo>
                      <a:cubicBezTo>
                        <a:pt x="118" y="516"/>
                        <a:pt x="116" y="518"/>
                        <a:pt x="116" y="522"/>
                      </a:cubicBezTo>
                      <a:cubicBezTo>
                        <a:pt x="116" y="524"/>
                        <a:pt x="116" y="524"/>
                        <a:pt x="116" y="524"/>
                      </a:cubicBezTo>
                      <a:cubicBezTo>
                        <a:pt x="118" y="525"/>
                        <a:pt x="118" y="525"/>
                        <a:pt x="118" y="525"/>
                      </a:cubicBezTo>
                      <a:cubicBezTo>
                        <a:pt x="119" y="525"/>
                        <a:pt x="119" y="525"/>
                        <a:pt x="120" y="525"/>
                      </a:cubicBezTo>
                      <a:cubicBezTo>
                        <a:pt x="121" y="525"/>
                        <a:pt x="122" y="524"/>
                        <a:pt x="123" y="524"/>
                      </a:cubicBezTo>
                      <a:cubicBezTo>
                        <a:pt x="123" y="524"/>
                        <a:pt x="124" y="524"/>
                        <a:pt x="124" y="524"/>
                      </a:cubicBezTo>
                      <a:cubicBezTo>
                        <a:pt x="124" y="524"/>
                        <a:pt x="124" y="524"/>
                        <a:pt x="124" y="524"/>
                      </a:cubicBezTo>
                      <a:cubicBezTo>
                        <a:pt x="124" y="524"/>
                        <a:pt x="124" y="526"/>
                        <a:pt x="122" y="527"/>
                      </a:cubicBezTo>
                      <a:cubicBezTo>
                        <a:pt x="121" y="528"/>
                        <a:pt x="120" y="529"/>
                        <a:pt x="120" y="530"/>
                      </a:cubicBezTo>
                      <a:cubicBezTo>
                        <a:pt x="118" y="532"/>
                        <a:pt x="117" y="533"/>
                        <a:pt x="116" y="534"/>
                      </a:cubicBezTo>
                      <a:cubicBezTo>
                        <a:pt x="115" y="535"/>
                        <a:pt x="115" y="535"/>
                        <a:pt x="115" y="535"/>
                      </a:cubicBezTo>
                      <a:cubicBezTo>
                        <a:pt x="113" y="536"/>
                        <a:pt x="110" y="539"/>
                        <a:pt x="111" y="544"/>
                      </a:cubicBezTo>
                      <a:cubicBezTo>
                        <a:pt x="112" y="546"/>
                        <a:pt x="115" y="548"/>
                        <a:pt x="118" y="548"/>
                      </a:cubicBezTo>
                      <a:cubicBezTo>
                        <a:pt x="118" y="548"/>
                        <a:pt x="118" y="548"/>
                        <a:pt x="119" y="548"/>
                      </a:cubicBezTo>
                      <a:cubicBezTo>
                        <a:pt x="118" y="549"/>
                        <a:pt x="118" y="549"/>
                        <a:pt x="118" y="550"/>
                      </a:cubicBezTo>
                      <a:cubicBezTo>
                        <a:pt x="115" y="554"/>
                        <a:pt x="113" y="559"/>
                        <a:pt x="114" y="565"/>
                      </a:cubicBezTo>
                      <a:cubicBezTo>
                        <a:pt x="114" y="565"/>
                        <a:pt x="114" y="566"/>
                        <a:pt x="114" y="566"/>
                      </a:cubicBezTo>
                      <a:cubicBezTo>
                        <a:pt x="114" y="567"/>
                        <a:pt x="114" y="569"/>
                        <a:pt x="115" y="570"/>
                      </a:cubicBezTo>
                      <a:cubicBezTo>
                        <a:pt x="116" y="571"/>
                        <a:pt x="117" y="572"/>
                        <a:pt x="118" y="573"/>
                      </a:cubicBezTo>
                      <a:cubicBezTo>
                        <a:pt x="118" y="573"/>
                        <a:pt x="118" y="573"/>
                        <a:pt x="119" y="573"/>
                      </a:cubicBezTo>
                      <a:cubicBezTo>
                        <a:pt x="119" y="574"/>
                        <a:pt x="119" y="574"/>
                        <a:pt x="119" y="574"/>
                      </a:cubicBezTo>
                      <a:cubicBezTo>
                        <a:pt x="121" y="575"/>
                        <a:pt x="122" y="576"/>
                        <a:pt x="124" y="576"/>
                      </a:cubicBezTo>
                      <a:cubicBezTo>
                        <a:pt x="124" y="576"/>
                        <a:pt x="124" y="576"/>
                        <a:pt x="124" y="576"/>
                      </a:cubicBezTo>
                      <a:cubicBezTo>
                        <a:pt x="121" y="579"/>
                        <a:pt x="120" y="581"/>
                        <a:pt x="118" y="584"/>
                      </a:cubicBezTo>
                      <a:cubicBezTo>
                        <a:pt x="117" y="586"/>
                        <a:pt x="116" y="587"/>
                        <a:pt x="114" y="589"/>
                      </a:cubicBezTo>
                      <a:cubicBezTo>
                        <a:pt x="111" y="592"/>
                        <a:pt x="111" y="594"/>
                        <a:pt x="112" y="598"/>
                      </a:cubicBezTo>
                      <a:cubicBezTo>
                        <a:pt x="112" y="599"/>
                        <a:pt x="112" y="599"/>
                        <a:pt x="112" y="599"/>
                      </a:cubicBezTo>
                      <a:cubicBezTo>
                        <a:pt x="112" y="601"/>
                        <a:pt x="112" y="601"/>
                        <a:pt x="112" y="603"/>
                      </a:cubicBezTo>
                      <a:cubicBezTo>
                        <a:pt x="111" y="603"/>
                        <a:pt x="111" y="604"/>
                        <a:pt x="110" y="604"/>
                      </a:cubicBezTo>
                      <a:cubicBezTo>
                        <a:pt x="109" y="606"/>
                        <a:pt x="108" y="608"/>
                        <a:pt x="107" y="610"/>
                      </a:cubicBezTo>
                      <a:cubicBezTo>
                        <a:pt x="107" y="612"/>
                        <a:pt x="107" y="614"/>
                        <a:pt x="107" y="616"/>
                      </a:cubicBezTo>
                      <a:cubicBezTo>
                        <a:pt x="107" y="617"/>
                        <a:pt x="107" y="618"/>
                        <a:pt x="107" y="619"/>
                      </a:cubicBezTo>
                      <a:cubicBezTo>
                        <a:pt x="107" y="620"/>
                        <a:pt x="107" y="621"/>
                        <a:pt x="107" y="622"/>
                      </a:cubicBezTo>
                      <a:cubicBezTo>
                        <a:pt x="107" y="624"/>
                        <a:pt x="107" y="626"/>
                        <a:pt x="107" y="629"/>
                      </a:cubicBezTo>
                      <a:cubicBezTo>
                        <a:pt x="107" y="632"/>
                        <a:pt x="108" y="635"/>
                        <a:pt x="106" y="637"/>
                      </a:cubicBezTo>
                      <a:cubicBezTo>
                        <a:pt x="105" y="638"/>
                        <a:pt x="104" y="640"/>
                        <a:pt x="103" y="641"/>
                      </a:cubicBezTo>
                      <a:cubicBezTo>
                        <a:pt x="101" y="643"/>
                        <a:pt x="99" y="645"/>
                        <a:pt x="98" y="647"/>
                      </a:cubicBezTo>
                      <a:cubicBezTo>
                        <a:pt x="95" y="652"/>
                        <a:pt x="95" y="657"/>
                        <a:pt x="98" y="661"/>
                      </a:cubicBezTo>
                      <a:cubicBezTo>
                        <a:pt x="101" y="665"/>
                        <a:pt x="105" y="668"/>
                        <a:pt x="111" y="668"/>
                      </a:cubicBezTo>
                      <a:cubicBezTo>
                        <a:pt x="112" y="668"/>
                        <a:pt x="112" y="668"/>
                        <a:pt x="113" y="668"/>
                      </a:cubicBezTo>
                      <a:cubicBezTo>
                        <a:pt x="116" y="667"/>
                        <a:pt x="125" y="666"/>
                        <a:pt x="130" y="660"/>
                      </a:cubicBezTo>
                      <a:cubicBezTo>
                        <a:pt x="132" y="657"/>
                        <a:pt x="133" y="654"/>
                        <a:pt x="133" y="650"/>
                      </a:cubicBezTo>
                      <a:cubicBezTo>
                        <a:pt x="133" y="648"/>
                        <a:pt x="132" y="646"/>
                        <a:pt x="131" y="644"/>
                      </a:cubicBezTo>
                      <a:cubicBezTo>
                        <a:pt x="131" y="642"/>
                        <a:pt x="130" y="640"/>
                        <a:pt x="130" y="638"/>
                      </a:cubicBezTo>
                      <a:cubicBezTo>
                        <a:pt x="130" y="634"/>
                        <a:pt x="132" y="631"/>
                        <a:pt x="133" y="627"/>
                      </a:cubicBezTo>
                      <a:cubicBezTo>
                        <a:pt x="136" y="621"/>
                        <a:pt x="139" y="613"/>
                        <a:pt x="139" y="605"/>
                      </a:cubicBezTo>
                      <a:cubicBezTo>
                        <a:pt x="139" y="604"/>
                        <a:pt x="139" y="603"/>
                        <a:pt x="139" y="602"/>
                      </a:cubicBezTo>
                      <a:cubicBezTo>
                        <a:pt x="139" y="600"/>
                        <a:pt x="139" y="598"/>
                        <a:pt x="139" y="596"/>
                      </a:cubicBezTo>
                      <a:cubicBezTo>
                        <a:pt x="140" y="592"/>
                        <a:pt x="142" y="589"/>
                        <a:pt x="143" y="586"/>
                      </a:cubicBezTo>
                      <a:cubicBezTo>
                        <a:pt x="144" y="585"/>
                        <a:pt x="146" y="583"/>
                        <a:pt x="147" y="581"/>
                      </a:cubicBezTo>
                      <a:cubicBezTo>
                        <a:pt x="148" y="580"/>
                        <a:pt x="148" y="580"/>
                        <a:pt x="149" y="579"/>
                      </a:cubicBezTo>
                      <a:cubicBezTo>
                        <a:pt x="150" y="578"/>
                        <a:pt x="151" y="577"/>
                        <a:pt x="152" y="577"/>
                      </a:cubicBezTo>
                      <a:cubicBezTo>
                        <a:pt x="153" y="576"/>
                        <a:pt x="154" y="576"/>
                        <a:pt x="155" y="575"/>
                      </a:cubicBezTo>
                      <a:cubicBezTo>
                        <a:pt x="161" y="569"/>
                        <a:pt x="156" y="561"/>
                        <a:pt x="153" y="557"/>
                      </a:cubicBezTo>
                      <a:cubicBezTo>
                        <a:pt x="151" y="555"/>
                        <a:pt x="151" y="555"/>
                        <a:pt x="151" y="555"/>
                      </a:cubicBezTo>
                      <a:cubicBezTo>
                        <a:pt x="150" y="553"/>
                        <a:pt x="149" y="551"/>
                        <a:pt x="148" y="549"/>
                      </a:cubicBezTo>
                      <a:cubicBezTo>
                        <a:pt x="148" y="546"/>
                        <a:pt x="147" y="544"/>
                        <a:pt x="146" y="541"/>
                      </a:cubicBezTo>
                      <a:cubicBezTo>
                        <a:pt x="146" y="539"/>
                        <a:pt x="146" y="538"/>
                        <a:pt x="145" y="536"/>
                      </a:cubicBezTo>
                      <a:cubicBezTo>
                        <a:pt x="144" y="535"/>
                        <a:pt x="144" y="534"/>
                        <a:pt x="144" y="532"/>
                      </a:cubicBezTo>
                      <a:cubicBezTo>
                        <a:pt x="144" y="530"/>
                        <a:pt x="144" y="530"/>
                        <a:pt x="144" y="530"/>
                      </a:cubicBezTo>
                      <a:cubicBezTo>
                        <a:pt x="144" y="529"/>
                        <a:pt x="144" y="529"/>
                        <a:pt x="144" y="528"/>
                      </a:cubicBezTo>
                      <a:cubicBezTo>
                        <a:pt x="146" y="529"/>
                        <a:pt x="147" y="529"/>
                        <a:pt x="148" y="529"/>
                      </a:cubicBezTo>
                      <a:cubicBezTo>
                        <a:pt x="148" y="529"/>
                        <a:pt x="148" y="529"/>
                        <a:pt x="148" y="529"/>
                      </a:cubicBezTo>
                      <a:cubicBezTo>
                        <a:pt x="151" y="529"/>
                        <a:pt x="153" y="526"/>
                        <a:pt x="154" y="523"/>
                      </a:cubicBezTo>
                      <a:cubicBezTo>
                        <a:pt x="154" y="523"/>
                        <a:pt x="154" y="522"/>
                        <a:pt x="154" y="522"/>
                      </a:cubicBezTo>
                      <a:cubicBezTo>
                        <a:pt x="155" y="520"/>
                        <a:pt x="155" y="520"/>
                        <a:pt x="155" y="520"/>
                      </a:cubicBezTo>
                      <a:cubicBezTo>
                        <a:pt x="158" y="515"/>
                        <a:pt x="161" y="511"/>
                        <a:pt x="165" y="507"/>
                      </a:cubicBezTo>
                      <a:cubicBezTo>
                        <a:pt x="167" y="505"/>
                        <a:pt x="169" y="503"/>
                        <a:pt x="171" y="501"/>
                      </a:cubicBezTo>
                      <a:cubicBezTo>
                        <a:pt x="172" y="500"/>
                        <a:pt x="173" y="500"/>
                        <a:pt x="174" y="499"/>
                      </a:cubicBezTo>
                      <a:cubicBezTo>
                        <a:pt x="173" y="499"/>
                        <a:pt x="173" y="500"/>
                        <a:pt x="173" y="500"/>
                      </a:cubicBezTo>
                      <a:cubicBezTo>
                        <a:pt x="171" y="501"/>
                        <a:pt x="170" y="502"/>
                        <a:pt x="169" y="504"/>
                      </a:cubicBezTo>
                      <a:cubicBezTo>
                        <a:pt x="159" y="513"/>
                        <a:pt x="153" y="524"/>
                        <a:pt x="151" y="535"/>
                      </a:cubicBezTo>
                      <a:cubicBezTo>
                        <a:pt x="151" y="535"/>
                        <a:pt x="150" y="536"/>
                        <a:pt x="150" y="537"/>
                      </a:cubicBezTo>
                      <a:cubicBezTo>
                        <a:pt x="149" y="539"/>
                        <a:pt x="148" y="541"/>
                        <a:pt x="149" y="543"/>
                      </a:cubicBezTo>
                      <a:cubicBezTo>
                        <a:pt x="149" y="544"/>
                        <a:pt x="149" y="546"/>
                        <a:pt x="153" y="551"/>
                      </a:cubicBezTo>
                      <a:cubicBezTo>
                        <a:pt x="154" y="552"/>
                        <a:pt x="154" y="553"/>
                        <a:pt x="155" y="554"/>
                      </a:cubicBezTo>
                      <a:cubicBezTo>
                        <a:pt x="155" y="555"/>
                        <a:pt x="156" y="556"/>
                        <a:pt x="156" y="557"/>
                      </a:cubicBezTo>
                      <a:cubicBezTo>
                        <a:pt x="157" y="558"/>
                        <a:pt x="157" y="558"/>
                        <a:pt x="157" y="558"/>
                      </a:cubicBezTo>
                      <a:cubicBezTo>
                        <a:pt x="158" y="561"/>
                        <a:pt x="160" y="564"/>
                        <a:pt x="164" y="564"/>
                      </a:cubicBezTo>
                      <a:cubicBezTo>
                        <a:pt x="165" y="564"/>
                        <a:pt x="165" y="563"/>
                        <a:pt x="166" y="563"/>
                      </a:cubicBezTo>
                      <a:cubicBezTo>
                        <a:pt x="168" y="563"/>
                        <a:pt x="168" y="563"/>
                        <a:pt x="168" y="563"/>
                      </a:cubicBezTo>
                      <a:cubicBezTo>
                        <a:pt x="168" y="561"/>
                        <a:pt x="168" y="561"/>
                        <a:pt x="168" y="561"/>
                      </a:cubicBezTo>
                      <a:cubicBezTo>
                        <a:pt x="168" y="559"/>
                        <a:pt x="168" y="557"/>
                        <a:pt x="168" y="555"/>
                      </a:cubicBezTo>
                      <a:cubicBezTo>
                        <a:pt x="168" y="556"/>
                        <a:pt x="168" y="556"/>
                        <a:pt x="168" y="557"/>
                      </a:cubicBezTo>
                      <a:cubicBezTo>
                        <a:pt x="169" y="558"/>
                        <a:pt x="170" y="560"/>
                        <a:pt x="170" y="561"/>
                      </a:cubicBezTo>
                      <a:cubicBezTo>
                        <a:pt x="170" y="565"/>
                        <a:pt x="173" y="567"/>
                        <a:pt x="175" y="568"/>
                      </a:cubicBezTo>
                      <a:cubicBezTo>
                        <a:pt x="176" y="569"/>
                        <a:pt x="179" y="571"/>
                        <a:pt x="180" y="573"/>
                      </a:cubicBezTo>
                      <a:cubicBezTo>
                        <a:pt x="180" y="573"/>
                        <a:pt x="181" y="573"/>
                        <a:pt x="181" y="574"/>
                      </a:cubicBezTo>
                      <a:cubicBezTo>
                        <a:pt x="182" y="576"/>
                        <a:pt x="184" y="579"/>
                        <a:pt x="187" y="579"/>
                      </a:cubicBezTo>
                      <a:cubicBezTo>
                        <a:pt x="188" y="579"/>
                        <a:pt x="188" y="579"/>
                        <a:pt x="188" y="579"/>
                      </a:cubicBezTo>
                      <a:cubicBezTo>
                        <a:pt x="188" y="579"/>
                        <a:pt x="188" y="579"/>
                        <a:pt x="188" y="579"/>
                      </a:cubicBezTo>
                      <a:cubicBezTo>
                        <a:pt x="189" y="579"/>
                        <a:pt x="190" y="578"/>
                        <a:pt x="191" y="577"/>
                      </a:cubicBezTo>
                      <a:cubicBezTo>
                        <a:pt x="191" y="577"/>
                        <a:pt x="192" y="576"/>
                        <a:pt x="192" y="575"/>
                      </a:cubicBezTo>
                      <a:cubicBezTo>
                        <a:pt x="192" y="576"/>
                        <a:pt x="192" y="578"/>
                        <a:pt x="193" y="579"/>
                      </a:cubicBezTo>
                      <a:cubicBezTo>
                        <a:pt x="195" y="580"/>
                        <a:pt x="196" y="581"/>
                        <a:pt x="198" y="581"/>
                      </a:cubicBezTo>
                      <a:cubicBezTo>
                        <a:pt x="198" y="581"/>
                        <a:pt x="198" y="581"/>
                        <a:pt x="198" y="581"/>
                      </a:cubicBezTo>
                      <a:cubicBezTo>
                        <a:pt x="198" y="581"/>
                        <a:pt x="199" y="581"/>
                        <a:pt x="199" y="581"/>
                      </a:cubicBezTo>
                      <a:cubicBezTo>
                        <a:pt x="198" y="582"/>
                        <a:pt x="195" y="586"/>
                        <a:pt x="197" y="589"/>
                      </a:cubicBezTo>
                      <a:cubicBezTo>
                        <a:pt x="198" y="591"/>
                        <a:pt x="200" y="592"/>
                        <a:pt x="202" y="593"/>
                      </a:cubicBezTo>
                      <a:cubicBezTo>
                        <a:pt x="203" y="593"/>
                        <a:pt x="204" y="593"/>
                        <a:pt x="204" y="594"/>
                      </a:cubicBezTo>
                      <a:cubicBezTo>
                        <a:pt x="205" y="594"/>
                        <a:pt x="206" y="596"/>
                        <a:pt x="207" y="597"/>
                      </a:cubicBezTo>
                      <a:cubicBezTo>
                        <a:pt x="207" y="597"/>
                        <a:pt x="207" y="597"/>
                        <a:pt x="207" y="598"/>
                      </a:cubicBezTo>
                      <a:cubicBezTo>
                        <a:pt x="207" y="599"/>
                        <a:pt x="208" y="600"/>
                        <a:pt x="208" y="601"/>
                      </a:cubicBezTo>
                      <a:cubicBezTo>
                        <a:pt x="210" y="603"/>
                        <a:pt x="213" y="603"/>
                        <a:pt x="214" y="603"/>
                      </a:cubicBezTo>
                      <a:cubicBezTo>
                        <a:pt x="215" y="603"/>
                        <a:pt x="215" y="603"/>
                        <a:pt x="215" y="603"/>
                      </a:cubicBezTo>
                      <a:cubicBezTo>
                        <a:pt x="215" y="603"/>
                        <a:pt x="216" y="603"/>
                        <a:pt x="216" y="603"/>
                      </a:cubicBezTo>
                      <a:cubicBezTo>
                        <a:pt x="218" y="604"/>
                        <a:pt x="221" y="605"/>
                        <a:pt x="223" y="610"/>
                      </a:cubicBezTo>
                      <a:cubicBezTo>
                        <a:pt x="223" y="612"/>
                        <a:pt x="223" y="612"/>
                        <a:pt x="223" y="612"/>
                      </a:cubicBezTo>
                      <a:cubicBezTo>
                        <a:pt x="224" y="614"/>
                        <a:pt x="225" y="617"/>
                        <a:pt x="227" y="620"/>
                      </a:cubicBezTo>
                      <a:cubicBezTo>
                        <a:pt x="227" y="621"/>
                        <a:pt x="227" y="622"/>
                        <a:pt x="228" y="622"/>
                      </a:cubicBezTo>
                      <a:cubicBezTo>
                        <a:pt x="229" y="624"/>
                        <a:pt x="230" y="625"/>
                        <a:pt x="230" y="627"/>
                      </a:cubicBezTo>
                      <a:cubicBezTo>
                        <a:pt x="231" y="632"/>
                        <a:pt x="225" y="637"/>
                        <a:pt x="220" y="640"/>
                      </a:cubicBezTo>
                      <a:cubicBezTo>
                        <a:pt x="219" y="640"/>
                        <a:pt x="219" y="640"/>
                        <a:pt x="219" y="640"/>
                      </a:cubicBezTo>
                      <a:cubicBezTo>
                        <a:pt x="217" y="642"/>
                        <a:pt x="213" y="644"/>
                        <a:pt x="212" y="647"/>
                      </a:cubicBezTo>
                      <a:cubicBezTo>
                        <a:pt x="212" y="648"/>
                        <a:pt x="211" y="649"/>
                        <a:pt x="211" y="650"/>
                      </a:cubicBezTo>
                      <a:cubicBezTo>
                        <a:pt x="211" y="650"/>
                        <a:pt x="211" y="651"/>
                        <a:pt x="211" y="651"/>
                      </a:cubicBezTo>
                      <a:cubicBezTo>
                        <a:pt x="210" y="651"/>
                        <a:pt x="210" y="652"/>
                        <a:pt x="210" y="652"/>
                      </a:cubicBezTo>
                      <a:cubicBezTo>
                        <a:pt x="209" y="653"/>
                        <a:pt x="209" y="654"/>
                        <a:pt x="209" y="656"/>
                      </a:cubicBezTo>
                      <a:cubicBezTo>
                        <a:pt x="208" y="656"/>
                        <a:pt x="208" y="657"/>
                        <a:pt x="208" y="657"/>
                      </a:cubicBezTo>
                      <a:cubicBezTo>
                        <a:pt x="207" y="658"/>
                        <a:pt x="207" y="658"/>
                        <a:pt x="206" y="659"/>
                      </a:cubicBezTo>
                      <a:cubicBezTo>
                        <a:pt x="205" y="661"/>
                        <a:pt x="205" y="662"/>
                        <a:pt x="205" y="663"/>
                      </a:cubicBezTo>
                      <a:cubicBezTo>
                        <a:pt x="205" y="664"/>
                        <a:pt x="205" y="664"/>
                        <a:pt x="205" y="665"/>
                      </a:cubicBezTo>
                      <a:cubicBezTo>
                        <a:pt x="204" y="669"/>
                        <a:pt x="204" y="675"/>
                        <a:pt x="201" y="679"/>
                      </a:cubicBezTo>
                      <a:cubicBezTo>
                        <a:pt x="199" y="682"/>
                        <a:pt x="196" y="686"/>
                        <a:pt x="193" y="689"/>
                      </a:cubicBezTo>
                      <a:cubicBezTo>
                        <a:pt x="191" y="691"/>
                        <a:pt x="191" y="691"/>
                        <a:pt x="191" y="691"/>
                      </a:cubicBezTo>
                      <a:cubicBezTo>
                        <a:pt x="186" y="695"/>
                        <a:pt x="184" y="700"/>
                        <a:pt x="183" y="705"/>
                      </a:cubicBezTo>
                      <a:cubicBezTo>
                        <a:pt x="183" y="706"/>
                        <a:pt x="182" y="707"/>
                        <a:pt x="182" y="707"/>
                      </a:cubicBezTo>
                      <a:cubicBezTo>
                        <a:pt x="181" y="711"/>
                        <a:pt x="179" y="716"/>
                        <a:pt x="181" y="720"/>
                      </a:cubicBezTo>
                      <a:cubicBezTo>
                        <a:pt x="182" y="722"/>
                        <a:pt x="183" y="724"/>
                        <a:pt x="183" y="726"/>
                      </a:cubicBezTo>
                      <a:cubicBezTo>
                        <a:pt x="185" y="729"/>
                        <a:pt x="186" y="731"/>
                        <a:pt x="186" y="735"/>
                      </a:cubicBezTo>
                      <a:cubicBezTo>
                        <a:pt x="186" y="736"/>
                        <a:pt x="186" y="736"/>
                        <a:pt x="186" y="736"/>
                      </a:cubicBezTo>
                      <a:cubicBezTo>
                        <a:pt x="186" y="736"/>
                        <a:pt x="185" y="736"/>
                        <a:pt x="185" y="736"/>
                      </a:cubicBezTo>
                      <a:cubicBezTo>
                        <a:pt x="185" y="736"/>
                        <a:pt x="185" y="735"/>
                        <a:pt x="185" y="734"/>
                      </a:cubicBezTo>
                      <a:cubicBezTo>
                        <a:pt x="185" y="730"/>
                        <a:pt x="183" y="726"/>
                        <a:pt x="181" y="722"/>
                      </a:cubicBezTo>
                      <a:cubicBezTo>
                        <a:pt x="179" y="720"/>
                        <a:pt x="177" y="718"/>
                        <a:pt x="174" y="718"/>
                      </a:cubicBezTo>
                      <a:cubicBezTo>
                        <a:pt x="172" y="718"/>
                        <a:pt x="170" y="718"/>
                        <a:pt x="169" y="719"/>
                      </a:cubicBezTo>
                      <a:cubicBezTo>
                        <a:pt x="164" y="722"/>
                        <a:pt x="165" y="727"/>
                        <a:pt x="165" y="730"/>
                      </a:cubicBezTo>
                      <a:cubicBezTo>
                        <a:pt x="165" y="731"/>
                        <a:pt x="165" y="731"/>
                        <a:pt x="165" y="732"/>
                      </a:cubicBezTo>
                      <a:cubicBezTo>
                        <a:pt x="165" y="733"/>
                        <a:pt x="165" y="735"/>
                        <a:pt x="165" y="736"/>
                      </a:cubicBezTo>
                      <a:cubicBezTo>
                        <a:pt x="165" y="738"/>
                        <a:pt x="164" y="741"/>
                        <a:pt x="166" y="744"/>
                      </a:cubicBezTo>
                      <a:cubicBezTo>
                        <a:pt x="167" y="748"/>
                        <a:pt x="170" y="752"/>
                        <a:pt x="172" y="755"/>
                      </a:cubicBezTo>
                      <a:cubicBezTo>
                        <a:pt x="174" y="757"/>
                        <a:pt x="175" y="759"/>
                        <a:pt x="177" y="762"/>
                      </a:cubicBezTo>
                      <a:cubicBezTo>
                        <a:pt x="179" y="765"/>
                        <a:pt x="181" y="768"/>
                        <a:pt x="183" y="770"/>
                      </a:cubicBezTo>
                      <a:cubicBezTo>
                        <a:pt x="187" y="775"/>
                        <a:pt x="190" y="779"/>
                        <a:pt x="190" y="784"/>
                      </a:cubicBezTo>
                      <a:cubicBezTo>
                        <a:pt x="190" y="784"/>
                        <a:pt x="190" y="784"/>
                        <a:pt x="190" y="784"/>
                      </a:cubicBezTo>
                      <a:cubicBezTo>
                        <a:pt x="190" y="788"/>
                        <a:pt x="190" y="794"/>
                        <a:pt x="194" y="797"/>
                      </a:cubicBezTo>
                      <a:cubicBezTo>
                        <a:pt x="196" y="798"/>
                        <a:pt x="198" y="798"/>
                        <a:pt x="199" y="798"/>
                      </a:cubicBezTo>
                      <a:cubicBezTo>
                        <a:pt x="203" y="798"/>
                        <a:pt x="207" y="795"/>
                        <a:pt x="207" y="791"/>
                      </a:cubicBezTo>
                      <a:cubicBezTo>
                        <a:pt x="207" y="787"/>
                        <a:pt x="204" y="783"/>
                        <a:pt x="202" y="780"/>
                      </a:cubicBezTo>
                      <a:cubicBezTo>
                        <a:pt x="202" y="779"/>
                        <a:pt x="201" y="779"/>
                        <a:pt x="201" y="778"/>
                      </a:cubicBezTo>
                      <a:cubicBezTo>
                        <a:pt x="199" y="775"/>
                        <a:pt x="198" y="771"/>
                        <a:pt x="197" y="767"/>
                      </a:cubicBezTo>
                      <a:cubicBezTo>
                        <a:pt x="196" y="763"/>
                        <a:pt x="196" y="761"/>
                        <a:pt x="198" y="759"/>
                      </a:cubicBezTo>
                      <a:cubicBezTo>
                        <a:pt x="200" y="757"/>
                        <a:pt x="203" y="755"/>
                        <a:pt x="206" y="755"/>
                      </a:cubicBezTo>
                      <a:cubicBezTo>
                        <a:pt x="207" y="755"/>
                        <a:pt x="207" y="755"/>
                        <a:pt x="207" y="755"/>
                      </a:cubicBezTo>
                      <a:cubicBezTo>
                        <a:pt x="209" y="755"/>
                        <a:pt x="209" y="756"/>
                        <a:pt x="210" y="757"/>
                      </a:cubicBezTo>
                      <a:cubicBezTo>
                        <a:pt x="210" y="757"/>
                        <a:pt x="210" y="757"/>
                        <a:pt x="211" y="758"/>
                      </a:cubicBezTo>
                      <a:cubicBezTo>
                        <a:pt x="211" y="759"/>
                        <a:pt x="212" y="761"/>
                        <a:pt x="215" y="762"/>
                      </a:cubicBezTo>
                      <a:cubicBezTo>
                        <a:pt x="216" y="762"/>
                        <a:pt x="218" y="763"/>
                        <a:pt x="219" y="763"/>
                      </a:cubicBezTo>
                      <a:cubicBezTo>
                        <a:pt x="220" y="763"/>
                        <a:pt x="221" y="763"/>
                        <a:pt x="222" y="763"/>
                      </a:cubicBezTo>
                      <a:cubicBezTo>
                        <a:pt x="223" y="763"/>
                        <a:pt x="225" y="765"/>
                        <a:pt x="226" y="765"/>
                      </a:cubicBezTo>
                      <a:cubicBezTo>
                        <a:pt x="227" y="766"/>
                        <a:pt x="227" y="766"/>
                        <a:pt x="227" y="766"/>
                      </a:cubicBezTo>
                      <a:cubicBezTo>
                        <a:pt x="231" y="768"/>
                        <a:pt x="235" y="773"/>
                        <a:pt x="238" y="777"/>
                      </a:cubicBezTo>
                      <a:cubicBezTo>
                        <a:pt x="239" y="778"/>
                        <a:pt x="239" y="778"/>
                        <a:pt x="239" y="778"/>
                      </a:cubicBezTo>
                      <a:cubicBezTo>
                        <a:pt x="241" y="781"/>
                        <a:pt x="243" y="785"/>
                        <a:pt x="247" y="787"/>
                      </a:cubicBezTo>
                      <a:cubicBezTo>
                        <a:pt x="248" y="788"/>
                        <a:pt x="249" y="788"/>
                        <a:pt x="250" y="788"/>
                      </a:cubicBezTo>
                      <a:cubicBezTo>
                        <a:pt x="250" y="788"/>
                        <a:pt x="251" y="788"/>
                        <a:pt x="252" y="789"/>
                      </a:cubicBezTo>
                      <a:cubicBezTo>
                        <a:pt x="253" y="789"/>
                        <a:pt x="253" y="789"/>
                        <a:pt x="253" y="789"/>
                      </a:cubicBezTo>
                      <a:cubicBezTo>
                        <a:pt x="254" y="790"/>
                        <a:pt x="256" y="791"/>
                        <a:pt x="258" y="791"/>
                      </a:cubicBezTo>
                      <a:cubicBezTo>
                        <a:pt x="259" y="791"/>
                        <a:pt x="259" y="791"/>
                        <a:pt x="259" y="791"/>
                      </a:cubicBezTo>
                      <a:cubicBezTo>
                        <a:pt x="261" y="791"/>
                        <a:pt x="263" y="790"/>
                        <a:pt x="263" y="789"/>
                      </a:cubicBezTo>
                      <a:cubicBezTo>
                        <a:pt x="266" y="786"/>
                        <a:pt x="265" y="781"/>
                        <a:pt x="265" y="777"/>
                      </a:cubicBezTo>
                      <a:cubicBezTo>
                        <a:pt x="264" y="777"/>
                        <a:pt x="264" y="776"/>
                        <a:pt x="264" y="776"/>
                      </a:cubicBezTo>
                      <a:cubicBezTo>
                        <a:pt x="264" y="774"/>
                        <a:pt x="264" y="773"/>
                        <a:pt x="264" y="772"/>
                      </a:cubicBezTo>
                      <a:cubicBezTo>
                        <a:pt x="264" y="770"/>
                        <a:pt x="264" y="768"/>
                        <a:pt x="264" y="765"/>
                      </a:cubicBezTo>
                      <a:cubicBezTo>
                        <a:pt x="263" y="763"/>
                        <a:pt x="261" y="760"/>
                        <a:pt x="259" y="758"/>
                      </a:cubicBezTo>
                      <a:cubicBezTo>
                        <a:pt x="259" y="757"/>
                        <a:pt x="258" y="756"/>
                        <a:pt x="257" y="755"/>
                      </a:cubicBezTo>
                      <a:cubicBezTo>
                        <a:pt x="255" y="753"/>
                        <a:pt x="255" y="752"/>
                        <a:pt x="256" y="749"/>
                      </a:cubicBezTo>
                      <a:cubicBezTo>
                        <a:pt x="256" y="749"/>
                        <a:pt x="256" y="748"/>
                        <a:pt x="256" y="747"/>
                      </a:cubicBezTo>
                      <a:cubicBezTo>
                        <a:pt x="257" y="746"/>
                        <a:pt x="257" y="746"/>
                        <a:pt x="257" y="746"/>
                      </a:cubicBezTo>
                      <a:cubicBezTo>
                        <a:pt x="257" y="746"/>
                        <a:pt x="257" y="746"/>
                        <a:pt x="258" y="746"/>
                      </a:cubicBezTo>
                      <a:cubicBezTo>
                        <a:pt x="258" y="746"/>
                        <a:pt x="258" y="746"/>
                        <a:pt x="258" y="746"/>
                      </a:cubicBezTo>
                      <a:cubicBezTo>
                        <a:pt x="259" y="746"/>
                        <a:pt x="260" y="747"/>
                        <a:pt x="261" y="748"/>
                      </a:cubicBezTo>
                      <a:cubicBezTo>
                        <a:pt x="261" y="749"/>
                        <a:pt x="262" y="750"/>
                        <a:pt x="263" y="751"/>
                      </a:cubicBezTo>
                      <a:cubicBezTo>
                        <a:pt x="263" y="752"/>
                        <a:pt x="264" y="752"/>
                        <a:pt x="264" y="753"/>
                      </a:cubicBezTo>
                      <a:cubicBezTo>
                        <a:pt x="265" y="753"/>
                        <a:pt x="266" y="754"/>
                        <a:pt x="267" y="755"/>
                      </a:cubicBezTo>
                      <a:cubicBezTo>
                        <a:pt x="270" y="756"/>
                        <a:pt x="271" y="757"/>
                        <a:pt x="273" y="759"/>
                      </a:cubicBezTo>
                      <a:cubicBezTo>
                        <a:pt x="275" y="760"/>
                        <a:pt x="276" y="762"/>
                        <a:pt x="278" y="763"/>
                      </a:cubicBezTo>
                      <a:cubicBezTo>
                        <a:pt x="279" y="765"/>
                        <a:pt x="280" y="766"/>
                        <a:pt x="282" y="768"/>
                      </a:cubicBezTo>
                      <a:cubicBezTo>
                        <a:pt x="283" y="770"/>
                        <a:pt x="286" y="772"/>
                        <a:pt x="289" y="772"/>
                      </a:cubicBezTo>
                      <a:cubicBezTo>
                        <a:pt x="290" y="772"/>
                        <a:pt x="292" y="771"/>
                        <a:pt x="293" y="770"/>
                      </a:cubicBezTo>
                      <a:cubicBezTo>
                        <a:pt x="294" y="771"/>
                        <a:pt x="295" y="772"/>
                        <a:pt x="296" y="772"/>
                      </a:cubicBezTo>
                      <a:cubicBezTo>
                        <a:pt x="298" y="772"/>
                        <a:pt x="299" y="773"/>
                        <a:pt x="301" y="773"/>
                      </a:cubicBezTo>
                      <a:cubicBezTo>
                        <a:pt x="302" y="773"/>
                        <a:pt x="303" y="772"/>
                        <a:pt x="305" y="772"/>
                      </a:cubicBezTo>
                      <a:cubicBezTo>
                        <a:pt x="306" y="772"/>
                        <a:pt x="306" y="772"/>
                        <a:pt x="306" y="772"/>
                      </a:cubicBezTo>
                      <a:cubicBezTo>
                        <a:pt x="307" y="772"/>
                        <a:pt x="309" y="772"/>
                        <a:pt x="310" y="771"/>
                      </a:cubicBezTo>
                      <a:cubicBezTo>
                        <a:pt x="311" y="771"/>
                        <a:pt x="311" y="771"/>
                        <a:pt x="311" y="771"/>
                      </a:cubicBezTo>
                      <a:cubicBezTo>
                        <a:pt x="313" y="771"/>
                        <a:pt x="314" y="770"/>
                        <a:pt x="316" y="768"/>
                      </a:cubicBezTo>
                      <a:cubicBezTo>
                        <a:pt x="318" y="767"/>
                        <a:pt x="320" y="765"/>
                        <a:pt x="321" y="763"/>
                      </a:cubicBezTo>
                      <a:cubicBezTo>
                        <a:pt x="322" y="760"/>
                        <a:pt x="322" y="758"/>
                        <a:pt x="321" y="755"/>
                      </a:cubicBezTo>
                      <a:cubicBezTo>
                        <a:pt x="321" y="754"/>
                        <a:pt x="321" y="754"/>
                        <a:pt x="321" y="754"/>
                      </a:cubicBezTo>
                      <a:cubicBezTo>
                        <a:pt x="322" y="754"/>
                        <a:pt x="322" y="754"/>
                        <a:pt x="323" y="754"/>
                      </a:cubicBezTo>
                      <a:cubicBezTo>
                        <a:pt x="324" y="755"/>
                        <a:pt x="326" y="755"/>
                        <a:pt x="328" y="755"/>
                      </a:cubicBezTo>
                      <a:cubicBezTo>
                        <a:pt x="331" y="755"/>
                        <a:pt x="333" y="754"/>
                        <a:pt x="335" y="752"/>
                      </a:cubicBezTo>
                      <a:cubicBezTo>
                        <a:pt x="336" y="751"/>
                        <a:pt x="337" y="750"/>
                        <a:pt x="338" y="750"/>
                      </a:cubicBezTo>
                      <a:cubicBezTo>
                        <a:pt x="339" y="750"/>
                        <a:pt x="339" y="750"/>
                        <a:pt x="339" y="750"/>
                      </a:cubicBezTo>
                      <a:cubicBezTo>
                        <a:pt x="340" y="751"/>
                        <a:pt x="340" y="751"/>
                        <a:pt x="340" y="751"/>
                      </a:cubicBezTo>
                      <a:cubicBezTo>
                        <a:pt x="342" y="752"/>
                        <a:pt x="343" y="753"/>
                        <a:pt x="345" y="753"/>
                      </a:cubicBezTo>
                      <a:cubicBezTo>
                        <a:pt x="346" y="753"/>
                        <a:pt x="347" y="752"/>
                        <a:pt x="348" y="752"/>
                      </a:cubicBezTo>
                      <a:cubicBezTo>
                        <a:pt x="351" y="750"/>
                        <a:pt x="353" y="746"/>
                        <a:pt x="353" y="744"/>
                      </a:cubicBezTo>
                      <a:cubicBezTo>
                        <a:pt x="353" y="741"/>
                        <a:pt x="353" y="738"/>
                        <a:pt x="353" y="735"/>
                      </a:cubicBezTo>
                      <a:cubicBezTo>
                        <a:pt x="352" y="733"/>
                        <a:pt x="352" y="730"/>
                        <a:pt x="352" y="728"/>
                      </a:cubicBezTo>
                      <a:cubicBezTo>
                        <a:pt x="352" y="728"/>
                        <a:pt x="353" y="728"/>
                        <a:pt x="353" y="728"/>
                      </a:cubicBezTo>
                      <a:cubicBezTo>
                        <a:pt x="354" y="728"/>
                        <a:pt x="356" y="728"/>
                        <a:pt x="360" y="729"/>
                      </a:cubicBezTo>
                      <a:cubicBezTo>
                        <a:pt x="362" y="730"/>
                        <a:pt x="365" y="731"/>
                        <a:pt x="368" y="731"/>
                      </a:cubicBezTo>
                      <a:cubicBezTo>
                        <a:pt x="369" y="731"/>
                        <a:pt x="371" y="730"/>
                        <a:pt x="373" y="730"/>
                      </a:cubicBezTo>
                      <a:cubicBezTo>
                        <a:pt x="375" y="730"/>
                        <a:pt x="377" y="730"/>
                        <a:pt x="378" y="730"/>
                      </a:cubicBezTo>
                      <a:cubicBezTo>
                        <a:pt x="380" y="730"/>
                        <a:pt x="381" y="730"/>
                        <a:pt x="382" y="730"/>
                      </a:cubicBezTo>
                      <a:cubicBezTo>
                        <a:pt x="383" y="730"/>
                        <a:pt x="384" y="731"/>
                        <a:pt x="385" y="731"/>
                      </a:cubicBezTo>
                      <a:cubicBezTo>
                        <a:pt x="386" y="731"/>
                        <a:pt x="386" y="731"/>
                        <a:pt x="387" y="731"/>
                      </a:cubicBezTo>
                      <a:cubicBezTo>
                        <a:pt x="388" y="730"/>
                        <a:pt x="388" y="730"/>
                        <a:pt x="389" y="730"/>
                      </a:cubicBezTo>
                      <a:cubicBezTo>
                        <a:pt x="389" y="730"/>
                        <a:pt x="390" y="730"/>
                        <a:pt x="391" y="731"/>
                      </a:cubicBezTo>
                      <a:cubicBezTo>
                        <a:pt x="391" y="731"/>
                        <a:pt x="392" y="731"/>
                        <a:pt x="393" y="731"/>
                      </a:cubicBezTo>
                      <a:cubicBezTo>
                        <a:pt x="394" y="731"/>
                        <a:pt x="396" y="731"/>
                        <a:pt x="397" y="731"/>
                      </a:cubicBezTo>
                      <a:cubicBezTo>
                        <a:pt x="398" y="731"/>
                        <a:pt x="399" y="731"/>
                        <a:pt x="400" y="731"/>
                      </a:cubicBezTo>
                      <a:cubicBezTo>
                        <a:pt x="401" y="731"/>
                        <a:pt x="402" y="730"/>
                        <a:pt x="404" y="730"/>
                      </a:cubicBezTo>
                      <a:cubicBezTo>
                        <a:pt x="405" y="729"/>
                        <a:pt x="405" y="729"/>
                        <a:pt x="405" y="729"/>
                      </a:cubicBezTo>
                      <a:cubicBezTo>
                        <a:pt x="406" y="729"/>
                        <a:pt x="406" y="729"/>
                        <a:pt x="406" y="729"/>
                      </a:cubicBezTo>
                      <a:cubicBezTo>
                        <a:pt x="407" y="728"/>
                        <a:pt x="408" y="726"/>
                        <a:pt x="409" y="724"/>
                      </a:cubicBezTo>
                      <a:cubicBezTo>
                        <a:pt x="409" y="723"/>
                        <a:pt x="410" y="722"/>
                        <a:pt x="410" y="721"/>
                      </a:cubicBezTo>
                      <a:cubicBezTo>
                        <a:pt x="410" y="719"/>
                        <a:pt x="411" y="717"/>
                        <a:pt x="412" y="716"/>
                      </a:cubicBezTo>
                      <a:cubicBezTo>
                        <a:pt x="413" y="713"/>
                        <a:pt x="416" y="712"/>
                        <a:pt x="419" y="711"/>
                      </a:cubicBezTo>
                      <a:cubicBezTo>
                        <a:pt x="422" y="710"/>
                        <a:pt x="424" y="709"/>
                        <a:pt x="426" y="707"/>
                      </a:cubicBezTo>
                      <a:cubicBezTo>
                        <a:pt x="428" y="705"/>
                        <a:pt x="429" y="704"/>
                        <a:pt x="430" y="702"/>
                      </a:cubicBezTo>
                      <a:cubicBezTo>
                        <a:pt x="432" y="699"/>
                        <a:pt x="434" y="696"/>
                        <a:pt x="439" y="693"/>
                      </a:cubicBezTo>
                      <a:cubicBezTo>
                        <a:pt x="445" y="691"/>
                        <a:pt x="449" y="687"/>
                        <a:pt x="452" y="679"/>
                      </a:cubicBezTo>
                      <a:cubicBezTo>
                        <a:pt x="453" y="677"/>
                        <a:pt x="454" y="675"/>
                        <a:pt x="454" y="673"/>
                      </a:cubicBezTo>
                      <a:cubicBezTo>
                        <a:pt x="456" y="669"/>
                        <a:pt x="457" y="665"/>
                        <a:pt x="460" y="662"/>
                      </a:cubicBezTo>
                      <a:cubicBezTo>
                        <a:pt x="465" y="655"/>
                        <a:pt x="470" y="651"/>
                        <a:pt x="473" y="649"/>
                      </a:cubicBezTo>
                      <a:cubicBezTo>
                        <a:pt x="475" y="649"/>
                        <a:pt x="477" y="648"/>
                        <a:pt x="479" y="648"/>
                      </a:cubicBezTo>
                      <a:cubicBezTo>
                        <a:pt x="481" y="648"/>
                        <a:pt x="481" y="648"/>
                        <a:pt x="481" y="648"/>
                      </a:cubicBezTo>
                      <a:cubicBezTo>
                        <a:pt x="484" y="648"/>
                        <a:pt x="487" y="648"/>
                        <a:pt x="489" y="645"/>
                      </a:cubicBezTo>
                      <a:cubicBezTo>
                        <a:pt x="490" y="644"/>
                        <a:pt x="490" y="643"/>
                        <a:pt x="491" y="643"/>
                      </a:cubicBezTo>
                      <a:cubicBezTo>
                        <a:pt x="492" y="641"/>
                        <a:pt x="493" y="639"/>
                        <a:pt x="495" y="637"/>
                      </a:cubicBezTo>
                      <a:cubicBezTo>
                        <a:pt x="496" y="637"/>
                        <a:pt x="497" y="636"/>
                        <a:pt x="498" y="636"/>
                      </a:cubicBezTo>
                      <a:cubicBezTo>
                        <a:pt x="500" y="635"/>
                        <a:pt x="502" y="634"/>
                        <a:pt x="503" y="631"/>
                      </a:cubicBezTo>
                      <a:cubicBezTo>
                        <a:pt x="506" y="626"/>
                        <a:pt x="502" y="618"/>
                        <a:pt x="499" y="613"/>
                      </a:cubicBezTo>
                      <a:cubicBezTo>
                        <a:pt x="498" y="612"/>
                        <a:pt x="498" y="611"/>
                        <a:pt x="497" y="610"/>
                      </a:cubicBezTo>
                      <a:cubicBezTo>
                        <a:pt x="497" y="608"/>
                        <a:pt x="495" y="606"/>
                        <a:pt x="494" y="604"/>
                      </a:cubicBezTo>
                      <a:cubicBezTo>
                        <a:pt x="493" y="602"/>
                        <a:pt x="491" y="600"/>
                        <a:pt x="490" y="598"/>
                      </a:cubicBezTo>
                      <a:cubicBezTo>
                        <a:pt x="490" y="596"/>
                        <a:pt x="489" y="595"/>
                        <a:pt x="490" y="594"/>
                      </a:cubicBezTo>
                      <a:cubicBezTo>
                        <a:pt x="490" y="593"/>
                        <a:pt x="491" y="593"/>
                        <a:pt x="493" y="592"/>
                      </a:cubicBezTo>
                      <a:cubicBezTo>
                        <a:pt x="494" y="592"/>
                        <a:pt x="496" y="591"/>
                        <a:pt x="498" y="589"/>
                      </a:cubicBezTo>
                      <a:cubicBezTo>
                        <a:pt x="499" y="587"/>
                        <a:pt x="500" y="585"/>
                        <a:pt x="501" y="582"/>
                      </a:cubicBezTo>
                      <a:cubicBezTo>
                        <a:pt x="501" y="581"/>
                        <a:pt x="502" y="580"/>
                        <a:pt x="502" y="579"/>
                      </a:cubicBezTo>
                      <a:cubicBezTo>
                        <a:pt x="503" y="576"/>
                        <a:pt x="505" y="575"/>
                        <a:pt x="506" y="574"/>
                      </a:cubicBezTo>
                      <a:cubicBezTo>
                        <a:pt x="507" y="574"/>
                        <a:pt x="508" y="573"/>
                        <a:pt x="509" y="572"/>
                      </a:cubicBezTo>
                      <a:cubicBezTo>
                        <a:pt x="512" y="570"/>
                        <a:pt x="512" y="568"/>
                        <a:pt x="513" y="565"/>
                      </a:cubicBezTo>
                      <a:cubicBezTo>
                        <a:pt x="513" y="564"/>
                        <a:pt x="513" y="563"/>
                        <a:pt x="514" y="561"/>
                      </a:cubicBezTo>
                      <a:cubicBezTo>
                        <a:pt x="515" y="560"/>
                        <a:pt x="516" y="559"/>
                        <a:pt x="517" y="558"/>
                      </a:cubicBezTo>
                      <a:cubicBezTo>
                        <a:pt x="519" y="556"/>
                        <a:pt x="519" y="556"/>
                        <a:pt x="519" y="556"/>
                      </a:cubicBezTo>
                      <a:cubicBezTo>
                        <a:pt x="518" y="554"/>
                        <a:pt x="518" y="554"/>
                        <a:pt x="518" y="554"/>
                      </a:cubicBezTo>
                      <a:cubicBezTo>
                        <a:pt x="517" y="552"/>
                        <a:pt x="515" y="551"/>
                        <a:pt x="514" y="549"/>
                      </a:cubicBezTo>
                      <a:cubicBezTo>
                        <a:pt x="513" y="548"/>
                        <a:pt x="512" y="547"/>
                        <a:pt x="510" y="545"/>
                      </a:cubicBezTo>
                      <a:cubicBezTo>
                        <a:pt x="509" y="542"/>
                        <a:pt x="507" y="539"/>
                        <a:pt x="504" y="538"/>
                      </a:cubicBezTo>
                      <a:cubicBezTo>
                        <a:pt x="503" y="537"/>
                        <a:pt x="501" y="536"/>
                        <a:pt x="499" y="536"/>
                      </a:cubicBezTo>
                      <a:cubicBezTo>
                        <a:pt x="498" y="536"/>
                        <a:pt x="496" y="536"/>
                        <a:pt x="495" y="537"/>
                      </a:cubicBezTo>
                      <a:cubicBezTo>
                        <a:pt x="494" y="537"/>
                        <a:pt x="494" y="537"/>
                        <a:pt x="493" y="537"/>
                      </a:cubicBezTo>
                      <a:cubicBezTo>
                        <a:pt x="492" y="537"/>
                        <a:pt x="492" y="537"/>
                        <a:pt x="492" y="537"/>
                      </a:cubicBezTo>
                      <a:cubicBezTo>
                        <a:pt x="489" y="537"/>
                        <a:pt x="487" y="537"/>
                        <a:pt x="485" y="536"/>
                      </a:cubicBezTo>
                      <a:cubicBezTo>
                        <a:pt x="484" y="536"/>
                        <a:pt x="484" y="536"/>
                        <a:pt x="484" y="536"/>
                      </a:cubicBezTo>
                      <a:cubicBezTo>
                        <a:pt x="482" y="535"/>
                        <a:pt x="480" y="533"/>
                        <a:pt x="478" y="531"/>
                      </a:cubicBezTo>
                      <a:cubicBezTo>
                        <a:pt x="476" y="529"/>
                        <a:pt x="474" y="526"/>
                        <a:pt x="471" y="525"/>
                      </a:cubicBezTo>
                      <a:cubicBezTo>
                        <a:pt x="468" y="524"/>
                        <a:pt x="466" y="524"/>
                        <a:pt x="464" y="523"/>
                      </a:cubicBezTo>
                      <a:cubicBezTo>
                        <a:pt x="461" y="523"/>
                        <a:pt x="460" y="523"/>
                        <a:pt x="458" y="521"/>
                      </a:cubicBezTo>
                      <a:cubicBezTo>
                        <a:pt x="455" y="515"/>
                        <a:pt x="452" y="510"/>
                        <a:pt x="443" y="510"/>
                      </a:cubicBezTo>
                      <a:cubicBezTo>
                        <a:pt x="441" y="510"/>
                        <a:pt x="441" y="510"/>
                        <a:pt x="441" y="510"/>
                      </a:cubicBezTo>
                      <a:cubicBezTo>
                        <a:pt x="440" y="510"/>
                        <a:pt x="439" y="510"/>
                        <a:pt x="437" y="510"/>
                      </a:cubicBezTo>
                      <a:cubicBezTo>
                        <a:pt x="433" y="510"/>
                        <a:pt x="428" y="510"/>
                        <a:pt x="424" y="513"/>
                      </a:cubicBezTo>
                      <a:cubicBezTo>
                        <a:pt x="422" y="516"/>
                        <a:pt x="421" y="519"/>
                        <a:pt x="421" y="521"/>
                      </a:cubicBezTo>
                      <a:cubicBezTo>
                        <a:pt x="421" y="522"/>
                        <a:pt x="421" y="522"/>
                        <a:pt x="421" y="523"/>
                      </a:cubicBezTo>
                      <a:cubicBezTo>
                        <a:pt x="420" y="526"/>
                        <a:pt x="417" y="530"/>
                        <a:pt x="415" y="531"/>
                      </a:cubicBezTo>
                      <a:cubicBezTo>
                        <a:pt x="414" y="532"/>
                        <a:pt x="413" y="532"/>
                        <a:pt x="411" y="532"/>
                      </a:cubicBezTo>
                      <a:cubicBezTo>
                        <a:pt x="410" y="533"/>
                        <a:pt x="408" y="533"/>
                        <a:pt x="406" y="533"/>
                      </a:cubicBezTo>
                      <a:cubicBezTo>
                        <a:pt x="406" y="534"/>
                        <a:pt x="405" y="534"/>
                        <a:pt x="405" y="534"/>
                      </a:cubicBezTo>
                      <a:cubicBezTo>
                        <a:pt x="404" y="534"/>
                        <a:pt x="403" y="534"/>
                        <a:pt x="402" y="533"/>
                      </a:cubicBezTo>
                      <a:cubicBezTo>
                        <a:pt x="401" y="533"/>
                        <a:pt x="401" y="533"/>
                        <a:pt x="400" y="533"/>
                      </a:cubicBezTo>
                      <a:cubicBezTo>
                        <a:pt x="398" y="533"/>
                        <a:pt x="397" y="532"/>
                        <a:pt x="396" y="531"/>
                      </a:cubicBezTo>
                      <a:cubicBezTo>
                        <a:pt x="395" y="531"/>
                        <a:pt x="395" y="530"/>
                        <a:pt x="395" y="530"/>
                      </a:cubicBezTo>
                      <a:cubicBezTo>
                        <a:pt x="392" y="528"/>
                        <a:pt x="390" y="528"/>
                        <a:pt x="388" y="528"/>
                      </a:cubicBezTo>
                      <a:cubicBezTo>
                        <a:pt x="387" y="528"/>
                        <a:pt x="386" y="528"/>
                        <a:pt x="385" y="528"/>
                      </a:cubicBezTo>
                      <a:cubicBezTo>
                        <a:pt x="384" y="528"/>
                        <a:pt x="382" y="528"/>
                        <a:pt x="381" y="528"/>
                      </a:cubicBezTo>
                      <a:cubicBezTo>
                        <a:pt x="380" y="528"/>
                        <a:pt x="378" y="528"/>
                        <a:pt x="377" y="527"/>
                      </a:cubicBezTo>
                      <a:cubicBezTo>
                        <a:pt x="376" y="527"/>
                        <a:pt x="375" y="527"/>
                        <a:pt x="375" y="526"/>
                      </a:cubicBezTo>
                      <a:cubicBezTo>
                        <a:pt x="373" y="526"/>
                        <a:pt x="371" y="525"/>
                        <a:pt x="369" y="525"/>
                      </a:cubicBezTo>
                      <a:cubicBezTo>
                        <a:pt x="370" y="525"/>
                        <a:pt x="371" y="525"/>
                        <a:pt x="372" y="525"/>
                      </a:cubicBezTo>
                      <a:cubicBezTo>
                        <a:pt x="374" y="524"/>
                        <a:pt x="377" y="522"/>
                        <a:pt x="379" y="521"/>
                      </a:cubicBezTo>
                      <a:cubicBezTo>
                        <a:pt x="380" y="520"/>
                        <a:pt x="382" y="519"/>
                        <a:pt x="383" y="518"/>
                      </a:cubicBezTo>
                      <a:cubicBezTo>
                        <a:pt x="384" y="518"/>
                        <a:pt x="386" y="517"/>
                        <a:pt x="387" y="517"/>
                      </a:cubicBezTo>
                      <a:cubicBezTo>
                        <a:pt x="390" y="516"/>
                        <a:pt x="393" y="515"/>
                        <a:pt x="395" y="513"/>
                      </a:cubicBezTo>
                      <a:cubicBezTo>
                        <a:pt x="398" y="511"/>
                        <a:pt x="398" y="508"/>
                        <a:pt x="399" y="505"/>
                      </a:cubicBezTo>
                      <a:cubicBezTo>
                        <a:pt x="399" y="503"/>
                        <a:pt x="400" y="502"/>
                        <a:pt x="400" y="500"/>
                      </a:cubicBezTo>
                      <a:cubicBezTo>
                        <a:pt x="402" y="498"/>
                        <a:pt x="405" y="494"/>
                        <a:pt x="409" y="491"/>
                      </a:cubicBezTo>
                      <a:cubicBezTo>
                        <a:pt x="411" y="489"/>
                        <a:pt x="414" y="488"/>
                        <a:pt x="416" y="488"/>
                      </a:cubicBezTo>
                      <a:cubicBezTo>
                        <a:pt x="417" y="488"/>
                        <a:pt x="418" y="488"/>
                        <a:pt x="420" y="488"/>
                      </a:cubicBezTo>
                      <a:cubicBezTo>
                        <a:pt x="420" y="489"/>
                        <a:pt x="420" y="489"/>
                        <a:pt x="420" y="489"/>
                      </a:cubicBezTo>
                      <a:cubicBezTo>
                        <a:pt x="423" y="489"/>
                        <a:pt x="425" y="489"/>
                        <a:pt x="428" y="489"/>
                      </a:cubicBezTo>
                      <a:cubicBezTo>
                        <a:pt x="430" y="489"/>
                        <a:pt x="432" y="489"/>
                        <a:pt x="434" y="488"/>
                      </a:cubicBezTo>
                      <a:cubicBezTo>
                        <a:pt x="436" y="488"/>
                        <a:pt x="438" y="486"/>
                        <a:pt x="440" y="485"/>
                      </a:cubicBezTo>
                      <a:cubicBezTo>
                        <a:pt x="441" y="485"/>
                        <a:pt x="442" y="484"/>
                        <a:pt x="443" y="484"/>
                      </a:cubicBezTo>
                      <a:cubicBezTo>
                        <a:pt x="448" y="481"/>
                        <a:pt x="457" y="477"/>
                        <a:pt x="456" y="468"/>
                      </a:cubicBezTo>
                      <a:cubicBezTo>
                        <a:pt x="456" y="463"/>
                        <a:pt x="451" y="459"/>
                        <a:pt x="444" y="458"/>
                      </a:cubicBezTo>
                      <a:cubicBezTo>
                        <a:pt x="442" y="458"/>
                        <a:pt x="441" y="457"/>
                        <a:pt x="439" y="455"/>
                      </a:cubicBezTo>
                      <a:cubicBezTo>
                        <a:pt x="437" y="454"/>
                        <a:pt x="436" y="453"/>
                        <a:pt x="433" y="452"/>
                      </a:cubicBezTo>
                      <a:cubicBezTo>
                        <a:pt x="432" y="452"/>
                        <a:pt x="432" y="452"/>
                        <a:pt x="432" y="452"/>
                      </a:cubicBezTo>
                      <a:cubicBezTo>
                        <a:pt x="431" y="452"/>
                        <a:pt x="430" y="452"/>
                        <a:pt x="430" y="452"/>
                      </a:cubicBezTo>
                      <a:cubicBezTo>
                        <a:pt x="430" y="452"/>
                        <a:pt x="430" y="451"/>
                        <a:pt x="430" y="451"/>
                      </a:cubicBezTo>
                      <a:cubicBezTo>
                        <a:pt x="430" y="450"/>
                        <a:pt x="431" y="449"/>
                        <a:pt x="431" y="449"/>
                      </a:cubicBezTo>
                      <a:cubicBezTo>
                        <a:pt x="431" y="447"/>
                        <a:pt x="432" y="445"/>
                        <a:pt x="432" y="443"/>
                      </a:cubicBezTo>
                      <a:cubicBezTo>
                        <a:pt x="432" y="441"/>
                        <a:pt x="431" y="439"/>
                        <a:pt x="430" y="437"/>
                      </a:cubicBezTo>
                      <a:cubicBezTo>
                        <a:pt x="429" y="435"/>
                        <a:pt x="428" y="434"/>
                        <a:pt x="426" y="433"/>
                      </a:cubicBezTo>
                      <a:cubicBezTo>
                        <a:pt x="437" y="430"/>
                        <a:pt x="448" y="427"/>
                        <a:pt x="453" y="414"/>
                      </a:cubicBezTo>
                      <a:cubicBezTo>
                        <a:pt x="456" y="409"/>
                        <a:pt x="458" y="404"/>
                        <a:pt x="462" y="399"/>
                      </a:cubicBezTo>
                      <a:cubicBezTo>
                        <a:pt x="463" y="398"/>
                        <a:pt x="463" y="398"/>
                        <a:pt x="463" y="398"/>
                      </a:cubicBezTo>
                      <a:cubicBezTo>
                        <a:pt x="467" y="393"/>
                        <a:pt x="471" y="388"/>
                        <a:pt x="470" y="381"/>
                      </a:cubicBezTo>
                      <a:cubicBezTo>
                        <a:pt x="470" y="380"/>
                        <a:pt x="470" y="380"/>
                        <a:pt x="470" y="380"/>
                      </a:cubicBezTo>
                      <a:cubicBezTo>
                        <a:pt x="470" y="380"/>
                        <a:pt x="470" y="379"/>
                        <a:pt x="469" y="378"/>
                      </a:cubicBezTo>
                      <a:cubicBezTo>
                        <a:pt x="471" y="377"/>
                        <a:pt x="473" y="375"/>
                        <a:pt x="475" y="374"/>
                      </a:cubicBezTo>
                      <a:cubicBezTo>
                        <a:pt x="478" y="371"/>
                        <a:pt x="481" y="369"/>
                        <a:pt x="484" y="366"/>
                      </a:cubicBezTo>
                      <a:cubicBezTo>
                        <a:pt x="486" y="363"/>
                        <a:pt x="488" y="360"/>
                        <a:pt x="490" y="357"/>
                      </a:cubicBezTo>
                      <a:cubicBezTo>
                        <a:pt x="491" y="355"/>
                        <a:pt x="492" y="353"/>
                        <a:pt x="492" y="351"/>
                      </a:cubicBezTo>
                      <a:cubicBezTo>
                        <a:pt x="493" y="349"/>
                        <a:pt x="493" y="348"/>
                        <a:pt x="494" y="347"/>
                      </a:cubicBezTo>
                      <a:cubicBezTo>
                        <a:pt x="495" y="344"/>
                        <a:pt x="496" y="340"/>
                        <a:pt x="496" y="336"/>
                      </a:cubicBezTo>
                      <a:cubicBezTo>
                        <a:pt x="496" y="335"/>
                        <a:pt x="495" y="334"/>
                        <a:pt x="495" y="333"/>
                      </a:cubicBezTo>
                      <a:cubicBezTo>
                        <a:pt x="495" y="333"/>
                        <a:pt x="495" y="332"/>
                        <a:pt x="495" y="332"/>
                      </a:cubicBezTo>
                      <a:cubicBezTo>
                        <a:pt x="495" y="331"/>
                        <a:pt x="495" y="330"/>
                        <a:pt x="496" y="330"/>
                      </a:cubicBezTo>
                      <a:cubicBezTo>
                        <a:pt x="496" y="329"/>
                        <a:pt x="496" y="329"/>
                        <a:pt x="497" y="328"/>
                      </a:cubicBezTo>
                      <a:cubicBezTo>
                        <a:pt x="499" y="325"/>
                        <a:pt x="500" y="322"/>
                        <a:pt x="502" y="318"/>
                      </a:cubicBezTo>
                      <a:cubicBezTo>
                        <a:pt x="503" y="315"/>
                        <a:pt x="505" y="311"/>
                        <a:pt x="507" y="308"/>
                      </a:cubicBezTo>
                      <a:cubicBezTo>
                        <a:pt x="509" y="305"/>
                        <a:pt x="509" y="303"/>
                        <a:pt x="508" y="300"/>
                      </a:cubicBezTo>
                      <a:cubicBezTo>
                        <a:pt x="507" y="300"/>
                        <a:pt x="507" y="299"/>
                        <a:pt x="507" y="298"/>
                      </a:cubicBezTo>
                      <a:cubicBezTo>
                        <a:pt x="506" y="290"/>
                        <a:pt x="509" y="282"/>
                        <a:pt x="512" y="274"/>
                      </a:cubicBezTo>
                      <a:cubicBezTo>
                        <a:pt x="512" y="273"/>
                        <a:pt x="512" y="273"/>
                        <a:pt x="512" y="273"/>
                      </a:cubicBezTo>
                      <a:cubicBezTo>
                        <a:pt x="515" y="265"/>
                        <a:pt x="518" y="260"/>
                        <a:pt x="521" y="256"/>
                      </a:cubicBezTo>
                      <a:cubicBezTo>
                        <a:pt x="523" y="255"/>
                        <a:pt x="524" y="253"/>
                        <a:pt x="526" y="252"/>
                      </a:cubicBezTo>
                      <a:cubicBezTo>
                        <a:pt x="529" y="248"/>
                        <a:pt x="533" y="245"/>
                        <a:pt x="535" y="240"/>
                      </a:cubicBezTo>
                      <a:cubicBezTo>
                        <a:pt x="539" y="235"/>
                        <a:pt x="538" y="232"/>
                        <a:pt x="536" y="228"/>
                      </a:cubicBezTo>
                      <a:close/>
                      <a:moveTo>
                        <a:pt x="281" y="197"/>
                      </a:moveTo>
                      <a:cubicBezTo>
                        <a:pt x="281" y="197"/>
                        <a:pt x="282" y="197"/>
                        <a:pt x="283" y="197"/>
                      </a:cubicBezTo>
                      <a:cubicBezTo>
                        <a:pt x="284" y="197"/>
                        <a:pt x="286" y="196"/>
                        <a:pt x="287" y="196"/>
                      </a:cubicBezTo>
                      <a:cubicBezTo>
                        <a:pt x="288" y="195"/>
                        <a:pt x="288" y="195"/>
                        <a:pt x="289" y="195"/>
                      </a:cubicBezTo>
                      <a:cubicBezTo>
                        <a:pt x="289" y="195"/>
                        <a:pt x="290" y="195"/>
                        <a:pt x="290" y="195"/>
                      </a:cubicBezTo>
                      <a:cubicBezTo>
                        <a:pt x="290" y="195"/>
                        <a:pt x="291" y="195"/>
                        <a:pt x="291" y="195"/>
                      </a:cubicBezTo>
                      <a:cubicBezTo>
                        <a:pt x="290" y="196"/>
                        <a:pt x="289" y="197"/>
                        <a:pt x="287" y="198"/>
                      </a:cubicBezTo>
                      <a:cubicBezTo>
                        <a:pt x="287" y="198"/>
                        <a:pt x="285" y="199"/>
                        <a:pt x="285" y="199"/>
                      </a:cubicBezTo>
                      <a:cubicBezTo>
                        <a:pt x="285" y="199"/>
                        <a:pt x="285" y="199"/>
                        <a:pt x="284" y="199"/>
                      </a:cubicBezTo>
                      <a:cubicBezTo>
                        <a:pt x="283" y="199"/>
                        <a:pt x="282" y="198"/>
                        <a:pt x="281" y="198"/>
                      </a:cubicBezTo>
                      <a:cubicBezTo>
                        <a:pt x="280" y="198"/>
                        <a:pt x="280" y="197"/>
                        <a:pt x="279" y="197"/>
                      </a:cubicBezTo>
                      <a:cubicBezTo>
                        <a:pt x="280" y="197"/>
                        <a:pt x="280" y="197"/>
                        <a:pt x="281" y="197"/>
                      </a:cubicBezTo>
                      <a:close/>
                      <a:moveTo>
                        <a:pt x="74" y="263"/>
                      </a:moveTo>
                      <a:cubicBezTo>
                        <a:pt x="73" y="261"/>
                        <a:pt x="73" y="258"/>
                        <a:pt x="75" y="255"/>
                      </a:cubicBezTo>
                      <a:cubicBezTo>
                        <a:pt x="75" y="254"/>
                        <a:pt x="75" y="254"/>
                        <a:pt x="75" y="254"/>
                      </a:cubicBezTo>
                      <a:cubicBezTo>
                        <a:pt x="75" y="255"/>
                        <a:pt x="75" y="255"/>
                        <a:pt x="75" y="255"/>
                      </a:cubicBezTo>
                      <a:cubicBezTo>
                        <a:pt x="75" y="256"/>
                        <a:pt x="75" y="257"/>
                        <a:pt x="75" y="257"/>
                      </a:cubicBezTo>
                      <a:cubicBezTo>
                        <a:pt x="75" y="258"/>
                        <a:pt x="75" y="258"/>
                        <a:pt x="75" y="258"/>
                      </a:cubicBezTo>
                      <a:cubicBezTo>
                        <a:pt x="75" y="260"/>
                        <a:pt x="74" y="262"/>
                        <a:pt x="76" y="264"/>
                      </a:cubicBezTo>
                      <a:cubicBezTo>
                        <a:pt x="75" y="264"/>
                        <a:pt x="74" y="263"/>
                        <a:pt x="74" y="263"/>
                      </a:cubicBezTo>
                      <a:close/>
                      <a:moveTo>
                        <a:pt x="64" y="428"/>
                      </a:moveTo>
                      <a:cubicBezTo>
                        <a:pt x="64" y="428"/>
                        <a:pt x="63" y="428"/>
                        <a:pt x="63" y="428"/>
                      </a:cubicBezTo>
                      <a:cubicBezTo>
                        <a:pt x="63" y="427"/>
                        <a:pt x="63" y="427"/>
                        <a:pt x="63" y="426"/>
                      </a:cubicBezTo>
                      <a:cubicBezTo>
                        <a:pt x="63" y="426"/>
                        <a:pt x="64" y="426"/>
                        <a:pt x="64" y="427"/>
                      </a:cubicBezTo>
                      <a:cubicBezTo>
                        <a:pt x="64" y="427"/>
                        <a:pt x="64" y="428"/>
                        <a:pt x="64" y="428"/>
                      </a:cubicBezTo>
                      <a:cubicBezTo>
                        <a:pt x="64" y="428"/>
                        <a:pt x="64" y="428"/>
                        <a:pt x="64" y="428"/>
                      </a:cubicBezTo>
                      <a:close/>
                      <a:moveTo>
                        <a:pt x="95" y="395"/>
                      </a:moveTo>
                      <a:cubicBezTo>
                        <a:pt x="96" y="395"/>
                        <a:pt x="97" y="395"/>
                        <a:pt x="97" y="395"/>
                      </a:cubicBezTo>
                      <a:cubicBezTo>
                        <a:pt x="97" y="397"/>
                        <a:pt x="97" y="398"/>
                        <a:pt x="97" y="399"/>
                      </a:cubicBezTo>
                      <a:cubicBezTo>
                        <a:pt x="97" y="400"/>
                        <a:pt x="97" y="400"/>
                        <a:pt x="97" y="400"/>
                      </a:cubicBezTo>
                      <a:cubicBezTo>
                        <a:pt x="97" y="400"/>
                        <a:pt x="97" y="400"/>
                        <a:pt x="97" y="400"/>
                      </a:cubicBezTo>
                      <a:cubicBezTo>
                        <a:pt x="97" y="400"/>
                        <a:pt x="96" y="399"/>
                        <a:pt x="96" y="399"/>
                      </a:cubicBezTo>
                      <a:cubicBezTo>
                        <a:pt x="96" y="398"/>
                        <a:pt x="95" y="398"/>
                        <a:pt x="95" y="397"/>
                      </a:cubicBezTo>
                      <a:cubicBezTo>
                        <a:pt x="94" y="396"/>
                        <a:pt x="94" y="396"/>
                        <a:pt x="93" y="395"/>
                      </a:cubicBezTo>
                      <a:cubicBezTo>
                        <a:pt x="93" y="395"/>
                        <a:pt x="94" y="395"/>
                        <a:pt x="95" y="395"/>
                      </a:cubicBezTo>
                      <a:close/>
                      <a:moveTo>
                        <a:pt x="102" y="423"/>
                      </a:moveTo>
                      <a:cubicBezTo>
                        <a:pt x="101" y="422"/>
                        <a:pt x="100" y="422"/>
                        <a:pt x="99" y="422"/>
                      </a:cubicBezTo>
                      <a:cubicBezTo>
                        <a:pt x="97" y="422"/>
                        <a:pt x="96" y="422"/>
                        <a:pt x="95" y="422"/>
                      </a:cubicBezTo>
                      <a:cubicBezTo>
                        <a:pt x="94" y="422"/>
                        <a:pt x="93" y="423"/>
                        <a:pt x="92" y="423"/>
                      </a:cubicBezTo>
                      <a:cubicBezTo>
                        <a:pt x="91" y="423"/>
                        <a:pt x="90" y="422"/>
                        <a:pt x="89" y="422"/>
                      </a:cubicBezTo>
                      <a:cubicBezTo>
                        <a:pt x="89" y="421"/>
                        <a:pt x="88" y="419"/>
                        <a:pt x="88" y="417"/>
                      </a:cubicBezTo>
                      <a:cubicBezTo>
                        <a:pt x="88" y="415"/>
                        <a:pt x="88" y="414"/>
                        <a:pt x="87" y="412"/>
                      </a:cubicBezTo>
                      <a:cubicBezTo>
                        <a:pt x="89" y="414"/>
                        <a:pt x="91" y="416"/>
                        <a:pt x="93" y="417"/>
                      </a:cubicBezTo>
                      <a:cubicBezTo>
                        <a:pt x="94" y="418"/>
                        <a:pt x="94" y="418"/>
                        <a:pt x="94" y="418"/>
                      </a:cubicBezTo>
                      <a:cubicBezTo>
                        <a:pt x="94" y="418"/>
                        <a:pt x="95" y="419"/>
                        <a:pt x="95" y="419"/>
                      </a:cubicBezTo>
                      <a:cubicBezTo>
                        <a:pt x="96" y="420"/>
                        <a:pt x="97" y="421"/>
                        <a:pt x="99" y="422"/>
                      </a:cubicBezTo>
                      <a:cubicBezTo>
                        <a:pt x="101" y="422"/>
                        <a:pt x="102" y="422"/>
                        <a:pt x="104" y="422"/>
                      </a:cubicBezTo>
                      <a:cubicBezTo>
                        <a:pt x="105" y="422"/>
                        <a:pt x="105" y="423"/>
                        <a:pt x="106" y="423"/>
                      </a:cubicBezTo>
                      <a:cubicBezTo>
                        <a:pt x="107" y="423"/>
                        <a:pt x="108" y="424"/>
                        <a:pt x="109" y="425"/>
                      </a:cubicBezTo>
                      <a:cubicBezTo>
                        <a:pt x="110" y="426"/>
                        <a:pt x="111" y="427"/>
                        <a:pt x="111" y="427"/>
                      </a:cubicBezTo>
                      <a:cubicBezTo>
                        <a:pt x="108" y="425"/>
                        <a:pt x="105" y="424"/>
                        <a:pt x="102" y="423"/>
                      </a:cubicBezTo>
                      <a:close/>
                      <a:moveTo>
                        <a:pt x="120" y="260"/>
                      </a:moveTo>
                      <a:cubicBezTo>
                        <a:pt x="121" y="260"/>
                        <a:pt x="122" y="259"/>
                        <a:pt x="122" y="258"/>
                      </a:cubicBezTo>
                      <a:cubicBezTo>
                        <a:pt x="122" y="259"/>
                        <a:pt x="123" y="260"/>
                        <a:pt x="123" y="260"/>
                      </a:cubicBezTo>
                      <a:cubicBezTo>
                        <a:pt x="122" y="260"/>
                        <a:pt x="122" y="260"/>
                        <a:pt x="121" y="260"/>
                      </a:cubicBezTo>
                      <a:cubicBezTo>
                        <a:pt x="121" y="260"/>
                        <a:pt x="121" y="260"/>
                        <a:pt x="120" y="260"/>
                      </a:cubicBezTo>
                      <a:close/>
                      <a:moveTo>
                        <a:pt x="120" y="329"/>
                      </a:moveTo>
                      <a:cubicBezTo>
                        <a:pt x="120" y="329"/>
                        <a:pt x="119" y="328"/>
                        <a:pt x="117" y="327"/>
                      </a:cubicBezTo>
                      <a:cubicBezTo>
                        <a:pt x="117" y="327"/>
                        <a:pt x="116" y="327"/>
                        <a:pt x="116" y="326"/>
                      </a:cubicBezTo>
                      <a:cubicBezTo>
                        <a:pt x="115" y="326"/>
                        <a:pt x="114" y="326"/>
                        <a:pt x="113" y="325"/>
                      </a:cubicBezTo>
                      <a:cubicBezTo>
                        <a:pt x="113" y="325"/>
                        <a:pt x="113" y="325"/>
                        <a:pt x="113" y="325"/>
                      </a:cubicBezTo>
                      <a:cubicBezTo>
                        <a:pt x="113" y="325"/>
                        <a:pt x="113" y="325"/>
                        <a:pt x="113" y="325"/>
                      </a:cubicBezTo>
                      <a:cubicBezTo>
                        <a:pt x="114" y="325"/>
                        <a:pt x="114" y="325"/>
                        <a:pt x="114" y="325"/>
                      </a:cubicBezTo>
                      <a:cubicBezTo>
                        <a:pt x="115" y="325"/>
                        <a:pt x="115" y="325"/>
                        <a:pt x="115" y="325"/>
                      </a:cubicBezTo>
                      <a:cubicBezTo>
                        <a:pt x="116" y="326"/>
                        <a:pt x="117" y="326"/>
                        <a:pt x="118" y="327"/>
                      </a:cubicBezTo>
                      <a:cubicBezTo>
                        <a:pt x="119" y="327"/>
                        <a:pt x="119" y="328"/>
                        <a:pt x="120" y="329"/>
                      </a:cubicBezTo>
                      <a:cubicBezTo>
                        <a:pt x="121" y="329"/>
                        <a:pt x="121" y="330"/>
                        <a:pt x="122" y="330"/>
                      </a:cubicBezTo>
                      <a:cubicBezTo>
                        <a:pt x="122" y="330"/>
                        <a:pt x="122" y="331"/>
                        <a:pt x="122" y="331"/>
                      </a:cubicBezTo>
                      <a:cubicBezTo>
                        <a:pt x="122" y="331"/>
                        <a:pt x="121" y="330"/>
                        <a:pt x="120" y="329"/>
                      </a:cubicBezTo>
                      <a:close/>
                      <a:moveTo>
                        <a:pt x="123" y="280"/>
                      </a:moveTo>
                      <a:cubicBezTo>
                        <a:pt x="123" y="279"/>
                        <a:pt x="122" y="278"/>
                        <a:pt x="122" y="277"/>
                      </a:cubicBezTo>
                      <a:cubicBezTo>
                        <a:pt x="123" y="277"/>
                        <a:pt x="124" y="278"/>
                        <a:pt x="125" y="279"/>
                      </a:cubicBezTo>
                      <a:cubicBezTo>
                        <a:pt x="125" y="279"/>
                        <a:pt x="125" y="279"/>
                        <a:pt x="125" y="279"/>
                      </a:cubicBezTo>
                      <a:cubicBezTo>
                        <a:pt x="125" y="279"/>
                        <a:pt x="124" y="280"/>
                        <a:pt x="123" y="280"/>
                      </a:cubicBezTo>
                      <a:close/>
                      <a:moveTo>
                        <a:pt x="126" y="175"/>
                      </a:moveTo>
                      <a:cubicBezTo>
                        <a:pt x="126" y="173"/>
                        <a:pt x="126" y="170"/>
                        <a:pt x="126" y="168"/>
                      </a:cubicBezTo>
                      <a:cubicBezTo>
                        <a:pt x="126" y="167"/>
                        <a:pt x="126" y="166"/>
                        <a:pt x="125" y="165"/>
                      </a:cubicBezTo>
                      <a:cubicBezTo>
                        <a:pt x="126" y="166"/>
                        <a:pt x="126" y="166"/>
                        <a:pt x="127" y="166"/>
                      </a:cubicBezTo>
                      <a:cubicBezTo>
                        <a:pt x="128" y="167"/>
                        <a:pt x="129" y="168"/>
                        <a:pt x="129" y="169"/>
                      </a:cubicBezTo>
                      <a:cubicBezTo>
                        <a:pt x="130" y="170"/>
                        <a:pt x="128" y="173"/>
                        <a:pt x="126" y="175"/>
                      </a:cubicBezTo>
                      <a:close/>
                      <a:moveTo>
                        <a:pt x="128" y="479"/>
                      </a:moveTo>
                      <a:cubicBezTo>
                        <a:pt x="126" y="480"/>
                        <a:pt x="126" y="482"/>
                        <a:pt x="126" y="483"/>
                      </a:cubicBezTo>
                      <a:cubicBezTo>
                        <a:pt x="126" y="483"/>
                        <a:pt x="126" y="483"/>
                        <a:pt x="126" y="483"/>
                      </a:cubicBezTo>
                      <a:cubicBezTo>
                        <a:pt x="126" y="483"/>
                        <a:pt x="125" y="484"/>
                        <a:pt x="125" y="485"/>
                      </a:cubicBezTo>
                      <a:cubicBezTo>
                        <a:pt x="125" y="484"/>
                        <a:pt x="125" y="483"/>
                        <a:pt x="125" y="482"/>
                      </a:cubicBezTo>
                      <a:cubicBezTo>
                        <a:pt x="125" y="482"/>
                        <a:pt x="125" y="482"/>
                        <a:pt x="125" y="482"/>
                      </a:cubicBezTo>
                      <a:cubicBezTo>
                        <a:pt x="125" y="481"/>
                        <a:pt x="126" y="479"/>
                        <a:pt x="125" y="477"/>
                      </a:cubicBezTo>
                      <a:cubicBezTo>
                        <a:pt x="127" y="477"/>
                        <a:pt x="128" y="477"/>
                        <a:pt x="129" y="478"/>
                      </a:cubicBezTo>
                      <a:cubicBezTo>
                        <a:pt x="128" y="478"/>
                        <a:pt x="128" y="478"/>
                        <a:pt x="128" y="479"/>
                      </a:cubicBezTo>
                      <a:close/>
                      <a:moveTo>
                        <a:pt x="172" y="542"/>
                      </a:moveTo>
                      <a:cubicBezTo>
                        <a:pt x="171" y="542"/>
                        <a:pt x="170" y="542"/>
                        <a:pt x="169" y="543"/>
                      </a:cubicBezTo>
                      <a:cubicBezTo>
                        <a:pt x="169" y="542"/>
                        <a:pt x="170" y="541"/>
                        <a:pt x="170" y="540"/>
                      </a:cubicBezTo>
                      <a:cubicBezTo>
                        <a:pt x="171" y="540"/>
                        <a:pt x="171" y="541"/>
                        <a:pt x="172" y="542"/>
                      </a:cubicBezTo>
                      <a:cubicBezTo>
                        <a:pt x="172" y="542"/>
                        <a:pt x="172" y="542"/>
                        <a:pt x="172" y="542"/>
                      </a:cubicBezTo>
                      <a:close/>
                      <a:moveTo>
                        <a:pt x="180" y="493"/>
                      </a:moveTo>
                      <a:cubicBezTo>
                        <a:pt x="181" y="492"/>
                        <a:pt x="181" y="491"/>
                        <a:pt x="182" y="490"/>
                      </a:cubicBezTo>
                      <a:cubicBezTo>
                        <a:pt x="183" y="489"/>
                        <a:pt x="183" y="488"/>
                        <a:pt x="184" y="487"/>
                      </a:cubicBezTo>
                      <a:cubicBezTo>
                        <a:pt x="183" y="489"/>
                        <a:pt x="181" y="491"/>
                        <a:pt x="180" y="493"/>
                      </a:cubicBezTo>
                      <a:cubicBezTo>
                        <a:pt x="180" y="493"/>
                        <a:pt x="180" y="493"/>
                        <a:pt x="180" y="493"/>
                      </a:cubicBezTo>
                      <a:close/>
                      <a:moveTo>
                        <a:pt x="203" y="576"/>
                      </a:moveTo>
                      <a:cubicBezTo>
                        <a:pt x="203" y="575"/>
                        <a:pt x="203" y="575"/>
                        <a:pt x="203" y="575"/>
                      </a:cubicBezTo>
                      <a:cubicBezTo>
                        <a:pt x="204" y="574"/>
                        <a:pt x="204" y="574"/>
                        <a:pt x="204" y="574"/>
                      </a:cubicBezTo>
                      <a:cubicBezTo>
                        <a:pt x="204" y="573"/>
                        <a:pt x="204" y="573"/>
                        <a:pt x="204" y="573"/>
                      </a:cubicBezTo>
                      <a:cubicBezTo>
                        <a:pt x="204" y="573"/>
                        <a:pt x="204" y="573"/>
                        <a:pt x="204" y="573"/>
                      </a:cubicBezTo>
                      <a:cubicBezTo>
                        <a:pt x="204" y="574"/>
                        <a:pt x="204" y="575"/>
                        <a:pt x="203" y="576"/>
                      </a:cubicBezTo>
                      <a:close/>
                      <a:moveTo>
                        <a:pt x="219" y="534"/>
                      </a:moveTo>
                      <a:cubicBezTo>
                        <a:pt x="217" y="533"/>
                        <a:pt x="215" y="533"/>
                        <a:pt x="213" y="533"/>
                      </a:cubicBezTo>
                      <a:cubicBezTo>
                        <a:pt x="211" y="533"/>
                        <a:pt x="209" y="533"/>
                        <a:pt x="207" y="535"/>
                      </a:cubicBezTo>
                      <a:cubicBezTo>
                        <a:pt x="201" y="539"/>
                        <a:pt x="200" y="546"/>
                        <a:pt x="200" y="552"/>
                      </a:cubicBezTo>
                      <a:cubicBezTo>
                        <a:pt x="200" y="553"/>
                        <a:pt x="200" y="554"/>
                        <a:pt x="200" y="555"/>
                      </a:cubicBezTo>
                      <a:cubicBezTo>
                        <a:pt x="200" y="559"/>
                        <a:pt x="200" y="563"/>
                        <a:pt x="201" y="566"/>
                      </a:cubicBezTo>
                      <a:cubicBezTo>
                        <a:pt x="201" y="566"/>
                        <a:pt x="202" y="567"/>
                        <a:pt x="202" y="567"/>
                      </a:cubicBezTo>
                      <a:cubicBezTo>
                        <a:pt x="201" y="567"/>
                        <a:pt x="201" y="567"/>
                        <a:pt x="201" y="566"/>
                      </a:cubicBezTo>
                      <a:cubicBezTo>
                        <a:pt x="200" y="566"/>
                        <a:pt x="200" y="566"/>
                        <a:pt x="200" y="566"/>
                      </a:cubicBezTo>
                      <a:cubicBezTo>
                        <a:pt x="200" y="566"/>
                        <a:pt x="200" y="566"/>
                        <a:pt x="200" y="566"/>
                      </a:cubicBezTo>
                      <a:cubicBezTo>
                        <a:pt x="199" y="566"/>
                        <a:pt x="197" y="567"/>
                        <a:pt x="196" y="568"/>
                      </a:cubicBezTo>
                      <a:cubicBezTo>
                        <a:pt x="196" y="569"/>
                        <a:pt x="195" y="570"/>
                        <a:pt x="195" y="570"/>
                      </a:cubicBezTo>
                      <a:cubicBezTo>
                        <a:pt x="193" y="572"/>
                        <a:pt x="192" y="573"/>
                        <a:pt x="192" y="573"/>
                      </a:cubicBezTo>
                      <a:cubicBezTo>
                        <a:pt x="192" y="572"/>
                        <a:pt x="192" y="571"/>
                        <a:pt x="192" y="569"/>
                      </a:cubicBezTo>
                      <a:cubicBezTo>
                        <a:pt x="190" y="561"/>
                        <a:pt x="187" y="555"/>
                        <a:pt x="183" y="552"/>
                      </a:cubicBezTo>
                      <a:cubicBezTo>
                        <a:pt x="181" y="550"/>
                        <a:pt x="180" y="549"/>
                        <a:pt x="179" y="547"/>
                      </a:cubicBezTo>
                      <a:cubicBezTo>
                        <a:pt x="180" y="547"/>
                        <a:pt x="181" y="547"/>
                        <a:pt x="181" y="546"/>
                      </a:cubicBezTo>
                      <a:cubicBezTo>
                        <a:pt x="181" y="546"/>
                        <a:pt x="181" y="546"/>
                        <a:pt x="181" y="546"/>
                      </a:cubicBezTo>
                      <a:cubicBezTo>
                        <a:pt x="182" y="547"/>
                        <a:pt x="182" y="548"/>
                        <a:pt x="183" y="549"/>
                      </a:cubicBezTo>
                      <a:cubicBezTo>
                        <a:pt x="184" y="551"/>
                        <a:pt x="186" y="552"/>
                        <a:pt x="189" y="552"/>
                      </a:cubicBezTo>
                      <a:cubicBezTo>
                        <a:pt x="192" y="552"/>
                        <a:pt x="195" y="551"/>
                        <a:pt x="196" y="549"/>
                      </a:cubicBezTo>
                      <a:cubicBezTo>
                        <a:pt x="198" y="546"/>
                        <a:pt x="198" y="541"/>
                        <a:pt x="198" y="537"/>
                      </a:cubicBezTo>
                      <a:cubicBezTo>
                        <a:pt x="198" y="536"/>
                        <a:pt x="198" y="535"/>
                        <a:pt x="198" y="534"/>
                      </a:cubicBezTo>
                      <a:cubicBezTo>
                        <a:pt x="198" y="533"/>
                        <a:pt x="198" y="533"/>
                        <a:pt x="199" y="533"/>
                      </a:cubicBezTo>
                      <a:cubicBezTo>
                        <a:pt x="199" y="532"/>
                        <a:pt x="199" y="531"/>
                        <a:pt x="199" y="531"/>
                      </a:cubicBezTo>
                      <a:cubicBezTo>
                        <a:pt x="199" y="531"/>
                        <a:pt x="199" y="529"/>
                        <a:pt x="199" y="529"/>
                      </a:cubicBezTo>
                      <a:cubicBezTo>
                        <a:pt x="199" y="529"/>
                        <a:pt x="201" y="528"/>
                        <a:pt x="201" y="528"/>
                      </a:cubicBezTo>
                      <a:cubicBezTo>
                        <a:pt x="206" y="526"/>
                        <a:pt x="205" y="521"/>
                        <a:pt x="205" y="519"/>
                      </a:cubicBezTo>
                      <a:cubicBezTo>
                        <a:pt x="204" y="516"/>
                        <a:pt x="204" y="513"/>
                        <a:pt x="204" y="510"/>
                      </a:cubicBezTo>
                      <a:cubicBezTo>
                        <a:pt x="204" y="507"/>
                        <a:pt x="203" y="504"/>
                        <a:pt x="203" y="502"/>
                      </a:cubicBezTo>
                      <a:cubicBezTo>
                        <a:pt x="204" y="502"/>
                        <a:pt x="204" y="502"/>
                        <a:pt x="205" y="502"/>
                      </a:cubicBezTo>
                      <a:cubicBezTo>
                        <a:pt x="207" y="502"/>
                        <a:pt x="208" y="502"/>
                        <a:pt x="209" y="501"/>
                      </a:cubicBezTo>
                      <a:cubicBezTo>
                        <a:pt x="206" y="505"/>
                        <a:pt x="204" y="509"/>
                        <a:pt x="204" y="514"/>
                      </a:cubicBezTo>
                      <a:cubicBezTo>
                        <a:pt x="204" y="521"/>
                        <a:pt x="211" y="527"/>
                        <a:pt x="216" y="530"/>
                      </a:cubicBezTo>
                      <a:cubicBezTo>
                        <a:pt x="217" y="531"/>
                        <a:pt x="218" y="531"/>
                        <a:pt x="219" y="531"/>
                      </a:cubicBezTo>
                      <a:cubicBezTo>
                        <a:pt x="220" y="532"/>
                        <a:pt x="222" y="533"/>
                        <a:pt x="223" y="534"/>
                      </a:cubicBezTo>
                      <a:cubicBezTo>
                        <a:pt x="223" y="534"/>
                        <a:pt x="224" y="535"/>
                        <a:pt x="225" y="535"/>
                      </a:cubicBezTo>
                      <a:cubicBezTo>
                        <a:pt x="226" y="536"/>
                        <a:pt x="228" y="537"/>
                        <a:pt x="229" y="538"/>
                      </a:cubicBezTo>
                      <a:cubicBezTo>
                        <a:pt x="225" y="538"/>
                        <a:pt x="221" y="536"/>
                        <a:pt x="219" y="534"/>
                      </a:cubicBezTo>
                      <a:close/>
                      <a:moveTo>
                        <a:pt x="367" y="525"/>
                      </a:moveTo>
                      <a:cubicBezTo>
                        <a:pt x="366" y="525"/>
                        <a:pt x="365" y="525"/>
                        <a:pt x="364" y="525"/>
                      </a:cubicBezTo>
                      <a:cubicBezTo>
                        <a:pt x="363" y="525"/>
                        <a:pt x="361" y="525"/>
                        <a:pt x="360" y="525"/>
                      </a:cubicBezTo>
                      <a:cubicBezTo>
                        <a:pt x="359" y="525"/>
                        <a:pt x="358" y="525"/>
                        <a:pt x="357" y="524"/>
                      </a:cubicBezTo>
                      <a:cubicBezTo>
                        <a:pt x="355" y="524"/>
                        <a:pt x="354" y="524"/>
                        <a:pt x="351" y="523"/>
                      </a:cubicBezTo>
                      <a:cubicBezTo>
                        <a:pt x="350" y="522"/>
                        <a:pt x="349" y="522"/>
                        <a:pt x="347" y="522"/>
                      </a:cubicBezTo>
                      <a:cubicBezTo>
                        <a:pt x="346" y="522"/>
                        <a:pt x="344" y="522"/>
                        <a:pt x="343" y="522"/>
                      </a:cubicBezTo>
                      <a:cubicBezTo>
                        <a:pt x="343" y="522"/>
                        <a:pt x="342" y="523"/>
                        <a:pt x="341" y="523"/>
                      </a:cubicBezTo>
                      <a:cubicBezTo>
                        <a:pt x="341" y="523"/>
                        <a:pt x="341" y="523"/>
                        <a:pt x="341" y="523"/>
                      </a:cubicBezTo>
                      <a:cubicBezTo>
                        <a:pt x="339" y="523"/>
                        <a:pt x="338" y="522"/>
                        <a:pt x="337" y="522"/>
                      </a:cubicBezTo>
                      <a:cubicBezTo>
                        <a:pt x="335" y="521"/>
                        <a:pt x="335" y="521"/>
                        <a:pt x="334" y="520"/>
                      </a:cubicBezTo>
                      <a:cubicBezTo>
                        <a:pt x="334" y="520"/>
                        <a:pt x="335" y="520"/>
                        <a:pt x="335" y="520"/>
                      </a:cubicBezTo>
                      <a:cubicBezTo>
                        <a:pt x="335" y="520"/>
                        <a:pt x="336" y="520"/>
                        <a:pt x="336" y="520"/>
                      </a:cubicBezTo>
                      <a:cubicBezTo>
                        <a:pt x="338" y="520"/>
                        <a:pt x="340" y="519"/>
                        <a:pt x="341" y="519"/>
                      </a:cubicBezTo>
                      <a:cubicBezTo>
                        <a:pt x="343" y="519"/>
                        <a:pt x="344" y="518"/>
                        <a:pt x="345" y="518"/>
                      </a:cubicBezTo>
                      <a:cubicBezTo>
                        <a:pt x="346" y="518"/>
                        <a:pt x="346" y="519"/>
                        <a:pt x="347" y="519"/>
                      </a:cubicBezTo>
                      <a:cubicBezTo>
                        <a:pt x="348" y="519"/>
                        <a:pt x="350" y="520"/>
                        <a:pt x="351" y="520"/>
                      </a:cubicBezTo>
                      <a:cubicBezTo>
                        <a:pt x="353" y="521"/>
                        <a:pt x="356" y="522"/>
                        <a:pt x="358" y="523"/>
                      </a:cubicBezTo>
                      <a:cubicBezTo>
                        <a:pt x="359" y="523"/>
                        <a:pt x="360" y="523"/>
                        <a:pt x="361" y="524"/>
                      </a:cubicBezTo>
                      <a:cubicBezTo>
                        <a:pt x="364" y="524"/>
                        <a:pt x="366" y="525"/>
                        <a:pt x="368" y="525"/>
                      </a:cubicBezTo>
                      <a:cubicBezTo>
                        <a:pt x="368" y="525"/>
                        <a:pt x="368" y="525"/>
                        <a:pt x="367" y="525"/>
                      </a:cubicBezTo>
                      <a:close/>
                      <a:moveTo>
                        <a:pt x="406" y="441"/>
                      </a:moveTo>
                      <a:cubicBezTo>
                        <a:pt x="403" y="443"/>
                        <a:pt x="401" y="445"/>
                        <a:pt x="398" y="446"/>
                      </a:cubicBezTo>
                      <a:cubicBezTo>
                        <a:pt x="395" y="448"/>
                        <a:pt x="389" y="451"/>
                        <a:pt x="384" y="452"/>
                      </a:cubicBezTo>
                      <a:cubicBezTo>
                        <a:pt x="385" y="451"/>
                        <a:pt x="386" y="451"/>
                        <a:pt x="387" y="450"/>
                      </a:cubicBezTo>
                      <a:cubicBezTo>
                        <a:pt x="389" y="448"/>
                        <a:pt x="389" y="448"/>
                        <a:pt x="389" y="448"/>
                      </a:cubicBezTo>
                      <a:cubicBezTo>
                        <a:pt x="393" y="444"/>
                        <a:pt x="398" y="440"/>
                        <a:pt x="404" y="438"/>
                      </a:cubicBezTo>
                      <a:cubicBezTo>
                        <a:pt x="406" y="437"/>
                        <a:pt x="409" y="436"/>
                        <a:pt x="412" y="436"/>
                      </a:cubicBezTo>
                      <a:cubicBezTo>
                        <a:pt x="410" y="437"/>
                        <a:pt x="408" y="439"/>
                        <a:pt x="406" y="441"/>
                      </a:cubicBezTo>
                      <a:close/>
                    </a:path>
                  </a:pathLst>
                </a:custGeom>
                <a:grpFill/>
                <a:ln w="1778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grpSp>
          <p:sp>
            <p:nvSpPr>
              <p:cNvPr id="9" name="Freeform 31">
                <a:extLst>
                  <a:ext uri="{FF2B5EF4-FFF2-40B4-BE49-F238E27FC236}">
                    <a16:creationId xmlns:a16="http://schemas.microsoft.com/office/drawing/2014/main" id="{739170B0-9F6A-416F-BBE2-680D79B31394}"/>
                  </a:ext>
                </a:extLst>
              </p:cNvPr>
              <p:cNvSpPr>
                <a:spLocks noEditPoints="1"/>
              </p:cNvSpPr>
              <p:nvPr/>
            </p:nvSpPr>
            <p:spPr bwMode="auto">
              <a:xfrm>
                <a:off x="-344058" y="3152305"/>
                <a:ext cx="624673" cy="725115"/>
              </a:xfrm>
              <a:custGeom>
                <a:avLst/>
                <a:gdLst>
                  <a:gd name="T0" fmla="*/ 310 w 328"/>
                  <a:gd name="T1" fmla="*/ 303 h 406"/>
                  <a:gd name="T2" fmla="*/ 274 w 328"/>
                  <a:gd name="T3" fmla="*/ 261 h 406"/>
                  <a:gd name="T4" fmla="*/ 265 w 328"/>
                  <a:gd name="T5" fmla="*/ 188 h 406"/>
                  <a:gd name="T6" fmla="*/ 272 w 328"/>
                  <a:gd name="T7" fmla="*/ 171 h 406"/>
                  <a:gd name="T8" fmla="*/ 281 w 328"/>
                  <a:gd name="T9" fmla="*/ 140 h 406"/>
                  <a:gd name="T10" fmla="*/ 283 w 328"/>
                  <a:gd name="T11" fmla="*/ 95 h 406"/>
                  <a:gd name="T12" fmla="*/ 304 w 328"/>
                  <a:gd name="T13" fmla="*/ 103 h 406"/>
                  <a:gd name="T14" fmla="*/ 292 w 328"/>
                  <a:gd name="T15" fmla="*/ 59 h 406"/>
                  <a:gd name="T16" fmla="*/ 267 w 328"/>
                  <a:gd name="T17" fmla="*/ 32 h 406"/>
                  <a:gd name="T18" fmla="*/ 249 w 328"/>
                  <a:gd name="T19" fmla="*/ 20 h 406"/>
                  <a:gd name="T20" fmla="*/ 229 w 328"/>
                  <a:gd name="T21" fmla="*/ 19 h 406"/>
                  <a:gd name="T22" fmla="*/ 215 w 328"/>
                  <a:gd name="T23" fmla="*/ 26 h 406"/>
                  <a:gd name="T24" fmla="*/ 200 w 328"/>
                  <a:gd name="T25" fmla="*/ 28 h 406"/>
                  <a:gd name="T26" fmla="*/ 179 w 328"/>
                  <a:gd name="T27" fmla="*/ 24 h 406"/>
                  <a:gd name="T28" fmla="*/ 170 w 328"/>
                  <a:gd name="T29" fmla="*/ 32 h 406"/>
                  <a:gd name="T30" fmla="*/ 155 w 328"/>
                  <a:gd name="T31" fmla="*/ 28 h 406"/>
                  <a:gd name="T32" fmla="*/ 129 w 328"/>
                  <a:gd name="T33" fmla="*/ 3 h 406"/>
                  <a:gd name="T34" fmla="*/ 94 w 328"/>
                  <a:gd name="T35" fmla="*/ 13 h 406"/>
                  <a:gd name="T36" fmla="*/ 99 w 328"/>
                  <a:gd name="T37" fmla="*/ 47 h 406"/>
                  <a:gd name="T38" fmla="*/ 121 w 328"/>
                  <a:gd name="T39" fmla="*/ 72 h 406"/>
                  <a:gd name="T40" fmla="*/ 96 w 328"/>
                  <a:gd name="T41" fmla="*/ 98 h 406"/>
                  <a:gd name="T42" fmla="*/ 87 w 328"/>
                  <a:gd name="T43" fmla="*/ 130 h 406"/>
                  <a:gd name="T44" fmla="*/ 102 w 328"/>
                  <a:gd name="T45" fmla="*/ 131 h 406"/>
                  <a:gd name="T46" fmla="*/ 114 w 328"/>
                  <a:gd name="T47" fmla="*/ 114 h 406"/>
                  <a:gd name="T48" fmla="*/ 130 w 328"/>
                  <a:gd name="T49" fmla="*/ 109 h 406"/>
                  <a:gd name="T50" fmla="*/ 144 w 328"/>
                  <a:gd name="T51" fmla="*/ 107 h 406"/>
                  <a:gd name="T52" fmla="*/ 146 w 328"/>
                  <a:gd name="T53" fmla="*/ 120 h 406"/>
                  <a:gd name="T54" fmla="*/ 142 w 328"/>
                  <a:gd name="T55" fmla="*/ 130 h 406"/>
                  <a:gd name="T56" fmla="*/ 155 w 328"/>
                  <a:gd name="T57" fmla="*/ 146 h 406"/>
                  <a:gd name="T58" fmla="*/ 145 w 328"/>
                  <a:gd name="T59" fmla="*/ 164 h 406"/>
                  <a:gd name="T60" fmla="*/ 153 w 328"/>
                  <a:gd name="T61" fmla="*/ 180 h 406"/>
                  <a:gd name="T62" fmla="*/ 147 w 328"/>
                  <a:gd name="T63" fmla="*/ 206 h 406"/>
                  <a:gd name="T64" fmla="*/ 134 w 328"/>
                  <a:gd name="T65" fmla="*/ 231 h 406"/>
                  <a:gd name="T66" fmla="*/ 118 w 328"/>
                  <a:gd name="T67" fmla="*/ 239 h 406"/>
                  <a:gd name="T68" fmla="*/ 95 w 328"/>
                  <a:gd name="T69" fmla="*/ 255 h 406"/>
                  <a:gd name="T70" fmla="*/ 67 w 328"/>
                  <a:gd name="T71" fmla="*/ 269 h 406"/>
                  <a:gd name="T72" fmla="*/ 52 w 328"/>
                  <a:gd name="T73" fmla="*/ 279 h 406"/>
                  <a:gd name="T74" fmla="*/ 28 w 328"/>
                  <a:gd name="T75" fmla="*/ 287 h 406"/>
                  <a:gd name="T76" fmla="*/ 4 w 328"/>
                  <a:gd name="T77" fmla="*/ 300 h 406"/>
                  <a:gd name="T78" fmla="*/ 11 w 328"/>
                  <a:gd name="T79" fmla="*/ 312 h 406"/>
                  <a:gd name="T80" fmla="*/ 24 w 328"/>
                  <a:gd name="T81" fmla="*/ 329 h 406"/>
                  <a:gd name="T82" fmla="*/ 13 w 328"/>
                  <a:gd name="T83" fmla="*/ 332 h 406"/>
                  <a:gd name="T84" fmla="*/ 21 w 328"/>
                  <a:gd name="T85" fmla="*/ 349 h 406"/>
                  <a:gd name="T86" fmla="*/ 34 w 328"/>
                  <a:gd name="T87" fmla="*/ 355 h 406"/>
                  <a:gd name="T88" fmla="*/ 62 w 328"/>
                  <a:gd name="T89" fmla="*/ 357 h 406"/>
                  <a:gd name="T90" fmla="*/ 83 w 328"/>
                  <a:gd name="T91" fmla="*/ 347 h 406"/>
                  <a:gd name="T92" fmla="*/ 88 w 328"/>
                  <a:gd name="T93" fmla="*/ 340 h 406"/>
                  <a:gd name="T94" fmla="*/ 109 w 328"/>
                  <a:gd name="T95" fmla="*/ 338 h 406"/>
                  <a:gd name="T96" fmla="*/ 129 w 328"/>
                  <a:gd name="T97" fmla="*/ 350 h 406"/>
                  <a:gd name="T98" fmla="*/ 141 w 328"/>
                  <a:gd name="T99" fmla="*/ 351 h 406"/>
                  <a:gd name="T100" fmla="*/ 142 w 328"/>
                  <a:gd name="T101" fmla="*/ 355 h 406"/>
                  <a:gd name="T102" fmla="*/ 136 w 328"/>
                  <a:gd name="T103" fmla="*/ 377 h 406"/>
                  <a:gd name="T104" fmla="*/ 166 w 328"/>
                  <a:gd name="T105" fmla="*/ 366 h 406"/>
                  <a:gd name="T106" fmla="*/ 179 w 328"/>
                  <a:gd name="T107" fmla="*/ 357 h 406"/>
                  <a:gd name="T108" fmla="*/ 190 w 328"/>
                  <a:gd name="T109" fmla="*/ 372 h 406"/>
                  <a:gd name="T110" fmla="*/ 216 w 328"/>
                  <a:gd name="T111" fmla="*/ 400 h 406"/>
                  <a:gd name="T112" fmla="*/ 228 w 328"/>
                  <a:gd name="T113" fmla="*/ 406 h 406"/>
                  <a:gd name="T114" fmla="*/ 256 w 328"/>
                  <a:gd name="T115" fmla="*/ 404 h 406"/>
                  <a:gd name="T116" fmla="*/ 266 w 328"/>
                  <a:gd name="T117" fmla="*/ 404 h 406"/>
                  <a:gd name="T118" fmla="*/ 273 w 328"/>
                  <a:gd name="T119" fmla="*/ 385 h 406"/>
                  <a:gd name="T120" fmla="*/ 298 w 328"/>
                  <a:gd name="T121" fmla="*/ 373 h 406"/>
                  <a:gd name="T122" fmla="*/ 328 w 328"/>
                  <a:gd name="T123" fmla="*/ 356 h 406"/>
                  <a:gd name="T124" fmla="*/ 119 w 328"/>
                  <a:gd name="T125" fmla="*/ 332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8" h="406">
                    <a:moveTo>
                      <a:pt x="328" y="356"/>
                    </a:moveTo>
                    <a:cubicBezTo>
                      <a:pt x="327" y="352"/>
                      <a:pt x="327" y="348"/>
                      <a:pt x="327" y="344"/>
                    </a:cubicBezTo>
                    <a:cubicBezTo>
                      <a:pt x="327" y="342"/>
                      <a:pt x="327" y="339"/>
                      <a:pt x="327" y="336"/>
                    </a:cubicBezTo>
                    <a:cubicBezTo>
                      <a:pt x="327" y="335"/>
                      <a:pt x="327" y="333"/>
                      <a:pt x="327" y="330"/>
                    </a:cubicBezTo>
                    <a:cubicBezTo>
                      <a:pt x="328" y="325"/>
                      <a:pt x="328" y="319"/>
                      <a:pt x="326" y="315"/>
                    </a:cubicBezTo>
                    <a:cubicBezTo>
                      <a:pt x="324" y="312"/>
                      <a:pt x="321" y="310"/>
                      <a:pt x="317" y="308"/>
                    </a:cubicBezTo>
                    <a:cubicBezTo>
                      <a:pt x="315" y="307"/>
                      <a:pt x="312" y="305"/>
                      <a:pt x="310" y="303"/>
                    </a:cubicBezTo>
                    <a:cubicBezTo>
                      <a:pt x="305" y="296"/>
                      <a:pt x="302" y="295"/>
                      <a:pt x="293" y="295"/>
                    </a:cubicBezTo>
                    <a:cubicBezTo>
                      <a:pt x="292" y="295"/>
                      <a:pt x="292" y="295"/>
                      <a:pt x="292" y="295"/>
                    </a:cubicBezTo>
                    <a:cubicBezTo>
                      <a:pt x="287" y="295"/>
                      <a:pt x="283" y="292"/>
                      <a:pt x="281" y="288"/>
                    </a:cubicBezTo>
                    <a:cubicBezTo>
                      <a:pt x="280" y="286"/>
                      <a:pt x="280" y="286"/>
                      <a:pt x="280" y="286"/>
                    </a:cubicBezTo>
                    <a:cubicBezTo>
                      <a:pt x="278" y="282"/>
                      <a:pt x="276" y="278"/>
                      <a:pt x="275" y="274"/>
                    </a:cubicBezTo>
                    <a:cubicBezTo>
                      <a:pt x="274" y="272"/>
                      <a:pt x="274" y="269"/>
                      <a:pt x="274" y="267"/>
                    </a:cubicBezTo>
                    <a:cubicBezTo>
                      <a:pt x="274" y="265"/>
                      <a:pt x="274" y="263"/>
                      <a:pt x="274" y="261"/>
                    </a:cubicBezTo>
                    <a:cubicBezTo>
                      <a:pt x="272" y="253"/>
                      <a:pt x="271" y="246"/>
                      <a:pt x="276" y="239"/>
                    </a:cubicBezTo>
                    <a:cubicBezTo>
                      <a:pt x="277" y="238"/>
                      <a:pt x="278" y="237"/>
                      <a:pt x="278" y="236"/>
                    </a:cubicBezTo>
                    <a:cubicBezTo>
                      <a:pt x="282" y="231"/>
                      <a:pt x="288" y="225"/>
                      <a:pt x="287" y="218"/>
                    </a:cubicBezTo>
                    <a:cubicBezTo>
                      <a:pt x="286" y="213"/>
                      <a:pt x="278" y="208"/>
                      <a:pt x="272" y="205"/>
                    </a:cubicBezTo>
                    <a:cubicBezTo>
                      <a:pt x="271" y="205"/>
                      <a:pt x="270" y="204"/>
                      <a:pt x="269" y="204"/>
                    </a:cubicBezTo>
                    <a:cubicBezTo>
                      <a:pt x="264" y="202"/>
                      <a:pt x="259" y="199"/>
                      <a:pt x="258" y="195"/>
                    </a:cubicBezTo>
                    <a:cubicBezTo>
                      <a:pt x="257" y="191"/>
                      <a:pt x="260" y="189"/>
                      <a:pt x="265" y="188"/>
                    </a:cubicBezTo>
                    <a:cubicBezTo>
                      <a:pt x="266" y="188"/>
                      <a:pt x="267" y="187"/>
                      <a:pt x="267" y="187"/>
                    </a:cubicBezTo>
                    <a:cubicBezTo>
                      <a:pt x="268" y="187"/>
                      <a:pt x="268" y="187"/>
                      <a:pt x="269" y="187"/>
                    </a:cubicBezTo>
                    <a:cubicBezTo>
                      <a:pt x="277" y="184"/>
                      <a:pt x="284" y="182"/>
                      <a:pt x="286" y="178"/>
                    </a:cubicBezTo>
                    <a:cubicBezTo>
                      <a:pt x="286" y="176"/>
                      <a:pt x="286" y="175"/>
                      <a:pt x="286" y="174"/>
                    </a:cubicBezTo>
                    <a:cubicBezTo>
                      <a:pt x="284" y="170"/>
                      <a:pt x="279" y="170"/>
                      <a:pt x="277" y="170"/>
                    </a:cubicBezTo>
                    <a:cubicBezTo>
                      <a:pt x="276" y="170"/>
                      <a:pt x="275" y="170"/>
                      <a:pt x="275" y="170"/>
                    </a:cubicBezTo>
                    <a:cubicBezTo>
                      <a:pt x="274" y="170"/>
                      <a:pt x="273" y="171"/>
                      <a:pt x="272" y="171"/>
                    </a:cubicBezTo>
                    <a:cubicBezTo>
                      <a:pt x="271" y="171"/>
                      <a:pt x="270" y="172"/>
                      <a:pt x="269" y="172"/>
                    </a:cubicBezTo>
                    <a:cubicBezTo>
                      <a:pt x="269" y="172"/>
                      <a:pt x="268" y="172"/>
                      <a:pt x="268" y="171"/>
                    </a:cubicBezTo>
                    <a:cubicBezTo>
                      <a:pt x="266" y="169"/>
                      <a:pt x="268" y="166"/>
                      <a:pt x="269" y="163"/>
                    </a:cubicBezTo>
                    <a:cubicBezTo>
                      <a:pt x="270" y="163"/>
                      <a:pt x="271" y="162"/>
                      <a:pt x="272" y="160"/>
                    </a:cubicBezTo>
                    <a:cubicBezTo>
                      <a:pt x="276" y="156"/>
                      <a:pt x="278" y="153"/>
                      <a:pt x="278" y="150"/>
                    </a:cubicBezTo>
                    <a:cubicBezTo>
                      <a:pt x="278" y="149"/>
                      <a:pt x="277" y="149"/>
                      <a:pt x="276" y="148"/>
                    </a:cubicBezTo>
                    <a:cubicBezTo>
                      <a:pt x="276" y="145"/>
                      <a:pt x="279" y="142"/>
                      <a:pt x="281" y="140"/>
                    </a:cubicBezTo>
                    <a:cubicBezTo>
                      <a:pt x="284" y="137"/>
                      <a:pt x="286" y="134"/>
                      <a:pt x="283" y="131"/>
                    </a:cubicBezTo>
                    <a:cubicBezTo>
                      <a:pt x="281" y="129"/>
                      <a:pt x="277" y="128"/>
                      <a:pt x="274" y="127"/>
                    </a:cubicBezTo>
                    <a:cubicBezTo>
                      <a:pt x="268" y="127"/>
                      <a:pt x="265" y="126"/>
                      <a:pt x="264" y="121"/>
                    </a:cubicBezTo>
                    <a:cubicBezTo>
                      <a:pt x="263" y="116"/>
                      <a:pt x="267" y="109"/>
                      <a:pt x="271" y="104"/>
                    </a:cubicBezTo>
                    <a:cubicBezTo>
                      <a:pt x="272" y="102"/>
                      <a:pt x="273" y="101"/>
                      <a:pt x="273" y="100"/>
                    </a:cubicBezTo>
                    <a:cubicBezTo>
                      <a:pt x="276" y="94"/>
                      <a:pt x="278" y="94"/>
                      <a:pt x="279" y="94"/>
                    </a:cubicBezTo>
                    <a:cubicBezTo>
                      <a:pt x="280" y="94"/>
                      <a:pt x="281" y="95"/>
                      <a:pt x="283" y="95"/>
                    </a:cubicBezTo>
                    <a:cubicBezTo>
                      <a:pt x="284" y="95"/>
                      <a:pt x="286" y="96"/>
                      <a:pt x="288" y="96"/>
                    </a:cubicBezTo>
                    <a:cubicBezTo>
                      <a:pt x="288" y="96"/>
                      <a:pt x="288" y="96"/>
                      <a:pt x="289" y="96"/>
                    </a:cubicBezTo>
                    <a:cubicBezTo>
                      <a:pt x="290" y="96"/>
                      <a:pt x="291" y="96"/>
                      <a:pt x="292" y="96"/>
                    </a:cubicBezTo>
                    <a:cubicBezTo>
                      <a:pt x="293" y="96"/>
                      <a:pt x="294" y="96"/>
                      <a:pt x="295" y="96"/>
                    </a:cubicBezTo>
                    <a:cubicBezTo>
                      <a:pt x="296" y="96"/>
                      <a:pt x="297" y="96"/>
                      <a:pt x="298" y="96"/>
                    </a:cubicBezTo>
                    <a:cubicBezTo>
                      <a:pt x="300" y="97"/>
                      <a:pt x="301" y="98"/>
                      <a:pt x="302" y="100"/>
                    </a:cubicBezTo>
                    <a:cubicBezTo>
                      <a:pt x="302" y="101"/>
                      <a:pt x="303" y="102"/>
                      <a:pt x="304" y="103"/>
                    </a:cubicBezTo>
                    <a:cubicBezTo>
                      <a:pt x="305" y="104"/>
                      <a:pt x="306" y="104"/>
                      <a:pt x="307" y="104"/>
                    </a:cubicBezTo>
                    <a:cubicBezTo>
                      <a:pt x="309" y="104"/>
                      <a:pt x="310" y="103"/>
                      <a:pt x="312" y="102"/>
                    </a:cubicBezTo>
                    <a:cubicBezTo>
                      <a:pt x="315" y="98"/>
                      <a:pt x="317" y="92"/>
                      <a:pt x="315" y="89"/>
                    </a:cubicBezTo>
                    <a:cubicBezTo>
                      <a:pt x="313" y="86"/>
                      <a:pt x="310" y="85"/>
                      <a:pt x="307" y="84"/>
                    </a:cubicBezTo>
                    <a:cubicBezTo>
                      <a:pt x="304" y="84"/>
                      <a:pt x="301" y="83"/>
                      <a:pt x="300" y="79"/>
                    </a:cubicBezTo>
                    <a:cubicBezTo>
                      <a:pt x="298" y="74"/>
                      <a:pt x="297" y="71"/>
                      <a:pt x="295" y="67"/>
                    </a:cubicBezTo>
                    <a:cubicBezTo>
                      <a:pt x="294" y="64"/>
                      <a:pt x="293" y="62"/>
                      <a:pt x="292" y="59"/>
                    </a:cubicBezTo>
                    <a:cubicBezTo>
                      <a:pt x="291" y="57"/>
                      <a:pt x="290" y="54"/>
                      <a:pt x="290" y="51"/>
                    </a:cubicBezTo>
                    <a:cubicBezTo>
                      <a:pt x="289" y="46"/>
                      <a:pt x="288" y="41"/>
                      <a:pt x="285" y="37"/>
                    </a:cubicBezTo>
                    <a:cubicBezTo>
                      <a:pt x="282" y="35"/>
                      <a:pt x="279" y="35"/>
                      <a:pt x="276" y="34"/>
                    </a:cubicBezTo>
                    <a:cubicBezTo>
                      <a:pt x="274" y="34"/>
                      <a:pt x="272" y="34"/>
                      <a:pt x="270" y="33"/>
                    </a:cubicBezTo>
                    <a:cubicBezTo>
                      <a:pt x="269" y="33"/>
                      <a:pt x="269" y="33"/>
                      <a:pt x="269" y="33"/>
                    </a:cubicBezTo>
                    <a:cubicBezTo>
                      <a:pt x="268" y="33"/>
                      <a:pt x="268" y="33"/>
                      <a:pt x="268" y="33"/>
                    </a:cubicBezTo>
                    <a:cubicBezTo>
                      <a:pt x="268" y="33"/>
                      <a:pt x="267" y="33"/>
                      <a:pt x="267" y="32"/>
                    </a:cubicBezTo>
                    <a:cubicBezTo>
                      <a:pt x="266" y="32"/>
                      <a:pt x="266" y="32"/>
                      <a:pt x="266" y="32"/>
                    </a:cubicBezTo>
                    <a:cubicBezTo>
                      <a:pt x="265" y="32"/>
                      <a:pt x="265" y="31"/>
                      <a:pt x="265" y="31"/>
                    </a:cubicBezTo>
                    <a:cubicBezTo>
                      <a:pt x="265" y="31"/>
                      <a:pt x="264" y="30"/>
                      <a:pt x="263" y="30"/>
                    </a:cubicBezTo>
                    <a:cubicBezTo>
                      <a:pt x="262" y="29"/>
                      <a:pt x="261" y="28"/>
                      <a:pt x="260" y="27"/>
                    </a:cubicBezTo>
                    <a:cubicBezTo>
                      <a:pt x="258" y="27"/>
                      <a:pt x="257" y="26"/>
                      <a:pt x="256" y="25"/>
                    </a:cubicBezTo>
                    <a:cubicBezTo>
                      <a:pt x="254" y="23"/>
                      <a:pt x="252" y="22"/>
                      <a:pt x="250" y="21"/>
                    </a:cubicBezTo>
                    <a:cubicBezTo>
                      <a:pt x="249" y="20"/>
                      <a:pt x="249" y="20"/>
                      <a:pt x="249" y="20"/>
                    </a:cubicBezTo>
                    <a:cubicBezTo>
                      <a:pt x="248" y="20"/>
                      <a:pt x="248" y="19"/>
                      <a:pt x="247" y="18"/>
                    </a:cubicBezTo>
                    <a:cubicBezTo>
                      <a:pt x="245" y="17"/>
                      <a:pt x="243" y="15"/>
                      <a:pt x="240" y="15"/>
                    </a:cubicBezTo>
                    <a:cubicBezTo>
                      <a:pt x="239" y="15"/>
                      <a:pt x="238" y="15"/>
                      <a:pt x="237" y="15"/>
                    </a:cubicBezTo>
                    <a:cubicBezTo>
                      <a:pt x="236" y="16"/>
                      <a:pt x="236" y="16"/>
                      <a:pt x="236" y="16"/>
                    </a:cubicBezTo>
                    <a:cubicBezTo>
                      <a:pt x="235" y="16"/>
                      <a:pt x="233" y="17"/>
                      <a:pt x="231" y="18"/>
                    </a:cubicBezTo>
                    <a:cubicBezTo>
                      <a:pt x="231" y="18"/>
                      <a:pt x="230" y="18"/>
                      <a:pt x="230" y="18"/>
                    </a:cubicBezTo>
                    <a:cubicBezTo>
                      <a:pt x="229" y="19"/>
                      <a:pt x="229" y="19"/>
                      <a:pt x="229" y="19"/>
                    </a:cubicBezTo>
                    <a:cubicBezTo>
                      <a:pt x="228" y="19"/>
                      <a:pt x="227" y="20"/>
                      <a:pt x="227" y="20"/>
                    </a:cubicBezTo>
                    <a:cubicBezTo>
                      <a:pt x="227" y="20"/>
                      <a:pt x="227" y="20"/>
                      <a:pt x="227" y="20"/>
                    </a:cubicBezTo>
                    <a:cubicBezTo>
                      <a:pt x="226" y="20"/>
                      <a:pt x="226" y="21"/>
                      <a:pt x="225" y="21"/>
                    </a:cubicBezTo>
                    <a:cubicBezTo>
                      <a:pt x="225" y="21"/>
                      <a:pt x="225" y="21"/>
                      <a:pt x="224" y="21"/>
                    </a:cubicBezTo>
                    <a:cubicBezTo>
                      <a:pt x="222" y="22"/>
                      <a:pt x="221" y="22"/>
                      <a:pt x="219" y="23"/>
                    </a:cubicBezTo>
                    <a:cubicBezTo>
                      <a:pt x="218" y="24"/>
                      <a:pt x="217" y="24"/>
                      <a:pt x="216" y="25"/>
                    </a:cubicBezTo>
                    <a:cubicBezTo>
                      <a:pt x="215" y="25"/>
                      <a:pt x="215" y="26"/>
                      <a:pt x="215" y="26"/>
                    </a:cubicBezTo>
                    <a:cubicBezTo>
                      <a:pt x="214" y="26"/>
                      <a:pt x="213" y="27"/>
                      <a:pt x="212" y="27"/>
                    </a:cubicBezTo>
                    <a:cubicBezTo>
                      <a:pt x="212" y="27"/>
                      <a:pt x="211" y="28"/>
                      <a:pt x="210" y="28"/>
                    </a:cubicBezTo>
                    <a:cubicBezTo>
                      <a:pt x="209" y="29"/>
                      <a:pt x="209" y="29"/>
                      <a:pt x="208" y="29"/>
                    </a:cubicBezTo>
                    <a:cubicBezTo>
                      <a:pt x="208" y="29"/>
                      <a:pt x="207" y="29"/>
                      <a:pt x="207" y="28"/>
                    </a:cubicBezTo>
                    <a:cubicBezTo>
                      <a:pt x="205" y="28"/>
                      <a:pt x="204" y="28"/>
                      <a:pt x="202" y="28"/>
                    </a:cubicBezTo>
                    <a:cubicBezTo>
                      <a:pt x="202" y="28"/>
                      <a:pt x="202" y="28"/>
                      <a:pt x="202" y="28"/>
                    </a:cubicBezTo>
                    <a:cubicBezTo>
                      <a:pt x="201" y="28"/>
                      <a:pt x="201" y="28"/>
                      <a:pt x="200" y="28"/>
                    </a:cubicBezTo>
                    <a:cubicBezTo>
                      <a:pt x="199" y="28"/>
                      <a:pt x="199" y="28"/>
                      <a:pt x="199" y="28"/>
                    </a:cubicBezTo>
                    <a:cubicBezTo>
                      <a:pt x="198" y="27"/>
                      <a:pt x="197" y="27"/>
                      <a:pt x="196" y="27"/>
                    </a:cubicBezTo>
                    <a:cubicBezTo>
                      <a:pt x="195" y="27"/>
                      <a:pt x="195" y="26"/>
                      <a:pt x="194" y="25"/>
                    </a:cubicBezTo>
                    <a:cubicBezTo>
                      <a:pt x="194" y="25"/>
                      <a:pt x="193" y="24"/>
                      <a:pt x="193" y="24"/>
                    </a:cubicBezTo>
                    <a:cubicBezTo>
                      <a:pt x="190" y="22"/>
                      <a:pt x="188" y="22"/>
                      <a:pt x="186" y="21"/>
                    </a:cubicBezTo>
                    <a:cubicBezTo>
                      <a:pt x="186" y="21"/>
                      <a:pt x="186" y="21"/>
                      <a:pt x="185" y="21"/>
                    </a:cubicBezTo>
                    <a:cubicBezTo>
                      <a:pt x="182" y="21"/>
                      <a:pt x="180" y="23"/>
                      <a:pt x="179" y="24"/>
                    </a:cubicBezTo>
                    <a:cubicBezTo>
                      <a:pt x="178" y="25"/>
                      <a:pt x="178" y="26"/>
                      <a:pt x="178" y="27"/>
                    </a:cubicBezTo>
                    <a:cubicBezTo>
                      <a:pt x="178" y="27"/>
                      <a:pt x="177" y="28"/>
                      <a:pt x="177" y="28"/>
                    </a:cubicBezTo>
                    <a:cubicBezTo>
                      <a:pt x="177" y="28"/>
                      <a:pt x="177" y="29"/>
                      <a:pt x="176" y="30"/>
                    </a:cubicBezTo>
                    <a:cubicBezTo>
                      <a:pt x="176" y="30"/>
                      <a:pt x="175" y="30"/>
                      <a:pt x="175" y="30"/>
                    </a:cubicBezTo>
                    <a:cubicBezTo>
                      <a:pt x="174" y="30"/>
                      <a:pt x="174" y="30"/>
                      <a:pt x="173" y="30"/>
                    </a:cubicBezTo>
                    <a:cubicBezTo>
                      <a:pt x="173" y="31"/>
                      <a:pt x="172" y="31"/>
                      <a:pt x="171" y="31"/>
                    </a:cubicBezTo>
                    <a:cubicBezTo>
                      <a:pt x="171" y="32"/>
                      <a:pt x="171" y="32"/>
                      <a:pt x="170" y="32"/>
                    </a:cubicBezTo>
                    <a:cubicBezTo>
                      <a:pt x="168" y="33"/>
                      <a:pt x="165" y="34"/>
                      <a:pt x="162" y="35"/>
                    </a:cubicBezTo>
                    <a:cubicBezTo>
                      <a:pt x="160" y="37"/>
                      <a:pt x="158" y="38"/>
                      <a:pt x="156" y="39"/>
                    </a:cubicBezTo>
                    <a:cubicBezTo>
                      <a:pt x="155" y="40"/>
                      <a:pt x="154" y="40"/>
                      <a:pt x="153" y="40"/>
                    </a:cubicBezTo>
                    <a:cubicBezTo>
                      <a:pt x="153" y="40"/>
                      <a:pt x="152" y="40"/>
                      <a:pt x="152" y="40"/>
                    </a:cubicBezTo>
                    <a:cubicBezTo>
                      <a:pt x="151" y="40"/>
                      <a:pt x="150" y="40"/>
                      <a:pt x="150" y="40"/>
                    </a:cubicBezTo>
                    <a:cubicBezTo>
                      <a:pt x="149" y="40"/>
                      <a:pt x="148" y="40"/>
                      <a:pt x="148" y="40"/>
                    </a:cubicBezTo>
                    <a:cubicBezTo>
                      <a:pt x="153" y="36"/>
                      <a:pt x="156" y="32"/>
                      <a:pt x="155" y="28"/>
                    </a:cubicBezTo>
                    <a:cubicBezTo>
                      <a:pt x="155" y="27"/>
                      <a:pt x="154" y="25"/>
                      <a:pt x="150" y="24"/>
                    </a:cubicBezTo>
                    <a:cubicBezTo>
                      <a:pt x="149" y="24"/>
                      <a:pt x="148" y="24"/>
                      <a:pt x="147" y="24"/>
                    </a:cubicBezTo>
                    <a:cubicBezTo>
                      <a:pt x="144" y="24"/>
                      <a:pt x="142" y="24"/>
                      <a:pt x="141" y="25"/>
                    </a:cubicBezTo>
                    <a:cubicBezTo>
                      <a:pt x="141" y="25"/>
                      <a:pt x="140" y="25"/>
                      <a:pt x="140" y="25"/>
                    </a:cubicBezTo>
                    <a:cubicBezTo>
                      <a:pt x="140" y="25"/>
                      <a:pt x="139" y="25"/>
                      <a:pt x="138" y="22"/>
                    </a:cubicBezTo>
                    <a:cubicBezTo>
                      <a:pt x="136" y="18"/>
                      <a:pt x="134" y="15"/>
                      <a:pt x="133" y="11"/>
                    </a:cubicBezTo>
                    <a:cubicBezTo>
                      <a:pt x="132" y="9"/>
                      <a:pt x="130" y="6"/>
                      <a:pt x="129" y="3"/>
                    </a:cubicBezTo>
                    <a:cubicBezTo>
                      <a:pt x="128" y="0"/>
                      <a:pt x="128" y="0"/>
                      <a:pt x="128" y="0"/>
                    </a:cubicBezTo>
                    <a:cubicBezTo>
                      <a:pt x="125" y="2"/>
                      <a:pt x="125" y="2"/>
                      <a:pt x="125" y="2"/>
                    </a:cubicBezTo>
                    <a:cubicBezTo>
                      <a:pt x="123" y="3"/>
                      <a:pt x="121" y="4"/>
                      <a:pt x="118" y="4"/>
                    </a:cubicBezTo>
                    <a:cubicBezTo>
                      <a:pt x="116" y="4"/>
                      <a:pt x="115" y="4"/>
                      <a:pt x="113" y="4"/>
                    </a:cubicBezTo>
                    <a:cubicBezTo>
                      <a:pt x="111" y="3"/>
                      <a:pt x="109" y="3"/>
                      <a:pt x="107" y="3"/>
                    </a:cubicBezTo>
                    <a:cubicBezTo>
                      <a:pt x="104" y="3"/>
                      <a:pt x="100" y="4"/>
                      <a:pt x="97" y="6"/>
                    </a:cubicBezTo>
                    <a:cubicBezTo>
                      <a:pt x="95" y="8"/>
                      <a:pt x="94" y="10"/>
                      <a:pt x="94" y="13"/>
                    </a:cubicBezTo>
                    <a:cubicBezTo>
                      <a:pt x="94" y="13"/>
                      <a:pt x="95" y="14"/>
                      <a:pt x="95" y="14"/>
                    </a:cubicBezTo>
                    <a:cubicBezTo>
                      <a:pt x="95" y="15"/>
                      <a:pt x="95" y="16"/>
                      <a:pt x="95" y="17"/>
                    </a:cubicBezTo>
                    <a:cubicBezTo>
                      <a:pt x="95" y="19"/>
                      <a:pt x="94" y="20"/>
                      <a:pt x="93" y="22"/>
                    </a:cubicBezTo>
                    <a:cubicBezTo>
                      <a:pt x="91" y="24"/>
                      <a:pt x="90" y="26"/>
                      <a:pt x="89" y="29"/>
                    </a:cubicBezTo>
                    <a:cubicBezTo>
                      <a:pt x="87" y="35"/>
                      <a:pt x="91" y="38"/>
                      <a:pt x="94" y="42"/>
                    </a:cubicBezTo>
                    <a:cubicBezTo>
                      <a:pt x="95" y="42"/>
                      <a:pt x="95" y="43"/>
                      <a:pt x="96" y="44"/>
                    </a:cubicBezTo>
                    <a:cubicBezTo>
                      <a:pt x="97" y="45"/>
                      <a:pt x="98" y="46"/>
                      <a:pt x="99" y="47"/>
                    </a:cubicBezTo>
                    <a:cubicBezTo>
                      <a:pt x="102" y="52"/>
                      <a:pt x="106" y="57"/>
                      <a:pt x="113" y="58"/>
                    </a:cubicBezTo>
                    <a:cubicBezTo>
                      <a:pt x="114" y="58"/>
                      <a:pt x="114" y="58"/>
                      <a:pt x="114" y="58"/>
                    </a:cubicBezTo>
                    <a:cubicBezTo>
                      <a:pt x="114" y="59"/>
                      <a:pt x="115" y="61"/>
                      <a:pt x="118" y="61"/>
                    </a:cubicBezTo>
                    <a:cubicBezTo>
                      <a:pt x="119" y="61"/>
                      <a:pt x="121" y="61"/>
                      <a:pt x="122" y="61"/>
                    </a:cubicBezTo>
                    <a:cubicBezTo>
                      <a:pt x="123" y="60"/>
                      <a:pt x="124" y="59"/>
                      <a:pt x="125" y="59"/>
                    </a:cubicBezTo>
                    <a:cubicBezTo>
                      <a:pt x="124" y="60"/>
                      <a:pt x="123" y="62"/>
                      <a:pt x="122" y="64"/>
                    </a:cubicBezTo>
                    <a:cubicBezTo>
                      <a:pt x="121" y="67"/>
                      <a:pt x="121" y="69"/>
                      <a:pt x="121" y="72"/>
                    </a:cubicBezTo>
                    <a:cubicBezTo>
                      <a:pt x="120" y="74"/>
                      <a:pt x="120" y="76"/>
                      <a:pt x="119" y="78"/>
                    </a:cubicBezTo>
                    <a:cubicBezTo>
                      <a:pt x="118" y="80"/>
                      <a:pt x="116" y="82"/>
                      <a:pt x="113" y="84"/>
                    </a:cubicBezTo>
                    <a:cubicBezTo>
                      <a:pt x="113" y="85"/>
                      <a:pt x="112" y="86"/>
                      <a:pt x="111" y="86"/>
                    </a:cubicBezTo>
                    <a:cubicBezTo>
                      <a:pt x="110" y="87"/>
                      <a:pt x="109" y="88"/>
                      <a:pt x="108" y="90"/>
                    </a:cubicBezTo>
                    <a:cubicBezTo>
                      <a:pt x="106" y="91"/>
                      <a:pt x="105" y="93"/>
                      <a:pt x="103" y="94"/>
                    </a:cubicBezTo>
                    <a:cubicBezTo>
                      <a:pt x="102" y="95"/>
                      <a:pt x="100" y="96"/>
                      <a:pt x="99" y="96"/>
                    </a:cubicBezTo>
                    <a:cubicBezTo>
                      <a:pt x="98" y="97"/>
                      <a:pt x="97" y="97"/>
                      <a:pt x="96" y="98"/>
                    </a:cubicBezTo>
                    <a:cubicBezTo>
                      <a:pt x="91" y="101"/>
                      <a:pt x="87" y="105"/>
                      <a:pt x="82" y="109"/>
                    </a:cubicBezTo>
                    <a:cubicBezTo>
                      <a:pt x="78" y="113"/>
                      <a:pt x="75" y="117"/>
                      <a:pt x="72" y="121"/>
                    </a:cubicBezTo>
                    <a:cubicBezTo>
                      <a:pt x="70" y="124"/>
                      <a:pt x="70" y="127"/>
                      <a:pt x="72" y="129"/>
                    </a:cubicBezTo>
                    <a:cubicBezTo>
                      <a:pt x="74" y="131"/>
                      <a:pt x="76" y="132"/>
                      <a:pt x="81" y="132"/>
                    </a:cubicBezTo>
                    <a:cubicBezTo>
                      <a:pt x="81" y="132"/>
                      <a:pt x="81" y="132"/>
                      <a:pt x="81" y="132"/>
                    </a:cubicBezTo>
                    <a:cubicBezTo>
                      <a:pt x="82" y="132"/>
                      <a:pt x="83" y="131"/>
                      <a:pt x="84" y="131"/>
                    </a:cubicBezTo>
                    <a:cubicBezTo>
                      <a:pt x="85" y="131"/>
                      <a:pt x="86" y="131"/>
                      <a:pt x="87" y="130"/>
                    </a:cubicBezTo>
                    <a:cubicBezTo>
                      <a:pt x="89" y="129"/>
                      <a:pt x="89" y="129"/>
                      <a:pt x="89" y="129"/>
                    </a:cubicBezTo>
                    <a:cubicBezTo>
                      <a:pt x="90" y="129"/>
                      <a:pt x="90" y="129"/>
                      <a:pt x="91" y="128"/>
                    </a:cubicBezTo>
                    <a:cubicBezTo>
                      <a:pt x="91" y="128"/>
                      <a:pt x="91" y="128"/>
                      <a:pt x="91" y="128"/>
                    </a:cubicBezTo>
                    <a:cubicBezTo>
                      <a:pt x="92" y="128"/>
                      <a:pt x="93" y="128"/>
                      <a:pt x="94" y="128"/>
                    </a:cubicBezTo>
                    <a:cubicBezTo>
                      <a:pt x="94" y="128"/>
                      <a:pt x="95" y="128"/>
                      <a:pt x="95" y="128"/>
                    </a:cubicBezTo>
                    <a:cubicBezTo>
                      <a:pt x="96" y="128"/>
                      <a:pt x="96" y="129"/>
                      <a:pt x="96" y="129"/>
                    </a:cubicBezTo>
                    <a:cubicBezTo>
                      <a:pt x="98" y="130"/>
                      <a:pt x="99" y="131"/>
                      <a:pt x="102" y="131"/>
                    </a:cubicBezTo>
                    <a:cubicBezTo>
                      <a:pt x="102" y="131"/>
                      <a:pt x="102" y="131"/>
                      <a:pt x="102" y="131"/>
                    </a:cubicBezTo>
                    <a:cubicBezTo>
                      <a:pt x="102" y="131"/>
                      <a:pt x="102" y="131"/>
                      <a:pt x="102" y="131"/>
                    </a:cubicBezTo>
                    <a:cubicBezTo>
                      <a:pt x="106" y="131"/>
                      <a:pt x="107" y="128"/>
                      <a:pt x="106" y="124"/>
                    </a:cubicBezTo>
                    <a:cubicBezTo>
                      <a:pt x="106" y="123"/>
                      <a:pt x="106" y="123"/>
                      <a:pt x="106" y="123"/>
                    </a:cubicBezTo>
                    <a:cubicBezTo>
                      <a:pt x="106" y="121"/>
                      <a:pt x="106" y="120"/>
                      <a:pt x="106" y="119"/>
                    </a:cubicBezTo>
                    <a:cubicBezTo>
                      <a:pt x="107" y="118"/>
                      <a:pt x="109" y="117"/>
                      <a:pt x="110" y="116"/>
                    </a:cubicBezTo>
                    <a:cubicBezTo>
                      <a:pt x="112" y="115"/>
                      <a:pt x="113" y="115"/>
                      <a:pt x="114" y="114"/>
                    </a:cubicBezTo>
                    <a:cubicBezTo>
                      <a:pt x="115" y="114"/>
                      <a:pt x="115" y="113"/>
                      <a:pt x="116" y="113"/>
                    </a:cubicBezTo>
                    <a:cubicBezTo>
                      <a:pt x="117" y="112"/>
                      <a:pt x="117" y="112"/>
                      <a:pt x="118" y="112"/>
                    </a:cubicBezTo>
                    <a:cubicBezTo>
                      <a:pt x="118" y="112"/>
                      <a:pt x="119" y="112"/>
                      <a:pt x="119" y="112"/>
                    </a:cubicBezTo>
                    <a:cubicBezTo>
                      <a:pt x="119" y="112"/>
                      <a:pt x="120" y="113"/>
                      <a:pt x="120" y="113"/>
                    </a:cubicBezTo>
                    <a:cubicBezTo>
                      <a:pt x="121" y="113"/>
                      <a:pt x="121" y="113"/>
                      <a:pt x="121" y="113"/>
                    </a:cubicBezTo>
                    <a:cubicBezTo>
                      <a:pt x="124" y="113"/>
                      <a:pt x="126" y="112"/>
                      <a:pt x="129" y="110"/>
                    </a:cubicBezTo>
                    <a:cubicBezTo>
                      <a:pt x="130" y="109"/>
                      <a:pt x="130" y="109"/>
                      <a:pt x="130" y="109"/>
                    </a:cubicBezTo>
                    <a:cubicBezTo>
                      <a:pt x="131" y="108"/>
                      <a:pt x="132" y="108"/>
                      <a:pt x="133" y="108"/>
                    </a:cubicBezTo>
                    <a:cubicBezTo>
                      <a:pt x="133" y="108"/>
                      <a:pt x="134" y="108"/>
                      <a:pt x="134" y="108"/>
                    </a:cubicBezTo>
                    <a:cubicBezTo>
                      <a:pt x="135" y="108"/>
                      <a:pt x="136" y="108"/>
                      <a:pt x="138" y="108"/>
                    </a:cubicBezTo>
                    <a:cubicBezTo>
                      <a:pt x="138" y="108"/>
                      <a:pt x="138" y="108"/>
                      <a:pt x="138" y="108"/>
                    </a:cubicBezTo>
                    <a:cubicBezTo>
                      <a:pt x="139" y="108"/>
                      <a:pt x="139" y="108"/>
                      <a:pt x="140" y="108"/>
                    </a:cubicBezTo>
                    <a:cubicBezTo>
                      <a:pt x="141" y="108"/>
                      <a:pt x="142" y="108"/>
                      <a:pt x="143" y="107"/>
                    </a:cubicBezTo>
                    <a:cubicBezTo>
                      <a:pt x="144" y="107"/>
                      <a:pt x="144" y="107"/>
                      <a:pt x="144" y="107"/>
                    </a:cubicBezTo>
                    <a:cubicBezTo>
                      <a:pt x="143" y="109"/>
                      <a:pt x="143" y="110"/>
                      <a:pt x="143" y="111"/>
                    </a:cubicBezTo>
                    <a:cubicBezTo>
                      <a:pt x="146" y="111"/>
                      <a:pt x="146" y="111"/>
                      <a:pt x="146" y="111"/>
                    </a:cubicBezTo>
                    <a:cubicBezTo>
                      <a:pt x="143" y="112"/>
                      <a:pt x="143" y="112"/>
                      <a:pt x="143" y="112"/>
                    </a:cubicBezTo>
                    <a:cubicBezTo>
                      <a:pt x="143" y="113"/>
                      <a:pt x="143" y="114"/>
                      <a:pt x="143" y="115"/>
                    </a:cubicBezTo>
                    <a:cubicBezTo>
                      <a:pt x="143" y="116"/>
                      <a:pt x="144" y="118"/>
                      <a:pt x="145" y="119"/>
                    </a:cubicBezTo>
                    <a:cubicBezTo>
                      <a:pt x="146" y="119"/>
                      <a:pt x="146" y="119"/>
                      <a:pt x="146" y="119"/>
                    </a:cubicBezTo>
                    <a:cubicBezTo>
                      <a:pt x="146" y="119"/>
                      <a:pt x="146" y="120"/>
                      <a:pt x="146" y="120"/>
                    </a:cubicBezTo>
                    <a:cubicBezTo>
                      <a:pt x="146" y="120"/>
                      <a:pt x="146" y="120"/>
                      <a:pt x="146" y="120"/>
                    </a:cubicBezTo>
                    <a:cubicBezTo>
                      <a:pt x="146" y="120"/>
                      <a:pt x="145" y="121"/>
                      <a:pt x="145" y="122"/>
                    </a:cubicBezTo>
                    <a:cubicBezTo>
                      <a:pt x="145" y="122"/>
                      <a:pt x="145" y="122"/>
                      <a:pt x="145" y="122"/>
                    </a:cubicBezTo>
                    <a:cubicBezTo>
                      <a:pt x="145" y="122"/>
                      <a:pt x="145" y="123"/>
                      <a:pt x="144" y="123"/>
                    </a:cubicBezTo>
                    <a:cubicBezTo>
                      <a:pt x="143" y="123"/>
                      <a:pt x="141" y="124"/>
                      <a:pt x="141" y="127"/>
                    </a:cubicBezTo>
                    <a:cubicBezTo>
                      <a:pt x="141" y="128"/>
                      <a:pt x="142" y="129"/>
                      <a:pt x="142" y="130"/>
                    </a:cubicBezTo>
                    <a:cubicBezTo>
                      <a:pt x="142" y="130"/>
                      <a:pt x="142" y="130"/>
                      <a:pt x="142" y="130"/>
                    </a:cubicBezTo>
                    <a:cubicBezTo>
                      <a:pt x="143" y="131"/>
                      <a:pt x="143" y="132"/>
                      <a:pt x="145" y="133"/>
                    </a:cubicBezTo>
                    <a:cubicBezTo>
                      <a:pt x="146" y="134"/>
                      <a:pt x="146" y="134"/>
                      <a:pt x="146" y="135"/>
                    </a:cubicBezTo>
                    <a:cubicBezTo>
                      <a:pt x="146" y="135"/>
                      <a:pt x="146" y="136"/>
                      <a:pt x="146" y="136"/>
                    </a:cubicBezTo>
                    <a:cubicBezTo>
                      <a:pt x="146" y="138"/>
                      <a:pt x="145" y="139"/>
                      <a:pt x="146" y="141"/>
                    </a:cubicBezTo>
                    <a:cubicBezTo>
                      <a:pt x="147" y="143"/>
                      <a:pt x="148" y="145"/>
                      <a:pt x="150" y="146"/>
                    </a:cubicBezTo>
                    <a:cubicBezTo>
                      <a:pt x="151" y="146"/>
                      <a:pt x="152" y="146"/>
                      <a:pt x="153" y="146"/>
                    </a:cubicBezTo>
                    <a:cubicBezTo>
                      <a:pt x="153" y="146"/>
                      <a:pt x="154" y="146"/>
                      <a:pt x="155" y="146"/>
                    </a:cubicBezTo>
                    <a:cubicBezTo>
                      <a:pt x="154" y="148"/>
                      <a:pt x="152" y="149"/>
                      <a:pt x="150" y="151"/>
                    </a:cubicBezTo>
                    <a:cubicBezTo>
                      <a:pt x="148" y="152"/>
                      <a:pt x="148" y="152"/>
                      <a:pt x="148" y="152"/>
                    </a:cubicBezTo>
                    <a:cubicBezTo>
                      <a:pt x="148" y="152"/>
                      <a:pt x="148" y="152"/>
                      <a:pt x="148" y="152"/>
                    </a:cubicBezTo>
                    <a:cubicBezTo>
                      <a:pt x="147" y="152"/>
                      <a:pt x="146" y="153"/>
                      <a:pt x="146" y="155"/>
                    </a:cubicBezTo>
                    <a:cubicBezTo>
                      <a:pt x="145" y="156"/>
                      <a:pt x="145" y="157"/>
                      <a:pt x="145" y="159"/>
                    </a:cubicBezTo>
                    <a:cubicBezTo>
                      <a:pt x="145" y="160"/>
                      <a:pt x="145" y="161"/>
                      <a:pt x="145" y="163"/>
                    </a:cubicBezTo>
                    <a:cubicBezTo>
                      <a:pt x="145" y="164"/>
                      <a:pt x="145" y="164"/>
                      <a:pt x="145" y="164"/>
                    </a:cubicBezTo>
                    <a:cubicBezTo>
                      <a:pt x="145" y="164"/>
                      <a:pt x="145" y="165"/>
                      <a:pt x="145" y="166"/>
                    </a:cubicBezTo>
                    <a:cubicBezTo>
                      <a:pt x="145" y="166"/>
                      <a:pt x="146" y="167"/>
                      <a:pt x="146" y="167"/>
                    </a:cubicBezTo>
                    <a:cubicBezTo>
                      <a:pt x="146" y="167"/>
                      <a:pt x="146" y="168"/>
                      <a:pt x="146" y="168"/>
                    </a:cubicBezTo>
                    <a:cubicBezTo>
                      <a:pt x="146" y="169"/>
                      <a:pt x="146" y="169"/>
                      <a:pt x="146" y="170"/>
                    </a:cubicBezTo>
                    <a:cubicBezTo>
                      <a:pt x="146" y="172"/>
                      <a:pt x="146" y="173"/>
                      <a:pt x="147" y="175"/>
                    </a:cubicBezTo>
                    <a:cubicBezTo>
                      <a:pt x="148" y="178"/>
                      <a:pt x="151" y="179"/>
                      <a:pt x="153" y="180"/>
                    </a:cubicBezTo>
                    <a:cubicBezTo>
                      <a:pt x="153" y="180"/>
                      <a:pt x="153" y="180"/>
                      <a:pt x="153" y="180"/>
                    </a:cubicBezTo>
                    <a:cubicBezTo>
                      <a:pt x="154" y="181"/>
                      <a:pt x="156" y="182"/>
                      <a:pt x="157" y="182"/>
                    </a:cubicBezTo>
                    <a:cubicBezTo>
                      <a:pt x="154" y="184"/>
                      <a:pt x="152" y="189"/>
                      <a:pt x="152" y="193"/>
                    </a:cubicBezTo>
                    <a:cubicBezTo>
                      <a:pt x="152" y="194"/>
                      <a:pt x="152" y="194"/>
                      <a:pt x="151" y="195"/>
                    </a:cubicBezTo>
                    <a:cubicBezTo>
                      <a:pt x="151" y="196"/>
                      <a:pt x="151" y="196"/>
                      <a:pt x="151" y="196"/>
                    </a:cubicBezTo>
                    <a:cubicBezTo>
                      <a:pt x="150" y="198"/>
                      <a:pt x="150" y="200"/>
                      <a:pt x="149" y="201"/>
                    </a:cubicBezTo>
                    <a:cubicBezTo>
                      <a:pt x="149" y="202"/>
                      <a:pt x="149" y="202"/>
                      <a:pt x="149" y="202"/>
                    </a:cubicBezTo>
                    <a:cubicBezTo>
                      <a:pt x="148" y="203"/>
                      <a:pt x="148" y="204"/>
                      <a:pt x="147" y="206"/>
                    </a:cubicBezTo>
                    <a:cubicBezTo>
                      <a:pt x="147" y="207"/>
                      <a:pt x="147" y="208"/>
                      <a:pt x="146" y="209"/>
                    </a:cubicBezTo>
                    <a:cubicBezTo>
                      <a:pt x="146" y="210"/>
                      <a:pt x="145" y="212"/>
                      <a:pt x="145" y="213"/>
                    </a:cubicBezTo>
                    <a:cubicBezTo>
                      <a:pt x="144" y="215"/>
                      <a:pt x="144" y="216"/>
                      <a:pt x="143" y="218"/>
                    </a:cubicBezTo>
                    <a:cubicBezTo>
                      <a:pt x="142" y="220"/>
                      <a:pt x="142" y="220"/>
                      <a:pt x="142" y="220"/>
                    </a:cubicBezTo>
                    <a:cubicBezTo>
                      <a:pt x="141" y="222"/>
                      <a:pt x="140" y="224"/>
                      <a:pt x="139" y="225"/>
                    </a:cubicBezTo>
                    <a:cubicBezTo>
                      <a:pt x="138" y="226"/>
                      <a:pt x="137" y="228"/>
                      <a:pt x="135" y="229"/>
                    </a:cubicBezTo>
                    <a:cubicBezTo>
                      <a:pt x="135" y="230"/>
                      <a:pt x="134" y="230"/>
                      <a:pt x="134" y="231"/>
                    </a:cubicBezTo>
                    <a:cubicBezTo>
                      <a:pt x="133" y="232"/>
                      <a:pt x="133" y="232"/>
                      <a:pt x="132" y="233"/>
                    </a:cubicBezTo>
                    <a:cubicBezTo>
                      <a:pt x="132" y="233"/>
                      <a:pt x="131" y="234"/>
                      <a:pt x="131" y="234"/>
                    </a:cubicBezTo>
                    <a:cubicBezTo>
                      <a:pt x="130" y="234"/>
                      <a:pt x="130" y="235"/>
                      <a:pt x="129" y="235"/>
                    </a:cubicBezTo>
                    <a:cubicBezTo>
                      <a:pt x="128" y="236"/>
                      <a:pt x="127" y="237"/>
                      <a:pt x="126" y="237"/>
                    </a:cubicBezTo>
                    <a:cubicBezTo>
                      <a:pt x="125" y="238"/>
                      <a:pt x="125" y="238"/>
                      <a:pt x="125" y="238"/>
                    </a:cubicBezTo>
                    <a:cubicBezTo>
                      <a:pt x="125" y="239"/>
                      <a:pt x="123" y="239"/>
                      <a:pt x="122" y="239"/>
                    </a:cubicBezTo>
                    <a:cubicBezTo>
                      <a:pt x="120" y="239"/>
                      <a:pt x="119" y="239"/>
                      <a:pt x="118" y="239"/>
                    </a:cubicBezTo>
                    <a:cubicBezTo>
                      <a:pt x="116" y="240"/>
                      <a:pt x="115" y="241"/>
                      <a:pt x="114" y="242"/>
                    </a:cubicBezTo>
                    <a:cubicBezTo>
                      <a:pt x="114" y="242"/>
                      <a:pt x="114" y="243"/>
                      <a:pt x="114" y="243"/>
                    </a:cubicBezTo>
                    <a:cubicBezTo>
                      <a:pt x="112" y="244"/>
                      <a:pt x="111" y="246"/>
                      <a:pt x="109" y="247"/>
                    </a:cubicBezTo>
                    <a:cubicBezTo>
                      <a:pt x="108" y="249"/>
                      <a:pt x="106" y="250"/>
                      <a:pt x="104" y="251"/>
                    </a:cubicBezTo>
                    <a:cubicBezTo>
                      <a:pt x="103" y="252"/>
                      <a:pt x="102" y="253"/>
                      <a:pt x="101" y="253"/>
                    </a:cubicBezTo>
                    <a:cubicBezTo>
                      <a:pt x="100" y="254"/>
                      <a:pt x="100" y="255"/>
                      <a:pt x="99" y="255"/>
                    </a:cubicBezTo>
                    <a:cubicBezTo>
                      <a:pt x="97" y="255"/>
                      <a:pt x="96" y="255"/>
                      <a:pt x="95" y="255"/>
                    </a:cubicBezTo>
                    <a:cubicBezTo>
                      <a:pt x="92" y="255"/>
                      <a:pt x="90" y="255"/>
                      <a:pt x="87" y="254"/>
                    </a:cubicBezTo>
                    <a:cubicBezTo>
                      <a:pt x="87" y="254"/>
                      <a:pt x="87" y="254"/>
                      <a:pt x="86" y="254"/>
                    </a:cubicBezTo>
                    <a:cubicBezTo>
                      <a:pt x="83" y="254"/>
                      <a:pt x="80" y="257"/>
                      <a:pt x="79" y="258"/>
                    </a:cubicBezTo>
                    <a:cubicBezTo>
                      <a:pt x="77" y="260"/>
                      <a:pt x="77" y="260"/>
                      <a:pt x="77" y="260"/>
                    </a:cubicBezTo>
                    <a:cubicBezTo>
                      <a:pt x="75" y="261"/>
                      <a:pt x="74" y="262"/>
                      <a:pt x="73" y="264"/>
                    </a:cubicBezTo>
                    <a:cubicBezTo>
                      <a:pt x="72" y="264"/>
                      <a:pt x="71" y="265"/>
                      <a:pt x="70" y="266"/>
                    </a:cubicBezTo>
                    <a:cubicBezTo>
                      <a:pt x="69" y="267"/>
                      <a:pt x="68" y="268"/>
                      <a:pt x="67" y="269"/>
                    </a:cubicBezTo>
                    <a:cubicBezTo>
                      <a:pt x="67" y="270"/>
                      <a:pt x="66" y="270"/>
                      <a:pt x="65" y="270"/>
                    </a:cubicBezTo>
                    <a:cubicBezTo>
                      <a:pt x="64" y="271"/>
                      <a:pt x="63" y="271"/>
                      <a:pt x="61" y="272"/>
                    </a:cubicBezTo>
                    <a:cubicBezTo>
                      <a:pt x="60" y="274"/>
                      <a:pt x="59" y="276"/>
                      <a:pt x="59" y="277"/>
                    </a:cubicBezTo>
                    <a:cubicBezTo>
                      <a:pt x="59" y="278"/>
                      <a:pt x="59" y="278"/>
                      <a:pt x="59" y="278"/>
                    </a:cubicBezTo>
                    <a:cubicBezTo>
                      <a:pt x="58" y="279"/>
                      <a:pt x="57" y="279"/>
                      <a:pt x="56" y="279"/>
                    </a:cubicBezTo>
                    <a:cubicBezTo>
                      <a:pt x="55" y="279"/>
                      <a:pt x="55" y="279"/>
                      <a:pt x="55" y="279"/>
                    </a:cubicBezTo>
                    <a:cubicBezTo>
                      <a:pt x="54" y="279"/>
                      <a:pt x="53" y="279"/>
                      <a:pt x="52" y="279"/>
                    </a:cubicBezTo>
                    <a:cubicBezTo>
                      <a:pt x="51" y="279"/>
                      <a:pt x="50" y="279"/>
                      <a:pt x="49" y="279"/>
                    </a:cubicBezTo>
                    <a:cubicBezTo>
                      <a:pt x="48" y="279"/>
                      <a:pt x="47" y="279"/>
                      <a:pt x="46" y="278"/>
                    </a:cubicBezTo>
                    <a:cubicBezTo>
                      <a:pt x="44" y="278"/>
                      <a:pt x="43" y="277"/>
                      <a:pt x="41" y="277"/>
                    </a:cubicBezTo>
                    <a:cubicBezTo>
                      <a:pt x="40" y="277"/>
                      <a:pt x="38" y="277"/>
                      <a:pt x="37" y="277"/>
                    </a:cubicBezTo>
                    <a:cubicBezTo>
                      <a:pt x="35" y="277"/>
                      <a:pt x="34" y="277"/>
                      <a:pt x="33" y="277"/>
                    </a:cubicBezTo>
                    <a:cubicBezTo>
                      <a:pt x="30" y="278"/>
                      <a:pt x="29" y="282"/>
                      <a:pt x="29" y="284"/>
                    </a:cubicBezTo>
                    <a:cubicBezTo>
                      <a:pt x="29" y="285"/>
                      <a:pt x="28" y="286"/>
                      <a:pt x="28" y="287"/>
                    </a:cubicBezTo>
                    <a:cubicBezTo>
                      <a:pt x="28" y="287"/>
                      <a:pt x="28" y="287"/>
                      <a:pt x="28" y="287"/>
                    </a:cubicBezTo>
                    <a:cubicBezTo>
                      <a:pt x="26" y="289"/>
                      <a:pt x="24" y="291"/>
                      <a:pt x="22" y="293"/>
                    </a:cubicBezTo>
                    <a:cubicBezTo>
                      <a:pt x="20" y="293"/>
                      <a:pt x="20" y="293"/>
                      <a:pt x="20" y="293"/>
                    </a:cubicBezTo>
                    <a:cubicBezTo>
                      <a:pt x="19" y="294"/>
                      <a:pt x="17" y="295"/>
                      <a:pt x="16" y="295"/>
                    </a:cubicBezTo>
                    <a:cubicBezTo>
                      <a:pt x="13" y="296"/>
                      <a:pt x="12" y="296"/>
                      <a:pt x="10" y="297"/>
                    </a:cubicBezTo>
                    <a:cubicBezTo>
                      <a:pt x="10" y="297"/>
                      <a:pt x="9" y="297"/>
                      <a:pt x="8" y="298"/>
                    </a:cubicBezTo>
                    <a:cubicBezTo>
                      <a:pt x="7" y="298"/>
                      <a:pt x="5" y="299"/>
                      <a:pt x="4" y="300"/>
                    </a:cubicBezTo>
                    <a:cubicBezTo>
                      <a:pt x="3" y="301"/>
                      <a:pt x="3" y="303"/>
                      <a:pt x="2" y="303"/>
                    </a:cubicBezTo>
                    <a:cubicBezTo>
                      <a:pt x="2" y="304"/>
                      <a:pt x="2" y="304"/>
                      <a:pt x="2" y="304"/>
                    </a:cubicBezTo>
                    <a:cubicBezTo>
                      <a:pt x="2" y="305"/>
                      <a:pt x="2" y="305"/>
                      <a:pt x="2" y="305"/>
                    </a:cubicBezTo>
                    <a:cubicBezTo>
                      <a:pt x="1" y="307"/>
                      <a:pt x="0" y="308"/>
                      <a:pt x="1" y="310"/>
                    </a:cubicBezTo>
                    <a:cubicBezTo>
                      <a:pt x="2" y="312"/>
                      <a:pt x="4" y="313"/>
                      <a:pt x="5" y="313"/>
                    </a:cubicBezTo>
                    <a:cubicBezTo>
                      <a:pt x="6" y="313"/>
                      <a:pt x="6" y="313"/>
                      <a:pt x="7" y="313"/>
                    </a:cubicBezTo>
                    <a:cubicBezTo>
                      <a:pt x="8" y="313"/>
                      <a:pt x="10" y="313"/>
                      <a:pt x="11" y="312"/>
                    </a:cubicBezTo>
                    <a:cubicBezTo>
                      <a:pt x="12" y="312"/>
                      <a:pt x="13" y="312"/>
                      <a:pt x="14" y="312"/>
                    </a:cubicBezTo>
                    <a:cubicBezTo>
                      <a:pt x="15" y="312"/>
                      <a:pt x="15" y="312"/>
                      <a:pt x="16" y="312"/>
                    </a:cubicBezTo>
                    <a:cubicBezTo>
                      <a:pt x="18" y="313"/>
                      <a:pt x="21" y="314"/>
                      <a:pt x="23" y="317"/>
                    </a:cubicBezTo>
                    <a:cubicBezTo>
                      <a:pt x="26" y="320"/>
                      <a:pt x="28" y="322"/>
                      <a:pt x="28" y="325"/>
                    </a:cubicBezTo>
                    <a:cubicBezTo>
                      <a:pt x="28" y="326"/>
                      <a:pt x="28" y="326"/>
                      <a:pt x="27" y="327"/>
                    </a:cubicBezTo>
                    <a:cubicBezTo>
                      <a:pt x="26" y="328"/>
                      <a:pt x="26" y="328"/>
                      <a:pt x="26" y="328"/>
                    </a:cubicBezTo>
                    <a:cubicBezTo>
                      <a:pt x="25" y="328"/>
                      <a:pt x="25" y="329"/>
                      <a:pt x="24" y="329"/>
                    </a:cubicBezTo>
                    <a:cubicBezTo>
                      <a:pt x="24" y="329"/>
                      <a:pt x="24" y="329"/>
                      <a:pt x="24" y="329"/>
                    </a:cubicBezTo>
                    <a:cubicBezTo>
                      <a:pt x="23" y="328"/>
                      <a:pt x="23" y="328"/>
                      <a:pt x="23" y="328"/>
                    </a:cubicBezTo>
                    <a:cubicBezTo>
                      <a:pt x="22" y="328"/>
                      <a:pt x="21" y="327"/>
                      <a:pt x="20" y="327"/>
                    </a:cubicBezTo>
                    <a:cubicBezTo>
                      <a:pt x="18" y="327"/>
                      <a:pt x="16" y="329"/>
                      <a:pt x="15" y="329"/>
                    </a:cubicBezTo>
                    <a:cubicBezTo>
                      <a:pt x="15" y="330"/>
                      <a:pt x="15" y="330"/>
                      <a:pt x="14" y="330"/>
                    </a:cubicBezTo>
                    <a:cubicBezTo>
                      <a:pt x="14" y="331"/>
                      <a:pt x="14" y="331"/>
                      <a:pt x="13" y="331"/>
                    </a:cubicBezTo>
                    <a:cubicBezTo>
                      <a:pt x="13" y="331"/>
                      <a:pt x="13" y="332"/>
                      <a:pt x="13" y="332"/>
                    </a:cubicBezTo>
                    <a:cubicBezTo>
                      <a:pt x="12" y="332"/>
                      <a:pt x="11" y="332"/>
                      <a:pt x="10" y="334"/>
                    </a:cubicBezTo>
                    <a:cubicBezTo>
                      <a:pt x="9" y="335"/>
                      <a:pt x="9" y="336"/>
                      <a:pt x="9" y="337"/>
                    </a:cubicBezTo>
                    <a:cubicBezTo>
                      <a:pt x="10" y="340"/>
                      <a:pt x="12" y="340"/>
                      <a:pt x="14" y="341"/>
                    </a:cubicBezTo>
                    <a:cubicBezTo>
                      <a:pt x="14" y="341"/>
                      <a:pt x="15" y="341"/>
                      <a:pt x="15" y="341"/>
                    </a:cubicBezTo>
                    <a:cubicBezTo>
                      <a:pt x="15" y="341"/>
                      <a:pt x="15" y="341"/>
                      <a:pt x="15" y="341"/>
                    </a:cubicBezTo>
                    <a:cubicBezTo>
                      <a:pt x="15" y="341"/>
                      <a:pt x="16" y="342"/>
                      <a:pt x="16" y="343"/>
                    </a:cubicBezTo>
                    <a:cubicBezTo>
                      <a:pt x="17" y="345"/>
                      <a:pt x="18" y="349"/>
                      <a:pt x="21" y="349"/>
                    </a:cubicBezTo>
                    <a:cubicBezTo>
                      <a:pt x="22" y="349"/>
                      <a:pt x="23" y="348"/>
                      <a:pt x="24" y="348"/>
                    </a:cubicBezTo>
                    <a:cubicBezTo>
                      <a:pt x="24" y="348"/>
                      <a:pt x="24" y="347"/>
                      <a:pt x="25" y="347"/>
                    </a:cubicBezTo>
                    <a:cubicBezTo>
                      <a:pt x="25" y="348"/>
                      <a:pt x="26" y="349"/>
                      <a:pt x="27" y="350"/>
                    </a:cubicBezTo>
                    <a:cubicBezTo>
                      <a:pt x="28" y="351"/>
                      <a:pt x="28" y="351"/>
                      <a:pt x="29" y="351"/>
                    </a:cubicBezTo>
                    <a:cubicBezTo>
                      <a:pt x="29" y="351"/>
                      <a:pt x="29" y="351"/>
                      <a:pt x="29" y="352"/>
                    </a:cubicBezTo>
                    <a:cubicBezTo>
                      <a:pt x="30" y="352"/>
                      <a:pt x="30" y="353"/>
                      <a:pt x="31" y="353"/>
                    </a:cubicBezTo>
                    <a:cubicBezTo>
                      <a:pt x="32" y="354"/>
                      <a:pt x="33" y="354"/>
                      <a:pt x="34" y="355"/>
                    </a:cubicBezTo>
                    <a:cubicBezTo>
                      <a:pt x="35" y="355"/>
                      <a:pt x="36" y="356"/>
                      <a:pt x="37" y="356"/>
                    </a:cubicBezTo>
                    <a:cubicBezTo>
                      <a:pt x="37" y="357"/>
                      <a:pt x="38" y="357"/>
                      <a:pt x="38" y="358"/>
                    </a:cubicBezTo>
                    <a:cubicBezTo>
                      <a:pt x="38" y="359"/>
                      <a:pt x="39" y="360"/>
                      <a:pt x="40" y="361"/>
                    </a:cubicBezTo>
                    <a:cubicBezTo>
                      <a:pt x="41" y="363"/>
                      <a:pt x="44" y="365"/>
                      <a:pt x="47" y="365"/>
                    </a:cubicBezTo>
                    <a:cubicBezTo>
                      <a:pt x="47" y="365"/>
                      <a:pt x="47" y="365"/>
                      <a:pt x="48" y="365"/>
                    </a:cubicBezTo>
                    <a:cubicBezTo>
                      <a:pt x="52" y="365"/>
                      <a:pt x="55" y="362"/>
                      <a:pt x="58" y="360"/>
                    </a:cubicBezTo>
                    <a:cubicBezTo>
                      <a:pt x="59" y="359"/>
                      <a:pt x="61" y="357"/>
                      <a:pt x="62" y="357"/>
                    </a:cubicBezTo>
                    <a:cubicBezTo>
                      <a:pt x="63" y="356"/>
                      <a:pt x="64" y="356"/>
                      <a:pt x="65" y="356"/>
                    </a:cubicBezTo>
                    <a:cubicBezTo>
                      <a:pt x="66" y="356"/>
                      <a:pt x="68" y="356"/>
                      <a:pt x="69" y="357"/>
                    </a:cubicBezTo>
                    <a:cubicBezTo>
                      <a:pt x="70" y="357"/>
                      <a:pt x="70" y="357"/>
                      <a:pt x="71" y="357"/>
                    </a:cubicBezTo>
                    <a:cubicBezTo>
                      <a:pt x="72" y="357"/>
                      <a:pt x="73" y="357"/>
                      <a:pt x="74" y="357"/>
                    </a:cubicBezTo>
                    <a:cubicBezTo>
                      <a:pt x="76" y="357"/>
                      <a:pt x="78" y="357"/>
                      <a:pt x="79" y="356"/>
                    </a:cubicBezTo>
                    <a:cubicBezTo>
                      <a:pt x="82" y="354"/>
                      <a:pt x="82" y="350"/>
                      <a:pt x="83" y="347"/>
                    </a:cubicBezTo>
                    <a:cubicBezTo>
                      <a:pt x="83" y="347"/>
                      <a:pt x="83" y="347"/>
                      <a:pt x="83" y="347"/>
                    </a:cubicBezTo>
                    <a:cubicBezTo>
                      <a:pt x="83" y="346"/>
                      <a:pt x="83" y="346"/>
                      <a:pt x="83" y="345"/>
                    </a:cubicBezTo>
                    <a:cubicBezTo>
                      <a:pt x="83" y="345"/>
                      <a:pt x="83" y="344"/>
                      <a:pt x="83" y="344"/>
                    </a:cubicBezTo>
                    <a:cubicBezTo>
                      <a:pt x="83" y="343"/>
                      <a:pt x="83" y="343"/>
                      <a:pt x="83" y="343"/>
                    </a:cubicBezTo>
                    <a:cubicBezTo>
                      <a:pt x="83" y="342"/>
                      <a:pt x="83" y="342"/>
                      <a:pt x="83" y="341"/>
                    </a:cubicBezTo>
                    <a:cubicBezTo>
                      <a:pt x="83" y="341"/>
                      <a:pt x="84" y="341"/>
                      <a:pt x="85" y="340"/>
                    </a:cubicBezTo>
                    <a:cubicBezTo>
                      <a:pt x="85" y="340"/>
                      <a:pt x="85" y="340"/>
                      <a:pt x="86" y="340"/>
                    </a:cubicBezTo>
                    <a:cubicBezTo>
                      <a:pt x="86" y="340"/>
                      <a:pt x="87" y="340"/>
                      <a:pt x="88" y="340"/>
                    </a:cubicBezTo>
                    <a:cubicBezTo>
                      <a:pt x="89" y="340"/>
                      <a:pt x="89" y="340"/>
                      <a:pt x="90" y="339"/>
                    </a:cubicBezTo>
                    <a:cubicBezTo>
                      <a:pt x="91" y="339"/>
                      <a:pt x="92" y="339"/>
                      <a:pt x="92" y="339"/>
                    </a:cubicBezTo>
                    <a:cubicBezTo>
                      <a:pt x="94" y="339"/>
                      <a:pt x="95" y="339"/>
                      <a:pt x="97" y="338"/>
                    </a:cubicBezTo>
                    <a:cubicBezTo>
                      <a:pt x="99" y="338"/>
                      <a:pt x="101" y="338"/>
                      <a:pt x="103" y="338"/>
                    </a:cubicBezTo>
                    <a:cubicBezTo>
                      <a:pt x="104" y="338"/>
                      <a:pt x="106" y="338"/>
                      <a:pt x="107" y="338"/>
                    </a:cubicBezTo>
                    <a:cubicBezTo>
                      <a:pt x="107" y="338"/>
                      <a:pt x="107" y="338"/>
                      <a:pt x="107" y="338"/>
                    </a:cubicBezTo>
                    <a:cubicBezTo>
                      <a:pt x="108" y="338"/>
                      <a:pt x="108" y="338"/>
                      <a:pt x="109" y="338"/>
                    </a:cubicBezTo>
                    <a:cubicBezTo>
                      <a:pt x="109" y="338"/>
                      <a:pt x="110" y="338"/>
                      <a:pt x="110" y="338"/>
                    </a:cubicBezTo>
                    <a:cubicBezTo>
                      <a:pt x="111" y="338"/>
                      <a:pt x="113" y="338"/>
                      <a:pt x="114" y="337"/>
                    </a:cubicBezTo>
                    <a:cubicBezTo>
                      <a:pt x="114" y="338"/>
                      <a:pt x="114" y="340"/>
                      <a:pt x="115" y="341"/>
                    </a:cubicBezTo>
                    <a:cubicBezTo>
                      <a:pt x="117" y="343"/>
                      <a:pt x="119" y="345"/>
                      <a:pt x="121" y="347"/>
                    </a:cubicBezTo>
                    <a:cubicBezTo>
                      <a:pt x="122" y="348"/>
                      <a:pt x="122" y="348"/>
                      <a:pt x="122" y="348"/>
                    </a:cubicBezTo>
                    <a:cubicBezTo>
                      <a:pt x="123" y="349"/>
                      <a:pt x="124" y="350"/>
                      <a:pt x="125" y="350"/>
                    </a:cubicBezTo>
                    <a:cubicBezTo>
                      <a:pt x="126" y="350"/>
                      <a:pt x="128" y="350"/>
                      <a:pt x="129" y="350"/>
                    </a:cubicBezTo>
                    <a:cubicBezTo>
                      <a:pt x="130" y="350"/>
                      <a:pt x="130" y="350"/>
                      <a:pt x="131" y="350"/>
                    </a:cubicBezTo>
                    <a:cubicBezTo>
                      <a:pt x="131" y="350"/>
                      <a:pt x="132" y="350"/>
                      <a:pt x="132" y="350"/>
                    </a:cubicBezTo>
                    <a:cubicBezTo>
                      <a:pt x="133" y="350"/>
                      <a:pt x="134" y="350"/>
                      <a:pt x="134" y="350"/>
                    </a:cubicBezTo>
                    <a:cubicBezTo>
                      <a:pt x="135" y="350"/>
                      <a:pt x="135" y="350"/>
                      <a:pt x="135" y="350"/>
                    </a:cubicBezTo>
                    <a:cubicBezTo>
                      <a:pt x="136" y="350"/>
                      <a:pt x="136" y="350"/>
                      <a:pt x="136" y="350"/>
                    </a:cubicBezTo>
                    <a:cubicBezTo>
                      <a:pt x="137" y="350"/>
                      <a:pt x="138" y="351"/>
                      <a:pt x="140" y="351"/>
                    </a:cubicBezTo>
                    <a:cubicBezTo>
                      <a:pt x="140" y="351"/>
                      <a:pt x="140" y="351"/>
                      <a:pt x="141" y="351"/>
                    </a:cubicBezTo>
                    <a:cubicBezTo>
                      <a:pt x="142" y="350"/>
                      <a:pt x="143" y="350"/>
                      <a:pt x="144" y="350"/>
                    </a:cubicBezTo>
                    <a:cubicBezTo>
                      <a:pt x="146" y="350"/>
                      <a:pt x="148" y="350"/>
                      <a:pt x="149" y="350"/>
                    </a:cubicBezTo>
                    <a:cubicBezTo>
                      <a:pt x="151" y="350"/>
                      <a:pt x="153" y="350"/>
                      <a:pt x="154" y="351"/>
                    </a:cubicBezTo>
                    <a:cubicBezTo>
                      <a:pt x="154" y="352"/>
                      <a:pt x="154" y="352"/>
                      <a:pt x="154" y="352"/>
                    </a:cubicBezTo>
                    <a:cubicBezTo>
                      <a:pt x="154" y="352"/>
                      <a:pt x="153" y="354"/>
                      <a:pt x="151" y="354"/>
                    </a:cubicBezTo>
                    <a:cubicBezTo>
                      <a:pt x="150" y="355"/>
                      <a:pt x="148" y="355"/>
                      <a:pt x="147" y="355"/>
                    </a:cubicBezTo>
                    <a:cubicBezTo>
                      <a:pt x="145" y="355"/>
                      <a:pt x="144" y="355"/>
                      <a:pt x="142" y="355"/>
                    </a:cubicBezTo>
                    <a:cubicBezTo>
                      <a:pt x="141" y="354"/>
                      <a:pt x="139" y="354"/>
                      <a:pt x="137" y="354"/>
                    </a:cubicBezTo>
                    <a:cubicBezTo>
                      <a:pt x="136" y="354"/>
                      <a:pt x="135" y="354"/>
                      <a:pt x="133" y="355"/>
                    </a:cubicBezTo>
                    <a:cubicBezTo>
                      <a:pt x="128" y="356"/>
                      <a:pt x="126" y="359"/>
                      <a:pt x="125" y="361"/>
                    </a:cubicBezTo>
                    <a:cubicBezTo>
                      <a:pt x="125" y="364"/>
                      <a:pt x="124" y="371"/>
                      <a:pt x="131" y="374"/>
                    </a:cubicBezTo>
                    <a:cubicBezTo>
                      <a:pt x="131" y="374"/>
                      <a:pt x="131" y="374"/>
                      <a:pt x="132" y="375"/>
                    </a:cubicBezTo>
                    <a:cubicBezTo>
                      <a:pt x="132" y="375"/>
                      <a:pt x="134" y="376"/>
                      <a:pt x="136" y="377"/>
                    </a:cubicBezTo>
                    <a:cubicBezTo>
                      <a:pt x="136" y="377"/>
                      <a:pt x="136" y="377"/>
                      <a:pt x="136" y="377"/>
                    </a:cubicBezTo>
                    <a:cubicBezTo>
                      <a:pt x="139" y="377"/>
                      <a:pt x="142" y="375"/>
                      <a:pt x="144" y="374"/>
                    </a:cubicBezTo>
                    <a:cubicBezTo>
                      <a:pt x="145" y="373"/>
                      <a:pt x="145" y="373"/>
                      <a:pt x="145" y="373"/>
                    </a:cubicBezTo>
                    <a:cubicBezTo>
                      <a:pt x="148" y="372"/>
                      <a:pt x="151" y="371"/>
                      <a:pt x="154" y="371"/>
                    </a:cubicBezTo>
                    <a:cubicBezTo>
                      <a:pt x="155" y="371"/>
                      <a:pt x="156" y="371"/>
                      <a:pt x="157" y="371"/>
                    </a:cubicBezTo>
                    <a:cubicBezTo>
                      <a:pt x="158" y="371"/>
                      <a:pt x="158" y="371"/>
                      <a:pt x="158" y="371"/>
                    </a:cubicBezTo>
                    <a:cubicBezTo>
                      <a:pt x="161" y="371"/>
                      <a:pt x="163" y="371"/>
                      <a:pt x="164" y="370"/>
                    </a:cubicBezTo>
                    <a:cubicBezTo>
                      <a:pt x="166" y="368"/>
                      <a:pt x="166" y="367"/>
                      <a:pt x="166" y="366"/>
                    </a:cubicBezTo>
                    <a:cubicBezTo>
                      <a:pt x="166" y="365"/>
                      <a:pt x="167" y="365"/>
                      <a:pt x="167" y="365"/>
                    </a:cubicBezTo>
                    <a:cubicBezTo>
                      <a:pt x="167" y="363"/>
                      <a:pt x="169" y="361"/>
                      <a:pt x="170" y="361"/>
                    </a:cubicBezTo>
                    <a:cubicBezTo>
                      <a:pt x="170" y="361"/>
                      <a:pt x="171" y="361"/>
                      <a:pt x="171" y="361"/>
                    </a:cubicBezTo>
                    <a:cubicBezTo>
                      <a:pt x="171" y="361"/>
                      <a:pt x="171" y="361"/>
                      <a:pt x="171" y="361"/>
                    </a:cubicBezTo>
                    <a:cubicBezTo>
                      <a:pt x="172" y="361"/>
                      <a:pt x="172" y="361"/>
                      <a:pt x="173" y="361"/>
                    </a:cubicBezTo>
                    <a:cubicBezTo>
                      <a:pt x="175" y="360"/>
                      <a:pt x="176" y="359"/>
                      <a:pt x="177" y="359"/>
                    </a:cubicBezTo>
                    <a:cubicBezTo>
                      <a:pt x="177" y="359"/>
                      <a:pt x="178" y="357"/>
                      <a:pt x="179" y="357"/>
                    </a:cubicBezTo>
                    <a:cubicBezTo>
                      <a:pt x="179" y="357"/>
                      <a:pt x="180" y="356"/>
                      <a:pt x="180" y="356"/>
                    </a:cubicBezTo>
                    <a:cubicBezTo>
                      <a:pt x="180" y="356"/>
                      <a:pt x="180" y="356"/>
                      <a:pt x="180" y="356"/>
                    </a:cubicBezTo>
                    <a:cubicBezTo>
                      <a:pt x="182" y="358"/>
                      <a:pt x="182" y="359"/>
                      <a:pt x="183" y="361"/>
                    </a:cubicBezTo>
                    <a:cubicBezTo>
                      <a:pt x="184" y="362"/>
                      <a:pt x="185" y="363"/>
                      <a:pt x="185" y="364"/>
                    </a:cubicBezTo>
                    <a:cubicBezTo>
                      <a:pt x="186" y="365"/>
                      <a:pt x="187" y="365"/>
                      <a:pt x="187" y="366"/>
                    </a:cubicBezTo>
                    <a:cubicBezTo>
                      <a:pt x="187" y="366"/>
                      <a:pt x="187" y="367"/>
                      <a:pt x="188" y="367"/>
                    </a:cubicBezTo>
                    <a:cubicBezTo>
                      <a:pt x="188" y="369"/>
                      <a:pt x="189" y="370"/>
                      <a:pt x="190" y="372"/>
                    </a:cubicBezTo>
                    <a:cubicBezTo>
                      <a:pt x="192" y="373"/>
                      <a:pt x="193" y="375"/>
                      <a:pt x="193" y="376"/>
                    </a:cubicBezTo>
                    <a:cubicBezTo>
                      <a:pt x="194" y="377"/>
                      <a:pt x="194" y="378"/>
                      <a:pt x="194" y="379"/>
                    </a:cubicBezTo>
                    <a:cubicBezTo>
                      <a:pt x="194" y="380"/>
                      <a:pt x="194" y="381"/>
                      <a:pt x="195" y="382"/>
                    </a:cubicBezTo>
                    <a:cubicBezTo>
                      <a:pt x="196" y="390"/>
                      <a:pt x="202" y="390"/>
                      <a:pt x="207" y="391"/>
                    </a:cubicBezTo>
                    <a:cubicBezTo>
                      <a:pt x="208" y="391"/>
                      <a:pt x="210" y="392"/>
                      <a:pt x="211" y="393"/>
                    </a:cubicBezTo>
                    <a:cubicBezTo>
                      <a:pt x="212" y="394"/>
                      <a:pt x="213" y="395"/>
                      <a:pt x="213" y="396"/>
                    </a:cubicBezTo>
                    <a:cubicBezTo>
                      <a:pt x="214" y="398"/>
                      <a:pt x="215" y="399"/>
                      <a:pt x="216" y="400"/>
                    </a:cubicBezTo>
                    <a:cubicBezTo>
                      <a:pt x="217" y="401"/>
                      <a:pt x="217" y="401"/>
                      <a:pt x="217" y="401"/>
                    </a:cubicBezTo>
                    <a:cubicBezTo>
                      <a:pt x="217" y="402"/>
                      <a:pt x="218" y="403"/>
                      <a:pt x="220" y="404"/>
                    </a:cubicBezTo>
                    <a:cubicBezTo>
                      <a:pt x="221" y="404"/>
                      <a:pt x="222" y="404"/>
                      <a:pt x="223" y="404"/>
                    </a:cubicBezTo>
                    <a:cubicBezTo>
                      <a:pt x="224" y="404"/>
                      <a:pt x="224" y="404"/>
                      <a:pt x="224" y="404"/>
                    </a:cubicBezTo>
                    <a:cubicBezTo>
                      <a:pt x="224" y="404"/>
                      <a:pt x="224" y="404"/>
                      <a:pt x="224" y="404"/>
                    </a:cubicBezTo>
                    <a:cubicBezTo>
                      <a:pt x="225" y="404"/>
                      <a:pt x="225" y="404"/>
                      <a:pt x="226" y="405"/>
                    </a:cubicBezTo>
                    <a:cubicBezTo>
                      <a:pt x="227" y="405"/>
                      <a:pt x="227" y="405"/>
                      <a:pt x="228" y="406"/>
                    </a:cubicBezTo>
                    <a:cubicBezTo>
                      <a:pt x="230" y="406"/>
                      <a:pt x="232" y="406"/>
                      <a:pt x="234" y="406"/>
                    </a:cubicBezTo>
                    <a:cubicBezTo>
                      <a:pt x="235" y="406"/>
                      <a:pt x="237" y="406"/>
                      <a:pt x="238" y="406"/>
                    </a:cubicBezTo>
                    <a:cubicBezTo>
                      <a:pt x="239" y="406"/>
                      <a:pt x="241" y="406"/>
                      <a:pt x="242" y="406"/>
                    </a:cubicBezTo>
                    <a:cubicBezTo>
                      <a:pt x="242" y="406"/>
                      <a:pt x="243" y="406"/>
                      <a:pt x="244" y="406"/>
                    </a:cubicBezTo>
                    <a:cubicBezTo>
                      <a:pt x="244" y="406"/>
                      <a:pt x="245" y="406"/>
                      <a:pt x="245" y="406"/>
                    </a:cubicBezTo>
                    <a:cubicBezTo>
                      <a:pt x="247" y="406"/>
                      <a:pt x="248" y="406"/>
                      <a:pt x="249" y="406"/>
                    </a:cubicBezTo>
                    <a:cubicBezTo>
                      <a:pt x="251" y="406"/>
                      <a:pt x="254" y="406"/>
                      <a:pt x="256" y="404"/>
                    </a:cubicBezTo>
                    <a:cubicBezTo>
                      <a:pt x="257" y="404"/>
                      <a:pt x="258" y="403"/>
                      <a:pt x="259" y="403"/>
                    </a:cubicBezTo>
                    <a:cubicBezTo>
                      <a:pt x="259" y="403"/>
                      <a:pt x="260" y="403"/>
                      <a:pt x="261" y="403"/>
                    </a:cubicBezTo>
                    <a:cubicBezTo>
                      <a:pt x="261" y="403"/>
                      <a:pt x="262" y="403"/>
                      <a:pt x="262" y="403"/>
                    </a:cubicBezTo>
                    <a:cubicBezTo>
                      <a:pt x="263" y="403"/>
                      <a:pt x="263" y="403"/>
                      <a:pt x="263" y="403"/>
                    </a:cubicBezTo>
                    <a:cubicBezTo>
                      <a:pt x="264" y="403"/>
                      <a:pt x="264" y="404"/>
                      <a:pt x="265" y="404"/>
                    </a:cubicBezTo>
                    <a:cubicBezTo>
                      <a:pt x="266" y="404"/>
                      <a:pt x="266" y="404"/>
                      <a:pt x="266" y="404"/>
                    </a:cubicBezTo>
                    <a:cubicBezTo>
                      <a:pt x="266" y="404"/>
                      <a:pt x="266" y="404"/>
                      <a:pt x="266" y="404"/>
                    </a:cubicBezTo>
                    <a:cubicBezTo>
                      <a:pt x="270" y="403"/>
                      <a:pt x="272" y="398"/>
                      <a:pt x="271" y="395"/>
                    </a:cubicBezTo>
                    <a:cubicBezTo>
                      <a:pt x="271" y="394"/>
                      <a:pt x="271" y="393"/>
                      <a:pt x="271" y="393"/>
                    </a:cubicBezTo>
                    <a:cubicBezTo>
                      <a:pt x="270" y="392"/>
                      <a:pt x="270" y="391"/>
                      <a:pt x="270" y="391"/>
                    </a:cubicBezTo>
                    <a:cubicBezTo>
                      <a:pt x="270" y="391"/>
                      <a:pt x="271" y="390"/>
                      <a:pt x="271" y="390"/>
                    </a:cubicBezTo>
                    <a:cubicBezTo>
                      <a:pt x="271" y="389"/>
                      <a:pt x="272" y="389"/>
                      <a:pt x="272" y="388"/>
                    </a:cubicBezTo>
                    <a:cubicBezTo>
                      <a:pt x="272" y="387"/>
                      <a:pt x="273" y="386"/>
                      <a:pt x="273" y="386"/>
                    </a:cubicBezTo>
                    <a:cubicBezTo>
                      <a:pt x="273" y="385"/>
                      <a:pt x="273" y="385"/>
                      <a:pt x="273" y="385"/>
                    </a:cubicBezTo>
                    <a:cubicBezTo>
                      <a:pt x="274" y="383"/>
                      <a:pt x="275" y="382"/>
                      <a:pt x="277" y="381"/>
                    </a:cubicBezTo>
                    <a:cubicBezTo>
                      <a:pt x="278" y="380"/>
                      <a:pt x="280" y="379"/>
                      <a:pt x="281" y="378"/>
                    </a:cubicBezTo>
                    <a:cubicBezTo>
                      <a:pt x="284" y="375"/>
                      <a:pt x="287" y="373"/>
                      <a:pt x="291" y="371"/>
                    </a:cubicBezTo>
                    <a:cubicBezTo>
                      <a:pt x="291" y="372"/>
                      <a:pt x="291" y="372"/>
                      <a:pt x="292" y="372"/>
                    </a:cubicBezTo>
                    <a:cubicBezTo>
                      <a:pt x="292" y="372"/>
                      <a:pt x="293" y="373"/>
                      <a:pt x="295" y="373"/>
                    </a:cubicBezTo>
                    <a:cubicBezTo>
                      <a:pt x="295" y="373"/>
                      <a:pt x="296" y="373"/>
                      <a:pt x="297" y="373"/>
                    </a:cubicBezTo>
                    <a:cubicBezTo>
                      <a:pt x="297" y="373"/>
                      <a:pt x="298" y="373"/>
                      <a:pt x="298" y="373"/>
                    </a:cubicBezTo>
                    <a:cubicBezTo>
                      <a:pt x="299" y="373"/>
                      <a:pt x="299" y="373"/>
                      <a:pt x="299" y="373"/>
                    </a:cubicBezTo>
                    <a:cubicBezTo>
                      <a:pt x="302" y="373"/>
                      <a:pt x="305" y="372"/>
                      <a:pt x="307" y="371"/>
                    </a:cubicBezTo>
                    <a:cubicBezTo>
                      <a:pt x="308" y="370"/>
                      <a:pt x="309" y="370"/>
                      <a:pt x="311" y="370"/>
                    </a:cubicBezTo>
                    <a:cubicBezTo>
                      <a:pt x="314" y="369"/>
                      <a:pt x="316" y="368"/>
                      <a:pt x="319" y="365"/>
                    </a:cubicBezTo>
                    <a:cubicBezTo>
                      <a:pt x="323" y="363"/>
                      <a:pt x="325" y="360"/>
                      <a:pt x="327" y="358"/>
                    </a:cubicBezTo>
                    <a:cubicBezTo>
                      <a:pt x="328" y="357"/>
                      <a:pt x="328" y="357"/>
                      <a:pt x="328" y="357"/>
                    </a:cubicBezTo>
                    <a:lnTo>
                      <a:pt x="328" y="356"/>
                    </a:lnTo>
                    <a:close/>
                    <a:moveTo>
                      <a:pt x="120" y="334"/>
                    </a:moveTo>
                    <a:cubicBezTo>
                      <a:pt x="120" y="334"/>
                      <a:pt x="119" y="334"/>
                      <a:pt x="119" y="334"/>
                    </a:cubicBezTo>
                    <a:cubicBezTo>
                      <a:pt x="119" y="334"/>
                      <a:pt x="118" y="335"/>
                      <a:pt x="118" y="335"/>
                    </a:cubicBezTo>
                    <a:cubicBezTo>
                      <a:pt x="118" y="335"/>
                      <a:pt x="118" y="335"/>
                      <a:pt x="118" y="335"/>
                    </a:cubicBezTo>
                    <a:cubicBezTo>
                      <a:pt x="119" y="334"/>
                      <a:pt x="119" y="332"/>
                      <a:pt x="119" y="332"/>
                    </a:cubicBezTo>
                    <a:cubicBezTo>
                      <a:pt x="119" y="332"/>
                      <a:pt x="119" y="332"/>
                      <a:pt x="119" y="332"/>
                    </a:cubicBezTo>
                    <a:cubicBezTo>
                      <a:pt x="119" y="332"/>
                      <a:pt x="119" y="332"/>
                      <a:pt x="119" y="332"/>
                    </a:cubicBezTo>
                    <a:cubicBezTo>
                      <a:pt x="119" y="333"/>
                      <a:pt x="120" y="334"/>
                      <a:pt x="120" y="334"/>
                    </a:cubicBezTo>
                    <a:close/>
                  </a:path>
                </a:pathLst>
              </a:custGeom>
              <a:grpFill/>
              <a:ln w="1778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0" name="Freeform 32">
                <a:extLst>
                  <a:ext uri="{FF2B5EF4-FFF2-40B4-BE49-F238E27FC236}">
                    <a16:creationId xmlns:a16="http://schemas.microsoft.com/office/drawing/2014/main" id="{C7F9ED67-01B6-4920-9D60-EA6115CD4848}"/>
                  </a:ext>
                </a:extLst>
              </p:cNvPr>
              <p:cNvSpPr>
                <a:spLocks noEditPoints="1"/>
              </p:cNvSpPr>
              <p:nvPr/>
            </p:nvSpPr>
            <p:spPr bwMode="auto">
              <a:xfrm>
                <a:off x="-945897" y="2509119"/>
                <a:ext cx="593684" cy="435682"/>
              </a:xfrm>
              <a:custGeom>
                <a:avLst/>
                <a:gdLst>
                  <a:gd name="T0" fmla="*/ 291 w 312"/>
                  <a:gd name="T1" fmla="*/ 113 h 244"/>
                  <a:gd name="T2" fmla="*/ 261 w 312"/>
                  <a:gd name="T3" fmla="*/ 127 h 244"/>
                  <a:gd name="T4" fmla="*/ 265 w 312"/>
                  <a:gd name="T5" fmla="*/ 116 h 244"/>
                  <a:gd name="T6" fmla="*/ 286 w 312"/>
                  <a:gd name="T7" fmla="*/ 85 h 244"/>
                  <a:gd name="T8" fmla="*/ 272 w 312"/>
                  <a:gd name="T9" fmla="*/ 77 h 244"/>
                  <a:gd name="T10" fmla="*/ 267 w 312"/>
                  <a:gd name="T11" fmla="*/ 69 h 244"/>
                  <a:gd name="T12" fmla="*/ 251 w 312"/>
                  <a:gd name="T13" fmla="*/ 43 h 244"/>
                  <a:gd name="T14" fmla="*/ 246 w 312"/>
                  <a:gd name="T15" fmla="*/ 35 h 244"/>
                  <a:gd name="T16" fmla="*/ 232 w 312"/>
                  <a:gd name="T17" fmla="*/ 6 h 244"/>
                  <a:gd name="T18" fmla="*/ 216 w 312"/>
                  <a:gd name="T19" fmla="*/ 4 h 244"/>
                  <a:gd name="T20" fmla="*/ 176 w 312"/>
                  <a:gd name="T21" fmla="*/ 6 h 244"/>
                  <a:gd name="T22" fmla="*/ 154 w 312"/>
                  <a:gd name="T23" fmla="*/ 13 h 244"/>
                  <a:gd name="T24" fmla="*/ 138 w 312"/>
                  <a:gd name="T25" fmla="*/ 21 h 244"/>
                  <a:gd name="T26" fmla="*/ 110 w 312"/>
                  <a:gd name="T27" fmla="*/ 34 h 244"/>
                  <a:gd name="T28" fmla="*/ 86 w 312"/>
                  <a:gd name="T29" fmla="*/ 57 h 244"/>
                  <a:gd name="T30" fmla="*/ 76 w 312"/>
                  <a:gd name="T31" fmla="*/ 81 h 244"/>
                  <a:gd name="T32" fmla="*/ 65 w 312"/>
                  <a:gd name="T33" fmla="*/ 95 h 244"/>
                  <a:gd name="T34" fmla="*/ 49 w 312"/>
                  <a:gd name="T35" fmla="*/ 102 h 244"/>
                  <a:gd name="T36" fmla="*/ 36 w 312"/>
                  <a:gd name="T37" fmla="*/ 98 h 244"/>
                  <a:gd name="T38" fmla="*/ 43 w 312"/>
                  <a:gd name="T39" fmla="*/ 116 h 244"/>
                  <a:gd name="T40" fmla="*/ 45 w 312"/>
                  <a:gd name="T41" fmla="*/ 119 h 244"/>
                  <a:gd name="T42" fmla="*/ 53 w 312"/>
                  <a:gd name="T43" fmla="*/ 120 h 244"/>
                  <a:gd name="T44" fmla="*/ 40 w 312"/>
                  <a:gd name="T45" fmla="*/ 130 h 244"/>
                  <a:gd name="T46" fmla="*/ 22 w 312"/>
                  <a:gd name="T47" fmla="*/ 132 h 244"/>
                  <a:gd name="T48" fmla="*/ 7 w 312"/>
                  <a:gd name="T49" fmla="*/ 144 h 244"/>
                  <a:gd name="T50" fmla="*/ 11 w 312"/>
                  <a:gd name="T51" fmla="*/ 166 h 244"/>
                  <a:gd name="T52" fmla="*/ 26 w 312"/>
                  <a:gd name="T53" fmla="*/ 182 h 244"/>
                  <a:gd name="T54" fmla="*/ 40 w 312"/>
                  <a:gd name="T55" fmla="*/ 201 h 244"/>
                  <a:gd name="T56" fmla="*/ 57 w 312"/>
                  <a:gd name="T57" fmla="*/ 209 h 244"/>
                  <a:gd name="T58" fmla="*/ 77 w 312"/>
                  <a:gd name="T59" fmla="*/ 216 h 244"/>
                  <a:gd name="T60" fmla="*/ 91 w 312"/>
                  <a:gd name="T61" fmla="*/ 220 h 244"/>
                  <a:gd name="T62" fmla="*/ 110 w 312"/>
                  <a:gd name="T63" fmla="*/ 201 h 244"/>
                  <a:gd name="T64" fmla="*/ 109 w 312"/>
                  <a:gd name="T65" fmla="*/ 182 h 244"/>
                  <a:gd name="T66" fmla="*/ 126 w 312"/>
                  <a:gd name="T67" fmla="*/ 166 h 244"/>
                  <a:gd name="T68" fmla="*/ 147 w 312"/>
                  <a:gd name="T69" fmla="*/ 188 h 244"/>
                  <a:gd name="T70" fmla="*/ 167 w 312"/>
                  <a:gd name="T71" fmla="*/ 207 h 244"/>
                  <a:gd name="T72" fmla="*/ 176 w 312"/>
                  <a:gd name="T73" fmla="*/ 238 h 244"/>
                  <a:gd name="T74" fmla="*/ 206 w 312"/>
                  <a:gd name="T75" fmla="*/ 225 h 244"/>
                  <a:gd name="T76" fmla="*/ 230 w 312"/>
                  <a:gd name="T77" fmla="*/ 237 h 244"/>
                  <a:gd name="T78" fmla="*/ 250 w 312"/>
                  <a:gd name="T79" fmla="*/ 237 h 244"/>
                  <a:gd name="T80" fmla="*/ 276 w 312"/>
                  <a:gd name="T81" fmla="*/ 204 h 244"/>
                  <a:gd name="T82" fmla="*/ 304 w 312"/>
                  <a:gd name="T83" fmla="*/ 183 h 244"/>
                  <a:gd name="T84" fmla="*/ 311 w 312"/>
                  <a:gd name="T85" fmla="*/ 162 h 244"/>
                  <a:gd name="T86" fmla="*/ 294 w 312"/>
                  <a:gd name="T87" fmla="*/ 173 h 244"/>
                  <a:gd name="T88" fmla="*/ 288 w 312"/>
                  <a:gd name="T89" fmla="*/ 171 h 244"/>
                  <a:gd name="T90" fmla="*/ 285 w 312"/>
                  <a:gd name="T91" fmla="*/ 145 h 244"/>
                  <a:gd name="T92" fmla="*/ 297 w 312"/>
                  <a:gd name="T93" fmla="*/ 160 h 244"/>
                  <a:gd name="T94" fmla="*/ 187 w 312"/>
                  <a:gd name="T95" fmla="*/ 131 h 244"/>
                  <a:gd name="T96" fmla="*/ 191 w 312"/>
                  <a:gd name="T97" fmla="*/ 104 h 244"/>
                  <a:gd name="T98" fmla="*/ 204 w 312"/>
                  <a:gd name="T99" fmla="*/ 113 h 244"/>
                  <a:gd name="T100" fmla="*/ 215 w 312"/>
                  <a:gd name="T101" fmla="*/ 113 h 244"/>
                  <a:gd name="T102" fmla="*/ 214 w 312"/>
                  <a:gd name="T103" fmla="*/ 131 h 244"/>
                  <a:gd name="T104" fmla="*/ 206 w 312"/>
                  <a:gd name="T105" fmla="*/ 138 h 244"/>
                  <a:gd name="T106" fmla="*/ 198 w 312"/>
                  <a:gd name="T107" fmla="*/ 145 h 244"/>
                  <a:gd name="T108" fmla="*/ 184 w 312"/>
                  <a:gd name="T109" fmla="*/ 14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2" h="244">
                    <a:moveTo>
                      <a:pt x="307" y="144"/>
                    </a:moveTo>
                    <a:cubicBezTo>
                      <a:pt x="306" y="142"/>
                      <a:pt x="306" y="142"/>
                      <a:pt x="306" y="142"/>
                    </a:cubicBezTo>
                    <a:cubicBezTo>
                      <a:pt x="305" y="140"/>
                      <a:pt x="305" y="136"/>
                      <a:pt x="304" y="132"/>
                    </a:cubicBezTo>
                    <a:cubicBezTo>
                      <a:pt x="304" y="124"/>
                      <a:pt x="303" y="114"/>
                      <a:pt x="291" y="113"/>
                    </a:cubicBezTo>
                    <a:cubicBezTo>
                      <a:pt x="291" y="113"/>
                      <a:pt x="291" y="113"/>
                      <a:pt x="291" y="113"/>
                    </a:cubicBezTo>
                    <a:cubicBezTo>
                      <a:pt x="287" y="113"/>
                      <a:pt x="283" y="114"/>
                      <a:pt x="280" y="115"/>
                    </a:cubicBezTo>
                    <a:cubicBezTo>
                      <a:pt x="278" y="115"/>
                      <a:pt x="276" y="115"/>
                      <a:pt x="274" y="115"/>
                    </a:cubicBezTo>
                    <a:cubicBezTo>
                      <a:pt x="266" y="116"/>
                      <a:pt x="264" y="122"/>
                      <a:pt x="261" y="127"/>
                    </a:cubicBezTo>
                    <a:cubicBezTo>
                      <a:pt x="260" y="129"/>
                      <a:pt x="260" y="130"/>
                      <a:pt x="259" y="131"/>
                    </a:cubicBezTo>
                    <a:cubicBezTo>
                      <a:pt x="259" y="131"/>
                      <a:pt x="259" y="130"/>
                      <a:pt x="258" y="129"/>
                    </a:cubicBezTo>
                    <a:cubicBezTo>
                      <a:pt x="257" y="127"/>
                      <a:pt x="257" y="123"/>
                      <a:pt x="263" y="118"/>
                    </a:cubicBezTo>
                    <a:cubicBezTo>
                      <a:pt x="264" y="117"/>
                      <a:pt x="264" y="117"/>
                      <a:pt x="265" y="116"/>
                    </a:cubicBezTo>
                    <a:cubicBezTo>
                      <a:pt x="267" y="114"/>
                      <a:pt x="268" y="113"/>
                      <a:pt x="271" y="112"/>
                    </a:cubicBezTo>
                    <a:cubicBezTo>
                      <a:pt x="271" y="111"/>
                      <a:pt x="272" y="111"/>
                      <a:pt x="273" y="111"/>
                    </a:cubicBezTo>
                    <a:cubicBezTo>
                      <a:pt x="277" y="109"/>
                      <a:pt x="280" y="108"/>
                      <a:pt x="283" y="105"/>
                    </a:cubicBezTo>
                    <a:cubicBezTo>
                      <a:pt x="287" y="100"/>
                      <a:pt x="288" y="90"/>
                      <a:pt x="286" y="85"/>
                    </a:cubicBezTo>
                    <a:cubicBezTo>
                      <a:pt x="284" y="82"/>
                      <a:pt x="281" y="80"/>
                      <a:pt x="279" y="79"/>
                    </a:cubicBezTo>
                    <a:cubicBezTo>
                      <a:pt x="279" y="79"/>
                      <a:pt x="279" y="79"/>
                      <a:pt x="278" y="79"/>
                    </a:cubicBezTo>
                    <a:cubicBezTo>
                      <a:pt x="277" y="78"/>
                      <a:pt x="275" y="77"/>
                      <a:pt x="273" y="77"/>
                    </a:cubicBezTo>
                    <a:cubicBezTo>
                      <a:pt x="273" y="77"/>
                      <a:pt x="273" y="77"/>
                      <a:pt x="272" y="77"/>
                    </a:cubicBezTo>
                    <a:cubicBezTo>
                      <a:pt x="272" y="77"/>
                      <a:pt x="272" y="77"/>
                      <a:pt x="272" y="77"/>
                    </a:cubicBezTo>
                    <a:cubicBezTo>
                      <a:pt x="272" y="77"/>
                      <a:pt x="272" y="76"/>
                      <a:pt x="271" y="75"/>
                    </a:cubicBezTo>
                    <a:cubicBezTo>
                      <a:pt x="271" y="73"/>
                      <a:pt x="270" y="72"/>
                      <a:pt x="269" y="71"/>
                    </a:cubicBezTo>
                    <a:cubicBezTo>
                      <a:pt x="268" y="70"/>
                      <a:pt x="268" y="69"/>
                      <a:pt x="267" y="69"/>
                    </a:cubicBezTo>
                    <a:cubicBezTo>
                      <a:pt x="267" y="68"/>
                      <a:pt x="267" y="68"/>
                      <a:pt x="267" y="68"/>
                    </a:cubicBezTo>
                    <a:cubicBezTo>
                      <a:pt x="265" y="65"/>
                      <a:pt x="264" y="62"/>
                      <a:pt x="261" y="60"/>
                    </a:cubicBezTo>
                    <a:cubicBezTo>
                      <a:pt x="256" y="54"/>
                      <a:pt x="255" y="51"/>
                      <a:pt x="254" y="42"/>
                    </a:cubicBezTo>
                    <a:cubicBezTo>
                      <a:pt x="251" y="43"/>
                      <a:pt x="251" y="43"/>
                      <a:pt x="251" y="43"/>
                    </a:cubicBezTo>
                    <a:cubicBezTo>
                      <a:pt x="251" y="43"/>
                      <a:pt x="251" y="43"/>
                      <a:pt x="251" y="43"/>
                    </a:cubicBezTo>
                    <a:cubicBezTo>
                      <a:pt x="251" y="40"/>
                      <a:pt x="251" y="40"/>
                      <a:pt x="251" y="40"/>
                    </a:cubicBezTo>
                    <a:cubicBezTo>
                      <a:pt x="251" y="40"/>
                      <a:pt x="247" y="39"/>
                      <a:pt x="247" y="39"/>
                    </a:cubicBezTo>
                    <a:cubicBezTo>
                      <a:pt x="246" y="38"/>
                      <a:pt x="246" y="37"/>
                      <a:pt x="246" y="35"/>
                    </a:cubicBezTo>
                    <a:cubicBezTo>
                      <a:pt x="246" y="33"/>
                      <a:pt x="246" y="31"/>
                      <a:pt x="247" y="29"/>
                    </a:cubicBezTo>
                    <a:cubicBezTo>
                      <a:pt x="247" y="25"/>
                      <a:pt x="248" y="20"/>
                      <a:pt x="246" y="15"/>
                    </a:cubicBezTo>
                    <a:cubicBezTo>
                      <a:pt x="244" y="10"/>
                      <a:pt x="241" y="7"/>
                      <a:pt x="235" y="6"/>
                    </a:cubicBezTo>
                    <a:cubicBezTo>
                      <a:pt x="234" y="6"/>
                      <a:pt x="233" y="6"/>
                      <a:pt x="232" y="6"/>
                    </a:cubicBezTo>
                    <a:cubicBezTo>
                      <a:pt x="231" y="6"/>
                      <a:pt x="229" y="6"/>
                      <a:pt x="228" y="6"/>
                    </a:cubicBezTo>
                    <a:cubicBezTo>
                      <a:pt x="227" y="6"/>
                      <a:pt x="226" y="7"/>
                      <a:pt x="225" y="7"/>
                    </a:cubicBezTo>
                    <a:cubicBezTo>
                      <a:pt x="223" y="7"/>
                      <a:pt x="223" y="6"/>
                      <a:pt x="222" y="6"/>
                    </a:cubicBezTo>
                    <a:cubicBezTo>
                      <a:pt x="220" y="6"/>
                      <a:pt x="218" y="5"/>
                      <a:pt x="216" y="4"/>
                    </a:cubicBezTo>
                    <a:cubicBezTo>
                      <a:pt x="214" y="3"/>
                      <a:pt x="212" y="2"/>
                      <a:pt x="210" y="1"/>
                    </a:cubicBezTo>
                    <a:cubicBezTo>
                      <a:pt x="207" y="0"/>
                      <a:pt x="203" y="0"/>
                      <a:pt x="201" y="0"/>
                    </a:cubicBezTo>
                    <a:cubicBezTo>
                      <a:pt x="200" y="0"/>
                      <a:pt x="196" y="0"/>
                      <a:pt x="195" y="0"/>
                    </a:cubicBezTo>
                    <a:cubicBezTo>
                      <a:pt x="188" y="0"/>
                      <a:pt x="182" y="1"/>
                      <a:pt x="176" y="6"/>
                    </a:cubicBezTo>
                    <a:cubicBezTo>
                      <a:pt x="175" y="7"/>
                      <a:pt x="174" y="7"/>
                      <a:pt x="173" y="8"/>
                    </a:cubicBezTo>
                    <a:cubicBezTo>
                      <a:pt x="169" y="11"/>
                      <a:pt x="166" y="14"/>
                      <a:pt x="161" y="15"/>
                    </a:cubicBezTo>
                    <a:cubicBezTo>
                      <a:pt x="161" y="15"/>
                      <a:pt x="161" y="15"/>
                      <a:pt x="161" y="15"/>
                    </a:cubicBezTo>
                    <a:cubicBezTo>
                      <a:pt x="159" y="15"/>
                      <a:pt x="156" y="14"/>
                      <a:pt x="154" y="13"/>
                    </a:cubicBezTo>
                    <a:cubicBezTo>
                      <a:pt x="151" y="12"/>
                      <a:pt x="149" y="12"/>
                      <a:pt x="146" y="12"/>
                    </a:cubicBezTo>
                    <a:cubicBezTo>
                      <a:pt x="145" y="12"/>
                      <a:pt x="144" y="12"/>
                      <a:pt x="144" y="12"/>
                    </a:cubicBezTo>
                    <a:cubicBezTo>
                      <a:pt x="139" y="13"/>
                      <a:pt x="138" y="17"/>
                      <a:pt x="138" y="19"/>
                    </a:cubicBezTo>
                    <a:cubicBezTo>
                      <a:pt x="138" y="20"/>
                      <a:pt x="138" y="20"/>
                      <a:pt x="138" y="21"/>
                    </a:cubicBezTo>
                    <a:cubicBezTo>
                      <a:pt x="136" y="28"/>
                      <a:pt x="135" y="34"/>
                      <a:pt x="128" y="36"/>
                    </a:cubicBezTo>
                    <a:cubicBezTo>
                      <a:pt x="127" y="37"/>
                      <a:pt x="123" y="37"/>
                      <a:pt x="120" y="37"/>
                    </a:cubicBezTo>
                    <a:cubicBezTo>
                      <a:pt x="114" y="37"/>
                      <a:pt x="112" y="36"/>
                      <a:pt x="111" y="35"/>
                    </a:cubicBezTo>
                    <a:cubicBezTo>
                      <a:pt x="110" y="34"/>
                      <a:pt x="110" y="34"/>
                      <a:pt x="110" y="34"/>
                    </a:cubicBezTo>
                    <a:cubicBezTo>
                      <a:pt x="108" y="34"/>
                      <a:pt x="108" y="34"/>
                      <a:pt x="108" y="34"/>
                    </a:cubicBezTo>
                    <a:cubicBezTo>
                      <a:pt x="103" y="35"/>
                      <a:pt x="93" y="37"/>
                      <a:pt x="90" y="44"/>
                    </a:cubicBezTo>
                    <a:cubicBezTo>
                      <a:pt x="90" y="46"/>
                      <a:pt x="89" y="48"/>
                      <a:pt x="89" y="49"/>
                    </a:cubicBezTo>
                    <a:cubicBezTo>
                      <a:pt x="88" y="52"/>
                      <a:pt x="88" y="54"/>
                      <a:pt x="86" y="57"/>
                    </a:cubicBezTo>
                    <a:cubicBezTo>
                      <a:pt x="84" y="61"/>
                      <a:pt x="84" y="64"/>
                      <a:pt x="83" y="68"/>
                    </a:cubicBezTo>
                    <a:cubicBezTo>
                      <a:pt x="83" y="69"/>
                      <a:pt x="83" y="70"/>
                      <a:pt x="83" y="70"/>
                    </a:cubicBezTo>
                    <a:cubicBezTo>
                      <a:pt x="83" y="74"/>
                      <a:pt x="81" y="76"/>
                      <a:pt x="79" y="78"/>
                    </a:cubicBezTo>
                    <a:cubicBezTo>
                      <a:pt x="78" y="79"/>
                      <a:pt x="77" y="80"/>
                      <a:pt x="76" y="81"/>
                    </a:cubicBezTo>
                    <a:cubicBezTo>
                      <a:pt x="74" y="83"/>
                      <a:pt x="74" y="86"/>
                      <a:pt x="74" y="88"/>
                    </a:cubicBezTo>
                    <a:cubicBezTo>
                      <a:pt x="73" y="91"/>
                      <a:pt x="73" y="93"/>
                      <a:pt x="72" y="94"/>
                    </a:cubicBezTo>
                    <a:cubicBezTo>
                      <a:pt x="71" y="95"/>
                      <a:pt x="70" y="96"/>
                      <a:pt x="68" y="96"/>
                    </a:cubicBezTo>
                    <a:cubicBezTo>
                      <a:pt x="67" y="96"/>
                      <a:pt x="66" y="96"/>
                      <a:pt x="65" y="95"/>
                    </a:cubicBezTo>
                    <a:cubicBezTo>
                      <a:pt x="64" y="95"/>
                      <a:pt x="62" y="95"/>
                      <a:pt x="61" y="95"/>
                    </a:cubicBezTo>
                    <a:cubicBezTo>
                      <a:pt x="61" y="95"/>
                      <a:pt x="60" y="95"/>
                      <a:pt x="59" y="95"/>
                    </a:cubicBezTo>
                    <a:cubicBezTo>
                      <a:pt x="57" y="96"/>
                      <a:pt x="56" y="97"/>
                      <a:pt x="54" y="99"/>
                    </a:cubicBezTo>
                    <a:cubicBezTo>
                      <a:pt x="53" y="100"/>
                      <a:pt x="51" y="102"/>
                      <a:pt x="49" y="102"/>
                    </a:cubicBezTo>
                    <a:cubicBezTo>
                      <a:pt x="49" y="102"/>
                      <a:pt x="49" y="102"/>
                      <a:pt x="49" y="102"/>
                    </a:cubicBezTo>
                    <a:cubicBezTo>
                      <a:pt x="47" y="101"/>
                      <a:pt x="46" y="101"/>
                      <a:pt x="44" y="100"/>
                    </a:cubicBezTo>
                    <a:cubicBezTo>
                      <a:pt x="43" y="99"/>
                      <a:pt x="41" y="98"/>
                      <a:pt x="39" y="98"/>
                    </a:cubicBezTo>
                    <a:cubicBezTo>
                      <a:pt x="38" y="98"/>
                      <a:pt x="37" y="98"/>
                      <a:pt x="36" y="98"/>
                    </a:cubicBezTo>
                    <a:cubicBezTo>
                      <a:pt x="33" y="100"/>
                      <a:pt x="31" y="103"/>
                      <a:pt x="31" y="105"/>
                    </a:cubicBezTo>
                    <a:cubicBezTo>
                      <a:pt x="30" y="108"/>
                      <a:pt x="31" y="110"/>
                      <a:pt x="32" y="111"/>
                    </a:cubicBezTo>
                    <a:cubicBezTo>
                      <a:pt x="33" y="113"/>
                      <a:pt x="36" y="113"/>
                      <a:pt x="38" y="114"/>
                    </a:cubicBezTo>
                    <a:cubicBezTo>
                      <a:pt x="40" y="114"/>
                      <a:pt x="42" y="114"/>
                      <a:pt x="43" y="116"/>
                    </a:cubicBezTo>
                    <a:cubicBezTo>
                      <a:pt x="43" y="116"/>
                      <a:pt x="43" y="116"/>
                      <a:pt x="44" y="117"/>
                    </a:cubicBezTo>
                    <a:cubicBezTo>
                      <a:pt x="44" y="117"/>
                      <a:pt x="44" y="118"/>
                      <a:pt x="44" y="118"/>
                    </a:cubicBezTo>
                    <a:cubicBezTo>
                      <a:pt x="44" y="119"/>
                      <a:pt x="44" y="119"/>
                      <a:pt x="44" y="119"/>
                    </a:cubicBezTo>
                    <a:cubicBezTo>
                      <a:pt x="45" y="119"/>
                      <a:pt x="45" y="119"/>
                      <a:pt x="45" y="119"/>
                    </a:cubicBezTo>
                    <a:cubicBezTo>
                      <a:pt x="46" y="120"/>
                      <a:pt x="47" y="120"/>
                      <a:pt x="47" y="120"/>
                    </a:cubicBezTo>
                    <a:cubicBezTo>
                      <a:pt x="48" y="120"/>
                      <a:pt x="49" y="120"/>
                      <a:pt x="50" y="120"/>
                    </a:cubicBezTo>
                    <a:cubicBezTo>
                      <a:pt x="50" y="120"/>
                      <a:pt x="51" y="120"/>
                      <a:pt x="52" y="120"/>
                    </a:cubicBezTo>
                    <a:cubicBezTo>
                      <a:pt x="53" y="120"/>
                      <a:pt x="53" y="120"/>
                      <a:pt x="53" y="120"/>
                    </a:cubicBezTo>
                    <a:cubicBezTo>
                      <a:pt x="53" y="120"/>
                      <a:pt x="53" y="120"/>
                      <a:pt x="53" y="121"/>
                    </a:cubicBezTo>
                    <a:cubicBezTo>
                      <a:pt x="52" y="123"/>
                      <a:pt x="49" y="124"/>
                      <a:pt x="46" y="126"/>
                    </a:cubicBezTo>
                    <a:cubicBezTo>
                      <a:pt x="46" y="126"/>
                      <a:pt x="45" y="126"/>
                      <a:pt x="44" y="127"/>
                    </a:cubicBezTo>
                    <a:cubicBezTo>
                      <a:pt x="43" y="128"/>
                      <a:pt x="41" y="129"/>
                      <a:pt x="40" y="130"/>
                    </a:cubicBezTo>
                    <a:cubicBezTo>
                      <a:pt x="39" y="131"/>
                      <a:pt x="37" y="133"/>
                      <a:pt x="35" y="134"/>
                    </a:cubicBezTo>
                    <a:cubicBezTo>
                      <a:pt x="34" y="134"/>
                      <a:pt x="33" y="135"/>
                      <a:pt x="31" y="135"/>
                    </a:cubicBezTo>
                    <a:cubicBezTo>
                      <a:pt x="30" y="135"/>
                      <a:pt x="28" y="134"/>
                      <a:pt x="26" y="133"/>
                    </a:cubicBezTo>
                    <a:cubicBezTo>
                      <a:pt x="25" y="133"/>
                      <a:pt x="24" y="132"/>
                      <a:pt x="22" y="132"/>
                    </a:cubicBezTo>
                    <a:cubicBezTo>
                      <a:pt x="22" y="132"/>
                      <a:pt x="21" y="132"/>
                      <a:pt x="21" y="132"/>
                    </a:cubicBezTo>
                    <a:cubicBezTo>
                      <a:pt x="18" y="132"/>
                      <a:pt x="17" y="134"/>
                      <a:pt x="15" y="137"/>
                    </a:cubicBezTo>
                    <a:cubicBezTo>
                      <a:pt x="15" y="137"/>
                      <a:pt x="15" y="138"/>
                      <a:pt x="14" y="139"/>
                    </a:cubicBezTo>
                    <a:cubicBezTo>
                      <a:pt x="13" y="141"/>
                      <a:pt x="10" y="142"/>
                      <a:pt x="7" y="144"/>
                    </a:cubicBezTo>
                    <a:cubicBezTo>
                      <a:pt x="4" y="146"/>
                      <a:pt x="1" y="147"/>
                      <a:pt x="0" y="150"/>
                    </a:cubicBezTo>
                    <a:cubicBezTo>
                      <a:pt x="0" y="152"/>
                      <a:pt x="1" y="154"/>
                      <a:pt x="2" y="156"/>
                    </a:cubicBezTo>
                    <a:cubicBezTo>
                      <a:pt x="3" y="156"/>
                      <a:pt x="3" y="156"/>
                      <a:pt x="3" y="156"/>
                    </a:cubicBezTo>
                    <a:cubicBezTo>
                      <a:pt x="5" y="159"/>
                      <a:pt x="8" y="163"/>
                      <a:pt x="11" y="166"/>
                    </a:cubicBezTo>
                    <a:cubicBezTo>
                      <a:pt x="12" y="167"/>
                      <a:pt x="14" y="168"/>
                      <a:pt x="15" y="168"/>
                    </a:cubicBezTo>
                    <a:cubicBezTo>
                      <a:pt x="18" y="169"/>
                      <a:pt x="20" y="170"/>
                      <a:pt x="20" y="173"/>
                    </a:cubicBezTo>
                    <a:cubicBezTo>
                      <a:pt x="21" y="175"/>
                      <a:pt x="21" y="175"/>
                      <a:pt x="21" y="175"/>
                    </a:cubicBezTo>
                    <a:cubicBezTo>
                      <a:pt x="21" y="178"/>
                      <a:pt x="22" y="180"/>
                      <a:pt x="26" y="182"/>
                    </a:cubicBezTo>
                    <a:cubicBezTo>
                      <a:pt x="30" y="184"/>
                      <a:pt x="31" y="185"/>
                      <a:pt x="32" y="190"/>
                    </a:cubicBezTo>
                    <a:cubicBezTo>
                      <a:pt x="32" y="191"/>
                      <a:pt x="32" y="192"/>
                      <a:pt x="32" y="193"/>
                    </a:cubicBezTo>
                    <a:cubicBezTo>
                      <a:pt x="32" y="196"/>
                      <a:pt x="32" y="199"/>
                      <a:pt x="36" y="200"/>
                    </a:cubicBezTo>
                    <a:cubicBezTo>
                      <a:pt x="37" y="201"/>
                      <a:pt x="39" y="201"/>
                      <a:pt x="40" y="201"/>
                    </a:cubicBezTo>
                    <a:cubicBezTo>
                      <a:pt x="41" y="201"/>
                      <a:pt x="42" y="201"/>
                      <a:pt x="43" y="201"/>
                    </a:cubicBezTo>
                    <a:cubicBezTo>
                      <a:pt x="44" y="201"/>
                      <a:pt x="45" y="201"/>
                      <a:pt x="46" y="201"/>
                    </a:cubicBezTo>
                    <a:cubicBezTo>
                      <a:pt x="48" y="201"/>
                      <a:pt x="49" y="201"/>
                      <a:pt x="50" y="201"/>
                    </a:cubicBezTo>
                    <a:cubicBezTo>
                      <a:pt x="53" y="202"/>
                      <a:pt x="55" y="205"/>
                      <a:pt x="57" y="209"/>
                    </a:cubicBezTo>
                    <a:cubicBezTo>
                      <a:pt x="58" y="209"/>
                      <a:pt x="58" y="210"/>
                      <a:pt x="59" y="211"/>
                    </a:cubicBezTo>
                    <a:cubicBezTo>
                      <a:pt x="62" y="215"/>
                      <a:pt x="67" y="217"/>
                      <a:pt x="71" y="217"/>
                    </a:cubicBezTo>
                    <a:cubicBezTo>
                      <a:pt x="72" y="217"/>
                      <a:pt x="72" y="217"/>
                      <a:pt x="72" y="217"/>
                    </a:cubicBezTo>
                    <a:cubicBezTo>
                      <a:pt x="74" y="217"/>
                      <a:pt x="76" y="216"/>
                      <a:pt x="77" y="216"/>
                    </a:cubicBezTo>
                    <a:cubicBezTo>
                      <a:pt x="78" y="215"/>
                      <a:pt x="79" y="214"/>
                      <a:pt x="81" y="214"/>
                    </a:cubicBezTo>
                    <a:cubicBezTo>
                      <a:pt x="81" y="214"/>
                      <a:pt x="82" y="215"/>
                      <a:pt x="83" y="215"/>
                    </a:cubicBezTo>
                    <a:cubicBezTo>
                      <a:pt x="84" y="216"/>
                      <a:pt x="85" y="216"/>
                      <a:pt x="86" y="217"/>
                    </a:cubicBezTo>
                    <a:cubicBezTo>
                      <a:pt x="88" y="219"/>
                      <a:pt x="89" y="220"/>
                      <a:pt x="91" y="220"/>
                    </a:cubicBezTo>
                    <a:cubicBezTo>
                      <a:pt x="93" y="220"/>
                      <a:pt x="94" y="219"/>
                      <a:pt x="95" y="218"/>
                    </a:cubicBezTo>
                    <a:cubicBezTo>
                      <a:pt x="98" y="215"/>
                      <a:pt x="101" y="210"/>
                      <a:pt x="103" y="207"/>
                    </a:cubicBezTo>
                    <a:cubicBezTo>
                      <a:pt x="104" y="204"/>
                      <a:pt x="105" y="203"/>
                      <a:pt x="108" y="202"/>
                    </a:cubicBezTo>
                    <a:cubicBezTo>
                      <a:pt x="108" y="202"/>
                      <a:pt x="109" y="201"/>
                      <a:pt x="110" y="201"/>
                    </a:cubicBezTo>
                    <a:cubicBezTo>
                      <a:pt x="112" y="201"/>
                      <a:pt x="113" y="201"/>
                      <a:pt x="114" y="199"/>
                    </a:cubicBezTo>
                    <a:cubicBezTo>
                      <a:pt x="116" y="198"/>
                      <a:pt x="117" y="196"/>
                      <a:pt x="117" y="195"/>
                    </a:cubicBezTo>
                    <a:cubicBezTo>
                      <a:pt x="117" y="192"/>
                      <a:pt x="114" y="189"/>
                      <a:pt x="111" y="186"/>
                    </a:cubicBezTo>
                    <a:cubicBezTo>
                      <a:pt x="109" y="184"/>
                      <a:pt x="109" y="182"/>
                      <a:pt x="109" y="182"/>
                    </a:cubicBezTo>
                    <a:cubicBezTo>
                      <a:pt x="109" y="180"/>
                      <a:pt x="113" y="178"/>
                      <a:pt x="115" y="177"/>
                    </a:cubicBezTo>
                    <a:cubicBezTo>
                      <a:pt x="120" y="175"/>
                      <a:pt x="122" y="172"/>
                      <a:pt x="124" y="168"/>
                    </a:cubicBezTo>
                    <a:cubicBezTo>
                      <a:pt x="125" y="168"/>
                      <a:pt x="125" y="168"/>
                      <a:pt x="125" y="168"/>
                    </a:cubicBezTo>
                    <a:cubicBezTo>
                      <a:pt x="125" y="167"/>
                      <a:pt x="126" y="166"/>
                      <a:pt x="126" y="166"/>
                    </a:cubicBezTo>
                    <a:cubicBezTo>
                      <a:pt x="127" y="165"/>
                      <a:pt x="127" y="164"/>
                      <a:pt x="128" y="164"/>
                    </a:cubicBezTo>
                    <a:cubicBezTo>
                      <a:pt x="129" y="164"/>
                      <a:pt x="129" y="164"/>
                      <a:pt x="129" y="164"/>
                    </a:cubicBezTo>
                    <a:cubicBezTo>
                      <a:pt x="130" y="164"/>
                      <a:pt x="134" y="165"/>
                      <a:pt x="140" y="171"/>
                    </a:cubicBezTo>
                    <a:cubicBezTo>
                      <a:pt x="144" y="175"/>
                      <a:pt x="146" y="181"/>
                      <a:pt x="147" y="188"/>
                    </a:cubicBezTo>
                    <a:cubicBezTo>
                      <a:pt x="148" y="194"/>
                      <a:pt x="151" y="206"/>
                      <a:pt x="159" y="209"/>
                    </a:cubicBezTo>
                    <a:cubicBezTo>
                      <a:pt x="160" y="209"/>
                      <a:pt x="160" y="209"/>
                      <a:pt x="161" y="209"/>
                    </a:cubicBezTo>
                    <a:cubicBezTo>
                      <a:pt x="162" y="209"/>
                      <a:pt x="163" y="208"/>
                      <a:pt x="164" y="208"/>
                    </a:cubicBezTo>
                    <a:cubicBezTo>
                      <a:pt x="165" y="208"/>
                      <a:pt x="166" y="207"/>
                      <a:pt x="167" y="207"/>
                    </a:cubicBezTo>
                    <a:cubicBezTo>
                      <a:pt x="168" y="207"/>
                      <a:pt x="168" y="207"/>
                      <a:pt x="169" y="208"/>
                    </a:cubicBezTo>
                    <a:cubicBezTo>
                      <a:pt x="173" y="211"/>
                      <a:pt x="173" y="214"/>
                      <a:pt x="171" y="217"/>
                    </a:cubicBezTo>
                    <a:cubicBezTo>
                      <a:pt x="168" y="223"/>
                      <a:pt x="166" y="230"/>
                      <a:pt x="169" y="235"/>
                    </a:cubicBezTo>
                    <a:cubicBezTo>
                      <a:pt x="170" y="237"/>
                      <a:pt x="172" y="238"/>
                      <a:pt x="176" y="238"/>
                    </a:cubicBezTo>
                    <a:cubicBezTo>
                      <a:pt x="178" y="238"/>
                      <a:pt x="180" y="237"/>
                      <a:pt x="182" y="236"/>
                    </a:cubicBezTo>
                    <a:cubicBezTo>
                      <a:pt x="184" y="235"/>
                      <a:pt x="186" y="234"/>
                      <a:pt x="187" y="234"/>
                    </a:cubicBezTo>
                    <a:cubicBezTo>
                      <a:pt x="189" y="234"/>
                      <a:pt x="191" y="233"/>
                      <a:pt x="193" y="233"/>
                    </a:cubicBezTo>
                    <a:cubicBezTo>
                      <a:pt x="198" y="233"/>
                      <a:pt x="203" y="233"/>
                      <a:pt x="206" y="225"/>
                    </a:cubicBezTo>
                    <a:cubicBezTo>
                      <a:pt x="206" y="225"/>
                      <a:pt x="206" y="225"/>
                      <a:pt x="206" y="225"/>
                    </a:cubicBezTo>
                    <a:cubicBezTo>
                      <a:pt x="209" y="225"/>
                      <a:pt x="213" y="227"/>
                      <a:pt x="216" y="228"/>
                    </a:cubicBezTo>
                    <a:cubicBezTo>
                      <a:pt x="216" y="228"/>
                      <a:pt x="218" y="229"/>
                      <a:pt x="219" y="230"/>
                    </a:cubicBezTo>
                    <a:cubicBezTo>
                      <a:pt x="223" y="233"/>
                      <a:pt x="227" y="236"/>
                      <a:pt x="230" y="237"/>
                    </a:cubicBezTo>
                    <a:cubicBezTo>
                      <a:pt x="230" y="239"/>
                      <a:pt x="231" y="241"/>
                      <a:pt x="232" y="242"/>
                    </a:cubicBezTo>
                    <a:cubicBezTo>
                      <a:pt x="233" y="243"/>
                      <a:pt x="234" y="244"/>
                      <a:pt x="236" y="244"/>
                    </a:cubicBezTo>
                    <a:cubicBezTo>
                      <a:pt x="240" y="244"/>
                      <a:pt x="245" y="241"/>
                      <a:pt x="248" y="238"/>
                    </a:cubicBezTo>
                    <a:cubicBezTo>
                      <a:pt x="249" y="238"/>
                      <a:pt x="249" y="238"/>
                      <a:pt x="250" y="237"/>
                    </a:cubicBezTo>
                    <a:cubicBezTo>
                      <a:pt x="257" y="233"/>
                      <a:pt x="263" y="228"/>
                      <a:pt x="264" y="218"/>
                    </a:cubicBezTo>
                    <a:cubicBezTo>
                      <a:pt x="265" y="214"/>
                      <a:pt x="265" y="210"/>
                      <a:pt x="264" y="206"/>
                    </a:cubicBezTo>
                    <a:cubicBezTo>
                      <a:pt x="268" y="204"/>
                      <a:pt x="270" y="203"/>
                      <a:pt x="273" y="203"/>
                    </a:cubicBezTo>
                    <a:cubicBezTo>
                      <a:pt x="274" y="203"/>
                      <a:pt x="275" y="203"/>
                      <a:pt x="276" y="204"/>
                    </a:cubicBezTo>
                    <a:cubicBezTo>
                      <a:pt x="278" y="204"/>
                      <a:pt x="278" y="204"/>
                      <a:pt x="278" y="204"/>
                    </a:cubicBezTo>
                    <a:cubicBezTo>
                      <a:pt x="280" y="204"/>
                      <a:pt x="283" y="205"/>
                      <a:pt x="285" y="205"/>
                    </a:cubicBezTo>
                    <a:cubicBezTo>
                      <a:pt x="288" y="205"/>
                      <a:pt x="291" y="204"/>
                      <a:pt x="294" y="203"/>
                    </a:cubicBezTo>
                    <a:cubicBezTo>
                      <a:pt x="299" y="199"/>
                      <a:pt x="304" y="190"/>
                      <a:pt x="304" y="183"/>
                    </a:cubicBezTo>
                    <a:cubicBezTo>
                      <a:pt x="304" y="183"/>
                      <a:pt x="304" y="183"/>
                      <a:pt x="304" y="183"/>
                    </a:cubicBezTo>
                    <a:cubicBezTo>
                      <a:pt x="304" y="183"/>
                      <a:pt x="304" y="183"/>
                      <a:pt x="304" y="183"/>
                    </a:cubicBezTo>
                    <a:cubicBezTo>
                      <a:pt x="305" y="183"/>
                      <a:pt x="309" y="183"/>
                      <a:pt x="310" y="177"/>
                    </a:cubicBezTo>
                    <a:cubicBezTo>
                      <a:pt x="311" y="172"/>
                      <a:pt x="311" y="167"/>
                      <a:pt x="311" y="162"/>
                    </a:cubicBezTo>
                    <a:cubicBezTo>
                      <a:pt x="311" y="161"/>
                      <a:pt x="311" y="160"/>
                      <a:pt x="311" y="158"/>
                    </a:cubicBezTo>
                    <a:cubicBezTo>
                      <a:pt x="312" y="153"/>
                      <a:pt x="309" y="148"/>
                      <a:pt x="307" y="144"/>
                    </a:cubicBezTo>
                    <a:close/>
                    <a:moveTo>
                      <a:pt x="296" y="174"/>
                    </a:moveTo>
                    <a:cubicBezTo>
                      <a:pt x="295" y="173"/>
                      <a:pt x="294" y="173"/>
                      <a:pt x="294" y="173"/>
                    </a:cubicBezTo>
                    <a:cubicBezTo>
                      <a:pt x="293" y="173"/>
                      <a:pt x="292" y="173"/>
                      <a:pt x="290" y="174"/>
                    </a:cubicBezTo>
                    <a:cubicBezTo>
                      <a:pt x="289" y="174"/>
                      <a:pt x="288" y="174"/>
                      <a:pt x="287" y="174"/>
                    </a:cubicBezTo>
                    <a:cubicBezTo>
                      <a:pt x="287" y="174"/>
                      <a:pt x="287" y="174"/>
                      <a:pt x="287" y="174"/>
                    </a:cubicBezTo>
                    <a:cubicBezTo>
                      <a:pt x="288" y="173"/>
                      <a:pt x="288" y="172"/>
                      <a:pt x="288" y="171"/>
                    </a:cubicBezTo>
                    <a:cubicBezTo>
                      <a:pt x="289" y="171"/>
                      <a:pt x="289" y="170"/>
                      <a:pt x="289" y="169"/>
                    </a:cubicBezTo>
                    <a:cubicBezTo>
                      <a:pt x="290" y="167"/>
                      <a:pt x="291" y="163"/>
                      <a:pt x="291" y="160"/>
                    </a:cubicBezTo>
                    <a:cubicBezTo>
                      <a:pt x="292" y="155"/>
                      <a:pt x="289" y="151"/>
                      <a:pt x="287" y="148"/>
                    </a:cubicBezTo>
                    <a:cubicBezTo>
                      <a:pt x="286" y="147"/>
                      <a:pt x="286" y="146"/>
                      <a:pt x="285" y="145"/>
                    </a:cubicBezTo>
                    <a:cubicBezTo>
                      <a:pt x="283" y="141"/>
                      <a:pt x="283" y="139"/>
                      <a:pt x="283" y="139"/>
                    </a:cubicBezTo>
                    <a:cubicBezTo>
                      <a:pt x="283" y="139"/>
                      <a:pt x="283" y="139"/>
                      <a:pt x="283" y="139"/>
                    </a:cubicBezTo>
                    <a:cubicBezTo>
                      <a:pt x="286" y="139"/>
                      <a:pt x="290" y="143"/>
                      <a:pt x="293" y="147"/>
                    </a:cubicBezTo>
                    <a:cubicBezTo>
                      <a:pt x="295" y="151"/>
                      <a:pt x="296" y="156"/>
                      <a:pt x="297" y="160"/>
                    </a:cubicBezTo>
                    <a:cubicBezTo>
                      <a:pt x="297" y="162"/>
                      <a:pt x="297" y="164"/>
                      <a:pt x="296" y="165"/>
                    </a:cubicBezTo>
                    <a:cubicBezTo>
                      <a:pt x="296" y="168"/>
                      <a:pt x="296" y="171"/>
                      <a:pt x="297" y="174"/>
                    </a:cubicBezTo>
                    <a:cubicBezTo>
                      <a:pt x="296" y="174"/>
                      <a:pt x="296" y="174"/>
                      <a:pt x="296" y="174"/>
                    </a:cubicBezTo>
                    <a:close/>
                    <a:moveTo>
                      <a:pt x="187" y="131"/>
                    </a:moveTo>
                    <a:cubicBezTo>
                      <a:pt x="187" y="130"/>
                      <a:pt x="188" y="129"/>
                      <a:pt x="188" y="129"/>
                    </a:cubicBezTo>
                    <a:cubicBezTo>
                      <a:pt x="191" y="125"/>
                      <a:pt x="195" y="119"/>
                      <a:pt x="193" y="112"/>
                    </a:cubicBezTo>
                    <a:cubicBezTo>
                      <a:pt x="193" y="112"/>
                      <a:pt x="193" y="111"/>
                      <a:pt x="193" y="110"/>
                    </a:cubicBezTo>
                    <a:cubicBezTo>
                      <a:pt x="192" y="109"/>
                      <a:pt x="191" y="106"/>
                      <a:pt x="191" y="104"/>
                    </a:cubicBezTo>
                    <a:cubicBezTo>
                      <a:pt x="191" y="104"/>
                      <a:pt x="192" y="104"/>
                      <a:pt x="192" y="104"/>
                    </a:cubicBezTo>
                    <a:cubicBezTo>
                      <a:pt x="193" y="105"/>
                      <a:pt x="194" y="105"/>
                      <a:pt x="195" y="107"/>
                    </a:cubicBezTo>
                    <a:cubicBezTo>
                      <a:pt x="196" y="109"/>
                      <a:pt x="199" y="112"/>
                      <a:pt x="203" y="113"/>
                    </a:cubicBezTo>
                    <a:cubicBezTo>
                      <a:pt x="203" y="113"/>
                      <a:pt x="204" y="113"/>
                      <a:pt x="204" y="113"/>
                    </a:cubicBezTo>
                    <a:cubicBezTo>
                      <a:pt x="208" y="113"/>
                      <a:pt x="211" y="111"/>
                      <a:pt x="213" y="110"/>
                    </a:cubicBezTo>
                    <a:cubicBezTo>
                      <a:pt x="215" y="109"/>
                      <a:pt x="216" y="108"/>
                      <a:pt x="218" y="108"/>
                    </a:cubicBezTo>
                    <a:cubicBezTo>
                      <a:pt x="218" y="108"/>
                      <a:pt x="218" y="108"/>
                      <a:pt x="218" y="108"/>
                    </a:cubicBezTo>
                    <a:cubicBezTo>
                      <a:pt x="218" y="109"/>
                      <a:pt x="216" y="112"/>
                      <a:pt x="215" y="113"/>
                    </a:cubicBezTo>
                    <a:cubicBezTo>
                      <a:pt x="214" y="115"/>
                      <a:pt x="213" y="116"/>
                      <a:pt x="212" y="118"/>
                    </a:cubicBezTo>
                    <a:cubicBezTo>
                      <a:pt x="210" y="122"/>
                      <a:pt x="209" y="124"/>
                      <a:pt x="212" y="129"/>
                    </a:cubicBezTo>
                    <a:cubicBezTo>
                      <a:pt x="213" y="129"/>
                      <a:pt x="213" y="130"/>
                      <a:pt x="214" y="130"/>
                    </a:cubicBezTo>
                    <a:cubicBezTo>
                      <a:pt x="214" y="131"/>
                      <a:pt x="214" y="131"/>
                      <a:pt x="214" y="131"/>
                    </a:cubicBezTo>
                    <a:cubicBezTo>
                      <a:pt x="214" y="131"/>
                      <a:pt x="215" y="131"/>
                      <a:pt x="215" y="131"/>
                    </a:cubicBezTo>
                    <a:cubicBezTo>
                      <a:pt x="215" y="131"/>
                      <a:pt x="214" y="131"/>
                      <a:pt x="214" y="132"/>
                    </a:cubicBezTo>
                    <a:cubicBezTo>
                      <a:pt x="213" y="133"/>
                      <a:pt x="212" y="133"/>
                      <a:pt x="211" y="134"/>
                    </a:cubicBezTo>
                    <a:cubicBezTo>
                      <a:pt x="209" y="135"/>
                      <a:pt x="207" y="136"/>
                      <a:pt x="206" y="138"/>
                    </a:cubicBezTo>
                    <a:cubicBezTo>
                      <a:pt x="205" y="140"/>
                      <a:pt x="205" y="143"/>
                      <a:pt x="205" y="144"/>
                    </a:cubicBezTo>
                    <a:cubicBezTo>
                      <a:pt x="205" y="146"/>
                      <a:pt x="205" y="147"/>
                      <a:pt x="204" y="147"/>
                    </a:cubicBezTo>
                    <a:cubicBezTo>
                      <a:pt x="204" y="148"/>
                      <a:pt x="204" y="149"/>
                      <a:pt x="203" y="149"/>
                    </a:cubicBezTo>
                    <a:cubicBezTo>
                      <a:pt x="202" y="149"/>
                      <a:pt x="200" y="147"/>
                      <a:pt x="198" y="145"/>
                    </a:cubicBezTo>
                    <a:cubicBezTo>
                      <a:pt x="196" y="144"/>
                      <a:pt x="195" y="142"/>
                      <a:pt x="194" y="142"/>
                    </a:cubicBezTo>
                    <a:cubicBezTo>
                      <a:pt x="193" y="141"/>
                      <a:pt x="192" y="141"/>
                      <a:pt x="190" y="141"/>
                    </a:cubicBezTo>
                    <a:cubicBezTo>
                      <a:pt x="189" y="141"/>
                      <a:pt x="188" y="142"/>
                      <a:pt x="186" y="142"/>
                    </a:cubicBezTo>
                    <a:cubicBezTo>
                      <a:pt x="185" y="142"/>
                      <a:pt x="185" y="142"/>
                      <a:pt x="184" y="142"/>
                    </a:cubicBezTo>
                    <a:cubicBezTo>
                      <a:pt x="184" y="142"/>
                      <a:pt x="183" y="142"/>
                      <a:pt x="183" y="142"/>
                    </a:cubicBezTo>
                    <a:cubicBezTo>
                      <a:pt x="182" y="142"/>
                      <a:pt x="182" y="142"/>
                      <a:pt x="181" y="141"/>
                    </a:cubicBezTo>
                    <a:cubicBezTo>
                      <a:pt x="181" y="140"/>
                      <a:pt x="182" y="136"/>
                      <a:pt x="187" y="131"/>
                    </a:cubicBezTo>
                    <a:close/>
                  </a:path>
                </a:pathLst>
              </a:custGeom>
              <a:grpFill/>
              <a:ln w="1778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1" name="Freeform 33">
                <a:extLst>
                  <a:ext uri="{FF2B5EF4-FFF2-40B4-BE49-F238E27FC236}">
                    <a16:creationId xmlns:a16="http://schemas.microsoft.com/office/drawing/2014/main" id="{F23659D4-8C52-4083-ADE8-9DBF97F7341A}"/>
                  </a:ext>
                </a:extLst>
              </p:cNvPr>
              <p:cNvSpPr>
                <a:spLocks noEditPoints="1"/>
              </p:cNvSpPr>
              <p:nvPr/>
            </p:nvSpPr>
            <p:spPr bwMode="auto">
              <a:xfrm>
                <a:off x="-450889" y="2301615"/>
                <a:ext cx="1738646" cy="2078103"/>
              </a:xfrm>
              <a:custGeom>
                <a:avLst/>
                <a:gdLst>
                  <a:gd name="T0" fmla="*/ 830 w 913"/>
                  <a:gd name="T1" fmla="*/ 542 h 1163"/>
                  <a:gd name="T2" fmla="*/ 772 w 913"/>
                  <a:gd name="T3" fmla="*/ 541 h 1163"/>
                  <a:gd name="T4" fmla="*/ 727 w 913"/>
                  <a:gd name="T5" fmla="*/ 580 h 1163"/>
                  <a:gd name="T6" fmla="*/ 727 w 913"/>
                  <a:gd name="T7" fmla="*/ 485 h 1163"/>
                  <a:gd name="T8" fmla="*/ 663 w 913"/>
                  <a:gd name="T9" fmla="*/ 422 h 1163"/>
                  <a:gd name="T10" fmla="*/ 694 w 913"/>
                  <a:gd name="T11" fmla="*/ 408 h 1163"/>
                  <a:gd name="T12" fmla="*/ 653 w 913"/>
                  <a:gd name="T13" fmla="*/ 315 h 1163"/>
                  <a:gd name="T14" fmla="*/ 611 w 913"/>
                  <a:gd name="T15" fmla="*/ 258 h 1163"/>
                  <a:gd name="T16" fmla="*/ 537 w 913"/>
                  <a:gd name="T17" fmla="*/ 230 h 1163"/>
                  <a:gd name="T18" fmla="*/ 498 w 913"/>
                  <a:gd name="T19" fmla="*/ 135 h 1163"/>
                  <a:gd name="T20" fmla="*/ 486 w 913"/>
                  <a:gd name="T21" fmla="*/ 74 h 1163"/>
                  <a:gd name="T22" fmla="*/ 444 w 913"/>
                  <a:gd name="T23" fmla="*/ 18 h 1163"/>
                  <a:gd name="T24" fmla="*/ 409 w 913"/>
                  <a:gd name="T25" fmla="*/ 56 h 1163"/>
                  <a:gd name="T26" fmla="*/ 331 w 913"/>
                  <a:gd name="T27" fmla="*/ 155 h 1163"/>
                  <a:gd name="T28" fmla="*/ 282 w 913"/>
                  <a:gd name="T29" fmla="*/ 191 h 1163"/>
                  <a:gd name="T30" fmla="*/ 255 w 913"/>
                  <a:gd name="T31" fmla="*/ 265 h 1163"/>
                  <a:gd name="T32" fmla="*/ 298 w 913"/>
                  <a:gd name="T33" fmla="*/ 329 h 1163"/>
                  <a:gd name="T34" fmla="*/ 336 w 913"/>
                  <a:gd name="T35" fmla="*/ 336 h 1163"/>
                  <a:gd name="T36" fmla="*/ 337 w 913"/>
                  <a:gd name="T37" fmla="*/ 374 h 1163"/>
                  <a:gd name="T38" fmla="*/ 329 w 913"/>
                  <a:gd name="T39" fmla="*/ 432 h 1163"/>
                  <a:gd name="T40" fmla="*/ 327 w 913"/>
                  <a:gd name="T41" fmla="*/ 474 h 1163"/>
                  <a:gd name="T42" fmla="*/ 332 w 913"/>
                  <a:gd name="T43" fmla="*/ 512 h 1163"/>
                  <a:gd name="T44" fmla="*/ 344 w 913"/>
                  <a:gd name="T45" fmla="*/ 571 h 1163"/>
                  <a:gd name="T46" fmla="*/ 325 w 913"/>
                  <a:gd name="T47" fmla="*/ 649 h 1163"/>
                  <a:gd name="T48" fmla="*/ 329 w 913"/>
                  <a:gd name="T49" fmla="*/ 743 h 1163"/>
                  <a:gd name="T50" fmla="*/ 396 w 913"/>
                  <a:gd name="T51" fmla="*/ 819 h 1163"/>
                  <a:gd name="T52" fmla="*/ 350 w 913"/>
                  <a:gd name="T53" fmla="*/ 875 h 1163"/>
                  <a:gd name="T54" fmla="*/ 327 w 913"/>
                  <a:gd name="T55" fmla="*/ 912 h 1163"/>
                  <a:gd name="T56" fmla="*/ 261 w 913"/>
                  <a:gd name="T57" fmla="*/ 908 h 1163"/>
                  <a:gd name="T58" fmla="*/ 202 w 913"/>
                  <a:gd name="T59" fmla="*/ 913 h 1163"/>
                  <a:gd name="T60" fmla="*/ 151 w 913"/>
                  <a:gd name="T61" fmla="*/ 960 h 1163"/>
                  <a:gd name="T62" fmla="*/ 129 w 913"/>
                  <a:gd name="T63" fmla="*/ 1018 h 1163"/>
                  <a:gd name="T64" fmla="*/ 91 w 913"/>
                  <a:gd name="T65" fmla="*/ 1056 h 1163"/>
                  <a:gd name="T66" fmla="*/ 42 w 913"/>
                  <a:gd name="T67" fmla="*/ 1109 h 1163"/>
                  <a:gd name="T68" fmla="*/ 16 w 913"/>
                  <a:gd name="T69" fmla="*/ 1148 h 1163"/>
                  <a:gd name="T70" fmla="*/ 60 w 913"/>
                  <a:gd name="T71" fmla="*/ 1147 h 1163"/>
                  <a:gd name="T72" fmla="*/ 86 w 913"/>
                  <a:gd name="T73" fmla="*/ 1133 h 1163"/>
                  <a:gd name="T74" fmla="*/ 127 w 913"/>
                  <a:gd name="T75" fmla="*/ 1103 h 1163"/>
                  <a:gd name="T76" fmla="*/ 174 w 913"/>
                  <a:gd name="T77" fmla="*/ 1086 h 1163"/>
                  <a:gd name="T78" fmla="*/ 238 w 913"/>
                  <a:gd name="T79" fmla="*/ 1102 h 1163"/>
                  <a:gd name="T80" fmla="*/ 282 w 913"/>
                  <a:gd name="T81" fmla="*/ 1069 h 1163"/>
                  <a:gd name="T82" fmla="*/ 307 w 913"/>
                  <a:gd name="T83" fmla="*/ 1029 h 1163"/>
                  <a:gd name="T84" fmla="*/ 386 w 913"/>
                  <a:gd name="T85" fmla="*/ 1015 h 1163"/>
                  <a:gd name="T86" fmla="*/ 444 w 913"/>
                  <a:gd name="T87" fmla="*/ 1027 h 1163"/>
                  <a:gd name="T88" fmla="*/ 473 w 913"/>
                  <a:gd name="T89" fmla="*/ 1010 h 1163"/>
                  <a:gd name="T90" fmla="*/ 511 w 913"/>
                  <a:gd name="T91" fmla="*/ 1002 h 1163"/>
                  <a:gd name="T92" fmla="*/ 564 w 913"/>
                  <a:gd name="T93" fmla="*/ 1034 h 1163"/>
                  <a:gd name="T94" fmla="*/ 558 w 913"/>
                  <a:gd name="T95" fmla="*/ 988 h 1163"/>
                  <a:gd name="T96" fmla="*/ 544 w 913"/>
                  <a:gd name="T97" fmla="*/ 994 h 1163"/>
                  <a:gd name="T98" fmla="*/ 585 w 913"/>
                  <a:gd name="T99" fmla="*/ 990 h 1163"/>
                  <a:gd name="T100" fmla="*/ 627 w 913"/>
                  <a:gd name="T101" fmla="*/ 994 h 1163"/>
                  <a:gd name="T102" fmla="*/ 712 w 913"/>
                  <a:gd name="T103" fmla="*/ 979 h 1163"/>
                  <a:gd name="T104" fmla="*/ 810 w 913"/>
                  <a:gd name="T105" fmla="*/ 953 h 1163"/>
                  <a:gd name="T106" fmla="*/ 889 w 913"/>
                  <a:gd name="T107" fmla="*/ 860 h 1163"/>
                  <a:gd name="T108" fmla="*/ 842 w 913"/>
                  <a:gd name="T109" fmla="*/ 852 h 1163"/>
                  <a:gd name="T110" fmla="*/ 800 w 913"/>
                  <a:gd name="T111" fmla="*/ 829 h 1163"/>
                  <a:gd name="T112" fmla="*/ 797 w 913"/>
                  <a:gd name="T113" fmla="*/ 789 h 1163"/>
                  <a:gd name="T114" fmla="*/ 864 w 913"/>
                  <a:gd name="T115" fmla="*/ 742 h 1163"/>
                  <a:gd name="T116" fmla="*/ 907 w 913"/>
                  <a:gd name="T117" fmla="*/ 654 h 1163"/>
                  <a:gd name="T118" fmla="*/ 791 w 913"/>
                  <a:gd name="T119" fmla="*/ 848 h 1163"/>
                  <a:gd name="T120" fmla="*/ 635 w 913"/>
                  <a:gd name="T121" fmla="*/ 407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13" h="1163">
                    <a:moveTo>
                      <a:pt x="912" y="625"/>
                    </a:moveTo>
                    <a:cubicBezTo>
                      <a:pt x="912" y="624"/>
                      <a:pt x="911" y="623"/>
                      <a:pt x="911" y="622"/>
                    </a:cubicBezTo>
                    <a:cubicBezTo>
                      <a:pt x="910" y="621"/>
                      <a:pt x="910" y="620"/>
                      <a:pt x="909" y="619"/>
                    </a:cubicBezTo>
                    <a:cubicBezTo>
                      <a:pt x="909" y="617"/>
                      <a:pt x="909" y="614"/>
                      <a:pt x="909" y="611"/>
                    </a:cubicBezTo>
                    <a:cubicBezTo>
                      <a:pt x="909" y="609"/>
                      <a:pt x="909" y="607"/>
                      <a:pt x="909" y="605"/>
                    </a:cubicBezTo>
                    <a:cubicBezTo>
                      <a:pt x="908" y="601"/>
                      <a:pt x="906" y="598"/>
                      <a:pt x="905" y="594"/>
                    </a:cubicBezTo>
                    <a:cubicBezTo>
                      <a:pt x="904" y="593"/>
                      <a:pt x="903" y="592"/>
                      <a:pt x="903" y="591"/>
                    </a:cubicBezTo>
                    <a:cubicBezTo>
                      <a:pt x="901" y="587"/>
                      <a:pt x="898" y="583"/>
                      <a:pt x="895" y="578"/>
                    </a:cubicBezTo>
                    <a:cubicBezTo>
                      <a:pt x="894" y="578"/>
                      <a:pt x="894" y="577"/>
                      <a:pt x="893" y="576"/>
                    </a:cubicBezTo>
                    <a:cubicBezTo>
                      <a:pt x="891" y="573"/>
                      <a:pt x="888" y="569"/>
                      <a:pt x="883" y="566"/>
                    </a:cubicBezTo>
                    <a:cubicBezTo>
                      <a:pt x="880" y="564"/>
                      <a:pt x="875" y="561"/>
                      <a:pt x="870" y="558"/>
                    </a:cubicBezTo>
                    <a:cubicBezTo>
                      <a:pt x="865" y="554"/>
                      <a:pt x="860" y="551"/>
                      <a:pt x="855" y="548"/>
                    </a:cubicBezTo>
                    <a:cubicBezTo>
                      <a:pt x="853" y="546"/>
                      <a:pt x="850" y="545"/>
                      <a:pt x="846" y="544"/>
                    </a:cubicBezTo>
                    <a:cubicBezTo>
                      <a:pt x="844" y="544"/>
                      <a:pt x="842" y="544"/>
                      <a:pt x="840" y="543"/>
                    </a:cubicBezTo>
                    <a:cubicBezTo>
                      <a:pt x="838" y="543"/>
                      <a:pt x="836" y="543"/>
                      <a:pt x="834" y="543"/>
                    </a:cubicBezTo>
                    <a:cubicBezTo>
                      <a:pt x="833" y="543"/>
                      <a:pt x="831" y="542"/>
                      <a:pt x="830" y="542"/>
                    </a:cubicBezTo>
                    <a:cubicBezTo>
                      <a:pt x="829" y="542"/>
                      <a:pt x="828" y="542"/>
                      <a:pt x="827" y="543"/>
                    </a:cubicBezTo>
                    <a:cubicBezTo>
                      <a:pt x="826" y="543"/>
                      <a:pt x="825" y="543"/>
                      <a:pt x="824" y="543"/>
                    </a:cubicBezTo>
                    <a:cubicBezTo>
                      <a:pt x="822" y="543"/>
                      <a:pt x="821" y="542"/>
                      <a:pt x="820" y="542"/>
                    </a:cubicBezTo>
                    <a:cubicBezTo>
                      <a:pt x="819" y="542"/>
                      <a:pt x="818" y="542"/>
                      <a:pt x="817" y="541"/>
                    </a:cubicBezTo>
                    <a:cubicBezTo>
                      <a:pt x="815" y="541"/>
                      <a:pt x="813" y="540"/>
                      <a:pt x="812" y="540"/>
                    </a:cubicBezTo>
                    <a:cubicBezTo>
                      <a:pt x="810" y="540"/>
                      <a:pt x="809" y="540"/>
                      <a:pt x="807" y="541"/>
                    </a:cubicBezTo>
                    <a:cubicBezTo>
                      <a:pt x="807" y="541"/>
                      <a:pt x="806" y="542"/>
                      <a:pt x="805" y="542"/>
                    </a:cubicBezTo>
                    <a:cubicBezTo>
                      <a:pt x="804" y="543"/>
                      <a:pt x="803" y="543"/>
                      <a:pt x="802" y="543"/>
                    </a:cubicBezTo>
                    <a:cubicBezTo>
                      <a:pt x="801" y="543"/>
                      <a:pt x="800" y="543"/>
                      <a:pt x="799" y="542"/>
                    </a:cubicBezTo>
                    <a:cubicBezTo>
                      <a:pt x="798" y="542"/>
                      <a:pt x="797" y="542"/>
                      <a:pt x="796" y="542"/>
                    </a:cubicBezTo>
                    <a:cubicBezTo>
                      <a:pt x="795" y="541"/>
                      <a:pt x="793" y="541"/>
                      <a:pt x="792" y="541"/>
                    </a:cubicBezTo>
                    <a:cubicBezTo>
                      <a:pt x="790" y="541"/>
                      <a:pt x="788" y="541"/>
                      <a:pt x="786" y="542"/>
                    </a:cubicBezTo>
                    <a:cubicBezTo>
                      <a:pt x="785" y="542"/>
                      <a:pt x="783" y="542"/>
                      <a:pt x="782" y="542"/>
                    </a:cubicBezTo>
                    <a:cubicBezTo>
                      <a:pt x="781" y="542"/>
                      <a:pt x="781" y="542"/>
                      <a:pt x="780" y="542"/>
                    </a:cubicBezTo>
                    <a:cubicBezTo>
                      <a:pt x="779" y="542"/>
                      <a:pt x="778" y="542"/>
                      <a:pt x="777" y="542"/>
                    </a:cubicBezTo>
                    <a:cubicBezTo>
                      <a:pt x="776" y="541"/>
                      <a:pt x="774" y="541"/>
                      <a:pt x="772" y="541"/>
                    </a:cubicBezTo>
                    <a:cubicBezTo>
                      <a:pt x="770" y="541"/>
                      <a:pt x="768" y="541"/>
                      <a:pt x="766" y="542"/>
                    </a:cubicBezTo>
                    <a:cubicBezTo>
                      <a:pt x="765" y="543"/>
                      <a:pt x="763" y="543"/>
                      <a:pt x="762" y="543"/>
                    </a:cubicBezTo>
                    <a:cubicBezTo>
                      <a:pt x="758" y="543"/>
                      <a:pt x="755" y="543"/>
                      <a:pt x="752" y="545"/>
                    </a:cubicBezTo>
                    <a:cubicBezTo>
                      <a:pt x="750" y="548"/>
                      <a:pt x="749" y="551"/>
                      <a:pt x="748" y="554"/>
                    </a:cubicBezTo>
                    <a:cubicBezTo>
                      <a:pt x="748" y="556"/>
                      <a:pt x="748" y="557"/>
                      <a:pt x="747" y="558"/>
                    </a:cubicBezTo>
                    <a:cubicBezTo>
                      <a:pt x="747" y="559"/>
                      <a:pt x="746" y="561"/>
                      <a:pt x="745" y="562"/>
                    </a:cubicBezTo>
                    <a:cubicBezTo>
                      <a:pt x="744" y="565"/>
                      <a:pt x="743" y="567"/>
                      <a:pt x="742" y="569"/>
                    </a:cubicBezTo>
                    <a:cubicBezTo>
                      <a:pt x="741" y="570"/>
                      <a:pt x="741" y="570"/>
                      <a:pt x="741" y="570"/>
                    </a:cubicBezTo>
                    <a:cubicBezTo>
                      <a:pt x="741" y="572"/>
                      <a:pt x="740" y="574"/>
                      <a:pt x="739" y="576"/>
                    </a:cubicBezTo>
                    <a:cubicBezTo>
                      <a:pt x="739" y="577"/>
                      <a:pt x="739" y="577"/>
                      <a:pt x="739" y="578"/>
                    </a:cubicBezTo>
                    <a:cubicBezTo>
                      <a:pt x="738" y="579"/>
                      <a:pt x="738" y="581"/>
                      <a:pt x="738" y="581"/>
                    </a:cubicBezTo>
                    <a:cubicBezTo>
                      <a:pt x="738" y="581"/>
                      <a:pt x="737" y="581"/>
                      <a:pt x="737" y="581"/>
                    </a:cubicBezTo>
                    <a:cubicBezTo>
                      <a:pt x="736" y="581"/>
                      <a:pt x="736" y="581"/>
                      <a:pt x="736" y="581"/>
                    </a:cubicBezTo>
                    <a:cubicBezTo>
                      <a:pt x="734" y="580"/>
                      <a:pt x="732" y="579"/>
                      <a:pt x="730" y="579"/>
                    </a:cubicBezTo>
                    <a:cubicBezTo>
                      <a:pt x="730" y="579"/>
                      <a:pt x="729" y="579"/>
                      <a:pt x="729" y="580"/>
                    </a:cubicBezTo>
                    <a:cubicBezTo>
                      <a:pt x="728" y="580"/>
                      <a:pt x="727" y="580"/>
                      <a:pt x="727" y="580"/>
                    </a:cubicBezTo>
                    <a:cubicBezTo>
                      <a:pt x="726" y="580"/>
                      <a:pt x="725" y="581"/>
                      <a:pt x="725" y="581"/>
                    </a:cubicBezTo>
                    <a:cubicBezTo>
                      <a:pt x="725" y="581"/>
                      <a:pt x="725" y="581"/>
                      <a:pt x="725" y="581"/>
                    </a:cubicBezTo>
                    <a:cubicBezTo>
                      <a:pt x="723" y="580"/>
                      <a:pt x="721" y="579"/>
                      <a:pt x="719" y="576"/>
                    </a:cubicBezTo>
                    <a:cubicBezTo>
                      <a:pt x="719" y="576"/>
                      <a:pt x="719" y="576"/>
                      <a:pt x="719" y="576"/>
                    </a:cubicBezTo>
                    <a:cubicBezTo>
                      <a:pt x="715" y="571"/>
                      <a:pt x="712" y="566"/>
                      <a:pt x="705" y="564"/>
                    </a:cubicBezTo>
                    <a:cubicBezTo>
                      <a:pt x="703" y="564"/>
                      <a:pt x="703" y="564"/>
                      <a:pt x="703" y="564"/>
                    </a:cubicBezTo>
                    <a:cubicBezTo>
                      <a:pt x="702" y="563"/>
                      <a:pt x="699" y="563"/>
                      <a:pt x="699" y="562"/>
                    </a:cubicBezTo>
                    <a:cubicBezTo>
                      <a:pt x="699" y="562"/>
                      <a:pt x="699" y="561"/>
                      <a:pt x="700" y="561"/>
                    </a:cubicBezTo>
                    <a:cubicBezTo>
                      <a:pt x="701" y="559"/>
                      <a:pt x="703" y="558"/>
                      <a:pt x="704" y="556"/>
                    </a:cubicBezTo>
                    <a:cubicBezTo>
                      <a:pt x="708" y="551"/>
                      <a:pt x="713" y="546"/>
                      <a:pt x="717" y="541"/>
                    </a:cubicBezTo>
                    <a:cubicBezTo>
                      <a:pt x="718" y="540"/>
                      <a:pt x="718" y="539"/>
                      <a:pt x="719" y="538"/>
                    </a:cubicBezTo>
                    <a:cubicBezTo>
                      <a:pt x="720" y="536"/>
                      <a:pt x="721" y="534"/>
                      <a:pt x="723" y="533"/>
                    </a:cubicBezTo>
                    <a:cubicBezTo>
                      <a:pt x="728" y="530"/>
                      <a:pt x="732" y="526"/>
                      <a:pt x="734" y="518"/>
                    </a:cubicBezTo>
                    <a:cubicBezTo>
                      <a:pt x="735" y="512"/>
                      <a:pt x="735" y="506"/>
                      <a:pt x="733" y="500"/>
                    </a:cubicBezTo>
                    <a:cubicBezTo>
                      <a:pt x="732" y="497"/>
                      <a:pt x="730" y="492"/>
                      <a:pt x="729" y="489"/>
                    </a:cubicBezTo>
                    <a:cubicBezTo>
                      <a:pt x="728" y="488"/>
                      <a:pt x="727" y="486"/>
                      <a:pt x="727" y="485"/>
                    </a:cubicBezTo>
                    <a:cubicBezTo>
                      <a:pt x="725" y="482"/>
                      <a:pt x="723" y="479"/>
                      <a:pt x="723" y="475"/>
                    </a:cubicBezTo>
                    <a:cubicBezTo>
                      <a:pt x="722" y="472"/>
                      <a:pt x="720" y="469"/>
                      <a:pt x="718" y="467"/>
                    </a:cubicBezTo>
                    <a:cubicBezTo>
                      <a:pt x="718" y="467"/>
                      <a:pt x="717" y="466"/>
                      <a:pt x="717" y="465"/>
                    </a:cubicBezTo>
                    <a:cubicBezTo>
                      <a:pt x="715" y="463"/>
                      <a:pt x="714" y="461"/>
                      <a:pt x="712" y="458"/>
                    </a:cubicBezTo>
                    <a:cubicBezTo>
                      <a:pt x="711" y="457"/>
                      <a:pt x="710" y="455"/>
                      <a:pt x="709" y="453"/>
                    </a:cubicBezTo>
                    <a:cubicBezTo>
                      <a:pt x="707" y="451"/>
                      <a:pt x="706" y="450"/>
                      <a:pt x="704" y="448"/>
                    </a:cubicBezTo>
                    <a:cubicBezTo>
                      <a:pt x="704" y="448"/>
                      <a:pt x="704" y="448"/>
                      <a:pt x="704" y="448"/>
                    </a:cubicBezTo>
                    <a:cubicBezTo>
                      <a:pt x="703" y="447"/>
                      <a:pt x="703" y="447"/>
                      <a:pt x="702" y="446"/>
                    </a:cubicBezTo>
                    <a:cubicBezTo>
                      <a:pt x="701" y="445"/>
                      <a:pt x="700" y="443"/>
                      <a:pt x="698" y="442"/>
                    </a:cubicBezTo>
                    <a:cubicBezTo>
                      <a:pt x="696" y="441"/>
                      <a:pt x="695" y="441"/>
                      <a:pt x="693" y="441"/>
                    </a:cubicBezTo>
                    <a:cubicBezTo>
                      <a:pt x="692" y="441"/>
                      <a:pt x="691" y="441"/>
                      <a:pt x="691" y="441"/>
                    </a:cubicBezTo>
                    <a:cubicBezTo>
                      <a:pt x="690" y="441"/>
                      <a:pt x="689" y="440"/>
                      <a:pt x="688" y="439"/>
                    </a:cubicBezTo>
                    <a:cubicBezTo>
                      <a:pt x="688" y="439"/>
                      <a:pt x="687" y="438"/>
                      <a:pt x="686" y="438"/>
                    </a:cubicBezTo>
                    <a:cubicBezTo>
                      <a:pt x="685" y="437"/>
                      <a:pt x="684" y="436"/>
                      <a:pt x="683" y="435"/>
                    </a:cubicBezTo>
                    <a:cubicBezTo>
                      <a:pt x="681" y="433"/>
                      <a:pt x="678" y="431"/>
                      <a:pt x="675" y="430"/>
                    </a:cubicBezTo>
                    <a:cubicBezTo>
                      <a:pt x="669" y="428"/>
                      <a:pt x="665" y="425"/>
                      <a:pt x="663" y="422"/>
                    </a:cubicBezTo>
                    <a:cubicBezTo>
                      <a:pt x="662" y="421"/>
                      <a:pt x="662" y="420"/>
                      <a:pt x="661" y="419"/>
                    </a:cubicBezTo>
                    <a:cubicBezTo>
                      <a:pt x="658" y="415"/>
                      <a:pt x="655" y="410"/>
                      <a:pt x="650" y="407"/>
                    </a:cubicBezTo>
                    <a:cubicBezTo>
                      <a:pt x="648" y="406"/>
                      <a:pt x="646" y="405"/>
                      <a:pt x="643" y="405"/>
                    </a:cubicBezTo>
                    <a:cubicBezTo>
                      <a:pt x="643" y="405"/>
                      <a:pt x="643" y="405"/>
                      <a:pt x="643" y="405"/>
                    </a:cubicBezTo>
                    <a:cubicBezTo>
                      <a:pt x="644" y="405"/>
                      <a:pt x="646" y="405"/>
                      <a:pt x="647" y="405"/>
                    </a:cubicBezTo>
                    <a:cubicBezTo>
                      <a:pt x="651" y="405"/>
                      <a:pt x="654" y="406"/>
                      <a:pt x="656" y="408"/>
                    </a:cubicBezTo>
                    <a:cubicBezTo>
                      <a:pt x="658" y="409"/>
                      <a:pt x="659" y="411"/>
                      <a:pt x="660" y="413"/>
                    </a:cubicBezTo>
                    <a:cubicBezTo>
                      <a:pt x="662" y="416"/>
                      <a:pt x="664" y="419"/>
                      <a:pt x="667" y="421"/>
                    </a:cubicBezTo>
                    <a:cubicBezTo>
                      <a:pt x="671" y="423"/>
                      <a:pt x="675" y="423"/>
                      <a:pt x="678" y="423"/>
                    </a:cubicBezTo>
                    <a:cubicBezTo>
                      <a:pt x="680" y="423"/>
                      <a:pt x="681" y="423"/>
                      <a:pt x="683" y="423"/>
                    </a:cubicBezTo>
                    <a:cubicBezTo>
                      <a:pt x="684" y="423"/>
                      <a:pt x="685" y="423"/>
                      <a:pt x="686" y="423"/>
                    </a:cubicBezTo>
                    <a:cubicBezTo>
                      <a:pt x="687" y="423"/>
                      <a:pt x="687" y="423"/>
                      <a:pt x="688" y="423"/>
                    </a:cubicBezTo>
                    <a:cubicBezTo>
                      <a:pt x="689" y="423"/>
                      <a:pt x="691" y="423"/>
                      <a:pt x="693" y="423"/>
                    </a:cubicBezTo>
                    <a:cubicBezTo>
                      <a:pt x="696" y="423"/>
                      <a:pt x="700" y="423"/>
                      <a:pt x="702" y="420"/>
                    </a:cubicBezTo>
                    <a:cubicBezTo>
                      <a:pt x="702" y="419"/>
                      <a:pt x="703" y="418"/>
                      <a:pt x="702" y="415"/>
                    </a:cubicBezTo>
                    <a:cubicBezTo>
                      <a:pt x="700" y="412"/>
                      <a:pt x="697" y="410"/>
                      <a:pt x="694" y="408"/>
                    </a:cubicBezTo>
                    <a:cubicBezTo>
                      <a:pt x="693" y="407"/>
                      <a:pt x="693" y="407"/>
                      <a:pt x="693" y="407"/>
                    </a:cubicBezTo>
                    <a:cubicBezTo>
                      <a:pt x="691" y="405"/>
                      <a:pt x="690" y="403"/>
                      <a:pt x="688" y="400"/>
                    </a:cubicBezTo>
                    <a:cubicBezTo>
                      <a:pt x="686" y="397"/>
                      <a:pt x="684" y="394"/>
                      <a:pt x="681" y="392"/>
                    </a:cubicBezTo>
                    <a:cubicBezTo>
                      <a:pt x="681" y="391"/>
                      <a:pt x="681" y="391"/>
                      <a:pt x="681" y="391"/>
                    </a:cubicBezTo>
                    <a:cubicBezTo>
                      <a:pt x="676" y="386"/>
                      <a:pt x="671" y="380"/>
                      <a:pt x="667" y="374"/>
                    </a:cubicBezTo>
                    <a:cubicBezTo>
                      <a:pt x="666" y="372"/>
                      <a:pt x="665" y="371"/>
                      <a:pt x="664" y="369"/>
                    </a:cubicBezTo>
                    <a:cubicBezTo>
                      <a:pt x="661" y="366"/>
                      <a:pt x="659" y="362"/>
                      <a:pt x="657" y="359"/>
                    </a:cubicBezTo>
                    <a:cubicBezTo>
                      <a:pt x="656" y="357"/>
                      <a:pt x="656" y="355"/>
                      <a:pt x="656" y="352"/>
                    </a:cubicBezTo>
                    <a:cubicBezTo>
                      <a:pt x="656" y="351"/>
                      <a:pt x="656" y="351"/>
                      <a:pt x="656" y="351"/>
                    </a:cubicBezTo>
                    <a:cubicBezTo>
                      <a:pt x="656" y="347"/>
                      <a:pt x="656" y="337"/>
                      <a:pt x="664" y="334"/>
                    </a:cubicBezTo>
                    <a:cubicBezTo>
                      <a:pt x="664" y="333"/>
                      <a:pt x="664" y="333"/>
                      <a:pt x="664" y="333"/>
                    </a:cubicBezTo>
                    <a:cubicBezTo>
                      <a:pt x="667" y="333"/>
                      <a:pt x="670" y="331"/>
                      <a:pt x="670" y="328"/>
                    </a:cubicBezTo>
                    <a:cubicBezTo>
                      <a:pt x="671" y="324"/>
                      <a:pt x="666" y="323"/>
                      <a:pt x="663" y="323"/>
                    </a:cubicBezTo>
                    <a:cubicBezTo>
                      <a:pt x="663" y="323"/>
                      <a:pt x="663" y="323"/>
                      <a:pt x="662" y="323"/>
                    </a:cubicBezTo>
                    <a:cubicBezTo>
                      <a:pt x="661" y="322"/>
                      <a:pt x="659" y="321"/>
                      <a:pt x="657" y="318"/>
                    </a:cubicBezTo>
                    <a:cubicBezTo>
                      <a:pt x="656" y="317"/>
                      <a:pt x="655" y="316"/>
                      <a:pt x="653" y="315"/>
                    </a:cubicBezTo>
                    <a:cubicBezTo>
                      <a:pt x="652" y="315"/>
                      <a:pt x="652" y="315"/>
                      <a:pt x="652" y="314"/>
                    </a:cubicBezTo>
                    <a:cubicBezTo>
                      <a:pt x="651" y="314"/>
                      <a:pt x="650" y="314"/>
                      <a:pt x="650" y="313"/>
                    </a:cubicBezTo>
                    <a:cubicBezTo>
                      <a:pt x="650" y="313"/>
                      <a:pt x="650" y="312"/>
                      <a:pt x="650" y="312"/>
                    </a:cubicBezTo>
                    <a:cubicBezTo>
                      <a:pt x="649" y="311"/>
                      <a:pt x="649" y="310"/>
                      <a:pt x="649" y="309"/>
                    </a:cubicBezTo>
                    <a:cubicBezTo>
                      <a:pt x="648" y="307"/>
                      <a:pt x="647" y="306"/>
                      <a:pt x="646" y="305"/>
                    </a:cubicBezTo>
                    <a:cubicBezTo>
                      <a:pt x="644" y="303"/>
                      <a:pt x="642" y="302"/>
                      <a:pt x="640" y="302"/>
                    </a:cubicBezTo>
                    <a:cubicBezTo>
                      <a:pt x="640" y="301"/>
                      <a:pt x="639" y="301"/>
                      <a:pt x="639" y="301"/>
                    </a:cubicBezTo>
                    <a:cubicBezTo>
                      <a:pt x="638" y="301"/>
                      <a:pt x="638" y="302"/>
                      <a:pt x="637" y="302"/>
                    </a:cubicBezTo>
                    <a:cubicBezTo>
                      <a:pt x="637" y="302"/>
                      <a:pt x="636" y="302"/>
                      <a:pt x="636" y="302"/>
                    </a:cubicBezTo>
                    <a:cubicBezTo>
                      <a:pt x="636" y="302"/>
                      <a:pt x="636" y="302"/>
                      <a:pt x="636" y="302"/>
                    </a:cubicBezTo>
                    <a:cubicBezTo>
                      <a:pt x="636" y="302"/>
                      <a:pt x="635" y="301"/>
                      <a:pt x="635" y="301"/>
                    </a:cubicBezTo>
                    <a:cubicBezTo>
                      <a:pt x="635" y="300"/>
                      <a:pt x="635" y="299"/>
                      <a:pt x="634" y="298"/>
                    </a:cubicBezTo>
                    <a:cubicBezTo>
                      <a:pt x="631" y="293"/>
                      <a:pt x="628" y="288"/>
                      <a:pt x="624" y="282"/>
                    </a:cubicBezTo>
                    <a:cubicBezTo>
                      <a:pt x="622" y="278"/>
                      <a:pt x="619" y="274"/>
                      <a:pt x="617" y="271"/>
                    </a:cubicBezTo>
                    <a:cubicBezTo>
                      <a:pt x="617" y="270"/>
                      <a:pt x="616" y="268"/>
                      <a:pt x="616" y="267"/>
                    </a:cubicBezTo>
                    <a:cubicBezTo>
                      <a:pt x="614" y="264"/>
                      <a:pt x="613" y="260"/>
                      <a:pt x="611" y="258"/>
                    </a:cubicBezTo>
                    <a:cubicBezTo>
                      <a:pt x="610" y="257"/>
                      <a:pt x="609" y="257"/>
                      <a:pt x="608" y="256"/>
                    </a:cubicBezTo>
                    <a:cubicBezTo>
                      <a:pt x="607" y="255"/>
                      <a:pt x="606" y="255"/>
                      <a:pt x="605" y="254"/>
                    </a:cubicBezTo>
                    <a:cubicBezTo>
                      <a:pt x="603" y="252"/>
                      <a:pt x="601" y="251"/>
                      <a:pt x="599" y="249"/>
                    </a:cubicBezTo>
                    <a:cubicBezTo>
                      <a:pt x="598" y="249"/>
                      <a:pt x="597" y="249"/>
                      <a:pt x="597" y="248"/>
                    </a:cubicBezTo>
                    <a:cubicBezTo>
                      <a:pt x="595" y="248"/>
                      <a:pt x="593" y="247"/>
                      <a:pt x="592" y="246"/>
                    </a:cubicBezTo>
                    <a:cubicBezTo>
                      <a:pt x="590" y="243"/>
                      <a:pt x="587" y="243"/>
                      <a:pt x="584" y="243"/>
                    </a:cubicBezTo>
                    <a:cubicBezTo>
                      <a:pt x="584" y="243"/>
                      <a:pt x="583" y="243"/>
                      <a:pt x="582" y="243"/>
                    </a:cubicBezTo>
                    <a:cubicBezTo>
                      <a:pt x="579" y="242"/>
                      <a:pt x="575" y="241"/>
                      <a:pt x="573" y="240"/>
                    </a:cubicBezTo>
                    <a:cubicBezTo>
                      <a:pt x="571" y="240"/>
                      <a:pt x="570" y="239"/>
                      <a:pt x="569" y="239"/>
                    </a:cubicBezTo>
                    <a:cubicBezTo>
                      <a:pt x="566" y="237"/>
                      <a:pt x="563" y="236"/>
                      <a:pt x="560" y="236"/>
                    </a:cubicBezTo>
                    <a:cubicBezTo>
                      <a:pt x="559" y="236"/>
                      <a:pt x="559" y="236"/>
                      <a:pt x="559" y="236"/>
                    </a:cubicBezTo>
                    <a:cubicBezTo>
                      <a:pt x="558" y="236"/>
                      <a:pt x="558" y="236"/>
                      <a:pt x="558" y="236"/>
                    </a:cubicBezTo>
                    <a:cubicBezTo>
                      <a:pt x="557" y="236"/>
                      <a:pt x="557" y="236"/>
                      <a:pt x="556" y="235"/>
                    </a:cubicBezTo>
                    <a:cubicBezTo>
                      <a:pt x="554" y="233"/>
                      <a:pt x="552" y="232"/>
                      <a:pt x="549" y="232"/>
                    </a:cubicBezTo>
                    <a:cubicBezTo>
                      <a:pt x="548" y="232"/>
                      <a:pt x="546" y="232"/>
                      <a:pt x="544" y="231"/>
                    </a:cubicBezTo>
                    <a:cubicBezTo>
                      <a:pt x="542" y="231"/>
                      <a:pt x="539" y="231"/>
                      <a:pt x="537" y="230"/>
                    </a:cubicBezTo>
                    <a:cubicBezTo>
                      <a:pt x="536" y="230"/>
                      <a:pt x="537" y="229"/>
                      <a:pt x="537" y="228"/>
                    </a:cubicBezTo>
                    <a:cubicBezTo>
                      <a:pt x="537" y="226"/>
                      <a:pt x="538" y="225"/>
                      <a:pt x="537" y="223"/>
                    </a:cubicBezTo>
                    <a:cubicBezTo>
                      <a:pt x="537" y="219"/>
                      <a:pt x="534" y="215"/>
                      <a:pt x="531" y="212"/>
                    </a:cubicBezTo>
                    <a:cubicBezTo>
                      <a:pt x="527" y="209"/>
                      <a:pt x="525" y="206"/>
                      <a:pt x="523" y="202"/>
                    </a:cubicBezTo>
                    <a:cubicBezTo>
                      <a:pt x="523" y="201"/>
                      <a:pt x="523" y="200"/>
                      <a:pt x="523" y="199"/>
                    </a:cubicBezTo>
                    <a:cubicBezTo>
                      <a:pt x="522" y="197"/>
                      <a:pt x="522" y="196"/>
                      <a:pt x="522" y="195"/>
                    </a:cubicBezTo>
                    <a:cubicBezTo>
                      <a:pt x="522" y="193"/>
                      <a:pt x="521" y="192"/>
                      <a:pt x="520" y="190"/>
                    </a:cubicBezTo>
                    <a:cubicBezTo>
                      <a:pt x="519" y="189"/>
                      <a:pt x="519" y="189"/>
                      <a:pt x="519" y="188"/>
                    </a:cubicBezTo>
                    <a:cubicBezTo>
                      <a:pt x="516" y="183"/>
                      <a:pt x="515" y="179"/>
                      <a:pt x="515" y="174"/>
                    </a:cubicBezTo>
                    <a:cubicBezTo>
                      <a:pt x="515" y="173"/>
                      <a:pt x="515" y="173"/>
                      <a:pt x="515" y="172"/>
                    </a:cubicBezTo>
                    <a:cubicBezTo>
                      <a:pt x="515" y="170"/>
                      <a:pt x="515" y="167"/>
                      <a:pt x="514" y="165"/>
                    </a:cubicBezTo>
                    <a:cubicBezTo>
                      <a:pt x="513" y="163"/>
                      <a:pt x="511" y="161"/>
                      <a:pt x="510" y="159"/>
                    </a:cubicBezTo>
                    <a:cubicBezTo>
                      <a:pt x="509" y="157"/>
                      <a:pt x="508" y="156"/>
                      <a:pt x="507" y="155"/>
                    </a:cubicBezTo>
                    <a:cubicBezTo>
                      <a:pt x="507" y="154"/>
                      <a:pt x="506" y="152"/>
                      <a:pt x="505" y="151"/>
                    </a:cubicBezTo>
                    <a:cubicBezTo>
                      <a:pt x="503" y="149"/>
                      <a:pt x="502" y="147"/>
                      <a:pt x="501" y="144"/>
                    </a:cubicBezTo>
                    <a:cubicBezTo>
                      <a:pt x="501" y="141"/>
                      <a:pt x="500" y="138"/>
                      <a:pt x="498" y="135"/>
                    </a:cubicBezTo>
                    <a:cubicBezTo>
                      <a:pt x="497" y="132"/>
                      <a:pt x="496" y="130"/>
                      <a:pt x="496" y="127"/>
                    </a:cubicBezTo>
                    <a:cubicBezTo>
                      <a:pt x="495" y="126"/>
                      <a:pt x="495" y="125"/>
                      <a:pt x="495" y="125"/>
                    </a:cubicBezTo>
                    <a:cubicBezTo>
                      <a:pt x="495" y="123"/>
                      <a:pt x="496" y="122"/>
                      <a:pt x="495" y="120"/>
                    </a:cubicBezTo>
                    <a:cubicBezTo>
                      <a:pt x="495" y="119"/>
                      <a:pt x="494" y="118"/>
                      <a:pt x="494" y="118"/>
                    </a:cubicBezTo>
                    <a:cubicBezTo>
                      <a:pt x="494" y="117"/>
                      <a:pt x="494" y="117"/>
                      <a:pt x="494" y="116"/>
                    </a:cubicBezTo>
                    <a:cubicBezTo>
                      <a:pt x="493" y="116"/>
                      <a:pt x="493" y="115"/>
                      <a:pt x="493" y="115"/>
                    </a:cubicBezTo>
                    <a:cubicBezTo>
                      <a:pt x="493" y="113"/>
                      <a:pt x="492" y="112"/>
                      <a:pt x="491" y="110"/>
                    </a:cubicBezTo>
                    <a:cubicBezTo>
                      <a:pt x="490" y="110"/>
                      <a:pt x="490" y="110"/>
                      <a:pt x="490" y="110"/>
                    </a:cubicBezTo>
                    <a:cubicBezTo>
                      <a:pt x="489" y="108"/>
                      <a:pt x="489" y="108"/>
                      <a:pt x="488" y="106"/>
                    </a:cubicBezTo>
                    <a:cubicBezTo>
                      <a:pt x="488" y="105"/>
                      <a:pt x="488" y="105"/>
                      <a:pt x="489" y="104"/>
                    </a:cubicBezTo>
                    <a:cubicBezTo>
                      <a:pt x="489" y="103"/>
                      <a:pt x="490" y="101"/>
                      <a:pt x="490" y="99"/>
                    </a:cubicBezTo>
                    <a:cubicBezTo>
                      <a:pt x="490" y="97"/>
                      <a:pt x="488" y="95"/>
                      <a:pt x="487" y="93"/>
                    </a:cubicBezTo>
                    <a:cubicBezTo>
                      <a:pt x="487" y="93"/>
                      <a:pt x="486" y="93"/>
                      <a:pt x="486" y="92"/>
                    </a:cubicBezTo>
                    <a:cubicBezTo>
                      <a:pt x="485" y="91"/>
                      <a:pt x="485" y="88"/>
                      <a:pt x="485" y="85"/>
                    </a:cubicBezTo>
                    <a:cubicBezTo>
                      <a:pt x="485" y="84"/>
                      <a:pt x="485" y="82"/>
                      <a:pt x="485" y="80"/>
                    </a:cubicBezTo>
                    <a:cubicBezTo>
                      <a:pt x="485" y="77"/>
                      <a:pt x="485" y="76"/>
                      <a:pt x="486" y="74"/>
                    </a:cubicBezTo>
                    <a:cubicBezTo>
                      <a:pt x="487" y="72"/>
                      <a:pt x="487" y="69"/>
                      <a:pt x="486" y="66"/>
                    </a:cubicBezTo>
                    <a:cubicBezTo>
                      <a:pt x="485" y="63"/>
                      <a:pt x="484" y="61"/>
                      <a:pt x="482" y="59"/>
                    </a:cubicBezTo>
                    <a:cubicBezTo>
                      <a:pt x="482" y="59"/>
                      <a:pt x="481" y="58"/>
                      <a:pt x="481" y="57"/>
                    </a:cubicBezTo>
                    <a:cubicBezTo>
                      <a:pt x="480" y="56"/>
                      <a:pt x="480" y="55"/>
                      <a:pt x="479" y="53"/>
                    </a:cubicBezTo>
                    <a:cubicBezTo>
                      <a:pt x="479" y="52"/>
                      <a:pt x="478" y="50"/>
                      <a:pt x="477" y="48"/>
                    </a:cubicBezTo>
                    <a:cubicBezTo>
                      <a:pt x="477" y="47"/>
                      <a:pt x="476" y="46"/>
                      <a:pt x="475" y="45"/>
                    </a:cubicBezTo>
                    <a:cubicBezTo>
                      <a:pt x="475" y="45"/>
                      <a:pt x="474" y="44"/>
                      <a:pt x="474" y="43"/>
                    </a:cubicBezTo>
                    <a:cubicBezTo>
                      <a:pt x="473" y="43"/>
                      <a:pt x="473" y="43"/>
                      <a:pt x="473" y="43"/>
                    </a:cubicBezTo>
                    <a:cubicBezTo>
                      <a:pt x="472" y="40"/>
                      <a:pt x="471" y="40"/>
                      <a:pt x="468" y="39"/>
                    </a:cubicBezTo>
                    <a:cubicBezTo>
                      <a:pt x="467" y="39"/>
                      <a:pt x="466" y="39"/>
                      <a:pt x="465" y="39"/>
                    </a:cubicBezTo>
                    <a:cubicBezTo>
                      <a:pt x="464" y="39"/>
                      <a:pt x="463" y="39"/>
                      <a:pt x="462" y="39"/>
                    </a:cubicBezTo>
                    <a:cubicBezTo>
                      <a:pt x="462" y="39"/>
                      <a:pt x="462" y="39"/>
                      <a:pt x="462" y="39"/>
                    </a:cubicBezTo>
                    <a:cubicBezTo>
                      <a:pt x="460" y="39"/>
                      <a:pt x="459" y="39"/>
                      <a:pt x="458" y="36"/>
                    </a:cubicBezTo>
                    <a:cubicBezTo>
                      <a:pt x="457" y="35"/>
                      <a:pt x="457" y="35"/>
                      <a:pt x="457" y="35"/>
                    </a:cubicBezTo>
                    <a:cubicBezTo>
                      <a:pt x="454" y="32"/>
                      <a:pt x="452" y="29"/>
                      <a:pt x="450" y="26"/>
                    </a:cubicBezTo>
                    <a:cubicBezTo>
                      <a:pt x="448" y="23"/>
                      <a:pt x="446" y="21"/>
                      <a:pt x="444" y="18"/>
                    </a:cubicBezTo>
                    <a:cubicBezTo>
                      <a:pt x="440" y="14"/>
                      <a:pt x="436" y="10"/>
                      <a:pt x="434" y="6"/>
                    </a:cubicBezTo>
                    <a:cubicBezTo>
                      <a:pt x="434" y="5"/>
                      <a:pt x="433" y="4"/>
                      <a:pt x="433" y="3"/>
                    </a:cubicBezTo>
                    <a:cubicBezTo>
                      <a:pt x="431" y="0"/>
                      <a:pt x="431" y="0"/>
                      <a:pt x="431" y="0"/>
                    </a:cubicBezTo>
                    <a:cubicBezTo>
                      <a:pt x="429" y="2"/>
                      <a:pt x="429" y="2"/>
                      <a:pt x="429" y="2"/>
                    </a:cubicBezTo>
                    <a:cubicBezTo>
                      <a:pt x="428" y="3"/>
                      <a:pt x="427" y="4"/>
                      <a:pt x="426" y="5"/>
                    </a:cubicBezTo>
                    <a:cubicBezTo>
                      <a:pt x="425" y="7"/>
                      <a:pt x="425" y="9"/>
                      <a:pt x="424" y="10"/>
                    </a:cubicBezTo>
                    <a:cubicBezTo>
                      <a:pt x="424" y="12"/>
                      <a:pt x="424" y="14"/>
                      <a:pt x="421" y="16"/>
                    </a:cubicBezTo>
                    <a:cubicBezTo>
                      <a:pt x="420" y="17"/>
                      <a:pt x="420" y="18"/>
                      <a:pt x="419" y="18"/>
                    </a:cubicBezTo>
                    <a:cubicBezTo>
                      <a:pt x="417" y="19"/>
                      <a:pt x="415" y="20"/>
                      <a:pt x="414" y="23"/>
                    </a:cubicBezTo>
                    <a:cubicBezTo>
                      <a:pt x="413" y="24"/>
                      <a:pt x="413" y="25"/>
                      <a:pt x="413" y="27"/>
                    </a:cubicBezTo>
                    <a:cubicBezTo>
                      <a:pt x="412" y="29"/>
                      <a:pt x="411" y="31"/>
                      <a:pt x="410" y="33"/>
                    </a:cubicBezTo>
                    <a:cubicBezTo>
                      <a:pt x="408" y="35"/>
                      <a:pt x="407" y="36"/>
                      <a:pt x="405" y="36"/>
                    </a:cubicBezTo>
                    <a:cubicBezTo>
                      <a:pt x="403" y="37"/>
                      <a:pt x="402" y="37"/>
                      <a:pt x="401" y="38"/>
                    </a:cubicBezTo>
                    <a:cubicBezTo>
                      <a:pt x="401" y="40"/>
                      <a:pt x="401" y="41"/>
                      <a:pt x="402" y="43"/>
                    </a:cubicBezTo>
                    <a:cubicBezTo>
                      <a:pt x="403" y="46"/>
                      <a:pt x="404" y="48"/>
                      <a:pt x="406" y="50"/>
                    </a:cubicBezTo>
                    <a:cubicBezTo>
                      <a:pt x="407" y="52"/>
                      <a:pt x="408" y="54"/>
                      <a:pt x="409" y="56"/>
                    </a:cubicBezTo>
                    <a:cubicBezTo>
                      <a:pt x="410" y="56"/>
                      <a:pt x="410" y="57"/>
                      <a:pt x="411" y="58"/>
                    </a:cubicBezTo>
                    <a:cubicBezTo>
                      <a:pt x="413" y="64"/>
                      <a:pt x="417" y="71"/>
                      <a:pt x="415" y="76"/>
                    </a:cubicBezTo>
                    <a:cubicBezTo>
                      <a:pt x="414" y="78"/>
                      <a:pt x="412" y="79"/>
                      <a:pt x="410" y="80"/>
                    </a:cubicBezTo>
                    <a:cubicBezTo>
                      <a:pt x="409" y="80"/>
                      <a:pt x="408" y="81"/>
                      <a:pt x="407" y="81"/>
                    </a:cubicBezTo>
                    <a:cubicBezTo>
                      <a:pt x="405" y="83"/>
                      <a:pt x="404" y="85"/>
                      <a:pt x="402" y="87"/>
                    </a:cubicBezTo>
                    <a:cubicBezTo>
                      <a:pt x="402" y="88"/>
                      <a:pt x="402" y="88"/>
                      <a:pt x="401" y="89"/>
                    </a:cubicBezTo>
                    <a:cubicBezTo>
                      <a:pt x="399" y="92"/>
                      <a:pt x="397" y="92"/>
                      <a:pt x="394" y="92"/>
                    </a:cubicBezTo>
                    <a:cubicBezTo>
                      <a:pt x="392" y="92"/>
                      <a:pt x="392" y="92"/>
                      <a:pt x="392" y="92"/>
                    </a:cubicBezTo>
                    <a:cubicBezTo>
                      <a:pt x="390" y="92"/>
                      <a:pt x="388" y="92"/>
                      <a:pt x="386" y="93"/>
                    </a:cubicBezTo>
                    <a:cubicBezTo>
                      <a:pt x="381" y="95"/>
                      <a:pt x="375" y="102"/>
                      <a:pt x="372" y="106"/>
                    </a:cubicBezTo>
                    <a:cubicBezTo>
                      <a:pt x="369" y="109"/>
                      <a:pt x="368" y="113"/>
                      <a:pt x="366" y="117"/>
                    </a:cubicBezTo>
                    <a:cubicBezTo>
                      <a:pt x="365" y="119"/>
                      <a:pt x="365" y="122"/>
                      <a:pt x="364" y="124"/>
                    </a:cubicBezTo>
                    <a:cubicBezTo>
                      <a:pt x="360" y="131"/>
                      <a:pt x="357" y="135"/>
                      <a:pt x="351" y="137"/>
                    </a:cubicBezTo>
                    <a:cubicBezTo>
                      <a:pt x="346" y="140"/>
                      <a:pt x="344" y="143"/>
                      <a:pt x="341" y="146"/>
                    </a:cubicBezTo>
                    <a:cubicBezTo>
                      <a:pt x="340" y="148"/>
                      <a:pt x="339" y="149"/>
                      <a:pt x="338" y="151"/>
                    </a:cubicBezTo>
                    <a:cubicBezTo>
                      <a:pt x="336" y="153"/>
                      <a:pt x="334" y="154"/>
                      <a:pt x="331" y="155"/>
                    </a:cubicBezTo>
                    <a:cubicBezTo>
                      <a:pt x="328" y="156"/>
                      <a:pt x="326" y="157"/>
                      <a:pt x="324" y="160"/>
                    </a:cubicBezTo>
                    <a:cubicBezTo>
                      <a:pt x="323" y="162"/>
                      <a:pt x="322" y="164"/>
                      <a:pt x="322" y="165"/>
                    </a:cubicBezTo>
                    <a:cubicBezTo>
                      <a:pt x="321" y="166"/>
                      <a:pt x="321" y="168"/>
                      <a:pt x="321" y="169"/>
                    </a:cubicBezTo>
                    <a:cubicBezTo>
                      <a:pt x="319" y="172"/>
                      <a:pt x="317" y="174"/>
                      <a:pt x="315" y="175"/>
                    </a:cubicBezTo>
                    <a:cubicBezTo>
                      <a:pt x="315" y="175"/>
                      <a:pt x="315" y="175"/>
                      <a:pt x="315" y="175"/>
                    </a:cubicBezTo>
                    <a:cubicBezTo>
                      <a:pt x="315" y="175"/>
                      <a:pt x="315" y="175"/>
                      <a:pt x="315" y="175"/>
                    </a:cubicBezTo>
                    <a:cubicBezTo>
                      <a:pt x="314" y="176"/>
                      <a:pt x="314" y="176"/>
                      <a:pt x="313" y="177"/>
                    </a:cubicBezTo>
                    <a:cubicBezTo>
                      <a:pt x="312" y="177"/>
                      <a:pt x="312" y="177"/>
                      <a:pt x="311" y="177"/>
                    </a:cubicBezTo>
                    <a:cubicBezTo>
                      <a:pt x="310" y="177"/>
                      <a:pt x="308" y="177"/>
                      <a:pt x="307" y="176"/>
                    </a:cubicBezTo>
                    <a:cubicBezTo>
                      <a:pt x="305" y="176"/>
                      <a:pt x="304" y="176"/>
                      <a:pt x="302" y="176"/>
                    </a:cubicBezTo>
                    <a:cubicBezTo>
                      <a:pt x="302" y="176"/>
                      <a:pt x="302" y="176"/>
                      <a:pt x="302" y="176"/>
                    </a:cubicBezTo>
                    <a:cubicBezTo>
                      <a:pt x="295" y="176"/>
                      <a:pt x="294" y="181"/>
                      <a:pt x="294" y="185"/>
                    </a:cubicBezTo>
                    <a:cubicBezTo>
                      <a:pt x="293" y="186"/>
                      <a:pt x="293" y="186"/>
                      <a:pt x="293" y="186"/>
                    </a:cubicBezTo>
                    <a:cubicBezTo>
                      <a:pt x="293" y="186"/>
                      <a:pt x="293" y="186"/>
                      <a:pt x="292" y="185"/>
                    </a:cubicBezTo>
                    <a:cubicBezTo>
                      <a:pt x="291" y="185"/>
                      <a:pt x="290" y="185"/>
                      <a:pt x="289" y="185"/>
                    </a:cubicBezTo>
                    <a:cubicBezTo>
                      <a:pt x="286" y="185"/>
                      <a:pt x="282" y="187"/>
                      <a:pt x="282" y="191"/>
                    </a:cubicBezTo>
                    <a:cubicBezTo>
                      <a:pt x="281" y="192"/>
                      <a:pt x="281" y="193"/>
                      <a:pt x="280" y="194"/>
                    </a:cubicBezTo>
                    <a:cubicBezTo>
                      <a:pt x="280" y="194"/>
                      <a:pt x="279" y="195"/>
                      <a:pt x="279" y="196"/>
                    </a:cubicBezTo>
                    <a:cubicBezTo>
                      <a:pt x="278" y="198"/>
                      <a:pt x="278" y="199"/>
                      <a:pt x="278" y="200"/>
                    </a:cubicBezTo>
                    <a:cubicBezTo>
                      <a:pt x="278" y="201"/>
                      <a:pt x="278" y="202"/>
                      <a:pt x="278" y="202"/>
                    </a:cubicBezTo>
                    <a:cubicBezTo>
                      <a:pt x="277" y="204"/>
                      <a:pt x="277" y="206"/>
                      <a:pt x="277" y="208"/>
                    </a:cubicBezTo>
                    <a:cubicBezTo>
                      <a:pt x="276" y="210"/>
                      <a:pt x="276" y="212"/>
                      <a:pt x="275" y="214"/>
                    </a:cubicBezTo>
                    <a:cubicBezTo>
                      <a:pt x="275" y="217"/>
                      <a:pt x="273" y="219"/>
                      <a:pt x="270" y="221"/>
                    </a:cubicBezTo>
                    <a:cubicBezTo>
                      <a:pt x="267" y="224"/>
                      <a:pt x="266" y="226"/>
                      <a:pt x="264" y="229"/>
                    </a:cubicBezTo>
                    <a:cubicBezTo>
                      <a:pt x="264" y="230"/>
                      <a:pt x="264" y="230"/>
                      <a:pt x="264" y="230"/>
                    </a:cubicBezTo>
                    <a:cubicBezTo>
                      <a:pt x="263" y="233"/>
                      <a:pt x="261" y="235"/>
                      <a:pt x="261" y="238"/>
                    </a:cubicBezTo>
                    <a:cubicBezTo>
                      <a:pt x="261" y="240"/>
                      <a:pt x="261" y="241"/>
                      <a:pt x="261" y="242"/>
                    </a:cubicBezTo>
                    <a:cubicBezTo>
                      <a:pt x="261" y="244"/>
                      <a:pt x="261" y="245"/>
                      <a:pt x="261" y="247"/>
                    </a:cubicBezTo>
                    <a:cubicBezTo>
                      <a:pt x="261" y="248"/>
                      <a:pt x="261" y="249"/>
                      <a:pt x="261" y="251"/>
                    </a:cubicBezTo>
                    <a:cubicBezTo>
                      <a:pt x="260" y="254"/>
                      <a:pt x="260" y="256"/>
                      <a:pt x="258" y="258"/>
                    </a:cubicBezTo>
                    <a:cubicBezTo>
                      <a:pt x="258" y="258"/>
                      <a:pt x="258" y="259"/>
                      <a:pt x="258" y="259"/>
                    </a:cubicBezTo>
                    <a:cubicBezTo>
                      <a:pt x="257" y="260"/>
                      <a:pt x="255" y="262"/>
                      <a:pt x="255" y="265"/>
                    </a:cubicBezTo>
                    <a:cubicBezTo>
                      <a:pt x="256" y="267"/>
                      <a:pt x="258" y="268"/>
                      <a:pt x="259" y="269"/>
                    </a:cubicBezTo>
                    <a:cubicBezTo>
                      <a:pt x="259" y="269"/>
                      <a:pt x="259" y="270"/>
                      <a:pt x="260" y="270"/>
                    </a:cubicBezTo>
                    <a:cubicBezTo>
                      <a:pt x="260" y="270"/>
                      <a:pt x="261" y="271"/>
                      <a:pt x="261" y="272"/>
                    </a:cubicBezTo>
                    <a:cubicBezTo>
                      <a:pt x="261" y="273"/>
                      <a:pt x="262" y="273"/>
                      <a:pt x="262" y="274"/>
                    </a:cubicBezTo>
                    <a:cubicBezTo>
                      <a:pt x="263" y="276"/>
                      <a:pt x="264" y="277"/>
                      <a:pt x="265" y="279"/>
                    </a:cubicBezTo>
                    <a:cubicBezTo>
                      <a:pt x="266" y="280"/>
                      <a:pt x="266" y="280"/>
                      <a:pt x="266" y="280"/>
                    </a:cubicBezTo>
                    <a:cubicBezTo>
                      <a:pt x="267" y="281"/>
                      <a:pt x="268" y="283"/>
                      <a:pt x="270" y="284"/>
                    </a:cubicBezTo>
                    <a:cubicBezTo>
                      <a:pt x="271" y="285"/>
                      <a:pt x="272" y="287"/>
                      <a:pt x="273" y="288"/>
                    </a:cubicBezTo>
                    <a:cubicBezTo>
                      <a:pt x="274" y="289"/>
                      <a:pt x="275" y="290"/>
                      <a:pt x="275" y="291"/>
                    </a:cubicBezTo>
                    <a:cubicBezTo>
                      <a:pt x="277" y="293"/>
                      <a:pt x="279" y="296"/>
                      <a:pt x="280" y="298"/>
                    </a:cubicBezTo>
                    <a:cubicBezTo>
                      <a:pt x="280" y="299"/>
                      <a:pt x="281" y="301"/>
                      <a:pt x="281" y="303"/>
                    </a:cubicBezTo>
                    <a:cubicBezTo>
                      <a:pt x="281" y="305"/>
                      <a:pt x="281" y="307"/>
                      <a:pt x="281" y="309"/>
                    </a:cubicBezTo>
                    <a:cubicBezTo>
                      <a:pt x="282" y="312"/>
                      <a:pt x="284" y="314"/>
                      <a:pt x="286" y="316"/>
                    </a:cubicBezTo>
                    <a:cubicBezTo>
                      <a:pt x="286" y="317"/>
                      <a:pt x="287" y="317"/>
                      <a:pt x="287" y="318"/>
                    </a:cubicBezTo>
                    <a:cubicBezTo>
                      <a:pt x="287" y="318"/>
                      <a:pt x="288" y="319"/>
                      <a:pt x="289" y="321"/>
                    </a:cubicBezTo>
                    <a:cubicBezTo>
                      <a:pt x="291" y="325"/>
                      <a:pt x="293" y="329"/>
                      <a:pt x="298" y="329"/>
                    </a:cubicBezTo>
                    <a:cubicBezTo>
                      <a:pt x="300" y="329"/>
                      <a:pt x="302" y="329"/>
                      <a:pt x="303" y="327"/>
                    </a:cubicBezTo>
                    <a:cubicBezTo>
                      <a:pt x="303" y="326"/>
                      <a:pt x="304" y="326"/>
                      <a:pt x="304" y="326"/>
                    </a:cubicBezTo>
                    <a:cubicBezTo>
                      <a:pt x="304" y="326"/>
                      <a:pt x="304" y="326"/>
                      <a:pt x="304" y="327"/>
                    </a:cubicBezTo>
                    <a:cubicBezTo>
                      <a:pt x="303" y="328"/>
                      <a:pt x="303" y="329"/>
                      <a:pt x="303" y="329"/>
                    </a:cubicBezTo>
                    <a:cubicBezTo>
                      <a:pt x="302" y="331"/>
                      <a:pt x="302" y="333"/>
                      <a:pt x="301" y="334"/>
                    </a:cubicBezTo>
                    <a:cubicBezTo>
                      <a:pt x="301" y="335"/>
                      <a:pt x="301" y="335"/>
                      <a:pt x="301" y="335"/>
                    </a:cubicBezTo>
                    <a:cubicBezTo>
                      <a:pt x="300" y="338"/>
                      <a:pt x="298" y="342"/>
                      <a:pt x="298" y="346"/>
                    </a:cubicBezTo>
                    <a:cubicBezTo>
                      <a:pt x="299" y="350"/>
                      <a:pt x="301" y="355"/>
                      <a:pt x="306" y="355"/>
                    </a:cubicBezTo>
                    <a:cubicBezTo>
                      <a:pt x="307" y="355"/>
                      <a:pt x="307" y="355"/>
                      <a:pt x="308" y="355"/>
                    </a:cubicBezTo>
                    <a:cubicBezTo>
                      <a:pt x="310" y="354"/>
                      <a:pt x="312" y="353"/>
                      <a:pt x="313" y="351"/>
                    </a:cubicBezTo>
                    <a:cubicBezTo>
                      <a:pt x="313" y="351"/>
                      <a:pt x="314" y="350"/>
                      <a:pt x="314" y="350"/>
                    </a:cubicBezTo>
                    <a:cubicBezTo>
                      <a:pt x="318" y="348"/>
                      <a:pt x="320" y="345"/>
                      <a:pt x="322" y="341"/>
                    </a:cubicBezTo>
                    <a:cubicBezTo>
                      <a:pt x="324" y="338"/>
                      <a:pt x="325" y="334"/>
                      <a:pt x="327" y="330"/>
                    </a:cubicBezTo>
                    <a:cubicBezTo>
                      <a:pt x="327" y="330"/>
                      <a:pt x="327" y="330"/>
                      <a:pt x="327" y="330"/>
                    </a:cubicBezTo>
                    <a:cubicBezTo>
                      <a:pt x="328" y="333"/>
                      <a:pt x="331" y="335"/>
                      <a:pt x="335" y="336"/>
                    </a:cubicBezTo>
                    <a:cubicBezTo>
                      <a:pt x="335" y="336"/>
                      <a:pt x="336" y="336"/>
                      <a:pt x="336" y="336"/>
                    </a:cubicBezTo>
                    <a:cubicBezTo>
                      <a:pt x="340" y="336"/>
                      <a:pt x="342" y="334"/>
                      <a:pt x="344" y="331"/>
                    </a:cubicBezTo>
                    <a:cubicBezTo>
                      <a:pt x="345" y="330"/>
                      <a:pt x="346" y="328"/>
                      <a:pt x="347" y="328"/>
                    </a:cubicBezTo>
                    <a:cubicBezTo>
                      <a:pt x="347" y="328"/>
                      <a:pt x="347" y="329"/>
                      <a:pt x="347" y="329"/>
                    </a:cubicBezTo>
                    <a:cubicBezTo>
                      <a:pt x="349" y="333"/>
                      <a:pt x="350" y="335"/>
                      <a:pt x="353" y="338"/>
                    </a:cubicBezTo>
                    <a:cubicBezTo>
                      <a:pt x="356" y="343"/>
                      <a:pt x="354" y="344"/>
                      <a:pt x="354" y="345"/>
                    </a:cubicBezTo>
                    <a:cubicBezTo>
                      <a:pt x="353" y="346"/>
                      <a:pt x="352" y="346"/>
                      <a:pt x="350" y="347"/>
                    </a:cubicBezTo>
                    <a:cubicBezTo>
                      <a:pt x="349" y="347"/>
                      <a:pt x="348" y="347"/>
                      <a:pt x="347" y="348"/>
                    </a:cubicBezTo>
                    <a:cubicBezTo>
                      <a:pt x="344" y="350"/>
                      <a:pt x="342" y="352"/>
                      <a:pt x="340" y="354"/>
                    </a:cubicBezTo>
                    <a:cubicBezTo>
                      <a:pt x="340" y="355"/>
                      <a:pt x="338" y="358"/>
                      <a:pt x="339" y="360"/>
                    </a:cubicBezTo>
                    <a:cubicBezTo>
                      <a:pt x="341" y="363"/>
                      <a:pt x="344" y="363"/>
                      <a:pt x="346" y="364"/>
                    </a:cubicBezTo>
                    <a:cubicBezTo>
                      <a:pt x="347" y="364"/>
                      <a:pt x="349" y="364"/>
                      <a:pt x="350" y="364"/>
                    </a:cubicBezTo>
                    <a:cubicBezTo>
                      <a:pt x="350" y="365"/>
                      <a:pt x="348" y="366"/>
                      <a:pt x="347" y="367"/>
                    </a:cubicBezTo>
                    <a:cubicBezTo>
                      <a:pt x="346" y="367"/>
                      <a:pt x="346" y="367"/>
                      <a:pt x="346" y="367"/>
                    </a:cubicBezTo>
                    <a:cubicBezTo>
                      <a:pt x="345" y="368"/>
                      <a:pt x="344" y="369"/>
                      <a:pt x="344" y="370"/>
                    </a:cubicBezTo>
                    <a:cubicBezTo>
                      <a:pt x="342" y="372"/>
                      <a:pt x="341" y="373"/>
                      <a:pt x="340" y="374"/>
                    </a:cubicBezTo>
                    <a:cubicBezTo>
                      <a:pt x="340" y="374"/>
                      <a:pt x="339" y="374"/>
                      <a:pt x="337" y="374"/>
                    </a:cubicBezTo>
                    <a:cubicBezTo>
                      <a:pt x="337" y="374"/>
                      <a:pt x="336" y="374"/>
                      <a:pt x="335" y="374"/>
                    </a:cubicBezTo>
                    <a:cubicBezTo>
                      <a:pt x="335" y="374"/>
                      <a:pt x="334" y="374"/>
                      <a:pt x="333" y="374"/>
                    </a:cubicBezTo>
                    <a:cubicBezTo>
                      <a:pt x="331" y="374"/>
                      <a:pt x="330" y="374"/>
                      <a:pt x="329" y="375"/>
                    </a:cubicBezTo>
                    <a:cubicBezTo>
                      <a:pt x="320" y="378"/>
                      <a:pt x="323" y="387"/>
                      <a:pt x="324" y="390"/>
                    </a:cubicBezTo>
                    <a:cubicBezTo>
                      <a:pt x="324" y="392"/>
                      <a:pt x="324" y="394"/>
                      <a:pt x="324" y="396"/>
                    </a:cubicBezTo>
                    <a:cubicBezTo>
                      <a:pt x="323" y="397"/>
                      <a:pt x="323" y="398"/>
                      <a:pt x="323" y="399"/>
                    </a:cubicBezTo>
                    <a:cubicBezTo>
                      <a:pt x="323" y="403"/>
                      <a:pt x="325" y="407"/>
                      <a:pt x="326" y="409"/>
                    </a:cubicBezTo>
                    <a:cubicBezTo>
                      <a:pt x="326" y="409"/>
                      <a:pt x="326" y="409"/>
                      <a:pt x="326" y="410"/>
                    </a:cubicBezTo>
                    <a:cubicBezTo>
                      <a:pt x="328" y="412"/>
                      <a:pt x="329" y="415"/>
                      <a:pt x="332" y="416"/>
                    </a:cubicBezTo>
                    <a:cubicBezTo>
                      <a:pt x="333" y="416"/>
                      <a:pt x="334" y="416"/>
                      <a:pt x="334" y="416"/>
                    </a:cubicBezTo>
                    <a:cubicBezTo>
                      <a:pt x="334" y="416"/>
                      <a:pt x="336" y="416"/>
                      <a:pt x="336" y="416"/>
                    </a:cubicBezTo>
                    <a:cubicBezTo>
                      <a:pt x="336" y="416"/>
                      <a:pt x="336" y="416"/>
                      <a:pt x="336" y="416"/>
                    </a:cubicBezTo>
                    <a:cubicBezTo>
                      <a:pt x="337" y="416"/>
                      <a:pt x="337" y="417"/>
                      <a:pt x="337" y="418"/>
                    </a:cubicBezTo>
                    <a:cubicBezTo>
                      <a:pt x="338" y="421"/>
                      <a:pt x="338" y="422"/>
                      <a:pt x="336" y="423"/>
                    </a:cubicBezTo>
                    <a:cubicBezTo>
                      <a:pt x="334" y="426"/>
                      <a:pt x="332" y="428"/>
                      <a:pt x="330" y="430"/>
                    </a:cubicBezTo>
                    <a:cubicBezTo>
                      <a:pt x="329" y="432"/>
                      <a:pt x="329" y="432"/>
                      <a:pt x="329" y="432"/>
                    </a:cubicBezTo>
                    <a:cubicBezTo>
                      <a:pt x="329" y="433"/>
                      <a:pt x="328" y="434"/>
                      <a:pt x="327" y="435"/>
                    </a:cubicBezTo>
                    <a:cubicBezTo>
                      <a:pt x="326" y="436"/>
                      <a:pt x="325" y="438"/>
                      <a:pt x="323" y="441"/>
                    </a:cubicBezTo>
                    <a:cubicBezTo>
                      <a:pt x="323" y="441"/>
                      <a:pt x="322" y="442"/>
                      <a:pt x="322" y="443"/>
                    </a:cubicBezTo>
                    <a:cubicBezTo>
                      <a:pt x="320" y="446"/>
                      <a:pt x="319" y="448"/>
                      <a:pt x="318" y="452"/>
                    </a:cubicBezTo>
                    <a:cubicBezTo>
                      <a:pt x="318" y="455"/>
                      <a:pt x="319" y="457"/>
                      <a:pt x="321" y="458"/>
                    </a:cubicBezTo>
                    <a:cubicBezTo>
                      <a:pt x="321" y="459"/>
                      <a:pt x="321" y="459"/>
                      <a:pt x="322" y="460"/>
                    </a:cubicBezTo>
                    <a:cubicBezTo>
                      <a:pt x="322" y="460"/>
                      <a:pt x="322" y="460"/>
                      <a:pt x="322" y="461"/>
                    </a:cubicBezTo>
                    <a:cubicBezTo>
                      <a:pt x="322" y="461"/>
                      <a:pt x="322" y="462"/>
                      <a:pt x="323" y="463"/>
                    </a:cubicBezTo>
                    <a:cubicBezTo>
                      <a:pt x="324" y="464"/>
                      <a:pt x="325" y="465"/>
                      <a:pt x="325" y="465"/>
                    </a:cubicBezTo>
                    <a:cubicBezTo>
                      <a:pt x="326" y="466"/>
                      <a:pt x="326" y="466"/>
                      <a:pt x="326" y="466"/>
                    </a:cubicBezTo>
                    <a:cubicBezTo>
                      <a:pt x="327" y="467"/>
                      <a:pt x="327" y="467"/>
                      <a:pt x="328" y="468"/>
                    </a:cubicBezTo>
                    <a:cubicBezTo>
                      <a:pt x="328" y="469"/>
                      <a:pt x="329" y="470"/>
                      <a:pt x="329" y="471"/>
                    </a:cubicBezTo>
                    <a:cubicBezTo>
                      <a:pt x="330" y="471"/>
                      <a:pt x="330" y="472"/>
                      <a:pt x="331" y="473"/>
                    </a:cubicBezTo>
                    <a:cubicBezTo>
                      <a:pt x="331" y="473"/>
                      <a:pt x="332" y="474"/>
                      <a:pt x="332" y="475"/>
                    </a:cubicBezTo>
                    <a:cubicBezTo>
                      <a:pt x="332" y="475"/>
                      <a:pt x="330" y="474"/>
                      <a:pt x="330" y="474"/>
                    </a:cubicBezTo>
                    <a:cubicBezTo>
                      <a:pt x="329" y="474"/>
                      <a:pt x="328" y="474"/>
                      <a:pt x="327" y="474"/>
                    </a:cubicBezTo>
                    <a:cubicBezTo>
                      <a:pt x="325" y="474"/>
                      <a:pt x="323" y="474"/>
                      <a:pt x="321" y="476"/>
                    </a:cubicBezTo>
                    <a:cubicBezTo>
                      <a:pt x="320" y="476"/>
                      <a:pt x="319" y="476"/>
                      <a:pt x="318" y="477"/>
                    </a:cubicBezTo>
                    <a:cubicBezTo>
                      <a:pt x="317" y="477"/>
                      <a:pt x="315" y="477"/>
                      <a:pt x="314" y="478"/>
                    </a:cubicBezTo>
                    <a:cubicBezTo>
                      <a:pt x="311" y="480"/>
                      <a:pt x="310" y="483"/>
                      <a:pt x="310" y="487"/>
                    </a:cubicBezTo>
                    <a:cubicBezTo>
                      <a:pt x="310" y="489"/>
                      <a:pt x="312" y="491"/>
                      <a:pt x="313" y="493"/>
                    </a:cubicBezTo>
                    <a:cubicBezTo>
                      <a:pt x="313" y="493"/>
                      <a:pt x="314" y="493"/>
                      <a:pt x="314" y="494"/>
                    </a:cubicBezTo>
                    <a:cubicBezTo>
                      <a:pt x="314" y="494"/>
                      <a:pt x="315" y="495"/>
                      <a:pt x="315" y="495"/>
                    </a:cubicBezTo>
                    <a:cubicBezTo>
                      <a:pt x="315" y="496"/>
                      <a:pt x="316" y="497"/>
                      <a:pt x="316" y="497"/>
                    </a:cubicBezTo>
                    <a:cubicBezTo>
                      <a:pt x="317" y="498"/>
                      <a:pt x="317" y="498"/>
                      <a:pt x="318" y="499"/>
                    </a:cubicBezTo>
                    <a:cubicBezTo>
                      <a:pt x="318" y="499"/>
                      <a:pt x="319" y="499"/>
                      <a:pt x="319" y="500"/>
                    </a:cubicBezTo>
                    <a:cubicBezTo>
                      <a:pt x="319" y="500"/>
                      <a:pt x="320" y="501"/>
                      <a:pt x="320" y="502"/>
                    </a:cubicBezTo>
                    <a:cubicBezTo>
                      <a:pt x="321" y="504"/>
                      <a:pt x="321" y="505"/>
                      <a:pt x="322" y="506"/>
                    </a:cubicBezTo>
                    <a:cubicBezTo>
                      <a:pt x="323" y="507"/>
                      <a:pt x="323" y="508"/>
                      <a:pt x="324" y="509"/>
                    </a:cubicBezTo>
                    <a:cubicBezTo>
                      <a:pt x="324" y="510"/>
                      <a:pt x="324" y="510"/>
                      <a:pt x="324" y="510"/>
                    </a:cubicBezTo>
                    <a:cubicBezTo>
                      <a:pt x="325" y="510"/>
                      <a:pt x="325" y="510"/>
                      <a:pt x="325" y="510"/>
                    </a:cubicBezTo>
                    <a:cubicBezTo>
                      <a:pt x="327" y="511"/>
                      <a:pt x="329" y="512"/>
                      <a:pt x="332" y="512"/>
                    </a:cubicBezTo>
                    <a:cubicBezTo>
                      <a:pt x="335" y="512"/>
                      <a:pt x="338" y="512"/>
                      <a:pt x="340" y="514"/>
                    </a:cubicBezTo>
                    <a:cubicBezTo>
                      <a:pt x="343" y="517"/>
                      <a:pt x="344" y="523"/>
                      <a:pt x="344" y="528"/>
                    </a:cubicBezTo>
                    <a:cubicBezTo>
                      <a:pt x="345" y="531"/>
                      <a:pt x="346" y="534"/>
                      <a:pt x="346" y="536"/>
                    </a:cubicBezTo>
                    <a:cubicBezTo>
                      <a:pt x="347" y="539"/>
                      <a:pt x="349" y="541"/>
                      <a:pt x="350" y="544"/>
                    </a:cubicBezTo>
                    <a:cubicBezTo>
                      <a:pt x="351" y="547"/>
                      <a:pt x="353" y="551"/>
                      <a:pt x="354" y="555"/>
                    </a:cubicBezTo>
                    <a:cubicBezTo>
                      <a:pt x="356" y="560"/>
                      <a:pt x="359" y="561"/>
                      <a:pt x="363" y="562"/>
                    </a:cubicBezTo>
                    <a:cubicBezTo>
                      <a:pt x="365" y="562"/>
                      <a:pt x="368" y="563"/>
                      <a:pt x="369" y="565"/>
                    </a:cubicBezTo>
                    <a:cubicBezTo>
                      <a:pt x="371" y="568"/>
                      <a:pt x="370" y="574"/>
                      <a:pt x="367" y="577"/>
                    </a:cubicBezTo>
                    <a:cubicBezTo>
                      <a:pt x="366" y="578"/>
                      <a:pt x="364" y="579"/>
                      <a:pt x="363" y="579"/>
                    </a:cubicBezTo>
                    <a:cubicBezTo>
                      <a:pt x="362" y="579"/>
                      <a:pt x="362" y="578"/>
                      <a:pt x="361" y="578"/>
                    </a:cubicBezTo>
                    <a:cubicBezTo>
                      <a:pt x="360" y="577"/>
                      <a:pt x="359" y="576"/>
                      <a:pt x="359" y="575"/>
                    </a:cubicBezTo>
                    <a:cubicBezTo>
                      <a:pt x="358" y="573"/>
                      <a:pt x="357" y="572"/>
                      <a:pt x="355" y="571"/>
                    </a:cubicBezTo>
                    <a:cubicBezTo>
                      <a:pt x="354" y="570"/>
                      <a:pt x="353" y="570"/>
                      <a:pt x="351" y="570"/>
                    </a:cubicBezTo>
                    <a:cubicBezTo>
                      <a:pt x="350" y="570"/>
                      <a:pt x="349" y="570"/>
                      <a:pt x="348" y="570"/>
                    </a:cubicBezTo>
                    <a:cubicBezTo>
                      <a:pt x="347" y="571"/>
                      <a:pt x="346" y="571"/>
                      <a:pt x="345" y="571"/>
                    </a:cubicBezTo>
                    <a:cubicBezTo>
                      <a:pt x="345" y="571"/>
                      <a:pt x="344" y="571"/>
                      <a:pt x="344" y="571"/>
                    </a:cubicBezTo>
                    <a:cubicBezTo>
                      <a:pt x="342" y="570"/>
                      <a:pt x="340" y="570"/>
                      <a:pt x="339" y="570"/>
                    </a:cubicBezTo>
                    <a:cubicBezTo>
                      <a:pt x="337" y="569"/>
                      <a:pt x="336" y="569"/>
                      <a:pt x="335" y="569"/>
                    </a:cubicBezTo>
                    <a:cubicBezTo>
                      <a:pt x="332" y="569"/>
                      <a:pt x="330" y="572"/>
                      <a:pt x="328" y="575"/>
                    </a:cubicBezTo>
                    <a:cubicBezTo>
                      <a:pt x="327" y="576"/>
                      <a:pt x="326" y="578"/>
                      <a:pt x="325" y="579"/>
                    </a:cubicBezTo>
                    <a:cubicBezTo>
                      <a:pt x="322" y="585"/>
                      <a:pt x="318" y="592"/>
                      <a:pt x="319" y="597"/>
                    </a:cubicBezTo>
                    <a:cubicBezTo>
                      <a:pt x="320" y="603"/>
                      <a:pt x="325" y="604"/>
                      <a:pt x="330" y="605"/>
                    </a:cubicBezTo>
                    <a:cubicBezTo>
                      <a:pt x="333" y="605"/>
                      <a:pt x="336" y="606"/>
                      <a:pt x="338" y="608"/>
                    </a:cubicBezTo>
                    <a:cubicBezTo>
                      <a:pt x="340" y="610"/>
                      <a:pt x="339" y="611"/>
                      <a:pt x="336" y="615"/>
                    </a:cubicBezTo>
                    <a:cubicBezTo>
                      <a:pt x="334" y="617"/>
                      <a:pt x="332" y="620"/>
                      <a:pt x="331" y="623"/>
                    </a:cubicBezTo>
                    <a:cubicBezTo>
                      <a:pt x="331" y="624"/>
                      <a:pt x="331" y="624"/>
                      <a:pt x="331" y="624"/>
                    </a:cubicBezTo>
                    <a:cubicBezTo>
                      <a:pt x="332" y="625"/>
                      <a:pt x="332" y="625"/>
                      <a:pt x="332" y="625"/>
                    </a:cubicBezTo>
                    <a:cubicBezTo>
                      <a:pt x="332" y="626"/>
                      <a:pt x="333" y="626"/>
                      <a:pt x="333" y="627"/>
                    </a:cubicBezTo>
                    <a:cubicBezTo>
                      <a:pt x="333" y="629"/>
                      <a:pt x="329" y="633"/>
                      <a:pt x="327" y="635"/>
                    </a:cubicBezTo>
                    <a:cubicBezTo>
                      <a:pt x="325" y="637"/>
                      <a:pt x="324" y="638"/>
                      <a:pt x="324" y="639"/>
                    </a:cubicBezTo>
                    <a:cubicBezTo>
                      <a:pt x="322" y="643"/>
                      <a:pt x="321" y="646"/>
                      <a:pt x="323" y="648"/>
                    </a:cubicBezTo>
                    <a:cubicBezTo>
                      <a:pt x="323" y="648"/>
                      <a:pt x="324" y="649"/>
                      <a:pt x="325" y="649"/>
                    </a:cubicBezTo>
                    <a:cubicBezTo>
                      <a:pt x="326" y="649"/>
                      <a:pt x="327" y="649"/>
                      <a:pt x="329" y="648"/>
                    </a:cubicBezTo>
                    <a:cubicBezTo>
                      <a:pt x="329" y="648"/>
                      <a:pt x="330" y="648"/>
                      <a:pt x="331" y="648"/>
                    </a:cubicBezTo>
                    <a:cubicBezTo>
                      <a:pt x="331" y="648"/>
                      <a:pt x="332" y="647"/>
                      <a:pt x="333" y="647"/>
                    </a:cubicBezTo>
                    <a:cubicBezTo>
                      <a:pt x="336" y="647"/>
                      <a:pt x="339" y="648"/>
                      <a:pt x="340" y="650"/>
                    </a:cubicBezTo>
                    <a:cubicBezTo>
                      <a:pt x="341" y="651"/>
                      <a:pt x="341" y="652"/>
                      <a:pt x="340" y="653"/>
                    </a:cubicBezTo>
                    <a:cubicBezTo>
                      <a:pt x="339" y="657"/>
                      <a:pt x="329" y="660"/>
                      <a:pt x="324" y="661"/>
                    </a:cubicBezTo>
                    <a:cubicBezTo>
                      <a:pt x="324" y="662"/>
                      <a:pt x="323" y="662"/>
                      <a:pt x="323" y="662"/>
                    </a:cubicBezTo>
                    <a:cubicBezTo>
                      <a:pt x="322" y="662"/>
                      <a:pt x="322" y="662"/>
                      <a:pt x="321" y="663"/>
                    </a:cubicBezTo>
                    <a:cubicBezTo>
                      <a:pt x="317" y="664"/>
                      <a:pt x="312" y="665"/>
                      <a:pt x="313" y="671"/>
                    </a:cubicBezTo>
                    <a:cubicBezTo>
                      <a:pt x="313" y="676"/>
                      <a:pt x="319" y="679"/>
                      <a:pt x="324" y="681"/>
                    </a:cubicBezTo>
                    <a:cubicBezTo>
                      <a:pt x="325" y="681"/>
                      <a:pt x="326" y="682"/>
                      <a:pt x="327" y="682"/>
                    </a:cubicBezTo>
                    <a:cubicBezTo>
                      <a:pt x="339" y="688"/>
                      <a:pt x="341" y="693"/>
                      <a:pt x="341" y="695"/>
                    </a:cubicBezTo>
                    <a:cubicBezTo>
                      <a:pt x="342" y="700"/>
                      <a:pt x="337" y="707"/>
                      <a:pt x="333" y="712"/>
                    </a:cubicBezTo>
                    <a:cubicBezTo>
                      <a:pt x="333" y="713"/>
                      <a:pt x="332" y="713"/>
                      <a:pt x="331" y="714"/>
                    </a:cubicBezTo>
                    <a:cubicBezTo>
                      <a:pt x="326" y="721"/>
                      <a:pt x="327" y="728"/>
                      <a:pt x="328" y="737"/>
                    </a:cubicBezTo>
                    <a:cubicBezTo>
                      <a:pt x="329" y="739"/>
                      <a:pt x="329" y="741"/>
                      <a:pt x="329" y="743"/>
                    </a:cubicBezTo>
                    <a:cubicBezTo>
                      <a:pt x="329" y="745"/>
                      <a:pt x="329" y="748"/>
                      <a:pt x="330" y="750"/>
                    </a:cubicBezTo>
                    <a:cubicBezTo>
                      <a:pt x="331" y="754"/>
                      <a:pt x="333" y="759"/>
                      <a:pt x="335" y="763"/>
                    </a:cubicBezTo>
                    <a:cubicBezTo>
                      <a:pt x="335" y="764"/>
                      <a:pt x="335" y="764"/>
                      <a:pt x="335" y="764"/>
                    </a:cubicBezTo>
                    <a:cubicBezTo>
                      <a:pt x="338" y="769"/>
                      <a:pt x="343" y="772"/>
                      <a:pt x="348" y="772"/>
                    </a:cubicBezTo>
                    <a:cubicBezTo>
                      <a:pt x="349" y="772"/>
                      <a:pt x="349" y="772"/>
                      <a:pt x="349" y="772"/>
                    </a:cubicBezTo>
                    <a:cubicBezTo>
                      <a:pt x="357" y="773"/>
                      <a:pt x="360" y="773"/>
                      <a:pt x="365" y="780"/>
                    </a:cubicBezTo>
                    <a:cubicBezTo>
                      <a:pt x="367" y="782"/>
                      <a:pt x="370" y="784"/>
                      <a:pt x="373" y="786"/>
                    </a:cubicBezTo>
                    <a:cubicBezTo>
                      <a:pt x="376" y="787"/>
                      <a:pt x="379" y="789"/>
                      <a:pt x="380" y="792"/>
                    </a:cubicBezTo>
                    <a:cubicBezTo>
                      <a:pt x="382" y="795"/>
                      <a:pt x="382" y="801"/>
                      <a:pt x="382" y="807"/>
                    </a:cubicBezTo>
                    <a:cubicBezTo>
                      <a:pt x="382" y="809"/>
                      <a:pt x="382" y="811"/>
                      <a:pt x="382" y="812"/>
                    </a:cubicBezTo>
                    <a:cubicBezTo>
                      <a:pt x="382" y="815"/>
                      <a:pt x="382" y="818"/>
                      <a:pt x="382" y="820"/>
                    </a:cubicBezTo>
                    <a:cubicBezTo>
                      <a:pt x="382" y="823"/>
                      <a:pt x="382" y="825"/>
                      <a:pt x="382" y="827"/>
                    </a:cubicBezTo>
                    <a:cubicBezTo>
                      <a:pt x="382" y="835"/>
                      <a:pt x="382" y="835"/>
                      <a:pt x="382" y="835"/>
                    </a:cubicBezTo>
                    <a:cubicBezTo>
                      <a:pt x="387" y="829"/>
                      <a:pt x="387" y="829"/>
                      <a:pt x="387" y="829"/>
                    </a:cubicBezTo>
                    <a:cubicBezTo>
                      <a:pt x="388" y="828"/>
                      <a:pt x="388" y="827"/>
                      <a:pt x="389" y="827"/>
                    </a:cubicBezTo>
                    <a:cubicBezTo>
                      <a:pt x="391" y="824"/>
                      <a:pt x="394" y="821"/>
                      <a:pt x="396" y="819"/>
                    </a:cubicBezTo>
                    <a:cubicBezTo>
                      <a:pt x="399" y="817"/>
                      <a:pt x="401" y="815"/>
                      <a:pt x="404" y="814"/>
                    </a:cubicBezTo>
                    <a:cubicBezTo>
                      <a:pt x="403" y="815"/>
                      <a:pt x="402" y="816"/>
                      <a:pt x="401" y="817"/>
                    </a:cubicBezTo>
                    <a:cubicBezTo>
                      <a:pt x="401" y="818"/>
                      <a:pt x="400" y="818"/>
                      <a:pt x="400" y="818"/>
                    </a:cubicBezTo>
                    <a:cubicBezTo>
                      <a:pt x="395" y="823"/>
                      <a:pt x="389" y="830"/>
                      <a:pt x="385" y="837"/>
                    </a:cubicBezTo>
                    <a:cubicBezTo>
                      <a:pt x="384" y="839"/>
                      <a:pt x="383" y="840"/>
                      <a:pt x="383" y="841"/>
                    </a:cubicBezTo>
                    <a:cubicBezTo>
                      <a:pt x="381" y="843"/>
                      <a:pt x="380" y="846"/>
                      <a:pt x="378" y="848"/>
                    </a:cubicBezTo>
                    <a:cubicBezTo>
                      <a:pt x="378" y="849"/>
                      <a:pt x="377" y="849"/>
                      <a:pt x="376" y="850"/>
                    </a:cubicBezTo>
                    <a:cubicBezTo>
                      <a:pt x="376" y="851"/>
                      <a:pt x="375" y="851"/>
                      <a:pt x="375" y="852"/>
                    </a:cubicBezTo>
                    <a:cubicBezTo>
                      <a:pt x="374" y="852"/>
                      <a:pt x="374" y="852"/>
                      <a:pt x="374" y="853"/>
                    </a:cubicBezTo>
                    <a:cubicBezTo>
                      <a:pt x="373" y="853"/>
                      <a:pt x="372" y="854"/>
                      <a:pt x="372" y="854"/>
                    </a:cubicBezTo>
                    <a:cubicBezTo>
                      <a:pt x="369" y="855"/>
                      <a:pt x="367" y="855"/>
                      <a:pt x="364" y="858"/>
                    </a:cubicBezTo>
                    <a:cubicBezTo>
                      <a:pt x="363" y="859"/>
                      <a:pt x="363" y="859"/>
                      <a:pt x="363" y="859"/>
                    </a:cubicBezTo>
                    <a:cubicBezTo>
                      <a:pt x="360" y="861"/>
                      <a:pt x="357" y="864"/>
                      <a:pt x="356" y="867"/>
                    </a:cubicBezTo>
                    <a:cubicBezTo>
                      <a:pt x="355" y="868"/>
                      <a:pt x="354" y="869"/>
                      <a:pt x="354" y="870"/>
                    </a:cubicBezTo>
                    <a:cubicBezTo>
                      <a:pt x="353" y="872"/>
                      <a:pt x="352" y="873"/>
                      <a:pt x="351" y="874"/>
                    </a:cubicBezTo>
                    <a:cubicBezTo>
                      <a:pt x="351" y="874"/>
                      <a:pt x="350" y="875"/>
                      <a:pt x="350" y="875"/>
                    </a:cubicBezTo>
                    <a:cubicBezTo>
                      <a:pt x="349" y="875"/>
                      <a:pt x="348" y="876"/>
                      <a:pt x="347" y="877"/>
                    </a:cubicBezTo>
                    <a:cubicBezTo>
                      <a:pt x="346" y="878"/>
                      <a:pt x="344" y="880"/>
                      <a:pt x="343" y="882"/>
                    </a:cubicBezTo>
                    <a:cubicBezTo>
                      <a:pt x="343" y="883"/>
                      <a:pt x="343" y="884"/>
                      <a:pt x="343" y="885"/>
                    </a:cubicBezTo>
                    <a:cubicBezTo>
                      <a:pt x="342" y="886"/>
                      <a:pt x="342" y="887"/>
                      <a:pt x="342" y="887"/>
                    </a:cubicBezTo>
                    <a:cubicBezTo>
                      <a:pt x="342" y="888"/>
                      <a:pt x="342" y="888"/>
                      <a:pt x="341" y="889"/>
                    </a:cubicBezTo>
                    <a:cubicBezTo>
                      <a:pt x="340" y="890"/>
                      <a:pt x="339" y="892"/>
                      <a:pt x="339" y="894"/>
                    </a:cubicBezTo>
                    <a:cubicBezTo>
                      <a:pt x="339" y="896"/>
                      <a:pt x="339" y="897"/>
                      <a:pt x="339" y="899"/>
                    </a:cubicBezTo>
                    <a:cubicBezTo>
                      <a:pt x="339" y="900"/>
                      <a:pt x="340" y="901"/>
                      <a:pt x="340" y="901"/>
                    </a:cubicBezTo>
                    <a:cubicBezTo>
                      <a:pt x="340" y="904"/>
                      <a:pt x="340" y="906"/>
                      <a:pt x="341" y="908"/>
                    </a:cubicBezTo>
                    <a:cubicBezTo>
                      <a:pt x="342" y="912"/>
                      <a:pt x="341" y="913"/>
                      <a:pt x="341" y="914"/>
                    </a:cubicBezTo>
                    <a:cubicBezTo>
                      <a:pt x="341" y="914"/>
                      <a:pt x="340" y="914"/>
                      <a:pt x="339" y="914"/>
                    </a:cubicBezTo>
                    <a:cubicBezTo>
                      <a:pt x="338" y="914"/>
                      <a:pt x="336" y="914"/>
                      <a:pt x="335" y="914"/>
                    </a:cubicBezTo>
                    <a:cubicBezTo>
                      <a:pt x="335" y="914"/>
                      <a:pt x="334" y="913"/>
                      <a:pt x="334" y="913"/>
                    </a:cubicBezTo>
                    <a:cubicBezTo>
                      <a:pt x="333" y="913"/>
                      <a:pt x="332" y="913"/>
                      <a:pt x="331" y="912"/>
                    </a:cubicBezTo>
                    <a:cubicBezTo>
                      <a:pt x="330" y="912"/>
                      <a:pt x="330" y="912"/>
                      <a:pt x="329" y="912"/>
                    </a:cubicBezTo>
                    <a:cubicBezTo>
                      <a:pt x="329" y="912"/>
                      <a:pt x="328" y="912"/>
                      <a:pt x="327" y="912"/>
                    </a:cubicBezTo>
                    <a:cubicBezTo>
                      <a:pt x="327" y="912"/>
                      <a:pt x="326" y="912"/>
                      <a:pt x="326" y="912"/>
                    </a:cubicBezTo>
                    <a:cubicBezTo>
                      <a:pt x="325" y="912"/>
                      <a:pt x="325" y="912"/>
                      <a:pt x="325" y="912"/>
                    </a:cubicBezTo>
                    <a:cubicBezTo>
                      <a:pt x="321" y="912"/>
                      <a:pt x="318" y="913"/>
                      <a:pt x="315" y="915"/>
                    </a:cubicBezTo>
                    <a:cubicBezTo>
                      <a:pt x="312" y="917"/>
                      <a:pt x="310" y="918"/>
                      <a:pt x="307" y="919"/>
                    </a:cubicBezTo>
                    <a:cubicBezTo>
                      <a:pt x="306" y="919"/>
                      <a:pt x="305" y="919"/>
                      <a:pt x="305" y="919"/>
                    </a:cubicBezTo>
                    <a:cubicBezTo>
                      <a:pt x="304" y="919"/>
                      <a:pt x="303" y="919"/>
                      <a:pt x="302" y="918"/>
                    </a:cubicBezTo>
                    <a:cubicBezTo>
                      <a:pt x="301" y="918"/>
                      <a:pt x="301" y="918"/>
                      <a:pt x="300" y="918"/>
                    </a:cubicBezTo>
                    <a:cubicBezTo>
                      <a:pt x="299" y="918"/>
                      <a:pt x="298" y="918"/>
                      <a:pt x="298" y="918"/>
                    </a:cubicBezTo>
                    <a:cubicBezTo>
                      <a:pt x="297" y="918"/>
                      <a:pt x="297" y="917"/>
                      <a:pt x="296" y="917"/>
                    </a:cubicBezTo>
                    <a:cubicBezTo>
                      <a:pt x="295" y="916"/>
                      <a:pt x="295" y="916"/>
                      <a:pt x="294" y="916"/>
                    </a:cubicBezTo>
                    <a:cubicBezTo>
                      <a:pt x="293" y="915"/>
                      <a:pt x="292" y="914"/>
                      <a:pt x="291" y="914"/>
                    </a:cubicBezTo>
                    <a:cubicBezTo>
                      <a:pt x="290" y="913"/>
                      <a:pt x="289" y="912"/>
                      <a:pt x="288" y="912"/>
                    </a:cubicBezTo>
                    <a:cubicBezTo>
                      <a:pt x="284" y="910"/>
                      <a:pt x="280" y="908"/>
                      <a:pt x="276" y="908"/>
                    </a:cubicBezTo>
                    <a:cubicBezTo>
                      <a:pt x="274" y="908"/>
                      <a:pt x="272" y="908"/>
                      <a:pt x="270" y="908"/>
                    </a:cubicBezTo>
                    <a:cubicBezTo>
                      <a:pt x="268" y="908"/>
                      <a:pt x="266" y="908"/>
                      <a:pt x="264" y="908"/>
                    </a:cubicBezTo>
                    <a:cubicBezTo>
                      <a:pt x="263" y="908"/>
                      <a:pt x="262" y="908"/>
                      <a:pt x="261" y="908"/>
                    </a:cubicBezTo>
                    <a:cubicBezTo>
                      <a:pt x="258" y="908"/>
                      <a:pt x="256" y="908"/>
                      <a:pt x="253" y="907"/>
                    </a:cubicBezTo>
                    <a:cubicBezTo>
                      <a:pt x="251" y="906"/>
                      <a:pt x="249" y="906"/>
                      <a:pt x="246" y="906"/>
                    </a:cubicBezTo>
                    <a:cubicBezTo>
                      <a:pt x="244" y="906"/>
                      <a:pt x="242" y="906"/>
                      <a:pt x="240" y="907"/>
                    </a:cubicBezTo>
                    <a:cubicBezTo>
                      <a:pt x="240" y="907"/>
                      <a:pt x="239" y="907"/>
                      <a:pt x="238" y="907"/>
                    </a:cubicBezTo>
                    <a:cubicBezTo>
                      <a:pt x="237" y="908"/>
                      <a:pt x="236" y="908"/>
                      <a:pt x="236" y="908"/>
                    </a:cubicBezTo>
                    <a:cubicBezTo>
                      <a:pt x="235" y="908"/>
                      <a:pt x="235" y="908"/>
                      <a:pt x="235" y="908"/>
                    </a:cubicBezTo>
                    <a:cubicBezTo>
                      <a:pt x="233" y="908"/>
                      <a:pt x="233" y="908"/>
                      <a:pt x="233" y="908"/>
                    </a:cubicBezTo>
                    <a:cubicBezTo>
                      <a:pt x="231" y="908"/>
                      <a:pt x="230" y="908"/>
                      <a:pt x="228" y="909"/>
                    </a:cubicBezTo>
                    <a:cubicBezTo>
                      <a:pt x="227" y="909"/>
                      <a:pt x="226" y="910"/>
                      <a:pt x="225" y="910"/>
                    </a:cubicBezTo>
                    <a:cubicBezTo>
                      <a:pt x="225" y="911"/>
                      <a:pt x="224" y="911"/>
                      <a:pt x="224" y="911"/>
                    </a:cubicBezTo>
                    <a:cubicBezTo>
                      <a:pt x="223" y="912"/>
                      <a:pt x="222" y="912"/>
                      <a:pt x="221" y="912"/>
                    </a:cubicBezTo>
                    <a:cubicBezTo>
                      <a:pt x="220" y="912"/>
                      <a:pt x="220" y="912"/>
                      <a:pt x="220" y="912"/>
                    </a:cubicBezTo>
                    <a:cubicBezTo>
                      <a:pt x="219" y="912"/>
                      <a:pt x="218" y="912"/>
                      <a:pt x="216" y="912"/>
                    </a:cubicBezTo>
                    <a:cubicBezTo>
                      <a:pt x="215" y="912"/>
                      <a:pt x="213" y="911"/>
                      <a:pt x="211" y="911"/>
                    </a:cubicBezTo>
                    <a:cubicBezTo>
                      <a:pt x="211" y="911"/>
                      <a:pt x="210" y="911"/>
                      <a:pt x="209" y="912"/>
                    </a:cubicBezTo>
                    <a:cubicBezTo>
                      <a:pt x="206" y="912"/>
                      <a:pt x="204" y="912"/>
                      <a:pt x="202" y="913"/>
                    </a:cubicBezTo>
                    <a:cubicBezTo>
                      <a:pt x="200" y="913"/>
                      <a:pt x="199" y="914"/>
                      <a:pt x="197" y="914"/>
                    </a:cubicBezTo>
                    <a:cubicBezTo>
                      <a:pt x="192" y="915"/>
                      <a:pt x="191" y="918"/>
                      <a:pt x="191" y="920"/>
                    </a:cubicBezTo>
                    <a:cubicBezTo>
                      <a:pt x="191" y="921"/>
                      <a:pt x="191" y="922"/>
                      <a:pt x="191" y="923"/>
                    </a:cubicBezTo>
                    <a:cubicBezTo>
                      <a:pt x="190" y="923"/>
                      <a:pt x="190" y="924"/>
                      <a:pt x="190" y="924"/>
                    </a:cubicBezTo>
                    <a:cubicBezTo>
                      <a:pt x="188" y="926"/>
                      <a:pt x="186" y="928"/>
                      <a:pt x="189" y="933"/>
                    </a:cubicBezTo>
                    <a:cubicBezTo>
                      <a:pt x="191" y="935"/>
                      <a:pt x="192" y="936"/>
                      <a:pt x="191" y="939"/>
                    </a:cubicBezTo>
                    <a:cubicBezTo>
                      <a:pt x="191" y="941"/>
                      <a:pt x="190" y="942"/>
                      <a:pt x="189" y="944"/>
                    </a:cubicBezTo>
                    <a:cubicBezTo>
                      <a:pt x="188" y="944"/>
                      <a:pt x="187" y="945"/>
                      <a:pt x="187" y="946"/>
                    </a:cubicBezTo>
                    <a:cubicBezTo>
                      <a:pt x="186" y="948"/>
                      <a:pt x="183" y="952"/>
                      <a:pt x="180" y="954"/>
                    </a:cubicBezTo>
                    <a:cubicBezTo>
                      <a:pt x="179" y="955"/>
                      <a:pt x="178" y="955"/>
                      <a:pt x="177" y="955"/>
                    </a:cubicBezTo>
                    <a:cubicBezTo>
                      <a:pt x="176" y="955"/>
                      <a:pt x="175" y="955"/>
                      <a:pt x="174" y="955"/>
                    </a:cubicBezTo>
                    <a:cubicBezTo>
                      <a:pt x="173" y="955"/>
                      <a:pt x="172" y="954"/>
                      <a:pt x="171" y="954"/>
                    </a:cubicBezTo>
                    <a:cubicBezTo>
                      <a:pt x="170" y="955"/>
                      <a:pt x="170" y="955"/>
                      <a:pt x="170" y="955"/>
                    </a:cubicBezTo>
                    <a:cubicBezTo>
                      <a:pt x="168" y="955"/>
                      <a:pt x="167" y="954"/>
                      <a:pt x="165" y="954"/>
                    </a:cubicBezTo>
                    <a:cubicBezTo>
                      <a:pt x="163" y="953"/>
                      <a:pt x="161" y="952"/>
                      <a:pt x="159" y="952"/>
                    </a:cubicBezTo>
                    <a:cubicBezTo>
                      <a:pt x="153" y="952"/>
                      <a:pt x="152" y="957"/>
                      <a:pt x="151" y="960"/>
                    </a:cubicBezTo>
                    <a:cubicBezTo>
                      <a:pt x="151" y="961"/>
                      <a:pt x="151" y="961"/>
                      <a:pt x="151" y="962"/>
                    </a:cubicBezTo>
                    <a:cubicBezTo>
                      <a:pt x="150" y="964"/>
                      <a:pt x="150" y="966"/>
                      <a:pt x="150" y="968"/>
                    </a:cubicBezTo>
                    <a:cubicBezTo>
                      <a:pt x="150" y="969"/>
                      <a:pt x="150" y="971"/>
                      <a:pt x="149" y="972"/>
                    </a:cubicBezTo>
                    <a:cubicBezTo>
                      <a:pt x="149" y="974"/>
                      <a:pt x="149" y="974"/>
                      <a:pt x="149" y="974"/>
                    </a:cubicBezTo>
                    <a:cubicBezTo>
                      <a:pt x="149" y="977"/>
                      <a:pt x="148" y="979"/>
                      <a:pt x="149" y="983"/>
                    </a:cubicBezTo>
                    <a:cubicBezTo>
                      <a:pt x="150" y="985"/>
                      <a:pt x="150" y="987"/>
                      <a:pt x="150" y="989"/>
                    </a:cubicBezTo>
                    <a:cubicBezTo>
                      <a:pt x="150" y="990"/>
                      <a:pt x="150" y="991"/>
                      <a:pt x="150" y="992"/>
                    </a:cubicBezTo>
                    <a:cubicBezTo>
                      <a:pt x="150" y="993"/>
                      <a:pt x="150" y="993"/>
                      <a:pt x="150" y="993"/>
                    </a:cubicBezTo>
                    <a:cubicBezTo>
                      <a:pt x="151" y="997"/>
                      <a:pt x="151" y="997"/>
                      <a:pt x="149" y="999"/>
                    </a:cubicBezTo>
                    <a:cubicBezTo>
                      <a:pt x="148" y="999"/>
                      <a:pt x="148" y="999"/>
                      <a:pt x="148" y="999"/>
                    </a:cubicBezTo>
                    <a:cubicBezTo>
                      <a:pt x="146" y="1001"/>
                      <a:pt x="143" y="1003"/>
                      <a:pt x="140" y="1006"/>
                    </a:cubicBezTo>
                    <a:cubicBezTo>
                      <a:pt x="139" y="1007"/>
                      <a:pt x="138" y="1009"/>
                      <a:pt x="138" y="1010"/>
                    </a:cubicBezTo>
                    <a:cubicBezTo>
                      <a:pt x="137" y="1012"/>
                      <a:pt x="137" y="1013"/>
                      <a:pt x="135" y="1014"/>
                    </a:cubicBezTo>
                    <a:cubicBezTo>
                      <a:pt x="134" y="1014"/>
                      <a:pt x="133" y="1015"/>
                      <a:pt x="132" y="1016"/>
                    </a:cubicBezTo>
                    <a:cubicBezTo>
                      <a:pt x="131" y="1017"/>
                      <a:pt x="131" y="1017"/>
                      <a:pt x="131" y="1017"/>
                    </a:cubicBezTo>
                    <a:cubicBezTo>
                      <a:pt x="130" y="1018"/>
                      <a:pt x="130" y="1018"/>
                      <a:pt x="129" y="1018"/>
                    </a:cubicBezTo>
                    <a:cubicBezTo>
                      <a:pt x="128" y="1019"/>
                      <a:pt x="126" y="1019"/>
                      <a:pt x="125" y="1021"/>
                    </a:cubicBezTo>
                    <a:cubicBezTo>
                      <a:pt x="123" y="1023"/>
                      <a:pt x="123" y="1026"/>
                      <a:pt x="124" y="1028"/>
                    </a:cubicBezTo>
                    <a:cubicBezTo>
                      <a:pt x="124" y="1031"/>
                      <a:pt x="124" y="1033"/>
                      <a:pt x="123" y="1033"/>
                    </a:cubicBezTo>
                    <a:cubicBezTo>
                      <a:pt x="121" y="1035"/>
                      <a:pt x="118" y="1035"/>
                      <a:pt x="116" y="1035"/>
                    </a:cubicBezTo>
                    <a:cubicBezTo>
                      <a:pt x="115" y="1035"/>
                      <a:pt x="115" y="1036"/>
                      <a:pt x="114" y="1036"/>
                    </a:cubicBezTo>
                    <a:cubicBezTo>
                      <a:pt x="113" y="1036"/>
                      <a:pt x="112" y="1036"/>
                      <a:pt x="111" y="1036"/>
                    </a:cubicBezTo>
                    <a:cubicBezTo>
                      <a:pt x="111" y="1036"/>
                      <a:pt x="110" y="1036"/>
                      <a:pt x="110" y="1036"/>
                    </a:cubicBezTo>
                    <a:cubicBezTo>
                      <a:pt x="108" y="1036"/>
                      <a:pt x="106" y="1036"/>
                      <a:pt x="104" y="1039"/>
                    </a:cubicBezTo>
                    <a:cubicBezTo>
                      <a:pt x="103" y="1041"/>
                      <a:pt x="103" y="1043"/>
                      <a:pt x="103" y="1045"/>
                    </a:cubicBezTo>
                    <a:cubicBezTo>
                      <a:pt x="103" y="1045"/>
                      <a:pt x="103" y="1045"/>
                      <a:pt x="102" y="1045"/>
                    </a:cubicBezTo>
                    <a:cubicBezTo>
                      <a:pt x="102" y="1045"/>
                      <a:pt x="102" y="1045"/>
                      <a:pt x="101" y="1045"/>
                    </a:cubicBezTo>
                    <a:cubicBezTo>
                      <a:pt x="101" y="1045"/>
                      <a:pt x="100" y="1045"/>
                      <a:pt x="99" y="1045"/>
                    </a:cubicBezTo>
                    <a:cubicBezTo>
                      <a:pt x="99" y="1045"/>
                      <a:pt x="98" y="1044"/>
                      <a:pt x="97" y="1044"/>
                    </a:cubicBezTo>
                    <a:cubicBezTo>
                      <a:pt x="93" y="1044"/>
                      <a:pt x="92" y="1046"/>
                      <a:pt x="91" y="1048"/>
                    </a:cubicBezTo>
                    <a:cubicBezTo>
                      <a:pt x="90" y="1050"/>
                      <a:pt x="90" y="1052"/>
                      <a:pt x="91" y="1054"/>
                    </a:cubicBezTo>
                    <a:cubicBezTo>
                      <a:pt x="91" y="1055"/>
                      <a:pt x="91" y="1056"/>
                      <a:pt x="91" y="1056"/>
                    </a:cubicBezTo>
                    <a:cubicBezTo>
                      <a:pt x="90" y="1058"/>
                      <a:pt x="90" y="1059"/>
                      <a:pt x="90" y="1060"/>
                    </a:cubicBezTo>
                    <a:cubicBezTo>
                      <a:pt x="90" y="1062"/>
                      <a:pt x="90" y="1063"/>
                      <a:pt x="89" y="1065"/>
                    </a:cubicBezTo>
                    <a:cubicBezTo>
                      <a:pt x="88" y="1067"/>
                      <a:pt x="87" y="1070"/>
                      <a:pt x="86" y="1071"/>
                    </a:cubicBezTo>
                    <a:cubicBezTo>
                      <a:pt x="85" y="1072"/>
                      <a:pt x="85" y="1072"/>
                      <a:pt x="83" y="1072"/>
                    </a:cubicBezTo>
                    <a:cubicBezTo>
                      <a:pt x="83" y="1075"/>
                      <a:pt x="83" y="1075"/>
                      <a:pt x="83" y="1075"/>
                    </a:cubicBezTo>
                    <a:cubicBezTo>
                      <a:pt x="83" y="1072"/>
                      <a:pt x="83" y="1072"/>
                      <a:pt x="83" y="1072"/>
                    </a:cubicBezTo>
                    <a:cubicBezTo>
                      <a:pt x="82" y="1072"/>
                      <a:pt x="80" y="1072"/>
                      <a:pt x="78" y="1073"/>
                    </a:cubicBezTo>
                    <a:cubicBezTo>
                      <a:pt x="74" y="1075"/>
                      <a:pt x="74" y="1079"/>
                      <a:pt x="74" y="1082"/>
                    </a:cubicBezTo>
                    <a:cubicBezTo>
                      <a:pt x="74" y="1084"/>
                      <a:pt x="73" y="1086"/>
                      <a:pt x="73" y="1087"/>
                    </a:cubicBezTo>
                    <a:cubicBezTo>
                      <a:pt x="72" y="1088"/>
                      <a:pt x="70" y="1089"/>
                      <a:pt x="68" y="1091"/>
                    </a:cubicBezTo>
                    <a:cubicBezTo>
                      <a:pt x="67" y="1091"/>
                      <a:pt x="66" y="1092"/>
                      <a:pt x="65" y="1092"/>
                    </a:cubicBezTo>
                    <a:cubicBezTo>
                      <a:pt x="63" y="1094"/>
                      <a:pt x="61" y="1096"/>
                      <a:pt x="60" y="1098"/>
                    </a:cubicBezTo>
                    <a:cubicBezTo>
                      <a:pt x="59" y="1099"/>
                      <a:pt x="59" y="1099"/>
                      <a:pt x="58" y="1100"/>
                    </a:cubicBezTo>
                    <a:cubicBezTo>
                      <a:pt x="56" y="1103"/>
                      <a:pt x="53" y="1105"/>
                      <a:pt x="51" y="1107"/>
                    </a:cubicBezTo>
                    <a:cubicBezTo>
                      <a:pt x="50" y="1107"/>
                      <a:pt x="49" y="1108"/>
                      <a:pt x="47" y="1108"/>
                    </a:cubicBezTo>
                    <a:cubicBezTo>
                      <a:pt x="46" y="1108"/>
                      <a:pt x="44" y="1108"/>
                      <a:pt x="42" y="1109"/>
                    </a:cubicBezTo>
                    <a:cubicBezTo>
                      <a:pt x="41" y="1109"/>
                      <a:pt x="41" y="1110"/>
                      <a:pt x="40" y="1110"/>
                    </a:cubicBezTo>
                    <a:cubicBezTo>
                      <a:pt x="40" y="1111"/>
                      <a:pt x="39" y="1111"/>
                      <a:pt x="39" y="1111"/>
                    </a:cubicBezTo>
                    <a:cubicBezTo>
                      <a:pt x="38" y="1111"/>
                      <a:pt x="37" y="1111"/>
                      <a:pt x="36" y="1110"/>
                    </a:cubicBezTo>
                    <a:cubicBezTo>
                      <a:pt x="36" y="1110"/>
                      <a:pt x="35" y="1110"/>
                      <a:pt x="34" y="1110"/>
                    </a:cubicBezTo>
                    <a:cubicBezTo>
                      <a:pt x="33" y="1109"/>
                      <a:pt x="32" y="1109"/>
                      <a:pt x="30" y="1109"/>
                    </a:cubicBezTo>
                    <a:cubicBezTo>
                      <a:pt x="28" y="1109"/>
                      <a:pt x="27" y="1110"/>
                      <a:pt x="25" y="1111"/>
                    </a:cubicBezTo>
                    <a:cubicBezTo>
                      <a:pt x="24" y="1111"/>
                      <a:pt x="22" y="1112"/>
                      <a:pt x="21" y="1113"/>
                    </a:cubicBezTo>
                    <a:cubicBezTo>
                      <a:pt x="19" y="1114"/>
                      <a:pt x="18" y="1115"/>
                      <a:pt x="16" y="1116"/>
                    </a:cubicBezTo>
                    <a:cubicBezTo>
                      <a:pt x="12" y="1118"/>
                      <a:pt x="7" y="1120"/>
                      <a:pt x="5" y="1126"/>
                    </a:cubicBezTo>
                    <a:cubicBezTo>
                      <a:pt x="4" y="1127"/>
                      <a:pt x="4" y="1129"/>
                      <a:pt x="4" y="1130"/>
                    </a:cubicBezTo>
                    <a:cubicBezTo>
                      <a:pt x="4" y="1131"/>
                      <a:pt x="4" y="1132"/>
                      <a:pt x="4" y="1133"/>
                    </a:cubicBezTo>
                    <a:cubicBezTo>
                      <a:pt x="4" y="1133"/>
                      <a:pt x="3" y="1134"/>
                      <a:pt x="3" y="1134"/>
                    </a:cubicBezTo>
                    <a:cubicBezTo>
                      <a:pt x="3" y="1134"/>
                      <a:pt x="2" y="1135"/>
                      <a:pt x="2" y="1136"/>
                    </a:cubicBezTo>
                    <a:cubicBezTo>
                      <a:pt x="0" y="1138"/>
                      <a:pt x="1" y="1141"/>
                      <a:pt x="2" y="1143"/>
                    </a:cubicBezTo>
                    <a:cubicBezTo>
                      <a:pt x="4" y="1147"/>
                      <a:pt x="10" y="1148"/>
                      <a:pt x="12" y="1148"/>
                    </a:cubicBezTo>
                    <a:cubicBezTo>
                      <a:pt x="13" y="1148"/>
                      <a:pt x="15" y="1148"/>
                      <a:pt x="16" y="1148"/>
                    </a:cubicBezTo>
                    <a:cubicBezTo>
                      <a:pt x="20" y="1148"/>
                      <a:pt x="22" y="1147"/>
                      <a:pt x="25" y="1146"/>
                    </a:cubicBezTo>
                    <a:cubicBezTo>
                      <a:pt x="29" y="1144"/>
                      <a:pt x="30" y="1139"/>
                      <a:pt x="31" y="1136"/>
                    </a:cubicBezTo>
                    <a:cubicBezTo>
                      <a:pt x="31" y="1135"/>
                      <a:pt x="31" y="1135"/>
                      <a:pt x="31" y="1135"/>
                    </a:cubicBezTo>
                    <a:cubicBezTo>
                      <a:pt x="32" y="1132"/>
                      <a:pt x="32" y="1131"/>
                      <a:pt x="33" y="1131"/>
                    </a:cubicBezTo>
                    <a:cubicBezTo>
                      <a:pt x="33" y="1131"/>
                      <a:pt x="33" y="1131"/>
                      <a:pt x="33" y="1131"/>
                    </a:cubicBezTo>
                    <a:cubicBezTo>
                      <a:pt x="34" y="1131"/>
                      <a:pt x="36" y="1131"/>
                      <a:pt x="37" y="1132"/>
                    </a:cubicBezTo>
                    <a:cubicBezTo>
                      <a:pt x="38" y="1132"/>
                      <a:pt x="38" y="1133"/>
                      <a:pt x="38" y="1133"/>
                    </a:cubicBezTo>
                    <a:cubicBezTo>
                      <a:pt x="39" y="1133"/>
                      <a:pt x="39" y="1134"/>
                      <a:pt x="40" y="1134"/>
                    </a:cubicBezTo>
                    <a:cubicBezTo>
                      <a:pt x="42" y="1136"/>
                      <a:pt x="45" y="1136"/>
                      <a:pt x="47" y="1136"/>
                    </a:cubicBezTo>
                    <a:cubicBezTo>
                      <a:pt x="48" y="1136"/>
                      <a:pt x="48" y="1136"/>
                      <a:pt x="49" y="1136"/>
                    </a:cubicBezTo>
                    <a:cubicBezTo>
                      <a:pt x="49" y="1136"/>
                      <a:pt x="50" y="1136"/>
                      <a:pt x="51" y="1136"/>
                    </a:cubicBezTo>
                    <a:cubicBezTo>
                      <a:pt x="51" y="1136"/>
                      <a:pt x="51" y="1136"/>
                      <a:pt x="51" y="1136"/>
                    </a:cubicBezTo>
                    <a:cubicBezTo>
                      <a:pt x="54" y="1136"/>
                      <a:pt x="57" y="1138"/>
                      <a:pt x="58" y="1140"/>
                    </a:cubicBezTo>
                    <a:cubicBezTo>
                      <a:pt x="59" y="1141"/>
                      <a:pt x="59" y="1142"/>
                      <a:pt x="59" y="1143"/>
                    </a:cubicBezTo>
                    <a:cubicBezTo>
                      <a:pt x="59" y="1144"/>
                      <a:pt x="59" y="1144"/>
                      <a:pt x="59" y="1144"/>
                    </a:cubicBezTo>
                    <a:cubicBezTo>
                      <a:pt x="59" y="1145"/>
                      <a:pt x="60" y="1146"/>
                      <a:pt x="60" y="1147"/>
                    </a:cubicBezTo>
                    <a:cubicBezTo>
                      <a:pt x="60" y="1148"/>
                      <a:pt x="61" y="1149"/>
                      <a:pt x="61" y="1149"/>
                    </a:cubicBezTo>
                    <a:cubicBezTo>
                      <a:pt x="61" y="1153"/>
                      <a:pt x="62" y="1155"/>
                      <a:pt x="64" y="1159"/>
                    </a:cubicBezTo>
                    <a:cubicBezTo>
                      <a:pt x="64" y="1159"/>
                      <a:pt x="64" y="1159"/>
                      <a:pt x="64" y="1159"/>
                    </a:cubicBezTo>
                    <a:cubicBezTo>
                      <a:pt x="65" y="1161"/>
                      <a:pt x="67" y="1163"/>
                      <a:pt x="70" y="1163"/>
                    </a:cubicBezTo>
                    <a:cubicBezTo>
                      <a:pt x="70" y="1163"/>
                      <a:pt x="71" y="1163"/>
                      <a:pt x="71" y="1163"/>
                    </a:cubicBezTo>
                    <a:cubicBezTo>
                      <a:pt x="76" y="1162"/>
                      <a:pt x="77" y="1159"/>
                      <a:pt x="77" y="1157"/>
                    </a:cubicBezTo>
                    <a:cubicBezTo>
                      <a:pt x="78" y="1156"/>
                      <a:pt x="78" y="1155"/>
                      <a:pt x="79" y="1155"/>
                    </a:cubicBezTo>
                    <a:cubicBezTo>
                      <a:pt x="79" y="1154"/>
                      <a:pt x="80" y="1154"/>
                      <a:pt x="81" y="1154"/>
                    </a:cubicBezTo>
                    <a:cubicBezTo>
                      <a:pt x="82" y="1154"/>
                      <a:pt x="84" y="1153"/>
                      <a:pt x="86" y="1153"/>
                    </a:cubicBezTo>
                    <a:cubicBezTo>
                      <a:pt x="88" y="1151"/>
                      <a:pt x="88" y="1149"/>
                      <a:pt x="88" y="1148"/>
                    </a:cubicBezTo>
                    <a:cubicBezTo>
                      <a:pt x="88" y="1148"/>
                      <a:pt x="88" y="1148"/>
                      <a:pt x="88" y="1148"/>
                    </a:cubicBezTo>
                    <a:cubicBezTo>
                      <a:pt x="88" y="1148"/>
                      <a:pt x="89" y="1148"/>
                      <a:pt x="89" y="1148"/>
                    </a:cubicBezTo>
                    <a:cubicBezTo>
                      <a:pt x="90" y="1147"/>
                      <a:pt x="92" y="1146"/>
                      <a:pt x="92" y="1143"/>
                    </a:cubicBezTo>
                    <a:cubicBezTo>
                      <a:pt x="93" y="1140"/>
                      <a:pt x="91" y="1137"/>
                      <a:pt x="89" y="1135"/>
                    </a:cubicBezTo>
                    <a:cubicBezTo>
                      <a:pt x="88" y="1134"/>
                      <a:pt x="87" y="1134"/>
                      <a:pt x="87" y="1134"/>
                    </a:cubicBezTo>
                    <a:cubicBezTo>
                      <a:pt x="86" y="1134"/>
                      <a:pt x="86" y="1134"/>
                      <a:pt x="86" y="1133"/>
                    </a:cubicBezTo>
                    <a:cubicBezTo>
                      <a:pt x="86" y="1133"/>
                      <a:pt x="86" y="1132"/>
                      <a:pt x="87" y="1131"/>
                    </a:cubicBezTo>
                    <a:cubicBezTo>
                      <a:pt x="89" y="1130"/>
                      <a:pt x="91" y="1128"/>
                      <a:pt x="91" y="1124"/>
                    </a:cubicBezTo>
                    <a:cubicBezTo>
                      <a:pt x="91" y="1124"/>
                      <a:pt x="91" y="1123"/>
                      <a:pt x="91" y="1123"/>
                    </a:cubicBezTo>
                    <a:cubicBezTo>
                      <a:pt x="93" y="1125"/>
                      <a:pt x="95" y="1126"/>
                      <a:pt x="96" y="1126"/>
                    </a:cubicBezTo>
                    <a:cubicBezTo>
                      <a:pt x="97" y="1126"/>
                      <a:pt x="97" y="1126"/>
                      <a:pt x="98" y="1126"/>
                    </a:cubicBezTo>
                    <a:cubicBezTo>
                      <a:pt x="101" y="1126"/>
                      <a:pt x="102" y="1124"/>
                      <a:pt x="103" y="1122"/>
                    </a:cubicBezTo>
                    <a:cubicBezTo>
                      <a:pt x="103" y="1122"/>
                      <a:pt x="103" y="1122"/>
                      <a:pt x="103" y="1122"/>
                    </a:cubicBezTo>
                    <a:cubicBezTo>
                      <a:pt x="104" y="1120"/>
                      <a:pt x="105" y="1119"/>
                      <a:pt x="106" y="1118"/>
                    </a:cubicBezTo>
                    <a:cubicBezTo>
                      <a:pt x="107" y="1117"/>
                      <a:pt x="108" y="1116"/>
                      <a:pt x="109" y="1116"/>
                    </a:cubicBezTo>
                    <a:cubicBezTo>
                      <a:pt x="110" y="1115"/>
                      <a:pt x="110" y="1115"/>
                      <a:pt x="110" y="1115"/>
                    </a:cubicBezTo>
                    <a:cubicBezTo>
                      <a:pt x="112" y="1115"/>
                      <a:pt x="113" y="1114"/>
                      <a:pt x="114" y="1112"/>
                    </a:cubicBezTo>
                    <a:cubicBezTo>
                      <a:pt x="115" y="1112"/>
                      <a:pt x="115" y="1111"/>
                      <a:pt x="115" y="1111"/>
                    </a:cubicBezTo>
                    <a:cubicBezTo>
                      <a:pt x="115" y="1111"/>
                      <a:pt x="115" y="1112"/>
                      <a:pt x="116" y="1112"/>
                    </a:cubicBezTo>
                    <a:cubicBezTo>
                      <a:pt x="117" y="1113"/>
                      <a:pt x="118" y="1114"/>
                      <a:pt x="120" y="1114"/>
                    </a:cubicBezTo>
                    <a:cubicBezTo>
                      <a:pt x="122" y="1114"/>
                      <a:pt x="123" y="1112"/>
                      <a:pt x="125" y="1111"/>
                    </a:cubicBezTo>
                    <a:cubicBezTo>
                      <a:pt x="127" y="1108"/>
                      <a:pt x="127" y="1106"/>
                      <a:pt x="127" y="1103"/>
                    </a:cubicBezTo>
                    <a:cubicBezTo>
                      <a:pt x="127" y="1102"/>
                      <a:pt x="127" y="1102"/>
                      <a:pt x="127" y="1102"/>
                    </a:cubicBezTo>
                    <a:cubicBezTo>
                      <a:pt x="127" y="1101"/>
                      <a:pt x="127" y="1100"/>
                      <a:pt x="128" y="1099"/>
                    </a:cubicBezTo>
                    <a:cubicBezTo>
                      <a:pt x="128" y="1098"/>
                      <a:pt x="129" y="1096"/>
                      <a:pt x="129" y="1094"/>
                    </a:cubicBezTo>
                    <a:cubicBezTo>
                      <a:pt x="129" y="1094"/>
                      <a:pt x="129" y="1093"/>
                      <a:pt x="129" y="1093"/>
                    </a:cubicBezTo>
                    <a:cubicBezTo>
                      <a:pt x="129" y="1091"/>
                      <a:pt x="129" y="1091"/>
                      <a:pt x="129" y="1091"/>
                    </a:cubicBezTo>
                    <a:cubicBezTo>
                      <a:pt x="130" y="1090"/>
                      <a:pt x="130" y="1090"/>
                      <a:pt x="131" y="1090"/>
                    </a:cubicBezTo>
                    <a:cubicBezTo>
                      <a:pt x="133" y="1090"/>
                      <a:pt x="135" y="1091"/>
                      <a:pt x="136" y="1091"/>
                    </a:cubicBezTo>
                    <a:cubicBezTo>
                      <a:pt x="136" y="1092"/>
                      <a:pt x="136" y="1092"/>
                      <a:pt x="136" y="1092"/>
                    </a:cubicBezTo>
                    <a:cubicBezTo>
                      <a:pt x="137" y="1092"/>
                      <a:pt x="139" y="1093"/>
                      <a:pt x="141" y="1093"/>
                    </a:cubicBezTo>
                    <a:cubicBezTo>
                      <a:pt x="141" y="1093"/>
                      <a:pt x="142" y="1093"/>
                      <a:pt x="142" y="1093"/>
                    </a:cubicBezTo>
                    <a:cubicBezTo>
                      <a:pt x="144" y="1093"/>
                      <a:pt x="145" y="1093"/>
                      <a:pt x="147" y="1093"/>
                    </a:cubicBezTo>
                    <a:cubicBezTo>
                      <a:pt x="148" y="1093"/>
                      <a:pt x="150" y="1093"/>
                      <a:pt x="152" y="1093"/>
                    </a:cubicBezTo>
                    <a:cubicBezTo>
                      <a:pt x="156" y="1093"/>
                      <a:pt x="159" y="1093"/>
                      <a:pt x="162" y="1092"/>
                    </a:cubicBezTo>
                    <a:cubicBezTo>
                      <a:pt x="164" y="1091"/>
                      <a:pt x="166" y="1090"/>
                      <a:pt x="168" y="1088"/>
                    </a:cubicBezTo>
                    <a:cubicBezTo>
                      <a:pt x="170" y="1087"/>
                      <a:pt x="171" y="1086"/>
                      <a:pt x="173" y="1086"/>
                    </a:cubicBezTo>
                    <a:cubicBezTo>
                      <a:pt x="173" y="1086"/>
                      <a:pt x="173" y="1086"/>
                      <a:pt x="174" y="1086"/>
                    </a:cubicBezTo>
                    <a:cubicBezTo>
                      <a:pt x="176" y="1086"/>
                      <a:pt x="179" y="1087"/>
                      <a:pt x="182" y="1088"/>
                    </a:cubicBezTo>
                    <a:cubicBezTo>
                      <a:pt x="184" y="1088"/>
                      <a:pt x="186" y="1088"/>
                      <a:pt x="188" y="1089"/>
                    </a:cubicBezTo>
                    <a:cubicBezTo>
                      <a:pt x="189" y="1089"/>
                      <a:pt x="190" y="1089"/>
                      <a:pt x="190" y="1090"/>
                    </a:cubicBezTo>
                    <a:cubicBezTo>
                      <a:pt x="191" y="1090"/>
                      <a:pt x="192" y="1091"/>
                      <a:pt x="194" y="1091"/>
                    </a:cubicBezTo>
                    <a:cubicBezTo>
                      <a:pt x="194" y="1091"/>
                      <a:pt x="195" y="1091"/>
                      <a:pt x="195" y="1091"/>
                    </a:cubicBezTo>
                    <a:cubicBezTo>
                      <a:pt x="198" y="1091"/>
                      <a:pt x="201" y="1089"/>
                      <a:pt x="202" y="1086"/>
                    </a:cubicBezTo>
                    <a:cubicBezTo>
                      <a:pt x="202" y="1085"/>
                      <a:pt x="202" y="1085"/>
                      <a:pt x="203" y="1084"/>
                    </a:cubicBezTo>
                    <a:cubicBezTo>
                      <a:pt x="203" y="1085"/>
                      <a:pt x="204" y="1087"/>
                      <a:pt x="205" y="1088"/>
                    </a:cubicBezTo>
                    <a:cubicBezTo>
                      <a:pt x="206" y="1089"/>
                      <a:pt x="206" y="1089"/>
                      <a:pt x="207" y="1090"/>
                    </a:cubicBezTo>
                    <a:cubicBezTo>
                      <a:pt x="209" y="1093"/>
                      <a:pt x="212" y="1098"/>
                      <a:pt x="217" y="1098"/>
                    </a:cubicBezTo>
                    <a:cubicBezTo>
                      <a:pt x="218" y="1098"/>
                      <a:pt x="219" y="1098"/>
                      <a:pt x="219" y="1098"/>
                    </a:cubicBezTo>
                    <a:cubicBezTo>
                      <a:pt x="221" y="1098"/>
                      <a:pt x="222" y="1097"/>
                      <a:pt x="223" y="1096"/>
                    </a:cubicBezTo>
                    <a:cubicBezTo>
                      <a:pt x="224" y="1096"/>
                      <a:pt x="225" y="1095"/>
                      <a:pt x="226" y="1095"/>
                    </a:cubicBezTo>
                    <a:cubicBezTo>
                      <a:pt x="226" y="1095"/>
                      <a:pt x="226" y="1095"/>
                      <a:pt x="226" y="1095"/>
                    </a:cubicBezTo>
                    <a:cubicBezTo>
                      <a:pt x="228" y="1095"/>
                      <a:pt x="230" y="1096"/>
                      <a:pt x="232" y="1097"/>
                    </a:cubicBezTo>
                    <a:cubicBezTo>
                      <a:pt x="235" y="1099"/>
                      <a:pt x="237" y="1100"/>
                      <a:pt x="238" y="1102"/>
                    </a:cubicBezTo>
                    <a:cubicBezTo>
                      <a:pt x="239" y="1107"/>
                      <a:pt x="242" y="1110"/>
                      <a:pt x="245" y="1112"/>
                    </a:cubicBezTo>
                    <a:cubicBezTo>
                      <a:pt x="247" y="1113"/>
                      <a:pt x="250" y="1113"/>
                      <a:pt x="253" y="1113"/>
                    </a:cubicBezTo>
                    <a:cubicBezTo>
                      <a:pt x="255" y="1113"/>
                      <a:pt x="257" y="1113"/>
                      <a:pt x="259" y="1113"/>
                    </a:cubicBezTo>
                    <a:cubicBezTo>
                      <a:pt x="262" y="1112"/>
                      <a:pt x="267" y="1112"/>
                      <a:pt x="269" y="1106"/>
                    </a:cubicBezTo>
                    <a:cubicBezTo>
                      <a:pt x="270" y="1104"/>
                      <a:pt x="270" y="1102"/>
                      <a:pt x="271" y="1099"/>
                    </a:cubicBezTo>
                    <a:cubicBezTo>
                      <a:pt x="271" y="1097"/>
                      <a:pt x="271" y="1096"/>
                      <a:pt x="271" y="1094"/>
                    </a:cubicBezTo>
                    <a:cubicBezTo>
                      <a:pt x="272" y="1092"/>
                      <a:pt x="274" y="1090"/>
                      <a:pt x="277" y="1088"/>
                    </a:cubicBezTo>
                    <a:cubicBezTo>
                      <a:pt x="278" y="1088"/>
                      <a:pt x="278" y="1088"/>
                      <a:pt x="278" y="1088"/>
                    </a:cubicBezTo>
                    <a:cubicBezTo>
                      <a:pt x="278" y="1088"/>
                      <a:pt x="278" y="1088"/>
                      <a:pt x="279" y="1088"/>
                    </a:cubicBezTo>
                    <a:cubicBezTo>
                      <a:pt x="280" y="1087"/>
                      <a:pt x="283" y="1085"/>
                      <a:pt x="284" y="1083"/>
                    </a:cubicBezTo>
                    <a:cubicBezTo>
                      <a:pt x="284" y="1082"/>
                      <a:pt x="284" y="1080"/>
                      <a:pt x="284" y="1079"/>
                    </a:cubicBezTo>
                    <a:cubicBezTo>
                      <a:pt x="284" y="1079"/>
                      <a:pt x="284" y="1078"/>
                      <a:pt x="284" y="1078"/>
                    </a:cubicBezTo>
                    <a:cubicBezTo>
                      <a:pt x="284" y="1078"/>
                      <a:pt x="284" y="1077"/>
                      <a:pt x="285" y="1077"/>
                    </a:cubicBezTo>
                    <a:cubicBezTo>
                      <a:pt x="286" y="1076"/>
                      <a:pt x="287" y="1075"/>
                      <a:pt x="287" y="1073"/>
                    </a:cubicBezTo>
                    <a:cubicBezTo>
                      <a:pt x="287" y="1071"/>
                      <a:pt x="286" y="1069"/>
                      <a:pt x="282" y="1069"/>
                    </a:cubicBezTo>
                    <a:cubicBezTo>
                      <a:pt x="282" y="1069"/>
                      <a:pt x="282" y="1069"/>
                      <a:pt x="282" y="1069"/>
                    </a:cubicBezTo>
                    <a:cubicBezTo>
                      <a:pt x="282" y="1069"/>
                      <a:pt x="281" y="1069"/>
                      <a:pt x="281" y="1069"/>
                    </a:cubicBezTo>
                    <a:cubicBezTo>
                      <a:pt x="281" y="1069"/>
                      <a:pt x="281" y="1068"/>
                      <a:pt x="281" y="1068"/>
                    </a:cubicBezTo>
                    <a:cubicBezTo>
                      <a:pt x="281" y="1067"/>
                      <a:pt x="282" y="1066"/>
                      <a:pt x="282" y="1066"/>
                    </a:cubicBezTo>
                    <a:cubicBezTo>
                      <a:pt x="283" y="1065"/>
                      <a:pt x="283" y="1064"/>
                      <a:pt x="284" y="1063"/>
                    </a:cubicBezTo>
                    <a:cubicBezTo>
                      <a:pt x="285" y="1061"/>
                      <a:pt x="285" y="1059"/>
                      <a:pt x="285" y="1058"/>
                    </a:cubicBezTo>
                    <a:cubicBezTo>
                      <a:pt x="285" y="1056"/>
                      <a:pt x="285" y="1055"/>
                      <a:pt x="285" y="1054"/>
                    </a:cubicBezTo>
                    <a:cubicBezTo>
                      <a:pt x="285" y="1052"/>
                      <a:pt x="284" y="1051"/>
                      <a:pt x="285" y="1049"/>
                    </a:cubicBezTo>
                    <a:cubicBezTo>
                      <a:pt x="285" y="1048"/>
                      <a:pt x="286" y="1045"/>
                      <a:pt x="287" y="1044"/>
                    </a:cubicBezTo>
                    <a:cubicBezTo>
                      <a:pt x="288" y="1043"/>
                      <a:pt x="288" y="1043"/>
                      <a:pt x="288" y="1043"/>
                    </a:cubicBezTo>
                    <a:cubicBezTo>
                      <a:pt x="288" y="1042"/>
                      <a:pt x="289" y="1041"/>
                      <a:pt x="289" y="1040"/>
                    </a:cubicBezTo>
                    <a:cubicBezTo>
                      <a:pt x="290" y="1039"/>
                      <a:pt x="290" y="1038"/>
                      <a:pt x="291" y="1037"/>
                    </a:cubicBezTo>
                    <a:cubicBezTo>
                      <a:pt x="292" y="1036"/>
                      <a:pt x="292" y="1036"/>
                      <a:pt x="292" y="1036"/>
                    </a:cubicBezTo>
                    <a:cubicBezTo>
                      <a:pt x="292" y="1034"/>
                      <a:pt x="293" y="1033"/>
                      <a:pt x="294" y="1031"/>
                    </a:cubicBezTo>
                    <a:cubicBezTo>
                      <a:pt x="295" y="1033"/>
                      <a:pt x="296" y="1034"/>
                      <a:pt x="299" y="1034"/>
                    </a:cubicBezTo>
                    <a:cubicBezTo>
                      <a:pt x="300" y="1034"/>
                      <a:pt x="300" y="1034"/>
                      <a:pt x="301" y="1034"/>
                    </a:cubicBezTo>
                    <a:cubicBezTo>
                      <a:pt x="304" y="1033"/>
                      <a:pt x="306" y="1031"/>
                      <a:pt x="307" y="1029"/>
                    </a:cubicBezTo>
                    <a:cubicBezTo>
                      <a:pt x="308" y="1028"/>
                      <a:pt x="308" y="1028"/>
                      <a:pt x="308" y="1028"/>
                    </a:cubicBezTo>
                    <a:cubicBezTo>
                      <a:pt x="310" y="1026"/>
                      <a:pt x="312" y="1025"/>
                      <a:pt x="314" y="1023"/>
                    </a:cubicBezTo>
                    <a:cubicBezTo>
                      <a:pt x="314" y="1023"/>
                      <a:pt x="314" y="1023"/>
                      <a:pt x="314" y="1023"/>
                    </a:cubicBezTo>
                    <a:cubicBezTo>
                      <a:pt x="317" y="1022"/>
                      <a:pt x="318" y="1021"/>
                      <a:pt x="321" y="1021"/>
                    </a:cubicBezTo>
                    <a:cubicBezTo>
                      <a:pt x="327" y="1020"/>
                      <a:pt x="333" y="1018"/>
                      <a:pt x="339" y="1016"/>
                    </a:cubicBezTo>
                    <a:cubicBezTo>
                      <a:pt x="340" y="1015"/>
                      <a:pt x="341" y="1015"/>
                      <a:pt x="343" y="1015"/>
                    </a:cubicBezTo>
                    <a:cubicBezTo>
                      <a:pt x="345" y="1015"/>
                      <a:pt x="347" y="1014"/>
                      <a:pt x="349" y="1014"/>
                    </a:cubicBezTo>
                    <a:cubicBezTo>
                      <a:pt x="350" y="1013"/>
                      <a:pt x="351" y="1013"/>
                      <a:pt x="352" y="1013"/>
                    </a:cubicBezTo>
                    <a:cubicBezTo>
                      <a:pt x="356" y="1011"/>
                      <a:pt x="359" y="1010"/>
                      <a:pt x="362" y="1010"/>
                    </a:cubicBezTo>
                    <a:cubicBezTo>
                      <a:pt x="364" y="1010"/>
                      <a:pt x="365" y="1010"/>
                      <a:pt x="366" y="1010"/>
                    </a:cubicBezTo>
                    <a:cubicBezTo>
                      <a:pt x="367" y="1010"/>
                      <a:pt x="367" y="1010"/>
                      <a:pt x="368" y="1010"/>
                    </a:cubicBezTo>
                    <a:cubicBezTo>
                      <a:pt x="369" y="1011"/>
                      <a:pt x="370" y="1011"/>
                      <a:pt x="371" y="1011"/>
                    </a:cubicBezTo>
                    <a:cubicBezTo>
                      <a:pt x="371" y="1011"/>
                      <a:pt x="372" y="1012"/>
                      <a:pt x="373" y="1012"/>
                    </a:cubicBezTo>
                    <a:cubicBezTo>
                      <a:pt x="374" y="1012"/>
                      <a:pt x="375" y="1013"/>
                      <a:pt x="376" y="1013"/>
                    </a:cubicBezTo>
                    <a:cubicBezTo>
                      <a:pt x="378" y="1014"/>
                      <a:pt x="380" y="1014"/>
                      <a:pt x="381" y="1014"/>
                    </a:cubicBezTo>
                    <a:cubicBezTo>
                      <a:pt x="383" y="1014"/>
                      <a:pt x="384" y="1014"/>
                      <a:pt x="386" y="1015"/>
                    </a:cubicBezTo>
                    <a:cubicBezTo>
                      <a:pt x="386" y="1016"/>
                      <a:pt x="386" y="1016"/>
                      <a:pt x="387" y="1017"/>
                    </a:cubicBezTo>
                    <a:cubicBezTo>
                      <a:pt x="387" y="1018"/>
                      <a:pt x="388" y="1019"/>
                      <a:pt x="389" y="1020"/>
                    </a:cubicBezTo>
                    <a:cubicBezTo>
                      <a:pt x="392" y="1023"/>
                      <a:pt x="396" y="1025"/>
                      <a:pt x="400" y="1027"/>
                    </a:cubicBezTo>
                    <a:cubicBezTo>
                      <a:pt x="402" y="1028"/>
                      <a:pt x="403" y="1029"/>
                      <a:pt x="404" y="1029"/>
                    </a:cubicBezTo>
                    <a:cubicBezTo>
                      <a:pt x="405" y="1030"/>
                      <a:pt x="405" y="1030"/>
                      <a:pt x="406" y="1031"/>
                    </a:cubicBezTo>
                    <a:cubicBezTo>
                      <a:pt x="408" y="1031"/>
                      <a:pt x="408" y="1032"/>
                      <a:pt x="408" y="1033"/>
                    </a:cubicBezTo>
                    <a:cubicBezTo>
                      <a:pt x="409" y="1034"/>
                      <a:pt x="409" y="1037"/>
                      <a:pt x="413" y="1037"/>
                    </a:cubicBezTo>
                    <a:cubicBezTo>
                      <a:pt x="414" y="1037"/>
                      <a:pt x="415" y="1037"/>
                      <a:pt x="416" y="1035"/>
                    </a:cubicBezTo>
                    <a:cubicBezTo>
                      <a:pt x="417" y="1034"/>
                      <a:pt x="417" y="1033"/>
                      <a:pt x="418" y="1032"/>
                    </a:cubicBezTo>
                    <a:cubicBezTo>
                      <a:pt x="418" y="1031"/>
                      <a:pt x="419" y="1030"/>
                      <a:pt x="420" y="1029"/>
                    </a:cubicBezTo>
                    <a:cubicBezTo>
                      <a:pt x="421" y="1027"/>
                      <a:pt x="423" y="1027"/>
                      <a:pt x="426" y="1027"/>
                    </a:cubicBezTo>
                    <a:cubicBezTo>
                      <a:pt x="427" y="1027"/>
                      <a:pt x="428" y="1027"/>
                      <a:pt x="430" y="1027"/>
                    </a:cubicBezTo>
                    <a:cubicBezTo>
                      <a:pt x="431" y="1027"/>
                      <a:pt x="433" y="1028"/>
                      <a:pt x="434" y="1028"/>
                    </a:cubicBezTo>
                    <a:cubicBezTo>
                      <a:pt x="435" y="1028"/>
                      <a:pt x="435" y="1028"/>
                      <a:pt x="436" y="1028"/>
                    </a:cubicBezTo>
                    <a:cubicBezTo>
                      <a:pt x="438" y="1028"/>
                      <a:pt x="441" y="1027"/>
                      <a:pt x="443" y="1027"/>
                    </a:cubicBezTo>
                    <a:cubicBezTo>
                      <a:pt x="444" y="1027"/>
                      <a:pt x="444" y="1027"/>
                      <a:pt x="444" y="1027"/>
                    </a:cubicBezTo>
                    <a:cubicBezTo>
                      <a:pt x="445" y="1027"/>
                      <a:pt x="446" y="1027"/>
                      <a:pt x="447" y="1027"/>
                    </a:cubicBezTo>
                    <a:cubicBezTo>
                      <a:pt x="450" y="1027"/>
                      <a:pt x="451" y="1027"/>
                      <a:pt x="453" y="1028"/>
                    </a:cubicBezTo>
                    <a:cubicBezTo>
                      <a:pt x="454" y="1028"/>
                      <a:pt x="455" y="1029"/>
                      <a:pt x="456" y="1030"/>
                    </a:cubicBezTo>
                    <a:cubicBezTo>
                      <a:pt x="458" y="1032"/>
                      <a:pt x="460" y="1033"/>
                      <a:pt x="463" y="1034"/>
                    </a:cubicBezTo>
                    <a:cubicBezTo>
                      <a:pt x="464" y="1034"/>
                      <a:pt x="465" y="1034"/>
                      <a:pt x="466" y="1034"/>
                    </a:cubicBezTo>
                    <a:cubicBezTo>
                      <a:pt x="469" y="1034"/>
                      <a:pt x="472" y="1033"/>
                      <a:pt x="475" y="1032"/>
                    </a:cubicBezTo>
                    <a:cubicBezTo>
                      <a:pt x="475" y="1032"/>
                      <a:pt x="476" y="1032"/>
                      <a:pt x="477" y="1032"/>
                    </a:cubicBezTo>
                    <a:cubicBezTo>
                      <a:pt x="478" y="1031"/>
                      <a:pt x="479" y="1031"/>
                      <a:pt x="480" y="1030"/>
                    </a:cubicBezTo>
                    <a:cubicBezTo>
                      <a:pt x="481" y="1030"/>
                      <a:pt x="482" y="1029"/>
                      <a:pt x="482" y="1028"/>
                    </a:cubicBezTo>
                    <a:cubicBezTo>
                      <a:pt x="483" y="1027"/>
                      <a:pt x="483" y="1027"/>
                      <a:pt x="483" y="1027"/>
                    </a:cubicBezTo>
                    <a:cubicBezTo>
                      <a:pt x="484" y="1026"/>
                      <a:pt x="485" y="1024"/>
                      <a:pt x="485" y="1021"/>
                    </a:cubicBezTo>
                    <a:cubicBezTo>
                      <a:pt x="485" y="1017"/>
                      <a:pt x="483" y="1015"/>
                      <a:pt x="481" y="1013"/>
                    </a:cubicBezTo>
                    <a:cubicBezTo>
                      <a:pt x="479" y="1012"/>
                      <a:pt x="477" y="1011"/>
                      <a:pt x="476" y="1011"/>
                    </a:cubicBezTo>
                    <a:cubicBezTo>
                      <a:pt x="476" y="1011"/>
                      <a:pt x="476" y="1011"/>
                      <a:pt x="476" y="1011"/>
                    </a:cubicBezTo>
                    <a:cubicBezTo>
                      <a:pt x="475" y="1011"/>
                      <a:pt x="474" y="1011"/>
                      <a:pt x="473" y="1010"/>
                    </a:cubicBezTo>
                    <a:cubicBezTo>
                      <a:pt x="473" y="1010"/>
                      <a:pt x="473" y="1010"/>
                      <a:pt x="473" y="1010"/>
                    </a:cubicBezTo>
                    <a:cubicBezTo>
                      <a:pt x="472" y="1010"/>
                      <a:pt x="471" y="1010"/>
                      <a:pt x="470" y="1010"/>
                    </a:cubicBezTo>
                    <a:cubicBezTo>
                      <a:pt x="470" y="1010"/>
                      <a:pt x="470" y="1010"/>
                      <a:pt x="470" y="1010"/>
                    </a:cubicBezTo>
                    <a:cubicBezTo>
                      <a:pt x="470" y="1009"/>
                      <a:pt x="469" y="1008"/>
                      <a:pt x="469" y="1008"/>
                    </a:cubicBezTo>
                    <a:cubicBezTo>
                      <a:pt x="470" y="1008"/>
                      <a:pt x="470" y="1007"/>
                      <a:pt x="471" y="1007"/>
                    </a:cubicBezTo>
                    <a:cubicBezTo>
                      <a:pt x="471" y="1007"/>
                      <a:pt x="471" y="1007"/>
                      <a:pt x="471" y="1007"/>
                    </a:cubicBezTo>
                    <a:cubicBezTo>
                      <a:pt x="472" y="1007"/>
                      <a:pt x="473" y="1008"/>
                      <a:pt x="474" y="1009"/>
                    </a:cubicBezTo>
                    <a:cubicBezTo>
                      <a:pt x="475" y="1009"/>
                      <a:pt x="476" y="1010"/>
                      <a:pt x="477" y="1011"/>
                    </a:cubicBezTo>
                    <a:cubicBezTo>
                      <a:pt x="479" y="1011"/>
                      <a:pt x="480" y="1011"/>
                      <a:pt x="482" y="1011"/>
                    </a:cubicBezTo>
                    <a:cubicBezTo>
                      <a:pt x="483" y="1011"/>
                      <a:pt x="483" y="1011"/>
                      <a:pt x="484" y="1011"/>
                    </a:cubicBezTo>
                    <a:cubicBezTo>
                      <a:pt x="486" y="1011"/>
                      <a:pt x="487" y="1010"/>
                      <a:pt x="488" y="1009"/>
                    </a:cubicBezTo>
                    <a:cubicBezTo>
                      <a:pt x="489" y="1008"/>
                      <a:pt x="490" y="1008"/>
                      <a:pt x="490" y="1007"/>
                    </a:cubicBezTo>
                    <a:cubicBezTo>
                      <a:pt x="492" y="1006"/>
                      <a:pt x="494" y="1006"/>
                      <a:pt x="496" y="1006"/>
                    </a:cubicBezTo>
                    <a:cubicBezTo>
                      <a:pt x="498" y="1006"/>
                      <a:pt x="499" y="1006"/>
                      <a:pt x="501" y="1006"/>
                    </a:cubicBezTo>
                    <a:cubicBezTo>
                      <a:pt x="503" y="1005"/>
                      <a:pt x="505" y="1004"/>
                      <a:pt x="506" y="1004"/>
                    </a:cubicBezTo>
                    <a:cubicBezTo>
                      <a:pt x="508" y="1003"/>
                      <a:pt x="510" y="1002"/>
                      <a:pt x="511" y="1002"/>
                    </a:cubicBezTo>
                    <a:cubicBezTo>
                      <a:pt x="511" y="1002"/>
                      <a:pt x="511" y="1002"/>
                      <a:pt x="511" y="1002"/>
                    </a:cubicBezTo>
                    <a:cubicBezTo>
                      <a:pt x="513" y="1002"/>
                      <a:pt x="515" y="1003"/>
                      <a:pt x="517" y="1004"/>
                    </a:cubicBezTo>
                    <a:cubicBezTo>
                      <a:pt x="519" y="1004"/>
                      <a:pt x="521" y="1005"/>
                      <a:pt x="523" y="1005"/>
                    </a:cubicBezTo>
                    <a:cubicBezTo>
                      <a:pt x="523" y="1006"/>
                      <a:pt x="525" y="1006"/>
                      <a:pt x="527" y="1006"/>
                    </a:cubicBezTo>
                    <a:cubicBezTo>
                      <a:pt x="528" y="1006"/>
                      <a:pt x="529" y="1006"/>
                      <a:pt x="529" y="1005"/>
                    </a:cubicBezTo>
                    <a:cubicBezTo>
                      <a:pt x="528" y="1007"/>
                      <a:pt x="526" y="1008"/>
                      <a:pt x="525" y="1010"/>
                    </a:cubicBezTo>
                    <a:cubicBezTo>
                      <a:pt x="523" y="1012"/>
                      <a:pt x="522" y="1015"/>
                      <a:pt x="524" y="1017"/>
                    </a:cubicBezTo>
                    <a:cubicBezTo>
                      <a:pt x="524" y="1018"/>
                      <a:pt x="525" y="1019"/>
                      <a:pt x="527" y="1019"/>
                    </a:cubicBezTo>
                    <a:cubicBezTo>
                      <a:pt x="528" y="1019"/>
                      <a:pt x="529" y="1018"/>
                      <a:pt x="530" y="1018"/>
                    </a:cubicBezTo>
                    <a:cubicBezTo>
                      <a:pt x="531" y="1018"/>
                      <a:pt x="532" y="1018"/>
                      <a:pt x="533" y="1018"/>
                    </a:cubicBezTo>
                    <a:cubicBezTo>
                      <a:pt x="533" y="1018"/>
                      <a:pt x="533" y="1018"/>
                      <a:pt x="533" y="1018"/>
                    </a:cubicBezTo>
                    <a:cubicBezTo>
                      <a:pt x="536" y="1018"/>
                      <a:pt x="539" y="1019"/>
                      <a:pt x="542" y="1022"/>
                    </a:cubicBezTo>
                    <a:cubicBezTo>
                      <a:pt x="544" y="1023"/>
                      <a:pt x="546" y="1025"/>
                      <a:pt x="549" y="1026"/>
                    </a:cubicBezTo>
                    <a:cubicBezTo>
                      <a:pt x="551" y="1027"/>
                      <a:pt x="551" y="1027"/>
                      <a:pt x="551" y="1027"/>
                    </a:cubicBezTo>
                    <a:cubicBezTo>
                      <a:pt x="552" y="1028"/>
                      <a:pt x="553" y="1029"/>
                      <a:pt x="554" y="1030"/>
                    </a:cubicBezTo>
                    <a:cubicBezTo>
                      <a:pt x="555" y="1030"/>
                      <a:pt x="556" y="1031"/>
                      <a:pt x="557" y="1032"/>
                    </a:cubicBezTo>
                    <a:cubicBezTo>
                      <a:pt x="559" y="1034"/>
                      <a:pt x="562" y="1034"/>
                      <a:pt x="564" y="1034"/>
                    </a:cubicBezTo>
                    <a:cubicBezTo>
                      <a:pt x="570" y="1034"/>
                      <a:pt x="575" y="1031"/>
                      <a:pt x="577" y="1026"/>
                    </a:cubicBezTo>
                    <a:cubicBezTo>
                      <a:pt x="578" y="1024"/>
                      <a:pt x="578" y="1023"/>
                      <a:pt x="578" y="1021"/>
                    </a:cubicBezTo>
                    <a:cubicBezTo>
                      <a:pt x="579" y="1017"/>
                      <a:pt x="580" y="1015"/>
                      <a:pt x="583" y="1014"/>
                    </a:cubicBezTo>
                    <a:cubicBezTo>
                      <a:pt x="587" y="1013"/>
                      <a:pt x="589" y="1011"/>
                      <a:pt x="590" y="1009"/>
                    </a:cubicBezTo>
                    <a:cubicBezTo>
                      <a:pt x="591" y="1005"/>
                      <a:pt x="589" y="1001"/>
                      <a:pt x="587" y="997"/>
                    </a:cubicBezTo>
                    <a:cubicBezTo>
                      <a:pt x="585" y="994"/>
                      <a:pt x="585" y="994"/>
                      <a:pt x="585" y="994"/>
                    </a:cubicBezTo>
                    <a:cubicBezTo>
                      <a:pt x="585" y="994"/>
                      <a:pt x="582" y="996"/>
                      <a:pt x="582" y="996"/>
                    </a:cubicBezTo>
                    <a:cubicBezTo>
                      <a:pt x="581" y="995"/>
                      <a:pt x="581" y="995"/>
                      <a:pt x="579" y="995"/>
                    </a:cubicBezTo>
                    <a:cubicBezTo>
                      <a:pt x="579" y="994"/>
                      <a:pt x="579" y="994"/>
                      <a:pt x="578" y="994"/>
                    </a:cubicBezTo>
                    <a:cubicBezTo>
                      <a:pt x="578" y="994"/>
                      <a:pt x="577" y="994"/>
                      <a:pt x="577" y="994"/>
                    </a:cubicBezTo>
                    <a:cubicBezTo>
                      <a:pt x="576" y="995"/>
                      <a:pt x="576" y="995"/>
                      <a:pt x="576" y="995"/>
                    </a:cubicBezTo>
                    <a:cubicBezTo>
                      <a:pt x="575" y="995"/>
                      <a:pt x="575" y="995"/>
                      <a:pt x="575" y="995"/>
                    </a:cubicBezTo>
                    <a:cubicBezTo>
                      <a:pt x="572" y="994"/>
                      <a:pt x="569" y="993"/>
                      <a:pt x="567" y="992"/>
                    </a:cubicBezTo>
                    <a:cubicBezTo>
                      <a:pt x="567" y="992"/>
                      <a:pt x="566" y="991"/>
                      <a:pt x="565" y="991"/>
                    </a:cubicBezTo>
                    <a:cubicBezTo>
                      <a:pt x="563" y="989"/>
                      <a:pt x="561" y="988"/>
                      <a:pt x="558" y="988"/>
                    </a:cubicBezTo>
                    <a:cubicBezTo>
                      <a:pt x="558" y="988"/>
                      <a:pt x="558" y="988"/>
                      <a:pt x="558" y="988"/>
                    </a:cubicBezTo>
                    <a:cubicBezTo>
                      <a:pt x="557" y="988"/>
                      <a:pt x="554" y="989"/>
                      <a:pt x="552" y="990"/>
                    </a:cubicBezTo>
                    <a:cubicBezTo>
                      <a:pt x="551" y="990"/>
                      <a:pt x="550" y="991"/>
                      <a:pt x="550" y="992"/>
                    </a:cubicBezTo>
                    <a:cubicBezTo>
                      <a:pt x="550" y="992"/>
                      <a:pt x="550" y="992"/>
                      <a:pt x="550" y="992"/>
                    </a:cubicBezTo>
                    <a:cubicBezTo>
                      <a:pt x="548" y="993"/>
                      <a:pt x="548" y="993"/>
                      <a:pt x="548" y="993"/>
                    </a:cubicBezTo>
                    <a:cubicBezTo>
                      <a:pt x="548" y="995"/>
                      <a:pt x="548" y="995"/>
                      <a:pt x="548" y="995"/>
                    </a:cubicBezTo>
                    <a:cubicBezTo>
                      <a:pt x="548" y="996"/>
                      <a:pt x="547" y="997"/>
                      <a:pt x="546" y="999"/>
                    </a:cubicBezTo>
                    <a:cubicBezTo>
                      <a:pt x="546" y="999"/>
                      <a:pt x="546" y="999"/>
                      <a:pt x="546" y="1000"/>
                    </a:cubicBezTo>
                    <a:cubicBezTo>
                      <a:pt x="545" y="1000"/>
                      <a:pt x="545" y="1000"/>
                      <a:pt x="545" y="1000"/>
                    </a:cubicBezTo>
                    <a:cubicBezTo>
                      <a:pt x="542" y="1000"/>
                      <a:pt x="540" y="1001"/>
                      <a:pt x="537" y="1002"/>
                    </a:cubicBezTo>
                    <a:cubicBezTo>
                      <a:pt x="536" y="1003"/>
                      <a:pt x="536" y="1003"/>
                      <a:pt x="536" y="1003"/>
                    </a:cubicBezTo>
                    <a:cubicBezTo>
                      <a:pt x="534" y="1003"/>
                      <a:pt x="533" y="1004"/>
                      <a:pt x="531" y="1005"/>
                    </a:cubicBezTo>
                    <a:cubicBezTo>
                      <a:pt x="532" y="1003"/>
                      <a:pt x="533" y="1002"/>
                      <a:pt x="533" y="1001"/>
                    </a:cubicBezTo>
                    <a:cubicBezTo>
                      <a:pt x="533" y="1000"/>
                      <a:pt x="533" y="1000"/>
                      <a:pt x="533" y="1000"/>
                    </a:cubicBezTo>
                    <a:cubicBezTo>
                      <a:pt x="534" y="999"/>
                      <a:pt x="535" y="998"/>
                      <a:pt x="536" y="998"/>
                    </a:cubicBezTo>
                    <a:cubicBezTo>
                      <a:pt x="537" y="998"/>
                      <a:pt x="537" y="998"/>
                      <a:pt x="537" y="998"/>
                    </a:cubicBezTo>
                    <a:cubicBezTo>
                      <a:pt x="540" y="997"/>
                      <a:pt x="541" y="996"/>
                      <a:pt x="544" y="994"/>
                    </a:cubicBezTo>
                    <a:cubicBezTo>
                      <a:pt x="548" y="990"/>
                      <a:pt x="552" y="988"/>
                      <a:pt x="557" y="985"/>
                    </a:cubicBezTo>
                    <a:cubicBezTo>
                      <a:pt x="557" y="985"/>
                      <a:pt x="557" y="985"/>
                      <a:pt x="558" y="985"/>
                    </a:cubicBezTo>
                    <a:cubicBezTo>
                      <a:pt x="559" y="985"/>
                      <a:pt x="561" y="984"/>
                      <a:pt x="562" y="981"/>
                    </a:cubicBezTo>
                    <a:cubicBezTo>
                      <a:pt x="562" y="981"/>
                      <a:pt x="562" y="981"/>
                      <a:pt x="562" y="981"/>
                    </a:cubicBezTo>
                    <a:cubicBezTo>
                      <a:pt x="562" y="981"/>
                      <a:pt x="562" y="981"/>
                      <a:pt x="562" y="981"/>
                    </a:cubicBezTo>
                    <a:cubicBezTo>
                      <a:pt x="563" y="982"/>
                      <a:pt x="563" y="982"/>
                      <a:pt x="563" y="982"/>
                    </a:cubicBezTo>
                    <a:cubicBezTo>
                      <a:pt x="564" y="982"/>
                      <a:pt x="564" y="983"/>
                      <a:pt x="564" y="983"/>
                    </a:cubicBezTo>
                    <a:cubicBezTo>
                      <a:pt x="566" y="984"/>
                      <a:pt x="566" y="984"/>
                      <a:pt x="566" y="984"/>
                    </a:cubicBezTo>
                    <a:cubicBezTo>
                      <a:pt x="567" y="985"/>
                      <a:pt x="568" y="986"/>
                      <a:pt x="569" y="987"/>
                    </a:cubicBezTo>
                    <a:cubicBezTo>
                      <a:pt x="570" y="987"/>
                      <a:pt x="570" y="987"/>
                      <a:pt x="571" y="988"/>
                    </a:cubicBezTo>
                    <a:cubicBezTo>
                      <a:pt x="571" y="988"/>
                      <a:pt x="572" y="988"/>
                      <a:pt x="572" y="988"/>
                    </a:cubicBezTo>
                    <a:cubicBezTo>
                      <a:pt x="572" y="988"/>
                      <a:pt x="572" y="988"/>
                      <a:pt x="572" y="988"/>
                    </a:cubicBezTo>
                    <a:cubicBezTo>
                      <a:pt x="573" y="989"/>
                      <a:pt x="574" y="990"/>
                      <a:pt x="574" y="990"/>
                    </a:cubicBezTo>
                    <a:cubicBezTo>
                      <a:pt x="575" y="990"/>
                      <a:pt x="576" y="991"/>
                      <a:pt x="578" y="991"/>
                    </a:cubicBezTo>
                    <a:cubicBezTo>
                      <a:pt x="579" y="991"/>
                      <a:pt x="580" y="990"/>
                      <a:pt x="582" y="990"/>
                    </a:cubicBezTo>
                    <a:cubicBezTo>
                      <a:pt x="583" y="990"/>
                      <a:pt x="584" y="990"/>
                      <a:pt x="585" y="990"/>
                    </a:cubicBezTo>
                    <a:cubicBezTo>
                      <a:pt x="585" y="990"/>
                      <a:pt x="585" y="990"/>
                      <a:pt x="585" y="990"/>
                    </a:cubicBezTo>
                    <a:cubicBezTo>
                      <a:pt x="585" y="990"/>
                      <a:pt x="585" y="990"/>
                      <a:pt x="586" y="990"/>
                    </a:cubicBezTo>
                    <a:cubicBezTo>
                      <a:pt x="588" y="990"/>
                      <a:pt x="590" y="990"/>
                      <a:pt x="591" y="989"/>
                    </a:cubicBezTo>
                    <a:cubicBezTo>
                      <a:pt x="594" y="988"/>
                      <a:pt x="594" y="985"/>
                      <a:pt x="595" y="984"/>
                    </a:cubicBezTo>
                    <a:cubicBezTo>
                      <a:pt x="595" y="983"/>
                      <a:pt x="595" y="983"/>
                      <a:pt x="595" y="983"/>
                    </a:cubicBezTo>
                    <a:cubicBezTo>
                      <a:pt x="596" y="981"/>
                      <a:pt x="597" y="979"/>
                      <a:pt x="599" y="979"/>
                    </a:cubicBezTo>
                    <a:cubicBezTo>
                      <a:pt x="600" y="979"/>
                      <a:pt x="600" y="980"/>
                      <a:pt x="601" y="980"/>
                    </a:cubicBezTo>
                    <a:cubicBezTo>
                      <a:pt x="601" y="980"/>
                      <a:pt x="602" y="981"/>
                      <a:pt x="603" y="982"/>
                    </a:cubicBezTo>
                    <a:cubicBezTo>
                      <a:pt x="603" y="982"/>
                      <a:pt x="604" y="983"/>
                      <a:pt x="605" y="984"/>
                    </a:cubicBezTo>
                    <a:cubicBezTo>
                      <a:pt x="605" y="984"/>
                      <a:pt x="605" y="984"/>
                      <a:pt x="606" y="984"/>
                    </a:cubicBezTo>
                    <a:cubicBezTo>
                      <a:pt x="606" y="984"/>
                      <a:pt x="606" y="984"/>
                      <a:pt x="606" y="984"/>
                    </a:cubicBezTo>
                    <a:cubicBezTo>
                      <a:pt x="604" y="986"/>
                      <a:pt x="604" y="988"/>
                      <a:pt x="604" y="989"/>
                    </a:cubicBezTo>
                    <a:cubicBezTo>
                      <a:pt x="605" y="992"/>
                      <a:pt x="608" y="994"/>
                      <a:pt x="611" y="995"/>
                    </a:cubicBezTo>
                    <a:cubicBezTo>
                      <a:pt x="611" y="995"/>
                      <a:pt x="612" y="995"/>
                      <a:pt x="613" y="996"/>
                    </a:cubicBezTo>
                    <a:cubicBezTo>
                      <a:pt x="615" y="997"/>
                      <a:pt x="618" y="998"/>
                      <a:pt x="620" y="998"/>
                    </a:cubicBezTo>
                    <a:cubicBezTo>
                      <a:pt x="622" y="998"/>
                      <a:pt x="625" y="998"/>
                      <a:pt x="627" y="994"/>
                    </a:cubicBezTo>
                    <a:cubicBezTo>
                      <a:pt x="628" y="992"/>
                      <a:pt x="629" y="990"/>
                      <a:pt x="631" y="989"/>
                    </a:cubicBezTo>
                    <a:cubicBezTo>
                      <a:pt x="632" y="989"/>
                      <a:pt x="633" y="988"/>
                      <a:pt x="634" y="987"/>
                    </a:cubicBezTo>
                    <a:cubicBezTo>
                      <a:pt x="635" y="986"/>
                      <a:pt x="636" y="985"/>
                      <a:pt x="638" y="985"/>
                    </a:cubicBezTo>
                    <a:cubicBezTo>
                      <a:pt x="641" y="984"/>
                      <a:pt x="644" y="984"/>
                      <a:pt x="647" y="984"/>
                    </a:cubicBezTo>
                    <a:cubicBezTo>
                      <a:pt x="649" y="984"/>
                      <a:pt x="649" y="984"/>
                      <a:pt x="649" y="984"/>
                    </a:cubicBezTo>
                    <a:cubicBezTo>
                      <a:pt x="651" y="984"/>
                      <a:pt x="654" y="984"/>
                      <a:pt x="656" y="984"/>
                    </a:cubicBezTo>
                    <a:cubicBezTo>
                      <a:pt x="659" y="983"/>
                      <a:pt x="662" y="983"/>
                      <a:pt x="665" y="983"/>
                    </a:cubicBezTo>
                    <a:cubicBezTo>
                      <a:pt x="669" y="983"/>
                      <a:pt x="673" y="983"/>
                      <a:pt x="677" y="982"/>
                    </a:cubicBezTo>
                    <a:cubicBezTo>
                      <a:pt x="678" y="982"/>
                      <a:pt x="679" y="982"/>
                      <a:pt x="680" y="982"/>
                    </a:cubicBezTo>
                    <a:cubicBezTo>
                      <a:pt x="681" y="981"/>
                      <a:pt x="683" y="981"/>
                      <a:pt x="685" y="980"/>
                    </a:cubicBezTo>
                    <a:cubicBezTo>
                      <a:pt x="686" y="980"/>
                      <a:pt x="687" y="979"/>
                      <a:pt x="688" y="979"/>
                    </a:cubicBezTo>
                    <a:cubicBezTo>
                      <a:pt x="689" y="978"/>
                      <a:pt x="689" y="978"/>
                      <a:pt x="690" y="978"/>
                    </a:cubicBezTo>
                    <a:cubicBezTo>
                      <a:pt x="693" y="977"/>
                      <a:pt x="696" y="977"/>
                      <a:pt x="698" y="977"/>
                    </a:cubicBezTo>
                    <a:cubicBezTo>
                      <a:pt x="699" y="977"/>
                      <a:pt x="700" y="977"/>
                      <a:pt x="701" y="977"/>
                    </a:cubicBezTo>
                    <a:cubicBezTo>
                      <a:pt x="702" y="977"/>
                      <a:pt x="702" y="977"/>
                      <a:pt x="702" y="977"/>
                    </a:cubicBezTo>
                    <a:cubicBezTo>
                      <a:pt x="706" y="977"/>
                      <a:pt x="709" y="978"/>
                      <a:pt x="712" y="979"/>
                    </a:cubicBezTo>
                    <a:cubicBezTo>
                      <a:pt x="714" y="979"/>
                      <a:pt x="716" y="980"/>
                      <a:pt x="719" y="981"/>
                    </a:cubicBezTo>
                    <a:cubicBezTo>
                      <a:pt x="721" y="981"/>
                      <a:pt x="723" y="982"/>
                      <a:pt x="725" y="983"/>
                    </a:cubicBezTo>
                    <a:cubicBezTo>
                      <a:pt x="729" y="984"/>
                      <a:pt x="732" y="986"/>
                      <a:pt x="736" y="986"/>
                    </a:cubicBezTo>
                    <a:cubicBezTo>
                      <a:pt x="737" y="986"/>
                      <a:pt x="737" y="986"/>
                      <a:pt x="737" y="986"/>
                    </a:cubicBezTo>
                    <a:cubicBezTo>
                      <a:pt x="740" y="986"/>
                      <a:pt x="742" y="986"/>
                      <a:pt x="744" y="987"/>
                    </a:cubicBezTo>
                    <a:cubicBezTo>
                      <a:pt x="746" y="988"/>
                      <a:pt x="748" y="989"/>
                      <a:pt x="750" y="989"/>
                    </a:cubicBezTo>
                    <a:cubicBezTo>
                      <a:pt x="751" y="989"/>
                      <a:pt x="753" y="988"/>
                      <a:pt x="754" y="988"/>
                    </a:cubicBezTo>
                    <a:cubicBezTo>
                      <a:pt x="758" y="986"/>
                      <a:pt x="759" y="982"/>
                      <a:pt x="761" y="979"/>
                    </a:cubicBezTo>
                    <a:cubicBezTo>
                      <a:pt x="762" y="978"/>
                      <a:pt x="762" y="977"/>
                      <a:pt x="763" y="976"/>
                    </a:cubicBezTo>
                    <a:cubicBezTo>
                      <a:pt x="765" y="973"/>
                      <a:pt x="769" y="971"/>
                      <a:pt x="774" y="969"/>
                    </a:cubicBezTo>
                    <a:cubicBezTo>
                      <a:pt x="776" y="968"/>
                      <a:pt x="777" y="968"/>
                      <a:pt x="779" y="968"/>
                    </a:cubicBezTo>
                    <a:cubicBezTo>
                      <a:pt x="780" y="968"/>
                      <a:pt x="782" y="968"/>
                      <a:pt x="784" y="968"/>
                    </a:cubicBezTo>
                    <a:cubicBezTo>
                      <a:pt x="785" y="967"/>
                      <a:pt x="786" y="967"/>
                      <a:pt x="787" y="967"/>
                    </a:cubicBezTo>
                    <a:cubicBezTo>
                      <a:pt x="789" y="967"/>
                      <a:pt x="791" y="967"/>
                      <a:pt x="794" y="966"/>
                    </a:cubicBezTo>
                    <a:cubicBezTo>
                      <a:pt x="796" y="965"/>
                      <a:pt x="799" y="963"/>
                      <a:pt x="802" y="961"/>
                    </a:cubicBezTo>
                    <a:cubicBezTo>
                      <a:pt x="804" y="958"/>
                      <a:pt x="807" y="955"/>
                      <a:pt x="810" y="953"/>
                    </a:cubicBezTo>
                    <a:cubicBezTo>
                      <a:pt x="812" y="951"/>
                      <a:pt x="814" y="950"/>
                      <a:pt x="815" y="949"/>
                    </a:cubicBezTo>
                    <a:cubicBezTo>
                      <a:pt x="817" y="947"/>
                      <a:pt x="819" y="946"/>
                      <a:pt x="821" y="946"/>
                    </a:cubicBezTo>
                    <a:cubicBezTo>
                      <a:pt x="824" y="946"/>
                      <a:pt x="826" y="947"/>
                      <a:pt x="828" y="947"/>
                    </a:cubicBezTo>
                    <a:cubicBezTo>
                      <a:pt x="829" y="948"/>
                      <a:pt x="831" y="948"/>
                      <a:pt x="832" y="948"/>
                    </a:cubicBezTo>
                    <a:cubicBezTo>
                      <a:pt x="833" y="949"/>
                      <a:pt x="833" y="949"/>
                      <a:pt x="834" y="949"/>
                    </a:cubicBezTo>
                    <a:cubicBezTo>
                      <a:pt x="836" y="949"/>
                      <a:pt x="838" y="948"/>
                      <a:pt x="839" y="947"/>
                    </a:cubicBezTo>
                    <a:cubicBezTo>
                      <a:pt x="841" y="944"/>
                      <a:pt x="841" y="940"/>
                      <a:pt x="841" y="937"/>
                    </a:cubicBezTo>
                    <a:cubicBezTo>
                      <a:pt x="841" y="932"/>
                      <a:pt x="845" y="926"/>
                      <a:pt x="849" y="923"/>
                    </a:cubicBezTo>
                    <a:cubicBezTo>
                      <a:pt x="852" y="920"/>
                      <a:pt x="855" y="919"/>
                      <a:pt x="858" y="917"/>
                    </a:cubicBezTo>
                    <a:cubicBezTo>
                      <a:pt x="861" y="916"/>
                      <a:pt x="861" y="916"/>
                      <a:pt x="861" y="916"/>
                    </a:cubicBezTo>
                    <a:cubicBezTo>
                      <a:pt x="862" y="915"/>
                      <a:pt x="864" y="914"/>
                      <a:pt x="866" y="913"/>
                    </a:cubicBezTo>
                    <a:cubicBezTo>
                      <a:pt x="872" y="910"/>
                      <a:pt x="878" y="907"/>
                      <a:pt x="883" y="902"/>
                    </a:cubicBezTo>
                    <a:cubicBezTo>
                      <a:pt x="890" y="895"/>
                      <a:pt x="893" y="884"/>
                      <a:pt x="890" y="875"/>
                    </a:cubicBezTo>
                    <a:cubicBezTo>
                      <a:pt x="890" y="873"/>
                      <a:pt x="889" y="872"/>
                      <a:pt x="889" y="870"/>
                    </a:cubicBezTo>
                    <a:cubicBezTo>
                      <a:pt x="888" y="868"/>
                      <a:pt x="887" y="866"/>
                      <a:pt x="887" y="864"/>
                    </a:cubicBezTo>
                    <a:cubicBezTo>
                      <a:pt x="887" y="863"/>
                      <a:pt x="888" y="861"/>
                      <a:pt x="889" y="860"/>
                    </a:cubicBezTo>
                    <a:cubicBezTo>
                      <a:pt x="890" y="858"/>
                      <a:pt x="891" y="856"/>
                      <a:pt x="892" y="854"/>
                    </a:cubicBezTo>
                    <a:cubicBezTo>
                      <a:pt x="893" y="852"/>
                      <a:pt x="893" y="850"/>
                      <a:pt x="892" y="849"/>
                    </a:cubicBezTo>
                    <a:cubicBezTo>
                      <a:pt x="891" y="848"/>
                      <a:pt x="890" y="847"/>
                      <a:pt x="887" y="847"/>
                    </a:cubicBezTo>
                    <a:cubicBezTo>
                      <a:pt x="885" y="847"/>
                      <a:pt x="883" y="847"/>
                      <a:pt x="881" y="848"/>
                    </a:cubicBezTo>
                    <a:cubicBezTo>
                      <a:pt x="881" y="848"/>
                      <a:pt x="880" y="848"/>
                      <a:pt x="880" y="848"/>
                    </a:cubicBezTo>
                    <a:cubicBezTo>
                      <a:pt x="879" y="848"/>
                      <a:pt x="878" y="848"/>
                      <a:pt x="877" y="848"/>
                    </a:cubicBezTo>
                    <a:cubicBezTo>
                      <a:pt x="876" y="848"/>
                      <a:pt x="874" y="848"/>
                      <a:pt x="873" y="848"/>
                    </a:cubicBezTo>
                    <a:cubicBezTo>
                      <a:pt x="871" y="848"/>
                      <a:pt x="870" y="848"/>
                      <a:pt x="868" y="847"/>
                    </a:cubicBezTo>
                    <a:cubicBezTo>
                      <a:pt x="868" y="847"/>
                      <a:pt x="868" y="847"/>
                      <a:pt x="868" y="847"/>
                    </a:cubicBezTo>
                    <a:cubicBezTo>
                      <a:pt x="867" y="847"/>
                      <a:pt x="865" y="848"/>
                      <a:pt x="864" y="848"/>
                    </a:cubicBezTo>
                    <a:cubicBezTo>
                      <a:pt x="863" y="848"/>
                      <a:pt x="863" y="848"/>
                      <a:pt x="862" y="848"/>
                    </a:cubicBezTo>
                    <a:cubicBezTo>
                      <a:pt x="861" y="848"/>
                      <a:pt x="859" y="849"/>
                      <a:pt x="858" y="849"/>
                    </a:cubicBezTo>
                    <a:cubicBezTo>
                      <a:pt x="857" y="849"/>
                      <a:pt x="856" y="849"/>
                      <a:pt x="855" y="849"/>
                    </a:cubicBezTo>
                    <a:cubicBezTo>
                      <a:pt x="852" y="849"/>
                      <a:pt x="849" y="850"/>
                      <a:pt x="847" y="851"/>
                    </a:cubicBezTo>
                    <a:cubicBezTo>
                      <a:pt x="846" y="851"/>
                      <a:pt x="846" y="851"/>
                      <a:pt x="845" y="852"/>
                    </a:cubicBezTo>
                    <a:cubicBezTo>
                      <a:pt x="844" y="852"/>
                      <a:pt x="843" y="852"/>
                      <a:pt x="842" y="852"/>
                    </a:cubicBezTo>
                    <a:cubicBezTo>
                      <a:pt x="839" y="853"/>
                      <a:pt x="837" y="854"/>
                      <a:pt x="834" y="856"/>
                    </a:cubicBezTo>
                    <a:cubicBezTo>
                      <a:pt x="831" y="858"/>
                      <a:pt x="829" y="860"/>
                      <a:pt x="826" y="860"/>
                    </a:cubicBezTo>
                    <a:cubicBezTo>
                      <a:pt x="825" y="860"/>
                      <a:pt x="825" y="860"/>
                      <a:pt x="825" y="860"/>
                    </a:cubicBezTo>
                    <a:cubicBezTo>
                      <a:pt x="827" y="859"/>
                      <a:pt x="829" y="857"/>
                      <a:pt x="830" y="854"/>
                    </a:cubicBezTo>
                    <a:cubicBezTo>
                      <a:pt x="830" y="852"/>
                      <a:pt x="830" y="849"/>
                      <a:pt x="828" y="847"/>
                    </a:cubicBezTo>
                    <a:cubicBezTo>
                      <a:pt x="825" y="843"/>
                      <a:pt x="821" y="842"/>
                      <a:pt x="815" y="842"/>
                    </a:cubicBezTo>
                    <a:cubicBezTo>
                      <a:pt x="814" y="842"/>
                      <a:pt x="812" y="842"/>
                      <a:pt x="812" y="842"/>
                    </a:cubicBezTo>
                    <a:cubicBezTo>
                      <a:pt x="810" y="842"/>
                      <a:pt x="805" y="842"/>
                      <a:pt x="802" y="844"/>
                    </a:cubicBezTo>
                    <a:cubicBezTo>
                      <a:pt x="803" y="843"/>
                      <a:pt x="803" y="842"/>
                      <a:pt x="803" y="841"/>
                    </a:cubicBezTo>
                    <a:cubicBezTo>
                      <a:pt x="804" y="840"/>
                      <a:pt x="804" y="839"/>
                      <a:pt x="803" y="838"/>
                    </a:cubicBezTo>
                    <a:cubicBezTo>
                      <a:pt x="802" y="837"/>
                      <a:pt x="801" y="835"/>
                      <a:pt x="786" y="834"/>
                    </a:cubicBezTo>
                    <a:cubicBezTo>
                      <a:pt x="785" y="834"/>
                      <a:pt x="784" y="834"/>
                      <a:pt x="783" y="834"/>
                    </a:cubicBezTo>
                    <a:cubicBezTo>
                      <a:pt x="781" y="834"/>
                      <a:pt x="779" y="834"/>
                      <a:pt x="778" y="835"/>
                    </a:cubicBezTo>
                    <a:cubicBezTo>
                      <a:pt x="780" y="833"/>
                      <a:pt x="784" y="832"/>
                      <a:pt x="786" y="831"/>
                    </a:cubicBezTo>
                    <a:cubicBezTo>
                      <a:pt x="790" y="829"/>
                      <a:pt x="793" y="829"/>
                      <a:pt x="796" y="829"/>
                    </a:cubicBezTo>
                    <a:cubicBezTo>
                      <a:pt x="797" y="829"/>
                      <a:pt x="799" y="829"/>
                      <a:pt x="800" y="829"/>
                    </a:cubicBezTo>
                    <a:cubicBezTo>
                      <a:pt x="801" y="830"/>
                      <a:pt x="802" y="830"/>
                      <a:pt x="804" y="830"/>
                    </a:cubicBezTo>
                    <a:cubicBezTo>
                      <a:pt x="808" y="830"/>
                      <a:pt x="813" y="827"/>
                      <a:pt x="816" y="823"/>
                    </a:cubicBezTo>
                    <a:cubicBezTo>
                      <a:pt x="816" y="822"/>
                      <a:pt x="817" y="822"/>
                      <a:pt x="818" y="821"/>
                    </a:cubicBezTo>
                    <a:cubicBezTo>
                      <a:pt x="819" y="820"/>
                      <a:pt x="819" y="819"/>
                      <a:pt x="820" y="819"/>
                    </a:cubicBezTo>
                    <a:cubicBezTo>
                      <a:pt x="822" y="817"/>
                      <a:pt x="823" y="814"/>
                      <a:pt x="823" y="812"/>
                    </a:cubicBezTo>
                    <a:cubicBezTo>
                      <a:pt x="824" y="812"/>
                      <a:pt x="824" y="811"/>
                      <a:pt x="824" y="810"/>
                    </a:cubicBezTo>
                    <a:cubicBezTo>
                      <a:pt x="825" y="808"/>
                      <a:pt x="825" y="806"/>
                      <a:pt x="825" y="804"/>
                    </a:cubicBezTo>
                    <a:cubicBezTo>
                      <a:pt x="824" y="803"/>
                      <a:pt x="824" y="803"/>
                      <a:pt x="824" y="802"/>
                    </a:cubicBezTo>
                    <a:cubicBezTo>
                      <a:pt x="824" y="801"/>
                      <a:pt x="824" y="800"/>
                      <a:pt x="824" y="799"/>
                    </a:cubicBezTo>
                    <a:cubicBezTo>
                      <a:pt x="825" y="798"/>
                      <a:pt x="825" y="796"/>
                      <a:pt x="824" y="793"/>
                    </a:cubicBezTo>
                    <a:cubicBezTo>
                      <a:pt x="823" y="790"/>
                      <a:pt x="822" y="787"/>
                      <a:pt x="818" y="787"/>
                    </a:cubicBezTo>
                    <a:cubicBezTo>
                      <a:pt x="817" y="787"/>
                      <a:pt x="816" y="788"/>
                      <a:pt x="815" y="788"/>
                    </a:cubicBezTo>
                    <a:cubicBezTo>
                      <a:pt x="813" y="788"/>
                      <a:pt x="810" y="789"/>
                      <a:pt x="808" y="790"/>
                    </a:cubicBezTo>
                    <a:cubicBezTo>
                      <a:pt x="806" y="791"/>
                      <a:pt x="803" y="792"/>
                      <a:pt x="801" y="792"/>
                    </a:cubicBezTo>
                    <a:cubicBezTo>
                      <a:pt x="801" y="792"/>
                      <a:pt x="800" y="791"/>
                      <a:pt x="799" y="791"/>
                    </a:cubicBezTo>
                    <a:cubicBezTo>
                      <a:pt x="799" y="791"/>
                      <a:pt x="797" y="791"/>
                      <a:pt x="797" y="789"/>
                    </a:cubicBezTo>
                    <a:cubicBezTo>
                      <a:pt x="798" y="788"/>
                      <a:pt x="800" y="788"/>
                      <a:pt x="801" y="787"/>
                    </a:cubicBezTo>
                    <a:cubicBezTo>
                      <a:pt x="805" y="785"/>
                      <a:pt x="810" y="783"/>
                      <a:pt x="815" y="780"/>
                    </a:cubicBezTo>
                    <a:cubicBezTo>
                      <a:pt x="816" y="779"/>
                      <a:pt x="817" y="778"/>
                      <a:pt x="817" y="778"/>
                    </a:cubicBezTo>
                    <a:cubicBezTo>
                      <a:pt x="819" y="777"/>
                      <a:pt x="821" y="775"/>
                      <a:pt x="823" y="774"/>
                    </a:cubicBezTo>
                    <a:cubicBezTo>
                      <a:pt x="824" y="773"/>
                      <a:pt x="824" y="772"/>
                      <a:pt x="825" y="771"/>
                    </a:cubicBezTo>
                    <a:cubicBezTo>
                      <a:pt x="826" y="771"/>
                      <a:pt x="827" y="769"/>
                      <a:pt x="827" y="769"/>
                    </a:cubicBezTo>
                    <a:cubicBezTo>
                      <a:pt x="828" y="770"/>
                      <a:pt x="829" y="771"/>
                      <a:pt x="830" y="773"/>
                    </a:cubicBezTo>
                    <a:cubicBezTo>
                      <a:pt x="832" y="776"/>
                      <a:pt x="833" y="780"/>
                      <a:pt x="838" y="780"/>
                    </a:cubicBezTo>
                    <a:cubicBezTo>
                      <a:pt x="839" y="780"/>
                      <a:pt x="841" y="779"/>
                      <a:pt x="842" y="779"/>
                    </a:cubicBezTo>
                    <a:cubicBezTo>
                      <a:pt x="849" y="775"/>
                      <a:pt x="854" y="771"/>
                      <a:pt x="859" y="767"/>
                    </a:cubicBezTo>
                    <a:cubicBezTo>
                      <a:pt x="861" y="765"/>
                      <a:pt x="863" y="762"/>
                      <a:pt x="864" y="759"/>
                    </a:cubicBezTo>
                    <a:cubicBezTo>
                      <a:pt x="865" y="757"/>
                      <a:pt x="866" y="756"/>
                      <a:pt x="865" y="754"/>
                    </a:cubicBezTo>
                    <a:cubicBezTo>
                      <a:pt x="864" y="752"/>
                      <a:pt x="862" y="750"/>
                      <a:pt x="859" y="750"/>
                    </a:cubicBezTo>
                    <a:cubicBezTo>
                      <a:pt x="859" y="750"/>
                      <a:pt x="859" y="750"/>
                      <a:pt x="858" y="750"/>
                    </a:cubicBezTo>
                    <a:cubicBezTo>
                      <a:pt x="859" y="749"/>
                      <a:pt x="859" y="749"/>
                      <a:pt x="859" y="749"/>
                    </a:cubicBezTo>
                    <a:cubicBezTo>
                      <a:pt x="861" y="747"/>
                      <a:pt x="863" y="744"/>
                      <a:pt x="864" y="742"/>
                    </a:cubicBezTo>
                    <a:cubicBezTo>
                      <a:pt x="864" y="742"/>
                      <a:pt x="865" y="742"/>
                      <a:pt x="865" y="742"/>
                    </a:cubicBezTo>
                    <a:cubicBezTo>
                      <a:pt x="866" y="743"/>
                      <a:pt x="866" y="743"/>
                      <a:pt x="867" y="743"/>
                    </a:cubicBezTo>
                    <a:cubicBezTo>
                      <a:pt x="867" y="743"/>
                      <a:pt x="867" y="743"/>
                      <a:pt x="867" y="743"/>
                    </a:cubicBezTo>
                    <a:cubicBezTo>
                      <a:pt x="870" y="743"/>
                      <a:pt x="872" y="739"/>
                      <a:pt x="874" y="736"/>
                    </a:cubicBezTo>
                    <a:cubicBezTo>
                      <a:pt x="874" y="736"/>
                      <a:pt x="875" y="735"/>
                      <a:pt x="875" y="735"/>
                    </a:cubicBezTo>
                    <a:cubicBezTo>
                      <a:pt x="876" y="732"/>
                      <a:pt x="878" y="730"/>
                      <a:pt x="879" y="728"/>
                    </a:cubicBezTo>
                    <a:cubicBezTo>
                      <a:pt x="880" y="727"/>
                      <a:pt x="880" y="725"/>
                      <a:pt x="881" y="724"/>
                    </a:cubicBezTo>
                    <a:cubicBezTo>
                      <a:pt x="884" y="720"/>
                      <a:pt x="887" y="717"/>
                      <a:pt x="893" y="714"/>
                    </a:cubicBezTo>
                    <a:cubicBezTo>
                      <a:pt x="896" y="712"/>
                      <a:pt x="898" y="710"/>
                      <a:pt x="898" y="707"/>
                    </a:cubicBezTo>
                    <a:cubicBezTo>
                      <a:pt x="899" y="703"/>
                      <a:pt x="899" y="700"/>
                      <a:pt x="899" y="696"/>
                    </a:cubicBezTo>
                    <a:cubicBezTo>
                      <a:pt x="899" y="694"/>
                      <a:pt x="899" y="693"/>
                      <a:pt x="899" y="691"/>
                    </a:cubicBezTo>
                    <a:cubicBezTo>
                      <a:pt x="899" y="688"/>
                      <a:pt x="899" y="688"/>
                      <a:pt x="899" y="688"/>
                    </a:cubicBezTo>
                    <a:cubicBezTo>
                      <a:pt x="900" y="684"/>
                      <a:pt x="900" y="680"/>
                      <a:pt x="899" y="675"/>
                    </a:cubicBezTo>
                    <a:cubicBezTo>
                      <a:pt x="899" y="672"/>
                      <a:pt x="901" y="669"/>
                      <a:pt x="903" y="665"/>
                    </a:cubicBezTo>
                    <a:cubicBezTo>
                      <a:pt x="904" y="664"/>
                      <a:pt x="904" y="663"/>
                      <a:pt x="905" y="662"/>
                    </a:cubicBezTo>
                    <a:cubicBezTo>
                      <a:pt x="906" y="660"/>
                      <a:pt x="906" y="657"/>
                      <a:pt x="907" y="654"/>
                    </a:cubicBezTo>
                    <a:cubicBezTo>
                      <a:pt x="907" y="653"/>
                      <a:pt x="907" y="653"/>
                      <a:pt x="907" y="653"/>
                    </a:cubicBezTo>
                    <a:cubicBezTo>
                      <a:pt x="907" y="652"/>
                      <a:pt x="908" y="650"/>
                      <a:pt x="908" y="649"/>
                    </a:cubicBezTo>
                    <a:cubicBezTo>
                      <a:pt x="909" y="647"/>
                      <a:pt x="909" y="645"/>
                      <a:pt x="910" y="644"/>
                    </a:cubicBezTo>
                    <a:cubicBezTo>
                      <a:pt x="910" y="642"/>
                      <a:pt x="910" y="641"/>
                      <a:pt x="910" y="639"/>
                    </a:cubicBezTo>
                    <a:cubicBezTo>
                      <a:pt x="911" y="637"/>
                      <a:pt x="911" y="635"/>
                      <a:pt x="911" y="633"/>
                    </a:cubicBezTo>
                    <a:cubicBezTo>
                      <a:pt x="912" y="633"/>
                      <a:pt x="912" y="633"/>
                      <a:pt x="912" y="633"/>
                    </a:cubicBezTo>
                    <a:cubicBezTo>
                      <a:pt x="913" y="631"/>
                      <a:pt x="913" y="628"/>
                      <a:pt x="912" y="625"/>
                    </a:cubicBezTo>
                    <a:close/>
                    <a:moveTo>
                      <a:pt x="800" y="853"/>
                    </a:moveTo>
                    <a:cubicBezTo>
                      <a:pt x="799" y="853"/>
                      <a:pt x="798" y="853"/>
                      <a:pt x="797" y="853"/>
                    </a:cubicBezTo>
                    <a:cubicBezTo>
                      <a:pt x="795" y="853"/>
                      <a:pt x="794" y="853"/>
                      <a:pt x="792" y="853"/>
                    </a:cubicBezTo>
                    <a:cubicBezTo>
                      <a:pt x="792" y="853"/>
                      <a:pt x="791" y="853"/>
                      <a:pt x="791" y="853"/>
                    </a:cubicBezTo>
                    <a:cubicBezTo>
                      <a:pt x="789" y="853"/>
                      <a:pt x="788" y="853"/>
                      <a:pt x="786" y="853"/>
                    </a:cubicBezTo>
                    <a:cubicBezTo>
                      <a:pt x="785" y="853"/>
                      <a:pt x="785" y="853"/>
                      <a:pt x="785" y="853"/>
                    </a:cubicBezTo>
                    <a:cubicBezTo>
                      <a:pt x="785" y="852"/>
                      <a:pt x="786" y="851"/>
                      <a:pt x="787" y="850"/>
                    </a:cubicBezTo>
                    <a:cubicBezTo>
                      <a:pt x="788" y="849"/>
                      <a:pt x="788" y="849"/>
                      <a:pt x="788" y="849"/>
                    </a:cubicBezTo>
                    <a:cubicBezTo>
                      <a:pt x="789" y="849"/>
                      <a:pt x="790" y="848"/>
                      <a:pt x="791" y="848"/>
                    </a:cubicBezTo>
                    <a:cubicBezTo>
                      <a:pt x="791" y="848"/>
                      <a:pt x="791" y="848"/>
                      <a:pt x="791" y="848"/>
                    </a:cubicBezTo>
                    <a:cubicBezTo>
                      <a:pt x="791" y="848"/>
                      <a:pt x="791" y="848"/>
                      <a:pt x="792" y="848"/>
                    </a:cubicBezTo>
                    <a:cubicBezTo>
                      <a:pt x="792" y="848"/>
                      <a:pt x="793" y="848"/>
                      <a:pt x="794" y="848"/>
                    </a:cubicBezTo>
                    <a:cubicBezTo>
                      <a:pt x="794" y="848"/>
                      <a:pt x="794" y="848"/>
                      <a:pt x="794" y="848"/>
                    </a:cubicBezTo>
                    <a:cubicBezTo>
                      <a:pt x="796" y="848"/>
                      <a:pt x="798" y="847"/>
                      <a:pt x="799" y="846"/>
                    </a:cubicBezTo>
                    <a:cubicBezTo>
                      <a:pt x="799" y="847"/>
                      <a:pt x="799" y="847"/>
                      <a:pt x="799" y="848"/>
                    </a:cubicBezTo>
                    <a:cubicBezTo>
                      <a:pt x="798" y="850"/>
                      <a:pt x="799" y="852"/>
                      <a:pt x="800" y="853"/>
                    </a:cubicBezTo>
                    <a:close/>
                    <a:moveTo>
                      <a:pt x="635" y="407"/>
                    </a:moveTo>
                    <a:cubicBezTo>
                      <a:pt x="634" y="408"/>
                      <a:pt x="633" y="409"/>
                      <a:pt x="632" y="409"/>
                    </a:cubicBezTo>
                    <a:cubicBezTo>
                      <a:pt x="631" y="410"/>
                      <a:pt x="630" y="410"/>
                      <a:pt x="629" y="411"/>
                    </a:cubicBezTo>
                    <a:cubicBezTo>
                      <a:pt x="627" y="412"/>
                      <a:pt x="625" y="412"/>
                      <a:pt x="623" y="412"/>
                    </a:cubicBezTo>
                    <a:cubicBezTo>
                      <a:pt x="620" y="412"/>
                      <a:pt x="618" y="411"/>
                      <a:pt x="616" y="409"/>
                    </a:cubicBezTo>
                    <a:cubicBezTo>
                      <a:pt x="616" y="409"/>
                      <a:pt x="617" y="409"/>
                      <a:pt x="617" y="410"/>
                    </a:cubicBezTo>
                    <a:cubicBezTo>
                      <a:pt x="618" y="410"/>
                      <a:pt x="619" y="410"/>
                      <a:pt x="619" y="410"/>
                    </a:cubicBezTo>
                    <a:cubicBezTo>
                      <a:pt x="620" y="410"/>
                      <a:pt x="621" y="410"/>
                      <a:pt x="622" y="410"/>
                    </a:cubicBezTo>
                    <a:cubicBezTo>
                      <a:pt x="627" y="410"/>
                      <a:pt x="631" y="409"/>
                      <a:pt x="635" y="407"/>
                    </a:cubicBezTo>
                    <a:close/>
                    <a:moveTo>
                      <a:pt x="337" y="487"/>
                    </a:moveTo>
                    <a:cubicBezTo>
                      <a:pt x="337" y="488"/>
                      <a:pt x="337" y="488"/>
                      <a:pt x="337" y="488"/>
                    </a:cubicBezTo>
                    <a:cubicBezTo>
                      <a:pt x="338" y="489"/>
                      <a:pt x="339" y="490"/>
                      <a:pt x="340" y="491"/>
                    </a:cubicBezTo>
                    <a:cubicBezTo>
                      <a:pt x="341" y="492"/>
                      <a:pt x="343" y="494"/>
                      <a:pt x="345" y="496"/>
                    </a:cubicBezTo>
                    <a:cubicBezTo>
                      <a:pt x="347" y="498"/>
                      <a:pt x="350" y="500"/>
                      <a:pt x="353" y="500"/>
                    </a:cubicBezTo>
                    <a:cubicBezTo>
                      <a:pt x="351" y="501"/>
                      <a:pt x="349" y="501"/>
                      <a:pt x="348" y="501"/>
                    </a:cubicBezTo>
                    <a:cubicBezTo>
                      <a:pt x="348" y="501"/>
                      <a:pt x="347" y="501"/>
                      <a:pt x="347" y="501"/>
                    </a:cubicBezTo>
                    <a:cubicBezTo>
                      <a:pt x="346" y="501"/>
                      <a:pt x="344" y="497"/>
                      <a:pt x="342" y="494"/>
                    </a:cubicBezTo>
                    <a:cubicBezTo>
                      <a:pt x="341" y="493"/>
                      <a:pt x="340" y="492"/>
                      <a:pt x="339" y="491"/>
                    </a:cubicBezTo>
                    <a:cubicBezTo>
                      <a:pt x="339" y="490"/>
                      <a:pt x="338" y="489"/>
                      <a:pt x="337" y="487"/>
                    </a:cubicBezTo>
                    <a:close/>
                  </a:path>
                </a:pathLst>
              </a:custGeom>
              <a:grpFill/>
              <a:ln w="1778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grpSp>
        <p:sp>
          <p:nvSpPr>
            <p:cNvPr id="4" name="Freeform 30">
              <a:extLst>
                <a:ext uri="{FF2B5EF4-FFF2-40B4-BE49-F238E27FC236}">
                  <a16:creationId xmlns:a16="http://schemas.microsoft.com/office/drawing/2014/main" id="{FD7F6C63-4C19-4A3F-BD4E-C75F90D11D97}"/>
                </a:ext>
              </a:extLst>
            </p:cNvPr>
            <p:cNvSpPr>
              <a:spLocks noEditPoints="1"/>
            </p:cNvSpPr>
            <p:nvPr/>
          </p:nvSpPr>
          <p:spPr bwMode="auto">
            <a:xfrm>
              <a:off x="8194662" y="753587"/>
              <a:ext cx="1979783" cy="2751373"/>
            </a:xfrm>
            <a:custGeom>
              <a:avLst/>
              <a:gdLst>
                <a:gd name="T0" fmla="*/ 469 w 539"/>
                <a:gd name="T1" fmla="*/ 193 h 798"/>
                <a:gd name="T2" fmla="*/ 405 w 539"/>
                <a:gd name="T3" fmla="*/ 193 h 798"/>
                <a:gd name="T4" fmla="*/ 343 w 539"/>
                <a:gd name="T5" fmla="*/ 200 h 798"/>
                <a:gd name="T6" fmla="*/ 278 w 539"/>
                <a:gd name="T7" fmla="*/ 234 h 798"/>
                <a:gd name="T8" fmla="*/ 309 w 539"/>
                <a:gd name="T9" fmla="*/ 187 h 798"/>
                <a:gd name="T10" fmla="*/ 285 w 539"/>
                <a:gd name="T11" fmla="*/ 165 h 798"/>
                <a:gd name="T12" fmla="*/ 366 w 539"/>
                <a:gd name="T13" fmla="*/ 84 h 798"/>
                <a:gd name="T14" fmla="*/ 375 w 539"/>
                <a:gd name="T15" fmla="*/ 1 h 798"/>
                <a:gd name="T16" fmla="*/ 342 w 539"/>
                <a:gd name="T17" fmla="*/ 10 h 798"/>
                <a:gd name="T18" fmla="*/ 276 w 539"/>
                <a:gd name="T19" fmla="*/ 24 h 798"/>
                <a:gd name="T20" fmla="*/ 229 w 539"/>
                <a:gd name="T21" fmla="*/ 23 h 798"/>
                <a:gd name="T22" fmla="*/ 176 w 539"/>
                <a:gd name="T23" fmla="*/ 59 h 798"/>
                <a:gd name="T24" fmla="*/ 161 w 539"/>
                <a:gd name="T25" fmla="*/ 106 h 798"/>
                <a:gd name="T26" fmla="*/ 170 w 539"/>
                <a:gd name="T27" fmla="*/ 150 h 798"/>
                <a:gd name="T28" fmla="*/ 124 w 539"/>
                <a:gd name="T29" fmla="*/ 152 h 798"/>
                <a:gd name="T30" fmla="*/ 116 w 539"/>
                <a:gd name="T31" fmla="*/ 219 h 798"/>
                <a:gd name="T32" fmla="*/ 98 w 539"/>
                <a:gd name="T33" fmla="*/ 234 h 798"/>
                <a:gd name="T34" fmla="*/ 115 w 539"/>
                <a:gd name="T35" fmla="*/ 264 h 798"/>
                <a:gd name="T36" fmla="*/ 88 w 539"/>
                <a:gd name="T37" fmla="*/ 236 h 798"/>
                <a:gd name="T38" fmla="*/ 73 w 539"/>
                <a:gd name="T39" fmla="*/ 221 h 798"/>
                <a:gd name="T40" fmla="*/ 21 w 539"/>
                <a:gd name="T41" fmla="*/ 207 h 798"/>
                <a:gd name="T42" fmla="*/ 4 w 539"/>
                <a:gd name="T43" fmla="*/ 247 h 798"/>
                <a:gd name="T44" fmla="*/ 44 w 539"/>
                <a:gd name="T45" fmla="*/ 292 h 798"/>
                <a:gd name="T46" fmla="*/ 77 w 539"/>
                <a:gd name="T47" fmla="*/ 307 h 798"/>
                <a:gd name="T48" fmla="*/ 116 w 539"/>
                <a:gd name="T49" fmla="*/ 300 h 798"/>
                <a:gd name="T50" fmla="*/ 105 w 539"/>
                <a:gd name="T51" fmla="*/ 355 h 798"/>
                <a:gd name="T52" fmla="*/ 72 w 539"/>
                <a:gd name="T53" fmla="*/ 374 h 798"/>
                <a:gd name="T54" fmla="*/ 74 w 539"/>
                <a:gd name="T55" fmla="*/ 399 h 798"/>
                <a:gd name="T56" fmla="*/ 51 w 539"/>
                <a:gd name="T57" fmla="*/ 425 h 798"/>
                <a:gd name="T58" fmla="*/ 67 w 539"/>
                <a:gd name="T59" fmla="*/ 437 h 798"/>
                <a:gd name="T60" fmla="*/ 77 w 539"/>
                <a:gd name="T61" fmla="*/ 470 h 798"/>
                <a:gd name="T62" fmla="*/ 114 w 539"/>
                <a:gd name="T63" fmla="*/ 429 h 798"/>
                <a:gd name="T64" fmla="*/ 143 w 539"/>
                <a:gd name="T65" fmla="*/ 415 h 798"/>
                <a:gd name="T66" fmla="*/ 136 w 539"/>
                <a:gd name="T67" fmla="*/ 443 h 798"/>
                <a:gd name="T68" fmla="*/ 115 w 539"/>
                <a:gd name="T69" fmla="*/ 483 h 798"/>
                <a:gd name="T70" fmla="*/ 124 w 539"/>
                <a:gd name="T71" fmla="*/ 524 h 798"/>
                <a:gd name="T72" fmla="*/ 114 w 539"/>
                <a:gd name="T73" fmla="*/ 589 h 798"/>
                <a:gd name="T74" fmla="*/ 130 w 539"/>
                <a:gd name="T75" fmla="*/ 638 h 798"/>
                <a:gd name="T76" fmla="*/ 148 w 539"/>
                <a:gd name="T77" fmla="*/ 529 h 798"/>
                <a:gd name="T78" fmla="*/ 168 w 539"/>
                <a:gd name="T79" fmla="*/ 561 h 798"/>
                <a:gd name="T80" fmla="*/ 207 w 539"/>
                <a:gd name="T81" fmla="*/ 597 h 798"/>
                <a:gd name="T82" fmla="*/ 206 w 539"/>
                <a:gd name="T83" fmla="*/ 659 h 798"/>
                <a:gd name="T84" fmla="*/ 165 w 539"/>
                <a:gd name="T85" fmla="*/ 736 h 798"/>
                <a:gd name="T86" fmla="*/ 219 w 539"/>
                <a:gd name="T87" fmla="*/ 763 h 798"/>
                <a:gd name="T88" fmla="*/ 256 w 539"/>
                <a:gd name="T89" fmla="*/ 749 h 798"/>
                <a:gd name="T90" fmla="*/ 311 w 539"/>
                <a:gd name="T91" fmla="*/ 771 h 798"/>
                <a:gd name="T92" fmla="*/ 373 w 539"/>
                <a:gd name="T93" fmla="*/ 730 h 798"/>
                <a:gd name="T94" fmla="*/ 439 w 539"/>
                <a:gd name="T95" fmla="*/ 693 h 798"/>
                <a:gd name="T96" fmla="*/ 501 w 539"/>
                <a:gd name="T97" fmla="*/ 582 h 798"/>
                <a:gd name="T98" fmla="*/ 471 w 539"/>
                <a:gd name="T99" fmla="*/ 525 h 798"/>
                <a:gd name="T100" fmla="*/ 381 w 539"/>
                <a:gd name="T101" fmla="*/ 528 h 798"/>
                <a:gd name="T102" fmla="*/ 456 w 539"/>
                <a:gd name="T103" fmla="*/ 468 h 798"/>
                <a:gd name="T104" fmla="*/ 490 w 539"/>
                <a:gd name="T105" fmla="*/ 357 h 798"/>
                <a:gd name="T106" fmla="*/ 283 w 539"/>
                <a:gd name="T107" fmla="*/ 197 h 798"/>
                <a:gd name="T108" fmla="*/ 64 w 539"/>
                <a:gd name="T109" fmla="*/ 428 h 798"/>
                <a:gd name="T110" fmla="*/ 89 w 539"/>
                <a:gd name="T111" fmla="*/ 422 h 798"/>
                <a:gd name="T112" fmla="*/ 116 w 539"/>
                <a:gd name="T113" fmla="*/ 326 h 798"/>
                <a:gd name="T114" fmla="*/ 127 w 539"/>
                <a:gd name="T115" fmla="*/ 166 h 798"/>
                <a:gd name="T116" fmla="*/ 184 w 539"/>
                <a:gd name="T117" fmla="*/ 487 h 798"/>
                <a:gd name="T118" fmla="*/ 196 w 539"/>
                <a:gd name="T119" fmla="*/ 568 h 798"/>
                <a:gd name="T120" fmla="*/ 203 w 539"/>
                <a:gd name="T121" fmla="*/ 502 h 798"/>
                <a:gd name="T122" fmla="*/ 337 w 539"/>
                <a:gd name="T123" fmla="*/ 522 h 798"/>
                <a:gd name="T124" fmla="*/ 406 w 539"/>
                <a:gd name="T125" fmla="*/ 441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39" h="798">
                  <a:moveTo>
                    <a:pt x="536" y="228"/>
                  </a:moveTo>
                  <a:cubicBezTo>
                    <a:pt x="535" y="227"/>
                    <a:pt x="534" y="225"/>
                    <a:pt x="534" y="223"/>
                  </a:cubicBezTo>
                  <a:cubicBezTo>
                    <a:pt x="533" y="219"/>
                    <a:pt x="533" y="219"/>
                    <a:pt x="533" y="219"/>
                  </a:cubicBezTo>
                  <a:cubicBezTo>
                    <a:pt x="532" y="209"/>
                    <a:pt x="531" y="201"/>
                    <a:pt x="518" y="194"/>
                  </a:cubicBezTo>
                  <a:cubicBezTo>
                    <a:pt x="518" y="194"/>
                    <a:pt x="517" y="194"/>
                    <a:pt x="517" y="194"/>
                  </a:cubicBezTo>
                  <a:cubicBezTo>
                    <a:pt x="516" y="193"/>
                    <a:pt x="516" y="193"/>
                    <a:pt x="516" y="193"/>
                  </a:cubicBezTo>
                  <a:cubicBezTo>
                    <a:pt x="516" y="193"/>
                    <a:pt x="515" y="192"/>
                    <a:pt x="515" y="192"/>
                  </a:cubicBezTo>
                  <a:cubicBezTo>
                    <a:pt x="514" y="191"/>
                    <a:pt x="514" y="190"/>
                    <a:pt x="512" y="189"/>
                  </a:cubicBezTo>
                  <a:cubicBezTo>
                    <a:pt x="510" y="188"/>
                    <a:pt x="508" y="187"/>
                    <a:pt x="505" y="187"/>
                  </a:cubicBezTo>
                  <a:cubicBezTo>
                    <a:pt x="505" y="187"/>
                    <a:pt x="504" y="187"/>
                    <a:pt x="503" y="187"/>
                  </a:cubicBezTo>
                  <a:cubicBezTo>
                    <a:pt x="502" y="187"/>
                    <a:pt x="501" y="186"/>
                    <a:pt x="499" y="186"/>
                  </a:cubicBezTo>
                  <a:cubicBezTo>
                    <a:pt x="497" y="186"/>
                    <a:pt x="495" y="187"/>
                    <a:pt x="494" y="188"/>
                  </a:cubicBezTo>
                  <a:cubicBezTo>
                    <a:pt x="491" y="190"/>
                    <a:pt x="489" y="191"/>
                    <a:pt x="487" y="191"/>
                  </a:cubicBezTo>
                  <a:cubicBezTo>
                    <a:pt x="487" y="191"/>
                    <a:pt x="487" y="191"/>
                    <a:pt x="487" y="191"/>
                  </a:cubicBezTo>
                  <a:cubicBezTo>
                    <a:pt x="486" y="191"/>
                    <a:pt x="485" y="191"/>
                    <a:pt x="484" y="191"/>
                  </a:cubicBezTo>
                  <a:cubicBezTo>
                    <a:pt x="483" y="191"/>
                    <a:pt x="482" y="190"/>
                    <a:pt x="481" y="190"/>
                  </a:cubicBezTo>
                  <a:cubicBezTo>
                    <a:pt x="480" y="190"/>
                    <a:pt x="479" y="190"/>
                    <a:pt x="478" y="190"/>
                  </a:cubicBezTo>
                  <a:cubicBezTo>
                    <a:pt x="475" y="190"/>
                    <a:pt x="473" y="191"/>
                    <a:pt x="471" y="192"/>
                  </a:cubicBezTo>
                  <a:cubicBezTo>
                    <a:pt x="470" y="193"/>
                    <a:pt x="469" y="193"/>
                    <a:pt x="469" y="193"/>
                  </a:cubicBezTo>
                  <a:cubicBezTo>
                    <a:pt x="468" y="193"/>
                    <a:pt x="467" y="193"/>
                    <a:pt x="467" y="193"/>
                  </a:cubicBezTo>
                  <a:cubicBezTo>
                    <a:pt x="466" y="193"/>
                    <a:pt x="466" y="193"/>
                    <a:pt x="465" y="193"/>
                  </a:cubicBezTo>
                  <a:cubicBezTo>
                    <a:pt x="465" y="193"/>
                    <a:pt x="464" y="193"/>
                    <a:pt x="464" y="193"/>
                  </a:cubicBezTo>
                  <a:cubicBezTo>
                    <a:pt x="464" y="193"/>
                    <a:pt x="462" y="193"/>
                    <a:pt x="462" y="193"/>
                  </a:cubicBezTo>
                  <a:cubicBezTo>
                    <a:pt x="462" y="193"/>
                    <a:pt x="462" y="193"/>
                    <a:pt x="462" y="193"/>
                  </a:cubicBezTo>
                  <a:cubicBezTo>
                    <a:pt x="462" y="193"/>
                    <a:pt x="461" y="192"/>
                    <a:pt x="461" y="192"/>
                  </a:cubicBezTo>
                  <a:cubicBezTo>
                    <a:pt x="460" y="191"/>
                    <a:pt x="459" y="190"/>
                    <a:pt x="457" y="190"/>
                  </a:cubicBezTo>
                  <a:cubicBezTo>
                    <a:pt x="454" y="190"/>
                    <a:pt x="453" y="192"/>
                    <a:pt x="453" y="192"/>
                  </a:cubicBezTo>
                  <a:cubicBezTo>
                    <a:pt x="452" y="193"/>
                    <a:pt x="452" y="193"/>
                    <a:pt x="452" y="193"/>
                  </a:cubicBezTo>
                  <a:cubicBezTo>
                    <a:pt x="452" y="193"/>
                    <a:pt x="450" y="193"/>
                    <a:pt x="450" y="193"/>
                  </a:cubicBezTo>
                  <a:cubicBezTo>
                    <a:pt x="449" y="194"/>
                    <a:pt x="448" y="194"/>
                    <a:pt x="448" y="194"/>
                  </a:cubicBezTo>
                  <a:cubicBezTo>
                    <a:pt x="447" y="194"/>
                    <a:pt x="446" y="194"/>
                    <a:pt x="445" y="194"/>
                  </a:cubicBezTo>
                  <a:cubicBezTo>
                    <a:pt x="444" y="194"/>
                    <a:pt x="441" y="194"/>
                    <a:pt x="439" y="193"/>
                  </a:cubicBezTo>
                  <a:cubicBezTo>
                    <a:pt x="438" y="193"/>
                    <a:pt x="436" y="193"/>
                    <a:pt x="435" y="192"/>
                  </a:cubicBezTo>
                  <a:cubicBezTo>
                    <a:pt x="434" y="192"/>
                    <a:pt x="432" y="192"/>
                    <a:pt x="430" y="192"/>
                  </a:cubicBezTo>
                  <a:cubicBezTo>
                    <a:pt x="427" y="192"/>
                    <a:pt x="424" y="192"/>
                    <a:pt x="422" y="191"/>
                  </a:cubicBezTo>
                  <a:cubicBezTo>
                    <a:pt x="420" y="189"/>
                    <a:pt x="417" y="187"/>
                    <a:pt x="414" y="187"/>
                  </a:cubicBezTo>
                  <a:cubicBezTo>
                    <a:pt x="413" y="187"/>
                    <a:pt x="411" y="187"/>
                    <a:pt x="410" y="188"/>
                  </a:cubicBezTo>
                  <a:cubicBezTo>
                    <a:pt x="408" y="189"/>
                    <a:pt x="406" y="191"/>
                    <a:pt x="405" y="193"/>
                  </a:cubicBezTo>
                  <a:cubicBezTo>
                    <a:pt x="404" y="194"/>
                    <a:pt x="404" y="195"/>
                    <a:pt x="403" y="195"/>
                  </a:cubicBezTo>
                  <a:cubicBezTo>
                    <a:pt x="402" y="196"/>
                    <a:pt x="402" y="196"/>
                    <a:pt x="401" y="196"/>
                  </a:cubicBezTo>
                  <a:cubicBezTo>
                    <a:pt x="401" y="196"/>
                    <a:pt x="400" y="196"/>
                    <a:pt x="399" y="196"/>
                  </a:cubicBezTo>
                  <a:cubicBezTo>
                    <a:pt x="399" y="196"/>
                    <a:pt x="399" y="196"/>
                    <a:pt x="399" y="196"/>
                  </a:cubicBezTo>
                  <a:cubicBezTo>
                    <a:pt x="398" y="196"/>
                    <a:pt x="397" y="196"/>
                    <a:pt x="397" y="196"/>
                  </a:cubicBezTo>
                  <a:cubicBezTo>
                    <a:pt x="395" y="196"/>
                    <a:pt x="394" y="195"/>
                    <a:pt x="392" y="195"/>
                  </a:cubicBezTo>
                  <a:cubicBezTo>
                    <a:pt x="390" y="193"/>
                    <a:pt x="388" y="193"/>
                    <a:pt x="386" y="193"/>
                  </a:cubicBezTo>
                  <a:cubicBezTo>
                    <a:pt x="386" y="193"/>
                    <a:pt x="385" y="193"/>
                    <a:pt x="384" y="193"/>
                  </a:cubicBezTo>
                  <a:cubicBezTo>
                    <a:pt x="383" y="193"/>
                    <a:pt x="382" y="193"/>
                    <a:pt x="382" y="192"/>
                  </a:cubicBezTo>
                  <a:cubicBezTo>
                    <a:pt x="381" y="192"/>
                    <a:pt x="380" y="192"/>
                    <a:pt x="378" y="191"/>
                  </a:cubicBezTo>
                  <a:cubicBezTo>
                    <a:pt x="376" y="185"/>
                    <a:pt x="367" y="185"/>
                    <a:pt x="364" y="185"/>
                  </a:cubicBezTo>
                  <a:cubicBezTo>
                    <a:pt x="363" y="185"/>
                    <a:pt x="362" y="185"/>
                    <a:pt x="362" y="185"/>
                  </a:cubicBezTo>
                  <a:cubicBezTo>
                    <a:pt x="360" y="185"/>
                    <a:pt x="360" y="185"/>
                    <a:pt x="360" y="185"/>
                  </a:cubicBezTo>
                  <a:cubicBezTo>
                    <a:pt x="360" y="185"/>
                    <a:pt x="359" y="185"/>
                    <a:pt x="358" y="185"/>
                  </a:cubicBezTo>
                  <a:cubicBezTo>
                    <a:pt x="357" y="185"/>
                    <a:pt x="356" y="184"/>
                    <a:pt x="355" y="184"/>
                  </a:cubicBezTo>
                  <a:cubicBezTo>
                    <a:pt x="353" y="184"/>
                    <a:pt x="351" y="185"/>
                    <a:pt x="350" y="186"/>
                  </a:cubicBezTo>
                  <a:cubicBezTo>
                    <a:pt x="347" y="189"/>
                    <a:pt x="347" y="192"/>
                    <a:pt x="347" y="194"/>
                  </a:cubicBezTo>
                  <a:cubicBezTo>
                    <a:pt x="347" y="195"/>
                    <a:pt x="347" y="196"/>
                    <a:pt x="347" y="197"/>
                  </a:cubicBezTo>
                  <a:cubicBezTo>
                    <a:pt x="347" y="199"/>
                    <a:pt x="345" y="200"/>
                    <a:pt x="343" y="200"/>
                  </a:cubicBezTo>
                  <a:cubicBezTo>
                    <a:pt x="341" y="200"/>
                    <a:pt x="340" y="200"/>
                    <a:pt x="338" y="200"/>
                  </a:cubicBezTo>
                  <a:cubicBezTo>
                    <a:pt x="337" y="201"/>
                    <a:pt x="335" y="201"/>
                    <a:pt x="334" y="201"/>
                  </a:cubicBezTo>
                  <a:cubicBezTo>
                    <a:pt x="329" y="201"/>
                    <a:pt x="326" y="202"/>
                    <a:pt x="322" y="205"/>
                  </a:cubicBezTo>
                  <a:cubicBezTo>
                    <a:pt x="321" y="206"/>
                    <a:pt x="321" y="206"/>
                    <a:pt x="321" y="206"/>
                  </a:cubicBezTo>
                  <a:cubicBezTo>
                    <a:pt x="319" y="208"/>
                    <a:pt x="317" y="210"/>
                    <a:pt x="315" y="211"/>
                  </a:cubicBezTo>
                  <a:cubicBezTo>
                    <a:pt x="314" y="211"/>
                    <a:pt x="314" y="212"/>
                    <a:pt x="313" y="212"/>
                  </a:cubicBezTo>
                  <a:cubicBezTo>
                    <a:pt x="312" y="213"/>
                    <a:pt x="312" y="213"/>
                    <a:pt x="311" y="213"/>
                  </a:cubicBezTo>
                  <a:cubicBezTo>
                    <a:pt x="310" y="214"/>
                    <a:pt x="310" y="214"/>
                    <a:pt x="309" y="214"/>
                  </a:cubicBezTo>
                  <a:cubicBezTo>
                    <a:pt x="308" y="214"/>
                    <a:pt x="307" y="214"/>
                    <a:pt x="306" y="214"/>
                  </a:cubicBezTo>
                  <a:cubicBezTo>
                    <a:pt x="304" y="214"/>
                    <a:pt x="303" y="215"/>
                    <a:pt x="301" y="215"/>
                  </a:cubicBezTo>
                  <a:cubicBezTo>
                    <a:pt x="301" y="215"/>
                    <a:pt x="300" y="215"/>
                    <a:pt x="300" y="215"/>
                  </a:cubicBezTo>
                  <a:cubicBezTo>
                    <a:pt x="299" y="214"/>
                    <a:pt x="298" y="214"/>
                    <a:pt x="297" y="214"/>
                  </a:cubicBezTo>
                  <a:cubicBezTo>
                    <a:pt x="292" y="214"/>
                    <a:pt x="291" y="219"/>
                    <a:pt x="291" y="221"/>
                  </a:cubicBezTo>
                  <a:cubicBezTo>
                    <a:pt x="291" y="222"/>
                    <a:pt x="290" y="222"/>
                    <a:pt x="290" y="223"/>
                  </a:cubicBezTo>
                  <a:cubicBezTo>
                    <a:pt x="290" y="225"/>
                    <a:pt x="287" y="227"/>
                    <a:pt x="286" y="228"/>
                  </a:cubicBezTo>
                  <a:cubicBezTo>
                    <a:pt x="285" y="228"/>
                    <a:pt x="285" y="229"/>
                    <a:pt x="284" y="229"/>
                  </a:cubicBezTo>
                  <a:cubicBezTo>
                    <a:pt x="283" y="229"/>
                    <a:pt x="282" y="230"/>
                    <a:pt x="281" y="231"/>
                  </a:cubicBezTo>
                  <a:cubicBezTo>
                    <a:pt x="281" y="231"/>
                    <a:pt x="280" y="232"/>
                    <a:pt x="280" y="232"/>
                  </a:cubicBezTo>
                  <a:cubicBezTo>
                    <a:pt x="279" y="233"/>
                    <a:pt x="279" y="233"/>
                    <a:pt x="278" y="234"/>
                  </a:cubicBezTo>
                  <a:cubicBezTo>
                    <a:pt x="278" y="234"/>
                    <a:pt x="278" y="234"/>
                    <a:pt x="277" y="234"/>
                  </a:cubicBezTo>
                  <a:cubicBezTo>
                    <a:pt x="276" y="234"/>
                    <a:pt x="276" y="234"/>
                    <a:pt x="275" y="234"/>
                  </a:cubicBezTo>
                  <a:cubicBezTo>
                    <a:pt x="274" y="234"/>
                    <a:pt x="273" y="234"/>
                    <a:pt x="272" y="234"/>
                  </a:cubicBezTo>
                  <a:cubicBezTo>
                    <a:pt x="271" y="234"/>
                    <a:pt x="271" y="234"/>
                    <a:pt x="270" y="234"/>
                  </a:cubicBezTo>
                  <a:cubicBezTo>
                    <a:pt x="270" y="234"/>
                    <a:pt x="269" y="234"/>
                    <a:pt x="268" y="234"/>
                  </a:cubicBezTo>
                  <a:cubicBezTo>
                    <a:pt x="268" y="234"/>
                    <a:pt x="268" y="234"/>
                    <a:pt x="267" y="234"/>
                  </a:cubicBezTo>
                  <a:cubicBezTo>
                    <a:pt x="269" y="234"/>
                    <a:pt x="270" y="232"/>
                    <a:pt x="271" y="231"/>
                  </a:cubicBezTo>
                  <a:cubicBezTo>
                    <a:pt x="272" y="230"/>
                    <a:pt x="272" y="230"/>
                    <a:pt x="272" y="230"/>
                  </a:cubicBezTo>
                  <a:cubicBezTo>
                    <a:pt x="273" y="229"/>
                    <a:pt x="275" y="228"/>
                    <a:pt x="276" y="227"/>
                  </a:cubicBezTo>
                  <a:cubicBezTo>
                    <a:pt x="278" y="226"/>
                    <a:pt x="279" y="225"/>
                    <a:pt x="280" y="223"/>
                  </a:cubicBezTo>
                  <a:cubicBezTo>
                    <a:pt x="281" y="223"/>
                    <a:pt x="282" y="222"/>
                    <a:pt x="283" y="221"/>
                  </a:cubicBezTo>
                  <a:cubicBezTo>
                    <a:pt x="284" y="220"/>
                    <a:pt x="286" y="219"/>
                    <a:pt x="288" y="217"/>
                  </a:cubicBezTo>
                  <a:cubicBezTo>
                    <a:pt x="289" y="216"/>
                    <a:pt x="289" y="214"/>
                    <a:pt x="290" y="213"/>
                  </a:cubicBezTo>
                  <a:cubicBezTo>
                    <a:pt x="291" y="212"/>
                    <a:pt x="292" y="210"/>
                    <a:pt x="294" y="209"/>
                  </a:cubicBezTo>
                  <a:cubicBezTo>
                    <a:pt x="294" y="208"/>
                    <a:pt x="294" y="208"/>
                    <a:pt x="295" y="207"/>
                  </a:cubicBezTo>
                  <a:cubicBezTo>
                    <a:pt x="297" y="205"/>
                    <a:pt x="300" y="203"/>
                    <a:pt x="300" y="200"/>
                  </a:cubicBezTo>
                  <a:cubicBezTo>
                    <a:pt x="300" y="199"/>
                    <a:pt x="300" y="198"/>
                    <a:pt x="300" y="197"/>
                  </a:cubicBezTo>
                  <a:cubicBezTo>
                    <a:pt x="303" y="196"/>
                    <a:pt x="305" y="193"/>
                    <a:pt x="308" y="189"/>
                  </a:cubicBezTo>
                  <a:cubicBezTo>
                    <a:pt x="308" y="188"/>
                    <a:pt x="309" y="187"/>
                    <a:pt x="309" y="187"/>
                  </a:cubicBezTo>
                  <a:cubicBezTo>
                    <a:pt x="312" y="184"/>
                    <a:pt x="314" y="181"/>
                    <a:pt x="316" y="178"/>
                  </a:cubicBezTo>
                  <a:cubicBezTo>
                    <a:pt x="316" y="177"/>
                    <a:pt x="317" y="176"/>
                    <a:pt x="318" y="175"/>
                  </a:cubicBezTo>
                  <a:cubicBezTo>
                    <a:pt x="319" y="174"/>
                    <a:pt x="319" y="173"/>
                    <a:pt x="319" y="173"/>
                  </a:cubicBezTo>
                  <a:cubicBezTo>
                    <a:pt x="321" y="171"/>
                    <a:pt x="323" y="169"/>
                    <a:pt x="323" y="166"/>
                  </a:cubicBezTo>
                  <a:cubicBezTo>
                    <a:pt x="325" y="161"/>
                    <a:pt x="322" y="160"/>
                    <a:pt x="321" y="159"/>
                  </a:cubicBezTo>
                  <a:cubicBezTo>
                    <a:pt x="320" y="159"/>
                    <a:pt x="320" y="159"/>
                    <a:pt x="319" y="159"/>
                  </a:cubicBezTo>
                  <a:cubicBezTo>
                    <a:pt x="317" y="159"/>
                    <a:pt x="315" y="161"/>
                    <a:pt x="314" y="163"/>
                  </a:cubicBezTo>
                  <a:cubicBezTo>
                    <a:pt x="314" y="163"/>
                    <a:pt x="314" y="164"/>
                    <a:pt x="313" y="164"/>
                  </a:cubicBezTo>
                  <a:cubicBezTo>
                    <a:pt x="311" y="166"/>
                    <a:pt x="310" y="167"/>
                    <a:pt x="308" y="169"/>
                  </a:cubicBezTo>
                  <a:cubicBezTo>
                    <a:pt x="308" y="169"/>
                    <a:pt x="308" y="169"/>
                    <a:pt x="308" y="169"/>
                  </a:cubicBezTo>
                  <a:cubicBezTo>
                    <a:pt x="308" y="169"/>
                    <a:pt x="307" y="168"/>
                    <a:pt x="307" y="168"/>
                  </a:cubicBezTo>
                  <a:cubicBezTo>
                    <a:pt x="306" y="167"/>
                    <a:pt x="305" y="165"/>
                    <a:pt x="302" y="164"/>
                  </a:cubicBezTo>
                  <a:cubicBezTo>
                    <a:pt x="302" y="164"/>
                    <a:pt x="301" y="164"/>
                    <a:pt x="301" y="164"/>
                  </a:cubicBezTo>
                  <a:cubicBezTo>
                    <a:pt x="298" y="164"/>
                    <a:pt x="296" y="165"/>
                    <a:pt x="295" y="167"/>
                  </a:cubicBezTo>
                  <a:cubicBezTo>
                    <a:pt x="293" y="167"/>
                    <a:pt x="292" y="168"/>
                    <a:pt x="291" y="168"/>
                  </a:cubicBezTo>
                  <a:cubicBezTo>
                    <a:pt x="291" y="168"/>
                    <a:pt x="291" y="168"/>
                    <a:pt x="291" y="168"/>
                  </a:cubicBezTo>
                  <a:cubicBezTo>
                    <a:pt x="288" y="168"/>
                    <a:pt x="286" y="167"/>
                    <a:pt x="284" y="166"/>
                  </a:cubicBezTo>
                  <a:cubicBezTo>
                    <a:pt x="283" y="165"/>
                    <a:pt x="283" y="165"/>
                    <a:pt x="282" y="165"/>
                  </a:cubicBezTo>
                  <a:cubicBezTo>
                    <a:pt x="283" y="165"/>
                    <a:pt x="284" y="165"/>
                    <a:pt x="285" y="165"/>
                  </a:cubicBezTo>
                  <a:cubicBezTo>
                    <a:pt x="287" y="165"/>
                    <a:pt x="289" y="165"/>
                    <a:pt x="291" y="164"/>
                  </a:cubicBezTo>
                  <a:cubicBezTo>
                    <a:pt x="298" y="163"/>
                    <a:pt x="302" y="159"/>
                    <a:pt x="301" y="153"/>
                  </a:cubicBezTo>
                  <a:cubicBezTo>
                    <a:pt x="300" y="150"/>
                    <a:pt x="298" y="149"/>
                    <a:pt x="296" y="147"/>
                  </a:cubicBezTo>
                  <a:cubicBezTo>
                    <a:pt x="295" y="146"/>
                    <a:pt x="294" y="146"/>
                    <a:pt x="294" y="145"/>
                  </a:cubicBezTo>
                  <a:cubicBezTo>
                    <a:pt x="294" y="145"/>
                    <a:pt x="294" y="145"/>
                    <a:pt x="294" y="145"/>
                  </a:cubicBezTo>
                  <a:cubicBezTo>
                    <a:pt x="295" y="144"/>
                    <a:pt x="296" y="144"/>
                    <a:pt x="298" y="143"/>
                  </a:cubicBezTo>
                  <a:cubicBezTo>
                    <a:pt x="298" y="143"/>
                    <a:pt x="299" y="143"/>
                    <a:pt x="299" y="143"/>
                  </a:cubicBezTo>
                  <a:cubicBezTo>
                    <a:pt x="300" y="142"/>
                    <a:pt x="302" y="142"/>
                    <a:pt x="303" y="141"/>
                  </a:cubicBezTo>
                  <a:cubicBezTo>
                    <a:pt x="306" y="140"/>
                    <a:pt x="308" y="140"/>
                    <a:pt x="311" y="138"/>
                  </a:cubicBezTo>
                  <a:cubicBezTo>
                    <a:pt x="314" y="136"/>
                    <a:pt x="315" y="134"/>
                    <a:pt x="316" y="132"/>
                  </a:cubicBezTo>
                  <a:cubicBezTo>
                    <a:pt x="317" y="130"/>
                    <a:pt x="318" y="129"/>
                    <a:pt x="319" y="128"/>
                  </a:cubicBezTo>
                  <a:cubicBezTo>
                    <a:pt x="321" y="125"/>
                    <a:pt x="324" y="123"/>
                    <a:pt x="328" y="121"/>
                  </a:cubicBezTo>
                  <a:cubicBezTo>
                    <a:pt x="332" y="119"/>
                    <a:pt x="335" y="116"/>
                    <a:pt x="338" y="113"/>
                  </a:cubicBezTo>
                  <a:cubicBezTo>
                    <a:pt x="341" y="110"/>
                    <a:pt x="344" y="108"/>
                    <a:pt x="347" y="106"/>
                  </a:cubicBezTo>
                  <a:cubicBezTo>
                    <a:pt x="347" y="106"/>
                    <a:pt x="348" y="105"/>
                    <a:pt x="349" y="105"/>
                  </a:cubicBezTo>
                  <a:cubicBezTo>
                    <a:pt x="352" y="103"/>
                    <a:pt x="355" y="101"/>
                    <a:pt x="357" y="97"/>
                  </a:cubicBezTo>
                  <a:cubicBezTo>
                    <a:pt x="359" y="96"/>
                    <a:pt x="359" y="94"/>
                    <a:pt x="360" y="92"/>
                  </a:cubicBezTo>
                  <a:cubicBezTo>
                    <a:pt x="361" y="90"/>
                    <a:pt x="362" y="88"/>
                    <a:pt x="363" y="86"/>
                  </a:cubicBezTo>
                  <a:cubicBezTo>
                    <a:pt x="364" y="85"/>
                    <a:pt x="365" y="84"/>
                    <a:pt x="366" y="84"/>
                  </a:cubicBezTo>
                  <a:cubicBezTo>
                    <a:pt x="367" y="83"/>
                    <a:pt x="368" y="82"/>
                    <a:pt x="369" y="82"/>
                  </a:cubicBezTo>
                  <a:cubicBezTo>
                    <a:pt x="370" y="80"/>
                    <a:pt x="371" y="80"/>
                    <a:pt x="373" y="80"/>
                  </a:cubicBezTo>
                  <a:cubicBezTo>
                    <a:pt x="374" y="79"/>
                    <a:pt x="374" y="79"/>
                    <a:pt x="374" y="79"/>
                  </a:cubicBezTo>
                  <a:cubicBezTo>
                    <a:pt x="378" y="78"/>
                    <a:pt x="381" y="74"/>
                    <a:pt x="383" y="71"/>
                  </a:cubicBezTo>
                  <a:cubicBezTo>
                    <a:pt x="384" y="69"/>
                    <a:pt x="384" y="69"/>
                    <a:pt x="384" y="69"/>
                  </a:cubicBezTo>
                  <a:cubicBezTo>
                    <a:pt x="385" y="68"/>
                    <a:pt x="386" y="67"/>
                    <a:pt x="387" y="66"/>
                  </a:cubicBezTo>
                  <a:cubicBezTo>
                    <a:pt x="388" y="64"/>
                    <a:pt x="389" y="63"/>
                    <a:pt x="390" y="61"/>
                  </a:cubicBezTo>
                  <a:cubicBezTo>
                    <a:pt x="394" y="57"/>
                    <a:pt x="401" y="46"/>
                    <a:pt x="394" y="38"/>
                  </a:cubicBezTo>
                  <a:cubicBezTo>
                    <a:pt x="393" y="37"/>
                    <a:pt x="392" y="36"/>
                    <a:pt x="391" y="36"/>
                  </a:cubicBezTo>
                  <a:cubicBezTo>
                    <a:pt x="389" y="34"/>
                    <a:pt x="388" y="33"/>
                    <a:pt x="389" y="31"/>
                  </a:cubicBezTo>
                  <a:cubicBezTo>
                    <a:pt x="389" y="30"/>
                    <a:pt x="390" y="28"/>
                    <a:pt x="392" y="26"/>
                  </a:cubicBezTo>
                  <a:cubicBezTo>
                    <a:pt x="393" y="24"/>
                    <a:pt x="395" y="22"/>
                    <a:pt x="396" y="20"/>
                  </a:cubicBezTo>
                  <a:cubicBezTo>
                    <a:pt x="397" y="16"/>
                    <a:pt x="399" y="8"/>
                    <a:pt x="396" y="3"/>
                  </a:cubicBezTo>
                  <a:cubicBezTo>
                    <a:pt x="395" y="1"/>
                    <a:pt x="392" y="0"/>
                    <a:pt x="389" y="0"/>
                  </a:cubicBezTo>
                  <a:cubicBezTo>
                    <a:pt x="387" y="0"/>
                    <a:pt x="385" y="0"/>
                    <a:pt x="383" y="1"/>
                  </a:cubicBezTo>
                  <a:cubicBezTo>
                    <a:pt x="382" y="1"/>
                    <a:pt x="382" y="1"/>
                    <a:pt x="381" y="1"/>
                  </a:cubicBezTo>
                  <a:cubicBezTo>
                    <a:pt x="381" y="1"/>
                    <a:pt x="380" y="1"/>
                    <a:pt x="380" y="1"/>
                  </a:cubicBezTo>
                  <a:cubicBezTo>
                    <a:pt x="379" y="1"/>
                    <a:pt x="379" y="1"/>
                    <a:pt x="378" y="1"/>
                  </a:cubicBezTo>
                  <a:cubicBezTo>
                    <a:pt x="377" y="1"/>
                    <a:pt x="376" y="1"/>
                    <a:pt x="375" y="1"/>
                  </a:cubicBezTo>
                  <a:cubicBezTo>
                    <a:pt x="374" y="1"/>
                    <a:pt x="373" y="1"/>
                    <a:pt x="372" y="1"/>
                  </a:cubicBezTo>
                  <a:cubicBezTo>
                    <a:pt x="371" y="2"/>
                    <a:pt x="370" y="2"/>
                    <a:pt x="369" y="2"/>
                  </a:cubicBezTo>
                  <a:cubicBezTo>
                    <a:pt x="369" y="2"/>
                    <a:pt x="369" y="2"/>
                    <a:pt x="369" y="2"/>
                  </a:cubicBezTo>
                  <a:cubicBezTo>
                    <a:pt x="368" y="2"/>
                    <a:pt x="368" y="1"/>
                    <a:pt x="367" y="1"/>
                  </a:cubicBezTo>
                  <a:cubicBezTo>
                    <a:pt x="366" y="1"/>
                    <a:pt x="364" y="1"/>
                    <a:pt x="363" y="1"/>
                  </a:cubicBezTo>
                  <a:cubicBezTo>
                    <a:pt x="363" y="1"/>
                    <a:pt x="362" y="1"/>
                    <a:pt x="362" y="0"/>
                  </a:cubicBezTo>
                  <a:cubicBezTo>
                    <a:pt x="361" y="0"/>
                    <a:pt x="360" y="0"/>
                    <a:pt x="359" y="0"/>
                  </a:cubicBezTo>
                  <a:cubicBezTo>
                    <a:pt x="357" y="0"/>
                    <a:pt x="355" y="1"/>
                    <a:pt x="354" y="2"/>
                  </a:cubicBezTo>
                  <a:cubicBezTo>
                    <a:pt x="353" y="3"/>
                    <a:pt x="352" y="5"/>
                    <a:pt x="353" y="6"/>
                  </a:cubicBezTo>
                  <a:cubicBezTo>
                    <a:pt x="353" y="8"/>
                    <a:pt x="355" y="9"/>
                    <a:pt x="357" y="11"/>
                  </a:cubicBezTo>
                  <a:cubicBezTo>
                    <a:pt x="357" y="11"/>
                    <a:pt x="358" y="12"/>
                    <a:pt x="359" y="12"/>
                  </a:cubicBezTo>
                  <a:cubicBezTo>
                    <a:pt x="359" y="12"/>
                    <a:pt x="358" y="12"/>
                    <a:pt x="358" y="12"/>
                  </a:cubicBezTo>
                  <a:cubicBezTo>
                    <a:pt x="356" y="12"/>
                    <a:pt x="354" y="12"/>
                    <a:pt x="352" y="11"/>
                  </a:cubicBezTo>
                  <a:cubicBezTo>
                    <a:pt x="351" y="11"/>
                    <a:pt x="351" y="11"/>
                    <a:pt x="350" y="11"/>
                  </a:cubicBezTo>
                  <a:cubicBezTo>
                    <a:pt x="350" y="11"/>
                    <a:pt x="349" y="11"/>
                    <a:pt x="349" y="11"/>
                  </a:cubicBezTo>
                  <a:cubicBezTo>
                    <a:pt x="348" y="11"/>
                    <a:pt x="347" y="11"/>
                    <a:pt x="346" y="11"/>
                  </a:cubicBezTo>
                  <a:cubicBezTo>
                    <a:pt x="346" y="11"/>
                    <a:pt x="345" y="11"/>
                    <a:pt x="345" y="11"/>
                  </a:cubicBezTo>
                  <a:cubicBezTo>
                    <a:pt x="345" y="11"/>
                    <a:pt x="345" y="11"/>
                    <a:pt x="345" y="11"/>
                  </a:cubicBezTo>
                  <a:cubicBezTo>
                    <a:pt x="344" y="11"/>
                    <a:pt x="343" y="11"/>
                    <a:pt x="342" y="10"/>
                  </a:cubicBezTo>
                  <a:cubicBezTo>
                    <a:pt x="340" y="10"/>
                    <a:pt x="339" y="9"/>
                    <a:pt x="337" y="9"/>
                  </a:cubicBezTo>
                  <a:cubicBezTo>
                    <a:pt x="337" y="9"/>
                    <a:pt x="336" y="10"/>
                    <a:pt x="336" y="10"/>
                  </a:cubicBezTo>
                  <a:cubicBezTo>
                    <a:pt x="332" y="10"/>
                    <a:pt x="327" y="11"/>
                    <a:pt x="323" y="14"/>
                  </a:cubicBezTo>
                  <a:cubicBezTo>
                    <a:pt x="323" y="15"/>
                    <a:pt x="322" y="16"/>
                    <a:pt x="321" y="17"/>
                  </a:cubicBezTo>
                  <a:cubicBezTo>
                    <a:pt x="321" y="17"/>
                    <a:pt x="320" y="18"/>
                    <a:pt x="319" y="18"/>
                  </a:cubicBezTo>
                  <a:cubicBezTo>
                    <a:pt x="319" y="19"/>
                    <a:pt x="318" y="19"/>
                    <a:pt x="317" y="19"/>
                  </a:cubicBezTo>
                  <a:cubicBezTo>
                    <a:pt x="316" y="19"/>
                    <a:pt x="316" y="19"/>
                    <a:pt x="315" y="19"/>
                  </a:cubicBezTo>
                  <a:cubicBezTo>
                    <a:pt x="313" y="19"/>
                    <a:pt x="313" y="19"/>
                    <a:pt x="313" y="19"/>
                  </a:cubicBezTo>
                  <a:cubicBezTo>
                    <a:pt x="311" y="20"/>
                    <a:pt x="309" y="20"/>
                    <a:pt x="307" y="20"/>
                  </a:cubicBezTo>
                  <a:cubicBezTo>
                    <a:pt x="306" y="20"/>
                    <a:pt x="305" y="20"/>
                    <a:pt x="304" y="20"/>
                  </a:cubicBezTo>
                  <a:cubicBezTo>
                    <a:pt x="301" y="19"/>
                    <a:pt x="297" y="19"/>
                    <a:pt x="294" y="19"/>
                  </a:cubicBezTo>
                  <a:cubicBezTo>
                    <a:pt x="292" y="19"/>
                    <a:pt x="291" y="19"/>
                    <a:pt x="289" y="19"/>
                  </a:cubicBezTo>
                  <a:cubicBezTo>
                    <a:pt x="287" y="19"/>
                    <a:pt x="287" y="19"/>
                    <a:pt x="287" y="19"/>
                  </a:cubicBezTo>
                  <a:cubicBezTo>
                    <a:pt x="287" y="21"/>
                    <a:pt x="287" y="21"/>
                    <a:pt x="287" y="21"/>
                  </a:cubicBezTo>
                  <a:cubicBezTo>
                    <a:pt x="287" y="21"/>
                    <a:pt x="287" y="21"/>
                    <a:pt x="286" y="21"/>
                  </a:cubicBezTo>
                  <a:cubicBezTo>
                    <a:pt x="285" y="21"/>
                    <a:pt x="285" y="21"/>
                    <a:pt x="284" y="21"/>
                  </a:cubicBezTo>
                  <a:cubicBezTo>
                    <a:pt x="283" y="21"/>
                    <a:pt x="283" y="21"/>
                    <a:pt x="282" y="21"/>
                  </a:cubicBezTo>
                  <a:cubicBezTo>
                    <a:pt x="281" y="21"/>
                    <a:pt x="280" y="21"/>
                    <a:pt x="279" y="22"/>
                  </a:cubicBezTo>
                  <a:cubicBezTo>
                    <a:pt x="277" y="22"/>
                    <a:pt x="276" y="23"/>
                    <a:pt x="276" y="24"/>
                  </a:cubicBezTo>
                  <a:cubicBezTo>
                    <a:pt x="275" y="24"/>
                    <a:pt x="274" y="25"/>
                    <a:pt x="274" y="25"/>
                  </a:cubicBezTo>
                  <a:cubicBezTo>
                    <a:pt x="274" y="25"/>
                    <a:pt x="274" y="25"/>
                    <a:pt x="273" y="25"/>
                  </a:cubicBezTo>
                  <a:cubicBezTo>
                    <a:pt x="273" y="25"/>
                    <a:pt x="273" y="25"/>
                    <a:pt x="273" y="25"/>
                  </a:cubicBezTo>
                  <a:cubicBezTo>
                    <a:pt x="272" y="25"/>
                    <a:pt x="270" y="25"/>
                    <a:pt x="269" y="26"/>
                  </a:cubicBezTo>
                  <a:cubicBezTo>
                    <a:pt x="269" y="27"/>
                    <a:pt x="268" y="27"/>
                    <a:pt x="268" y="27"/>
                  </a:cubicBezTo>
                  <a:cubicBezTo>
                    <a:pt x="268" y="27"/>
                    <a:pt x="268" y="27"/>
                    <a:pt x="268" y="27"/>
                  </a:cubicBezTo>
                  <a:cubicBezTo>
                    <a:pt x="267" y="27"/>
                    <a:pt x="265" y="26"/>
                    <a:pt x="264" y="26"/>
                  </a:cubicBezTo>
                  <a:cubicBezTo>
                    <a:pt x="264" y="26"/>
                    <a:pt x="264" y="26"/>
                    <a:pt x="264" y="26"/>
                  </a:cubicBezTo>
                  <a:cubicBezTo>
                    <a:pt x="261" y="26"/>
                    <a:pt x="258" y="28"/>
                    <a:pt x="256" y="30"/>
                  </a:cubicBezTo>
                  <a:cubicBezTo>
                    <a:pt x="255" y="31"/>
                    <a:pt x="254" y="32"/>
                    <a:pt x="253" y="33"/>
                  </a:cubicBezTo>
                  <a:cubicBezTo>
                    <a:pt x="254" y="29"/>
                    <a:pt x="252" y="26"/>
                    <a:pt x="249" y="24"/>
                  </a:cubicBezTo>
                  <a:cubicBezTo>
                    <a:pt x="247" y="22"/>
                    <a:pt x="243" y="21"/>
                    <a:pt x="240" y="21"/>
                  </a:cubicBezTo>
                  <a:cubicBezTo>
                    <a:pt x="238" y="21"/>
                    <a:pt x="237" y="21"/>
                    <a:pt x="236" y="22"/>
                  </a:cubicBezTo>
                  <a:cubicBezTo>
                    <a:pt x="234" y="23"/>
                    <a:pt x="234" y="25"/>
                    <a:pt x="233" y="27"/>
                  </a:cubicBezTo>
                  <a:cubicBezTo>
                    <a:pt x="233" y="27"/>
                    <a:pt x="233" y="27"/>
                    <a:pt x="233" y="28"/>
                  </a:cubicBezTo>
                  <a:cubicBezTo>
                    <a:pt x="232" y="30"/>
                    <a:pt x="230" y="32"/>
                    <a:pt x="229" y="34"/>
                  </a:cubicBezTo>
                  <a:cubicBezTo>
                    <a:pt x="228" y="35"/>
                    <a:pt x="227" y="36"/>
                    <a:pt x="227" y="36"/>
                  </a:cubicBezTo>
                  <a:cubicBezTo>
                    <a:pt x="228" y="35"/>
                    <a:pt x="229" y="34"/>
                    <a:pt x="229" y="32"/>
                  </a:cubicBezTo>
                  <a:cubicBezTo>
                    <a:pt x="231" y="30"/>
                    <a:pt x="231" y="26"/>
                    <a:pt x="229" y="23"/>
                  </a:cubicBezTo>
                  <a:cubicBezTo>
                    <a:pt x="227" y="20"/>
                    <a:pt x="223" y="16"/>
                    <a:pt x="219" y="16"/>
                  </a:cubicBezTo>
                  <a:cubicBezTo>
                    <a:pt x="218" y="16"/>
                    <a:pt x="216" y="17"/>
                    <a:pt x="215" y="18"/>
                  </a:cubicBezTo>
                  <a:cubicBezTo>
                    <a:pt x="214" y="18"/>
                    <a:pt x="214" y="19"/>
                    <a:pt x="213" y="20"/>
                  </a:cubicBezTo>
                  <a:cubicBezTo>
                    <a:pt x="212" y="19"/>
                    <a:pt x="211" y="18"/>
                    <a:pt x="210" y="17"/>
                  </a:cubicBezTo>
                  <a:cubicBezTo>
                    <a:pt x="209" y="16"/>
                    <a:pt x="208" y="16"/>
                    <a:pt x="208" y="15"/>
                  </a:cubicBezTo>
                  <a:cubicBezTo>
                    <a:pt x="205" y="13"/>
                    <a:pt x="201" y="10"/>
                    <a:pt x="197" y="10"/>
                  </a:cubicBezTo>
                  <a:cubicBezTo>
                    <a:pt x="196" y="10"/>
                    <a:pt x="194" y="11"/>
                    <a:pt x="193" y="11"/>
                  </a:cubicBezTo>
                  <a:cubicBezTo>
                    <a:pt x="189" y="14"/>
                    <a:pt x="189" y="18"/>
                    <a:pt x="189" y="21"/>
                  </a:cubicBezTo>
                  <a:cubicBezTo>
                    <a:pt x="189" y="23"/>
                    <a:pt x="189" y="24"/>
                    <a:pt x="189" y="25"/>
                  </a:cubicBezTo>
                  <a:cubicBezTo>
                    <a:pt x="188" y="26"/>
                    <a:pt x="187" y="27"/>
                    <a:pt x="186" y="28"/>
                  </a:cubicBezTo>
                  <a:cubicBezTo>
                    <a:pt x="184" y="30"/>
                    <a:pt x="182" y="32"/>
                    <a:pt x="181" y="36"/>
                  </a:cubicBezTo>
                  <a:cubicBezTo>
                    <a:pt x="181" y="37"/>
                    <a:pt x="181" y="37"/>
                    <a:pt x="181" y="37"/>
                  </a:cubicBezTo>
                  <a:cubicBezTo>
                    <a:pt x="181" y="40"/>
                    <a:pt x="180" y="46"/>
                    <a:pt x="186" y="48"/>
                  </a:cubicBezTo>
                  <a:cubicBezTo>
                    <a:pt x="184" y="49"/>
                    <a:pt x="183" y="50"/>
                    <a:pt x="183" y="52"/>
                  </a:cubicBezTo>
                  <a:cubicBezTo>
                    <a:pt x="182" y="52"/>
                    <a:pt x="183" y="53"/>
                    <a:pt x="183" y="54"/>
                  </a:cubicBezTo>
                  <a:cubicBezTo>
                    <a:pt x="183" y="53"/>
                    <a:pt x="182" y="53"/>
                    <a:pt x="182" y="53"/>
                  </a:cubicBezTo>
                  <a:cubicBezTo>
                    <a:pt x="181" y="53"/>
                    <a:pt x="180" y="53"/>
                    <a:pt x="180" y="53"/>
                  </a:cubicBezTo>
                  <a:cubicBezTo>
                    <a:pt x="178" y="53"/>
                    <a:pt x="177" y="54"/>
                    <a:pt x="177" y="54"/>
                  </a:cubicBezTo>
                  <a:cubicBezTo>
                    <a:pt x="176" y="56"/>
                    <a:pt x="176" y="57"/>
                    <a:pt x="176" y="59"/>
                  </a:cubicBezTo>
                  <a:cubicBezTo>
                    <a:pt x="175" y="59"/>
                    <a:pt x="174" y="60"/>
                    <a:pt x="174" y="61"/>
                  </a:cubicBezTo>
                  <a:cubicBezTo>
                    <a:pt x="172" y="67"/>
                    <a:pt x="175" y="75"/>
                    <a:pt x="175" y="75"/>
                  </a:cubicBezTo>
                  <a:cubicBezTo>
                    <a:pt x="176" y="76"/>
                    <a:pt x="177" y="78"/>
                    <a:pt x="178" y="81"/>
                  </a:cubicBezTo>
                  <a:cubicBezTo>
                    <a:pt x="177" y="81"/>
                    <a:pt x="175" y="81"/>
                    <a:pt x="173" y="81"/>
                  </a:cubicBezTo>
                  <a:cubicBezTo>
                    <a:pt x="172" y="82"/>
                    <a:pt x="170" y="83"/>
                    <a:pt x="169" y="83"/>
                  </a:cubicBezTo>
                  <a:cubicBezTo>
                    <a:pt x="168" y="84"/>
                    <a:pt x="167" y="85"/>
                    <a:pt x="166" y="85"/>
                  </a:cubicBezTo>
                  <a:cubicBezTo>
                    <a:pt x="165" y="85"/>
                    <a:pt x="163" y="86"/>
                    <a:pt x="162" y="86"/>
                  </a:cubicBezTo>
                  <a:cubicBezTo>
                    <a:pt x="160" y="86"/>
                    <a:pt x="160" y="85"/>
                    <a:pt x="160" y="85"/>
                  </a:cubicBezTo>
                  <a:cubicBezTo>
                    <a:pt x="159" y="85"/>
                    <a:pt x="159" y="85"/>
                    <a:pt x="159" y="85"/>
                  </a:cubicBezTo>
                  <a:cubicBezTo>
                    <a:pt x="157" y="83"/>
                    <a:pt x="155" y="81"/>
                    <a:pt x="152" y="81"/>
                  </a:cubicBezTo>
                  <a:cubicBezTo>
                    <a:pt x="151" y="81"/>
                    <a:pt x="149" y="82"/>
                    <a:pt x="148" y="85"/>
                  </a:cubicBezTo>
                  <a:cubicBezTo>
                    <a:pt x="148" y="88"/>
                    <a:pt x="150" y="90"/>
                    <a:pt x="152" y="91"/>
                  </a:cubicBezTo>
                  <a:cubicBezTo>
                    <a:pt x="152" y="91"/>
                    <a:pt x="152" y="91"/>
                    <a:pt x="152" y="92"/>
                  </a:cubicBezTo>
                  <a:cubicBezTo>
                    <a:pt x="152" y="93"/>
                    <a:pt x="153" y="95"/>
                    <a:pt x="153" y="96"/>
                  </a:cubicBezTo>
                  <a:cubicBezTo>
                    <a:pt x="153" y="96"/>
                    <a:pt x="153" y="97"/>
                    <a:pt x="153" y="97"/>
                  </a:cubicBezTo>
                  <a:cubicBezTo>
                    <a:pt x="154" y="98"/>
                    <a:pt x="154" y="99"/>
                    <a:pt x="155" y="100"/>
                  </a:cubicBezTo>
                  <a:cubicBezTo>
                    <a:pt x="156" y="101"/>
                    <a:pt x="157" y="102"/>
                    <a:pt x="158" y="102"/>
                  </a:cubicBezTo>
                  <a:cubicBezTo>
                    <a:pt x="158" y="102"/>
                    <a:pt x="159" y="103"/>
                    <a:pt x="159" y="103"/>
                  </a:cubicBezTo>
                  <a:cubicBezTo>
                    <a:pt x="160" y="104"/>
                    <a:pt x="160" y="105"/>
                    <a:pt x="161" y="106"/>
                  </a:cubicBezTo>
                  <a:cubicBezTo>
                    <a:pt x="162" y="106"/>
                    <a:pt x="162" y="106"/>
                    <a:pt x="162" y="106"/>
                  </a:cubicBezTo>
                  <a:cubicBezTo>
                    <a:pt x="163" y="107"/>
                    <a:pt x="165" y="109"/>
                    <a:pt x="165" y="109"/>
                  </a:cubicBezTo>
                  <a:cubicBezTo>
                    <a:pt x="165" y="109"/>
                    <a:pt x="165" y="110"/>
                    <a:pt x="164" y="110"/>
                  </a:cubicBezTo>
                  <a:cubicBezTo>
                    <a:pt x="161" y="112"/>
                    <a:pt x="160" y="114"/>
                    <a:pt x="160" y="116"/>
                  </a:cubicBezTo>
                  <a:cubicBezTo>
                    <a:pt x="159" y="117"/>
                    <a:pt x="159" y="118"/>
                    <a:pt x="158" y="118"/>
                  </a:cubicBezTo>
                  <a:cubicBezTo>
                    <a:pt x="157" y="120"/>
                    <a:pt x="157" y="120"/>
                    <a:pt x="157" y="120"/>
                  </a:cubicBezTo>
                  <a:cubicBezTo>
                    <a:pt x="156" y="120"/>
                    <a:pt x="155" y="118"/>
                    <a:pt x="155" y="117"/>
                  </a:cubicBezTo>
                  <a:cubicBezTo>
                    <a:pt x="153" y="115"/>
                    <a:pt x="151" y="113"/>
                    <a:pt x="148" y="113"/>
                  </a:cubicBezTo>
                  <a:cubicBezTo>
                    <a:pt x="147" y="113"/>
                    <a:pt x="146" y="114"/>
                    <a:pt x="145" y="114"/>
                  </a:cubicBezTo>
                  <a:cubicBezTo>
                    <a:pt x="143" y="115"/>
                    <a:pt x="143" y="117"/>
                    <a:pt x="142" y="118"/>
                  </a:cubicBezTo>
                  <a:cubicBezTo>
                    <a:pt x="142" y="122"/>
                    <a:pt x="146" y="128"/>
                    <a:pt x="151" y="132"/>
                  </a:cubicBezTo>
                  <a:cubicBezTo>
                    <a:pt x="151" y="133"/>
                    <a:pt x="151" y="133"/>
                    <a:pt x="151" y="133"/>
                  </a:cubicBezTo>
                  <a:cubicBezTo>
                    <a:pt x="152" y="134"/>
                    <a:pt x="152" y="134"/>
                    <a:pt x="153" y="135"/>
                  </a:cubicBezTo>
                  <a:cubicBezTo>
                    <a:pt x="154" y="137"/>
                    <a:pt x="156" y="139"/>
                    <a:pt x="158" y="140"/>
                  </a:cubicBezTo>
                  <a:cubicBezTo>
                    <a:pt x="160" y="141"/>
                    <a:pt x="161" y="142"/>
                    <a:pt x="163" y="143"/>
                  </a:cubicBezTo>
                  <a:cubicBezTo>
                    <a:pt x="164" y="143"/>
                    <a:pt x="165" y="144"/>
                    <a:pt x="166" y="144"/>
                  </a:cubicBezTo>
                  <a:cubicBezTo>
                    <a:pt x="169" y="146"/>
                    <a:pt x="170" y="148"/>
                    <a:pt x="171" y="151"/>
                  </a:cubicBezTo>
                  <a:cubicBezTo>
                    <a:pt x="171" y="151"/>
                    <a:pt x="170" y="151"/>
                    <a:pt x="170" y="151"/>
                  </a:cubicBezTo>
                  <a:cubicBezTo>
                    <a:pt x="170" y="151"/>
                    <a:pt x="170" y="151"/>
                    <a:pt x="170" y="150"/>
                  </a:cubicBezTo>
                  <a:cubicBezTo>
                    <a:pt x="169" y="150"/>
                    <a:pt x="169" y="149"/>
                    <a:pt x="168" y="149"/>
                  </a:cubicBezTo>
                  <a:cubicBezTo>
                    <a:pt x="166" y="147"/>
                    <a:pt x="164" y="147"/>
                    <a:pt x="163" y="147"/>
                  </a:cubicBezTo>
                  <a:cubicBezTo>
                    <a:pt x="163" y="147"/>
                    <a:pt x="162" y="147"/>
                    <a:pt x="162" y="147"/>
                  </a:cubicBezTo>
                  <a:cubicBezTo>
                    <a:pt x="161" y="147"/>
                    <a:pt x="161" y="147"/>
                    <a:pt x="160" y="147"/>
                  </a:cubicBezTo>
                  <a:cubicBezTo>
                    <a:pt x="160" y="147"/>
                    <a:pt x="159" y="147"/>
                    <a:pt x="159" y="146"/>
                  </a:cubicBezTo>
                  <a:cubicBezTo>
                    <a:pt x="157" y="146"/>
                    <a:pt x="156" y="145"/>
                    <a:pt x="154" y="145"/>
                  </a:cubicBezTo>
                  <a:cubicBezTo>
                    <a:pt x="154" y="145"/>
                    <a:pt x="153" y="145"/>
                    <a:pt x="153" y="145"/>
                  </a:cubicBezTo>
                  <a:cubicBezTo>
                    <a:pt x="150" y="146"/>
                    <a:pt x="150" y="149"/>
                    <a:pt x="150" y="150"/>
                  </a:cubicBezTo>
                  <a:cubicBezTo>
                    <a:pt x="148" y="150"/>
                    <a:pt x="148" y="150"/>
                    <a:pt x="148" y="150"/>
                  </a:cubicBezTo>
                  <a:cubicBezTo>
                    <a:pt x="147" y="151"/>
                    <a:pt x="147" y="151"/>
                    <a:pt x="147" y="151"/>
                  </a:cubicBezTo>
                  <a:cubicBezTo>
                    <a:pt x="147" y="152"/>
                    <a:pt x="147" y="152"/>
                    <a:pt x="146" y="152"/>
                  </a:cubicBezTo>
                  <a:cubicBezTo>
                    <a:pt x="145" y="153"/>
                    <a:pt x="143" y="153"/>
                    <a:pt x="142" y="155"/>
                  </a:cubicBezTo>
                  <a:cubicBezTo>
                    <a:pt x="142" y="157"/>
                    <a:pt x="142" y="158"/>
                    <a:pt x="142" y="159"/>
                  </a:cubicBezTo>
                  <a:cubicBezTo>
                    <a:pt x="142" y="160"/>
                    <a:pt x="142" y="160"/>
                    <a:pt x="142" y="160"/>
                  </a:cubicBezTo>
                  <a:cubicBezTo>
                    <a:pt x="142" y="160"/>
                    <a:pt x="141" y="159"/>
                    <a:pt x="141" y="159"/>
                  </a:cubicBezTo>
                  <a:cubicBezTo>
                    <a:pt x="140" y="158"/>
                    <a:pt x="139" y="158"/>
                    <a:pt x="138" y="157"/>
                  </a:cubicBezTo>
                  <a:cubicBezTo>
                    <a:pt x="137" y="154"/>
                    <a:pt x="136" y="148"/>
                    <a:pt x="130" y="148"/>
                  </a:cubicBezTo>
                  <a:cubicBezTo>
                    <a:pt x="130" y="148"/>
                    <a:pt x="130" y="148"/>
                    <a:pt x="129" y="148"/>
                  </a:cubicBezTo>
                  <a:cubicBezTo>
                    <a:pt x="127" y="149"/>
                    <a:pt x="125" y="150"/>
                    <a:pt x="124" y="152"/>
                  </a:cubicBezTo>
                  <a:cubicBezTo>
                    <a:pt x="123" y="153"/>
                    <a:pt x="122" y="154"/>
                    <a:pt x="122" y="156"/>
                  </a:cubicBezTo>
                  <a:cubicBezTo>
                    <a:pt x="122" y="156"/>
                    <a:pt x="122" y="156"/>
                    <a:pt x="121" y="156"/>
                  </a:cubicBezTo>
                  <a:cubicBezTo>
                    <a:pt x="121" y="155"/>
                    <a:pt x="120" y="155"/>
                    <a:pt x="119" y="155"/>
                  </a:cubicBezTo>
                  <a:cubicBezTo>
                    <a:pt x="114" y="155"/>
                    <a:pt x="108" y="160"/>
                    <a:pt x="108" y="160"/>
                  </a:cubicBezTo>
                  <a:cubicBezTo>
                    <a:pt x="104" y="164"/>
                    <a:pt x="104" y="169"/>
                    <a:pt x="104" y="173"/>
                  </a:cubicBezTo>
                  <a:cubicBezTo>
                    <a:pt x="104" y="173"/>
                    <a:pt x="104" y="173"/>
                    <a:pt x="104" y="173"/>
                  </a:cubicBezTo>
                  <a:cubicBezTo>
                    <a:pt x="104" y="178"/>
                    <a:pt x="105" y="184"/>
                    <a:pt x="109" y="188"/>
                  </a:cubicBezTo>
                  <a:cubicBezTo>
                    <a:pt x="110" y="189"/>
                    <a:pt x="112" y="190"/>
                    <a:pt x="114" y="191"/>
                  </a:cubicBezTo>
                  <a:cubicBezTo>
                    <a:pt x="115" y="191"/>
                    <a:pt x="117" y="191"/>
                    <a:pt x="117" y="192"/>
                  </a:cubicBezTo>
                  <a:cubicBezTo>
                    <a:pt x="117" y="192"/>
                    <a:pt x="117" y="192"/>
                    <a:pt x="117" y="192"/>
                  </a:cubicBezTo>
                  <a:cubicBezTo>
                    <a:pt x="117" y="192"/>
                    <a:pt x="116" y="192"/>
                    <a:pt x="115" y="192"/>
                  </a:cubicBezTo>
                  <a:cubicBezTo>
                    <a:pt x="113" y="192"/>
                    <a:pt x="113" y="192"/>
                    <a:pt x="113" y="192"/>
                  </a:cubicBezTo>
                  <a:cubicBezTo>
                    <a:pt x="112" y="192"/>
                    <a:pt x="111" y="192"/>
                    <a:pt x="110" y="193"/>
                  </a:cubicBezTo>
                  <a:cubicBezTo>
                    <a:pt x="106" y="194"/>
                    <a:pt x="104" y="201"/>
                    <a:pt x="104" y="202"/>
                  </a:cubicBezTo>
                  <a:cubicBezTo>
                    <a:pt x="103" y="206"/>
                    <a:pt x="106" y="211"/>
                    <a:pt x="110" y="212"/>
                  </a:cubicBezTo>
                  <a:cubicBezTo>
                    <a:pt x="111" y="213"/>
                    <a:pt x="112" y="213"/>
                    <a:pt x="112" y="213"/>
                  </a:cubicBezTo>
                  <a:cubicBezTo>
                    <a:pt x="112" y="213"/>
                    <a:pt x="112" y="213"/>
                    <a:pt x="112" y="213"/>
                  </a:cubicBezTo>
                  <a:cubicBezTo>
                    <a:pt x="112" y="214"/>
                    <a:pt x="112" y="216"/>
                    <a:pt x="113" y="218"/>
                  </a:cubicBezTo>
                  <a:cubicBezTo>
                    <a:pt x="114" y="219"/>
                    <a:pt x="115" y="219"/>
                    <a:pt x="116" y="219"/>
                  </a:cubicBezTo>
                  <a:cubicBezTo>
                    <a:pt x="116" y="220"/>
                    <a:pt x="117" y="220"/>
                    <a:pt x="117" y="220"/>
                  </a:cubicBezTo>
                  <a:cubicBezTo>
                    <a:pt x="117" y="220"/>
                    <a:pt x="117" y="220"/>
                    <a:pt x="117" y="220"/>
                  </a:cubicBezTo>
                  <a:cubicBezTo>
                    <a:pt x="117" y="220"/>
                    <a:pt x="116" y="220"/>
                    <a:pt x="116" y="220"/>
                  </a:cubicBezTo>
                  <a:cubicBezTo>
                    <a:pt x="116" y="220"/>
                    <a:pt x="116" y="220"/>
                    <a:pt x="115" y="220"/>
                  </a:cubicBezTo>
                  <a:cubicBezTo>
                    <a:pt x="115" y="219"/>
                    <a:pt x="115" y="219"/>
                    <a:pt x="114" y="219"/>
                  </a:cubicBezTo>
                  <a:cubicBezTo>
                    <a:pt x="114" y="219"/>
                    <a:pt x="113" y="219"/>
                    <a:pt x="113" y="219"/>
                  </a:cubicBezTo>
                  <a:cubicBezTo>
                    <a:pt x="112" y="218"/>
                    <a:pt x="111" y="218"/>
                    <a:pt x="110" y="218"/>
                  </a:cubicBezTo>
                  <a:cubicBezTo>
                    <a:pt x="110" y="217"/>
                    <a:pt x="110" y="217"/>
                    <a:pt x="110" y="217"/>
                  </a:cubicBezTo>
                  <a:cubicBezTo>
                    <a:pt x="109" y="216"/>
                    <a:pt x="107" y="215"/>
                    <a:pt x="105" y="215"/>
                  </a:cubicBezTo>
                  <a:cubicBezTo>
                    <a:pt x="104" y="215"/>
                    <a:pt x="104" y="215"/>
                    <a:pt x="104" y="215"/>
                  </a:cubicBezTo>
                  <a:cubicBezTo>
                    <a:pt x="101" y="215"/>
                    <a:pt x="101" y="215"/>
                    <a:pt x="101" y="215"/>
                  </a:cubicBezTo>
                  <a:cubicBezTo>
                    <a:pt x="101" y="217"/>
                    <a:pt x="101" y="217"/>
                    <a:pt x="101" y="217"/>
                  </a:cubicBezTo>
                  <a:cubicBezTo>
                    <a:pt x="101" y="217"/>
                    <a:pt x="101" y="218"/>
                    <a:pt x="101" y="218"/>
                  </a:cubicBezTo>
                  <a:cubicBezTo>
                    <a:pt x="100" y="218"/>
                    <a:pt x="100" y="219"/>
                    <a:pt x="99" y="220"/>
                  </a:cubicBezTo>
                  <a:cubicBezTo>
                    <a:pt x="99" y="222"/>
                    <a:pt x="99" y="223"/>
                    <a:pt x="99" y="224"/>
                  </a:cubicBezTo>
                  <a:cubicBezTo>
                    <a:pt x="99" y="224"/>
                    <a:pt x="99" y="225"/>
                    <a:pt x="99" y="225"/>
                  </a:cubicBezTo>
                  <a:cubicBezTo>
                    <a:pt x="99" y="226"/>
                    <a:pt x="99" y="227"/>
                    <a:pt x="99" y="228"/>
                  </a:cubicBezTo>
                  <a:cubicBezTo>
                    <a:pt x="98" y="230"/>
                    <a:pt x="98" y="232"/>
                    <a:pt x="98" y="234"/>
                  </a:cubicBezTo>
                  <a:cubicBezTo>
                    <a:pt x="98" y="234"/>
                    <a:pt x="98" y="234"/>
                    <a:pt x="98" y="234"/>
                  </a:cubicBezTo>
                  <a:cubicBezTo>
                    <a:pt x="98" y="235"/>
                    <a:pt x="97" y="235"/>
                    <a:pt x="97" y="236"/>
                  </a:cubicBezTo>
                  <a:cubicBezTo>
                    <a:pt x="97" y="237"/>
                    <a:pt x="97" y="238"/>
                    <a:pt x="98" y="239"/>
                  </a:cubicBezTo>
                  <a:cubicBezTo>
                    <a:pt x="98" y="239"/>
                    <a:pt x="98" y="239"/>
                    <a:pt x="98" y="239"/>
                  </a:cubicBezTo>
                  <a:cubicBezTo>
                    <a:pt x="98" y="241"/>
                    <a:pt x="99" y="242"/>
                    <a:pt x="100" y="243"/>
                  </a:cubicBezTo>
                  <a:cubicBezTo>
                    <a:pt x="101" y="244"/>
                    <a:pt x="101" y="245"/>
                    <a:pt x="102" y="245"/>
                  </a:cubicBezTo>
                  <a:cubicBezTo>
                    <a:pt x="102" y="245"/>
                    <a:pt x="102" y="245"/>
                    <a:pt x="102" y="245"/>
                  </a:cubicBezTo>
                  <a:cubicBezTo>
                    <a:pt x="102" y="245"/>
                    <a:pt x="102" y="245"/>
                    <a:pt x="102" y="245"/>
                  </a:cubicBezTo>
                  <a:cubicBezTo>
                    <a:pt x="103" y="246"/>
                    <a:pt x="102" y="246"/>
                    <a:pt x="102" y="248"/>
                  </a:cubicBezTo>
                  <a:cubicBezTo>
                    <a:pt x="102" y="248"/>
                    <a:pt x="102" y="248"/>
                    <a:pt x="102" y="248"/>
                  </a:cubicBezTo>
                  <a:cubicBezTo>
                    <a:pt x="102" y="249"/>
                    <a:pt x="102" y="249"/>
                    <a:pt x="102" y="251"/>
                  </a:cubicBezTo>
                  <a:cubicBezTo>
                    <a:pt x="102" y="251"/>
                    <a:pt x="102" y="252"/>
                    <a:pt x="103" y="253"/>
                  </a:cubicBezTo>
                  <a:cubicBezTo>
                    <a:pt x="103" y="253"/>
                    <a:pt x="102" y="253"/>
                    <a:pt x="102" y="253"/>
                  </a:cubicBezTo>
                  <a:cubicBezTo>
                    <a:pt x="102" y="254"/>
                    <a:pt x="101" y="256"/>
                    <a:pt x="102" y="257"/>
                  </a:cubicBezTo>
                  <a:cubicBezTo>
                    <a:pt x="103" y="258"/>
                    <a:pt x="103" y="258"/>
                    <a:pt x="104" y="259"/>
                  </a:cubicBezTo>
                  <a:cubicBezTo>
                    <a:pt x="104" y="262"/>
                    <a:pt x="105" y="264"/>
                    <a:pt x="107" y="265"/>
                  </a:cubicBezTo>
                  <a:cubicBezTo>
                    <a:pt x="107" y="266"/>
                    <a:pt x="109" y="267"/>
                    <a:pt x="110" y="267"/>
                  </a:cubicBezTo>
                  <a:cubicBezTo>
                    <a:pt x="112" y="267"/>
                    <a:pt x="114" y="265"/>
                    <a:pt x="115" y="264"/>
                  </a:cubicBezTo>
                  <a:cubicBezTo>
                    <a:pt x="115" y="264"/>
                    <a:pt x="116" y="264"/>
                    <a:pt x="116" y="263"/>
                  </a:cubicBezTo>
                  <a:cubicBezTo>
                    <a:pt x="116" y="264"/>
                    <a:pt x="115" y="264"/>
                    <a:pt x="115" y="264"/>
                  </a:cubicBezTo>
                  <a:cubicBezTo>
                    <a:pt x="114" y="266"/>
                    <a:pt x="113" y="269"/>
                    <a:pt x="113" y="272"/>
                  </a:cubicBezTo>
                  <a:cubicBezTo>
                    <a:pt x="113" y="273"/>
                    <a:pt x="113" y="273"/>
                    <a:pt x="113" y="273"/>
                  </a:cubicBezTo>
                  <a:cubicBezTo>
                    <a:pt x="111" y="273"/>
                    <a:pt x="108" y="274"/>
                    <a:pt x="106" y="275"/>
                  </a:cubicBezTo>
                  <a:cubicBezTo>
                    <a:pt x="105" y="276"/>
                    <a:pt x="104" y="276"/>
                    <a:pt x="103" y="276"/>
                  </a:cubicBezTo>
                  <a:cubicBezTo>
                    <a:pt x="102" y="277"/>
                    <a:pt x="101" y="277"/>
                    <a:pt x="99" y="277"/>
                  </a:cubicBezTo>
                  <a:cubicBezTo>
                    <a:pt x="98" y="277"/>
                    <a:pt x="96" y="277"/>
                    <a:pt x="95" y="276"/>
                  </a:cubicBezTo>
                  <a:cubicBezTo>
                    <a:pt x="96" y="274"/>
                    <a:pt x="97" y="272"/>
                    <a:pt x="96" y="270"/>
                  </a:cubicBezTo>
                  <a:cubicBezTo>
                    <a:pt x="96" y="267"/>
                    <a:pt x="94" y="267"/>
                    <a:pt x="93" y="266"/>
                  </a:cubicBezTo>
                  <a:cubicBezTo>
                    <a:pt x="93" y="266"/>
                    <a:pt x="93" y="266"/>
                    <a:pt x="93" y="266"/>
                  </a:cubicBezTo>
                  <a:cubicBezTo>
                    <a:pt x="92" y="265"/>
                    <a:pt x="92" y="265"/>
                    <a:pt x="92" y="265"/>
                  </a:cubicBezTo>
                  <a:cubicBezTo>
                    <a:pt x="91" y="265"/>
                    <a:pt x="91" y="265"/>
                    <a:pt x="91" y="265"/>
                  </a:cubicBezTo>
                  <a:cubicBezTo>
                    <a:pt x="90" y="264"/>
                    <a:pt x="89" y="264"/>
                    <a:pt x="88" y="264"/>
                  </a:cubicBezTo>
                  <a:cubicBezTo>
                    <a:pt x="88" y="264"/>
                    <a:pt x="87" y="264"/>
                    <a:pt x="87" y="264"/>
                  </a:cubicBezTo>
                  <a:cubicBezTo>
                    <a:pt x="89" y="259"/>
                    <a:pt x="88" y="252"/>
                    <a:pt x="87" y="251"/>
                  </a:cubicBezTo>
                  <a:cubicBezTo>
                    <a:pt x="86" y="249"/>
                    <a:pt x="86" y="249"/>
                    <a:pt x="86" y="249"/>
                  </a:cubicBezTo>
                  <a:cubicBezTo>
                    <a:pt x="85" y="249"/>
                    <a:pt x="85" y="249"/>
                    <a:pt x="85" y="249"/>
                  </a:cubicBezTo>
                  <a:cubicBezTo>
                    <a:pt x="85" y="248"/>
                    <a:pt x="85" y="245"/>
                    <a:pt x="85" y="245"/>
                  </a:cubicBezTo>
                  <a:cubicBezTo>
                    <a:pt x="85" y="244"/>
                    <a:pt x="86" y="243"/>
                    <a:pt x="86" y="242"/>
                  </a:cubicBezTo>
                  <a:cubicBezTo>
                    <a:pt x="87" y="240"/>
                    <a:pt x="88" y="238"/>
                    <a:pt x="88" y="236"/>
                  </a:cubicBezTo>
                  <a:cubicBezTo>
                    <a:pt x="88" y="235"/>
                    <a:pt x="88" y="235"/>
                    <a:pt x="88" y="235"/>
                  </a:cubicBezTo>
                  <a:cubicBezTo>
                    <a:pt x="86" y="233"/>
                    <a:pt x="86" y="233"/>
                    <a:pt x="86" y="233"/>
                  </a:cubicBezTo>
                  <a:cubicBezTo>
                    <a:pt x="85" y="233"/>
                    <a:pt x="85" y="233"/>
                    <a:pt x="85" y="233"/>
                  </a:cubicBezTo>
                  <a:cubicBezTo>
                    <a:pt x="85" y="232"/>
                    <a:pt x="84" y="232"/>
                    <a:pt x="84" y="232"/>
                  </a:cubicBezTo>
                  <a:cubicBezTo>
                    <a:pt x="80" y="232"/>
                    <a:pt x="79" y="236"/>
                    <a:pt x="79" y="237"/>
                  </a:cubicBezTo>
                  <a:cubicBezTo>
                    <a:pt x="79" y="238"/>
                    <a:pt x="79" y="238"/>
                    <a:pt x="79" y="238"/>
                  </a:cubicBezTo>
                  <a:cubicBezTo>
                    <a:pt x="79" y="239"/>
                    <a:pt x="78" y="239"/>
                    <a:pt x="78" y="239"/>
                  </a:cubicBezTo>
                  <a:cubicBezTo>
                    <a:pt x="78" y="240"/>
                    <a:pt x="77" y="240"/>
                    <a:pt x="77" y="241"/>
                  </a:cubicBezTo>
                  <a:cubicBezTo>
                    <a:pt x="76" y="242"/>
                    <a:pt x="75" y="245"/>
                    <a:pt x="75" y="247"/>
                  </a:cubicBezTo>
                  <a:cubicBezTo>
                    <a:pt x="75" y="248"/>
                    <a:pt x="75" y="249"/>
                    <a:pt x="75" y="249"/>
                  </a:cubicBezTo>
                  <a:cubicBezTo>
                    <a:pt x="75" y="249"/>
                    <a:pt x="75" y="249"/>
                    <a:pt x="75" y="249"/>
                  </a:cubicBezTo>
                  <a:cubicBezTo>
                    <a:pt x="75" y="248"/>
                    <a:pt x="74" y="248"/>
                    <a:pt x="72" y="248"/>
                  </a:cubicBezTo>
                  <a:cubicBezTo>
                    <a:pt x="72" y="248"/>
                    <a:pt x="72" y="248"/>
                    <a:pt x="72" y="248"/>
                  </a:cubicBezTo>
                  <a:cubicBezTo>
                    <a:pt x="72" y="247"/>
                    <a:pt x="72" y="246"/>
                    <a:pt x="73" y="245"/>
                  </a:cubicBezTo>
                  <a:cubicBezTo>
                    <a:pt x="73" y="245"/>
                    <a:pt x="73" y="244"/>
                    <a:pt x="73" y="244"/>
                  </a:cubicBezTo>
                  <a:cubicBezTo>
                    <a:pt x="74" y="241"/>
                    <a:pt x="76" y="239"/>
                    <a:pt x="75" y="236"/>
                  </a:cubicBezTo>
                  <a:cubicBezTo>
                    <a:pt x="75" y="234"/>
                    <a:pt x="75" y="232"/>
                    <a:pt x="74" y="231"/>
                  </a:cubicBezTo>
                  <a:cubicBezTo>
                    <a:pt x="74" y="229"/>
                    <a:pt x="73" y="228"/>
                    <a:pt x="73" y="227"/>
                  </a:cubicBezTo>
                  <a:cubicBezTo>
                    <a:pt x="73" y="225"/>
                    <a:pt x="73" y="223"/>
                    <a:pt x="73" y="221"/>
                  </a:cubicBezTo>
                  <a:cubicBezTo>
                    <a:pt x="74" y="216"/>
                    <a:pt x="74" y="211"/>
                    <a:pt x="69" y="206"/>
                  </a:cubicBezTo>
                  <a:cubicBezTo>
                    <a:pt x="69" y="205"/>
                    <a:pt x="69" y="205"/>
                    <a:pt x="69" y="205"/>
                  </a:cubicBezTo>
                  <a:cubicBezTo>
                    <a:pt x="66" y="203"/>
                    <a:pt x="64" y="200"/>
                    <a:pt x="62" y="198"/>
                  </a:cubicBezTo>
                  <a:cubicBezTo>
                    <a:pt x="62" y="197"/>
                    <a:pt x="62" y="197"/>
                    <a:pt x="62" y="197"/>
                  </a:cubicBezTo>
                  <a:cubicBezTo>
                    <a:pt x="60" y="195"/>
                    <a:pt x="58" y="192"/>
                    <a:pt x="53" y="192"/>
                  </a:cubicBezTo>
                  <a:cubicBezTo>
                    <a:pt x="50" y="192"/>
                    <a:pt x="47" y="193"/>
                    <a:pt x="45" y="196"/>
                  </a:cubicBezTo>
                  <a:cubicBezTo>
                    <a:pt x="42" y="199"/>
                    <a:pt x="41" y="205"/>
                    <a:pt x="42" y="209"/>
                  </a:cubicBezTo>
                  <a:cubicBezTo>
                    <a:pt x="43" y="213"/>
                    <a:pt x="44" y="217"/>
                    <a:pt x="44" y="221"/>
                  </a:cubicBezTo>
                  <a:cubicBezTo>
                    <a:pt x="44" y="222"/>
                    <a:pt x="44" y="223"/>
                    <a:pt x="44" y="224"/>
                  </a:cubicBezTo>
                  <a:cubicBezTo>
                    <a:pt x="44" y="224"/>
                    <a:pt x="43" y="224"/>
                    <a:pt x="43" y="225"/>
                  </a:cubicBezTo>
                  <a:cubicBezTo>
                    <a:pt x="41" y="225"/>
                    <a:pt x="41" y="226"/>
                    <a:pt x="40" y="227"/>
                  </a:cubicBezTo>
                  <a:cubicBezTo>
                    <a:pt x="40" y="227"/>
                    <a:pt x="40" y="226"/>
                    <a:pt x="39" y="226"/>
                  </a:cubicBezTo>
                  <a:cubicBezTo>
                    <a:pt x="38" y="223"/>
                    <a:pt x="35" y="221"/>
                    <a:pt x="31" y="219"/>
                  </a:cubicBezTo>
                  <a:cubicBezTo>
                    <a:pt x="30" y="219"/>
                    <a:pt x="30" y="219"/>
                    <a:pt x="30" y="219"/>
                  </a:cubicBezTo>
                  <a:cubicBezTo>
                    <a:pt x="30" y="219"/>
                    <a:pt x="30" y="219"/>
                    <a:pt x="30" y="219"/>
                  </a:cubicBezTo>
                  <a:cubicBezTo>
                    <a:pt x="30" y="219"/>
                    <a:pt x="30" y="218"/>
                    <a:pt x="30" y="218"/>
                  </a:cubicBezTo>
                  <a:cubicBezTo>
                    <a:pt x="30" y="216"/>
                    <a:pt x="30" y="214"/>
                    <a:pt x="28" y="211"/>
                  </a:cubicBezTo>
                  <a:cubicBezTo>
                    <a:pt x="27" y="211"/>
                    <a:pt x="27" y="211"/>
                    <a:pt x="27" y="211"/>
                  </a:cubicBezTo>
                  <a:cubicBezTo>
                    <a:pt x="24" y="208"/>
                    <a:pt x="22" y="207"/>
                    <a:pt x="21" y="207"/>
                  </a:cubicBezTo>
                  <a:cubicBezTo>
                    <a:pt x="20" y="207"/>
                    <a:pt x="20" y="207"/>
                    <a:pt x="20" y="207"/>
                  </a:cubicBezTo>
                  <a:cubicBezTo>
                    <a:pt x="20" y="208"/>
                    <a:pt x="20" y="208"/>
                    <a:pt x="20" y="208"/>
                  </a:cubicBezTo>
                  <a:cubicBezTo>
                    <a:pt x="17" y="208"/>
                    <a:pt x="17" y="212"/>
                    <a:pt x="16" y="215"/>
                  </a:cubicBezTo>
                  <a:cubicBezTo>
                    <a:pt x="16" y="216"/>
                    <a:pt x="16" y="216"/>
                    <a:pt x="16" y="217"/>
                  </a:cubicBezTo>
                  <a:cubicBezTo>
                    <a:pt x="15" y="220"/>
                    <a:pt x="16" y="222"/>
                    <a:pt x="18" y="224"/>
                  </a:cubicBezTo>
                  <a:cubicBezTo>
                    <a:pt x="18" y="224"/>
                    <a:pt x="18" y="224"/>
                    <a:pt x="19" y="225"/>
                  </a:cubicBezTo>
                  <a:cubicBezTo>
                    <a:pt x="19" y="226"/>
                    <a:pt x="20" y="227"/>
                    <a:pt x="20" y="228"/>
                  </a:cubicBezTo>
                  <a:cubicBezTo>
                    <a:pt x="20" y="228"/>
                    <a:pt x="19" y="229"/>
                    <a:pt x="19" y="229"/>
                  </a:cubicBezTo>
                  <a:cubicBezTo>
                    <a:pt x="18" y="231"/>
                    <a:pt x="18" y="233"/>
                    <a:pt x="18" y="234"/>
                  </a:cubicBezTo>
                  <a:cubicBezTo>
                    <a:pt x="18" y="233"/>
                    <a:pt x="17" y="232"/>
                    <a:pt x="17" y="231"/>
                  </a:cubicBezTo>
                  <a:cubicBezTo>
                    <a:pt x="17" y="230"/>
                    <a:pt x="17" y="230"/>
                    <a:pt x="16" y="229"/>
                  </a:cubicBezTo>
                  <a:cubicBezTo>
                    <a:pt x="15" y="227"/>
                    <a:pt x="13" y="225"/>
                    <a:pt x="10" y="225"/>
                  </a:cubicBezTo>
                  <a:cubicBezTo>
                    <a:pt x="9" y="225"/>
                    <a:pt x="9" y="226"/>
                    <a:pt x="8" y="226"/>
                  </a:cubicBezTo>
                  <a:cubicBezTo>
                    <a:pt x="3" y="228"/>
                    <a:pt x="5" y="234"/>
                    <a:pt x="6" y="236"/>
                  </a:cubicBezTo>
                  <a:cubicBezTo>
                    <a:pt x="6" y="236"/>
                    <a:pt x="6" y="236"/>
                    <a:pt x="6" y="237"/>
                  </a:cubicBezTo>
                  <a:cubicBezTo>
                    <a:pt x="6" y="237"/>
                    <a:pt x="6" y="237"/>
                    <a:pt x="6" y="237"/>
                  </a:cubicBezTo>
                  <a:cubicBezTo>
                    <a:pt x="6" y="237"/>
                    <a:pt x="6" y="237"/>
                    <a:pt x="6" y="237"/>
                  </a:cubicBezTo>
                  <a:cubicBezTo>
                    <a:pt x="4" y="238"/>
                    <a:pt x="1" y="238"/>
                    <a:pt x="1" y="241"/>
                  </a:cubicBezTo>
                  <a:cubicBezTo>
                    <a:pt x="0" y="244"/>
                    <a:pt x="3" y="246"/>
                    <a:pt x="4" y="247"/>
                  </a:cubicBezTo>
                  <a:cubicBezTo>
                    <a:pt x="4" y="247"/>
                    <a:pt x="5" y="247"/>
                    <a:pt x="5" y="247"/>
                  </a:cubicBezTo>
                  <a:cubicBezTo>
                    <a:pt x="6" y="248"/>
                    <a:pt x="6" y="249"/>
                    <a:pt x="6" y="250"/>
                  </a:cubicBezTo>
                  <a:cubicBezTo>
                    <a:pt x="6" y="251"/>
                    <a:pt x="6" y="251"/>
                    <a:pt x="6" y="251"/>
                  </a:cubicBezTo>
                  <a:cubicBezTo>
                    <a:pt x="7" y="256"/>
                    <a:pt x="11" y="259"/>
                    <a:pt x="15" y="261"/>
                  </a:cubicBezTo>
                  <a:cubicBezTo>
                    <a:pt x="17" y="263"/>
                    <a:pt x="21" y="265"/>
                    <a:pt x="24" y="265"/>
                  </a:cubicBezTo>
                  <a:cubicBezTo>
                    <a:pt x="26" y="265"/>
                    <a:pt x="27" y="264"/>
                    <a:pt x="28" y="263"/>
                  </a:cubicBezTo>
                  <a:cubicBezTo>
                    <a:pt x="30" y="260"/>
                    <a:pt x="29" y="257"/>
                    <a:pt x="29" y="255"/>
                  </a:cubicBezTo>
                  <a:cubicBezTo>
                    <a:pt x="28" y="253"/>
                    <a:pt x="28" y="252"/>
                    <a:pt x="29" y="252"/>
                  </a:cubicBezTo>
                  <a:cubicBezTo>
                    <a:pt x="29" y="252"/>
                    <a:pt x="29" y="252"/>
                    <a:pt x="29" y="252"/>
                  </a:cubicBezTo>
                  <a:cubicBezTo>
                    <a:pt x="30" y="252"/>
                    <a:pt x="31" y="252"/>
                    <a:pt x="32" y="253"/>
                  </a:cubicBezTo>
                  <a:cubicBezTo>
                    <a:pt x="32" y="253"/>
                    <a:pt x="33" y="254"/>
                    <a:pt x="33" y="255"/>
                  </a:cubicBezTo>
                  <a:cubicBezTo>
                    <a:pt x="33" y="256"/>
                    <a:pt x="34" y="257"/>
                    <a:pt x="34" y="258"/>
                  </a:cubicBezTo>
                  <a:cubicBezTo>
                    <a:pt x="35" y="260"/>
                    <a:pt x="36" y="261"/>
                    <a:pt x="37" y="261"/>
                  </a:cubicBezTo>
                  <a:cubicBezTo>
                    <a:pt x="33" y="263"/>
                    <a:pt x="31" y="268"/>
                    <a:pt x="32" y="273"/>
                  </a:cubicBezTo>
                  <a:cubicBezTo>
                    <a:pt x="33" y="275"/>
                    <a:pt x="35" y="279"/>
                    <a:pt x="37" y="281"/>
                  </a:cubicBezTo>
                  <a:cubicBezTo>
                    <a:pt x="39" y="282"/>
                    <a:pt x="40" y="283"/>
                    <a:pt x="42" y="283"/>
                  </a:cubicBezTo>
                  <a:cubicBezTo>
                    <a:pt x="43" y="283"/>
                    <a:pt x="44" y="284"/>
                    <a:pt x="44" y="284"/>
                  </a:cubicBezTo>
                  <a:cubicBezTo>
                    <a:pt x="44" y="284"/>
                    <a:pt x="44" y="285"/>
                    <a:pt x="44" y="286"/>
                  </a:cubicBezTo>
                  <a:cubicBezTo>
                    <a:pt x="44" y="288"/>
                    <a:pt x="43" y="290"/>
                    <a:pt x="44" y="292"/>
                  </a:cubicBezTo>
                  <a:cubicBezTo>
                    <a:pt x="45" y="293"/>
                    <a:pt x="45" y="293"/>
                    <a:pt x="45" y="293"/>
                  </a:cubicBezTo>
                  <a:cubicBezTo>
                    <a:pt x="46" y="294"/>
                    <a:pt x="46" y="294"/>
                    <a:pt x="46" y="294"/>
                  </a:cubicBezTo>
                  <a:cubicBezTo>
                    <a:pt x="48" y="294"/>
                    <a:pt x="50" y="294"/>
                    <a:pt x="51" y="294"/>
                  </a:cubicBezTo>
                  <a:cubicBezTo>
                    <a:pt x="51" y="294"/>
                    <a:pt x="53" y="294"/>
                    <a:pt x="53" y="294"/>
                  </a:cubicBezTo>
                  <a:cubicBezTo>
                    <a:pt x="53" y="294"/>
                    <a:pt x="53" y="295"/>
                    <a:pt x="53" y="295"/>
                  </a:cubicBezTo>
                  <a:cubicBezTo>
                    <a:pt x="54" y="297"/>
                    <a:pt x="55" y="299"/>
                    <a:pt x="58" y="299"/>
                  </a:cubicBezTo>
                  <a:cubicBezTo>
                    <a:pt x="58" y="299"/>
                    <a:pt x="59" y="299"/>
                    <a:pt x="60" y="299"/>
                  </a:cubicBezTo>
                  <a:cubicBezTo>
                    <a:pt x="60" y="299"/>
                    <a:pt x="60" y="299"/>
                    <a:pt x="60" y="299"/>
                  </a:cubicBezTo>
                  <a:cubicBezTo>
                    <a:pt x="61" y="300"/>
                    <a:pt x="61" y="300"/>
                    <a:pt x="61" y="300"/>
                  </a:cubicBezTo>
                  <a:cubicBezTo>
                    <a:pt x="63" y="301"/>
                    <a:pt x="63" y="301"/>
                    <a:pt x="63" y="301"/>
                  </a:cubicBezTo>
                  <a:cubicBezTo>
                    <a:pt x="63" y="301"/>
                    <a:pt x="63" y="301"/>
                    <a:pt x="63" y="301"/>
                  </a:cubicBezTo>
                  <a:cubicBezTo>
                    <a:pt x="63" y="301"/>
                    <a:pt x="63" y="301"/>
                    <a:pt x="63" y="301"/>
                  </a:cubicBezTo>
                  <a:cubicBezTo>
                    <a:pt x="65" y="301"/>
                    <a:pt x="67" y="299"/>
                    <a:pt x="68" y="297"/>
                  </a:cubicBezTo>
                  <a:cubicBezTo>
                    <a:pt x="69" y="297"/>
                    <a:pt x="69" y="296"/>
                    <a:pt x="70" y="296"/>
                  </a:cubicBezTo>
                  <a:cubicBezTo>
                    <a:pt x="70" y="296"/>
                    <a:pt x="70" y="299"/>
                    <a:pt x="70" y="299"/>
                  </a:cubicBezTo>
                  <a:cubicBezTo>
                    <a:pt x="72" y="299"/>
                    <a:pt x="72" y="299"/>
                    <a:pt x="72" y="299"/>
                  </a:cubicBezTo>
                  <a:cubicBezTo>
                    <a:pt x="72" y="300"/>
                    <a:pt x="72" y="300"/>
                    <a:pt x="72" y="300"/>
                  </a:cubicBezTo>
                  <a:cubicBezTo>
                    <a:pt x="71" y="302"/>
                    <a:pt x="71" y="303"/>
                    <a:pt x="72" y="304"/>
                  </a:cubicBezTo>
                  <a:cubicBezTo>
                    <a:pt x="73" y="306"/>
                    <a:pt x="74" y="307"/>
                    <a:pt x="77" y="307"/>
                  </a:cubicBezTo>
                  <a:cubicBezTo>
                    <a:pt x="78" y="307"/>
                    <a:pt x="79" y="306"/>
                    <a:pt x="80" y="305"/>
                  </a:cubicBezTo>
                  <a:cubicBezTo>
                    <a:pt x="81" y="305"/>
                    <a:pt x="81" y="305"/>
                    <a:pt x="81" y="304"/>
                  </a:cubicBezTo>
                  <a:cubicBezTo>
                    <a:pt x="82" y="303"/>
                    <a:pt x="83" y="302"/>
                    <a:pt x="84" y="301"/>
                  </a:cubicBezTo>
                  <a:cubicBezTo>
                    <a:pt x="84" y="300"/>
                    <a:pt x="85" y="299"/>
                    <a:pt x="85" y="298"/>
                  </a:cubicBezTo>
                  <a:cubicBezTo>
                    <a:pt x="85" y="299"/>
                    <a:pt x="86" y="299"/>
                    <a:pt x="87" y="300"/>
                  </a:cubicBezTo>
                  <a:cubicBezTo>
                    <a:pt x="87" y="300"/>
                    <a:pt x="88" y="300"/>
                    <a:pt x="88" y="300"/>
                  </a:cubicBezTo>
                  <a:cubicBezTo>
                    <a:pt x="89" y="300"/>
                    <a:pt x="89" y="300"/>
                    <a:pt x="89" y="301"/>
                  </a:cubicBezTo>
                  <a:cubicBezTo>
                    <a:pt x="88" y="301"/>
                    <a:pt x="88" y="301"/>
                    <a:pt x="88" y="301"/>
                  </a:cubicBezTo>
                  <a:cubicBezTo>
                    <a:pt x="87" y="302"/>
                    <a:pt x="86" y="302"/>
                    <a:pt x="86" y="303"/>
                  </a:cubicBezTo>
                  <a:cubicBezTo>
                    <a:pt x="84" y="305"/>
                    <a:pt x="82" y="308"/>
                    <a:pt x="82" y="312"/>
                  </a:cubicBezTo>
                  <a:cubicBezTo>
                    <a:pt x="81" y="315"/>
                    <a:pt x="78" y="320"/>
                    <a:pt x="81" y="324"/>
                  </a:cubicBezTo>
                  <a:cubicBezTo>
                    <a:pt x="82" y="326"/>
                    <a:pt x="84" y="326"/>
                    <a:pt x="86" y="326"/>
                  </a:cubicBezTo>
                  <a:cubicBezTo>
                    <a:pt x="88" y="326"/>
                    <a:pt x="91" y="325"/>
                    <a:pt x="94" y="322"/>
                  </a:cubicBezTo>
                  <a:cubicBezTo>
                    <a:pt x="100" y="317"/>
                    <a:pt x="106" y="311"/>
                    <a:pt x="110" y="303"/>
                  </a:cubicBezTo>
                  <a:cubicBezTo>
                    <a:pt x="111" y="300"/>
                    <a:pt x="113" y="298"/>
                    <a:pt x="116" y="296"/>
                  </a:cubicBezTo>
                  <a:cubicBezTo>
                    <a:pt x="116" y="295"/>
                    <a:pt x="116" y="295"/>
                    <a:pt x="116" y="295"/>
                  </a:cubicBezTo>
                  <a:cubicBezTo>
                    <a:pt x="118" y="294"/>
                    <a:pt x="120" y="292"/>
                    <a:pt x="122" y="290"/>
                  </a:cubicBezTo>
                  <a:cubicBezTo>
                    <a:pt x="122" y="291"/>
                    <a:pt x="122" y="292"/>
                    <a:pt x="121" y="292"/>
                  </a:cubicBezTo>
                  <a:cubicBezTo>
                    <a:pt x="118" y="294"/>
                    <a:pt x="116" y="296"/>
                    <a:pt x="116" y="300"/>
                  </a:cubicBezTo>
                  <a:cubicBezTo>
                    <a:pt x="116" y="302"/>
                    <a:pt x="116" y="302"/>
                    <a:pt x="116" y="302"/>
                  </a:cubicBezTo>
                  <a:cubicBezTo>
                    <a:pt x="118" y="303"/>
                    <a:pt x="118" y="303"/>
                    <a:pt x="118" y="303"/>
                  </a:cubicBezTo>
                  <a:cubicBezTo>
                    <a:pt x="118" y="303"/>
                    <a:pt x="118" y="303"/>
                    <a:pt x="119" y="304"/>
                  </a:cubicBezTo>
                  <a:cubicBezTo>
                    <a:pt x="118" y="304"/>
                    <a:pt x="118" y="304"/>
                    <a:pt x="118" y="304"/>
                  </a:cubicBezTo>
                  <a:cubicBezTo>
                    <a:pt x="114" y="304"/>
                    <a:pt x="113" y="306"/>
                    <a:pt x="112" y="308"/>
                  </a:cubicBezTo>
                  <a:cubicBezTo>
                    <a:pt x="111" y="308"/>
                    <a:pt x="111" y="309"/>
                    <a:pt x="111" y="309"/>
                  </a:cubicBezTo>
                  <a:cubicBezTo>
                    <a:pt x="110" y="309"/>
                    <a:pt x="110" y="310"/>
                    <a:pt x="109" y="310"/>
                  </a:cubicBezTo>
                  <a:cubicBezTo>
                    <a:pt x="108" y="311"/>
                    <a:pt x="106" y="313"/>
                    <a:pt x="105" y="315"/>
                  </a:cubicBezTo>
                  <a:cubicBezTo>
                    <a:pt x="105" y="316"/>
                    <a:pt x="105" y="321"/>
                    <a:pt x="106" y="323"/>
                  </a:cubicBezTo>
                  <a:cubicBezTo>
                    <a:pt x="106" y="323"/>
                    <a:pt x="105" y="323"/>
                    <a:pt x="105" y="323"/>
                  </a:cubicBezTo>
                  <a:cubicBezTo>
                    <a:pt x="102" y="324"/>
                    <a:pt x="101" y="327"/>
                    <a:pt x="101" y="328"/>
                  </a:cubicBezTo>
                  <a:cubicBezTo>
                    <a:pt x="101" y="329"/>
                    <a:pt x="101" y="329"/>
                    <a:pt x="101" y="329"/>
                  </a:cubicBezTo>
                  <a:cubicBezTo>
                    <a:pt x="101" y="330"/>
                    <a:pt x="100" y="330"/>
                    <a:pt x="100" y="331"/>
                  </a:cubicBezTo>
                  <a:cubicBezTo>
                    <a:pt x="99" y="332"/>
                    <a:pt x="99" y="333"/>
                    <a:pt x="98" y="335"/>
                  </a:cubicBezTo>
                  <a:cubicBezTo>
                    <a:pt x="98" y="336"/>
                    <a:pt x="98" y="337"/>
                    <a:pt x="97" y="338"/>
                  </a:cubicBezTo>
                  <a:cubicBezTo>
                    <a:pt x="97" y="338"/>
                    <a:pt x="97" y="339"/>
                    <a:pt x="96" y="339"/>
                  </a:cubicBezTo>
                  <a:cubicBezTo>
                    <a:pt x="94" y="342"/>
                    <a:pt x="94" y="350"/>
                    <a:pt x="95" y="353"/>
                  </a:cubicBezTo>
                  <a:cubicBezTo>
                    <a:pt x="96" y="356"/>
                    <a:pt x="99" y="357"/>
                    <a:pt x="100" y="357"/>
                  </a:cubicBezTo>
                  <a:cubicBezTo>
                    <a:pt x="102" y="357"/>
                    <a:pt x="104" y="355"/>
                    <a:pt x="105" y="355"/>
                  </a:cubicBezTo>
                  <a:cubicBezTo>
                    <a:pt x="105" y="354"/>
                    <a:pt x="106" y="354"/>
                    <a:pt x="106" y="354"/>
                  </a:cubicBezTo>
                  <a:cubicBezTo>
                    <a:pt x="106" y="355"/>
                    <a:pt x="107" y="357"/>
                    <a:pt x="108" y="358"/>
                  </a:cubicBezTo>
                  <a:cubicBezTo>
                    <a:pt x="108" y="358"/>
                    <a:pt x="108" y="358"/>
                    <a:pt x="109" y="358"/>
                  </a:cubicBezTo>
                  <a:cubicBezTo>
                    <a:pt x="107" y="359"/>
                    <a:pt x="104" y="359"/>
                    <a:pt x="102" y="360"/>
                  </a:cubicBezTo>
                  <a:cubicBezTo>
                    <a:pt x="102" y="360"/>
                    <a:pt x="102" y="360"/>
                    <a:pt x="101" y="360"/>
                  </a:cubicBezTo>
                  <a:cubicBezTo>
                    <a:pt x="99" y="361"/>
                    <a:pt x="95" y="362"/>
                    <a:pt x="94" y="366"/>
                  </a:cubicBezTo>
                  <a:cubicBezTo>
                    <a:pt x="94" y="368"/>
                    <a:pt x="95" y="369"/>
                    <a:pt x="95" y="369"/>
                  </a:cubicBezTo>
                  <a:cubicBezTo>
                    <a:pt x="96" y="370"/>
                    <a:pt x="97" y="371"/>
                    <a:pt x="98" y="371"/>
                  </a:cubicBezTo>
                  <a:cubicBezTo>
                    <a:pt x="98" y="371"/>
                    <a:pt x="98" y="371"/>
                    <a:pt x="98" y="371"/>
                  </a:cubicBezTo>
                  <a:cubicBezTo>
                    <a:pt x="96" y="372"/>
                    <a:pt x="96" y="373"/>
                    <a:pt x="96" y="374"/>
                  </a:cubicBezTo>
                  <a:cubicBezTo>
                    <a:pt x="95" y="373"/>
                    <a:pt x="95" y="373"/>
                    <a:pt x="95" y="373"/>
                  </a:cubicBezTo>
                  <a:cubicBezTo>
                    <a:pt x="94" y="372"/>
                    <a:pt x="93" y="372"/>
                    <a:pt x="92" y="372"/>
                  </a:cubicBezTo>
                  <a:cubicBezTo>
                    <a:pt x="90" y="372"/>
                    <a:pt x="90" y="373"/>
                    <a:pt x="89" y="373"/>
                  </a:cubicBezTo>
                  <a:cubicBezTo>
                    <a:pt x="88" y="373"/>
                    <a:pt x="88" y="373"/>
                    <a:pt x="88" y="373"/>
                  </a:cubicBezTo>
                  <a:cubicBezTo>
                    <a:pt x="87" y="374"/>
                    <a:pt x="87" y="374"/>
                    <a:pt x="86" y="374"/>
                  </a:cubicBezTo>
                  <a:cubicBezTo>
                    <a:pt x="86" y="374"/>
                    <a:pt x="85" y="373"/>
                    <a:pt x="84" y="373"/>
                  </a:cubicBezTo>
                  <a:cubicBezTo>
                    <a:pt x="82" y="373"/>
                    <a:pt x="81" y="373"/>
                    <a:pt x="80" y="373"/>
                  </a:cubicBezTo>
                  <a:cubicBezTo>
                    <a:pt x="79" y="373"/>
                    <a:pt x="79" y="373"/>
                    <a:pt x="79" y="373"/>
                  </a:cubicBezTo>
                  <a:cubicBezTo>
                    <a:pt x="76" y="373"/>
                    <a:pt x="74" y="373"/>
                    <a:pt x="72" y="374"/>
                  </a:cubicBezTo>
                  <a:cubicBezTo>
                    <a:pt x="70" y="374"/>
                    <a:pt x="69" y="374"/>
                    <a:pt x="67" y="374"/>
                  </a:cubicBezTo>
                  <a:cubicBezTo>
                    <a:pt x="66" y="375"/>
                    <a:pt x="62" y="375"/>
                    <a:pt x="61" y="378"/>
                  </a:cubicBezTo>
                  <a:cubicBezTo>
                    <a:pt x="60" y="379"/>
                    <a:pt x="60" y="380"/>
                    <a:pt x="60" y="380"/>
                  </a:cubicBezTo>
                  <a:cubicBezTo>
                    <a:pt x="60" y="380"/>
                    <a:pt x="60" y="381"/>
                    <a:pt x="60" y="381"/>
                  </a:cubicBezTo>
                  <a:cubicBezTo>
                    <a:pt x="60" y="381"/>
                    <a:pt x="59" y="381"/>
                    <a:pt x="59" y="381"/>
                  </a:cubicBezTo>
                  <a:cubicBezTo>
                    <a:pt x="58" y="382"/>
                    <a:pt x="58" y="382"/>
                    <a:pt x="57" y="382"/>
                  </a:cubicBezTo>
                  <a:cubicBezTo>
                    <a:pt x="56" y="384"/>
                    <a:pt x="54" y="386"/>
                    <a:pt x="56" y="389"/>
                  </a:cubicBezTo>
                  <a:cubicBezTo>
                    <a:pt x="57" y="393"/>
                    <a:pt x="60" y="394"/>
                    <a:pt x="64" y="394"/>
                  </a:cubicBezTo>
                  <a:cubicBezTo>
                    <a:pt x="66" y="394"/>
                    <a:pt x="68" y="394"/>
                    <a:pt x="69" y="394"/>
                  </a:cubicBezTo>
                  <a:cubicBezTo>
                    <a:pt x="70" y="394"/>
                    <a:pt x="70" y="394"/>
                    <a:pt x="71" y="394"/>
                  </a:cubicBezTo>
                  <a:cubicBezTo>
                    <a:pt x="73" y="393"/>
                    <a:pt x="76" y="393"/>
                    <a:pt x="78" y="393"/>
                  </a:cubicBezTo>
                  <a:cubicBezTo>
                    <a:pt x="79" y="393"/>
                    <a:pt x="81" y="393"/>
                    <a:pt x="82" y="393"/>
                  </a:cubicBezTo>
                  <a:cubicBezTo>
                    <a:pt x="84" y="393"/>
                    <a:pt x="86" y="394"/>
                    <a:pt x="88" y="394"/>
                  </a:cubicBezTo>
                  <a:cubicBezTo>
                    <a:pt x="88" y="394"/>
                    <a:pt x="88" y="394"/>
                    <a:pt x="89" y="394"/>
                  </a:cubicBezTo>
                  <a:cubicBezTo>
                    <a:pt x="87" y="395"/>
                    <a:pt x="86" y="395"/>
                    <a:pt x="85" y="395"/>
                  </a:cubicBezTo>
                  <a:cubicBezTo>
                    <a:pt x="85" y="396"/>
                    <a:pt x="85" y="396"/>
                    <a:pt x="85" y="396"/>
                  </a:cubicBezTo>
                  <a:cubicBezTo>
                    <a:pt x="83" y="396"/>
                    <a:pt x="79" y="398"/>
                    <a:pt x="78" y="402"/>
                  </a:cubicBezTo>
                  <a:cubicBezTo>
                    <a:pt x="78" y="401"/>
                    <a:pt x="77" y="401"/>
                    <a:pt x="76" y="400"/>
                  </a:cubicBezTo>
                  <a:cubicBezTo>
                    <a:pt x="76" y="400"/>
                    <a:pt x="75" y="399"/>
                    <a:pt x="74" y="399"/>
                  </a:cubicBezTo>
                  <a:cubicBezTo>
                    <a:pt x="72" y="397"/>
                    <a:pt x="69" y="395"/>
                    <a:pt x="65" y="395"/>
                  </a:cubicBezTo>
                  <a:cubicBezTo>
                    <a:pt x="65" y="395"/>
                    <a:pt x="64" y="395"/>
                    <a:pt x="63" y="396"/>
                  </a:cubicBezTo>
                  <a:cubicBezTo>
                    <a:pt x="60" y="397"/>
                    <a:pt x="59" y="399"/>
                    <a:pt x="58" y="400"/>
                  </a:cubicBezTo>
                  <a:cubicBezTo>
                    <a:pt x="58" y="401"/>
                    <a:pt x="57" y="402"/>
                    <a:pt x="57" y="402"/>
                  </a:cubicBezTo>
                  <a:cubicBezTo>
                    <a:pt x="56" y="402"/>
                    <a:pt x="56" y="403"/>
                    <a:pt x="55" y="403"/>
                  </a:cubicBezTo>
                  <a:cubicBezTo>
                    <a:pt x="53" y="403"/>
                    <a:pt x="51" y="403"/>
                    <a:pt x="50" y="404"/>
                  </a:cubicBezTo>
                  <a:cubicBezTo>
                    <a:pt x="48" y="406"/>
                    <a:pt x="47" y="409"/>
                    <a:pt x="47" y="411"/>
                  </a:cubicBezTo>
                  <a:cubicBezTo>
                    <a:pt x="47" y="412"/>
                    <a:pt x="47" y="413"/>
                    <a:pt x="46" y="413"/>
                  </a:cubicBezTo>
                  <a:cubicBezTo>
                    <a:pt x="46" y="413"/>
                    <a:pt x="46" y="413"/>
                    <a:pt x="46" y="413"/>
                  </a:cubicBezTo>
                  <a:cubicBezTo>
                    <a:pt x="45" y="414"/>
                    <a:pt x="43" y="416"/>
                    <a:pt x="45" y="419"/>
                  </a:cubicBezTo>
                  <a:cubicBezTo>
                    <a:pt x="45" y="421"/>
                    <a:pt x="47" y="422"/>
                    <a:pt x="51" y="423"/>
                  </a:cubicBezTo>
                  <a:cubicBezTo>
                    <a:pt x="51" y="423"/>
                    <a:pt x="51" y="423"/>
                    <a:pt x="52" y="423"/>
                  </a:cubicBezTo>
                  <a:cubicBezTo>
                    <a:pt x="53" y="424"/>
                    <a:pt x="54" y="424"/>
                    <a:pt x="55" y="424"/>
                  </a:cubicBezTo>
                  <a:cubicBezTo>
                    <a:pt x="55" y="425"/>
                    <a:pt x="56" y="425"/>
                    <a:pt x="56" y="425"/>
                  </a:cubicBezTo>
                  <a:cubicBezTo>
                    <a:pt x="56" y="425"/>
                    <a:pt x="56" y="425"/>
                    <a:pt x="56" y="425"/>
                  </a:cubicBezTo>
                  <a:cubicBezTo>
                    <a:pt x="56" y="425"/>
                    <a:pt x="56" y="425"/>
                    <a:pt x="56" y="425"/>
                  </a:cubicBezTo>
                  <a:cubicBezTo>
                    <a:pt x="55" y="425"/>
                    <a:pt x="55" y="425"/>
                    <a:pt x="54" y="425"/>
                  </a:cubicBezTo>
                  <a:cubicBezTo>
                    <a:pt x="54" y="425"/>
                    <a:pt x="53" y="425"/>
                    <a:pt x="52" y="425"/>
                  </a:cubicBezTo>
                  <a:cubicBezTo>
                    <a:pt x="52" y="425"/>
                    <a:pt x="52" y="425"/>
                    <a:pt x="51" y="425"/>
                  </a:cubicBezTo>
                  <a:cubicBezTo>
                    <a:pt x="48" y="425"/>
                    <a:pt x="47" y="426"/>
                    <a:pt x="46" y="428"/>
                  </a:cubicBezTo>
                  <a:cubicBezTo>
                    <a:pt x="46" y="430"/>
                    <a:pt x="48" y="432"/>
                    <a:pt x="52" y="433"/>
                  </a:cubicBezTo>
                  <a:cubicBezTo>
                    <a:pt x="52" y="433"/>
                    <a:pt x="52" y="433"/>
                    <a:pt x="53" y="433"/>
                  </a:cubicBezTo>
                  <a:cubicBezTo>
                    <a:pt x="53" y="433"/>
                    <a:pt x="53" y="433"/>
                    <a:pt x="53" y="433"/>
                  </a:cubicBezTo>
                  <a:cubicBezTo>
                    <a:pt x="53" y="433"/>
                    <a:pt x="53" y="434"/>
                    <a:pt x="54" y="434"/>
                  </a:cubicBezTo>
                  <a:cubicBezTo>
                    <a:pt x="54" y="434"/>
                    <a:pt x="55" y="436"/>
                    <a:pt x="57" y="436"/>
                  </a:cubicBezTo>
                  <a:cubicBezTo>
                    <a:pt x="58" y="436"/>
                    <a:pt x="60" y="437"/>
                    <a:pt x="62" y="437"/>
                  </a:cubicBezTo>
                  <a:cubicBezTo>
                    <a:pt x="64" y="437"/>
                    <a:pt x="65" y="436"/>
                    <a:pt x="67" y="435"/>
                  </a:cubicBezTo>
                  <a:cubicBezTo>
                    <a:pt x="67" y="435"/>
                    <a:pt x="67" y="434"/>
                    <a:pt x="68" y="434"/>
                  </a:cubicBezTo>
                  <a:cubicBezTo>
                    <a:pt x="68" y="434"/>
                    <a:pt x="68" y="434"/>
                    <a:pt x="68" y="434"/>
                  </a:cubicBezTo>
                  <a:cubicBezTo>
                    <a:pt x="68" y="434"/>
                    <a:pt x="68" y="434"/>
                    <a:pt x="69" y="434"/>
                  </a:cubicBezTo>
                  <a:cubicBezTo>
                    <a:pt x="69" y="434"/>
                    <a:pt x="70" y="434"/>
                    <a:pt x="71" y="433"/>
                  </a:cubicBezTo>
                  <a:cubicBezTo>
                    <a:pt x="73" y="433"/>
                    <a:pt x="74" y="432"/>
                    <a:pt x="75" y="432"/>
                  </a:cubicBezTo>
                  <a:cubicBezTo>
                    <a:pt x="76" y="431"/>
                    <a:pt x="77" y="431"/>
                    <a:pt x="78" y="431"/>
                  </a:cubicBezTo>
                  <a:cubicBezTo>
                    <a:pt x="78" y="431"/>
                    <a:pt x="78" y="431"/>
                    <a:pt x="79" y="431"/>
                  </a:cubicBezTo>
                  <a:cubicBezTo>
                    <a:pt x="79" y="432"/>
                    <a:pt x="79" y="432"/>
                    <a:pt x="80" y="432"/>
                  </a:cubicBezTo>
                  <a:cubicBezTo>
                    <a:pt x="79" y="433"/>
                    <a:pt x="75" y="434"/>
                    <a:pt x="74" y="435"/>
                  </a:cubicBezTo>
                  <a:cubicBezTo>
                    <a:pt x="73" y="435"/>
                    <a:pt x="73" y="435"/>
                    <a:pt x="72" y="435"/>
                  </a:cubicBezTo>
                  <a:cubicBezTo>
                    <a:pt x="70" y="435"/>
                    <a:pt x="68" y="436"/>
                    <a:pt x="67" y="437"/>
                  </a:cubicBezTo>
                  <a:cubicBezTo>
                    <a:pt x="65" y="438"/>
                    <a:pt x="64" y="440"/>
                    <a:pt x="64" y="441"/>
                  </a:cubicBezTo>
                  <a:cubicBezTo>
                    <a:pt x="64" y="442"/>
                    <a:pt x="64" y="443"/>
                    <a:pt x="64" y="443"/>
                  </a:cubicBezTo>
                  <a:cubicBezTo>
                    <a:pt x="63" y="443"/>
                    <a:pt x="63" y="443"/>
                    <a:pt x="62" y="444"/>
                  </a:cubicBezTo>
                  <a:cubicBezTo>
                    <a:pt x="61" y="444"/>
                    <a:pt x="59" y="445"/>
                    <a:pt x="58" y="447"/>
                  </a:cubicBezTo>
                  <a:cubicBezTo>
                    <a:pt x="57" y="450"/>
                    <a:pt x="58" y="455"/>
                    <a:pt x="61" y="457"/>
                  </a:cubicBezTo>
                  <a:cubicBezTo>
                    <a:pt x="61" y="457"/>
                    <a:pt x="61" y="457"/>
                    <a:pt x="61" y="457"/>
                  </a:cubicBezTo>
                  <a:cubicBezTo>
                    <a:pt x="61" y="457"/>
                    <a:pt x="61" y="457"/>
                    <a:pt x="61" y="457"/>
                  </a:cubicBezTo>
                  <a:cubicBezTo>
                    <a:pt x="59" y="457"/>
                    <a:pt x="58" y="457"/>
                    <a:pt x="57" y="457"/>
                  </a:cubicBezTo>
                  <a:cubicBezTo>
                    <a:pt x="55" y="458"/>
                    <a:pt x="54" y="460"/>
                    <a:pt x="54" y="461"/>
                  </a:cubicBezTo>
                  <a:cubicBezTo>
                    <a:pt x="53" y="461"/>
                    <a:pt x="53" y="461"/>
                    <a:pt x="53" y="461"/>
                  </a:cubicBezTo>
                  <a:cubicBezTo>
                    <a:pt x="53" y="461"/>
                    <a:pt x="52" y="461"/>
                    <a:pt x="52" y="461"/>
                  </a:cubicBezTo>
                  <a:cubicBezTo>
                    <a:pt x="52" y="461"/>
                    <a:pt x="52" y="460"/>
                    <a:pt x="52" y="460"/>
                  </a:cubicBezTo>
                  <a:cubicBezTo>
                    <a:pt x="51" y="458"/>
                    <a:pt x="49" y="456"/>
                    <a:pt x="47" y="456"/>
                  </a:cubicBezTo>
                  <a:cubicBezTo>
                    <a:pt x="44" y="456"/>
                    <a:pt x="43" y="458"/>
                    <a:pt x="42" y="461"/>
                  </a:cubicBezTo>
                  <a:cubicBezTo>
                    <a:pt x="41" y="464"/>
                    <a:pt x="42" y="468"/>
                    <a:pt x="43" y="470"/>
                  </a:cubicBezTo>
                  <a:cubicBezTo>
                    <a:pt x="45" y="474"/>
                    <a:pt x="47" y="476"/>
                    <a:pt x="50" y="476"/>
                  </a:cubicBezTo>
                  <a:cubicBezTo>
                    <a:pt x="52" y="476"/>
                    <a:pt x="53" y="475"/>
                    <a:pt x="55" y="474"/>
                  </a:cubicBezTo>
                  <a:cubicBezTo>
                    <a:pt x="58" y="473"/>
                    <a:pt x="60" y="473"/>
                    <a:pt x="65" y="472"/>
                  </a:cubicBezTo>
                  <a:cubicBezTo>
                    <a:pt x="69" y="472"/>
                    <a:pt x="73" y="472"/>
                    <a:pt x="77" y="470"/>
                  </a:cubicBezTo>
                  <a:cubicBezTo>
                    <a:pt x="79" y="469"/>
                    <a:pt x="80" y="468"/>
                    <a:pt x="81" y="467"/>
                  </a:cubicBezTo>
                  <a:cubicBezTo>
                    <a:pt x="82" y="466"/>
                    <a:pt x="84" y="465"/>
                    <a:pt x="85" y="465"/>
                  </a:cubicBezTo>
                  <a:cubicBezTo>
                    <a:pt x="85" y="464"/>
                    <a:pt x="86" y="464"/>
                    <a:pt x="86" y="464"/>
                  </a:cubicBezTo>
                  <a:cubicBezTo>
                    <a:pt x="88" y="464"/>
                    <a:pt x="88" y="464"/>
                    <a:pt x="88" y="464"/>
                  </a:cubicBezTo>
                  <a:cubicBezTo>
                    <a:pt x="89" y="464"/>
                    <a:pt x="90" y="464"/>
                    <a:pt x="91" y="464"/>
                  </a:cubicBezTo>
                  <a:cubicBezTo>
                    <a:pt x="92" y="464"/>
                    <a:pt x="93" y="463"/>
                    <a:pt x="94" y="462"/>
                  </a:cubicBezTo>
                  <a:cubicBezTo>
                    <a:pt x="94" y="462"/>
                    <a:pt x="94" y="462"/>
                    <a:pt x="94" y="462"/>
                  </a:cubicBezTo>
                  <a:cubicBezTo>
                    <a:pt x="93" y="464"/>
                    <a:pt x="94" y="466"/>
                    <a:pt x="95" y="467"/>
                  </a:cubicBezTo>
                  <a:cubicBezTo>
                    <a:pt x="95" y="467"/>
                    <a:pt x="97" y="468"/>
                    <a:pt x="98" y="468"/>
                  </a:cubicBezTo>
                  <a:cubicBezTo>
                    <a:pt x="101" y="468"/>
                    <a:pt x="106" y="465"/>
                    <a:pt x="107" y="464"/>
                  </a:cubicBezTo>
                  <a:cubicBezTo>
                    <a:pt x="107" y="464"/>
                    <a:pt x="108" y="463"/>
                    <a:pt x="108" y="463"/>
                  </a:cubicBezTo>
                  <a:cubicBezTo>
                    <a:pt x="112" y="460"/>
                    <a:pt x="116" y="458"/>
                    <a:pt x="115" y="455"/>
                  </a:cubicBezTo>
                  <a:cubicBezTo>
                    <a:pt x="115" y="454"/>
                    <a:pt x="115" y="453"/>
                    <a:pt x="115" y="452"/>
                  </a:cubicBezTo>
                  <a:cubicBezTo>
                    <a:pt x="115" y="452"/>
                    <a:pt x="115" y="452"/>
                    <a:pt x="116" y="452"/>
                  </a:cubicBezTo>
                  <a:cubicBezTo>
                    <a:pt x="116" y="452"/>
                    <a:pt x="116" y="452"/>
                    <a:pt x="116" y="452"/>
                  </a:cubicBezTo>
                  <a:cubicBezTo>
                    <a:pt x="117" y="452"/>
                    <a:pt x="117" y="452"/>
                    <a:pt x="117" y="452"/>
                  </a:cubicBezTo>
                  <a:cubicBezTo>
                    <a:pt x="121" y="452"/>
                    <a:pt x="121" y="446"/>
                    <a:pt x="121" y="445"/>
                  </a:cubicBezTo>
                  <a:cubicBezTo>
                    <a:pt x="122" y="439"/>
                    <a:pt x="118" y="433"/>
                    <a:pt x="113" y="429"/>
                  </a:cubicBezTo>
                  <a:cubicBezTo>
                    <a:pt x="113" y="429"/>
                    <a:pt x="114" y="429"/>
                    <a:pt x="114" y="429"/>
                  </a:cubicBezTo>
                  <a:cubicBezTo>
                    <a:pt x="115" y="430"/>
                    <a:pt x="117" y="430"/>
                    <a:pt x="118" y="430"/>
                  </a:cubicBezTo>
                  <a:cubicBezTo>
                    <a:pt x="118" y="430"/>
                    <a:pt x="118" y="430"/>
                    <a:pt x="118" y="430"/>
                  </a:cubicBezTo>
                  <a:cubicBezTo>
                    <a:pt x="127" y="430"/>
                    <a:pt x="136" y="419"/>
                    <a:pt x="140" y="412"/>
                  </a:cubicBezTo>
                  <a:cubicBezTo>
                    <a:pt x="141" y="411"/>
                    <a:pt x="141" y="411"/>
                    <a:pt x="141" y="411"/>
                  </a:cubicBezTo>
                  <a:cubicBezTo>
                    <a:pt x="144" y="407"/>
                    <a:pt x="147" y="404"/>
                    <a:pt x="150" y="400"/>
                  </a:cubicBezTo>
                  <a:cubicBezTo>
                    <a:pt x="152" y="399"/>
                    <a:pt x="153" y="397"/>
                    <a:pt x="155" y="395"/>
                  </a:cubicBezTo>
                  <a:cubicBezTo>
                    <a:pt x="156" y="393"/>
                    <a:pt x="158" y="391"/>
                    <a:pt x="160" y="390"/>
                  </a:cubicBezTo>
                  <a:cubicBezTo>
                    <a:pt x="161" y="389"/>
                    <a:pt x="162" y="388"/>
                    <a:pt x="163" y="387"/>
                  </a:cubicBezTo>
                  <a:cubicBezTo>
                    <a:pt x="163" y="387"/>
                    <a:pt x="163" y="387"/>
                    <a:pt x="163" y="387"/>
                  </a:cubicBezTo>
                  <a:cubicBezTo>
                    <a:pt x="163" y="387"/>
                    <a:pt x="163" y="387"/>
                    <a:pt x="163" y="387"/>
                  </a:cubicBezTo>
                  <a:cubicBezTo>
                    <a:pt x="164" y="389"/>
                    <a:pt x="164" y="390"/>
                    <a:pt x="165" y="391"/>
                  </a:cubicBezTo>
                  <a:cubicBezTo>
                    <a:pt x="161" y="392"/>
                    <a:pt x="158" y="393"/>
                    <a:pt x="156" y="396"/>
                  </a:cubicBezTo>
                  <a:cubicBezTo>
                    <a:pt x="155" y="398"/>
                    <a:pt x="154" y="400"/>
                    <a:pt x="153" y="401"/>
                  </a:cubicBezTo>
                  <a:cubicBezTo>
                    <a:pt x="152" y="404"/>
                    <a:pt x="151" y="406"/>
                    <a:pt x="150" y="408"/>
                  </a:cubicBezTo>
                  <a:cubicBezTo>
                    <a:pt x="149" y="409"/>
                    <a:pt x="149" y="409"/>
                    <a:pt x="149" y="409"/>
                  </a:cubicBezTo>
                  <a:cubicBezTo>
                    <a:pt x="147" y="410"/>
                    <a:pt x="146" y="411"/>
                    <a:pt x="145" y="414"/>
                  </a:cubicBezTo>
                  <a:cubicBezTo>
                    <a:pt x="145" y="415"/>
                    <a:pt x="145" y="415"/>
                    <a:pt x="145" y="415"/>
                  </a:cubicBezTo>
                  <a:cubicBezTo>
                    <a:pt x="145" y="415"/>
                    <a:pt x="144" y="415"/>
                    <a:pt x="144" y="416"/>
                  </a:cubicBezTo>
                  <a:cubicBezTo>
                    <a:pt x="143" y="415"/>
                    <a:pt x="143" y="415"/>
                    <a:pt x="143" y="415"/>
                  </a:cubicBezTo>
                  <a:cubicBezTo>
                    <a:pt x="142" y="415"/>
                    <a:pt x="142" y="415"/>
                    <a:pt x="142" y="415"/>
                  </a:cubicBezTo>
                  <a:cubicBezTo>
                    <a:pt x="141" y="415"/>
                    <a:pt x="141" y="415"/>
                    <a:pt x="141" y="415"/>
                  </a:cubicBezTo>
                  <a:cubicBezTo>
                    <a:pt x="138" y="415"/>
                    <a:pt x="136" y="418"/>
                    <a:pt x="133" y="421"/>
                  </a:cubicBezTo>
                  <a:cubicBezTo>
                    <a:pt x="133" y="422"/>
                    <a:pt x="132" y="423"/>
                    <a:pt x="131" y="424"/>
                  </a:cubicBezTo>
                  <a:cubicBezTo>
                    <a:pt x="131" y="424"/>
                    <a:pt x="131" y="424"/>
                    <a:pt x="131" y="424"/>
                  </a:cubicBezTo>
                  <a:cubicBezTo>
                    <a:pt x="128" y="426"/>
                    <a:pt x="121" y="431"/>
                    <a:pt x="125" y="436"/>
                  </a:cubicBezTo>
                  <a:cubicBezTo>
                    <a:pt x="125" y="437"/>
                    <a:pt x="127" y="438"/>
                    <a:pt x="128" y="438"/>
                  </a:cubicBezTo>
                  <a:cubicBezTo>
                    <a:pt x="129" y="438"/>
                    <a:pt x="132" y="438"/>
                    <a:pt x="137" y="432"/>
                  </a:cubicBezTo>
                  <a:cubicBezTo>
                    <a:pt x="139" y="431"/>
                    <a:pt x="143" y="426"/>
                    <a:pt x="144" y="422"/>
                  </a:cubicBezTo>
                  <a:cubicBezTo>
                    <a:pt x="144" y="422"/>
                    <a:pt x="145" y="423"/>
                    <a:pt x="147" y="424"/>
                  </a:cubicBezTo>
                  <a:cubicBezTo>
                    <a:pt x="147" y="424"/>
                    <a:pt x="147" y="424"/>
                    <a:pt x="147" y="424"/>
                  </a:cubicBezTo>
                  <a:cubicBezTo>
                    <a:pt x="146" y="425"/>
                    <a:pt x="146" y="425"/>
                    <a:pt x="146" y="426"/>
                  </a:cubicBezTo>
                  <a:cubicBezTo>
                    <a:pt x="145" y="426"/>
                    <a:pt x="145" y="426"/>
                    <a:pt x="145" y="427"/>
                  </a:cubicBezTo>
                  <a:cubicBezTo>
                    <a:pt x="145" y="427"/>
                    <a:pt x="144" y="427"/>
                    <a:pt x="144" y="427"/>
                  </a:cubicBezTo>
                  <a:cubicBezTo>
                    <a:pt x="143" y="428"/>
                    <a:pt x="141" y="428"/>
                    <a:pt x="141" y="431"/>
                  </a:cubicBezTo>
                  <a:cubicBezTo>
                    <a:pt x="140" y="433"/>
                    <a:pt x="141" y="434"/>
                    <a:pt x="142" y="435"/>
                  </a:cubicBezTo>
                  <a:cubicBezTo>
                    <a:pt x="142" y="436"/>
                    <a:pt x="143" y="436"/>
                    <a:pt x="143" y="437"/>
                  </a:cubicBezTo>
                  <a:cubicBezTo>
                    <a:pt x="142" y="437"/>
                    <a:pt x="142" y="437"/>
                    <a:pt x="141" y="437"/>
                  </a:cubicBezTo>
                  <a:cubicBezTo>
                    <a:pt x="137" y="438"/>
                    <a:pt x="137" y="441"/>
                    <a:pt x="136" y="443"/>
                  </a:cubicBezTo>
                  <a:cubicBezTo>
                    <a:pt x="136" y="443"/>
                    <a:pt x="136" y="443"/>
                    <a:pt x="136" y="443"/>
                  </a:cubicBezTo>
                  <a:cubicBezTo>
                    <a:pt x="135" y="443"/>
                    <a:pt x="134" y="443"/>
                    <a:pt x="133" y="443"/>
                  </a:cubicBezTo>
                  <a:cubicBezTo>
                    <a:pt x="131" y="443"/>
                    <a:pt x="128" y="445"/>
                    <a:pt x="126" y="447"/>
                  </a:cubicBezTo>
                  <a:cubicBezTo>
                    <a:pt x="125" y="449"/>
                    <a:pt x="125" y="451"/>
                    <a:pt x="126" y="452"/>
                  </a:cubicBezTo>
                  <a:cubicBezTo>
                    <a:pt x="128" y="454"/>
                    <a:pt x="130" y="454"/>
                    <a:pt x="131" y="454"/>
                  </a:cubicBezTo>
                  <a:cubicBezTo>
                    <a:pt x="131" y="455"/>
                    <a:pt x="131" y="455"/>
                    <a:pt x="131" y="455"/>
                  </a:cubicBezTo>
                  <a:cubicBezTo>
                    <a:pt x="130" y="455"/>
                    <a:pt x="130" y="455"/>
                    <a:pt x="130" y="455"/>
                  </a:cubicBezTo>
                  <a:cubicBezTo>
                    <a:pt x="129" y="457"/>
                    <a:pt x="128" y="458"/>
                    <a:pt x="127" y="460"/>
                  </a:cubicBezTo>
                  <a:cubicBezTo>
                    <a:pt x="127" y="461"/>
                    <a:pt x="126" y="462"/>
                    <a:pt x="126" y="462"/>
                  </a:cubicBezTo>
                  <a:cubicBezTo>
                    <a:pt x="125" y="463"/>
                    <a:pt x="125" y="463"/>
                    <a:pt x="125" y="463"/>
                  </a:cubicBezTo>
                  <a:cubicBezTo>
                    <a:pt x="125" y="464"/>
                    <a:pt x="124" y="464"/>
                    <a:pt x="124" y="465"/>
                  </a:cubicBezTo>
                  <a:cubicBezTo>
                    <a:pt x="124" y="465"/>
                    <a:pt x="124" y="465"/>
                    <a:pt x="124" y="465"/>
                  </a:cubicBezTo>
                  <a:cubicBezTo>
                    <a:pt x="124" y="462"/>
                    <a:pt x="124" y="462"/>
                    <a:pt x="124" y="462"/>
                  </a:cubicBezTo>
                  <a:cubicBezTo>
                    <a:pt x="120" y="462"/>
                    <a:pt x="117" y="465"/>
                    <a:pt x="117" y="469"/>
                  </a:cubicBezTo>
                  <a:cubicBezTo>
                    <a:pt x="117" y="470"/>
                    <a:pt x="118" y="471"/>
                    <a:pt x="118" y="471"/>
                  </a:cubicBezTo>
                  <a:cubicBezTo>
                    <a:pt x="118" y="472"/>
                    <a:pt x="118" y="472"/>
                    <a:pt x="118" y="472"/>
                  </a:cubicBezTo>
                  <a:cubicBezTo>
                    <a:pt x="117" y="473"/>
                    <a:pt x="117" y="475"/>
                    <a:pt x="118" y="477"/>
                  </a:cubicBezTo>
                  <a:cubicBezTo>
                    <a:pt x="118" y="477"/>
                    <a:pt x="118" y="478"/>
                    <a:pt x="117" y="478"/>
                  </a:cubicBezTo>
                  <a:cubicBezTo>
                    <a:pt x="115" y="479"/>
                    <a:pt x="115" y="481"/>
                    <a:pt x="115" y="483"/>
                  </a:cubicBezTo>
                  <a:cubicBezTo>
                    <a:pt x="116" y="488"/>
                    <a:pt x="119" y="489"/>
                    <a:pt x="120" y="489"/>
                  </a:cubicBezTo>
                  <a:cubicBezTo>
                    <a:pt x="121" y="489"/>
                    <a:pt x="122" y="488"/>
                    <a:pt x="123" y="487"/>
                  </a:cubicBezTo>
                  <a:cubicBezTo>
                    <a:pt x="124" y="487"/>
                    <a:pt x="124" y="487"/>
                    <a:pt x="124" y="487"/>
                  </a:cubicBezTo>
                  <a:cubicBezTo>
                    <a:pt x="123" y="488"/>
                    <a:pt x="123" y="489"/>
                    <a:pt x="123" y="489"/>
                  </a:cubicBezTo>
                  <a:cubicBezTo>
                    <a:pt x="124" y="491"/>
                    <a:pt x="125" y="493"/>
                    <a:pt x="127" y="494"/>
                  </a:cubicBezTo>
                  <a:cubicBezTo>
                    <a:pt x="128" y="495"/>
                    <a:pt x="128" y="495"/>
                    <a:pt x="129" y="495"/>
                  </a:cubicBezTo>
                  <a:cubicBezTo>
                    <a:pt x="129" y="495"/>
                    <a:pt x="129" y="495"/>
                    <a:pt x="129" y="495"/>
                  </a:cubicBezTo>
                  <a:cubicBezTo>
                    <a:pt x="127" y="497"/>
                    <a:pt x="126" y="499"/>
                    <a:pt x="126" y="502"/>
                  </a:cubicBezTo>
                  <a:cubicBezTo>
                    <a:pt x="126" y="505"/>
                    <a:pt x="127" y="506"/>
                    <a:pt x="127" y="508"/>
                  </a:cubicBezTo>
                  <a:cubicBezTo>
                    <a:pt x="127" y="508"/>
                    <a:pt x="127" y="508"/>
                    <a:pt x="126" y="508"/>
                  </a:cubicBezTo>
                  <a:cubicBezTo>
                    <a:pt x="126" y="509"/>
                    <a:pt x="126" y="509"/>
                    <a:pt x="126" y="509"/>
                  </a:cubicBezTo>
                  <a:cubicBezTo>
                    <a:pt x="123" y="509"/>
                    <a:pt x="123" y="510"/>
                    <a:pt x="121" y="512"/>
                  </a:cubicBezTo>
                  <a:cubicBezTo>
                    <a:pt x="120" y="513"/>
                    <a:pt x="120" y="513"/>
                    <a:pt x="120" y="514"/>
                  </a:cubicBezTo>
                  <a:cubicBezTo>
                    <a:pt x="118" y="516"/>
                    <a:pt x="116" y="518"/>
                    <a:pt x="116" y="522"/>
                  </a:cubicBezTo>
                  <a:cubicBezTo>
                    <a:pt x="116" y="524"/>
                    <a:pt x="116" y="524"/>
                    <a:pt x="116" y="524"/>
                  </a:cubicBezTo>
                  <a:cubicBezTo>
                    <a:pt x="118" y="525"/>
                    <a:pt x="118" y="525"/>
                    <a:pt x="118" y="525"/>
                  </a:cubicBezTo>
                  <a:cubicBezTo>
                    <a:pt x="119" y="525"/>
                    <a:pt x="119" y="525"/>
                    <a:pt x="120" y="525"/>
                  </a:cubicBezTo>
                  <a:cubicBezTo>
                    <a:pt x="121" y="525"/>
                    <a:pt x="122" y="524"/>
                    <a:pt x="123" y="524"/>
                  </a:cubicBezTo>
                  <a:cubicBezTo>
                    <a:pt x="123" y="524"/>
                    <a:pt x="124" y="524"/>
                    <a:pt x="124" y="524"/>
                  </a:cubicBezTo>
                  <a:cubicBezTo>
                    <a:pt x="124" y="524"/>
                    <a:pt x="124" y="524"/>
                    <a:pt x="124" y="524"/>
                  </a:cubicBezTo>
                  <a:cubicBezTo>
                    <a:pt x="124" y="524"/>
                    <a:pt x="124" y="526"/>
                    <a:pt x="122" y="527"/>
                  </a:cubicBezTo>
                  <a:cubicBezTo>
                    <a:pt x="121" y="528"/>
                    <a:pt x="120" y="529"/>
                    <a:pt x="120" y="530"/>
                  </a:cubicBezTo>
                  <a:cubicBezTo>
                    <a:pt x="118" y="532"/>
                    <a:pt x="117" y="533"/>
                    <a:pt x="116" y="534"/>
                  </a:cubicBezTo>
                  <a:cubicBezTo>
                    <a:pt x="115" y="535"/>
                    <a:pt x="115" y="535"/>
                    <a:pt x="115" y="535"/>
                  </a:cubicBezTo>
                  <a:cubicBezTo>
                    <a:pt x="113" y="536"/>
                    <a:pt x="110" y="539"/>
                    <a:pt x="111" y="544"/>
                  </a:cubicBezTo>
                  <a:cubicBezTo>
                    <a:pt x="112" y="546"/>
                    <a:pt x="115" y="548"/>
                    <a:pt x="118" y="548"/>
                  </a:cubicBezTo>
                  <a:cubicBezTo>
                    <a:pt x="118" y="548"/>
                    <a:pt x="118" y="548"/>
                    <a:pt x="119" y="548"/>
                  </a:cubicBezTo>
                  <a:cubicBezTo>
                    <a:pt x="118" y="549"/>
                    <a:pt x="118" y="549"/>
                    <a:pt x="118" y="550"/>
                  </a:cubicBezTo>
                  <a:cubicBezTo>
                    <a:pt x="115" y="554"/>
                    <a:pt x="113" y="559"/>
                    <a:pt x="114" y="565"/>
                  </a:cubicBezTo>
                  <a:cubicBezTo>
                    <a:pt x="114" y="565"/>
                    <a:pt x="114" y="566"/>
                    <a:pt x="114" y="566"/>
                  </a:cubicBezTo>
                  <a:cubicBezTo>
                    <a:pt x="114" y="567"/>
                    <a:pt x="114" y="569"/>
                    <a:pt x="115" y="570"/>
                  </a:cubicBezTo>
                  <a:cubicBezTo>
                    <a:pt x="116" y="571"/>
                    <a:pt x="117" y="572"/>
                    <a:pt x="118" y="573"/>
                  </a:cubicBezTo>
                  <a:cubicBezTo>
                    <a:pt x="118" y="573"/>
                    <a:pt x="118" y="573"/>
                    <a:pt x="119" y="573"/>
                  </a:cubicBezTo>
                  <a:cubicBezTo>
                    <a:pt x="119" y="574"/>
                    <a:pt x="119" y="574"/>
                    <a:pt x="119" y="574"/>
                  </a:cubicBezTo>
                  <a:cubicBezTo>
                    <a:pt x="121" y="575"/>
                    <a:pt x="122" y="576"/>
                    <a:pt x="124" y="576"/>
                  </a:cubicBezTo>
                  <a:cubicBezTo>
                    <a:pt x="124" y="576"/>
                    <a:pt x="124" y="576"/>
                    <a:pt x="124" y="576"/>
                  </a:cubicBezTo>
                  <a:cubicBezTo>
                    <a:pt x="121" y="579"/>
                    <a:pt x="120" y="581"/>
                    <a:pt x="118" y="584"/>
                  </a:cubicBezTo>
                  <a:cubicBezTo>
                    <a:pt x="117" y="586"/>
                    <a:pt x="116" y="587"/>
                    <a:pt x="114" y="589"/>
                  </a:cubicBezTo>
                  <a:cubicBezTo>
                    <a:pt x="111" y="592"/>
                    <a:pt x="111" y="594"/>
                    <a:pt x="112" y="598"/>
                  </a:cubicBezTo>
                  <a:cubicBezTo>
                    <a:pt x="112" y="599"/>
                    <a:pt x="112" y="599"/>
                    <a:pt x="112" y="599"/>
                  </a:cubicBezTo>
                  <a:cubicBezTo>
                    <a:pt x="112" y="601"/>
                    <a:pt x="112" y="601"/>
                    <a:pt x="112" y="603"/>
                  </a:cubicBezTo>
                  <a:cubicBezTo>
                    <a:pt x="111" y="603"/>
                    <a:pt x="111" y="604"/>
                    <a:pt x="110" y="604"/>
                  </a:cubicBezTo>
                  <a:cubicBezTo>
                    <a:pt x="109" y="606"/>
                    <a:pt x="108" y="608"/>
                    <a:pt x="107" y="610"/>
                  </a:cubicBezTo>
                  <a:cubicBezTo>
                    <a:pt x="107" y="612"/>
                    <a:pt x="107" y="614"/>
                    <a:pt x="107" y="616"/>
                  </a:cubicBezTo>
                  <a:cubicBezTo>
                    <a:pt x="107" y="617"/>
                    <a:pt x="107" y="618"/>
                    <a:pt x="107" y="619"/>
                  </a:cubicBezTo>
                  <a:cubicBezTo>
                    <a:pt x="107" y="620"/>
                    <a:pt x="107" y="621"/>
                    <a:pt x="107" y="622"/>
                  </a:cubicBezTo>
                  <a:cubicBezTo>
                    <a:pt x="107" y="624"/>
                    <a:pt x="107" y="626"/>
                    <a:pt x="107" y="629"/>
                  </a:cubicBezTo>
                  <a:cubicBezTo>
                    <a:pt x="107" y="632"/>
                    <a:pt x="108" y="635"/>
                    <a:pt x="106" y="637"/>
                  </a:cubicBezTo>
                  <a:cubicBezTo>
                    <a:pt x="105" y="638"/>
                    <a:pt x="104" y="640"/>
                    <a:pt x="103" y="641"/>
                  </a:cubicBezTo>
                  <a:cubicBezTo>
                    <a:pt x="101" y="643"/>
                    <a:pt x="99" y="645"/>
                    <a:pt x="98" y="647"/>
                  </a:cubicBezTo>
                  <a:cubicBezTo>
                    <a:pt x="95" y="652"/>
                    <a:pt x="95" y="657"/>
                    <a:pt x="98" y="661"/>
                  </a:cubicBezTo>
                  <a:cubicBezTo>
                    <a:pt x="101" y="665"/>
                    <a:pt x="105" y="668"/>
                    <a:pt x="111" y="668"/>
                  </a:cubicBezTo>
                  <a:cubicBezTo>
                    <a:pt x="112" y="668"/>
                    <a:pt x="112" y="668"/>
                    <a:pt x="113" y="668"/>
                  </a:cubicBezTo>
                  <a:cubicBezTo>
                    <a:pt x="116" y="667"/>
                    <a:pt x="125" y="666"/>
                    <a:pt x="130" y="660"/>
                  </a:cubicBezTo>
                  <a:cubicBezTo>
                    <a:pt x="132" y="657"/>
                    <a:pt x="133" y="654"/>
                    <a:pt x="133" y="650"/>
                  </a:cubicBezTo>
                  <a:cubicBezTo>
                    <a:pt x="133" y="648"/>
                    <a:pt x="132" y="646"/>
                    <a:pt x="131" y="644"/>
                  </a:cubicBezTo>
                  <a:cubicBezTo>
                    <a:pt x="131" y="642"/>
                    <a:pt x="130" y="640"/>
                    <a:pt x="130" y="638"/>
                  </a:cubicBezTo>
                  <a:cubicBezTo>
                    <a:pt x="130" y="634"/>
                    <a:pt x="132" y="631"/>
                    <a:pt x="133" y="627"/>
                  </a:cubicBezTo>
                  <a:cubicBezTo>
                    <a:pt x="136" y="621"/>
                    <a:pt x="139" y="613"/>
                    <a:pt x="139" y="605"/>
                  </a:cubicBezTo>
                  <a:cubicBezTo>
                    <a:pt x="139" y="604"/>
                    <a:pt x="139" y="603"/>
                    <a:pt x="139" y="602"/>
                  </a:cubicBezTo>
                  <a:cubicBezTo>
                    <a:pt x="139" y="600"/>
                    <a:pt x="139" y="598"/>
                    <a:pt x="139" y="596"/>
                  </a:cubicBezTo>
                  <a:cubicBezTo>
                    <a:pt x="140" y="592"/>
                    <a:pt x="142" y="589"/>
                    <a:pt x="143" y="586"/>
                  </a:cubicBezTo>
                  <a:cubicBezTo>
                    <a:pt x="144" y="585"/>
                    <a:pt x="146" y="583"/>
                    <a:pt x="147" y="581"/>
                  </a:cubicBezTo>
                  <a:cubicBezTo>
                    <a:pt x="148" y="580"/>
                    <a:pt x="148" y="580"/>
                    <a:pt x="149" y="579"/>
                  </a:cubicBezTo>
                  <a:cubicBezTo>
                    <a:pt x="150" y="578"/>
                    <a:pt x="151" y="577"/>
                    <a:pt x="152" y="577"/>
                  </a:cubicBezTo>
                  <a:cubicBezTo>
                    <a:pt x="153" y="576"/>
                    <a:pt x="154" y="576"/>
                    <a:pt x="155" y="575"/>
                  </a:cubicBezTo>
                  <a:cubicBezTo>
                    <a:pt x="161" y="569"/>
                    <a:pt x="156" y="561"/>
                    <a:pt x="153" y="557"/>
                  </a:cubicBezTo>
                  <a:cubicBezTo>
                    <a:pt x="151" y="555"/>
                    <a:pt x="151" y="555"/>
                    <a:pt x="151" y="555"/>
                  </a:cubicBezTo>
                  <a:cubicBezTo>
                    <a:pt x="150" y="553"/>
                    <a:pt x="149" y="551"/>
                    <a:pt x="148" y="549"/>
                  </a:cubicBezTo>
                  <a:cubicBezTo>
                    <a:pt x="148" y="546"/>
                    <a:pt x="147" y="544"/>
                    <a:pt x="146" y="541"/>
                  </a:cubicBezTo>
                  <a:cubicBezTo>
                    <a:pt x="146" y="539"/>
                    <a:pt x="146" y="538"/>
                    <a:pt x="145" y="536"/>
                  </a:cubicBezTo>
                  <a:cubicBezTo>
                    <a:pt x="144" y="535"/>
                    <a:pt x="144" y="534"/>
                    <a:pt x="144" y="532"/>
                  </a:cubicBezTo>
                  <a:cubicBezTo>
                    <a:pt x="144" y="530"/>
                    <a:pt x="144" y="530"/>
                    <a:pt x="144" y="530"/>
                  </a:cubicBezTo>
                  <a:cubicBezTo>
                    <a:pt x="144" y="529"/>
                    <a:pt x="144" y="529"/>
                    <a:pt x="144" y="528"/>
                  </a:cubicBezTo>
                  <a:cubicBezTo>
                    <a:pt x="146" y="529"/>
                    <a:pt x="147" y="529"/>
                    <a:pt x="148" y="529"/>
                  </a:cubicBezTo>
                  <a:cubicBezTo>
                    <a:pt x="148" y="529"/>
                    <a:pt x="148" y="529"/>
                    <a:pt x="148" y="529"/>
                  </a:cubicBezTo>
                  <a:cubicBezTo>
                    <a:pt x="151" y="529"/>
                    <a:pt x="153" y="526"/>
                    <a:pt x="154" y="523"/>
                  </a:cubicBezTo>
                  <a:cubicBezTo>
                    <a:pt x="154" y="523"/>
                    <a:pt x="154" y="522"/>
                    <a:pt x="154" y="522"/>
                  </a:cubicBezTo>
                  <a:cubicBezTo>
                    <a:pt x="155" y="520"/>
                    <a:pt x="155" y="520"/>
                    <a:pt x="155" y="520"/>
                  </a:cubicBezTo>
                  <a:cubicBezTo>
                    <a:pt x="158" y="515"/>
                    <a:pt x="161" y="511"/>
                    <a:pt x="165" y="507"/>
                  </a:cubicBezTo>
                  <a:cubicBezTo>
                    <a:pt x="167" y="505"/>
                    <a:pt x="169" y="503"/>
                    <a:pt x="171" y="501"/>
                  </a:cubicBezTo>
                  <a:cubicBezTo>
                    <a:pt x="172" y="500"/>
                    <a:pt x="173" y="500"/>
                    <a:pt x="174" y="499"/>
                  </a:cubicBezTo>
                  <a:cubicBezTo>
                    <a:pt x="173" y="499"/>
                    <a:pt x="173" y="500"/>
                    <a:pt x="173" y="500"/>
                  </a:cubicBezTo>
                  <a:cubicBezTo>
                    <a:pt x="171" y="501"/>
                    <a:pt x="170" y="502"/>
                    <a:pt x="169" y="504"/>
                  </a:cubicBezTo>
                  <a:cubicBezTo>
                    <a:pt x="159" y="513"/>
                    <a:pt x="153" y="524"/>
                    <a:pt x="151" y="535"/>
                  </a:cubicBezTo>
                  <a:cubicBezTo>
                    <a:pt x="151" y="535"/>
                    <a:pt x="150" y="536"/>
                    <a:pt x="150" y="537"/>
                  </a:cubicBezTo>
                  <a:cubicBezTo>
                    <a:pt x="149" y="539"/>
                    <a:pt x="148" y="541"/>
                    <a:pt x="149" y="543"/>
                  </a:cubicBezTo>
                  <a:cubicBezTo>
                    <a:pt x="149" y="544"/>
                    <a:pt x="149" y="546"/>
                    <a:pt x="153" y="551"/>
                  </a:cubicBezTo>
                  <a:cubicBezTo>
                    <a:pt x="154" y="552"/>
                    <a:pt x="154" y="553"/>
                    <a:pt x="155" y="554"/>
                  </a:cubicBezTo>
                  <a:cubicBezTo>
                    <a:pt x="155" y="555"/>
                    <a:pt x="156" y="556"/>
                    <a:pt x="156" y="557"/>
                  </a:cubicBezTo>
                  <a:cubicBezTo>
                    <a:pt x="157" y="558"/>
                    <a:pt x="157" y="558"/>
                    <a:pt x="157" y="558"/>
                  </a:cubicBezTo>
                  <a:cubicBezTo>
                    <a:pt x="158" y="561"/>
                    <a:pt x="160" y="564"/>
                    <a:pt x="164" y="564"/>
                  </a:cubicBezTo>
                  <a:cubicBezTo>
                    <a:pt x="165" y="564"/>
                    <a:pt x="165" y="563"/>
                    <a:pt x="166" y="563"/>
                  </a:cubicBezTo>
                  <a:cubicBezTo>
                    <a:pt x="168" y="563"/>
                    <a:pt x="168" y="563"/>
                    <a:pt x="168" y="563"/>
                  </a:cubicBezTo>
                  <a:cubicBezTo>
                    <a:pt x="168" y="561"/>
                    <a:pt x="168" y="561"/>
                    <a:pt x="168" y="561"/>
                  </a:cubicBezTo>
                  <a:cubicBezTo>
                    <a:pt x="168" y="559"/>
                    <a:pt x="168" y="557"/>
                    <a:pt x="168" y="555"/>
                  </a:cubicBezTo>
                  <a:cubicBezTo>
                    <a:pt x="168" y="556"/>
                    <a:pt x="168" y="556"/>
                    <a:pt x="168" y="557"/>
                  </a:cubicBezTo>
                  <a:cubicBezTo>
                    <a:pt x="169" y="558"/>
                    <a:pt x="170" y="560"/>
                    <a:pt x="170" y="561"/>
                  </a:cubicBezTo>
                  <a:cubicBezTo>
                    <a:pt x="170" y="565"/>
                    <a:pt x="173" y="567"/>
                    <a:pt x="175" y="568"/>
                  </a:cubicBezTo>
                  <a:cubicBezTo>
                    <a:pt x="176" y="569"/>
                    <a:pt x="179" y="571"/>
                    <a:pt x="180" y="573"/>
                  </a:cubicBezTo>
                  <a:cubicBezTo>
                    <a:pt x="180" y="573"/>
                    <a:pt x="181" y="573"/>
                    <a:pt x="181" y="574"/>
                  </a:cubicBezTo>
                  <a:cubicBezTo>
                    <a:pt x="182" y="576"/>
                    <a:pt x="184" y="579"/>
                    <a:pt x="187" y="579"/>
                  </a:cubicBezTo>
                  <a:cubicBezTo>
                    <a:pt x="188" y="579"/>
                    <a:pt x="188" y="579"/>
                    <a:pt x="188" y="579"/>
                  </a:cubicBezTo>
                  <a:cubicBezTo>
                    <a:pt x="188" y="579"/>
                    <a:pt x="188" y="579"/>
                    <a:pt x="188" y="579"/>
                  </a:cubicBezTo>
                  <a:cubicBezTo>
                    <a:pt x="189" y="579"/>
                    <a:pt x="190" y="578"/>
                    <a:pt x="191" y="577"/>
                  </a:cubicBezTo>
                  <a:cubicBezTo>
                    <a:pt x="191" y="577"/>
                    <a:pt x="192" y="576"/>
                    <a:pt x="192" y="575"/>
                  </a:cubicBezTo>
                  <a:cubicBezTo>
                    <a:pt x="192" y="576"/>
                    <a:pt x="192" y="578"/>
                    <a:pt x="193" y="579"/>
                  </a:cubicBezTo>
                  <a:cubicBezTo>
                    <a:pt x="195" y="580"/>
                    <a:pt x="196" y="581"/>
                    <a:pt x="198" y="581"/>
                  </a:cubicBezTo>
                  <a:cubicBezTo>
                    <a:pt x="198" y="581"/>
                    <a:pt x="198" y="581"/>
                    <a:pt x="198" y="581"/>
                  </a:cubicBezTo>
                  <a:cubicBezTo>
                    <a:pt x="198" y="581"/>
                    <a:pt x="199" y="581"/>
                    <a:pt x="199" y="581"/>
                  </a:cubicBezTo>
                  <a:cubicBezTo>
                    <a:pt x="198" y="582"/>
                    <a:pt x="195" y="586"/>
                    <a:pt x="197" y="589"/>
                  </a:cubicBezTo>
                  <a:cubicBezTo>
                    <a:pt x="198" y="591"/>
                    <a:pt x="200" y="592"/>
                    <a:pt x="202" y="593"/>
                  </a:cubicBezTo>
                  <a:cubicBezTo>
                    <a:pt x="203" y="593"/>
                    <a:pt x="204" y="593"/>
                    <a:pt x="204" y="594"/>
                  </a:cubicBezTo>
                  <a:cubicBezTo>
                    <a:pt x="205" y="594"/>
                    <a:pt x="206" y="596"/>
                    <a:pt x="207" y="597"/>
                  </a:cubicBezTo>
                  <a:cubicBezTo>
                    <a:pt x="207" y="597"/>
                    <a:pt x="207" y="597"/>
                    <a:pt x="207" y="598"/>
                  </a:cubicBezTo>
                  <a:cubicBezTo>
                    <a:pt x="207" y="599"/>
                    <a:pt x="208" y="600"/>
                    <a:pt x="208" y="601"/>
                  </a:cubicBezTo>
                  <a:cubicBezTo>
                    <a:pt x="210" y="603"/>
                    <a:pt x="213" y="603"/>
                    <a:pt x="214" y="603"/>
                  </a:cubicBezTo>
                  <a:cubicBezTo>
                    <a:pt x="215" y="603"/>
                    <a:pt x="215" y="603"/>
                    <a:pt x="215" y="603"/>
                  </a:cubicBezTo>
                  <a:cubicBezTo>
                    <a:pt x="215" y="603"/>
                    <a:pt x="216" y="603"/>
                    <a:pt x="216" y="603"/>
                  </a:cubicBezTo>
                  <a:cubicBezTo>
                    <a:pt x="218" y="604"/>
                    <a:pt x="221" y="605"/>
                    <a:pt x="223" y="610"/>
                  </a:cubicBezTo>
                  <a:cubicBezTo>
                    <a:pt x="223" y="612"/>
                    <a:pt x="223" y="612"/>
                    <a:pt x="223" y="612"/>
                  </a:cubicBezTo>
                  <a:cubicBezTo>
                    <a:pt x="224" y="614"/>
                    <a:pt x="225" y="617"/>
                    <a:pt x="227" y="620"/>
                  </a:cubicBezTo>
                  <a:cubicBezTo>
                    <a:pt x="227" y="621"/>
                    <a:pt x="227" y="622"/>
                    <a:pt x="228" y="622"/>
                  </a:cubicBezTo>
                  <a:cubicBezTo>
                    <a:pt x="229" y="624"/>
                    <a:pt x="230" y="625"/>
                    <a:pt x="230" y="627"/>
                  </a:cubicBezTo>
                  <a:cubicBezTo>
                    <a:pt x="231" y="632"/>
                    <a:pt x="225" y="637"/>
                    <a:pt x="220" y="640"/>
                  </a:cubicBezTo>
                  <a:cubicBezTo>
                    <a:pt x="219" y="640"/>
                    <a:pt x="219" y="640"/>
                    <a:pt x="219" y="640"/>
                  </a:cubicBezTo>
                  <a:cubicBezTo>
                    <a:pt x="217" y="642"/>
                    <a:pt x="213" y="644"/>
                    <a:pt x="212" y="647"/>
                  </a:cubicBezTo>
                  <a:cubicBezTo>
                    <a:pt x="212" y="648"/>
                    <a:pt x="211" y="649"/>
                    <a:pt x="211" y="650"/>
                  </a:cubicBezTo>
                  <a:cubicBezTo>
                    <a:pt x="211" y="650"/>
                    <a:pt x="211" y="651"/>
                    <a:pt x="211" y="651"/>
                  </a:cubicBezTo>
                  <a:cubicBezTo>
                    <a:pt x="210" y="651"/>
                    <a:pt x="210" y="652"/>
                    <a:pt x="210" y="652"/>
                  </a:cubicBezTo>
                  <a:cubicBezTo>
                    <a:pt x="209" y="653"/>
                    <a:pt x="209" y="654"/>
                    <a:pt x="209" y="656"/>
                  </a:cubicBezTo>
                  <a:cubicBezTo>
                    <a:pt x="208" y="656"/>
                    <a:pt x="208" y="657"/>
                    <a:pt x="208" y="657"/>
                  </a:cubicBezTo>
                  <a:cubicBezTo>
                    <a:pt x="207" y="658"/>
                    <a:pt x="207" y="658"/>
                    <a:pt x="206" y="659"/>
                  </a:cubicBezTo>
                  <a:cubicBezTo>
                    <a:pt x="205" y="661"/>
                    <a:pt x="205" y="662"/>
                    <a:pt x="205" y="663"/>
                  </a:cubicBezTo>
                  <a:cubicBezTo>
                    <a:pt x="205" y="664"/>
                    <a:pt x="205" y="664"/>
                    <a:pt x="205" y="665"/>
                  </a:cubicBezTo>
                  <a:cubicBezTo>
                    <a:pt x="204" y="669"/>
                    <a:pt x="204" y="675"/>
                    <a:pt x="201" y="679"/>
                  </a:cubicBezTo>
                  <a:cubicBezTo>
                    <a:pt x="199" y="682"/>
                    <a:pt x="196" y="686"/>
                    <a:pt x="193" y="689"/>
                  </a:cubicBezTo>
                  <a:cubicBezTo>
                    <a:pt x="191" y="691"/>
                    <a:pt x="191" y="691"/>
                    <a:pt x="191" y="691"/>
                  </a:cubicBezTo>
                  <a:cubicBezTo>
                    <a:pt x="186" y="695"/>
                    <a:pt x="184" y="700"/>
                    <a:pt x="183" y="705"/>
                  </a:cubicBezTo>
                  <a:cubicBezTo>
                    <a:pt x="183" y="706"/>
                    <a:pt x="182" y="707"/>
                    <a:pt x="182" y="707"/>
                  </a:cubicBezTo>
                  <a:cubicBezTo>
                    <a:pt x="181" y="711"/>
                    <a:pt x="179" y="716"/>
                    <a:pt x="181" y="720"/>
                  </a:cubicBezTo>
                  <a:cubicBezTo>
                    <a:pt x="182" y="722"/>
                    <a:pt x="183" y="724"/>
                    <a:pt x="183" y="726"/>
                  </a:cubicBezTo>
                  <a:cubicBezTo>
                    <a:pt x="185" y="729"/>
                    <a:pt x="186" y="731"/>
                    <a:pt x="186" y="735"/>
                  </a:cubicBezTo>
                  <a:cubicBezTo>
                    <a:pt x="186" y="736"/>
                    <a:pt x="186" y="736"/>
                    <a:pt x="186" y="736"/>
                  </a:cubicBezTo>
                  <a:cubicBezTo>
                    <a:pt x="186" y="736"/>
                    <a:pt x="185" y="736"/>
                    <a:pt x="185" y="736"/>
                  </a:cubicBezTo>
                  <a:cubicBezTo>
                    <a:pt x="185" y="736"/>
                    <a:pt x="185" y="735"/>
                    <a:pt x="185" y="734"/>
                  </a:cubicBezTo>
                  <a:cubicBezTo>
                    <a:pt x="185" y="730"/>
                    <a:pt x="183" y="726"/>
                    <a:pt x="181" y="722"/>
                  </a:cubicBezTo>
                  <a:cubicBezTo>
                    <a:pt x="179" y="720"/>
                    <a:pt x="177" y="718"/>
                    <a:pt x="174" y="718"/>
                  </a:cubicBezTo>
                  <a:cubicBezTo>
                    <a:pt x="172" y="718"/>
                    <a:pt x="170" y="718"/>
                    <a:pt x="169" y="719"/>
                  </a:cubicBezTo>
                  <a:cubicBezTo>
                    <a:pt x="164" y="722"/>
                    <a:pt x="165" y="727"/>
                    <a:pt x="165" y="730"/>
                  </a:cubicBezTo>
                  <a:cubicBezTo>
                    <a:pt x="165" y="731"/>
                    <a:pt x="165" y="731"/>
                    <a:pt x="165" y="732"/>
                  </a:cubicBezTo>
                  <a:cubicBezTo>
                    <a:pt x="165" y="733"/>
                    <a:pt x="165" y="735"/>
                    <a:pt x="165" y="736"/>
                  </a:cubicBezTo>
                  <a:cubicBezTo>
                    <a:pt x="165" y="738"/>
                    <a:pt x="164" y="741"/>
                    <a:pt x="166" y="744"/>
                  </a:cubicBezTo>
                  <a:cubicBezTo>
                    <a:pt x="167" y="748"/>
                    <a:pt x="170" y="752"/>
                    <a:pt x="172" y="755"/>
                  </a:cubicBezTo>
                  <a:cubicBezTo>
                    <a:pt x="174" y="757"/>
                    <a:pt x="175" y="759"/>
                    <a:pt x="177" y="762"/>
                  </a:cubicBezTo>
                  <a:cubicBezTo>
                    <a:pt x="179" y="765"/>
                    <a:pt x="181" y="768"/>
                    <a:pt x="183" y="770"/>
                  </a:cubicBezTo>
                  <a:cubicBezTo>
                    <a:pt x="187" y="775"/>
                    <a:pt x="190" y="779"/>
                    <a:pt x="190" y="784"/>
                  </a:cubicBezTo>
                  <a:cubicBezTo>
                    <a:pt x="190" y="784"/>
                    <a:pt x="190" y="784"/>
                    <a:pt x="190" y="784"/>
                  </a:cubicBezTo>
                  <a:cubicBezTo>
                    <a:pt x="190" y="788"/>
                    <a:pt x="190" y="794"/>
                    <a:pt x="194" y="797"/>
                  </a:cubicBezTo>
                  <a:cubicBezTo>
                    <a:pt x="196" y="798"/>
                    <a:pt x="198" y="798"/>
                    <a:pt x="199" y="798"/>
                  </a:cubicBezTo>
                  <a:cubicBezTo>
                    <a:pt x="203" y="798"/>
                    <a:pt x="207" y="795"/>
                    <a:pt x="207" y="791"/>
                  </a:cubicBezTo>
                  <a:cubicBezTo>
                    <a:pt x="207" y="787"/>
                    <a:pt x="204" y="783"/>
                    <a:pt x="202" y="780"/>
                  </a:cubicBezTo>
                  <a:cubicBezTo>
                    <a:pt x="202" y="779"/>
                    <a:pt x="201" y="779"/>
                    <a:pt x="201" y="778"/>
                  </a:cubicBezTo>
                  <a:cubicBezTo>
                    <a:pt x="199" y="775"/>
                    <a:pt x="198" y="771"/>
                    <a:pt x="197" y="767"/>
                  </a:cubicBezTo>
                  <a:cubicBezTo>
                    <a:pt x="196" y="763"/>
                    <a:pt x="196" y="761"/>
                    <a:pt x="198" y="759"/>
                  </a:cubicBezTo>
                  <a:cubicBezTo>
                    <a:pt x="200" y="757"/>
                    <a:pt x="203" y="755"/>
                    <a:pt x="206" y="755"/>
                  </a:cubicBezTo>
                  <a:cubicBezTo>
                    <a:pt x="207" y="755"/>
                    <a:pt x="207" y="755"/>
                    <a:pt x="207" y="755"/>
                  </a:cubicBezTo>
                  <a:cubicBezTo>
                    <a:pt x="209" y="755"/>
                    <a:pt x="209" y="756"/>
                    <a:pt x="210" y="757"/>
                  </a:cubicBezTo>
                  <a:cubicBezTo>
                    <a:pt x="210" y="757"/>
                    <a:pt x="210" y="757"/>
                    <a:pt x="211" y="758"/>
                  </a:cubicBezTo>
                  <a:cubicBezTo>
                    <a:pt x="211" y="759"/>
                    <a:pt x="212" y="761"/>
                    <a:pt x="215" y="762"/>
                  </a:cubicBezTo>
                  <a:cubicBezTo>
                    <a:pt x="216" y="762"/>
                    <a:pt x="218" y="763"/>
                    <a:pt x="219" y="763"/>
                  </a:cubicBezTo>
                  <a:cubicBezTo>
                    <a:pt x="220" y="763"/>
                    <a:pt x="221" y="763"/>
                    <a:pt x="222" y="763"/>
                  </a:cubicBezTo>
                  <a:cubicBezTo>
                    <a:pt x="223" y="763"/>
                    <a:pt x="225" y="765"/>
                    <a:pt x="226" y="765"/>
                  </a:cubicBezTo>
                  <a:cubicBezTo>
                    <a:pt x="227" y="766"/>
                    <a:pt x="227" y="766"/>
                    <a:pt x="227" y="766"/>
                  </a:cubicBezTo>
                  <a:cubicBezTo>
                    <a:pt x="231" y="768"/>
                    <a:pt x="235" y="773"/>
                    <a:pt x="238" y="777"/>
                  </a:cubicBezTo>
                  <a:cubicBezTo>
                    <a:pt x="239" y="778"/>
                    <a:pt x="239" y="778"/>
                    <a:pt x="239" y="778"/>
                  </a:cubicBezTo>
                  <a:cubicBezTo>
                    <a:pt x="241" y="781"/>
                    <a:pt x="243" y="785"/>
                    <a:pt x="247" y="787"/>
                  </a:cubicBezTo>
                  <a:cubicBezTo>
                    <a:pt x="248" y="788"/>
                    <a:pt x="249" y="788"/>
                    <a:pt x="250" y="788"/>
                  </a:cubicBezTo>
                  <a:cubicBezTo>
                    <a:pt x="250" y="788"/>
                    <a:pt x="251" y="788"/>
                    <a:pt x="252" y="789"/>
                  </a:cubicBezTo>
                  <a:cubicBezTo>
                    <a:pt x="253" y="789"/>
                    <a:pt x="253" y="789"/>
                    <a:pt x="253" y="789"/>
                  </a:cubicBezTo>
                  <a:cubicBezTo>
                    <a:pt x="254" y="790"/>
                    <a:pt x="256" y="791"/>
                    <a:pt x="258" y="791"/>
                  </a:cubicBezTo>
                  <a:cubicBezTo>
                    <a:pt x="259" y="791"/>
                    <a:pt x="259" y="791"/>
                    <a:pt x="259" y="791"/>
                  </a:cubicBezTo>
                  <a:cubicBezTo>
                    <a:pt x="261" y="791"/>
                    <a:pt x="263" y="790"/>
                    <a:pt x="263" y="789"/>
                  </a:cubicBezTo>
                  <a:cubicBezTo>
                    <a:pt x="266" y="786"/>
                    <a:pt x="265" y="781"/>
                    <a:pt x="265" y="777"/>
                  </a:cubicBezTo>
                  <a:cubicBezTo>
                    <a:pt x="264" y="777"/>
                    <a:pt x="264" y="776"/>
                    <a:pt x="264" y="776"/>
                  </a:cubicBezTo>
                  <a:cubicBezTo>
                    <a:pt x="264" y="774"/>
                    <a:pt x="264" y="773"/>
                    <a:pt x="264" y="772"/>
                  </a:cubicBezTo>
                  <a:cubicBezTo>
                    <a:pt x="264" y="770"/>
                    <a:pt x="264" y="768"/>
                    <a:pt x="264" y="765"/>
                  </a:cubicBezTo>
                  <a:cubicBezTo>
                    <a:pt x="263" y="763"/>
                    <a:pt x="261" y="760"/>
                    <a:pt x="259" y="758"/>
                  </a:cubicBezTo>
                  <a:cubicBezTo>
                    <a:pt x="259" y="757"/>
                    <a:pt x="258" y="756"/>
                    <a:pt x="257" y="755"/>
                  </a:cubicBezTo>
                  <a:cubicBezTo>
                    <a:pt x="255" y="753"/>
                    <a:pt x="255" y="752"/>
                    <a:pt x="256" y="749"/>
                  </a:cubicBezTo>
                  <a:cubicBezTo>
                    <a:pt x="256" y="749"/>
                    <a:pt x="256" y="748"/>
                    <a:pt x="256" y="747"/>
                  </a:cubicBezTo>
                  <a:cubicBezTo>
                    <a:pt x="257" y="746"/>
                    <a:pt x="257" y="746"/>
                    <a:pt x="257" y="746"/>
                  </a:cubicBezTo>
                  <a:cubicBezTo>
                    <a:pt x="257" y="746"/>
                    <a:pt x="257" y="746"/>
                    <a:pt x="258" y="746"/>
                  </a:cubicBezTo>
                  <a:cubicBezTo>
                    <a:pt x="258" y="746"/>
                    <a:pt x="258" y="746"/>
                    <a:pt x="258" y="746"/>
                  </a:cubicBezTo>
                  <a:cubicBezTo>
                    <a:pt x="259" y="746"/>
                    <a:pt x="260" y="747"/>
                    <a:pt x="261" y="748"/>
                  </a:cubicBezTo>
                  <a:cubicBezTo>
                    <a:pt x="261" y="749"/>
                    <a:pt x="262" y="750"/>
                    <a:pt x="263" y="751"/>
                  </a:cubicBezTo>
                  <a:cubicBezTo>
                    <a:pt x="263" y="752"/>
                    <a:pt x="264" y="752"/>
                    <a:pt x="264" y="753"/>
                  </a:cubicBezTo>
                  <a:cubicBezTo>
                    <a:pt x="265" y="753"/>
                    <a:pt x="266" y="754"/>
                    <a:pt x="267" y="755"/>
                  </a:cubicBezTo>
                  <a:cubicBezTo>
                    <a:pt x="270" y="756"/>
                    <a:pt x="271" y="757"/>
                    <a:pt x="273" y="759"/>
                  </a:cubicBezTo>
                  <a:cubicBezTo>
                    <a:pt x="275" y="760"/>
                    <a:pt x="276" y="762"/>
                    <a:pt x="278" y="763"/>
                  </a:cubicBezTo>
                  <a:cubicBezTo>
                    <a:pt x="279" y="765"/>
                    <a:pt x="280" y="766"/>
                    <a:pt x="282" y="768"/>
                  </a:cubicBezTo>
                  <a:cubicBezTo>
                    <a:pt x="283" y="770"/>
                    <a:pt x="286" y="772"/>
                    <a:pt x="289" y="772"/>
                  </a:cubicBezTo>
                  <a:cubicBezTo>
                    <a:pt x="290" y="772"/>
                    <a:pt x="292" y="771"/>
                    <a:pt x="293" y="770"/>
                  </a:cubicBezTo>
                  <a:cubicBezTo>
                    <a:pt x="294" y="771"/>
                    <a:pt x="295" y="772"/>
                    <a:pt x="296" y="772"/>
                  </a:cubicBezTo>
                  <a:cubicBezTo>
                    <a:pt x="298" y="772"/>
                    <a:pt x="299" y="773"/>
                    <a:pt x="301" y="773"/>
                  </a:cubicBezTo>
                  <a:cubicBezTo>
                    <a:pt x="302" y="773"/>
                    <a:pt x="303" y="772"/>
                    <a:pt x="305" y="772"/>
                  </a:cubicBezTo>
                  <a:cubicBezTo>
                    <a:pt x="306" y="772"/>
                    <a:pt x="306" y="772"/>
                    <a:pt x="306" y="772"/>
                  </a:cubicBezTo>
                  <a:cubicBezTo>
                    <a:pt x="307" y="772"/>
                    <a:pt x="309" y="772"/>
                    <a:pt x="310" y="771"/>
                  </a:cubicBezTo>
                  <a:cubicBezTo>
                    <a:pt x="311" y="771"/>
                    <a:pt x="311" y="771"/>
                    <a:pt x="311" y="771"/>
                  </a:cubicBezTo>
                  <a:cubicBezTo>
                    <a:pt x="313" y="771"/>
                    <a:pt x="314" y="770"/>
                    <a:pt x="316" y="768"/>
                  </a:cubicBezTo>
                  <a:cubicBezTo>
                    <a:pt x="318" y="767"/>
                    <a:pt x="320" y="765"/>
                    <a:pt x="321" y="763"/>
                  </a:cubicBezTo>
                  <a:cubicBezTo>
                    <a:pt x="322" y="760"/>
                    <a:pt x="322" y="758"/>
                    <a:pt x="321" y="755"/>
                  </a:cubicBezTo>
                  <a:cubicBezTo>
                    <a:pt x="321" y="754"/>
                    <a:pt x="321" y="754"/>
                    <a:pt x="321" y="754"/>
                  </a:cubicBezTo>
                  <a:cubicBezTo>
                    <a:pt x="322" y="754"/>
                    <a:pt x="322" y="754"/>
                    <a:pt x="323" y="754"/>
                  </a:cubicBezTo>
                  <a:cubicBezTo>
                    <a:pt x="324" y="755"/>
                    <a:pt x="326" y="755"/>
                    <a:pt x="328" y="755"/>
                  </a:cubicBezTo>
                  <a:cubicBezTo>
                    <a:pt x="331" y="755"/>
                    <a:pt x="333" y="754"/>
                    <a:pt x="335" y="752"/>
                  </a:cubicBezTo>
                  <a:cubicBezTo>
                    <a:pt x="336" y="751"/>
                    <a:pt x="337" y="750"/>
                    <a:pt x="338" y="750"/>
                  </a:cubicBezTo>
                  <a:cubicBezTo>
                    <a:pt x="339" y="750"/>
                    <a:pt x="339" y="750"/>
                    <a:pt x="339" y="750"/>
                  </a:cubicBezTo>
                  <a:cubicBezTo>
                    <a:pt x="340" y="751"/>
                    <a:pt x="340" y="751"/>
                    <a:pt x="340" y="751"/>
                  </a:cubicBezTo>
                  <a:cubicBezTo>
                    <a:pt x="342" y="752"/>
                    <a:pt x="343" y="753"/>
                    <a:pt x="345" y="753"/>
                  </a:cubicBezTo>
                  <a:cubicBezTo>
                    <a:pt x="346" y="753"/>
                    <a:pt x="347" y="752"/>
                    <a:pt x="348" y="752"/>
                  </a:cubicBezTo>
                  <a:cubicBezTo>
                    <a:pt x="351" y="750"/>
                    <a:pt x="353" y="746"/>
                    <a:pt x="353" y="744"/>
                  </a:cubicBezTo>
                  <a:cubicBezTo>
                    <a:pt x="353" y="741"/>
                    <a:pt x="353" y="738"/>
                    <a:pt x="353" y="735"/>
                  </a:cubicBezTo>
                  <a:cubicBezTo>
                    <a:pt x="352" y="733"/>
                    <a:pt x="352" y="730"/>
                    <a:pt x="352" y="728"/>
                  </a:cubicBezTo>
                  <a:cubicBezTo>
                    <a:pt x="352" y="728"/>
                    <a:pt x="353" y="728"/>
                    <a:pt x="353" y="728"/>
                  </a:cubicBezTo>
                  <a:cubicBezTo>
                    <a:pt x="354" y="728"/>
                    <a:pt x="356" y="728"/>
                    <a:pt x="360" y="729"/>
                  </a:cubicBezTo>
                  <a:cubicBezTo>
                    <a:pt x="362" y="730"/>
                    <a:pt x="365" y="731"/>
                    <a:pt x="368" y="731"/>
                  </a:cubicBezTo>
                  <a:cubicBezTo>
                    <a:pt x="369" y="731"/>
                    <a:pt x="371" y="730"/>
                    <a:pt x="373" y="730"/>
                  </a:cubicBezTo>
                  <a:cubicBezTo>
                    <a:pt x="375" y="730"/>
                    <a:pt x="377" y="730"/>
                    <a:pt x="378" y="730"/>
                  </a:cubicBezTo>
                  <a:cubicBezTo>
                    <a:pt x="380" y="730"/>
                    <a:pt x="381" y="730"/>
                    <a:pt x="382" y="730"/>
                  </a:cubicBezTo>
                  <a:cubicBezTo>
                    <a:pt x="383" y="730"/>
                    <a:pt x="384" y="731"/>
                    <a:pt x="385" y="731"/>
                  </a:cubicBezTo>
                  <a:cubicBezTo>
                    <a:pt x="386" y="731"/>
                    <a:pt x="386" y="731"/>
                    <a:pt x="387" y="731"/>
                  </a:cubicBezTo>
                  <a:cubicBezTo>
                    <a:pt x="388" y="730"/>
                    <a:pt x="388" y="730"/>
                    <a:pt x="389" y="730"/>
                  </a:cubicBezTo>
                  <a:cubicBezTo>
                    <a:pt x="389" y="730"/>
                    <a:pt x="390" y="730"/>
                    <a:pt x="391" y="731"/>
                  </a:cubicBezTo>
                  <a:cubicBezTo>
                    <a:pt x="391" y="731"/>
                    <a:pt x="392" y="731"/>
                    <a:pt x="393" y="731"/>
                  </a:cubicBezTo>
                  <a:cubicBezTo>
                    <a:pt x="394" y="731"/>
                    <a:pt x="396" y="731"/>
                    <a:pt x="397" y="731"/>
                  </a:cubicBezTo>
                  <a:cubicBezTo>
                    <a:pt x="398" y="731"/>
                    <a:pt x="399" y="731"/>
                    <a:pt x="400" y="731"/>
                  </a:cubicBezTo>
                  <a:cubicBezTo>
                    <a:pt x="401" y="731"/>
                    <a:pt x="402" y="730"/>
                    <a:pt x="404" y="730"/>
                  </a:cubicBezTo>
                  <a:cubicBezTo>
                    <a:pt x="405" y="729"/>
                    <a:pt x="405" y="729"/>
                    <a:pt x="405" y="729"/>
                  </a:cubicBezTo>
                  <a:cubicBezTo>
                    <a:pt x="406" y="729"/>
                    <a:pt x="406" y="729"/>
                    <a:pt x="406" y="729"/>
                  </a:cubicBezTo>
                  <a:cubicBezTo>
                    <a:pt x="407" y="728"/>
                    <a:pt x="408" y="726"/>
                    <a:pt x="409" y="724"/>
                  </a:cubicBezTo>
                  <a:cubicBezTo>
                    <a:pt x="409" y="723"/>
                    <a:pt x="410" y="722"/>
                    <a:pt x="410" y="721"/>
                  </a:cubicBezTo>
                  <a:cubicBezTo>
                    <a:pt x="410" y="719"/>
                    <a:pt x="411" y="717"/>
                    <a:pt x="412" y="716"/>
                  </a:cubicBezTo>
                  <a:cubicBezTo>
                    <a:pt x="413" y="713"/>
                    <a:pt x="416" y="712"/>
                    <a:pt x="419" y="711"/>
                  </a:cubicBezTo>
                  <a:cubicBezTo>
                    <a:pt x="422" y="710"/>
                    <a:pt x="424" y="709"/>
                    <a:pt x="426" y="707"/>
                  </a:cubicBezTo>
                  <a:cubicBezTo>
                    <a:pt x="428" y="705"/>
                    <a:pt x="429" y="704"/>
                    <a:pt x="430" y="702"/>
                  </a:cubicBezTo>
                  <a:cubicBezTo>
                    <a:pt x="432" y="699"/>
                    <a:pt x="434" y="696"/>
                    <a:pt x="439" y="693"/>
                  </a:cubicBezTo>
                  <a:cubicBezTo>
                    <a:pt x="445" y="691"/>
                    <a:pt x="449" y="687"/>
                    <a:pt x="452" y="679"/>
                  </a:cubicBezTo>
                  <a:cubicBezTo>
                    <a:pt x="453" y="677"/>
                    <a:pt x="454" y="675"/>
                    <a:pt x="454" y="673"/>
                  </a:cubicBezTo>
                  <a:cubicBezTo>
                    <a:pt x="456" y="669"/>
                    <a:pt x="457" y="665"/>
                    <a:pt x="460" y="662"/>
                  </a:cubicBezTo>
                  <a:cubicBezTo>
                    <a:pt x="465" y="655"/>
                    <a:pt x="470" y="651"/>
                    <a:pt x="473" y="649"/>
                  </a:cubicBezTo>
                  <a:cubicBezTo>
                    <a:pt x="475" y="649"/>
                    <a:pt x="477" y="648"/>
                    <a:pt x="479" y="648"/>
                  </a:cubicBezTo>
                  <a:cubicBezTo>
                    <a:pt x="481" y="648"/>
                    <a:pt x="481" y="648"/>
                    <a:pt x="481" y="648"/>
                  </a:cubicBezTo>
                  <a:cubicBezTo>
                    <a:pt x="484" y="648"/>
                    <a:pt x="487" y="648"/>
                    <a:pt x="489" y="645"/>
                  </a:cubicBezTo>
                  <a:cubicBezTo>
                    <a:pt x="490" y="644"/>
                    <a:pt x="490" y="643"/>
                    <a:pt x="491" y="643"/>
                  </a:cubicBezTo>
                  <a:cubicBezTo>
                    <a:pt x="492" y="641"/>
                    <a:pt x="493" y="639"/>
                    <a:pt x="495" y="637"/>
                  </a:cubicBezTo>
                  <a:cubicBezTo>
                    <a:pt x="496" y="637"/>
                    <a:pt x="497" y="636"/>
                    <a:pt x="498" y="636"/>
                  </a:cubicBezTo>
                  <a:cubicBezTo>
                    <a:pt x="500" y="635"/>
                    <a:pt x="502" y="634"/>
                    <a:pt x="503" y="631"/>
                  </a:cubicBezTo>
                  <a:cubicBezTo>
                    <a:pt x="506" y="626"/>
                    <a:pt x="502" y="618"/>
                    <a:pt x="499" y="613"/>
                  </a:cubicBezTo>
                  <a:cubicBezTo>
                    <a:pt x="498" y="612"/>
                    <a:pt x="498" y="611"/>
                    <a:pt x="497" y="610"/>
                  </a:cubicBezTo>
                  <a:cubicBezTo>
                    <a:pt x="497" y="608"/>
                    <a:pt x="495" y="606"/>
                    <a:pt x="494" y="604"/>
                  </a:cubicBezTo>
                  <a:cubicBezTo>
                    <a:pt x="493" y="602"/>
                    <a:pt x="491" y="600"/>
                    <a:pt x="490" y="598"/>
                  </a:cubicBezTo>
                  <a:cubicBezTo>
                    <a:pt x="490" y="596"/>
                    <a:pt x="489" y="595"/>
                    <a:pt x="490" y="594"/>
                  </a:cubicBezTo>
                  <a:cubicBezTo>
                    <a:pt x="490" y="593"/>
                    <a:pt x="491" y="593"/>
                    <a:pt x="493" y="592"/>
                  </a:cubicBezTo>
                  <a:cubicBezTo>
                    <a:pt x="494" y="592"/>
                    <a:pt x="496" y="591"/>
                    <a:pt x="498" y="589"/>
                  </a:cubicBezTo>
                  <a:cubicBezTo>
                    <a:pt x="499" y="587"/>
                    <a:pt x="500" y="585"/>
                    <a:pt x="501" y="582"/>
                  </a:cubicBezTo>
                  <a:cubicBezTo>
                    <a:pt x="501" y="581"/>
                    <a:pt x="502" y="580"/>
                    <a:pt x="502" y="579"/>
                  </a:cubicBezTo>
                  <a:cubicBezTo>
                    <a:pt x="503" y="576"/>
                    <a:pt x="505" y="575"/>
                    <a:pt x="506" y="574"/>
                  </a:cubicBezTo>
                  <a:cubicBezTo>
                    <a:pt x="507" y="574"/>
                    <a:pt x="508" y="573"/>
                    <a:pt x="509" y="572"/>
                  </a:cubicBezTo>
                  <a:cubicBezTo>
                    <a:pt x="512" y="570"/>
                    <a:pt x="512" y="568"/>
                    <a:pt x="513" y="565"/>
                  </a:cubicBezTo>
                  <a:cubicBezTo>
                    <a:pt x="513" y="564"/>
                    <a:pt x="513" y="563"/>
                    <a:pt x="514" y="561"/>
                  </a:cubicBezTo>
                  <a:cubicBezTo>
                    <a:pt x="515" y="560"/>
                    <a:pt x="516" y="559"/>
                    <a:pt x="517" y="558"/>
                  </a:cubicBezTo>
                  <a:cubicBezTo>
                    <a:pt x="519" y="556"/>
                    <a:pt x="519" y="556"/>
                    <a:pt x="519" y="556"/>
                  </a:cubicBezTo>
                  <a:cubicBezTo>
                    <a:pt x="518" y="554"/>
                    <a:pt x="518" y="554"/>
                    <a:pt x="518" y="554"/>
                  </a:cubicBezTo>
                  <a:cubicBezTo>
                    <a:pt x="517" y="552"/>
                    <a:pt x="515" y="551"/>
                    <a:pt x="514" y="549"/>
                  </a:cubicBezTo>
                  <a:cubicBezTo>
                    <a:pt x="513" y="548"/>
                    <a:pt x="512" y="547"/>
                    <a:pt x="510" y="545"/>
                  </a:cubicBezTo>
                  <a:cubicBezTo>
                    <a:pt x="509" y="542"/>
                    <a:pt x="507" y="539"/>
                    <a:pt x="504" y="538"/>
                  </a:cubicBezTo>
                  <a:cubicBezTo>
                    <a:pt x="503" y="537"/>
                    <a:pt x="501" y="536"/>
                    <a:pt x="499" y="536"/>
                  </a:cubicBezTo>
                  <a:cubicBezTo>
                    <a:pt x="498" y="536"/>
                    <a:pt x="496" y="536"/>
                    <a:pt x="495" y="537"/>
                  </a:cubicBezTo>
                  <a:cubicBezTo>
                    <a:pt x="494" y="537"/>
                    <a:pt x="494" y="537"/>
                    <a:pt x="493" y="537"/>
                  </a:cubicBezTo>
                  <a:cubicBezTo>
                    <a:pt x="492" y="537"/>
                    <a:pt x="492" y="537"/>
                    <a:pt x="492" y="537"/>
                  </a:cubicBezTo>
                  <a:cubicBezTo>
                    <a:pt x="489" y="537"/>
                    <a:pt x="487" y="537"/>
                    <a:pt x="485" y="536"/>
                  </a:cubicBezTo>
                  <a:cubicBezTo>
                    <a:pt x="484" y="536"/>
                    <a:pt x="484" y="536"/>
                    <a:pt x="484" y="536"/>
                  </a:cubicBezTo>
                  <a:cubicBezTo>
                    <a:pt x="482" y="535"/>
                    <a:pt x="480" y="533"/>
                    <a:pt x="478" y="531"/>
                  </a:cubicBezTo>
                  <a:cubicBezTo>
                    <a:pt x="476" y="529"/>
                    <a:pt x="474" y="526"/>
                    <a:pt x="471" y="525"/>
                  </a:cubicBezTo>
                  <a:cubicBezTo>
                    <a:pt x="468" y="524"/>
                    <a:pt x="466" y="524"/>
                    <a:pt x="464" y="523"/>
                  </a:cubicBezTo>
                  <a:cubicBezTo>
                    <a:pt x="461" y="523"/>
                    <a:pt x="460" y="523"/>
                    <a:pt x="458" y="521"/>
                  </a:cubicBezTo>
                  <a:cubicBezTo>
                    <a:pt x="455" y="515"/>
                    <a:pt x="452" y="510"/>
                    <a:pt x="443" y="510"/>
                  </a:cubicBezTo>
                  <a:cubicBezTo>
                    <a:pt x="441" y="510"/>
                    <a:pt x="441" y="510"/>
                    <a:pt x="441" y="510"/>
                  </a:cubicBezTo>
                  <a:cubicBezTo>
                    <a:pt x="440" y="510"/>
                    <a:pt x="439" y="510"/>
                    <a:pt x="437" y="510"/>
                  </a:cubicBezTo>
                  <a:cubicBezTo>
                    <a:pt x="433" y="510"/>
                    <a:pt x="428" y="510"/>
                    <a:pt x="424" y="513"/>
                  </a:cubicBezTo>
                  <a:cubicBezTo>
                    <a:pt x="422" y="516"/>
                    <a:pt x="421" y="519"/>
                    <a:pt x="421" y="521"/>
                  </a:cubicBezTo>
                  <a:cubicBezTo>
                    <a:pt x="421" y="522"/>
                    <a:pt x="421" y="522"/>
                    <a:pt x="421" y="523"/>
                  </a:cubicBezTo>
                  <a:cubicBezTo>
                    <a:pt x="420" y="526"/>
                    <a:pt x="417" y="530"/>
                    <a:pt x="415" y="531"/>
                  </a:cubicBezTo>
                  <a:cubicBezTo>
                    <a:pt x="414" y="532"/>
                    <a:pt x="413" y="532"/>
                    <a:pt x="411" y="532"/>
                  </a:cubicBezTo>
                  <a:cubicBezTo>
                    <a:pt x="410" y="533"/>
                    <a:pt x="408" y="533"/>
                    <a:pt x="406" y="533"/>
                  </a:cubicBezTo>
                  <a:cubicBezTo>
                    <a:pt x="406" y="534"/>
                    <a:pt x="405" y="534"/>
                    <a:pt x="405" y="534"/>
                  </a:cubicBezTo>
                  <a:cubicBezTo>
                    <a:pt x="404" y="534"/>
                    <a:pt x="403" y="534"/>
                    <a:pt x="402" y="533"/>
                  </a:cubicBezTo>
                  <a:cubicBezTo>
                    <a:pt x="401" y="533"/>
                    <a:pt x="401" y="533"/>
                    <a:pt x="400" y="533"/>
                  </a:cubicBezTo>
                  <a:cubicBezTo>
                    <a:pt x="398" y="533"/>
                    <a:pt x="397" y="532"/>
                    <a:pt x="396" y="531"/>
                  </a:cubicBezTo>
                  <a:cubicBezTo>
                    <a:pt x="395" y="531"/>
                    <a:pt x="395" y="530"/>
                    <a:pt x="395" y="530"/>
                  </a:cubicBezTo>
                  <a:cubicBezTo>
                    <a:pt x="392" y="528"/>
                    <a:pt x="390" y="528"/>
                    <a:pt x="388" y="528"/>
                  </a:cubicBezTo>
                  <a:cubicBezTo>
                    <a:pt x="387" y="528"/>
                    <a:pt x="386" y="528"/>
                    <a:pt x="385" y="528"/>
                  </a:cubicBezTo>
                  <a:cubicBezTo>
                    <a:pt x="384" y="528"/>
                    <a:pt x="382" y="528"/>
                    <a:pt x="381" y="528"/>
                  </a:cubicBezTo>
                  <a:cubicBezTo>
                    <a:pt x="380" y="528"/>
                    <a:pt x="378" y="528"/>
                    <a:pt x="377" y="527"/>
                  </a:cubicBezTo>
                  <a:cubicBezTo>
                    <a:pt x="376" y="527"/>
                    <a:pt x="375" y="527"/>
                    <a:pt x="375" y="526"/>
                  </a:cubicBezTo>
                  <a:cubicBezTo>
                    <a:pt x="373" y="526"/>
                    <a:pt x="371" y="525"/>
                    <a:pt x="369" y="525"/>
                  </a:cubicBezTo>
                  <a:cubicBezTo>
                    <a:pt x="370" y="525"/>
                    <a:pt x="371" y="525"/>
                    <a:pt x="372" y="525"/>
                  </a:cubicBezTo>
                  <a:cubicBezTo>
                    <a:pt x="374" y="524"/>
                    <a:pt x="377" y="522"/>
                    <a:pt x="379" y="521"/>
                  </a:cubicBezTo>
                  <a:cubicBezTo>
                    <a:pt x="380" y="520"/>
                    <a:pt x="382" y="519"/>
                    <a:pt x="383" y="518"/>
                  </a:cubicBezTo>
                  <a:cubicBezTo>
                    <a:pt x="384" y="518"/>
                    <a:pt x="386" y="517"/>
                    <a:pt x="387" y="517"/>
                  </a:cubicBezTo>
                  <a:cubicBezTo>
                    <a:pt x="390" y="516"/>
                    <a:pt x="393" y="515"/>
                    <a:pt x="395" y="513"/>
                  </a:cubicBezTo>
                  <a:cubicBezTo>
                    <a:pt x="398" y="511"/>
                    <a:pt x="398" y="508"/>
                    <a:pt x="399" y="505"/>
                  </a:cubicBezTo>
                  <a:cubicBezTo>
                    <a:pt x="399" y="503"/>
                    <a:pt x="400" y="502"/>
                    <a:pt x="400" y="500"/>
                  </a:cubicBezTo>
                  <a:cubicBezTo>
                    <a:pt x="402" y="498"/>
                    <a:pt x="405" y="494"/>
                    <a:pt x="409" y="491"/>
                  </a:cubicBezTo>
                  <a:cubicBezTo>
                    <a:pt x="411" y="489"/>
                    <a:pt x="414" y="488"/>
                    <a:pt x="416" y="488"/>
                  </a:cubicBezTo>
                  <a:cubicBezTo>
                    <a:pt x="417" y="488"/>
                    <a:pt x="418" y="488"/>
                    <a:pt x="420" y="488"/>
                  </a:cubicBezTo>
                  <a:cubicBezTo>
                    <a:pt x="420" y="489"/>
                    <a:pt x="420" y="489"/>
                    <a:pt x="420" y="489"/>
                  </a:cubicBezTo>
                  <a:cubicBezTo>
                    <a:pt x="423" y="489"/>
                    <a:pt x="425" y="489"/>
                    <a:pt x="428" y="489"/>
                  </a:cubicBezTo>
                  <a:cubicBezTo>
                    <a:pt x="430" y="489"/>
                    <a:pt x="432" y="489"/>
                    <a:pt x="434" y="488"/>
                  </a:cubicBezTo>
                  <a:cubicBezTo>
                    <a:pt x="436" y="488"/>
                    <a:pt x="438" y="486"/>
                    <a:pt x="440" y="485"/>
                  </a:cubicBezTo>
                  <a:cubicBezTo>
                    <a:pt x="441" y="485"/>
                    <a:pt x="442" y="484"/>
                    <a:pt x="443" y="484"/>
                  </a:cubicBezTo>
                  <a:cubicBezTo>
                    <a:pt x="448" y="481"/>
                    <a:pt x="457" y="477"/>
                    <a:pt x="456" y="468"/>
                  </a:cubicBezTo>
                  <a:cubicBezTo>
                    <a:pt x="456" y="463"/>
                    <a:pt x="451" y="459"/>
                    <a:pt x="444" y="458"/>
                  </a:cubicBezTo>
                  <a:cubicBezTo>
                    <a:pt x="442" y="458"/>
                    <a:pt x="441" y="457"/>
                    <a:pt x="439" y="455"/>
                  </a:cubicBezTo>
                  <a:cubicBezTo>
                    <a:pt x="437" y="454"/>
                    <a:pt x="436" y="453"/>
                    <a:pt x="433" y="452"/>
                  </a:cubicBezTo>
                  <a:cubicBezTo>
                    <a:pt x="432" y="452"/>
                    <a:pt x="432" y="452"/>
                    <a:pt x="432" y="452"/>
                  </a:cubicBezTo>
                  <a:cubicBezTo>
                    <a:pt x="431" y="452"/>
                    <a:pt x="430" y="452"/>
                    <a:pt x="430" y="452"/>
                  </a:cubicBezTo>
                  <a:cubicBezTo>
                    <a:pt x="430" y="452"/>
                    <a:pt x="430" y="451"/>
                    <a:pt x="430" y="451"/>
                  </a:cubicBezTo>
                  <a:cubicBezTo>
                    <a:pt x="430" y="450"/>
                    <a:pt x="431" y="449"/>
                    <a:pt x="431" y="449"/>
                  </a:cubicBezTo>
                  <a:cubicBezTo>
                    <a:pt x="431" y="447"/>
                    <a:pt x="432" y="445"/>
                    <a:pt x="432" y="443"/>
                  </a:cubicBezTo>
                  <a:cubicBezTo>
                    <a:pt x="432" y="441"/>
                    <a:pt x="431" y="439"/>
                    <a:pt x="430" y="437"/>
                  </a:cubicBezTo>
                  <a:cubicBezTo>
                    <a:pt x="429" y="435"/>
                    <a:pt x="428" y="434"/>
                    <a:pt x="426" y="433"/>
                  </a:cubicBezTo>
                  <a:cubicBezTo>
                    <a:pt x="437" y="430"/>
                    <a:pt x="448" y="427"/>
                    <a:pt x="453" y="414"/>
                  </a:cubicBezTo>
                  <a:cubicBezTo>
                    <a:pt x="456" y="409"/>
                    <a:pt x="458" y="404"/>
                    <a:pt x="462" y="399"/>
                  </a:cubicBezTo>
                  <a:cubicBezTo>
                    <a:pt x="463" y="398"/>
                    <a:pt x="463" y="398"/>
                    <a:pt x="463" y="398"/>
                  </a:cubicBezTo>
                  <a:cubicBezTo>
                    <a:pt x="467" y="393"/>
                    <a:pt x="471" y="388"/>
                    <a:pt x="470" y="381"/>
                  </a:cubicBezTo>
                  <a:cubicBezTo>
                    <a:pt x="470" y="380"/>
                    <a:pt x="470" y="380"/>
                    <a:pt x="470" y="380"/>
                  </a:cubicBezTo>
                  <a:cubicBezTo>
                    <a:pt x="470" y="380"/>
                    <a:pt x="470" y="379"/>
                    <a:pt x="469" y="378"/>
                  </a:cubicBezTo>
                  <a:cubicBezTo>
                    <a:pt x="471" y="377"/>
                    <a:pt x="473" y="375"/>
                    <a:pt x="475" y="374"/>
                  </a:cubicBezTo>
                  <a:cubicBezTo>
                    <a:pt x="478" y="371"/>
                    <a:pt x="481" y="369"/>
                    <a:pt x="484" y="366"/>
                  </a:cubicBezTo>
                  <a:cubicBezTo>
                    <a:pt x="486" y="363"/>
                    <a:pt x="488" y="360"/>
                    <a:pt x="490" y="357"/>
                  </a:cubicBezTo>
                  <a:cubicBezTo>
                    <a:pt x="491" y="355"/>
                    <a:pt x="492" y="353"/>
                    <a:pt x="492" y="351"/>
                  </a:cubicBezTo>
                  <a:cubicBezTo>
                    <a:pt x="493" y="349"/>
                    <a:pt x="493" y="348"/>
                    <a:pt x="494" y="347"/>
                  </a:cubicBezTo>
                  <a:cubicBezTo>
                    <a:pt x="495" y="344"/>
                    <a:pt x="496" y="340"/>
                    <a:pt x="496" y="336"/>
                  </a:cubicBezTo>
                  <a:cubicBezTo>
                    <a:pt x="496" y="335"/>
                    <a:pt x="495" y="334"/>
                    <a:pt x="495" y="333"/>
                  </a:cubicBezTo>
                  <a:cubicBezTo>
                    <a:pt x="495" y="333"/>
                    <a:pt x="495" y="332"/>
                    <a:pt x="495" y="332"/>
                  </a:cubicBezTo>
                  <a:cubicBezTo>
                    <a:pt x="495" y="331"/>
                    <a:pt x="495" y="330"/>
                    <a:pt x="496" y="330"/>
                  </a:cubicBezTo>
                  <a:cubicBezTo>
                    <a:pt x="496" y="329"/>
                    <a:pt x="496" y="329"/>
                    <a:pt x="497" y="328"/>
                  </a:cubicBezTo>
                  <a:cubicBezTo>
                    <a:pt x="499" y="325"/>
                    <a:pt x="500" y="322"/>
                    <a:pt x="502" y="318"/>
                  </a:cubicBezTo>
                  <a:cubicBezTo>
                    <a:pt x="503" y="315"/>
                    <a:pt x="505" y="311"/>
                    <a:pt x="507" y="308"/>
                  </a:cubicBezTo>
                  <a:cubicBezTo>
                    <a:pt x="509" y="305"/>
                    <a:pt x="509" y="303"/>
                    <a:pt x="508" y="300"/>
                  </a:cubicBezTo>
                  <a:cubicBezTo>
                    <a:pt x="507" y="300"/>
                    <a:pt x="507" y="299"/>
                    <a:pt x="507" y="298"/>
                  </a:cubicBezTo>
                  <a:cubicBezTo>
                    <a:pt x="506" y="290"/>
                    <a:pt x="509" y="282"/>
                    <a:pt x="512" y="274"/>
                  </a:cubicBezTo>
                  <a:cubicBezTo>
                    <a:pt x="512" y="273"/>
                    <a:pt x="512" y="273"/>
                    <a:pt x="512" y="273"/>
                  </a:cubicBezTo>
                  <a:cubicBezTo>
                    <a:pt x="515" y="265"/>
                    <a:pt x="518" y="260"/>
                    <a:pt x="521" y="256"/>
                  </a:cubicBezTo>
                  <a:cubicBezTo>
                    <a:pt x="523" y="255"/>
                    <a:pt x="524" y="253"/>
                    <a:pt x="526" y="252"/>
                  </a:cubicBezTo>
                  <a:cubicBezTo>
                    <a:pt x="529" y="248"/>
                    <a:pt x="533" y="245"/>
                    <a:pt x="535" y="240"/>
                  </a:cubicBezTo>
                  <a:cubicBezTo>
                    <a:pt x="539" y="235"/>
                    <a:pt x="538" y="232"/>
                    <a:pt x="536" y="228"/>
                  </a:cubicBezTo>
                  <a:close/>
                  <a:moveTo>
                    <a:pt x="281" y="197"/>
                  </a:moveTo>
                  <a:cubicBezTo>
                    <a:pt x="281" y="197"/>
                    <a:pt x="282" y="197"/>
                    <a:pt x="283" y="197"/>
                  </a:cubicBezTo>
                  <a:cubicBezTo>
                    <a:pt x="284" y="197"/>
                    <a:pt x="286" y="196"/>
                    <a:pt x="287" y="196"/>
                  </a:cubicBezTo>
                  <a:cubicBezTo>
                    <a:pt x="288" y="195"/>
                    <a:pt x="288" y="195"/>
                    <a:pt x="289" y="195"/>
                  </a:cubicBezTo>
                  <a:cubicBezTo>
                    <a:pt x="289" y="195"/>
                    <a:pt x="290" y="195"/>
                    <a:pt x="290" y="195"/>
                  </a:cubicBezTo>
                  <a:cubicBezTo>
                    <a:pt x="290" y="195"/>
                    <a:pt x="291" y="195"/>
                    <a:pt x="291" y="195"/>
                  </a:cubicBezTo>
                  <a:cubicBezTo>
                    <a:pt x="290" y="196"/>
                    <a:pt x="289" y="197"/>
                    <a:pt x="287" y="198"/>
                  </a:cubicBezTo>
                  <a:cubicBezTo>
                    <a:pt x="287" y="198"/>
                    <a:pt x="285" y="199"/>
                    <a:pt x="285" y="199"/>
                  </a:cubicBezTo>
                  <a:cubicBezTo>
                    <a:pt x="285" y="199"/>
                    <a:pt x="285" y="199"/>
                    <a:pt x="284" y="199"/>
                  </a:cubicBezTo>
                  <a:cubicBezTo>
                    <a:pt x="283" y="199"/>
                    <a:pt x="282" y="198"/>
                    <a:pt x="281" y="198"/>
                  </a:cubicBezTo>
                  <a:cubicBezTo>
                    <a:pt x="280" y="198"/>
                    <a:pt x="280" y="197"/>
                    <a:pt x="279" y="197"/>
                  </a:cubicBezTo>
                  <a:cubicBezTo>
                    <a:pt x="280" y="197"/>
                    <a:pt x="280" y="197"/>
                    <a:pt x="281" y="197"/>
                  </a:cubicBezTo>
                  <a:close/>
                  <a:moveTo>
                    <a:pt x="74" y="263"/>
                  </a:moveTo>
                  <a:cubicBezTo>
                    <a:pt x="73" y="261"/>
                    <a:pt x="73" y="258"/>
                    <a:pt x="75" y="255"/>
                  </a:cubicBezTo>
                  <a:cubicBezTo>
                    <a:pt x="75" y="254"/>
                    <a:pt x="75" y="254"/>
                    <a:pt x="75" y="254"/>
                  </a:cubicBezTo>
                  <a:cubicBezTo>
                    <a:pt x="75" y="255"/>
                    <a:pt x="75" y="255"/>
                    <a:pt x="75" y="255"/>
                  </a:cubicBezTo>
                  <a:cubicBezTo>
                    <a:pt x="75" y="256"/>
                    <a:pt x="75" y="257"/>
                    <a:pt x="75" y="257"/>
                  </a:cubicBezTo>
                  <a:cubicBezTo>
                    <a:pt x="75" y="258"/>
                    <a:pt x="75" y="258"/>
                    <a:pt x="75" y="258"/>
                  </a:cubicBezTo>
                  <a:cubicBezTo>
                    <a:pt x="75" y="260"/>
                    <a:pt x="74" y="262"/>
                    <a:pt x="76" y="264"/>
                  </a:cubicBezTo>
                  <a:cubicBezTo>
                    <a:pt x="75" y="264"/>
                    <a:pt x="74" y="263"/>
                    <a:pt x="74" y="263"/>
                  </a:cubicBezTo>
                  <a:close/>
                  <a:moveTo>
                    <a:pt x="64" y="428"/>
                  </a:moveTo>
                  <a:cubicBezTo>
                    <a:pt x="64" y="428"/>
                    <a:pt x="63" y="428"/>
                    <a:pt x="63" y="428"/>
                  </a:cubicBezTo>
                  <a:cubicBezTo>
                    <a:pt x="63" y="427"/>
                    <a:pt x="63" y="427"/>
                    <a:pt x="63" y="426"/>
                  </a:cubicBezTo>
                  <a:cubicBezTo>
                    <a:pt x="63" y="426"/>
                    <a:pt x="64" y="426"/>
                    <a:pt x="64" y="427"/>
                  </a:cubicBezTo>
                  <a:cubicBezTo>
                    <a:pt x="64" y="427"/>
                    <a:pt x="64" y="428"/>
                    <a:pt x="64" y="428"/>
                  </a:cubicBezTo>
                  <a:cubicBezTo>
                    <a:pt x="64" y="428"/>
                    <a:pt x="64" y="428"/>
                    <a:pt x="64" y="428"/>
                  </a:cubicBezTo>
                  <a:close/>
                  <a:moveTo>
                    <a:pt x="95" y="395"/>
                  </a:moveTo>
                  <a:cubicBezTo>
                    <a:pt x="96" y="395"/>
                    <a:pt x="97" y="395"/>
                    <a:pt x="97" y="395"/>
                  </a:cubicBezTo>
                  <a:cubicBezTo>
                    <a:pt x="97" y="397"/>
                    <a:pt x="97" y="398"/>
                    <a:pt x="97" y="399"/>
                  </a:cubicBezTo>
                  <a:cubicBezTo>
                    <a:pt x="97" y="400"/>
                    <a:pt x="97" y="400"/>
                    <a:pt x="97" y="400"/>
                  </a:cubicBezTo>
                  <a:cubicBezTo>
                    <a:pt x="97" y="400"/>
                    <a:pt x="97" y="400"/>
                    <a:pt x="97" y="400"/>
                  </a:cubicBezTo>
                  <a:cubicBezTo>
                    <a:pt x="97" y="400"/>
                    <a:pt x="96" y="399"/>
                    <a:pt x="96" y="399"/>
                  </a:cubicBezTo>
                  <a:cubicBezTo>
                    <a:pt x="96" y="398"/>
                    <a:pt x="95" y="398"/>
                    <a:pt x="95" y="397"/>
                  </a:cubicBezTo>
                  <a:cubicBezTo>
                    <a:pt x="94" y="396"/>
                    <a:pt x="94" y="396"/>
                    <a:pt x="93" y="395"/>
                  </a:cubicBezTo>
                  <a:cubicBezTo>
                    <a:pt x="93" y="395"/>
                    <a:pt x="94" y="395"/>
                    <a:pt x="95" y="395"/>
                  </a:cubicBezTo>
                  <a:close/>
                  <a:moveTo>
                    <a:pt x="102" y="423"/>
                  </a:moveTo>
                  <a:cubicBezTo>
                    <a:pt x="101" y="422"/>
                    <a:pt x="100" y="422"/>
                    <a:pt x="99" y="422"/>
                  </a:cubicBezTo>
                  <a:cubicBezTo>
                    <a:pt x="97" y="422"/>
                    <a:pt x="96" y="422"/>
                    <a:pt x="95" y="422"/>
                  </a:cubicBezTo>
                  <a:cubicBezTo>
                    <a:pt x="94" y="422"/>
                    <a:pt x="93" y="423"/>
                    <a:pt x="92" y="423"/>
                  </a:cubicBezTo>
                  <a:cubicBezTo>
                    <a:pt x="91" y="423"/>
                    <a:pt x="90" y="422"/>
                    <a:pt x="89" y="422"/>
                  </a:cubicBezTo>
                  <a:cubicBezTo>
                    <a:pt x="89" y="421"/>
                    <a:pt x="88" y="419"/>
                    <a:pt x="88" y="417"/>
                  </a:cubicBezTo>
                  <a:cubicBezTo>
                    <a:pt x="88" y="415"/>
                    <a:pt x="88" y="414"/>
                    <a:pt x="87" y="412"/>
                  </a:cubicBezTo>
                  <a:cubicBezTo>
                    <a:pt x="89" y="414"/>
                    <a:pt x="91" y="416"/>
                    <a:pt x="93" y="417"/>
                  </a:cubicBezTo>
                  <a:cubicBezTo>
                    <a:pt x="94" y="418"/>
                    <a:pt x="94" y="418"/>
                    <a:pt x="94" y="418"/>
                  </a:cubicBezTo>
                  <a:cubicBezTo>
                    <a:pt x="94" y="418"/>
                    <a:pt x="95" y="419"/>
                    <a:pt x="95" y="419"/>
                  </a:cubicBezTo>
                  <a:cubicBezTo>
                    <a:pt x="96" y="420"/>
                    <a:pt x="97" y="421"/>
                    <a:pt x="99" y="422"/>
                  </a:cubicBezTo>
                  <a:cubicBezTo>
                    <a:pt x="101" y="422"/>
                    <a:pt x="102" y="422"/>
                    <a:pt x="104" y="422"/>
                  </a:cubicBezTo>
                  <a:cubicBezTo>
                    <a:pt x="105" y="422"/>
                    <a:pt x="105" y="423"/>
                    <a:pt x="106" y="423"/>
                  </a:cubicBezTo>
                  <a:cubicBezTo>
                    <a:pt x="107" y="423"/>
                    <a:pt x="108" y="424"/>
                    <a:pt x="109" y="425"/>
                  </a:cubicBezTo>
                  <a:cubicBezTo>
                    <a:pt x="110" y="426"/>
                    <a:pt x="111" y="427"/>
                    <a:pt x="111" y="427"/>
                  </a:cubicBezTo>
                  <a:cubicBezTo>
                    <a:pt x="108" y="425"/>
                    <a:pt x="105" y="424"/>
                    <a:pt x="102" y="423"/>
                  </a:cubicBezTo>
                  <a:close/>
                  <a:moveTo>
                    <a:pt x="120" y="260"/>
                  </a:moveTo>
                  <a:cubicBezTo>
                    <a:pt x="121" y="260"/>
                    <a:pt x="122" y="259"/>
                    <a:pt x="122" y="258"/>
                  </a:cubicBezTo>
                  <a:cubicBezTo>
                    <a:pt x="122" y="259"/>
                    <a:pt x="123" y="260"/>
                    <a:pt x="123" y="260"/>
                  </a:cubicBezTo>
                  <a:cubicBezTo>
                    <a:pt x="122" y="260"/>
                    <a:pt x="122" y="260"/>
                    <a:pt x="121" y="260"/>
                  </a:cubicBezTo>
                  <a:cubicBezTo>
                    <a:pt x="121" y="260"/>
                    <a:pt x="121" y="260"/>
                    <a:pt x="120" y="260"/>
                  </a:cubicBezTo>
                  <a:close/>
                  <a:moveTo>
                    <a:pt x="120" y="329"/>
                  </a:moveTo>
                  <a:cubicBezTo>
                    <a:pt x="120" y="329"/>
                    <a:pt x="119" y="328"/>
                    <a:pt x="117" y="327"/>
                  </a:cubicBezTo>
                  <a:cubicBezTo>
                    <a:pt x="117" y="327"/>
                    <a:pt x="116" y="327"/>
                    <a:pt x="116" y="326"/>
                  </a:cubicBezTo>
                  <a:cubicBezTo>
                    <a:pt x="115" y="326"/>
                    <a:pt x="114" y="326"/>
                    <a:pt x="113" y="325"/>
                  </a:cubicBezTo>
                  <a:cubicBezTo>
                    <a:pt x="113" y="325"/>
                    <a:pt x="113" y="325"/>
                    <a:pt x="113" y="325"/>
                  </a:cubicBezTo>
                  <a:cubicBezTo>
                    <a:pt x="113" y="325"/>
                    <a:pt x="113" y="325"/>
                    <a:pt x="113" y="325"/>
                  </a:cubicBezTo>
                  <a:cubicBezTo>
                    <a:pt x="114" y="325"/>
                    <a:pt x="114" y="325"/>
                    <a:pt x="114" y="325"/>
                  </a:cubicBezTo>
                  <a:cubicBezTo>
                    <a:pt x="115" y="325"/>
                    <a:pt x="115" y="325"/>
                    <a:pt x="115" y="325"/>
                  </a:cubicBezTo>
                  <a:cubicBezTo>
                    <a:pt x="116" y="326"/>
                    <a:pt x="117" y="326"/>
                    <a:pt x="118" y="327"/>
                  </a:cubicBezTo>
                  <a:cubicBezTo>
                    <a:pt x="119" y="327"/>
                    <a:pt x="119" y="328"/>
                    <a:pt x="120" y="329"/>
                  </a:cubicBezTo>
                  <a:cubicBezTo>
                    <a:pt x="121" y="329"/>
                    <a:pt x="121" y="330"/>
                    <a:pt x="122" y="330"/>
                  </a:cubicBezTo>
                  <a:cubicBezTo>
                    <a:pt x="122" y="330"/>
                    <a:pt x="122" y="331"/>
                    <a:pt x="122" y="331"/>
                  </a:cubicBezTo>
                  <a:cubicBezTo>
                    <a:pt x="122" y="331"/>
                    <a:pt x="121" y="330"/>
                    <a:pt x="120" y="329"/>
                  </a:cubicBezTo>
                  <a:close/>
                  <a:moveTo>
                    <a:pt x="123" y="280"/>
                  </a:moveTo>
                  <a:cubicBezTo>
                    <a:pt x="123" y="279"/>
                    <a:pt x="122" y="278"/>
                    <a:pt x="122" y="277"/>
                  </a:cubicBezTo>
                  <a:cubicBezTo>
                    <a:pt x="123" y="277"/>
                    <a:pt x="124" y="278"/>
                    <a:pt x="125" y="279"/>
                  </a:cubicBezTo>
                  <a:cubicBezTo>
                    <a:pt x="125" y="279"/>
                    <a:pt x="125" y="279"/>
                    <a:pt x="125" y="279"/>
                  </a:cubicBezTo>
                  <a:cubicBezTo>
                    <a:pt x="125" y="279"/>
                    <a:pt x="124" y="280"/>
                    <a:pt x="123" y="280"/>
                  </a:cubicBezTo>
                  <a:close/>
                  <a:moveTo>
                    <a:pt x="126" y="175"/>
                  </a:moveTo>
                  <a:cubicBezTo>
                    <a:pt x="126" y="173"/>
                    <a:pt x="126" y="170"/>
                    <a:pt x="126" y="168"/>
                  </a:cubicBezTo>
                  <a:cubicBezTo>
                    <a:pt x="126" y="167"/>
                    <a:pt x="126" y="166"/>
                    <a:pt x="125" y="165"/>
                  </a:cubicBezTo>
                  <a:cubicBezTo>
                    <a:pt x="126" y="166"/>
                    <a:pt x="126" y="166"/>
                    <a:pt x="127" y="166"/>
                  </a:cubicBezTo>
                  <a:cubicBezTo>
                    <a:pt x="128" y="167"/>
                    <a:pt x="129" y="168"/>
                    <a:pt x="129" y="169"/>
                  </a:cubicBezTo>
                  <a:cubicBezTo>
                    <a:pt x="130" y="170"/>
                    <a:pt x="128" y="173"/>
                    <a:pt x="126" y="175"/>
                  </a:cubicBezTo>
                  <a:close/>
                  <a:moveTo>
                    <a:pt x="128" y="479"/>
                  </a:moveTo>
                  <a:cubicBezTo>
                    <a:pt x="126" y="480"/>
                    <a:pt x="126" y="482"/>
                    <a:pt x="126" y="483"/>
                  </a:cubicBezTo>
                  <a:cubicBezTo>
                    <a:pt x="126" y="483"/>
                    <a:pt x="126" y="483"/>
                    <a:pt x="126" y="483"/>
                  </a:cubicBezTo>
                  <a:cubicBezTo>
                    <a:pt x="126" y="483"/>
                    <a:pt x="125" y="484"/>
                    <a:pt x="125" y="485"/>
                  </a:cubicBezTo>
                  <a:cubicBezTo>
                    <a:pt x="125" y="484"/>
                    <a:pt x="125" y="483"/>
                    <a:pt x="125" y="482"/>
                  </a:cubicBezTo>
                  <a:cubicBezTo>
                    <a:pt x="125" y="482"/>
                    <a:pt x="125" y="482"/>
                    <a:pt x="125" y="482"/>
                  </a:cubicBezTo>
                  <a:cubicBezTo>
                    <a:pt x="125" y="481"/>
                    <a:pt x="126" y="479"/>
                    <a:pt x="125" y="477"/>
                  </a:cubicBezTo>
                  <a:cubicBezTo>
                    <a:pt x="127" y="477"/>
                    <a:pt x="128" y="477"/>
                    <a:pt x="129" y="478"/>
                  </a:cubicBezTo>
                  <a:cubicBezTo>
                    <a:pt x="128" y="478"/>
                    <a:pt x="128" y="478"/>
                    <a:pt x="128" y="479"/>
                  </a:cubicBezTo>
                  <a:close/>
                  <a:moveTo>
                    <a:pt x="172" y="542"/>
                  </a:moveTo>
                  <a:cubicBezTo>
                    <a:pt x="171" y="542"/>
                    <a:pt x="170" y="542"/>
                    <a:pt x="169" y="543"/>
                  </a:cubicBezTo>
                  <a:cubicBezTo>
                    <a:pt x="169" y="542"/>
                    <a:pt x="170" y="541"/>
                    <a:pt x="170" y="540"/>
                  </a:cubicBezTo>
                  <a:cubicBezTo>
                    <a:pt x="171" y="540"/>
                    <a:pt x="171" y="541"/>
                    <a:pt x="172" y="542"/>
                  </a:cubicBezTo>
                  <a:cubicBezTo>
                    <a:pt x="172" y="542"/>
                    <a:pt x="172" y="542"/>
                    <a:pt x="172" y="542"/>
                  </a:cubicBezTo>
                  <a:close/>
                  <a:moveTo>
                    <a:pt x="180" y="493"/>
                  </a:moveTo>
                  <a:cubicBezTo>
                    <a:pt x="181" y="492"/>
                    <a:pt x="181" y="491"/>
                    <a:pt x="182" y="490"/>
                  </a:cubicBezTo>
                  <a:cubicBezTo>
                    <a:pt x="183" y="489"/>
                    <a:pt x="183" y="488"/>
                    <a:pt x="184" y="487"/>
                  </a:cubicBezTo>
                  <a:cubicBezTo>
                    <a:pt x="183" y="489"/>
                    <a:pt x="181" y="491"/>
                    <a:pt x="180" y="493"/>
                  </a:cubicBezTo>
                  <a:cubicBezTo>
                    <a:pt x="180" y="493"/>
                    <a:pt x="180" y="493"/>
                    <a:pt x="180" y="493"/>
                  </a:cubicBezTo>
                  <a:close/>
                  <a:moveTo>
                    <a:pt x="203" y="576"/>
                  </a:moveTo>
                  <a:cubicBezTo>
                    <a:pt x="203" y="575"/>
                    <a:pt x="203" y="575"/>
                    <a:pt x="203" y="575"/>
                  </a:cubicBezTo>
                  <a:cubicBezTo>
                    <a:pt x="204" y="574"/>
                    <a:pt x="204" y="574"/>
                    <a:pt x="204" y="574"/>
                  </a:cubicBezTo>
                  <a:cubicBezTo>
                    <a:pt x="204" y="573"/>
                    <a:pt x="204" y="573"/>
                    <a:pt x="204" y="573"/>
                  </a:cubicBezTo>
                  <a:cubicBezTo>
                    <a:pt x="204" y="573"/>
                    <a:pt x="204" y="573"/>
                    <a:pt x="204" y="573"/>
                  </a:cubicBezTo>
                  <a:cubicBezTo>
                    <a:pt x="204" y="574"/>
                    <a:pt x="204" y="575"/>
                    <a:pt x="203" y="576"/>
                  </a:cubicBezTo>
                  <a:close/>
                  <a:moveTo>
                    <a:pt x="219" y="534"/>
                  </a:moveTo>
                  <a:cubicBezTo>
                    <a:pt x="217" y="533"/>
                    <a:pt x="215" y="533"/>
                    <a:pt x="213" y="533"/>
                  </a:cubicBezTo>
                  <a:cubicBezTo>
                    <a:pt x="211" y="533"/>
                    <a:pt x="209" y="533"/>
                    <a:pt x="207" y="535"/>
                  </a:cubicBezTo>
                  <a:cubicBezTo>
                    <a:pt x="201" y="539"/>
                    <a:pt x="200" y="546"/>
                    <a:pt x="200" y="552"/>
                  </a:cubicBezTo>
                  <a:cubicBezTo>
                    <a:pt x="200" y="553"/>
                    <a:pt x="200" y="554"/>
                    <a:pt x="200" y="555"/>
                  </a:cubicBezTo>
                  <a:cubicBezTo>
                    <a:pt x="200" y="559"/>
                    <a:pt x="200" y="563"/>
                    <a:pt x="201" y="566"/>
                  </a:cubicBezTo>
                  <a:cubicBezTo>
                    <a:pt x="201" y="566"/>
                    <a:pt x="202" y="567"/>
                    <a:pt x="202" y="567"/>
                  </a:cubicBezTo>
                  <a:cubicBezTo>
                    <a:pt x="201" y="567"/>
                    <a:pt x="201" y="567"/>
                    <a:pt x="201" y="566"/>
                  </a:cubicBezTo>
                  <a:cubicBezTo>
                    <a:pt x="200" y="566"/>
                    <a:pt x="200" y="566"/>
                    <a:pt x="200" y="566"/>
                  </a:cubicBezTo>
                  <a:cubicBezTo>
                    <a:pt x="200" y="566"/>
                    <a:pt x="200" y="566"/>
                    <a:pt x="200" y="566"/>
                  </a:cubicBezTo>
                  <a:cubicBezTo>
                    <a:pt x="199" y="566"/>
                    <a:pt x="197" y="567"/>
                    <a:pt x="196" y="568"/>
                  </a:cubicBezTo>
                  <a:cubicBezTo>
                    <a:pt x="196" y="569"/>
                    <a:pt x="195" y="570"/>
                    <a:pt x="195" y="570"/>
                  </a:cubicBezTo>
                  <a:cubicBezTo>
                    <a:pt x="193" y="572"/>
                    <a:pt x="192" y="573"/>
                    <a:pt x="192" y="573"/>
                  </a:cubicBezTo>
                  <a:cubicBezTo>
                    <a:pt x="192" y="572"/>
                    <a:pt x="192" y="571"/>
                    <a:pt x="192" y="569"/>
                  </a:cubicBezTo>
                  <a:cubicBezTo>
                    <a:pt x="190" y="561"/>
                    <a:pt x="187" y="555"/>
                    <a:pt x="183" y="552"/>
                  </a:cubicBezTo>
                  <a:cubicBezTo>
                    <a:pt x="181" y="550"/>
                    <a:pt x="180" y="549"/>
                    <a:pt x="179" y="547"/>
                  </a:cubicBezTo>
                  <a:cubicBezTo>
                    <a:pt x="180" y="547"/>
                    <a:pt x="181" y="547"/>
                    <a:pt x="181" y="546"/>
                  </a:cubicBezTo>
                  <a:cubicBezTo>
                    <a:pt x="181" y="546"/>
                    <a:pt x="181" y="546"/>
                    <a:pt x="181" y="546"/>
                  </a:cubicBezTo>
                  <a:cubicBezTo>
                    <a:pt x="182" y="547"/>
                    <a:pt x="182" y="548"/>
                    <a:pt x="183" y="549"/>
                  </a:cubicBezTo>
                  <a:cubicBezTo>
                    <a:pt x="184" y="551"/>
                    <a:pt x="186" y="552"/>
                    <a:pt x="189" y="552"/>
                  </a:cubicBezTo>
                  <a:cubicBezTo>
                    <a:pt x="192" y="552"/>
                    <a:pt x="195" y="551"/>
                    <a:pt x="196" y="549"/>
                  </a:cubicBezTo>
                  <a:cubicBezTo>
                    <a:pt x="198" y="546"/>
                    <a:pt x="198" y="541"/>
                    <a:pt x="198" y="537"/>
                  </a:cubicBezTo>
                  <a:cubicBezTo>
                    <a:pt x="198" y="536"/>
                    <a:pt x="198" y="535"/>
                    <a:pt x="198" y="534"/>
                  </a:cubicBezTo>
                  <a:cubicBezTo>
                    <a:pt x="198" y="533"/>
                    <a:pt x="198" y="533"/>
                    <a:pt x="199" y="533"/>
                  </a:cubicBezTo>
                  <a:cubicBezTo>
                    <a:pt x="199" y="532"/>
                    <a:pt x="199" y="531"/>
                    <a:pt x="199" y="531"/>
                  </a:cubicBezTo>
                  <a:cubicBezTo>
                    <a:pt x="199" y="531"/>
                    <a:pt x="199" y="529"/>
                    <a:pt x="199" y="529"/>
                  </a:cubicBezTo>
                  <a:cubicBezTo>
                    <a:pt x="199" y="529"/>
                    <a:pt x="201" y="528"/>
                    <a:pt x="201" y="528"/>
                  </a:cubicBezTo>
                  <a:cubicBezTo>
                    <a:pt x="206" y="526"/>
                    <a:pt x="205" y="521"/>
                    <a:pt x="205" y="519"/>
                  </a:cubicBezTo>
                  <a:cubicBezTo>
                    <a:pt x="204" y="516"/>
                    <a:pt x="204" y="513"/>
                    <a:pt x="204" y="510"/>
                  </a:cubicBezTo>
                  <a:cubicBezTo>
                    <a:pt x="204" y="507"/>
                    <a:pt x="203" y="504"/>
                    <a:pt x="203" y="502"/>
                  </a:cubicBezTo>
                  <a:cubicBezTo>
                    <a:pt x="204" y="502"/>
                    <a:pt x="204" y="502"/>
                    <a:pt x="205" y="502"/>
                  </a:cubicBezTo>
                  <a:cubicBezTo>
                    <a:pt x="207" y="502"/>
                    <a:pt x="208" y="502"/>
                    <a:pt x="209" y="501"/>
                  </a:cubicBezTo>
                  <a:cubicBezTo>
                    <a:pt x="206" y="505"/>
                    <a:pt x="204" y="509"/>
                    <a:pt x="204" y="514"/>
                  </a:cubicBezTo>
                  <a:cubicBezTo>
                    <a:pt x="204" y="521"/>
                    <a:pt x="211" y="527"/>
                    <a:pt x="216" y="530"/>
                  </a:cubicBezTo>
                  <a:cubicBezTo>
                    <a:pt x="217" y="531"/>
                    <a:pt x="218" y="531"/>
                    <a:pt x="219" y="531"/>
                  </a:cubicBezTo>
                  <a:cubicBezTo>
                    <a:pt x="220" y="532"/>
                    <a:pt x="222" y="533"/>
                    <a:pt x="223" y="534"/>
                  </a:cubicBezTo>
                  <a:cubicBezTo>
                    <a:pt x="223" y="534"/>
                    <a:pt x="224" y="535"/>
                    <a:pt x="225" y="535"/>
                  </a:cubicBezTo>
                  <a:cubicBezTo>
                    <a:pt x="226" y="536"/>
                    <a:pt x="228" y="537"/>
                    <a:pt x="229" y="538"/>
                  </a:cubicBezTo>
                  <a:cubicBezTo>
                    <a:pt x="225" y="538"/>
                    <a:pt x="221" y="536"/>
                    <a:pt x="219" y="534"/>
                  </a:cubicBezTo>
                  <a:close/>
                  <a:moveTo>
                    <a:pt x="367" y="525"/>
                  </a:moveTo>
                  <a:cubicBezTo>
                    <a:pt x="366" y="525"/>
                    <a:pt x="365" y="525"/>
                    <a:pt x="364" y="525"/>
                  </a:cubicBezTo>
                  <a:cubicBezTo>
                    <a:pt x="363" y="525"/>
                    <a:pt x="361" y="525"/>
                    <a:pt x="360" y="525"/>
                  </a:cubicBezTo>
                  <a:cubicBezTo>
                    <a:pt x="359" y="525"/>
                    <a:pt x="358" y="525"/>
                    <a:pt x="357" y="524"/>
                  </a:cubicBezTo>
                  <a:cubicBezTo>
                    <a:pt x="355" y="524"/>
                    <a:pt x="354" y="524"/>
                    <a:pt x="351" y="523"/>
                  </a:cubicBezTo>
                  <a:cubicBezTo>
                    <a:pt x="350" y="522"/>
                    <a:pt x="349" y="522"/>
                    <a:pt x="347" y="522"/>
                  </a:cubicBezTo>
                  <a:cubicBezTo>
                    <a:pt x="346" y="522"/>
                    <a:pt x="344" y="522"/>
                    <a:pt x="343" y="522"/>
                  </a:cubicBezTo>
                  <a:cubicBezTo>
                    <a:pt x="343" y="522"/>
                    <a:pt x="342" y="523"/>
                    <a:pt x="341" y="523"/>
                  </a:cubicBezTo>
                  <a:cubicBezTo>
                    <a:pt x="341" y="523"/>
                    <a:pt x="341" y="523"/>
                    <a:pt x="341" y="523"/>
                  </a:cubicBezTo>
                  <a:cubicBezTo>
                    <a:pt x="339" y="523"/>
                    <a:pt x="338" y="522"/>
                    <a:pt x="337" y="522"/>
                  </a:cubicBezTo>
                  <a:cubicBezTo>
                    <a:pt x="335" y="521"/>
                    <a:pt x="335" y="521"/>
                    <a:pt x="334" y="520"/>
                  </a:cubicBezTo>
                  <a:cubicBezTo>
                    <a:pt x="334" y="520"/>
                    <a:pt x="335" y="520"/>
                    <a:pt x="335" y="520"/>
                  </a:cubicBezTo>
                  <a:cubicBezTo>
                    <a:pt x="335" y="520"/>
                    <a:pt x="336" y="520"/>
                    <a:pt x="336" y="520"/>
                  </a:cubicBezTo>
                  <a:cubicBezTo>
                    <a:pt x="338" y="520"/>
                    <a:pt x="340" y="519"/>
                    <a:pt x="341" y="519"/>
                  </a:cubicBezTo>
                  <a:cubicBezTo>
                    <a:pt x="343" y="519"/>
                    <a:pt x="344" y="518"/>
                    <a:pt x="345" y="518"/>
                  </a:cubicBezTo>
                  <a:cubicBezTo>
                    <a:pt x="346" y="518"/>
                    <a:pt x="346" y="519"/>
                    <a:pt x="347" y="519"/>
                  </a:cubicBezTo>
                  <a:cubicBezTo>
                    <a:pt x="348" y="519"/>
                    <a:pt x="350" y="520"/>
                    <a:pt x="351" y="520"/>
                  </a:cubicBezTo>
                  <a:cubicBezTo>
                    <a:pt x="353" y="521"/>
                    <a:pt x="356" y="522"/>
                    <a:pt x="358" y="523"/>
                  </a:cubicBezTo>
                  <a:cubicBezTo>
                    <a:pt x="359" y="523"/>
                    <a:pt x="360" y="523"/>
                    <a:pt x="361" y="524"/>
                  </a:cubicBezTo>
                  <a:cubicBezTo>
                    <a:pt x="364" y="524"/>
                    <a:pt x="366" y="525"/>
                    <a:pt x="368" y="525"/>
                  </a:cubicBezTo>
                  <a:cubicBezTo>
                    <a:pt x="368" y="525"/>
                    <a:pt x="368" y="525"/>
                    <a:pt x="367" y="525"/>
                  </a:cubicBezTo>
                  <a:close/>
                  <a:moveTo>
                    <a:pt x="406" y="441"/>
                  </a:moveTo>
                  <a:cubicBezTo>
                    <a:pt x="403" y="443"/>
                    <a:pt x="401" y="445"/>
                    <a:pt x="398" y="446"/>
                  </a:cubicBezTo>
                  <a:cubicBezTo>
                    <a:pt x="395" y="448"/>
                    <a:pt x="389" y="451"/>
                    <a:pt x="384" y="452"/>
                  </a:cubicBezTo>
                  <a:cubicBezTo>
                    <a:pt x="385" y="451"/>
                    <a:pt x="386" y="451"/>
                    <a:pt x="387" y="450"/>
                  </a:cubicBezTo>
                  <a:cubicBezTo>
                    <a:pt x="389" y="448"/>
                    <a:pt x="389" y="448"/>
                    <a:pt x="389" y="448"/>
                  </a:cubicBezTo>
                  <a:cubicBezTo>
                    <a:pt x="393" y="444"/>
                    <a:pt x="398" y="440"/>
                    <a:pt x="404" y="438"/>
                  </a:cubicBezTo>
                  <a:cubicBezTo>
                    <a:pt x="406" y="437"/>
                    <a:pt x="409" y="436"/>
                    <a:pt x="412" y="436"/>
                  </a:cubicBezTo>
                  <a:cubicBezTo>
                    <a:pt x="410" y="437"/>
                    <a:pt x="408" y="439"/>
                    <a:pt x="406" y="441"/>
                  </a:cubicBezTo>
                  <a:close/>
                </a:path>
              </a:pathLst>
            </a:custGeom>
            <a:grpFill/>
            <a:ln w="1778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5" name="Freeform 32">
              <a:extLst>
                <a:ext uri="{FF2B5EF4-FFF2-40B4-BE49-F238E27FC236}">
                  <a16:creationId xmlns:a16="http://schemas.microsoft.com/office/drawing/2014/main" id="{4C8EECC1-0CFA-4C1F-8659-911D792A64C9}"/>
                </a:ext>
              </a:extLst>
            </p:cNvPr>
            <p:cNvSpPr>
              <a:spLocks noEditPoints="1"/>
            </p:cNvSpPr>
            <p:nvPr/>
          </p:nvSpPr>
          <p:spPr bwMode="auto">
            <a:xfrm>
              <a:off x="7558865" y="3067578"/>
              <a:ext cx="1145693" cy="840780"/>
            </a:xfrm>
            <a:custGeom>
              <a:avLst/>
              <a:gdLst>
                <a:gd name="T0" fmla="*/ 291 w 312"/>
                <a:gd name="T1" fmla="*/ 113 h 244"/>
                <a:gd name="T2" fmla="*/ 261 w 312"/>
                <a:gd name="T3" fmla="*/ 127 h 244"/>
                <a:gd name="T4" fmla="*/ 265 w 312"/>
                <a:gd name="T5" fmla="*/ 116 h 244"/>
                <a:gd name="T6" fmla="*/ 286 w 312"/>
                <a:gd name="T7" fmla="*/ 85 h 244"/>
                <a:gd name="T8" fmla="*/ 272 w 312"/>
                <a:gd name="T9" fmla="*/ 77 h 244"/>
                <a:gd name="T10" fmla="*/ 267 w 312"/>
                <a:gd name="T11" fmla="*/ 69 h 244"/>
                <a:gd name="T12" fmla="*/ 251 w 312"/>
                <a:gd name="T13" fmla="*/ 43 h 244"/>
                <a:gd name="T14" fmla="*/ 246 w 312"/>
                <a:gd name="T15" fmla="*/ 35 h 244"/>
                <a:gd name="T16" fmla="*/ 232 w 312"/>
                <a:gd name="T17" fmla="*/ 6 h 244"/>
                <a:gd name="T18" fmla="*/ 216 w 312"/>
                <a:gd name="T19" fmla="*/ 4 h 244"/>
                <a:gd name="T20" fmla="*/ 176 w 312"/>
                <a:gd name="T21" fmla="*/ 6 h 244"/>
                <a:gd name="T22" fmla="*/ 154 w 312"/>
                <a:gd name="T23" fmla="*/ 13 h 244"/>
                <a:gd name="T24" fmla="*/ 138 w 312"/>
                <a:gd name="T25" fmla="*/ 21 h 244"/>
                <a:gd name="T26" fmla="*/ 110 w 312"/>
                <a:gd name="T27" fmla="*/ 34 h 244"/>
                <a:gd name="T28" fmla="*/ 86 w 312"/>
                <a:gd name="T29" fmla="*/ 57 h 244"/>
                <a:gd name="T30" fmla="*/ 76 w 312"/>
                <a:gd name="T31" fmla="*/ 81 h 244"/>
                <a:gd name="T32" fmla="*/ 65 w 312"/>
                <a:gd name="T33" fmla="*/ 95 h 244"/>
                <a:gd name="T34" fmla="*/ 49 w 312"/>
                <a:gd name="T35" fmla="*/ 102 h 244"/>
                <a:gd name="T36" fmla="*/ 36 w 312"/>
                <a:gd name="T37" fmla="*/ 98 h 244"/>
                <a:gd name="T38" fmla="*/ 43 w 312"/>
                <a:gd name="T39" fmla="*/ 116 h 244"/>
                <a:gd name="T40" fmla="*/ 45 w 312"/>
                <a:gd name="T41" fmla="*/ 119 h 244"/>
                <a:gd name="T42" fmla="*/ 53 w 312"/>
                <a:gd name="T43" fmla="*/ 120 h 244"/>
                <a:gd name="T44" fmla="*/ 40 w 312"/>
                <a:gd name="T45" fmla="*/ 130 h 244"/>
                <a:gd name="T46" fmla="*/ 22 w 312"/>
                <a:gd name="T47" fmla="*/ 132 h 244"/>
                <a:gd name="T48" fmla="*/ 7 w 312"/>
                <a:gd name="T49" fmla="*/ 144 h 244"/>
                <a:gd name="T50" fmla="*/ 11 w 312"/>
                <a:gd name="T51" fmla="*/ 166 h 244"/>
                <a:gd name="T52" fmla="*/ 26 w 312"/>
                <a:gd name="T53" fmla="*/ 182 h 244"/>
                <a:gd name="T54" fmla="*/ 40 w 312"/>
                <a:gd name="T55" fmla="*/ 201 h 244"/>
                <a:gd name="T56" fmla="*/ 57 w 312"/>
                <a:gd name="T57" fmla="*/ 209 h 244"/>
                <a:gd name="T58" fmla="*/ 77 w 312"/>
                <a:gd name="T59" fmla="*/ 216 h 244"/>
                <a:gd name="T60" fmla="*/ 91 w 312"/>
                <a:gd name="T61" fmla="*/ 220 h 244"/>
                <a:gd name="T62" fmla="*/ 110 w 312"/>
                <a:gd name="T63" fmla="*/ 201 h 244"/>
                <a:gd name="T64" fmla="*/ 109 w 312"/>
                <a:gd name="T65" fmla="*/ 182 h 244"/>
                <a:gd name="T66" fmla="*/ 126 w 312"/>
                <a:gd name="T67" fmla="*/ 166 h 244"/>
                <a:gd name="T68" fmla="*/ 147 w 312"/>
                <a:gd name="T69" fmla="*/ 188 h 244"/>
                <a:gd name="T70" fmla="*/ 167 w 312"/>
                <a:gd name="T71" fmla="*/ 207 h 244"/>
                <a:gd name="T72" fmla="*/ 176 w 312"/>
                <a:gd name="T73" fmla="*/ 238 h 244"/>
                <a:gd name="T74" fmla="*/ 206 w 312"/>
                <a:gd name="T75" fmla="*/ 225 h 244"/>
                <a:gd name="T76" fmla="*/ 230 w 312"/>
                <a:gd name="T77" fmla="*/ 237 h 244"/>
                <a:gd name="T78" fmla="*/ 250 w 312"/>
                <a:gd name="T79" fmla="*/ 237 h 244"/>
                <a:gd name="T80" fmla="*/ 276 w 312"/>
                <a:gd name="T81" fmla="*/ 204 h 244"/>
                <a:gd name="T82" fmla="*/ 304 w 312"/>
                <a:gd name="T83" fmla="*/ 183 h 244"/>
                <a:gd name="T84" fmla="*/ 311 w 312"/>
                <a:gd name="T85" fmla="*/ 162 h 244"/>
                <a:gd name="T86" fmla="*/ 294 w 312"/>
                <a:gd name="T87" fmla="*/ 173 h 244"/>
                <a:gd name="T88" fmla="*/ 288 w 312"/>
                <a:gd name="T89" fmla="*/ 171 h 244"/>
                <a:gd name="T90" fmla="*/ 285 w 312"/>
                <a:gd name="T91" fmla="*/ 145 h 244"/>
                <a:gd name="T92" fmla="*/ 297 w 312"/>
                <a:gd name="T93" fmla="*/ 160 h 244"/>
                <a:gd name="T94" fmla="*/ 187 w 312"/>
                <a:gd name="T95" fmla="*/ 131 h 244"/>
                <a:gd name="T96" fmla="*/ 191 w 312"/>
                <a:gd name="T97" fmla="*/ 104 h 244"/>
                <a:gd name="T98" fmla="*/ 204 w 312"/>
                <a:gd name="T99" fmla="*/ 113 h 244"/>
                <a:gd name="T100" fmla="*/ 215 w 312"/>
                <a:gd name="T101" fmla="*/ 113 h 244"/>
                <a:gd name="T102" fmla="*/ 214 w 312"/>
                <a:gd name="T103" fmla="*/ 131 h 244"/>
                <a:gd name="T104" fmla="*/ 206 w 312"/>
                <a:gd name="T105" fmla="*/ 138 h 244"/>
                <a:gd name="T106" fmla="*/ 198 w 312"/>
                <a:gd name="T107" fmla="*/ 145 h 244"/>
                <a:gd name="T108" fmla="*/ 184 w 312"/>
                <a:gd name="T109" fmla="*/ 14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2" h="244">
                  <a:moveTo>
                    <a:pt x="307" y="144"/>
                  </a:moveTo>
                  <a:cubicBezTo>
                    <a:pt x="306" y="142"/>
                    <a:pt x="306" y="142"/>
                    <a:pt x="306" y="142"/>
                  </a:cubicBezTo>
                  <a:cubicBezTo>
                    <a:pt x="305" y="140"/>
                    <a:pt x="305" y="136"/>
                    <a:pt x="304" y="132"/>
                  </a:cubicBezTo>
                  <a:cubicBezTo>
                    <a:pt x="304" y="124"/>
                    <a:pt x="303" y="114"/>
                    <a:pt x="291" y="113"/>
                  </a:cubicBezTo>
                  <a:cubicBezTo>
                    <a:pt x="291" y="113"/>
                    <a:pt x="291" y="113"/>
                    <a:pt x="291" y="113"/>
                  </a:cubicBezTo>
                  <a:cubicBezTo>
                    <a:pt x="287" y="113"/>
                    <a:pt x="283" y="114"/>
                    <a:pt x="280" y="115"/>
                  </a:cubicBezTo>
                  <a:cubicBezTo>
                    <a:pt x="278" y="115"/>
                    <a:pt x="276" y="115"/>
                    <a:pt x="274" y="115"/>
                  </a:cubicBezTo>
                  <a:cubicBezTo>
                    <a:pt x="266" y="116"/>
                    <a:pt x="264" y="122"/>
                    <a:pt x="261" y="127"/>
                  </a:cubicBezTo>
                  <a:cubicBezTo>
                    <a:pt x="260" y="129"/>
                    <a:pt x="260" y="130"/>
                    <a:pt x="259" y="131"/>
                  </a:cubicBezTo>
                  <a:cubicBezTo>
                    <a:pt x="259" y="131"/>
                    <a:pt x="259" y="130"/>
                    <a:pt x="258" y="129"/>
                  </a:cubicBezTo>
                  <a:cubicBezTo>
                    <a:pt x="257" y="127"/>
                    <a:pt x="257" y="123"/>
                    <a:pt x="263" y="118"/>
                  </a:cubicBezTo>
                  <a:cubicBezTo>
                    <a:pt x="264" y="117"/>
                    <a:pt x="264" y="117"/>
                    <a:pt x="265" y="116"/>
                  </a:cubicBezTo>
                  <a:cubicBezTo>
                    <a:pt x="267" y="114"/>
                    <a:pt x="268" y="113"/>
                    <a:pt x="271" y="112"/>
                  </a:cubicBezTo>
                  <a:cubicBezTo>
                    <a:pt x="271" y="111"/>
                    <a:pt x="272" y="111"/>
                    <a:pt x="273" y="111"/>
                  </a:cubicBezTo>
                  <a:cubicBezTo>
                    <a:pt x="277" y="109"/>
                    <a:pt x="280" y="108"/>
                    <a:pt x="283" y="105"/>
                  </a:cubicBezTo>
                  <a:cubicBezTo>
                    <a:pt x="287" y="100"/>
                    <a:pt x="288" y="90"/>
                    <a:pt x="286" y="85"/>
                  </a:cubicBezTo>
                  <a:cubicBezTo>
                    <a:pt x="284" y="82"/>
                    <a:pt x="281" y="80"/>
                    <a:pt x="279" y="79"/>
                  </a:cubicBezTo>
                  <a:cubicBezTo>
                    <a:pt x="279" y="79"/>
                    <a:pt x="279" y="79"/>
                    <a:pt x="278" y="79"/>
                  </a:cubicBezTo>
                  <a:cubicBezTo>
                    <a:pt x="277" y="78"/>
                    <a:pt x="275" y="77"/>
                    <a:pt x="273" y="77"/>
                  </a:cubicBezTo>
                  <a:cubicBezTo>
                    <a:pt x="273" y="77"/>
                    <a:pt x="273" y="77"/>
                    <a:pt x="272" y="77"/>
                  </a:cubicBezTo>
                  <a:cubicBezTo>
                    <a:pt x="272" y="77"/>
                    <a:pt x="272" y="77"/>
                    <a:pt x="272" y="77"/>
                  </a:cubicBezTo>
                  <a:cubicBezTo>
                    <a:pt x="272" y="77"/>
                    <a:pt x="272" y="76"/>
                    <a:pt x="271" y="75"/>
                  </a:cubicBezTo>
                  <a:cubicBezTo>
                    <a:pt x="271" y="73"/>
                    <a:pt x="270" y="72"/>
                    <a:pt x="269" y="71"/>
                  </a:cubicBezTo>
                  <a:cubicBezTo>
                    <a:pt x="268" y="70"/>
                    <a:pt x="268" y="69"/>
                    <a:pt x="267" y="69"/>
                  </a:cubicBezTo>
                  <a:cubicBezTo>
                    <a:pt x="267" y="68"/>
                    <a:pt x="267" y="68"/>
                    <a:pt x="267" y="68"/>
                  </a:cubicBezTo>
                  <a:cubicBezTo>
                    <a:pt x="265" y="65"/>
                    <a:pt x="264" y="62"/>
                    <a:pt x="261" y="60"/>
                  </a:cubicBezTo>
                  <a:cubicBezTo>
                    <a:pt x="256" y="54"/>
                    <a:pt x="255" y="51"/>
                    <a:pt x="254" y="42"/>
                  </a:cubicBezTo>
                  <a:cubicBezTo>
                    <a:pt x="251" y="43"/>
                    <a:pt x="251" y="43"/>
                    <a:pt x="251" y="43"/>
                  </a:cubicBezTo>
                  <a:cubicBezTo>
                    <a:pt x="251" y="43"/>
                    <a:pt x="251" y="43"/>
                    <a:pt x="251" y="43"/>
                  </a:cubicBezTo>
                  <a:cubicBezTo>
                    <a:pt x="251" y="40"/>
                    <a:pt x="251" y="40"/>
                    <a:pt x="251" y="40"/>
                  </a:cubicBezTo>
                  <a:cubicBezTo>
                    <a:pt x="251" y="40"/>
                    <a:pt x="247" y="39"/>
                    <a:pt x="247" y="39"/>
                  </a:cubicBezTo>
                  <a:cubicBezTo>
                    <a:pt x="246" y="38"/>
                    <a:pt x="246" y="37"/>
                    <a:pt x="246" y="35"/>
                  </a:cubicBezTo>
                  <a:cubicBezTo>
                    <a:pt x="246" y="33"/>
                    <a:pt x="246" y="31"/>
                    <a:pt x="247" y="29"/>
                  </a:cubicBezTo>
                  <a:cubicBezTo>
                    <a:pt x="247" y="25"/>
                    <a:pt x="248" y="20"/>
                    <a:pt x="246" y="15"/>
                  </a:cubicBezTo>
                  <a:cubicBezTo>
                    <a:pt x="244" y="10"/>
                    <a:pt x="241" y="7"/>
                    <a:pt x="235" y="6"/>
                  </a:cubicBezTo>
                  <a:cubicBezTo>
                    <a:pt x="234" y="6"/>
                    <a:pt x="233" y="6"/>
                    <a:pt x="232" y="6"/>
                  </a:cubicBezTo>
                  <a:cubicBezTo>
                    <a:pt x="231" y="6"/>
                    <a:pt x="229" y="6"/>
                    <a:pt x="228" y="6"/>
                  </a:cubicBezTo>
                  <a:cubicBezTo>
                    <a:pt x="227" y="6"/>
                    <a:pt x="226" y="7"/>
                    <a:pt x="225" y="7"/>
                  </a:cubicBezTo>
                  <a:cubicBezTo>
                    <a:pt x="223" y="7"/>
                    <a:pt x="223" y="6"/>
                    <a:pt x="222" y="6"/>
                  </a:cubicBezTo>
                  <a:cubicBezTo>
                    <a:pt x="220" y="6"/>
                    <a:pt x="218" y="5"/>
                    <a:pt x="216" y="4"/>
                  </a:cubicBezTo>
                  <a:cubicBezTo>
                    <a:pt x="214" y="3"/>
                    <a:pt x="212" y="2"/>
                    <a:pt x="210" y="1"/>
                  </a:cubicBezTo>
                  <a:cubicBezTo>
                    <a:pt x="207" y="0"/>
                    <a:pt x="203" y="0"/>
                    <a:pt x="201" y="0"/>
                  </a:cubicBezTo>
                  <a:cubicBezTo>
                    <a:pt x="200" y="0"/>
                    <a:pt x="196" y="0"/>
                    <a:pt x="195" y="0"/>
                  </a:cubicBezTo>
                  <a:cubicBezTo>
                    <a:pt x="188" y="0"/>
                    <a:pt x="182" y="1"/>
                    <a:pt x="176" y="6"/>
                  </a:cubicBezTo>
                  <a:cubicBezTo>
                    <a:pt x="175" y="7"/>
                    <a:pt x="174" y="7"/>
                    <a:pt x="173" y="8"/>
                  </a:cubicBezTo>
                  <a:cubicBezTo>
                    <a:pt x="169" y="11"/>
                    <a:pt x="166" y="14"/>
                    <a:pt x="161" y="15"/>
                  </a:cubicBezTo>
                  <a:cubicBezTo>
                    <a:pt x="161" y="15"/>
                    <a:pt x="161" y="15"/>
                    <a:pt x="161" y="15"/>
                  </a:cubicBezTo>
                  <a:cubicBezTo>
                    <a:pt x="159" y="15"/>
                    <a:pt x="156" y="14"/>
                    <a:pt x="154" y="13"/>
                  </a:cubicBezTo>
                  <a:cubicBezTo>
                    <a:pt x="151" y="12"/>
                    <a:pt x="149" y="12"/>
                    <a:pt x="146" y="12"/>
                  </a:cubicBezTo>
                  <a:cubicBezTo>
                    <a:pt x="145" y="12"/>
                    <a:pt x="144" y="12"/>
                    <a:pt x="144" y="12"/>
                  </a:cubicBezTo>
                  <a:cubicBezTo>
                    <a:pt x="139" y="13"/>
                    <a:pt x="138" y="17"/>
                    <a:pt x="138" y="19"/>
                  </a:cubicBezTo>
                  <a:cubicBezTo>
                    <a:pt x="138" y="20"/>
                    <a:pt x="138" y="20"/>
                    <a:pt x="138" y="21"/>
                  </a:cubicBezTo>
                  <a:cubicBezTo>
                    <a:pt x="136" y="28"/>
                    <a:pt x="135" y="34"/>
                    <a:pt x="128" y="36"/>
                  </a:cubicBezTo>
                  <a:cubicBezTo>
                    <a:pt x="127" y="37"/>
                    <a:pt x="123" y="37"/>
                    <a:pt x="120" y="37"/>
                  </a:cubicBezTo>
                  <a:cubicBezTo>
                    <a:pt x="114" y="37"/>
                    <a:pt x="112" y="36"/>
                    <a:pt x="111" y="35"/>
                  </a:cubicBezTo>
                  <a:cubicBezTo>
                    <a:pt x="110" y="34"/>
                    <a:pt x="110" y="34"/>
                    <a:pt x="110" y="34"/>
                  </a:cubicBezTo>
                  <a:cubicBezTo>
                    <a:pt x="108" y="34"/>
                    <a:pt x="108" y="34"/>
                    <a:pt x="108" y="34"/>
                  </a:cubicBezTo>
                  <a:cubicBezTo>
                    <a:pt x="103" y="35"/>
                    <a:pt x="93" y="37"/>
                    <a:pt x="90" y="44"/>
                  </a:cubicBezTo>
                  <a:cubicBezTo>
                    <a:pt x="90" y="46"/>
                    <a:pt x="89" y="48"/>
                    <a:pt x="89" y="49"/>
                  </a:cubicBezTo>
                  <a:cubicBezTo>
                    <a:pt x="88" y="52"/>
                    <a:pt x="88" y="54"/>
                    <a:pt x="86" y="57"/>
                  </a:cubicBezTo>
                  <a:cubicBezTo>
                    <a:pt x="84" y="61"/>
                    <a:pt x="84" y="64"/>
                    <a:pt x="83" y="68"/>
                  </a:cubicBezTo>
                  <a:cubicBezTo>
                    <a:pt x="83" y="69"/>
                    <a:pt x="83" y="70"/>
                    <a:pt x="83" y="70"/>
                  </a:cubicBezTo>
                  <a:cubicBezTo>
                    <a:pt x="83" y="74"/>
                    <a:pt x="81" y="76"/>
                    <a:pt x="79" y="78"/>
                  </a:cubicBezTo>
                  <a:cubicBezTo>
                    <a:pt x="78" y="79"/>
                    <a:pt x="77" y="80"/>
                    <a:pt x="76" y="81"/>
                  </a:cubicBezTo>
                  <a:cubicBezTo>
                    <a:pt x="74" y="83"/>
                    <a:pt x="74" y="86"/>
                    <a:pt x="74" y="88"/>
                  </a:cubicBezTo>
                  <a:cubicBezTo>
                    <a:pt x="73" y="91"/>
                    <a:pt x="73" y="93"/>
                    <a:pt x="72" y="94"/>
                  </a:cubicBezTo>
                  <a:cubicBezTo>
                    <a:pt x="71" y="95"/>
                    <a:pt x="70" y="96"/>
                    <a:pt x="68" y="96"/>
                  </a:cubicBezTo>
                  <a:cubicBezTo>
                    <a:pt x="67" y="96"/>
                    <a:pt x="66" y="96"/>
                    <a:pt x="65" y="95"/>
                  </a:cubicBezTo>
                  <a:cubicBezTo>
                    <a:pt x="64" y="95"/>
                    <a:pt x="62" y="95"/>
                    <a:pt x="61" y="95"/>
                  </a:cubicBezTo>
                  <a:cubicBezTo>
                    <a:pt x="61" y="95"/>
                    <a:pt x="60" y="95"/>
                    <a:pt x="59" y="95"/>
                  </a:cubicBezTo>
                  <a:cubicBezTo>
                    <a:pt x="57" y="96"/>
                    <a:pt x="56" y="97"/>
                    <a:pt x="54" y="99"/>
                  </a:cubicBezTo>
                  <a:cubicBezTo>
                    <a:pt x="53" y="100"/>
                    <a:pt x="51" y="102"/>
                    <a:pt x="49" y="102"/>
                  </a:cubicBezTo>
                  <a:cubicBezTo>
                    <a:pt x="49" y="102"/>
                    <a:pt x="49" y="102"/>
                    <a:pt x="49" y="102"/>
                  </a:cubicBezTo>
                  <a:cubicBezTo>
                    <a:pt x="47" y="101"/>
                    <a:pt x="46" y="101"/>
                    <a:pt x="44" y="100"/>
                  </a:cubicBezTo>
                  <a:cubicBezTo>
                    <a:pt x="43" y="99"/>
                    <a:pt x="41" y="98"/>
                    <a:pt x="39" y="98"/>
                  </a:cubicBezTo>
                  <a:cubicBezTo>
                    <a:pt x="38" y="98"/>
                    <a:pt x="37" y="98"/>
                    <a:pt x="36" y="98"/>
                  </a:cubicBezTo>
                  <a:cubicBezTo>
                    <a:pt x="33" y="100"/>
                    <a:pt x="31" y="103"/>
                    <a:pt x="31" y="105"/>
                  </a:cubicBezTo>
                  <a:cubicBezTo>
                    <a:pt x="30" y="108"/>
                    <a:pt x="31" y="110"/>
                    <a:pt x="32" y="111"/>
                  </a:cubicBezTo>
                  <a:cubicBezTo>
                    <a:pt x="33" y="113"/>
                    <a:pt x="36" y="113"/>
                    <a:pt x="38" y="114"/>
                  </a:cubicBezTo>
                  <a:cubicBezTo>
                    <a:pt x="40" y="114"/>
                    <a:pt x="42" y="114"/>
                    <a:pt x="43" y="116"/>
                  </a:cubicBezTo>
                  <a:cubicBezTo>
                    <a:pt x="43" y="116"/>
                    <a:pt x="43" y="116"/>
                    <a:pt x="44" y="117"/>
                  </a:cubicBezTo>
                  <a:cubicBezTo>
                    <a:pt x="44" y="117"/>
                    <a:pt x="44" y="118"/>
                    <a:pt x="44" y="118"/>
                  </a:cubicBezTo>
                  <a:cubicBezTo>
                    <a:pt x="44" y="119"/>
                    <a:pt x="44" y="119"/>
                    <a:pt x="44" y="119"/>
                  </a:cubicBezTo>
                  <a:cubicBezTo>
                    <a:pt x="45" y="119"/>
                    <a:pt x="45" y="119"/>
                    <a:pt x="45" y="119"/>
                  </a:cubicBezTo>
                  <a:cubicBezTo>
                    <a:pt x="46" y="120"/>
                    <a:pt x="47" y="120"/>
                    <a:pt x="47" y="120"/>
                  </a:cubicBezTo>
                  <a:cubicBezTo>
                    <a:pt x="48" y="120"/>
                    <a:pt x="49" y="120"/>
                    <a:pt x="50" y="120"/>
                  </a:cubicBezTo>
                  <a:cubicBezTo>
                    <a:pt x="50" y="120"/>
                    <a:pt x="51" y="120"/>
                    <a:pt x="52" y="120"/>
                  </a:cubicBezTo>
                  <a:cubicBezTo>
                    <a:pt x="53" y="120"/>
                    <a:pt x="53" y="120"/>
                    <a:pt x="53" y="120"/>
                  </a:cubicBezTo>
                  <a:cubicBezTo>
                    <a:pt x="53" y="120"/>
                    <a:pt x="53" y="120"/>
                    <a:pt x="53" y="121"/>
                  </a:cubicBezTo>
                  <a:cubicBezTo>
                    <a:pt x="52" y="123"/>
                    <a:pt x="49" y="124"/>
                    <a:pt x="46" y="126"/>
                  </a:cubicBezTo>
                  <a:cubicBezTo>
                    <a:pt x="46" y="126"/>
                    <a:pt x="45" y="126"/>
                    <a:pt x="44" y="127"/>
                  </a:cubicBezTo>
                  <a:cubicBezTo>
                    <a:pt x="43" y="128"/>
                    <a:pt x="41" y="129"/>
                    <a:pt x="40" y="130"/>
                  </a:cubicBezTo>
                  <a:cubicBezTo>
                    <a:pt x="39" y="131"/>
                    <a:pt x="37" y="133"/>
                    <a:pt x="35" y="134"/>
                  </a:cubicBezTo>
                  <a:cubicBezTo>
                    <a:pt x="34" y="134"/>
                    <a:pt x="33" y="135"/>
                    <a:pt x="31" y="135"/>
                  </a:cubicBezTo>
                  <a:cubicBezTo>
                    <a:pt x="30" y="135"/>
                    <a:pt x="28" y="134"/>
                    <a:pt x="26" y="133"/>
                  </a:cubicBezTo>
                  <a:cubicBezTo>
                    <a:pt x="25" y="133"/>
                    <a:pt x="24" y="132"/>
                    <a:pt x="22" y="132"/>
                  </a:cubicBezTo>
                  <a:cubicBezTo>
                    <a:pt x="22" y="132"/>
                    <a:pt x="21" y="132"/>
                    <a:pt x="21" y="132"/>
                  </a:cubicBezTo>
                  <a:cubicBezTo>
                    <a:pt x="18" y="132"/>
                    <a:pt x="17" y="134"/>
                    <a:pt x="15" y="137"/>
                  </a:cubicBezTo>
                  <a:cubicBezTo>
                    <a:pt x="15" y="137"/>
                    <a:pt x="15" y="138"/>
                    <a:pt x="14" y="139"/>
                  </a:cubicBezTo>
                  <a:cubicBezTo>
                    <a:pt x="13" y="141"/>
                    <a:pt x="10" y="142"/>
                    <a:pt x="7" y="144"/>
                  </a:cubicBezTo>
                  <a:cubicBezTo>
                    <a:pt x="4" y="146"/>
                    <a:pt x="1" y="147"/>
                    <a:pt x="0" y="150"/>
                  </a:cubicBezTo>
                  <a:cubicBezTo>
                    <a:pt x="0" y="152"/>
                    <a:pt x="1" y="154"/>
                    <a:pt x="2" y="156"/>
                  </a:cubicBezTo>
                  <a:cubicBezTo>
                    <a:pt x="3" y="156"/>
                    <a:pt x="3" y="156"/>
                    <a:pt x="3" y="156"/>
                  </a:cubicBezTo>
                  <a:cubicBezTo>
                    <a:pt x="5" y="159"/>
                    <a:pt x="8" y="163"/>
                    <a:pt x="11" y="166"/>
                  </a:cubicBezTo>
                  <a:cubicBezTo>
                    <a:pt x="12" y="167"/>
                    <a:pt x="14" y="168"/>
                    <a:pt x="15" y="168"/>
                  </a:cubicBezTo>
                  <a:cubicBezTo>
                    <a:pt x="18" y="169"/>
                    <a:pt x="20" y="170"/>
                    <a:pt x="20" y="173"/>
                  </a:cubicBezTo>
                  <a:cubicBezTo>
                    <a:pt x="21" y="175"/>
                    <a:pt x="21" y="175"/>
                    <a:pt x="21" y="175"/>
                  </a:cubicBezTo>
                  <a:cubicBezTo>
                    <a:pt x="21" y="178"/>
                    <a:pt x="22" y="180"/>
                    <a:pt x="26" y="182"/>
                  </a:cubicBezTo>
                  <a:cubicBezTo>
                    <a:pt x="30" y="184"/>
                    <a:pt x="31" y="185"/>
                    <a:pt x="32" y="190"/>
                  </a:cubicBezTo>
                  <a:cubicBezTo>
                    <a:pt x="32" y="191"/>
                    <a:pt x="32" y="192"/>
                    <a:pt x="32" y="193"/>
                  </a:cubicBezTo>
                  <a:cubicBezTo>
                    <a:pt x="32" y="196"/>
                    <a:pt x="32" y="199"/>
                    <a:pt x="36" y="200"/>
                  </a:cubicBezTo>
                  <a:cubicBezTo>
                    <a:pt x="37" y="201"/>
                    <a:pt x="39" y="201"/>
                    <a:pt x="40" y="201"/>
                  </a:cubicBezTo>
                  <a:cubicBezTo>
                    <a:pt x="41" y="201"/>
                    <a:pt x="42" y="201"/>
                    <a:pt x="43" y="201"/>
                  </a:cubicBezTo>
                  <a:cubicBezTo>
                    <a:pt x="44" y="201"/>
                    <a:pt x="45" y="201"/>
                    <a:pt x="46" y="201"/>
                  </a:cubicBezTo>
                  <a:cubicBezTo>
                    <a:pt x="48" y="201"/>
                    <a:pt x="49" y="201"/>
                    <a:pt x="50" y="201"/>
                  </a:cubicBezTo>
                  <a:cubicBezTo>
                    <a:pt x="53" y="202"/>
                    <a:pt x="55" y="205"/>
                    <a:pt x="57" y="209"/>
                  </a:cubicBezTo>
                  <a:cubicBezTo>
                    <a:pt x="58" y="209"/>
                    <a:pt x="58" y="210"/>
                    <a:pt x="59" y="211"/>
                  </a:cubicBezTo>
                  <a:cubicBezTo>
                    <a:pt x="62" y="215"/>
                    <a:pt x="67" y="217"/>
                    <a:pt x="71" y="217"/>
                  </a:cubicBezTo>
                  <a:cubicBezTo>
                    <a:pt x="72" y="217"/>
                    <a:pt x="72" y="217"/>
                    <a:pt x="72" y="217"/>
                  </a:cubicBezTo>
                  <a:cubicBezTo>
                    <a:pt x="74" y="217"/>
                    <a:pt x="76" y="216"/>
                    <a:pt x="77" y="216"/>
                  </a:cubicBezTo>
                  <a:cubicBezTo>
                    <a:pt x="78" y="215"/>
                    <a:pt x="79" y="214"/>
                    <a:pt x="81" y="214"/>
                  </a:cubicBezTo>
                  <a:cubicBezTo>
                    <a:pt x="81" y="214"/>
                    <a:pt x="82" y="215"/>
                    <a:pt x="83" y="215"/>
                  </a:cubicBezTo>
                  <a:cubicBezTo>
                    <a:pt x="84" y="216"/>
                    <a:pt x="85" y="216"/>
                    <a:pt x="86" y="217"/>
                  </a:cubicBezTo>
                  <a:cubicBezTo>
                    <a:pt x="88" y="219"/>
                    <a:pt x="89" y="220"/>
                    <a:pt x="91" y="220"/>
                  </a:cubicBezTo>
                  <a:cubicBezTo>
                    <a:pt x="93" y="220"/>
                    <a:pt x="94" y="219"/>
                    <a:pt x="95" y="218"/>
                  </a:cubicBezTo>
                  <a:cubicBezTo>
                    <a:pt x="98" y="215"/>
                    <a:pt x="101" y="210"/>
                    <a:pt x="103" y="207"/>
                  </a:cubicBezTo>
                  <a:cubicBezTo>
                    <a:pt x="104" y="204"/>
                    <a:pt x="105" y="203"/>
                    <a:pt x="108" y="202"/>
                  </a:cubicBezTo>
                  <a:cubicBezTo>
                    <a:pt x="108" y="202"/>
                    <a:pt x="109" y="201"/>
                    <a:pt x="110" y="201"/>
                  </a:cubicBezTo>
                  <a:cubicBezTo>
                    <a:pt x="112" y="201"/>
                    <a:pt x="113" y="201"/>
                    <a:pt x="114" y="199"/>
                  </a:cubicBezTo>
                  <a:cubicBezTo>
                    <a:pt x="116" y="198"/>
                    <a:pt x="117" y="196"/>
                    <a:pt x="117" y="195"/>
                  </a:cubicBezTo>
                  <a:cubicBezTo>
                    <a:pt x="117" y="192"/>
                    <a:pt x="114" y="189"/>
                    <a:pt x="111" y="186"/>
                  </a:cubicBezTo>
                  <a:cubicBezTo>
                    <a:pt x="109" y="184"/>
                    <a:pt x="109" y="182"/>
                    <a:pt x="109" y="182"/>
                  </a:cubicBezTo>
                  <a:cubicBezTo>
                    <a:pt x="109" y="180"/>
                    <a:pt x="113" y="178"/>
                    <a:pt x="115" y="177"/>
                  </a:cubicBezTo>
                  <a:cubicBezTo>
                    <a:pt x="120" y="175"/>
                    <a:pt x="122" y="172"/>
                    <a:pt x="124" y="168"/>
                  </a:cubicBezTo>
                  <a:cubicBezTo>
                    <a:pt x="125" y="168"/>
                    <a:pt x="125" y="168"/>
                    <a:pt x="125" y="168"/>
                  </a:cubicBezTo>
                  <a:cubicBezTo>
                    <a:pt x="125" y="167"/>
                    <a:pt x="126" y="166"/>
                    <a:pt x="126" y="166"/>
                  </a:cubicBezTo>
                  <a:cubicBezTo>
                    <a:pt x="127" y="165"/>
                    <a:pt x="127" y="164"/>
                    <a:pt x="128" y="164"/>
                  </a:cubicBezTo>
                  <a:cubicBezTo>
                    <a:pt x="129" y="164"/>
                    <a:pt x="129" y="164"/>
                    <a:pt x="129" y="164"/>
                  </a:cubicBezTo>
                  <a:cubicBezTo>
                    <a:pt x="130" y="164"/>
                    <a:pt x="134" y="165"/>
                    <a:pt x="140" y="171"/>
                  </a:cubicBezTo>
                  <a:cubicBezTo>
                    <a:pt x="144" y="175"/>
                    <a:pt x="146" y="181"/>
                    <a:pt x="147" y="188"/>
                  </a:cubicBezTo>
                  <a:cubicBezTo>
                    <a:pt x="148" y="194"/>
                    <a:pt x="151" y="206"/>
                    <a:pt x="159" y="209"/>
                  </a:cubicBezTo>
                  <a:cubicBezTo>
                    <a:pt x="160" y="209"/>
                    <a:pt x="160" y="209"/>
                    <a:pt x="161" y="209"/>
                  </a:cubicBezTo>
                  <a:cubicBezTo>
                    <a:pt x="162" y="209"/>
                    <a:pt x="163" y="208"/>
                    <a:pt x="164" y="208"/>
                  </a:cubicBezTo>
                  <a:cubicBezTo>
                    <a:pt x="165" y="208"/>
                    <a:pt x="166" y="207"/>
                    <a:pt x="167" y="207"/>
                  </a:cubicBezTo>
                  <a:cubicBezTo>
                    <a:pt x="168" y="207"/>
                    <a:pt x="168" y="207"/>
                    <a:pt x="169" y="208"/>
                  </a:cubicBezTo>
                  <a:cubicBezTo>
                    <a:pt x="173" y="211"/>
                    <a:pt x="173" y="214"/>
                    <a:pt x="171" y="217"/>
                  </a:cubicBezTo>
                  <a:cubicBezTo>
                    <a:pt x="168" y="223"/>
                    <a:pt x="166" y="230"/>
                    <a:pt x="169" y="235"/>
                  </a:cubicBezTo>
                  <a:cubicBezTo>
                    <a:pt x="170" y="237"/>
                    <a:pt x="172" y="238"/>
                    <a:pt x="176" y="238"/>
                  </a:cubicBezTo>
                  <a:cubicBezTo>
                    <a:pt x="178" y="238"/>
                    <a:pt x="180" y="237"/>
                    <a:pt x="182" y="236"/>
                  </a:cubicBezTo>
                  <a:cubicBezTo>
                    <a:pt x="184" y="235"/>
                    <a:pt x="186" y="234"/>
                    <a:pt x="187" y="234"/>
                  </a:cubicBezTo>
                  <a:cubicBezTo>
                    <a:pt x="189" y="234"/>
                    <a:pt x="191" y="233"/>
                    <a:pt x="193" y="233"/>
                  </a:cubicBezTo>
                  <a:cubicBezTo>
                    <a:pt x="198" y="233"/>
                    <a:pt x="203" y="233"/>
                    <a:pt x="206" y="225"/>
                  </a:cubicBezTo>
                  <a:cubicBezTo>
                    <a:pt x="206" y="225"/>
                    <a:pt x="206" y="225"/>
                    <a:pt x="206" y="225"/>
                  </a:cubicBezTo>
                  <a:cubicBezTo>
                    <a:pt x="209" y="225"/>
                    <a:pt x="213" y="227"/>
                    <a:pt x="216" y="228"/>
                  </a:cubicBezTo>
                  <a:cubicBezTo>
                    <a:pt x="216" y="228"/>
                    <a:pt x="218" y="229"/>
                    <a:pt x="219" y="230"/>
                  </a:cubicBezTo>
                  <a:cubicBezTo>
                    <a:pt x="223" y="233"/>
                    <a:pt x="227" y="236"/>
                    <a:pt x="230" y="237"/>
                  </a:cubicBezTo>
                  <a:cubicBezTo>
                    <a:pt x="230" y="239"/>
                    <a:pt x="231" y="241"/>
                    <a:pt x="232" y="242"/>
                  </a:cubicBezTo>
                  <a:cubicBezTo>
                    <a:pt x="233" y="243"/>
                    <a:pt x="234" y="244"/>
                    <a:pt x="236" y="244"/>
                  </a:cubicBezTo>
                  <a:cubicBezTo>
                    <a:pt x="240" y="244"/>
                    <a:pt x="245" y="241"/>
                    <a:pt x="248" y="238"/>
                  </a:cubicBezTo>
                  <a:cubicBezTo>
                    <a:pt x="249" y="238"/>
                    <a:pt x="249" y="238"/>
                    <a:pt x="250" y="237"/>
                  </a:cubicBezTo>
                  <a:cubicBezTo>
                    <a:pt x="257" y="233"/>
                    <a:pt x="263" y="228"/>
                    <a:pt x="264" y="218"/>
                  </a:cubicBezTo>
                  <a:cubicBezTo>
                    <a:pt x="265" y="214"/>
                    <a:pt x="265" y="210"/>
                    <a:pt x="264" y="206"/>
                  </a:cubicBezTo>
                  <a:cubicBezTo>
                    <a:pt x="268" y="204"/>
                    <a:pt x="270" y="203"/>
                    <a:pt x="273" y="203"/>
                  </a:cubicBezTo>
                  <a:cubicBezTo>
                    <a:pt x="274" y="203"/>
                    <a:pt x="275" y="203"/>
                    <a:pt x="276" y="204"/>
                  </a:cubicBezTo>
                  <a:cubicBezTo>
                    <a:pt x="278" y="204"/>
                    <a:pt x="278" y="204"/>
                    <a:pt x="278" y="204"/>
                  </a:cubicBezTo>
                  <a:cubicBezTo>
                    <a:pt x="280" y="204"/>
                    <a:pt x="283" y="205"/>
                    <a:pt x="285" y="205"/>
                  </a:cubicBezTo>
                  <a:cubicBezTo>
                    <a:pt x="288" y="205"/>
                    <a:pt x="291" y="204"/>
                    <a:pt x="294" y="203"/>
                  </a:cubicBezTo>
                  <a:cubicBezTo>
                    <a:pt x="299" y="199"/>
                    <a:pt x="304" y="190"/>
                    <a:pt x="304" y="183"/>
                  </a:cubicBezTo>
                  <a:cubicBezTo>
                    <a:pt x="304" y="183"/>
                    <a:pt x="304" y="183"/>
                    <a:pt x="304" y="183"/>
                  </a:cubicBezTo>
                  <a:cubicBezTo>
                    <a:pt x="304" y="183"/>
                    <a:pt x="304" y="183"/>
                    <a:pt x="304" y="183"/>
                  </a:cubicBezTo>
                  <a:cubicBezTo>
                    <a:pt x="305" y="183"/>
                    <a:pt x="309" y="183"/>
                    <a:pt x="310" y="177"/>
                  </a:cubicBezTo>
                  <a:cubicBezTo>
                    <a:pt x="311" y="172"/>
                    <a:pt x="311" y="167"/>
                    <a:pt x="311" y="162"/>
                  </a:cubicBezTo>
                  <a:cubicBezTo>
                    <a:pt x="311" y="161"/>
                    <a:pt x="311" y="160"/>
                    <a:pt x="311" y="158"/>
                  </a:cubicBezTo>
                  <a:cubicBezTo>
                    <a:pt x="312" y="153"/>
                    <a:pt x="309" y="148"/>
                    <a:pt x="307" y="144"/>
                  </a:cubicBezTo>
                  <a:close/>
                  <a:moveTo>
                    <a:pt x="296" y="174"/>
                  </a:moveTo>
                  <a:cubicBezTo>
                    <a:pt x="295" y="173"/>
                    <a:pt x="294" y="173"/>
                    <a:pt x="294" y="173"/>
                  </a:cubicBezTo>
                  <a:cubicBezTo>
                    <a:pt x="293" y="173"/>
                    <a:pt x="292" y="173"/>
                    <a:pt x="290" y="174"/>
                  </a:cubicBezTo>
                  <a:cubicBezTo>
                    <a:pt x="289" y="174"/>
                    <a:pt x="288" y="174"/>
                    <a:pt x="287" y="174"/>
                  </a:cubicBezTo>
                  <a:cubicBezTo>
                    <a:pt x="287" y="174"/>
                    <a:pt x="287" y="174"/>
                    <a:pt x="287" y="174"/>
                  </a:cubicBezTo>
                  <a:cubicBezTo>
                    <a:pt x="288" y="173"/>
                    <a:pt x="288" y="172"/>
                    <a:pt x="288" y="171"/>
                  </a:cubicBezTo>
                  <a:cubicBezTo>
                    <a:pt x="289" y="171"/>
                    <a:pt x="289" y="170"/>
                    <a:pt x="289" y="169"/>
                  </a:cubicBezTo>
                  <a:cubicBezTo>
                    <a:pt x="290" y="167"/>
                    <a:pt x="291" y="163"/>
                    <a:pt x="291" y="160"/>
                  </a:cubicBezTo>
                  <a:cubicBezTo>
                    <a:pt x="292" y="155"/>
                    <a:pt x="289" y="151"/>
                    <a:pt x="287" y="148"/>
                  </a:cubicBezTo>
                  <a:cubicBezTo>
                    <a:pt x="286" y="147"/>
                    <a:pt x="286" y="146"/>
                    <a:pt x="285" y="145"/>
                  </a:cubicBezTo>
                  <a:cubicBezTo>
                    <a:pt x="283" y="141"/>
                    <a:pt x="283" y="139"/>
                    <a:pt x="283" y="139"/>
                  </a:cubicBezTo>
                  <a:cubicBezTo>
                    <a:pt x="283" y="139"/>
                    <a:pt x="283" y="139"/>
                    <a:pt x="283" y="139"/>
                  </a:cubicBezTo>
                  <a:cubicBezTo>
                    <a:pt x="286" y="139"/>
                    <a:pt x="290" y="143"/>
                    <a:pt x="293" y="147"/>
                  </a:cubicBezTo>
                  <a:cubicBezTo>
                    <a:pt x="295" y="151"/>
                    <a:pt x="296" y="156"/>
                    <a:pt x="297" y="160"/>
                  </a:cubicBezTo>
                  <a:cubicBezTo>
                    <a:pt x="297" y="162"/>
                    <a:pt x="297" y="164"/>
                    <a:pt x="296" y="165"/>
                  </a:cubicBezTo>
                  <a:cubicBezTo>
                    <a:pt x="296" y="168"/>
                    <a:pt x="296" y="171"/>
                    <a:pt x="297" y="174"/>
                  </a:cubicBezTo>
                  <a:cubicBezTo>
                    <a:pt x="296" y="174"/>
                    <a:pt x="296" y="174"/>
                    <a:pt x="296" y="174"/>
                  </a:cubicBezTo>
                  <a:close/>
                  <a:moveTo>
                    <a:pt x="187" y="131"/>
                  </a:moveTo>
                  <a:cubicBezTo>
                    <a:pt x="187" y="130"/>
                    <a:pt x="188" y="129"/>
                    <a:pt x="188" y="129"/>
                  </a:cubicBezTo>
                  <a:cubicBezTo>
                    <a:pt x="191" y="125"/>
                    <a:pt x="195" y="119"/>
                    <a:pt x="193" y="112"/>
                  </a:cubicBezTo>
                  <a:cubicBezTo>
                    <a:pt x="193" y="112"/>
                    <a:pt x="193" y="111"/>
                    <a:pt x="193" y="110"/>
                  </a:cubicBezTo>
                  <a:cubicBezTo>
                    <a:pt x="192" y="109"/>
                    <a:pt x="191" y="106"/>
                    <a:pt x="191" y="104"/>
                  </a:cubicBezTo>
                  <a:cubicBezTo>
                    <a:pt x="191" y="104"/>
                    <a:pt x="192" y="104"/>
                    <a:pt x="192" y="104"/>
                  </a:cubicBezTo>
                  <a:cubicBezTo>
                    <a:pt x="193" y="105"/>
                    <a:pt x="194" y="105"/>
                    <a:pt x="195" y="107"/>
                  </a:cubicBezTo>
                  <a:cubicBezTo>
                    <a:pt x="196" y="109"/>
                    <a:pt x="199" y="112"/>
                    <a:pt x="203" y="113"/>
                  </a:cubicBezTo>
                  <a:cubicBezTo>
                    <a:pt x="203" y="113"/>
                    <a:pt x="204" y="113"/>
                    <a:pt x="204" y="113"/>
                  </a:cubicBezTo>
                  <a:cubicBezTo>
                    <a:pt x="208" y="113"/>
                    <a:pt x="211" y="111"/>
                    <a:pt x="213" y="110"/>
                  </a:cubicBezTo>
                  <a:cubicBezTo>
                    <a:pt x="215" y="109"/>
                    <a:pt x="216" y="108"/>
                    <a:pt x="218" y="108"/>
                  </a:cubicBezTo>
                  <a:cubicBezTo>
                    <a:pt x="218" y="108"/>
                    <a:pt x="218" y="108"/>
                    <a:pt x="218" y="108"/>
                  </a:cubicBezTo>
                  <a:cubicBezTo>
                    <a:pt x="218" y="109"/>
                    <a:pt x="216" y="112"/>
                    <a:pt x="215" y="113"/>
                  </a:cubicBezTo>
                  <a:cubicBezTo>
                    <a:pt x="214" y="115"/>
                    <a:pt x="213" y="116"/>
                    <a:pt x="212" y="118"/>
                  </a:cubicBezTo>
                  <a:cubicBezTo>
                    <a:pt x="210" y="122"/>
                    <a:pt x="209" y="124"/>
                    <a:pt x="212" y="129"/>
                  </a:cubicBezTo>
                  <a:cubicBezTo>
                    <a:pt x="213" y="129"/>
                    <a:pt x="213" y="130"/>
                    <a:pt x="214" y="130"/>
                  </a:cubicBezTo>
                  <a:cubicBezTo>
                    <a:pt x="214" y="131"/>
                    <a:pt x="214" y="131"/>
                    <a:pt x="214" y="131"/>
                  </a:cubicBezTo>
                  <a:cubicBezTo>
                    <a:pt x="214" y="131"/>
                    <a:pt x="215" y="131"/>
                    <a:pt x="215" y="131"/>
                  </a:cubicBezTo>
                  <a:cubicBezTo>
                    <a:pt x="215" y="131"/>
                    <a:pt x="214" y="131"/>
                    <a:pt x="214" y="132"/>
                  </a:cubicBezTo>
                  <a:cubicBezTo>
                    <a:pt x="213" y="133"/>
                    <a:pt x="212" y="133"/>
                    <a:pt x="211" y="134"/>
                  </a:cubicBezTo>
                  <a:cubicBezTo>
                    <a:pt x="209" y="135"/>
                    <a:pt x="207" y="136"/>
                    <a:pt x="206" y="138"/>
                  </a:cubicBezTo>
                  <a:cubicBezTo>
                    <a:pt x="205" y="140"/>
                    <a:pt x="205" y="143"/>
                    <a:pt x="205" y="144"/>
                  </a:cubicBezTo>
                  <a:cubicBezTo>
                    <a:pt x="205" y="146"/>
                    <a:pt x="205" y="147"/>
                    <a:pt x="204" y="147"/>
                  </a:cubicBezTo>
                  <a:cubicBezTo>
                    <a:pt x="204" y="148"/>
                    <a:pt x="204" y="149"/>
                    <a:pt x="203" y="149"/>
                  </a:cubicBezTo>
                  <a:cubicBezTo>
                    <a:pt x="202" y="149"/>
                    <a:pt x="200" y="147"/>
                    <a:pt x="198" y="145"/>
                  </a:cubicBezTo>
                  <a:cubicBezTo>
                    <a:pt x="196" y="144"/>
                    <a:pt x="195" y="142"/>
                    <a:pt x="194" y="142"/>
                  </a:cubicBezTo>
                  <a:cubicBezTo>
                    <a:pt x="193" y="141"/>
                    <a:pt x="192" y="141"/>
                    <a:pt x="190" y="141"/>
                  </a:cubicBezTo>
                  <a:cubicBezTo>
                    <a:pt x="189" y="141"/>
                    <a:pt x="188" y="142"/>
                    <a:pt x="186" y="142"/>
                  </a:cubicBezTo>
                  <a:cubicBezTo>
                    <a:pt x="185" y="142"/>
                    <a:pt x="185" y="142"/>
                    <a:pt x="184" y="142"/>
                  </a:cubicBezTo>
                  <a:cubicBezTo>
                    <a:pt x="184" y="142"/>
                    <a:pt x="183" y="142"/>
                    <a:pt x="183" y="142"/>
                  </a:cubicBezTo>
                  <a:cubicBezTo>
                    <a:pt x="182" y="142"/>
                    <a:pt x="182" y="142"/>
                    <a:pt x="181" y="141"/>
                  </a:cubicBezTo>
                  <a:cubicBezTo>
                    <a:pt x="181" y="140"/>
                    <a:pt x="182" y="136"/>
                    <a:pt x="187" y="131"/>
                  </a:cubicBezTo>
                  <a:close/>
                </a:path>
              </a:pathLst>
            </a:custGeom>
            <a:grpFill/>
            <a:ln w="1778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6" name="Freeform 33">
              <a:extLst>
                <a:ext uri="{FF2B5EF4-FFF2-40B4-BE49-F238E27FC236}">
                  <a16:creationId xmlns:a16="http://schemas.microsoft.com/office/drawing/2014/main" id="{934CDE15-2A63-4D5F-BFB9-C3F765760CA1}"/>
                </a:ext>
              </a:extLst>
            </p:cNvPr>
            <p:cNvSpPr>
              <a:spLocks noEditPoints="1"/>
            </p:cNvSpPr>
            <p:nvPr/>
          </p:nvSpPr>
          <p:spPr bwMode="auto">
            <a:xfrm>
              <a:off x="8514133" y="2667136"/>
              <a:ext cx="3355244" cy="4010329"/>
            </a:xfrm>
            <a:custGeom>
              <a:avLst/>
              <a:gdLst>
                <a:gd name="T0" fmla="*/ 830 w 913"/>
                <a:gd name="T1" fmla="*/ 542 h 1163"/>
                <a:gd name="T2" fmla="*/ 772 w 913"/>
                <a:gd name="T3" fmla="*/ 541 h 1163"/>
                <a:gd name="T4" fmla="*/ 727 w 913"/>
                <a:gd name="T5" fmla="*/ 580 h 1163"/>
                <a:gd name="T6" fmla="*/ 727 w 913"/>
                <a:gd name="T7" fmla="*/ 485 h 1163"/>
                <a:gd name="T8" fmla="*/ 663 w 913"/>
                <a:gd name="T9" fmla="*/ 422 h 1163"/>
                <a:gd name="T10" fmla="*/ 694 w 913"/>
                <a:gd name="T11" fmla="*/ 408 h 1163"/>
                <a:gd name="T12" fmla="*/ 653 w 913"/>
                <a:gd name="T13" fmla="*/ 315 h 1163"/>
                <a:gd name="T14" fmla="*/ 611 w 913"/>
                <a:gd name="T15" fmla="*/ 258 h 1163"/>
                <a:gd name="T16" fmla="*/ 537 w 913"/>
                <a:gd name="T17" fmla="*/ 230 h 1163"/>
                <a:gd name="T18" fmla="*/ 498 w 913"/>
                <a:gd name="T19" fmla="*/ 135 h 1163"/>
                <a:gd name="T20" fmla="*/ 486 w 913"/>
                <a:gd name="T21" fmla="*/ 74 h 1163"/>
                <a:gd name="T22" fmla="*/ 444 w 913"/>
                <a:gd name="T23" fmla="*/ 18 h 1163"/>
                <a:gd name="T24" fmla="*/ 409 w 913"/>
                <a:gd name="T25" fmla="*/ 56 h 1163"/>
                <a:gd name="T26" fmla="*/ 331 w 913"/>
                <a:gd name="T27" fmla="*/ 155 h 1163"/>
                <a:gd name="T28" fmla="*/ 282 w 913"/>
                <a:gd name="T29" fmla="*/ 191 h 1163"/>
                <a:gd name="T30" fmla="*/ 255 w 913"/>
                <a:gd name="T31" fmla="*/ 265 h 1163"/>
                <a:gd name="T32" fmla="*/ 298 w 913"/>
                <a:gd name="T33" fmla="*/ 329 h 1163"/>
                <a:gd name="T34" fmla="*/ 336 w 913"/>
                <a:gd name="T35" fmla="*/ 336 h 1163"/>
                <a:gd name="T36" fmla="*/ 337 w 913"/>
                <a:gd name="T37" fmla="*/ 374 h 1163"/>
                <a:gd name="T38" fmla="*/ 329 w 913"/>
                <a:gd name="T39" fmla="*/ 432 h 1163"/>
                <a:gd name="T40" fmla="*/ 327 w 913"/>
                <a:gd name="T41" fmla="*/ 474 h 1163"/>
                <a:gd name="T42" fmla="*/ 332 w 913"/>
                <a:gd name="T43" fmla="*/ 512 h 1163"/>
                <a:gd name="T44" fmla="*/ 344 w 913"/>
                <a:gd name="T45" fmla="*/ 571 h 1163"/>
                <a:gd name="T46" fmla="*/ 325 w 913"/>
                <a:gd name="T47" fmla="*/ 649 h 1163"/>
                <a:gd name="T48" fmla="*/ 329 w 913"/>
                <a:gd name="T49" fmla="*/ 743 h 1163"/>
                <a:gd name="T50" fmla="*/ 396 w 913"/>
                <a:gd name="T51" fmla="*/ 819 h 1163"/>
                <a:gd name="T52" fmla="*/ 350 w 913"/>
                <a:gd name="T53" fmla="*/ 875 h 1163"/>
                <a:gd name="T54" fmla="*/ 327 w 913"/>
                <a:gd name="T55" fmla="*/ 912 h 1163"/>
                <a:gd name="T56" fmla="*/ 261 w 913"/>
                <a:gd name="T57" fmla="*/ 908 h 1163"/>
                <a:gd name="T58" fmla="*/ 202 w 913"/>
                <a:gd name="T59" fmla="*/ 913 h 1163"/>
                <a:gd name="T60" fmla="*/ 151 w 913"/>
                <a:gd name="T61" fmla="*/ 960 h 1163"/>
                <a:gd name="T62" fmla="*/ 129 w 913"/>
                <a:gd name="T63" fmla="*/ 1018 h 1163"/>
                <a:gd name="T64" fmla="*/ 91 w 913"/>
                <a:gd name="T65" fmla="*/ 1056 h 1163"/>
                <a:gd name="T66" fmla="*/ 42 w 913"/>
                <a:gd name="T67" fmla="*/ 1109 h 1163"/>
                <a:gd name="T68" fmla="*/ 16 w 913"/>
                <a:gd name="T69" fmla="*/ 1148 h 1163"/>
                <a:gd name="T70" fmla="*/ 60 w 913"/>
                <a:gd name="T71" fmla="*/ 1147 h 1163"/>
                <a:gd name="T72" fmla="*/ 86 w 913"/>
                <a:gd name="T73" fmla="*/ 1133 h 1163"/>
                <a:gd name="T74" fmla="*/ 127 w 913"/>
                <a:gd name="T75" fmla="*/ 1103 h 1163"/>
                <a:gd name="T76" fmla="*/ 174 w 913"/>
                <a:gd name="T77" fmla="*/ 1086 h 1163"/>
                <a:gd name="T78" fmla="*/ 238 w 913"/>
                <a:gd name="T79" fmla="*/ 1102 h 1163"/>
                <a:gd name="T80" fmla="*/ 282 w 913"/>
                <a:gd name="T81" fmla="*/ 1069 h 1163"/>
                <a:gd name="T82" fmla="*/ 307 w 913"/>
                <a:gd name="T83" fmla="*/ 1029 h 1163"/>
                <a:gd name="T84" fmla="*/ 386 w 913"/>
                <a:gd name="T85" fmla="*/ 1015 h 1163"/>
                <a:gd name="T86" fmla="*/ 444 w 913"/>
                <a:gd name="T87" fmla="*/ 1027 h 1163"/>
                <a:gd name="T88" fmla="*/ 473 w 913"/>
                <a:gd name="T89" fmla="*/ 1010 h 1163"/>
                <a:gd name="T90" fmla="*/ 511 w 913"/>
                <a:gd name="T91" fmla="*/ 1002 h 1163"/>
                <a:gd name="T92" fmla="*/ 564 w 913"/>
                <a:gd name="T93" fmla="*/ 1034 h 1163"/>
                <a:gd name="T94" fmla="*/ 558 w 913"/>
                <a:gd name="T95" fmla="*/ 988 h 1163"/>
                <a:gd name="T96" fmla="*/ 544 w 913"/>
                <a:gd name="T97" fmla="*/ 994 h 1163"/>
                <a:gd name="T98" fmla="*/ 585 w 913"/>
                <a:gd name="T99" fmla="*/ 990 h 1163"/>
                <a:gd name="T100" fmla="*/ 627 w 913"/>
                <a:gd name="T101" fmla="*/ 994 h 1163"/>
                <a:gd name="T102" fmla="*/ 712 w 913"/>
                <a:gd name="T103" fmla="*/ 979 h 1163"/>
                <a:gd name="T104" fmla="*/ 810 w 913"/>
                <a:gd name="T105" fmla="*/ 953 h 1163"/>
                <a:gd name="T106" fmla="*/ 889 w 913"/>
                <a:gd name="T107" fmla="*/ 860 h 1163"/>
                <a:gd name="T108" fmla="*/ 842 w 913"/>
                <a:gd name="T109" fmla="*/ 852 h 1163"/>
                <a:gd name="T110" fmla="*/ 800 w 913"/>
                <a:gd name="T111" fmla="*/ 829 h 1163"/>
                <a:gd name="T112" fmla="*/ 797 w 913"/>
                <a:gd name="T113" fmla="*/ 789 h 1163"/>
                <a:gd name="T114" fmla="*/ 864 w 913"/>
                <a:gd name="T115" fmla="*/ 742 h 1163"/>
                <a:gd name="T116" fmla="*/ 907 w 913"/>
                <a:gd name="T117" fmla="*/ 654 h 1163"/>
                <a:gd name="T118" fmla="*/ 791 w 913"/>
                <a:gd name="T119" fmla="*/ 848 h 1163"/>
                <a:gd name="T120" fmla="*/ 635 w 913"/>
                <a:gd name="T121" fmla="*/ 407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13" h="1163">
                  <a:moveTo>
                    <a:pt x="912" y="625"/>
                  </a:moveTo>
                  <a:cubicBezTo>
                    <a:pt x="912" y="624"/>
                    <a:pt x="911" y="623"/>
                    <a:pt x="911" y="622"/>
                  </a:cubicBezTo>
                  <a:cubicBezTo>
                    <a:pt x="910" y="621"/>
                    <a:pt x="910" y="620"/>
                    <a:pt x="909" y="619"/>
                  </a:cubicBezTo>
                  <a:cubicBezTo>
                    <a:pt x="909" y="617"/>
                    <a:pt x="909" y="614"/>
                    <a:pt x="909" y="611"/>
                  </a:cubicBezTo>
                  <a:cubicBezTo>
                    <a:pt x="909" y="609"/>
                    <a:pt x="909" y="607"/>
                    <a:pt x="909" y="605"/>
                  </a:cubicBezTo>
                  <a:cubicBezTo>
                    <a:pt x="908" y="601"/>
                    <a:pt x="906" y="598"/>
                    <a:pt x="905" y="594"/>
                  </a:cubicBezTo>
                  <a:cubicBezTo>
                    <a:pt x="904" y="593"/>
                    <a:pt x="903" y="592"/>
                    <a:pt x="903" y="591"/>
                  </a:cubicBezTo>
                  <a:cubicBezTo>
                    <a:pt x="901" y="587"/>
                    <a:pt x="898" y="583"/>
                    <a:pt x="895" y="578"/>
                  </a:cubicBezTo>
                  <a:cubicBezTo>
                    <a:pt x="894" y="578"/>
                    <a:pt x="894" y="577"/>
                    <a:pt x="893" y="576"/>
                  </a:cubicBezTo>
                  <a:cubicBezTo>
                    <a:pt x="891" y="573"/>
                    <a:pt x="888" y="569"/>
                    <a:pt x="883" y="566"/>
                  </a:cubicBezTo>
                  <a:cubicBezTo>
                    <a:pt x="880" y="564"/>
                    <a:pt x="875" y="561"/>
                    <a:pt x="870" y="558"/>
                  </a:cubicBezTo>
                  <a:cubicBezTo>
                    <a:pt x="865" y="554"/>
                    <a:pt x="860" y="551"/>
                    <a:pt x="855" y="548"/>
                  </a:cubicBezTo>
                  <a:cubicBezTo>
                    <a:pt x="853" y="546"/>
                    <a:pt x="850" y="545"/>
                    <a:pt x="846" y="544"/>
                  </a:cubicBezTo>
                  <a:cubicBezTo>
                    <a:pt x="844" y="544"/>
                    <a:pt x="842" y="544"/>
                    <a:pt x="840" y="543"/>
                  </a:cubicBezTo>
                  <a:cubicBezTo>
                    <a:pt x="838" y="543"/>
                    <a:pt x="836" y="543"/>
                    <a:pt x="834" y="543"/>
                  </a:cubicBezTo>
                  <a:cubicBezTo>
                    <a:pt x="833" y="543"/>
                    <a:pt x="831" y="542"/>
                    <a:pt x="830" y="542"/>
                  </a:cubicBezTo>
                  <a:cubicBezTo>
                    <a:pt x="829" y="542"/>
                    <a:pt x="828" y="542"/>
                    <a:pt x="827" y="543"/>
                  </a:cubicBezTo>
                  <a:cubicBezTo>
                    <a:pt x="826" y="543"/>
                    <a:pt x="825" y="543"/>
                    <a:pt x="824" y="543"/>
                  </a:cubicBezTo>
                  <a:cubicBezTo>
                    <a:pt x="822" y="543"/>
                    <a:pt x="821" y="542"/>
                    <a:pt x="820" y="542"/>
                  </a:cubicBezTo>
                  <a:cubicBezTo>
                    <a:pt x="819" y="542"/>
                    <a:pt x="818" y="542"/>
                    <a:pt x="817" y="541"/>
                  </a:cubicBezTo>
                  <a:cubicBezTo>
                    <a:pt x="815" y="541"/>
                    <a:pt x="813" y="540"/>
                    <a:pt x="812" y="540"/>
                  </a:cubicBezTo>
                  <a:cubicBezTo>
                    <a:pt x="810" y="540"/>
                    <a:pt x="809" y="540"/>
                    <a:pt x="807" y="541"/>
                  </a:cubicBezTo>
                  <a:cubicBezTo>
                    <a:pt x="807" y="541"/>
                    <a:pt x="806" y="542"/>
                    <a:pt x="805" y="542"/>
                  </a:cubicBezTo>
                  <a:cubicBezTo>
                    <a:pt x="804" y="543"/>
                    <a:pt x="803" y="543"/>
                    <a:pt x="802" y="543"/>
                  </a:cubicBezTo>
                  <a:cubicBezTo>
                    <a:pt x="801" y="543"/>
                    <a:pt x="800" y="543"/>
                    <a:pt x="799" y="542"/>
                  </a:cubicBezTo>
                  <a:cubicBezTo>
                    <a:pt x="798" y="542"/>
                    <a:pt x="797" y="542"/>
                    <a:pt x="796" y="542"/>
                  </a:cubicBezTo>
                  <a:cubicBezTo>
                    <a:pt x="795" y="541"/>
                    <a:pt x="793" y="541"/>
                    <a:pt x="792" y="541"/>
                  </a:cubicBezTo>
                  <a:cubicBezTo>
                    <a:pt x="790" y="541"/>
                    <a:pt x="788" y="541"/>
                    <a:pt x="786" y="542"/>
                  </a:cubicBezTo>
                  <a:cubicBezTo>
                    <a:pt x="785" y="542"/>
                    <a:pt x="783" y="542"/>
                    <a:pt x="782" y="542"/>
                  </a:cubicBezTo>
                  <a:cubicBezTo>
                    <a:pt x="781" y="542"/>
                    <a:pt x="781" y="542"/>
                    <a:pt x="780" y="542"/>
                  </a:cubicBezTo>
                  <a:cubicBezTo>
                    <a:pt x="779" y="542"/>
                    <a:pt x="778" y="542"/>
                    <a:pt x="777" y="542"/>
                  </a:cubicBezTo>
                  <a:cubicBezTo>
                    <a:pt x="776" y="541"/>
                    <a:pt x="774" y="541"/>
                    <a:pt x="772" y="541"/>
                  </a:cubicBezTo>
                  <a:cubicBezTo>
                    <a:pt x="770" y="541"/>
                    <a:pt x="768" y="541"/>
                    <a:pt x="766" y="542"/>
                  </a:cubicBezTo>
                  <a:cubicBezTo>
                    <a:pt x="765" y="543"/>
                    <a:pt x="763" y="543"/>
                    <a:pt x="762" y="543"/>
                  </a:cubicBezTo>
                  <a:cubicBezTo>
                    <a:pt x="758" y="543"/>
                    <a:pt x="755" y="543"/>
                    <a:pt x="752" y="545"/>
                  </a:cubicBezTo>
                  <a:cubicBezTo>
                    <a:pt x="750" y="548"/>
                    <a:pt x="749" y="551"/>
                    <a:pt x="748" y="554"/>
                  </a:cubicBezTo>
                  <a:cubicBezTo>
                    <a:pt x="748" y="556"/>
                    <a:pt x="748" y="557"/>
                    <a:pt x="747" y="558"/>
                  </a:cubicBezTo>
                  <a:cubicBezTo>
                    <a:pt x="747" y="559"/>
                    <a:pt x="746" y="561"/>
                    <a:pt x="745" y="562"/>
                  </a:cubicBezTo>
                  <a:cubicBezTo>
                    <a:pt x="744" y="565"/>
                    <a:pt x="743" y="567"/>
                    <a:pt x="742" y="569"/>
                  </a:cubicBezTo>
                  <a:cubicBezTo>
                    <a:pt x="741" y="570"/>
                    <a:pt x="741" y="570"/>
                    <a:pt x="741" y="570"/>
                  </a:cubicBezTo>
                  <a:cubicBezTo>
                    <a:pt x="741" y="572"/>
                    <a:pt x="740" y="574"/>
                    <a:pt x="739" y="576"/>
                  </a:cubicBezTo>
                  <a:cubicBezTo>
                    <a:pt x="739" y="577"/>
                    <a:pt x="739" y="577"/>
                    <a:pt x="739" y="578"/>
                  </a:cubicBezTo>
                  <a:cubicBezTo>
                    <a:pt x="738" y="579"/>
                    <a:pt x="738" y="581"/>
                    <a:pt x="738" y="581"/>
                  </a:cubicBezTo>
                  <a:cubicBezTo>
                    <a:pt x="738" y="581"/>
                    <a:pt x="737" y="581"/>
                    <a:pt x="737" y="581"/>
                  </a:cubicBezTo>
                  <a:cubicBezTo>
                    <a:pt x="736" y="581"/>
                    <a:pt x="736" y="581"/>
                    <a:pt x="736" y="581"/>
                  </a:cubicBezTo>
                  <a:cubicBezTo>
                    <a:pt x="734" y="580"/>
                    <a:pt x="732" y="579"/>
                    <a:pt x="730" y="579"/>
                  </a:cubicBezTo>
                  <a:cubicBezTo>
                    <a:pt x="730" y="579"/>
                    <a:pt x="729" y="579"/>
                    <a:pt x="729" y="580"/>
                  </a:cubicBezTo>
                  <a:cubicBezTo>
                    <a:pt x="728" y="580"/>
                    <a:pt x="727" y="580"/>
                    <a:pt x="727" y="580"/>
                  </a:cubicBezTo>
                  <a:cubicBezTo>
                    <a:pt x="726" y="580"/>
                    <a:pt x="725" y="581"/>
                    <a:pt x="725" y="581"/>
                  </a:cubicBezTo>
                  <a:cubicBezTo>
                    <a:pt x="725" y="581"/>
                    <a:pt x="725" y="581"/>
                    <a:pt x="725" y="581"/>
                  </a:cubicBezTo>
                  <a:cubicBezTo>
                    <a:pt x="723" y="580"/>
                    <a:pt x="721" y="579"/>
                    <a:pt x="719" y="576"/>
                  </a:cubicBezTo>
                  <a:cubicBezTo>
                    <a:pt x="719" y="576"/>
                    <a:pt x="719" y="576"/>
                    <a:pt x="719" y="576"/>
                  </a:cubicBezTo>
                  <a:cubicBezTo>
                    <a:pt x="715" y="571"/>
                    <a:pt x="712" y="566"/>
                    <a:pt x="705" y="564"/>
                  </a:cubicBezTo>
                  <a:cubicBezTo>
                    <a:pt x="703" y="564"/>
                    <a:pt x="703" y="564"/>
                    <a:pt x="703" y="564"/>
                  </a:cubicBezTo>
                  <a:cubicBezTo>
                    <a:pt x="702" y="563"/>
                    <a:pt x="699" y="563"/>
                    <a:pt x="699" y="562"/>
                  </a:cubicBezTo>
                  <a:cubicBezTo>
                    <a:pt x="699" y="562"/>
                    <a:pt x="699" y="561"/>
                    <a:pt x="700" y="561"/>
                  </a:cubicBezTo>
                  <a:cubicBezTo>
                    <a:pt x="701" y="559"/>
                    <a:pt x="703" y="558"/>
                    <a:pt x="704" y="556"/>
                  </a:cubicBezTo>
                  <a:cubicBezTo>
                    <a:pt x="708" y="551"/>
                    <a:pt x="713" y="546"/>
                    <a:pt x="717" y="541"/>
                  </a:cubicBezTo>
                  <a:cubicBezTo>
                    <a:pt x="718" y="540"/>
                    <a:pt x="718" y="539"/>
                    <a:pt x="719" y="538"/>
                  </a:cubicBezTo>
                  <a:cubicBezTo>
                    <a:pt x="720" y="536"/>
                    <a:pt x="721" y="534"/>
                    <a:pt x="723" y="533"/>
                  </a:cubicBezTo>
                  <a:cubicBezTo>
                    <a:pt x="728" y="530"/>
                    <a:pt x="732" y="526"/>
                    <a:pt x="734" y="518"/>
                  </a:cubicBezTo>
                  <a:cubicBezTo>
                    <a:pt x="735" y="512"/>
                    <a:pt x="735" y="506"/>
                    <a:pt x="733" y="500"/>
                  </a:cubicBezTo>
                  <a:cubicBezTo>
                    <a:pt x="732" y="497"/>
                    <a:pt x="730" y="492"/>
                    <a:pt x="729" y="489"/>
                  </a:cubicBezTo>
                  <a:cubicBezTo>
                    <a:pt x="728" y="488"/>
                    <a:pt x="727" y="486"/>
                    <a:pt x="727" y="485"/>
                  </a:cubicBezTo>
                  <a:cubicBezTo>
                    <a:pt x="725" y="482"/>
                    <a:pt x="723" y="479"/>
                    <a:pt x="723" y="475"/>
                  </a:cubicBezTo>
                  <a:cubicBezTo>
                    <a:pt x="722" y="472"/>
                    <a:pt x="720" y="469"/>
                    <a:pt x="718" y="467"/>
                  </a:cubicBezTo>
                  <a:cubicBezTo>
                    <a:pt x="718" y="467"/>
                    <a:pt x="717" y="466"/>
                    <a:pt x="717" y="465"/>
                  </a:cubicBezTo>
                  <a:cubicBezTo>
                    <a:pt x="715" y="463"/>
                    <a:pt x="714" y="461"/>
                    <a:pt x="712" y="458"/>
                  </a:cubicBezTo>
                  <a:cubicBezTo>
                    <a:pt x="711" y="457"/>
                    <a:pt x="710" y="455"/>
                    <a:pt x="709" y="453"/>
                  </a:cubicBezTo>
                  <a:cubicBezTo>
                    <a:pt x="707" y="451"/>
                    <a:pt x="706" y="450"/>
                    <a:pt x="704" y="448"/>
                  </a:cubicBezTo>
                  <a:cubicBezTo>
                    <a:pt x="704" y="448"/>
                    <a:pt x="704" y="448"/>
                    <a:pt x="704" y="448"/>
                  </a:cubicBezTo>
                  <a:cubicBezTo>
                    <a:pt x="703" y="447"/>
                    <a:pt x="703" y="447"/>
                    <a:pt x="702" y="446"/>
                  </a:cubicBezTo>
                  <a:cubicBezTo>
                    <a:pt x="701" y="445"/>
                    <a:pt x="700" y="443"/>
                    <a:pt x="698" y="442"/>
                  </a:cubicBezTo>
                  <a:cubicBezTo>
                    <a:pt x="696" y="441"/>
                    <a:pt x="695" y="441"/>
                    <a:pt x="693" y="441"/>
                  </a:cubicBezTo>
                  <a:cubicBezTo>
                    <a:pt x="692" y="441"/>
                    <a:pt x="691" y="441"/>
                    <a:pt x="691" y="441"/>
                  </a:cubicBezTo>
                  <a:cubicBezTo>
                    <a:pt x="690" y="441"/>
                    <a:pt x="689" y="440"/>
                    <a:pt x="688" y="439"/>
                  </a:cubicBezTo>
                  <a:cubicBezTo>
                    <a:pt x="688" y="439"/>
                    <a:pt x="687" y="438"/>
                    <a:pt x="686" y="438"/>
                  </a:cubicBezTo>
                  <a:cubicBezTo>
                    <a:pt x="685" y="437"/>
                    <a:pt x="684" y="436"/>
                    <a:pt x="683" y="435"/>
                  </a:cubicBezTo>
                  <a:cubicBezTo>
                    <a:pt x="681" y="433"/>
                    <a:pt x="678" y="431"/>
                    <a:pt x="675" y="430"/>
                  </a:cubicBezTo>
                  <a:cubicBezTo>
                    <a:pt x="669" y="428"/>
                    <a:pt x="665" y="425"/>
                    <a:pt x="663" y="422"/>
                  </a:cubicBezTo>
                  <a:cubicBezTo>
                    <a:pt x="662" y="421"/>
                    <a:pt x="662" y="420"/>
                    <a:pt x="661" y="419"/>
                  </a:cubicBezTo>
                  <a:cubicBezTo>
                    <a:pt x="658" y="415"/>
                    <a:pt x="655" y="410"/>
                    <a:pt x="650" y="407"/>
                  </a:cubicBezTo>
                  <a:cubicBezTo>
                    <a:pt x="648" y="406"/>
                    <a:pt x="646" y="405"/>
                    <a:pt x="643" y="405"/>
                  </a:cubicBezTo>
                  <a:cubicBezTo>
                    <a:pt x="643" y="405"/>
                    <a:pt x="643" y="405"/>
                    <a:pt x="643" y="405"/>
                  </a:cubicBezTo>
                  <a:cubicBezTo>
                    <a:pt x="644" y="405"/>
                    <a:pt x="646" y="405"/>
                    <a:pt x="647" y="405"/>
                  </a:cubicBezTo>
                  <a:cubicBezTo>
                    <a:pt x="651" y="405"/>
                    <a:pt x="654" y="406"/>
                    <a:pt x="656" y="408"/>
                  </a:cubicBezTo>
                  <a:cubicBezTo>
                    <a:pt x="658" y="409"/>
                    <a:pt x="659" y="411"/>
                    <a:pt x="660" y="413"/>
                  </a:cubicBezTo>
                  <a:cubicBezTo>
                    <a:pt x="662" y="416"/>
                    <a:pt x="664" y="419"/>
                    <a:pt x="667" y="421"/>
                  </a:cubicBezTo>
                  <a:cubicBezTo>
                    <a:pt x="671" y="423"/>
                    <a:pt x="675" y="423"/>
                    <a:pt x="678" y="423"/>
                  </a:cubicBezTo>
                  <a:cubicBezTo>
                    <a:pt x="680" y="423"/>
                    <a:pt x="681" y="423"/>
                    <a:pt x="683" y="423"/>
                  </a:cubicBezTo>
                  <a:cubicBezTo>
                    <a:pt x="684" y="423"/>
                    <a:pt x="685" y="423"/>
                    <a:pt x="686" y="423"/>
                  </a:cubicBezTo>
                  <a:cubicBezTo>
                    <a:pt x="687" y="423"/>
                    <a:pt x="687" y="423"/>
                    <a:pt x="688" y="423"/>
                  </a:cubicBezTo>
                  <a:cubicBezTo>
                    <a:pt x="689" y="423"/>
                    <a:pt x="691" y="423"/>
                    <a:pt x="693" y="423"/>
                  </a:cubicBezTo>
                  <a:cubicBezTo>
                    <a:pt x="696" y="423"/>
                    <a:pt x="700" y="423"/>
                    <a:pt x="702" y="420"/>
                  </a:cubicBezTo>
                  <a:cubicBezTo>
                    <a:pt x="702" y="419"/>
                    <a:pt x="703" y="418"/>
                    <a:pt x="702" y="415"/>
                  </a:cubicBezTo>
                  <a:cubicBezTo>
                    <a:pt x="700" y="412"/>
                    <a:pt x="697" y="410"/>
                    <a:pt x="694" y="408"/>
                  </a:cubicBezTo>
                  <a:cubicBezTo>
                    <a:pt x="693" y="407"/>
                    <a:pt x="693" y="407"/>
                    <a:pt x="693" y="407"/>
                  </a:cubicBezTo>
                  <a:cubicBezTo>
                    <a:pt x="691" y="405"/>
                    <a:pt x="690" y="403"/>
                    <a:pt x="688" y="400"/>
                  </a:cubicBezTo>
                  <a:cubicBezTo>
                    <a:pt x="686" y="397"/>
                    <a:pt x="684" y="394"/>
                    <a:pt x="681" y="392"/>
                  </a:cubicBezTo>
                  <a:cubicBezTo>
                    <a:pt x="681" y="391"/>
                    <a:pt x="681" y="391"/>
                    <a:pt x="681" y="391"/>
                  </a:cubicBezTo>
                  <a:cubicBezTo>
                    <a:pt x="676" y="386"/>
                    <a:pt x="671" y="380"/>
                    <a:pt x="667" y="374"/>
                  </a:cubicBezTo>
                  <a:cubicBezTo>
                    <a:pt x="666" y="372"/>
                    <a:pt x="665" y="371"/>
                    <a:pt x="664" y="369"/>
                  </a:cubicBezTo>
                  <a:cubicBezTo>
                    <a:pt x="661" y="366"/>
                    <a:pt x="659" y="362"/>
                    <a:pt x="657" y="359"/>
                  </a:cubicBezTo>
                  <a:cubicBezTo>
                    <a:pt x="656" y="357"/>
                    <a:pt x="656" y="355"/>
                    <a:pt x="656" y="352"/>
                  </a:cubicBezTo>
                  <a:cubicBezTo>
                    <a:pt x="656" y="351"/>
                    <a:pt x="656" y="351"/>
                    <a:pt x="656" y="351"/>
                  </a:cubicBezTo>
                  <a:cubicBezTo>
                    <a:pt x="656" y="347"/>
                    <a:pt x="656" y="337"/>
                    <a:pt x="664" y="334"/>
                  </a:cubicBezTo>
                  <a:cubicBezTo>
                    <a:pt x="664" y="333"/>
                    <a:pt x="664" y="333"/>
                    <a:pt x="664" y="333"/>
                  </a:cubicBezTo>
                  <a:cubicBezTo>
                    <a:pt x="667" y="333"/>
                    <a:pt x="670" y="331"/>
                    <a:pt x="670" y="328"/>
                  </a:cubicBezTo>
                  <a:cubicBezTo>
                    <a:pt x="671" y="324"/>
                    <a:pt x="666" y="323"/>
                    <a:pt x="663" y="323"/>
                  </a:cubicBezTo>
                  <a:cubicBezTo>
                    <a:pt x="663" y="323"/>
                    <a:pt x="663" y="323"/>
                    <a:pt x="662" y="323"/>
                  </a:cubicBezTo>
                  <a:cubicBezTo>
                    <a:pt x="661" y="322"/>
                    <a:pt x="659" y="321"/>
                    <a:pt x="657" y="318"/>
                  </a:cubicBezTo>
                  <a:cubicBezTo>
                    <a:pt x="656" y="317"/>
                    <a:pt x="655" y="316"/>
                    <a:pt x="653" y="315"/>
                  </a:cubicBezTo>
                  <a:cubicBezTo>
                    <a:pt x="652" y="315"/>
                    <a:pt x="652" y="315"/>
                    <a:pt x="652" y="314"/>
                  </a:cubicBezTo>
                  <a:cubicBezTo>
                    <a:pt x="651" y="314"/>
                    <a:pt x="650" y="314"/>
                    <a:pt x="650" y="313"/>
                  </a:cubicBezTo>
                  <a:cubicBezTo>
                    <a:pt x="650" y="313"/>
                    <a:pt x="650" y="312"/>
                    <a:pt x="650" y="312"/>
                  </a:cubicBezTo>
                  <a:cubicBezTo>
                    <a:pt x="649" y="311"/>
                    <a:pt x="649" y="310"/>
                    <a:pt x="649" y="309"/>
                  </a:cubicBezTo>
                  <a:cubicBezTo>
                    <a:pt x="648" y="307"/>
                    <a:pt x="647" y="306"/>
                    <a:pt x="646" y="305"/>
                  </a:cubicBezTo>
                  <a:cubicBezTo>
                    <a:pt x="644" y="303"/>
                    <a:pt x="642" y="302"/>
                    <a:pt x="640" y="302"/>
                  </a:cubicBezTo>
                  <a:cubicBezTo>
                    <a:pt x="640" y="301"/>
                    <a:pt x="639" y="301"/>
                    <a:pt x="639" y="301"/>
                  </a:cubicBezTo>
                  <a:cubicBezTo>
                    <a:pt x="638" y="301"/>
                    <a:pt x="638" y="302"/>
                    <a:pt x="637" y="302"/>
                  </a:cubicBezTo>
                  <a:cubicBezTo>
                    <a:pt x="637" y="302"/>
                    <a:pt x="636" y="302"/>
                    <a:pt x="636" y="302"/>
                  </a:cubicBezTo>
                  <a:cubicBezTo>
                    <a:pt x="636" y="302"/>
                    <a:pt x="636" y="302"/>
                    <a:pt x="636" y="302"/>
                  </a:cubicBezTo>
                  <a:cubicBezTo>
                    <a:pt x="636" y="302"/>
                    <a:pt x="635" y="301"/>
                    <a:pt x="635" y="301"/>
                  </a:cubicBezTo>
                  <a:cubicBezTo>
                    <a:pt x="635" y="300"/>
                    <a:pt x="635" y="299"/>
                    <a:pt x="634" y="298"/>
                  </a:cubicBezTo>
                  <a:cubicBezTo>
                    <a:pt x="631" y="293"/>
                    <a:pt x="628" y="288"/>
                    <a:pt x="624" y="282"/>
                  </a:cubicBezTo>
                  <a:cubicBezTo>
                    <a:pt x="622" y="278"/>
                    <a:pt x="619" y="274"/>
                    <a:pt x="617" y="271"/>
                  </a:cubicBezTo>
                  <a:cubicBezTo>
                    <a:pt x="617" y="270"/>
                    <a:pt x="616" y="268"/>
                    <a:pt x="616" y="267"/>
                  </a:cubicBezTo>
                  <a:cubicBezTo>
                    <a:pt x="614" y="264"/>
                    <a:pt x="613" y="260"/>
                    <a:pt x="611" y="258"/>
                  </a:cubicBezTo>
                  <a:cubicBezTo>
                    <a:pt x="610" y="257"/>
                    <a:pt x="609" y="257"/>
                    <a:pt x="608" y="256"/>
                  </a:cubicBezTo>
                  <a:cubicBezTo>
                    <a:pt x="607" y="255"/>
                    <a:pt x="606" y="255"/>
                    <a:pt x="605" y="254"/>
                  </a:cubicBezTo>
                  <a:cubicBezTo>
                    <a:pt x="603" y="252"/>
                    <a:pt x="601" y="251"/>
                    <a:pt x="599" y="249"/>
                  </a:cubicBezTo>
                  <a:cubicBezTo>
                    <a:pt x="598" y="249"/>
                    <a:pt x="597" y="249"/>
                    <a:pt x="597" y="248"/>
                  </a:cubicBezTo>
                  <a:cubicBezTo>
                    <a:pt x="595" y="248"/>
                    <a:pt x="593" y="247"/>
                    <a:pt x="592" y="246"/>
                  </a:cubicBezTo>
                  <a:cubicBezTo>
                    <a:pt x="590" y="243"/>
                    <a:pt x="587" y="243"/>
                    <a:pt x="584" y="243"/>
                  </a:cubicBezTo>
                  <a:cubicBezTo>
                    <a:pt x="584" y="243"/>
                    <a:pt x="583" y="243"/>
                    <a:pt x="582" y="243"/>
                  </a:cubicBezTo>
                  <a:cubicBezTo>
                    <a:pt x="579" y="242"/>
                    <a:pt x="575" y="241"/>
                    <a:pt x="573" y="240"/>
                  </a:cubicBezTo>
                  <a:cubicBezTo>
                    <a:pt x="571" y="240"/>
                    <a:pt x="570" y="239"/>
                    <a:pt x="569" y="239"/>
                  </a:cubicBezTo>
                  <a:cubicBezTo>
                    <a:pt x="566" y="237"/>
                    <a:pt x="563" y="236"/>
                    <a:pt x="560" y="236"/>
                  </a:cubicBezTo>
                  <a:cubicBezTo>
                    <a:pt x="559" y="236"/>
                    <a:pt x="559" y="236"/>
                    <a:pt x="559" y="236"/>
                  </a:cubicBezTo>
                  <a:cubicBezTo>
                    <a:pt x="558" y="236"/>
                    <a:pt x="558" y="236"/>
                    <a:pt x="558" y="236"/>
                  </a:cubicBezTo>
                  <a:cubicBezTo>
                    <a:pt x="557" y="236"/>
                    <a:pt x="557" y="236"/>
                    <a:pt x="556" y="235"/>
                  </a:cubicBezTo>
                  <a:cubicBezTo>
                    <a:pt x="554" y="233"/>
                    <a:pt x="552" y="232"/>
                    <a:pt x="549" y="232"/>
                  </a:cubicBezTo>
                  <a:cubicBezTo>
                    <a:pt x="548" y="232"/>
                    <a:pt x="546" y="232"/>
                    <a:pt x="544" y="231"/>
                  </a:cubicBezTo>
                  <a:cubicBezTo>
                    <a:pt x="542" y="231"/>
                    <a:pt x="539" y="231"/>
                    <a:pt x="537" y="230"/>
                  </a:cubicBezTo>
                  <a:cubicBezTo>
                    <a:pt x="536" y="230"/>
                    <a:pt x="537" y="229"/>
                    <a:pt x="537" y="228"/>
                  </a:cubicBezTo>
                  <a:cubicBezTo>
                    <a:pt x="537" y="226"/>
                    <a:pt x="538" y="225"/>
                    <a:pt x="537" y="223"/>
                  </a:cubicBezTo>
                  <a:cubicBezTo>
                    <a:pt x="537" y="219"/>
                    <a:pt x="534" y="215"/>
                    <a:pt x="531" y="212"/>
                  </a:cubicBezTo>
                  <a:cubicBezTo>
                    <a:pt x="527" y="209"/>
                    <a:pt x="525" y="206"/>
                    <a:pt x="523" y="202"/>
                  </a:cubicBezTo>
                  <a:cubicBezTo>
                    <a:pt x="523" y="201"/>
                    <a:pt x="523" y="200"/>
                    <a:pt x="523" y="199"/>
                  </a:cubicBezTo>
                  <a:cubicBezTo>
                    <a:pt x="522" y="197"/>
                    <a:pt x="522" y="196"/>
                    <a:pt x="522" y="195"/>
                  </a:cubicBezTo>
                  <a:cubicBezTo>
                    <a:pt x="522" y="193"/>
                    <a:pt x="521" y="192"/>
                    <a:pt x="520" y="190"/>
                  </a:cubicBezTo>
                  <a:cubicBezTo>
                    <a:pt x="519" y="189"/>
                    <a:pt x="519" y="189"/>
                    <a:pt x="519" y="188"/>
                  </a:cubicBezTo>
                  <a:cubicBezTo>
                    <a:pt x="516" y="183"/>
                    <a:pt x="515" y="179"/>
                    <a:pt x="515" y="174"/>
                  </a:cubicBezTo>
                  <a:cubicBezTo>
                    <a:pt x="515" y="173"/>
                    <a:pt x="515" y="173"/>
                    <a:pt x="515" y="172"/>
                  </a:cubicBezTo>
                  <a:cubicBezTo>
                    <a:pt x="515" y="170"/>
                    <a:pt x="515" y="167"/>
                    <a:pt x="514" y="165"/>
                  </a:cubicBezTo>
                  <a:cubicBezTo>
                    <a:pt x="513" y="163"/>
                    <a:pt x="511" y="161"/>
                    <a:pt x="510" y="159"/>
                  </a:cubicBezTo>
                  <a:cubicBezTo>
                    <a:pt x="509" y="157"/>
                    <a:pt x="508" y="156"/>
                    <a:pt x="507" y="155"/>
                  </a:cubicBezTo>
                  <a:cubicBezTo>
                    <a:pt x="507" y="154"/>
                    <a:pt x="506" y="152"/>
                    <a:pt x="505" y="151"/>
                  </a:cubicBezTo>
                  <a:cubicBezTo>
                    <a:pt x="503" y="149"/>
                    <a:pt x="502" y="147"/>
                    <a:pt x="501" y="144"/>
                  </a:cubicBezTo>
                  <a:cubicBezTo>
                    <a:pt x="501" y="141"/>
                    <a:pt x="500" y="138"/>
                    <a:pt x="498" y="135"/>
                  </a:cubicBezTo>
                  <a:cubicBezTo>
                    <a:pt x="497" y="132"/>
                    <a:pt x="496" y="130"/>
                    <a:pt x="496" y="127"/>
                  </a:cubicBezTo>
                  <a:cubicBezTo>
                    <a:pt x="495" y="126"/>
                    <a:pt x="495" y="125"/>
                    <a:pt x="495" y="125"/>
                  </a:cubicBezTo>
                  <a:cubicBezTo>
                    <a:pt x="495" y="123"/>
                    <a:pt x="496" y="122"/>
                    <a:pt x="495" y="120"/>
                  </a:cubicBezTo>
                  <a:cubicBezTo>
                    <a:pt x="495" y="119"/>
                    <a:pt x="494" y="118"/>
                    <a:pt x="494" y="118"/>
                  </a:cubicBezTo>
                  <a:cubicBezTo>
                    <a:pt x="494" y="117"/>
                    <a:pt x="494" y="117"/>
                    <a:pt x="494" y="116"/>
                  </a:cubicBezTo>
                  <a:cubicBezTo>
                    <a:pt x="493" y="116"/>
                    <a:pt x="493" y="115"/>
                    <a:pt x="493" y="115"/>
                  </a:cubicBezTo>
                  <a:cubicBezTo>
                    <a:pt x="493" y="113"/>
                    <a:pt x="492" y="112"/>
                    <a:pt x="491" y="110"/>
                  </a:cubicBezTo>
                  <a:cubicBezTo>
                    <a:pt x="490" y="110"/>
                    <a:pt x="490" y="110"/>
                    <a:pt x="490" y="110"/>
                  </a:cubicBezTo>
                  <a:cubicBezTo>
                    <a:pt x="489" y="108"/>
                    <a:pt x="489" y="108"/>
                    <a:pt x="488" y="106"/>
                  </a:cubicBezTo>
                  <a:cubicBezTo>
                    <a:pt x="488" y="105"/>
                    <a:pt x="488" y="105"/>
                    <a:pt x="489" y="104"/>
                  </a:cubicBezTo>
                  <a:cubicBezTo>
                    <a:pt x="489" y="103"/>
                    <a:pt x="490" y="101"/>
                    <a:pt x="490" y="99"/>
                  </a:cubicBezTo>
                  <a:cubicBezTo>
                    <a:pt x="490" y="97"/>
                    <a:pt x="488" y="95"/>
                    <a:pt x="487" y="93"/>
                  </a:cubicBezTo>
                  <a:cubicBezTo>
                    <a:pt x="487" y="93"/>
                    <a:pt x="486" y="93"/>
                    <a:pt x="486" y="92"/>
                  </a:cubicBezTo>
                  <a:cubicBezTo>
                    <a:pt x="485" y="91"/>
                    <a:pt x="485" y="88"/>
                    <a:pt x="485" y="85"/>
                  </a:cubicBezTo>
                  <a:cubicBezTo>
                    <a:pt x="485" y="84"/>
                    <a:pt x="485" y="82"/>
                    <a:pt x="485" y="80"/>
                  </a:cubicBezTo>
                  <a:cubicBezTo>
                    <a:pt x="485" y="77"/>
                    <a:pt x="485" y="76"/>
                    <a:pt x="486" y="74"/>
                  </a:cubicBezTo>
                  <a:cubicBezTo>
                    <a:pt x="487" y="72"/>
                    <a:pt x="487" y="69"/>
                    <a:pt x="486" y="66"/>
                  </a:cubicBezTo>
                  <a:cubicBezTo>
                    <a:pt x="485" y="63"/>
                    <a:pt x="484" y="61"/>
                    <a:pt x="482" y="59"/>
                  </a:cubicBezTo>
                  <a:cubicBezTo>
                    <a:pt x="482" y="59"/>
                    <a:pt x="481" y="58"/>
                    <a:pt x="481" y="57"/>
                  </a:cubicBezTo>
                  <a:cubicBezTo>
                    <a:pt x="480" y="56"/>
                    <a:pt x="480" y="55"/>
                    <a:pt x="479" y="53"/>
                  </a:cubicBezTo>
                  <a:cubicBezTo>
                    <a:pt x="479" y="52"/>
                    <a:pt x="478" y="50"/>
                    <a:pt x="477" y="48"/>
                  </a:cubicBezTo>
                  <a:cubicBezTo>
                    <a:pt x="477" y="47"/>
                    <a:pt x="476" y="46"/>
                    <a:pt x="475" y="45"/>
                  </a:cubicBezTo>
                  <a:cubicBezTo>
                    <a:pt x="475" y="45"/>
                    <a:pt x="474" y="44"/>
                    <a:pt x="474" y="43"/>
                  </a:cubicBezTo>
                  <a:cubicBezTo>
                    <a:pt x="473" y="43"/>
                    <a:pt x="473" y="43"/>
                    <a:pt x="473" y="43"/>
                  </a:cubicBezTo>
                  <a:cubicBezTo>
                    <a:pt x="472" y="40"/>
                    <a:pt x="471" y="40"/>
                    <a:pt x="468" y="39"/>
                  </a:cubicBezTo>
                  <a:cubicBezTo>
                    <a:pt x="467" y="39"/>
                    <a:pt x="466" y="39"/>
                    <a:pt x="465" y="39"/>
                  </a:cubicBezTo>
                  <a:cubicBezTo>
                    <a:pt x="464" y="39"/>
                    <a:pt x="463" y="39"/>
                    <a:pt x="462" y="39"/>
                  </a:cubicBezTo>
                  <a:cubicBezTo>
                    <a:pt x="462" y="39"/>
                    <a:pt x="462" y="39"/>
                    <a:pt x="462" y="39"/>
                  </a:cubicBezTo>
                  <a:cubicBezTo>
                    <a:pt x="460" y="39"/>
                    <a:pt x="459" y="39"/>
                    <a:pt x="458" y="36"/>
                  </a:cubicBezTo>
                  <a:cubicBezTo>
                    <a:pt x="457" y="35"/>
                    <a:pt x="457" y="35"/>
                    <a:pt x="457" y="35"/>
                  </a:cubicBezTo>
                  <a:cubicBezTo>
                    <a:pt x="454" y="32"/>
                    <a:pt x="452" y="29"/>
                    <a:pt x="450" y="26"/>
                  </a:cubicBezTo>
                  <a:cubicBezTo>
                    <a:pt x="448" y="23"/>
                    <a:pt x="446" y="21"/>
                    <a:pt x="444" y="18"/>
                  </a:cubicBezTo>
                  <a:cubicBezTo>
                    <a:pt x="440" y="14"/>
                    <a:pt x="436" y="10"/>
                    <a:pt x="434" y="6"/>
                  </a:cubicBezTo>
                  <a:cubicBezTo>
                    <a:pt x="434" y="5"/>
                    <a:pt x="433" y="4"/>
                    <a:pt x="433" y="3"/>
                  </a:cubicBezTo>
                  <a:cubicBezTo>
                    <a:pt x="431" y="0"/>
                    <a:pt x="431" y="0"/>
                    <a:pt x="431" y="0"/>
                  </a:cubicBezTo>
                  <a:cubicBezTo>
                    <a:pt x="429" y="2"/>
                    <a:pt x="429" y="2"/>
                    <a:pt x="429" y="2"/>
                  </a:cubicBezTo>
                  <a:cubicBezTo>
                    <a:pt x="428" y="3"/>
                    <a:pt x="427" y="4"/>
                    <a:pt x="426" y="5"/>
                  </a:cubicBezTo>
                  <a:cubicBezTo>
                    <a:pt x="425" y="7"/>
                    <a:pt x="425" y="9"/>
                    <a:pt x="424" y="10"/>
                  </a:cubicBezTo>
                  <a:cubicBezTo>
                    <a:pt x="424" y="12"/>
                    <a:pt x="424" y="14"/>
                    <a:pt x="421" y="16"/>
                  </a:cubicBezTo>
                  <a:cubicBezTo>
                    <a:pt x="420" y="17"/>
                    <a:pt x="420" y="18"/>
                    <a:pt x="419" y="18"/>
                  </a:cubicBezTo>
                  <a:cubicBezTo>
                    <a:pt x="417" y="19"/>
                    <a:pt x="415" y="20"/>
                    <a:pt x="414" y="23"/>
                  </a:cubicBezTo>
                  <a:cubicBezTo>
                    <a:pt x="413" y="24"/>
                    <a:pt x="413" y="25"/>
                    <a:pt x="413" y="27"/>
                  </a:cubicBezTo>
                  <a:cubicBezTo>
                    <a:pt x="412" y="29"/>
                    <a:pt x="411" y="31"/>
                    <a:pt x="410" y="33"/>
                  </a:cubicBezTo>
                  <a:cubicBezTo>
                    <a:pt x="408" y="35"/>
                    <a:pt x="407" y="36"/>
                    <a:pt x="405" y="36"/>
                  </a:cubicBezTo>
                  <a:cubicBezTo>
                    <a:pt x="403" y="37"/>
                    <a:pt x="402" y="37"/>
                    <a:pt x="401" y="38"/>
                  </a:cubicBezTo>
                  <a:cubicBezTo>
                    <a:pt x="401" y="40"/>
                    <a:pt x="401" y="41"/>
                    <a:pt x="402" y="43"/>
                  </a:cubicBezTo>
                  <a:cubicBezTo>
                    <a:pt x="403" y="46"/>
                    <a:pt x="404" y="48"/>
                    <a:pt x="406" y="50"/>
                  </a:cubicBezTo>
                  <a:cubicBezTo>
                    <a:pt x="407" y="52"/>
                    <a:pt x="408" y="54"/>
                    <a:pt x="409" y="56"/>
                  </a:cubicBezTo>
                  <a:cubicBezTo>
                    <a:pt x="410" y="56"/>
                    <a:pt x="410" y="57"/>
                    <a:pt x="411" y="58"/>
                  </a:cubicBezTo>
                  <a:cubicBezTo>
                    <a:pt x="413" y="64"/>
                    <a:pt x="417" y="71"/>
                    <a:pt x="415" y="76"/>
                  </a:cubicBezTo>
                  <a:cubicBezTo>
                    <a:pt x="414" y="78"/>
                    <a:pt x="412" y="79"/>
                    <a:pt x="410" y="80"/>
                  </a:cubicBezTo>
                  <a:cubicBezTo>
                    <a:pt x="409" y="80"/>
                    <a:pt x="408" y="81"/>
                    <a:pt x="407" y="81"/>
                  </a:cubicBezTo>
                  <a:cubicBezTo>
                    <a:pt x="405" y="83"/>
                    <a:pt x="404" y="85"/>
                    <a:pt x="402" y="87"/>
                  </a:cubicBezTo>
                  <a:cubicBezTo>
                    <a:pt x="402" y="88"/>
                    <a:pt x="402" y="88"/>
                    <a:pt x="401" y="89"/>
                  </a:cubicBezTo>
                  <a:cubicBezTo>
                    <a:pt x="399" y="92"/>
                    <a:pt x="397" y="92"/>
                    <a:pt x="394" y="92"/>
                  </a:cubicBezTo>
                  <a:cubicBezTo>
                    <a:pt x="392" y="92"/>
                    <a:pt x="392" y="92"/>
                    <a:pt x="392" y="92"/>
                  </a:cubicBezTo>
                  <a:cubicBezTo>
                    <a:pt x="390" y="92"/>
                    <a:pt x="388" y="92"/>
                    <a:pt x="386" y="93"/>
                  </a:cubicBezTo>
                  <a:cubicBezTo>
                    <a:pt x="381" y="95"/>
                    <a:pt x="375" y="102"/>
                    <a:pt x="372" y="106"/>
                  </a:cubicBezTo>
                  <a:cubicBezTo>
                    <a:pt x="369" y="109"/>
                    <a:pt x="368" y="113"/>
                    <a:pt x="366" y="117"/>
                  </a:cubicBezTo>
                  <a:cubicBezTo>
                    <a:pt x="365" y="119"/>
                    <a:pt x="365" y="122"/>
                    <a:pt x="364" y="124"/>
                  </a:cubicBezTo>
                  <a:cubicBezTo>
                    <a:pt x="360" y="131"/>
                    <a:pt x="357" y="135"/>
                    <a:pt x="351" y="137"/>
                  </a:cubicBezTo>
                  <a:cubicBezTo>
                    <a:pt x="346" y="140"/>
                    <a:pt x="344" y="143"/>
                    <a:pt x="341" y="146"/>
                  </a:cubicBezTo>
                  <a:cubicBezTo>
                    <a:pt x="340" y="148"/>
                    <a:pt x="339" y="149"/>
                    <a:pt x="338" y="151"/>
                  </a:cubicBezTo>
                  <a:cubicBezTo>
                    <a:pt x="336" y="153"/>
                    <a:pt x="334" y="154"/>
                    <a:pt x="331" y="155"/>
                  </a:cubicBezTo>
                  <a:cubicBezTo>
                    <a:pt x="328" y="156"/>
                    <a:pt x="326" y="157"/>
                    <a:pt x="324" y="160"/>
                  </a:cubicBezTo>
                  <a:cubicBezTo>
                    <a:pt x="323" y="162"/>
                    <a:pt x="322" y="164"/>
                    <a:pt x="322" y="165"/>
                  </a:cubicBezTo>
                  <a:cubicBezTo>
                    <a:pt x="321" y="166"/>
                    <a:pt x="321" y="168"/>
                    <a:pt x="321" y="169"/>
                  </a:cubicBezTo>
                  <a:cubicBezTo>
                    <a:pt x="319" y="172"/>
                    <a:pt x="317" y="174"/>
                    <a:pt x="315" y="175"/>
                  </a:cubicBezTo>
                  <a:cubicBezTo>
                    <a:pt x="315" y="175"/>
                    <a:pt x="315" y="175"/>
                    <a:pt x="315" y="175"/>
                  </a:cubicBezTo>
                  <a:cubicBezTo>
                    <a:pt x="315" y="175"/>
                    <a:pt x="315" y="175"/>
                    <a:pt x="315" y="175"/>
                  </a:cubicBezTo>
                  <a:cubicBezTo>
                    <a:pt x="314" y="176"/>
                    <a:pt x="314" y="176"/>
                    <a:pt x="313" y="177"/>
                  </a:cubicBezTo>
                  <a:cubicBezTo>
                    <a:pt x="312" y="177"/>
                    <a:pt x="312" y="177"/>
                    <a:pt x="311" y="177"/>
                  </a:cubicBezTo>
                  <a:cubicBezTo>
                    <a:pt x="310" y="177"/>
                    <a:pt x="308" y="177"/>
                    <a:pt x="307" y="176"/>
                  </a:cubicBezTo>
                  <a:cubicBezTo>
                    <a:pt x="305" y="176"/>
                    <a:pt x="304" y="176"/>
                    <a:pt x="302" y="176"/>
                  </a:cubicBezTo>
                  <a:cubicBezTo>
                    <a:pt x="302" y="176"/>
                    <a:pt x="302" y="176"/>
                    <a:pt x="302" y="176"/>
                  </a:cubicBezTo>
                  <a:cubicBezTo>
                    <a:pt x="295" y="176"/>
                    <a:pt x="294" y="181"/>
                    <a:pt x="294" y="185"/>
                  </a:cubicBezTo>
                  <a:cubicBezTo>
                    <a:pt x="293" y="186"/>
                    <a:pt x="293" y="186"/>
                    <a:pt x="293" y="186"/>
                  </a:cubicBezTo>
                  <a:cubicBezTo>
                    <a:pt x="293" y="186"/>
                    <a:pt x="293" y="186"/>
                    <a:pt x="292" y="185"/>
                  </a:cubicBezTo>
                  <a:cubicBezTo>
                    <a:pt x="291" y="185"/>
                    <a:pt x="290" y="185"/>
                    <a:pt x="289" y="185"/>
                  </a:cubicBezTo>
                  <a:cubicBezTo>
                    <a:pt x="286" y="185"/>
                    <a:pt x="282" y="187"/>
                    <a:pt x="282" y="191"/>
                  </a:cubicBezTo>
                  <a:cubicBezTo>
                    <a:pt x="281" y="192"/>
                    <a:pt x="281" y="193"/>
                    <a:pt x="280" y="194"/>
                  </a:cubicBezTo>
                  <a:cubicBezTo>
                    <a:pt x="280" y="194"/>
                    <a:pt x="279" y="195"/>
                    <a:pt x="279" y="196"/>
                  </a:cubicBezTo>
                  <a:cubicBezTo>
                    <a:pt x="278" y="198"/>
                    <a:pt x="278" y="199"/>
                    <a:pt x="278" y="200"/>
                  </a:cubicBezTo>
                  <a:cubicBezTo>
                    <a:pt x="278" y="201"/>
                    <a:pt x="278" y="202"/>
                    <a:pt x="278" y="202"/>
                  </a:cubicBezTo>
                  <a:cubicBezTo>
                    <a:pt x="277" y="204"/>
                    <a:pt x="277" y="206"/>
                    <a:pt x="277" y="208"/>
                  </a:cubicBezTo>
                  <a:cubicBezTo>
                    <a:pt x="276" y="210"/>
                    <a:pt x="276" y="212"/>
                    <a:pt x="275" y="214"/>
                  </a:cubicBezTo>
                  <a:cubicBezTo>
                    <a:pt x="275" y="217"/>
                    <a:pt x="273" y="219"/>
                    <a:pt x="270" y="221"/>
                  </a:cubicBezTo>
                  <a:cubicBezTo>
                    <a:pt x="267" y="224"/>
                    <a:pt x="266" y="226"/>
                    <a:pt x="264" y="229"/>
                  </a:cubicBezTo>
                  <a:cubicBezTo>
                    <a:pt x="264" y="230"/>
                    <a:pt x="264" y="230"/>
                    <a:pt x="264" y="230"/>
                  </a:cubicBezTo>
                  <a:cubicBezTo>
                    <a:pt x="263" y="233"/>
                    <a:pt x="261" y="235"/>
                    <a:pt x="261" y="238"/>
                  </a:cubicBezTo>
                  <a:cubicBezTo>
                    <a:pt x="261" y="240"/>
                    <a:pt x="261" y="241"/>
                    <a:pt x="261" y="242"/>
                  </a:cubicBezTo>
                  <a:cubicBezTo>
                    <a:pt x="261" y="244"/>
                    <a:pt x="261" y="245"/>
                    <a:pt x="261" y="247"/>
                  </a:cubicBezTo>
                  <a:cubicBezTo>
                    <a:pt x="261" y="248"/>
                    <a:pt x="261" y="249"/>
                    <a:pt x="261" y="251"/>
                  </a:cubicBezTo>
                  <a:cubicBezTo>
                    <a:pt x="260" y="254"/>
                    <a:pt x="260" y="256"/>
                    <a:pt x="258" y="258"/>
                  </a:cubicBezTo>
                  <a:cubicBezTo>
                    <a:pt x="258" y="258"/>
                    <a:pt x="258" y="259"/>
                    <a:pt x="258" y="259"/>
                  </a:cubicBezTo>
                  <a:cubicBezTo>
                    <a:pt x="257" y="260"/>
                    <a:pt x="255" y="262"/>
                    <a:pt x="255" y="265"/>
                  </a:cubicBezTo>
                  <a:cubicBezTo>
                    <a:pt x="256" y="267"/>
                    <a:pt x="258" y="268"/>
                    <a:pt x="259" y="269"/>
                  </a:cubicBezTo>
                  <a:cubicBezTo>
                    <a:pt x="259" y="269"/>
                    <a:pt x="259" y="270"/>
                    <a:pt x="260" y="270"/>
                  </a:cubicBezTo>
                  <a:cubicBezTo>
                    <a:pt x="260" y="270"/>
                    <a:pt x="261" y="271"/>
                    <a:pt x="261" y="272"/>
                  </a:cubicBezTo>
                  <a:cubicBezTo>
                    <a:pt x="261" y="273"/>
                    <a:pt x="262" y="273"/>
                    <a:pt x="262" y="274"/>
                  </a:cubicBezTo>
                  <a:cubicBezTo>
                    <a:pt x="263" y="276"/>
                    <a:pt x="264" y="277"/>
                    <a:pt x="265" y="279"/>
                  </a:cubicBezTo>
                  <a:cubicBezTo>
                    <a:pt x="266" y="280"/>
                    <a:pt x="266" y="280"/>
                    <a:pt x="266" y="280"/>
                  </a:cubicBezTo>
                  <a:cubicBezTo>
                    <a:pt x="267" y="281"/>
                    <a:pt x="268" y="283"/>
                    <a:pt x="270" y="284"/>
                  </a:cubicBezTo>
                  <a:cubicBezTo>
                    <a:pt x="271" y="285"/>
                    <a:pt x="272" y="287"/>
                    <a:pt x="273" y="288"/>
                  </a:cubicBezTo>
                  <a:cubicBezTo>
                    <a:pt x="274" y="289"/>
                    <a:pt x="275" y="290"/>
                    <a:pt x="275" y="291"/>
                  </a:cubicBezTo>
                  <a:cubicBezTo>
                    <a:pt x="277" y="293"/>
                    <a:pt x="279" y="296"/>
                    <a:pt x="280" y="298"/>
                  </a:cubicBezTo>
                  <a:cubicBezTo>
                    <a:pt x="280" y="299"/>
                    <a:pt x="281" y="301"/>
                    <a:pt x="281" y="303"/>
                  </a:cubicBezTo>
                  <a:cubicBezTo>
                    <a:pt x="281" y="305"/>
                    <a:pt x="281" y="307"/>
                    <a:pt x="281" y="309"/>
                  </a:cubicBezTo>
                  <a:cubicBezTo>
                    <a:pt x="282" y="312"/>
                    <a:pt x="284" y="314"/>
                    <a:pt x="286" y="316"/>
                  </a:cubicBezTo>
                  <a:cubicBezTo>
                    <a:pt x="286" y="317"/>
                    <a:pt x="287" y="317"/>
                    <a:pt x="287" y="318"/>
                  </a:cubicBezTo>
                  <a:cubicBezTo>
                    <a:pt x="287" y="318"/>
                    <a:pt x="288" y="319"/>
                    <a:pt x="289" y="321"/>
                  </a:cubicBezTo>
                  <a:cubicBezTo>
                    <a:pt x="291" y="325"/>
                    <a:pt x="293" y="329"/>
                    <a:pt x="298" y="329"/>
                  </a:cubicBezTo>
                  <a:cubicBezTo>
                    <a:pt x="300" y="329"/>
                    <a:pt x="302" y="329"/>
                    <a:pt x="303" y="327"/>
                  </a:cubicBezTo>
                  <a:cubicBezTo>
                    <a:pt x="303" y="326"/>
                    <a:pt x="304" y="326"/>
                    <a:pt x="304" y="326"/>
                  </a:cubicBezTo>
                  <a:cubicBezTo>
                    <a:pt x="304" y="326"/>
                    <a:pt x="304" y="326"/>
                    <a:pt x="304" y="327"/>
                  </a:cubicBezTo>
                  <a:cubicBezTo>
                    <a:pt x="303" y="328"/>
                    <a:pt x="303" y="329"/>
                    <a:pt x="303" y="329"/>
                  </a:cubicBezTo>
                  <a:cubicBezTo>
                    <a:pt x="302" y="331"/>
                    <a:pt x="302" y="333"/>
                    <a:pt x="301" y="334"/>
                  </a:cubicBezTo>
                  <a:cubicBezTo>
                    <a:pt x="301" y="335"/>
                    <a:pt x="301" y="335"/>
                    <a:pt x="301" y="335"/>
                  </a:cubicBezTo>
                  <a:cubicBezTo>
                    <a:pt x="300" y="338"/>
                    <a:pt x="298" y="342"/>
                    <a:pt x="298" y="346"/>
                  </a:cubicBezTo>
                  <a:cubicBezTo>
                    <a:pt x="299" y="350"/>
                    <a:pt x="301" y="355"/>
                    <a:pt x="306" y="355"/>
                  </a:cubicBezTo>
                  <a:cubicBezTo>
                    <a:pt x="307" y="355"/>
                    <a:pt x="307" y="355"/>
                    <a:pt x="308" y="355"/>
                  </a:cubicBezTo>
                  <a:cubicBezTo>
                    <a:pt x="310" y="354"/>
                    <a:pt x="312" y="353"/>
                    <a:pt x="313" y="351"/>
                  </a:cubicBezTo>
                  <a:cubicBezTo>
                    <a:pt x="313" y="351"/>
                    <a:pt x="314" y="350"/>
                    <a:pt x="314" y="350"/>
                  </a:cubicBezTo>
                  <a:cubicBezTo>
                    <a:pt x="318" y="348"/>
                    <a:pt x="320" y="345"/>
                    <a:pt x="322" y="341"/>
                  </a:cubicBezTo>
                  <a:cubicBezTo>
                    <a:pt x="324" y="338"/>
                    <a:pt x="325" y="334"/>
                    <a:pt x="327" y="330"/>
                  </a:cubicBezTo>
                  <a:cubicBezTo>
                    <a:pt x="327" y="330"/>
                    <a:pt x="327" y="330"/>
                    <a:pt x="327" y="330"/>
                  </a:cubicBezTo>
                  <a:cubicBezTo>
                    <a:pt x="328" y="333"/>
                    <a:pt x="331" y="335"/>
                    <a:pt x="335" y="336"/>
                  </a:cubicBezTo>
                  <a:cubicBezTo>
                    <a:pt x="335" y="336"/>
                    <a:pt x="336" y="336"/>
                    <a:pt x="336" y="336"/>
                  </a:cubicBezTo>
                  <a:cubicBezTo>
                    <a:pt x="340" y="336"/>
                    <a:pt x="342" y="334"/>
                    <a:pt x="344" y="331"/>
                  </a:cubicBezTo>
                  <a:cubicBezTo>
                    <a:pt x="345" y="330"/>
                    <a:pt x="346" y="328"/>
                    <a:pt x="347" y="328"/>
                  </a:cubicBezTo>
                  <a:cubicBezTo>
                    <a:pt x="347" y="328"/>
                    <a:pt x="347" y="329"/>
                    <a:pt x="347" y="329"/>
                  </a:cubicBezTo>
                  <a:cubicBezTo>
                    <a:pt x="349" y="333"/>
                    <a:pt x="350" y="335"/>
                    <a:pt x="353" y="338"/>
                  </a:cubicBezTo>
                  <a:cubicBezTo>
                    <a:pt x="356" y="343"/>
                    <a:pt x="354" y="344"/>
                    <a:pt x="354" y="345"/>
                  </a:cubicBezTo>
                  <a:cubicBezTo>
                    <a:pt x="353" y="346"/>
                    <a:pt x="352" y="346"/>
                    <a:pt x="350" y="347"/>
                  </a:cubicBezTo>
                  <a:cubicBezTo>
                    <a:pt x="349" y="347"/>
                    <a:pt x="348" y="347"/>
                    <a:pt x="347" y="348"/>
                  </a:cubicBezTo>
                  <a:cubicBezTo>
                    <a:pt x="344" y="350"/>
                    <a:pt x="342" y="352"/>
                    <a:pt x="340" y="354"/>
                  </a:cubicBezTo>
                  <a:cubicBezTo>
                    <a:pt x="340" y="355"/>
                    <a:pt x="338" y="358"/>
                    <a:pt x="339" y="360"/>
                  </a:cubicBezTo>
                  <a:cubicBezTo>
                    <a:pt x="341" y="363"/>
                    <a:pt x="344" y="363"/>
                    <a:pt x="346" y="364"/>
                  </a:cubicBezTo>
                  <a:cubicBezTo>
                    <a:pt x="347" y="364"/>
                    <a:pt x="349" y="364"/>
                    <a:pt x="350" y="364"/>
                  </a:cubicBezTo>
                  <a:cubicBezTo>
                    <a:pt x="350" y="365"/>
                    <a:pt x="348" y="366"/>
                    <a:pt x="347" y="367"/>
                  </a:cubicBezTo>
                  <a:cubicBezTo>
                    <a:pt x="346" y="367"/>
                    <a:pt x="346" y="367"/>
                    <a:pt x="346" y="367"/>
                  </a:cubicBezTo>
                  <a:cubicBezTo>
                    <a:pt x="345" y="368"/>
                    <a:pt x="344" y="369"/>
                    <a:pt x="344" y="370"/>
                  </a:cubicBezTo>
                  <a:cubicBezTo>
                    <a:pt x="342" y="372"/>
                    <a:pt x="341" y="373"/>
                    <a:pt x="340" y="374"/>
                  </a:cubicBezTo>
                  <a:cubicBezTo>
                    <a:pt x="340" y="374"/>
                    <a:pt x="339" y="374"/>
                    <a:pt x="337" y="374"/>
                  </a:cubicBezTo>
                  <a:cubicBezTo>
                    <a:pt x="337" y="374"/>
                    <a:pt x="336" y="374"/>
                    <a:pt x="335" y="374"/>
                  </a:cubicBezTo>
                  <a:cubicBezTo>
                    <a:pt x="335" y="374"/>
                    <a:pt x="334" y="374"/>
                    <a:pt x="333" y="374"/>
                  </a:cubicBezTo>
                  <a:cubicBezTo>
                    <a:pt x="331" y="374"/>
                    <a:pt x="330" y="374"/>
                    <a:pt x="329" y="375"/>
                  </a:cubicBezTo>
                  <a:cubicBezTo>
                    <a:pt x="320" y="378"/>
                    <a:pt x="323" y="387"/>
                    <a:pt x="324" y="390"/>
                  </a:cubicBezTo>
                  <a:cubicBezTo>
                    <a:pt x="324" y="392"/>
                    <a:pt x="324" y="394"/>
                    <a:pt x="324" y="396"/>
                  </a:cubicBezTo>
                  <a:cubicBezTo>
                    <a:pt x="323" y="397"/>
                    <a:pt x="323" y="398"/>
                    <a:pt x="323" y="399"/>
                  </a:cubicBezTo>
                  <a:cubicBezTo>
                    <a:pt x="323" y="403"/>
                    <a:pt x="325" y="407"/>
                    <a:pt x="326" y="409"/>
                  </a:cubicBezTo>
                  <a:cubicBezTo>
                    <a:pt x="326" y="409"/>
                    <a:pt x="326" y="409"/>
                    <a:pt x="326" y="410"/>
                  </a:cubicBezTo>
                  <a:cubicBezTo>
                    <a:pt x="328" y="412"/>
                    <a:pt x="329" y="415"/>
                    <a:pt x="332" y="416"/>
                  </a:cubicBezTo>
                  <a:cubicBezTo>
                    <a:pt x="333" y="416"/>
                    <a:pt x="334" y="416"/>
                    <a:pt x="334" y="416"/>
                  </a:cubicBezTo>
                  <a:cubicBezTo>
                    <a:pt x="334" y="416"/>
                    <a:pt x="336" y="416"/>
                    <a:pt x="336" y="416"/>
                  </a:cubicBezTo>
                  <a:cubicBezTo>
                    <a:pt x="336" y="416"/>
                    <a:pt x="336" y="416"/>
                    <a:pt x="336" y="416"/>
                  </a:cubicBezTo>
                  <a:cubicBezTo>
                    <a:pt x="337" y="416"/>
                    <a:pt x="337" y="417"/>
                    <a:pt x="337" y="418"/>
                  </a:cubicBezTo>
                  <a:cubicBezTo>
                    <a:pt x="338" y="421"/>
                    <a:pt x="338" y="422"/>
                    <a:pt x="336" y="423"/>
                  </a:cubicBezTo>
                  <a:cubicBezTo>
                    <a:pt x="334" y="426"/>
                    <a:pt x="332" y="428"/>
                    <a:pt x="330" y="430"/>
                  </a:cubicBezTo>
                  <a:cubicBezTo>
                    <a:pt x="329" y="432"/>
                    <a:pt x="329" y="432"/>
                    <a:pt x="329" y="432"/>
                  </a:cubicBezTo>
                  <a:cubicBezTo>
                    <a:pt x="329" y="433"/>
                    <a:pt x="328" y="434"/>
                    <a:pt x="327" y="435"/>
                  </a:cubicBezTo>
                  <a:cubicBezTo>
                    <a:pt x="326" y="436"/>
                    <a:pt x="325" y="438"/>
                    <a:pt x="323" y="441"/>
                  </a:cubicBezTo>
                  <a:cubicBezTo>
                    <a:pt x="323" y="441"/>
                    <a:pt x="322" y="442"/>
                    <a:pt x="322" y="443"/>
                  </a:cubicBezTo>
                  <a:cubicBezTo>
                    <a:pt x="320" y="446"/>
                    <a:pt x="319" y="448"/>
                    <a:pt x="318" y="452"/>
                  </a:cubicBezTo>
                  <a:cubicBezTo>
                    <a:pt x="318" y="455"/>
                    <a:pt x="319" y="457"/>
                    <a:pt x="321" y="458"/>
                  </a:cubicBezTo>
                  <a:cubicBezTo>
                    <a:pt x="321" y="459"/>
                    <a:pt x="321" y="459"/>
                    <a:pt x="322" y="460"/>
                  </a:cubicBezTo>
                  <a:cubicBezTo>
                    <a:pt x="322" y="460"/>
                    <a:pt x="322" y="460"/>
                    <a:pt x="322" y="461"/>
                  </a:cubicBezTo>
                  <a:cubicBezTo>
                    <a:pt x="322" y="461"/>
                    <a:pt x="322" y="462"/>
                    <a:pt x="323" y="463"/>
                  </a:cubicBezTo>
                  <a:cubicBezTo>
                    <a:pt x="324" y="464"/>
                    <a:pt x="325" y="465"/>
                    <a:pt x="325" y="465"/>
                  </a:cubicBezTo>
                  <a:cubicBezTo>
                    <a:pt x="326" y="466"/>
                    <a:pt x="326" y="466"/>
                    <a:pt x="326" y="466"/>
                  </a:cubicBezTo>
                  <a:cubicBezTo>
                    <a:pt x="327" y="467"/>
                    <a:pt x="327" y="467"/>
                    <a:pt x="328" y="468"/>
                  </a:cubicBezTo>
                  <a:cubicBezTo>
                    <a:pt x="328" y="469"/>
                    <a:pt x="329" y="470"/>
                    <a:pt x="329" y="471"/>
                  </a:cubicBezTo>
                  <a:cubicBezTo>
                    <a:pt x="330" y="471"/>
                    <a:pt x="330" y="472"/>
                    <a:pt x="331" y="473"/>
                  </a:cubicBezTo>
                  <a:cubicBezTo>
                    <a:pt x="331" y="473"/>
                    <a:pt x="332" y="474"/>
                    <a:pt x="332" y="475"/>
                  </a:cubicBezTo>
                  <a:cubicBezTo>
                    <a:pt x="332" y="475"/>
                    <a:pt x="330" y="474"/>
                    <a:pt x="330" y="474"/>
                  </a:cubicBezTo>
                  <a:cubicBezTo>
                    <a:pt x="329" y="474"/>
                    <a:pt x="328" y="474"/>
                    <a:pt x="327" y="474"/>
                  </a:cubicBezTo>
                  <a:cubicBezTo>
                    <a:pt x="325" y="474"/>
                    <a:pt x="323" y="474"/>
                    <a:pt x="321" y="476"/>
                  </a:cubicBezTo>
                  <a:cubicBezTo>
                    <a:pt x="320" y="476"/>
                    <a:pt x="319" y="476"/>
                    <a:pt x="318" y="477"/>
                  </a:cubicBezTo>
                  <a:cubicBezTo>
                    <a:pt x="317" y="477"/>
                    <a:pt x="315" y="477"/>
                    <a:pt x="314" y="478"/>
                  </a:cubicBezTo>
                  <a:cubicBezTo>
                    <a:pt x="311" y="480"/>
                    <a:pt x="310" y="483"/>
                    <a:pt x="310" y="487"/>
                  </a:cubicBezTo>
                  <a:cubicBezTo>
                    <a:pt x="310" y="489"/>
                    <a:pt x="312" y="491"/>
                    <a:pt x="313" y="493"/>
                  </a:cubicBezTo>
                  <a:cubicBezTo>
                    <a:pt x="313" y="493"/>
                    <a:pt x="314" y="493"/>
                    <a:pt x="314" y="494"/>
                  </a:cubicBezTo>
                  <a:cubicBezTo>
                    <a:pt x="314" y="494"/>
                    <a:pt x="315" y="495"/>
                    <a:pt x="315" y="495"/>
                  </a:cubicBezTo>
                  <a:cubicBezTo>
                    <a:pt x="315" y="496"/>
                    <a:pt x="316" y="497"/>
                    <a:pt x="316" y="497"/>
                  </a:cubicBezTo>
                  <a:cubicBezTo>
                    <a:pt x="317" y="498"/>
                    <a:pt x="317" y="498"/>
                    <a:pt x="318" y="499"/>
                  </a:cubicBezTo>
                  <a:cubicBezTo>
                    <a:pt x="318" y="499"/>
                    <a:pt x="319" y="499"/>
                    <a:pt x="319" y="500"/>
                  </a:cubicBezTo>
                  <a:cubicBezTo>
                    <a:pt x="319" y="500"/>
                    <a:pt x="320" y="501"/>
                    <a:pt x="320" y="502"/>
                  </a:cubicBezTo>
                  <a:cubicBezTo>
                    <a:pt x="321" y="504"/>
                    <a:pt x="321" y="505"/>
                    <a:pt x="322" y="506"/>
                  </a:cubicBezTo>
                  <a:cubicBezTo>
                    <a:pt x="323" y="507"/>
                    <a:pt x="323" y="508"/>
                    <a:pt x="324" y="509"/>
                  </a:cubicBezTo>
                  <a:cubicBezTo>
                    <a:pt x="324" y="510"/>
                    <a:pt x="324" y="510"/>
                    <a:pt x="324" y="510"/>
                  </a:cubicBezTo>
                  <a:cubicBezTo>
                    <a:pt x="325" y="510"/>
                    <a:pt x="325" y="510"/>
                    <a:pt x="325" y="510"/>
                  </a:cubicBezTo>
                  <a:cubicBezTo>
                    <a:pt x="327" y="511"/>
                    <a:pt x="329" y="512"/>
                    <a:pt x="332" y="512"/>
                  </a:cubicBezTo>
                  <a:cubicBezTo>
                    <a:pt x="335" y="512"/>
                    <a:pt x="338" y="512"/>
                    <a:pt x="340" y="514"/>
                  </a:cubicBezTo>
                  <a:cubicBezTo>
                    <a:pt x="343" y="517"/>
                    <a:pt x="344" y="523"/>
                    <a:pt x="344" y="528"/>
                  </a:cubicBezTo>
                  <a:cubicBezTo>
                    <a:pt x="345" y="531"/>
                    <a:pt x="346" y="534"/>
                    <a:pt x="346" y="536"/>
                  </a:cubicBezTo>
                  <a:cubicBezTo>
                    <a:pt x="347" y="539"/>
                    <a:pt x="349" y="541"/>
                    <a:pt x="350" y="544"/>
                  </a:cubicBezTo>
                  <a:cubicBezTo>
                    <a:pt x="351" y="547"/>
                    <a:pt x="353" y="551"/>
                    <a:pt x="354" y="555"/>
                  </a:cubicBezTo>
                  <a:cubicBezTo>
                    <a:pt x="356" y="560"/>
                    <a:pt x="359" y="561"/>
                    <a:pt x="363" y="562"/>
                  </a:cubicBezTo>
                  <a:cubicBezTo>
                    <a:pt x="365" y="562"/>
                    <a:pt x="368" y="563"/>
                    <a:pt x="369" y="565"/>
                  </a:cubicBezTo>
                  <a:cubicBezTo>
                    <a:pt x="371" y="568"/>
                    <a:pt x="370" y="574"/>
                    <a:pt x="367" y="577"/>
                  </a:cubicBezTo>
                  <a:cubicBezTo>
                    <a:pt x="366" y="578"/>
                    <a:pt x="364" y="579"/>
                    <a:pt x="363" y="579"/>
                  </a:cubicBezTo>
                  <a:cubicBezTo>
                    <a:pt x="362" y="579"/>
                    <a:pt x="362" y="578"/>
                    <a:pt x="361" y="578"/>
                  </a:cubicBezTo>
                  <a:cubicBezTo>
                    <a:pt x="360" y="577"/>
                    <a:pt x="359" y="576"/>
                    <a:pt x="359" y="575"/>
                  </a:cubicBezTo>
                  <a:cubicBezTo>
                    <a:pt x="358" y="573"/>
                    <a:pt x="357" y="572"/>
                    <a:pt x="355" y="571"/>
                  </a:cubicBezTo>
                  <a:cubicBezTo>
                    <a:pt x="354" y="570"/>
                    <a:pt x="353" y="570"/>
                    <a:pt x="351" y="570"/>
                  </a:cubicBezTo>
                  <a:cubicBezTo>
                    <a:pt x="350" y="570"/>
                    <a:pt x="349" y="570"/>
                    <a:pt x="348" y="570"/>
                  </a:cubicBezTo>
                  <a:cubicBezTo>
                    <a:pt x="347" y="571"/>
                    <a:pt x="346" y="571"/>
                    <a:pt x="345" y="571"/>
                  </a:cubicBezTo>
                  <a:cubicBezTo>
                    <a:pt x="345" y="571"/>
                    <a:pt x="344" y="571"/>
                    <a:pt x="344" y="571"/>
                  </a:cubicBezTo>
                  <a:cubicBezTo>
                    <a:pt x="342" y="570"/>
                    <a:pt x="340" y="570"/>
                    <a:pt x="339" y="570"/>
                  </a:cubicBezTo>
                  <a:cubicBezTo>
                    <a:pt x="337" y="569"/>
                    <a:pt x="336" y="569"/>
                    <a:pt x="335" y="569"/>
                  </a:cubicBezTo>
                  <a:cubicBezTo>
                    <a:pt x="332" y="569"/>
                    <a:pt x="330" y="572"/>
                    <a:pt x="328" y="575"/>
                  </a:cubicBezTo>
                  <a:cubicBezTo>
                    <a:pt x="327" y="576"/>
                    <a:pt x="326" y="578"/>
                    <a:pt x="325" y="579"/>
                  </a:cubicBezTo>
                  <a:cubicBezTo>
                    <a:pt x="322" y="585"/>
                    <a:pt x="318" y="592"/>
                    <a:pt x="319" y="597"/>
                  </a:cubicBezTo>
                  <a:cubicBezTo>
                    <a:pt x="320" y="603"/>
                    <a:pt x="325" y="604"/>
                    <a:pt x="330" y="605"/>
                  </a:cubicBezTo>
                  <a:cubicBezTo>
                    <a:pt x="333" y="605"/>
                    <a:pt x="336" y="606"/>
                    <a:pt x="338" y="608"/>
                  </a:cubicBezTo>
                  <a:cubicBezTo>
                    <a:pt x="340" y="610"/>
                    <a:pt x="339" y="611"/>
                    <a:pt x="336" y="615"/>
                  </a:cubicBezTo>
                  <a:cubicBezTo>
                    <a:pt x="334" y="617"/>
                    <a:pt x="332" y="620"/>
                    <a:pt x="331" y="623"/>
                  </a:cubicBezTo>
                  <a:cubicBezTo>
                    <a:pt x="331" y="624"/>
                    <a:pt x="331" y="624"/>
                    <a:pt x="331" y="624"/>
                  </a:cubicBezTo>
                  <a:cubicBezTo>
                    <a:pt x="332" y="625"/>
                    <a:pt x="332" y="625"/>
                    <a:pt x="332" y="625"/>
                  </a:cubicBezTo>
                  <a:cubicBezTo>
                    <a:pt x="332" y="626"/>
                    <a:pt x="333" y="626"/>
                    <a:pt x="333" y="627"/>
                  </a:cubicBezTo>
                  <a:cubicBezTo>
                    <a:pt x="333" y="629"/>
                    <a:pt x="329" y="633"/>
                    <a:pt x="327" y="635"/>
                  </a:cubicBezTo>
                  <a:cubicBezTo>
                    <a:pt x="325" y="637"/>
                    <a:pt x="324" y="638"/>
                    <a:pt x="324" y="639"/>
                  </a:cubicBezTo>
                  <a:cubicBezTo>
                    <a:pt x="322" y="643"/>
                    <a:pt x="321" y="646"/>
                    <a:pt x="323" y="648"/>
                  </a:cubicBezTo>
                  <a:cubicBezTo>
                    <a:pt x="323" y="648"/>
                    <a:pt x="324" y="649"/>
                    <a:pt x="325" y="649"/>
                  </a:cubicBezTo>
                  <a:cubicBezTo>
                    <a:pt x="326" y="649"/>
                    <a:pt x="327" y="649"/>
                    <a:pt x="329" y="648"/>
                  </a:cubicBezTo>
                  <a:cubicBezTo>
                    <a:pt x="329" y="648"/>
                    <a:pt x="330" y="648"/>
                    <a:pt x="331" y="648"/>
                  </a:cubicBezTo>
                  <a:cubicBezTo>
                    <a:pt x="331" y="648"/>
                    <a:pt x="332" y="647"/>
                    <a:pt x="333" y="647"/>
                  </a:cubicBezTo>
                  <a:cubicBezTo>
                    <a:pt x="336" y="647"/>
                    <a:pt x="339" y="648"/>
                    <a:pt x="340" y="650"/>
                  </a:cubicBezTo>
                  <a:cubicBezTo>
                    <a:pt x="341" y="651"/>
                    <a:pt x="341" y="652"/>
                    <a:pt x="340" y="653"/>
                  </a:cubicBezTo>
                  <a:cubicBezTo>
                    <a:pt x="339" y="657"/>
                    <a:pt x="329" y="660"/>
                    <a:pt x="324" y="661"/>
                  </a:cubicBezTo>
                  <a:cubicBezTo>
                    <a:pt x="324" y="662"/>
                    <a:pt x="323" y="662"/>
                    <a:pt x="323" y="662"/>
                  </a:cubicBezTo>
                  <a:cubicBezTo>
                    <a:pt x="322" y="662"/>
                    <a:pt x="322" y="662"/>
                    <a:pt x="321" y="663"/>
                  </a:cubicBezTo>
                  <a:cubicBezTo>
                    <a:pt x="317" y="664"/>
                    <a:pt x="312" y="665"/>
                    <a:pt x="313" y="671"/>
                  </a:cubicBezTo>
                  <a:cubicBezTo>
                    <a:pt x="313" y="676"/>
                    <a:pt x="319" y="679"/>
                    <a:pt x="324" y="681"/>
                  </a:cubicBezTo>
                  <a:cubicBezTo>
                    <a:pt x="325" y="681"/>
                    <a:pt x="326" y="682"/>
                    <a:pt x="327" y="682"/>
                  </a:cubicBezTo>
                  <a:cubicBezTo>
                    <a:pt x="339" y="688"/>
                    <a:pt x="341" y="693"/>
                    <a:pt x="341" y="695"/>
                  </a:cubicBezTo>
                  <a:cubicBezTo>
                    <a:pt x="342" y="700"/>
                    <a:pt x="337" y="707"/>
                    <a:pt x="333" y="712"/>
                  </a:cubicBezTo>
                  <a:cubicBezTo>
                    <a:pt x="333" y="713"/>
                    <a:pt x="332" y="713"/>
                    <a:pt x="331" y="714"/>
                  </a:cubicBezTo>
                  <a:cubicBezTo>
                    <a:pt x="326" y="721"/>
                    <a:pt x="327" y="728"/>
                    <a:pt x="328" y="737"/>
                  </a:cubicBezTo>
                  <a:cubicBezTo>
                    <a:pt x="329" y="739"/>
                    <a:pt x="329" y="741"/>
                    <a:pt x="329" y="743"/>
                  </a:cubicBezTo>
                  <a:cubicBezTo>
                    <a:pt x="329" y="745"/>
                    <a:pt x="329" y="748"/>
                    <a:pt x="330" y="750"/>
                  </a:cubicBezTo>
                  <a:cubicBezTo>
                    <a:pt x="331" y="754"/>
                    <a:pt x="333" y="759"/>
                    <a:pt x="335" y="763"/>
                  </a:cubicBezTo>
                  <a:cubicBezTo>
                    <a:pt x="335" y="764"/>
                    <a:pt x="335" y="764"/>
                    <a:pt x="335" y="764"/>
                  </a:cubicBezTo>
                  <a:cubicBezTo>
                    <a:pt x="338" y="769"/>
                    <a:pt x="343" y="772"/>
                    <a:pt x="348" y="772"/>
                  </a:cubicBezTo>
                  <a:cubicBezTo>
                    <a:pt x="349" y="772"/>
                    <a:pt x="349" y="772"/>
                    <a:pt x="349" y="772"/>
                  </a:cubicBezTo>
                  <a:cubicBezTo>
                    <a:pt x="357" y="773"/>
                    <a:pt x="360" y="773"/>
                    <a:pt x="365" y="780"/>
                  </a:cubicBezTo>
                  <a:cubicBezTo>
                    <a:pt x="367" y="782"/>
                    <a:pt x="370" y="784"/>
                    <a:pt x="373" y="786"/>
                  </a:cubicBezTo>
                  <a:cubicBezTo>
                    <a:pt x="376" y="787"/>
                    <a:pt x="379" y="789"/>
                    <a:pt x="380" y="792"/>
                  </a:cubicBezTo>
                  <a:cubicBezTo>
                    <a:pt x="382" y="795"/>
                    <a:pt x="382" y="801"/>
                    <a:pt x="382" y="807"/>
                  </a:cubicBezTo>
                  <a:cubicBezTo>
                    <a:pt x="382" y="809"/>
                    <a:pt x="382" y="811"/>
                    <a:pt x="382" y="812"/>
                  </a:cubicBezTo>
                  <a:cubicBezTo>
                    <a:pt x="382" y="815"/>
                    <a:pt x="382" y="818"/>
                    <a:pt x="382" y="820"/>
                  </a:cubicBezTo>
                  <a:cubicBezTo>
                    <a:pt x="382" y="823"/>
                    <a:pt x="382" y="825"/>
                    <a:pt x="382" y="827"/>
                  </a:cubicBezTo>
                  <a:cubicBezTo>
                    <a:pt x="382" y="835"/>
                    <a:pt x="382" y="835"/>
                    <a:pt x="382" y="835"/>
                  </a:cubicBezTo>
                  <a:cubicBezTo>
                    <a:pt x="387" y="829"/>
                    <a:pt x="387" y="829"/>
                    <a:pt x="387" y="829"/>
                  </a:cubicBezTo>
                  <a:cubicBezTo>
                    <a:pt x="388" y="828"/>
                    <a:pt x="388" y="827"/>
                    <a:pt x="389" y="827"/>
                  </a:cubicBezTo>
                  <a:cubicBezTo>
                    <a:pt x="391" y="824"/>
                    <a:pt x="394" y="821"/>
                    <a:pt x="396" y="819"/>
                  </a:cubicBezTo>
                  <a:cubicBezTo>
                    <a:pt x="399" y="817"/>
                    <a:pt x="401" y="815"/>
                    <a:pt x="404" y="814"/>
                  </a:cubicBezTo>
                  <a:cubicBezTo>
                    <a:pt x="403" y="815"/>
                    <a:pt x="402" y="816"/>
                    <a:pt x="401" y="817"/>
                  </a:cubicBezTo>
                  <a:cubicBezTo>
                    <a:pt x="401" y="818"/>
                    <a:pt x="400" y="818"/>
                    <a:pt x="400" y="818"/>
                  </a:cubicBezTo>
                  <a:cubicBezTo>
                    <a:pt x="395" y="823"/>
                    <a:pt x="389" y="830"/>
                    <a:pt x="385" y="837"/>
                  </a:cubicBezTo>
                  <a:cubicBezTo>
                    <a:pt x="384" y="839"/>
                    <a:pt x="383" y="840"/>
                    <a:pt x="383" y="841"/>
                  </a:cubicBezTo>
                  <a:cubicBezTo>
                    <a:pt x="381" y="843"/>
                    <a:pt x="380" y="846"/>
                    <a:pt x="378" y="848"/>
                  </a:cubicBezTo>
                  <a:cubicBezTo>
                    <a:pt x="378" y="849"/>
                    <a:pt x="377" y="849"/>
                    <a:pt x="376" y="850"/>
                  </a:cubicBezTo>
                  <a:cubicBezTo>
                    <a:pt x="376" y="851"/>
                    <a:pt x="375" y="851"/>
                    <a:pt x="375" y="852"/>
                  </a:cubicBezTo>
                  <a:cubicBezTo>
                    <a:pt x="374" y="852"/>
                    <a:pt x="374" y="852"/>
                    <a:pt x="374" y="853"/>
                  </a:cubicBezTo>
                  <a:cubicBezTo>
                    <a:pt x="373" y="853"/>
                    <a:pt x="372" y="854"/>
                    <a:pt x="372" y="854"/>
                  </a:cubicBezTo>
                  <a:cubicBezTo>
                    <a:pt x="369" y="855"/>
                    <a:pt x="367" y="855"/>
                    <a:pt x="364" y="858"/>
                  </a:cubicBezTo>
                  <a:cubicBezTo>
                    <a:pt x="363" y="859"/>
                    <a:pt x="363" y="859"/>
                    <a:pt x="363" y="859"/>
                  </a:cubicBezTo>
                  <a:cubicBezTo>
                    <a:pt x="360" y="861"/>
                    <a:pt x="357" y="864"/>
                    <a:pt x="356" y="867"/>
                  </a:cubicBezTo>
                  <a:cubicBezTo>
                    <a:pt x="355" y="868"/>
                    <a:pt x="354" y="869"/>
                    <a:pt x="354" y="870"/>
                  </a:cubicBezTo>
                  <a:cubicBezTo>
                    <a:pt x="353" y="872"/>
                    <a:pt x="352" y="873"/>
                    <a:pt x="351" y="874"/>
                  </a:cubicBezTo>
                  <a:cubicBezTo>
                    <a:pt x="351" y="874"/>
                    <a:pt x="350" y="875"/>
                    <a:pt x="350" y="875"/>
                  </a:cubicBezTo>
                  <a:cubicBezTo>
                    <a:pt x="349" y="875"/>
                    <a:pt x="348" y="876"/>
                    <a:pt x="347" y="877"/>
                  </a:cubicBezTo>
                  <a:cubicBezTo>
                    <a:pt x="346" y="878"/>
                    <a:pt x="344" y="880"/>
                    <a:pt x="343" y="882"/>
                  </a:cubicBezTo>
                  <a:cubicBezTo>
                    <a:pt x="343" y="883"/>
                    <a:pt x="343" y="884"/>
                    <a:pt x="343" y="885"/>
                  </a:cubicBezTo>
                  <a:cubicBezTo>
                    <a:pt x="342" y="886"/>
                    <a:pt x="342" y="887"/>
                    <a:pt x="342" y="887"/>
                  </a:cubicBezTo>
                  <a:cubicBezTo>
                    <a:pt x="342" y="888"/>
                    <a:pt x="342" y="888"/>
                    <a:pt x="341" y="889"/>
                  </a:cubicBezTo>
                  <a:cubicBezTo>
                    <a:pt x="340" y="890"/>
                    <a:pt x="339" y="892"/>
                    <a:pt x="339" y="894"/>
                  </a:cubicBezTo>
                  <a:cubicBezTo>
                    <a:pt x="339" y="896"/>
                    <a:pt x="339" y="897"/>
                    <a:pt x="339" y="899"/>
                  </a:cubicBezTo>
                  <a:cubicBezTo>
                    <a:pt x="339" y="900"/>
                    <a:pt x="340" y="901"/>
                    <a:pt x="340" y="901"/>
                  </a:cubicBezTo>
                  <a:cubicBezTo>
                    <a:pt x="340" y="904"/>
                    <a:pt x="340" y="906"/>
                    <a:pt x="341" y="908"/>
                  </a:cubicBezTo>
                  <a:cubicBezTo>
                    <a:pt x="342" y="912"/>
                    <a:pt x="341" y="913"/>
                    <a:pt x="341" y="914"/>
                  </a:cubicBezTo>
                  <a:cubicBezTo>
                    <a:pt x="341" y="914"/>
                    <a:pt x="340" y="914"/>
                    <a:pt x="339" y="914"/>
                  </a:cubicBezTo>
                  <a:cubicBezTo>
                    <a:pt x="338" y="914"/>
                    <a:pt x="336" y="914"/>
                    <a:pt x="335" y="914"/>
                  </a:cubicBezTo>
                  <a:cubicBezTo>
                    <a:pt x="335" y="914"/>
                    <a:pt x="334" y="913"/>
                    <a:pt x="334" y="913"/>
                  </a:cubicBezTo>
                  <a:cubicBezTo>
                    <a:pt x="333" y="913"/>
                    <a:pt x="332" y="913"/>
                    <a:pt x="331" y="912"/>
                  </a:cubicBezTo>
                  <a:cubicBezTo>
                    <a:pt x="330" y="912"/>
                    <a:pt x="330" y="912"/>
                    <a:pt x="329" y="912"/>
                  </a:cubicBezTo>
                  <a:cubicBezTo>
                    <a:pt x="329" y="912"/>
                    <a:pt x="328" y="912"/>
                    <a:pt x="327" y="912"/>
                  </a:cubicBezTo>
                  <a:cubicBezTo>
                    <a:pt x="327" y="912"/>
                    <a:pt x="326" y="912"/>
                    <a:pt x="326" y="912"/>
                  </a:cubicBezTo>
                  <a:cubicBezTo>
                    <a:pt x="325" y="912"/>
                    <a:pt x="325" y="912"/>
                    <a:pt x="325" y="912"/>
                  </a:cubicBezTo>
                  <a:cubicBezTo>
                    <a:pt x="321" y="912"/>
                    <a:pt x="318" y="913"/>
                    <a:pt x="315" y="915"/>
                  </a:cubicBezTo>
                  <a:cubicBezTo>
                    <a:pt x="312" y="917"/>
                    <a:pt x="310" y="918"/>
                    <a:pt x="307" y="919"/>
                  </a:cubicBezTo>
                  <a:cubicBezTo>
                    <a:pt x="306" y="919"/>
                    <a:pt x="305" y="919"/>
                    <a:pt x="305" y="919"/>
                  </a:cubicBezTo>
                  <a:cubicBezTo>
                    <a:pt x="304" y="919"/>
                    <a:pt x="303" y="919"/>
                    <a:pt x="302" y="918"/>
                  </a:cubicBezTo>
                  <a:cubicBezTo>
                    <a:pt x="301" y="918"/>
                    <a:pt x="301" y="918"/>
                    <a:pt x="300" y="918"/>
                  </a:cubicBezTo>
                  <a:cubicBezTo>
                    <a:pt x="299" y="918"/>
                    <a:pt x="298" y="918"/>
                    <a:pt x="298" y="918"/>
                  </a:cubicBezTo>
                  <a:cubicBezTo>
                    <a:pt x="297" y="918"/>
                    <a:pt x="297" y="917"/>
                    <a:pt x="296" y="917"/>
                  </a:cubicBezTo>
                  <a:cubicBezTo>
                    <a:pt x="295" y="916"/>
                    <a:pt x="295" y="916"/>
                    <a:pt x="294" y="916"/>
                  </a:cubicBezTo>
                  <a:cubicBezTo>
                    <a:pt x="293" y="915"/>
                    <a:pt x="292" y="914"/>
                    <a:pt x="291" y="914"/>
                  </a:cubicBezTo>
                  <a:cubicBezTo>
                    <a:pt x="290" y="913"/>
                    <a:pt x="289" y="912"/>
                    <a:pt x="288" y="912"/>
                  </a:cubicBezTo>
                  <a:cubicBezTo>
                    <a:pt x="284" y="910"/>
                    <a:pt x="280" y="908"/>
                    <a:pt x="276" y="908"/>
                  </a:cubicBezTo>
                  <a:cubicBezTo>
                    <a:pt x="274" y="908"/>
                    <a:pt x="272" y="908"/>
                    <a:pt x="270" y="908"/>
                  </a:cubicBezTo>
                  <a:cubicBezTo>
                    <a:pt x="268" y="908"/>
                    <a:pt x="266" y="908"/>
                    <a:pt x="264" y="908"/>
                  </a:cubicBezTo>
                  <a:cubicBezTo>
                    <a:pt x="263" y="908"/>
                    <a:pt x="262" y="908"/>
                    <a:pt x="261" y="908"/>
                  </a:cubicBezTo>
                  <a:cubicBezTo>
                    <a:pt x="258" y="908"/>
                    <a:pt x="256" y="908"/>
                    <a:pt x="253" y="907"/>
                  </a:cubicBezTo>
                  <a:cubicBezTo>
                    <a:pt x="251" y="906"/>
                    <a:pt x="249" y="906"/>
                    <a:pt x="246" y="906"/>
                  </a:cubicBezTo>
                  <a:cubicBezTo>
                    <a:pt x="244" y="906"/>
                    <a:pt x="242" y="906"/>
                    <a:pt x="240" y="907"/>
                  </a:cubicBezTo>
                  <a:cubicBezTo>
                    <a:pt x="240" y="907"/>
                    <a:pt x="239" y="907"/>
                    <a:pt x="238" y="907"/>
                  </a:cubicBezTo>
                  <a:cubicBezTo>
                    <a:pt x="237" y="908"/>
                    <a:pt x="236" y="908"/>
                    <a:pt x="236" y="908"/>
                  </a:cubicBezTo>
                  <a:cubicBezTo>
                    <a:pt x="235" y="908"/>
                    <a:pt x="235" y="908"/>
                    <a:pt x="235" y="908"/>
                  </a:cubicBezTo>
                  <a:cubicBezTo>
                    <a:pt x="233" y="908"/>
                    <a:pt x="233" y="908"/>
                    <a:pt x="233" y="908"/>
                  </a:cubicBezTo>
                  <a:cubicBezTo>
                    <a:pt x="231" y="908"/>
                    <a:pt x="230" y="908"/>
                    <a:pt x="228" y="909"/>
                  </a:cubicBezTo>
                  <a:cubicBezTo>
                    <a:pt x="227" y="909"/>
                    <a:pt x="226" y="910"/>
                    <a:pt x="225" y="910"/>
                  </a:cubicBezTo>
                  <a:cubicBezTo>
                    <a:pt x="225" y="911"/>
                    <a:pt x="224" y="911"/>
                    <a:pt x="224" y="911"/>
                  </a:cubicBezTo>
                  <a:cubicBezTo>
                    <a:pt x="223" y="912"/>
                    <a:pt x="222" y="912"/>
                    <a:pt x="221" y="912"/>
                  </a:cubicBezTo>
                  <a:cubicBezTo>
                    <a:pt x="220" y="912"/>
                    <a:pt x="220" y="912"/>
                    <a:pt x="220" y="912"/>
                  </a:cubicBezTo>
                  <a:cubicBezTo>
                    <a:pt x="219" y="912"/>
                    <a:pt x="218" y="912"/>
                    <a:pt x="216" y="912"/>
                  </a:cubicBezTo>
                  <a:cubicBezTo>
                    <a:pt x="215" y="912"/>
                    <a:pt x="213" y="911"/>
                    <a:pt x="211" y="911"/>
                  </a:cubicBezTo>
                  <a:cubicBezTo>
                    <a:pt x="211" y="911"/>
                    <a:pt x="210" y="911"/>
                    <a:pt x="209" y="912"/>
                  </a:cubicBezTo>
                  <a:cubicBezTo>
                    <a:pt x="206" y="912"/>
                    <a:pt x="204" y="912"/>
                    <a:pt x="202" y="913"/>
                  </a:cubicBezTo>
                  <a:cubicBezTo>
                    <a:pt x="200" y="913"/>
                    <a:pt x="199" y="914"/>
                    <a:pt x="197" y="914"/>
                  </a:cubicBezTo>
                  <a:cubicBezTo>
                    <a:pt x="192" y="915"/>
                    <a:pt x="191" y="918"/>
                    <a:pt x="191" y="920"/>
                  </a:cubicBezTo>
                  <a:cubicBezTo>
                    <a:pt x="191" y="921"/>
                    <a:pt x="191" y="922"/>
                    <a:pt x="191" y="923"/>
                  </a:cubicBezTo>
                  <a:cubicBezTo>
                    <a:pt x="190" y="923"/>
                    <a:pt x="190" y="924"/>
                    <a:pt x="190" y="924"/>
                  </a:cubicBezTo>
                  <a:cubicBezTo>
                    <a:pt x="188" y="926"/>
                    <a:pt x="186" y="928"/>
                    <a:pt x="189" y="933"/>
                  </a:cubicBezTo>
                  <a:cubicBezTo>
                    <a:pt x="191" y="935"/>
                    <a:pt x="192" y="936"/>
                    <a:pt x="191" y="939"/>
                  </a:cubicBezTo>
                  <a:cubicBezTo>
                    <a:pt x="191" y="941"/>
                    <a:pt x="190" y="942"/>
                    <a:pt x="189" y="944"/>
                  </a:cubicBezTo>
                  <a:cubicBezTo>
                    <a:pt x="188" y="944"/>
                    <a:pt x="187" y="945"/>
                    <a:pt x="187" y="946"/>
                  </a:cubicBezTo>
                  <a:cubicBezTo>
                    <a:pt x="186" y="948"/>
                    <a:pt x="183" y="952"/>
                    <a:pt x="180" y="954"/>
                  </a:cubicBezTo>
                  <a:cubicBezTo>
                    <a:pt x="179" y="955"/>
                    <a:pt x="178" y="955"/>
                    <a:pt x="177" y="955"/>
                  </a:cubicBezTo>
                  <a:cubicBezTo>
                    <a:pt x="176" y="955"/>
                    <a:pt x="175" y="955"/>
                    <a:pt x="174" y="955"/>
                  </a:cubicBezTo>
                  <a:cubicBezTo>
                    <a:pt x="173" y="955"/>
                    <a:pt x="172" y="954"/>
                    <a:pt x="171" y="954"/>
                  </a:cubicBezTo>
                  <a:cubicBezTo>
                    <a:pt x="170" y="955"/>
                    <a:pt x="170" y="955"/>
                    <a:pt x="170" y="955"/>
                  </a:cubicBezTo>
                  <a:cubicBezTo>
                    <a:pt x="168" y="955"/>
                    <a:pt x="167" y="954"/>
                    <a:pt x="165" y="954"/>
                  </a:cubicBezTo>
                  <a:cubicBezTo>
                    <a:pt x="163" y="953"/>
                    <a:pt x="161" y="952"/>
                    <a:pt x="159" y="952"/>
                  </a:cubicBezTo>
                  <a:cubicBezTo>
                    <a:pt x="153" y="952"/>
                    <a:pt x="152" y="957"/>
                    <a:pt x="151" y="960"/>
                  </a:cubicBezTo>
                  <a:cubicBezTo>
                    <a:pt x="151" y="961"/>
                    <a:pt x="151" y="961"/>
                    <a:pt x="151" y="962"/>
                  </a:cubicBezTo>
                  <a:cubicBezTo>
                    <a:pt x="150" y="964"/>
                    <a:pt x="150" y="966"/>
                    <a:pt x="150" y="968"/>
                  </a:cubicBezTo>
                  <a:cubicBezTo>
                    <a:pt x="150" y="969"/>
                    <a:pt x="150" y="971"/>
                    <a:pt x="149" y="972"/>
                  </a:cubicBezTo>
                  <a:cubicBezTo>
                    <a:pt x="149" y="974"/>
                    <a:pt x="149" y="974"/>
                    <a:pt x="149" y="974"/>
                  </a:cubicBezTo>
                  <a:cubicBezTo>
                    <a:pt x="149" y="977"/>
                    <a:pt x="148" y="979"/>
                    <a:pt x="149" y="983"/>
                  </a:cubicBezTo>
                  <a:cubicBezTo>
                    <a:pt x="150" y="985"/>
                    <a:pt x="150" y="987"/>
                    <a:pt x="150" y="989"/>
                  </a:cubicBezTo>
                  <a:cubicBezTo>
                    <a:pt x="150" y="990"/>
                    <a:pt x="150" y="991"/>
                    <a:pt x="150" y="992"/>
                  </a:cubicBezTo>
                  <a:cubicBezTo>
                    <a:pt x="150" y="993"/>
                    <a:pt x="150" y="993"/>
                    <a:pt x="150" y="993"/>
                  </a:cubicBezTo>
                  <a:cubicBezTo>
                    <a:pt x="151" y="997"/>
                    <a:pt x="151" y="997"/>
                    <a:pt x="149" y="999"/>
                  </a:cubicBezTo>
                  <a:cubicBezTo>
                    <a:pt x="148" y="999"/>
                    <a:pt x="148" y="999"/>
                    <a:pt x="148" y="999"/>
                  </a:cubicBezTo>
                  <a:cubicBezTo>
                    <a:pt x="146" y="1001"/>
                    <a:pt x="143" y="1003"/>
                    <a:pt x="140" y="1006"/>
                  </a:cubicBezTo>
                  <a:cubicBezTo>
                    <a:pt x="139" y="1007"/>
                    <a:pt x="138" y="1009"/>
                    <a:pt x="138" y="1010"/>
                  </a:cubicBezTo>
                  <a:cubicBezTo>
                    <a:pt x="137" y="1012"/>
                    <a:pt x="137" y="1013"/>
                    <a:pt x="135" y="1014"/>
                  </a:cubicBezTo>
                  <a:cubicBezTo>
                    <a:pt x="134" y="1014"/>
                    <a:pt x="133" y="1015"/>
                    <a:pt x="132" y="1016"/>
                  </a:cubicBezTo>
                  <a:cubicBezTo>
                    <a:pt x="131" y="1017"/>
                    <a:pt x="131" y="1017"/>
                    <a:pt x="131" y="1017"/>
                  </a:cubicBezTo>
                  <a:cubicBezTo>
                    <a:pt x="130" y="1018"/>
                    <a:pt x="130" y="1018"/>
                    <a:pt x="129" y="1018"/>
                  </a:cubicBezTo>
                  <a:cubicBezTo>
                    <a:pt x="128" y="1019"/>
                    <a:pt x="126" y="1019"/>
                    <a:pt x="125" y="1021"/>
                  </a:cubicBezTo>
                  <a:cubicBezTo>
                    <a:pt x="123" y="1023"/>
                    <a:pt x="123" y="1026"/>
                    <a:pt x="124" y="1028"/>
                  </a:cubicBezTo>
                  <a:cubicBezTo>
                    <a:pt x="124" y="1031"/>
                    <a:pt x="124" y="1033"/>
                    <a:pt x="123" y="1033"/>
                  </a:cubicBezTo>
                  <a:cubicBezTo>
                    <a:pt x="121" y="1035"/>
                    <a:pt x="118" y="1035"/>
                    <a:pt x="116" y="1035"/>
                  </a:cubicBezTo>
                  <a:cubicBezTo>
                    <a:pt x="115" y="1035"/>
                    <a:pt x="115" y="1036"/>
                    <a:pt x="114" y="1036"/>
                  </a:cubicBezTo>
                  <a:cubicBezTo>
                    <a:pt x="113" y="1036"/>
                    <a:pt x="112" y="1036"/>
                    <a:pt x="111" y="1036"/>
                  </a:cubicBezTo>
                  <a:cubicBezTo>
                    <a:pt x="111" y="1036"/>
                    <a:pt x="110" y="1036"/>
                    <a:pt x="110" y="1036"/>
                  </a:cubicBezTo>
                  <a:cubicBezTo>
                    <a:pt x="108" y="1036"/>
                    <a:pt x="106" y="1036"/>
                    <a:pt x="104" y="1039"/>
                  </a:cubicBezTo>
                  <a:cubicBezTo>
                    <a:pt x="103" y="1041"/>
                    <a:pt x="103" y="1043"/>
                    <a:pt x="103" y="1045"/>
                  </a:cubicBezTo>
                  <a:cubicBezTo>
                    <a:pt x="103" y="1045"/>
                    <a:pt x="103" y="1045"/>
                    <a:pt x="102" y="1045"/>
                  </a:cubicBezTo>
                  <a:cubicBezTo>
                    <a:pt x="102" y="1045"/>
                    <a:pt x="102" y="1045"/>
                    <a:pt x="101" y="1045"/>
                  </a:cubicBezTo>
                  <a:cubicBezTo>
                    <a:pt x="101" y="1045"/>
                    <a:pt x="100" y="1045"/>
                    <a:pt x="99" y="1045"/>
                  </a:cubicBezTo>
                  <a:cubicBezTo>
                    <a:pt x="99" y="1045"/>
                    <a:pt x="98" y="1044"/>
                    <a:pt x="97" y="1044"/>
                  </a:cubicBezTo>
                  <a:cubicBezTo>
                    <a:pt x="93" y="1044"/>
                    <a:pt x="92" y="1046"/>
                    <a:pt x="91" y="1048"/>
                  </a:cubicBezTo>
                  <a:cubicBezTo>
                    <a:pt x="90" y="1050"/>
                    <a:pt x="90" y="1052"/>
                    <a:pt x="91" y="1054"/>
                  </a:cubicBezTo>
                  <a:cubicBezTo>
                    <a:pt x="91" y="1055"/>
                    <a:pt x="91" y="1056"/>
                    <a:pt x="91" y="1056"/>
                  </a:cubicBezTo>
                  <a:cubicBezTo>
                    <a:pt x="90" y="1058"/>
                    <a:pt x="90" y="1059"/>
                    <a:pt x="90" y="1060"/>
                  </a:cubicBezTo>
                  <a:cubicBezTo>
                    <a:pt x="90" y="1062"/>
                    <a:pt x="90" y="1063"/>
                    <a:pt x="89" y="1065"/>
                  </a:cubicBezTo>
                  <a:cubicBezTo>
                    <a:pt x="88" y="1067"/>
                    <a:pt x="87" y="1070"/>
                    <a:pt x="86" y="1071"/>
                  </a:cubicBezTo>
                  <a:cubicBezTo>
                    <a:pt x="85" y="1072"/>
                    <a:pt x="85" y="1072"/>
                    <a:pt x="83" y="1072"/>
                  </a:cubicBezTo>
                  <a:cubicBezTo>
                    <a:pt x="83" y="1075"/>
                    <a:pt x="83" y="1075"/>
                    <a:pt x="83" y="1075"/>
                  </a:cubicBezTo>
                  <a:cubicBezTo>
                    <a:pt x="83" y="1072"/>
                    <a:pt x="83" y="1072"/>
                    <a:pt x="83" y="1072"/>
                  </a:cubicBezTo>
                  <a:cubicBezTo>
                    <a:pt x="82" y="1072"/>
                    <a:pt x="80" y="1072"/>
                    <a:pt x="78" y="1073"/>
                  </a:cubicBezTo>
                  <a:cubicBezTo>
                    <a:pt x="74" y="1075"/>
                    <a:pt x="74" y="1079"/>
                    <a:pt x="74" y="1082"/>
                  </a:cubicBezTo>
                  <a:cubicBezTo>
                    <a:pt x="74" y="1084"/>
                    <a:pt x="73" y="1086"/>
                    <a:pt x="73" y="1087"/>
                  </a:cubicBezTo>
                  <a:cubicBezTo>
                    <a:pt x="72" y="1088"/>
                    <a:pt x="70" y="1089"/>
                    <a:pt x="68" y="1091"/>
                  </a:cubicBezTo>
                  <a:cubicBezTo>
                    <a:pt x="67" y="1091"/>
                    <a:pt x="66" y="1092"/>
                    <a:pt x="65" y="1092"/>
                  </a:cubicBezTo>
                  <a:cubicBezTo>
                    <a:pt x="63" y="1094"/>
                    <a:pt x="61" y="1096"/>
                    <a:pt x="60" y="1098"/>
                  </a:cubicBezTo>
                  <a:cubicBezTo>
                    <a:pt x="59" y="1099"/>
                    <a:pt x="59" y="1099"/>
                    <a:pt x="58" y="1100"/>
                  </a:cubicBezTo>
                  <a:cubicBezTo>
                    <a:pt x="56" y="1103"/>
                    <a:pt x="53" y="1105"/>
                    <a:pt x="51" y="1107"/>
                  </a:cubicBezTo>
                  <a:cubicBezTo>
                    <a:pt x="50" y="1107"/>
                    <a:pt x="49" y="1108"/>
                    <a:pt x="47" y="1108"/>
                  </a:cubicBezTo>
                  <a:cubicBezTo>
                    <a:pt x="46" y="1108"/>
                    <a:pt x="44" y="1108"/>
                    <a:pt x="42" y="1109"/>
                  </a:cubicBezTo>
                  <a:cubicBezTo>
                    <a:pt x="41" y="1109"/>
                    <a:pt x="41" y="1110"/>
                    <a:pt x="40" y="1110"/>
                  </a:cubicBezTo>
                  <a:cubicBezTo>
                    <a:pt x="40" y="1111"/>
                    <a:pt x="39" y="1111"/>
                    <a:pt x="39" y="1111"/>
                  </a:cubicBezTo>
                  <a:cubicBezTo>
                    <a:pt x="38" y="1111"/>
                    <a:pt x="37" y="1111"/>
                    <a:pt x="36" y="1110"/>
                  </a:cubicBezTo>
                  <a:cubicBezTo>
                    <a:pt x="36" y="1110"/>
                    <a:pt x="35" y="1110"/>
                    <a:pt x="34" y="1110"/>
                  </a:cubicBezTo>
                  <a:cubicBezTo>
                    <a:pt x="33" y="1109"/>
                    <a:pt x="32" y="1109"/>
                    <a:pt x="30" y="1109"/>
                  </a:cubicBezTo>
                  <a:cubicBezTo>
                    <a:pt x="28" y="1109"/>
                    <a:pt x="27" y="1110"/>
                    <a:pt x="25" y="1111"/>
                  </a:cubicBezTo>
                  <a:cubicBezTo>
                    <a:pt x="24" y="1111"/>
                    <a:pt x="22" y="1112"/>
                    <a:pt x="21" y="1113"/>
                  </a:cubicBezTo>
                  <a:cubicBezTo>
                    <a:pt x="19" y="1114"/>
                    <a:pt x="18" y="1115"/>
                    <a:pt x="16" y="1116"/>
                  </a:cubicBezTo>
                  <a:cubicBezTo>
                    <a:pt x="12" y="1118"/>
                    <a:pt x="7" y="1120"/>
                    <a:pt x="5" y="1126"/>
                  </a:cubicBezTo>
                  <a:cubicBezTo>
                    <a:pt x="4" y="1127"/>
                    <a:pt x="4" y="1129"/>
                    <a:pt x="4" y="1130"/>
                  </a:cubicBezTo>
                  <a:cubicBezTo>
                    <a:pt x="4" y="1131"/>
                    <a:pt x="4" y="1132"/>
                    <a:pt x="4" y="1133"/>
                  </a:cubicBezTo>
                  <a:cubicBezTo>
                    <a:pt x="4" y="1133"/>
                    <a:pt x="3" y="1134"/>
                    <a:pt x="3" y="1134"/>
                  </a:cubicBezTo>
                  <a:cubicBezTo>
                    <a:pt x="3" y="1134"/>
                    <a:pt x="2" y="1135"/>
                    <a:pt x="2" y="1136"/>
                  </a:cubicBezTo>
                  <a:cubicBezTo>
                    <a:pt x="0" y="1138"/>
                    <a:pt x="1" y="1141"/>
                    <a:pt x="2" y="1143"/>
                  </a:cubicBezTo>
                  <a:cubicBezTo>
                    <a:pt x="4" y="1147"/>
                    <a:pt x="10" y="1148"/>
                    <a:pt x="12" y="1148"/>
                  </a:cubicBezTo>
                  <a:cubicBezTo>
                    <a:pt x="13" y="1148"/>
                    <a:pt x="15" y="1148"/>
                    <a:pt x="16" y="1148"/>
                  </a:cubicBezTo>
                  <a:cubicBezTo>
                    <a:pt x="20" y="1148"/>
                    <a:pt x="22" y="1147"/>
                    <a:pt x="25" y="1146"/>
                  </a:cubicBezTo>
                  <a:cubicBezTo>
                    <a:pt x="29" y="1144"/>
                    <a:pt x="30" y="1139"/>
                    <a:pt x="31" y="1136"/>
                  </a:cubicBezTo>
                  <a:cubicBezTo>
                    <a:pt x="31" y="1135"/>
                    <a:pt x="31" y="1135"/>
                    <a:pt x="31" y="1135"/>
                  </a:cubicBezTo>
                  <a:cubicBezTo>
                    <a:pt x="32" y="1132"/>
                    <a:pt x="32" y="1131"/>
                    <a:pt x="33" y="1131"/>
                  </a:cubicBezTo>
                  <a:cubicBezTo>
                    <a:pt x="33" y="1131"/>
                    <a:pt x="33" y="1131"/>
                    <a:pt x="33" y="1131"/>
                  </a:cubicBezTo>
                  <a:cubicBezTo>
                    <a:pt x="34" y="1131"/>
                    <a:pt x="36" y="1131"/>
                    <a:pt x="37" y="1132"/>
                  </a:cubicBezTo>
                  <a:cubicBezTo>
                    <a:pt x="38" y="1132"/>
                    <a:pt x="38" y="1133"/>
                    <a:pt x="38" y="1133"/>
                  </a:cubicBezTo>
                  <a:cubicBezTo>
                    <a:pt x="39" y="1133"/>
                    <a:pt x="39" y="1134"/>
                    <a:pt x="40" y="1134"/>
                  </a:cubicBezTo>
                  <a:cubicBezTo>
                    <a:pt x="42" y="1136"/>
                    <a:pt x="45" y="1136"/>
                    <a:pt x="47" y="1136"/>
                  </a:cubicBezTo>
                  <a:cubicBezTo>
                    <a:pt x="48" y="1136"/>
                    <a:pt x="48" y="1136"/>
                    <a:pt x="49" y="1136"/>
                  </a:cubicBezTo>
                  <a:cubicBezTo>
                    <a:pt x="49" y="1136"/>
                    <a:pt x="50" y="1136"/>
                    <a:pt x="51" y="1136"/>
                  </a:cubicBezTo>
                  <a:cubicBezTo>
                    <a:pt x="51" y="1136"/>
                    <a:pt x="51" y="1136"/>
                    <a:pt x="51" y="1136"/>
                  </a:cubicBezTo>
                  <a:cubicBezTo>
                    <a:pt x="54" y="1136"/>
                    <a:pt x="57" y="1138"/>
                    <a:pt x="58" y="1140"/>
                  </a:cubicBezTo>
                  <a:cubicBezTo>
                    <a:pt x="59" y="1141"/>
                    <a:pt x="59" y="1142"/>
                    <a:pt x="59" y="1143"/>
                  </a:cubicBezTo>
                  <a:cubicBezTo>
                    <a:pt x="59" y="1144"/>
                    <a:pt x="59" y="1144"/>
                    <a:pt x="59" y="1144"/>
                  </a:cubicBezTo>
                  <a:cubicBezTo>
                    <a:pt x="59" y="1145"/>
                    <a:pt x="60" y="1146"/>
                    <a:pt x="60" y="1147"/>
                  </a:cubicBezTo>
                  <a:cubicBezTo>
                    <a:pt x="60" y="1148"/>
                    <a:pt x="61" y="1149"/>
                    <a:pt x="61" y="1149"/>
                  </a:cubicBezTo>
                  <a:cubicBezTo>
                    <a:pt x="61" y="1153"/>
                    <a:pt x="62" y="1155"/>
                    <a:pt x="64" y="1159"/>
                  </a:cubicBezTo>
                  <a:cubicBezTo>
                    <a:pt x="64" y="1159"/>
                    <a:pt x="64" y="1159"/>
                    <a:pt x="64" y="1159"/>
                  </a:cubicBezTo>
                  <a:cubicBezTo>
                    <a:pt x="65" y="1161"/>
                    <a:pt x="67" y="1163"/>
                    <a:pt x="70" y="1163"/>
                  </a:cubicBezTo>
                  <a:cubicBezTo>
                    <a:pt x="70" y="1163"/>
                    <a:pt x="71" y="1163"/>
                    <a:pt x="71" y="1163"/>
                  </a:cubicBezTo>
                  <a:cubicBezTo>
                    <a:pt x="76" y="1162"/>
                    <a:pt x="77" y="1159"/>
                    <a:pt x="77" y="1157"/>
                  </a:cubicBezTo>
                  <a:cubicBezTo>
                    <a:pt x="78" y="1156"/>
                    <a:pt x="78" y="1155"/>
                    <a:pt x="79" y="1155"/>
                  </a:cubicBezTo>
                  <a:cubicBezTo>
                    <a:pt x="79" y="1154"/>
                    <a:pt x="80" y="1154"/>
                    <a:pt x="81" y="1154"/>
                  </a:cubicBezTo>
                  <a:cubicBezTo>
                    <a:pt x="82" y="1154"/>
                    <a:pt x="84" y="1153"/>
                    <a:pt x="86" y="1153"/>
                  </a:cubicBezTo>
                  <a:cubicBezTo>
                    <a:pt x="88" y="1151"/>
                    <a:pt x="88" y="1149"/>
                    <a:pt x="88" y="1148"/>
                  </a:cubicBezTo>
                  <a:cubicBezTo>
                    <a:pt x="88" y="1148"/>
                    <a:pt x="88" y="1148"/>
                    <a:pt x="88" y="1148"/>
                  </a:cubicBezTo>
                  <a:cubicBezTo>
                    <a:pt x="88" y="1148"/>
                    <a:pt x="89" y="1148"/>
                    <a:pt x="89" y="1148"/>
                  </a:cubicBezTo>
                  <a:cubicBezTo>
                    <a:pt x="90" y="1147"/>
                    <a:pt x="92" y="1146"/>
                    <a:pt x="92" y="1143"/>
                  </a:cubicBezTo>
                  <a:cubicBezTo>
                    <a:pt x="93" y="1140"/>
                    <a:pt x="91" y="1137"/>
                    <a:pt x="89" y="1135"/>
                  </a:cubicBezTo>
                  <a:cubicBezTo>
                    <a:pt x="88" y="1134"/>
                    <a:pt x="87" y="1134"/>
                    <a:pt x="87" y="1134"/>
                  </a:cubicBezTo>
                  <a:cubicBezTo>
                    <a:pt x="86" y="1134"/>
                    <a:pt x="86" y="1134"/>
                    <a:pt x="86" y="1133"/>
                  </a:cubicBezTo>
                  <a:cubicBezTo>
                    <a:pt x="86" y="1133"/>
                    <a:pt x="86" y="1132"/>
                    <a:pt x="87" y="1131"/>
                  </a:cubicBezTo>
                  <a:cubicBezTo>
                    <a:pt x="89" y="1130"/>
                    <a:pt x="91" y="1128"/>
                    <a:pt x="91" y="1124"/>
                  </a:cubicBezTo>
                  <a:cubicBezTo>
                    <a:pt x="91" y="1124"/>
                    <a:pt x="91" y="1123"/>
                    <a:pt x="91" y="1123"/>
                  </a:cubicBezTo>
                  <a:cubicBezTo>
                    <a:pt x="93" y="1125"/>
                    <a:pt x="95" y="1126"/>
                    <a:pt x="96" y="1126"/>
                  </a:cubicBezTo>
                  <a:cubicBezTo>
                    <a:pt x="97" y="1126"/>
                    <a:pt x="97" y="1126"/>
                    <a:pt x="98" y="1126"/>
                  </a:cubicBezTo>
                  <a:cubicBezTo>
                    <a:pt x="101" y="1126"/>
                    <a:pt x="102" y="1124"/>
                    <a:pt x="103" y="1122"/>
                  </a:cubicBezTo>
                  <a:cubicBezTo>
                    <a:pt x="103" y="1122"/>
                    <a:pt x="103" y="1122"/>
                    <a:pt x="103" y="1122"/>
                  </a:cubicBezTo>
                  <a:cubicBezTo>
                    <a:pt x="104" y="1120"/>
                    <a:pt x="105" y="1119"/>
                    <a:pt x="106" y="1118"/>
                  </a:cubicBezTo>
                  <a:cubicBezTo>
                    <a:pt x="107" y="1117"/>
                    <a:pt x="108" y="1116"/>
                    <a:pt x="109" y="1116"/>
                  </a:cubicBezTo>
                  <a:cubicBezTo>
                    <a:pt x="110" y="1115"/>
                    <a:pt x="110" y="1115"/>
                    <a:pt x="110" y="1115"/>
                  </a:cubicBezTo>
                  <a:cubicBezTo>
                    <a:pt x="112" y="1115"/>
                    <a:pt x="113" y="1114"/>
                    <a:pt x="114" y="1112"/>
                  </a:cubicBezTo>
                  <a:cubicBezTo>
                    <a:pt x="115" y="1112"/>
                    <a:pt x="115" y="1111"/>
                    <a:pt x="115" y="1111"/>
                  </a:cubicBezTo>
                  <a:cubicBezTo>
                    <a:pt x="115" y="1111"/>
                    <a:pt x="115" y="1112"/>
                    <a:pt x="116" y="1112"/>
                  </a:cubicBezTo>
                  <a:cubicBezTo>
                    <a:pt x="117" y="1113"/>
                    <a:pt x="118" y="1114"/>
                    <a:pt x="120" y="1114"/>
                  </a:cubicBezTo>
                  <a:cubicBezTo>
                    <a:pt x="122" y="1114"/>
                    <a:pt x="123" y="1112"/>
                    <a:pt x="125" y="1111"/>
                  </a:cubicBezTo>
                  <a:cubicBezTo>
                    <a:pt x="127" y="1108"/>
                    <a:pt x="127" y="1106"/>
                    <a:pt x="127" y="1103"/>
                  </a:cubicBezTo>
                  <a:cubicBezTo>
                    <a:pt x="127" y="1102"/>
                    <a:pt x="127" y="1102"/>
                    <a:pt x="127" y="1102"/>
                  </a:cubicBezTo>
                  <a:cubicBezTo>
                    <a:pt x="127" y="1101"/>
                    <a:pt x="127" y="1100"/>
                    <a:pt x="128" y="1099"/>
                  </a:cubicBezTo>
                  <a:cubicBezTo>
                    <a:pt x="128" y="1098"/>
                    <a:pt x="129" y="1096"/>
                    <a:pt x="129" y="1094"/>
                  </a:cubicBezTo>
                  <a:cubicBezTo>
                    <a:pt x="129" y="1094"/>
                    <a:pt x="129" y="1093"/>
                    <a:pt x="129" y="1093"/>
                  </a:cubicBezTo>
                  <a:cubicBezTo>
                    <a:pt x="129" y="1091"/>
                    <a:pt x="129" y="1091"/>
                    <a:pt x="129" y="1091"/>
                  </a:cubicBezTo>
                  <a:cubicBezTo>
                    <a:pt x="130" y="1090"/>
                    <a:pt x="130" y="1090"/>
                    <a:pt x="131" y="1090"/>
                  </a:cubicBezTo>
                  <a:cubicBezTo>
                    <a:pt x="133" y="1090"/>
                    <a:pt x="135" y="1091"/>
                    <a:pt x="136" y="1091"/>
                  </a:cubicBezTo>
                  <a:cubicBezTo>
                    <a:pt x="136" y="1092"/>
                    <a:pt x="136" y="1092"/>
                    <a:pt x="136" y="1092"/>
                  </a:cubicBezTo>
                  <a:cubicBezTo>
                    <a:pt x="137" y="1092"/>
                    <a:pt x="139" y="1093"/>
                    <a:pt x="141" y="1093"/>
                  </a:cubicBezTo>
                  <a:cubicBezTo>
                    <a:pt x="141" y="1093"/>
                    <a:pt x="142" y="1093"/>
                    <a:pt x="142" y="1093"/>
                  </a:cubicBezTo>
                  <a:cubicBezTo>
                    <a:pt x="144" y="1093"/>
                    <a:pt x="145" y="1093"/>
                    <a:pt x="147" y="1093"/>
                  </a:cubicBezTo>
                  <a:cubicBezTo>
                    <a:pt x="148" y="1093"/>
                    <a:pt x="150" y="1093"/>
                    <a:pt x="152" y="1093"/>
                  </a:cubicBezTo>
                  <a:cubicBezTo>
                    <a:pt x="156" y="1093"/>
                    <a:pt x="159" y="1093"/>
                    <a:pt x="162" y="1092"/>
                  </a:cubicBezTo>
                  <a:cubicBezTo>
                    <a:pt x="164" y="1091"/>
                    <a:pt x="166" y="1090"/>
                    <a:pt x="168" y="1088"/>
                  </a:cubicBezTo>
                  <a:cubicBezTo>
                    <a:pt x="170" y="1087"/>
                    <a:pt x="171" y="1086"/>
                    <a:pt x="173" y="1086"/>
                  </a:cubicBezTo>
                  <a:cubicBezTo>
                    <a:pt x="173" y="1086"/>
                    <a:pt x="173" y="1086"/>
                    <a:pt x="174" y="1086"/>
                  </a:cubicBezTo>
                  <a:cubicBezTo>
                    <a:pt x="176" y="1086"/>
                    <a:pt x="179" y="1087"/>
                    <a:pt x="182" y="1088"/>
                  </a:cubicBezTo>
                  <a:cubicBezTo>
                    <a:pt x="184" y="1088"/>
                    <a:pt x="186" y="1088"/>
                    <a:pt x="188" y="1089"/>
                  </a:cubicBezTo>
                  <a:cubicBezTo>
                    <a:pt x="189" y="1089"/>
                    <a:pt x="190" y="1089"/>
                    <a:pt x="190" y="1090"/>
                  </a:cubicBezTo>
                  <a:cubicBezTo>
                    <a:pt x="191" y="1090"/>
                    <a:pt x="192" y="1091"/>
                    <a:pt x="194" y="1091"/>
                  </a:cubicBezTo>
                  <a:cubicBezTo>
                    <a:pt x="194" y="1091"/>
                    <a:pt x="195" y="1091"/>
                    <a:pt x="195" y="1091"/>
                  </a:cubicBezTo>
                  <a:cubicBezTo>
                    <a:pt x="198" y="1091"/>
                    <a:pt x="201" y="1089"/>
                    <a:pt x="202" y="1086"/>
                  </a:cubicBezTo>
                  <a:cubicBezTo>
                    <a:pt x="202" y="1085"/>
                    <a:pt x="202" y="1085"/>
                    <a:pt x="203" y="1084"/>
                  </a:cubicBezTo>
                  <a:cubicBezTo>
                    <a:pt x="203" y="1085"/>
                    <a:pt x="204" y="1087"/>
                    <a:pt x="205" y="1088"/>
                  </a:cubicBezTo>
                  <a:cubicBezTo>
                    <a:pt x="206" y="1089"/>
                    <a:pt x="206" y="1089"/>
                    <a:pt x="207" y="1090"/>
                  </a:cubicBezTo>
                  <a:cubicBezTo>
                    <a:pt x="209" y="1093"/>
                    <a:pt x="212" y="1098"/>
                    <a:pt x="217" y="1098"/>
                  </a:cubicBezTo>
                  <a:cubicBezTo>
                    <a:pt x="218" y="1098"/>
                    <a:pt x="219" y="1098"/>
                    <a:pt x="219" y="1098"/>
                  </a:cubicBezTo>
                  <a:cubicBezTo>
                    <a:pt x="221" y="1098"/>
                    <a:pt x="222" y="1097"/>
                    <a:pt x="223" y="1096"/>
                  </a:cubicBezTo>
                  <a:cubicBezTo>
                    <a:pt x="224" y="1096"/>
                    <a:pt x="225" y="1095"/>
                    <a:pt x="226" y="1095"/>
                  </a:cubicBezTo>
                  <a:cubicBezTo>
                    <a:pt x="226" y="1095"/>
                    <a:pt x="226" y="1095"/>
                    <a:pt x="226" y="1095"/>
                  </a:cubicBezTo>
                  <a:cubicBezTo>
                    <a:pt x="228" y="1095"/>
                    <a:pt x="230" y="1096"/>
                    <a:pt x="232" y="1097"/>
                  </a:cubicBezTo>
                  <a:cubicBezTo>
                    <a:pt x="235" y="1099"/>
                    <a:pt x="237" y="1100"/>
                    <a:pt x="238" y="1102"/>
                  </a:cubicBezTo>
                  <a:cubicBezTo>
                    <a:pt x="239" y="1107"/>
                    <a:pt x="242" y="1110"/>
                    <a:pt x="245" y="1112"/>
                  </a:cubicBezTo>
                  <a:cubicBezTo>
                    <a:pt x="247" y="1113"/>
                    <a:pt x="250" y="1113"/>
                    <a:pt x="253" y="1113"/>
                  </a:cubicBezTo>
                  <a:cubicBezTo>
                    <a:pt x="255" y="1113"/>
                    <a:pt x="257" y="1113"/>
                    <a:pt x="259" y="1113"/>
                  </a:cubicBezTo>
                  <a:cubicBezTo>
                    <a:pt x="262" y="1112"/>
                    <a:pt x="267" y="1112"/>
                    <a:pt x="269" y="1106"/>
                  </a:cubicBezTo>
                  <a:cubicBezTo>
                    <a:pt x="270" y="1104"/>
                    <a:pt x="270" y="1102"/>
                    <a:pt x="271" y="1099"/>
                  </a:cubicBezTo>
                  <a:cubicBezTo>
                    <a:pt x="271" y="1097"/>
                    <a:pt x="271" y="1096"/>
                    <a:pt x="271" y="1094"/>
                  </a:cubicBezTo>
                  <a:cubicBezTo>
                    <a:pt x="272" y="1092"/>
                    <a:pt x="274" y="1090"/>
                    <a:pt x="277" y="1088"/>
                  </a:cubicBezTo>
                  <a:cubicBezTo>
                    <a:pt x="278" y="1088"/>
                    <a:pt x="278" y="1088"/>
                    <a:pt x="278" y="1088"/>
                  </a:cubicBezTo>
                  <a:cubicBezTo>
                    <a:pt x="278" y="1088"/>
                    <a:pt x="278" y="1088"/>
                    <a:pt x="279" y="1088"/>
                  </a:cubicBezTo>
                  <a:cubicBezTo>
                    <a:pt x="280" y="1087"/>
                    <a:pt x="283" y="1085"/>
                    <a:pt x="284" y="1083"/>
                  </a:cubicBezTo>
                  <a:cubicBezTo>
                    <a:pt x="284" y="1082"/>
                    <a:pt x="284" y="1080"/>
                    <a:pt x="284" y="1079"/>
                  </a:cubicBezTo>
                  <a:cubicBezTo>
                    <a:pt x="284" y="1079"/>
                    <a:pt x="284" y="1078"/>
                    <a:pt x="284" y="1078"/>
                  </a:cubicBezTo>
                  <a:cubicBezTo>
                    <a:pt x="284" y="1078"/>
                    <a:pt x="284" y="1077"/>
                    <a:pt x="285" y="1077"/>
                  </a:cubicBezTo>
                  <a:cubicBezTo>
                    <a:pt x="286" y="1076"/>
                    <a:pt x="287" y="1075"/>
                    <a:pt x="287" y="1073"/>
                  </a:cubicBezTo>
                  <a:cubicBezTo>
                    <a:pt x="287" y="1071"/>
                    <a:pt x="286" y="1069"/>
                    <a:pt x="282" y="1069"/>
                  </a:cubicBezTo>
                  <a:cubicBezTo>
                    <a:pt x="282" y="1069"/>
                    <a:pt x="282" y="1069"/>
                    <a:pt x="282" y="1069"/>
                  </a:cubicBezTo>
                  <a:cubicBezTo>
                    <a:pt x="282" y="1069"/>
                    <a:pt x="281" y="1069"/>
                    <a:pt x="281" y="1069"/>
                  </a:cubicBezTo>
                  <a:cubicBezTo>
                    <a:pt x="281" y="1069"/>
                    <a:pt x="281" y="1068"/>
                    <a:pt x="281" y="1068"/>
                  </a:cubicBezTo>
                  <a:cubicBezTo>
                    <a:pt x="281" y="1067"/>
                    <a:pt x="282" y="1066"/>
                    <a:pt x="282" y="1066"/>
                  </a:cubicBezTo>
                  <a:cubicBezTo>
                    <a:pt x="283" y="1065"/>
                    <a:pt x="283" y="1064"/>
                    <a:pt x="284" y="1063"/>
                  </a:cubicBezTo>
                  <a:cubicBezTo>
                    <a:pt x="285" y="1061"/>
                    <a:pt x="285" y="1059"/>
                    <a:pt x="285" y="1058"/>
                  </a:cubicBezTo>
                  <a:cubicBezTo>
                    <a:pt x="285" y="1056"/>
                    <a:pt x="285" y="1055"/>
                    <a:pt x="285" y="1054"/>
                  </a:cubicBezTo>
                  <a:cubicBezTo>
                    <a:pt x="285" y="1052"/>
                    <a:pt x="284" y="1051"/>
                    <a:pt x="285" y="1049"/>
                  </a:cubicBezTo>
                  <a:cubicBezTo>
                    <a:pt x="285" y="1048"/>
                    <a:pt x="286" y="1045"/>
                    <a:pt x="287" y="1044"/>
                  </a:cubicBezTo>
                  <a:cubicBezTo>
                    <a:pt x="288" y="1043"/>
                    <a:pt x="288" y="1043"/>
                    <a:pt x="288" y="1043"/>
                  </a:cubicBezTo>
                  <a:cubicBezTo>
                    <a:pt x="288" y="1042"/>
                    <a:pt x="289" y="1041"/>
                    <a:pt x="289" y="1040"/>
                  </a:cubicBezTo>
                  <a:cubicBezTo>
                    <a:pt x="290" y="1039"/>
                    <a:pt x="290" y="1038"/>
                    <a:pt x="291" y="1037"/>
                  </a:cubicBezTo>
                  <a:cubicBezTo>
                    <a:pt x="292" y="1036"/>
                    <a:pt x="292" y="1036"/>
                    <a:pt x="292" y="1036"/>
                  </a:cubicBezTo>
                  <a:cubicBezTo>
                    <a:pt x="292" y="1034"/>
                    <a:pt x="293" y="1033"/>
                    <a:pt x="294" y="1031"/>
                  </a:cubicBezTo>
                  <a:cubicBezTo>
                    <a:pt x="295" y="1033"/>
                    <a:pt x="296" y="1034"/>
                    <a:pt x="299" y="1034"/>
                  </a:cubicBezTo>
                  <a:cubicBezTo>
                    <a:pt x="300" y="1034"/>
                    <a:pt x="300" y="1034"/>
                    <a:pt x="301" y="1034"/>
                  </a:cubicBezTo>
                  <a:cubicBezTo>
                    <a:pt x="304" y="1033"/>
                    <a:pt x="306" y="1031"/>
                    <a:pt x="307" y="1029"/>
                  </a:cubicBezTo>
                  <a:cubicBezTo>
                    <a:pt x="308" y="1028"/>
                    <a:pt x="308" y="1028"/>
                    <a:pt x="308" y="1028"/>
                  </a:cubicBezTo>
                  <a:cubicBezTo>
                    <a:pt x="310" y="1026"/>
                    <a:pt x="312" y="1025"/>
                    <a:pt x="314" y="1023"/>
                  </a:cubicBezTo>
                  <a:cubicBezTo>
                    <a:pt x="314" y="1023"/>
                    <a:pt x="314" y="1023"/>
                    <a:pt x="314" y="1023"/>
                  </a:cubicBezTo>
                  <a:cubicBezTo>
                    <a:pt x="317" y="1022"/>
                    <a:pt x="318" y="1021"/>
                    <a:pt x="321" y="1021"/>
                  </a:cubicBezTo>
                  <a:cubicBezTo>
                    <a:pt x="327" y="1020"/>
                    <a:pt x="333" y="1018"/>
                    <a:pt x="339" y="1016"/>
                  </a:cubicBezTo>
                  <a:cubicBezTo>
                    <a:pt x="340" y="1015"/>
                    <a:pt x="341" y="1015"/>
                    <a:pt x="343" y="1015"/>
                  </a:cubicBezTo>
                  <a:cubicBezTo>
                    <a:pt x="345" y="1015"/>
                    <a:pt x="347" y="1014"/>
                    <a:pt x="349" y="1014"/>
                  </a:cubicBezTo>
                  <a:cubicBezTo>
                    <a:pt x="350" y="1013"/>
                    <a:pt x="351" y="1013"/>
                    <a:pt x="352" y="1013"/>
                  </a:cubicBezTo>
                  <a:cubicBezTo>
                    <a:pt x="356" y="1011"/>
                    <a:pt x="359" y="1010"/>
                    <a:pt x="362" y="1010"/>
                  </a:cubicBezTo>
                  <a:cubicBezTo>
                    <a:pt x="364" y="1010"/>
                    <a:pt x="365" y="1010"/>
                    <a:pt x="366" y="1010"/>
                  </a:cubicBezTo>
                  <a:cubicBezTo>
                    <a:pt x="367" y="1010"/>
                    <a:pt x="367" y="1010"/>
                    <a:pt x="368" y="1010"/>
                  </a:cubicBezTo>
                  <a:cubicBezTo>
                    <a:pt x="369" y="1011"/>
                    <a:pt x="370" y="1011"/>
                    <a:pt x="371" y="1011"/>
                  </a:cubicBezTo>
                  <a:cubicBezTo>
                    <a:pt x="371" y="1011"/>
                    <a:pt x="372" y="1012"/>
                    <a:pt x="373" y="1012"/>
                  </a:cubicBezTo>
                  <a:cubicBezTo>
                    <a:pt x="374" y="1012"/>
                    <a:pt x="375" y="1013"/>
                    <a:pt x="376" y="1013"/>
                  </a:cubicBezTo>
                  <a:cubicBezTo>
                    <a:pt x="378" y="1014"/>
                    <a:pt x="380" y="1014"/>
                    <a:pt x="381" y="1014"/>
                  </a:cubicBezTo>
                  <a:cubicBezTo>
                    <a:pt x="383" y="1014"/>
                    <a:pt x="384" y="1014"/>
                    <a:pt x="386" y="1015"/>
                  </a:cubicBezTo>
                  <a:cubicBezTo>
                    <a:pt x="386" y="1016"/>
                    <a:pt x="386" y="1016"/>
                    <a:pt x="387" y="1017"/>
                  </a:cubicBezTo>
                  <a:cubicBezTo>
                    <a:pt x="387" y="1018"/>
                    <a:pt x="388" y="1019"/>
                    <a:pt x="389" y="1020"/>
                  </a:cubicBezTo>
                  <a:cubicBezTo>
                    <a:pt x="392" y="1023"/>
                    <a:pt x="396" y="1025"/>
                    <a:pt x="400" y="1027"/>
                  </a:cubicBezTo>
                  <a:cubicBezTo>
                    <a:pt x="402" y="1028"/>
                    <a:pt x="403" y="1029"/>
                    <a:pt x="404" y="1029"/>
                  </a:cubicBezTo>
                  <a:cubicBezTo>
                    <a:pt x="405" y="1030"/>
                    <a:pt x="405" y="1030"/>
                    <a:pt x="406" y="1031"/>
                  </a:cubicBezTo>
                  <a:cubicBezTo>
                    <a:pt x="408" y="1031"/>
                    <a:pt x="408" y="1032"/>
                    <a:pt x="408" y="1033"/>
                  </a:cubicBezTo>
                  <a:cubicBezTo>
                    <a:pt x="409" y="1034"/>
                    <a:pt x="409" y="1037"/>
                    <a:pt x="413" y="1037"/>
                  </a:cubicBezTo>
                  <a:cubicBezTo>
                    <a:pt x="414" y="1037"/>
                    <a:pt x="415" y="1037"/>
                    <a:pt x="416" y="1035"/>
                  </a:cubicBezTo>
                  <a:cubicBezTo>
                    <a:pt x="417" y="1034"/>
                    <a:pt x="417" y="1033"/>
                    <a:pt x="418" y="1032"/>
                  </a:cubicBezTo>
                  <a:cubicBezTo>
                    <a:pt x="418" y="1031"/>
                    <a:pt x="419" y="1030"/>
                    <a:pt x="420" y="1029"/>
                  </a:cubicBezTo>
                  <a:cubicBezTo>
                    <a:pt x="421" y="1027"/>
                    <a:pt x="423" y="1027"/>
                    <a:pt x="426" y="1027"/>
                  </a:cubicBezTo>
                  <a:cubicBezTo>
                    <a:pt x="427" y="1027"/>
                    <a:pt x="428" y="1027"/>
                    <a:pt x="430" y="1027"/>
                  </a:cubicBezTo>
                  <a:cubicBezTo>
                    <a:pt x="431" y="1027"/>
                    <a:pt x="433" y="1028"/>
                    <a:pt x="434" y="1028"/>
                  </a:cubicBezTo>
                  <a:cubicBezTo>
                    <a:pt x="435" y="1028"/>
                    <a:pt x="435" y="1028"/>
                    <a:pt x="436" y="1028"/>
                  </a:cubicBezTo>
                  <a:cubicBezTo>
                    <a:pt x="438" y="1028"/>
                    <a:pt x="441" y="1027"/>
                    <a:pt x="443" y="1027"/>
                  </a:cubicBezTo>
                  <a:cubicBezTo>
                    <a:pt x="444" y="1027"/>
                    <a:pt x="444" y="1027"/>
                    <a:pt x="444" y="1027"/>
                  </a:cubicBezTo>
                  <a:cubicBezTo>
                    <a:pt x="445" y="1027"/>
                    <a:pt x="446" y="1027"/>
                    <a:pt x="447" y="1027"/>
                  </a:cubicBezTo>
                  <a:cubicBezTo>
                    <a:pt x="450" y="1027"/>
                    <a:pt x="451" y="1027"/>
                    <a:pt x="453" y="1028"/>
                  </a:cubicBezTo>
                  <a:cubicBezTo>
                    <a:pt x="454" y="1028"/>
                    <a:pt x="455" y="1029"/>
                    <a:pt x="456" y="1030"/>
                  </a:cubicBezTo>
                  <a:cubicBezTo>
                    <a:pt x="458" y="1032"/>
                    <a:pt x="460" y="1033"/>
                    <a:pt x="463" y="1034"/>
                  </a:cubicBezTo>
                  <a:cubicBezTo>
                    <a:pt x="464" y="1034"/>
                    <a:pt x="465" y="1034"/>
                    <a:pt x="466" y="1034"/>
                  </a:cubicBezTo>
                  <a:cubicBezTo>
                    <a:pt x="469" y="1034"/>
                    <a:pt x="472" y="1033"/>
                    <a:pt x="475" y="1032"/>
                  </a:cubicBezTo>
                  <a:cubicBezTo>
                    <a:pt x="475" y="1032"/>
                    <a:pt x="476" y="1032"/>
                    <a:pt x="477" y="1032"/>
                  </a:cubicBezTo>
                  <a:cubicBezTo>
                    <a:pt x="478" y="1031"/>
                    <a:pt x="479" y="1031"/>
                    <a:pt x="480" y="1030"/>
                  </a:cubicBezTo>
                  <a:cubicBezTo>
                    <a:pt x="481" y="1030"/>
                    <a:pt x="482" y="1029"/>
                    <a:pt x="482" y="1028"/>
                  </a:cubicBezTo>
                  <a:cubicBezTo>
                    <a:pt x="483" y="1027"/>
                    <a:pt x="483" y="1027"/>
                    <a:pt x="483" y="1027"/>
                  </a:cubicBezTo>
                  <a:cubicBezTo>
                    <a:pt x="484" y="1026"/>
                    <a:pt x="485" y="1024"/>
                    <a:pt x="485" y="1021"/>
                  </a:cubicBezTo>
                  <a:cubicBezTo>
                    <a:pt x="485" y="1017"/>
                    <a:pt x="483" y="1015"/>
                    <a:pt x="481" y="1013"/>
                  </a:cubicBezTo>
                  <a:cubicBezTo>
                    <a:pt x="479" y="1012"/>
                    <a:pt x="477" y="1011"/>
                    <a:pt x="476" y="1011"/>
                  </a:cubicBezTo>
                  <a:cubicBezTo>
                    <a:pt x="476" y="1011"/>
                    <a:pt x="476" y="1011"/>
                    <a:pt x="476" y="1011"/>
                  </a:cubicBezTo>
                  <a:cubicBezTo>
                    <a:pt x="475" y="1011"/>
                    <a:pt x="474" y="1011"/>
                    <a:pt x="473" y="1010"/>
                  </a:cubicBezTo>
                  <a:cubicBezTo>
                    <a:pt x="473" y="1010"/>
                    <a:pt x="473" y="1010"/>
                    <a:pt x="473" y="1010"/>
                  </a:cubicBezTo>
                  <a:cubicBezTo>
                    <a:pt x="472" y="1010"/>
                    <a:pt x="471" y="1010"/>
                    <a:pt x="470" y="1010"/>
                  </a:cubicBezTo>
                  <a:cubicBezTo>
                    <a:pt x="470" y="1010"/>
                    <a:pt x="470" y="1010"/>
                    <a:pt x="470" y="1010"/>
                  </a:cubicBezTo>
                  <a:cubicBezTo>
                    <a:pt x="470" y="1009"/>
                    <a:pt x="469" y="1008"/>
                    <a:pt x="469" y="1008"/>
                  </a:cubicBezTo>
                  <a:cubicBezTo>
                    <a:pt x="470" y="1008"/>
                    <a:pt x="470" y="1007"/>
                    <a:pt x="471" y="1007"/>
                  </a:cubicBezTo>
                  <a:cubicBezTo>
                    <a:pt x="471" y="1007"/>
                    <a:pt x="471" y="1007"/>
                    <a:pt x="471" y="1007"/>
                  </a:cubicBezTo>
                  <a:cubicBezTo>
                    <a:pt x="472" y="1007"/>
                    <a:pt x="473" y="1008"/>
                    <a:pt x="474" y="1009"/>
                  </a:cubicBezTo>
                  <a:cubicBezTo>
                    <a:pt x="475" y="1009"/>
                    <a:pt x="476" y="1010"/>
                    <a:pt x="477" y="1011"/>
                  </a:cubicBezTo>
                  <a:cubicBezTo>
                    <a:pt x="479" y="1011"/>
                    <a:pt x="480" y="1011"/>
                    <a:pt x="482" y="1011"/>
                  </a:cubicBezTo>
                  <a:cubicBezTo>
                    <a:pt x="483" y="1011"/>
                    <a:pt x="483" y="1011"/>
                    <a:pt x="484" y="1011"/>
                  </a:cubicBezTo>
                  <a:cubicBezTo>
                    <a:pt x="486" y="1011"/>
                    <a:pt x="487" y="1010"/>
                    <a:pt x="488" y="1009"/>
                  </a:cubicBezTo>
                  <a:cubicBezTo>
                    <a:pt x="489" y="1008"/>
                    <a:pt x="490" y="1008"/>
                    <a:pt x="490" y="1007"/>
                  </a:cubicBezTo>
                  <a:cubicBezTo>
                    <a:pt x="492" y="1006"/>
                    <a:pt x="494" y="1006"/>
                    <a:pt x="496" y="1006"/>
                  </a:cubicBezTo>
                  <a:cubicBezTo>
                    <a:pt x="498" y="1006"/>
                    <a:pt x="499" y="1006"/>
                    <a:pt x="501" y="1006"/>
                  </a:cubicBezTo>
                  <a:cubicBezTo>
                    <a:pt x="503" y="1005"/>
                    <a:pt x="505" y="1004"/>
                    <a:pt x="506" y="1004"/>
                  </a:cubicBezTo>
                  <a:cubicBezTo>
                    <a:pt x="508" y="1003"/>
                    <a:pt x="510" y="1002"/>
                    <a:pt x="511" y="1002"/>
                  </a:cubicBezTo>
                  <a:cubicBezTo>
                    <a:pt x="511" y="1002"/>
                    <a:pt x="511" y="1002"/>
                    <a:pt x="511" y="1002"/>
                  </a:cubicBezTo>
                  <a:cubicBezTo>
                    <a:pt x="513" y="1002"/>
                    <a:pt x="515" y="1003"/>
                    <a:pt x="517" y="1004"/>
                  </a:cubicBezTo>
                  <a:cubicBezTo>
                    <a:pt x="519" y="1004"/>
                    <a:pt x="521" y="1005"/>
                    <a:pt x="523" y="1005"/>
                  </a:cubicBezTo>
                  <a:cubicBezTo>
                    <a:pt x="523" y="1006"/>
                    <a:pt x="525" y="1006"/>
                    <a:pt x="527" y="1006"/>
                  </a:cubicBezTo>
                  <a:cubicBezTo>
                    <a:pt x="528" y="1006"/>
                    <a:pt x="529" y="1006"/>
                    <a:pt x="529" y="1005"/>
                  </a:cubicBezTo>
                  <a:cubicBezTo>
                    <a:pt x="528" y="1007"/>
                    <a:pt x="526" y="1008"/>
                    <a:pt x="525" y="1010"/>
                  </a:cubicBezTo>
                  <a:cubicBezTo>
                    <a:pt x="523" y="1012"/>
                    <a:pt x="522" y="1015"/>
                    <a:pt x="524" y="1017"/>
                  </a:cubicBezTo>
                  <a:cubicBezTo>
                    <a:pt x="524" y="1018"/>
                    <a:pt x="525" y="1019"/>
                    <a:pt x="527" y="1019"/>
                  </a:cubicBezTo>
                  <a:cubicBezTo>
                    <a:pt x="528" y="1019"/>
                    <a:pt x="529" y="1018"/>
                    <a:pt x="530" y="1018"/>
                  </a:cubicBezTo>
                  <a:cubicBezTo>
                    <a:pt x="531" y="1018"/>
                    <a:pt x="532" y="1018"/>
                    <a:pt x="533" y="1018"/>
                  </a:cubicBezTo>
                  <a:cubicBezTo>
                    <a:pt x="533" y="1018"/>
                    <a:pt x="533" y="1018"/>
                    <a:pt x="533" y="1018"/>
                  </a:cubicBezTo>
                  <a:cubicBezTo>
                    <a:pt x="536" y="1018"/>
                    <a:pt x="539" y="1019"/>
                    <a:pt x="542" y="1022"/>
                  </a:cubicBezTo>
                  <a:cubicBezTo>
                    <a:pt x="544" y="1023"/>
                    <a:pt x="546" y="1025"/>
                    <a:pt x="549" y="1026"/>
                  </a:cubicBezTo>
                  <a:cubicBezTo>
                    <a:pt x="551" y="1027"/>
                    <a:pt x="551" y="1027"/>
                    <a:pt x="551" y="1027"/>
                  </a:cubicBezTo>
                  <a:cubicBezTo>
                    <a:pt x="552" y="1028"/>
                    <a:pt x="553" y="1029"/>
                    <a:pt x="554" y="1030"/>
                  </a:cubicBezTo>
                  <a:cubicBezTo>
                    <a:pt x="555" y="1030"/>
                    <a:pt x="556" y="1031"/>
                    <a:pt x="557" y="1032"/>
                  </a:cubicBezTo>
                  <a:cubicBezTo>
                    <a:pt x="559" y="1034"/>
                    <a:pt x="562" y="1034"/>
                    <a:pt x="564" y="1034"/>
                  </a:cubicBezTo>
                  <a:cubicBezTo>
                    <a:pt x="570" y="1034"/>
                    <a:pt x="575" y="1031"/>
                    <a:pt x="577" y="1026"/>
                  </a:cubicBezTo>
                  <a:cubicBezTo>
                    <a:pt x="578" y="1024"/>
                    <a:pt x="578" y="1023"/>
                    <a:pt x="578" y="1021"/>
                  </a:cubicBezTo>
                  <a:cubicBezTo>
                    <a:pt x="579" y="1017"/>
                    <a:pt x="580" y="1015"/>
                    <a:pt x="583" y="1014"/>
                  </a:cubicBezTo>
                  <a:cubicBezTo>
                    <a:pt x="587" y="1013"/>
                    <a:pt x="589" y="1011"/>
                    <a:pt x="590" y="1009"/>
                  </a:cubicBezTo>
                  <a:cubicBezTo>
                    <a:pt x="591" y="1005"/>
                    <a:pt x="589" y="1001"/>
                    <a:pt x="587" y="997"/>
                  </a:cubicBezTo>
                  <a:cubicBezTo>
                    <a:pt x="585" y="994"/>
                    <a:pt x="585" y="994"/>
                    <a:pt x="585" y="994"/>
                  </a:cubicBezTo>
                  <a:cubicBezTo>
                    <a:pt x="585" y="994"/>
                    <a:pt x="582" y="996"/>
                    <a:pt x="582" y="996"/>
                  </a:cubicBezTo>
                  <a:cubicBezTo>
                    <a:pt x="581" y="995"/>
                    <a:pt x="581" y="995"/>
                    <a:pt x="579" y="995"/>
                  </a:cubicBezTo>
                  <a:cubicBezTo>
                    <a:pt x="579" y="994"/>
                    <a:pt x="579" y="994"/>
                    <a:pt x="578" y="994"/>
                  </a:cubicBezTo>
                  <a:cubicBezTo>
                    <a:pt x="578" y="994"/>
                    <a:pt x="577" y="994"/>
                    <a:pt x="577" y="994"/>
                  </a:cubicBezTo>
                  <a:cubicBezTo>
                    <a:pt x="576" y="995"/>
                    <a:pt x="576" y="995"/>
                    <a:pt x="576" y="995"/>
                  </a:cubicBezTo>
                  <a:cubicBezTo>
                    <a:pt x="575" y="995"/>
                    <a:pt x="575" y="995"/>
                    <a:pt x="575" y="995"/>
                  </a:cubicBezTo>
                  <a:cubicBezTo>
                    <a:pt x="572" y="994"/>
                    <a:pt x="569" y="993"/>
                    <a:pt x="567" y="992"/>
                  </a:cubicBezTo>
                  <a:cubicBezTo>
                    <a:pt x="567" y="992"/>
                    <a:pt x="566" y="991"/>
                    <a:pt x="565" y="991"/>
                  </a:cubicBezTo>
                  <a:cubicBezTo>
                    <a:pt x="563" y="989"/>
                    <a:pt x="561" y="988"/>
                    <a:pt x="558" y="988"/>
                  </a:cubicBezTo>
                  <a:cubicBezTo>
                    <a:pt x="558" y="988"/>
                    <a:pt x="558" y="988"/>
                    <a:pt x="558" y="988"/>
                  </a:cubicBezTo>
                  <a:cubicBezTo>
                    <a:pt x="557" y="988"/>
                    <a:pt x="554" y="989"/>
                    <a:pt x="552" y="990"/>
                  </a:cubicBezTo>
                  <a:cubicBezTo>
                    <a:pt x="551" y="990"/>
                    <a:pt x="550" y="991"/>
                    <a:pt x="550" y="992"/>
                  </a:cubicBezTo>
                  <a:cubicBezTo>
                    <a:pt x="550" y="992"/>
                    <a:pt x="550" y="992"/>
                    <a:pt x="550" y="992"/>
                  </a:cubicBezTo>
                  <a:cubicBezTo>
                    <a:pt x="548" y="993"/>
                    <a:pt x="548" y="993"/>
                    <a:pt x="548" y="993"/>
                  </a:cubicBezTo>
                  <a:cubicBezTo>
                    <a:pt x="548" y="995"/>
                    <a:pt x="548" y="995"/>
                    <a:pt x="548" y="995"/>
                  </a:cubicBezTo>
                  <a:cubicBezTo>
                    <a:pt x="548" y="996"/>
                    <a:pt x="547" y="997"/>
                    <a:pt x="546" y="999"/>
                  </a:cubicBezTo>
                  <a:cubicBezTo>
                    <a:pt x="546" y="999"/>
                    <a:pt x="546" y="999"/>
                    <a:pt x="546" y="1000"/>
                  </a:cubicBezTo>
                  <a:cubicBezTo>
                    <a:pt x="545" y="1000"/>
                    <a:pt x="545" y="1000"/>
                    <a:pt x="545" y="1000"/>
                  </a:cubicBezTo>
                  <a:cubicBezTo>
                    <a:pt x="542" y="1000"/>
                    <a:pt x="540" y="1001"/>
                    <a:pt x="537" y="1002"/>
                  </a:cubicBezTo>
                  <a:cubicBezTo>
                    <a:pt x="536" y="1003"/>
                    <a:pt x="536" y="1003"/>
                    <a:pt x="536" y="1003"/>
                  </a:cubicBezTo>
                  <a:cubicBezTo>
                    <a:pt x="534" y="1003"/>
                    <a:pt x="533" y="1004"/>
                    <a:pt x="531" y="1005"/>
                  </a:cubicBezTo>
                  <a:cubicBezTo>
                    <a:pt x="532" y="1003"/>
                    <a:pt x="533" y="1002"/>
                    <a:pt x="533" y="1001"/>
                  </a:cubicBezTo>
                  <a:cubicBezTo>
                    <a:pt x="533" y="1000"/>
                    <a:pt x="533" y="1000"/>
                    <a:pt x="533" y="1000"/>
                  </a:cubicBezTo>
                  <a:cubicBezTo>
                    <a:pt x="534" y="999"/>
                    <a:pt x="535" y="998"/>
                    <a:pt x="536" y="998"/>
                  </a:cubicBezTo>
                  <a:cubicBezTo>
                    <a:pt x="537" y="998"/>
                    <a:pt x="537" y="998"/>
                    <a:pt x="537" y="998"/>
                  </a:cubicBezTo>
                  <a:cubicBezTo>
                    <a:pt x="540" y="997"/>
                    <a:pt x="541" y="996"/>
                    <a:pt x="544" y="994"/>
                  </a:cubicBezTo>
                  <a:cubicBezTo>
                    <a:pt x="548" y="990"/>
                    <a:pt x="552" y="988"/>
                    <a:pt x="557" y="985"/>
                  </a:cubicBezTo>
                  <a:cubicBezTo>
                    <a:pt x="557" y="985"/>
                    <a:pt x="557" y="985"/>
                    <a:pt x="558" y="985"/>
                  </a:cubicBezTo>
                  <a:cubicBezTo>
                    <a:pt x="559" y="985"/>
                    <a:pt x="561" y="984"/>
                    <a:pt x="562" y="981"/>
                  </a:cubicBezTo>
                  <a:cubicBezTo>
                    <a:pt x="562" y="981"/>
                    <a:pt x="562" y="981"/>
                    <a:pt x="562" y="981"/>
                  </a:cubicBezTo>
                  <a:cubicBezTo>
                    <a:pt x="562" y="981"/>
                    <a:pt x="562" y="981"/>
                    <a:pt x="562" y="981"/>
                  </a:cubicBezTo>
                  <a:cubicBezTo>
                    <a:pt x="563" y="982"/>
                    <a:pt x="563" y="982"/>
                    <a:pt x="563" y="982"/>
                  </a:cubicBezTo>
                  <a:cubicBezTo>
                    <a:pt x="564" y="982"/>
                    <a:pt x="564" y="983"/>
                    <a:pt x="564" y="983"/>
                  </a:cubicBezTo>
                  <a:cubicBezTo>
                    <a:pt x="566" y="984"/>
                    <a:pt x="566" y="984"/>
                    <a:pt x="566" y="984"/>
                  </a:cubicBezTo>
                  <a:cubicBezTo>
                    <a:pt x="567" y="985"/>
                    <a:pt x="568" y="986"/>
                    <a:pt x="569" y="987"/>
                  </a:cubicBezTo>
                  <a:cubicBezTo>
                    <a:pt x="570" y="987"/>
                    <a:pt x="570" y="987"/>
                    <a:pt x="571" y="988"/>
                  </a:cubicBezTo>
                  <a:cubicBezTo>
                    <a:pt x="571" y="988"/>
                    <a:pt x="572" y="988"/>
                    <a:pt x="572" y="988"/>
                  </a:cubicBezTo>
                  <a:cubicBezTo>
                    <a:pt x="572" y="988"/>
                    <a:pt x="572" y="988"/>
                    <a:pt x="572" y="988"/>
                  </a:cubicBezTo>
                  <a:cubicBezTo>
                    <a:pt x="573" y="989"/>
                    <a:pt x="574" y="990"/>
                    <a:pt x="574" y="990"/>
                  </a:cubicBezTo>
                  <a:cubicBezTo>
                    <a:pt x="575" y="990"/>
                    <a:pt x="576" y="991"/>
                    <a:pt x="578" y="991"/>
                  </a:cubicBezTo>
                  <a:cubicBezTo>
                    <a:pt x="579" y="991"/>
                    <a:pt x="580" y="990"/>
                    <a:pt x="582" y="990"/>
                  </a:cubicBezTo>
                  <a:cubicBezTo>
                    <a:pt x="583" y="990"/>
                    <a:pt x="584" y="990"/>
                    <a:pt x="585" y="990"/>
                  </a:cubicBezTo>
                  <a:cubicBezTo>
                    <a:pt x="585" y="990"/>
                    <a:pt x="585" y="990"/>
                    <a:pt x="585" y="990"/>
                  </a:cubicBezTo>
                  <a:cubicBezTo>
                    <a:pt x="585" y="990"/>
                    <a:pt x="585" y="990"/>
                    <a:pt x="586" y="990"/>
                  </a:cubicBezTo>
                  <a:cubicBezTo>
                    <a:pt x="588" y="990"/>
                    <a:pt x="590" y="990"/>
                    <a:pt x="591" y="989"/>
                  </a:cubicBezTo>
                  <a:cubicBezTo>
                    <a:pt x="594" y="988"/>
                    <a:pt x="594" y="985"/>
                    <a:pt x="595" y="984"/>
                  </a:cubicBezTo>
                  <a:cubicBezTo>
                    <a:pt x="595" y="983"/>
                    <a:pt x="595" y="983"/>
                    <a:pt x="595" y="983"/>
                  </a:cubicBezTo>
                  <a:cubicBezTo>
                    <a:pt x="596" y="981"/>
                    <a:pt x="597" y="979"/>
                    <a:pt x="599" y="979"/>
                  </a:cubicBezTo>
                  <a:cubicBezTo>
                    <a:pt x="600" y="979"/>
                    <a:pt x="600" y="980"/>
                    <a:pt x="601" y="980"/>
                  </a:cubicBezTo>
                  <a:cubicBezTo>
                    <a:pt x="601" y="980"/>
                    <a:pt x="602" y="981"/>
                    <a:pt x="603" y="982"/>
                  </a:cubicBezTo>
                  <a:cubicBezTo>
                    <a:pt x="603" y="982"/>
                    <a:pt x="604" y="983"/>
                    <a:pt x="605" y="984"/>
                  </a:cubicBezTo>
                  <a:cubicBezTo>
                    <a:pt x="605" y="984"/>
                    <a:pt x="605" y="984"/>
                    <a:pt x="606" y="984"/>
                  </a:cubicBezTo>
                  <a:cubicBezTo>
                    <a:pt x="606" y="984"/>
                    <a:pt x="606" y="984"/>
                    <a:pt x="606" y="984"/>
                  </a:cubicBezTo>
                  <a:cubicBezTo>
                    <a:pt x="604" y="986"/>
                    <a:pt x="604" y="988"/>
                    <a:pt x="604" y="989"/>
                  </a:cubicBezTo>
                  <a:cubicBezTo>
                    <a:pt x="605" y="992"/>
                    <a:pt x="608" y="994"/>
                    <a:pt x="611" y="995"/>
                  </a:cubicBezTo>
                  <a:cubicBezTo>
                    <a:pt x="611" y="995"/>
                    <a:pt x="612" y="995"/>
                    <a:pt x="613" y="996"/>
                  </a:cubicBezTo>
                  <a:cubicBezTo>
                    <a:pt x="615" y="997"/>
                    <a:pt x="618" y="998"/>
                    <a:pt x="620" y="998"/>
                  </a:cubicBezTo>
                  <a:cubicBezTo>
                    <a:pt x="622" y="998"/>
                    <a:pt x="625" y="998"/>
                    <a:pt x="627" y="994"/>
                  </a:cubicBezTo>
                  <a:cubicBezTo>
                    <a:pt x="628" y="992"/>
                    <a:pt x="629" y="990"/>
                    <a:pt x="631" y="989"/>
                  </a:cubicBezTo>
                  <a:cubicBezTo>
                    <a:pt x="632" y="989"/>
                    <a:pt x="633" y="988"/>
                    <a:pt x="634" y="987"/>
                  </a:cubicBezTo>
                  <a:cubicBezTo>
                    <a:pt x="635" y="986"/>
                    <a:pt x="636" y="985"/>
                    <a:pt x="638" y="985"/>
                  </a:cubicBezTo>
                  <a:cubicBezTo>
                    <a:pt x="641" y="984"/>
                    <a:pt x="644" y="984"/>
                    <a:pt x="647" y="984"/>
                  </a:cubicBezTo>
                  <a:cubicBezTo>
                    <a:pt x="649" y="984"/>
                    <a:pt x="649" y="984"/>
                    <a:pt x="649" y="984"/>
                  </a:cubicBezTo>
                  <a:cubicBezTo>
                    <a:pt x="651" y="984"/>
                    <a:pt x="654" y="984"/>
                    <a:pt x="656" y="984"/>
                  </a:cubicBezTo>
                  <a:cubicBezTo>
                    <a:pt x="659" y="983"/>
                    <a:pt x="662" y="983"/>
                    <a:pt x="665" y="983"/>
                  </a:cubicBezTo>
                  <a:cubicBezTo>
                    <a:pt x="669" y="983"/>
                    <a:pt x="673" y="983"/>
                    <a:pt x="677" y="982"/>
                  </a:cubicBezTo>
                  <a:cubicBezTo>
                    <a:pt x="678" y="982"/>
                    <a:pt x="679" y="982"/>
                    <a:pt x="680" y="982"/>
                  </a:cubicBezTo>
                  <a:cubicBezTo>
                    <a:pt x="681" y="981"/>
                    <a:pt x="683" y="981"/>
                    <a:pt x="685" y="980"/>
                  </a:cubicBezTo>
                  <a:cubicBezTo>
                    <a:pt x="686" y="980"/>
                    <a:pt x="687" y="979"/>
                    <a:pt x="688" y="979"/>
                  </a:cubicBezTo>
                  <a:cubicBezTo>
                    <a:pt x="689" y="978"/>
                    <a:pt x="689" y="978"/>
                    <a:pt x="690" y="978"/>
                  </a:cubicBezTo>
                  <a:cubicBezTo>
                    <a:pt x="693" y="977"/>
                    <a:pt x="696" y="977"/>
                    <a:pt x="698" y="977"/>
                  </a:cubicBezTo>
                  <a:cubicBezTo>
                    <a:pt x="699" y="977"/>
                    <a:pt x="700" y="977"/>
                    <a:pt x="701" y="977"/>
                  </a:cubicBezTo>
                  <a:cubicBezTo>
                    <a:pt x="702" y="977"/>
                    <a:pt x="702" y="977"/>
                    <a:pt x="702" y="977"/>
                  </a:cubicBezTo>
                  <a:cubicBezTo>
                    <a:pt x="706" y="977"/>
                    <a:pt x="709" y="978"/>
                    <a:pt x="712" y="979"/>
                  </a:cubicBezTo>
                  <a:cubicBezTo>
                    <a:pt x="714" y="979"/>
                    <a:pt x="716" y="980"/>
                    <a:pt x="719" y="981"/>
                  </a:cubicBezTo>
                  <a:cubicBezTo>
                    <a:pt x="721" y="981"/>
                    <a:pt x="723" y="982"/>
                    <a:pt x="725" y="983"/>
                  </a:cubicBezTo>
                  <a:cubicBezTo>
                    <a:pt x="729" y="984"/>
                    <a:pt x="732" y="986"/>
                    <a:pt x="736" y="986"/>
                  </a:cubicBezTo>
                  <a:cubicBezTo>
                    <a:pt x="737" y="986"/>
                    <a:pt x="737" y="986"/>
                    <a:pt x="737" y="986"/>
                  </a:cubicBezTo>
                  <a:cubicBezTo>
                    <a:pt x="740" y="986"/>
                    <a:pt x="742" y="986"/>
                    <a:pt x="744" y="987"/>
                  </a:cubicBezTo>
                  <a:cubicBezTo>
                    <a:pt x="746" y="988"/>
                    <a:pt x="748" y="989"/>
                    <a:pt x="750" y="989"/>
                  </a:cubicBezTo>
                  <a:cubicBezTo>
                    <a:pt x="751" y="989"/>
                    <a:pt x="753" y="988"/>
                    <a:pt x="754" y="988"/>
                  </a:cubicBezTo>
                  <a:cubicBezTo>
                    <a:pt x="758" y="986"/>
                    <a:pt x="759" y="982"/>
                    <a:pt x="761" y="979"/>
                  </a:cubicBezTo>
                  <a:cubicBezTo>
                    <a:pt x="762" y="978"/>
                    <a:pt x="762" y="977"/>
                    <a:pt x="763" y="976"/>
                  </a:cubicBezTo>
                  <a:cubicBezTo>
                    <a:pt x="765" y="973"/>
                    <a:pt x="769" y="971"/>
                    <a:pt x="774" y="969"/>
                  </a:cubicBezTo>
                  <a:cubicBezTo>
                    <a:pt x="776" y="968"/>
                    <a:pt x="777" y="968"/>
                    <a:pt x="779" y="968"/>
                  </a:cubicBezTo>
                  <a:cubicBezTo>
                    <a:pt x="780" y="968"/>
                    <a:pt x="782" y="968"/>
                    <a:pt x="784" y="968"/>
                  </a:cubicBezTo>
                  <a:cubicBezTo>
                    <a:pt x="785" y="967"/>
                    <a:pt x="786" y="967"/>
                    <a:pt x="787" y="967"/>
                  </a:cubicBezTo>
                  <a:cubicBezTo>
                    <a:pt x="789" y="967"/>
                    <a:pt x="791" y="967"/>
                    <a:pt x="794" y="966"/>
                  </a:cubicBezTo>
                  <a:cubicBezTo>
                    <a:pt x="796" y="965"/>
                    <a:pt x="799" y="963"/>
                    <a:pt x="802" y="961"/>
                  </a:cubicBezTo>
                  <a:cubicBezTo>
                    <a:pt x="804" y="958"/>
                    <a:pt x="807" y="955"/>
                    <a:pt x="810" y="953"/>
                  </a:cubicBezTo>
                  <a:cubicBezTo>
                    <a:pt x="812" y="951"/>
                    <a:pt x="814" y="950"/>
                    <a:pt x="815" y="949"/>
                  </a:cubicBezTo>
                  <a:cubicBezTo>
                    <a:pt x="817" y="947"/>
                    <a:pt x="819" y="946"/>
                    <a:pt x="821" y="946"/>
                  </a:cubicBezTo>
                  <a:cubicBezTo>
                    <a:pt x="824" y="946"/>
                    <a:pt x="826" y="947"/>
                    <a:pt x="828" y="947"/>
                  </a:cubicBezTo>
                  <a:cubicBezTo>
                    <a:pt x="829" y="948"/>
                    <a:pt x="831" y="948"/>
                    <a:pt x="832" y="948"/>
                  </a:cubicBezTo>
                  <a:cubicBezTo>
                    <a:pt x="833" y="949"/>
                    <a:pt x="833" y="949"/>
                    <a:pt x="834" y="949"/>
                  </a:cubicBezTo>
                  <a:cubicBezTo>
                    <a:pt x="836" y="949"/>
                    <a:pt x="838" y="948"/>
                    <a:pt x="839" y="947"/>
                  </a:cubicBezTo>
                  <a:cubicBezTo>
                    <a:pt x="841" y="944"/>
                    <a:pt x="841" y="940"/>
                    <a:pt x="841" y="937"/>
                  </a:cubicBezTo>
                  <a:cubicBezTo>
                    <a:pt x="841" y="932"/>
                    <a:pt x="845" y="926"/>
                    <a:pt x="849" y="923"/>
                  </a:cubicBezTo>
                  <a:cubicBezTo>
                    <a:pt x="852" y="920"/>
                    <a:pt x="855" y="919"/>
                    <a:pt x="858" y="917"/>
                  </a:cubicBezTo>
                  <a:cubicBezTo>
                    <a:pt x="861" y="916"/>
                    <a:pt x="861" y="916"/>
                    <a:pt x="861" y="916"/>
                  </a:cubicBezTo>
                  <a:cubicBezTo>
                    <a:pt x="862" y="915"/>
                    <a:pt x="864" y="914"/>
                    <a:pt x="866" y="913"/>
                  </a:cubicBezTo>
                  <a:cubicBezTo>
                    <a:pt x="872" y="910"/>
                    <a:pt x="878" y="907"/>
                    <a:pt x="883" y="902"/>
                  </a:cubicBezTo>
                  <a:cubicBezTo>
                    <a:pt x="890" y="895"/>
                    <a:pt x="893" y="884"/>
                    <a:pt x="890" y="875"/>
                  </a:cubicBezTo>
                  <a:cubicBezTo>
                    <a:pt x="890" y="873"/>
                    <a:pt x="889" y="872"/>
                    <a:pt x="889" y="870"/>
                  </a:cubicBezTo>
                  <a:cubicBezTo>
                    <a:pt x="888" y="868"/>
                    <a:pt x="887" y="866"/>
                    <a:pt x="887" y="864"/>
                  </a:cubicBezTo>
                  <a:cubicBezTo>
                    <a:pt x="887" y="863"/>
                    <a:pt x="888" y="861"/>
                    <a:pt x="889" y="860"/>
                  </a:cubicBezTo>
                  <a:cubicBezTo>
                    <a:pt x="890" y="858"/>
                    <a:pt x="891" y="856"/>
                    <a:pt x="892" y="854"/>
                  </a:cubicBezTo>
                  <a:cubicBezTo>
                    <a:pt x="893" y="852"/>
                    <a:pt x="893" y="850"/>
                    <a:pt x="892" y="849"/>
                  </a:cubicBezTo>
                  <a:cubicBezTo>
                    <a:pt x="891" y="848"/>
                    <a:pt x="890" y="847"/>
                    <a:pt x="887" y="847"/>
                  </a:cubicBezTo>
                  <a:cubicBezTo>
                    <a:pt x="885" y="847"/>
                    <a:pt x="883" y="847"/>
                    <a:pt x="881" y="848"/>
                  </a:cubicBezTo>
                  <a:cubicBezTo>
                    <a:pt x="881" y="848"/>
                    <a:pt x="880" y="848"/>
                    <a:pt x="880" y="848"/>
                  </a:cubicBezTo>
                  <a:cubicBezTo>
                    <a:pt x="879" y="848"/>
                    <a:pt x="878" y="848"/>
                    <a:pt x="877" y="848"/>
                  </a:cubicBezTo>
                  <a:cubicBezTo>
                    <a:pt x="876" y="848"/>
                    <a:pt x="874" y="848"/>
                    <a:pt x="873" y="848"/>
                  </a:cubicBezTo>
                  <a:cubicBezTo>
                    <a:pt x="871" y="848"/>
                    <a:pt x="870" y="848"/>
                    <a:pt x="868" y="847"/>
                  </a:cubicBezTo>
                  <a:cubicBezTo>
                    <a:pt x="868" y="847"/>
                    <a:pt x="868" y="847"/>
                    <a:pt x="868" y="847"/>
                  </a:cubicBezTo>
                  <a:cubicBezTo>
                    <a:pt x="867" y="847"/>
                    <a:pt x="865" y="848"/>
                    <a:pt x="864" y="848"/>
                  </a:cubicBezTo>
                  <a:cubicBezTo>
                    <a:pt x="863" y="848"/>
                    <a:pt x="863" y="848"/>
                    <a:pt x="862" y="848"/>
                  </a:cubicBezTo>
                  <a:cubicBezTo>
                    <a:pt x="861" y="848"/>
                    <a:pt x="859" y="849"/>
                    <a:pt x="858" y="849"/>
                  </a:cubicBezTo>
                  <a:cubicBezTo>
                    <a:pt x="857" y="849"/>
                    <a:pt x="856" y="849"/>
                    <a:pt x="855" y="849"/>
                  </a:cubicBezTo>
                  <a:cubicBezTo>
                    <a:pt x="852" y="849"/>
                    <a:pt x="849" y="850"/>
                    <a:pt x="847" y="851"/>
                  </a:cubicBezTo>
                  <a:cubicBezTo>
                    <a:pt x="846" y="851"/>
                    <a:pt x="846" y="851"/>
                    <a:pt x="845" y="852"/>
                  </a:cubicBezTo>
                  <a:cubicBezTo>
                    <a:pt x="844" y="852"/>
                    <a:pt x="843" y="852"/>
                    <a:pt x="842" y="852"/>
                  </a:cubicBezTo>
                  <a:cubicBezTo>
                    <a:pt x="839" y="853"/>
                    <a:pt x="837" y="854"/>
                    <a:pt x="834" y="856"/>
                  </a:cubicBezTo>
                  <a:cubicBezTo>
                    <a:pt x="831" y="858"/>
                    <a:pt x="829" y="860"/>
                    <a:pt x="826" y="860"/>
                  </a:cubicBezTo>
                  <a:cubicBezTo>
                    <a:pt x="825" y="860"/>
                    <a:pt x="825" y="860"/>
                    <a:pt x="825" y="860"/>
                  </a:cubicBezTo>
                  <a:cubicBezTo>
                    <a:pt x="827" y="859"/>
                    <a:pt x="829" y="857"/>
                    <a:pt x="830" y="854"/>
                  </a:cubicBezTo>
                  <a:cubicBezTo>
                    <a:pt x="830" y="852"/>
                    <a:pt x="830" y="849"/>
                    <a:pt x="828" y="847"/>
                  </a:cubicBezTo>
                  <a:cubicBezTo>
                    <a:pt x="825" y="843"/>
                    <a:pt x="821" y="842"/>
                    <a:pt x="815" y="842"/>
                  </a:cubicBezTo>
                  <a:cubicBezTo>
                    <a:pt x="814" y="842"/>
                    <a:pt x="812" y="842"/>
                    <a:pt x="812" y="842"/>
                  </a:cubicBezTo>
                  <a:cubicBezTo>
                    <a:pt x="810" y="842"/>
                    <a:pt x="805" y="842"/>
                    <a:pt x="802" y="844"/>
                  </a:cubicBezTo>
                  <a:cubicBezTo>
                    <a:pt x="803" y="843"/>
                    <a:pt x="803" y="842"/>
                    <a:pt x="803" y="841"/>
                  </a:cubicBezTo>
                  <a:cubicBezTo>
                    <a:pt x="804" y="840"/>
                    <a:pt x="804" y="839"/>
                    <a:pt x="803" y="838"/>
                  </a:cubicBezTo>
                  <a:cubicBezTo>
                    <a:pt x="802" y="837"/>
                    <a:pt x="801" y="835"/>
                    <a:pt x="786" y="834"/>
                  </a:cubicBezTo>
                  <a:cubicBezTo>
                    <a:pt x="785" y="834"/>
                    <a:pt x="784" y="834"/>
                    <a:pt x="783" y="834"/>
                  </a:cubicBezTo>
                  <a:cubicBezTo>
                    <a:pt x="781" y="834"/>
                    <a:pt x="779" y="834"/>
                    <a:pt x="778" y="835"/>
                  </a:cubicBezTo>
                  <a:cubicBezTo>
                    <a:pt x="780" y="833"/>
                    <a:pt x="784" y="832"/>
                    <a:pt x="786" y="831"/>
                  </a:cubicBezTo>
                  <a:cubicBezTo>
                    <a:pt x="790" y="829"/>
                    <a:pt x="793" y="829"/>
                    <a:pt x="796" y="829"/>
                  </a:cubicBezTo>
                  <a:cubicBezTo>
                    <a:pt x="797" y="829"/>
                    <a:pt x="799" y="829"/>
                    <a:pt x="800" y="829"/>
                  </a:cubicBezTo>
                  <a:cubicBezTo>
                    <a:pt x="801" y="830"/>
                    <a:pt x="802" y="830"/>
                    <a:pt x="804" y="830"/>
                  </a:cubicBezTo>
                  <a:cubicBezTo>
                    <a:pt x="808" y="830"/>
                    <a:pt x="813" y="827"/>
                    <a:pt x="816" y="823"/>
                  </a:cubicBezTo>
                  <a:cubicBezTo>
                    <a:pt x="816" y="822"/>
                    <a:pt x="817" y="822"/>
                    <a:pt x="818" y="821"/>
                  </a:cubicBezTo>
                  <a:cubicBezTo>
                    <a:pt x="819" y="820"/>
                    <a:pt x="819" y="819"/>
                    <a:pt x="820" y="819"/>
                  </a:cubicBezTo>
                  <a:cubicBezTo>
                    <a:pt x="822" y="817"/>
                    <a:pt x="823" y="814"/>
                    <a:pt x="823" y="812"/>
                  </a:cubicBezTo>
                  <a:cubicBezTo>
                    <a:pt x="824" y="812"/>
                    <a:pt x="824" y="811"/>
                    <a:pt x="824" y="810"/>
                  </a:cubicBezTo>
                  <a:cubicBezTo>
                    <a:pt x="825" y="808"/>
                    <a:pt x="825" y="806"/>
                    <a:pt x="825" y="804"/>
                  </a:cubicBezTo>
                  <a:cubicBezTo>
                    <a:pt x="824" y="803"/>
                    <a:pt x="824" y="803"/>
                    <a:pt x="824" y="802"/>
                  </a:cubicBezTo>
                  <a:cubicBezTo>
                    <a:pt x="824" y="801"/>
                    <a:pt x="824" y="800"/>
                    <a:pt x="824" y="799"/>
                  </a:cubicBezTo>
                  <a:cubicBezTo>
                    <a:pt x="825" y="798"/>
                    <a:pt x="825" y="796"/>
                    <a:pt x="824" y="793"/>
                  </a:cubicBezTo>
                  <a:cubicBezTo>
                    <a:pt x="823" y="790"/>
                    <a:pt x="822" y="787"/>
                    <a:pt x="818" y="787"/>
                  </a:cubicBezTo>
                  <a:cubicBezTo>
                    <a:pt x="817" y="787"/>
                    <a:pt x="816" y="788"/>
                    <a:pt x="815" y="788"/>
                  </a:cubicBezTo>
                  <a:cubicBezTo>
                    <a:pt x="813" y="788"/>
                    <a:pt x="810" y="789"/>
                    <a:pt x="808" y="790"/>
                  </a:cubicBezTo>
                  <a:cubicBezTo>
                    <a:pt x="806" y="791"/>
                    <a:pt x="803" y="792"/>
                    <a:pt x="801" y="792"/>
                  </a:cubicBezTo>
                  <a:cubicBezTo>
                    <a:pt x="801" y="792"/>
                    <a:pt x="800" y="791"/>
                    <a:pt x="799" y="791"/>
                  </a:cubicBezTo>
                  <a:cubicBezTo>
                    <a:pt x="799" y="791"/>
                    <a:pt x="797" y="791"/>
                    <a:pt x="797" y="789"/>
                  </a:cubicBezTo>
                  <a:cubicBezTo>
                    <a:pt x="798" y="788"/>
                    <a:pt x="800" y="788"/>
                    <a:pt x="801" y="787"/>
                  </a:cubicBezTo>
                  <a:cubicBezTo>
                    <a:pt x="805" y="785"/>
                    <a:pt x="810" y="783"/>
                    <a:pt x="815" y="780"/>
                  </a:cubicBezTo>
                  <a:cubicBezTo>
                    <a:pt x="816" y="779"/>
                    <a:pt x="817" y="778"/>
                    <a:pt x="817" y="778"/>
                  </a:cubicBezTo>
                  <a:cubicBezTo>
                    <a:pt x="819" y="777"/>
                    <a:pt x="821" y="775"/>
                    <a:pt x="823" y="774"/>
                  </a:cubicBezTo>
                  <a:cubicBezTo>
                    <a:pt x="824" y="773"/>
                    <a:pt x="824" y="772"/>
                    <a:pt x="825" y="771"/>
                  </a:cubicBezTo>
                  <a:cubicBezTo>
                    <a:pt x="826" y="771"/>
                    <a:pt x="827" y="769"/>
                    <a:pt x="827" y="769"/>
                  </a:cubicBezTo>
                  <a:cubicBezTo>
                    <a:pt x="828" y="770"/>
                    <a:pt x="829" y="771"/>
                    <a:pt x="830" y="773"/>
                  </a:cubicBezTo>
                  <a:cubicBezTo>
                    <a:pt x="832" y="776"/>
                    <a:pt x="833" y="780"/>
                    <a:pt x="838" y="780"/>
                  </a:cubicBezTo>
                  <a:cubicBezTo>
                    <a:pt x="839" y="780"/>
                    <a:pt x="841" y="779"/>
                    <a:pt x="842" y="779"/>
                  </a:cubicBezTo>
                  <a:cubicBezTo>
                    <a:pt x="849" y="775"/>
                    <a:pt x="854" y="771"/>
                    <a:pt x="859" y="767"/>
                  </a:cubicBezTo>
                  <a:cubicBezTo>
                    <a:pt x="861" y="765"/>
                    <a:pt x="863" y="762"/>
                    <a:pt x="864" y="759"/>
                  </a:cubicBezTo>
                  <a:cubicBezTo>
                    <a:pt x="865" y="757"/>
                    <a:pt x="866" y="756"/>
                    <a:pt x="865" y="754"/>
                  </a:cubicBezTo>
                  <a:cubicBezTo>
                    <a:pt x="864" y="752"/>
                    <a:pt x="862" y="750"/>
                    <a:pt x="859" y="750"/>
                  </a:cubicBezTo>
                  <a:cubicBezTo>
                    <a:pt x="859" y="750"/>
                    <a:pt x="859" y="750"/>
                    <a:pt x="858" y="750"/>
                  </a:cubicBezTo>
                  <a:cubicBezTo>
                    <a:pt x="859" y="749"/>
                    <a:pt x="859" y="749"/>
                    <a:pt x="859" y="749"/>
                  </a:cubicBezTo>
                  <a:cubicBezTo>
                    <a:pt x="861" y="747"/>
                    <a:pt x="863" y="744"/>
                    <a:pt x="864" y="742"/>
                  </a:cubicBezTo>
                  <a:cubicBezTo>
                    <a:pt x="864" y="742"/>
                    <a:pt x="865" y="742"/>
                    <a:pt x="865" y="742"/>
                  </a:cubicBezTo>
                  <a:cubicBezTo>
                    <a:pt x="866" y="743"/>
                    <a:pt x="866" y="743"/>
                    <a:pt x="867" y="743"/>
                  </a:cubicBezTo>
                  <a:cubicBezTo>
                    <a:pt x="867" y="743"/>
                    <a:pt x="867" y="743"/>
                    <a:pt x="867" y="743"/>
                  </a:cubicBezTo>
                  <a:cubicBezTo>
                    <a:pt x="870" y="743"/>
                    <a:pt x="872" y="739"/>
                    <a:pt x="874" y="736"/>
                  </a:cubicBezTo>
                  <a:cubicBezTo>
                    <a:pt x="874" y="736"/>
                    <a:pt x="875" y="735"/>
                    <a:pt x="875" y="735"/>
                  </a:cubicBezTo>
                  <a:cubicBezTo>
                    <a:pt x="876" y="732"/>
                    <a:pt x="878" y="730"/>
                    <a:pt x="879" y="728"/>
                  </a:cubicBezTo>
                  <a:cubicBezTo>
                    <a:pt x="880" y="727"/>
                    <a:pt x="880" y="725"/>
                    <a:pt x="881" y="724"/>
                  </a:cubicBezTo>
                  <a:cubicBezTo>
                    <a:pt x="884" y="720"/>
                    <a:pt x="887" y="717"/>
                    <a:pt x="893" y="714"/>
                  </a:cubicBezTo>
                  <a:cubicBezTo>
                    <a:pt x="896" y="712"/>
                    <a:pt x="898" y="710"/>
                    <a:pt x="898" y="707"/>
                  </a:cubicBezTo>
                  <a:cubicBezTo>
                    <a:pt x="899" y="703"/>
                    <a:pt x="899" y="700"/>
                    <a:pt x="899" y="696"/>
                  </a:cubicBezTo>
                  <a:cubicBezTo>
                    <a:pt x="899" y="694"/>
                    <a:pt x="899" y="693"/>
                    <a:pt x="899" y="691"/>
                  </a:cubicBezTo>
                  <a:cubicBezTo>
                    <a:pt x="899" y="688"/>
                    <a:pt x="899" y="688"/>
                    <a:pt x="899" y="688"/>
                  </a:cubicBezTo>
                  <a:cubicBezTo>
                    <a:pt x="900" y="684"/>
                    <a:pt x="900" y="680"/>
                    <a:pt x="899" y="675"/>
                  </a:cubicBezTo>
                  <a:cubicBezTo>
                    <a:pt x="899" y="672"/>
                    <a:pt x="901" y="669"/>
                    <a:pt x="903" y="665"/>
                  </a:cubicBezTo>
                  <a:cubicBezTo>
                    <a:pt x="904" y="664"/>
                    <a:pt x="904" y="663"/>
                    <a:pt x="905" y="662"/>
                  </a:cubicBezTo>
                  <a:cubicBezTo>
                    <a:pt x="906" y="660"/>
                    <a:pt x="906" y="657"/>
                    <a:pt x="907" y="654"/>
                  </a:cubicBezTo>
                  <a:cubicBezTo>
                    <a:pt x="907" y="653"/>
                    <a:pt x="907" y="653"/>
                    <a:pt x="907" y="653"/>
                  </a:cubicBezTo>
                  <a:cubicBezTo>
                    <a:pt x="907" y="652"/>
                    <a:pt x="908" y="650"/>
                    <a:pt x="908" y="649"/>
                  </a:cubicBezTo>
                  <a:cubicBezTo>
                    <a:pt x="909" y="647"/>
                    <a:pt x="909" y="645"/>
                    <a:pt x="910" y="644"/>
                  </a:cubicBezTo>
                  <a:cubicBezTo>
                    <a:pt x="910" y="642"/>
                    <a:pt x="910" y="641"/>
                    <a:pt x="910" y="639"/>
                  </a:cubicBezTo>
                  <a:cubicBezTo>
                    <a:pt x="911" y="637"/>
                    <a:pt x="911" y="635"/>
                    <a:pt x="911" y="633"/>
                  </a:cubicBezTo>
                  <a:cubicBezTo>
                    <a:pt x="912" y="633"/>
                    <a:pt x="912" y="633"/>
                    <a:pt x="912" y="633"/>
                  </a:cubicBezTo>
                  <a:cubicBezTo>
                    <a:pt x="913" y="631"/>
                    <a:pt x="913" y="628"/>
                    <a:pt x="912" y="625"/>
                  </a:cubicBezTo>
                  <a:close/>
                  <a:moveTo>
                    <a:pt x="800" y="853"/>
                  </a:moveTo>
                  <a:cubicBezTo>
                    <a:pt x="799" y="853"/>
                    <a:pt x="798" y="853"/>
                    <a:pt x="797" y="853"/>
                  </a:cubicBezTo>
                  <a:cubicBezTo>
                    <a:pt x="795" y="853"/>
                    <a:pt x="794" y="853"/>
                    <a:pt x="792" y="853"/>
                  </a:cubicBezTo>
                  <a:cubicBezTo>
                    <a:pt x="792" y="853"/>
                    <a:pt x="791" y="853"/>
                    <a:pt x="791" y="853"/>
                  </a:cubicBezTo>
                  <a:cubicBezTo>
                    <a:pt x="789" y="853"/>
                    <a:pt x="788" y="853"/>
                    <a:pt x="786" y="853"/>
                  </a:cubicBezTo>
                  <a:cubicBezTo>
                    <a:pt x="785" y="853"/>
                    <a:pt x="785" y="853"/>
                    <a:pt x="785" y="853"/>
                  </a:cubicBezTo>
                  <a:cubicBezTo>
                    <a:pt x="785" y="852"/>
                    <a:pt x="786" y="851"/>
                    <a:pt x="787" y="850"/>
                  </a:cubicBezTo>
                  <a:cubicBezTo>
                    <a:pt x="788" y="849"/>
                    <a:pt x="788" y="849"/>
                    <a:pt x="788" y="849"/>
                  </a:cubicBezTo>
                  <a:cubicBezTo>
                    <a:pt x="789" y="849"/>
                    <a:pt x="790" y="848"/>
                    <a:pt x="791" y="848"/>
                  </a:cubicBezTo>
                  <a:cubicBezTo>
                    <a:pt x="791" y="848"/>
                    <a:pt x="791" y="848"/>
                    <a:pt x="791" y="848"/>
                  </a:cubicBezTo>
                  <a:cubicBezTo>
                    <a:pt x="791" y="848"/>
                    <a:pt x="791" y="848"/>
                    <a:pt x="792" y="848"/>
                  </a:cubicBezTo>
                  <a:cubicBezTo>
                    <a:pt x="792" y="848"/>
                    <a:pt x="793" y="848"/>
                    <a:pt x="794" y="848"/>
                  </a:cubicBezTo>
                  <a:cubicBezTo>
                    <a:pt x="794" y="848"/>
                    <a:pt x="794" y="848"/>
                    <a:pt x="794" y="848"/>
                  </a:cubicBezTo>
                  <a:cubicBezTo>
                    <a:pt x="796" y="848"/>
                    <a:pt x="798" y="847"/>
                    <a:pt x="799" y="846"/>
                  </a:cubicBezTo>
                  <a:cubicBezTo>
                    <a:pt x="799" y="847"/>
                    <a:pt x="799" y="847"/>
                    <a:pt x="799" y="848"/>
                  </a:cubicBezTo>
                  <a:cubicBezTo>
                    <a:pt x="798" y="850"/>
                    <a:pt x="799" y="852"/>
                    <a:pt x="800" y="853"/>
                  </a:cubicBezTo>
                  <a:close/>
                  <a:moveTo>
                    <a:pt x="635" y="407"/>
                  </a:moveTo>
                  <a:cubicBezTo>
                    <a:pt x="634" y="408"/>
                    <a:pt x="633" y="409"/>
                    <a:pt x="632" y="409"/>
                  </a:cubicBezTo>
                  <a:cubicBezTo>
                    <a:pt x="631" y="410"/>
                    <a:pt x="630" y="410"/>
                    <a:pt x="629" y="411"/>
                  </a:cubicBezTo>
                  <a:cubicBezTo>
                    <a:pt x="627" y="412"/>
                    <a:pt x="625" y="412"/>
                    <a:pt x="623" y="412"/>
                  </a:cubicBezTo>
                  <a:cubicBezTo>
                    <a:pt x="620" y="412"/>
                    <a:pt x="618" y="411"/>
                    <a:pt x="616" y="409"/>
                  </a:cubicBezTo>
                  <a:cubicBezTo>
                    <a:pt x="616" y="409"/>
                    <a:pt x="617" y="409"/>
                    <a:pt x="617" y="410"/>
                  </a:cubicBezTo>
                  <a:cubicBezTo>
                    <a:pt x="618" y="410"/>
                    <a:pt x="619" y="410"/>
                    <a:pt x="619" y="410"/>
                  </a:cubicBezTo>
                  <a:cubicBezTo>
                    <a:pt x="620" y="410"/>
                    <a:pt x="621" y="410"/>
                    <a:pt x="622" y="410"/>
                  </a:cubicBezTo>
                  <a:cubicBezTo>
                    <a:pt x="627" y="410"/>
                    <a:pt x="631" y="409"/>
                    <a:pt x="635" y="407"/>
                  </a:cubicBezTo>
                  <a:close/>
                  <a:moveTo>
                    <a:pt x="337" y="487"/>
                  </a:moveTo>
                  <a:cubicBezTo>
                    <a:pt x="337" y="488"/>
                    <a:pt x="337" y="488"/>
                    <a:pt x="337" y="488"/>
                  </a:cubicBezTo>
                  <a:cubicBezTo>
                    <a:pt x="338" y="489"/>
                    <a:pt x="339" y="490"/>
                    <a:pt x="340" y="491"/>
                  </a:cubicBezTo>
                  <a:cubicBezTo>
                    <a:pt x="341" y="492"/>
                    <a:pt x="343" y="494"/>
                    <a:pt x="345" y="496"/>
                  </a:cubicBezTo>
                  <a:cubicBezTo>
                    <a:pt x="347" y="498"/>
                    <a:pt x="350" y="500"/>
                    <a:pt x="353" y="500"/>
                  </a:cubicBezTo>
                  <a:cubicBezTo>
                    <a:pt x="351" y="501"/>
                    <a:pt x="349" y="501"/>
                    <a:pt x="348" y="501"/>
                  </a:cubicBezTo>
                  <a:cubicBezTo>
                    <a:pt x="348" y="501"/>
                    <a:pt x="347" y="501"/>
                    <a:pt x="347" y="501"/>
                  </a:cubicBezTo>
                  <a:cubicBezTo>
                    <a:pt x="346" y="501"/>
                    <a:pt x="344" y="497"/>
                    <a:pt x="342" y="494"/>
                  </a:cubicBezTo>
                  <a:cubicBezTo>
                    <a:pt x="341" y="493"/>
                    <a:pt x="340" y="492"/>
                    <a:pt x="339" y="491"/>
                  </a:cubicBezTo>
                  <a:cubicBezTo>
                    <a:pt x="339" y="490"/>
                    <a:pt x="338" y="489"/>
                    <a:pt x="337" y="487"/>
                  </a:cubicBezTo>
                  <a:close/>
                </a:path>
              </a:pathLst>
            </a:custGeom>
            <a:gradFill>
              <a:gsLst>
                <a:gs pos="0">
                  <a:schemeClr val="accent1"/>
                </a:gs>
                <a:gs pos="100000">
                  <a:schemeClr val="accent6"/>
                </a:gs>
              </a:gsLst>
              <a:lin ang="8100000" scaled="1"/>
            </a:gradFill>
            <a:ln w="1778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grpSp>
      <p:sp>
        <p:nvSpPr>
          <p:cNvPr id="37" name="Rectangle 36"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FFAB053A-F0EE-4A3B-9FBB-FA2CA1FE9196}"/>
              </a:ext>
            </a:extLst>
          </p:cNvPr>
          <p:cNvSpPr/>
          <p:nvPr/>
        </p:nvSpPr>
        <p:spPr>
          <a:xfrm>
            <a:off x="1753981" y="5025205"/>
            <a:ext cx="6091442" cy="2296141"/>
          </a:xfrm>
          <a:prstGeom prst="rect">
            <a:avLst/>
          </a:prstGeom>
          <a:noFill/>
        </p:spPr>
        <p:txBody>
          <a:bodyPr wrap="square">
            <a:spAutoFit/>
          </a:bodyPr>
          <a:lstStyle/>
          <a:p>
            <a:pPr>
              <a:lnSpc>
                <a:spcPct val="150000"/>
              </a:lnSpc>
              <a:spcBef>
                <a:spcPts val="1200"/>
              </a:spcBef>
            </a:pPr>
            <a:r>
              <a:rPr lang="es-ES" altLang="zh-CN" sz="1000">
                <a:solidFill>
                  <a:schemeClr val="tx1">
                    <a:lumMod val="50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tx1">
                    <a:lumMod val="50000"/>
                  </a:schemeClr>
                </a:solidFill>
                <a:ea typeface="Lato Light" panose="020F0502020204030203" pitchFamily="34" charset="0"/>
                <a:cs typeface="Lato Light" panose="020F0502020204030203" pitchFamily="34" charset="0"/>
              </a:rPr>
              <a:t>. </a:t>
            </a:r>
            <a:r>
              <a:rPr lang="es-ES" altLang="zh-CN" sz="1000">
                <a:solidFill>
                  <a:schemeClr val="tx1">
                    <a:lumMod val="50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a:t>
            </a:r>
          </a:p>
          <a:p>
            <a:pPr>
              <a:lnSpc>
                <a:spcPct val="150000"/>
              </a:lnSpc>
              <a:spcBef>
                <a:spcPts val="1200"/>
              </a:spcBef>
            </a:pPr>
            <a:r>
              <a:rPr lang="es-ES" altLang="zh-CN" sz="1000">
                <a:solidFill>
                  <a:schemeClr val="tx1">
                    <a:lumMod val="50000"/>
                  </a:schemeClr>
                </a:solidFill>
                <a:ea typeface="Lato Light" panose="020F0502020204030203" pitchFamily="34" charset="0"/>
                <a:cs typeface="Lato Light" panose="020F0502020204030203" pitchFamily="34" charset="0"/>
              </a:rPr>
              <a:t>Per amet nonumy periculis ei. Lorem ipsum dolor sit amet, feugiat delicata liberavisse id cum</a:t>
            </a:r>
            <a:r>
              <a:rPr lang="en-US" altLang="zh-CN" sz="1000">
                <a:solidFill>
                  <a:schemeClr val="tx1">
                    <a:lumMod val="50000"/>
                  </a:schemeClr>
                </a:solidFill>
                <a:ea typeface="Lato Light" panose="020F0502020204030203" pitchFamily="34" charset="0"/>
                <a:cs typeface="Lato Light" panose="020F0502020204030203" pitchFamily="34" charset="0"/>
              </a:rPr>
              <a:t>. </a:t>
            </a:r>
            <a:r>
              <a:rPr lang="es-ES" altLang="zh-CN" sz="1000">
                <a:solidFill>
                  <a:schemeClr val="tx1">
                    <a:lumMod val="50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 feugiat delicata liberavisse id cum</a:t>
            </a:r>
            <a:r>
              <a:rPr lang="en-US" altLang="zh-CN" sz="1000">
                <a:solidFill>
                  <a:schemeClr val="tx1">
                    <a:lumMod val="50000"/>
                  </a:schemeClr>
                </a:solidFill>
                <a:ea typeface="Lato Light" panose="020F0502020204030203" pitchFamily="34" charset="0"/>
                <a:cs typeface="Lato Light" panose="020F0502020204030203" pitchFamily="34" charset="0"/>
              </a:rPr>
              <a:t>. </a:t>
            </a:r>
            <a:r>
              <a:rPr lang="es-ES" altLang="zh-CN" sz="1000">
                <a:solidFill>
                  <a:schemeClr val="tx1">
                    <a:lumMod val="50000"/>
                  </a:schemeClr>
                </a:solidFill>
                <a:ea typeface="Lato Light" panose="020F0502020204030203" pitchFamily="34" charset="0"/>
                <a:cs typeface="Lato Light" panose="020F0502020204030203" pitchFamily="34" charset="0"/>
              </a:rPr>
              <a:t>No quo maiorum intelleget. Mea cu case ludus integre</a:t>
            </a:r>
            <a:r>
              <a:rPr lang="en-US" altLang="zh-CN" sz="1000">
                <a:solidFill>
                  <a:schemeClr val="tx1">
                    <a:lumMod val="50000"/>
                  </a:schemeClr>
                </a:solidFill>
                <a:ea typeface="Lato Light" panose="020F0502020204030203" pitchFamily="34" charset="0"/>
                <a:cs typeface="Lato Light" panose="020F0502020204030203" pitchFamily="34" charset="0"/>
              </a:rPr>
              <a:t>.</a:t>
            </a:r>
            <a:r>
              <a:rPr lang="es-ES" altLang="zh-CN" sz="1000">
                <a:solidFill>
                  <a:schemeClr val="tx1">
                    <a:lumMod val="50000"/>
                  </a:schemeClr>
                </a:solidFill>
                <a:ea typeface="Lato Light" panose="020F0502020204030203" pitchFamily="34" charset="0"/>
                <a:cs typeface="Lato Light" panose="020F0502020204030203" pitchFamily="34" charset="0"/>
              </a:rPr>
              <a:t> Mea cu case ludus integre, vide viderer eleifend ex mea. His at soluta regione diceret.</a:t>
            </a:r>
          </a:p>
        </p:txBody>
      </p:sp>
      <p:grpSp>
        <p:nvGrpSpPr>
          <p:cNvPr id="39" name="Group 38">
            <a:extLst>
              <a:ext uri="{FF2B5EF4-FFF2-40B4-BE49-F238E27FC236}">
                <a16:creationId xmlns:a16="http://schemas.microsoft.com/office/drawing/2014/main" id="{F7273161-1DD9-440A-94F9-2BA38CB7A1BB}"/>
              </a:ext>
            </a:extLst>
          </p:cNvPr>
          <p:cNvGrpSpPr/>
          <p:nvPr/>
        </p:nvGrpSpPr>
        <p:grpSpPr>
          <a:xfrm>
            <a:off x="1852565" y="7745158"/>
            <a:ext cx="2130544" cy="754053"/>
            <a:chOff x="1852565" y="7745158"/>
            <a:chExt cx="2130544" cy="754053"/>
          </a:xfrm>
        </p:grpSpPr>
        <p:sp>
          <p:nvSpPr>
            <p:cNvPr id="40" name="TextBox 376">
              <a:extLst>
                <a:ext uri="{FF2B5EF4-FFF2-40B4-BE49-F238E27FC236}">
                  <a16:creationId xmlns:a16="http://schemas.microsoft.com/office/drawing/2014/main" id="{926C928D-C36F-44B3-8A79-C420D2903365}"/>
                </a:ext>
              </a:extLst>
            </p:cNvPr>
            <p:cNvSpPr txBox="1"/>
            <p:nvPr/>
          </p:nvSpPr>
          <p:spPr>
            <a:xfrm>
              <a:off x="2663515" y="7745158"/>
              <a:ext cx="1319594" cy="754053"/>
            </a:xfrm>
            <a:prstGeom prst="rect">
              <a:avLst/>
            </a:prstGeom>
            <a:noFill/>
          </p:spPr>
          <p:txBody>
            <a:bodyPr wrap="square" rtlCol="0">
              <a:spAutoFit/>
            </a:bodyPr>
            <a:lstStyle/>
            <a:p>
              <a:r>
                <a:rPr lang="en-US" altLang="zh-CN" sz="2800" dirty="0">
                  <a:solidFill>
                    <a:schemeClr val="tx1">
                      <a:lumMod val="85000"/>
                      <a:lumOff val="15000"/>
                    </a:schemeClr>
                  </a:solidFill>
                  <a:latin typeface="+mj-lt"/>
                  <a:ea typeface="Roboto Black" panose="02000000000000000000" pitchFamily="2" charset="0"/>
                </a:rPr>
                <a:t>68%</a:t>
              </a:r>
            </a:p>
            <a:p>
              <a:pPr>
                <a:spcBef>
                  <a:spcPts val="600"/>
                </a:spcBef>
              </a:pPr>
              <a:r>
                <a:rPr lang="en-US" altLang="zh-CN" sz="1000">
                  <a:solidFill>
                    <a:schemeClr val="tx1">
                      <a:lumMod val="50000"/>
                    </a:schemeClr>
                  </a:solidFill>
                </a:rPr>
                <a:t>Female user</a:t>
              </a:r>
            </a:p>
          </p:txBody>
        </p:sp>
        <p:grpSp>
          <p:nvGrpSpPr>
            <p:cNvPr id="41" name="Group 40">
              <a:extLst>
                <a:ext uri="{FF2B5EF4-FFF2-40B4-BE49-F238E27FC236}">
                  <a16:creationId xmlns:a16="http://schemas.microsoft.com/office/drawing/2014/main" id="{47BB5AED-73C1-48C3-8E41-6A7284A412FB}"/>
                </a:ext>
              </a:extLst>
            </p:cNvPr>
            <p:cNvGrpSpPr/>
            <p:nvPr/>
          </p:nvGrpSpPr>
          <p:grpSpPr>
            <a:xfrm>
              <a:off x="1852565" y="7758226"/>
              <a:ext cx="727918" cy="727918"/>
              <a:chOff x="1866900" y="6269637"/>
              <a:chExt cx="800100" cy="800100"/>
            </a:xfrm>
          </p:grpSpPr>
          <p:sp>
            <p:nvSpPr>
              <p:cNvPr id="42" name="Oval 41">
                <a:extLst>
                  <a:ext uri="{FF2B5EF4-FFF2-40B4-BE49-F238E27FC236}">
                    <a16:creationId xmlns:a16="http://schemas.microsoft.com/office/drawing/2014/main" id="{8A1B66D0-1C45-47AA-8F9A-5247CE2C284F}"/>
                  </a:ext>
                </a:extLst>
              </p:cNvPr>
              <p:cNvSpPr/>
              <p:nvPr/>
            </p:nvSpPr>
            <p:spPr>
              <a:xfrm>
                <a:off x="1866900" y="6269637"/>
                <a:ext cx="800100" cy="800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KSO_Shape">
                <a:extLst>
                  <a:ext uri="{FF2B5EF4-FFF2-40B4-BE49-F238E27FC236}">
                    <a16:creationId xmlns:a16="http://schemas.microsoft.com/office/drawing/2014/main" id="{379DD00C-EE68-4CA9-9BAE-6DDC91D3BCB1}"/>
                  </a:ext>
                </a:extLst>
              </p:cNvPr>
              <p:cNvSpPr>
                <a:spLocks/>
              </p:cNvSpPr>
              <p:nvPr/>
            </p:nvSpPr>
            <p:spPr bwMode="auto">
              <a:xfrm>
                <a:off x="2093120" y="6445872"/>
                <a:ext cx="347660" cy="447629"/>
              </a:xfrm>
              <a:custGeom>
                <a:avLst/>
                <a:gdLst>
                  <a:gd name="T0" fmla="*/ 1292466 w 1766888"/>
                  <a:gd name="T1" fmla="*/ 1151792 h 2276475"/>
                  <a:gd name="T2" fmla="*/ 1414974 w 1766888"/>
                  <a:gd name="T3" fmla="*/ 1225730 h 2276475"/>
                  <a:gd name="T4" fmla="*/ 1476893 w 1766888"/>
                  <a:gd name="T5" fmla="*/ 1355254 h 2276475"/>
                  <a:gd name="T6" fmla="*/ 1467326 w 1766888"/>
                  <a:gd name="T7" fmla="*/ 1751008 h 2276475"/>
                  <a:gd name="T8" fmla="*/ 1407533 w 1766888"/>
                  <a:gd name="T9" fmla="*/ 1803934 h 2276475"/>
                  <a:gd name="T10" fmla="*/ 1219918 w 1766888"/>
                  <a:gd name="T11" fmla="*/ 1867233 h 2276475"/>
                  <a:gd name="T12" fmla="*/ 903948 w 1766888"/>
                  <a:gd name="T13" fmla="*/ 1905000 h 2276475"/>
                  <a:gd name="T14" fmla="*/ 967726 w 1766888"/>
                  <a:gd name="T15" fmla="*/ 1656591 h 2276475"/>
                  <a:gd name="T16" fmla="*/ 1003602 w 1766888"/>
                  <a:gd name="T17" fmla="*/ 1348339 h 2276475"/>
                  <a:gd name="T18" fmla="*/ 477984 w 1766888"/>
                  <a:gd name="T19" fmla="*/ 1374851 h 2276475"/>
                  <a:gd name="T20" fmla="*/ 516287 w 1766888"/>
                  <a:gd name="T21" fmla="*/ 1679009 h 2276475"/>
                  <a:gd name="T22" fmla="*/ 547408 w 1766888"/>
                  <a:gd name="T23" fmla="*/ 1902076 h 2276475"/>
                  <a:gd name="T24" fmla="*/ 237796 w 1766888"/>
                  <a:gd name="T25" fmla="*/ 1860334 h 2276475"/>
                  <a:gd name="T26" fmla="*/ 65965 w 1766888"/>
                  <a:gd name="T27" fmla="*/ 1798386 h 2276475"/>
                  <a:gd name="T28" fmla="*/ 9310 w 1766888"/>
                  <a:gd name="T29" fmla="*/ 1745211 h 2276475"/>
                  <a:gd name="T30" fmla="*/ 4788 w 1766888"/>
                  <a:gd name="T31" fmla="*/ 1343212 h 2276475"/>
                  <a:gd name="T32" fmla="*/ 72881 w 1766888"/>
                  <a:gd name="T33" fmla="*/ 1217188 h 2276475"/>
                  <a:gd name="T34" fmla="*/ 198961 w 1766888"/>
                  <a:gd name="T35" fmla="*/ 1149125 h 2276475"/>
                  <a:gd name="T36" fmla="*/ 507437 w 1766888"/>
                  <a:gd name="T37" fmla="*/ 357977 h 2276475"/>
                  <a:gd name="T38" fmla="*/ 463817 w 1766888"/>
                  <a:gd name="T39" fmla="*/ 443754 h 2276475"/>
                  <a:gd name="T40" fmla="*/ 451316 w 1766888"/>
                  <a:gd name="T41" fmla="*/ 602028 h 2276475"/>
                  <a:gd name="T42" fmla="*/ 470998 w 1766888"/>
                  <a:gd name="T43" fmla="*/ 723921 h 2276475"/>
                  <a:gd name="T44" fmla="*/ 544941 w 1766888"/>
                  <a:gd name="T45" fmla="*/ 876619 h 2276475"/>
                  <a:gd name="T46" fmla="*/ 637237 w 1766888"/>
                  <a:gd name="T47" fmla="*/ 967972 h 2276475"/>
                  <a:gd name="T48" fmla="*/ 711977 w 1766888"/>
                  <a:gd name="T49" fmla="*/ 999309 h 2276475"/>
                  <a:gd name="T50" fmla="*/ 785919 w 1766888"/>
                  <a:gd name="T51" fmla="*/ 992936 h 2276475"/>
                  <a:gd name="T52" fmla="*/ 860129 w 1766888"/>
                  <a:gd name="T53" fmla="*/ 949915 h 2276475"/>
                  <a:gd name="T54" fmla="*/ 965989 w 1766888"/>
                  <a:gd name="T55" fmla="*/ 814213 h 2276475"/>
                  <a:gd name="T56" fmla="*/ 1011472 w 1766888"/>
                  <a:gd name="T57" fmla="*/ 684618 h 2276475"/>
                  <a:gd name="T58" fmla="*/ 1021579 w 1766888"/>
                  <a:gd name="T59" fmla="*/ 552368 h 2276475"/>
                  <a:gd name="T60" fmla="*/ 823423 w 1766888"/>
                  <a:gd name="T61" fmla="*/ 523688 h 2276475"/>
                  <a:gd name="T62" fmla="*/ 651866 w 1766888"/>
                  <a:gd name="T63" fmla="*/ 465795 h 2276475"/>
                  <a:gd name="T64" fmla="*/ 565155 w 1766888"/>
                  <a:gd name="T65" fmla="*/ 391172 h 2276475"/>
                  <a:gd name="T66" fmla="*/ 515417 w 1766888"/>
                  <a:gd name="T67" fmla="*/ 357712 h 2276475"/>
                  <a:gd name="T68" fmla="*/ 873960 w 1766888"/>
                  <a:gd name="T69" fmla="*/ 9561 h 2276475"/>
                  <a:gd name="T70" fmla="*/ 992587 w 1766888"/>
                  <a:gd name="T71" fmla="*/ 51785 h 2276475"/>
                  <a:gd name="T72" fmla="*/ 1081957 w 1766888"/>
                  <a:gd name="T73" fmla="*/ 125876 h 2276475"/>
                  <a:gd name="T74" fmla="*/ 1157230 w 1766888"/>
                  <a:gd name="T75" fmla="*/ 249097 h 2276475"/>
                  <a:gd name="T76" fmla="*/ 1230906 w 1766888"/>
                  <a:gd name="T77" fmla="*/ 488103 h 2276475"/>
                  <a:gd name="T78" fmla="*/ 1337831 w 1766888"/>
                  <a:gd name="T79" fmla="*/ 751008 h 2276475"/>
                  <a:gd name="T80" fmla="*/ 1364961 w 1766888"/>
                  <a:gd name="T81" fmla="*/ 875823 h 2276475"/>
                  <a:gd name="T82" fmla="*/ 1347938 w 1766888"/>
                  <a:gd name="T83" fmla="*/ 927341 h 2276475"/>
                  <a:gd name="T84" fmla="*/ 1304583 w 1766888"/>
                  <a:gd name="T85" fmla="*/ 961864 h 2276475"/>
                  <a:gd name="T86" fmla="*/ 1156165 w 1766888"/>
                  <a:gd name="T87" fmla="*/ 978330 h 2276475"/>
                  <a:gd name="T88" fmla="*/ 961733 w 1766888"/>
                  <a:gd name="T89" fmla="*/ 983110 h 2276475"/>
                  <a:gd name="T90" fmla="*/ 867310 w 1766888"/>
                  <a:gd name="T91" fmla="*/ 1058264 h 2276475"/>
                  <a:gd name="T92" fmla="*/ 768631 w 1766888"/>
                  <a:gd name="T93" fmla="*/ 1094911 h 2276475"/>
                  <a:gd name="T94" fmla="*/ 672612 w 1766888"/>
                  <a:gd name="T95" fmla="*/ 1087741 h 2276475"/>
                  <a:gd name="T96" fmla="*/ 575529 w 1766888"/>
                  <a:gd name="T97" fmla="*/ 1038878 h 2276475"/>
                  <a:gd name="T98" fmla="*/ 485893 w 1766888"/>
                  <a:gd name="T99" fmla="*/ 954163 h 2276475"/>
                  <a:gd name="T100" fmla="*/ 264863 w 1766888"/>
                  <a:gd name="T101" fmla="*/ 979126 h 2276475"/>
                  <a:gd name="T102" fmla="*/ 164055 w 1766888"/>
                  <a:gd name="T103" fmla="*/ 948321 h 2276475"/>
                  <a:gd name="T104" fmla="*/ 133202 w 1766888"/>
                  <a:gd name="T105" fmla="*/ 907159 h 2276475"/>
                  <a:gd name="T106" fmla="*/ 132404 w 1766888"/>
                  <a:gd name="T107" fmla="*/ 813681 h 2276475"/>
                  <a:gd name="T108" fmla="*/ 214592 w 1766888"/>
                  <a:gd name="T109" fmla="*/ 612651 h 2276475"/>
                  <a:gd name="T110" fmla="*/ 305558 w 1766888"/>
                  <a:gd name="T111" fmla="*/ 333014 h 2276475"/>
                  <a:gd name="T112" fmla="*/ 369925 w 1766888"/>
                  <a:gd name="T113" fmla="*/ 180582 h 2276475"/>
                  <a:gd name="T114" fmla="*/ 453443 w 1766888"/>
                  <a:gd name="T115" fmla="*/ 83652 h 2276475"/>
                  <a:gd name="T116" fmla="*/ 546537 w 1766888"/>
                  <a:gd name="T117" fmla="*/ 29212 h 2276475"/>
                  <a:gd name="T118" fmla="*/ 706391 w 1766888"/>
                  <a:gd name="T119" fmla="*/ 265 h 227647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766888" h="2276475">
                    <a:moveTo>
                      <a:pt x="1210250" y="1347787"/>
                    </a:moveTo>
                    <a:lnTo>
                      <a:pt x="1263883" y="1351283"/>
                    </a:lnTo>
                    <a:lnTo>
                      <a:pt x="1313390" y="1354461"/>
                    </a:lnTo>
                    <a:lnTo>
                      <a:pt x="1357502" y="1357640"/>
                    </a:lnTo>
                    <a:lnTo>
                      <a:pt x="1395267" y="1360818"/>
                    </a:lnTo>
                    <a:lnTo>
                      <a:pt x="1449535" y="1364950"/>
                    </a:lnTo>
                    <a:lnTo>
                      <a:pt x="1469211" y="1366857"/>
                    </a:lnTo>
                    <a:lnTo>
                      <a:pt x="1484443" y="1367174"/>
                    </a:lnTo>
                    <a:lnTo>
                      <a:pt x="1499676" y="1368446"/>
                    </a:lnTo>
                    <a:lnTo>
                      <a:pt x="1514275" y="1370671"/>
                    </a:lnTo>
                    <a:lnTo>
                      <a:pt x="1529190" y="1373213"/>
                    </a:lnTo>
                    <a:lnTo>
                      <a:pt x="1543471" y="1376391"/>
                    </a:lnTo>
                    <a:lnTo>
                      <a:pt x="1557752" y="1380205"/>
                    </a:lnTo>
                    <a:lnTo>
                      <a:pt x="1571716" y="1384973"/>
                    </a:lnTo>
                    <a:lnTo>
                      <a:pt x="1585045" y="1390058"/>
                    </a:lnTo>
                    <a:lnTo>
                      <a:pt x="1598056" y="1396414"/>
                    </a:lnTo>
                    <a:lnTo>
                      <a:pt x="1611385" y="1403089"/>
                    </a:lnTo>
                    <a:lnTo>
                      <a:pt x="1623762" y="1410399"/>
                    </a:lnTo>
                    <a:lnTo>
                      <a:pt x="1635821" y="1418027"/>
                    </a:lnTo>
                    <a:lnTo>
                      <a:pt x="1647246" y="1426290"/>
                    </a:lnTo>
                    <a:lnTo>
                      <a:pt x="1658671" y="1435189"/>
                    </a:lnTo>
                    <a:lnTo>
                      <a:pt x="1669143" y="1444724"/>
                    </a:lnTo>
                    <a:lnTo>
                      <a:pt x="1679933" y="1454577"/>
                    </a:lnTo>
                    <a:lnTo>
                      <a:pt x="1689771" y="1464747"/>
                    </a:lnTo>
                    <a:lnTo>
                      <a:pt x="1698975" y="1475553"/>
                    </a:lnTo>
                    <a:lnTo>
                      <a:pt x="1707860" y="1486995"/>
                    </a:lnTo>
                    <a:lnTo>
                      <a:pt x="1716112" y="1498437"/>
                    </a:lnTo>
                    <a:lnTo>
                      <a:pt x="1723728" y="1510514"/>
                    </a:lnTo>
                    <a:lnTo>
                      <a:pt x="1731027" y="1522909"/>
                    </a:lnTo>
                    <a:lnTo>
                      <a:pt x="1737692" y="1535622"/>
                    </a:lnTo>
                    <a:lnTo>
                      <a:pt x="1743404" y="1548971"/>
                    </a:lnTo>
                    <a:lnTo>
                      <a:pt x="1749116" y="1562638"/>
                    </a:lnTo>
                    <a:lnTo>
                      <a:pt x="1753242" y="1576622"/>
                    </a:lnTo>
                    <a:lnTo>
                      <a:pt x="1757368" y="1590606"/>
                    </a:lnTo>
                    <a:lnTo>
                      <a:pt x="1761176" y="1605226"/>
                    </a:lnTo>
                    <a:lnTo>
                      <a:pt x="1763715" y="1619528"/>
                    </a:lnTo>
                    <a:lnTo>
                      <a:pt x="1765301" y="1634784"/>
                    </a:lnTo>
                    <a:lnTo>
                      <a:pt x="1766571" y="1650040"/>
                    </a:lnTo>
                    <a:lnTo>
                      <a:pt x="1766888" y="1665295"/>
                    </a:lnTo>
                    <a:lnTo>
                      <a:pt x="1766888" y="2042873"/>
                    </a:lnTo>
                    <a:lnTo>
                      <a:pt x="1766571" y="2049547"/>
                    </a:lnTo>
                    <a:lnTo>
                      <a:pt x="1766254" y="2055904"/>
                    </a:lnTo>
                    <a:lnTo>
                      <a:pt x="1764667" y="2062260"/>
                    </a:lnTo>
                    <a:lnTo>
                      <a:pt x="1763080" y="2068299"/>
                    </a:lnTo>
                    <a:lnTo>
                      <a:pt x="1761176" y="2074656"/>
                    </a:lnTo>
                    <a:lnTo>
                      <a:pt x="1758637" y="2080694"/>
                    </a:lnTo>
                    <a:lnTo>
                      <a:pt x="1755463" y="2086733"/>
                    </a:lnTo>
                    <a:lnTo>
                      <a:pt x="1752290" y="2092454"/>
                    </a:lnTo>
                    <a:lnTo>
                      <a:pt x="1748799" y="2098175"/>
                    </a:lnTo>
                    <a:lnTo>
                      <a:pt x="1744356" y="2104213"/>
                    </a:lnTo>
                    <a:lnTo>
                      <a:pt x="1739596" y="2109616"/>
                    </a:lnTo>
                    <a:lnTo>
                      <a:pt x="1734836" y="2115019"/>
                    </a:lnTo>
                    <a:lnTo>
                      <a:pt x="1729440" y="2120423"/>
                    </a:lnTo>
                    <a:lnTo>
                      <a:pt x="1723411" y="2125826"/>
                    </a:lnTo>
                    <a:lnTo>
                      <a:pt x="1717381" y="2131229"/>
                    </a:lnTo>
                    <a:lnTo>
                      <a:pt x="1710717" y="2136314"/>
                    </a:lnTo>
                    <a:lnTo>
                      <a:pt x="1703735" y="2141399"/>
                    </a:lnTo>
                    <a:lnTo>
                      <a:pt x="1696436" y="2146166"/>
                    </a:lnTo>
                    <a:lnTo>
                      <a:pt x="1688819" y="2150934"/>
                    </a:lnTo>
                    <a:lnTo>
                      <a:pt x="1680885" y="2155701"/>
                    </a:lnTo>
                    <a:lnTo>
                      <a:pt x="1672634" y="2160469"/>
                    </a:lnTo>
                    <a:lnTo>
                      <a:pt x="1663748" y="2164918"/>
                    </a:lnTo>
                    <a:lnTo>
                      <a:pt x="1654545" y="2169368"/>
                    </a:lnTo>
                    <a:lnTo>
                      <a:pt x="1645342" y="2173817"/>
                    </a:lnTo>
                    <a:lnTo>
                      <a:pt x="1625666" y="2182081"/>
                    </a:lnTo>
                    <a:lnTo>
                      <a:pt x="1604721" y="2190344"/>
                    </a:lnTo>
                    <a:lnTo>
                      <a:pt x="1582823" y="2198290"/>
                    </a:lnTo>
                    <a:lnTo>
                      <a:pt x="1559656" y="2205600"/>
                    </a:lnTo>
                    <a:lnTo>
                      <a:pt x="1535537" y="2212592"/>
                    </a:lnTo>
                    <a:lnTo>
                      <a:pt x="1510149" y="2218949"/>
                    </a:lnTo>
                    <a:lnTo>
                      <a:pt x="1484126" y="2225623"/>
                    </a:lnTo>
                    <a:lnTo>
                      <a:pt x="1456834" y="2231344"/>
                    </a:lnTo>
                    <a:lnTo>
                      <a:pt x="1428907" y="2237383"/>
                    </a:lnTo>
                    <a:lnTo>
                      <a:pt x="1400027" y="2242468"/>
                    </a:lnTo>
                    <a:lnTo>
                      <a:pt x="1370514" y="2247553"/>
                    </a:lnTo>
                    <a:lnTo>
                      <a:pt x="1340365" y="2252003"/>
                    </a:lnTo>
                    <a:lnTo>
                      <a:pt x="1309582" y="2256134"/>
                    </a:lnTo>
                    <a:lnTo>
                      <a:pt x="1277846" y="2259948"/>
                    </a:lnTo>
                    <a:lnTo>
                      <a:pt x="1245793" y="2263444"/>
                    </a:lnTo>
                    <a:lnTo>
                      <a:pt x="1213423" y="2266940"/>
                    </a:lnTo>
                    <a:lnTo>
                      <a:pt x="1180736" y="2269801"/>
                    </a:lnTo>
                    <a:lnTo>
                      <a:pt x="1147096" y="2272343"/>
                    </a:lnTo>
                    <a:lnTo>
                      <a:pt x="1113457" y="2274568"/>
                    </a:lnTo>
                    <a:lnTo>
                      <a:pt x="1079500" y="2276475"/>
                    </a:lnTo>
                    <a:lnTo>
                      <a:pt x="1087117" y="2255499"/>
                    </a:lnTo>
                    <a:lnTo>
                      <a:pt x="1094416" y="2233886"/>
                    </a:lnTo>
                    <a:lnTo>
                      <a:pt x="1101715" y="2211321"/>
                    </a:lnTo>
                    <a:lnTo>
                      <a:pt x="1108697" y="2188119"/>
                    </a:lnTo>
                    <a:lnTo>
                      <a:pt x="1115044" y="2164283"/>
                    </a:lnTo>
                    <a:lnTo>
                      <a:pt x="1121708" y="2139810"/>
                    </a:lnTo>
                    <a:lnTo>
                      <a:pt x="1127738" y="2114702"/>
                    </a:lnTo>
                    <a:lnTo>
                      <a:pt x="1133768" y="2088958"/>
                    </a:lnTo>
                    <a:lnTo>
                      <a:pt x="1139480" y="2062260"/>
                    </a:lnTo>
                    <a:lnTo>
                      <a:pt x="1144875" y="2035245"/>
                    </a:lnTo>
                    <a:lnTo>
                      <a:pt x="1150587" y="2007912"/>
                    </a:lnTo>
                    <a:lnTo>
                      <a:pt x="1155665" y="1979626"/>
                    </a:lnTo>
                    <a:lnTo>
                      <a:pt x="1160425" y="1951021"/>
                    </a:lnTo>
                    <a:lnTo>
                      <a:pt x="1164551" y="1922099"/>
                    </a:lnTo>
                    <a:lnTo>
                      <a:pt x="1168994" y="1892541"/>
                    </a:lnTo>
                    <a:lnTo>
                      <a:pt x="1173437" y="1862665"/>
                    </a:lnTo>
                    <a:lnTo>
                      <a:pt x="1177562" y="1832472"/>
                    </a:lnTo>
                    <a:lnTo>
                      <a:pt x="1181053" y="1801643"/>
                    </a:lnTo>
                    <a:lnTo>
                      <a:pt x="1184227" y="1770496"/>
                    </a:lnTo>
                    <a:lnTo>
                      <a:pt x="1187718" y="1739349"/>
                    </a:lnTo>
                    <a:lnTo>
                      <a:pt x="1190891" y="1707566"/>
                    </a:lnTo>
                    <a:lnTo>
                      <a:pt x="1193747" y="1675466"/>
                    </a:lnTo>
                    <a:lnTo>
                      <a:pt x="1196286" y="1643365"/>
                    </a:lnTo>
                    <a:lnTo>
                      <a:pt x="1198508" y="1611265"/>
                    </a:lnTo>
                    <a:lnTo>
                      <a:pt x="1200729" y="1578529"/>
                    </a:lnTo>
                    <a:lnTo>
                      <a:pt x="1202951" y="1546111"/>
                    </a:lnTo>
                    <a:lnTo>
                      <a:pt x="1206124" y="1480003"/>
                    </a:lnTo>
                    <a:lnTo>
                      <a:pt x="1208663" y="1413895"/>
                    </a:lnTo>
                    <a:lnTo>
                      <a:pt x="1210250" y="1347787"/>
                    </a:lnTo>
                    <a:close/>
                    <a:moveTo>
                      <a:pt x="556835" y="1347787"/>
                    </a:moveTo>
                    <a:lnTo>
                      <a:pt x="558423" y="1413872"/>
                    </a:lnTo>
                    <a:lnTo>
                      <a:pt x="560965" y="1479958"/>
                    </a:lnTo>
                    <a:lnTo>
                      <a:pt x="564459" y="1545407"/>
                    </a:lnTo>
                    <a:lnTo>
                      <a:pt x="566047" y="1578132"/>
                    </a:lnTo>
                    <a:lnTo>
                      <a:pt x="568271" y="1610540"/>
                    </a:lnTo>
                    <a:lnTo>
                      <a:pt x="570812" y="1642947"/>
                    </a:lnTo>
                    <a:lnTo>
                      <a:pt x="573353" y="1675036"/>
                    </a:lnTo>
                    <a:lnTo>
                      <a:pt x="576529" y="1706808"/>
                    </a:lnTo>
                    <a:lnTo>
                      <a:pt x="579388" y="1738580"/>
                    </a:lnTo>
                    <a:lnTo>
                      <a:pt x="582565" y="1769716"/>
                    </a:lnTo>
                    <a:lnTo>
                      <a:pt x="586376" y="1800852"/>
                    </a:lnTo>
                    <a:lnTo>
                      <a:pt x="589871" y="1831353"/>
                    </a:lnTo>
                    <a:lnTo>
                      <a:pt x="593682" y="1861854"/>
                    </a:lnTo>
                    <a:lnTo>
                      <a:pt x="597812" y="1891720"/>
                    </a:lnTo>
                    <a:lnTo>
                      <a:pt x="602259" y="1920950"/>
                    </a:lnTo>
                    <a:lnTo>
                      <a:pt x="606706" y="1949862"/>
                    </a:lnTo>
                    <a:lnTo>
                      <a:pt x="611788" y="1978457"/>
                    </a:lnTo>
                    <a:lnTo>
                      <a:pt x="616553" y="2006416"/>
                    </a:lnTo>
                    <a:lnTo>
                      <a:pt x="621953" y="2034375"/>
                    </a:lnTo>
                    <a:lnTo>
                      <a:pt x="627353" y="2061381"/>
                    </a:lnTo>
                    <a:lnTo>
                      <a:pt x="633388" y="2087434"/>
                    </a:lnTo>
                    <a:lnTo>
                      <a:pt x="639106" y="2113487"/>
                    </a:lnTo>
                    <a:lnTo>
                      <a:pt x="645459" y="2138586"/>
                    </a:lnTo>
                    <a:lnTo>
                      <a:pt x="651812" y="2163051"/>
                    </a:lnTo>
                    <a:lnTo>
                      <a:pt x="658482" y="2187197"/>
                    </a:lnTo>
                    <a:lnTo>
                      <a:pt x="665471" y="2210073"/>
                    </a:lnTo>
                    <a:lnTo>
                      <a:pt x="672459" y="2232313"/>
                    </a:lnTo>
                    <a:lnTo>
                      <a:pt x="680082" y="2254236"/>
                    </a:lnTo>
                    <a:lnTo>
                      <a:pt x="687388" y="2274887"/>
                    </a:lnTo>
                    <a:lnTo>
                      <a:pt x="653718" y="2272981"/>
                    </a:lnTo>
                    <a:lnTo>
                      <a:pt x="620047" y="2270439"/>
                    </a:lnTo>
                    <a:lnTo>
                      <a:pt x="587012" y="2267897"/>
                    </a:lnTo>
                    <a:lnTo>
                      <a:pt x="554294" y="2265038"/>
                    </a:lnTo>
                    <a:lnTo>
                      <a:pt x="521576" y="2261543"/>
                    </a:lnTo>
                    <a:lnTo>
                      <a:pt x="490129" y="2257730"/>
                    </a:lnTo>
                    <a:lnTo>
                      <a:pt x="458682" y="2254236"/>
                    </a:lnTo>
                    <a:lnTo>
                      <a:pt x="427553" y="2249787"/>
                    </a:lnTo>
                    <a:lnTo>
                      <a:pt x="397376" y="2245022"/>
                    </a:lnTo>
                    <a:lnTo>
                      <a:pt x="368153" y="2239938"/>
                    </a:lnTo>
                    <a:lnTo>
                      <a:pt x="339247" y="2234855"/>
                    </a:lnTo>
                    <a:lnTo>
                      <a:pt x="311294" y="2229136"/>
                    </a:lnTo>
                    <a:lnTo>
                      <a:pt x="283977" y="2223099"/>
                    </a:lnTo>
                    <a:lnTo>
                      <a:pt x="257612" y="2217063"/>
                    </a:lnTo>
                    <a:lnTo>
                      <a:pt x="232518" y="2210073"/>
                    </a:lnTo>
                    <a:lnTo>
                      <a:pt x="208059" y="2203083"/>
                    </a:lnTo>
                    <a:lnTo>
                      <a:pt x="185188" y="2195775"/>
                    </a:lnTo>
                    <a:lnTo>
                      <a:pt x="162953" y="2188150"/>
                    </a:lnTo>
                    <a:lnTo>
                      <a:pt x="141670" y="2180207"/>
                    </a:lnTo>
                    <a:lnTo>
                      <a:pt x="121976" y="2171629"/>
                    </a:lnTo>
                    <a:lnTo>
                      <a:pt x="113082" y="2167499"/>
                    </a:lnTo>
                    <a:lnTo>
                      <a:pt x="103870" y="2163051"/>
                    </a:lnTo>
                    <a:lnTo>
                      <a:pt x="94976" y="2158285"/>
                    </a:lnTo>
                    <a:lnTo>
                      <a:pt x="86717" y="2153837"/>
                    </a:lnTo>
                    <a:lnTo>
                      <a:pt x="78776" y="2149071"/>
                    </a:lnTo>
                    <a:lnTo>
                      <a:pt x="70517" y="2144305"/>
                    </a:lnTo>
                    <a:lnTo>
                      <a:pt x="63212" y="2139222"/>
                    </a:lnTo>
                    <a:lnTo>
                      <a:pt x="56541" y="2134456"/>
                    </a:lnTo>
                    <a:lnTo>
                      <a:pt x="49870" y="2129372"/>
                    </a:lnTo>
                    <a:lnTo>
                      <a:pt x="43518" y="2124289"/>
                    </a:lnTo>
                    <a:lnTo>
                      <a:pt x="37800" y="2118888"/>
                    </a:lnTo>
                    <a:lnTo>
                      <a:pt x="32400" y="2113804"/>
                    </a:lnTo>
                    <a:lnTo>
                      <a:pt x="27318" y="2108403"/>
                    </a:lnTo>
                    <a:lnTo>
                      <a:pt x="22553" y="2102684"/>
                    </a:lnTo>
                    <a:lnTo>
                      <a:pt x="18423" y="2097283"/>
                    </a:lnTo>
                    <a:lnTo>
                      <a:pt x="14612" y="2091564"/>
                    </a:lnTo>
                    <a:lnTo>
                      <a:pt x="11118" y="2085527"/>
                    </a:lnTo>
                    <a:lnTo>
                      <a:pt x="8259" y="2079809"/>
                    </a:lnTo>
                    <a:lnTo>
                      <a:pt x="5718" y="2074090"/>
                    </a:lnTo>
                    <a:lnTo>
                      <a:pt x="3494" y="2067735"/>
                    </a:lnTo>
                    <a:lnTo>
                      <a:pt x="1588" y="2061699"/>
                    </a:lnTo>
                    <a:lnTo>
                      <a:pt x="635" y="2055344"/>
                    </a:lnTo>
                    <a:lnTo>
                      <a:pt x="0" y="2049308"/>
                    </a:lnTo>
                    <a:lnTo>
                      <a:pt x="0" y="2042636"/>
                    </a:lnTo>
                    <a:lnTo>
                      <a:pt x="0" y="1665187"/>
                    </a:lnTo>
                    <a:lnTo>
                      <a:pt x="318" y="1649937"/>
                    </a:lnTo>
                    <a:lnTo>
                      <a:pt x="1270" y="1634686"/>
                    </a:lnTo>
                    <a:lnTo>
                      <a:pt x="3176" y="1619436"/>
                    </a:lnTo>
                    <a:lnTo>
                      <a:pt x="5718" y="1605138"/>
                    </a:lnTo>
                    <a:lnTo>
                      <a:pt x="8894" y="1590523"/>
                    </a:lnTo>
                    <a:lnTo>
                      <a:pt x="13023" y="1576544"/>
                    </a:lnTo>
                    <a:lnTo>
                      <a:pt x="17788" y="1562564"/>
                    </a:lnTo>
                    <a:lnTo>
                      <a:pt x="23188" y="1548902"/>
                    </a:lnTo>
                    <a:lnTo>
                      <a:pt x="29223" y="1535558"/>
                    </a:lnTo>
                    <a:lnTo>
                      <a:pt x="35576" y="1522849"/>
                    </a:lnTo>
                    <a:lnTo>
                      <a:pt x="42882" y="1510458"/>
                    </a:lnTo>
                    <a:lnTo>
                      <a:pt x="50506" y="1498385"/>
                    </a:lnTo>
                    <a:lnTo>
                      <a:pt x="59082" y="1486947"/>
                    </a:lnTo>
                    <a:lnTo>
                      <a:pt x="67659" y="1475510"/>
                    </a:lnTo>
                    <a:lnTo>
                      <a:pt x="77188" y="1464707"/>
                    </a:lnTo>
                    <a:lnTo>
                      <a:pt x="87035" y="1454540"/>
                    </a:lnTo>
                    <a:lnTo>
                      <a:pt x="97200" y="1444691"/>
                    </a:lnTo>
                    <a:lnTo>
                      <a:pt x="108317" y="1435159"/>
                    </a:lnTo>
                    <a:lnTo>
                      <a:pt x="119435" y="1426263"/>
                    </a:lnTo>
                    <a:lnTo>
                      <a:pt x="131188" y="1418003"/>
                    </a:lnTo>
                    <a:lnTo>
                      <a:pt x="143259" y="1410377"/>
                    </a:lnTo>
                    <a:lnTo>
                      <a:pt x="155647" y="1403070"/>
                    </a:lnTo>
                    <a:lnTo>
                      <a:pt x="168353" y="1396398"/>
                    </a:lnTo>
                    <a:lnTo>
                      <a:pt x="182012" y="1390044"/>
                    </a:lnTo>
                    <a:lnTo>
                      <a:pt x="195353" y="1384960"/>
                    </a:lnTo>
                    <a:lnTo>
                      <a:pt x="209329" y="1380194"/>
                    </a:lnTo>
                    <a:lnTo>
                      <a:pt x="222988" y="1376382"/>
                    </a:lnTo>
                    <a:lnTo>
                      <a:pt x="237600" y="1373204"/>
                    </a:lnTo>
                    <a:lnTo>
                      <a:pt x="252212" y="1370663"/>
                    </a:lnTo>
                    <a:lnTo>
                      <a:pt x="267141" y="1368439"/>
                    </a:lnTo>
                    <a:lnTo>
                      <a:pt x="282388" y="1367168"/>
                    </a:lnTo>
                    <a:lnTo>
                      <a:pt x="297953" y="1366850"/>
                    </a:lnTo>
                    <a:lnTo>
                      <a:pt x="317647" y="1364944"/>
                    </a:lnTo>
                    <a:lnTo>
                      <a:pt x="371965" y="1360813"/>
                    </a:lnTo>
                    <a:lnTo>
                      <a:pt x="409765" y="1357636"/>
                    </a:lnTo>
                    <a:lnTo>
                      <a:pt x="453918" y="1354459"/>
                    </a:lnTo>
                    <a:lnTo>
                      <a:pt x="503153" y="1351282"/>
                    </a:lnTo>
                    <a:lnTo>
                      <a:pt x="556835" y="1347787"/>
                    </a:lnTo>
                    <a:close/>
                    <a:moveTo>
                      <a:pt x="608844" y="427466"/>
                    </a:moveTo>
                    <a:lnTo>
                      <a:pt x="605985" y="427783"/>
                    </a:lnTo>
                    <a:lnTo>
                      <a:pt x="602491" y="428100"/>
                    </a:lnTo>
                    <a:lnTo>
                      <a:pt x="599632" y="428735"/>
                    </a:lnTo>
                    <a:lnTo>
                      <a:pt x="593915" y="430956"/>
                    </a:lnTo>
                    <a:lnTo>
                      <a:pt x="587880" y="434130"/>
                    </a:lnTo>
                    <a:lnTo>
                      <a:pt x="582480" y="437938"/>
                    </a:lnTo>
                    <a:lnTo>
                      <a:pt x="577398" y="442381"/>
                    </a:lnTo>
                    <a:lnTo>
                      <a:pt x="572633" y="456027"/>
                    </a:lnTo>
                    <a:lnTo>
                      <a:pt x="568186" y="470625"/>
                    </a:lnTo>
                    <a:lnTo>
                      <a:pt x="564375" y="485223"/>
                    </a:lnTo>
                    <a:lnTo>
                      <a:pt x="560245" y="499821"/>
                    </a:lnTo>
                    <a:lnTo>
                      <a:pt x="557069" y="515053"/>
                    </a:lnTo>
                    <a:lnTo>
                      <a:pt x="553893" y="530286"/>
                    </a:lnTo>
                    <a:lnTo>
                      <a:pt x="550716" y="545836"/>
                    </a:lnTo>
                    <a:lnTo>
                      <a:pt x="548175" y="561386"/>
                    </a:lnTo>
                    <a:lnTo>
                      <a:pt x="545634" y="577570"/>
                    </a:lnTo>
                    <a:lnTo>
                      <a:pt x="544046" y="593438"/>
                    </a:lnTo>
                    <a:lnTo>
                      <a:pt x="542140" y="609940"/>
                    </a:lnTo>
                    <a:lnTo>
                      <a:pt x="540552" y="626442"/>
                    </a:lnTo>
                    <a:lnTo>
                      <a:pt x="539599" y="642944"/>
                    </a:lnTo>
                    <a:lnTo>
                      <a:pt x="538964" y="660080"/>
                    </a:lnTo>
                    <a:lnTo>
                      <a:pt x="538328" y="676900"/>
                    </a:lnTo>
                    <a:lnTo>
                      <a:pt x="538011" y="694036"/>
                    </a:lnTo>
                    <a:lnTo>
                      <a:pt x="538328" y="706730"/>
                    </a:lnTo>
                    <a:lnTo>
                      <a:pt x="538964" y="719424"/>
                    </a:lnTo>
                    <a:lnTo>
                      <a:pt x="539599" y="732118"/>
                    </a:lnTo>
                    <a:lnTo>
                      <a:pt x="540234" y="744495"/>
                    </a:lnTo>
                    <a:lnTo>
                      <a:pt x="541505" y="756871"/>
                    </a:lnTo>
                    <a:lnTo>
                      <a:pt x="542775" y="769248"/>
                    </a:lnTo>
                    <a:lnTo>
                      <a:pt x="544681" y="781624"/>
                    </a:lnTo>
                    <a:lnTo>
                      <a:pt x="546587" y="794001"/>
                    </a:lnTo>
                    <a:lnTo>
                      <a:pt x="548493" y="806060"/>
                    </a:lnTo>
                    <a:lnTo>
                      <a:pt x="550716" y="818119"/>
                    </a:lnTo>
                    <a:lnTo>
                      <a:pt x="553893" y="829861"/>
                    </a:lnTo>
                    <a:lnTo>
                      <a:pt x="556434" y="841920"/>
                    </a:lnTo>
                    <a:lnTo>
                      <a:pt x="559610" y="853662"/>
                    </a:lnTo>
                    <a:lnTo>
                      <a:pt x="562469" y="865086"/>
                    </a:lnTo>
                    <a:lnTo>
                      <a:pt x="566280" y="876511"/>
                    </a:lnTo>
                    <a:lnTo>
                      <a:pt x="569774" y="887618"/>
                    </a:lnTo>
                    <a:lnTo>
                      <a:pt x="573586" y="899042"/>
                    </a:lnTo>
                    <a:lnTo>
                      <a:pt x="577398" y="909832"/>
                    </a:lnTo>
                    <a:lnTo>
                      <a:pt x="581845" y="920939"/>
                    </a:lnTo>
                    <a:lnTo>
                      <a:pt x="586292" y="931412"/>
                    </a:lnTo>
                    <a:lnTo>
                      <a:pt x="595185" y="952674"/>
                    </a:lnTo>
                    <a:lnTo>
                      <a:pt x="605667" y="972984"/>
                    </a:lnTo>
                    <a:lnTo>
                      <a:pt x="615832" y="992659"/>
                    </a:lnTo>
                    <a:lnTo>
                      <a:pt x="626949" y="1012018"/>
                    </a:lnTo>
                    <a:lnTo>
                      <a:pt x="638702" y="1030106"/>
                    </a:lnTo>
                    <a:lnTo>
                      <a:pt x="650772" y="1047560"/>
                    </a:lnTo>
                    <a:lnTo>
                      <a:pt x="663477" y="1064380"/>
                    </a:lnTo>
                    <a:lnTo>
                      <a:pt x="676183" y="1080564"/>
                    </a:lnTo>
                    <a:lnTo>
                      <a:pt x="689841" y="1095797"/>
                    </a:lnTo>
                    <a:lnTo>
                      <a:pt x="703499" y="1109760"/>
                    </a:lnTo>
                    <a:lnTo>
                      <a:pt x="710487" y="1116424"/>
                    </a:lnTo>
                    <a:lnTo>
                      <a:pt x="717475" y="1123089"/>
                    </a:lnTo>
                    <a:lnTo>
                      <a:pt x="724781" y="1129118"/>
                    </a:lnTo>
                    <a:lnTo>
                      <a:pt x="731769" y="1135148"/>
                    </a:lnTo>
                    <a:lnTo>
                      <a:pt x="739075" y="1140860"/>
                    </a:lnTo>
                    <a:lnTo>
                      <a:pt x="746380" y="1146255"/>
                    </a:lnTo>
                    <a:lnTo>
                      <a:pt x="753686" y="1151967"/>
                    </a:lnTo>
                    <a:lnTo>
                      <a:pt x="760992" y="1156727"/>
                    </a:lnTo>
                    <a:lnTo>
                      <a:pt x="768297" y="1161170"/>
                    </a:lnTo>
                    <a:lnTo>
                      <a:pt x="775920" y="1165613"/>
                    </a:lnTo>
                    <a:lnTo>
                      <a:pt x="783226" y="1170056"/>
                    </a:lnTo>
                    <a:lnTo>
                      <a:pt x="790532" y="1174181"/>
                    </a:lnTo>
                    <a:lnTo>
                      <a:pt x="798155" y="1177355"/>
                    </a:lnTo>
                    <a:lnTo>
                      <a:pt x="805461" y="1180528"/>
                    </a:lnTo>
                    <a:lnTo>
                      <a:pt x="813084" y="1184019"/>
                    </a:lnTo>
                    <a:lnTo>
                      <a:pt x="820390" y="1186558"/>
                    </a:lnTo>
                    <a:lnTo>
                      <a:pt x="828013" y="1189097"/>
                    </a:lnTo>
                    <a:lnTo>
                      <a:pt x="835318" y="1191318"/>
                    </a:lnTo>
                    <a:lnTo>
                      <a:pt x="842624" y="1192588"/>
                    </a:lnTo>
                    <a:lnTo>
                      <a:pt x="850247" y="1194174"/>
                    </a:lnTo>
                    <a:lnTo>
                      <a:pt x="857553" y="1195444"/>
                    </a:lnTo>
                    <a:lnTo>
                      <a:pt x="864859" y="1196396"/>
                    </a:lnTo>
                    <a:lnTo>
                      <a:pt x="872164" y="1196713"/>
                    </a:lnTo>
                    <a:lnTo>
                      <a:pt x="879470" y="1197030"/>
                    </a:lnTo>
                    <a:lnTo>
                      <a:pt x="886776" y="1196713"/>
                    </a:lnTo>
                    <a:lnTo>
                      <a:pt x="894081" y="1196396"/>
                    </a:lnTo>
                    <a:lnTo>
                      <a:pt x="901387" y="1195444"/>
                    </a:lnTo>
                    <a:lnTo>
                      <a:pt x="909010" y="1194174"/>
                    </a:lnTo>
                    <a:lnTo>
                      <a:pt x="916316" y="1192588"/>
                    </a:lnTo>
                    <a:lnTo>
                      <a:pt x="923621" y="1191318"/>
                    </a:lnTo>
                    <a:lnTo>
                      <a:pt x="931245" y="1189097"/>
                    </a:lnTo>
                    <a:lnTo>
                      <a:pt x="938550" y="1186558"/>
                    </a:lnTo>
                    <a:lnTo>
                      <a:pt x="946174" y="1184019"/>
                    </a:lnTo>
                    <a:lnTo>
                      <a:pt x="953479" y="1180528"/>
                    </a:lnTo>
                    <a:lnTo>
                      <a:pt x="961102" y="1177355"/>
                    </a:lnTo>
                    <a:lnTo>
                      <a:pt x="968408" y="1174181"/>
                    </a:lnTo>
                    <a:lnTo>
                      <a:pt x="976031" y="1170056"/>
                    </a:lnTo>
                    <a:lnTo>
                      <a:pt x="983337" y="1165613"/>
                    </a:lnTo>
                    <a:lnTo>
                      <a:pt x="990643" y="1161170"/>
                    </a:lnTo>
                    <a:lnTo>
                      <a:pt x="997948" y="1156727"/>
                    </a:lnTo>
                    <a:lnTo>
                      <a:pt x="1005572" y="1151967"/>
                    </a:lnTo>
                    <a:lnTo>
                      <a:pt x="1012877" y="1146255"/>
                    </a:lnTo>
                    <a:lnTo>
                      <a:pt x="1019865" y="1140860"/>
                    </a:lnTo>
                    <a:lnTo>
                      <a:pt x="1027171" y="1135148"/>
                    </a:lnTo>
                    <a:lnTo>
                      <a:pt x="1034476" y="1129118"/>
                    </a:lnTo>
                    <a:lnTo>
                      <a:pt x="1041147" y="1123089"/>
                    </a:lnTo>
                    <a:lnTo>
                      <a:pt x="1048452" y="1116424"/>
                    </a:lnTo>
                    <a:lnTo>
                      <a:pt x="1055440" y="1109760"/>
                    </a:lnTo>
                    <a:lnTo>
                      <a:pt x="1069099" y="1095797"/>
                    </a:lnTo>
                    <a:lnTo>
                      <a:pt x="1082439" y="1080564"/>
                    </a:lnTo>
                    <a:lnTo>
                      <a:pt x="1095463" y="1064380"/>
                    </a:lnTo>
                    <a:lnTo>
                      <a:pt x="1107850" y="1047560"/>
                    </a:lnTo>
                    <a:lnTo>
                      <a:pt x="1120238" y="1030106"/>
                    </a:lnTo>
                    <a:lnTo>
                      <a:pt x="1131673" y="1012018"/>
                    </a:lnTo>
                    <a:lnTo>
                      <a:pt x="1143108" y="992659"/>
                    </a:lnTo>
                    <a:lnTo>
                      <a:pt x="1153590" y="972984"/>
                    </a:lnTo>
                    <a:lnTo>
                      <a:pt x="1163437" y="952674"/>
                    </a:lnTo>
                    <a:lnTo>
                      <a:pt x="1172966" y="931412"/>
                    </a:lnTo>
                    <a:lnTo>
                      <a:pt x="1177413" y="920939"/>
                    </a:lnTo>
                    <a:lnTo>
                      <a:pt x="1181224" y="909832"/>
                    </a:lnTo>
                    <a:lnTo>
                      <a:pt x="1185354" y="899042"/>
                    </a:lnTo>
                    <a:lnTo>
                      <a:pt x="1189165" y="887618"/>
                    </a:lnTo>
                    <a:lnTo>
                      <a:pt x="1192977" y="876511"/>
                    </a:lnTo>
                    <a:lnTo>
                      <a:pt x="1196153" y="865086"/>
                    </a:lnTo>
                    <a:lnTo>
                      <a:pt x="1199647" y="853662"/>
                    </a:lnTo>
                    <a:lnTo>
                      <a:pt x="1202506" y="841920"/>
                    </a:lnTo>
                    <a:lnTo>
                      <a:pt x="1205365" y="829861"/>
                    </a:lnTo>
                    <a:lnTo>
                      <a:pt x="1207906" y="818119"/>
                    </a:lnTo>
                    <a:lnTo>
                      <a:pt x="1210129" y="806060"/>
                    </a:lnTo>
                    <a:lnTo>
                      <a:pt x="1212353" y="794001"/>
                    </a:lnTo>
                    <a:lnTo>
                      <a:pt x="1214576" y="781624"/>
                    </a:lnTo>
                    <a:lnTo>
                      <a:pt x="1215847" y="769248"/>
                    </a:lnTo>
                    <a:lnTo>
                      <a:pt x="1217435" y="756871"/>
                    </a:lnTo>
                    <a:lnTo>
                      <a:pt x="1218388" y="744495"/>
                    </a:lnTo>
                    <a:lnTo>
                      <a:pt x="1219658" y="732118"/>
                    </a:lnTo>
                    <a:lnTo>
                      <a:pt x="1220294" y="719424"/>
                    </a:lnTo>
                    <a:lnTo>
                      <a:pt x="1220611" y="706730"/>
                    </a:lnTo>
                    <a:lnTo>
                      <a:pt x="1220611" y="694036"/>
                    </a:lnTo>
                    <a:lnTo>
                      <a:pt x="1220294" y="676900"/>
                    </a:lnTo>
                    <a:lnTo>
                      <a:pt x="1219976" y="660080"/>
                    </a:lnTo>
                    <a:lnTo>
                      <a:pt x="1200600" y="658494"/>
                    </a:lnTo>
                    <a:lnTo>
                      <a:pt x="1181224" y="656907"/>
                    </a:lnTo>
                    <a:lnTo>
                      <a:pt x="1161531" y="655003"/>
                    </a:lnTo>
                    <a:lnTo>
                      <a:pt x="1141837" y="652782"/>
                    </a:lnTo>
                    <a:lnTo>
                      <a:pt x="1122144" y="650243"/>
                    </a:lnTo>
                    <a:lnTo>
                      <a:pt x="1102133" y="647387"/>
                    </a:lnTo>
                    <a:lnTo>
                      <a:pt x="1082122" y="644530"/>
                    </a:lnTo>
                    <a:lnTo>
                      <a:pt x="1062111" y="641040"/>
                    </a:lnTo>
                    <a:lnTo>
                      <a:pt x="1042417" y="637549"/>
                    </a:lnTo>
                    <a:lnTo>
                      <a:pt x="1022406" y="633741"/>
                    </a:lnTo>
                    <a:lnTo>
                      <a:pt x="1002713" y="629933"/>
                    </a:lnTo>
                    <a:lnTo>
                      <a:pt x="983337" y="625807"/>
                    </a:lnTo>
                    <a:lnTo>
                      <a:pt x="963961" y="621047"/>
                    </a:lnTo>
                    <a:lnTo>
                      <a:pt x="944903" y="616604"/>
                    </a:lnTo>
                    <a:lnTo>
                      <a:pt x="926480" y="611527"/>
                    </a:lnTo>
                    <a:lnTo>
                      <a:pt x="907740" y="606449"/>
                    </a:lnTo>
                    <a:lnTo>
                      <a:pt x="889952" y="601054"/>
                    </a:lnTo>
                    <a:lnTo>
                      <a:pt x="872482" y="595659"/>
                    </a:lnTo>
                    <a:lnTo>
                      <a:pt x="855330" y="589312"/>
                    </a:lnTo>
                    <a:lnTo>
                      <a:pt x="838495" y="583600"/>
                    </a:lnTo>
                    <a:lnTo>
                      <a:pt x="822613" y="576936"/>
                    </a:lnTo>
                    <a:lnTo>
                      <a:pt x="807049" y="570589"/>
                    </a:lnTo>
                    <a:lnTo>
                      <a:pt x="792120" y="563607"/>
                    </a:lnTo>
                    <a:lnTo>
                      <a:pt x="778462" y="556625"/>
                    </a:lnTo>
                    <a:lnTo>
                      <a:pt x="764803" y="549327"/>
                    </a:lnTo>
                    <a:lnTo>
                      <a:pt x="752098" y="541710"/>
                    </a:lnTo>
                    <a:lnTo>
                      <a:pt x="740345" y="534094"/>
                    </a:lnTo>
                    <a:lnTo>
                      <a:pt x="729228" y="526160"/>
                    </a:lnTo>
                    <a:lnTo>
                      <a:pt x="719381" y="517909"/>
                    </a:lnTo>
                    <a:lnTo>
                      <a:pt x="709852" y="509658"/>
                    </a:lnTo>
                    <a:lnTo>
                      <a:pt x="705723" y="505215"/>
                    </a:lnTo>
                    <a:lnTo>
                      <a:pt x="701911" y="500773"/>
                    </a:lnTo>
                    <a:lnTo>
                      <a:pt x="698100" y="496647"/>
                    </a:lnTo>
                    <a:lnTo>
                      <a:pt x="694606" y="491887"/>
                    </a:lnTo>
                    <a:lnTo>
                      <a:pt x="684441" y="478558"/>
                    </a:lnTo>
                    <a:lnTo>
                      <a:pt x="674912" y="467451"/>
                    </a:lnTo>
                    <a:lnTo>
                      <a:pt x="665383" y="457613"/>
                    </a:lnTo>
                    <a:lnTo>
                      <a:pt x="656489" y="449045"/>
                    </a:lnTo>
                    <a:lnTo>
                      <a:pt x="648231" y="442381"/>
                    </a:lnTo>
                    <a:lnTo>
                      <a:pt x="644101" y="439207"/>
                    </a:lnTo>
                    <a:lnTo>
                      <a:pt x="640607" y="436669"/>
                    </a:lnTo>
                    <a:lnTo>
                      <a:pt x="636478" y="434765"/>
                    </a:lnTo>
                    <a:lnTo>
                      <a:pt x="632984" y="432860"/>
                    </a:lnTo>
                    <a:lnTo>
                      <a:pt x="629172" y="430956"/>
                    </a:lnTo>
                    <a:lnTo>
                      <a:pt x="625678" y="430004"/>
                    </a:lnTo>
                    <a:lnTo>
                      <a:pt x="622184" y="428735"/>
                    </a:lnTo>
                    <a:lnTo>
                      <a:pt x="618690" y="428100"/>
                    </a:lnTo>
                    <a:lnTo>
                      <a:pt x="615514" y="427466"/>
                    </a:lnTo>
                    <a:lnTo>
                      <a:pt x="612020" y="427466"/>
                    </a:lnTo>
                    <a:lnTo>
                      <a:pt x="608844" y="427466"/>
                    </a:lnTo>
                    <a:close/>
                    <a:moveTo>
                      <a:pt x="860094" y="0"/>
                    </a:moveTo>
                    <a:lnTo>
                      <a:pt x="890587" y="0"/>
                    </a:lnTo>
                    <a:lnTo>
                      <a:pt x="921716" y="0"/>
                    </a:lnTo>
                    <a:lnTo>
                      <a:pt x="937597" y="317"/>
                    </a:lnTo>
                    <a:lnTo>
                      <a:pt x="954432" y="1269"/>
                    </a:lnTo>
                    <a:lnTo>
                      <a:pt x="971584" y="2222"/>
                    </a:lnTo>
                    <a:lnTo>
                      <a:pt x="989054" y="3808"/>
                    </a:lnTo>
                    <a:lnTo>
                      <a:pt x="1007477" y="6030"/>
                    </a:lnTo>
                    <a:lnTo>
                      <a:pt x="1025583" y="7934"/>
                    </a:lnTo>
                    <a:lnTo>
                      <a:pt x="1043688" y="11425"/>
                    </a:lnTo>
                    <a:lnTo>
                      <a:pt x="1062746" y="15233"/>
                    </a:lnTo>
                    <a:lnTo>
                      <a:pt x="1081487" y="19676"/>
                    </a:lnTo>
                    <a:lnTo>
                      <a:pt x="1100227" y="25070"/>
                    </a:lnTo>
                    <a:lnTo>
                      <a:pt x="1109756" y="28561"/>
                    </a:lnTo>
                    <a:lnTo>
                      <a:pt x="1119285" y="31735"/>
                    </a:lnTo>
                    <a:lnTo>
                      <a:pt x="1128814" y="34908"/>
                    </a:lnTo>
                    <a:lnTo>
                      <a:pt x="1138343" y="39034"/>
                    </a:lnTo>
                    <a:lnTo>
                      <a:pt x="1147873" y="43159"/>
                    </a:lnTo>
                    <a:lnTo>
                      <a:pt x="1157084" y="47285"/>
                    </a:lnTo>
                    <a:lnTo>
                      <a:pt x="1166613" y="52045"/>
                    </a:lnTo>
                    <a:lnTo>
                      <a:pt x="1176142" y="56805"/>
                    </a:lnTo>
                    <a:lnTo>
                      <a:pt x="1185354" y="61883"/>
                    </a:lnTo>
                    <a:lnTo>
                      <a:pt x="1194883" y="67595"/>
                    </a:lnTo>
                    <a:lnTo>
                      <a:pt x="1203777" y="73307"/>
                    </a:lnTo>
                    <a:lnTo>
                      <a:pt x="1212988" y="79337"/>
                    </a:lnTo>
                    <a:lnTo>
                      <a:pt x="1222200" y="86001"/>
                    </a:lnTo>
                    <a:lnTo>
                      <a:pt x="1231093" y="92665"/>
                    </a:lnTo>
                    <a:lnTo>
                      <a:pt x="1240305" y="99964"/>
                    </a:lnTo>
                    <a:lnTo>
                      <a:pt x="1249199" y="107580"/>
                    </a:lnTo>
                    <a:lnTo>
                      <a:pt x="1257775" y="115197"/>
                    </a:lnTo>
                    <a:lnTo>
                      <a:pt x="1266669" y="123448"/>
                    </a:lnTo>
                    <a:lnTo>
                      <a:pt x="1275245" y="132016"/>
                    </a:lnTo>
                    <a:lnTo>
                      <a:pt x="1283821" y="140902"/>
                    </a:lnTo>
                    <a:lnTo>
                      <a:pt x="1292080" y="150422"/>
                    </a:lnTo>
                    <a:lnTo>
                      <a:pt x="1300656" y="160260"/>
                    </a:lnTo>
                    <a:lnTo>
                      <a:pt x="1308597" y="170415"/>
                    </a:lnTo>
                    <a:lnTo>
                      <a:pt x="1316537" y="181205"/>
                    </a:lnTo>
                    <a:lnTo>
                      <a:pt x="1324478" y="192312"/>
                    </a:lnTo>
                    <a:lnTo>
                      <a:pt x="1332102" y="203736"/>
                    </a:lnTo>
                    <a:lnTo>
                      <a:pt x="1340043" y="215796"/>
                    </a:lnTo>
                    <a:lnTo>
                      <a:pt x="1347031" y="228172"/>
                    </a:lnTo>
                    <a:lnTo>
                      <a:pt x="1354336" y="241183"/>
                    </a:lnTo>
                    <a:lnTo>
                      <a:pt x="1361324" y="254829"/>
                    </a:lnTo>
                    <a:lnTo>
                      <a:pt x="1368312" y="268475"/>
                    </a:lnTo>
                    <a:lnTo>
                      <a:pt x="1375300" y="282756"/>
                    </a:lnTo>
                    <a:lnTo>
                      <a:pt x="1381971" y="297671"/>
                    </a:lnTo>
                    <a:lnTo>
                      <a:pt x="1388006" y="312904"/>
                    </a:lnTo>
                    <a:lnTo>
                      <a:pt x="1394358" y="329088"/>
                    </a:lnTo>
                    <a:lnTo>
                      <a:pt x="1400076" y="345273"/>
                    </a:lnTo>
                    <a:lnTo>
                      <a:pt x="1405793" y="362410"/>
                    </a:lnTo>
                    <a:lnTo>
                      <a:pt x="1411511" y="379864"/>
                    </a:lnTo>
                    <a:lnTo>
                      <a:pt x="1416593" y="397952"/>
                    </a:lnTo>
                    <a:lnTo>
                      <a:pt x="1421675" y="416676"/>
                    </a:lnTo>
                    <a:lnTo>
                      <a:pt x="1431522" y="453488"/>
                    </a:lnTo>
                    <a:lnTo>
                      <a:pt x="1441369" y="488396"/>
                    </a:lnTo>
                    <a:lnTo>
                      <a:pt x="1450898" y="521717"/>
                    </a:lnTo>
                    <a:lnTo>
                      <a:pt x="1460744" y="553452"/>
                    </a:lnTo>
                    <a:lnTo>
                      <a:pt x="1469956" y="583283"/>
                    </a:lnTo>
                    <a:lnTo>
                      <a:pt x="1479485" y="611527"/>
                    </a:lnTo>
                    <a:lnTo>
                      <a:pt x="1489014" y="638501"/>
                    </a:lnTo>
                    <a:lnTo>
                      <a:pt x="1498543" y="663889"/>
                    </a:lnTo>
                    <a:lnTo>
                      <a:pt x="1507755" y="688007"/>
                    </a:lnTo>
                    <a:lnTo>
                      <a:pt x="1516331" y="710856"/>
                    </a:lnTo>
                    <a:lnTo>
                      <a:pt x="1525225" y="732118"/>
                    </a:lnTo>
                    <a:lnTo>
                      <a:pt x="1533483" y="752746"/>
                    </a:lnTo>
                    <a:lnTo>
                      <a:pt x="1550000" y="790510"/>
                    </a:lnTo>
                    <a:lnTo>
                      <a:pt x="1565247" y="824783"/>
                    </a:lnTo>
                    <a:lnTo>
                      <a:pt x="1579540" y="855566"/>
                    </a:lnTo>
                    <a:lnTo>
                      <a:pt x="1592246" y="884127"/>
                    </a:lnTo>
                    <a:lnTo>
                      <a:pt x="1597646" y="897455"/>
                    </a:lnTo>
                    <a:lnTo>
                      <a:pt x="1603045" y="910784"/>
                    </a:lnTo>
                    <a:lnTo>
                      <a:pt x="1608128" y="923478"/>
                    </a:lnTo>
                    <a:lnTo>
                      <a:pt x="1612575" y="935854"/>
                    </a:lnTo>
                    <a:lnTo>
                      <a:pt x="1616704" y="947914"/>
                    </a:lnTo>
                    <a:lnTo>
                      <a:pt x="1620198" y="960290"/>
                    </a:lnTo>
                    <a:lnTo>
                      <a:pt x="1623057" y="972349"/>
                    </a:lnTo>
                    <a:lnTo>
                      <a:pt x="1626233" y="984408"/>
                    </a:lnTo>
                    <a:lnTo>
                      <a:pt x="1627821" y="996468"/>
                    </a:lnTo>
                    <a:lnTo>
                      <a:pt x="1629409" y="1008844"/>
                    </a:lnTo>
                    <a:lnTo>
                      <a:pt x="1630362" y="1021538"/>
                    </a:lnTo>
                    <a:lnTo>
                      <a:pt x="1630362" y="1034232"/>
                    </a:lnTo>
                    <a:lnTo>
                      <a:pt x="1630045" y="1046608"/>
                    </a:lnTo>
                    <a:lnTo>
                      <a:pt x="1629727" y="1052320"/>
                    </a:lnTo>
                    <a:lnTo>
                      <a:pt x="1629092" y="1058350"/>
                    </a:lnTo>
                    <a:lnTo>
                      <a:pt x="1627821" y="1063745"/>
                    </a:lnTo>
                    <a:lnTo>
                      <a:pt x="1626868" y="1069140"/>
                    </a:lnTo>
                    <a:lnTo>
                      <a:pt x="1625280" y="1074535"/>
                    </a:lnTo>
                    <a:lnTo>
                      <a:pt x="1624009" y="1079612"/>
                    </a:lnTo>
                    <a:lnTo>
                      <a:pt x="1622104" y="1084690"/>
                    </a:lnTo>
                    <a:lnTo>
                      <a:pt x="1619880" y="1090085"/>
                    </a:lnTo>
                    <a:lnTo>
                      <a:pt x="1617657" y="1094528"/>
                    </a:lnTo>
                    <a:lnTo>
                      <a:pt x="1615116" y="1099288"/>
                    </a:lnTo>
                    <a:lnTo>
                      <a:pt x="1612575" y="1103731"/>
                    </a:lnTo>
                    <a:lnTo>
                      <a:pt x="1609716" y="1108173"/>
                    </a:lnTo>
                    <a:lnTo>
                      <a:pt x="1606857" y="1112616"/>
                    </a:lnTo>
                    <a:lnTo>
                      <a:pt x="1603045" y="1116424"/>
                    </a:lnTo>
                    <a:lnTo>
                      <a:pt x="1599869" y="1120550"/>
                    </a:lnTo>
                    <a:lnTo>
                      <a:pt x="1595740" y="1124041"/>
                    </a:lnTo>
                    <a:lnTo>
                      <a:pt x="1592246" y="1127849"/>
                    </a:lnTo>
                    <a:lnTo>
                      <a:pt x="1587799" y="1131340"/>
                    </a:lnTo>
                    <a:lnTo>
                      <a:pt x="1583352" y="1134831"/>
                    </a:lnTo>
                    <a:lnTo>
                      <a:pt x="1578587" y="1138004"/>
                    </a:lnTo>
                    <a:lnTo>
                      <a:pt x="1574141" y="1140860"/>
                    </a:lnTo>
                    <a:lnTo>
                      <a:pt x="1568741" y="1143716"/>
                    </a:lnTo>
                    <a:lnTo>
                      <a:pt x="1563659" y="1146890"/>
                    </a:lnTo>
                    <a:lnTo>
                      <a:pt x="1557941" y="1149428"/>
                    </a:lnTo>
                    <a:lnTo>
                      <a:pt x="1552541" y="1151967"/>
                    </a:lnTo>
                    <a:lnTo>
                      <a:pt x="1546189" y="1154189"/>
                    </a:lnTo>
                    <a:lnTo>
                      <a:pt x="1533801" y="1157997"/>
                    </a:lnTo>
                    <a:lnTo>
                      <a:pt x="1520460" y="1161805"/>
                    </a:lnTo>
                    <a:lnTo>
                      <a:pt x="1506166" y="1164978"/>
                    </a:lnTo>
                    <a:lnTo>
                      <a:pt x="1490920" y="1167200"/>
                    </a:lnTo>
                    <a:lnTo>
                      <a:pt x="1474720" y="1169104"/>
                    </a:lnTo>
                    <a:lnTo>
                      <a:pt x="1457568" y="1170056"/>
                    </a:lnTo>
                    <a:lnTo>
                      <a:pt x="1439780" y="1170691"/>
                    </a:lnTo>
                    <a:lnTo>
                      <a:pt x="1420722" y="1170691"/>
                    </a:lnTo>
                    <a:lnTo>
                      <a:pt x="1401029" y="1170056"/>
                    </a:lnTo>
                    <a:lnTo>
                      <a:pt x="1380700" y="1169104"/>
                    </a:lnTo>
                    <a:lnTo>
                      <a:pt x="1359101" y="1166882"/>
                    </a:lnTo>
                    <a:lnTo>
                      <a:pt x="1336549" y="1164344"/>
                    </a:lnTo>
                    <a:lnTo>
                      <a:pt x="1313361" y="1161170"/>
                    </a:lnTo>
                    <a:lnTo>
                      <a:pt x="1288903" y="1157362"/>
                    </a:lnTo>
                    <a:lnTo>
                      <a:pt x="1263810" y="1152919"/>
                    </a:lnTo>
                    <a:lnTo>
                      <a:pt x="1237764" y="1147842"/>
                    </a:lnTo>
                    <a:lnTo>
                      <a:pt x="1210447" y="1142447"/>
                    </a:lnTo>
                    <a:lnTo>
                      <a:pt x="1182813" y="1135783"/>
                    </a:lnTo>
                    <a:lnTo>
                      <a:pt x="1174236" y="1145938"/>
                    </a:lnTo>
                    <a:lnTo>
                      <a:pt x="1165660" y="1155775"/>
                    </a:lnTo>
                    <a:lnTo>
                      <a:pt x="1157084" y="1165613"/>
                    </a:lnTo>
                    <a:lnTo>
                      <a:pt x="1148508" y="1174816"/>
                    </a:lnTo>
                    <a:lnTo>
                      <a:pt x="1139296" y="1184019"/>
                    </a:lnTo>
                    <a:lnTo>
                      <a:pt x="1130720" y="1192588"/>
                    </a:lnTo>
                    <a:lnTo>
                      <a:pt x="1121509" y="1201473"/>
                    </a:lnTo>
                    <a:lnTo>
                      <a:pt x="1111980" y="1209407"/>
                    </a:lnTo>
                    <a:lnTo>
                      <a:pt x="1102768" y="1217341"/>
                    </a:lnTo>
                    <a:lnTo>
                      <a:pt x="1093557" y="1224957"/>
                    </a:lnTo>
                    <a:lnTo>
                      <a:pt x="1084028" y="1232573"/>
                    </a:lnTo>
                    <a:lnTo>
                      <a:pt x="1074499" y="1239555"/>
                    </a:lnTo>
                    <a:lnTo>
                      <a:pt x="1064969" y="1246536"/>
                    </a:lnTo>
                    <a:lnTo>
                      <a:pt x="1055123" y="1252883"/>
                    </a:lnTo>
                    <a:lnTo>
                      <a:pt x="1045594" y="1258913"/>
                    </a:lnTo>
                    <a:lnTo>
                      <a:pt x="1035747" y="1264625"/>
                    </a:lnTo>
                    <a:lnTo>
                      <a:pt x="1025900" y="1270337"/>
                    </a:lnTo>
                    <a:lnTo>
                      <a:pt x="1016054" y="1275415"/>
                    </a:lnTo>
                    <a:lnTo>
                      <a:pt x="1006207" y="1280492"/>
                    </a:lnTo>
                    <a:lnTo>
                      <a:pt x="996360" y="1284935"/>
                    </a:lnTo>
                    <a:lnTo>
                      <a:pt x="986513" y="1289061"/>
                    </a:lnTo>
                    <a:lnTo>
                      <a:pt x="976667" y="1292869"/>
                    </a:lnTo>
                    <a:lnTo>
                      <a:pt x="966820" y="1296360"/>
                    </a:lnTo>
                    <a:lnTo>
                      <a:pt x="956973" y="1299533"/>
                    </a:lnTo>
                    <a:lnTo>
                      <a:pt x="947126" y="1302389"/>
                    </a:lnTo>
                    <a:lnTo>
                      <a:pt x="937280" y="1304611"/>
                    </a:lnTo>
                    <a:lnTo>
                      <a:pt x="927433" y="1306515"/>
                    </a:lnTo>
                    <a:lnTo>
                      <a:pt x="917904" y="1308419"/>
                    </a:lnTo>
                    <a:lnTo>
                      <a:pt x="908057" y="1309688"/>
                    </a:lnTo>
                    <a:lnTo>
                      <a:pt x="898846" y="1310640"/>
                    </a:lnTo>
                    <a:lnTo>
                      <a:pt x="888999" y="1311275"/>
                    </a:lnTo>
                    <a:lnTo>
                      <a:pt x="879470" y="1311275"/>
                    </a:lnTo>
                    <a:lnTo>
                      <a:pt x="869941" y="1311275"/>
                    </a:lnTo>
                    <a:lnTo>
                      <a:pt x="860729" y="1310640"/>
                    </a:lnTo>
                    <a:lnTo>
                      <a:pt x="851200" y="1310006"/>
                    </a:lnTo>
                    <a:lnTo>
                      <a:pt x="841354" y="1308419"/>
                    </a:lnTo>
                    <a:lnTo>
                      <a:pt x="831824" y="1306515"/>
                    </a:lnTo>
                    <a:lnTo>
                      <a:pt x="822613" y="1304928"/>
                    </a:lnTo>
                    <a:lnTo>
                      <a:pt x="812766" y="1302389"/>
                    </a:lnTo>
                    <a:lnTo>
                      <a:pt x="803237" y="1299851"/>
                    </a:lnTo>
                    <a:lnTo>
                      <a:pt x="793390" y="1296677"/>
                    </a:lnTo>
                    <a:lnTo>
                      <a:pt x="783544" y="1293186"/>
                    </a:lnTo>
                    <a:lnTo>
                      <a:pt x="774015" y="1289696"/>
                    </a:lnTo>
                    <a:lnTo>
                      <a:pt x="764168" y="1285570"/>
                    </a:lnTo>
                    <a:lnTo>
                      <a:pt x="754321" y="1281127"/>
                    </a:lnTo>
                    <a:lnTo>
                      <a:pt x="744792" y="1276367"/>
                    </a:lnTo>
                    <a:lnTo>
                      <a:pt x="734945" y="1271289"/>
                    </a:lnTo>
                    <a:lnTo>
                      <a:pt x="725416" y="1265895"/>
                    </a:lnTo>
                    <a:lnTo>
                      <a:pt x="715887" y="1260500"/>
                    </a:lnTo>
                    <a:lnTo>
                      <a:pt x="706040" y="1254153"/>
                    </a:lnTo>
                    <a:lnTo>
                      <a:pt x="696829" y="1248123"/>
                    </a:lnTo>
                    <a:lnTo>
                      <a:pt x="687300" y="1241459"/>
                    </a:lnTo>
                    <a:lnTo>
                      <a:pt x="677771" y="1234477"/>
                    </a:lnTo>
                    <a:lnTo>
                      <a:pt x="668559" y="1227178"/>
                    </a:lnTo>
                    <a:lnTo>
                      <a:pt x="659030" y="1219879"/>
                    </a:lnTo>
                    <a:lnTo>
                      <a:pt x="650136" y="1211946"/>
                    </a:lnTo>
                    <a:lnTo>
                      <a:pt x="640925" y="1204012"/>
                    </a:lnTo>
                    <a:lnTo>
                      <a:pt x="632031" y="1196078"/>
                    </a:lnTo>
                    <a:lnTo>
                      <a:pt x="623137" y="1187193"/>
                    </a:lnTo>
                    <a:lnTo>
                      <a:pt x="614244" y="1178307"/>
                    </a:lnTo>
                    <a:lnTo>
                      <a:pt x="605667" y="1169421"/>
                    </a:lnTo>
                    <a:lnTo>
                      <a:pt x="597091" y="1159901"/>
                    </a:lnTo>
                    <a:lnTo>
                      <a:pt x="588515" y="1150063"/>
                    </a:lnTo>
                    <a:lnTo>
                      <a:pt x="580256" y="1140225"/>
                    </a:lnTo>
                    <a:lnTo>
                      <a:pt x="553257" y="1145938"/>
                    </a:lnTo>
                    <a:lnTo>
                      <a:pt x="527529" y="1151650"/>
                    </a:lnTo>
                    <a:lnTo>
                      <a:pt x="502436" y="1155775"/>
                    </a:lnTo>
                    <a:lnTo>
                      <a:pt x="478295" y="1159901"/>
                    </a:lnTo>
                    <a:lnTo>
                      <a:pt x="454790" y="1163074"/>
                    </a:lnTo>
                    <a:lnTo>
                      <a:pt x="432556" y="1165930"/>
                    </a:lnTo>
                    <a:lnTo>
                      <a:pt x="410956" y="1168152"/>
                    </a:lnTo>
                    <a:lnTo>
                      <a:pt x="390310" y="1169739"/>
                    </a:lnTo>
                    <a:lnTo>
                      <a:pt x="370616" y="1170691"/>
                    </a:lnTo>
                    <a:lnTo>
                      <a:pt x="351876" y="1171008"/>
                    </a:lnTo>
                    <a:lnTo>
                      <a:pt x="333453" y="1170691"/>
                    </a:lnTo>
                    <a:lnTo>
                      <a:pt x="316301" y="1170056"/>
                    </a:lnTo>
                    <a:lnTo>
                      <a:pt x="300419" y="1168469"/>
                    </a:lnTo>
                    <a:lnTo>
                      <a:pt x="284537" y="1166565"/>
                    </a:lnTo>
                    <a:lnTo>
                      <a:pt x="269926" y="1164026"/>
                    </a:lnTo>
                    <a:lnTo>
                      <a:pt x="256585" y="1160853"/>
                    </a:lnTo>
                    <a:lnTo>
                      <a:pt x="243562" y="1157045"/>
                    </a:lnTo>
                    <a:lnTo>
                      <a:pt x="231492" y="1152919"/>
                    </a:lnTo>
                    <a:lnTo>
                      <a:pt x="220374" y="1147842"/>
                    </a:lnTo>
                    <a:lnTo>
                      <a:pt x="214975" y="1145303"/>
                    </a:lnTo>
                    <a:lnTo>
                      <a:pt x="209892" y="1142447"/>
                    </a:lnTo>
                    <a:lnTo>
                      <a:pt x="205128" y="1139591"/>
                    </a:lnTo>
                    <a:lnTo>
                      <a:pt x="200363" y="1136417"/>
                    </a:lnTo>
                    <a:lnTo>
                      <a:pt x="195916" y="1133244"/>
                    </a:lnTo>
                    <a:lnTo>
                      <a:pt x="191787" y="1130070"/>
                    </a:lnTo>
                    <a:lnTo>
                      <a:pt x="187658" y="1126262"/>
                    </a:lnTo>
                    <a:lnTo>
                      <a:pt x="184164" y="1122771"/>
                    </a:lnTo>
                    <a:lnTo>
                      <a:pt x="180352" y="1118963"/>
                    </a:lnTo>
                    <a:lnTo>
                      <a:pt x="177176" y="1115155"/>
                    </a:lnTo>
                    <a:lnTo>
                      <a:pt x="173682" y="1111030"/>
                    </a:lnTo>
                    <a:lnTo>
                      <a:pt x="170823" y="1106904"/>
                    </a:lnTo>
                    <a:lnTo>
                      <a:pt x="167964" y="1102779"/>
                    </a:lnTo>
                    <a:lnTo>
                      <a:pt x="165423" y="1098336"/>
                    </a:lnTo>
                    <a:lnTo>
                      <a:pt x="163200" y="1093575"/>
                    </a:lnTo>
                    <a:lnTo>
                      <a:pt x="160976" y="1088815"/>
                    </a:lnTo>
                    <a:lnTo>
                      <a:pt x="159071" y="1084055"/>
                    </a:lnTo>
                    <a:lnTo>
                      <a:pt x="157482" y="1078978"/>
                    </a:lnTo>
                    <a:lnTo>
                      <a:pt x="155894" y="1073900"/>
                    </a:lnTo>
                    <a:lnTo>
                      <a:pt x="154624" y="1068822"/>
                    </a:lnTo>
                    <a:lnTo>
                      <a:pt x="153353" y="1063428"/>
                    </a:lnTo>
                    <a:lnTo>
                      <a:pt x="152718" y="1058033"/>
                    </a:lnTo>
                    <a:lnTo>
                      <a:pt x="151130" y="1046291"/>
                    </a:lnTo>
                    <a:lnTo>
                      <a:pt x="150812" y="1034232"/>
                    </a:lnTo>
                    <a:lnTo>
                      <a:pt x="151130" y="1021538"/>
                    </a:lnTo>
                    <a:lnTo>
                      <a:pt x="152083" y="1008844"/>
                    </a:lnTo>
                    <a:lnTo>
                      <a:pt x="153353" y="996468"/>
                    </a:lnTo>
                    <a:lnTo>
                      <a:pt x="155577" y="984408"/>
                    </a:lnTo>
                    <a:lnTo>
                      <a:pt x="158118" y="972349"/>
                    </a:lnTo>
                    <a:lnTo>
                      <a:pt x="160976" y="960290"/>
                    </a:lnTo>
                    <a:lnTo>
                      <a:pt x="164788" y="947914"/>
                    </a:lnTo>
                    <a:lnTo>
                      <a:pt x="168600" y="935854"/>
                    </a:lnTo>
                    <a:lnTo>
                      <a:pt x="173364" y="923478"/>
                    </a:lnTo>
                    <a:lnTo>
                      <a:pt x="178129" y="910784"/>
                    </a:lnTo>
                    <a:lnTo>
                      <a:pt x="183529" y="897455"/>
                    </a:lnTo>
                    <a:lnTo>
                      <a:pt x="189564" y="884127"/>
                    </a:lnTo>
                    <a:lnTo>
                      <a:pt x="202269" y="855566"/>
                    </a:lnTo>
                    <a:lnTo>
                      <a:pt x="216245" y="824783"/>
                    </a:lnTo>
                    <a:lnTo>
                      <a:pt x="231492" y="790510"/>
                    </a:lnTo>
                    <a:lnTo>
                      <a:pt x="247691" y="752746"/>
                    </a:lnTo>
                    <a:lnTo>
                      <a:pt x="256267" y="732118"/>
                    </a:lnTo>
                    <a:lnTo>
                      <a:pt x="264844" y="710856"/>
                    </a:lnTo>
                    <a:lnTo>
                      <a:pt x="274055" y="688007"/>
                    </a:lnTo>
                    <a:lnTo>
                      <a:pt x="283266" y="663889"/>
                    </a:lnTo>
                    <a:lnTo>
                      <a:pt x="292160" y="638501"/>
                    </a:lnTo>
                    <a:lnTo>
                      <a:pt x="301689" y="611527"/>
                    </a:lnTo>
                    <a:lnTo>
                      <a:pt x="311218" y="583283"/>
                    </a:lnTo>
                    <a:lnTo>
                      <a:pt x="321065" y="553452"/>
                    </a:lnTo>
                    <a:lnTo>
                      <a:pt x="330594" y="521717"/>
                    </a:lnTo>
                    <a:lnTo>
                      <a:pt x="340441" y="488396"/>
                    </a:lnTo>
                    <a:lnTo>
                      <a:pt x="350288" y="453488"/>
                    </a:lnTo>
                    <a:lnTo>
                      <a:pt x="360134" y="416676"/>
                    </a:lnTo>
                    <a:lnTo>
                      <a:pt x="364899" y="397952"/>
                    </a:lnTo>
                    <a:lnTo>
                      <a:pt x="370299" y="379864"/>
                    </a:lnTo>
                    <a:lnTo>
                      <a:pt x="375699" y="362410"/>
                    </a:lnTo>
                    <a:lnTo>
                      <a:pt x="381416" y="345273"/>
                    </a:lnTo>
                    <a:lnTo>
                      <a:pt x="387451" y="329088"/>
                    </a:lnTo>
                    <a:lnTo>
                      <a:pt x="393169" y="312904"/>
                    </a:lnTo>
                    <a:lnTo>
                      <a:pt x="399839" y="297671"/>
                    </a:lnTo>
                    <a:lnTo>
                      <a:pt x="406509" y="282756"/>
                    </a:lnTo>
                    <a:lnTo>
                      <a:pt x="412862" y="268475"/>
                    </a:lnTo>
                    <a:lnTo>
                      <a:pt x="419850" y="254829"/>
                    </a:lnTo>
                    <a:lnTo>
                      <a:pt x="426838" y="241183"/>
                    </a:lnTo>
                    <a:lnTo>
                      <a:pt x="434144" y="228172"/>
                    </a:lnTo>
                    <a:lnTo>
                      <a:pt x="441767" y="215796"/>
                    </a:lnTo>
                    <a:lnTo>
                      <a:pt x="449073" y="203736"/>
                    </a:lnTo>
                    <a:lnTo>
                      <a:pt x="457014" y="192312"/>
                    </a:lnTo>
                    <a:lnTo>
                      <a:pt x="464637" y="181205"/>
                    </a:lnTo>
                    <a:lnTo>
                      <a:pt x="472895" y="170415"/>
                    </a:lnTo>
                    <a:lnTo>
                      <a:pt x="480836" y="160260"/>
                    </a:lnTo>
                    <a:lnTo>
                      <a:pt x="489095" y="150422"/>
                    </a:lnTo>
                    <a:lnTo>
                      <a:pt x="497671" y="140902"/>
                    </a:lnTo>
                    <a:lnTo>
                      <a:pt x="505930" y="132016"/>
                    </a:lnTo>
                    <a:lnTo>
                      <a:pt x="514823" y="123448"/>
                    </a:lnTo>
                    <a:lnTo>
                      <a:pt x="523400" y="115197"/>
                    </a:lnTo>
                    <a:lnTo>
                      <a:pt x="532293" y="107580"/>
                    </a:lnTo>
                    <a:lnTo>
                      <a:pt x="541505" y="99964"/>
                    </a:lnTo>
                    <a:lnTo>
                      <a:pt x="550081" y="92665"/>
                    </a:lnTo>
                    <a:lnTo>
                      <a:pt x="559292" y="86001"/>
                    </a:lnTo>
                    <a:lnTo>
                      <a:pt x="568186" y="79337"/>
                    </a:lnTo>
                    <a:lnTo>
                      <a:pt x="577398" y="73307"/>
                    </a:lnTo>
                    <a:lnTo>
                      <a:pt x="586927" y="67595"/>
                    </a:lnTo>
                    <a:lnTo>
                      <a:pt x="596138" y="61883"/>
                    </a:lnTo>
                    <a:lnTo>
                      <a:pt x="605667" y="56805"/>
                    </a:lnTo>
                    <a:lnTo>
                      <a:pt x="614879" y="52045"/>
                    </a:lnTo>
                    <a:lnTo>
                      <a:pt x="624090" y="47285"/>
                    </a:lnTo>
                    <a:lnTo>
                      <a:pt x="633619" y="43159"/>
                    </a:lnTo>
                    <a:lnTo>
                      <a:pt x="643148" y="39034"/>
                    </a:lnTo>
                    <a:lnTo>
                      <a:pt x="652678" y="34908"/>
                    </a:lnTo>
                    <a:lnTo>
                      <a:pt x="662207" y="31735"/>
                    </a:lnTo>
                    <a:lnTo>
                      <a:pt x="671418" y="28561"/>
                    </a:lnTo>
                    <a:lnTo>
                      <a:pt x="680947" y="25070"/>
                    </a:lnTo>
                    <a:lnTo>
                      <a:pt x="700005" y="19676"/>
                    </a:lnTo>
                    <a:lnTo>
                      <a:pt x="719064" y="15233"/>
                    </a:lnTo>
                    <a:lnTo>
                      <a:pt x="737486" y="11425"/>
                    </a:lnTo>
                    <a:lnTo>
                      <a:pt x="756227" y="7934"/>
                    </a:lnTo>
                    <a:lnTo>
                      <a:pt x="774332" y="6030"/>
                    </a:lnTo>
                    <a:lnTo>
                      <a:pt x="792120" y="3808"/>
                    </a:lnTo>
                    <a:lnTo>
                      <a:pt x="809590" y="2222"/>
                    </a:lnTo>
                    <a:lnTo>
                      <a:pt x="826742" y="1269"/>
                    </a:lnTo>
                    <a:lnTo>
                      <a:pt x="843577" y="317"/>
                    </a:lnTo>
                    <a:lnTo>
                      <a:pt x="860094" y="0"/>
                    </a:lnTo>
                    <a:close/>
                  </a:path>
                </a:pathLst>
              </a:custGeom>
              <a:solidFill>
                <a:schemeClr val="tx1"/>
              </a:solidFill>
              <a:ln>
                <a:noFill/>
              </a:ln>
            </p:spPr>
            <p:txBody>
              <a:bodyPr anchor="ctr">
                <a:scene3d>
                  <a:camera prst="orthographicFront"/>
                  <a:lightRig rig="threePt" dir="t"/>
                </a:scene3d>
                <a:sp3d>
                  <a:contourClr>
                    <a:srgbClr val="FFFFFF"/>
                  </a:contourClr>
                </a:sp3d>
              </a:bodyPr>
              <a:lstStyle/>
              <a:p>
                <a:pPr algn="ctr">
                  <a:defRPr/>
                </a:pPr>
                <a:endParaRPr lang="zh-CN" altLang="en-US" sz="2800">
                  <a:solidFill>
                    <a:srgbClr val="FFFFFF"/>
                  </a:solidFill>
                </a:endParaRPr>
              </a:p>
            </p:txBody>
          </p:sp>
        </p:grpSp>
      </p:grpSp>
      <p:grpSp>
        <p:nvGrpSpPr>
          <p:cNvPr id="44" name="Group 43">
            <a:extLst>
              <a:ext uri="{FF2B5EF4-FFF2-40B4-BE49-F238E27FC236}">
                <a16:creationId xmlns:a16="http://schemas.microsoft.com/office/drawing/2014/main" id="{D5DD8B54-52A0-4BEB-AFEA-C857CECB68D3}"/>
              </a:ext>
            </a:extLst>
          </p:cNvPr>
          <p:cNvGrpSpPr/>
          <p:nvPr/>
        </p:nvGrpSpPr>
        <p:grpSpPr>
          <a:xfrm>
            <a:off x="4292269" y="7745158"/>
            <a:ext cx="2213576" cy="754053"/>
            <a:chOff x="4292269" y="7745158"/>
            <a:chExt cx="2213576" cy="754053"/>
          </a:xfrm>
        </p:grpSpPr>
        <p:sp>
          <p:nvSpPr>
            <p:cNvPr id="45" name="TextBox 376">
              <a:extLst>
                <a:ext uri="{FF2B5EF4-FFF2-40B4-BE49-F238E27FC236}">
                  <a16:creationId xmlns:a16="http://schemas.microsoft.com/office/drawing/2014/main" id="{DD8FAAF7-1261-4785-BCF4-1477A59D806B}"/>
                </a:ext>
              </a:extLst>
            </p:cNvPr>
            <p:cNvSpPr txBox="1"/>
            <p:nvPr/>
          </p:nvSpPr>
          <p:spPr>
            <a:xfrm>
              <a:off x="5186251" y="7745158"/>
              <a:ext cx="1319594" cy="754053"/>
            </a:xfrm>
            <a:prstGeom prst="rect">
              <a:avLst/>
            </a:prstGeom>
            <a:noFill/>
          </p:spPr>
          <p:txBody>
            <a:bodyPr wrap="square" rtlCol="0">
              <a:spAutoFit/>
            </a:bodyPr>
            <a:lstStyle/>
            <a:p>
              <a:r>
                <a:rPr lang="en-US" altLang="zh-CN" sz="2800">
                  <a:solidFill>
                    <a:schemeClr val="tx1">
                      <a:lumMod val="85000"/>
                      <a:lumOff val="15000"/>
                    </a:schemeClr>
                  </a:solidFill>
                  <a:latin typeface="+mj-lt"/>
                  <a:ea typeface="Roboto Black" panose="02000000000000000000" pitchFamily="2" charset="0"/>
                </a:rPr>
                <a:t>32%</a:t>
              </a:r>
              <a:endParaRPr lang="en-US" altLang="zh-CN" sz="2800" dirty="0">
                <a:solidFill>
                  <a:schemeClr val="tx1">
                    <a:lumMod val="85000"/>
                    <a:lumOff val="15000"/>
                  </a:schemeClr>
                </a:solidFill>
                <a:latin typeface="+mj-lt"/>
                <a:ea typeface="Roboto Black" panose="02000000000000000000" pitchFamily="2" charset="0"/>
              </a:endParaRPr>
            </a:p>
            <a:p>
              <a:pPr>
                <a:spcBef>
                  <a:spcPts val="600"/>
                </a:spcBef>
              </a:pPr>
              <a:r>
                <a:rPr lang="en-US" altLang="zh-CN" sz="1000">
                  <a:solidFill>
                    <a:schemeClr val="tx1">
                      <a:lumMod val="50000"/>
                    </a:schemeClr>
                  </a:solidFill>
                </a:rPr>
                <a:t>Male user</a:t>
              </a:r>
            </a:p>
          </p:txBody>
        </p:sp>
        <p:grpSp>
          <p:nvGrpSpPr>
            <p:cNvPr id="46" name="Group 45">
              <a:extLst>
                <a:ext uri="{FF2B5EF4-FFF2-40B4-BE49-F238E27FC236}">
                  <a16:creationId xmlns:a16="http://schemas.microsoft.com/office/drawing/2014/main" id="{ACF04A0C-776E-4F34-A689-DCDBE0826A4F}"/>
                </a:ext>
              </a:extLst>
            </p:cNvPr>
            <p:cNvGrpSpPr/>
            <p:nvPr/>
          </p:nvGrpSpPr>
          <p:grpSpPr>
            <a:xfrm>
              <a:off x="4292269" y="7758226"/>
              <a:ext cx="727918" cy="727918"/>
              <a:chOff x="1866900" y="7381358"/>
              <a:chExt cx="800100" cy="800100"/>
            </a:xfrm>
          </p:grpSpPr>
          <p:sp>
            <p:nvSpPr>
              <p:cNvPr id="47" name="Oval 46">
                <a:extLst>
                  <a:ext uri="{FF2B5EF4-FFF2-40B4-BE49-F238E27FC236}">
                    <a16:creationId xmlns:a16="http://schemas.microsoft.com/office/drawing/2014/main" id="{994A51C1-A558-467F-9A4A-DC096878471F}"/>
                  </a:ext>
                </a:extLst>
              </p:cNvPr>
              <p:cNvSpPr/>
              <p:nvPr/>
            </p:nvSpPr>
            <p:spPr>
              <a:xfrm>
                <a:off x="1866900" y="7381358"/>
                <a:ext cx="800100" cy="8001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KSO_Shape">
                <a:extLst>
                  <a:ext uri="{FF2B5EF4-FFF2-40B4-BE49-F238E27FC236}">
                    <a16:creationId xmlns:a16="http://schemas.microsoft.com/office/drawing/2014/main" id="{A020CB42-2672-4A25-B08A-57B0083868B7}"/>
                  </a:ext>
                </a:extLst>
              </p:cNvPr>
              <p:cNvSpPr>
                <a:spLocks/>
              </p:cNvSpPr>
              <p:nvPr/>
            </p:nvSpPr>
            <p:spPr bwMode="auto">
              <a:xfrm>
                <a:off x="2087525" y="7557593"/>
                <a:ext cx="358850" cy="447630"/>
              </a:xfrm>
              <a:custGeom>
                <a:avLst/>
                <a:gdLst>
                  <a:gd name="T0" fmla="*/ 514718 w 1827213"/>
                  <a:gd name="T1" fmla="*/ 1478193 h 2278063"/>
                  <a:gd name="T2" fmla="*/ 586089 w 1827213"/>
                  <a:gd name="T3" fmla="*/ 1702087 h 2278063"/>
                  <a:gd name="T4" fmla="*/ 651357 w 1827213"/>
                  <a:gd name="T5" fmla="*/ 1785483 h 2278063"/>
                  <a:gd name="T6" fmla="*/ 656399 w 1827213"/>
                  <a:gd name="T7" fmla="*/ 1379658 h 2278063"/>
                  <a:gd name="T8" fmla="*/ 633847 w 1827213"/>
                  <a:gd name="T9" fmla="*/ 1256954 h 2278063"/>
                  <a:gd name="T10" fmla="*/ 688768 w 1827213"/>
                  <a:gd name="T11" fmla="*/ 1207023 h 2278063"/>
                  <a:gd name="T12" fmla="*/ 886960 w 1827213"/>
                  <a:gd name="T13" fmla="*/ 1239691 h 2278063"/>
                  <a:gd name="T14" fmla="*/ 882450 w 1827213"/>
                  <a:gd name="T15" fmla="*/ 1367972 h 2278063"/>
                  <a:gd name="T16" fmla="*/ 858572 w 1827213"/>
                  <a:gd name="T17" fmla="*/ 1798498 h 2278063"/>
                  <a:gd name="T18" fmla="*/ 927555 w 1827213"/>
                  <a:gd name="T19" fmla="*/ 1725194 h 2278063"/>
                  <a:gd name="T20" fmla="*/ 996272 w 1827213"/>
                  <a:gd name="T21" fmla="*/ 1552825 h 2278063"/>
                  <a:gd name="T22" fmla="*/ 1043764 w 1827213"/>
                  <a:gd name="T23" fmla="*/ 1169840 h 2278063"/>
                  <a:gd name="T24" fmla="*/ 1334023 w 1827213"/>
                  <a:gd name="T25" fmla="*/ 1122564 h 2278063"/>
                  <a:gd name="T26" fmla="*/ 1468540 w 1827213"/>
                  <a:gd name="T27" fmla="*/ 1208351 h 2278063"/>
                  <a:gd name="T28" fmla="*/ 1526910 w 1827213"/>
                  <a:gd name="T29" fmla="*/ 1358942 h 2278063"/>
                  <a:gd name="T30" fmla="*/ 1495602 w 1827213"/>
                  <a:gd name="T31" fmla="*/ 1765298 h 2278063"/>
                  <a:gd name="T32" fmla="*/ 1386822 w 1827213"/>
                  <a:gd name="T33" fmla="*/ 1826650 h 2278063"/>
                  <a:gd name="T34" fmla="*/ 1112747 w 1827213"/>
                  <a:gd name="T35" fmla="*/ 1885612 h 2278063"/>
                  <a:gd name="T36" fmla="*/ 666746 w 1827213"/>
                  <a:gd name="T37" fmla="*/ 1903141 h 2278063"/>
                  <a:gd name="T38" fmla="*/ 246216 w 1827213"/>
                  <a:gd name="T39" fmla="*/ 1855334 h 2278063"/>
                  <a:gd name="T40" fmla="*/ 76412 w 1827213"/>
                  <a:gd name="T41" fmla="*/ 1795842 h 2278063"/>
                  <a:gd name="T42" fmla="*/ 4511 w 1827213"/>
                  <a:gd name="T43" fmla="*/ 1724397 h 2278063"/>
                  <a:gd name="T44" fmla="*/ 20164 w 1827213"/>
                  <a:gd name="T45" fmla="*/ 1272093 h 2278063"/>
                  <a:gd name="T46" fmla="*/ 123638 w 1827213"/>
                  <a:gd name="T47" fmla="*/ 1152045 h 2278063"/>
                  <a:gd name="T48" fmla="*/ 321035 w 1827213"/>
                  <a:gd name="T49" fmla="*/ 1109285 h 2278063"/>
                  <a:gd name="T50" fmla="*/ 489230 w 1827213"/>
                  <a:gd name="T51" fmla="*/ 331401 h 2278063"/>
                  <a:gd name="T52" fmla="*/ 406631 w 1827213"/>
                  <a:gd name="T53" fmla="*/ 492717 h 2278063"/>
                  <a:gd name="T54" fmla="*/ 415129 w 1827213"/>
                  <a:gd name="T55" fmla="*/ 657222 h 2278063"/>
                  <a:gd name="T56" fmla="*/ 469045 w 1827213"/>
                  <a:gd name="T57" fmla="*/ 789304 h 2278063"/>
                  <a:gd name="T58" fmla="*/ 552175 w 1827213"/>
                  <a:gd name="T59" fmla="*/ 897202 h 2278063"/>
                  <a:gd name="T60" fmla="*/ 648320 w 1827213"/>
                  <a:gd name="T61" fmla="*/ 973209 h 2278063"/>
                  <a:gd name="T62" fmla="*/ 743403 w 1827213"/>
                  <a:gd name="T63" fmla="*/ 1008023 h 2278063"/>
                  <a:gd name="T64" fmla="*/ 833704 w 1827213"/>
                  <a:gd name="T65" fmla="*/ 994735 h 2278063"/>
                  <a:gd name="T66" fmla="*/ 931442 w 1827213"/>
                  <a:gd name="T67" fmla="*/ 936800 h 2278063"/>
                  <a:gd name="T68" fmla="*/ 1022541 w 1827213"/>
                  <a:gd name="T69" fmla="*/ 842722 h 2278063"/>
                  <a:gd name="T70" fmla="*/ 1091595 w 1827213"/>
                  <a:gd name="T71" fmla="*/ 720472 h 2278063"/>
                  <a:gd name="T72" fmla="*/ 1123732 w 1827213"/>
                  <a:gd name="T73" fmla="*/ 579089 h 2278063"/>
                  <a:gd name="T74" fmla="*/ 971281 w 1827213"/>
                  <a:gd name="T75" fmla="*/ 515307 h 2278063"/>
                  <a:gd name="T76" fmla="*/ 728264 w 1827213"/>
                  <a:gd name="T77" fmla="*/ 457371 h 2278063"/>
                  <a:gd name="T78" fmla="*/ 608481 w 1827213"/>
                  <a:gd name="T79" fmla="*/ 387211 h 2278063"/>
                  <a:gd name="T80" fmla="*/ 538365 w 1827213"/>
                  <a:gd name="T81" fmla="*/ 319177 h 2278063"/>
                  <a:gd name="T82" fmla="*/ 845655 w 1827213"/>
                  <a:gd name="T83" fmla="*/ 8505 h 2278063"/>
                  <a:gd name="T84" fmla="*/ 984295 w 1827213"/>
                  <a:gd name="T85" fmla="*/ 67237 h 2278063"/>
                  <a:gd name="T86" fmla="*/ 1099297 w 1827213"/>
                  <a:gd name="T87" fmla="*/ 172743 h 2278063"/>
                  <a:gd name="T88" fmla="*/ 1181631 w 1827213"/>
                  <a:gd name="T89" fmla="*/ 315456 h 2278063"/>
                  <a:gd name="T90" fmla="*/ 1223594 w 1827213"/>
                  <a:gd name="T91" fmla="*/ 485276 h 2278063"/>
                  <a:gd name="T92" fmla="*/ 1214830 w 1827213"/>
                  <a:gd name="T93" fmla="*/ 671307 h 2278063"/>
                  <a:gd name="T94" fmla="*/ 1150025 w 1827213"/>
                  <a:gd name="T95" fmla="*/ 837672 h 2278063"/>
                  <a:gd name="T96" fmla="*/ 1046178 w 1827213"/>
                  <a:gd name="T97" fmla="*/ 971614 h 2278063"/>
                  <a:gd name="T98" fmla="*/ 922678 w 1827213"/>
                  <a:gd name="T99" fmla="*/ 1064896 h 2278063"/>
                  <a:gd name="T100" fmla="*/ 798911 w 1827213"/>
                  <a:gd name="T101" fmla="*/ 1109809 h 2278063"/>
                  <a:gd name="T102" fmla="*/ 682050 w 1827213"/>
                  <a:gd name="T103" fmla="*/ 1098913 h 2278063"/>
                  <a:gd name="T104" fmla="*/ 555628 w 1827213"/>
                  <a:gd name="T105" fmla="*/ 1034600 h 2278063"/>
                  <a:gd name="T106" fmla="*/ 437705 w 1827213"/>
                  <a:gd name="T107" fmla="*/ 924309 h 2278063"/>
                  <a:gd name="T108" fmla="*/ 346607 w 1827213"/>
                  <a:gd name="T109" fmla="*/ 777079 h 2278063"/>
                  <a:gd name="T110" fmla="*/ 301721 w 1827213"/>
                  <a:gd name="T111" fmla="*/ 600349 h 2278063"/>
                  <a:gd name="T112" fmla="*/ 314470 w 1827213"/>
                  <a:gd name="T113" fmla="*/ 417507 h 2278063"/>
                  <a:gd name="T114" fmla="*/ 373166 w 1827213"/>
                  <a:gd name="T115" fmla="*/ 256723 h 2278063"/>
                  <a:gd name="T116" fmla="*/ 468780 w 1827213"/>
                  <a:gd name="T117" fmla="*/ 127299 h 2278063"/>
                  <a:gd name="T118" fmla="*/ 593874 w 1827213"/>
                  <a:gd name="T119" fmla="*/ 38801 h 2278063"/>
                  <a:gd name="T120" fmla="*/ 739950 w 1827213"/>
                  <a:gd name="T121" fmla="*/ 797 h 227806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827213" h="2278063">
                    <a:moveTo>
                      <a:pt x="575845" y="1312863"/>
                    </a:moveTo>
                    <a:lnTo>
                      <a:pt x="576797" y="1356693"/>
                    </a:lnTo>
                    <a:lnTo>
                      <a:pt x="578385" y="1398934"/>
                    </a:lnTo>
                    <a:lnTo>
                      <a:pt x="580289" y="1440540"/>
                    </a:lnTo>
                    <a:lnTo>
                      <a:pt x="582829" y="1481511"/>
                    </a:lnTo>
                    <a:lnTo>
                      <a:pt x="585368" y="1520894"/>
                    </a:lnTo>
                    <a:lnTo>
                      <a:pt x="588543" y="1559007"/>
                    </a:lnTo>
                    <a:lnTo>
                      <a:pt x="592035" y="1596801"/>
                    </a:lnTo>
                    <a:lnTo>
                      <a:pt x="595844" y="1633008"/>
                    </a:lnTo>
                    <a:lnTo>
                      <a:pt x="600288" y="1668580"/>
                    </a:lnTo>
                    <a:lnTo>
                      <a:pt x="605050" y="1702246"/>
                    </a:lnTo>
                    <a:lnTo>
                      <a:pt x="610129" y="1735595"/>
                    </a:lnTo>
                    <a:lnTo>
                      <a:pt x="615843" y="1767673"/>
                    </a:lnTo>
                    <a:lnTo>
                      <a:pt x="621875" y="1798480"/>
                    </a:lnTo>
                    <a:lnTo>
                      <a:pt x="628224" y="1828653"/>
                    </a:lnTo>
                    <a:lnTo>
                      <a:pt x="635207" y="1856920"/>
                    </a:lnTo>
                    <a:lnTo>
                      <a:pt x="642509" y="1884551"/>
                    </a:lnTo>
                    <a:lnTo>
                      <a:pt x="650445" y="1910912"/>
                    </a:lnTo>
                    <a:lnTo>
                      <a:pt x="658698" y="1936321"/>
                    </a:lnTo>
                    <a:lnTo>
                      <a:pt x="667269" y="1960459"/>
                    </a:lnTo>
                    <a:lnTo>
                      <a:pt x="676475" y="1983326"/>
                    </a:lnTo>
                    <a:lnTo>
                      <a:pt x="681237" y="1994442"/>
                    </a:lnTo>
                    <a:lnTo>
                      <a:pt x="685999" y="2004923"/>
                    </a:lnTo>
                    <a:lnTo>
                      <a:pt x="691078" y="2015404"/>
                    </a:lnTo>
                    <a:lnTo>
                      <a:pt x="696157" y="2025885"/>
                    </a:lnTo>
                    <a:lnTo>
                      <a:pt x="701236" y="2035413"/>
                    </a:lnTo>
                    <a:lnTo>
                      <a:pt x="706632" y="2044941"/>
                    </a:lnTo>
                    <a:lnTo>
                      <a:pt x="711712" y="2054152"/>
                    </a:lnTo>
                    <a:lnTo>
                      <a:pt x="717743" y="2063045"/>
                    </a:lnTo>
                    <a:lnTo>
                      <a:pt x="723140" y="2071620"/>
                    </a:lnTo>
                    <a:lnTo>
                      <a:pt x="728854" y="2080196"/>
                    </a:lnTo>
                    <a:lnTo>
                      <a:pt x="734885" y="2088136"/>
                    </a:lnTo>
                    <a:lnTo>
                      <a:pt x="740599" y="2095758"/>
                    </a:lnTo>
                    <a:lnTo>
                      <a:pt x="746630" y="2103063"/>
                    </a:lnTo>
                    <a:lnTo>
                      <a:pt x="752979" y="2110050"/>
                    </a:lnTo>
                    <a:lnTo>
                      <a:pt x="759646" y="2116720"/>
                    </a:lnTo>
                    <a:lnTo>
                      <a:pt x="765995" y="2123390"/>
                    </a:lnTo>
                    <a:lnTo>
                      <a:pt x="772661" y="2129742"/>
                    </a:lnTo>
                    <a:lnTo>
                      <a:pt x="779327" y="2135141"/>
                    </a:lnTo>
                    <a:lnTo>
                      <a:pt x="785994" y="2140858"/>
                    </a:lnTo>
                    <a:lnTo>
                      <a:pt x="792977" y="2145940"/>
                    </a:lnTo>
                    <a:lnTo>
                      <a:pt x="799961" y="2150704"/>
                    </a:lnTo>
                    <a:lnTo>
                      <a:pt x="807262" y="2155468"/>
                    </a:lnTo>
                    <a:lnTo>
                      <a:pt x="814564" y="2159597"/>
                    </a:lnTo>
                    <a:lnTo>
                      <a:pt x="821865" y="2163408"/>
                    </a:lnTo>
                    <a:lnTo>
                      <a:pt x="821865" y="1665086"/>
                    </a:lnTo>
                    <a:lnTo>
                      <a:pt x="815199" y="1664134"/>
                    </a:lnTo>
                    <a:lnTo>
                      <a:pt x="808850" y="1662228"/>
                    </a:lnTo>
                    <a:lnTo>
                      <a:pt x="802501" y="1659687"/>
                    </a:lnTo>
                    <a:lnTo>
                      <a:pt x="796469" y="1657146"/>
                    </a:lnTo>
                    <a:lnTo>
                      <a:pt x="790755" y="1653970"/>
                    </a:lnTo>
                    <a:lnTo>
                      <a:pt x="785359" y="1649841"/>
                    </a:lnTo>
                    <a:lnTo>
                      <a:pt x="780280" y="1645713"/>
                    </a:lnTo>
                    <a:lnTo>
                      <a:pt x="775835" y="1641266"/>
                    </a:lnTo>
                    <a:lnTo>
                      <a:pt x="771391" y="1635867"/>
                    </a:lnTo>
                    <a:lnTo>
                      <a:pt x="767899" y="1630785"/>
                    </a:lnTo>
                    <a:lnTo>
                      <a:pt x="764725" y="1625068"/>
                    </a:lnTo>
                    <a:lnTo>
                      <a:pt x="762185" y="1619034"/>
                    </a:lnTo>
                    <a:lnTo>
                      <a:pt x="759963" y="1612682"/>
                    </a:lnTo>
                    <a:lnTo>
                      <a:pt x="758059" y="1606012"/>
                    </a:lnTo>
                    <a:lnTo>
                      <a:pt x="757424" y="1599342"/>
                    </a:lnTo>
                    <a:lnTo>
                      <a:pt x="757106" y="1592355"/>
                    </a:lnTo>
                    <a:lnTo>
                      <a:pt x="757106" y="1518353"/>
                    </a:lnTo>
                    <a:lnTo>
                      <a:pt x="757424" y="1510731"/>
                    </a:lnTo>
                    <a:lnTo>
                      <a:pt x="758376" y="1503108"/>
                    </a:lnTo>
                    <a:lnTo>
                      <a:pt x="760281" y="1496121"/>
                    </a:lnTo>
                    <a:lnTo>
                      <a:pt x="762820" y="1489134"/>
                    </a:lnTo>
                    <a:lnTo>
                      <a:pt x="765995" y="1482464"/>
                    </a:lnTo>
                    <a:lnTo>
                      <a:pt x="769804" y="1476429"/>
                    </a:lnTo>
                    <a:lnTo>
                      <a:pt x="774248" y="1470395"/>
                    </a:lnTo>
                    <a:lnTo>
                      <a:pt x="778692" y="1465313"/>
                    </a:lnTo>
                    <a:lnTo>
                      <a:pt x="784089" y="1460232"/>
                    </a:lnTo>
                    <a:lnTo>
                      <a:pt x="789803" y="1455785"/>
                    </a:lnTo>
                    <a:lnTo>
                      <a:pt x="795834" y="1452291"/>
                    </a:lnTo>
                    <a:lnTo>
                      <a:pt x="802501" y="1449433"/>
                    </a:lnTo>
                    <a:lnTo>
                      <a:pt x="809485" y="1446892"/>
                    </a:lnTo>
                    <a:lnTo>
                      <a:pt x="816786" y="1444987"/>
                    </a:lnTo>
                    <a:lnTo>
                      <a:pt x="824087" y="1443399"/>
                    </a:lnTo>
                    <a:lnTo>
                      <a:pt x="831706" y="1443081"/>
                    </a:lnTo>
                    <a:lnTo>
                      <a:pt x="995190" y="1443081"/>
                    </a:lnTo>
                    <a:lnTo>
                      <a:pt x="1002809" y="1443399"/>
                    </a:lnTo>
                    <a:lnTo>
                      <a:pt x="1010745" y="1444987"/>
                    </a:lnTo>
                    <a:lnTo>
                      <a:pt x="1017728" y="1446892"/>
                    </a:lnTo>
                    <a:lnTo>
                      <a:pt x="1024395" y="1449433"/>
                    </a:lnTo>
                    <a:lnTo>
                      <a:pt x="1031061" y="1452291"/>
                    </a:lnTo>
                    <a:lnTo>
                      <a:pt x="1037093" y="1455785"/>
                    </a:lnTo>
                    <a:lnTo>
                      <a:pt x="1043124" y="1460232"/>
                    </a:lnTo>
                    <a:lnTo>
                      <a:pt x="1048521" y="1465313"/>
                    </a:lnTo>
                    <a:lnTo>
                      <a:pt x="1053282" y="1470395"/>
                    </a:lnTo>
                    <a:lnTo>
                      <a:pt x="1057727" y="1476429"/>
                    </a:lnTo>
                    <a:lnTo>
                      <a:pt x="1061218" y="1482464"/>
                    </a:lnTo>
                    <a:lnTo>
                      <a:pt x="1064393" y="1489134"/>
                    </a:lnTo>
                    <a:lnTo>
                      <a:pt x="1066932" y="1496121"/>
                    </a:lnTo>
                    <a:lnTo>
                      <a:pt x="1068837" y="1503108"/>
                    </a:lnTo>
                    <a:lnTo>
                      <a:pt x="1070107" y="1510731"/>
                    </a:lnTo>
                    <a:lnTo>
                      <a:pt x="1070424" y="1518353"/>
                    </a:lnTo>
                    <a:lnTo>
                      <a:pt x="1070424" y="1592355"/>
                    </a:lnTo>
                    <a:lnTo>
                      <a:pt x="1070107" y="1599342"/>
                    </a:lnTo>
                    <a:lnTo>
                      <a:pt x="1068837" y="1606012"/>
                    </a:lnTo>
                    <a:lnTo>
                      <a:pt x="1067567" y="1612682"/>
                    </a:lnTo>
                    <a:lnTo>
                      <a:pt x="1065345" y="1619034"/>
                    </a:lnTo>
                    <a:lnTo>
                      <a:pt x="1062806" y="1625068"/>
                    </a:lnTo>
                    <a:lnTo>
                      <a:pt x="1059314" y="1630785"/>
                    </a:lnTo>
                    <a:lnTo>
                      <a:pt x="1055822" y="1635867"/>
                    </a:lnTo>
                    <a:lnTo>
                      <a:pt x="1051378" y="1641266"/>
                    </a:lnTo>
                    <a:lnTo>
                      <a:pt x="1046933" y="1645713"/>
                    </a:lnTo>
                    <a:lnTo>
                      <a:pt x="1041854" y="1649841"/>
                    </a:lnTo>
                    <a:lnTo>
                      <a:pt x="1036458" y="1653970"/>
                    </a:lnTo>
                    <a:lnTo>
                      <a:pt x="1031061" y="1657146"/>
                    </a:lnTo>
                    <a:lnTo>
                      <a:pt x="1024712" y="1659687"/>
                    </a:lnTo>
                    <a:lnTo>
                      <a:pt x="1018681" y="1662228"/>
                    </a:lnTo>
                    <a:lnTo>
                      <a:pt x="1012014" y="1664134"/>
                    </a:lnTo>
                    <a:lnTo>
                      <a:pt x="1005348" y="1665086"/>
                    </a:lnTo>
                    <a:lnTo>
                      <a:pt x="1005348" y="2163408"/>
                    </a:lnTo>
                    <a:lnTo>
                      <a:pt x="1012649" y="2159597"/>
                    </a:lnTo>
                    <a:lnTo>
                      <a:pt x="1019951" y="2155468"/>
                    </a:lnTo>
                    <a:lnTo>
                      <a:pt x="1027252" y="2150704"/>
                    </a:lnTo>
                    <a:lnTo>
                      <a:pt x="1034236" y="2145940"/>
                    </a:lnTo>
                    <a:lnTo>
                      <a:pt x="1041219" y="2140858"/>
                    </a:lnTo>
                    <a:lnTo>
                      <a:pt x="1048203" y="2135141"/>
                    </a:lnTo>
                    <a:lnTo>
                      <a:pt x="1054552" y="2129742"/>
                    </a:lnTo>
                    <a:lnTo>
                      <a:pt x="1061218" y="2123390"/>
                    </a:lnTo>
                    <a:lnTo>
                      <a:pt x="1067885" y="2116720"/>
                    </a:lnTo>
                    <a:lnTo>
                      <a:pt x="1073916" y="2110050"/>
                    </a:lnTo>
                    <a:lnTo>
                      <a:pt x="1080265" y="2103063"/>
                    </a:lnTo>
                    <a:lnTo>
                      <a:pt x="1086297" y="2095758"/>
                    </a:lnTo>
                    <a:lnTo>
                      <a:pt x="1092646" y="2088136"/>
                    </a:lnTo>
                    <a:lnTo>
                      <a:pt x="1098360" y="2080196"/>
                    </a:lnTo>
                    <a:lnTo>
                      <a:pt x="1104391" y="2071620"/>
                    </a:lnTo>
                    <a:lnTo>
                      <a:pt x="1109788" y="2063045"/>
                    </a:lnTo>
                    <a:lnTo>
                      <a:pt x="1115184" y="2054152"/>
                    </a:lnTo>
                    <a:lnTo>
                      <a:pt x="1120581" y="2044941"/>
                    </a:lnTo>
                    <a:lnTo>
                      <a:pt x="1125977" y="2035413"/>
                    </a:lnTo>
                    <a:lnTo>
                      <a:pt x="1131374" y="2025885"/>
                    </a:lnTo>
                    <a:lnTo>
                      <a:pt x="1136453" y="2015404"/>
                    </a:lnTo>
                    <a:lnTo>
                      <a:pt x="1140897" y="2004923"/>
                    </a:lnTo>
                    <a:lnTo>
                      <a:pt x="1146294" y="1994442"/>
                    </a:lnTo>
                    <a:lnTo>
                      <a:pt x="1150738" y="1983326"/>
                    </a:lnTo>
                    <a:lnTo>
                      <a:pt x="1159944" y="1960459"/>
                    </a:lnTo>
                    <a:lnTo>
                      <a:pt x="1168832" y="1936321"/>
                    </a:lnTo>
                    <a:lnTo>
                      <a:pt x="1176768" y="1910912"/>
                    </a:lnTo>
                    <a:lnTo>
                      <a:pt x="1184387" y="1884551"/>
                    </a:lnTo>
                    <a:lnTo>
                      <a:pt x="1192006" y="1856920"/>
                    </a:lnTo>
                    <a:lnTo>
                      <a:pt x="1198990" y="1828653"/>
                    </a:lnTo>
                    <a:lnTo>
                      <a:pt x="1205338" y="1798480"/>
                    </a:lnTo>
                    <a:lnTo>
                      <a:pt x="1211370" y="1767673"/>
                    </a:lnTo>
                    <a:lnTo>
                      <a:pt x="1216766" y="1735595"/>
                    </a:lnTo>
                    <a:lnTo>
                      <a:pt x="1222163" y="1702246"/>
                    </a:lnTo>
                    <a:lnTo>
                      <a:pt x="1226925" y="1668580"/>
                    </a:lnTo>
                    <a:lnTo>
                      <a:pt x="1231369" y="1633008"/>
                    </a:lnTo>
                    <a:lnTo>
                      <a:pt x="1235496" y="1596801"/>
                    </a:lnTo>
                    <a:lnTo>
                      <a:pt x="1238670" y="1559007"/>
                    </a:lnTo>
                    <a:lnTo>
                      <a:pt x="1241845" y="1520894"/>
                    </a:lnTo>
                    <a:lnTo>
                      <a:pt x="1244702" y="1481511"/>
                    </a:lnTo>
                    <a:lnTo>
                      <a:pt x="1246606" y="1440540"/>
                    </a:lnTo>
                    <a:lnTo>
                      <a:pt x="1248828" y="1398934"/>
                    </a:lnTo>
                    <a:lnTo>
                      <a:pt x="1250416" y="1356693"/>
                    </a:lnTo>
                    <a:lnTo>
                      <a:pt x="1251368" y="1312863"/>
                    </a:lnTo>
                    <a:lnTo>
                      <a:pt x="1306921" y="1316357"/>
                    </a:lnTo>
                    <a:lnTo>
                      <a:pt x="1358029" y="1319850"/>
                    </a:lnTo>
                    <a:lnTo>
                      <a:pt x="1403424" y="1323344"/>
                    </a:lnTo>
                    <a:lnTo>
                      <a:pt x="1442787" y="1326520"/>
                    </a:lnTo>
                    <a:lnTo>
                      <a:pt x="1498975" y="1331284"/>
                    </a:lnTo>
                    <a:lnTo>
                      <a:pt x="1519291" y="1333190"/>
                    </a:lnTo>
                    <a:lnTo>
                      <a:pt x="1534846" y="1333507"/>
                    </a:lnTo>
                    <a:lnTo>
                      <a:pt x="1550719" y="1334460"/>
                    </a:lnTo>
                    <a:lnTo>
                      <a:pt x="1566273" y="1336683"/>
                    </a:lnTo>
                    <a:lnTo>
                      <a:pt x="1581193" y="1339224"/>
                    </a:lnTo>
                    <a:lnTo>
                      <a:pt x="1596113" y="1342400"/>
                    </a:lnTo>
                    <a:lnTo>
                      <a:pt x="1610716" y="1346847"/>
                    </a:lnTo>
                    <a:lnTo>
                      <a:pt x="1625318" y="1351611"/>
                    </a:lnTo>
                    <a:lnTo>
                      <a:pt x="1639286" y="1357010"/>
                    </a:lnTo>
                    <a:lnTo>
                      <a:pt x="1652618" y="1363362"/>
                    </a:lnTo>
                    <a:lnTo>
                      <a:pt x="1666268" y="1370350"/>
                    </a:lnTo>
                    <a:lnTo>
                      <a:pt x="1678966" y="1377654"/>
                    </a:lnTo>
                    <a:lnTo>
                      <a:pt x="1691664" y="1385594"/>
                    </a:lnTo>
                    <a:lnTo>
                      <a:pt x="1703727" y="1394170"/>
                    </a:lnTo>
                    <a:lnTo>
                      <a:pt x="1715472" y="1403380"/>
                    </a:lnTo>
                    <a:lnTo>
                      <a:pt x="1726266" y="1412908"/>
                    </a:lnTo>
                    <a:lnTo>
                      <a:pt x="1737376" y="1423072"/>
                    </a:lnTo>
                    <a:lnTo>
                      <a:pt x="1747534" y="1434188"/>
                    </a:lnTo>
                    <a:lnTo>
                      <a:pt x="1757058" y="1444987"/>
                    </a:lnTo>
                    <a:lnTo>
                      <a:pt x="1765946" y="1456738"/>
                    </a:lnTo>
                    <a:lnTo>
                      <a:pt x="1774835" y="1468807"/>
                    </a:lnTo>
                    <a:lnTo>
                      <a:pt x="1782771" y="1481511"/>
                    </a:lnTo>
                    <a:lnTo>
                      <a:pt x="1790072" y="1494215"/>
                    </a:lnTo>
                    <a:lnTo>
                      <a:pt x="1797056" y="1507555"/>
                    </a:lnTo>
                    <a:lnTo>
                      <a:pt x="1803087" y="1521212"/>
                    </a:lnTo>
                    <a:lnTo>
                      <a:pt x="1808801" y="1535186"/>
                    </a:lnTo>
                    <a:lnTo>
                      <a:pt x="1813245" y="1549478"/>
                    </a:lnTo>
                    <a:lnTo>
                      <a:pt x="1817690" y="1564088"/>
                    </a:lnTo>
                    <a:lnTo>
                      <a:pt x="1821182" y="1579016"/>
                    </a:lnTo>
                    <a:lnTo>
                      <a:pt x="1824039" y="1593943"/>
                    </a:lnTo>
                    <a:lnTo>
                      <a:pt x="1825626" y="1609506"/>
                    </a:lnTo>
                    <a:lnTo>
                      <a:pt x="1826896" y="1625068"/>
                    </a:lnTo>
                    <a:lnTo>
                      <a:pt x="1827213" y="1641266"/>
                    </a:lnTo>
                    <a:lnTo>
                      <a:pt x="1827213" y="2031602"/>
                    </a:lnTo>
                    <a:lnTo>
                      <a:pt x="1826896" y="2039225"/>
                    </a:lnTo>
                    <a:lnTo>
                      <a:pt x="1826261" y="2047165"/>
                    </a:lnTo>
                    <a:lnTo>
                      <a:pt x="1824356" y="2054787"/>
                    </a:lnTo>
                    <a:lnTo>
                      <a:pt x="1822134" y="2062092"/>
                    </a:lnTo>
                    <a:lnTo>
                      <a:pt x="1819277" y="2069397"/>
                    </a:lnTo>
                    <a:lnTo>
                      <a:pt x="1815468" y="2076702"/>
                    </a:lnTo>
                    <a:lnTo>
                      <a:pt x="1811658" y="2084007"/>
                    </a:lnTo>
                    <a:lnTo>
                      <a:pt x="1806897" y="2090994"/>
                    </a:lnTo>
                    <a:lnTo>
                      <a:pt x="1801817" y="2097664"/>
                    </a:lnTo>
                    <a:lnTo>
                      <a:pt x="1795469" y="2104334"/>
                    </a:lnTo>
                    <a:lnTo>
                      <a:pt x="1789437" y="2111003"/>
                    </a:lnTo>
                    <a:lnTo>
                      <a:pt x="1782453" y="2117355"/>
                    </a:lnTo>
                    <a:lnTo>
                      <a:pt x="1774835" y="2123707"/>
                    </a:lnTo>
                    <a:lnTo>
                      <a:pt x="1766899" y="2129742"/>
                    </a:lnTo>
                    <a:lnTo>
                      <a:pt x="1758010" y="2135776"/>
                    </a:lnTo>
                    <a:lnTo>
                      <a:pt x="1748804" y="2141811"/>
                    </a:lnTo>
                    <a:lnTo>
                      <a:pt x="1739281" y="2147528"/>
                    </a:lnTo>
                    <a:lnTo>
                      <a:pt x="1729123" y="2152927"/>
                    </a:lnTo>
                    <a:lnTo>
                      <a:pt x="1718647" y="2158644"/>
                    </a:lnTo>
                    <a:lnTo>
                      <a:pt x="1707854" y="2164043"/>
                    </a:lnTo>
                    <a:lnTo>
                      <a:pt x="1696426" y="2169442"/>
                    </a:lnTo>
                    <a:lnTo>
                      <a:pt x="1684363" y="2174524"/>
                    </a:lnTo>
                    <a:lnTo>
                      <a:pt x="1671982" y="2179288"/>
                    </a:lnTo>
                    <a:lnTo>
                      <a:pt x="1659285" y="2184370"/>
                    </a:lnTo>
                    <a:lnTo>
                      <a:pt x="1646269" y="2189134"/>
                    </a:lnTo>
                    <a:lnTo>
                      <a:pt x="1632619" y="2193580"/>
                    </a:lnTo>
                    <a:lnTo>
                      <a:pt x="1618334" y="2198027"/>
                    </a:lnTo>
                    <a:lnTo>
                      <a:pt x="1604367" y="2202473"/>
                    </a:lnTo>
                    <a:lnTo>
                      <a:pt x="1589129" y="2206602"/>
                    </a:lnTo>
                    <a:lnTo>
                      <a:pt x="1574209" y="2210413"/>
                    </a:lnTo>
                    <a:lnTo>
                      <a:pt x="1543100" y="2218671"/>
                    </a:lnTo>
                    <a:lnTo>
                      <a:pt x="1510720" y="2225976"/>
                    </a:lnTo>
                    <a:lnTo>
                      <a:pt x="1477071" y="2232646"/>
                    </a:lnTo>
                    <a:lnTo>
                      <a:pt x="1442152" y="2238998"/>
                    </a:lnTo>
                    <a:lnTo>
                      <a:pt x="1405964" y="2244715"/>
                    </a:lnTo>
                    <a:lnTo>
                      <a:pt x="1369140" y="2250432"/>
                    </a:lnTo>
                    <a:lnTo>
                      <a:pt x="1331364" y="2254878"/>
                    </a:lnTo>
                    <a:lnTo>
                      <a:pt x="1292636" y="2259324"/>
                    </a:lnTo>
                    <a:lnTo>
                      <a:pt x="1253590" y="2263453"/>
                    </a:lnTo>
                    <a:lnTo>
                      <a:pt x="1213592" y="2266629"/>
                    </a:lnTo>
                    <a:lnTo>
                      <a:pt x="1173277" y="2269488"/>
                    </a:lnTo>
                    <a:lnTo>
                      <a:pt x="1132326" y="2272029"/>
                    </a:lnTo>
                    <a:lnTo>
                      <a:pt x="1091058" y="2274252"/>
                    </a:lnTo>
                    <a:lnTo>
                      <a:pt x="1049473" y="2275840"/>
                    </a:lnTo>
                    <a:lnTo>
                      <a:pt x="1007570" y="2276793"/>
                    </a:lnTo>
                    <a:lnTo>
                      <a:pt x="965667" y="2277746"/>
                    </a:lnTo>
                    <a:lnTo>
                      <a:pt x="923765" y="2278063"/>
                    </a:lnTo>
                    <a:lnTo>
                      <a:pt x="881862" y="2277746"/>
                    </a:lnTo>
                    <a:lnTo>
                      <a:pt x="839959" y="2276793"/>
                    </a:lnTo>
                    <a:lnTo>
                      <a:pt x="797739" y="2275840"/>
                    </a:lnTo>
                    <a:lnTo>
                      <a:pt x="755836" y="2274252"/>
                    </a:lnTo>
                    <a:lnTo>
                      <a:pt x="714251" y="2272029"/>
                    </a:lnTo>
                    <a:lnTo>
                      <a:pt x="672666" y="2269488"/>
                    </a:lnTo>
                    <a:lnTo>
                      <a:pt x="631715" y="2266629"/>
                    </a:lnTo>
                    <a:lnTo>
                      <a:pt x="591082" y="2263453"/>
                    </a:lnTo>
                    <a:lnTo>
                      <a:pt x="551084" y="2259324"/>
                    </a:lnTo>
                    <a:lnTo>
                      <a:pt x="511721" y="2254878"/>
                    </a:lnTo>
                    <a:lnTo>
                      <a:pt x="472993" y="2250432"/>
                    </a:lnTo>
                    <a:lnTo>
                      <a:pt x="435217" y="2244715"/>
                    </a:lnTo>
                    <a:lnTo>
                      <a:pt x="398393" y="2238998"/>
                    </a:lnTo>
                    <a:lnTo>
                      <a:pt x="362522" y="2232646"/>
                    </a:lnTo>
                    <a:lnTo>
                      <a:pt x="327603" y="2225976"/>
                    </a:lnTo>
                    <a:lnTo>
                      <a:pt x="294589" y="2218671"/>
                    </a:lnTo>
                    <a:lnTo>
                      <a:pt x="262210" y="2210413"/>
                    </a:lnTo>
                    <a:lnTo>
                      <a:pt x="231417" y="2202473"/>
                    </a:lnTo>
                    <a:lnTo>
                      <a:pt x="216497" y="2198027"/>
                    </a:lnTo>
                    <a:lnTo>
                      <a:pt x="202212" y="2193580"/>
                    </a:lnTo>
                    <a:lnTo>
                      <a:pt x="188245" y="2189134"/>
                    </a:lnTo>
                    <a:lnTo>
                      <a:pt x="174595" y="2184370"/>
                    </a:lnTo>
                    <a:lnTo>
                      <a:pt x="161262" y="2179288"/>
                    </a:lnTo>
                    <a:lnTo>
                      <a:pt x="148247" y="2174524"/>
                    </a:lnTo>
                    <a:lnTo>
                      <a:pt x="135866" y="2169442"/>
                    </a:lnTo>
                    <a:lnTo>
                      <a:pt x="124438" y="2164043"/>
                    </a:lnTo>
                    <a:lnTo>
                      <a:pt x="112693" y="2158644"/>
                    </a:lnTo>
                    <a:lnTo>
                      <a:pt x="101900" y="2152927"/>
                    </a:lnTo>
                    <a:lnTo>
                      <a:pt x="91424" y="2147528"/>
                    </a:lnTo>
                    <a:lnTo>
                      <a:pt x="81266" y="2141811"/>
                    </a:lnTo>
                    <a:lnTo>
                      <a:pt x="71743" y="2135776"/>
                    </a:lnTo>
                    <a:lnTo>
                      <a:pt x="63172" y="2129742"/>
                    </a:lnTo>
                    <a:lnTo>
                      <a:pt x="54601" y="2123707"/>
                    </a:lnTo>
                    <a:lnTo>
                      <a:pt x="46664" y="2117355"/>
                    </a:lnTo>
                    <a:lnTo>
                      <a:pt x="39681" y="2111003"/>
                    </a:lnTo>
                    <a:lnTo>
                      <a:pt x="33014" y="2104334"/>
                    </a:lnTo>
                    <a:lnTo>
                      <a:pt x="26665" y="2097664"/>
                    </a:lnTo>
                    <a:lnTo>
                      <a:pt x="21269" y="2090994"/>
                    </a:lnTo>
                    <a:lnTo>
                      <a:pt x="16507" y="2084007"/>
                    </a:lnTo>
                    <a:lnTo>
                      <a:pt x="12063" y="2076702"/>
                    </a:lnTo>
                    <a:lnTo>
                      <a:pt x="8571" y="2069397"/>
                    </a:lnTo>
                    <a:lnTo>
                      <a:pt x="5397" y="2062092"/>
                    </a:lnTo>
                    <a:lnTo>
                      <a:pt x="2857" y="2054787"/>
                    </a:lnTo>
                    <a:lnTo>
                      <a:pt x="1270" y="2047165"/>
                    </a:lnTo>
                    <a:lnTo>
                      <a:pt x="317" y="2039225"/>
                    </a:lnTo>
                    <a:lnTo>
                      <a:pt x="0" y="2031602"/>
                    </a:lnTo>
                    <a:lnTo>
                      <a:pt x="0" y="1641266"/>
                    </a:lnTo>
                    <a:lnTo>
                      <a:pt x="317" y="1625068"/>
                    </a:lnTo>
                    <a:lnTo>
                      <a:pt x="1587" y="1609506"/>
                    </a:lnTo>
                    <a:lnTo>
                      <a:pt x="3492" y="1593943"/>
                    </a:lnTo>
                    <a:lnTo>
                      <a:pt x="6349" y="1579016"/>
                    </a:lnTo>
                    <a:lnTo>
                      <a:pt x="9523" y="1564088"/>
                    </a:lnTo>
                    <a:lnTo>
                      <a:pt x="13968" y="1549478"/>
                    </a:lnTo>
                    <a:lnTo>
                      <a:pt x="18729" y="1535186"/>
                    </a:lnTo>
                    <a:lnTo>
                      <a:pt x="24126" y="1521212"/>
                    </a:lnTo>
                    <a:lnTo>
                      <a:pt x="30475" y="1507555"/>
                    </a:lnTo>
                    <a:lnTo>
                      <a:pt x="37141" y="1494215"/>
                    </a:lnTo>
                    <a:lnTo>
                      <a:pt x="44442" y="1481511"/>
                    </a:lnTo>
                    <a:lnTo>
                      <a:pt x="52696" y="1468807"/>
                    </a:lnTo>
                    <a:lnTo>
                      <a:pt x="60949" y="1456738"/>
                    </a:lnTo>
                    <a:lnTo>
                      <a:pt x="70155" y="1444987"/>
                    </a:lnTo>
                    <a:lnTo>
                      <a:pt x="79996" y="1434188"/>
                    </a:lnTo>
                    <a:lnTo>
                      <a:pt x="90154" y="1423072"/>
                    </a:lnTo>
                    <a:lnTo>
                      <a:pt x="100630" y="1412908"/>
                    </a:lnTo>
                    <a:lnTo>
                      <a:pt x="112058" y="1403380"/>
                    </a:lnTo>
                    <a:lnTo>
                      <a:pt x="123486" y="1394170"/>
                    </a:lnTo>
                    <a:lnTo>
                      <a:pt x="135549" y="1385594"/>
                    </a:lnTo>
                    <a:lnTo>
                      <a:pt x="147929" y="1377654"/>
                    </a:lnTo>
                    <a:lnTo>
                      <a:pt x="161262" y="1370350"/>
                    </a:lnTo>
                    <a:lnTo>
                      <a:pt x="174277" y="1363362"/>
                    </a:lnTo>
                    <a:lnTo>
                      <a:pt x="188245" y="1357010"/>
                    </a:lnTo>
                    <a:lnTo>
                      <a:pt x="201895" y="1351611"/>
                    </a:lnTo>
                    <a:lnTo>
                      <a:pt x="216180" y="1346847"/>
                    </a:lnTo>
                    <a:lnTo>
                      <a:pt x="230782" y="1342400"/>
                    </a:lnTo>
                    <a:lnTo>
                      <a:pt x="245702" y="1339224"/>
                    </a:lnTo>
                    <a:lnTo>
                      <a:pt x="260940" y="1336683"/>
                    </a:lnTo>
                    <a:lnTo>
                      <a:pt x="276177" y="1334460"/>
                    </a:lnTo>
                    <a:lnTo>
                      <a:pt x="292049" y="1333507"/>
                    </a:lnTo>
                    <a:lnTo>
                      <a:pt x="307922" y="1333190"/>
                    </a:lnTo>
                    <a:lnTo>
                      <a:pt x="327921" y="1331284"/>
                    </a:lnTo>
                    <a:lnTo>
                      <a:pt x="384108" y="1326520"/>
                    </a:lnTo>
                    <a:lnTo>
                      <a:pt x="423472" y="1323344"/>
                    </a:lnTo>
                    <a:lnTo>
                      <a:pt x="469501" y="1319850"/>
                    </a:lnTo>
                    <a:lnTo>
                      <a:pt x="520610" y="1316357"/>
                    </a:lnTo>
                    <a:lnTo>
                      <a:pt x="575845" y="1312863"/>
                    </a:lnTo>
                    <a:close/>
                    <a:moveTo>
                      <a:pt x="622209" y="377550"/>
                    </a:moveTo>
                    <a:lnTo>
                      <a:pt x="617124" y="378504"/>
                    </a:lnTo>
                    <a:lnTo>
                      <a:pt x="612358" y="379457"/>
                    </a:lnTo>
                    <a:lnTo>
                      <a:pt x="607591" y="381364"/>
                    </a:lnTo>
                    <a:lnTo>
                      <a:pt x="602825" y="383589"/>
                    </a:lnTo>
                    <a:lnTo>
                      <a:pt x="598376" y="386131"/>
                    </a:lnTo>
                    <a:lnTo>
                      <a:pt x="593609" y="388991"/>
                    </a:lnTo>
                    <a:lnTo>
                      <a:pt x="589796" y="392487"/>
                    </a:lnTo>
                    <a:lnTo>
                      <a:pt x="585347" y="396301"/>
                    </a:lnTo>
                    <a:lnTo>
                      <a:pt x="580898" y="400750"/>
                    </a:lnTo>
                    <a:lnTo>
                      <a:pt x="577085" y="404882"/>
                    </a:lnTo>
                    <a:lnTo>
                      <a:pt x="568823" y="414733"/>
                    </a:lnTo>
                    <a:lnTo>
                      <a:pt x="560879" y="425221"/>
                    </a:lnTo>
                    <a:lnTo>
                      <a:pt x="544354" y="447785"/>
                    </a:lnTo>
                    <a:lnTo>
                      <a:pt x="533232" y="463675"/>
                    </a:lnTo>
                    <a:lnTo>
                      <a:pt x="521475" y="480837"/>
                    </a:lnTo>
                    <a:lnTo>
                      <a:pt x="509717" y="498316"/>
                    </a:lnTo>
                    <a:lnTo>
                      <a:pt x="498913" y="516748"/>
                    </a:lnTo>
                    <a:lnTo>
                      <a:pt x="495100" y="534545"/>
                    </a:lnTo>
                    <a:lnTo>
                      <a:pt x="491604" y="552342"/>
                    </a:lnTo>
                    <a:lnTo>
                      <a:pt x="488744" y="570457"/>
                    </a:lnTo>
                    <a:lnTo>
                      <a:pt x="486520" y="589208"/>
                    </a:lnTo>
                    <a:lnTo>
                      <a:pt x="484613" y="608276"/>
                    </a:lnTo>
                    <a:lnTo>
                      <a:pt x="483342" y="626708"/>
                    </a:lnTo>
                    <a:lnTo>
                      <a:pt x="482389" y="646094"/>
                    </a:lnTo>
                    <a:lnTo>
                      <a:pt x="482071" y="665163"/>
                    </a:lnTo>
                    <a:lnTo>
                      <a:pt x="482071" y="678828"/>
                    </a:lnTo>
                    <a:lnTo>
                      <a:pt x="482706" y="692494"/>
                    </a:lnTo>
                    <a:lnTo>
                      <a:pt x="483978" y="706159"/>
                    </a:lnTo>
                    <a:lnTo>
                      <a:pt x="484931" y="719825"/>
                    </a:lnTo>
                    <a:lnTo>
                      <a:pt x="486838" y="733173"/>
                    </a:lnTo>
                    <a:lnTo>
                      <a:pt x="488744" y="746520"/>
                    </a:lnTo>
                    <a:lnTo>
                      <a:pt x="491286" y="759550"/>
                    </a:lnTo>
                    <a:lnTo>
                      <a:pt x="493829" y="772580"/>
                    </a:lnTo>
                    <a:lnTo>
                      <a:pt x="496688" y="785928"/>
                    </a:lnTo>
                    <a:lnTo>
                      <a:pt x="499866" y="798958"/>
                    </a:lnTo>
                    <a:lnTo>
                      <a:pt x="503679" y="811670"/>
                    </a:lnTo>
                    <a:lnTo>
                      <a:pt x="507811" y="824382"/>
                    </a:lnTo>
                    <a:lnTo>
                      <a:pt x="511624" y="836776"/>
                    </a:lnTo>
                    <a:lnTo>
                      <a:pt x="516390" y="849171"/>
                    </a:lnTo>
                    <a:lnTo>
                      <a:pt x="521157" y="861565"/>
                    </a:lnTo>
                    <a:lnTo>
                      <a:pt x="525924" y="873642"/>
                    </a:lnTo>
                    <a:lnTo>
                      <a:pt x="531326" y="885718"/>
                    </a:lnTo>
                    <a:lnTo>
                      <a:pt x="536728" y="897795"/>
                    </a:lnTo>
                    <a:lnTo>
                      <a:pt x="542766" y="909553"/>
                    </a:lnTo>
                    <a:lnTo>
                      <a:pt x="548485" y="921312"/>
                    </a:lnTo>
                    <a:lnTo>
                      <a:pt x="554841" y="932435"/>
                    </a:lnTo>
                    <a:lnTo>
                      <a:pt x="561196" y="943876"/>
                    </a:lnTo>
                    <a:lnTo>
                      <a:pt x="567870" y="954681"/>
                    </a:lnTo>
                    <a:lnTo>
                      <a:pt x="574861" y="965805"/>
                    </a:lnTo>
                    <a:lnTo>
                      <a:pt x="581852" y="976610"/>
                    </a:lnTo>
                    <a:lnTo>
                      <a:pt x="589160" y="987097"/>
                    </a:lnTo>
                    <a:lnTo>
                      <a:pt x="596151" y="997267"/>
                    </a:lnTo>
                    <a:lnTo>
                      <a:pt x="604096" y="1007755"/>
                    </a:lnTo>
                    <a:lnTo>
                      <a:pt x="611722" y="1017607"/>
                    </a:lnTo>
                    <a:lnTo>
                      <a:pt x="619349" y="1027458"/>
                    </a:lnTo>
                    <a:lnTo>
                      <a:pt x="627293" y="1036675"/>
                    </a:lnTo>
                    <a:lnTo>
                      <a:pt x="635237" y="1046209"/>
                    </a:lnTo>
                    <a:lnTo>
                      <a:pt x="643817" y="1055425"/>
                    </a:lnTo>
                    <a:lnTo>
                      <a:pt x="652079" y="1064642"/>
                    </a:lnTo>
                    <a:lnTo>
                      <a:pt x="660659" y="1072904"/>
                    </a:lnTo>
                    <a:lnTo>
                      <a:pt x="668921" y="1081803"/>
                    </a:lnTo>
                    <a:lnTo>
                      <a:pt x="677501" y="1089748"/>
                    </a:lnTo>
                    <a:lnTo>
                      <a:pt x="686399" y="1097693"/>
                    </a:lnTo>
                    <a:lnTo>
                      <a:pt x="695297" y="1105320"/>
                    </a:lnTo>
                    <a:lnTo>
                      <a:pt x="703876" y="1112948"/>
                    </a:lnTo>
                    <a:lnTo>
                      <a:pt x="712774" y="1120257"/>
                    </a:lnTo>
                    <a:lnTo>
                      <a:pt x="721672" y="1127249"/>
                    </a:lnTo>
                    <a:lnTo>
                      <a:pt x="730569" y="1134240"/>
                    </a:lnTo>
                    <a:lnTo>
                      <a:pt x="739785" y="1140279"/>
                    </a:lnTo>
                    <a:lnTo>
                      <a:pt x="748682" y="1146635"/>
                    </a:lnTo>
                    <a:lnTo>
                      <a:pt x="757898" y="1152673"/>
                    </a:lnTo>
                    <a:lnTo>
                      <a:pt x="767113" y="1158393"/>
                    </a:lnTo>
                    <a:lnTo>
                      <a:pt x="775693" y="1163796"/>
                    </a:lnTo>
                    <a:lnTo>
                      <a:pt x="784909" y="1168881"/>
                    </a:lnTo>
                    <a:lnTo>
                      <a:pt x="794124" y="1173648"/>
                    </a:lnTo>
                    <a:lnTo>
                      <a:pt x="803022" y="1178097"/>
                    </a:lnTo>
                    <a:lnTo>
                      <a:pt x="811919" y="1182229"/>
                    </a:lnTo>
                    <a:lnTo>
                      <a:pt x="821135" y="1186042"/>
                    </a:lnTo>
                    <a:lnTo>
                      <a:pt x="829714" y="1189538"/>
                    </a:lnTo>
                    <a:lnTo>
                      <a:pt x="838612" y="1193034"/>
                    </a:lnTo>
                    <a:lnTo>
                      <a:pt x="847192" y="1195894"/>
                    </a:lnTo>
                    <a:lnTo>
                      <a:pt x="856090" y="1198437"/>
                    </a:lnTo>
                    <a:lnTo>
                      <a:pt x="864352" y="1200661"/>
                    </a:lnTo>
                    <a:lnTo>
                      <a:pt x="872932" y="1202568"/>
                    </a:lnTo>
                    <a:lnTo>
                      <a:pt x="881194" y="1204157"/>
                    </a:lnTo>
                    <a:lnTo>
                      <a:pt x="889456" y="1205428"/>
                    </a:lnTo>
                    <a:lnTo>
                      <a:pt x="897718" y="1206382"/>
                    </a:lnTo>
                    <a:lnTo>
                      <a:pt x="905662" y="1206700"/>
                    </a:lnTo>
                    <a:lnTo>
                      <a:pt x="913607" y="1207017"/>
                    </a:lnTo>
                    <a:lnTo>
                      <a:pt x="921551" y="1206700"/>
                    </a:lnTo>
                    <a:lnTo>
                      <a:pt x="929495" y="1206382"/>
                    </a:lnTo>
                    <a:lnTo>
                      <a:pt x="937757" y="1205428"/>
                    </a:lnTo>
                    <a:lnTo>
                      <a:pt x="945702" y="1204157"/>
                    </a:lnTo>
                    <a:lnTo>
                      <a:pt x="954281" y="1202568"/>
                    </a:lnTo>
                    <a:lnTo>
                      <a:pt x="962861" y="1200661"/>
                    </a:lnTo>
                    <a:lnTo>
                      <a:pt x="971441" y="1198437"/>
                    </a:lnTo>
                    <a:lnTo>
                      <a:pt x="980021" y="1195894"/>
                    </a:lnTo>
                    <a:lnTo>
                      <a:pt x="988919" y="1193034"/>
                    </a:lnTo>
                    <a:lnTo>
                      <a:pt x="997499" y="1189538"/>
                    </a:lnTo>
                    <a:lnTo>
                      <a:pt x="1006396" y="1186042"/>
                    </a:lnTo>
                    <a:lnTo>
                      <a:pt x="1015294" y="1182229"/>
                    </a:lnTo>
                    <a:lnTo>
                      <a:pt x="1024192" y="1178097"/>
                    </a:lnTo>
                    <a:lnTo>
                      <a:pt x="1033407" y="1173648"/>
                    </a:lnTo>
                    <a:lnTo>
                      <a:pt x="1042305" y="1168881"/>
                    </a:lnTo>
                    <a:lnTo>
                      <a:pt x="1051202" y="1163796"/>
                    </a:lnTo>
                    <a:lnTo>
                      <a:pt x="1060418" y="1158393"/>
                    </a:lnTo>
                    <a:lnTo>
                      <a:pt x="1069315" y="1152673"/>
                    </a:lnTo>
                    <a:lnTo>
                      <a:pt x="1078531" y="1146635"/>
                    </a:lnTo>
                    <a:lnTo>
                      <a:pt x="1087746" y="1140279"/>
                    </a:lnTo>
                    <a:lnTo>
                      <a:pt x="1096326" y="1134240"/>
                    </a:lnTo>
                    <a:lnTo>
                      <a:pt x="1105541" y="1127249"/>
                    </a:lnTo>
                    <a:lnTo>
                      <a:pt x="1114439" y="1120257"/>
                    </a:lnTo>
                    <a:lnTo>
                      <a:pt x="1123337" y="1112948"/>
                    </a:lnTo>
                    <a:lnTo>
                      <a:pt x="1132234" y="1105320"/>
                    </a:lnTo>
                    <a:lnTo>
                      <a:pt x="1140814" y="1097693"/>
                    </a:lnTo>
                    <a:lnTo>
                      <a:pt x="1149712" y="1089748"/>
                    </a:lnTo>
                    <a:lnTo>
                      <a:pt x="1158292" y="1081803"/>
                    </a:lnTo>
                    <a:lnTo>
                      <a:pt x="1166872" y="1072904"/>
                    </a:lnTo>
                    <a:lnTo>
                      <a:pt x="1175134" y="1064642"/>
                    </a:lnTo>
                    <a:lnTo>
                      <a:pt x="1183714" y="1055425"/>
                    </a:lnTo>
                    <a:lnTo>
                      <a:pt x="1191976" y="1046209"/>
                    </a:lnTo>
                    <a:lnTo>
                      <a:pt x="1199920" y="1036675"/>
                    </a:lnTo>
                    <a:lnTo>
                      <a:pt x="1208182" y="1027458"/>
                    </a:lnTo>
                    <a:lnTo>
                      <a:pt x="1215809" y="1017607"/>
                    </a:lnTo>
                    <a:lnTo>
                      <a:pt x="1223435" y="1007755"/>
                    </a:lnTo>
                    <a:lnTo>
                      <a:pt x="1231062" y="997267"/>
                    </a:lnTo>
                    <a:lnTo>
                      <a:pt x="1238370" y="987097"/>
                    </a:lnTo>
                    <a:lnTo>
                      <a:pt x="1245679" y="976610"/>
                    </a:lnTo>
                    <a:lnTo>
                      <a:pt x="1252670" y="965805"/>
                    </a:lnTo>
                    <a:lnTo>
                      <a:pt x="1259343" y="954681"/>
                    </a:lnTo>
                    <a:lnTo>
                      <a:pt x="1266017" y="943876"/>
                    </a:lnTo>
                    <a:lnTo>
                      <a:pt x="1272690" y="932435"/>
                    </a:lnTo>
                    <a:lnTo>
                      <a:pt x="1278728" y="921312"/>
                    </a:lnTo>
                    <a:lnTo>
                      <a:pt x="1284765" y="909553"/>
                    </a:lnTo>
                    <a:lnTo>
                      <a:pt x="1290485" y="897795"/>
                    </a:lnTo>
                    <a:lnTo>
                      <a:pt x="1295887" y="885718"/>
                    </a:lnTo>
                    <a:lnTo>
                      <a:pt x="1300972" y="873642"/>
                    </a:lnTo>
                    <a:lnTo>
                      <a:pt x="1306056" y="861565"/>
                    </a:lnTo>
                    <a:lnTo>
                      <a:pt x="1310823" y="849171"/>
                    </a:lnTo>
                    <a:lnTo>
                      <a:pt x="1315271" y="836776"/>
                    </a:lnTo>
                    <a:lnTo>
                      <a:pt x="1319720" y="824382"/>
                    </a:lnTo>
                    <a:lnTo>
                      <a:pt x="1323534" y="811670"/>
                    </a:lnTo>
                    <a:lnTo>
                      <a:pt x="1327347" y="798958"/>
                    </a:lnTo>
                    <a:lnTo>
                      <a:pt x="1330525" y="785928"/>
                    </a:lnTo>
                    <a:lnTo>
                      <a:pt x="1333385" y="772580"/>
                    </a:lnTo>
                    <a:lnTo>
                      <a:pt x="1335927" y="759550"/>
                    </a:lnTo>
                    <a:lnTo>
                      <a:pt x="1338787" y="746520"/>
                    </a:lnTo>
                    <a:lnTo>
                      <a:pt x="1340376" y="733173"/>
                    </a:lnTo>
                    <a:lnTo>
                      <a:pt x="1342282" y="719825"/>
                    </a:lnTo>
                    <a:lnTo>
                      <a:pt x="1343236" y="706159"/>
                    </a:lnTo>
                    <a:lnTo>
                      <a:pt x="1344507" y="692494"/>
                    </a:lnTo>
                    <a:lnTo>
                      <a:pt x="1345142" y="678828"/>
                    </a:lnTo>
                    <a:lnTo>
                      <a:pt x="1345142" y="665163"/>
                    </a:lnTo>
                    <a:lnTo>
                      <a:pt x="1345142" y="657218"/>
                    </a:lnTo>
                    <a:lnTo>
                      <a:pt x="1344824" y="648637"/>
                    </a:lnTo>
                    <a:lnTo>
                      <a:pt x="1343871" y="632111"/>
                    </a:lnTo>
                    <a:lnTo>
                      <a:pt x="1322262" y="631158"/>
                    </a:lnTo>
                    <a:lnTo>
                      <a:pt x="1300336" y="630204"/>
                    </a:lnTo>
                    <a:lnTo>
                      <a:pt x="1278092" y="628615"/>
                    </a:lnTo>
                    <a:lnTo>
                      <a:pt x="1255530" y="626708"/>
                    </a:lnTo>
                    <a:lnTo>
                      <a:pt x="1232333" y="624484"/>
                    </a:lnTo>
                    <a:lnTo>
                      <a:pt x="1209135" y="621941"/>
                    </a:lnTo>
                    <a:lnTo>
                      <a:pt x="1185302" y="619399"/>
                    </a:lnTo>
                    <a:lnTo>
                      <a:pt x="1162105" y="616221"/>
                    </a:lnTo>
                    <a:lnTo>
                      <a:pt x="1138272" y="613043"/>
                    </a:lnTo>
                    <a:lnTo>
                      <a:pt x="1114757" y="608911"/>
                    </a:lnTo>
                    <a:lnTo>
                      <a:pt x="1091242" y="604780"/>
                    </a:lnTo>
                    <a:lnTo>
                      <a:pt x="1067726" y="600649"/>
                    </a:lnTo>
                    <a:lnTo>
                      <a:pt x="1044211" y="595881"/>
                    </a:lnTo>
                    <a:lnTo>
                      <a:pt x="1021332" y="590797"/>
                    </a:lnTo>
                    <a:lnTo>
                      <a:pt x="998770" y="585712"/>
                    </a:lnTo>
                    <a:lnTo>
                      <a:pt x="975890" y="579673"/>
                    </a:lnTo>
                    <a:lnTo>
                      <a:pt x="954281" y="573953"/>
                    </a:lnTo>
                    <a:lnTo>
                      <a:pt x="932673" y="567279"/>
                    </a:lnTo>
                    <a:lnTo>
                      <a:pt x="911382" y="560605"/>
                    </a:lnTo>
                    <a:lnTo>
                      <a:pt x="891362" y="553931"/>
                    </a:lnTo>
                    <a:lnTo>
                      <a:pt x="871343" y="546940"/>
                    </a:lnTo>
                    <a:lnTo>
                      <a:pt x="852276" y="539312"/>
                    </a:lnTo>
                    <a:lnTo>
                      <a:pt x="834163" y="531685"/>
                    </a:lnTo>
                    <a:lnTo>
                      <a:pt x="817004" y="523104"/>
                    </a:lnTo>
                    <a:lnTo>
                      <a:pt x="800162" y="514842"/>
                    </a:lnTo>
                    <a:lnTo>
                      <a:pt x="784909" y="505943"/>
                    </a:lnTo>
                    <a:lnTo>
                      <a:pt x="770291" y="497045"/>
                    </a:lnTo>
                    <a:lnTo>
                      <a:pt x="763300" y="492595"/>
                    </a:lnTo>
                    <a:lnTo>
                      <a:pt x="756945" y="487828"/>
                    </a:lnTo>
                    <a:lnTo>
                      <a:pt x="750271" y="483061"/>
                    </a:lnTo>
                    <a:lnTo>
                      <a:pt x="744551" y="478294"/>
                    </a:lnTo>
                    <a:lnTo>
                      <a:pt x="738514" y="473209"/>
                    </a:lnTo>
                    <a:lnTo>
                      <a:pt x="733112" y="468124"/>
                    </a:lnTo>
                    <a:lnTo>
                      <a:pt x="728027" y="463040"/>
                    </a:lnTo>
                    <a:lnTo>
                      <a:pt x="723261" y="457955"/>
                    </a:lnTo>
                    <a:lnTo>
                      <a:pt x="718812" y="452870"/>
                    </a:lnTo>
                    <a:lnTo>
                      <a:pt x="714363" y="447785"/>
                    </a:lnTo>
                    <a:lnTo>
                      <a:pt x="706419" y="436662"/>
                    </a:lnTo>
                    <a:lnTo>
                      <a:pt x="698474" y="426810"/>
                    </a:lnTo>
                    <a:lnTo>
                      <a:pt x="690848" y="418229"/>
                    </a:lnTo>
                    <a:lnTo>
                      <a:pt x="683221" y="409966"/>
                    </a:lnTo>
                    <a:lnTo>
                      <a:pt x="676230" y="403610"/>
                    </a:lnTo>
                    <a:lnTo>
                      <a:pt x="669239" y="397254"/>
                    </a:lnTo>
                    <a:lnTo>
                      <a:pt x="662566" y="392169"/>
                    </a:lnTo>
                    <a:lnTo>
                      <a:pt x="656210" y="387720"/>
                    </a:lnTo>
                    <a:lnTo>
                      <a:pt x="649855" y="384542"/>
                    </a:lnTo>
                    <a:lnTo>
                      <a:pt x="644135" y="381682"/>
                    </a:lnTo>
                    <a:lnTo>
                      <a:pt x="638097" y="379775"/>
                    </a:lnTo>
                    <a:lnTo>
                      <a:pt x="632695" y="378504"/>
                    </a:lnTo>
                    <a:lnTo>
                      <a:pt x="627293" y="377550"/>
                    </a:lnTo>
                    <a:lnTo>
                      <a:pt x="622209" y="377550"/>
                    </a:lnTo>
                    <a:close/>
                    <a:moveTo>
                      <a:pt x="899307" y="0"/>
                    </a:moveTo>
                    <a:lnTo>
                      <a:pt x="913607" y="0"/>
                    </a:lnTo>
                    <a:lnTo>
                      <a:pt x="927906" y="0"/>
                    </a:lnTo>
                    <a:lnTo>
                      <a:pt x="942206" y="953"/>
                    </a:lnTo>
                    <a:lnTo>
                      <a:pt x="956188" y="1907"/>
                    </a:lnTo>
                    <a:lnTo>
                      <a:pt x="970170" y="3496"/>
                    </a:lnTo>
                    <a:lnTo>
                      <a:pt x="984152" y="5403"/>
                    </a:lnTo>
                    <a:lnTo>
                      <a:pt x="997816" y="7627"/>
                    </a:lnTo>
                    <a:lnTo>
                      <a:pt x="1011798" y="10170"/>
                    </a:lnTo>
                    <a:lnTo>
                      <a:pt x="1025145" y="13666"/>
                    </a:lnTo>
                    <a:lnTo>
                      <a:pt x="1038809" y="17161"/>
                    </a:lnTo>
                    <a:lnTo>
                      <a:pt x="1052156" y="20975"/>
                    </a:lnTo>
                    <a:lnTo>
                      <a:pt x="1065502" y="25107"/>
                    </a:lnTo>
                    <a:lnTo>
                      <a:pt x="1078531" y="29874"/>
                    </a:lnTo>
                    <a:lnTo>
                      <a:pt x="1091242" y="34958"/>
                    </a:lnTo>
                    <a:lnTo>
                      <a:pt x="1103953" y="40679"/>
                    </a:lnTo>
                    <a:lnTo>
                      <a:pt x="1116981" y="46399"/>
                    </a:lnTo>
                    <a:lnTo>
                      <a:pt x="1129374" y="52120"/>
                    </a:lnTo>
                    <a:lnTo>
                      <a:pt x="1141767" y="58794"/>
                    </a:lnTo>
                    <a:lnTo>
                      <a:pt x="1154161" y="65785"/>
                    </a:lnTo>
                    <a:lnTo>
                      <a:pt x="1166236" y="73095"/>
                    </a:lnTo>
                    <a:lnTo>
                      <a:pt x="1177676" y="80404"/>
                    </a:lnTo>
                    <a:lnTo>
                      <a:pt x="1189751" y="88349"/>
                    </a:lnTo>
                    <a:lnTo>
                      <a:pt x="1201191" y="96294"/>
                    </a:lnTo>
                    <a:lnTo>
                      <a:pt x="1212313" y="105193"/>
                    </a:lnTo>
                    <a:lnTo>
                      <a:pt x="1223753" y="113774"/>
                    </a:lnTo>
                    <a:lnTo>
                      <a:pt x="1234557" y="122990"/>
                    </a:lnTo>
                    <a:lnTo>
                      <a:pt x="1245361" y="132524"/>
                    </a:lnTo>
                    <a:lnTo>
                      <a:pt x="1256166" y="142058"/>
                    </a:lnTo>
                    <a:lnTo>
                      <a:pt x="1266334" y="152228"/>
                    </a:lnTo>
                    <a:lnTo>
                      <a:pt x="1276503" y="162398"/>
                    </a:lnTo>
                    <a:lnTo>
                      <a:pt x="1286354" y="172885"/>
                    </a:lnTo>
                    <a:lnTo>
                      <a:pt x="1296205" y="184008"/>
                    </a:lnTo>
                    <a:lnTo>
                      <a:pt x="1305738" y="195131"/>
                    </a:lnTo>
                    <a:lnTo>
                      <a:pt x="1315271" y="206572"/>
                    </a:lnTo>
                    <a:lnTo>
                      <a:pt x="1324169" y="218331"/>
                    </a:lnTo>
                    <a:lnTo>
                      <a:pt x="1333067" y="230407"/>
                    </a:lnTo>
                    <a:lnTo>
                      <a:pt x="1341647" y="242166"/>
                    </a:lnTo>
                    <a:lnTo>
                      <a:pt x="1349909" y="254561"/>
                    </a:lnTo>
                    <a:lnTo>
                      <a:pt x="1358489" y="267591"/>
                    </a:lnTo>
                    <a:lnTo>
                      <a:pt x="1366115" y="280303"/>
                    </a:lnTo>
                    <a:lnTo>
                      <a:pt x="1373742" y="293650"/>
                    </a:lnTo>
                    <a:lnTo>
                      <a:pt x="1381050" y="306998"/>
                    </a:lnTo>
                    <a:lnTo>
                      <a:pt x="1388359" y="320664"/>
                    </a:lnTo>
                    <a:lnTo>
                      <a:pt x="1394715" y="334329"/>
                    </a:lnTo>
                    <a:lnTo>
                      <a:pt x="1401388" y="348313"/>
                    </a:lnTo>
                    <a:lnTo>
                      <a:pt x="1407426" y="362614"/>
                    </a:lnTo>
                    <a:lnTo>
                      <a:pt x="1413781" y="377233"/>
                    </a:lnTo>
                    <a:lnTo>
                      <a:pt x="1419501" y="391852"/>
                    </a:lnTo>
                    <a:lnTo>
                      <a:pt x="1424585" y="406471"/>
                    </a:lnTo>
                    <a:lnTo>
                      <a:pt x="1429988" y="421407"/>
                    </a:lnTo>
                    <a:lnTo>
                      <a:pt x="1435072" y="436662"/>
                    </a:lnTo>
                    <a:lnTo>
                      <a:pt x="1439203" y="451917"/>
                    </a:lnTo>
                    <a:lnTo>
                      <a:pt x="1443652" y="467807"/>
                    </a:lnTo>
                    <a:lnTo>
                      <a:pt x="1447465" y="483379"/>
                    </a:lnTo>
                    <a:lnTo>
                      <a:pt x="1450961" y="499269"/>
                    </a:lnTo>
                    <a:lnTo>
                      <a:pt x="1454138" y="515159"/>
                    </a:lnTo>
                    <a:lnTo>
                      <a:pt x="1457316" y="531367"/>
                    </a:lnTo>
                    <a:lnTo>
                      <a:pt x="1459858" y="547575"/>
                    </a:lnTo>
                    <a:lnTo>
                      <a:pt x="1462400" y="564101"/>
                    </a:lnTo>
                    <a:lnTo>
                      <a:pt x="1463989" y="580309"/>
                    </a:lnTo>
                    <a:lnTo>
                      <a:pt x="1465578" y="597153"/>
                    </a:lnTo>
                    <a:lnTo>
                      <a:pt x="1467167" y="613996"/>
                    </a:lnTo>
                    <a:lnTo>
                      <a:pt x="1467803" y="631158"/>
                    </a:lnTo>
                    <a:lnTo>
                      <a:pt x="1468438" y="648001"/>
                    </a:lnTo>
                    <a:lnTo>
                      <a:pt x="1468438" y="665163"/>
                    </a:lnTo>
                    <a:lnTo>
                      <a:pt x="1468438" y="682960"/>
                    </a:lnTo>
                    <a:lnTo>
                      <a:pt x="1467803" y="700439"/>
                    </a:lnTo>
                    <a:lnTo>
                      <a:pt x="1466214" y="717918"/>
                    </a:lnTo>
                    <a:lnTo>
                      <a:pt x="1464943" y="735079"/>
                    </a:lnTo>
                    <a:lnTo>
                      <a:pt x="1462718" y="752241"/>
                    </a:lnTo>
                    <a:lnTo>
                      <a:pt x="1460176" y="769402"/>
                    </a:lnTo>
                    <a:lnTo>
                      <a:pt x="1457316" y="786246"/>
                    </a:lnTo>
                    <a:lnTo>
                      <a:pt x="1453503" y="802771"/>
                    </a:lnTo>
                    <a:lnTo>
                      <a:pt x="1450007" y="819297"/>
                    </a:lnTo>
                    <a:lnTo>
                      <a:pt x="1445558" y="835505"/>
                    </a:lnTo>
                    <a:lnTo>
                      <a:pt x="1441110" y="851395"/>
                    </a:lnTo>
                    <a:lnTo>
                      <a:pt x="1436025" y="867603"/>
                    </a:lnTo>
                    <a:lnTo>
                      <a:pt x="1430623" y="883176"/>
                    </a:lnTo>
                    <a:lnTo>
                      <a:pt x="1425221" y="899066"/>
                    </a:lnTo>
                    <a:lnTo>
                      <a:pt x="1418865" y="914320"/>
                    </a:lnTo>
                    <a:lnTo>
                      <a:pt x="1412828" y="929257"/>
                    </a:lnTo>
                    <a:lnTo>
                      <a:pt x="1405837" y="944194"/>
                    </a:lnTo>
                    <a:lnTo>
                      <a:pt x="1398846" y="958813"/>
                    </a:lnTo>
                    <a:lnTo>
                      <a:pt x="1391537" y="973432"/>
                    </a:lnTo>
                    <a:lnTo>
                      <a:pt x="1383910" y="987415"/>
                    </a:lnTo>
                    <a:lnTo>
                      <a:pt x="1375966" y="1001716"/>
                    </a:lnTo>
                    <a:lnTo>
                      <a:pt x="1367704" y="1015700"/>
                    </a:lnTo>
                    <a:lnTo>
                      <a:pt x="1359124" y="1029047"/>
                    </a:lnTo>
                    <a:lnTo>
                      <a:pt x="1350544" y="1042713"/>
                    </a:lnTo>
                    <a:lnTo>
                      <a:pt x="1341647" y="1055425"/>
                    </a:lnTo>
                    <a:lnTo>
                      <a:pt x="1332431" y="1068455"/>
                    </a:lnTo>
                    <a:lnTo>
                      <a:pt x="1322898" y="1080850"/>
                    </a:lnTo>
                    <a:lnTo>
                      <a:pt x="1313365" y="1093244"/>
                    </a:lnTo>
                    <a:lnTo>
                      <a:pt x="1303514" y="1105320"/>
                    </a:lnTo>
                    <a:lnTo>
                      <a:pt x="1293345" y="1117397"/>
                    </a:lnTo>
                    <a:lnTo>
                      <a:pt x="1283176" y="1128838"/>
                    </a:lnTo>
                    <a:lnTo>
                      <a:pt x="1273008" y="1139961"/>
                    </a:lnTo>
                    <a:lnTo>
                      <a:pt x="1262521" y="1151084"/>
                    </a:lnTo>
                    <a:lnTo>
                      <a:pt x="1251717" y="1161889"/>
                    </a:lnTo>
                    <a:lnTo>
                      <a:pt x="1240913" y="1172059"/>
                    </a:lnTo>
                    <a:lnTo>
                      <a:pt x="1229791" y="1182229"/>
                    </a:lnTo>
                    <a:lnTo>
                      <a:pt x="1218986" y="1192081"/>
                    </a:lnTo>
                    <a:lnTo>
                      <a:pt x="1207546" y="1201615"/>
                    </a:lnTo>
                    <a:lnTo>
                      <a:pt x="1196424" y="1211149"/>
                    </a:lnTo>
                    <a:lnTo>
                      <a:pt x="1184985" y="1220047"/>
                    </a:lnTo>
                    <a:lnTo>
                      <a:pt x="1173863" y="1228628"/>
                    </a:lnTo>
                    <a:lnTo>
                      <a:pt x="1162105" y="1237209"/>
                    </a:lnTo>
                    <a:lnTo>
                      <a:pt x="1150665" y="1244836"/>
                    </a:lnTo>
                    <a:lnTo>
                      <a:pt x="1139225" y="1252463"/>
                    </a:lnTo>
                    <a:lnTo>
                      <a:pt x="1127468" y="1259773"/>
                    </a:lnTo>
                    <a:lnTo>
                      <a:pt x="1115710" y="1267082"/>
                    </a:lnTo>
                    <a:lnTo>
                      <a:pt x="1103953" y="1273438"/>
                    </a:lnTo>
                    <a:lnTo>
                      <a:pt x="1092513" y="1279794"/>
                    </a:lnTo>
                    <a:lnTo>
                      <a:pt x="1080755" y="1285515"/>
                    </a:lnTo>
                    <a:lnTo>
                      <a:pt x="1068997" y="1291553"/>
                    </a:lnTo>
                    <a:lnTo>
                      <a:pt x="1057240" y="1296638"/>
                    </a:lnTo>
                    <a:lnTo>
                      <a:pt x="1045800" y="1301723"/>
                    </a:lnTo>
                    <a:lnTo>
                      <a:pt x="1034360" y="1306172"/>
                    </a:lnTo>
                    <a:lnTo>
                      <a:pt x="1022603" y="1309986"/>
                    </a:lnTo>
                    <a:lnTo>
                      <a:pt x="1011481" y="1314117"/>
                    </a:lnTo>
                    <a:lnTo>
                      <a:pt x="1000041" y="1317295"/>
                    </a:lnTo>
                    <a:lnTo>
                      <a:pt x="988919" y="1320155"/>
                    </a:lnTo>
                    <a:lnTo>
                      <a:pt x="977797" y="1323016"/>
                    </a:lnTo>
                    <a:lnTo>
                      <a:pt x="966675" y="1325240"/>
                    </a:lnTo>
                    <a:lnTo>
                      <a:pt x="955870" y="1327147"/>
                    </a:lnTo>
                    <a:lnTo>
                      <a:pt x="945066" y="1328736"/>
                    </a:lnTo>
                    <a:lnTo>
                      <a:pt x="934580" y="1329372"/>
                    </a:lnTo>
                    <a:lnTo>
                      <a:pt x="923775" y="1330007"/>
                    </a:lnTo>
                    <a:lnTo>
                      <a:pt x="913607" y="1330325"/>
                    </a:lnTo>
                    <a:lnTo>
                      <a:pt x="903438" y="1330007"/>
                    </a:lnTo>
                    <a:lnTo>
                      <a:pt x="892951" y="1329372"/>
                    </a:lnTo>
                    <a:lnTo>
                      <a:pt x="882147" y="1328736"/>
                    </a:lnTo>
                    <a:lnTo>
                      <a:pt x="871343" y="1327147"/>
                    </a:lnTo>
                    <a:lnTo>
                      <a:pt x="860539" y="1325240"/>
                    </a:lnTo>
                    <a:lnTo>
                      <a:pt x="849416" y="1323016"/>
                    </a:lnTo>
                    <a:lnTo>
                      <a:pt x="838612" y="1320155"/>
                    </a:lnTo>
                    <a:lnTo>
                      <a:pt x="827172" y="1317295"/>
                    </a:lnTo>
                    <a:lnTo>
                      <a:pt x="816050" y="1314117"/>
                    </a:lnTo>
                    <a:lnTo>
                      <a:pt x="804293" y="1309986"/>
                    </a:lnTo>
                    <a:lnTo>
                      <a:pt x="792853" y="1306172"/>
                    </a:lnTo>
                    <a:lnTo>
                      <a:pt x="781095" y="1301723"/>
                    </a:lnTo>
                    <a:lnTo>
                      <a:pt x="769973" y="1296638"/>
                    </a:lnTo>
                    <a:lnTo>
                      <a:pt x="758216" y="1291553"/>
                    </a:lnTo>
                    <a:lnTo>
                      <a:pt x="746458" y="1285515"/>
                    </a:lnTo>
                    <a:lnTo>
                      <a:pt x="735018" y="1279794"/>
                    </a:lnTo>
                    <a:lnTo>
                      <a:pt x="723261" y="1273438"/>
                    </a:lnTo>
                    <a:lnTo>
                      <a:pt x="711503" y="1267082"/>
                    </a:lnTo>
                    <a:lnTo>
                      <a:pt x="699745" y="1259773"/>
                    </a:lnTo>
                    <a:lnTo>
                      <a:pt x="688306" y="1252463"/>
                    </a:lnTo>
                    <a:lnTo>
                      <a:pt x="676548" y="1244836"/>
                    </a:lnTo>
                    <a:lnTo>
                      <a:pt x="664790" y="1237209"/>
                    </a:lnTo>
                    <a:lnTo>
                      <a:pt x="653668" y="1228628"/>
                    </a:lnTo>
                    <a:lnTo>
                      <a:pt x="642228" y="1220047"/>
                    </a:lnTo>
                    <a:lnTo>
                      <a:pt x="630471" y="1211149"/>
                    </a:lnTo>
                    <a:lnTo>
                      <a:pt x="619667" y="1201615"/>
                    </a:lnTo>
                    <a:lnTo>
                      <a:pt x="608227" y="1192081"/>
                    </a:lnTo>
                    <a:lnTo>
                      <a:pt x="597422" y="1182229"/>
                    </a:lnTo>
                    <a:lnTo>
                      <a:pt x="586300" y="1172059"/>
                    </a:lnTo>
                    <a:lnTo>
                      <a:pt x="575496" y="1161889"/>
                    </a:lnTo>
                    <a:lnTo>
                      <a:pt x="565010" y="1151084"/>
                    </a:lnTo>
                    <a:lnTo>
                      <a:pt x="554205" y="1139961"/>
                    </a:lnTo>
                    <a:lnTo>
                      <a:pt x="543719" y="1128838"/>
                    </a:lnTo>
                    <a:lnTo>
                      <a:pt x="533868" y="1117397"/>
                    </a:lnTo>
                    <a:lnTo>
                      <a:pt x="523699" y="1105320"/>
                    </a:lnTo>
                    <a:lnTo>
                      <a:pt x="513848" y="1093244"/>
                    </a:lnTo>
                    <a:lnTo>
                      <a:pt x="504315" y="1080850"/>
                    </a:lnTo>
                    <a:lnTo>
                      <a:pt x="494782" y="1068455"/>
                    </a:lnTo>
                    <a:lnTo>
                      <a:pt x="485884" y="1055425"/>
                    </a:lnTo>
                    <a:lnTo>
                      <a:pt x="476669" y="1042713"/>
                    </a:lnTo>
                    <a:lnTo>
                      <a:pt x="467771" y="1029047"/>
                    </a:lnTo>
                    <a:lnTo>
                      <a:pt x="459509" y="1015700"/>
                    </a:lnTo>
                    <a:lnTo>
                      <a:pt x="451565" y="1001716"/>
                    </a:lnTo>
                    <a:lnTo>
                      <a:pt x="443303" y="987415"/>
                    </a:lnTo>
                    <a:lnTo>
                      <a:pt x="435676" y="973432"/>
                    </a:lnTo>
                    <a:lnTo>
                      <a:pt x="428367" y="958813"/>
                    </a:lnTo>
                    <a:lnTo>
                      <a:pt x="421694" y="944194"/>
                    </a:lnTo>
                    <a:lnTo>
                      <a:pt x="414703" y="929257"/>
                    </a:lnTo>
                    <a:lnTo>
                      <a:pt x="408348" y="914320"/>
                    </a:lnTo>
                    <a:lnTo>
                      <a:pt x="402310" y="899066"/>
                    </a:lnTo>
                    <a:lnTo>
                      <a:pt x="396272" y="883176"/>
                    </a:lnTo>
                    <a:lnTo>
                      <a:pt x="391188" y="867603"/>
                    </a:lnTo>
                    <a:lnTo>
                      <a:pt x="386104" y="851395"/>
                    </a:lnTo>
                    <a:lnTo>
                      <a:pt x="381655" y="835505"/>
                    </a:lnTo>
                    <a:lnTo>
                      <a:pt x="377524" y="819297"/>
                    </a:lnTo>
                    <a:lnTo>
                      <a:pt x="373710" y="802771"/>
                    </a:lnTo>
                    <a:lnTo>
                      <a:pt x="370215" y="786246"/>
                    </a:lnTo>
                    <a:lnTo>
                      <a:pt x="367355" y="769402"/>
                    </a:lnTo>
                    <a:lnTo>
                      <a:pt x="364813" y="752241"/>
                    </a:lnTo>
                    <a:lnTo>
                      <a:pt x="362588" y="735079"/>
                    </a:lnTo>
                    <a:lnTo>
                      <a:pt x="360999" y="717918"/>
                    </a:lnTo>
                    <a:lnTo>
                      <a:pt x="359411" y="700439"/>
                    </a:lnTo>
                    <a:lnTo>
                      <a:pt x="358775" y="682960"/>
                    </a:lnTo>
                    <a:lnTo>
                      <a:pt x="358775" y="665163"/>
                    </a:lnTo>
                    <a:lnTo>
                      <a:pt x="358775" y="648001"/>
                    </a:lnTo>
                    <a:lnTo>
                      <a:pt x="359411" y="631158"/>
                    </a:lnTo>
                    <a:lnTo>
                      <a:pt x="360364" y="613996"/>
                    </a:lnTo>
                    <a:lnTo>
                      <a:pt x="361635" y="597153"/>
                    </a:lnTo>
                    <a:lnTo>
                      <a:pt x="363224" y="580309"/>
                    </a:lnTo>
                    <a:lnTo>
                      <a:pt x="365130" y="564101"/>
                    </a:lnTo>
                    <a:lnTo>
                      <a:pt x="367673" y="547575"/>
                    </a:lnTo>
                    <a:lnTo>
                      <a:pt x="370215" y="531367"/>
                    </a:lnTo>
                    <a:lnTo>
                      <a:pt x="373075" y="515159"/>
                    </a:lnTo>
                    <a:lnTo>
                      <a:pt x="376253" y="499269"/>
                    </a:lnTo>
                    <a:lnTo>
                      <a:pt x="380066" y="483379"/>
                    </a:lnTo>
                    <a:lnTo>
                      <a:pt x="383561" y="467807"/>
                    </a:lnTo>
                    <a:lnTo>
                      <a:pt x="388010" y="451917"/>
                    </a:lnTo>
                    <a:lnTo>
                      <a:pt x="392459" y="436662"/>
                    </a:lnTo>
                    <a:lnTo>
                      <a:pt x="397226" y="421407"/>
                    </a:lnTo>
                    <a:lnTo>
                      <a:pt x="402310" y="406471"/>
                    </a:lnTo>
                    <a:lnTo>
                      <a:pt x="407712" y="391852"/>
                    </a:lnTo>
                    <a:lnTo>
                      <a:pt x="413432" y="377233"/>
                    </a:lnTo>
                    <a:lnTo>
                      <a:pt x="419470" y="362614"/>
                    </a:lnTo>
                    <a:lnTo>
                      <a:pt x="425825" y="348313"/>
                    </a:lnTo>
                    <a:lnTo>
                      <a:pt x="432498" y="334329"/>
                    </a:lnTo>
                    <a:lnTo>
                      <a:pt x="439172" y="320664"/>
                    </a:lnTo>
                    <a:lnTo>
                      <a:pt x="446480" y="306998"/>
                    </a:lnTo>
                    <a:lnTo>
                      <a:pt x="453789" y="293650"/>
                    </a:lnTo>
                    <a:lnTo>
                      <a:pt x="461416" y="280303"/>
                    </a:lnTo>
                    <a:lnTo>
                      <a:pt x="469042" y="267591"/>
                    </a:lnTo>
                    <a:lnTo>
                      <a:pt x="477304" y="254561"/>
                    </a:lnTo>
                    <a:lnTo>
                      <a:pt x="485884" y="242166"/>
                    </a:lnTo>
                    <a:lnTo>
                      <a:pt x="494146" y="230407"/>
                    </a:lnTo>
                    <a:lnTo>
                      <a:pt x="503044" y="218331"/>
                    </a:lnTo>
                    <a:lnTo>
                      <a:pt x="511942" y="206572"/>
                    </a:lnTo>
                    <a:lnTo>
                      <a:pt x="521475" y="195131"/>
                    </a:lnTo>
                    <a:lnTo>
                      <a:pt x="531008" y="184008"/>
                    </a:lnTo>
                    <a:lnTo>
                      <a:pt x="540859" y="172885"/>
                    </a:lnTo>
                    <a:lnTo>
                      <a:pt x="550710" y="162398"/>
                    </a:lnTo>
                    <a:lnTo>
                      <a:pt x="560879" y="152228"/>
                    </a:lnTo>
                    <a:lnTo>
                      <a:pt x="571047" y="142058"/>
                    </a:lnTo>
                    <a:lnTo>
                      <a:pt x="581852" y="132524"/>
                    </a:lnTo>
                    <a:lnTo>
                      <a:pt x="592656" y="122990"/>
                    </a:lnTo>
                    <a:lnTo>
                      <a:pt x="603460" y="113774"/>
                    </a:lnTo>
                    <a:lnTo>
                      <a:pt x="614900" y="105193"/>
                    </a:lnTo>
                    <a:lnTo>
                      <a:pt x="626340" y="96294"/>
                    </a:lnTo>
                    <a:lnTo>
                      <a:pt x="637462" y="88349"/>
                    </a:lnTo>
                    <a:lnTo>
                      <a:pt x="649219" y="80404"/>
                    </a:lnTo>
                    <a:lnTo>
                      <a:pt x="661295" y="73095"/>
                    </a:lnTo>
                    <a:lnTo>
                      <a:pt x="673370" y="65785"/>
                    </a:lnTo>
                    <a:lnTo>
                      <a:pt x="685763" y="58794"/>
                    </a:lnTo>
                    <a:lnTo>
                      <a:pt x="697839" y="52120"/>
                    </a:lnTo>
                    <a:lnTo>
                      <a:pt x="710550" y="46399"/>
                    </a:lnTo>
                    <a:lnTo>
                      <a:pt x="722943" y="40679"/>
                    </a:lnTo>
                    <a:lnTo>
                      <a:pt x="735971" y="34958"/>
                    </a:lnTo>
                    <a:lnTo>
                      <a:pt x="748682" y="29874"/>
                    </a:lnTo>
                    <a:lnTo>
                      <a:pt x="762029" y="25107"/>
                    </a:lnTo>
                    <a:lnTo>
                      <a:pt x="775058" y="20975"/>
                    </a:lnTo>
                    <a:lnTo>
                      <a:pt x="788404" y="17161"/>
                    </a:lnTo>
                    <a:lnTo>
                      <a:pt x="802068" y="13666"/>
                    </a:lnTo>
                    <a:lnTo>
                      <a:pt x="815415" y="10170"/>
                    </a:lnTo>
                    <a:lnTo>
                      <a:pt x="829397" y="7627"/>
                    </a:lnTo>
                    <a:lnTo>
                      <a:pt x="842743" y="5403"/>
                    </a:lnTo>
                    <a:lnTo>
                      <a:pt x="857043" y="3496"/>
                    </a:lnTo>
                    <a:lnTo>
                      <a:pt x="871025" y="1907"/>
                    </a:lnTo>
                    <a:lnTo>
                      <a:pt x="885325" y="953"/>
                    </a:lnTo>
                    <a:lnTo>
                      <a:pt x="899307" y="0"/>
                    </a:lnTo>
                    <a:close/>
                  </a:path>
                </a:pathLst>
              </a:custGeom>
              <a:solidFill>
                <a:schemeClr val="tx1"/>
              </a:solidFill>
              <a:ln>
                <a:noFill/>
              </a:ln>
            </p:spPr>
            <p:txBody>
              <a:bodyPr anchor="ctr">
                <a:scene3d>
                  <a:camera prst="orthographicFront"/>
                  <a:lightRig rig="threePt" dir="t"/>
                </a:scene3d>
                <a:sp3d>
                  <a:contourClr>
                    <a:srgbClr val="FFFFFF"/>
                  </a:contourClr>
                </a:sp3d>
              </a:bodyPr>
              <a:lstStyle/>
              <a:p>
                <a:pPr algn="ctr">
                  <a:defRPr/>
                </a:pPr>
                <a:endParaRPr lang="zh-CN" altLang="en-US" sz="2800">
                  <a:solidFill>
                    <a:srgbClr val="FFFFFF"/>
                  </a:solidFill>
                </a:endParaRPr>
              </a:p>
            </p:txBody>
          </p:sp>
        </p:grpSp>
      </p:grpSp>
      <p:sp>
        <p:nvSpPr>
          <p:cNvPr id="49" name="TextBox 48">
            <a:extLst>
              <a:ext uri="{FF2B5EF4-FFF2-40B4-BE49-F238E27FC236}">
                <a16:creationId xmlns:a16="http://schemas.microsoft.com/office/drawing/2014/main" id="{4D1F9E81-BCF9-4583-9953-A0936C909B0D}"/>
              </a:ext>
            </a:extLst>
          </p:cNvPr>
          <p:cNvSpPr txBox="1"/>
          <p:nvPr/>
        </p:nvSpPr>
        <p:spPr>
          <a:xfrm>
            <a:off x="1761586" y="2343623"/>
            <a:ext cx="3877990" cy="1908215"/>
          </a:xfrm>
          <a:prstGeom prst="rect">
            <a:avLst/>
          </a:prstGeom>
          <a:noFill/>
        </p:spPr>
        <p:txBody>
          <a:bodyPr wrap="square" rtlCol="0">
            <a:spAutoFit/>
          </a:bodyPr>
          <a:lstStyle/>
          <a:p>
            <a:r>
              <a:rPr lang="en-US" altLang="zh-CN" sz="2000">
                <a:solidFill>
                  <a:schemeClr val="tx1">
                    <a:lumMod val="85000"/>
                    <a:lumOff val="15000"/>
                  </a:schemeClr>
                </a:solidFill>
                <a:latin typeface="+mj-lt"/>
              </a:rPr>
              <a:t>Maps</a:t>
            </a:r>
          </a:p>
          <a:p>
            <a:pPr>
              <a:spcBef>
                <a:spcPts val="1200"/>
              </a:spcBef>
            </a:pPr>
            <a:r>
              <a:rPr lang="en-US" altLang="zh-CN" sz="4400">
                <a:solidFill>
                  <a:schemeClr val="tx1">
                    <a:lumMod val="85000"/>
                    <a:lumOff val="15000"/>
                  </a:schemeClr>
                </a:solidFill>
                <a:latin typeface="Montserrat Black" panose="00000A00000000000000" pitchFamily="50" charset="0"/>
              </a:rPr>
              <a:t>United Kingdom</a:t>
            </a:r>
            <a:endParaRPr lang="en-US" sz="4400">
              <a:solidFill>
                <a:schemeClr val="tx1">
                  <a:lumMod val="85000"/>
                  <a:lumOff val="15000"/>
                </a:schemeClr>
              </a:solidFill>
              <a:latin typeface="Montserrat Black" panose="00000A00000000000000" pitchFamily="50" charset="0"/>
            </a:endParaRPr>
          </a:p>
        </p:txBody>
      </p:sp>
    </p:spTree>
    <p:extLst>
      <p:ext uri="{BB962C8B-B14F-4D97-AF65-F5344CB8AC3E}">
        <p14:creationId xmlns:p14="http://schemas.microsoft.com/office/powerpoint/2010/main" val="540478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0" presetClass="entr" presetSubtype="0" fill="hold" grpId="0" nodeType="withEffect">
                                  <p:stCondLst>
                                    <p:cond delay="0"/>
                                  </p:stCondLst>
                                  <p:iterate type="lt">
                                    <p:tmPct val="3000"/>
                                  </p:iterate>
                                  <p:childTnLst>
                                    <p:set>
                                      <p:cBhvr>
                                        <p:cTn id="10" dur="750" fill="hold">
                                          <p:stCondLst>
                                            <p:cond delay="0"/>
                                          </p:stCondLst>
                                        </p:cTn>
                                        <p:tgtEl>
                                          <p:spTgt spid="49"/>
                                        </p:tgtEl>
                                        <p:attrNameLst>
                                          <p:attrName>style.visibility</p:attrName>
                                        </p:attrNameLst>
                                      </p:cBhvr>
                                      <p:to>
                                        <p:strVal val="visible"/>
                                      </p:to>
                                    </p:set>
                                    <p:anim to="" calcmode="lin" valueType="num">
                                      <p:cBhvr>
                                        <p:cTn id="11" dur="750" fill="hold">
                                          <p:stCondLst>
                                            <p:cond delay="0"/>
                                          </p:stCondLst>
                                        </p:cTn>
                                        <p:tgtEl>
                                          <p:spTgt spid="49"/>
                                        </p:tgtEl>
                                        <p:attrNameLst>
                                          <p:attrName>ppt_x</p:attrName>
                                        </p:attrNameLst>
                                      </p:cBhvr>
                                      <p:tavLst>
                                        <p:tav tm="0" fmla="#ppt_x+#ppt_w*((1.5-1.5*$)^3-(1.5-1.5*$)^2)">
                                          <p:val>
                                            <p:strVal val="0"/>
                                          </p:val>
                                        </p:tav>
                                        <p:tav tm="100000">
                                          <p:val>
                                            <p:strVal val="1"/>
                                          </p:val>
                                        </p:tav>
                                      </p:tavLst>
                                    </p:anim>
                                    <p:animEffect filter="fade">
                                      <p:cBhvr>
                                        <p:cTn id="12" dur="750">
                                          <p:stCondLst>
                                            <p:cond delay="0"/>
                                          </p:stCondLst>
                                        </p:cTn>
                                        <p:tgtEl>
                                          <p:spTgt spid="49"/>
                                        </p:tgtEl>
                                      </p:cBhvr>
                                    </p:animEffect>
                                  </p:childTnLst>
                                </p:cTn>
                              </p:par>
                            </p:childTnLst>
                          </p:cTn>
                        </p:par>
                        <p:par>
                          <p:cTn id="13" fill="hold">
                            <p:stCondLst>
                              <p:cond delay="1110"/>
                            </p:stCondLst>
                            <p:childTnLst>
                              <p:par>
                                <p:cTn id="14" presetID="10" presetClass="entr" presetSubtype="0" fill="hold" grpId="0" nodeType="after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childTnLst>
                                </p:cTn>
                              </p:par>
                            </p:childTnLst>
                          </p:cTn>
                        </p:par>
                        <p:par>
                          <p:cTn id="17" fill="hold">
                            <p:stCondLst>
                              <p:cond delay="1610"/>
                            </p:stCondLst>
                            <p:childTnLst>
                              <p:par>
                                <p:cTn id="18" presetID="0" presetClass="entr" presetSubtype="0" fill="hold" nodeType="afterEffect">
                                  <p:stCondLst>
                                    <p:cond delay="0"/>
                                  </p:stCondLst>
                                  <p:iterate type="lt">
                                    <p:tmPct val="10000"/>
                                  </p:iterate>
                                  <p:childTnLst>
                                    <p:set>
                                      <p:cBhvr>
                                        <p:cTn id="19" dur="1000" fill="hold">
                                          <p:stCondLst>
                                            <p:cond delay="0"/>
                                          </p:stCondLst>
                                        </p:cTn>
                                        <p:tgtEl>
                                          <p:spTgt spid="39"/>
                                        </p:tgtEl>
                                        <p:attrNameLst>
                                          <p:attrName>style.visibility</p:attrName>
                                        </p:attrNameLst>
                                      </p:cBhvr>
                                      <p:to>
                                        <p:strVal val="visible"/>
                                      </p:to>
                                    </p:set>
                                    <p:anim to="" calcmode="lin" valueType="num">
                                      <p:cBhvr>
                                        <p:cTn id="20" dur="1000" fill="hold">
                                          <p:stCondLst>
                                            <p:cond delay="0"/>
                                          </p:stCondLst>
                                        </p:cTn>
                                        <p:tgtEl>
                                          <p:spTgt spid="39"/>
                                        </p:tgtEl>
                                        <p:attrNameLst>
                                          <p:attrName>ppt_x</p:attrName>
                                        </p:attrNameLst>
                                      </p:cBhvr>
                                      <p:tavLst>
                                        <p:tav tm="0" fmla="#ppt_x-#ppt_w*1.2*((1.5-1.5*$)^3-(1.5-1.5*$)^2)">
                                          <p:val>
                                            <p:strVal val="0"/>
                                          </p:val>
                                        </p:tav>
                                        <p:tav tm="100000">
                                          <p:val>
                                            <p:strVal val="1"/>
                                          </p:val>
                                        </p:tav>
                                      </p:tavLst>
                                    </p:anim>
                                    <p:anim to="" calcmode="lin" valueType="num">
                                      <p:cBhvr>
                                        <p:cTn id="21" dur="1000" fill="hold">
                                          <p:stCondLst>
                                            <p:cond delay="0"/>
                                          </p:stCondLst>
                                        </p:cTn>
                                        <p:tgtEl>
                                          <p:spTgt spid="39"/>
                                        </p:tgtEl>
                                        <p:attrNameLst>
                                          <p:attrName>ppt_h</p:attrName>
                                        </p:attrNameLst>
                                      </p:cBhvr>
                                      <p:tavLst>
                                        <p:tav tm="0" fmla="#ppt_h/2*($)^6">
                                          <p:val>
                                            <p:strVal val="0"/>
                                          </p:val>
                                        </p:tav>
                                        <p:tav tm="50000" fmla="#ppt_h-#ppt_h/2*(2-$)^6">
                                          <p:val>
                                            <p:strVal val="1"/>
                                          </p:val>
                                        </p:tav>
                                        <p:tav tm="100000">
                                          <p:val>
                                            <p:strVal val="2"/>
                                          </p:val>
                                        </p:tav>
                                      </p:tavLst>
                                    </p:anim>
                                    <p:anim to="" calcmode="lin" valueType="num">
                                      <p:cBhvr>
                                        <p:cTn id="22" dur="1000" fill="hold">
                                          <p:stCondLst>
                                            <p:cond delay="0"/>
                                          </p:stCondLst>
                                        </p:cTn>
                                        <p:tgtEl>
                                          <p:spTgt spid="39"/>
                                        </p:tgtEl>
                                        <p:attrNameLst>
                                          <p:attrName>ppt_w</p:attrName>
                                        </p:attrNameLst>
                                      </p:cBhvr>
                                      <p:tavLst>
                                        <p:tav tm="0" fmla="#ppt_w/2*($)^6">
                                          <p:val>
                                            <p:strVal val="0"/>
                                          </p:val>
                                        </p:tav>
                                        <p:tav tm="50000" fmla="#ppt_w-#ppt_w/2*(2-$)^6">
                                          <p:val>
                                            <p:strVal val="1"/>
                                          </p:val>
                                        </p:tav>
                                        <p:tav tm="100000">
                                          <p:val>
                                            <p:strVal val="2"/>
                                          </p:val>
                                        </p:tav>
                                      </p:tavLst>
                                    </p:anim>
                                  </p:childTnLst>
                                </p:cTn>
                              </p:par>
                              <p:par>
                                <p:cTn id="23" presetID="0" presetClass="entr" presetSubtype="0" fill="hold" nodeType="withEffect">
                                  <p:stCondLst>
                                    <p:cond delay="100"/>
                                  </p:stCondLst>
                                  <p:iterate type="lt">
                                    <p:tmPct val="10000"/>
                                  </p:iterate>
                                  <p:childTnLst>
                                    <p:set>
                                      <p:cBhvr>
                                        <p:cTn id="24" dur="1000" fill="hold">
                                          <p:stCondLst>
                                            <p:cond delay="0"/>
                                          </p:stCondLst>
                                        </p:cTn>
                                        <p:tgtEl>
                                          <p:spTgt spid="44"/>
                                        </p:tgtEl>
                                        <p:attrNameLst>
                                          <p:attrName>style.visibility</p:attrName>
                                        </p:attrNameLst>
                                      </p:cBhvr>
                                      <p:to>
                                        <p:strVal val="visible"/>
                                      </p:to>
                                    </p:set>
                                    <p:anim to="" calcmode="lin" valueType="num">
                                      <p:cBhvr>
                                        <p:cTn id="25" dur="1000" fill="hold">
                                          <p:stCondLst>
                                            <p:cond delay="0"/>
                                          </p:stCondLst>
                                        </p:cTn>
                                        <p:tgtEl>
                                          <p:spTgt spid="44"/>
                                        </p:tgtEl>
                                        <p:attrNameLst>
                                          <p:attrName>ppt_x</p:attrName>
                                        </p:attrNameLst>
                                      </p:cBhvr>
                                      <p:tavLst>
                                        <p:tav tm="0" fmla="#ppt_x-#ppt_w*1.2*((1.5-1.5*$)^3-(1.5-1.5*$)^2)">
                                          <p:val>
                                            <p:strVal val="0"/>
                                          </p:val>
                                        </p:tav>
                                        <p:tav tm="100000">
                                          <p:val>
                                            <p:strVal val="1"/>
                                          </p:val>
                                        </p:tav>
                                      </p:tavLst>
                                    </p:anim>
                                    <p:anim to="" calcmode="lin" valueType="num">
                                      <p:cBhvr>
                                        <p:cTn id="26" dur="1000" fill="hold">
                                          <p:stCondLst>
                                            <p:cond delay="0"/>
                                          </p:stCondLst>
                                        </p:cTn>
                                        <p:tgtEl>
                                          <p:spTgt spid="44"/>
                                        </p:tgtEl>
                                        <p:attrNameLst>
                                          <p:attrName>ppt_h</p:attrName>
                                        </p:attrNameLst>
                                      </p:cBhvr>
                                      <p:tavLst>
                                        <p:tav tm="0" fmla="#ppt_h/2*($)^6">
                                          <p:val>
                                            <p:strVal val="0"/>
                                          </p:val>
                                        </p:tav>
                                        <p:tav tm="50000" fmla="#ppt_h-#ppt_h/2*(2-$)^6">
                                          <p:val>
                                            <p:strVal val="1"/>
                                          </p:val>
                                        </p:tav>
                                        <p:tav tm="100000">
                                          <p:val>
                                            <p:strVal val="2"/>
                                          </p:val>
                                        </p:tav>
                                      </p:tavLst>
                                    </p:anim>
                                    <p:anim to="" calcmode="lin" valueType="num">
                                      <p:cBhvr>
                                        <p:cTn id="27" dur="1000" fill="hold">
                                          <p:stCondLst>
                                            <p:cond delay="0"/>
                                          </p:stCondLst>
                                        </p:cTn>
                                        <p:tgtEl>
                                          <p:spTgt spid="44"/>
                                        </p:tgtEl>
                                        <p:attrNameLst>
                                          <p:attrName>ppt_w</p:attrName>
                                        </p:attrNameLst>
                                      </p:cBhvr>
                                      <p:tavLst>
                                        <p:tav tm="0" fmla="#ppt_w/2*($)^6">
                                          <p:val>
                                            <p:strVal val="0"/>
                                          </p:val>
                                        </p:tav>
                                        <p:tav tm="50000" fmla="#ppt_w-#ppt_w/2*(2-$)^6">
                                          <p:val>
                                            <p:strVal val="1"/>
                                          </p:val>
                                        </p:tav>
                                        <p:tav tm="100000">
                                          <p:val>
                                            <p:strVal val="2"/>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B2619121-DD22-477E-9CF9-724D51AD5023}"/>
              </a:ext>
            </a:extLst>
          </p:cNvPr>
          <p:cNvSpPr>
            <a:spLocks noGrp="1"/>
          </p:cNvSpPr>
          <p:nvPr>
            <p:ph type="pic" sz="quarter" idx="10"/>
          </p:nvPr>
        </p:nvSpPr>
        <p:spPr/>
      </p:sp>
      <p:sp>
        <p:nvSpPr>
          <p:cNvPr id="17" name="Freeform: Shape 16">
            <a:extLst>
              <a:ext uri="{FF2B5EF4-FFF2-40B4-BE49-F238E27FC236}">
                <a16:creationId xmlns:a16="http://schemas.microsoft.com/office/drawing/2014/main" id="{4A824340-FBAA-408E-9AFF-CB56639631F0}"/>
              </a:ext>
            </a:extLst>
          </p:cNvPr>
          <p:cNvSpPr/>
          <p:nvPr/>
        </p:nvSpPr>
        <p:spPr>
          <a:xfrm>
            <a:off x="1914103" y="-2086088"/>
            <a:ext cx="14459794" cy="14459794"/>
          </a:xfrm>
          <a:custGeom>
            <a:avLst/>
            <a:gdLst>
              <a:gd name="connsiteX0" fmla="*/ 7229898 w 14459794"/>
              <a:gd name="connsiteY0" fmla="*/ 0 h 14459794"/>
              <a:gd name="connsiteX1" fmla="*/ 11645101 w 14459794"/>
              <a:gd name="connsiteY1" fmla="*/ 2814694 h 14459794"/>
              <a:gd name="connsiteX2" fmla="*/ 11645101 w 14459794"/>
              <a:gd name="connsiteY2" fmla="*/ 11645101 h 14459794"/>
              <a:gd name="connsiteX3" fmla="*/ 2814694 w 14459794"/>
              <a:gd name="connsiteY3" fmla="*/ 11645101 h 14459794"/>
              <a:gd name="connsiteX4" fmla="*/ 2814694 w 14459794"/>
              <a:gd name="connsiteY4" fmla="*/ 2814694 h 14459794"/>
              <a:gd name="connsiteX5" fmla="*/ 7229898 w 14459794"/>
              <a:gd name="connsiteY5" fmla="*/ 0 h 14459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59794" h="14459794">
                <a:moveTo>
                  <a:pt x="7229898" y="0"/>
                </a:moveTo>
                <a:cubicBezTo>
                  <a:pt x="8499268" y="0"/>
                  <a:pt x="9768639" y="938231"/>
                  <a:pt x="11645101" y="2814694"/>
                </a:cubicBezTo>
                <a:cubicBezTo>
                  <a:pt x="15398025" y="6567619"/>
                  <a:pt x="15398025" y="7892177"/>
                  <a:pt x="11645101" y="11645101"/>
                </a:cubicBezTo>
                <a:cubicBezTo>
                  <a:pt x="7892176" y="15398026"/>
                  <a:pt x="6567618" y="15398026"/>
                  <a:pt x="2814694" y="11645101"/>
                </a:cubicBezTo>
                <a:cubicBezTo>
                  <a:pt x="-938231" y="7892177"/>
                  <a:pt x="-938231" y="6567619"/>
                  <a:pt x="2814694" y="2814694"/>
                </a:cubicBezTo>
                <a:cubicBezTo>
                  <a:pt x="4691156" y="938231"/>
                  <a:pt x="5960527" y="0"/>
                  <a:pt x="7229898" y="0"/>
                </a:cubicBezTo>
                <a:close/>
              </a:path>
            </a:pathLst>
          </a:custGeom>
          <a:gradFill flip="none" rotWithShape="1">
            <a:gsLst>
              <a:gs pos="0">
                <a:schemeClr val="accent1">
                  <a:alpha val="85000"/>
                </a:schemeClr>
              </a:gs>
              <a:gs pos="100000">
                <a:schemeClr val="accent6">
                  <a:alpha val="85000"/>
                </a:schemeClr>
              </a:gs>
            </a:gsLst>
            <a:lin ang="8100000" scaled="1"/>
            <a:tileRect/>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1800">
              <a:solidFill>
                <a:schemeClr val="tx1"/>
              </a:solidFill>
            </a:endParaRPr>
          </a:p>
        </p:txBody>
      </p:sp>
      <p:sp>
        <p:nvSpPr>
          <p:cNvPr id="4" name="Rectangle 3">
            <a:extLst>
              <a:ext uri="{FF2B5EF4-FFF2-40B4-BE49-F238E27FC236}">
                <a16:creationId xmlns:a16="http://schemas.microsoft.com/office/drawing/2014/main" id="{8B273670-FA1C-4CE0-A800-56BBA8BD1BF2}"/>
              </a:ext>
            </a:extLst>
          </p:cNvPr>
          <p:cNvSpPr/>
          <p:nvPr/>
        </p:nvSpPr>
        <p:spPr>
          <a:xfrm>
            <a:off x="3343275" y="4589502"/>
            <a:ext cx="11601450" cy="1200329"/>
          </a:xfrm>
          <a:prstGeom prst="rect">
            <a:avLst/>
          </a:prstGeom>
        </p:spPr>
        <p:txBody>
          <a:bodyPr wrap="square">
            <a:spAutoFit/>
          </a:bodyPr>
          <a:lstStyle/>
          <a:p>
            <a:pPr algn="ctr"/>
            <a:r>
              <a:rPr lang="en-US" altLang="zh-CN" sz="7200">
                <a:latin typeface="Montserrat Black" panose="00000A00000000000000" pitchFamily="50" charset="0"/>
              </a:rPr>
              <a:t>Thanks for Watching!</a:t>
            </a:r>
            <a:endParaRPr lang="en-US" altLang="zh-CN" sz="7200" dirty="0">
              <a:latin typeface="Montserrat Black" panose="00000A00000000000000" pitchFamily="50" charset="0"/>
            </a:endParaRPr>
          </a:p>
        </p:txBody>
      </p:sp>
      <p:sp>
        <p:nvSpPr>
          <p:cNvPr id="5" name="TextBox 4">
            <a:extLst>
              <a:ext uri="{FF2B5EF4-FFF2-40B4-BE49-F238E27FC236}">
                <a16:creationId xmlns:a16="http://schemas.microsoft.com/office/drawing/2014/main" id="{C9881DF1-AD77-44B1-AE49-5128C536A831}"/>
              </a:ext>
            </a:extLst>
          </p:cNvPr>
          <p:cNvSpPr txBox="1"/>
          <p:nvPr/>
        </p:nvSpPr>
        <p:spPr>
          <a:xfrm>
            <a:off x="6667500" y="9063857"/>
            <a:ext cx="4953000" cy="261610"/>
          </a:xfrm>
          <a:prstGeom prst="rect">
            <a:avLst/>
          </a:prstGeom>
          <a:noFill/>
        </p:spPr>
        <p:txBody>
          <a:bodyPr wrap="square" rtlCol="0">
            <a:spAutoFit/>
          </a:bodyPr>
          <a:lstStyle/>
          <a:p>
            <a:pPr algn="ctr"/>
            <a:r>
              <a:rPr lang="en-US" altLang="zh-CN" sz="1100">
                <a:solidFill>
                  <a:schemeClr val="tx1">
                    <a:alpha val="70000"/>
                  </a:schemeClr>
                </a:solidFill>
              </a:rPr>
              <a:t>©2020-2021 Mslides Copyright</a:t>
            </a:r>
            <a:endParaRPr lang="zh-CN" altLang="en-US" sz="1100">
              <a:solidFill>
                <a:schemeClr val="tx1">
                  <a:alpha val="70000"/>
                </a:schemeClr>
              </a:solidFill>
            </a:endParaRPr>
          </a:p>
        </p:txBody>
      </p:sp>
      <p:pic>
        <p:nvPicPr>
          <p:cNvPr id="9" name="Picture 8">
            <a:extLst>
              <a:ext uri="{FF2B5EF4-FFF2-40B4-BE49-F238E27FC236}">
                <a16:creationId xmlns:a16="http://schemas.microsoft.com/office/drawing/2014/main" id="{1513105E-AFD0-4EB3-AE1D-FFCB9EEDC28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760278" y="997053"/>
            <a:ext cx="764722" cy="764722"/>
          </a:xfrm>
          <a:prstGeom prst="rect">
            <a:avLst/>
          </a:prstGeom>
        </p:spPr>
      </p:pic>
    </p:spTree>
    <p:extLst>
      <p:ext uri="{BB962C8B-B14F-4D97-AF65-F5344CB8AC3E}">
        <p14:creationId xmlns:p14="http://schemas.microsoft.com/office/powerpoint/2010/main" val="100472592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afterEffect">
                                  <p:stCondLst>
                                    <p:cond delay="0"/>
                                  </p:stCondLst>
                                  <p:childTnLst>
                                    <p:set>
                                      <p:cBhvr>
                                        <p:cTn id="6" dur="1000" fill="hold">
                                          <p:stCondLst>
                                            <p:cond delay="0"/>
                                          </p:stCondLst>
                                        </p:cTn>
                                        <p:tgtEl>
                                          <p:spTgt spid="17"/>
                                        </p:tgtEl>
                                        <p:attrNameLst>
                                          <p:attrName>style.visibility</p:attrName>
                                        </p:attrNameLst>
                                      </p:cBhvr>
                                      <p:to>
                                        <p:strVal val="visible"/>
                                      </p:to>
                                    </p:set>
                                    <p:anim to="" calcmode="lin" valueType="num">
                                      <p:cBhvr>
                                        <p:cTn id="7" dur="1000" fill="hold">
                                          <p:stCondLst>
                                            <p:cond delay="0"/>
                                          </p:stCondLst>
                                        </p:cTn>
                                        <p:tgtEl>
                                          <p:spTgt spid="17"/>
                                        </p:tgtEl>
                                        <p:attrNameLst>
                                          <p:attrName>ppt_h</p:attrName>
                                        </p:attrNameLst>
                                      </p:cBhvr>
                                      <p:tavLst>
                                        <p:tav tm="0" fmla="#ppt_h-#ppt_h*((1.5-1.5*$)^3-(1.5-1.5*$)^2)">
                                          <p:val>
                                            <p:strVal val="0"/>
                                          </p:val>
                                        </p:tav>
                                        <p:tav tm="100000">
                                          <p:val>
                                            <p:strVal val="1"/>
                                          </p:val>
                                        </p:tav>
                                      </p:tavLst>
                                    </p:anim>
                                    <p:anim to="" calcmode="lin" valueType="num">
                                      <p:cBhvr>
                                        <p:cTn id="8" dur="1000" fill="hold">
                                          <p:stCondLst>
                                            <p:cond delay="0"/>
                                          </p:stCondLst>
                                        </p:cTn>
                                        <p:tgtEl>
                                          <p:spTgt spid="17"/>
                                        </p:tgtEl>
                                        <p:attrNameLst>
                                          <p:attrName>ppt_w</p:attrName>
                                        </p:attrNameLst>
                                      </p:cBhvr>
                                      <p:tavLst>
                                        <p:tav tm="0" fmla="#ppt_w-#ppt_w*((1.5-1.5*$)^3-(1.5-1.5*$)^2)">
                                          <p:val>
                                            <p:strVal val="0"/>
                                          </p:val>
                                        </p:tav>
                                        <p:tav tm="100000">
                                          <p:val>
                                            <p:strVal val="1"/>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ppt_x"/>
                                          </p:val>
                                        </p:tav>
                                        <p:tav tm="100000">
                                          <p:val>
                                            <p:strVal val="#ppt_x"/>
                                          </p:val>
                                        </p:tav>
                                      </p:tavLst>
                                    </p:anim>
                                    <p:anim calcmode="lin" valueType="num">
                                      <p:cBhvr additive="base">
                                        <p:cTn id="12" dur="10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0" presetClass="entr" presetSubtype="0" fill="hold" grpId="0" nodeType="afterEffect">
                                  <p:stCondLst>
                                    <p:cond delay="0"/>
                                  </p:stCondLst>
                                  <p:iterate type="lt">
                                    <p:tmPct val="3000"/>
                                  </p:iterate>
                                  <p:childTnLst>
                                    <p:set>
                                      <p:cBhvr>
                                        <p:cTn id="15" dur="750" fill="hold">
                                          <p:stCondLst>
                                            <p:cond delay="0"/>
                                          </p:stCondLst>
                                        </p:cTn>
                                        <p:tgtEl>
                                          <p:spTgt spid="4"/>
                                        </p:tgtEl>
                                        <p:attrNameLst>
                                          <p:attrName>style.visibility</p:attrName>
                                        </p:attrNameLst>
                                      </p:cBhvr>
                                      <p:to>
                                        <p:strVal val="visible"/>
                                      </p:to>
                                    </p:set>
                                    <p:anim to="" calcmode="lin" valueType="num">
                                      <p:cBhvr>
                                        <p:cTn id="16" dur="750" fill="hold">
                                          <p:stCondLst>
                                            <p:cond delay="0"/>
                                          </p:stCondLst>
                                        </p:cTn>
                                        <p:tgtEl>
                                          <p:spTgt spid="4"/>
                                        </p:tgtEl>
                                        <p:attrNameLst>
                                          <p:attrName>ppt_x</p:attrName>
                                        </p:attrNameLst>
                                      </p:cBhvr>
                                      <p:tavLst>
                                        <p:tav tm="0" fmla="#ppt_x+#ppt_w*((1.5-1.5*$)^3-(1.5-1.5*$)^2)">
                                          <p:val>
                                            <p:strVal val="0"/>
                                          </p:val>
                                        </p:tav>
                                        <p:tav tm="100000">
                                          <p:val>
                                            <p:strVal val="1"/>
                                          </p:val>
                                        </p:tav>
                                      </p:tavLst>
                                    </p:anim>
                                    <p:animEffect filter="fade">
                                      <p:cBhvr>
                                        <p:cTn id="17" dur="750">
                                          <p:stCondLst>
                                            <p:cond delay="0"/>
                                          </p:stCondLst>
                                        </p:cTn>
                                        <p:tgtEl>
                                          <p:spTgt spid="4"/>
                                        </p:tgtEl>
                                      </p:cBhvr>
                                    </p:animEffect>
                                  </p:childTnLst>
                                </p:cTn>
                              </p:par>
                              <p:par>
                                <p:cTn id="18" presetID="10"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2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36921" y="1736720"/>
            <a:ext cx="400338" cy="400338"/>
          </a:xfrm>
          <a:custGeom>
            <a:avLst/>
            <a:gdLst>
              <a:gd name="T0" fmla="*/ 4225 w 5164"/>
              <a:gd name="T1" fmla="*/ 4929 h 5164"/>
              <a:gd name="T2" fmla="*/ 939 w 5164"/>
              <a:gd name="T3" fmla="*/ 4694 h 5164"/>
              <a:gd name="T4" fmla="*/ 1878 w 5164"/>
              <a:gd name="T5" fmla="*/ 4694 h 5164"/>
              <a:gd name="T6" fmla="*/ 2730 w 5164"/>
              <a:gd name="T7" fmla="*/ 3995 h 5164"/>
              <a:gd name="T8" fmla="*/ 2801 w 5164"/>
              <a:gd name="T9" fmla="*/ 4048 h 5164"/>
              <a:gd name="T10" fmla="*/ 2813 w 5164"/>
              <a:gd name="T11" fmla="*/ 4139 h 5164"/>
              <a:gd name="T12" fmla="*/ 2758 w 5164"/>
              <a:gd name="T13" fmla="*/ 4210 h 5164"/>
              <a:gd name="T14" fmla="*/ 2669 w 5164"/>
              <a:gd name="T15" fmla="*/ 4221 h 5164"/>
              <a:gd name="T16" fmla="*/ 2599 w 5164"/>
              <a:gd name="T17" fmla="*/ 4167 h 5164"/>
              <a:gd name="T18" fmla="*/ 2586 w 5164"/>
              <a:gd name="T19" fmla="*/ 4076 h 5164"/>
              <a:gd name="T20" fmla="*/ 2641 w 5164"/>
              <a:gd name="T21" fmla="*/ 4006 h 5164"/>
              <a:gd name="T22" fmla="*/ 2113 w 5164"/>
              <a:gd name="T23" fmla="*/ 3051 h 5164"/>
              <a:gd name="T24" fmla="*/ 3051 w 5164"/>
              <a:gd name="T25" fmla="*/ 3051 h 5164"/>
              <a:gd name="T26" fmla="*/ 3522 w 5164"/>
              <a:gd name="T27" fmla="*/ 890 h 5164"/>
              <a:gd name="T28" fmla="*/ 3522 w 5164"/>
              <a:gd name="T29" fmla="*/ 468 h 5164"/>
              <a:gd name="T30" fmla="*/ 939 w 5164"/>
              <a:gd name="T31" fmla="*/ 4460 h 5164"/>
              <a:gd name="T32" fmla="*/ 1882 w 5164"/>
              <a:gd name="T33" fmla="*/ 2902 h 5164"/>
              <a:gd name="T34" fmla="*/ 1936 w 5164"/>
              <a:gd name="T35" fmla="*/ 2832 h 5164"/>
              <a:gd name="T36" fmla="*/ 3169 w 5164"/>
              <a:gd name="T37" fmla="*/ 2816 h 5164"/>
              <a:gd name="T38" fmla="*/ 3252 w 5164"/>
              <a:gd name="T39" fmla="*/ 2851 h 5164"/>
              <a:gd name="T40" fmla="*/ 3287 w 5164"/>
              <a:gd name="T41" fmla="*/ 2934 h 5164"/>
              <a:gd name="T42" fmla="*/ 4225 w 5164"/>
              <a:gd name="T43" fmla="*/ 1926 h 5164"/>
              <a:gd name="T44" fmla="*/ 2614 w 5164"/>
              <a:gd name="T45" fmla="*/ 3 h 5164"/>
              <a:gd name="T46" fmla="*/ 3287 w 5164"/>
              <a:gd name="T47" fmla="*/ 655 h 5164"/>
              <a:gd name="T48" fmla="*/ 3302 w 5164"/>
              <a:gd name="T49" fmla="*/ 293 h 5164"/>
              <a:gd name="T50" fmla="*/ 3373 w 5164"/>
              <a:gd name="T51" fmla="*/ 238 h 5164"/>
              <a:gd name="T52" fmla="*/ 4139 w 5164"/>
              <a:gd name="T53" fmla="*/ 238 h 5164"/>
              <a:gd name="T54" fmla="*/ 4210 w 5164"/>
              <a:gd name="T55" fmla="*/ 293 h 5164"/>
              <a:gd name="T56" fmla="*/ 4225 w 5164"/>
              <a:gd name="T57" fmla="*/ 1594 h 5164"/>
              <a:gd name="T58" fmla="*/ 5161 w 5164"/>
              <a:gd name="T59" fmla="*/ 2550 h 5164"/>
              <a:gd name="T60" fmla="*/ 5148 w 5164"/>
              <a:gd name="T61" fmla="*/ 2641 h 5164"/>
              <a:gd name="T62" fmla="*/ 5078 w 5164"/>
              <a:gd name="T63" fmla="*/ 2696 h 5164"/>
              <a:gd name="T64" fmla="*/ 4989 w 5164"/>
              <a:gd name="T65" fmla="*/ 2683 h 5164"/>
              <a:gd name="T66" fmla="*/ 4460 w 5164"/>
              <a:gd name="T67" fmla="*/ 5046 h 5164"/>
              <a:gd name="T68" fmla="*/ 4426 w 5164"/>
              <a:gd name="T69" fmla="*/ 5130 h 5164"/>
              <a:gd name="T70" fmla="*/ 4343 w 5164"/>
              <a:gd name="T71" fmla="*/ 5164 h 5164"/>
              <a:gd name="T72" fmla="*/ 762 w 5164"/>
              <a:gd name="T73" fmla="*/ 5148 h 5164"/>
              <a:gd name="T74" fmla="*/ 708 w 5164"/>
              <a:gd name="T75" fmla="*/ 5078 h 5164"/>
              <a:gd name="T76" fmla="*/ 201 w 5164"/>
              <a:gd name="T77" fmla="*/ 2664 h 5164"/>
              <a:gd name="T78" fmla="*/ 118 w 5164"/>
              <a:gd name="T79" fmla="*/ 2699 h 5164"/>
              <a:gd name="T80" fmla="*/ 34 w 5164"/>
              <a:gd name="T81" fmla="*/ 2664 h 5164"/>
              <a:gd name="T82" fmla="*/ 0 w 5164"/>
              <a:gd name="T83" fmla="*/ 2581 h 5164"/>
              <a:gd name="T84" fmla="*/ 34 w 5164"/>
              <a:gd name="T85" fmla="*/ 2498 h 5164"/>
              <a:gd name="T86" fmla="*/ 2552 w 5164"/>
              <a:gd name="T87" fmla="*/ 3 h 5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64" h="5164">
                <a:moveTo>
                  <a:pt x="3287" y="4694"/>
                </a:moveTo>
                <a:lnTo>
                  <a:pt x="3287" y="4929"/>
                </a:lnTo>
                <a:lnTo>
                  <a:pt x="4225" y="4929"/>
                </a:lnTo>
                <a:lnTo>
                  <a:pt x="4225" y="4694"/>
                </a:lnTo>
                <a:lnTo>
                  <a:pt x="3287" y="4694"/>
                </a:lnTo>
                <a:close/>
                <a:moveTo>
                  <a:pt x="939" y="4694"/>
                </a:moveTo>
                <a:lnTo>
                  <a:pt x="939" y="4929"/>
                </a:lnTo>
                <a:lnTo>
                  <a:pt x="1878" y="4929"/>
                </a:lnTo>
                <a:lnTo>
                  <a:pt x="1878" y="4694"/>
                </a:lnTo>
                <a:lnTo>
                  <a:pt x="939" y="4694"/>
                </a:lnTo>
                <a:close/>
                <a:moveTo>
                  <a:pt x="2700" y="3990"/>
                </a:moveTo>
                <a:lnTo>
                  <a:pt x="2730" y="3995"/>
                </a:lnTo>
                <a:lnTo>
                  <a:pt x="2758" y="4006"/>
                </a:lnTo>
                <a:lnTo>
                  <a:pt x="2782" y="4025"/>
                </a:lnTo>
                <a:lnTo>
                  <a:pt x="2801" y="4048"/>
                </a:lnTo>
                <a:lnTo>
                  <a:pt x="2813" y="4076"/>
                </a:lnTo>
                <a:lnTo>
                  <a:pt x="2816" y="4108"/>
                </a:lnTo>
                <a:lnTo>
                  <a:pt x="2813" y="4139"/>
                </a:lnTo>
                <a:lnTo>
                  <a:pt x="2801" y="4167"/>
                </a:lnTo>
                <a:lnTo>
                  <a:pt x="2782" y="4191"/>
                </a:lnTo>
                <a:lnTo>
                  <a:pt x="2758" y="4210"/>
                </a:lnTo>
                <a:lnTo>
                  <a:pt x="2730" y="4221"/>
                </a:lnTo>
                <a:lnTo>
                  <a:pt x="2700" y="4225"/>
                </a:lnTo>
                <a:lnTo>
                  <a:pt x="2669" y="4221"/>
                </a:lnTo>
                <a:lnTo>
                  <a:pt x="2641" y="4210"/>
                </a:lnTo>
                <a:lnTo>
                  <a:pt x="2617" y="4191"/>
                </a:lnTo>
                <a:lnTo>
                  <a:pt x="2599" y="4167"/>
                </a:lnTo>
                <a:lnTo>
                  <a:pt x="2586" y="4139"/>
                </a:lnTo>
                <a:lnTo>
                  <a:pt x="2583" y="4108"/>
                </a:lnTo>
                <a:lnTo>
                  <a:pt x="2586" y="4076"/>
                </a:lnTo>
                <a:lnTo>
                  <a:pt x="2599" y="4048"/>
                </a:lnTo>
                <a:lnTo>
                  <a:pt x="2617" y="4025"/>
                </a:lnTo>
                <a:lnTo>
                  <a:pt x="2641" y="4006"/>
                </a:lnTo>
                <a:lnTo>
                  <a:pt x="2669" y="3995"/>
                </a:lnTo>
                <a:lnTo>
                  <a:pt x="2700" y="3990"/>
                </a:lnTo>
                <a:close/>
                <a:moveTo>
                  <a:pt x="2113" y="3051"/>
                </a:moveTo>
                <a:lnTo>
                  <a:pt x="2113" y="4929"/>
                </a:lnTo>
                <a:lnTo>
                  <a:pt x="3051" y="4929"/>
                </a:lnTo>
                <a:lnTo>
                  <a:pt x="3051" y="3051"/>
                </a:lnTo>
                <a:lnTo>
                  <a:pt x="2113" y="3051"/>
                </a:lnTo>
                <a:close/>
                <a:moveTo>
                  <a:pt x="3522" y="468"/>
                </a:moveTo>
                <a:lnTo>
                  <a:pt x="3522" y="890"/>
                </a:lnTo>
                <a:lnTo>
                  <a:pt x="3990" y="1359"/>
                </a:lnTo>
                <a:lnTo>
                  <a:pt x="3990" y="468"/>
                </a:lnTo>
                <a:lnTo>
                  <a:pt x="3522" y="468"/>
                </a:lnTo>
                <a:close/>
                <a:moveTo>
                  <a:pt x="2583" y="284"/>
                </a:moveTo>
                <a:lnTo>
                  <a:pt x="939" y="1926"/>
                </a:lnTo>
                <a:lnTo>
                  <a:pt x="939" y="4460"/>
                </a:lnTo>
                <a:lnTo>
                  <a:pt x="1878" y="4460"/>
                </a:lnTo>
                <a:lnTo>
                  <a:pt x="1878" y="2934"/>
                </a:lnTo>
                <a:lnTo>
                  <a:pt x="1882" y="2902"/>
                </a:lnTo>
                <a:lnTo>
                  <a:pt x="1895" y="2874"/>
                </a:lnTo>
                <a:lnTo>
                  <a:pt x="1912" y="2851"/>
                </a:lnTo>
                <a:lnTo>
                  <a:pt x="1936" y="2832"/>
                </a:lnTo>
                <a:lnTo>
                  <a:pt x="1964" y="2821"/>
                </a:lnTo>
                <a:lnTo>
                  <a:pt x="1995" y="2816"/>
                </a:lnTo>
                <a:lnTo>
                  <a:pt x="3169" y="2816"/>
                </a:lnTo>
                <a:lnTo>
                  <a:pt x="3200" y="2821"/>
                </a:lnTo>
                <a:lnTo>
                  <a:pt x="3229" y="2832"/>
                </a:lnTo>
                <a:lnTo>
                  <a:pt x="3252" y="2851"/>
                </a:lnTo>
                <a:lnTo>
                  <a:pt x="3271" y="2874"/>
                </a:lnTo>
                <a:lnTo>
                  <a:pt x="3282" y="2902"/>
                </a:lnTo>
                <a:lnTo>
                  <a:pt x="3287" y="2934"/>
                </a:lnTo>
                <a:lnTo>
                  <a:pt x="3287" y="4460"/>
                </a:lnTo>
                <a:lnTo>
                  <a:pt x="4225" y="4460"/>
                </a:lnTo>
                <a:lnTo>
                  <a:pt x="4225" y="1926"/>
                </a:lnTo>
                <a:lnTo>
                  <a:pt x="2583" y="284"/>
                </a:lnTo>
                <a:close/>
                <a:moveTo>
                  <a:pt x="2583" y="0"/>
                </a:moveTo>
                <a:lnTo>
                  <a:pt x="2614" y="3"/>
                </a:lnTo>
                <a:lnTo>
                  <a:pt x="2641" y="16"/>
                </a:lnTo>
                <a:lnTo>
                  <a:pt x="2666" y="34"/>
                </a:lnTo>
                <a:lnTo>
                  <a:pt x="3287" y="655"/>
                </a:lnTo>
                <a:lnTo>
                  <a:pt x="3287" y="351"/>
                </a:lnTo>
                <a:lnTo>
                  <a:pt x="3291" y="321"/>
                </a:lnTo>
                <a:lnTo>
                  <a:pt x="3302" y="293"/>
                </a:lnTo>
                <a:lnTo>
                  <a:pt x="3321" y="268"/>
                </a:lnTo>
                <a:lnTo>
                  <a:pt x="3345" y="251"/>
                </a:lnTo>
                <a:lnTo>
                  <a:pt x="3373" y="238"/>
                </a:lnTo>
                <a:lnTo>
                  <a:pt x="3404" y="235"/>
                </a:lnTo>
                <a:lnTo>
                  <a:pt x="4108" y="235"/>
                </a:lnTo>
                <a:lnTo>
                  <a:pt x="4139" y="238"/>
                </a:lnTo>
                <a:lnTo>
                  <a:pt x="4167" y="251"/>
                </a:lnTo>
                <a:lnTo>
                  <a:pt x="4191" y="268"/>
                </a:lnTo>
                <a:lnTo>
                  <a:pt x="4210" y="293"/>
                </a:lnTo>
                <a:lnTo>
                  <a:pt x="4221" y="321"/>
                </a:lnTo>
                <a:lnTo>
                  <a:pt x="4225" y="351"/>
                </a:lnTo>
                <a:lnTo>
                  <a:pt x="4225" y="1594"/>
                </a:lnTo>
                <a:lnTo>
                  <a:pt x="5130" y="2498"/>
                </a:lnTo>
                <a:lnTo>
                  <a:pt x="5148" y="2523"/>
                </a:lnTo>
                <a:lnTo>
                  <a:pt x="5161" y="2550"/>
                </a:lnTo>
                <a:lnTo>
                  <a:pt x="5164" y="2581"/>
                </a:lnTo>
                <a:lnTo>
                  <a:pt x="5161" y="2612"/>
                </a:lnTo>
                <a:lnTo>
                  <a:pt x="5148" y="2641"/>
                </a:lnTo>
                <a:lnTo>
                  <a:pt x="5130" y="2664"/>
                </a:lnTo>
                <a:lnTo>
                  <a:pt x="5106" y="2683"/>
                </a:lnTo>
                <a:lnTo>
                  <a:pt x="5078" y="2696"/>
                </a:lnTo>
                <a:lnTo>
                  <a:pt x="5047" y="2699"/>
                </a:lnTo>
                <a:lnTo>
                  <a:pt x="5015" y="2696"/>
                </a:lnTo>
                <a:lnTo>
                  <a:pt x="4989" y="2683"/>
                </a:lnTo>
                <a:lnTo>
                  <a:pt x="4964" y="2664"/>
                </a:lnTo>
                <a:lnTo>
                  <a:pt x="4460" y="2161"/>
                </a:lnTo>
                <a:lnTo>
                  <a:pt x="4460" y="5046"/>
                </a:lnTo>
                <a:lnTo>
                  <a:pt x="4456" y="5078"/>
                </a:lnTo>
                <a:lnTo>
                  <a:pt x="4445" y="5106"/>
                </a:lnTo>
                <a:lnTo>
                  <a:pt x="4426" y="5130"/>
                </a:lnTo>
                <a:lnTo>
                  <a:pt x="4402" y="5148"/>
                </a:lnTo>
                <a:lnTo>
                  <a:pt x="4374" y="5159"/>
                </a:lnTo>
                <a:lnTo>
                  <a:pt x="4343" y="5164"/>
                </a:lnTo>
                <a:lnTo>
                  <a:pt x="821" y="5164"/>
                </a:lnTo>
                <a:lnTo>
                  <a:pt x="790" y="5159"/>
                </a:lnTo>
                <a:lnTo>
                  <a:pt x="762" y="5148"/>
                </a:lnTo>
                <a:lnTo>
                  <a:pt x="738" y="5130"/>
                </a:lnTo>
                <a:lnTo>
                  <a:pt x="721" y="5106"/>
                </a:lnTo>
                <a:lnTo>
                  <a:pt x="708" y="5078"/>
                </a:lnTo>
                <a:lnTo>
                  <a:pt x="704" y="5046"/>
                </a:lnTo>
                <a:lnTo>
                  <a:pt x="704" y="2161"/>
                </a:lnTo>
                <a:lnTo>
                  <a:pt x="201" y="2664"/>
                </a:lnTo>
                <a:lnTo>
                  <a:pt x="177" y="2683"/>
                </a:lnTo>
                <a:lnTo>
                  <a:pt x="149" y="2696"/>
                </a:lnTo>
                <a:lnTo>
                  <a:pt x="118" y="2699"/>
                </a:lnTo>
                <a:lnTo>
                  <a:pt x="86" y="2696"/>
                </a:lnTo>
                <a:lnTo>
                  <a:pt x="58" y="2683"/>
                </a:lnTo>
                <a:lnTo>
                  <a:pt x="34" y="2664"/>
                </a:lnTo>
                <a:lnTo>
                  <a:pt x="16" y="2641"/>
                </a:lnTo>
                <a:lnTo>
                  <a:pt x="5" y="2612"/>
                </a:lnTo>
                <a:lnTo>
                  <a:pt x="0" y="2581"/>
                </a:lnTo>
                <a:lnTo>
                  <a:pt x="5" y="2550"/>
                </a:lnTo>
                <a:lnTo>
                  <a:pt x="16" y="2523"/>
                </a:lnTo>
                <a:lnTo>
                  <a:pt x="34" y="2498"/>
                </a:lnTo>
                <a:lnTo>
                  <a:pt x="2500" y="34"/>
                </a:lnTo>
                <a:lnTo>
                  <a:pt x="2523" y="16"/>
                </a:lnTo>
                <a:lnTo>
                  <a:pt x="2552" y="3"/>
                </a:lnTo>
                <a:lnTo>
                  <a:pt x="258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7" name="Freeform 53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683976" y="1714409"/>
            <a:ext cx="445380" cy="444960"/>
          </a:xfrm>
          <a:custGeom>
            <a:avLst/>
            <a:gdLst>
              <a:gd name="T0" fmla="*/ 551 w 1060"/>
              <a:gd name="T1" fmla="*/ 903 h 1059"/>
              <a:gd name="T2" fmla="*/ 505 w 1060"/>
              <a:gd name="T3" fmla="*/ 892 h 1059"/>
              <a:gd name="T4" fmla="*/ 722 w 1060"/>
              <a:gd name="T5" fmla="*/ 822 h 1059"/>
              <a:gd name="T6" fmla="*/ 710 w 1060"/>
              <a:gd name="T7" fmla="*/ 867 h 1059"/>
              <a:gd name="T8" fmla="*/ 699 w 1060"/>
              <a:gd name="T9" fmla="*/ 822 h 1059"/>
              <a:gd name="T10" fmla="*/ 373 w 1060"/>
              <a:gd name="T11" fmla="*/ 843 h 1059"/>
              <a:gd name="T12" fmla="*/ 328 w 1060"/>
              <a:gd name="T13" fmla="*/ 855 h 1059"/>
              <a:gd name="T14" fmla="*/ 217 w 1060"/>
              <a:gd name="T15" fmla="*/ 686 h 1059"/>
              <a:gd name="T16" fmla="*/ 229 w 1060"/>
              <a:gd name="T17" fmla="*/ 732 h 1059"/>
              <a:gd name="T18" fmla="*/ 196 w 1060"/>
              <a:gd name="T19" fmla="*/ 698 h 1059"/>
              <a:gd name="T20" fmla="*/ 864 w 1060"/>
              <a:gd name="T21" fmla="*/ 698 h 1059"/>
              <a:gd name="T22" fmla="*/ 831 w 1060"/>
              <a:gd name="T23" fmla="*/ 732 h 1059"/>
              <a:gd name="T24" fmla="*/ 843 w 1060"/>
              <a:gd name="T25" fmla="*/ 686 h 1059"/>
              <a:gd name="T26" fmla="*/ 912 w 1060"/>
              <a:gd name="T27" fmla="*/ 542 h 1059"/>
              <a:gd name="T28" fmla="*/ 866 w 1060"/>
              <a:gd name="T29" fmla="*/ 530 h 1059"/>
              <a:gd name="T30" fmla="*/ 180 w 1060"/>
              <a:gd name="T31" fmla="*/ 509 h 1059"/>
              <a:gd name="T32" fmla="*/ 169 w 1060"/>
              <a:gd name="T33" fmla="*/ 554 h 1059"/>
              <a:gd name="T34" fmla="*/ 155 w 1060"/>
              <a:gd name="T35" fmla="*/ 509 h 1059"/>
              <a:gd name="T36" fmla="*/ 485 w 1060"/>
              <a:gd name="T37" fmla="*/ 511 h 1059"/>
              <a:gd name="T38" fmla="*/ 530 w 1060"/>
              <a:gd name="T39" fmla="*/ 577 h 1059"/>
              <a:gd name="T40" fmla="*/ 574 w 1060"/>
              <a:gd name="T41" fmla="*/ 511 h 1059"/>
              <a:gd name="T42" fmla="*/ 854 w 1060"/>
              <a:gd name="T43" fmla="*/ 329 h 1059"/>
              <a:gd name="T44" fmla="*/ 843 w 1060"/>
              <a:gd name="T45" fmla="*/ 373 h 1059"/>
              <a:gd name="T46" fmla="*/ 831 w 1060"/>
              <a:gd name="T47" fmla="*/ 329 h 1059"/>
              <a:gd name="T48" fmla="*/ 241 w 1060"/>
              <a:gd name="T49" fmla="*/ 350 h 1059"/>
              <a:gd name="T50" fmla="*/ 196 w 1060"/>
              <a:gd name="T51" fmla="*/ 361 h 1059"/>
              <a:gd name="T52" fmla="*/ 349 w 1060"/>
              <a:gd name="T53" fmla="*/ 193 h 1059"/>
              <a:gd name="T54" fmla="*/ 361 w 1060"/>
              <a:gd name="T55" fmla="*/ 238 h 1059"/>
              <a:gd name="T56" fmla="*/ 328 w 1060"/>
              <a:gd name="T57" fmla="*/ 204 h 1059"/>
              <a:gd name="T58" fmla="*/ 731 w 1060"/>
              <a:gd name="T59" fmla="*/ 204 h 1059"/>
              <a:gd name="T60" fmla="*/ 699 w 1060"/>
              <a:gd name="T61" fmla="*/ 238 h 1059"/>
              <a:gd name="T62" fmla="*/ 710 w 1060"/>
              <a:gd name="T63" fmla="*/ 193 h 1059"/>
              <a:gd name="T64" fmla="*/ 553 w 1060"/>
              <a:gd name="T65" fmla="*/ 437 h 1059"/>
              <a:gd name="T66" fmla="*/ 746 w 1060"/>
              <a:gd name="T67" fmla="*/ 505 h 1059"/>
              <a:gd name="T68" fmla="*/ 759 w 1060"/>
              <a:gd name="T69" fmla="*/ 550 h 1059"/>
              <a:gd name="T70" fmla="*/ 578 w 1060"/>
              <a:gd name="T71" fmla="*/ 613 h 1059"/>
              <a:gd name="T72" fmla="*/ 462 w 1060"/>
              <a:gd name="T73" fmla="*/ 598 h 1059"/>
              <a:gd name="T74" fmla="*/ 446 w 1060"/>
              <a:gd name="T75" fmla="*/ 481 h 1059"/>
              <a:gd name="T76" fmla="*/ 509 w 1060"/>
              <a:gd name="T77" fmla="*/ 156 h 1059"/>
              <a:gd name="T78" fmla="*/ 411 w 1060"/>
              <a:gd name="T79" fmla="*/ 63 h 1059"/>
              <a:gd name="T80" fmla="*/ 170 w 1060"/>
              <a:gd name="T81" fmla="*/ 210 h 1059"/>
              <a:gd name="T82" fmla="*/ 52 w 1060"/>
              <a:gd name="T83" fmla="*/ 469 h 1059"/>
              <a:gd name="T84" fmla="*/ 104 w 1060"/>
              <a:gd name="T85" fmla="*/ 757 h 1059"/>
              <a:gd name="T86" fmla="*/ 303 w 1060"/>
              <a:gd name="T87" fmla="*/ 954 h 1059"/>
              <a:gd name="T88" fmla="*/ 590 w 1060"/>
              <a:gd name="T89" fmla="*/ 1008 h 1059"/>
              <a:gd name="T90" fmla="*/ 849 w 1060"/>
              <a:gd name="T91" fmla="*/ 890 h 1059"/>
              <a:gd name="T92" fmla="*/ 997 w 1060"/>
              <a:gd name="T93" fmla="*/ 648 h 1059"/>
              <a:gd name="T94" fmla="*/ 979 w 1060"/>
              <a:gd name="T95" fmla="*/ 356 h 1059"/>
              <a:gd name="T96" fmla="*/ 805 w 1060"/>
              <a:gd name="T97" fmla="*/ 135 h 1059"/>
              <a:gd name="T98" fmla="*/ 530 w 1060"/>
              <a:gd name="T99" fmla="*/ 49 h 1059"/>
              <a:gd name="T100" fmla="*/ 779 w 1060"/>
              <a:gd name="T101" fmla="*/ 62 h 1059"/>
              <a:gd name="T102" fmla="*/ 997 w 1060"/>
              <a:gd name="T103" fmla="*/ 280 h 1059"/>
              <a:gd name="T104" fmla="*/ 1055 w 1060"/>
              <a:gd name="T105" fmla="*/ 596 h 1059"/>
              <a:gd name="T106" fmla="*/ 925 w 1060"/>
              <a:gd name="T107" fmla="*/ 881 h 1059"/>
              <a:gd name="T108" fmla="*/ 659 w 1060"/>
              <a:gd name="T109" fmla="*/ 1043 h 1059"/>
              <a:gd name="T110" fmla="*/ 337 w 1060"/>
              <a:gd name="T111" fmla="*/ 1024 h 1059"/>
              <a:gd name="T112" fmla="*/ 94 w 1060"/>
              <a:gd name="T113" fmla="*/ 833 h 1059"/>
              <a:gd name="T114" fmla="*/ 0 w 1060"/>
              <a:gd name="T115" fmla="*/ 530 h 1059"/>
              <a:gd name="T116" fmla="*/ 94 w 1060"/>
              <a:gd name="T117" fmla="*/ 227 h 1059"/>
              <a:gd name="T118" fmla="*/ 337 w 1060"/>
              <a:gd name="T119" fmla="*/ 35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60" h="1059">
                <a:moveTo>
                  <a:pt x="530" y="867"/>
                </a:moveTo>
                <a:lnTo>
                  <a:pt x="542" y="871"/>
                </a:lnTo>
                <a:lnTo>
                  <a:pt x="551" y="878"/>
                </a:lnTo>
                <a:lnTo>
                  <a:pt x="553" y="892"/>
                </a:lnTo>
                <a:lnTo>
                  <a:pt x="551" y="903"/>
                </a:lnTo>
                <a:lnTo>
                  <a:pt x="542" y="911"/>
                </a:lnTo>
                <a:lnTo>
                  <a:pt x="530" y="915"/>
                </a:lnTo>
                <a:lnTo>
                  <a:pt x="517" y="911"/>
                </a:lnTo>
                <a:lnTo>
                  <a:pt x="509" y="903"/>
                </a:lnTo>
                <a:lnTo>
                  <a:pt x="505" y="892"/>
                </a:lnTo>
                <a:lnTo>
                  <a:pt x="509" y="878"/>
                </a:lnTo>
                <a:lnTo>
                  <a:pt x="517" y="871"/>
                </a:lnTo>
                <a:lnTo>
                  <a:pt x="530" y="867"/>
                </a:lnTo>
                <a:close/>
                <a:moveTo>
                  <a:pt x="710" y="818"/>
                </a:moveTo>
                <a:lnTo>
                  <a:pt x="722" y="822"/>
                </a:lnTo>
                <a:lnTo>
                  <a:pt x="731" y="830"/>
                </a:lnTo>
                <a:lnTo>
                  <a:pt x="734" y="843"/>
                </a:lnTo>
                <a:lnTo>
                  <a:pt x="731" y="855"/>
                </a:lnTo>
                <a:lnTo>
                  <a:pt x="722" y="864"/>
                </a:lnTo>
                <a:lnTo>
                  <a:pt x="710" y="867"/>
                </a:lnTo>
                <a:lnTo>
                  <a:pt x="699" y="864"/>
                </a:lnTo>
                <a:lnTo>
                  <a:pt x="690" y="855"/>
                </a:lnTo>
                <a:lnTo>
                  <a:pt x="686" y="843"/>
                </a:lnTo>
                <a:lnTo>
                  <a:pt x="690" y="831"/>
                </a:lnTo>
                <a:lnTo>
                  <a:pt x="699" y="822"/>
                </a:lnTo>
                <a:lnTo>
                  <a:pt x="710" y="818"/>
                </a:lnTo>
                <a:close/>
                <a:moveTo>
                  <a:pt x="349" y="818"/>
                </a:moveTo>
                <a:lnTo>
                  <a:pt x="361" y="822"/>
                </a:lnTo>
                <a:lnTo>
                  <a:pt x="370" y="831"/>
                </a:lnTo>
                <a:lnTo>
                  <a:pt x="373" y="843"/>
                </a:lnTo>
                <a:lnTo>
                  <a:pt x="370" y="855"/>
                </a:lnTo>
                <a:lnTo>
                  <a:pt x="361" y="864"/>
                </a:lnTo>
                <a:lnTo>
                  <a:pt x="349" y="867"/>
                </a:lnTo>
                <a:lnTo>
                  <a:pt x="337" y="864"/>
                </a:lnTo>
                <a:lnTo>
                  <a:pt x="328" y="855"/>
                </a:lnTo>
                <a:lnTo>
                  <a:pt x="324" y="843"/>
                </a:lnTo>
                <a:lnTo>
                  <a:pt x="328" y="830"/>
                </a:lnTo>
                <a:lnTo>
                  <a:pt x="337" y="822"/>
                </a:lnTo>
                <a:lnTo>
                  <a:pt x="349" y="818"/>
                </a:lnTo>
                <a:close/>
                <a:moveTo>
                  <a:pt x="217" y="686"/>
                </a:moveTo>
                <a:lnTo>
                  <a:pt x="229" y="690"/>
                </a:lnTo>
                <a:lnTo>
                  <a:pt x="238" y="698"/>
                </a:lnTo>
                <a:lnTo>
                  <a:pt x="241" y="711"/>
                </a:lnTo>
                <a:lnTo>
                  <a:pt x="238" y="723"/>
                </a:lnTo>
                <a:lnTo>
                  <a:pt x="229" y="732"/>
                </a:lnTo>
                <a:lnTo>
                  <a:pt x="217" y="734"/>
                </a:lnTo>
                <a:lnTo>
                  <a:pt x="205" y="732"/>
                </a:lnTo>
                <a:lnTo>
                  <a:pt x="196" y="723"/>
                </a:lnTo>
                <a:lnTo>
                  <a:pt x="192" y="711"/>
                </a:lnTo>
                <a:lnTo>
                  <a:pt x="196" y="698"/>
                </a:lnTo>
                <a:lnTo>
                  <a:pt x="205" y="690"/>
                </a:lnTo>
                <a:lnTo>
                  <a:pt x="217" y="686"/>
                </a:lnTo>
                <a:close/>
                <a:moveTo>
                  <a:pt x="843" y="686"/>
                </a:moveTo>
                <a:lnTo>
                  <a:pt x="854" y="690"/>
                </a:lnTo>
                <a:lnTo>
                  <a:pt x="864" y="698"/>
                </a:lnTo>
                <a:lnTo>
                  <a:pt x="866" y="711"/>
                </a:lnTo>
                <a:lnTo>
                  <a:pt x="864" y="723"/>
                </a:lnTo>
                <a:lnTo>
                  <a:pt x="854" y="732"/>
                </a:lnTo>
                <a:lnTo>
                  <a:pt x="843" y="734"/>
                </a:lnTo>
                <a:lnTo>
                  <a:pt x="831" y="732"/>
                </a:lnTo>
                <a:lnTo>
                  <a:pt x="822" y="723"/>
                </a:lnTo>
                <a:lnTo>
                  <a:pt x="818" y="711"/>
                </a:lnTo>
                <a:lnTo>
                  <a:pt x="822" y="698"/>
                </a:lnTo>
                <a:lnTo>
                  <a:pt x="831" y="690"/>
                </a:lnTo>
                <a:lnTo>
                  <a:pt x="843" y="686"/>
                </a:lnTo>
                <a:close/>
                <a:moveTo>
                  <a:pt x="891" y="505"/>
                </a:moveTo>
                <a:lnTo>
                  <a:pt x="903" y="509"/>
                </a:lnTo>
                <a:lnTo>
                  <a:pt x="912" y="517"/>
                </a:lnTo>
                <a:lnTo>
                  <a:pt x="915" y="530"/>
                </a:lnTo>
                <a:lnTo>
                  <a:pt x="912" y="542"/>
                </a:lnTo>
                <a:lnTo>
                  <a:pt x="903" y="550"/>
                </a:lnTo>
                <a:lnTo>
                  <a:pt x="891" y="554"/>
                </a:lnTo>
                <a:lnTo>
                  <a:pt x="878" y="550"/>
                </a:lnTo>
                <a:lnTo>
                  <a:pt x="870" y="542"/>
                </a:lnTo>
                <a:lnTo>
                  <a:pt x="866" y="530"/>
                </a:lnTo>
                <a:lnTo>
                  <a:pt x="870" y="517"/>
                </a:lnTo>
                <a:lnTo>
                  <a:pt x="878" y="509"/>
                </a:lnTo>
                <a:lnTo>
                  <a:pt x="891" y="505"/>
                </a:lnTo>
                <a:close/>
                <a:moveTo>
                  <a:pt x="169" y="505"/>
                </a:moveTo>
                <a:lnTo>
                  <a:pt x="180" y="509"/>
                </a:lnTo>
                <a:lnTo>
                  <a:pt x="190" y="517"/>
                </a:lnTo>
                <a:lnTo>
                  <a:pt x="192" y="530"/>
                </a:lnTo>
                <a:lnTo>
                  <a:pt x="190" y="542"/>
                </a:lnTo>
                <a:lnTo>
                  <a:pt x="180" y="550"/>
                </a:lnTo>
                <a:lnTo>
                  <a:pt x="169" y="554"/>
                </a:lnTo>
                <a:lnTo>
                  <a:pt x="155" y="550"/>
                </a:lnTo>
                <a:lnTo>
                  <a:pt x="148" y="542"/>
                </a:lnTo>
                <a:lnTo>
                  <a:pt x="144" y="530"/>
                </a:lnTo>
                <a:lnTo>
                  <a:pt x="148" y="517"/>
                </a:lnTo>
                <a:lnTo>
                  <a:pt x="155" y="509"/>
                </a:lnTo>
                <a:lnTo>
                  <a:pt x="169" y="505"/>
                </a:lnTo>
                <a:close/>
                <a:moveTo>
                  <a:pt x="530" y="482"/>
                </a:moveTo>
                <a:lnTo>
                  <a:pt x="510" y="486"/>
                </a:lnTo>
                <a:lnTo>
                  <a:pt x="496" y="496"/>
                </a:lnTo>
                <a:lnTo>
                  <a:pt x="485" y="511"/>
                </a:lnTo>
                <a:lnTo>
                  <a:pt x="481" y="530"/>
                </a:lnTo>
                <a:lnTo>
                  <a:pt x="485" y="549"/>
                </a:lnTo>
                <a:lnTo>
                  <a:pt x="496" y="564"/>
                </a:lnTo>
                <a:lnTo>
                  <a:pt x="510" y="575"/>
                </a:lnTo>
                <a:lnTo>
                  <a:pt x="530" y="577"/>
                </a:lnTo>
                <a:lnTo>
                  <a:pt x="548" y="575"/>
                </a:lnTo>
                <a:lnTo>
                  <a:pt x="564" y="564"/>
                </a:lnTo>
                <a:lnTo>
                  <a:pt x="574" y="549"/>
                </a:lnTo>
                <a:lnTo>
                  <a:pt x="578" y="530"/>
                </a:lnTo>
                <a:lnTo>
                  <a:pt x="574" y="511"/>
                </a:lnTo>
                <a:lnTo>
                  <a:pt x="564" y="496"/>
                </a:lnTo>
                <a:lnTo>
                  <a:pt x="548" y="486"/>
                </a:lnTo>
                <a:lnTo>
                  <a:pt x="530" y="482"/>
                </a:lnTo>
                <a:close/>
                <a:moveTo>
                  <a:pt x="843" y="325"/>
                </a:moveTo>
                <a:lnTo>
                  <a:pt x="854" y="329"/>
                </a:lnTo>
                <a:lnTo>
                  <a:pt x="864" y="337"/>
                </a:lnTo>
                <a:lnTo>
                  <a:pt x="866" y="350"/>
                </a:lnTo>
                <a:lnTo>
                  <a:pt x="864" y="361"/>
                </a:lnTo>
                <a:lnTo>
                  <a:pt x="854" y="371"/>
                </a:lnTo>
                <a:lnTo>
                  <a:pt x="843" y="373"/>
                </a:lnTo>
                <a:lnTo>
                  <a:pt x="831" y="371"/>
                </a:lnTo>
                <a:lnTo>
                  <a:pt x="822" y="361"/>
                </a:lnTo>
                <a:lnTo>
                  <a:pt x="818" y="350"/>
                </a:lnTo>
                <a:lnTo>
                  <a:pt x="822" y="338"/>
                </a:lnTo>
                <a:lnTo>
                  <a:pt x="831" y="329"/>
                </a:lnTo>
                <a:lnTo>
                  <a:pt x="843" y="325"/>
                </a:lnTo>
                <a:close/>
                <a:moveTo>
                  <a:pt x="217" y="325"/>
                </a:moveTo>
                <a:lnTo>
                  <a:pt x="229" y="329"/>
                </a:lnTo>
                <a:lnTo>
                  <a:pt x="238" y="338"/>
                </a:lnTo>
                <a:lnTo>
                  <a:pt x="241" y="350"/>
                </a:lnTo>
                <a:lnTo>
                  <a:pt x="238" y="361"/>
                </a:lnTo>
                <a:lnTo>
                  <a:pt x="229" y="371"/>
                </a:lnTo>
                <a:lnTo>
                  <a:pt x="217" y="373"/>
                </a:lnTo>
                <a:lnTo>
                  <a:pt x="205" y="371"/>
                </a:lnTo>
                <a:lnTo>
                  <a:pt x="196" y="361"/>
                </a:lnTo>
                <a:lnTo>
                  <a:pt x="192" y="350"/>
                </a:lnTo>
                <a:lnTo>
                  <a:pt x="196" y="337"/>
                </a:lnTo>
                <a:lnTo>
                  <a:pt x="205" y="329"/>
                </a:lnTo>
                <a:lnTo>
                  <a:pt x="217" y="325"/>
                </a:lnTo>
                <a:close/>
                <a:moveTo>
                  <a:pt x="349" y="193"/>
                </a:moveTo>
                <a:lnTo>
                  <a:pt x="361" y="196"/>
                </a:lnTo>
                <a:lnTo>
                  <a:pt x="370" y="204"/>
                </a:lnTo>
                <a:lnTo>
                  <a:pt x="373" y="217"/>
                </a:lnTo>
                <a:lnTo>
                  <a:pt x="370" y="229"/>
                </a:lnTo>
                <a:lnTo>
                  <a:pt x="361" y="238"/>
                </a:lnTo>
                <a:lnTo>
                  <a:pt x="349" y="241"/>
                </a:lnTo>
                <a:lnTo>
                  <a:pt x="337" y="238"/>
                </a:lnTo>
                <a:lnTo>
                  <a:pt x="328" y="229"/>
                </a:lnTo>
                <a:lnTo>
                  <a:pt x="324" y="217"/>
                </a:lnTo>
                <a:lnTo>
                  <a:pt x="328" y="204"/>
                </a:lnTo>
                <a:lnTo>
                  <a:pt x="337" y="196"/>
                </a:lnTo>
                <a:lnTo>
                  <a:pt x="349" y="193"/>
                </a:lnTo>
                <a:close/>
                <a:moveTo>
                  <a:pt x="710" y="193"/>
                </a:moveTo>
                <a:lnTo>
                  <a:pt x="722" y="196"/>
                </a:lnTo>
                <a:lnTo>
                  <a:pt x="731" y="204"/>
                </a:lnTo>
                <a:lnTo>
                  <a:pt x="734" y="217"/>
                </a:lnTo>
                <a:lnTo>
                  <a:pt x="731" y="229"/>
                </a:lnTo>
                <a:lnTo>
                  <a:pt x="722" y="238"/>
                </a:lnTo>
                <a:lnTo>
                  <a:pt x="710" y="241"/>
                </a:lnTo>
                <a:lnTo>
                  <a:pt x="699" y="238"/>
                </a:lnTo>
                <a:lnTo>
                  <a:pt x="690" y="229"/>
                </a:lnTo>
                <a:lnTo>
                  <a:pt x="686" y="217"/>
                </a:lnTo>
                <a:lnTo>
                  <a:pt x="690" y="204"/>
                </a:lnTo>
                <a:lnTo>
                  <a:pt x="699" y="196"/>
                </a:lnTo>
                <a:lnTo>
                  <a:pt x="710" y="193"/>
                </a:lnTo>
                <a:close/>
                <a:moveTo>
                  <a:pt x="530" y="144"/>
                </a:moveTo>
                <a:lnTo>
                  <a:pt x="542" y="148"/>
                </a:lnTo>
                <a:lnTo>
                  <a:pt x="551" y="156"/>
                </a:lnTo>
                <a:lnTo>
                  <a:pt x="553" y="169"/>
                </a:lnTo>
                <a:lnTo>
                  <a:pt x="553" y="437"/>
                </a:lnTo>
                <a:lnTo>
                  <a:pt x="577" y="446"/>
                </a:lnTo>
                <a:lnTo>
                  <a:pt x="598" y="462"/>
                </a:lnTo>
                <a:lnTo>
                  <a:pt x="612" y="482"/>
                </a:lnTo>
                <a:lnTo>
                  <a:pt x="623" y="505"/>
                </a:lnTo>
                <a:lnTo>
                  <a:pt x="746" y="505"/>
                </a:lnTo>
                <a:lnTo>
                  <a:pt x="759" y="509"/>
                </a:lnTo>
                <a:lnTo>
                  <a:pt x="767" y="517"/>
                </a:lnTo>
                <a:lnTo>
                  <a:pt x="771" y="530"/>
                </a:lnTo>
                <a:lnTo>
                  <a:pt x="767" y="542"/>
                </a:lnTo>
                <a:lnTo>
                  <a:pt x="759" y="550"/>
                </a:lnTo>
                <a:lnTo>
                  <a:pt x="746" y="554"/>
                </a:lnTo>
                <a:lnTo>
                  <a:pt x="623" y="554"/>
                </a:lnTo>
                <a:lnTo>
                  <a:pt x="614" y="577"/>
                </a:lnTo>
                <a:lnTo>
                  <a:pt x="598" y="597"/>
                </a:lnTo>
                <a:lnTo>
                  <a:pt x="578" y="613"/>
                </a:lnTo>
                <a:lnTo>
                  <a:pt x="556" y="623"/>
                </a:lnTo>
                <a:lnTo>
                  <a:pt x="530" y="626"/>
                </a:lnTo>
                <a:lnTo>
                  <a:pt x="504" y="623"/>
                </a:lnTo>
                <a:lnTo>
                  <a:pt x="481" y="613"/>
                </a:lnTo>
                <a:lnTo>
                  <a:pt x="462" y="598"/>
                </a:lnTo>
                <a:lnTo>
                  <a:pt x="446" y="579"/>
                </a:lnTo>
                <a:lnTo>
                  <a:pt x="437" y="555"/>
                </a:lnTo>
                <a:lnTo>
                  <a:pt x="433" y="530"/>
                </a:lnTo>
                <a:lnTo>
                  <a:pt x="437" y="504"/>
                </a:lnTo>
                <a:lnTo>
                  <a:pt x="446" y="481"/>
                </a:lnTo>
                <a:lnTo>
                  <a:pt x="462" y="461"/>
                </a:lnTo>
                <a:lnTo>
                  <a:pt x="481" y="446"/>
                </a:lnTo>
                <a:lnTo>
                  <a:pt x="505" y="437"/>
                </a:lnTo>
                <a:lnTo>
                  <a:pt x="505" y="169"/>
                </a:lnTo>
                <a:lnTo>
                  <a:pt x="509" y="156"/>
                </a:lnTo>
                <a:lnTo>
                  <a:pt x="517" y="148"/>
                </a:lnTo>
                <a:lnTo>
                  <a:pt x="530" y="144"/>
                </a:lnTo>
                <a:close/>
                <a:moveTo>
                  <a:pt x="530" y="49"/>
                </a:moveTo>
                <a:lnTo>
                  <a:pt x="470" y="51"/>
                </a:lnTo>
                <a:lnTo>
                  <a:pt x="411" y="63"/>
                </a:lnTo>
                <a:lnTo>
                  <a:pt x="356" y="80"/>
                </a:lnTo>
                <a:lnTo>
                  <a:pt x="303" y="105"/>
                </a:lnTo>
                <a:lnTo>
                  <a:pt x="255" y="135"/>
                </a:lnTo>
                <a:lnTo>
                  <a:pt x="209" y="169"/>
                </a:lnTo>
                <a:lnTo>
                  <a:pt x="170" y="210"/>
                </a:lnTo>
                <a:lnTo>
                  <a:pt x="135" y="254"/>
                </a:lnTo>
                <a:lnTo>
                  <a:pt x="104" y="304"/>
                </a:lnTo>
                <a:lnTo>
                  <a:pt x="81" y="356"/>
                </a:lnTo>
                <a:lnTo>
                  <a:pt x="63" y="411"/>
                </a:lnTo>
                <a:lnTo>
                  <a:pt x="52" y="469"/>
                </a:lnTo>
                <a:lnTo>
                  <a:pt x="48" y="530"/>
                </a:lnTo>
                <a:lnTo>
                  <a:pt x="52" y="590"/>
                </a:lnTo>
                <a:lnTo>
                  <a:pt x="63" y="648"/>
                </a:lnTo>
                <a:lnTo>
                  <a:pt x="81" y="704"/>
                </a:lnTo>
                <a:lnTo>
                  <a:pt x="104" y="757"/>
                </a:lnTo>
                <a:lnTo>
                  <a:pt x="135" y="805"/>
                </a:lnTo>
                <a:lnTo>
                  <a:pt x="170" y="850"/>
                </a:lnTo>
                <a:lnTo>
                  <a:pt x="209" y="890"/>
                </a:lnTo>
                <a:lnTo>
                  <a:pt x="255" y="926"/>
                </a:lnTo>
                <a:lnTo>
                  <a:pt x="303" y="954"/>
                </a:lnTo>
                <a:lnTo>
                  <a:pt x="356" y="979"/>
                </a:lnTo>
                <a:lnTo>
                  <a:pt x="411" y="996"/>
                </a:lnTo>
                <a:lnTo>
                  <a:pt x="470" y="1008"/>
                </a:lnTo>
                <a:lnTo>
                  <a:pt x="530" y="1012"/>
                </a:lnTo>
                <a:lnTo>
                  <a:pt x="590" y="1008"/>
                </a:lnTo>
                <a:lnTo>
                  <a:pt x="648" y="996"/>
                </a:lnTo>
                <a:lnTo>
                  <a:pt x="704" y="979"/>
                </a:lnTo>
                <a:lnTo>
                  <a:pt x="756" y="954"/>
                </a:lnTo>
                <a:lnTo>
                  <a:pt x="805" y="926"/>
                </a:lnTo>
                <a:lnTo>
                  <a:pt x="849" y="890"/>
                </a:lnTo>
                <a:lnTo>
                  <a:pt x="890" y="850"/>
                </a:lnTo>
                <a:lnTo>
                  <a:pt x="925" y="805"/>
                </a:lnTo>
                <a:lnTo>
                  <a:pt x="955" y="757"/>
                </a:lnTo>
                <a:lnTo>
                  <a:pt x="979" y="704"/>
                </a:lnTo>
                <a:lnTo>
                  <a:pt x="997" y="648"/>
                </a:lnTo>
                <a:lnTo>
                  <a:pt x="1008" y="590"/>
                </a:lnTo>
                <a:lnTo>
                  <a:pt x="1012" y="530"/>
                </a:lnTo>
                <a:lnTo>
                  <a:pt x="1008" y="469"/>
                </a:lnTo>
                <a:lnTo>
                  <a:pt x="997" y="411"/>
                </a:lnTo>
                <a:lnTo>
                  <a:pt x="979" y="356"/>
                </a:lnTo>
                <a:lnTo>
                  <a:pt x="955" y="304"/>
                </a:lnTo>
                <a:lnTo>
                  <a:pt x="925" y="254"/>
                </a:lnTo>
                <a:lnTo>
                  <a:pt x="890" y="210"/>
                </a:lnTo>
                <a:lnTo>
                  <a:pt x="849" y="169"/>
                </a:lnTo>
                <a:lnTo>
                  <a:pt x="805" y="135"/>
                </a:lnTo>
                <a:lnTo>
                  <a:pt x="756" y="105"/>
                </a:lnTo>
                <a:lnTo>
                  <a:pt x="704" y="80"/>
                </a:lnTo>
                <a:lnTo>
                  <a:pt x="648" y="63"/>
                </a:lnTo>
                <a:lnTo>
                  <a:pt x="590" y="51"/>
                </a:lnTo>
                <a:lnTo>
                  <a:pt x="530" y="49"/>
                </a:lnTo>
                <a:close/>
                <a:moveTo>
                  <a:pt x="530" y="0"/>
                </a:moveTo>
                <a:lnTo>
                  <a:pt x="597" y="4"/>
                </a:lnTo>
                <a:lnTo>
                  <a:pt x="659" y="16"/>
                </a:lnTo>
                <a:lnTo>
                  <a:pt x="721" y="35"/>
                </a:lnTo>
                <a:lnTo>
                  <a:pt x="779" y="62"/>
                </a:lnTo>
                <a:lnTo>
                  <a:pt x="832" y="94"/>
                </a:lnTo>
                <a:lnTo>
                  <a:pt x="882" y="134"/>
                </a:lnTo>
                <a:lnTo>
                  <a:pt x="925" y="178"/>
                </a:lnTo>
                <a:lnTo>
                  <a:pt x="964" y="227"/>
                </a:lnTo>
                <a:lnTo>
                  <a:pt x="997" y="280"/>
                </a:lnTo>
                <a:lnTo>
                  <a:pt x="1023" y="338"/>
                </a:lnTo>
                <a:lnTo>
                  <a:pt x="1043" y="399"/>
                </a:lnTo>
                <a:lnTo>
                  <a:pt x="1055" y="463"/>
                </a:lnTo>
                <a:lnTo>
                  <a:pt x="1060" y="530"/>
                </a:lnTo>
                <a:lnTo>
                  <a:pt x="1055" y="596"/>
                </a:lnTo>
                <a:lnTo>
                  <a:pt x="1043" y="660"/>
                </a:lnTo>
                <a:lnTo>
                  <a:pt x="1023" y="721"/>
                </a:lnTo>
                <a:lnTo>
                  <a:pt x="997" y="779"/>
                </a:lnTo>
                <a:lnTo>
                  <a:pt x="964" y="833"/>
                </a:lnTo>
                <a:lnTo>
                  <a:pt x="925" y="881"/>
                </a:lnTo>
                <a:lnTo>
                  <a:pt x="882" y="926"/>
                </a:lnTo>
                <a:lnTo>
                  <a:pt x="832" y="965"/>
                </a:lnTo>
                <a:lnTo>
                  <a:pt x="779" y="998"/>
                </a:lnTo>
                <a:lnTo>
                  <a:pt x="721" y="1024"/>
                </a:lnTo>
                <a:lnTo>
                  <a:pt x="659" y="1043"/>
                </a:lnTo>
                <a:lnTo>
                  <a:pt x="597" y="1055"/>
                </a:lnTo>
                <a:lnTo>
                  <a:pt x="530" y="1059"/>
                </a:lnTo>
                <a:lnTo>
                  <a:pt x="463" y="1055"/>
                </a:lnTo>
                <a:lnTo>
                  <a:pt x="399" y="1043"/>
                </a:lnTo>
                <a:lnTo>
                  <a:pt x="337" y="1024"/>
                </a:lnTo>
                <a:lnTo>
                  <a:pt x="280" y="998"/>
                </a:lnTo>
                <a:lnTo>
                  <a:pt x="226" y="965"/>
                </a:lnTo>
                <a:lnTo>
                  <a:pt x="178" y="926"/>
                </a:lnTo>
                <a:lnTo>
                  <a:pt x="133" y="881"/>
                </a:lnTo>
                <a:lnTo>
                  <a:pt x="94" y="833"/>
                </a:lnTo>
                <a:lnTo>
                  <a:pt x="61" y="779"/>
                </a:lnTo>
                <a:lnTo>
                  <a:pt x="35" y="721"/>
                </a:lnTo>
                <a:lnTo>
                  <a:pt x="15" y="660"/>
                </a:lnTo>
                <a:lnTo>
                  <a:pt x="4" y="596"/>
                </a:lnTo>
                <a:lnTo>
                  <a:pt x="0" y="530"/>
                </a:lnTo>
                <a:lnTo>
                  <a:pt x="4" y="463"/>
                </a:lnTo>
                <a:lnTo>
                  <a:pt x="15" y="399"/>
                </a:lnTo>
                <a:lnTo>
                  <a:pt x="35" y="338"/>
                </a:lnTo>
                <a:lnTo>
                  <a:pt x="61" y="280"/>
                </a:lnTo>
                <a:lnTo>
                  <a:pt x="94" y="227"/>
                </a:lnTo>
                <a:lnTo>
                  <a:pt x="133" y="178"/>
                </a:lnTo>
                <a:lnTo>
                  <a:pt x="178" y="134"/>
                </a:lnTo>
                <a:lnTo>
                  <a:pt x="226" y="94"/>
                </a:lnTo>
                <a:lnTo>
                  <a:pt x="280" y="62"/>
                </a:lnTo>
                <a:lnTo>
                  <a:pt x="337" y="35"/>
                </a:lnTo>
                <a:lnTo>
                  <a:pt x="399" y="16"/>
                </a:lnTo>
                <a:lnTo>
                  <a:pt x="463" y="4"/>
                </a:lnTo>
                <a:lnTo>
                  <a:pt x="53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8" name="Freeform 53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88650" y="1714409"/>
            <a:ext cx="445380" cy="444960"/>
          </a:xfrm>
          <a:custGeom>
            <a:avLst/>
            <a:gdLst>
              <a:gd name="T0" fmla="*/ 481 w 1060"/>
              <a:gd name="T1" fmla="*/ 530 h 1059"/>
              <a:gd name="T2" fmla="*/ 549 w 1060"/>
              <a:gd name="T3" fmla="*/ 575 h 1059"/>
              <a:gd name="T4" fmla="*/ 564 w 1060"/>
              <a:gd name="T5" fmla="*/ 496 h 1059"/>
              <a:gd name="T6" fmla="*/ 551 w 1060"/>
              <a:gd name="T7" fmla="*/ 253 h 1059"/>
              <a:gd name="T8" fmla="*/ 614 w 1060"/>
              <a:gd name="T9" fmla="*/ 482 h 1059"/>
              <a:gd name="T10" fmla="*/ 722 w 1060"/>
              <a:gd name="T11" fmla="*/ 530 h 1059"/>
              <a:gd name="T12" fmla="*/ 614 w 1060"/>
              <a:gd name="T13" fmla="*/ 578 h 1059"/>
              <a:gd name="T14" fmla="*/ 505 w 1060"/>
              <a:gd name="T15" fmla="*/ 623 h 1059"/>
              <a:gd name="T16" fmla="*/ 434 w 1060"/>
              <a:gd name="T17" fmla="*/ 530 h 1059"/>
              <a:gd name="T18" fmla="*/ 506 w 1060"/>
              <a:gd name="T19" fmla="*/ 437 h 1059"/>
              <a:gd name="T20" fmla="*/ 530 w 1060"/>
              <a:gd name="T21" fmla="*/ 144 h 1059"/>
              <a:gd name="T22" fmla="*/ 294 w 1060"/>
              <a:gd name="T23" fmla="*/ 225 h 1059"/>
              <a:gd name="T24" fmla="*/ 158 w 1060"/>
              <a:gd name="T25" fmla="*/ 427 h 1059"/>
              <a:gd name="T26" fmla="*/ 175 w 1060"/>
              <a:gd name="T27" fmla="*/ 680 h 1059"/>
              <a:gd name="T28" fmla="*/ 336 w 1060"/>
              <a:gd name="T29" fmla="*/ 863 h 1059"/>
              <a:gd name="T30" fmla="*/ 582 w 1060"/>
              <a:gd name="T31" fmla="*/ 911 h 1059"/>
              <a:gd name="T32" fmla="*/ 802 w 1060"/>
              <a:gd name="T33" fmla="*/ 803 h 1059"/>
              <a:gd name="T34" fmla="*/ 912 w 1060"/>
              <a:gd name="T35" fmla="*/ 583 h 1059"/>
              <a:gd name="T36" fmla="*/ 862 w 1060"/>
              <a:gd name="T37" fmla="*/ 335 h 1059"/>
              <a:gd name="T38" fmla="*/ 680 w 1060"/>
              <a:gd name="T39" fmla="*/ 174 h 1059"/>
              <a:gd name="T40" fmla="*/ 589 w 1060"/>
              <a:gd name="T41" fmla="*/ 100 h 1059"/>
              <a:gd name="T42" fmla="*/ 836 w 1060"/>
              <a:gd name="T43" fmla="*/ 223 h 1059"/>
              <a:gd name="T44" fmla="*/ 959 w 1060"/>
              <a:gd name="T45" fmla="*/ 472 h 1059"/>
              <a:gd name="T46" fmla="*/ 904 w 1060"/>
              <a:gd name="T47" fmla="*/ 749 h 1059"/>
              <a:gd name="T48" fmla="*/ 699 w 1060"/>
              <a:gd name="T49" fmla="*/ 930 h 1059"/>
              <a:gd name="T50" fmla="*/ 415 w 1060"/>
              <a:gd name="T51" fmla="*/ 948 h 1059"/>
              <a:gd name="T52" fmla="*/ 187 w 1060"/>
              <a:gd name="T53" fmla="*/ 795 h 1059"/>
              <a:gd name="T54" fmla="*/ 97 w 1060"/>
              <a:gd name="T55" fmla="*/ 530 h 1059"/>
              <a:gd name="T56" fmla="*/ 187 w 1060"/>
              <a:gd name="T57" fmla="*/ 265 h 1059"/>
              <a:gd name="T58" fmla="*/ 415 w 1060"/>
              <a:gd name="T59" fmla="*/ 112 h 1059"/>
              <a:gd name="T60" fmla="*/ 412 w 1060"/>
              <a:gd name="T61" fmla="*/ 63 h 1059"/>
              <a:gd name="T62" fmla="*/ 170 w 1060"/>
              <a:gd name="T63" fmla="*/ 210 h 1059"/>
              <a:gd name="T64" fmla="*/ 52 w 1060"/>
              <a:gd name="T65" fmla="*/ 469 h 1059"/>
              <a:gd name="T66" fmla="*/ 104 w 1060"/>
              <a:gd name="T67" fmla="*/ 757 h 1059"/>
              <a:gd name="T68" fmla="*/ 303 w 1060"/>
              <a:gd name="T69" fmla="*/ 956 h 1059"/>
              <a:gd name="T70" fmla="*/ 590 w 1060"/>
              <a:gd name="T71" fmla="*/ 1008 h 1059"/>
              <a:gd name="T72" fmla="*/ 851 w 1060"/>
              <a:gd name="T73" fmla="*/ 890 h 1059"/>
              <a:gd name="T74" fmla="*/ 997 w 1060"/>
              <a:gd name="T75" fmla="*/ 648 h 1059"/>
              <a:gd name="T76" fmla="*/ 979 w 1060"/>
              <a:gd name="T77" fmla="*/ 356 h 1059"/>
              <a:gd name="T78" fmla="*/ 805 w 1060"/>
              <a:gd name="T79" fmla="*/ 135 h 1059"/>
              <a:gd name="T80" fmla="*/ 530 w 1060"/>
              <a:gd name="T81" fmla="*/ 49 h 1059"/>
              <a:gd name="T82" fmla="*/ 780 w 1060"/>
              <a:gd name="T83" fmla="*/ 62 h 1059"/>
              <a:gd name="T84" fmla="*/ 998 w 1060"/>
              <a:gd name="T85" fmla="*/ 280 h 1059"/>
              <a:gd name="T86" fmla="*/ 1056 w 1060"/>
              <a:gd name="T87" fmla="*/ 596 h 1059"/>
              <a:gd name="T88" fmla="*/ 926 w 1060"/>
              <a:gd name="T89" fmla="*/ 881 h 1059"/>
              <a:gd name="T90" fmla="*/ 661 w 1060"/>
              <a:gd name="T91" fmla="*/ 1044 h 1059"/>
              <a:gd name="T92" fmla="*/ 339 w 1060"/>
              <a:gd name="T93" fmla="*/ 1024 h 1059"/>
              <a:gd name="T94" fmla="*/ 95 w 1060"/>
              <a:gd name="T95" fmla="*/ 833 h 1059"/>
              <a:gd name="T96" fmla="*/ 0 w 1060"/>
              <a:gd name="T97" fmla="*/ 530 h 1059"/>
              <a:gd name="T98" fmla="*/ 95 w 1060"/>
              <a:gd name="T99" fmla="*/ 227 h 1059"/>
              <a:gd name="T100" fmla="*/ 339 w 1060"/>
              <a:gd name="T101" fmla="*/ 36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60" h="1059">
                <a:moveTo>
                  <a:pt x="530" y="482"/>
                </a:moveTo>
                <a:lnTo>
                  <a:pt x="512" y="486"/>
                </a:lnTo>
                <a:lnTo>
                  <a:pt x="496" y="496"/>
                </a:lnTo>
                <a:lnTo>
                  <a:pt x="485" y="511"/>
                </a:lnTo>
                <a:lnTo>
                  <a:pt x="481" y="530"/>
                </a:lnTo>
                <a:lnTo>
                  <a:pt x="485" y="549"/>
                </a:lnTo>
                <a:lnTo>
                  <a:pt x="496" y="564"/>
                </a:lnTo>
                <a:lnTo>
                  <a:pt x="512" y="575"/>
                </a:lnTo>
                <a:lnTo>
                  <a:pt x="530" y="578"/>
                </a:lnTo>
                <a:lnTo>
                  <a:pt x="549" y="575"/>
                </a:lnTo>
                <a:lnTo>
                  <a:pt x="564" y="564"/>
                </a:lnTo>
                <a:lnTo>
                  <a:pt x="574" y="549"/>
                </a:lnTo>
                <a:lnTo>
                  <a:pt x="578" y="530"/>
                </a:lnTo>
                <a:lnTo>
                  <a:pt x="574" y="511"/>
                </a:lnTo>
                <a:lnTo>
                  <a:pt x="564" y="496"/>
                </a:lnTo>
                <a:lnTo>
                  <a:pt x="549" y="486"/>
                </a:lnTo>
                <a:lnTo>
                  <a:pt x="530" y="482"/>
                </a:lnTo>
                <a:close/>
                <a:moveTo>
                  <a:pt x="530" y="241"/>
                </a:moveTo>
                <a:lnTo>
                  <a:pt x="543" y="244"/>
                </a:lnTo>
                <a:lnTo>
                  <a:pt x="551" y="253"/>
                </a:lnTo>
                <a:lnTo>
                  <a:pt x="555" y="265"/>
                </a:lnTo>
                <a:lnTo>
                  <a:pt x="555" y="437"/>
                </a:lnTo>
                <a:lnTo>
                  <a:pt x="578" y="447"/>
                </a:lnTo>
                <a:lnTo>
                  <a:pt x="598" y="462"/>
                </a:lnTo>
                <a:lnTo>
                  <a:pt x="614" y="482"/>
                </a:lnTo>
                <a:lnTo>
                  <a:pt x="623" y="506"/>
                </a:lnTo>
                <a:lnTo>
                  <a:pt x="699" y="506"/>
                </a:lnTo>
                <a:lnTo>
                  <a:pt x="710" y="509"/>
                </a:lnTo>
                <a:lnTo>
                  <a:pt x="720" y="517"/>
                </a:lnTo>
                <a:lnTo>
                  <a:pt x="722" y="530"/>
                </a:lnTo>
                <a:lnTo>
                  <a:pt x="720" y="542"/>
                </a:lnTo>
                <a:lnTo>
                  <a:pt x="710" y="551"/>
                </a:lnTo>
                <a:lnTo>
                  <a:pt x="699" y="554"/>
                </a:lnTo>
                <a:lnTo>
                  <a:pt x="623" y="554"/>
                </a:lnTo>
                <a:lnTo>
                  <a:pt x="614" y="578"/>
                </a:lnTo>
                <a:lnTo>
                  <a:pt x="599" y="597"/>
                </a:lnTo>
                <a:lnTo>
                  <a:pt x="580" y="613"/>
                </a:lnTo>
                <a:lnTo>
                  <a:pt x="556" y="623"/>
                </a:lnTo>
                <a:lnTo>
                  <a:pt x="530" y="626"/>
                </a:lnTo>
                <a:lnTo>
                  <a:pt x="505" y="623"/>
                </a:lnTo>
                <a:lnTo>
                  <a:pt x="481" y="613"/>
                </a:lnTo>
                <a:lnTo>
                  <a:pt x="462" y="598"/>
                </a:lnTo>
                <a:lnTo>
                  <a:pt x="447" y="579"/>
                </a:lnTo>
                <a:lnTo>
                  <a:pt x="437" y="555"/>
                </a:lnTo>
                <a:lnTo>
                  <a:pt x="434" y="530"/>
                </a:lnTo>
                <a:lnTo>
                  <a:pt x="437" y="504"/>
                </a:lnTo>
                <a:lnTo>
                  <a:pt x="447" y="481"/>
                </a:lnTo>
                <a:lnTo>
                  <a:pt x="463" y="461"/>
                </a:lnTo>
                <a:lnTo>
                  <a:pt x="483" y="447"/>
                </a:lnTo>
                <a:lnTo>
                  <a:pt x="506" y="437"/>
                </a:lnTo>
                <a:lnTo>
                  <a:pt x="506" y="265"/>
                </a:lnTo>
                <a:lnTo>
                  <a:pt x="509" y="253"/>
                </a:lnTo>
                <a:lnTo>
                  <a:pt x="518" y="244"/>
                </a:lnTo>
                <a:lnTo>
                  <a:pt x="530" y="241"/>
                </a:lnTo>
                <a:close/>
                <a:moveTo>
                  <a:pt x="530" y="144"/>
                </a:moveTo>
                <a:lnTo>
                  <a:pt x="477" y="148"/>
                </a:lnTo>
                <a:lnTo>
                  <a:pt x="428" y="159"/>
                </a:lnTo>
                <a:lnTo>
                  <a:pt x="381" y="174"/>
                </a:lnTo>
                <a:lnTo>
                  <a:pt x="336" y="197"/>
                </a:lnTo>
                <a:lnTo>
                  <a:pt x="294" y="225"/>
                </a:lnTo>
                <a:lnTo>
                  <a:pt x="258" y="257"/>
                </a:lnTo>
                <a:lnTo>
                  <a:pt x="225" y="295"/>
                </a:lnTo>
                <a:lnTo>
                  <a:pt x="197" y="335"/>
                </a:lnTo>
                <a:lnTo>
                  <a:pt x="175" y="380"/>
                </a:lnTo>
                <a:lnTo>
                  <a:pt x="158" y="427"/>
                </a:lnTo>
                <a:lnTo>
                  <a:pt x="149" y="478"/>
                </a:lnTo>
                <a:lnTo>
                  <a:pt x="145" y="530"/>
                </a:lnTo>
                <a:lnTo>
                  <a:pt x="149" y="583"/>
                </a:lnTo>
                <a:lnTo>
                  <a:pt x="158" y="633"/>
                </a:lnTo>
                <a:lnTo>
                  <a:pt x="175" y="680"/>
                </a:lnTo>
                <a:lnTo>
                  <a:pt x="197" y="724"/>
                </a:lnTo>
                <a:lnTo>
                  <a:pt x="225" y="766"/>
                </a:lnTo>
                <a:lnTo>
                  <a:pt x="258" y="803"/>
                </a:lnTo>
                <a:lnTo>
                  <a:pt x="294" y="835"/>
                </a:lnTo>
                <a:lnTo>
                  <a:pt x="336" y="863"/>
                </a:lnTo>
                <a:lnTo>
                  <a:pt x="381" y="885"/>
                </a:lnTo>
                <a:lnTo>
                  <a:pt x="428" y="902"/>
                </a:lnTo>
                <a:lnTo>
                  <a:pt x="477" y="911"/>
                </a:lnTo>
                <a:lnTo>
                  <a:pt x="530" y="915"/>
                </a:lnTo>
                <a:lnTo>
                  <a:pt x="582" y="911"/>
                </a:lnTo>
                <a:lnTo>
                  <a:pt x="633" y="902"/>
                </a:lnTo>
                <a:lnTo>
                  <a:pt x="680" y="885"/>
                </a:lnTo>
                <a:lnTo>
                  <a:pt x="725" y="863"/>
                </a:lnTo>
                <a:lnTo>
                  <a:pt x="765" y="835"/>
                </a:lnTo>
                <a:lnTo>
                  <a:pt x="802" y="803"/>
                </a:lnTo>
                <a:lnTo>
                  <a:pt x="835" y="766"/>
                </a:lnTo>
                <a:lnTo>
                  <a:pt x="862" y="724"/>
                </a:lnTo>
                <a:lnTo>
                  <a:pt x="885" y="680"/>
                </a:lnTo>
                <a:lnTo>
                  <a:pt x="902" y="633"/>
                </a:lnTo>
                <a:lnTo>
                  <a:pt x="912" y="583"/>
                </a:lnTo>
                <a:lnTo>
                  <a:pt x="916" y="530"/>
                </a:lnTo>
                <a:lnTo>
                  <a:pt x="912" y="478"/>
                </a:lnTo>
                <a:lnTo>
                  <a:pt x="902" y="427"/>
                </a:lnTo>
                <a:lnTo>
                  <a:pt x="885" y="380"/>
                </a:lnTo>
                <a:lnTo>
                  <a:pt x="862" y="335"/>
                </a:lnTo>
                <a:lnTo>
                  <a:pt x="835" y="295"/>
                </a:lnTo>
                <a:lnTo>
                  <a:pt x="802" y="257"/>
                </a:lnTo>
                <a:lnTo>
                  <a:pt x="765" y="225"/>
                </a:lnTo>
                <a:lnTo>
                  <a:pt x="725" y="197"/>
                </a:lnTo>
                <a:lnTo>
                  <a:pt x="680" y="174"/>
                </a:lnTo>
                <a:lnTo>
                  <a:pt x="633" y="159"/>
                </a:lnTo>
                <a:lnTo>
                  <a:pt x="582" y="148"/>
                </a:lnTo>
                <a:lnTo>
                  <a:pt x="530" y="144"/>
                </a:lnTo>
                <a:close/>
                <a:moveTo>
                  <a:pt x="530" y="96"/>
                </a:moveTo>
                <a:lnTo>
                  <a:pt x="589" y="100"/>
                </a:lnTo>
                <a:lnTo>
                  <a:pt x="645" y="112"/>
                </a:lnTo>
                <a:lnTo>
                  <a:pt x="699" y="130"/>
                </a:lnTo>
                <a:lnTo>
                  <a:pt x="748" y="156"/>
                </a:lnTo>
                <a:lnTo>
                  <a:pt x="796" y="186"/>
                </a:lnTo>
                <a:lnTo>
                  <a:pt x="836" y="223"/>
                </a:lnTo>
                <a:lnTo>
                  <a:pt x="873" y="265"/>
                </a:lnTo>
                <a:lnTo>
                  <a:pt x="904" y="310"/>
                </a:lnTo>
                <a:lnTo>
                  <a:pt x="929" y="362"/>
                </a:lnTo>
                <a:lnTo>
                  <a:pt x="949" y="415"/>
                </a:lnTo>
                <a:lnTo>
                  <a:pt x="959" y="472"/>
                </a:lnTo>
                <a:lnTo>
                  <a:pt x="963" y="530"/>
                </a:lnTo>
                <a:lnTo>
                  <a:pt x="959" y="589"/>
                </a:lnTo>
                <a:lnTo>
                  <a:pt x="949" y="646"/>
                </a:lnTo>
                <a:lnTo>
                  <a:pt x="929" y="699"/>
                </a:lnTo>
                <a:lnTo>
                  <a:pt x="904" y="749"/>
                </a:lnTo>
                <a:lnTo>
                  <a:pt x="873" y="795"/>
                </a:lnTo>
                <a:lnTo>
                  <a:pt x="836" y="837"/>
                </a:lnTo>
                <a:lnTo>
                  <a:pt x="796" y="873"/>
                </a:lnTo>
                <a:lnTo>
                  <a:pt x="748" y="905"/>
                </a:lnTo>
                <a:lnTo>
                  <a:pt x="699" y="930"/>
                </a:lnTo>
                <a:lnTo>
                  <a:pt x="645" y="948"/>
                </a:lnTo>
                <a:lnTo>
                  <a:pt x="589" y="960"/>
                </a:lnTo>
                <a:lnTo>
                  <a:pt x="530" y="964"/>
                </a:lnTo>
                <a:lnTo>
                  <a:pt x="471" y="960"/>
                </a:lnTo>
                <a:lnTo>
                  <a:pt x="415" y="948"/>
                </a:lnTo>
                <a:lnTo>
                  <a:pt x="361" y="930"/>
                </a:lnTo>
                <a:lnTo>
                  <a:pt x="311" y="905"/>
                </a:lnTo>
                <a:lnTo>
                  <a:pt x="265" y="873"/>
                </a:lnTo>
                <a:lnTo>
                  <a:pt x="224" y="837"/>
                </a:lnTo>
                <a:lnTo>
                  <a:pt x="187" y="795"/>
                </a:lnTo>
                <a:lnTo>
                  <a:pt x="155" y="749"/>
                </a:lnTo>
                <a:lnTo>
                  <a:pt x="131" y="699"/>
                </a:lnTo>
                <a:lnTo>
                  <a:pt x="112" y="646"/>
                </a:lnTo>
                <a:lnTo>
                  <a:pt x="100" y="589"/>
                </a:lnTo>
                <a:lnTo>
                  <a:pt x="97" y="530"/>
                </a:lnTo>
                <a:lnTo>
                  <a:pt x="100" y="472"/>
                </a:lnTo>
                <a:lnTo>
                  <a:pt x="112" y="415"/>
                </a:lnTo>
                <a:lnTo>
                  <a:pt x="131" y="362"/>
                </a:lnTo>
                <a:lnTo>
                  <a:pt x="155" y="310"/>
                </a:lnTo>
                <a:lnTo>
                  <a:pt x="187" y="265"/>
                </a:lnTo>
                <a:lnTo>
                  <a:pt x="224" y="223"/>
                </a:lnTo>
                <a:lnTo>
                  <a:pt x="265" y="186"/>
                </a:lnTo>
                <a:lnTo>
                  <a:pt x="311" y="156"/>
                </a:lnTo>
                <a:lnTo>
                  <a:pt x="361" y="130"/>
                </a:lnTo>
                <a:lnTo>
                  <a:pt x="415" y="112"/>
                </a:lnTo>
                <a:lnTo>
                  <a:pt x="471" y="100"/>
                </a:lnTo>
                <a:lnTo>
                  <a:pt x="530" y="96"/>
                </a:lnTo>
                <a:close/>
                <a:moveTo>
                  <a:pt x="530" y="49"/>
                </a:moveTo>
                <a:lnTo>
                  <a:pt x="470" y="53"/>
                </a:lnTo>
                <a:lnTo>
                  <a:pt x="412" y="63"/>
                </a:lnTo>
                <a:lnTo>
                  <a:pt x="356" y="80"/>
                </a:lnTo>
                <a:lnTo>
                  <a:pt x="303" y="105"/>
                </a:lnTo>
                <a:lnTo>
                  <a:pt x="255" y="135"/>
                </a:lnTo>
                <a:lnTo>
                  <a:pt x="210" y="170"/>
                </a:lnTo>
                <a:lnTo>
                  <a:pt x="170" y="210"/>
                </a:lnTo>
                <a:lnTo>
                  <a:pt x="135" y="254"/>
                </a:lnTo>
                <a:lnTo>
                  <a:pt x="104" y="304"/>
                </a:lnTo>
                <a:lnTo>
                  <a:pt x="81" y="356"/>
                </a:lnTo>
                <a:lnTo>
                  <a:pt x="63" y="411"/>
                </a:lnTo>
                <a:lnTo>
                  <a:pt x="52" y="469"/>
                </a:lnTo>
                <a:lnTo>
                  <a:pt x="48" y="530"/>
                </a:lnTo>
                <a:lnTo>
                  <a:pt x="52" y="591"/>
                </a:lnTo>
                <a:lnTo>
                  <a:pt x="63" y="648"/>
                </a:lnTo>
                <a:lnTo>
                  <a:pt x="81" y="705"/>
                </a:lnTo>
                <a:lnTo>
                  <a:pt x="104" y="757"/>
                </a:lnTo>
                <a:lnTo>
                  <a:pt x="135" y="805"/>
                </a:lnTo>
                <a:lnTo>
                  <a:pt x="170" y="850"/>
                </a:lnTo>
                <a:lnTo>
                  <a:pt x="210" y="890"/>
                </a:lnTo>
                <a:lnTo>
                  <a:pt x="255" y="926"/>
                </a:lnTo>
                <a:lnTo>
                  <a:pt x="303" y="956"/>
                </a:lnTo>
                <a:lnTo>
                  <a:pt x="356" y="979"/>
                </a:lnTo>
                <a:lnTo>
                  <a:pt x="412" y="996"/>
                </a:lnTo>
                <a:lnTo>
                  <a:pt x="470" y="1008"/>
                </a:lnTo>
                <a:lnTo>
                  <a:pt x="530" y="1012"/>
                </a:lnTo>
                <a:lnTo>
                  <a:pt x="590" y="1008"/>
                </a:lnTo>
                <a:lnTo>
                  <a:pt x="649" y="996"/>
                </a:lnTo>
                <a:lnTo>
                  <a:pt x="704" y="979"/>
                </a:lnTo>
                <a:lnTo>
                  <a:pt x="756" y="956"/>
                </a:lnTo>
                <a:lnTo>
                  <a:pt x="805" y="926"/>
                </a:lnTo>
                <a:lnTo>
                  <a:pt x="851" y="890"/>
                </a:lnTo>
                <a:lnTo>
                  <a:pt x="890" y="850"/>
                </a:lnTo>
                <a:lnTo>
                  <a:pt x="925" y="805"/>
                </a:lnTo>
                <a:lnTo>
                  <a:pt x="955" y="757"/>
                </a:lnTo>
                <a:lnTo>
                  <a:pt x="979" y="705"/>
                </a:lnTo>
                <a:lnTo>
                  <a:pt x="997" y="648"/>
                </a:lnTo>
                <a:lnTo>
                  <a:pt x="1008" y="591"/>
                </a:lnTo>
                <a:lnTo>
                  <a:pt x="1012" y="530"/>
                </a:lnTo>
                <a:lnTo>
                  <a:pt x="1008" y="469"/>
                </a:lnTo>
                <a:lnTo>
                  <a:pt x="997" y="411"/>
                </a:lnTo>
                <a:lnTo>
                  <a:pt x="979" y="356"/>
                </a:lnTo>
                <a:lnTo>
                  <a:pt x="955" y="304"/>
                </a:lnTo>
                <a:lnTo>
                  <a:pt x="925" y="254"/>
                </a:lnTo>
                <a:lnTo>
                  <a:pt x="890" y="210"/>
                </a:lnTo>
                <a:lnTo>
                  <a:pt x="851" y="170"/>
                </a:lnTo>
                <a:lnTo>
                  <a:pt x="805" y="135"/>
                </a:lnTo>
                <a:lnTo>
                  <a:pt x="756" y="105"/>
                </a:lnTo>
                <a:lnTo>
                  <a:pt x="704" y="80"/>
                </a:lnTo>
                <a:lnTo>
                  <a:pt x="649" y="63"/>
                </a:lnTo>
                <a:lnTo>
                  <a:pt x="590" y="53"/>
                </a:lnTo>
                <a:lnTo>
                  <a:pt x="530" y="49"/>
                </a:lnTo>
                <a:close/>
                <a:moveTo>
                  <a:pt x="530" y="0"/>
                </a:moveTo>
                <a:lnTo>
                  <a:pt x="597" y="4"/>
                </a:lnTo>
                <a:lnTo>
                  <a:pt x="661" y="16"/>
                </a:lnTo>
                <a:lnTo>
                  <a:pt x="722" y="36"/>
                </a:lnTo>
                <a:lnTo>
                  <a:pt x="780" y="62"/>
                </a:lnTo>
                <a:lnTo>
                  <a:pt x="834" y="94"/>
                </a:lnTo>
                <a:lnTo>
                  <a:pt x="882" y="134"/>
                </a:lnTo>
                <a:lnTo>
                  <a:pt x="926" y="178"/>
                </a:lnTo>
                <a:lnTo>
                  <a:pt x="966" y="227"/>
                </a:lnTo>
                <a:lnTo>
                  <a:pt x="998" y="280"/>
                </a:lnTo>
                <a:lnTo>
                  <a:pt x="1025" y="338"/>
                </a:lnTo>
                <a:lnTo>
                  <a:pt x="1044" y="400"/>
                </a:lnTo>
                <a:lnTo>
                  <a:pt x="1056" y="464"/>
                </a:lnTo>
                <a:lnTo>
                  <a:pt x="1060" y="530"/>
                </a:lnTo>
                <a:lnTo>
                  <a:pt x="1056" y="596"/>
                </a:lnTo>
                <a:lnTo>
                  <a:pt x="1044" y="660"/>
                </a:lnTo>
                <a:lnTo>
                  <a:pt x="1025" y="722"/>
                </a:lnTo>
                <a:lnTo>
                  <a:pt x="998" y="779"/>
                </a:lnTo>
                <a:lnTo>
                  <a:pt x="966" y="833"/>
                </a:lnTo>
                <a:lnTo>
                  <a:pt x="926" y="881"/>
                </a:lnTo>
                <a:lnTo>
                  <a:pt x="882" y="926"/>
                </a:lnTo>
                <a:lnTo>
                  <a:pt x="834" y="965"/>
                </a:lnTo>
                <a:lnTo>
                  <a:pt x="780" y="998"/>
                </a:lnTo>
                <a:lnTo>
                  <a:pt x="722" y="1024"/>
                </a:lnTo>
                <a:lnTo>
                  <a:pt x="661" y="1044"/>
                </a:lnTo>
                <a:lnTo>
                  <a:pt x="597" y="1055"/>
                </a:lnTo>
                <a:lnTo>
                  <a:pt x="530" y="1059"/>
                </a:lnTo>
                <a:lnTo>
                  <a:pt x="463" y="1055"/>
                </a:lnTo>
                <a:lnTo>
                  <a:pt x="400" y="1044"/>
                </a:lnTo>
                <a:lnTo>
                  <a:pt x="339" y="1024"/>
                </a:lnTo>
                <a:lnTo>
                  <a:pt x="281" y="998"/>
                </a:lnTo>
                <a:lnTo>
                  <a:pt x="227" y="965"/>
                </a:lnTo>
                <a:lnTo>
                  <a:pt x="178" y="926"/>
                </a:lnTo>
                <a:lnTo>
                  <a:pt x="135" y="881"/>
                </a:lnTo>
                <a:lnTo>
                  <a:pt x="95" y="833"/>
                </a:lnTo>
                <a:lnTo>
                  <a:pt x="63" y="779"/>
                </a:lnTo>
                <a:lnTo>
                  <a:pt x="36" y="722"/>
                </a:lnTo>
                <a:lnTo>
                  <a:pt x="17" y="660"/>
                </a:lnTo>
                <a:lnTo>
                  <a:pt x="5" y="596"/>
                </a:lnTo>
                <a:lnTo>
                  <a:pt x="0" y="530"/>
                </a:lnTo>
                <a:lnTo>
                  <a:pt x="5" y="464"/>
                </a:lnTo>
                <a:lnTo>
                  <a:pt x="17" y="400"/>
                </a:lnTo>
                <a:lnTo>
                  <a:pt x="36" y="338"/>
                </a:lnTo>
                <a:lnTo>
                  <a:pt x="63" y="280"/>
                </a:lnTo>
                <a:lnTo>
                  <a:pt x="95" y="227"/>
                </a:lnTo>
                <a:lnTo>
                  <a:pt x="135" y="178"/>
                </a:lnTo>
                <a:lnTo>
                  <a:pt x="178" y="134"/>
                </a:lnTo>
                <a:lnTo>
                  <a:pt x="227" y="94"/>
                </a:lnTo>
                <a:lnTo>
                  <a:pt x="281" y="62"/>
                </a:lnTo>
                <a:lnTo>
                  <a:pt x="339" y="36"/>
                </a:lnTo>
                <a:lnTo>
                  <a:pt x="400" y="16"/>
                </a:lnTo>
                <a:lnTo>
                  <a:pt x="463" y="4"/>
                </a:lnTo>
                <a:lnTo>
                  <a:pt x="53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9" name="Freeform 53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85420" y="1714409"/>
            <a:ext cx="323952" cy="444960"/>
          </a:xfrm>
          <a:custGeom>
            <a:avLst/>
            <a:gdLst>
              <a:gd name="T0" fmla="*/ 353 w 771"/>
              <a:gd name="T1" fmla="*/ 689 h 1059"/>
              <a:gd name="T2" fmla="*/ 341 w 771"/>
              <a:gd name="T3" fmla="*/ 739 h 1059"/>
              <a:gd name="T4" fmla="*/ 362 w 771"/>
              <a:gd name="T5" fmla="*/ 795 h 1059"/>
              <a:gd name="T6" fmla="*/ 387 w 771"/>
              <a:gd name="T7" fmla="*/ 818 h 1059"/>
              <a:gd name="T8" fmla="*/ 410 w 771"/>
              <a:gd name="T9" fmla="*/ 795 h 1059"/>
              <a:gd name="T10" fmla="*/ 431 w 771"/>
              <a:gd name="T11" fmla="*/ 739 h 1059"/>
              <a:gd name="T12" fmla="*/ 421 w 771"/>
              <a:gd name="T13" fmla="*/ 689 h 1059"/>
              <a:gd name="T14" fmla="*/ 387 w 771"/>
              <a:gd name="T15" fmla="*/ 626 h 1059"/>
              <a:gd name="T16" fmla="*/ 455 w 771"/>
              <a:gd name="T17" fmla="*/ 655 h 1059"/>
              <a:gd name="T18" fmla="*/ 482 w 771"/>
              <a:gd name="T19" fmla="*/ 723 h 1059"/>
              <a:gd name="T20" fmla="*/ 457 w 771"/>
              <a:gd name="T21" fmla="*/ 787 h 1059"/>
              <a:gd name="T22" fmla="*/ 455 w 771"/>
              <a:gd name="T23" fmla="*/ 817 h 1059"/>
              <a:gd name="T24" fmla="*/ 409 w 771"/>
              <a:gd name="T25" fmla="*/ 863 h 1059"/>
              <a:gd name="T26" fmla="*/ 343 w 771"/>
              <a:gd name="T27" fmla="*/ 852 h 1059"/>
              <a:gd name="T28" fmla="*/ 313 w 771"/>
              <a:gd name="T29" fmla="*/ 795 h 1059"/>
              <a:gd name="T30" fmla="*/ 301 w 771"/>
              <a:gd name="T31" fmla="*/ 767 h 1059"/>
              <a:gd name="T32" fmla="*/ 294 w 771"/>
              <a:gd name="T33" fmla="*/ 697 h 1059"/>
              <a:gd name="T34" fmla="*/ 337 w 771"/>
              <a:gd name="T35" fmla="*/ 639 h 1059"/>
              <a:gd name="T36" fmla="*/ 97 w 771"/>
              <a:gd name="T37" fmla="*/ 482 h 1059"/>
              <a:gd name="T38" fmla="*/ 53 w 771"/>
              <a:gd name="T39" fmla="*/ 511 h 1059"/>
              <a:gd name="T40" fmla="*/ 53 w 771"/>
              <a:gd name="T41" fmla="*/ 982 h 1059"/>
              <a:gd name="T42" fmla="*/ 97 w 771"/>
              <a:gd name="T43" fmla="*/ 1011 h 1059"/>
              <a:gd name="T44" fmla="*/ 709 w 771"/>
              <a:gd name="T45" fmla="*/ 998 h 1059"/>
              <a:gd name="T46" fmla="*/ 723 w 771"/>
              <a:gd name="T47" fmla="*/ 529 h 1059"/>
              <a:gd name="T48" fmla="*/ 694 w 771"/>
              <a:gd name="T49" fmla="*/ 486 h 1059"/>
              <a:gd name="T50" fmla="*/ 387 w 771"/>
              <a:gd name="T51" fmla="*/ 47 h 1059"/>
              <a:gd name="T52" fmla="*/ 265 w 771"/>
              <a:gd name="T53" fmla="*/ 81 h 1059"/>
              <a:gd name="T54" fmla="*/ 178 w 771"/>
              <a:gd name="T55" fmla="*/ 168 h 1059"/>
              <a:gd name="T56" fmla="*/ 146 w 771"/>
              <a:gd name="T57" fmla="*/ 288 h 1059"/>
              <a:gd name="T58" fmla="*/ 627 w 771"/>
              <a:gd name="T59" fmla="*/ 288 h 1059"/>
              <a:gd name="T60" fmla="*/ 593 w 771"/>
              <a:gd name="T61" fmla="*/ 168 h 1059"/>
              <a:gd name="T62" fmla="*/ 507 w 771"/>
              <a:gd name="T63" fmla="*/ 81 h 1059"/>
              <a:gd name="T64" fmla="*/ 387 w 771"/>
              <a:gd name="T65" fmla="*/ 47 h 1059"/>
              <a:gd name="T66" fmla="*/ 477 w 771"/>
              <a:gd name="T67" fmla="*/ 15 h 1059"/>
              <a:gd name="T68" fmla="*/ 591 w 771"/>
              <a:gd name="T69" fmla="*/ 84 h 1059"/>
              <a:gd name="T70" fmla="*/ 660 w 771"/>
              <a:gd name="T71" fmla="*/ 198 h 1059"/>
              <a:gd name="T72" fmla="*/ 675 w 771"/>
              <a:gd name="T73" fmla="*/ 434 h 1059"/>
              <a:gd name="T74" fmla="*/ 743 w 771"/>
              <a:gd name="T75" fmla="*/ 461 h 1059"/>
              <a:gd name="T76" fmla="*/ 771 w 771"/>
              <a:gd name="T77" fmla="*/ 529 h 1059"/>
              <a:gd name="T78" fmla="*/ 758 w 771"/>
              <a:gd name="T79" fmla="*/ 1012 h 1059"/>
              <a:gd name="T80" fmla="*/ 701 w 771"/>
              <a:gd name="T81" fmla="*/ 1057 h 1059"/>
              <a:gd name="T82" fmla="*/ 71 w 771"/>
              <a:gd name="T83" fmla="*/ 1057 h 1059"/>
              <a:gd name="T84" fmla="*/ 14 w 771"/>
              <a:gd name="T85" fmla="*/ 1012 h 1059"/>
              <a:gd name="T86" fmla="*/ 0 w 771"/>
              <a:gd name="T87" fmla="*/ 529 h 1059"/>
              <a:gd name="T88" fmla="*/ 29 w 771"/>
              <a:gd name="T89" fmla="*/ 461 h 1059"/>
              <a:gd name="T90" fmla="*/ 97 w 771"/>
              <a:gd name="T91" fmla="*/ 434 h 1059"/>
              <a:gd name="T92" fmla="*/ 112 w 771"/>
              <a:gd name="T93" fmla="*/ 198 h 1059"/>
              <a:gd name="T94" fmla="*/ 181 w 771"/>
              <a:gd name="T95" fmla="*/ 84 h 1059"/>
              <a:gd name="T96" fmla="*/ 295 w 771"/>
              <a:gd name="T97" fmla="*/ 15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71" h="1059">
                <a:moveTo>
                  <a:pt x="387" y="674"/>
                </a:moveTo>
                <a:lnTo>
                  <a:pt x="367" y="678"/>
                </a:lnTo>
                <a:lnTo>
                  <a:pt x="353" y="689"/>
                </a:lnTo>
                <a:lnTo>
                  <a:pt x="342" y="703"/>
                </a:lnTo>
                <a:lnTo>
                  <a:pt x="338" y="723"/>
                </a:lnTo>
                <a:lnTo>
                  <a:pt x="341" y="739"/>
                </a:lnTo>
                <a:lnTo>
                  <a:pt x="350" y="753"/>
                </a:lnTo>
                <a:lnTo>
                  <a:pt x="362" y="763"/>
                </a:lnTo>
                <a:lnTo>
                  <a:pt x="362" y="795"/>
                </a:lnTo>
                <a:lnTo>
                  <a:pt x="366" y="807"/>
                </a:lnTo>
                <a:lnTo>
                  <a:pt x="373" y="816"/>
                </a:lnTo>
                <a:lnTo>
                  <a:pt x="387" y="818"/>
                </a:lnTo>
                <a:lnTo>
                  <a:pt x="398" y="816"/>
                </a:lnTo>
                <a:lnTo>
                  <a:pt x="406" y="807"/>
                </a:lnTo>
                <a:lnTo>
                  <a:pt x="410" y="795"/>
                </a:lnTo>
                <a:lnTo>
                  <a:pt x="410" y="763"/>
                </a:lnTo>
                <a:lnTo>
                  <a:pt x="423" y="753"/>
                </a:lnTo>
                <a:lnTo>
                  <a:pt x="431" y="739"/>
                </a:lnTo>
                <a:lnTo>
                  <a:pt x="434" y="723"/>
                </a:lnTo>
                <a:lnTo>
                  <a:pt x="431" y="703"/>
                </a:lnTo>
                <a:lnTo>
                  <a:pt x="421" y="689"/>
                </a:lnTo>
                <a:lnTo>
                  <a:pt x="405" y="678"/>
                </a:lnTo>
                <a:lnTo>
                  <a:pt x="387" y="674"/>
                </a:lnTo>
                <a:close/>
                <a:moveTo>
                  <a:pt x="387" y="626"/>
                </a:moveTo>
                <a:lnTo>
                  <a:pt x="411" y="630"/>
                </a:lnTo>
                <a:lnTo>
                  <a:pt x="435" y="639"/>
                </a:lnTo>
                <a:lnTo>
                  <a:pt x="455" y="655"/>
                </a:lnTo>
                <a:lnTo>
                  <a:pt x="469" y="673"/>
                </a:lnTo>
                <a:lnTo>
                  <a:pt x="480" y="697"/>
                </a:lnTo>
                <a:lnTo>
                  <a:pt x="482" y="723"/>
                </a:lnTo>
                <a:lnTo>
                  <a:pt x="480" y="746"/>
                </a:lnTo>
                <a:lnTo>
                  <a:pt x="470" y="767"/>
                </a:lnTo>
                <a:lnTo>
                  <a:pt x="457" y="787"/>
                </a:lnTo>
                <a:lnTo>
                  <a:pt x="459" y="791"/>
                </a:lnTo>
                <a:lnTo>
                  <a:pt x="459" y="795"/>
                </a:lnTo>
                <a:lnTo>
                  <a:pt x="455" y="817"/>
                </a:lnTo>
                <a:lnTo>
                  <a:pt x="444" y="837"/>
                </a:lnTo>
                <a:lnTo>
                  <a:pt x="428" y="852"/>
                </a:lnTo>
                <a:lnTo>
                  <a:pt x="409" y="863"/>
                </a:lnTo>
                <a:lnTo>
                  <a:pt x="387" y="867"/>
                </a:lnTo>
                <a:lnTo>
                  <a:pt x="363" y="863"/>
                </a:lnTo>
                <a:lnTo>
                  <a:pt x="343" y="852"/>
                </a:lnTo>
                <a:lnTo>
                  <a:pt x="328" y="837"/>
                </a:lnTo>
                <a:lnTo>
                  <a:pt x="317" y="817"/>
                </a:lnTo>
                <a:lnTo>
                  <a:pt x="313" y="795"/>
                </a:lnTo>
                <a:lnTo>
                  <a:pt x="315" y="791"/>
                </a:lnTo>
                <a:lnTo>
                  <a:pt x="315" y="787"/>
                </a:lnTo>
                <a:lnTo>
                  <a:pt x="301" y="767"/>
                </a:lnTo>
                <a:lnTo>
                  <a:pt x="292" y="746"/>
                </a:lnTo>
                <a:lnTo>
                  <a:pt x="290" y="723"/>
                </a:lnTo>
                <a:lnTo>
                  <a:pt x="294" y="697"/>
                </a:lnTo>
                <a:lnTo>
                  <a:pt x="303" y="673"/>
                </a:lnTo>
                <a:lnTo>
                  <a:pt x="319" y="655"/>
                </a:lnTo>
                <a:lnTo>
                  <a:pt x="337" y="639"/>
                </a:lnTo>
                <a:lnTo>
                  <a:pt x="360" y="630"/>
                </a:lnTo>
                <a:lnTo>
                  <a:pt x="387" y="626"/>
                </a:lnTo>
                <a:close/>
                <a:moveTo>
                  <a:pt x="97" y="482"/>
                </a:moveTo>
                <a:lnTo>
                  <a:pt x="78" y="486"/>
                </a:lnTo>
                <a:lnTo>
                  <a:pt x="63" y="495"/>
                </a:lnTo>
                <a:lnTo>
                  <a:pt x="53" y="511"/>
                </a:lnTo>
                <a:lnTo>
                  <a:pt x="49" y="529"/>
                </a:lnTo>
                <a:lnTo>
                  <a:pt x="49" y="964"/>
                </a:lnTo>
                <a:lnTo>
                  <a:pt x="53" y="982"/>
                </a:lnTo>
                <a:lnTo>
                  <a:pt x="63" y="998"/>
                </a:lnTo>
                <a:lnTo>
                  <a:pt x="78" y="1008"/>
                </a:lnTo>
                <a:lnTo>
                  <a:pt x="97" y="1011"/>
                </a:lnTo>
                <a:lnTo>
                  <a:pt x="675" y="1011"/>
                </a:lnTo>
                <a:lnTo>
                  <a:pt x="694" y="1008"/>
                </a:lnTo>
                <a:lnTo>
                  <a:pt x="709" y="998"/>
                </a:lnTo>
                <a:lnTo>
                  <a:pt x="719" y="982"/>
                </a:lnTo>
                <a:lnTo>
                  <a:pt x="723" y="964"/>
                </a:lnTo>
                <a:lnTo>
                  <a:pt x="723" y="529"/>
                </a:lnTo>
                <a:lnTo>
                  <a:pt x="719" y="511"/>
                </a:lnTo>
                <a:lnTo>
                  <a:pt x="709" y="495"/>
                </a:lnTo>
                <a:lnTo>
                  <a:pt x="694" y="486"/>
                </a:lnTo>
                <a:lnTo>
                  <a:pt x="675" y="482"/>
                </a:lnTo>
                <a:lnTo>
                  <a:pt x="97" y="482"/>
                </a:lnTo>
                <a:close/>
                <a:moveTo>
                  <a:pt x="387" y="47"/>
                </a:moveTo>
                <a:lnTo>
                  <a:pt x="343" y="51"/>
                </a:lnTo>
                <a:lnTo>
                  <a:pt x="301" y="63"/>
                </a:lnTo>
                <a:lnTo>
                  <a:pt x="265" y="81"/>
                </a:lnTo>
                <a:lnTo>
                  <a:pt x="231" y="105"/>
                </a:lnTo>
                <a:lnTo>
                  <a:pt x="202" y="134"/>
                </a:lnTo>
                <a:lnTo>
                  <a:pt x="178" y="168"/>
                </a:lnTo>
                <a:lnTo>
                  <a:pt x="160" y="204"/>
                </a:lnTo>
                <a:lnTo>
                  <a:pt x="150" y="245"/>
                </a:lnTo>
                <a:lnTo>
                  <a:pt x="146" y="288"/>
                </a:lnTo>
                <a:lnTo>
                  <a:pt x="146" y="434"/>
                </a:lnTo>
                <a:lnTo>
                  <a:pt x="627" y="434"/>
                </a:lnTo>
                <a:lnTo>
                  <a:pt x="627" y="288"/>
                </a:lnTo>
                <a:lnTo>
                  <a:pt x="623" y="245"/>
                </a:lnTo>
                <a:lnTo>
                  <a:pt x="612" y="204"/>
                </a:lnTo>
                <a:lnTo>
                  <a:pt x="593" y="168"/>
                </a:lnTo>
                <a:lnTo>
                  <a:pt x="570" y="134"/>
                </a:lnTo>
                <a:lnTo>
                  <a:pt x="541" y="105"/>
                </a:lnTo>
                <a:lnTo>
                  <a:pt x="507" y="81"/>
                </a:lnTo>
                <a:lnTo>
                  <a:pt x="469" y="63"/>
                </a:lnTo>
                <a:lnTo>
                  <a:pt x="430" y="51"/>
                </a:lnTo>
                <a:lnTo>
                  <a:pt x="387" y="47"/>
                </a:lnTo>
                <a:close/>
                <a:moveTo>
                  <a:pt x="387" y="0"/>
                </a:moveTo>
                <a:lnTo>
                  <a:pt x="432" y="4"/>
                </a:lnTo>
                <a:lnTo>
                  <a:pt x="477" y="15"/>
                </a:lnTo>
                <a:lnTo>
                  <a:pt x="519" y="32"/>
                </a:lnTo>
                <a:lnTo>
                  <a:pt x="557" y="55"/>
                </a:lnTo>
                <a:lnTo>
                  <a:pt x="591" y="84"/>
                </a:lnTo>
                <a:lnTo>
                  <a:pt x="620" y="118"/>
                </a:lnTo>
                <a:lnTo>
                  <a:pt x="643" y="156"/>
                </a:lnTo>
                <a:lnTo>
                  <a:pt x="660" y="198"/>
                </a:lnTo>
                <a:lnTo>
                  <a:pt x="672" y="242"/>
                </a:lnTo>
                <a:lnTo>
                  <a:pt x="675" y="288"/>
                </a:lnTo>
                <a:lnTo>
                  <a:pt x="675" y="434"/>
                </a:lnTo>
                <a:lnTo>
                  <a:pt x="701" y="436"/>
                </a:lnTo>
                <a:lnTo>
                  <a:pt x="724" y="447"/>
                </a:lnTo>
                <a:lnTo>
                  <a:pt x="743" y="461"/>
                </a:lnTo>
                <a:lnTo>
                  <a:pt x="758" y="481"/>
                </a:lnTo>
                <a:lnTo>
                  <a:pt x="767" y="504"/>
                </a:lnTo>
                <a:lnTo>
                  <a:pt x="771" y="529"/>
                </a:lnTo>
                <a:lnTo>
                  <a:pt x="771" y="964"/>
                </a:lnTo>
                <a:lnTo>
                  <a:pt x="767" y="989"/>
                </a:lnTo>
                <a:lnTo>
                  <a:pt x="758" y="1012"/>
                </a:lnTo>
                <a:lnTo>
                  <a:pt x="743" y="1032"/>
                </a:lnTo>
                <a:lnTo>
                  <a:pt x="724" y="1046"/>
                </a:lnTo>
                <a:lnTo>
                  <a:pt x="701" y="1057"/>
                </a:lnTo>
                <a:lnTo>
                  <a:pt x="675" y="1059"/>
                </a:lnTo>
                <a:lnTo>
                  <a:pt x="97" y="1059"/>
                </a:lnTo>
                <a:lnTo>
                  <a:pt x="71" y="1057"/>
                </a:lnTo>
                <a:lnTo>
                  <a:pt x="49" y="1046"/>
                </a:lnTo>
                <a:lnTo>
                  <a:pt x="29" y="1032"/>
                </a:lnTo>
                <a:lnTo>
                  <a:pt x="14" y="1012"/>
                </a:lnTo>
                <a:lnTo>
                  <a:pt x="4" y="989"/>
                </a:lnTo>
                <a:lnTo>
                  <a:pt x="0" y="964"/>
                </a:lnTo>
                <a:lnTo>
                  <a:pt x="0" y="529"/>
                </a:lnTo>
                <a:lnTo>
                  <a:pt x="4" y="504"/>
                </a:lnTo>
                <a:lnTo>
                  <a:pt x="14" y="481"/>
                </a:lnTo>
                <a:lnTo>
                  <a:pt x="29" y="461"/>
                </a:lnTo>
                <a:lnTo>
                  <a:pt x="49" y="447"/>
                </a:lnTo>
                <a:lnTo>
                  <a:pt x="71" y="436"/>
                </a:lnTo>
                <a:lnTo>
                  <a:pt x="97" y="434"/>
                </a:lnTo>
                <a:lnTo>
                  <a:pt x="97" y="288"/>
                </a:lnTo>
                <a:lnTo>
                  <a:pt x="101" y="242"/>
                </a:lnTo>
                <a:lnTo>
                  <a:pt x="112" y="198"/>
                </a:lnTo>
                <a:lnTo>
                  <a:pt x="129" y="156"/>
                </a:lnTo>
                <a:lnTo>
                  <a:pt x="152" y="118"/>
                </a:lnTo>
                <a:lnTo>
                  <a:pt x="181" y="84"/>
                </a:lnTo>
                <a:lnTo>
                  <a:pt x="215" y="55"/>
                </a:lnTo>
                <a:lnTo>
                  <a:pt x="253" y="32"/>
                </a:lnTo>
                <a:lnTo>
                  <a:pt x="295" y="15"/>
                </a:lnTo>
                <a:lnTo>
                  <a:pt x="339" y="4"/>
                </a:lnTo>
                <a:lnTo>
                  <a:pt x="38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0" name="Freeform 53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460763" y="1714199"/>
            <a:ext cx="323951" cy="445380"/>
          </a:xfrm>
          <a:custGeom>
            <a:avLst/>
            <a:gdLst>
              <a:gd name="T0" fmla="*/ 352 w 771"/>
              <a:gd name="T1" fmla="*/ 688 h 1060"/>
              <a:gd name="T2" fmla="*/ 340 w 771"/>
              <a:gd name="T3" fmla="*/ 739 h 1060"/>
              <a:gd name="T4" fmla="*/ 361 w 771"/>
              <a:gd name="T5" fmla="*/ 794 h 1060"/>
              <a:gd name="T6" fmla="*/ 386 w 771"/>
              <a:gd name="T7" fmla="*/ 819 h 1060"/>
              <a:gd name="T8" fmla="*/ 410 w 771"/>
              <a:gd name="T9" fmla="*/ 794 h 1060"/>
              <a:gd name="T10" fmla="*/ 431 w 771"/>
              <a:gd name="T11" fmla="*/ 739 h 1060"/>
              <a:gd name="T12" fmla="*/ 420 w 771"/>
              <a:gd name="T13" fmla="*/ 688 h 1060"/>
              <a:gd name="T14" fmla="*/ 386 w 771"/>
              <a:gd name="T15" fmla="*/ 626 h 1060"/>
              <a:gd name="T16" fmla="*/ 454 w 771"/>
              <a:gd name="T17" fmla="*/ 654 h 1060"/>
              <a:gd name="T18" fmla="*/ 482 w 771"/>
              <a:gd name="T19" fmla="*/ 722 h 1060"/>
              <a:gd name="T20" fmla="*/ 457 w 771"/>
              <a:gd name="T21" fmla="*/ 787 h 1060"/>
              <a:gd name="T22" fmla="*/ 454 w 771"/>
              <a:gd name="T23" fmla="*/ 818 h 1060"/>
              <a:gd name="T24" fmla="*/ 408 w 771"/>
              <a:gd name="T25" fmla="*/ 864 h 1060"/>
              <a:gd name="T26" fmla="*/ 343 w 771"/>
              <a:gd name="T27" fmla="*/ 853 h 1060"/>
              <a:gd name="T28" fmla="*/ 314 w 771"/>
              <a:gd name="T29" fmla="*/ 794 h 1060"/>
              <a:gd name="T30" fmla="*/ 301 w 771"/>
              <a:gd name="T31" fmla="*/ 768 h 1060"/>
              <a:gd name="T32" fmla="*/ 293 w 771"/>
              <a:gd name="T33" fmla="*/ 696 h 1060"/>
              <a:gd name="T34" fmla="*/ 338 w 771"/>
              <a:gd name="T35" fmla="*/ 639 h 1060"/>
              <a:gd name="T36" fmla="*/ 97 w 771"/>
              <a:gd name="T37" fmla="*/ 482 h 1060"/>
              <a:gd name="T38" fmla="*/ 52 w 771"/>
              <a:gd name="T39" fmla="*/ 512 h 1060"/>
              <a:gd name="T40" fmla="*/ 52 w 771"/>
              <a:gd name="T41" fmla="*/ 982 h 1060"/>
              <a:gd name="T42" fmla="*/ 97 w 771"/>
              <a:gd name="T43" fmla="*/ 1012 h 1060"/>
              <a:gd name="T44" fmla="*/ 709 w 771"/>
              <a:gd name="T45" fmla="*/ 997 h 1060"/>
              <a:gd name="T46" fmla="*/ 722 w 771"/>
              <a:gd name="T47" fmla="*/ 530 h 1060"/>
              <a:gd name="T48" fmla="*/ 694 w 771"/>
              <a:gd name="T49" fmla="*/ 485 h 1060"/>
              <a:gd name="T50" fmla="*/ 386 w 771"/>
              <a:gd name="T51" fmla="*/ 0 h 1060"/>
              <a:gd name="T52" fmla="*/ 518 w 771"/>
              <a:gd name="T53" fmla="*/ 33 h 1060"/>
              <a:gd name="T54" fmla="*/ 619 w 771"/>
              <a:gd name="T55" fmla="*/ 118 h 1060"/>
              <a:gd name="T56" fmla="*/ 671 w 771"/>
              <a:gd name="T57" fmla="*/ 242 h 1060"/>
              <a:gd name="T58" fmla="*/ 700 w 771"/>
              <a:gd name="T59" fmla="*/ 437 h 1060"/>
              <a:gd name="T60" fmla="*/ 758 w 771"/>
              <a:gd name="T61" fmla="*/ 482 h 1060"/>
              <a:gd name="T62" fmla="*/ 771 w 771"/>
              <a:gd name="T63" fmla="*/ 963 h 1060"/>
              <a:gd name="T64" fmla="*/ 743 w 771"/>
              <a:gd name="T65" fmla="*/ 1031 h 1060"/>
              <a:gd name="T66" fmla="*/ 675 w 771"/>
              <a:gd name="T67" fmla="*/ 1060 h 1060"/>
              <a:gd name="T68" fmla="*/ 48 w 771"/>
              <a:gd name="T69" fmla="*/ 1047 h 1060"/>
              <a:gd name="T70" fmla="*/ 4 w 771"/>
              <a:gd name="T71" fmla="*/ 989 h 1060"/>
              <a:gd name="T72" fmla="*/ 4 w 771"/>
              <a:gd name="T73" fmla="*/ 504 h 1060"/>
              <a:gd name="T74" fmla="*/ 48 w 771"/>
              <a:gd name="T75" fmla="*/ 446 h 1060"/>
              <a:gd name="T76" fmla="*/ 627 w 771"/>
              <a:gd name="T77" fmla="*/ 433 h 1060"/>
              <a:gd name="T78" fmla="*/ 611 w 771"/>
              <a:gd name="T79" fmla="*/ 205 h 1060"/>
              <a:gd name="T80" fmla="*/ 540 w 771"/>
              <a:gd name="T81" fmla="*/ 105 h 1060"/>
              <a:gd name="T82" fmla="*/ 429 w 771"/>
              <a:gd name="T83" fmla="*/ 52 h 1060"/>
              <a:gd name="T84" fmla="*/ 302 w 771"/>
              <a:gd name="T85" fmla="*/ 63 h 1060"/>
              <a:gd name="T86" fmla="*/ 201 w 771"/>
              <a:gd name="T87" fmla="*/ 133 h 1060"/>
              <a:gd name="T88" fmla="*/ 149 w 771"/>
              <a:gd name="T89" fmla="*/ 246 h 1060"/>
              <a:gd name="T90" fmla="*/ 133 w 771"/>
              <a:gd name="T91" fmla="*/ 310 h 1060"/>
              <a:gd name="T92" fmla="*/ 99 w 771"/>
              <a:gd name="T93" fmla="*/ 301 h 1060"/>
              <a:gd name="T94" fmla="*/ 111 w 771"/>
              <a:gd name="T95" fmla="*/ 197 h 1060"/>
              <a:gd name="T96" fmla="*/ 182 w 771"/>
              <a:gd name="T97" fmla="*/ 85 h 1060"/>
              <a:gd name="T98" fmla="*/ 294 w 771"/>
              <a:gd name="T99" fmla="*/ 14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71" h="1060">
                <a:moveTo>
                  <a:pt x="386" y="674"/>
                </a:moveTo>
                <a:lnTo>
                  <a:pt x="366" y="678"/>
                </a:lnTo>
                <a:lnTo>
                  <a:pt x="352" y="688"/>
                </a:lnTo>
                <a:lnTo>
                  <a:pt x="341" y="704"/>
                </a:lnTo>
                <a:lnTo>
                  <a:pt x="338" y="722"/>
                </a:lnTo>
                <a:lnTo>
                  <a:pt x="340" y="739"/>
                </a:lnTo>
                <a:lnTo>
                  <a:pt x="349" y="754"/>
                </a:lnTo>
                <a:lnTo>
                  <a:pt x="361" y="764"/>
                </a:lnTo>
                <a:lnTo>
                  <a:pt x="361" y="794"/>
                </a:lnTo>
                <a:lnTo>
                  <a:pt x="365" y="808"/>
                </a:lnTo>
                <a:lnTo>
                  <a:pt x="373" y="815"/>
                </a:lnTo>
                <a:lnTo>
                  <a:pt x="386" y="819"/>
                </a:lnTo>
                <a:lnTo>
                  <a:pt x="398" y="815"/>
                </a:lnTo>
                <a:lnTo>
                  <a:pt x="407" y="808"/>
                </a:lnTo>
                <a:lnTo>
                  <a:pt x="410" y="794"/>
                </a:lnTo>
                <a:lnTo>
                  <a:pt x="410" y="764"/>
                </a:lnTo>
                <a:lnTo>
                  <a:pt x="423" y="754"/>
                </a:lnTo>
                <a:lnTo>
                  <a:pt x="431" y="739"/>
                </a:lnTo>
                <a:lnTo>
                  <a:pt x="434" y="722"/>
                </a:lnTo>
                <a:lnTo>
                  <a:pt x="431" y="704"/>
                </a:lnTo>
                <a:lnTo>
                  <a:pt x="420" y="688"/>
                </a:lnTo>
                <a:lnTo>
                  <a:pt x="404" y="678"/>
                </a:lnTo>
                <a:lnTo>
                  <a:pt x="386" y="674"/>
                </a:lnTo>
                <a:close/>
                <a:moveTo>
                  <a:pt x="386" y="626"/>
                </a:moveTo>
                <a:lnTo>
                  <a:pt x="411" y="629"/>
                </a:lnTo>
                <a:lnTo>
                  <a:pt x="434" y="639"/>
                </a:lnTo>
                <a:lnTo>
                  <a:pt x="454" y="654"/>
                </a:lnTo>
                <a:lnTo>
                  <a:pt x="468" y="674"/>
                </a:lnTo>
                <a:lnTo>
                  <a:pt x="479" y="696"/>
                </a:lnTo>
                <a:lnTo>
                  <a:pt x="482" y="722"/>
                </a:lnTo>
                <a:lnTo>
                  <a:pt x="479" y="746"/>
                </a:lnTo>
                <a:lnTo>
                  <a:pt x="470" y="768"/>
                </a:lnTo>
                <a:lnTo>
                  <a:pt x="457" y="787"/>
                </a:lnTo>
                <a:lnTo>
                  <a:pt x="458" y="790"/>
                </a:lnTo>
                <a:lnTo>
                  <a:pt x="458" y="794"/>
                </a:lnTo>
                <a:lnTo>
                  <a:pt x="454" y="818"/>
                </a:lnTo>
                <a:lnTo>
                  <a:pt x="444" y="838"/>
                </a:lnTo>
                <a:lnTo>
                  <a:pt x="428" y="853"/>
                </a:lnTo>
                <a:lnTo>
                  <a:pt x="408" y="864"/>
                </a:lnTo>
                <a:lnTo>
                  <a:pt x="386" y="866"/>
                </a:lnTo>
                <a:lnTo>
                  <a:pt x="362" y="864"/>
                </a:lnTo>
                <a:lnTo>
                  <a:pt x="343" y="853"/>
                </a:lnTo>
                <a:lnTo>
                  <a:pt x="327" y="838"/>
                </a:lnTo>
                <a:lnTo>
                  <a:pt x="317" y="818"/>
                </a:lnTo>
                <a:lnTo>
                  <a:pt x="314" y="794"/>
                </a:lnTo>
                <a:lnTo>
                  <a:pt x="314" y="790"/>
                </a:lnTo>
                <a:lnTo>
                  <a:pt x="314" y="787"/>
                </a:lnTo>
                <a:lnTo>
                  <a:pt x="301" y="768"/>
                </a:lnTo>
                <a:lnTo>
                  <a:pt x="293" y="746"/>
                </a:lnTo>
                <a:lnTo>
                  <a:pt x="289" y="722"/>
                </a:lnTo>
                <a:lnTo>
                  <a:pt x="293" y="696"/>
                </a:lnTo>
                <a:lnTo>
                  <a:pt x="302" y="674"/>
                </a:lnTo>
                <a:lnTo>
                  <a:pt x="318" y="654"/>
                </a:lnTo>
                <a:lnTo>
                  <a:pt x="338" y="639"/>
                </a:lnTo>
                <a:lnTo>
                  <a:pt x="360" y="629"/>
                </a:lnTo>
                <a:lnTo>
                  <a:pt x="386" y="626"/>
                </a:lnTo>
                <a:close/>
                <a:moveTo>
                  <a:pt x="97" y="482"/>
                </a:moveTo>
                <a:lnTo>
                  <a:pt x="78" y="485"/>
                </a:lnTo>
                <a:lnTo>
                  <a:pt x="63" y="496"/>
                </a:lnTo>
                <a:lnTo>
                  <a:pt x="52" y="512"/>
                </a:lnTo>
                <a:lnTo>
                  <a:pt x="48" y="530"/>
                </a:lnTo>
                <a:lnTo>
                  <a:pt x="48" y="963"/>
                </a:lnTo>
                <a:lnTo>
                  <a:pt x="52" y="982"/>
                </a:lnTo>
                <a:lnTo>
                  <a:pt x="63" y="997"/>
                </a:lnTo>
                <a:lnTo>
                  <a:pt x="78" y="1008"/>
                </a:lnTo>
                <a:lnTo>
                  <a:pt x="97" y="1012"/>
                </a:lnTo>
                <a:lnTo>
                  <a:pt x="675" y="1012"/>
                </a:lnTo>
                <a:lnTo>
                  <a:pt x="694" y="1008"/>
                </a:lnTo>
                <a:lnTo>
                  <a:pt x="709" y="997"/>
                </a:lnTo>
                <a:lnTo>
                  <a:pt x="718" y="982"/>
                </a:lnTo>
                <a:lnTo>
                  <a:pt x="722" y="963"/>
                </a:lnTo>
                <a:lnTo>
                  <a:pt x="722" y="530"/>
                </a:lnTo>
                <a:lnTo>
                  <a:pt x="718" y="512"/>
                </a:lnTo>
                <a:lnTo>
                  <a:pt x="709" y="496"/>
                </a:lnTo>
                <a:lnTo>
                  <a:pt x="694" y="485"/>
                </a:lnTo>
                <a:lnTo>
                  <a:pt x="675" y="482"/>
                </a:lnTo>
                <a:lnTo>
                  <a:pt x="97" y="482"/>
                </a:lnTo>
                <a:close/>
                <a:moveTo>
                  <a:pt x="386" y="0"/>
                </a:moveTo>
                <a:lnTo>
                  <a:pt x="433" y="4"/>
                </a:lnTo>
                <a:lnTo>
                  <a:pt x="478" y="14"/>
                </a:lnTo>
                <a:lnTo>
                  <a:pt x="518" y="33"/>
                </a:lnTo>
                <a:lnTo>
                  <a:pt x="556" y="56"/>
                </a:lnTo>
                <a:lnTo>
                  <a:pt x="590" y="85"/>
                </a:lnTo>
                <a:lnTo>
                  <a:pt x="619" y="118"/>
                </a:lnTo>
                <a:lnTo>
                  <a:pt x="643" y="156"/>
                </a:lnTo>
                <a:lnTo>
                  <a:pt x="660" y="197"/>
                </a:lnTo>
                <a:lnTo>
                  <a:pt x="671" y="242"/>
                </a:lnTo>
                <a:lnTo>
                  <a:pt x="675" y="289"/>
                </a:lnTo>
                <a:lnTo>
                  <a:pt x="675" y="433"/>
                </a:lnTo>
                <a:lnTo>
                  <a:pt x="700" y="437"/>
                </a:lnTo>
                <a:lnTo>
                  <a:pt x="724" y="446"/>
                </a:lnTo>
                <a:lnTo>
                  <a:pt x="743" y="462"/>
                </a:lnTo>
                <a:lnTo>
                  <a:pt x="758" y="482"/>
                </a:lnTo>
                <a:lnTo>
                  <a:pt x="768" y="504"/>
                </a:lnTo>
                <a:lnTo>
                  <a:pt x="771" y="530"/>
                </a:lnTo>
                <a:lnTo>
                  <a:pt x="771" y="963"/>
                </a:lnTo>
                <a:lnTo>
                  <a:pt x="768" y="989"/>
                </a:lnTo>
                <a:lnTo>
                  <a:pt x="758" y="1012"/>
                </a:lnTo>
                <a:lnTo>
                  <a:pt x="743" y="1031"/>
                </a:lnTo>
                <a:lnTo>
                  <a:pt x="724" y="1047"/>
                </a:lnTo>
                <a:lnTo>
                  <a:pt x="700" y="1056"/>
                </a:lnTo>
                <a:lnTo>
                  <a:pt x="675" y="1060"/>
                </a:lnTo>
                <a:lnTo>
                  <a:pt x="97" y="1060"/>
                </a:lnTo>
                <a:lnTo>
                  <a:pt x="71" y="1056"/>
                </a:lnTo>
                <a:lnTo>
                  <a:pt x="48" y="1047"/>
                </a:lnTo>
                <a:lnTo>
                  <a:pt x="29" y="1031"/>
                </a:lnTo>
                <a:lnTo>
                  <a:pt x="13" y="1012"/>
                </a:lnTo>
                <a:lnTo>
                  <a:pt x="4" y="989"/>
                </a:lnTo>
                <a:lnTo>
                  <a:pt x="0" y="963"/>
                </a:lnTo>
                <a:lnTo>
                  <a:pt x="0" y="530"/>
                </a:lnTo>
                <a:lnTo>
                  <a:pt x="4" y="504"/>
                </a:lnTo>
                <a:lnTo>
                  <a:pt x="13" y="482"/>
                </a:lnTo>
                <a:lnTo>
                  <a:pt x="29" y="462"/>
                </a:lnTo>
                <a:lnTo>
                  <a:pt x="48" y="446"/>
                </a:lnTo>
                <a:lnTo>
                  <a:pt x="71" y="437"/>
                </a:lnTo>
                <a:lnTo>
                  <a:pt x="97" y="433"/>
                </a:lnTo>
                <a:lnTo>
                  <a:pt x="627" y="433"/>
                </a:lnTo>
                <a:lnTo>
                  <a:pt x="627" y="289"/>
                </a:lnTo>
                <a:lnTo>
                  <a:pt x="623" y="246"/>
                </a:lnTo>
                <a:lnTo>
                  <a:pt x="611" y="205"/>
                </a:lnTo>
                <a:lnTo>
                  <a:pt x="594" y="167"/>
                </a:lnTo>
                <a:lnTo>
                  <a:pt x="569" y="133"/>
                </a:lnTo>
                <a:lnTo>
                  <a:pt x="540" y="105"/>
                </a:lnTo>
                <a:lnTo>
                  <a:pt x="508" y="81"/>
                </a:lnTo>
                <a:lnTo>
                  <a:pt x="470" y="63"/>
                </a:lnTo>
                <a:lnTo>
                  <a:pt x="429" y="52"/>
                </a:lnTo>
                <a:lnTo>
                  <a:pt x="386" y="48"/>
                </a:lnTo>
                <a:lnTo>
                  <a:pt x="343" y="52"/>
                </a:lnTo>
                <a:lnTo>
                  <a:pt x="302" y="63"/>
                </a:lnTo>
                <a:lnTo>
                  <a:pt x="264" y="81"/>
                </a:lnTo>
                <a:lnTo>
                  <a:pt x="230" y="105"/>
                </a:lnTo>
                <a:lnTo>
                  <a:pt x="201" y="133"/>
                </a:lnTo>
                <a:lnTo>
                  <a:pt x="178" y="167"/>
                </a:lnTo>
                <a:lnTo>
                  <a:pt x="160" y="205"/>
                </a:lnTo>
                <a:lnTo>
                  <a:pt x="149" y="246"/>
                </a:lnTo>
                <a:lnTo>
                  <a:pt x="145" y="289"/>
                </a:lnTo>
                <a:lnTo>
                  <a:pt x="141" y="301"/>
                </a:lnTo>
                <a:lnTo>
                  <a:pt x="133" y="310"/>
                </a:lnTo>
                <a:lnTo>
                  <a:pt x="120" y="313"/>
                </a:lnTo>
                <a:lnTo>
                  <a:pt x="108" y="310"/>
                </a:lnTo>
                <a:lnTo>
                  <a:pt x="99" y="301"/>
                </a:lnTo>
                <a:lnTo>
                  <a:pt x="97" y="289"/>
                </a:lnTo>
                <a:lnTo>
                  <a:pt x="101" y="242"/>
                </a:lnTo>
                <a:lnTo>
                  <a:pt x="111" y="197"/>
                </a:lnTo>
                <a:lnTo>
                  <a:pt x="129" y="156"/>
                </a:lnTo>
                <a:lnTo>
                  <a:pt x="153" y="118"/>
                </a:lnTo>
                <a:lnTo>
                  <a:pt x="182" y="85"/>
                </a:lnTo>
                <a:lnTo>
                  <a:pt x="215" y="56"/>
                </a:lnTo>
                <a:lnTo>
                  <a:pt x="252" y="33"/>
                </a:lnTo>
                <a:lnTo>
                  <a:pt x="294" y="14"/>
                </a:lnTo>
                <a:lnTo>
                  <a:pt x="339" y="4"/>
                </a:lnTo>
                <a:lnTo>
                  <a:pt x="38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1" name="Freeform 53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236104" y="1714199"/>
            <a:ext cx="364287" cy="445380"/>
          </a:xfrm>
          <a:custGeom>
            <a:avLst/>
            <a:gdLst>
              <a:gd name="T0" fmla="*/ 577 w 867"/>
              <a:gd name="T1" fmla="*/ 217 h 1060"/>
              <a:gd name="T2" fmla="*/ 674 w 867"/>
              <a:gd name="T3" fmla="*/ 217 h 1060"/>
              <a:gd name="T4" fmla="*/ 577 w 867"/>
              <a:gd name="T5" fmla="*/ 48 h 1060"/>
              <a:gd name="T6" fmla="*/ 241 w 867"/>
              <a:gd name="T7" fmla="*/ 1012 h 1060"/>
              <a:gd name="T8" fmla="*/ 789 w 867"/>
              <a:gd name="T9" fmla="*/ 1008 h 1060"/>
              <a:gd name="T10" fmla="*/ 816 w 867"/>
              <a:gd name="T11" fmla="*/ 983 h 1060"/>
              <a:gd name="T12" fmla="*/ 818 w 867"/>
              <a:gd name="T13" fmla="*/ 97 h 1060"/>
              <a:gd name="T14" fmla="*/ 805 w 867"/>
              <a:gd name="T15" fmla="*/ 63 h 1060"/>
              <a:gd name="T16" fmla="*/ 771 w 867"/>
              <a:gd name="T17" fmla="*/ 48 h 1060"/>
              <a:gd name="T18" fmla="*/ 723 w 867"/>
              <a:gd name="T19" fmla="*/ 338 h 1060"/>
              <a:gd name="T20" fmla="*/ 530 w 867"/>
              <a:gd name="T21" fmla="*/ 338 h 1060"/>
              <a:gd name="T22" fmla="*/ 241 w 867"/>
              <a:gd name="T23" fmla="*/ 48 h 1060"/>
              <a:gd name="T24" fmla="*/ 77 w 867"/>
              <a:gd name="T25" fmla="*/ 52 h 1060"/>
              <a:gd name="T26" fmla="*/ 52 w 867"/>
              <a:gd name="T27" fmla="*/ 78 h 1060"/>
              <a:gd name="T28" fmla="*/ 48 w 867"/>
              <a:gd name="T29" fmla="*/ 963 h 1060"/>
              <a:gd name="T30" fmla="*/ 62 w 867"/>
              <a:gd name="T31" fmla="*/ 997 h 1060"/>
              <a:gd name="T32" fmla="*/ 96 w 867"/>
              <a:gd name="T33" fmla="*/ 1012 h 1060"/>
              <a:gd name="T34" fmla="*/ 192 w 867"/>
              <a:gd name="T35" fmla="*/ 48 h 1060"/>
              <a:gd name="T36" fmla="*/ 96 w 867"/>
              <a:gd name="T37" fmla="*/ 0 h 1060"/>
              <a:gd name="T38" fmla="*/ 796 w 867"/>
              <a:gd name="T39" fmla="*/ 4 h 1060"/>
              <a:gd name="T40" fmla="*/ 839 w 867"/>
              <a:gd name="T41" fmla="*/ 29 h 1060"/>
              <a:gd name="T42" fmla="*/ 864 w 867"/>
              <a:gd name="T43" fmla="*/ 71 h 1060"/>
              <a:gd name="T44" fmla="*/ 867 w 867"/>
              <a:gd name="T45" fmla="*/ 963 h 1060"/>
              <a:gd name="T46" fmla="*/ 853 w 867"/>
              <a:gd name="T47" fmla="*/ 1013 h 1060"/>
              <a:gd name="T48" fmla="*/ 819 w 867"/>
              <a:gd name="T49" fmla="*/ 1047 h 1060"/>
              <a:gd name="T50" fmla="*/ 771 w 867"/>
              <a:gd name="T51" fmla="*/ 1060 h 1060"/>
              <a:gd name="T52" fmla="*/ 71 w 867"/>
              <a:gd name="T53" fmla="*/ 1056 h 1060"/>
              <a:gd name="T54" fmla="*/ 27 w 867"/>
              <a:gd name="T55" fmla="*/ 1031 h 1060"/>
              <a:gd name="T56" fmla="*/ 3 w 867"/>
              <a:gd name="T57" fmla="*/ 990 h 1060"/>
              <a:gd name="T58" fmla="*/ 0 w 867"/>
              <a:gd name="T59" fmla="*/ 97 h 1060"/>
              <a:gd name="T60" fmla="*/ 13 w 867"/>
              <a:gd name="T61" fmla="*/ 48 h 1060"/>
              <a:gd name="T62" fmla="*/ 47 w 867"/>
              <a:gd name="T63" fmla="*/ 14 h 1060"/>
              <a:gd name="T64" fmla="*/ 96 w 867"/>
              <a:gd name="T65"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67" h="1060">
                <a:moveTo>
                  <a:pt x="577" y="48"/>
                </a:moveTo>
                <a:lnTo>
                  <a:pt x="577" y="217"/>
                </a:lnTo>
                <a:lnTo>
                  <a:pt x="626" y="169"/>
                </a:lnTo>
                <a:lnTo>
                  <a:pt x="674" y="217"/>
                </a:lnTo>
                <a:lnTo>
                  <a:pt x="674" y="48"/>
                </a:lnTo>
                <a:lnTo>
                  <a:pt x="577" y="48"/>
                </a:lnTo>
                <a:close/>
                <a:moveTo>
                  <a:pt x="241" y="48"/>
                </a:moveTo>
                <a:lnTo>
                  <a:pt x="241" y="1012"/>
                </a:lnTo>
                <a:lnTo>
                  <a:pt x="771" y="1012"/>
                </a:lnTo>
                <a:lnTo>
                  <a:pt x="789" y="1008"/>
                </a:lnTo>
                <a:lnTo>
                  <a:pt x="805" y="997"/>
                </a:lnTo>
                <a:lnTo>
                  <a:pt x="816" y="983"/>
                </a:lnTo>
                <a:lnTo>
                  <a:pt x="818" y="963"/>
                </a:lnTo>
                <a:lnTo>
                  <a:pt x="818" y="97"/>
                </a:lnTo>
                <a:lnTo>
                  <a:pt x="816" y="78"/>
                </a:lnTo>
                <a:lnTo>
                  <a:pt x="805" y="63"/>
                </a:lnTo>
                <a:lnTo>
                  <a:pt x="789" y="52"/>
                </a:lnTo>
                <a:lnTo>
                  <a:pt x="771" y="48"/>
                </a:lnTo>
                <a:lnTo>
                  <a:pt x="723" y="48"/>
                </a:lnTo>
                <a:lnTo>
                  <a:pt x="723" y="338"/>
                </a:lnTo>
                <a:lnTo>
                  <a:pt x="626" y="241"/>
                </a:lnTo>
                <a:lnTo>
                  <a:pt x="530" y="338"/>
                </a:lnTo>
                <a:lnTo>
                  <a:pt x="530" y="48"/>
                </a:lnTo>
                <a:lnTo>
                  <a:pt x="241" y="48"/>
                </a:lnTo>
                <a:close/>
                <a:moveTo>
                  <a:pt x="96" y="48"/>
                </a:moveTo>
                <a:lnTo>
                  <a:pt x="77" y="52"/>
                </a:lnTo>
                <a:lnTo>
                  <a:pt x="62" y="63"/>
                </a:lnTo>
                <a:lnTo>
                  <a:pt x="52" y="78"/>
                </a:lnTo>
                <a:lnTo>
                  <a:pt x="48" y="97"/>
                </a:lnTo>
                <a:lnTo>
                  <a:pt x="48" y="963"/>
                </a:lnTo>
                <a:lnTo>
                  <a:pt x="52" y="983"/>
                </a:lnTo>
                <a:lnTo>
                  <a:pt x="62" y="997"/>
                </a:lnTo>
                <a:lnTo>
                  <a:pt x="77" y="1008"/>
                </a:lnTo>
                <a:lnTo>
                  <a:pt x="96" y="1012"/>
                </a:lnTo>
                <a:lnTo>
                  <a:pt x="192" y="1012"/>
                </a:lnTo>
                <a:lnTo>
                  <a:pt x="192" y="48"/>
                </a:lnTo>
                <a:lnTo>
                  <a:pt x="96" y="48"/>
                </a:lnTo>
                <a:close/>
                <a:moveTo>
                  <a:pt x="96" y="0"/>
                </a:moveTo>
                <a:lnTo>
                  <a:pt x="771" y="0"/>
                </a:lnTo>
                <a:lnTo>
                  <a:pt x="796" y="4"/>
                </a:lnTo>
                <a:lnTo>
                  <a:pt x="819" y="14"/>
                </a:lnTo>
                <a:lnTo>
                  <a:pt x="839" y="29"/>
                </a:lnTo>
                <a:lnTo>
                  <a:pt x="853" y="48"/>
                </a:lnTo>
                <a:lnTo>
                  <a:pt x="864" y="71"/>
                </a:lnTo>
                <a:lnTo>
                  <a:pt x="867" y="97"/>
                </a:lnTo>
                <a:lnTo>
                  <a:pt x="867" y="963"/>
                </a:lnTo>
                <a:lnTo>
                  <a:pt x="864" y="990"/>
                </a:lnTo>
                <a:lnTo>
                  <a:pt x="853" y="1013"/>
                </a:lnTo>
                <a:lnTo>
                  <a:pt x="839" y="1031"/>
                </a:lnTo>
                <a:lnTo>
                  <a:pt x="819" y="1047"/>
                </a:lnTo>
                <a:lnTo>
                  <a:pt x="796" y="1056"/>
                </a:lnTo>
                <a:lnTo>
                  <a:pt x="771" y="1060"/>
                </a:lnTo>
                <a:lnTo>
                  <a:pt x="96" y="1060"/>
                </a:lnTo>
                <a:lnTo>
                  <a:pt x="71" y="1056"/>
                </a:lnTo>
                <a:lnTo>
                  <a:pt x="47" y="1047"/>
                </a:lnTo>
                <a:lnTo>
                  <a:pt x="27" y="1031"/>
                </a:lnTo>
                <a:lnTo>
                  <a:pt x="13" y="1013"/>
                </a:lnTo>
                <a:lnTo>
                  <a:pt x="3" y="990"/>
                </a:lnTo>
                <a:lnTo>
                  <a:pt x="0" y="963"/>
                </a:lnTo>
                <a:lnTo>
                  <a:pt x="0" y="97"/>
                </a:lnTo>
                <a:lnTo>
                  <a:pt x="3" y="71"/>
                </a:lnTo>
                <a:lnTo>
                  <a:pt x="13" y="48"/>
                </a:lnTo>
                <a:lnTo>
                  <a:pt x="27" y="29"/>
                </a:lnTo>
                <a:lnTo>
                  <a:pt x="47" y="14"/>
                </a:lnTo>
                <a:lnTo>
                  <a:pt x="71" y="4"/>
                </a:lnTo>
                <a:lnTo>
                  <a:pt x="9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2" name="Freeform 53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051781" y="1714199"/>
            <a:ext cx="364707" cy="445380"/>
          </a:xfrm>
          <a:custGeom>
            <a:avLst/>
            <a:gdLst>
              <a:gd name="T0" fmla="*/ 771 w 868"/>
              <a:gd name="T1" fmla="*/ 1012 h 1060"/>
              <a:gd name="T2" fmla="*/ 816 w 868"/>
              <a:gd name="T3" fmla="*/ 983 h 1060"/>
              <a:gd name="T4" fmla="*/ 816 w 868"/>
              <a:gd name="T5" fmla="*/ 78 h 1060"/>
              <a:gd name="T6" fmla="*/ 771 w 868"/>
              <a:gd name="T7" fmla="*/ 48 h 1060"/>
              <a:gd name="T8" fmla="*/ 126 w 868"/>
              <a:gd name="T9" fmla="*/ 52 h 1060"/>
              <a:gd name="T10" fmla="*/ 97 w 868"/>
              <a:gd name="T11" fmla="*/ 97 h 1060"/>
              <a:gd name="T12" fmla="*/ 134 w 868"/>
              <a:gd name="T13" fmla="*/ 148 h 1060"/>
              <a:gd name="T14" fmla="*/ 142 w 868"/>
              <a:gd name="T15" fmla="*/ 182 h 1060"/>
              <a:gd name="T16" fmla="*/ 97 w 868"/>
              <a:gd name="T17" fmla="*/ 194 h 1060"/>
              <a:gd name="T18" fmla="*/ 134 w 868"/>
              <a:gd name="T19" fmla="*/ 293 h 1060"/>
              <a:gd name="T20" fmla="*/ 142 w 868"/>
              <a:gd name="T21" fmla="*/ 326 h 1060"/>
              <a:gd name="T22" fmla="*/ 97 w 868"/>
              <a:gd name="T23" fmla="*/ 338 h 1060"/>
              <a:gd name="T24" fmla="*/ 134 w 868"/>
              <a:gd name="T25" fmla="*/ 437 h 1060"/>
              <a:gd name="T26" fmla="*/ 142 w 868"/>
              <a:gd name="T27" fmla="*/ 470 h 1060"/>
              <a:gd name="T28" fmla="*/ 97 w 868"/>
              <a:gd name="T29" fmla="*/ 482 h 1060"/>
              <a:gd name="T30" fmla="*/ 134 w 868"/>
              <a:gd name="T31" fmla="*/ 582 h 1060"/>
              <a:gd name="T32" fmla="*/ 142 w 868"/>
              <a:gd name="T33" fmla="*/ 615 h 1060"/>
              <a:gd name="T34" fmla="*/ 97 w 868"/>
              <a:gd name="T35" fmla="*/ 627 h 1060"/>
              <a:gd name="T36" fmla="*/ 134 w 868"/>
              <a:gd name="T37" fmla="*/ 726 h 1060"/>
              <a:gd name="T38" fmla="*/ 142 w 868"/>
              <a:gd name="T39" fmla="*/ 759 h 1060"/>
              <a:gd name="T40" fmla="*/ 97 w 868"/>
              <a:gd name="T41" fmla="*/ 771 h 1060"/>
              <a:gd name="T42" fmla="*/ 134 w 868"/>
              <a:gd name="T43" fmla="*/ 870 h 1060"/>
              <a:gd name="T44" fmla="*/ 142 w 868"/>
              <a:gd name="T45" fmla="*/ 904 h 1060"/>
              <a:gd name="T46" fmla="*/ 97 w 868"/>
              <a:gd name="T47" fmla="*/ 916 h 1060"/>
              <a:gd name="T48" fmla="*/ 112 w 868"/>
              <a:gd name="T49" fmla="*/ 997 h 1060"/>
              <a:gd name="T50" fmla="*/ 241 w 868"/>
              <a:gd name="T51" fmla="*/ 1012 h 1060"/>
              <a:gd name="T52" fmla="*/ 146 w 868"/>
              <a:gd name="T53" fmla="*/ 0 h 1060"/>
              <a:gd name="T54" fmla="*/ 820 w 868"/>
              <a:gd name="T55" fmla="*/ 14 h 1060"/>
              <a:gd name="T56" fmla="*/ 864 w 868"/>
              <a:gd name="T57" fmla="*/ 71 h 1060"/>
              <a:gd name="T58" fmla="*/ 864 w 868"/>
              <a:gd name="T59" fmla="*/ 990 h 1060"/>
              <a:gd name="T60" fmla="*/ 820 w 868"/>
              <a:gd name="T61" fmla="*/ 1047 h 1060"/>
              <a:gd name="T62" fmla="*/ 146 w 868"/>
              <a:gd name="T63" fmla="*/ 1060 h 1060"/>
              <a:gd name="T64" fmla="*/ 78 w 868"/>
              <a:gd name="T65" fmla="*/ 1031 h 1060"/>
              <a:gd name="T66" fmla="*/ 49 w 868"/>
              <a:gd name="T67" fmla="*/ 963 h 1060"/>
              <a:gd name="T68" fmla="*/ 12 w 868"/>
              <a:gd name="T69" fmla="*/ 912 h 1060"/>
              <a:gd name="T70" fmla="*/ 4 w 868"/>
              <a:gd name="T71" fmla="*/ 880 h 1060"/>
              <a:gd name="T72" fmla="*/ 49 w 868"/>
              <a:gd name="T73" fmla="*/ 868 h 1060"/>
              <a:gd name="T74" fmla="*/ 12 w 868"/>
              <a:gd name="T75" fmla="*/ 768 h 1060"/>
              <a:gd name="T76" fmla="*/ 4 w 868"/>
              <a:gd name="T77" fmla="*/ 736 h 1060"/>
              <a:gd name="T78" fmla="*/ 49 w 868"/>
              <a:gd name="T79" fmla="*/ 723 h 1060"/>
              <a:gd name="T80" fmla="*/ 12 w 868"/>
              <a:gd name="T81" fmla="*/ 623 h 1060"/>
              <a:gd name="T82" fmla="*/ 4 w 868"/>
              <a:gd name="T83" fmla="*/ 590 h 1060"/>
              <a:gd name="T84" fmla="*/ 49 w 868"/>
              <a:gd name="T85" fmla="*/ 579 h 1060"/>
              <a:gd name="T86" fmla="*/ 12 w 868"/>
              <a:gd name="T87" fmla="*/ 479 h 1060"/>
              <a:gd name="T88" fmla="*/ 4 w 868"/>
              <a:gd name="T89" fmla="*/ 446 h 1060"/>
              <a:gd name="T90" fmla="*/ 49 w 868"/>
              <a:gd name="T91" fmla="*/ 435 h 1060"/>
              <a:gd name="T92" fmla="*/ 12 w 868"/>
              <a:gd name="T93" fmla="*/ 335 h 1060"/>
              <a:gd name="T94" fmla="*/ 4 w 868"/>
              <a:gd name="T95" fmla="*/ 301 h 1060"/>
              <a:gd name="T96" fmla="*/ 49 w 868"/>
              <a:gd name="T97" fmla="*/ 289 h 1060"/>
              <a:gd name="T98" fmla="*/ 12 w 868"/>
              <a:gd name="T99" fmla="*/ 190 h 1060"/>
              <a:gd name="T100" fmla="*/ 4 w 868"/>
              <a:gd name="T101" fmla="*/ 157 h 1060"/>
              <a:gd name="T102" fmla="*/ 49 w 868"/>
              <a:gd name="T103" fmla="*/ 145 h 1060"/>
              <a:gd name="T104" fmla="*/ 62 w 868"/>
              <a:gd name="T105" fmla="*/ 48 h 1060"/>
              <a:gd name="T106" fmla="*/ 120 w 868"/>
              <a:gd name="T107" fmla="*/ 4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8" h="1060">
                <a:moveTo>
                  <a:pt x="290" y="48"/>
                </a:moveTo>
                <a:lnTo>
                  <a:pt x="290" y="1012"/>
                </a:lnTo>
                <a:lnTo>
                  <a:pt x="771" y="1012"/>
                </a:lnTo>
                <a:lnTo>
                  <a:pt x="790" y="1008"/>
                </a:lnTo>
                <a:lnTo>
                  <a:pt x="805" y="997"/>
                </a:lnTo>
                <a:lnTo>
                  <a:pt x="816" y="983"/>
                </a:lnTo>
                <a:lnTo>
                  <a:pt x="820" y="963"/>
                </a:lnTo>
                <a:lnTo>
                  <a:pt x="820" y="97"/>
                </a:lnTo>
                <a:lnTo>
                  <a:pt x="816" y="78"/>
                </a:lnTo>
                <a:lnTo>
                  <a:pt x="805" y="63"/>
                </a:lnTo>
                <a:lnTo>
                  <a:pt x="790" y="52"/>
                </a:lnTo>
                <a:lnTo>
                  <a:pt x="771" y="48"/>
                </a:lnTo>
                <a:lnTo>
                  <a:pt x="290" y="48"/>
                </a:lnTo>
                <a:close/>
                <a:moveTo>
                  <a:pt x="146" y="48"/>
                </a:moveTo>
                <a:lnTo>
                  <a:pt x="126" y="52"/>
                </a:lnTo>
                <a:lnTo>
                  <a:pt x="112" y="63"/>
                </a:lnTo>
                <a:lnTo>
                  <a:pt x="101" y="78"/>
                </a:lnTo>
                <a:lnTo>
                  <a:pt x="97" y="97"/>
                </a:lnTo>
                <a:lnTo>
                  <a:pt x="97" y="145"/>
                </a:lnTo>
                <a:lnTo>
                  <a:pt x="121" y="145"/>
                </a:lnTo>
                <a:lnTo>
                  <a:pt x="134" y="148"/>
                </a:lnTo>
                <a:lnTo>
                  <a:pt x="142" y="157"/>
                </a:lnTo>
                <a:lnTo>
                  <a:pt x="146" y="169"/>
                </a:lnTo>
                <a:lnTo>
                  <a:pt x="142" y="182"/>
                </a:lnTo>
                <a:lnTo>
                  <a:pt x="134" y="190"/>
                </a:lnTo>
                <a:lnTo>
                  <a:pt x="121" y="194"/>
                </a:lnTo>
                <a:lnTo>
                  <a:pt x="97" y="194"/>
                </a:lnTo>
                <a:lnTo>
                  <a:pt x="97" y="289"/>
                </a:lnTo>
                <a:lnTo>
                  <a:pt x="121" y="289"/>
                </a:lnTo>
                <a:lnTo>
                  <a:pt x="134" y="293"/>
                </a:lnTo>
                <a:lnTo>
                  <a:pt x="142" y="301"/>
                </a:lnTo>
                <a:lnTo>
                  <a:pt x="146" y="314"/>
                </a:lnTo>
                <a:lnTo>
                  <a:pt x="142" y="326"/>
                </a:lnTo>
                <a:lnTo>
                  <a:pt x="134" y="335"/>
                </a:lnTo>
                <a:lnTo>
                  <a:pt x="121" y="338"/>
                </a:lnTo>
                <a:lnTo>
                  <a:pt x="97" y="338"/>
                </a:lnTo>
                <a:lnTo>
                  <a:pt x="97" y="435"/>
                </a:lnTo>
                <a:lnTo>
                  <a:pt x="121" y="435"/>
                </a:lnTo>
                <a:lnTo>
                  <a:pt x="134" y="437"/>
                </a:lnTo>
                <a:lnTo>
                  <a:pt x="142" y="446"/>
                </a:lnTo>
                <a:lnTo>
                  <a:pt x="146" y="458"/>
                </a:lnTo>
                <a:lnTo>
                  <a:pt x="142" y="470"/>
                </a:lnTo>
                <a:lnTo>
                  <a:pt x="134" y="479"/>
                </a:lnTo>
                <a:lnTo>
                  <a:pt x="121" y="482"/>
                </a:lnTo>
                <a:lnTo>
                  <a:pt x="97" y="482"/>
                </a:lnTo>
                <a:lnTo>
                  <a:pt x="97" y="579"/>
                </a:lnTo>
                <a:lnTo>
                  <a:pt x="121" y="579"/>
                </a:lnTo>
                <a:lnTo>
                  <a:pt x="134" y="582"/>
                </a:lnTo>
                <a:lnTo>
                  <a:pt x="142" y="590"/>
                </a:lnTo>
                <a:lnTo>
                  <a:pt x="146" y="602"/>
                </a:lnTo>
                <a:lnTo>
                  <a:pt x="142" y="615"/>
                </a:lnTo>
                <a:lnTo>
                  <a:pt x="134" y="623"/>
                </a:lnTo>
                <a:lnTo>
                  <a:pt x="121" y="627"/>
                </a:lnTo>
                <a:lnTo>
                  <a:pt x="97" y="627"/>
                </a:lnTo>
                <a:lnTo>
                  <a:pt x="97" y="723"/>
                </a:lnTo>
                <a:lnTo>
                  <a:pt x="121" y="723"/>
                </a:lnTo>
                <a:lnTo>
                  <a:pt x="134" y="726"/>
                </a:lnTo>
                <a:lnTo>
                  <a:pt x="142" y="736"/>
                </a:lnTo>
                <a:lnTo>
                  <a:pt x="146" y="747"/>
                </a:lnTo>
                <a:lnTo>
                  <a:pt x="142" y="759"/>
                </a:lnTo>
                <a:lnTo>
                  <a:pt x="134" y="768"/>
                </a:lnTo>
                <a:lnTo>
                  <a:pt x="121" y="771"/>
                </a:lnTo>
                <a:lnTo>
                  <a:pt x="97" y="771"/>
                </a:lnTo>
                <a:lnTo>
                  <a:pt x="97" y="868"/>
                </a:lnTo>
                <a:lnTo>
                  <a:pt x="121" y="868"/>
                </a:lnTo>
                <a:lnTo>
                  <a:pt x="134" y="870"/>
                </a:lnTo>
                <a:lnTo>
                  <a:pt x="142" y="880"/>
                </a:lnTo>
                <a:lnTo>
                  <a:pt x="146" y="891"/>
                </a:lnTo>
                <a:lnTo>
                  <a:pt x="142" y="904"/>
                </a:lnTo>
                <a:lnTo>
                  <a:pt x="134" y="912"/>
                </a:lnTo>
                <a:lnTo>
                  <a:pt x="121" y="916"/>
                </a:lnTo>
                <a:lnTo>
                  <a:pt x="97" y="916"/>
                </a:lnTo>
                <a:lnTo>
                  <a:pt x="97" y="963"/>
                </a:lnTo>
                <a:lnTo>
                  <a:pt x="101" y="983"/>
                </a:lnTo>
                <a:lnTo>
                  <a:pt x="112" y="997"/>
                </a:lnTo>
                <a:lnTo>
                  <a:pt x="126" y="1008"/>
                </a:lnTo>
                <a:lnTo>
                  <a:pt x="146" y="1012"/>
                </a:lnTo>
                <a:lnTo>
                  <a:pt x="241" y="1012"/>
                </a:lnTo>
                <a:lnTo>
                  <a:pt x="241" y="48"/>
                </a:lnTo>
                <a:lnTo>
                  <a:pt x="146" y="48"/>
                </a:lnTo>
                <a:close/>
                <a:moveTo>
                  <a:pt x="146" y="0"/>
                </a:moveTo>
                <a:lnTo>
                  <a:pt x="771" y="0"/>
                </a:lnTo>
                <a:lnTo>
                  <a:pt x="798" y="4"/>
                </a:lnTo>
                <a:lnTo>
                  <a:pt x="820" y="14"/>
                </a:lnTo>
                <a:lnTo>
                  <a:pt x="839" y="29"/>
                </a:lnTo>
                <a:lnTo>
                  <a:pt x="855" y="48"/>
                </a:lnTo>
                <a:lnTo>
                  <a:pt x="864" y="71"/>
                </a:lnTo>
                <a:lnTo>
                  <a:pt x="868" y="97"/>
                </a:lnTo>
                <a:lnTo>
                  <a:pt x="868" y="963"/>
                </a:lnTo>
                <a:lnTo>
                  <a:pt x="864" y="990"/>
                </a:lnTo>
                <a:lnTo>
                  <a:pt x="855" y="1013"/>
                </a:lnTo>
                <a:lnTo>
                  <a:pt x="839" y="1031"/>
                </a:lnTo>
                <a:lnTo>
                  <a:pt x="820" y="1047"/>
                </a:lnTo>
                <a:lnTo>
                  <a:pt x="798" y="1056"/>
                </a:lnTo>
                <a:lnTo>
                  <a:pt x="771" y="1060"/>
                </a:lnTo>
                <a:lnTo>
                  <a:pt x="146" y="1060"/>
                </a:lnTo>
                <a:lnTo>
                  <a:pt x="120" y="1056"/>
                </a:lnTo>
                <a:lnTo>
                  <a:pt x="96" y="1047"/>
                </a:lnTo>
                <a:lnTo>
                  <a:pt x="78" y="1031"/>
                </a:lnTo>
                <a:lnTo>
                  <a:pt x="62" y="1013"/>
                </a:lnTo>
                <a:lnTo>
                  <a:pt x="53" y="990"/>
                </a:lnTo>
                <a:lnTo>
                  <a:pt x="49" y="963"/>
                </a:lnTo>
                <a:lnTo>
                  <a:pt x="49" y="916"/>
                </a:lnTo>
                <a:lnTo>
                  <a:pt x="25" y="916"/>
                </a:lnTo>
                <a:lnTo>
                  <a:pt x="12" y="912"/>
                </a:lnTo>
                <a:lnTo>
                  <a:pt x="4" y="904"/>
                </a:lnTo>
                <a:lnTo>
                  <a:pt x="0" y="891"/>
                </a:lnTo>
                <a:lnTo>
                  <a:pt x="4" y="880"/>
                </a:lnTo>
                <a:lnTo>
                  <a:pt x="12" y="870"/>
                </a:lnTo>
                <a:lnTo>
                  <a:pt x="25" y="868"/>
                </a:lnTo>
                <a:lnTo>
                  <a:pt x="49" y="868"/>
                </a:lnTo>
                <a:lnTo>
                  <a:pt x="49" y="771"/>
                </a:lnTo>
                <a:lnTo>
                  <a:pt x="25" y="771"/>
                </a:lnTo>
                <a:lnTo>
                  <a:pt x="12" y="768"/>
                </a:lnTo>
                <a:lnTo>
                  <a:pt x="4" y="759"/>
                </a:lnTo>
                <a:lnTo>
                  <a:pt x="0" y="747"/>
                </a:lnTo>
                <a:lnTo>
                  <a:pt x="4" y="736"/>
                </a:lnTo>
                <a:lnTo>
                  <a:pt x="12" y="726"/>
                </a:lnTo>
                <a:lnTo>
                  <a:pt x="25" y="723"/>
                </a:lnTo>
                <a:lnTo>
                  <a:pt x="49" y="723"/>
                </a:lnTo>
                <a:lnTo>
                  <a:pt x="49" y="627"/>
                </a:lnTo>
                <a:lnTo>
                  <a:pt x="25" y="627"/>
                </a:lnTo>
                <a:lnTo>
                  <a:pt x="12" y="623"/>
                </a:lnTo>
                <a:lnTo>
                  <a:pt x="4" y="615"/>
                </a:lnTo>
                <a:lnTo>
                  <a:pt x="0" y="602"/>
                </a:lnTo>
                <a:lnTo>
                  <a:pt x="4" y="590"/>
                </a:lnTo>
                <a:lnTo>
                  <a:pt x="12" y="582"/>
                </a:lnTo>
                <a:lnTo>
                  <a:pt x="25" y="579"/>
                </a:lnTo>
                <a:lnTo>
                  <a:pt x="49" y="579"/>
                </a:lnTo>
                <a:lnTo>
                  <a:pt x="49" y="482"/>
                </a:lnTo>
                <a:lnTo>
                  <a:pt x="25" y="482"/>
                </a:lnTo>
                <a:lnTo>
                  <a:pt x="12" y="479"/>
                </a:lnTo>
                <a:lnTo>
                  <a:pt x="4" y="470"/>
                </a:lnTo>
                <a:lnTo>
                  <a:pt x="0" y="458"/>
                </a:lnTo>
                <a:lnTo>
                  <a:pt x="4" y="446"/>
                </a:lnTo>
                <a:lnTo>
                  <a:pt x="12" y="437"/>
                </a:lnTo>
                <a:lnTo>
                  <a:pt x="25" y="435"/>
                </a:lnTo>
                <a:lnTo>
                  <a:pt x="49" y="435"/>
                </a:lnTo>
                <a:lnTo>
                  <a:pt x="49" y="338"/>
                </a:lnTo>
                <a:lnTo>
                  <a:pt x="25" y="338"/>
                </a:lnTo>
                <a:lnTo>
                  <a:pt x="12" y="335"/>
                </a:lnTo>
                <a:lnTo>
                  <a:pt x="4" y="326"/>
                </a:lnTo>
                <a:lnTo>
                  <a:pt x="0" y="314"/>
                </a:lnTo>
                <a:lnTo>
                  <a:pt x="4" y="301"/>
                </a:lnTo>
                <a:lnTo>
                  <a:pt x="12" y="293"/>
                </a:lnTo>
                <a:lnTo>
                  <a:pt x="25" y="289"/>
                </a:lnTo>
                <a:lnTo>
                  <a:pt x="49" y="289"/>
                </a:lnTo>
                <a:lnTo>
                  <a:pt x="49" y="194"/>
                </a:lnTo>
                <a:lnTo>
                  <a:pt x="25" y="194"/>
                </a:lnTo>
                <a:lnTo>
                  <a:pt x="12" y="190"/>
                </a:lnTo>
                <a:lnTo>
                  <a:pt x="4" y="182"/>
                </a:lnTo>
                <a:lnTo>
                  <a:pt x="0" y="169"/>
                </a:lnTo>
                <a:lnTo>
                  <a:pt x="4" y="157"/>
                </a:lnTo>
                <a:lnTo>
                  <a:pt x="12" y="148"/>
                </a:lnTo>
                <a:lnTo>
                  <a:pt x="25" y="145"/>
                </a:lnTo>
                <a:lnTo>
                  <a:pt x="49" y="145"/>
                </a:lnTo>
                <a:lnTo>
                  <a:pt x="49" y="97"/>
                </a:lnTo>
                <a:lnTo>
                  <a:pt x="53" y="71"/>
                </a:lnTo>
                <a:lnTo>
                  <a:pt x="62" y="48"/>
                </a:lnTo>
                <a:lnTo>
                  <a:pt x="78" y="29"/>
                </a:lnTo>
                <a:lnTo>
                  <a:pt x="96" y="14"/>
                </a:lnTo>
                <a:lnTo>
                  <a:pt x="120" y="4"/>
                </a:lnTo>
                <a:lnTo>
                  <a:pt x="14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3" name="Freeform 53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867879" y="1714199"/>
            <a:ext cx="364707" cy="445380"/>
          </a:xfrm>
          <a:custGeom>
            <a:avLst/>
            <a:gdLst>
              <a:gd name="T0" fmla="*/ 507 w 868"/>
              <a:gd name="T1" fmla="*/ 796 h 1060"/>
              <a:gd name="T2" fmla="*/ 526 w 868"/>
              <a:gd name="T3" fmla="*/ 808 h 1060"/>
              <a:gd name="T4" fmla="*/ 526 w 868"/>
              <a:gd name="T5" fmla="*/ 831 h 1060"/>
              <a:gd name="T6" fmla="*/ 507 w 868"/>
              <a:gd name="T7" fmla="*/ 843 h 1060"/>
              <a:gd name="T8" fmla="*/ 204 w 868"/>
              <a:gd name="T9" fmla="*/ 840 h 1060"/>
              <a:gd name="T10" fmla="*/ 193 w 868"/>
              <a:gd name="T11" fmla="*/ 819 h 1060"/>
              <a:gd name="T12" fmla="*/ 204 w 868"/>
              <a:gd name="T13" fmla="*/ 798 h 1060"/>
              <a:gd name="T14" fmla="*/ 218 w 868"/>
              <a:gd name="T15" fmla="*/ 602 h 1060"/>
              <a:gd name="T16" fmla="*/ 663 w 868"/>
              <a:gd name="T17" fmla="*/ 606 h 1060"/>
              <a:gd name="T18" fmla="*/ 674 w 868"/>
              <a:gd name="T19" fmla="*/ 627 h 1060"/>
              <a:gd name="T20" fmla="*/ 663 w 868"/>
              <a:gd name="T21" fmla="*/ 648 h 1060"/>
              <a:gd name="T22" fmla="*/ 218 w 868"/>
              <a:gd name="T23" fmla="*/ 651 h 1060"/>
              <a:gd name="T24" fmla="*/ 197 w 868"/>
              <a:gd name="T25" fmla="*/ 639 h 1060"/>
              <a:gd name="T26" fmla="*/ 197 w 868"/>
              <a:gd name="T27" fmla="*/ 615 h 1060"/>
              <a:gd name="T28" fmla="*/ 218 w 868"/>
              <a:gd name="T29" fmla="*/ 602 h 1060"/>
              <a:gd name="T30" fmla="*/ 651 w 868"/>
              <a:gd name="T31" fmla="*/ 410 h 1060"/>
              <a:gd name="T32" fmla="*/ 672 w 868"/>
              <a:gd name="T33" fmla="*/ 421 h 1060"/>
              <a:gd name="T34" fmla="*/ 672 w 868"/>
              <a:gd name="T35" fmla="*/ 446 h 1060"/>
              <a:gd name="T36" fmla="*/ 651 w 868"/>
              <a:gd name="T37" fmla="*/ 458 h 1060"/>
              <a:gd name="T38" fmla="*/ 204 w 868"/>
              <a:gd name="T39" fmla="*/ 455 h 1060"/>
              <a:gd name="T40" fmla="*/ 193 w 868"/>
              <a:gd name="T41" fmla="*/ 435 h 1060"/>
              <a:gd name="T42" fmla="*/ 204 w 868"/>
              <a:gd name="T43" fmla="*/ 414 h 1060"/>
              <a:gd name="T44" fmla="*/ 218 w 868"/>
              <a:gd name="T45" fmla="*/ 217 h 1060"/>
              <a:gd name="T46" fmla="*/ 350 w 868"/>
              <a:gd name="T47" fmla="*/ 221 h 1060"/>
              <a:gd name="T48" fmla="*/ 362 w 868"/>
              <a:gd name="T49" fmla="*/ 241 h 1060"/>
              <a:gd name="T50" fmla="*/ 350 w 868"/>
              <a:gd name="T51" fmla="*/ 262 h 1060"/>
              <a:gd name="T52" fmla="*/ 218 w 868"/>
              <a:gd name="T53" fmla="*/ 266 h 1060"/>
              <a:gd name="T54" fmla="*/ 197 w 868"/>
              <a:gd name="T55" fmla="*/ 254 h 1060"/>
              <a:gd name="T56" fmla="*/ 197 w 868"/>
              <a:gd name="T57" fmla="*/ 229 h 1060"/>
              <a:gd name="T58" fmla="*/ 218 w 868"/>
              <a:gd name="T59" fmla="*/ 217 h 1060"/>
              <a:gd name="T60" fmla="*/ 579 w 868"/>
              <a:gd name="T61" fmla="*/ 289 h 1060"/>
              <a:gd name="T62" fmla="*/ 602 w 868"/>
              <a:gd name="T63" fmla="*/ 48 h 1060"/>
              <a:gd name="T64" fmla="*/ 97 w 868"/>
              <a:gd name="T65" fmla="*/ 48 h 1060"/>
              <a:gd name="T66" fmla="*/ 63 w 868"/>
              <a:gd name="T67" fmla="*/ 63 h 1060"/>
              <a:gd name="T68" fmla="*/ 49 w 868"/>
              <a:gd name="T69" fmla="*/ 97 h 1060"/>
              <a:gd name="T70" fmla="*/ 53 w 868"/>
              <a:gd name="T71" fmla="*/ 983 h 1060"/>
              <a:gd name="T72" fmla="*/ 78 w 868"/>
              <a:gd name="T73" fmla="*/ 1008 h 1060"/>
              <a:gd name="T74" fmla="*/ 771 w 868"/>
              <a:gd name="T75" fmla="*/ 1012 h 1060"/>
              <a:gd name="T76" fmla="*/ 805 w 868"/>
              <a:gd name="T77" fmla="*/ 997 h 1060"/>
              <a:gd name="T78" fmla="*/ 820 w 868"/>
              <a:gd name="T79" fmla="*/ 963 h 1060"/>
              <a:gd name="T80" fmla="*/ 579 w 868"/>
              <a:gd name="T81" fmla="*/ 338 h 1060"/>
              <a:gd name="T82" fmla="*/ 545 w 868"/>
              <a:gd name="T83" fmla="*/ 323 h 1060"/>
              <a:gd name="T84" fmla="*/ 530 w 868"/>
              <a:gd name="T85" fmla="*/ 289 h 1060"/>
              <a:gd name="T86" fmla="*/ 97 w 868"/>
              <a:gd name="T87" fmla="*/ 48 h 1060"/>
              <a:gd name="T88" fmla="*/ 627 w 868"/>
              <a:gd name="T89" fmla="*/ 0 h 1060"/>
              <a:gd name="T90" fmla="*/ 868 w 868"/>
              <a:gd name="T91" fmla="*/ 963 h 1060"/>
              <a:gd name="T92" fmla="*/ 854 w 868"/>
              <a:gd name="T93" fmla="*/ 1013 h 1060"/>
              <a:gd name="T94" fmla="*/ 820 w 868"/>
              <a:gd name="T95" fmla="*/ 1047 h 1060"/>
              <a:gd name="T96" fmla="*/ 771 w 868"/>
              <a:gd name="T97" fmla="*/ 1060 h 1060"/>
              <a:gd name="T98" fmla="*/ 71 w 868"/>
              <a:gd name="T99" fmla="*/ 1056 h 1060"/>
              <a:gd name="T100" fmla="*/ 29 w 868"/>
              <a:gd name="T101" fmla="*/ 1031 h 1060"/>
              <a:gd name="T102" fmla="*/ 4 w 868"/>
              <a:gd name="T103" fmla="*/ 990 h 1060"/>
              <a:gd name="T104" fmla="*/ 0 w 868"/>
              <a:gd name="T105" fmla="*/ 97 h 1060"/>
              <a:gd name="T106" fmla="*/ 13 w 868"/>
              <a:gd name="T107" fmla="*/ 48 h 1060"/>
              <a:gd name="T108" fmla="*/ 49 w 868"/>
              <a:gd name="T109" fmla="*/ 14 h 1060"/>
              <a:gd name="T110" fmla="*/ 97 w 868"/>
              <a:gd name="T111"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68" h="1060">
                <a:moveTo>
                  <a:pt x="218" y="796"/>
                </a:moveTo>
                <a:lnTo>
                  <a:pt x="507" y="796"/>
                </a:lnTo>
                <a:lnTo>
                  <a:pt x="519" y="798"/>
                </a:lnTo>
                <a:lnTo>
                  <a:pt x="526" y="808"/>
                </a:lnTo>
                <a:lnTo>
                  <a:pt x="530" y="819"/>
                </a:lnTo>
                <a:lnTo>
                  <a:pt x="526" y="831"/>
                </a:lnTo>
                <a:lnTo>
                  <a:pt x="519" y="840"/>
                </a:lnTo>
                <a:lnTo>
                  <a:pt x="507" y="843"/>
                </a:lnTo>
                <a:lnTo>
                  <a:pt x="218" y="843"/>
                </a:lnTo>
                <a:lnTo>
                  <a:pt x="204" y="840"/>
                </a:lnTo>
                <a:lnTo>
                  <a:pt x="197" y="831"/>
                </a:lnTo>
                <a:lnTo>
                  <a:pt x="193" y="819"/>
                </a:lnTo>
                <a:lnTo>
                  <a:pt x="197" y="808"/>
                </a:lnTo>
                <a:lnTo>
                  <a:pt x="204" y="798"/>
                </a:lnTo>
                <a:lnTo>
                  <a:pt x="218" y="796"/>
                </a:lnTo>
                <a:close/>
                <a:moveTo>
                  <a:pt x="218" y="602"/>
                </a:moveTo>
                <a:lnTo>
                  <a:pt x="651" y="602"/>
                </a:lnTo>
                <a:lnTo>
                  <a:pt x="663" y="606"/>
                </a:lnTo>
                <a:lnTo>
                  <a:pt x="672" y="615"/>
                </a:lnTo>
                <a:lnTo>
                  <a:pt x="674" y="627"/>
                </a:lnTo>
                <a:lnTo>
                  <a:pt x="672" y="639"/>
                </a:lnTo>
                <a:lnTo>
                  <a:pt x="663" y="648"/>
                </a:lnTo>
                <a:lnTo>
                  <a:pt x="651" y="651"/>
                </a:lnTo>
                <a:lnTo>
                  <a:pt x="218" y="651"/>
                </a:lnTo>
                <a:lnTo>
                  <a:pt x="204" y="648"/>
                </a:lnTo>
                <a:lnTo>
                  <a:pt x="197" y="639"/>
                </a:lnTo>
                <a:lnTo>
                  <a:pt x="193" y="627"/>
                </a:lnTo>
                <a:lnTo>
                  <a:pt x="197" y="615"/>
                </a:lnTo>
                <a:lnTo>
                  <a:pt x="204" y="606"/>
                </a:lnTo>
                <a:lnTo>
                  <a:pt x="218" y="602"/>
                </a:lnTo>
                <a:close/>
                <a:moveTo>
                  <a:pt x="218" y="410"/>
                </a:moveTo>
                <a:lnTo>
                  <a:pt x="651" y="410"/>
                </a:lnTo>
                <a:lnTo>
                  <a:pt x="663" y="414"/>
                </a:lnTo>
                <a:lnTo>
                  <a:pt x="672" y="421"/>
                </a:lnTo>
                <a:lnTo>
                  <a:pt x="674" y="435"/>
                </a:lnTo>
                <a:lnTo>
                  <a:pt x="672" y="446"/>
                </a:lnTo>
                <a:lnTo>
                  <a:pt x="663" y="455"/>
                </a:lnTo>
                <a:lnTo>
                  <a:pt x="651" y="458"/>
                </a:lnTo>
                <a:lnTo>
                  <a:pt x="218" y="458"/>
                </a:lnTo>
                <a:lnTo>
                  <a:pt x="204" y="455"/>
                </a:lnTo>
                <a:lnTo>
                  <a:pt x="197" y="446"/>
                </a:lnTo>
                <a:lnTo>
                  <a:pt x="193" y="435"/>
                </a:lnTo>
                <a:lnTo>
                  <a:pt x="197" y="421"/>
                </a:lnTo>
                <a:lnTo>
                  <a:pt x="204" y="414"/>
                </a:lnTo>
                <a:lnTo>
                  <a:pt x="218" y="410"/>
                </a:lnTo>
                <a:close/>
                <a:moveTo>
                  <a:pt x="218" y="217"/>
                </a:moveTo>
                <a:lnTo>
                  <a:pt x="338" y="217"/>
                </a:lnTo>
                <a:lnTo>
                  <a:pt x="350" y="221"/>
                </a:lnTo>
                <a:lnTo>
                  <a:pt x="359" y="229"/>
                </a:lnTo>
                <a:lnTo>
                  <a:pt x="362" y="241"/>
                </a:lnTo>
                <a:lnTo>
                  <a:pt x="359" y="254"/>
                </a:lnTo>
                <a:lnTo>
                  <a:pt x="350" y="262"/>
                </a:lnTo>
                <a:lnTo>
                  <a:pt x="338" y="266"/>
                </a:lnTo>
                <a:lnTo>
                  <a:pt x="218" y="266"/>
                </a:lnTo>
                <a:lnTo>
                  <a:pt x="204" y="262"/>
                </a:lnTo>
                <a:lnTo>
                  <a:pt x="197" y="254"/>
                </a:lnTo>
                <a:lnTo>
                  <a:pt x="193" y="241"/>
                </a:lnTo>
                <a:lnTo>
                  <a:pt x="197" y="229"/>
                </a:lnTo>
                <a:lnTo>
                  <a:pt x="204" y="221"/>
                </a:lnTo>
                <a:lnTo>
                  <a:pt x="218" y="217"/>
                </a:lnTo>
                <a:close/>
                <a:moveTo>
                  <a:pt x="579" y="48"/>
                </a:moveTo>
                <a:lnTo>
                  <a:pt x="579" y="289"/>
                </a:lnTo>
                <a:lnTo>
                  <a:pt x="820" y="289"/>
                </a:lnTo>
                <a:lnTo>
                  <a:pt x="602" y="48"/>
                </a:lnTo>
                <a:lnTo>
                  <a:pt x="579" y="48"/>
                </a:lnTo>
                <a:close/>
                <a:moveTo>
                  <a:pt x="97" y="48"/>
                </a:moveTo>
                <a:lnTo>
                  <a:pt x="78" y="52"/>
                </a:lnTo>
                <a:lnTo>
                  <a:pt x="63" y="63"/>
                </a:lnTo>
                <a:lnTo>
                  <a:pt x="53" y="78"/>
                </a:lnTo>
                <a:lnTo>
                  <a:pt x="49" y="97"/>
                </a:lnTo>
                <a:lnTo>
                  <a:pt x="49" y="963"/>
                </a:lnTo>
                <a:lnTo>
                  <a:pt x="53" y="983"/>
                </a:lnTo>
                <a:lnTo>
                  <a:pt x="63" y="997"/>
                </a:lnTo>
                <a:lnTo>
                  <a:pt x="78" y="1008"/>
                </a:lnTo>
                <a:lnTo>
                  <a:pt x="97" y="1012"/>
                </a:lnTo>
                <a:lnTo>
                  <a:pt x="771" y="1012"/>
                </a:lnTo>
                <a:lnTo>
                  <a:pt x="790" y="1008"/>
                </a:lnTo>
                <a:lnTo>
                  <a:pt x="805" y="997"/>
                </a:lnTo>
                <a:lnTo>
                  <a:pt x="816" y="983"/>
                </a:lnTo>
                <a:lnTo>
                  <a:pt x="820" y="963"/>
                </a:lnTo>
                <a:lnTo>
                  <a:pt x="820" y="338"/>
                </a:lnTo>
                <a:lnTo>
                  <a:pt x="579" y="338"/>
                </a:lnTo>
                <a:lnTo>
                  <a:pt x="559" y="334"/>
                </a:lnTo>
                <a:lnTo>
                  <a:pt x="545" y="323"/>
                </a:lnTo>
                <a:lnTo>
                  <a:pt x="534" y="309"/>
                </a:lnTo>
                <a:lnTo>
                  <a:pt x="530" y="289"/>
                </a:lnTo>
                <a:lnTo>
                  <a:pt x="530" y="48"/>
                </a:lnTo>
                <a:lnTo>
                  <a:pt x="97" y="48"/>
                </a:lnTo>
                <a:close/>
                <a:moveTo>
                  <a:pt x="97" y="0"/>
                </a:moveTo>
                <a:lnTo>
                  <a:pt x="627" y="0"/>
                </a:lnTo>
                <a:lnTo>
                  <a:pt x="868" y="266"/>
                </a:lnTo>
                <a:lnTo>
                  <a:pt x="868" y="963"/>
                </a:lnTo>
                <a:lnTo>
                  <a:pt x="864" y="990"/>
                </a:lnTo>
                <a:lnTo>
                  <a:pt x="854" y="1013"/>
                </a:lnTo>
                <a:lnTo>
                  <a:pt x="839" y="1031"/>
                </a:lnTo>
                <a:lnTo>
                  <a:pt x="820" y="1047"/>
                </a:lnTo>
                <a:lnTo>
                  <a:pt x="797" y="1056"/>
                </a:lnTo>
                <a:lnTo>
                  <a:pt x="771" y="1060"/>
                </a:lnTo>
                <a:lnTo>
                  <a:pt x="97" y="1060"/>
                </a:lnTo>
                <a:lnTo>
                  <a:pt x="71" y="1056"/>
                </a:lnTo>
                <a:lnTo>
                  <a:pt x="49" y="1047"/>
                </a:lnTo>
                <a:lnTo>
                  <a:pt x="29" y="1031"/>
                </a:lnTo>
                <a:lnTo>
                  <a:pt x="13" y="1013"/>
                </a:lnTo>
                <a:lnTo>
                  <a:pt x="4" y="990"/>
                </a:lnTo>
                <a:lnTo>
                  <a:pt x="0" y="963"/>
                </a:lnTo>
                <a:lnTo>
                  <a:pt x="0" y="97"/>
                </a:lnTo>
                <a:lnTo>
                  <a:pt x="4" y="71"/>
                </a:lnTo>
                <a:lnTo>
                  <a:pt x="13" y="48"/>
                </a:lnTo>
                <a:lnTo>
                  <a:pt x="29" y="29"/>
                </a:lnTo>
                <a:lnTo>
                  <a:pt x="49" y="14"/>
                </a:lnTo>
                <a:lnTo>
                  <a:pt x="71" y="4"/>
                </a:lnTo>
                <a:lnTo>
                  <a:pt x="9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4" name="Freeform 54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396844" y="1714409"/>
            <a:ext cx="364707" cy="444960"/>
          </a:xfrm>
          <a:custGeom>
            <a:avLst/>
            <a:gdLst>
              <a:gd name="T0" fmla="*/ 374 w 868"/>
              <a:gd name="T1" fmla="*/ 870 h 1059"/>
              <a:gd name="T2" fmla="*/ 382 w 868"/>
              <a:gd name="T3" fmla="*/ 903 h 1059"/>
              <a:gd name="T4" fmla="*/ 169 w 868"/>
              <a:gd name="T5" fmla="*/ 915 h 1059"/>
              <a:gd name="T6" fmla="*/ 145 w 868"/>
              <a:gd name="T7" fmla="*/ 890 h 1059"/>
              <a:gd name="T8" fmla="*/ 169 w 868"/>
              <a:gd name="T9" fmla="*/ 866 h 1059"/>
              <a:gd name="T10" fmla="*/ 470 w 868"/>
              <a:gd name="T11" fmla="*/ 725 h 1059"/>
              <a:gd name="T12" fmla="*/ 479 w 868"/>
              <a:gd name="T13" fmla="*/ 757 h 1059"/>
              <a:gd name="T14" fmla="*/ 169 w 868"/>
              <a:gd name="T15" fmla="*/ 769 h 1059"/>
              <a:gd name="T16" fmla="*/ 145 w 868"/>
              <a:gd name="T17" fmla="*/ 746 h 1059"/>
              <a:gd name="T18" fmla="*/ 169 w 868"/>
              <a:gd name="T19" fmla="*/ 722 h 1059"/>
              <a:gd name="T20" fmla="*/ 470 w 868"/>
              <a:gd name="T21" fmla="*/ 581 h 1059"/>
              <a:gd name="T22" fmla="*/ 479 w 868"/>
              <a:gd name="T23" fmla="*/ 613 h 1059"/>
              <a:gd name="T24" fmla="*/ 169 w 868"/>
              <a:gd name="T25" fmla="*/ 625 h 1059"/>
              <a:gd name="T26" fmla="*/ 145 w 868"/>
              <a:gd name="T27" fmla="*/ 602 h 1059"/>
              <a:gd name="T28" fmla="*/ 169 w 868"/>
              <a:gd name="T29" fmla="*/ 577 h 1059"/>
              <a:gd name="T30" fmla="*/ 277 w 868"/>
              <a:gd name="T31" fmla="*/ 435 h 1059"/>
              <a:gd name="T32" fmla="*/ 286 w 868"/>
              <a:gd name="T33" fmla="*/ 469 h 1059"/>
              <a:gd name="T34" fmla="*/ 169 w 868"/>
              <a:gd name="T35" fmla="*/ 481 h 1059"/>
              <a:gd name="T36" fmla="*/ 145 w 868"/>
              <a:gd name="T37" fmla="*/ 456 h 1059"/>
              <a:gd name="T38" fmla="*/ 169 w 868"/>
              <a:gd name="T39" fmla="*/ 433 h 1059"/>
              <a:gd name="T40" fmla="*/ 560 w 868"/>
              <a:gd name="T41" fmla="*/ 433 h 1059"/>
              <a:gd name="T42" fmla="*/ 78 w 868"/>
              <a:gd name="T43" fmla="*/ 291 h 1059"/>
              <a:gd name="T44" fmla="*/ 48 w 868"/>
              <a:gd name="T45" fmla="*/ 336 h 1059"/>
              <a:gd name="T46" fmla="*/ 63 w 868"/>
              <a:gd name="T47" fmla="*/ 997 h 1059"/>
              <a:gd name="T48" fmla="*/ 530 w 868"/>
              <a:gd name="T49" fmla="*/ 1010 h 1059"/>
              <a:gd name="T50" fmla="*/ 574 w 868"/>
              <a:gd name="T51" fmla="*/ 981 h 1059"/>
              <a:gd name="T52" fmla="*/ 434 w 868"/>
              <a:gd name="T53" fmla="*/ 481 h 1059"/>
              <a:gd name="T54" fmla="*/ 390 w 868"/>
              <a:gd name="T55" fmla="*/ 451 h 1059"/>
              <a:gd name="T56" fmla="*/ 97 w 868"/>
              <a:gd name="T57" fmla="*/ 288 h 1059"/>
              <a:gd name="T58" fmla="*/ 627 w 868"/>
              <a:gd name="T59" fmla="*/ 433 h 1059"/>
              <a:gd name="T60" fmla="*/ 614 w 868"/>
              <a:gd name="T61" fmla="*/ 1011 h 1059"/>
              <a:gd name="T62" fmla="*/ 556 w 868"/>
              <a:gd name="T63" fmla="*/ 1056 h 1059"/>
              <a:gd name="T64" fmla="*/ 70 w 868"/>
              <a:gd name="T65" fmla="*/ 1056 h 1059"/>
              <a:gd name="T66" fmla="*/ 14 w 868"/>
              <a:gd name="T67" fmla="*/ 1011 h 1059"/>
              <a:gd name="T68" fmla="*/ 0 w 868"/>
              <a:gd name="T69" fmla="*/ 336 h 1059"/>
              <a:gd name="T70" fmla="*/ 28 w 868"/>
              <a:gd name="T71" fmla="*/ 268 h 1059"/>
              <a:gd name="T72" fmla="*/ 97 w 868"/>
              <a:gd name="T73" fmla="*/ 240 h 1059"/>
              <a:gd name="T74" fmla="*/ 801 w 868"/>
              <a:gd name="T75" fmla="*/ 192 h 1059"/>
              <a:gd name="T76" fmla="*/ 699 w 868"/>
              <a:gd name="T77" fmla="*/ 0 h 1059"/>
              <a:gd name="T78" fmla="*/ 864 w 868"/>
              <a:gd name="T79" fmla="*/ 747 h 1059"/>
              <a:gd name="T80" fmla="*/ 819 w 868"/>
              <a:gd name="T81" fmla="*/ 805 h 1059"/>
              <a:gd name="T82" fmla="*/ 699 w 868"/>
              <a:gd name="T83" fmla="*/ 818 h 1059"/>
              <a:gd name="T84" fmla="*/ 675 w 868"/>
              <a:gd name="T85" fmla="*/ 794 h 1059"/>
              <a:gd name="T86" fmla="*/ 699 w 868"/>
              <a:gd name="T87" fmla="*/ 769 h 1059"/>
              <a:gd name="T88" fmla="*/ 805 w 868"/>
              <a:gd name="T89" fmla="*/ 756 h 1059"/>
              <a:gd name="T90" fmla="*/ 819 w 868"/>
              <a:gd name="T91" fmla="*/ 240 h 1059"/>
              <a:gd name="T92" fmla="*/ 641 w 868"/>
              <a:gd name="T93" fmla="*/ 226 h 1059"/>
              <a:gd name="T94" fmla="*/ 627 w 868"/>
              <a:gd name="T95" fmla="*/ 47 h 1059"/>
              <a:gd name="T96" fmla="*/ 303 w 868"/>
              <a:gd name="T97" fmla="*/ 61 h 1059"/>
              <a:gd name="T98" fmla="*/ 289 w 868"/>
              <a:gd name="T99" fmla="*/ 167 h 1059"/>
              <a:gd name="T100" fmla="*/ 265 w 868"/>
              <a:gd name="T101" fmla="*/ 192 h 1059"/>
              <a:gd name="T102" fmla="*/ 241 w 868"/>
              <a:gd name="T103" fmla="*/ 167 h 1059"/>
              <a:gd name="T104" fmla="*/ 254 w 868"/>
              <a:gd name="T105" fmla="*/ 47 h 1059"/>
              <a:gd name="T106" fmla="*/ 311 w 868"/>
              <a:gd name="T107" fmla="*/ 2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8" h="1059">
                <a:moveTo>
                  <a:pt x="169" y="866"/>
                </a:moveTo>
                <a:lnTo>
                  <a:pt x="361" y="866"/>
                </a:lnTo>
                <a:lnTo>
                  <a:pt x="374" y="870"/>
                </a:lnTo>
                <a:lnTo>
                  <a:pt x="382" y="878"/>
                </a:lnTo>
                <a:lnTo>
                  <a:pt x="386" y="890"/>
                </a:lnTo>
                <a:lnTo>
                  <a:pt x="382" y="903"/>
                </a:lnTo>
                <a:lnTo>
                  <a:pt x="374" y="911"/>
                </a:lnTo>
                <a:lnTo>
                  <a:pt x="361" y="915"/>
                </a:lnTo>
                <a:lnTo>
                  <a:pt x="169" y="915"/>
                </a:lnTo>
                <a:lnTo>
                  <a:pt x="157" y="911"/>
                </a:lnTo>
                <a:lnTo>
                  <a:pt x="148" y="903"/>
                </a:lnTo>
                <a:lnTo>
                  <a:pt x="145" y="890"/>
                </a:lnTo>
                <a:lnTo>
                  <a:pt x="148" y="878"/>
                </a:lnTo>
                <a:lnTo>
                  <a:pt x="157" y="870"/>
                </a:lnTo>
                <a:lnTo>
                  <a:pt x="169" y="866"/>
                </a:lnTo>
                <a:close/>
                <a:moveTo>
                  <a:pt x="169" y="722"/>
                </a:moveTo>
                <a:lnTo>
                  <a:pt x="458" y="722"/>
                </a:lnTo>
                <a:lnTo>
                  <a:pt x="470" y="725"/>
                </a:lnTo>
                <a:lnTo>
                  <a:pt x="479" y="734"/>
                </a:lnTo>
                <a:lnTo>
                  <a:pt x="481" y="746"/>
                </a:lnTo>
                <a:lnTo>
                  <a:pt x="479" y="757"/>
                </a:lnTo>
                <a:lnTo>
                  <a:pt x="470" y="767"/>
                </a:lnTo>
                <a:lnTo>
                  <a:pt x="458" y="769"/>
                </a:lnTo>
                <a:lnTo>
                  <a:pt x="169" y="769"/>
                </a:lnTo>
                <a:lnTo>
                  <a:pt x="157" y="767"/>
                </a:lnTo>
                <a:lnTo>
                  <a:pt x="148" y="757"/>
                </a:lnTo>
                <a:lnTo>
                  <a:pt x="145" y="746"/>
                </a:lnTo>
                <a:lnTo>
                  <a:pt x="148" y="734"/>
                </a:lnTo>
                <a:lnTo>
                  <a:pt x="157" y="725"/>
                </a:lnTo>
                <a:lnTo>
                  <a:pt x="169" y="722"/>
                </a:lnTo>
                <a:close/>
                <a:moveTo>
                  <a:pt x="169" y="577"/>
                </a:moveTo>
                <a:lnTo>
                  <a:pt x="458" y="577"/>
                </a:lnTo>
                <a:lnTo>
                  <a:pt x="470" y="581"/>
                </a:lnTo>
                <a:lnTo>
                  <a:pt x="479" y="589"/>
                </a:lnTo>
                <a:lnTo>
                  <a:pt x="481" y="602"/>
                </a:lnTo>
                <a:lnTo>
                  <a:pt x="479" y="613"/>
                </a:lnTo>
                <a:lnTo>
                  <a:pt x="470" y="621"/>
                </a:lnTo>
                <a:lnTo>
                  <a:pt x="458" y="625"/>
                </a:lnTo>
                <a:lnTo>
                  <a:pt x="169" y="625"/>
                </a:lnTo>
                <a:lnTo>
                  <a:pt x="157" y="621"/>
                </a:lnTo>
                <a:lnTo>
                  <a:pt x="148" y="613"/>
                </a:lnTo>
                <a:lnTo>
                  <a:pt x="145" y="602"/>
                </a:lnTo>
                <a:lnTo>
                  <a:pt x="148" y="589"/>
                </a:lnTo>
                <a:lnTo>
                  <a:pt x="157" y="581"/>
                </a:lnTo>
                <a:lnTo>
                  <a:pt x="169" y="577"/>
                </a:lnTo>
                <a:close/>
                <a:moveTo>
                  <a:pt x="169" y="433"/>
                </a:moveTo>
                <a:lnTo>
                  <a:pt x="265" y="433"/>
                </a:lnTo>
                <a:lnTo>
                  <a:pt x="277" y="435"/>
                </a:lnTo>
                <a:lnTo>
                  <a:pt x="286" y="445"/>
                </a:lnTo>
                <a:lnTo>
                  <a:pt x="289" y="456"/>
                </a:lnTo>
                <a:lnTo>
                  <a:pt x="286" y="469"/>
                </a:lnTo>
                <a:lnTo>
                  <a:pt x="277" y="477"/>
                </a:lnTo>
                <a:lnTo>
                  <a:pt x="265" y="481"/>
                </a:lnTo>
                <a:lnTo>
                  <a:pt x="169" y="481"/>
                </a:lnTo>
                <a:lnTo>
                  <a:pt x="157" y="477"/>
                </a:lnTo>
                <a:lnTo>
                  <a:pt x="148" y="469"/>
                </a:lnTo>
                <a:lnTo>
                  <a:pt x="145" y="456"/>
                </a:lnTo>
                <a:lnTo>
                  <a:pt x="148" y="445"/>
                </a:lnTo>
                <a:lnTo>
                  <a:pt x="157" y="435"/>
                </a:lnTo>
                <a:lnTo>
                  <a:pt x="169" y="433"/>
                </a:lnTo>
                <a:close/>
                <a:moveTo>
                  <a:pt x="434" y="291"/>
                </a:moveTo>
                <a:lnTo>
                  <a:pt x="434" y="433"/>
                </a:lnTo>
                <a:lnTo>
                  <a:pt x="560" y="433"/>
                </a:lnTo>
                <a:lnTo>
                  <a:pt x="434" y="291"/>
                </a:lnTo>
                <a:close/>
                <a:moveTo>
                  <a:pt x="97" y="288"/>
                </a:moveTo>
                <a:lnTo>
                  <a:pt x="78" y="291"/>
                </a:lnTo>
                <a:lnTo>
                  <a:pt x="63" y="302"/>
                </a:lnTo>
                <a:lnTo>
                  <a:pt x="52" y="318"/>
                </a:lnTo>
                <a:lnTo>
                  <a:pt x="48" y="336"/>
                </a:lnTo>
                <a:lnTo>
                  <a:pt x="48" y="963"/>
                </a:lnTo>
                <a:lnTo>
                  <a:pt x="52" y="981"/>
                </a:lnTo>
                <a:lnTo>
                  <a:pt x="63" y="997"/>
                </a:lnTo>
                <a:lnTo>
                  <a:pt x="78" y="1008"/>
                </a:lnTo>
                <a:lnTo>
                  <a:pt x="97" y="1010"/>
                </a:lnTo>
                <a:lnTo>
                  <a:pt x="530" y="1010"/>
                </a:lnTo>
                <a:lnTo>
                  <a:pt x="549" y="1008"/>
                </a:lnTo>
                <a:lnTo>
                  <a:pt x="564" y="997"/>
                </a:lnTo>
                <a:lnTo>
                  <a:pt x="574" y="981"/>
                </a:lnTo>
                <a:lnTo>
                  <a:pt x="578" y="963"/>
                </a:lnTo>
                <a:lnTo>
                  <a:pt x="578" y="481"/>
                </a:lnTo>
                <a:lnTo>
                  <a:pt x="434" y="481"/>
                </a:lnTo>
                <a:lnTo>
                  <a:pt x="415" y="477"/>
                </a:lnTo>
                <a:lnTo>
                  <a:pt x="400" y="467"/>
                </a:lnTo>
                <a:lnTo>
                  <a:pt x="390" y="451"/>
                </a:lnTo>
                <a:lnTo>
                  <a:pt x="386" y="433"/>
                </a:lnTo>
                <a:lnTo>
                  <a:pt x="386" y="288"/>
                </a:lnTo>
                <a:lnTo>
                  <a:pt x="97" y="288"/>
                </a:lnTo>
                <a:close/>
                <a:moveTo>
                  <a:pt x="97" y="240"/>
                </a:moveTo>
                <a:lnTo>
                  <a:pt x="458" y="240"/>
                </a:lnTo>
                <a:lnTo>
                  <a:pt x="627" y="433"/>
                </a:lnTo>
                <a:lnTo>
                  <a:pt x="627" y="963"/>
                </a:lnTo>
                <a:lnTo>
                  <a:pt x="623" y="988"/>
                </a:lnTo>
                <a:lnTo>
                  <a:pt x="614" y="1011"/>
                </a:lnTo>
                <a:lnTo>
                  <a:pt x="598" y="1031"/>
                </a:lnTo>
                <a:lnTo>
                  <a:pt x="578" y="1045"/>
                </a:lnTo>
                <a:lnTo>
                  <a:pt x="556" y="1056"/>
                </a:lnTo>
                <a:lnTo>
                  <a:pt x="530" y="1059"/>
                </a:lnTo>
                <a:lnTo>
                  <a:pt x="97" y="1059"/>
                </a:lnTo>
                <a:lnTo>
                  <a:pt x="70" y="1056"/>
                </a:lnTo>
                <a:lnTo>
                  <a:pt x="48" y="1045"/>
                </a:lnTo>
                <a:lnTo>
                  <a:pt x="28" y="1031"/>
                </a:lnTo>
                <a:lnTo>
                  <a:pt x="14" y="1011"/>
                </a:lnTo>
                <a:lnTo>
                  <a:pt x="4" y="988"/>
                </a:lnTo>
                <a:lnTo>
                  <a:pt x="0" y="963"/>
                </a:lnTo>
                <a:lnTo>
                  <a:pt x="0" y="336"/>
                </a:lnTo>
                <a:lnTo>
                  <a:pt x="4" y="311"/>
                </a:lnTo>
                <a:lnTo>
                  <a:pt x="14" y="288"/>
                </a:lnTo>
                <a:lnTo>
                  <a:pt x="28" y="268"/>
                </a:lnTo>
                <a:lnTo>
                  <a:pt x="48" y="253"/>
                </a:lnTo>
                <a:lnTo>
                  <a:pt x="70" y="243"/>
                </a:lnTo>
                <a:lnTo>
                  <a:pt x="97" y="240"/>
                </a:lnTo>
                <a:close/>
                <a:moveTo>
                  <a:pt x="675" y="51"/>
                </a:moveTo>
                <a:lnTo>
                  <a:pt x="675" y="192"/>
                </a:lnTo>
                <a:lnTo>
                  <a:pt x="801" y="192"/>
                </a:lnTo>
                <a:lnTo>
                  <a:pt x="675" y="51"/>
                </a:lnTo>
                <a:close/>
                <a:moveTo>
                  <a:pt x="337" y="0"/>
                </a:moveTo>
                <a:lnTo>
                  <a:pt x="699" y="0"/>
                </a:lnTo>
                <a:lnTo>
                  <a:pt x="868" y="192"/>
                </a:lnTo>
                <a:lnTo>
                  <a:pt x="868" y="722"/>
                </a:lnTo>
                <a:lnTo>
                  <a:pt x="864" y="747"/>
                </a:lnTo>
                <a:lnTo>
                  <a:pt x="854" y="771"/>
                </a:lnTo>
                <a:lnTo>
                  <a:pt x="839" y="790"/>
                </a:lnTo>
                <a:lnTo>
                  <a:pt x="819" y="805"/>
                </a:lnTo>
                <a:lnTo>
                  <a:pt x="797" y="815"/>
                </a:lnTo>
                <a:lnTo>
                  <a:pt x="771" y="818"/>
                </a:lnTo>
                <a:lnTo>
                  <a:pt x="699" y="818"/>
                </a:lnTo>
                <a:lnTo>
                  <a:pt x="687" y="815"/>
                </a:lnTo>
                <a:lnTo>
                  <a:pt x="678" y="806"/>
                </a:lnTo>
                <a:lnTo>
                  <a:pt x="675" y="794"/>
                </a:lnTo>
                <a:lnTo>
                  <a:pt x="678" y="782"/>
                </a:lnTo>
                <a:lnTo>
                  <a:pt x="687" y="773"/>
                </a:lnTo>
                <a:lnTo>
                  <a:pt x="699" y="769"/>
                </a:lnTo>
                <a:lnTo>
                  <a:pt x="771" y="769"/>
                </a:lnTo>
                <a:lnTo>
                  <a:pt x="790" y="767"/>
                </a:lnTo>
                <a:lnTo>
                  <a:pt x="805" y="756"/>
                </a:lnTo>
                <a:lnTo>
                  <a:pt x="815" y="740"/>
                </a:lnTo>
                <a:lnTo>
                  <a:pt x="819" y="722"/>
                </a:lnTo>
                <a:lnTo>
                  <a:pt x="819" y="240"/>
                </a:lnTo>
                <a:lnTo>
                  <a:pt x="675" y="240"/>
                </a:lnTo>
                <a:lnTo>
                  <a:pt x="656" y="236"/>
                </a:lnTo>
                <a:lnTo>
                  <a:pt x="641" y="226"/>
                </a:lnTo>
                <a:lnTo>
                  <a:pt x="631" y="210"/>
                </a:lnTo>
                <a:lnTo>
                  <a:pt x="627" y="192"/>
                </a:lnTo>
                <a:lnTo>
                  <a:pt x="627" y="47"/>
                </a:lnTo>
                <a:lnTo>
                  <a:pt x="337" y="47"/>
                </a:lnTo>
                <a:lnTo>
                  <a:pt x="319" y="51"/>
                </a:lnTo>
                <a:lnTo>
                  <a:pt x="303" y="61"/>
                </a:lnTo>
                <a:lnTo>
                  <a:pt x="293" y="77"/>
                </a:lnTo>
                <a:lnTo>
                  <a:pt x="289" y="95"/>
                </a:lnTo>
                <a:lnTo>
                  <a:pt x="289" y="167"/>
                </a:lnTo>
                <a:lnTo>
                  <a:pt x="286" y="180"/>
                </a:lnTo>
                <a:lnTo>
                  <a:pt x="277" y="188"/>
                </a:lnTo>
                <a:lnTo>
                  <a:pt x="265" y="192"/>
                </a:lnTo>
                <a:lnTo>
                  <a:pt x="254" y="188"/>
                </a:lnTo>
                <a:lnTo>
                  <a:pt x="244" y="180"/>
                </a:lnTo>
                <a:lnTo>
                  <a:pt x="241" y="167"/>
                </a:lnTo>
                <a:lnTo>
                  <a:pt x="241" y="95"/>
                </a:lnTo>
                <a:lnTo>
                  <a:pt x="244" y="70"/>
                </a:lnTo>
                <a:lnTo>
                  <a:pt x="254" y="47"/>
                </a:lnTo>
                <a:lnTo>
                  <a:pt x="269" y="27"/>
                </a:lnTo>
                <a:lnTo>
                  <a:pt x="289" y="13"/>
                </a:lnTo>
                <a:lnTo>
                  <a:pt x="311" y="2"/>
                </a:lnTo>
                <a:lnTo>
                  <a:pt x="33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5" name="Freeform 54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580747" y="1714199"/>
            <a:ext cx="364707" cy="445380"/>
          </a:xfrm>
          <a:custGeom>
            <a:avLst/>
            <a:gdLst>
              <a:gd name="T0" fmla="*/ 579 w 868"/>
              <a:gd name="T1" fmla="*/ 48 h 1060"/>
              <a:gd name="T2" fmla="*/ 579 w 868"/>
              <a:gd name="T3" fmla="*/ 289 h 1060"/>
              <a:gd name="T4" fmla="*/ 819 w 868"/>
              <a:gd name="T5" fmla="*/ 289 h 1060"/>
              <a:gd name="T6" fmla="*/ 602 w 868"/>
              <a:gd name="T7" fmla="*/ 48 h 1060"/>
              <a:gd name="T8" fmla="*/ 579 w 868"/>
              <a:gd name="T9" fmla="*/ 48 h 1060"/>
              <a:gd name="T10" fmla="*/ 97 w 868"/>
              <a:gd name="T11" fmla="*/ 48 h 1060"/>
              <a:gd name="T12" fmla="*/ 79 w 868"/>
              <a:gd name="T13" fmla="*/ 52 h 1060"/>
              <a:gd name="T14" fmla="*/ 63 w 868"/>
              <a:gd name="T15" fmla="*/ 62 h 1060"/>
              <a:gd name="T16" fmla="*/ 52 w 868"/>
              <a:gd name="T17" fmla="*/ 78 h 1060"/>
              <a:gd name="T18" fmla="*/ 48 w 868"/>
              <a:gd name="T19" fmla="*/ 97 h 1060"/>
              <a:gd name="T20" fmla="*/ 48 w 868"/>
              <a:gd name="T21" fmla="*/ 963 h 1060"/>
              <a:gd name="T22" fmla="*/ 52 w 868"/>
              <a:gd name="T23" fmla="*/ 983 h 1060"/>
              <a:gd name="T24" fmla="*/ 63 w 868"/>
              <a:gd name="T25" fmla="*/ 997 h 1060"/>
              <a:gd name="T26" fmla="*/ 79 w 868"/>
              <a:gd name="T27" fmla="*/ 1008 h 1060"/>
              <a:gd name="T28" fmla="*/ 97 w 868"/>
              <a:gd name="T29" fmla="*/ 1012 h 1060"/>
              <a:gd name="T30" fmla="*/ 771 w 868"/>
              <a:gd name="T31" fmla="*/ 1012 h 1060"/>
              <a:gd name="T32" fmla="*/ 791 w 868"/>
              <a:gd name="T33" fmla="*/ 1008 h 1060"/>
              <a:gd name="T34" fmla="*/ 805 w 868"/>
              <a:gd name="T35" fmla="*/ 997 h 1060"/>
              <a:gd name="T36" fmla="*/ 815 w 868"/>
              <a:gd name="T37" fmla="*/ 983 h 1060"/>
              <a:gd name="T38" fmla="*/ 819 w 868"/>
              <a:gd name="T39" fmla="*/ 963 h 1060"/>
              <a:gd name="T40" fmla="*/ 819 w 868"/>
              <a:gd name="T41" fmla="*/ 337 h 1060"/>
              <a:gd name="T42" fmla="*/ 579 w 868"/>
              <a:gd name="T43" fmla="*/ 337 h 1060"/>
              <a:gd name="T44" fmla="*/ 560 w 868"/>
              <a:gd name="T45" fmla="*/ 333 h 1060"/>
              <a:gd name="T46" fmla="*/ 545 w 868"/>
              <a:gd name="T47" fmla="*/ 323 h 1060"/>
              <a:gd name="T48" fmla="*/ 534 w 868"/>
              <a:gd name="T49" fmla="*/ 309 h 1060"/>
              <a:gd name="T50" fmla="*/ 530 w 868"/>
              <a:gd name="T51" fmla="*/ 289 h 1060"/>
              <a:gd name="T52" fmla="*/ 530 w 868"/>
              <a:gd name="T53" fmla="*/ 48 h 1060"/>
              <a:gd name="T54" fmla="*/ 97 w 868"/>
              <a:gd name="T55" fmla="*/ 48 h 1060"/>
              <a:gd name="T56" fmla="*/ 97 w 868"/>
              <a:gd name="T57" fmla="*/ 0 h 1060"/>
              <a:gd name="T58" fmla="*/ 627 w 868"/>
              <a:gd name="T59" fmla="*/ 0 h 1060"/>
              <a:gd name="T60" fmla="*/ 868 w 868"/>
              <a:gd name="T61" fmla="*/ 265 h 1060"/>
              <a:gd name="T62" fmla="*/ 868 w 868"/>
              <a:gd name="T63" fmla="*/ 963 h 1060"/>
              <a:gd name="T64" fmla="*/ 864 w 868"/>
              <a:gd name="T65" fmla="*/ 989 h 1060"/>
              <a:gd name="T66" fmla="*/ 855 w 868"/>
              <a:gd name="T67" fmla="*/ 1013 h 1060"/>
              <a:gd name="T68" fmla="*/ 839 w 868"/>
              <a:gd name="T69" fmla="*/ 1031 h 1060"/>
              <a:gd name="T70" fmla="*/ 819 w 868"/>
              <a:gd name="T71" fmla="*/ 1047 h 1060"/>
              <a:gd name="T72" fmla="*/ 797 w 868"/>
              <a:gd name="T73" fmla="*/ 1056 h 1060"/>
              <a:gd name="T74" fmla="*/ 771 w 868"/>
              <a:gd name="T75" fmla="*/ 1060 h 1060"/>
              <a:gd name="T76" fmla="*/ 97 w 868"/>
              <a:gd name="T77" fmla="*/ 1060 h 1060"/>
              <a:gd name="T78" fmla="*/ 71 w 868"/>
              <a:gd name="T79" fmla="*/ 1056 h 1060"/>
              <a:gd name="T80" fmla="*/ 48 w 868"/>
              <a:gd name="T81" fmla="*/ 1047 h 1060"/>
              <a:gd name="T82" fmla="*/ 29 w 868"/>
              <a:gd name="T83" fmla="*/ 1031 h 1060"/>
              <a:gd name="T84" fmla="*/ 13 w 868"/>
              <a:gd name="T85" fmla="*/ 1013 h 1060"/>
              <a:gd name="T86" fmla="*/ 4 w 868"/>
              <a:gd name="T87" fmla="*/ 989 h 1060"/>
              <a:gd name="T88" fmla="*/ 0 w 868"/>
              <a:gd name="T89" fmla="*/ 963 h 1060"/>
              <a:gd name="T90" fmla="*/ 0 w 868"/>
              <a:gd name="T91" fmla="*/ 97 h 1060"/>
              <a:gd name="T92" fmla="*/ 4 w 868"/>
              <a:gd name="T93" fmla="*/ 70 h 1060"/>
              <a:gd name="T94" fmla="*/ 13 w 868"/>
              <a:gd name="T95" fmla="*/ 48 h 1060"/>
              <a:gd name="T96" fmla="*/ 29 w 868"/>
              <a:gd name="T97" fmla="*/ 28 h 1060"/>
              <a:gd name="T98" fmla="*/ 48 w 868"/>
              <a:gd name="T99" fmla="*/ 13 h 1060"/>
              <a:gd name="T100" fmla="*/ 71 w 868"/>
              <a:gd name="T101" fmla="*/ 4 h 1060"/>
              <a:gd name="T102" fmla="*/ 97 w 868"/>
              <a:gd name="T103"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68" h="1060">
                <a:moveTo>
                  <a:pt x="579" y="48"/>
                </a:moveTo>
                <a:lnTo>
                  <a:pt x="579" y="289"/>
                </a:lnTo>
                <a:lnTo>
                  <a:pt x="819" y="289"/>
                </a:lnTo>
                <a:lnTo>
                  <a:pt x="602" y="48"/>
                </a:lnTo>
                <a:lnTo>
                  <a:pt x="579" y="48"/>
                </a:lnTo>
                <a:close/>
                <a:moveTo>
                  <a:pt x="97" y="48"/>
                </a:moveTo>
                <a:lnTo>
                  <a:pt x="79" y="52"/>
                </a:lnTo>
                <a:lnTo>
                  <a:pt x="63" y="62"/>
                </a:lnTo>
                <a:lnTo>
                  <a:pt x="52" y="78"/>
                </a:lnTo>
                <a:lnTo>
                  <a:pt x="48" y="97"/>
                </a:lnTo>
                <a:lnTo>
                  <a:pt x="48" y="963"/>
                </a:lnTo>
                <a:lnTo>
                  <a:pt x="52" y="983"/>
                </a:lnTo>
                <a:lnTo>
                  <a:pt x="63" y="997"/>
                </a:lnTo>
                <a:lnTo>
                  <a:pt x="79" y="1008"/>
                </a:lnTo>
                <a:lnTo>
                  <a:pt x="97" y="1012"/>
                </a:lnTo>
                <a:lnTo>
                  <a:pt x="771" y="1012"/>
                </a:lnTo>
                <a:lnTo>
                  <a:pt x="791" y="1008"/>
                </a:lnTo>
                <a:lnTo>
                  <a:pt x="805" y="997"/>
                </a:lnTo>
                <a:lnTo>
                  <a:pt x="815" y="983"/>
                </a:lnTo>
                <a:lnTo>
                  <a:pt x="819" y="963"/>
                </a:lnTo>
                <a:lnTo>
                  <a:pt x="819" y="337"/>
                </a:lnTo>
                <a:lnTo>
                  <a:pt x="579" y="337"/>
                </a:lnTo>
                <a:lnTo>
                  <a:pt x="560" y="333"/>
                </a:lnTo>
                <a:lnTo>
                  <a:pt x="545" y="323"/>
                </a:lnTo>
                <a:lnTo>
                  <a:pt x="534" y="309"/>
                </a:lnTo>
                <a:lnTo>
                  <a:pt x="530" y="289"/>
                </a:lnTo>
                <a:lnTo>
                  <a:pt x="530" y="48"/>
                </a:lnTo>
                <a:lnTo>
                  <a:pt x="97" y="48"/>
                </a:lnTo>
                <a:close/>
                <a:moveTo>
                  <a:pt x="97" y="0"/>
                </a:moveTo>
                <a:lnTo>
                  <a:pt x="627" y="0"/>
                </a:lnTo>
                <a:lnTo>
                  <a:pt x="868" y="265"/>
                </a:lnTo>
                <a:lnTo>
                  <a:pt x="868" y="963"/>
                </a:lnTo>
                <a:lnTo>
                  <a:pt x="864" y="989"/>
                </a:lnTo>
                <a:lnTo>
                  <a:pt x="855" y="1013"/>
                </a:lnTo>
                <a:lnTo>
                  <a:pt x="839" y="1031"/>
                </a:lnTo>
                <a:lnTo>
                  <a:pt x="819" y="1047"/>
                </a:lnTo>
                <a:lnTo>
                  <a:pt x="797" y="1056"/>
                </a:lnTo>
                <a:lnTo>
                  <a:pt x="771" y="1060"/>
                </a:lnTo>
                <a:lnTo>
                  <a:pt x="97" y="1060"/>
                </a:lnTo>
                <a:lnTo>
                  <a:pt x="71" y="1056"/>
                </a:lnTo>
                <a:lnTo>
                  <a:pt x="48" y="1047"/>
                </a:lnTo>
                <a:lnTo>
                  <a:pt x="29" y="1031"/>
                </a:lnTo>
                <a:lnTo>
                  <a:pt x="13" y="1013"/>
                </a:lnTo>
                <a:lnTo>
                  <a:pt x="4" y="989"/>
                </a:lnTo>
                <a:lnTo>
                  <a:pt x="0" y="963"/>
                </a:lnTo>
                <a:lnTo>
                  <a:pt x="0" y="97"/>
                </a:lnTo>
                <a:lnTo>
                  <a:pt x="4" y="70"/>
                </a:lnTo>
                <a:lnTo>
                  <a:pt x="13" y="48"/>
                </a:lnTo>
                <a:lnTo>
                  <a:pt x="29" y="28"/>
                </a:lnTo>
                <a:lnTo>
                  <a:pt x="48" y="13"/>
                </a:lnTo>
                <a:lnTo>
                  <a:pt x="71" y="4"/>
                </a:lnTo>
                <a:lnTo>
                  <a:pt x="9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6" name="Freeform 54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212942" y="1714802"/>
            <a:ext cx="364128" cy="444176"/>
          </a:xfrm>
          <a:custGeom>
            <a:avLst/>
            <a:gdLst>
              <a:gd name="T0" fmla="*/ 302 w 605"/>
              <a:gd name="T1" fmla="*/ 302 h 738"/>
              <a:gd name="T2" fmla="*/ 302 w 605"/>
              <a:gd name="T3" fmla="*/ 204 h 738"/>
              <a:gd name="T4" fmla="*/ 54 w 605"/>
              <a:gd name="T5" fmla="*/ 204 h 738"/>
              <a:gd name="T6" fmla="*/ 35 w 605"/>
              <a:gd name="T7" fmla="*/ 222 h 738"/>
              <a:gd name="T8" fmla="*/ 33 w 605"/>
              <a:gd name="T9" fmla="*/ 671 h 738"/>
              <a:gd name="T10" fmla="*/ 43 w 605"/>
              <a:gd name="T11" fmla="*/ 695 h 738"/>
              <a:gd name="T12" fmla="*/ 67 w 605"/>
              <a:gd name="T13" fmla="*/ 706 h 738"/>
              <a:gd name="T14" fmla="*/ 382 w 605"/>
              <a:gd name="T15" fmla="*/ 703 h 738"/>
              <a:gd name="T16" fmla="*/ 401 w 605"/>
              <a:gd name="T17" fmla="*/ 685 h 738"/>
              <a:gd name="T18" fmla="*/ 403 w 605"/>
              <a:gd name="T19" fmla="*/ 336 h 738"/>
              <a:gd name="T20" fmla="*/ 289 w 605"/>
              <a:gd name="T21" fmla="*/ 334 h 738"/>
              <a:gd name="T22" fmla="*/ 271 w 605"/>
              <a:gd name="T23" fmla="*/ 315 h 738"/>
              <a:gd name="T24" fmla="*/ 268 w 605"/>
              <a:gd name="T25" fmla="*/ 202 h 738"/>
              <a:gd name="T26" fmla="*/ 67 w 605"/>
              <a:gd name="T27" fmla="*/ 167 h 738"/>
              <a:gd name="T28" fmla="*/ 436 w 605"/>
              <a:gd name="T29" fmla="*/ 302 h 738"/>
              <a:gd name="T30" fmla="*/ 433 w 605"/>
              <a:gd name="T31" fmla="*/ 692 h 738"/>
              <a:gd name="T32" fmla="*/ 408 w 605"/>
              <a:gd name="T33" fmla="*/ 726 h 738"/>
              <a:gd name="T34" fmla="*/ 369 w 605"/>
              <a:gd name="T35" fmla="*/ 738 h 738"/>
              <a:gd name="T36" fmla="*/ 46 w 605"/>
              <a:gd name="T37" fmla="*/ 736 h 738"/>
              <a:gd name="T38" fmla="*/ 13 w 605"/>
              <a:gd name="T39" fmla="*/ 711 h 738"/>
              <a:gd name="T40" fmla="*/ 0 w 605"/>
              <a:gd name="T41" fmla="*/ 671 h 738"/>
              <a:gd name="T42" fmla="*/ 2 w 605"/>
              <a:gd name="T43" fmla="*/ 213 h 738"/>
              <a:gd name="T44" fmla="*/ 27 w 605"/>
              <a:gd name="T45" fmla="*/ 181 h 738"/>
              <a:gd name="T46" fmla="*/ 67 w 605"/>
              <a:gd name="T47" fmla="*/ 167 h 738"/>
              <a:gd name="T48" fmla="*/ 470 w 605"/>
              <a:gd name="T49" fmla="*/ 135 h 738"/>
              <a:gd name="T50" fmla="*/ 470 w 605"/>
              <a:gd name="T51" fmla="*/ 37 h 738"/>
              <a:gd name="T52" fmla="*/ 487 w 605"/>
              <a:gd name="T53" fmla="*/ 0 h 738"/>
              <a:gd name="T54" fmla="*/ 605 w 605"/>
              <a:gd name="T55" fmla="*/ 504 h 738"/>
              <a:gd name="T56" fmla="*/ 592 w 605"/>
              <a:gd name="T57" fmla="*/ 543 h 738"/>
              <a:gd name="T58" fmla="*/ 559 w 605"/>
              <a:gd name="T59" fmla="*/ 568 h 738"/>
              <a:gd name="T60" fmla="*/ 487 w 605"/>
              <a:gd name="T61" fmla="*/ 571 h 738"/>
              <a:gd name="T62" fmla="*/ 476 w 605"/>
              <a:gd name="T63" fmla="*/ 568 h 738"/>
              <a:gd name="T64" fmla="*/ 471 w 605"/>
              <a:gd name="T65" fmla="*/ 559 h 738"/>
              <a:gd name="T66" fmla="*/ 471 w 605"/>
              <a:gd name="T67" fmla="*/ 548 h 738"/>
              <a:gd name="T68" fmla="*/ 476 w 605"/>
              <a:gd name="T69" fmla="*/ 541 h 738"/>
              <a:gd name="T70" fmla="*/ 487 w 605"/>
              <a:gd name="T71" fmla="*/ 537 h 738"/>
              <a:gd name="T72" fmla="*/ 550 w 605"/>
              <a:gd name="T73" fmla="*/ 534 h 738"/>
              <a:gd name="T74" fmla="*/ 568 w 605"/>
              <a:gd name="T75" fmla="*/ 517 h 738"/>
              <a:gd name="T76" fmla="*/ 571 w 605"/>
              <a:gd name="T77" fmla="*/ 167 h 738"/>
              <a:gd name="T78" fmla="*/ 457 w 605"/>
              <a:gd name="T79" fmla="*/ 165 h 738"/>
              <a:gd name="T80" fmla="*/ 439 w 605"/>
              <a:gd name="T81" fmla="*/ 148 h 738"/>
              <a:gd name="T82" fmla="*/ 436 w 605"/>
              <a:gd name="T83" fmla="*/ 34 h 738"/>
              <a:gd name="T84" fmla="*/ 221 w 605"/>
              <a:gd name="T85" fmla="*/ 37 h 738"/>
              <a:gd name="T86" fmla="*/ 204 w 605"/>
              <a:gd name="T87" fmla="*/ 54 h 738"/>
              <a:gd name="T88" fmla="*/ 202 w 605"/>
              <a:gd name="T89" fmla="*/ 118 h 738"/>
              <a:gd name="T90" fmla="*/ 198 w 605"/>
              <a:gd name="T91" fmla="*/ 127 h 738"/>
              <a:gd name="T92" fmla="*/ 190 w 605"/>
              <a:gd name="T93" fmla="*/ 133 h 738"/>
              <a:gd name="T94" fmla="*/ 179 w 605"/>
              <a:gd name="T95" fmla="*/ 133 h 738"/>
              <a:gd name="T96" fmla="*/ 171 w 605"/>
              <a:gd name="T97" fmla="*/ 127 h 738"/>
              <a:gd name="T98" fmla="*/ 167 w 605"/>
              <a:gd name="T99" fmla="*/ 118 h 738"/>
              <a:gd name="T100" fmla="*/ 171 w 605"/>
              <a:gd name="T101" fmla="*/ 46 h 738"/>
              <a:gd name="T102" fmla="*/ 195 w 605"/>
              <a:gd name="T103" fmla="*/ 13 h 738"/>
              <a:gd name="T104" fmla="*/ 234 w 605"/>
              <a:gd name="T105" fmla="*/ 0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05" h="738">
                <a:moveTo>
                  <a:pt x="302" y="204"/>
                </a:moveTo>
                <a:lnTo>
                  <a:pt x="302" y="302"/>
                </a:lnTo>
                <a:lnTo>
                  <a:pt x="390" y="302"/>
                </a:lnTo>
                <a:lnTo>
                  <a:pt x="302" y="204"/>
                </a:lnTo>
                <a:close/>
                <a:moveTo>
                  <a:pt x="67" y="202"/>
                </a:moveTo>
                <a:lnTo>
                  <a:pt x="54" y="204"/>
                </a:lnTo>
                <a:lnTo>
                  <a:pt x="43" y="211"/>
                </a:lnTo>
                <a:lnTo>
                  <a:pt x="35" y="222"/>
                </a:lnTo>
                <a:lnTo>
                  <a:pt x="33" y="236"/>
                </a:lnTo>
                <a:lnTo>
                  <a:pt x="33" y="671"/>
                </a:lnTo>
                <a:lnTo>
                  <a:pt x="35" y="685"/>
                </a:lnTo>
                <a:lnTo>
                  <a:pt x="43" y="695"/>
                </a:lnTo>
                <a:lnTo>
                  <a:pt x="54" y="703"/>
                </a:lnTo>
                <a:lnTo>
                  <a:pt x="67" y="706"/>
                </a:lnTo>
                <a:lnTo>
                  <a:pt x="369" y="706"/>
                </a:lnTo>
                <a:lnTo>
                  <a:pt x="382" y="703"/>
                </a:lnTo>
                <a:lnTo>
                  <a:pt x="393" y="695"/>
                </a:lnTo>
                <a:lnTo>
                  <a:pt x="401" y="685"/>
                </a:lnTo>
                <a:lnTo>
                  <a:pt x="403" y="671"/>
                </a:lnTo>
                <a:lnTo>
                  <a:pt x="403" y="336"/>
                </a:lnTo>
                <a:lnTo>
                  <a:pt x="302" y="336"/>
                </a:lnTo>
                <a:lnTo>
                  <a:pt x="289" y="334"/>
                </a:lnTo>
                <a:lnTo>
                  <a:pt x="279" y="326"/>
                </a:lnTo>
                <a:lnTo>
                  <a:pt x="271" y="315"/>
                </a:lnTo>
                <a:lnTo>
                  <a:pt x="268" y="302"/>
                </a:lnTo>
                <a:lnTo>
                  <a:pt x="268" y="202"/>
                </a:lnTo>
                <a:lnTo>
                  <a:pt x="67" y="202"/>
                </a:lnTo>
                <a:close/>
                <a:moveTo>
                  <a:pt x="67" y="167"/>
                </a:moveTo>
                <a:lnTo>
                  <a:pt x="319" y="167"/>
                </a:lnTo>
                <a:lnTo>
                  <a:pt x="436" y="302"/>
                </a:lnTo>
                <a:lnTo>
                  <a:pt x="436" y="671"/>
                </a:lnTo>
                <a:lnTo>
                  <a:pt x="433" y="692"/>
                </a:lnTo>
                <a:lnTo>
                  <a:pt x="423" y="711"/>
                </a:lnTo>
                <a:lnTo>
                  <a:pt x="408" y="726"/>
                </a:lnTo>
                <a:lnTo>
                  <a:pt x="390" y="736"/>
                </a:lnTo>
                <a:lnTo>
                  <a:pt x="369" y="738"/>
                </a:lnTo>
                <a:lnTo>
                  <a:pt x="67" y="738"/>
                </a:lnTo>
                <a:lnTo>
                  <a:pt x="46" y="736"/>
                </a:lnTo>
                <a:lnTo>
                  <a:pt x="27" y="726"/>
                </a:lnTo>
                <a:lnTo>
                  <a:pt x="13" y="711"/>
                </a:lnTo>
                <a:lnTo>
                  <a:pt x="2" y="692"/>
                </a:lnTo>
                <a:lnTo>
                  <a:pt x="0" y="671"/>
                </a:lnTo>
                <a:lnTo>
                  <a:pt x="0" y="236"/>
                </a:lnTo>
                <a:lnTo>
                  <a:pt x="2" y="213"/>
                </a:lnTo>
                <a:lnTo>
                  <a:pt x="13" y="195"/>
                </a:lnTo>
                <a:lnTo>
                  <a:pt x="27" y="181"/>
                </a:lnTo>
                <a:lnTo>
                  <a:pt x="46" y="171"/>
                </a:lnTo>
                <a:lnTo>
                  <a:pt x="67" y="167"/>
                </a:lnTo>
                <a:close/>
                <a:moveTo>
                  <a:pt x="470" y="37"/>
                </a:moveTo>
                <a:lnTo>
                  <a:pt x="470" y="135"/>
                </a:lnTo>
                <a:lnTo>
                  <a:pt x="558" y="135"/>
                </a:lnTo>
                <a:lnTo>
                  <a:pt x="470" y="37"/>
                </a:lnTo>
                <a:close/>
                <a:moveTo>
                  <a:pt x="234" y="0"/>
                </a:moveTo>
                <a:lnTo>
                  <a:pt x="487" y="0"/>
                </a:lnTo>
                <a:lnTo>
                  <a:pt x="605" y="135"/>
                </a:lnTo>
                <a:lnTo>
                  <a:pt x="605" y="504"/>
                </a:lnTo>
                <a:lnTo>
                  <a:pt x="601" y="525"/>
                </a:lnTo>
                <a:lnTo>
                  <a:pt x="592" y="543"/>
                </a:lnTo>
                <a:lnTo>
                  <a:pt x="577" y="558"/>
                </a:lnTo>
                <a:lnTo>
                  <a:pt x="559" y="568"/>
                </a:lnTo>
                <a:lnTo>
                  <a:pt x="537" y="571"/>
                </a:lnTo>
                <a:lnTo>
                  <a:pt x="487" y="571"/>
                </a:lnTo>
                <a:lnTo>
                  <a:pt x="482" y="569"/>
                </a:lnTo>
                <a:lnTo>
                  <a:pt x="476" y="568"/>
                </a:lnTo>
                <a:lnTo>
                  <a:pt x="474" y="564"/>
                </a:lnTo>
                <a:lnTo>
                  <a:pt x="471" y="559"/>
                </a:lnTo>
                <a:lnTo>
                  <a:pt x="470" y="554"/>
                </a:lnTo>
                <a:lnTo>
                  <a:pt x="471" y="548"/>
                </a:lnTo>
                <a:lnTo>
                  <a:pt x="474" y="545"/>
                </a:lnTo>
                <a:lnTo>
                  <a:pt x="476" y="541"/>
                </a:lnTo>
                <a:lnTo>
                  <a:pt x="482" y="538"/>
                </a:lnTo>
                <a:lnTo>
                  <a:pt x="487" y="537"/>
                </a:lnTo>
                <a:lnTo>
                  <a:pt x="537" y="537"/>
                </a:lnTo>
                <a:lnTo>
                  <a:pt x="550" y="534"/>
                </a:lnTo>
                <a:lnTo>
                  <a:pt x="560" y="527"/>
                </a:lnTo>
                <a:lnTo>
                  <a:pt x="568" y="517"/>
                </a:lnTo>
                <a:lnTo>
                  <a:pt x="571" y="504"/>
                </a:lnTo>
                <a:lnTo>
                  <a:pt x="571" y="167"/>
                </a:lnTo>
                <a:lnTo>
                  <a:pt x="470" y="167"/>
                </a:lnTo>
                <a:lnTo>
                  <a:pt x="457" y="165"/>
                </a:lnTo>
                <a:lnTo>
                  <a:pt x="446" y="158"/>
                </a:lnTo>
                <a:lnTo>
                  <a:pt x="439" y="148"/>
                </a:lnTo>
                <a:lnTo>
                  <a:pt x="436" y="135"/>
                </a:lnTo>
                <a:lnTo>
                  <a:pt x="436" y="34"/>
                </a:lnTo>
                <a:lnTo>
                  <a:pt x="234" y="34"/>
                </a:lnTo>
                <a:lnTo>
                  <a:pt x="221" y="37"/>
                </a:lnTo>
                <a:lnTo>
                  <a:pt x="211" y="43"/>
                </a:lnTo>
                <a:lnTo>
                  <a:pt x="204" y="54"/>
                </a:lnTo>
                <a:lnTo>
                  <a:pt x="202" y="67"/>
                </a:lnTo>
                <a:lnTo>
                  <a:pt x="202" y="118"/>
                </a:lnTo>
                <a:lnTo>
                  <a:pt x="200" y="123"/>
                </a:lnTo>
                <a:lnTo>
                  <a:pt x="198" y="127"/>
                </a:lnTo>
                <a:lnTo>
                  <a:pt x="195" y="131"/>
                </a:lnTo>
                <a:lnTo>
                  <a:pt x="190" y="133"/>
                </a:lnTo>
                <a:lnTo>
                  <a:pt x="184" y="135"/>
                </a:lnTo>
                <a:lnTo>
                  <a:pt x="179" y="133"/>
                </a:lnTo>
                <a:lnTo>
                  <a:pt x="174" y="131"/>
                </a:lnTo>
                <a:lnTo>
                  <a:pt x="171" y="127"/>
                </a:lnTo>
                <a:lnTo>
                  <a:pt x="169" y="123"/>
                </a:lnTo>
                <a:lnTo>
                  <a:pt x="167" y="118"/>
                </a:lnTo>
                <a:lnTo>
                  <a:pt x="167" y="67"/>
                </a:lnTo>
                <a:lnTo>
                  <a:pt x="171" y="46"/>
                </a:lnTo>
                <a:lnTo>
                  <a:pt x="181" y="27"/>
                </a:lnTo>
                <a:lnTo>
                  <a:pt x="195" y="13"/>
                </a:lnTo>
                <a:lnTo>
                  <a:pt x="213" y="4"/>
                </a:lnTo>
                <a:lnTo>
                  <a:pt x="23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 name="Freeform 54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028460" y="1714802"/>
            <a:ext cx="445380" cy="444176"/>
          </a:xfrm>
          <a:custGeom>
            <a:avLst/>
            <a:gdLst>
              <a:gd name="T0" fmla="*/ 168 w 740"/>
              <a:gd name="T1" fmla="*/ 689 h 738"/>
              <a:gd name="T2" fmla="*/ 51 w 740"/>
              <a:gd name="T3" fmla="*/ 571 h 738"/>
              <a:gd name="T4" fmla="*/ 487 w 740"/>
              <a:gd name="T5" fmla="*/ 369 h 738"/>
              <a:gd name="T6" fmla="*/ 498 w 740"/>
              <a:gd name="T7" fmla="*/ 373 h 738"/>
              <a:gd name="T8" fmla="*/ 503 w 740"/>
              <a:gd name="T9" fmla="*/ 381 h 738"/>
              <a:gd name="T10" fmla="*/ 503 w 740"/>
              <a:gd name="T11" fmla="*/ 391 h 738"/>
              <a:gd name="T12" fmla="*/ 498 w 740"/>
              <a:gd name="T13" fmla="*/ 399 h 738"/>
              <a:gd name="T14" fmla="*/ 487 w 740"/>
              <a:gd name="T15" fmla="*/ 403 h 738"/>
              <a:gd name="T16" fmla="*/ 147 w 740"/>
              <a:gd name="T17" fmla="*/ 402 h 738"/>
              <a:gd name="T18" fmla="*/ 138 w 740"/>
              <a:gd name="T19" fmla="*/ 397 h 738"/>
              <a:gd name="T20" fmla="*/ 135 w 740"/>
              <a:gd name="T21" fmla="*/ 386 h 738"/>
              <a:gd name="T22" fmla="*/ 138 w 740"/>
              <a:gd name="T23" fmla="*/ 376 h 738"/>
              <a:gd name="T24" fmla="*/ 147 w 740"/>
              <a:gd name="T25" fmla="*/ 370 h 738"/>
              <a:gd name="T26" fmla="*/ 152 w 740"/>
              <a:gd name="T27" fmla="*/ 268 h 738"/>
              <a:gd name="T28" fmla="*/ 594 w 740"/>
              <a:gd name="T29" fmla="*/ 270 h 738"/>
              <a:gd name="T30" fmla="*/ 603 w 740"/>
              <a:gd name="T31" fmla="*/ 275 h 738"/>
              <a:gd name="T32" fmla="*/ 605 w 740"/>
              <a:gd name="T33" fmla="*/ 285 h 738"/>
              <a:gd name="T34" fmla="*/ 603 w 740"/>
              <a:gd name="T35" fmla="*/ 296 h 738"/>
              <a:gd name="T36" fmla="*/ 594 w 740"/>
              <a:gd name="T37" fmla="*/ 301 h 738"/>
              <a:gd name="T38" fmla="*/ 152 w 740"/>
              <a:gd name="T39" fmla="*/ 302 h 738"/>
              <a:gd name="T40" fmla="*/ 142 w 740"/>
              <a:gd name="T41" fmla="*/ 298 h 738"/>
              <a:gd name="T42" fmla="*/ 135 w 740"/>
              <a:gd name="T43" fmla="*/ 291 h 738"/>
              <a:gd name="T44" fmla="*/ 135 w 740"/>
              <a:gd name="T45" fmla="*/ 280 h 738"/>
              <a:gd name="T46" fmla="*/ 142 w 740"/>
              <a:gd name="T47" fmla="*/ 272 h 738"/>
              <a:gd name="T48" fmla="*/ 152 w 740"/>
              <a:gd name="T49" fmla="*/ 268 h 738"/>
              <a:gd name="T50" fmla="*/ 354 w 740"/>
              <a:gd name="T51" fmla="*/ 167 h 738"/>
              <a:gd name="T52" fmla="*/ 363 w 740"/>
              <a:gd name="T53" fmla="*/ 171 h 738"/>
              <a:gd name="T54" fmla="*/ 370 w 740"/>
              <a:gd name="T55" fmla="*/ 179 h 738"/>
              <a:gd name="T56" fmla="*/ 370 w 740"/>
              <a:gd name="T57" fmla="*/ 190 h 738"/>
              <a:gd name="T58" fmla="*/ 363 w 740"/>
              <a:gd name="T59" fmla="*/ 198 h 738"/>
              <a:gd name="T60" fmla="*/ 354 w 740"/>
              <a:gd name="T61" fmla="*/ 202 h 738"/>
              <a:gd name="T62" fmla="*/ 147 w 740"/>
              <a:gd name="T63" fmla="*/ 200 h 738"/>
              <a:gd name="T64" fmla="*/ 138 w 740"/>
              <a:gd name="T65" fmla="*/ 195 h 738"/>
              <a:gd name="T66" fmla="*/ 135 w 740"/>
              <a:gd name="T67" fmla="*/ 185 h 738"/>
              <a:gd name="T68" fmla="*/ 138 w 740"/>
              <a:gd name="T69" fmla="*/ 174 h 738"/>
              <a:gd name="T70" fmla="*/ 147 w 740"/>
              <a:gd name="T71" fmla="*/ 169 h 738"/>
              <a:gd name="T72" fmla="*/ 34 w 740"/>
              <a:gd name="T73" fmla="*/ 34 h 738"/>
              <a:gd name="T74" fmla="*/ 185 w 740"/>
              <a:gd name="T75" fmla="*/ 537 h 738"/>
              <a:gd name="T76" fmla="*/ 195 w 740"/>
              <a:gd name="T77" fmla="*/ 541 h 738"/>
              <a:gd name="T78" fmla="*/ 201 w 740"/>
              <a:gd name="T79" fmla="*/ 548 h 738"/>
              <a:gd name="T80" fmla="*/ 202 w 740"/>
              <a:gd name="T81" fmla="*/ 706 h 738"/>
              <a:gd name="T82" fmla="*/ 706 w 740"/>
              <a:gd name="T83" fmla="*/ 34 h 738"/>
              <a:gd name="T84" fmla="*/ 34 w 740"/>
              <a:gd name="T85" fmla="*/ 0 h 738"/>
              <a:gd name="T86" fmla="*/ 719 w 740"/>
              <a:gd name="T87" fmla="*/ 3 h 738"/>
              <a:gd name="T88" fmla="*/ 738 w 740"/>
              <a:gd name="T89" fmla="*/ 21 h 738"/>
              <a:gd name="T90" fmla="*/ 740 w 740"/>
              <a:gd name="T91" fmla="*/ 706 h 738"/>
              <a:gd name="T92" fmla="*/ 730 w 740"/>
              <a:gd name="T93" fmla="*/ 729 h 738"/>
              <a:gd name="T94" fmla="*/ 706 w 740"/>
              <a:gd name="T95" fmla="*/ 738 h 738"/>
              <a:gd name="T96" fmla="*/ 0 w 740"/>
              <a:gd name="T97" fmla="*/ 571 h 738"/>
              <a:gd name="T98" fmla="*/ 3 w 740"/>
              <a:gd name="T99" fmla="*/ 21 h 738"/>
              <a:gd name="T100" fmla="*/ 21 w 740"/>
              <a:gd name="T101" fmla="*/ 3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40" h="738">
                <a:moveTo>
                  <a:pt x="51" y="571"/>
                </a:moveTo>
                <a:lnTo>
                  <a:pt x="168" y="689"/>
                </a:lnTo>
                <a:lnTo>
                  <a:pt x="168" y="571"/>
                </a:lnTo>
                <a:lnTo>
                  <a:pt x="51" y="571"/>
                </a:lnTo>
                <a:close/>
                <a:moveTo>
                  <a:pt x="152" y="369"/>
                </a:moveTo>
                <a:lnTo>
                  <a:pt x="487" y="369"/>
                </a:lnTo>
                <a:lnTo>
                  <a:pt x="493" y="370"/>
                </a:lnTo>
                <a:lnTo>
                  <a:pt x="498" y="373"/>
                </a:lnTo>
                <a:lnTo>
                  <a:pt x="502" y="376"/>
                </a:lnTo>
                <a:lnTo>
                  <a:pt x="503" y="381"/>
                </a:lnTo>
                <a:lnTo>
                  <a:pt x="504" y="386"/>
                </a:lnTo>
                <a:lnTo>
                  <a:pt x="503" y="391"/>
                </a:lnTo>
                <a:lnTo>
                  <a:pt x="502" y="397"/>
                </a:lnTo>
                <a:lnTo>
                  <a:pt x="498" y="399"/>
                </a:lnTo>
                <a:lnTo>
                  <a:pt x="493" y="402"/>
                </a:lnTo>
                <a:lnTo>
                  <a:pt x="487" y="403"/>
                </a:lnTo>
                <a:lnTo>
                  <a:pt x="152" y="403"/>
                </a:lnTo>
                <a:lnTo>
                  <a:pt x="147" y="402"/>
                </a:lnTo>
                <a:lnTo>
                  <a:pt x="142" y="399"/>
                </a:lnTo>
                <a:lnTo>
                  <a:pt x="138" y="397"/>
                </a:lnTo>
                <a:lnTo>
                  <a:pt x="135" y="391"/>
                </a:lnTo>
                <a:lnTo>
                  <a:pt x="135" y="386"/>
                </a:lnTo>
                <a:lnTo>
                  <a:pt x="135" y="381"/>
                </a:lnTo>
                <a:lnTo>
                  <a:pt x="138" y="376"/>
                </a:lnTo>
                <a:lnTo>
                  <a:pt x="142" y="373"/>
                </a:lnTo>
                <a:lnTo>
                  <a:pt x="147" y="370"/>
                </a:lnTo>
                <a:lnTo>
                  <a:pt x="152" y="369"/>
                </a:lnTo>
                <a:close/>
                <a:moveTo>
                  <a:pt x="152" y="268"/>
                </a:moveTo>
                <a:lnTo>
                  <a:pt x="588" y="268"/>
                </a:lnTo>
                <a:lnTo>
                  <a:pt x="594" y="270"/>
                </a:lnTo>
                <a:lnTo>
                  <a:pt x="599" y="272"/>
                </a:lnTo>
                <a:lnTo>
                  <a:pt x="603" y="275"/>
                </a:lnTo>
                <a:lnTo>
                  <a:pt x="604" y="280"/>
                </a:lnTo>
                <a:lnTo>
                  <a:pt x="605" y="285"/>
                </a:lnTo>
                <a:lnTo>
                  <a:pt x="604" y="291"/>
                </a:lnTo>
                <a:lnTo>
                  <a:pt x="603" y="296"/>
                </a:lnTo>
                <a:lnTo>
                  <a:pt x="599" y="298"/>
                </a:lnTo>
                <a:lnTo>
                  <a:pt x="594" y="301"/>
                </a:lnTo>
                <a:lnTo>
                  <a:pt x="588" y="302"/>
                </a:lnTo>
                <a:lnTo>
                  <a:pt x="152" y="302"/>
                </a:lnTo>
                <a:lnTo>
                  <a:pt x="147" y="301"/>
                </a:lnTo>
                <a:lnTo>
                  <a:pt x="142" y="298"/>
                </a:lnTo>
                <a:lnTo>
                  <a:pt x="138" y="296"/>
                </a:lnTo>
                <a:lnTo>
                  <a:pt x="135" y="291"/>
                </a:lnTo>
                <a:lnTo>
                  <a:pt x="135" y="285"/>
                </a:lnTo>
                <a:lnTo>
                  <a:pt x="135" y="280"/>
                </a:lnTo>
                <a:lnTo>
                  <a:pt x="138" y="275"/>
                </a:lnTo>
                <a:lnTo>
                  <a:pt x="142" y="272"/>
                </a:lnTo>
                <a:lnTo>
                  <a:pt x="147" y="270"/>
                </a:lnTo>
                <a:lnTo>
                  <a:pt x="152" y="268"/>
                </a:lnTo>
                <a:close/>
                <a:moveTo>
                  <a:pt x="152" y="167"/>
                </a:moveTo>
                <a:lnTo>
                  <a:pt x="354" y="167"/>
                </a:lnTo>
                <a:lnTo>
                  <a:pt x="359" y="169"/>
                </a:lnTo>
                <a:lnTo>
                  <a:pt x="363" y="171"/>
                </a:lnTo>
                <a:lnTo>
                  <a:pt x="367" y="174"/>
                </a:lnTo>
                <a:lnTo>
                  <a:pt x="370" y="179"/>
                </a:lnTo>
                <a:lnTo>
                  <a:pt x="370" y="185"/>
                </a:lnTo>
                <a:lnTo>
                  <a:pt x="370" y="190"/>
                </a:lnTo>
                <a:lnTo>
                  <a:pt x="367" y="195"/>
                </a:lnTo>
                <a:lnTo>
                  <a:pt x="363" y="198"/>
                </a:lnTo>
                <a:lnTo>
                  <a:pt x="359" y="200"/>
                </a:lnTo>
                <a:lnTo>
                  <a:pt x="354" y="202"/>
                </a:lnTo>
                <a:lnTo>
                  <a:pt x="152" y="202"/>
                </a:lnTo>
                <a:lnTo>
                  <a:pt x="147" y="200"/>
                </a:lnTo>
                <a:lnTo>
                  <a:pt x="142" y="198"/>
                </a:lnTo>
                <a:lnTo>
                  <a:pt x="138" y="195"/>
                </a:lnTo>
                <a:lnTo>
                  <a:pt x="135" y="190"/>
                </a:lnTo>
                <a:lnTo>
                  <a:pt x="135" y="185"/>
                </a:lnTo>
                <a:lnTo>
                  <a:pt x="135" y="179"/>
                </a:lnTo>
                <a:lnTo>
                  <a:pt x="138" y="174"/>
                </a:lnTo>
                <a:lnTo>
                  <a:pt x="142" y="171"/>
                </a:lnTo>
                <a:lnTo>
                  <a:pt x="147" y="169"/>
                </a:lnTo>
                <a:lnTo>
                  <a:pt x="152" y="167"/>
                </a:lnTo>
                <a:close/>
                <a:moveTo>
                  <a:pt x="34" y="34"/>
                </a:moveTo>
                <a:lnTo>
                  <a:pt x="34" y="537"/>
                </a:lnTo>
                <a:lnTo>
                  <a:pt x="185" y="537"/>
                </a:lnTo>
                <a:lnTo>
                  <a:pt x="190" y="538"/>
                </a:lnTo>
                <a:lnTo>
                  <a:pt x="195" y="541"/>
                </a:lnTo>
                <a:lnTo>
                  <a:pt x="199" y="545"/>
                </a:lnTo>
                <a:lnTo>
                  <a:pt x="201" y="548"/>
                </a:lnTo>
                <a:lnTo>
                  <a:pt x="202" y="554"/>
                </a:lnTo>
                <a:lnTo>
                  <a:pt x="202" y="706"/>
                </a:lnTo>
                <a:lnTo>
                  <a:pt x="706" y="706"/>
                </a:lnTo>
                <a:lnTo>
                  <a:pt x="706" y="34"/>
                </a:lnTo>
                <a:lnTo>
                  <a:pt x="34" y="34"/>
                </a:lnTo>
                <a:close/>
                <a:moveTo>
                  <a:pt x="34" y="0"/>
                </a:moveTo>
                <a:lnTo>
                  <a:pt x="706" y="0"/>
                </a:lnTo>
                <a:lnTo>
                  <a:pt x="719" y="3"/>
                </a:lnTo>
                <a:lnTo>
                  <a:pt x="730" y="9"/>
                </a:lnTo>
                <a:lnTo>
                  <a:pt x="738" y="21"/>
                </a:lnTo>
                <a:lnTo>
                  <a:pt x="740" y="34"/>
                </a:lnTo>
                <a:lnTo>
                  <a:pt x="740" y="706"/>
                </a:lnTo>
                <a:lnTo>
                  <a:pt x="738" y="719"/>
                </a:lnTo>
                <a:lnTo>
                  <a:pt x="730" y="729"/>
                </a:lnTo>
                <a:lnTo>
                  <a:pt x="719" y="736"/>
                </a:lnTo>
                <a:lnTo>
                  <a:pt x="706" y="738"/>
                </a:lnTo>
                <a:lnTo>
                  <a:pt x="168" y="738"/>
                </a:lnTo>
                <a:lnTo>
                  <a:pt x="0" y="571"/>
                </a:lnTo>
                <a:lnTo>
                  <a:pt x="0" y="34"/>
                </a:lnTo>
                <a:lnTo>
                  <a:pt x="3" y="21"/>
                </a:lnTo>
                <a:lnTo>
                  <a:pt x="11" y="9"/>
                </a:lnTo>
                <a:lnTo>
                  <a:pt x="21" y="3"/>
                </a:lnTo>
                <a:lnTo>
                  <a:pt x="3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 name="Freeform 54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925231" y="1714802"/>
            <a:ext cx="364128" cy="444176"/>
          </a:xfrm>
          <a:custGeom>
            <a:avLst/>
            <a:gdLst>
              <a:gd name="T0" fmla="*/ 101 w 605"/>
              <a:gd name="T1" fmla="*/ 470 h 738"/>
              <a:gd name="T2" fmla="*/ 419 w 605"/>
              <a:gd name="T3" fmla="*/ 482 h 738"/>
              <a:gd name="T4" fmla="*/ 408 w 605"/>
              <a:gd name="T5" fmla="*/ 503 h 738"/>
              <a:gd name="T6" fmla="*/ 87 w 605"/>
              <a:gd name="T7" fmla="*/ 497 h 738"/>
              <a:gd name="T8" fmla="*/ 91 w 605"/>
              <a:gd name="T9" fmla="*/ 474 h 738"/>
              <a:gd name="T10" fmla="*/ 509 w 605"/>
              <a:gd name="T11" fmla="*/ 370 h 738"/>
              <a:gd name="T12" fmla="*/ 520 w 605"/>
              <a:gd name="T13" fmla="*/ 391 h 738"/>
              <a:gd name="T14" fmla="*/ 101 w 605"/>
              <a:gd name="T15" fmla="*/ 403 h 738"/>
              <a:gd name="T16" fmla="*/ 83 w 605"/>
              <a:gd name="T17" fmla="*/ 386 h 738"/>
              <a:gd name="T18" fmla="*/ 101 w 605"/>
              <a:gd name="T19" fmla="*/ 369 h 738"/>
              <a:gd name="T20" fmla="*/ 315 w 605"/>
              <a:gd name="T21" fmla="*/ 275 h 738"/>
              <a:gd name="T22" fmla="*/ 313 w 605"/>
              <a:gd name="T23" fmla="*/ 298 h 738"/>
              <a:gd name="T24" fmla="*/ 91 w 605"/>
              <a:gd name="T25" fmla="*/ 298 h 738"/>
              <a:gd name="T26" fmla="*/ 87 w 605"/>
              <a:gd name="T27" fmla="*/ 275 h 738"/>
              <a:gd name="T28" fmla="*/ 34 w 605"/>
              <a:gd name="T29" fmla="*/ 554 h 738"/>
              <a:gd name="T30" fmla="*/ 487 w 605"/>
              <a:gd name="T31" fmla="*/ 150 h 738"/>
              <a:gd name="T32" fmla="*/ 470 w 605"/>
              <a:gd name="T33" fmla="*/ 167 h 738"/>
              <a:gd name="T34" fmla="*/ 454 w 605"/>
              <a:gd name="T35" fmla="*/ 150 h 738"/>
              <a:gd name="T36" fmla="*/ 416 w 605"/>
              <a:gd name="T37" fmla="*/ 161 h 738"/>
              <a:gd name="T38" fmla="*/ 394 w 605"/>
              <a:gd name="T39" fmla="*/ 165 h 738"/>
              <a:gd name="T40" fmla="*/ 353 w 605"/>
              <a:gd name="T41" fmla="*/ 101 h 738"/>
              <a:gd name="T42" fmla="*/ 341 w 605"/>
              <a:gd name="T43" fmla="*/ 167 h 738"/>
              <a:gd name="T44" fmla="*/ 320 w 605"/>
              <a:gd name="T45" fmla="*/ 156 h 738"/>
              <a:gd name="T46" fmla="*/ 285 w 605"/>
              <a:gd name="T47" fmla="*/ 156 h 738"/>
              <a:gd name="T48" fmla="*/ 263 w 605"/>
              <a:gd name="T49" fmla="*/ 167 h 738"/>
              <a:gd name="T50" fmla="*/ 252 w 605"/>
              <a:gd name="T51" fmla="*/ 101 h 738"/>
              <a:gd name="T52" fmla="*/ 212 w 605"/>
              <a:gd name="T53" fmla="*/ 165 h 738"/>
              <a:gd name="T54" fmla="*/ 188 w 605"/>
              <a:gd name="T55" fmla="*/ 161 h 738"/>
              <a:gd name="T56" fmla="*/ 152 w 605"/>
              <a:gd name="T57" fmla="*/ 150 h 738"/>
              <a:gd name="T58" fmla="*/ 135 w 605"/>
              <a:gd name="T59" fmla="*/ 167 h 738"/>
              <a:gd name="T60" fmla="*/ 118 w 605"/>
              <a:gd name="T61" fmla="*/ 150 h 738"/>
              <a:gd name="T62" fmla="*/ 144 w 605"/>
              <a:gd name="T63" fmla="*/ 3 h 738"/>
              <a:gd name="T64" fmla="*/ 184 w 605"/>
              <a:gd name="T65" fmla="*/ 67 h 738"/>
              <a:gd name="T66" fmla="*/ 196 w 605"/>
              <a:gd name="T67" fmla="*/ 1 h 738"/>
              <a:gd name="T68" fmla="*/ 217 w 605"/>
              <a:gd name="T69" fmla="*/ 12 h 738"/>
              <a:gd name="T70" fmla="*/ 252 w 605"/>
              <a:gd name="T71" fmla="*/ 12 h 738"/>
              <a:gd name="T72" fmla="*/ 275 w 605"/>
              <a:gd name="T73" fmla="*/ 1 h 738"/>
              <a:gd name="T74" fmla="*/ 285 w 605"/>
              <a:gd name="T75" fmla="*/ 67 h 738"/>
              <a:gd name="T76" fmla="*/ 326 w 605"/>
              <a:gd name="T77" fmla="*/ 3 h 738"/>
              <a:gd name="T78" fmla="*/ 349 w 605"/>
              <a:gd name="T79" fmla="*/ 6 h 738"/>
              <a:gd name="T80" fmla="*/ 386 w 605"/>
              <a:gd name="T81" fmla="*/ 17 h 738"/>
              <a:gd name="T82" fmla="*/ 403 w 605"/>
              <a:gd name="T83" fmla="*/ 0 h 738"/>
              <a:gd name="T84" fmla="*/ 420 w 605"/>
              <a:gd name="T85" fmla="*/ 17 h 738"/>
              <a:gd name="T86" fmla="*/ 457 w 605"/>
              <a:gd name="T87" fmla="*/ 6 h 738"/>
              <a:gd name="T88" fmla="*/ 480 w 605"/>
              <a:gd name="T89" fmla="*/ 3 h 738"/>
              <a:gd name="T90" fmla="*/ 571 w 605"/>
              <a:gd name="T91" fmla="*/ 67 h 738"/>
              <a:gd name="T92" fmla="*/ 605 w 605"/>
              <a:gd name="T93" fmla="*/ 706 h 738"/>
              <a:gd name="T94" fmla="*/ 34 w 605"/>
              <a:gd name="T95" fmla="*/ 738 h 738"/>
              <a:gd name="T96" fmla="*/ 0 w 605"/>
              <a:gd name="T97" fmla="*/ 101 h 738"/>
              <a:gd name="T98" fmla="*/ 118 w 605"/>
              <a:gd name="T99" fmla="*/ 67 h 738"/>
              <a:gd name="T100" fmla="*/ 129 w 605"/>
              <a:gd name="T101" fmla="*/ 1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05" h="738">
                <a:moveTo>
                  <a:pt x="34" y="605"/>
                </a:moveTo>
                <a:lnTo>
                  <a:pt x="34" y="706"/>
                </a:lnTo>
                <a:lnTo>
                  <a:pt x="135" y="706"/>
                </a:lnTo>
                <a:lnTo>
                  <a:pt x="34" y="605"/>
                </a:lnTo>
                <a:close/>
                <a:moveTo>
                  <a:pt x="101" y="470"/>
                </a:moveTo>
                <a:lnTo>
                  <a:pt x="403" y="470"/>
                </a:lnTo>
                <a:lnTo>
                  <a:pt x="408" y="471"/>
                </a:lnTo>
                <a:lnTo>
                  <a:pt x="413" y="474"/>
                </a:lnTo>
                <a:lnTo>
                  <a:pt x="416" y="476"/>
                </a:lnTo>
                <a:lnTo>
                  <a:pt x="419" y="482"/>
                </a:lnTo>
                <a:lnTo>
                  <a:pt x="420" y="487"/>
                </a:lnTo>
                <a:lnTo>
                  <a:pt x="419" y="492"/>
                </a:lnTo>
                <a:lnTo>
                  <a:pt x="416" y="497"/>
                </a:lnTo>
                <a:lnTo>
                  <a:pt x="413" y="500"/>
                </a:lnTo>
                <a:lnTo>
                  <a:pt x="408" y="503"/>
                </a:lnTo>
                <a:lnTo>
                  <a:pt x="403" y="504"/>
                </a:lnTo>
                <a:lnTo>
                  <a:pt x="101" y="504"/>
                </a:lnTo>
                <a:lnTo>
                  <a:pt x="95" y="503"/>
                </a:lnTo>
                <a:lnTo>
                  <a:pt x="91" y="500"/>
                </a:lnTo>
                <a:lnTo>
                  <a:pt x="87" y="497"/>
                </a:lnTo>
                <a:lnTo>
                  <a:pt x="85" y="492"/>
                </a:lnTo>
                <a:lnTo>
                  <a:pt x="83" y="487"/>
                </a:lnTo>
                <a:lnTo>
                  <a:pt x="85" y="482"/>
                </a:lnTo>
                <a:lnTo>
                  <a:pt x="87" y="476"/>
                </a:lnTo>
                <a:lnTo>
                  <a:pt x="91" y="474"/>
                </a:lnTo>
                <a:lnTo>
                  <a:pt x="95" y="471"/>
                </a:lnTo>
                <a:lnTo>
                  <a:pt x="101" y="470"/>
                </a:lnTo>
                <a:close/>
                <a:moveTo>
                  <a:pt x="101" y="369"/>
                </a:moveTo>
                <a:lnTo>
                  <a:pt x="504" y="369"/>
                </a:lnTo>
                <a:lnTo>
                  <a:pt x="509" y="370"/>
                </a:lnTo>
                <a:lnTo>
                  <a:pt x="514" y="373"/>
                </a:lnTo>
                <a:lnTo>
                  <a:pt x="517" y="376"/>
                </a:lnTo>
                <a:lnTo>
                  <a:pt x="520" y="381"/>
                </a:lnTo>
                <a:lnTo>
                  <a:pt x="521" y="386"/>
                </a:lnTo>
                <a:lnTo>
                  <a:pt x="520" y="391"/>
                </a:lnTo>
                <a:lnTo>
                  <a:pt x="517" y="397"/>
                </a:lnTo>
                <a:lnTo>
                  <a:pt x="514" y="399"/>
                </a:lnTo>
                <a:lnTo>
                  <a:pt x="509" y="402"/>
                </a:lnTo>
                <a:lnTo>
                  <a:pt x="504" y="403"/>
                </a:lnTo>
                <a:lnTo>
                  <a:pt x="101" y="403"/>
                </a:lnTo>
                <a:lnTo>
                  <a:pt x="95" y="402"/>
                </a:lnTo>
                <a:lnTo>
                  <a:pt x="91" y="399"/>
                </a:lnTo>
                <a:lnTo>
                  <a:pt x="87" y="397"/>
                </a:lnTo>
                <a:lnTo>
                  <a:pt x="85" y="391"/>
                </a:lnTo>
                <a:lnTo>
                  <a:pt x="83" y="386"/>
                </a:lnTo>
                <a:lnTo>
                  <a:pt x="85" y="381"/>
                </a:lnTo>
                <a:lnTo>
                  <a:pt x="87" y="376"/>
                </a:lnTo>
                <a:lnTo>
                  <a:pt x="91" y="373"/>
                </a:lnTo>
                <a:lnTo>
                  <a:pt x="95" y="370"/>
                </a:lnTo>
                <a:lnTo>
                  <a:pt x="101" y="369"/>
                </a:lnTo>
                <a:close/>
                <a:moveTo>
                  <a:pt x="101" y="268"/>
                </a:moveTo>
                <a:lnTo>
                  <a:pt x="302" y="268"/>
                </a:lnTo>
                <a:lnTo>
                  <a:pt x="307" y="270"/>
                </a:lnTo>
                <a:lnTo>
                  <a:pt x="313" y="272"/>
                </a:lnTo>
                <a:lnTo>
                  <a:pt x="315" y="275"/>
                </a:lnTo>
                <a:lnTo>
                  <a:pt x="318" y="280"/>
                </a:lnTo>
                <a:lnTo>
                  <a:pt x="319" y="285"/>
                </a:lnTo>
                <a:lnTo>
                  <a:pt x="318" y="291"/>
                </a:lnTo>
                <a:lnTo>
                  <a:pt x="315" y="296"/>
                </a:lnTo>
                <a:lnTo>
                  <a:pt x="313" y="298"/>
                </a:lnTo>
                <a:lnTo>
                  <a:pt x="307" y="301"/>
                </a:lnTo>
                <a:lnTo>
                  <a:pt x="302" y="302"/>
                </a:lnTo>
                <a:lnTo>
                  <a:pt x="101" y="302"/>
                </a:lnTo>
                <a:lnTo>
                  <a:pt x="95" y="301"/>
                </a:lnTo>
                <a:lnTo>
                  <a:pt x="91" y="298"/>
                </a:lnTo>
                <a:lnTo>
                  <a:pt x="87" y="296"/>
                </a:lnTo>
                <a:lnTo>
                  <a:pt x="85" y="291"/>
                </a:lnTo>
                <a:lnTo>
                  <a:pt x="83" y="285"/>
                </a:lnTo>
                <a:lnTo>
                  <a:pt x="85" y="280"/>
                </a:lnTo>
                <a:lnTo>
                  <a:pt x="87" y="275"/>
                </a:lnTo>
                <a:lnTo>
                  <a:pt x="91" y="272"/>
                </a:lnTo>
                <a:lnTo>
                  <a:pt x="95" y="270"/>
                </a:lnTo>
                <a:lnTo>
                  <a:pt x="101" y="268"/>
                </a:lnTo>
                <a:close/>
                <a:moveTo>
                  <a:pt x="34" y="101"/>
                </a:moveTo>
                <a:lnTo>
                  <a:pt x="34" y="554"/>
                </a:lnTo>
                <a:lnTo>
                  <a:pt x="184" y="706"/>
                </a:lnTo>
                <a:lnTo>
                  <a:pt x="571" y="706"/>
                </a:lnTo>
                <a:lnTo>
                  <a:pt x="571" y="101"/>
                </a:lnTo>
                <a:lnTo>
                  <a:pt x="487" y="101"/>
                </a:lnTo>
                <a:lnTo>
                  <a:pt x="487" y="150"/>
                </a:lnTo>
                <a:lnTo>
                  <a:pt x="487" y="156"/>
                </a:lnTo>
                <a:lnTo>
                  <a:pt x="484" y="161"/>
                </a:lnTo>
                <a:lnTo>
                  <a:pt x="480" y="165"/>
                </a:lnTo>
                <a:lnTo>
                  <a:pt x="475" y="167"/>
                </a:lnTo>
                <a:lnTo>
                  <a:pt x="470" y="167"/>
                </a:lnTo>
                <a:lnTo>
                  <a:pt x="465" y="167"/>
                </a:lnTo>
                <a:lnTo>
                  <a:pt x="461" y="165"/>
                </a:lnTo>
                <a:lnTo>
                  <a:pt x="457" y="161"/>
                </a:lnTo>
                <a:lnTo>
                  <a:pt x="454" y="156"/>
                </a:lnTo>
                <a:lnTo>
                  <a:pt x="454" y="150"/>
                </a:lnTo>
                <a:lnTo>
                  <a:pt x="454" y="101"/>
                </a:lnTo>
                <a:lnTo>
                  <a:pt x="420" y="101"/>
                </a:lnTo>
                <a:lnTo>
                  <a:pt x="420" y="150"/>
                </a:lnTo>
                <a:lnTo>
                  <a:pt x="419" y="156"/>
                </a:lnTo>
                <a:lnTo>
                  <a:pt x="416" y="161"/>
                </a:lnTo>
                <a:lnTo>
                  <a:pt x="413" y="165"/>
                </a:lnTo>
                <a:lnTo>
                  <a:pt x="408" y="167"/>
                </a:lnTo>
                <a:lnTo>
                  <a:pt x="403" y="167"/>
                </a:lnTo>
                <a:lnTo>
                  <a:pt x="398" y="167"/>
                </a:lnTo>
                <a:lnTo>
                  <a:pt x="394" y="165"/>
                </a:lnTo>
                <a:lnTo>
                  <a:pt x="390" y="161"/>
                </a:lnTo>
                <a:lnTo>
                  <a:pt x="387" y="156"/>
                </a:lnTo>
                <a:lnTo>
                  <a:pt x="386" y="150"/>
                </a:lnTo>
                <a:lnTo>
                  <a:pt x="386" y="101"/>
                </a:lnTo>
                <a:lnTo>
                  <a:pt x="353" y="101"/>
                </a:lnTo>
                <a:lnTo>
                  <a:pt x="353" y="150"/>
                </a:lnTo>
                <a:lnTo>
                  <a:pt x="352" y="156"/>
                </a:lnTo>
                <a:lnTo>
                  <a:pt x="349" y="161"/>
                </a:lnTo>
                <a:lnTo>
                  <a:pt x="345" y="165"/>
                </a:lnTo>
                <a:lnTo>
                  <a:pt x="341" y="167"/>
                </a:lnTo>
                <a:lnTo>
                  <a:pt x="336" y="167"/>
                </a:lnTo>
                <a:lnTo>
                  <a:pt x="331" y="167"/>
                </a:lnTo>
                <a:lnTo>
                  <a:pt x="326" y="165"/>
                </a:lnTo>
                <a:lnTo>
                  <a:pt x="322" y="161"/>
                </a:lnTo>
                <a:lnTo>
                  <a:pt x="320" y="156"/>
                </a:lnTo>
                <a:lnTo>
                  <a:pt x="319" y="150"/>
                </a:lnTo>
                <a:lnTo>
                  <a:pt x="319" y="101"/>
                </a:lnTo>
                <a:lnTo>
                  <a:pt x="285" y="101"/>
                </a:lnTo>
                <a:lnTo>
                  <a:pt x="285" y="150"/>
                </a:lnTo>
                <a:lnTo>
                  <a:pt x="285" y="156"/>
                </a:lnTo>
                <a:lnTo>
                  <a:pt x="283" y="161"/>
                </a:lnTo>
                <a:lnTo>
                  <a:pt x="279" y="165"/>
                </a:lnTo>
                <a:lnTo>
                  <a:pt x="275" y="167"/>
                </a:lnTo>
                <a:lnTo>
                  <a:pt x="268" y="167"/>
                </a:lnTo>
                <a:lnTo>
                  <a:pt x="263" y="167"/>
                </a:lnTo>
                <a:lnTo>
                  <a:pt x="259" y="165"/>
                </a:lnTo>
                <a:lnTo>
                  <a:pt x="255" y="161"/>
                </a:lnTo>
                <a:lnTo>
                  <a:pt x="252" y="156"/>
                </a:lnTo>
                <a:lnTo>
                  <a:pt x="252" y="150"/>
                </a:lnTo>
                <a:lnTo>
                  <a:pt x="252" y="101"/>
                </a:lnTo>
                <a:lnTo>
                  <a:pt x="218" y="101"/>
                </a:lnTo>
                <a:lnTo>
                  <a:pt x="218" y="150"/>
                </a:lnTo>
                <a:lnTo>
                  <a:pt x="217" y="156"/>
                </a:lnTo>
                <a:lnTo>
                  <a:pt x="214" y="161"/>
                </a:lnTo>
                <a:lnTo>
                  <a:pt x="212" y="165"/>
                </a:lnTo>
                <a:lnTo>
                  <a:pt x="207" y="167"/>
                </a:lnTo>
                <a:lnTo>
                  <a:pt x="201" y="167"/>
                </a:lnTo>
                <a:lnTo>
                  <a:pt x="196" y="167"/>
                </a:lnTo>
                <a:lnTo>
                  <a:pt x="192" y="165"/>
                </a:lnTo>
                <a:lnTo>
                  <a:pt x="188" y="161"/>
                </a:lnTo>
                <a:lnTo>
                  <a:pt x="186" y="156"/>
                </a:lnTo>
                <a:lnTo>
                  <a:pt x="184" y="150"/>
                </a:lnTo>
                <a:lnTo>
                  <a:pt x="184" y="101"/>
                </a:lnTo>
                <a:lnTo>
                  <a:pt x="152" y="101"/>
                </a:lnTo>
                <a:lnTo>
                  <a:pt x="152" y="150"/>
                </a:lnTo>
                <a:lnTo>
                  <a:pt x="150" y="156"/>
                </a:lnTo>
                <a:lnTo>
                  <a:pt x="148" y="161"/>
                </a:lnTo>
                <a:lnTo>
                  <a:pt x="144" y="165"/>
                </a:lnTo>
                <a:lnTo>
                  <a:pt x="140" y="167"/>
                </a:lnTo>
                <a:lnTo>
                  <a:pt x="135" y="167"/>
                </a:lnTo>
                <a:lnTo>
                  <a:pt x="129" y="167"/>
                </a:lnTo>
                <a:lnTo>
                  <a:pt x="124" y="165"/>
                </a:lnTo>
                <a:lnTo>
                  <a:pt x="120" y="161"/>
                </a:lnTo>
                <a:lnTo>
                  <a:pt x="119" y="156"/>
                </a:lnTo>
                <a:lnTo>
                  <a:pt x="118" y="150"/>
                </a:lnTo>
                <a:lnTo>
                  <a:pt x="118" y="101"/>
                </a:lnTo>
                <a:lnTo>
                  <a:pt x="34" y="101"/>
                </a:lnTo>
                <a:close/>
                <a:moveTo>
                  <a:pt x="135" y="0"/>
                </a:moveTo>
                <a:lnTo>
                  <a:pt x="140" y="1"/>
                </a:lnTo>
                <a:lnTo>
                  <a:pt x="144" y="3"/>
                </a:lnTo>
                <a:lnTo>
                  <a:pt x="148" y="6"/>
                </a:lnTo>
                <a:lnTo>
                  <a:pt x="150" y="12"/>
                </a:lnTo>
                <a:lnTo>
                  <a:pt x="152" y="17"/>
                </a:lnTo>
                <a:lnTo>
                  <a:pt x="152" y="67"/>
                </a:lnTo>
                <a:lnTo>
                  <a:pt x="184" y="67"/>
                </a:lnTo>
                <a:lnTo>
                  <a:pt x="184" y="17"/>
                </a:lnTo>
                <a:lnTo>
                  <a:pt x="186" y="12"/>
                </a:lnTo>
                <a:lnTo>
                  <a:pt x="188" y="6"/>
                </a:lnTo>
                <a:lnTo>
                  <a:pt x="192" y="3"/>
                </a:lnTo>
                <a:lnTo>
                  <a:pt x="196" y="1"/>
                </a:lnTo>
                <a:lnTo>
                  <a:pt x="201" y="0"/>
                </a:lnTo>
                <a:lnTo>
                  <a:pt x="207" y="1"/>
                </a:lnTo>
                <a:lnTo>
                  <a:pt x="212" y="3"/>
                </a:lnTo>
                <a:lnTo>
                  <a:pt x="214" y="6"/>
                </a:lnTo>
                <a:lnTo>
                  <a:pt x="217" y="12"/>
                </a:lnTo>
                <a:lnTo>
                  <a:pt x="218" y="17"/>
                </a:lnTo>
                <a:lnTo>
                  <a:pt x="218" y="67"/>
                </a:lnTo>
                <a:lnTo>
                  <a:pt x="252" y="67"/>
                </a:lnTo>
                <a:lnTo>
                  <a:pt x="252" y="17"/>
                </a:lnTo>
                <a:lnTo>
                  <a:pt x="252" y="12"/>
                </a:lnTo>
                <a:lnTo>
                  <a:pt x="255" y="6"/>
                </a:lnTo>
                <a:lnTo>
                  <a:pt x="259" y="3"/>
                </a:lnTo>
                <a:lnTo>
                  <a:pt x="263" y="1"/>
                </a:lnTo>
                <a:lnTo>
                  <a:pt x="268" y="0"/>
                </a:lnTo>
                <a:lnTo>
                  <a:pt x="275" y="1"/>
                </a:lnTo>
                <a:lnTo>
                  <a:pt x="279" y="3"/>
                </a:lnTo>
                <a:lnTo>
                  <a:pt x="283" y="6"/>
                </a:lnTo>
                <a:lnTo>
                  <a:pt x="285" y="12"/>
                </a:lnTo>
                <a:lnTo>
                  <a:pt x="285" y="17"/>
                </a:lnTo>
                <a:lnTo>
                  <a:pt x="285" y="67"/>
                </a:lnTo>
                <a:lnTo>
                  <a:pt x="319" y="67"/>
                </a:lnTo>
                <a:lnTo>
                  <a:pt x="319" y="17"/>
                </a:lnTo>
                <a:lnTo>
                  <a:pt x="320" y="12"/>
                </a:lnTo>
                <a:lnTo>
                  <a:pt x="322" y="6"/>
                </a:lnTo>
                <a:lnTo>
                  <a:pt x="326" y="3"/>
                </a:lnTo>
                <a:lnTo>
                  <a:pt x="331" y="1"/>
                </a:lnTo>
                <a:lnTo>
                  <a:pt x="336" y="0"/>
                </a:lnTo>
                <a:lnTo>
                  <a:pt x="341" y="1"/>
                </a:lnTo>
                <a:lnTo>
                  <a:pt x="345" y="3"/>
                </a:lnTo>
                <a:lnTo>
                  <a:pt x="349" y="6"/>
                </a:lnTo>
                <a:lnTo>
                  <a:pt x="352" y="12"/>
                </a:lnTo>
                <a:lnTo>
                  <a:pt x="353" y="17"/>
                </a:lnTo>
                <a:lnTo>
                  <a:pt x="353" y="67"/>
                </a:lnTo>
                <a:lnTo>
                  <a:pt x="386" y="67"/>
                </a:lnTo>
                <a:lnTo>
                  <a:pt x="386" y="17"/>
                </a:lnTo>
                <a:lnTo>
                  <a:pt x="387" y="12"/>
                </a:lnTo>
                <a:lnTo>
                  <a:pt x="390" y="6"/>
                </a:lnTo>
                <a:lnTo>
                  <a:pt x="394" y="3"/>
                </a:lnTo>
                <a:lnTo>
                  <a:pt x="398" y="1"/>
                </a:lnTo>
                <a:lnTo>
                  <a:pt x="403" y="0"/>
                </a:lnTo>
                <a:lnTo>
                  <a:pt x="408" y="1"/>
                </a:lnTo>
                <a:lnTo>
                  <a:pt x="413" y="3"/>
                </a:lnTo>
                <a:lnTo>
                  <a:pt x="416" y="6"/>
                </a:lnTo>
                <a:lnTo>
                  <a:pt x="419" y="12"/>
                </a:lnTo>
                <a:lnTo>
                  <a:pt x="420" y="17"/>
                </a:lnTo>
                <a:lnTo>
                  <a:pt x="420" y="67"/>
                </a:lnTo>
                <a:lnTo>
                  <a:pt x="454" y="67"/>
                </a:lnTo>
                <a:lnTo>
                  <a:pt x="454" y="17"/>
                </a:lnTo>
                <a:lnTo>
                  <a:pt x="454" y="12"/>
                </a:lnTo>
                <a:lnTo>
                  <a:pt x="457" y="6"/>
                </a:lnTo>
                <a:lnTo>
                  <a:pt x="461" y="3"/>
                </a:lnTo>
                <a:lnTo>
                  <a:pt x="465" y="1"/>
                </a:lnTo>
                <a:lnTo>
                  <a:pt x="470" y="0"/>
                </a:lnTo>
                <a:lnTo>
                  <a:pt x="475" y="1"/>
                </a:lnTo>
                <a:lnTo>
                  <a:pt x="480" y="3"/>
                </a:lnTo>
                <a:lnTo>
                  <a:pt x="484" y="6"/>
                </a:lnTo>
                <a:lnTo>
                  <a:pt x="487" y="12"/>
                </a:lnTo>
                <a:lnTo>
                  <a:pt x="487" y="17"/>
                </a:lnTo>
                <a:lnTo>
                  <a:pt x="487" y="67"/>
                </a:lnTo>
                <a:lnTo>
                  <a:pt x="571" y="67"/>
                </a:lnTo>
                <a:lnTo>
                  <a:pt x="584" y="69"/>
                </a:lnTo>
                <a:lnTo>
                  <a:pt x="595" y="77"/>
                </a:lnTo>
                <a:lnTo>
                  <a:pt x="602" y="88"/>
                </a:lnTo>
                <a:lnTo>
                  <a:pt x="605" y="101"/>
                </a:lnTo>
                <a:lnTo>
                  <a:pt x="605" y="706"/>
                </a:lnTo>
                <a:lnTo>
                  <a:pt x="602" y="719"/>
                </a:lnTo>
                <a:lnTo>
                  <a:pt x="595" y="729"/>
                </a:lnTo>
                <a:lnTo>
                  <a:pt x="584" y="736"/>
                </a:lnTo>
                <a:lnTo>
                  <a:pt x="571" y="738"/>
                </a:lnTo>
                <a:lnTo>
                  <a:pt x="34" y="738"/>
                </a:lnTo>
                <a:lnTo>
                  <a:pt x="21" y="736"/>
                </a:lnTo>
                <a:lnTo>
                  <a:pt x="10" y="729"/>
                </a:lnTo>
                <a:lnTo>
                  <a:pt x="2" y="719"/>
                </a:lnTo>
                <a:lnTo>
                  <a:pt x="0" y="706"/>
                </a:lnTo>
                <a:lnTo>
                  <a:pt x="0" y="101"/>
                </a:lnTo>
                <a:lnTo>
                  <a:pt x="2" y="88"/>
                </a:lnTo>
                <a:lnTo>
                  <a:pt x="10" y="77"/>
                </a:lnTo>
                <a:lnTo>
                  <a:pt x="21" y="69"/>
                </a:lnTo>
                <a:lnTo>
                  <a:pt x="34" y="67"/>
                </a:lnTo>
                <a:lnTo>
                  <a:pt x="118" y="67"/>
                </a:lnTo>
                <a:lnTo>
                  <a:pt x="118" y="17"/>
                </a:lnTo>
                <a:lnTo>
                  <a:pt x="119" y="12"/>
                </a:lnTo>
                <a:lnTo>
                  <a:pt x="120" y="6"/>
                </a:lnTo>
                <a:lnTo>
                  <a:pt x="124" y="3"/>
                </a:lnTo>
                <a:lnTo>
                  <a:pt x="129" y="1"/>
                </a:lnTo>
                <a:lnTo>
                  <a:pt x="135"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9" name="Freeform 54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740749" y="1714802"/>
            <a:ext cx="364128" cy="444176"/>
          </a:xfrm>
          <a:custGeom>
            <a:avLst/>
            <a:gdLst>
              <a:gd name="T0" fmla="*/ 424 w 605"/>
              <a:gd name="T1" fmla="*/ 538 h 738"/>
              <a:gd name="T2" fmla="*/ 436 w 605"/>
              <a:gd name="T3" fmla="*/ 549 h 738"/>
              <a:gd name="T4" fmla="*/ 433 w 605"/>
              <a:gd name="T5" fmla="*/ 564 h 738"/>
              <a:gd name="T6" fmla="*/ 419 w 605"/>
              <a:gd name="T7" fmla="*/ 571 h 738"/>
              <a:gd name="T8" fmla="*/ 107 w 605"/>
              <a:gd name="T9" fmla="*/ 567 h 738"/>
              <a:gd name="T10" fmla="*/ 101 w 605"/>
              <a:gd name="T11" fmla="*/ 554 h 738"/>
              <a:gd name="T12" fmla="*/ 107 w 605"/>
              <a:gd name="T13" fmla="*/ 541 h 738"/>
              <a:gd name="T14" fmla="*/ 117 w 605"/>
              <a:gd name="T15" fmla="*/ 436 h 738"/>
              <a:gd name="T16" fmla="*/ 496 w 605"/>
              <a:gd name="T17" fmla="*/ 440 h 738"/>
              <a:gd name="T18" fmla="*/ 504 w 605"/>
              <a:gd name="T19" fmla="*/ 453 h 738"/>
              <a:gd name="T20" fmla="*/ 496 w 605"/>
              <a:gd name="T21" fmla="*/ 466 h 738"/>
              <a:gd name="T22" fmla="*/ 117 w 605"/>
              <a:gd name="T23" fmla="*/ 470 h 738"/>
              <a:gd name="T24" fmla="*/ 103 w 605"/>
              <a:gd name="T25" fmla="*/ 464 h 738"/>
              <a:gd name="T26" fmla="*/ 101 w 605"/>
              <a:gd name="T27" fmla="*/ 448 h 738"/>
              <a:gd name="T28" fmla="*/ 111 w 605"/>
              <a:gd name="T29" fmla="*/ 437 h 738"/>
              <a:gd name="T30" fmla="*/ 318 w 605"/>
              <a:gd name="T31" fmla="*/ 335 h 738"/>
              <a:gd name="T32" fmla="*/ 333 w 605"/>
              <a:gd name="T33" fmla="*/ 342 h 738"/>
              <a:gd name="T34" fmla="*/ 335 w 605"/>
              <a:gd name="T35" fmla="*/ 358 h 738"/>
              <a:gd name="T36" fmla="*/ 323 w 605"/>
              <a:gd name="T37" fmla="*/ 368 h 738"/>
              <a:gd name="T38" fmla="*/ 111 w 605"/>
              <a:gd name="T39" fmla="*/ 368 h 738"/>
              <a:gd name="T40" fmla="*/ 101 w 605"/>
              <a:gd name="T41" fmla="*/ 358 h 738"/>
              <a:gd name="T42" fmla="*/ 103 w 605"/>
              <a:gd name="T43" fmla="*/ 342 h 738"/>
              <a:gd name="T44" fmla="*/ 117 w 605"/>
              <a:gd name="T45" fmla="*/ 335 h 738"/>
              <a:gd name="T46" fmla="*/ 571 w 605"/>
              <a:gd name="T47" fmla="*/ 704 h 738"/>
              <a:gd name="T48" fmla="*/ 33 w 605"/>
              <a:gd name="T49" fmla="*/ 134 h 738"/>
              <a:gd name="T50" fmla="*/ 571 w 605"/>
              <a:gd name="T51" fmla="*/ 134 h 738"/>
              <a:gd name="T52" fmla="*/ 427 w 605"/>
              <a:gd name="T53" fmla="*/ 157 h 738"/>
              <a:gd name="T54" fmla="*/ 202 w 605"/>
              <a:gd name="T55" fmla="*/ 168 h 738"/>
              <a:gd name="T56" fmla="*/ 170 w 605"/>
              <a:gd name="T57" fmla="*/ 147 h 738"/>
              <a:gd name="T58" fmla="*/ 202 w 605"/>
              <a:gd name="T59" fmla="*/ 67 h 738"/>
              <a:gd name="T60" fmla="*/ 403 w 605"/>
              <a:gd name="T61" fmla="*/ 67 h 738"/>
              <a:gd name="T62" fmla="*/ 316 w 605"/>
              <a:gd name="T63" fmla="*/ 3 h 738"/>
              <a:gd name="T64" fmla="*/ 335 w 605"/>
              <a:gd name="T65" fmla="*/ 33 h 738"/>
              <a:gd name="T66" fmla="*/ 427 w 605"/>
              <a:gd name="T67" fmla="*/ 43 h 738"/>
              <a:gd name="T68" fmla="*/ 436 w 605"/>
              <a:gd name="T69" fmla="*/ 101 h 738"/>
              <a:gd name="T70" fmla="*/ 595 w 605"/>
              <a:gd name="T71" fmla="*/ 110 h 738"/>
              <a:gd name="T72" fmla="*/ 605 w 605"/>
              <a:gd name="T73" fmla="*/ 704 h 738"/>
              <a:gd name="T74" fmla="*/ 584 w 605"/>
              <a:gd name="T75" fmla="*/ 736 h 738"/>
              <a:gd name="T76" fmla="*/ 20 w 605"/>
              <a:gd name="T77" fmla="*/ 736 h 738"/>
              <a:gd name="T78" fmla="*/ 0 w 605"/>
              <a:gd name="T79" fmla="*/ 704 h 738"/>
              <a:gd name="T80" fmla="*/ 9 w 605"/>
              <a:gd name="T81" fmla="*/ 110 h 738"/>
              <a:gd name="T82" fmla="*/ 168 w 605"/>
              <a:gd name="T83" fmla="*/ 101 h 738"/>
              <a:gd name="T84" fmla="*/ 177 w 605"/>
              <a:gd name="T85" fmla="*/ 43 h 738"/>
              <a:gd name="T86" fmla="*/ 268 w 605"/>
              <a:gd name="T87" fmla="*/ 33 h 738"/>
              <a:gd name="T88" fmla="*/ 289 w 605"/>
              <a:gd name="T89" fmla="*/ 3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05" h="738">
                <a:moveTo>
                  <a:pt x="117" y="537"/>
                </a:moveTo>
                <a:lnTo>
                  <a:pt x="419" y="537"/>
                </a:lnTo>
                <a:lnTo>
                  <a:pt x="424" y="538"/>
                </a:lnTo>
                <a:lnTo>
                  <a:pt x="430" y="541"/>
                </a:lnTo>
                <a:lnTo>
                  <a:pt x="433" y="543"/>
                </a:lnTo>
                <a:lnTo>
                  <a:pt x="436" y="549"/>
                </a:lnTo>
                <a:lnTo>
                  <a:pt x="436" y="554"/>
                </a:lnTo>
                <a:lnTo>
                  <a:pt x="436" y="559"/>
                </a:lnTo>
                <a:lnTo>
                  <a:pt x="433" y="564"/>
                </a:lnTo>
                <a:lnTo>
                  <a:pt x="430" y="567"/>
                </a:lnTo>
                <a:lnTo>
                  <a:pt x="424" y="570"/>
                </a:lnTo>
                <a:lnTo>
                  <a:pt x="419" y="571"/>
                </a:lnTo>
                <a:lnTo>
                  <a:pt x="117" y="571"/>
                </a:lnTo>
                <a:lnTo>
                  <a:pt x="111" y="570"/>
                </a:lnTo>
                <a:lnTo>
                  <a:pt x="107" y="567"/>
                </a:lnTo>
                <a:lnTo>
                  <a:pt x="103" y="564"/>
                </a:lnTo>
                <a:lnTo>
                  <a:pt x="101" y="559"/>
                </a:lnTo>
                <a:lnTo>
                  <a:pt x="101" y="554"/>
                </a:lnTo>
                <a:lnTo>
                  <a:pt x="101" y="549"/>
                </a:lnTo>
                <a:lnTo>
                  <a:pt x="103" y="543"/>
                </a:lnTo>
                <a:lnTo>
                  <a:pt x="107" y="541"/>
                </a:lnTo>
                <a:lnTo>
                  <a:pt x="111" y="538"/>
                </a:lnTo>
                <a:lnTo>
                  <a:pt x="117" y="537"/>
                </a:lnTo>
                <a:close/>
                <a:moveTo>
                  <a:pt x="117" y="436"/>
                </a:moveTo>
                <a:lnTo>
                  <a:pt x="487" y="436"/>
                </a:lnTo>
                <a:lnTo>
                  <a:pt x="492" y="437"/>
                </a:lnTo>
                <a:lnTo>
                  <a:pt x="496" y="440"/>
                </a:lnTo>
                <a:lnTo>
                  <a:pt x="500" y="443"/>
                </a:lnTo>
                <a:lnTo>
                  <a:pt x="503" y="448"/>
                </a:lnTo>
                <a:lnTo>
                  <a:pt x="504" y="453"/>
                </a:lnTo>
                <a:lnTo>
                  <a:pt x="503" y="458"/>
                </a:lnTo>
                <a:lnTo>
                  <a:pt x="500" y="464"/>
                </a:lnTo>
                <a:lnTo>
                  <a:pt x="496" y="466"/>
                </a:lnTo>
                <a:lnTo>
                  <a:pt x="492" y="469"/>
                </a:lnTo>
                <a:lnTo>
                  <a:pt x="487" y="470"/>
                </a:lnTo>
                <a:lnTo>
                  <a:pt x="117" y="470"/>
                </a:lnTo>
                <a:lnTo>
                  <a:pt x="111" y="469"/>
                </a:lnTo>
                <a:lnTo>
                  <a:pt x="107" y="466"/>
                </a:lnTo>
                <a:lnTo>
                  <a:pt x="103" y="464"/>
                </a:lnTo>
                <a:lnTo>
                  <a:pt x="101" y="458"/>
                </a:lnTo>
                <a:lnTo>
                  <a:pt x="101" y="453"/>
                </a:lnTo>
                <a:lnTo>
                  <a:pt x="101" y="448"/>
                </a:lnTo>
                <a:lnTo>
                  <a:pt x="103" y="443"/>
                </a:lnTo>
                <a:lnTo>
                  <a:pt x="107" y="440"/>
                </a:lnTo>
                <a:lnTo>
                  <a:pt x="111" y="437"/>
                </a:lnTo>
                <a:lnTo>
                  <a:pt x="117" y="436"/>
                </a:lnTo>
                <a:close/>
                <a:moveTo>
                  <a:pt x="117" y="335"/>
                </a:moveTo>
                <a:lnTo>
                  <a:pt x="318" y="335"/>
                </a:lnTo>
                <a:lnTo>
                  <a:pt x="323" y="337"/>
                </a:lnTo>
                <a:lnTo>
                  <a:pt x="329" y="339"/>
                </a:lnTo>
                <a:lnTo>
                  <a:pt x="333" y="342"/>
                </a:lnTo>
                <a:lnTo>
                  <a:pt x="335" y="347"/>
                </a:lnTo>
                <a:lnTo>
                  <a:pt x="335" y="352"/>
                </a:lnTo>
                <a:lnTo>
                  <a:pt x="335" y="358"/>
                </a:lnTo>
                <a:lnTo>
                  <a:pt x="333" y="363"/>
                </a:lnTo>
                <a:lnTo>
                  <a:pt x="329" y="365"/>
                </a:lnTo>
                <a:lnTo>
                  <a:pt x="323" y="368"/>
                </a:lnTo>
                <a:lnTo>
                  <a:pt x="318" y="369"/>
                </a:lnTo>
                <a:lnTo>
                  <a:pt x="117" y="369"/>
                </a:lnTo>
                <a:lnTo>
                  <a:pt x="111" y="368"/>
                </a:lnTo>
                <a:lnTo>
                  <a:pt x="107" y="365"/>
                </a:lnTo>
                <a:lnTo>
                  <a:pt x="103" y="363"/>
                </a:lnTo>
                <a:lnTo>
                  <a:pt x="101" y="358"/>
                </a:lnTo>
                <a:lnTo>
                  <a:pt x="101" y="352"/>
                </a:lnTo>
                <a:lnTo>
                  <a:pt x="101" y="347"/>
                </a:lnTo>
                <a:lnTo>
                  <a:pt x="103" y="342"/>
                </a:lnTo>
                <a:lnTo>
                  <a:pt x="107" y="339"/>
                </a:lnTo>
                <a:lnTo>
                  <a:pt x="111" y="337"/>
                </a:lnTo>
                <a:lnTo>
                  <a:pt x="117" y="335"/>
                </a:lnTo>
                <a:close/>
                <a:moveTo>
                  <a:pt x="33" y="234"/>
                </a:moveTo>
                <a:lnTo>
                  <a:pt x="33" y="704"/>
                </a:lnTo>
                <a:lnTo>
                  <a:pt x="571" y="704"/>
                </a:lnTo>
                <a:lnTo>
                  <a:pt x="571" y="234"/>
                </a:lnTo>
                <a:lnTo>
                  <a:pt x="33" y="234"/>
                </a:lnTo>
                <a:close/>
                <a:moveTo>
                  <a:pt x="33" y="134"/>
                </a:moveTo>
                <a:lnTo>
                  <a:pt x="33" y="202"/>
                </a:lnTo>
                <a:lnTo>
                  <a:pt x="571" y="202"/>
                </a:lnTo>
                <a:lnTo>
                  <a:pt x="571" y="134"/>
                </a:lnTo>
                <a:lnTo>
                  <a:pt x="436" y="134"/>
                </a:lnTo>
                <a:lnTo>
                  <a:pt x="433" y="147"/>
                </a:lnTo>
                <a:lnTo>
                  <a:pt x="427" y="157"/>
                </a:lnTo>
                <a:lnTo>
                  <a:pt x="416" y="165"/>
                </a:lnTo>
                <a:lnTo>
                  <a:pt x="403" y="168"/>
                </a:lnTo>
                <a:lnTo>
                  <a:pt x="202" y="168"/>
                </a:lnTo>
                <a:lnTo>
                  <a:pt x="189" y="165"/>
                </a:lnTo>
                <a:lnTo>
                  <a:pt x="177" y="157"/>
                </a:lnTo>
                <a:lnTo>
                  <a:pt x="170" y="147"/>
                </a:lnTo>
                <a:lnTo>
                  <a:pt x="168" y="134"/>
                </a:lnTo>
                <a:lnTo>
                  <a:pt x="33" y="134"/>
                </a:lnTo>
                <a:close/>
                <a:moveTo>
                  <a:pt x="202" y="67"/>
                </a:moveTo>
                <a:lnTo>
                  <a:pt x="202" y="134"/>
                </a:lnTo>
                <a:lnTo>
                  <a:pt x="403" y="134"/>
                </a:lnTo>
                <a:lnTo>
                  <a:pt x="403" y="67"/>
                </a:lnTo>
                <a:lnTo>
                  <a:pt x="202" y="67"/>
                </a:lnTo>
                <a:close/>
                <a:moveTo>
                  <a:pt x="303" y="0"/>
                </a:moveTo>
                <a:lnTo>
                  <a:pt x="316" y="3"/>
                </a:lnTo>
                <a:lnTo>
                  <a:pt x="326" y="9"/>
                </a:lnTo>
                <a:lnTo>
                  <a:pt x="333" y="20"/>
                </a:lnTo>
                <a:lnTo>
                  <a:pt x="335" y="33"/>
                </a:lnTo>
                <a:lnTo>
                  <a:pt x="403" y="33"/>
                </a:lnTo>
                <a:lnTo>
                  <a:pt x="416" y="36"/>
                </a:lnTo>
                <a:lnTo>
                  <a:pt x="427" y="43"/>
                </a:lnTo>
                <a:lnTo>
                  <a:pt x="433" y="54"/>
                </a:lnTo>
                <a:lnTo>
                  <a:pt x="436" y="67"/>
                </a:lnTo>
                <a:lnTo>
                  <a:pt x="436" y="101"/>
                </a:lnTo>
                <a:lnTo>
                  <a:pt x="571" y="101"/>
                </a:lnTo>
                <a:lnTo>
                  <a:pt x="584" y="104"/>
                </a:lnTo>
                <a:lnTo>
                  <a:pt x="595" y="110"/>
                </a:lnTo>
                <a:lnTo>
                  <a:pt x="602" y="121"/>
                </a:lnTo>
                <a:lnTo>
                  <a:pt x="605" y="134"/>
                </a:lnTo>
                <a:lnTo>
                  <a:pt x="605" y="704"/>
                </a:lnTo>
                <a:lnTo>
                  <a:pt x="602" y="718"/>
                </a:lnTo>
                <a:lnTo>
                  <a:pt x="595" y="729"/>
                </a:lnTo>
                <a:lnTo>
                  <a:pt x="584" y="736"/>
                </a:lnTo>
                <a:lnTo>
                  <a:pt x="571" y="738"/>
                </a:lnTo>
                <a:lnTo>
                  <a:pt x="33" y="738"/>
                </a:lnTo>
                <a:lnTo>
                  <a:pt x="20" y="736"/>
                </a:lnTo>
                <a:lnTo>
                  <a:pt x="9" y="729"/>
                </a:lnTo>
                <a:lnTo>
                  <a:pt x="3" y="718"/>
                </a:lnTo>
                <a:lnTo>
                  <a:pt x="0" y="704"/>
                </a:lnTo>
                <a:lnTo>
                  <a:pt x="0" y="134"/>
                </a:lnTo>
                <a:lnTo>
                  <a:pt x="3" y="121"/>
                </a:lnTo>
                <a:lnTo>
                  <a:pt x="9" y="110"/>
                </a:lnTo>
                <a:lnTo>
                  <a:pt x="20" y="104"/>
                </a:lnTo>
                <a:lnTo>
                  <a:pt x="33" y="101"/>
                </a:lnTo>
                <a:lnTo>
                  <a:pt x="168" y="101"/>
                </a:lnTo>
                <a:lnTo>
                  <a:pt x="168" y="67"/>
                </a:lnTo>
                <a:lnTo>
                  <a:pt x="170" y="54"/>
                </a:lnTo>
                <a:lnTo>
                  <a:pt x="177" y="43"/>
                </a:lnTo>
                <a:lnTo>
                  <a:pt x="189" y="36"/>
                </a:lnTo>
                <a:lnTo>
                  <a:pt x="202" y="33"/>
                </a:lnTo>
                <a:lnTo>
                  <a:pt x="268" y="33"/>
                </a:lnTo>
                <a:lnTo>
                  <a:pt x="271" y="20"/>
                </a:lnTo>
                <a:lnTo>
                  <a:pt x="278" y="9"/>
                </a:lnTo>
                <a:lnTo>
                  <a:pt x="289" y="3"/>
                </a:lnTo>
                <a:lnTo>
                  <a:pt x="30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0" name="Freeform 55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12556268" y="1785219"/>
            <a:ext cx="444777" cy="303339"/>
          </a:xfrm>
          <a:custGeom>
            <a:avLst/>
            <a:gdLst>
              <a:gd name="T0" fmla="*/ 722 w 739"/>
              <a:gd name="T1" fmla="*/ 0 h 504"/>
              <a:gd name="T2" fmla="*/ 728 w 739"/>
              <a:gd name="T3" fmla="*/ 1 h 504"/>
              <a:gd name="T4" fmla="*/ 732 w 739"/>
              <a:gd name="T5" fmla="*/ 4 h 504"/>
              <a:gd name="T6" fmla="*/ 735 w 739"/>
              <a:gd name="T7" fmla="*/ 8 h 504"/>
              <a:gd name="T8" fmla="*/ 738 w 739"/>
              <a:gd name="T9" fmla="*/ 11 h 504"/>
              <a:gd name="T10" fmla="*/ 739 w 739"/>
              <a:gd name="T11" fmla="*/ 17 h 504"/>
              <a:gd name="T12" fmla="*/ 738 w 739"/>
              <a:gd name="T13" fmla="*/ 22 h 504"/>
              <a:gd name="T14" fmla="*/ 737 w 739"/>
              <a:gd name="T15" fmla="*/ 25 h 504"/>
              <a:gd name="T16" fmla="*/ 734 w 739"/>
              <a:gd name="T17" fmla="*/ 28 h 504"/>
              <a:gd name="T18" fmla="*/ 734 w 739"/>
              <a:gd name="T19" fmla="*/ 28 h 504"/>
              <a:gd name="T20" fmla="*/ 281 w 739"/>
              <a:gd name="T21" fmla="*/ 498 h 504"/>
              <a:gd name="T22" fmla="*/ 281 w 739"/>
              <a:gd name="T23" fmla="*/ 498 h 504"/>
              <a:gd name="T24" fmla="*/ 277 w 739"/>
              <a:gd name="T25" fmla="*/ 501 h 504"/>
              <a:gd name="T26" fmla="*/ 273 w 739"/>
              <a:gd name="T27" fmla="*/ 504 h 504"/>
              <a:gd name="T28" fmla="*/ 268 w 739"/>
              <a:gd name="T29" fmla="*/ 504 h 504"/>
              <a:gd name="T30" fmla="*/ 264 w 739"/>
              <a:gd name="T31" fmla="*/ 504 h 504"/>
              <a:gd name="T32" fmla="*/ 260 w 739"/>
              <a:gd name="T33" fmla="*/ 502 h 504"/>
              <a:gd name="T34" fmla="*/ 256 w 739"/>
              <a:gd name="T35" fmla="*/ 500 h 504"/>
              <a:gd name="T36" fmla="*/ 5 w 739"/>
              <a:gd name="T37" fmla="*/ 247 h 504"/>
              <a:gd name="T38" fmla="*/ 2 w 739"/>
              <a:gd name="T39" fmla="*/ 243 h 504"/>
              <a:gd name="T40" fmla="*/ 0 w 739"/>
              <a:gd name="T41" fmla="*/ 239 h 504"/>
              <a:gd name="T42" fmla="*/ 0 w 739"/>
              <a:gd name="T43" fmla="*/ 235 h 504"/>
              <a:gd name="T44" fmla="*/ 1 w 739"/>
              <a:gd name="T45" fmla="*/ 230 h 504"/>
              <a:gd name="T46" fmla="*/ 3 w 739"/>
              <a:gd name="T47" fmla="*/ 225 h 504"/>
              <a:gd name="T48" fmla="*/ 6 w 739"/>
              <a:gd name="T49" fmla="*/ 222 h 504"/>
              <a:gd name="T50" fmla="*/ 11 w 739"/>
              <a:gd name="T51" fmla="*/ 220 h 504"/>
              <a:gd name="T52" fmla="*/ 17 w 739"/>
              <a:gd name="T53" fmla="*/ 218 h 504"/>
              <a:gd name="T54" fmla="*/ 20 w 739"/>
              <a:gd name="T55" fmla="*/ 220 h 504"/>
              <a:gd name="T56" fmla="*/ 24 w 739"/>
              <a:gd name="T57" fmla="*/ 221 h 504"/>
              <a:gd name="T58" fmla="*/ 28 w 739"/>
              <a:gd name="T59" fmla="*/ 224 h 504"/>
              <a:gd name="T60" fmla="*/ 268 w 739"/>
              <a:gd name="T61" fmla="*/ 463 h 504"/>
              <a:gd name="T62" fmla="*/ 709 w 739"/>
              <a:gd name="T63" fmla="*/ 5 h 504"/>
              <a:gd name="T64" fmla="*/ 709 w 739"/>
              <a:gd name="T65" fmla="*/ 5 h 504"/>
              <a:gd name="T66" fmla="*/ 713 w 739"/>
              <a:gd name="T67" fmla="*/ 2 h 504"/>
              <a:gd name="T68" fmla="*/ 717 w 739"/>
              <a:gd name="T69" fmla="*/ 1 h 504"/>
              <a:gd name="T70" fmla="*/ 722 w 739"/>
              <a:gd name="T71"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9" h="504">
                <a:moveTo>
                  <a:pt x="722" y="0"/>
                </a:moveTo>
                <a:lnTo>
                  <a:pt x="728" y="1"/>
                </a:lnTo>
                <a:lnTo>
                  <a:pt x="732" y="4"/>
                </a:lnTo>
                <a:lnTo>
                  <a:pt x="735" y="8"/>
                </a:lnTo>
                <a:lnTo>
                  <a:pt x="738" y="11"/>
                </a:lnTo>
                <a:lnTo>
                  <a:pt x="739" y="17"/>
                </a:lnTo>
                <a:lnTo>
                  <a:pt x="738" y="22"/>
                </a:lnTo>
                <a:lnTo>
                  <a:pt x="737" y="25"/>
                </a:lnTo>
                <a:lnTo>
                  <a:pt x="734" y="28"/>
                </a:lnTo>
                <a:lnTo>
                  <a:pt x="734" y="28"/>
                </a:lnTo>
                <a:lnTo>
                  <a:pt x="281" y="498"/>
                </a:lnTo>
                <a:lnTo>
                  <a:pt x="281" y="498"/>
                </a:lnTo>
                <a:lnTo>
                  <a:pt x="277" y="501"/>
                </a:lnTo>
                <a:lnTo>
                  <a:pt x="273" y="504"/>
                </a:lnTo>
                <a:lnTo>
                  <a:pt x="268" y="504"/>
                </a:lnTo>
                <a:lnTo>
                  <a:pt x="264" y="504"/>
                </a:lnTo>
                <a:lnTo>
                  <a:pt x="260" y="502"/>
                </a:lnTo>
                <a:lnTo>
                  <a:pt x="256" y="500"/>
                </a:lnTo>
                <a:lnTo>
                  <a:pt x="5" y="247"/>
                </a:lnTo>
                <a:lnTo>
                  <a:pt x="2" y="243"/>
                </a:lnTo>
                <a:lnTo>
                  <a:pt x="0" y="239"/>
                </a:lnTo>
                <a:lnTo>
                  <a:pt x="0" y="235"/>
                </a:lnTo>
                <a:lnTo>
                  <a:pt x="1" y="230"/>
                </a:lnTo>
                <a:lnTo>
                  <a:pt x="3" y="225"/>
                </a:lnTo>
                <a:lnTo>
                  <a:pt x="6" y="222"/>
                </a:lnTo>
                <a:lnTo>
                  <a:pt x="11" y="220"/>
                </a:lnTo>
                <a:lnTo>
                  <a:pt x="17" y="218"/>
                </a:lnTo>
                <a:lnTo>
                  <a:pt x="20" y="220"/>
                </a:lnTo>
                <a:lnTo>
                  <a:pt x="24" y="221"/>
                </a:lnTo>
                <a:lnTo>
                  <a:pt x="28" y="224"/>
                </a:lnTo>
                <a:lnTo>
                  <a:pt x="268" y="463"/>
                </a:lnTo>
                <a:lnTo>
                  <a:pt x="709" y="5"/>
                </a:lnTo>
                <a:lnTo>
                  <a:pt x="709" y="5"/>
                </a:lnTo>
                <a:lnTo>
                  <a:pt x="713" y="2"/>
                </a:lnTo>
                <a:lnTo>
                  <a:pt x="717" y="1"/>
                </a:lnTo>
                <a:lnTo>
                  <a:pt x="72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1" name="Freeform 55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452435" y="1714802"/>
            <a:ext cx="444777" cy="444176"/>
          </a:xfrm>
          <a:custGeom>
            <a:avLst/>
            <a:gdLst>
              <a:gd name="T0" fmla="*/ 732 w 739"/>
              <a:gd name="T1" fmla="*/ 104 h 738"/>
              <a:gd name="T2" fmla="*/ 739 w 739"/>
              <a:gd name="T3" fmla="*/ 117 h 738"/>
              <a:gd name="T4" fmla="*/ 735 w 739"/>
              <a:gd name="T5" fmla="*/ 128 h 738"/>
              <a:gd name="T6" fmla="*/ 686 w 739"/>
              <a:gd name="T7" fmla="*/ 180 h 738"/>
              <a:gd name="T8" fmla="*/ 381 w 739"/>
              <a:gd name="T9" fmla="*/ 499 h 738"/>
              <a:gd name="T10" fmla="*/ 373 w 739"/>
              <a:gd name="T11" fmla="*/ 503 h 738"/>
              <a:gd name="T12" fmla="*/ 360 w 739"/>
              <a:gd name="T13" fmla="*/ 502 h 738"/>
              <a:gd name="T14" fmla="*/ 187 w 739"/>
              <a:gd name="T15" fmla="*/ 327 h 738"/>
              <a:gd name="T16" fmla="*/ 185 w 739"/>
              <a:gd name="T17" fmla="*/ 313 h 738"/>
              <a:gd name="T18" fmla="*/ 197 w 739"/>
              <a:gd name="T19" fmla="*/ 303 h 738"/>
              <a:gd name="T20" fmla="*/ 210 w 739"/>
              <a:gd name="T21" fmla="*/ 304 h 738"/>
              <a:gd name="T22" fmla="*/ 643 w 739"/>
              <a:gd name="T23" fmla="*/ 176 h 738"/>
              <a:gd name="T24" fmla="*/ 667 w 739"/>
              <a:gd name="T25" fmla="*/ 151 h 738"/>
              <a:gd name="T26" fmla="*/ 714 w 739"/>
              <a:gd name="T27" fmla="*/ 102 h 738"/>
              <a:gd name="T28" fmla="*/ 369 w 739"/>
              <a:gd name="T29" fmla="*/ 0 h 738"/>
              <a:gd name="T30" fmla="*/ 515 w 739"/>
              <a:gd name="T31" fmla="*/ 29 h 738"/>
              <a:gd name="T32" fmla="*/ 633 w 739"/>
              <a:gd name="T33" fmla="*/ 110 h 738"/>
              <a:gd name="T34" fmla="*/ 639 w 739"/>
              <a:gd name="T35" fmla="*/ 119 h 738"/>
              <a:gd name="T36" fmla="*/ 627 w 739"/>
              <a:gd name="T37" fmla="*/ 140 h 738"/>
              <a:gd name="T38" fmla="*/ 612 w 739"/>
              <a:gd name="T39" fmla="*/ 136 h 738"/>
              <a:gd name="T40" fmla="*/ 503 w 739"/>
              <a:gd name="T41" fmla="*/ 60 h 738"/>
              <a:gd name="T42" fmla="*/ 369 w 739"/>
              <a:gd name="T43" fmla="*/ 33 h 738"/>
              <a:gd name="T44" fmla="*/ 228 w 739"/>
              <a:gd name="T45" fmla="*/ 64 h 738"/>
              <a:gd name="T46" fmla="*/ 115 w 739"/>
              <a:gd name="T47" fmla="*/ 148 h 738"/>
              <a:gd name="T48" fmla="*/ 47 w 739"/>
              <a:gd name="T49" fmla="*/ 272 h 738"/>
              <a:gd name="T50" fmla="*/ 37 w 739"/>
              <a:gd name="T51" fmla="*/ 419 h 738"/>
              <a:gd name="T52" fmla="*/ 88 w 739"/>
              <a:gd name="T53" fmla="*/ 553 h 738"/>
              <a:gd name="T54" fmla="*/ 186 w 739"/>
              <a:gd name="T55" fmla="*/ 651 h 738"/>
              <a:gd name="T56" fmla="*/ 320 w 739"/>
              <a:gd name="T57" fmla="*/ 702 h 738"/>
              <a:gd name="T58" fmla="*/ 466 w 739"/>
              <a:gd name="T59" fmla="*/ 691 h 738"/>
              <a:gd name="T60" fmla="*/ 589 w 739"/>
              <a:gd name="T61" fmla="*/ 622 h 738"/>
              <a:gd name="T62" fmla="*/ 674 w 739"/>
              <a:gd name="T63" fmla="*/ 511 h 738"/>
              <a:gd name="T64" fmla="*/ 706 w 739"/>
              <a:gd name="T65" fmla="*/ 369 h 738"/>
              <a:gd name="T66" fmla="*/ 681 w 739"/>
              <a:gd name="T67" fmla="*/ 245 h 738"/>
              <a:gd name="T68" fmla="*/ 681 w 739"/>
              <a:gd name="T69" fmla="*/ 236 h 738"/>
              <a:gd name="T70" fmla="*/ 693 w 739"/>
              <a:gd name="T71" fmla="*/ 223 h 738"/>
              <a:gd name="T72" fmla="*/ 711 w 739"/>
              <a:gd name="T73" fmla="*/ 231 h 738"/>
              <a:gd name="T74" fmla="*/ 736 w 739"/>
              <a:gd name="T75" fmla="*/ 322 h 738"/>
              <a:gd name="T76" fmla="*/ 723 w 739"/>
              <a:gd name="T77" fmla="*/ 475 h 738"/>
              <a:gd name="T78" fmla="*/ 648 w 739"/>
              <a:gd name="T79" fmla="*/ 612 h 738"/>
              <a:gd name="T80" fmla="*/ 525 w 739"/>
              <a:gd name="T81" fmla="*/ 704 h 738"/>
              <a:gd name="T82" fmla="*/ 369 w 739"/>
              <a:gd name="T83" fmla="*/ 738 h 738"/>
              <a:gd name="T84" fmla="*/ 214 w 739"/>
              <a:gd name="T85" fmla="*/ 704 h 738"/>
              <a:gd name="T86" fmla="*/ 90 w 739"/>
              <a:gd name="T87" fmla="*/ 612 h 738"/>
              <a:gd name="T88" fmla="*/ 16 w 739"/>
              <a:gd name="T89" fmla="*/ 475 h 738"/>
              <a:gd name="T90" fmla="*/ 4 w 739"/>
              <a:gd name="T91" fmla="*/ 314 h 738"/>
              <a:gd name="T92" fmla="*/ 59 w 739"/>
              <a:gd name="T93" fmla="*/ 168 h 738"/>
              <a:gd name="T94" fmla="*/ 168 w 739"/>
              <a:gd name="T95" fmla="*/ 59 h 738"/>
              <a:gd name="T96" fmla="*/ 314 w 739"/>
              <a:gd name="T97" fmla="*/ 4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39" h="738">
                <a:moveTo>
                  <a:pt x="722" y="101"/>
                </a:moveTo>
                <a:lnTo>
                  <a:pt x="727" y="101"/>
                </a:lnTo>
                <a:lnTo>
                  <a:pt x="732" y="104"/>
                </a:lnTo>
                <a:lnTo>
                  <a:pt x="736" y="108"/>
                </a:lnTo>
                <a:lnTo>
                  <a:pt x="739" y="111"/>
                </a:lnTo>
                <a:lnTo>
                  <a:pt x="739" y="117"/>
                </a:lnTo>
                <a:lnTo>
                  <a:pt x="739" y="122"/>
                </a:lnTo>
                <a:lnTo>
                  <a:pt x="737" y="126"/>
                </a:lnTo>
                <a:lnTo>
                  <a:pt x="735" y="128"/>
                </a:lnTo>
                <a:lnTo>
                  <a:pt x="735" y="128"/>
                </a:lnTo>
                <a:lnTo>
                  <a:pt x="686" y="180"/>
                </a:lnTo>
                <a:lnTo>
                  <a:pt x="686" y="180"/>
                </a:lnTo>
                <a:lnTo>
                  <a:pt x="663" y="204"/>
                </a:lnTo>
                <a:lnTo>
                  <a:pt x="661" y="204"/>
                </a:lnTo>
                <a:lnTo>
                  <a:pt x="381" y="499"/>
                </a:lnTo>
                <a:lnTo>
                  <a:pt x="381" y="498"/>
                </a:lnTo>
                <a:lnTo>
                  <a:pt x="379" y="502"/>
                </a:lnTo>
                <a:lnTo>
                  <a:pt x="373" y="503"/>
                </a:lnTo>
                <a:lnTo>
                  <a:pt x="369" y="503"/>
                </a:lnTo>
                <a:lnTo>
                  <a:pt x="365" y="503"/>
                </a:lnTo>
                <a:lnTo>
                  <a:pt x="360" y="502"/>
                </a:lnTo>
                <a:lnTo>
                  <a:pt x="358" y="499"/>
                </a:lnTo>
                <a:lnTo>
                  <a:pt x="190" y="330"/>
                </a:lnTo>
                <a:lnTo>
                  <a:pt x="187" y="327"/>
                </a:lnTo>
                <a:lnTo>
                  <a:pt x="185" y="324"/>
                </a:lnTo>
                <a:lnTo>
                  <a:pt x="185" y="318"/>
                </a:lnTo>
                <a:lnTo>
                  <a:pt x="185" y="313"/>
                </a:lnTo>
                <a:lnTo>
                  <a:pt x="187" y="309"/>
                </a:lnTo>
                <a:lnTo>
                  <a:pt x="191" y="305"/>
                </a:lnTo>
                <a:lnTo>
                  <a:pt x="197" y="303"/>
                </a:lnTo>
                <a:lnTo>
                  <a:pt x="202" y="303"/>
                </a:lnTo>
                <a:lnTo>
                  <a:pt x="206" y="303"/>
                </a:lnTo>
                <a:lnTo>
                  <a:pt x="210" y="304"/>
                </a:lnTo>
                <a:lnTo>
                  <a:pt x="214" y="306"/>
                </a:lnTo>
                <a:lnTo>
                  <a:pt x="369" y="462"/>
                </a:lnTo>
                <a:lnTo>
                  <a:pt x="643" y="176"/>
                </a:lnTo>
                <a:lnTo>
                  <a:pt x="643" y="176"/>
                </a:lnTo>
                <a:lnTo>
                  <a:pt x="667" y="151"/>
                </a:lnTo>
                <a:lnTo>
                  <a:pt x="667" y="151"/>
                </a:lnTo>
                <a:lnTo>
                  <a:pt x="710" y="106"/>
                </a:lnTo>
                <a:lnTo>
                  <a:pt x="710" y="106"/>
                </a:lnTo>
                <a:lnTo>
                  <a:pt x="714" y="102"/>
                </a:lnTo>
                <a:lnTo>
                  <a:pt x="718" y="101"/>
                </a:lnTo>
                <a:lnTo>
                  <a:pt x="722" y="101"/>
                </a:lnTo>
                <a:close/>
                <a:moveTo>
                  <a:pt x="369" y="0"/>
                </a:moveTo>
                <a:lnTo>
                  <a:pt x="420" y="3"/>
                </a:lnTo>
                <a:lnTo>
                  <a:pt x="469" y="13"/>
                </a:lnTo>
                <a:lnTo>
                  <a:pt x="515" y="29"/>
                </a:lnTo>
                <a:lnTo>
                  <a:pt x="557" y="51"/>
                </a:lnTo>
                <a:lnTo>
                  <a:pt x="596" y="79"/>
                </a:lnTo>
                <a:lnTo>
                  <a:pt x="633" y="110"/>
                </a:lnTo>
                <a:lnTo>
                  <a:pt x="633" y="110"/>
                </a:lnTo>
                <a:lnTo>
                  <a:pt x="634" y="111"/>
                </a:lnTo>
                <a:lnTo>
                  <a:pt x="639" y="119"/>
                </a:lnTo>
                <a:lnTo>
                  <a:pt x="639" y="127"/>
                </a:lnTo>
                <a:lnTo>
                  <a:pt x="634" y="135"/>
                </a:lnTo>
                <a:lnTo>
                  <a:pt x="627" y="140"/>
                </a:lnTo>
                <a:lnTo>
                  <a:pt x="618" y="140"/>
                </a:lnTo>
                <a:lnTo>
                  <a:pt x="612" y="136"/>
                </a:lnTo>
                <a:lnTo>
                  <a:pt x="612" y="136"/>
                </a:lnTo>
                <a:lnTo>
                  <a:pt x="579" y="106"/>
                </a:lnTo>
                <a:lnTo>
                  <a:pt x="542" y="81"/>
                </a:lnTo>
                <a:lnTo>
                  <a:pt x="503" y="60"/>
                </a:lnTo>
                <a:lnTo>
                  <a:pt x="461" y="46"/>
                </a:lnTo>
                <a:lnTo>
                  <a:pt x="417" y="37"/>
                </a:lnTo>
                <a:lnTo>
                  <a:pt x="369" y="33"/>
                </a:lnTo>
                <a:lnTo>
                  <a:pt x="320" y="37"/>
                </a:lnTo>
                <a:lnTo>
                  <a:pt x="272" y="47"/>
                </a:lnTo>
                <a:lnTo>
                  <a:pt x="228" y="64"/>
                </a:lnTo>
                <a:lnTo>
                  <a:pt x="186" y="88"/>
                </a:lnTo>
                <a:lnTo>
                  <a:pt x="149" y="115"/>
                </a:lnTo>
                <a:lnTo>
                  <a:pt x="115" y="148"/>
                </a:lnTo>
                <a:lnTo>
                  <a:pt x="88" y="186"/>
                </a:lnTo>
                <a:lnTo>
                  <a:pt x="64" y="228"/>
                </a:lnTo>
                <a:lnTo>
                  <a:pt x="47" y="272"/>
                </a:lnTo>
                <a:lnTo>
                  <a:pt x="37" y="320"/>
                </a:lnTo>
                <a:lnTo>
                  <a:pt x="33" y="369"/>
                </a:lnTo>
                <a:lnTo>
                  <a:pt x="37" y="419"/>
                </a:lnTo>
                <a:lnTo>
                  <a:pt x="47" y="466"/>
                </a:lnTo>
                <a:lnTo>
                  <a:pt x="64" y="511"/>
                </a:lnTo>
                <a:lnTo>
                  <a:pt x="88" y="553"/>
                </a:lnTo>
                <a:lnTo>
                  <a:pt x="115" y="589"/>
                </a:lnTo>
                <a:lnTo>
                  <a:pt x="149" y="622"/>
                </a:lnTo>
                <a:lnTo>
                  <a:pt x="186" y="651"/>
                </a:lnTo>
                <a:lnTo>
                  <a:pt x="228" y="674"/>
                </a:lnTo>
                <a:lnTo>
                  <a:pt x="272" y="691"/>
                </a:lnTo>
                <a:lnTo>
                  <a:pt x="320" y="702"/>
                </a:lnTo>
                <a:lnTo>
                  <a:pt x="369" y="704"/>
                </a:lnTo>
                <a:lnTo>
                  <a:pt x="419" y="702"/>
                </a:lnTo>
                <a:lnTo>
                  <a:pt x="466" y="691"/>
                </a:lnTo>
                <a:lnTo>
                  <a:pt x="511" y="674"/>
                </a:lnTo>
                <a:lnTo>
                  <a:pt x="553" y="651"/>
                </a:lnTo>
                <a:lnTo>
                  <a:pt x="589" y="622"/>
                </a:lnTo>
                <a:lnTo>
                  <a:pt x="623" y="589"/>
                </a:lnTo>
                <a:lnTo>
                  <a:pt x="651" y="553"/>
                </a:lnTo>
                <a:lnTo>
                  <a:pt x="674" y="511"/>
                </a:lnTo>
                <a:lnTo>
                  <a:pt x="691" y="466"/>
                </a:lnTo>
                <a:lnTo>
                  <a:pt x="702" y="419"/>
                </a:lnTo>
                <a:lnTo>
                  <a:pt x="706" y="369"/>
                </a:lnTo>
                <a:lnTo>
                  <a:pt x="702" y="326"/>
                </a:lnTo>
                <a:lnTo>
                  <a:pt x="694" y="284"/>
                </a:lnTo>
                <a:lnTo>
                  <a:pt x="681" y="245"/>
                </a:lnTo>
                <a:lnTo>
                  <a:pt x="682" y="245"/>
                </a:lnTo>
                <a:lnTo>
                  <a:pt x="681" y="241"/>
                </a:lnTo>
                <a:lnTo>
                  <a:pt x="681" y="236"/>
                </a:lnTo>
                <a:lnTo>
                  <a:pt x="682" y="232"/>
                </a:lnTo>
                <a:lnTo>
                  <a:pt x="685" y="228"/>
                </a:lnTo>
                <a:lnTo>
                  <a:pt x="693" y="223"/>
                </a:lnTo>
                <a:lnTo>
                  <a:pt x="702" y="223"/>
                </a:lnTo>
                <a:lnTo>
                  <a:pt x="710" y="228"/>
                </a:lnTo>
                <a:lnTo>
                  <a:pt x="711" y="231"/>
                </a:lnTo>
                <a:lnTo>
                  <a:pt x="714" y="234"/>
                </a:lnTo>
                <a:lnTo>
                  <a:pt x="727" y="278"/>
                </a:lnTo>
                <a:lnTo>
                  <a:pt x="736" y="322"/>
                </a:lnTo>
                <a:lnTo>
                  <a:pt x="739" y="369"/>
                </a:lnTo>
                <a:lnTo>
                  <a:pt x="735" y="424"/>
                </a:lnTo>
                <a:lnTo>
                  <a:pt x="723" y="475"/>
                </a:lnTo>
                <a:lnTo>
                  <a:pt x="705" y="525"/>
                </a:lnTo>
                <a:lnTo>
                  <a:pt x="680" y="571"/>
                </a:lnTo>
                <a:lnTo>
                  <a:pt x="648" y="612"/>
                </a:lnTo>
                <a:lnTo>
                  <a:pt x="612" y="648"/>
                </a:lnTo>
                <a:lnTo>
                  <a:pt x="571" y="680"/>
                </a:lnTo>
                <a:lnTo>
                  <a:pt x="525" y="704"/>
                </a:lnTo>
                <a:lnTo>
                  <a:pt x="475" y="723"/>
                </a:lnTo>
                <a:lnTo>
                  <a:pt x="424" y="735"/>
                </a:lnTo>
                <a:lnTo>
                  <a:pt x="369" y="738"/>
                </a:lnTo>
                <a:lnTo>
                  <a:pt x="314" y="735"/>
                </a:lnTo>
                <a:lnTo>
                  <a:pt x="262" y="723"/>
                </a:lnTo>
                <a:lnTo>
                  <a:pt x="214" y="704"/>
                </a:lnTo>
                <a:lnTo>
                  <a:pt x="168" y="680"/>
                </a:lnTo>
                <a:lnTo>
                  <a:pt x="127" y="648"/>
                </a:lnTo>
                <a:lnTo>
                  <a:pt x="90" y="612"/>
                </a:lnTo>
                <a:lnTo>
                  <a:pt x="59" y="571"/>
                </a:lnTo>
                <a:lnTo>
                  <a:pt x="34" y="525"/>
                </a:lnTo>
                <a:lnTo>
                  <a:pt x="16" y="475"/>
                </a:lnTo>
                <a:lnTo>
                  <a:pt x="4" y="424"/>
                </a:lnTo>
                <a:lnTo>
                  <a:pt x="0" y="369"/>
                </a:lnTo>
                <a:lnTo>
                  <a:pt x="4" y="314"/>
                </a:lnTo>
                <a:lnTo>
                  <a:pt x="16" y="262"/>
                </a:lnTo>
                <a:lnTo>
                  <a:pt x="34" y="214"/>
                </a:lnTo>
                <a:lnTo>
                  <a:pt x="59" y="168"/>
                </a:lnTo>
                <a:lnTo>
                  <a:pt x="90" y="127"/>
                </a:lnTo>
                <a:lnTo>
                  <a:pt x="127" y="90"/>
                </a:lnTo>
                <a:lnTo>
                  <a:pt x="168" y="59"/>
                </a:lnTo>
                <a:lnTo>
                  <a:pt x="214" y="34"/>
                </a:lnTo>
                <a:lnTo>
                  <a:pt x="262" y="16"/>
                </a:lnTo>
                <a:lnTo>
                  <a:pt x="314" y="4"/>
                </a:lnTo>
                <a:lnTo>
                  <a:pt x="36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2" name="Freeform 55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14348603" y="1754825"/>
            <a:ext cx="364128" cy="364128"/>
          </a:xfrm>
          <a:custGeom>
            <a:avLst/>
            <a:gdLst>
              <a:gd name="T0" fmla="*/ 17 w 605"/>
              <a:gd name="T1" fmla="*/ 0 h 605"/>
              <a:gd name="T2" fmla="*/ 21 w 605"/>
              <a:gd name="T3" fmla="*/ 1 h 605"/>
              <a:gd name="T4" fmla="*/ 25 w 605"/>
              <a:gd name="T5" fmla="*/ 3 h 605"/>
              <a:gd name="T6" fmla="*/ 29 w 605"/>
              <a:gd name="T7" fmla="*/ 5 h 605"/>
              <a:gd name="T8" fmla="*/ 302 w 605"/>
              <a:gd name="T9" fmla="*/ 279 h 605"/>
              <a:gd name="T10" fmla="*/ 576 w 605"/>
              <a:gd name="T11" fmla="*/ 5 h 605"/>
              <a:gd name="T12" fmla="*/ 580 w 605"/>
              <a:gd name="T13" fmla="*/ 3 h 605"/>
              <a:gd name="T14" fmla="*/ 584 w 605"/>
              <a:gd name="T15" fmla="*/ 1 h 605"/>
              <a:gd name="T16" fmla="*/ 588 w 605"/>
              <a:gd name="T17" fmla="*/ 0 h 605"/>
              <a:gd name="T18" fmla="*/ 593 w 605"/>
              <a:gd name="T19" fmla="*/ 1 h 605"/>
              <a:gd name="T20" fmla="*/ 598 w 605"/>
              <a:gd name="T21" fmla="*/ 4 h 605"/>
              <a:gd name="T22" fmla="*/ 602 w 605"/>
              <a:gd name="T23" fmla="*/ 7 h 605"/>
              <a:gd name="T24" fmla="*/ 603 w 605"/>
              <a:gd name="T25" fmla="*/ 12 h 605"/>
              <a:gd name="T26" fmla="*/ 605 w 605"/>
              <a:gd name="T27" fmla="*/ 17 h 605"/>
              <a:gd name="T28" fmla="*/ 605 w 605"/>
              <a:gd name="T29" fmla="*/ 21 h 605"/>
              <a:gd name="T30" fmla="*/ 602 w 605"/>
              <a:gd name="T31" fmla="*/ 25 h 605"/>
              <a:gd name="T32" fmla="*/ 600 w 605"/>
              <a:gd name="T33" fmla="*/ 29 h 605"/>
              <a:gd name="T34" fmla="*/ 326 w 605"/>
              <a:gd name="T35" fmla="*/ 302 h 605"/>
              <a:gd name="T36" fmla="*/ 600 w 605"/>
              <a:gd name="T37" fmla="*/ 576 h 605"/>
              <a:gd name="T38" fmla="*/ 602 w 605"/>
              <a:gd name="T39" fmla="*/ 580 h 605"/>
              <a:gd name="T40" fmla="*/ 605 w 605"/>
              <a:gd name="T41" fmla="*/ 584 h 605"/>
              <a:gd name="T42" fmla="*/ 605 w 605"/>
              <a:gd name="T43" fmla="*/ 588 h 605"/>
              <a:gd name="T44" fmla="*/ 603 w 605"/>
              <a:gd name="T45" fmla="*/ 593 h 605"/>
              <a:gd name="T46" fmla="*/ 602 w 605"/>
              <a:gd name="T47" fmla="*/ 598 h 605"/>
              <a:gd name="T48" fmla="*/ 598 w 605"/>
              <a:gd name="T49" fmla="*/ 601 h 605"/>
              <a:gd name="T50" fmla="*/ 593 w 605"/>
              <a:gd name="T51" fmla="*/ 604 h 605"/>
              <a:gd name="T52" fmla="*/ 588 w 605"/>
              <a:gd name="T53" fmla="*/ 605 h 605"/>
              <a:gd name="T54" fmla="*/ 584 w 605"/>
              <a:gd name="T55" fmla="*/ 604 h 605"/>
              <a:gd name="T56" fmla="*/ 580 w 605"/>
              <a:gd name="T57" fmla="*/ 602 h 605"/>
              <a:gd name="T58" fmla="*/ 576 w 605"/>
              <a:gd name="T59" fmla="*/ 600 h 605"/>
              <a:gd name="T60" fmla="*/ 302 w 605"/>
              <a:gd name="T61" fmla="*/ 326 h 605"/>
              <a:gd name="T62" fmla="*/ 29 w 605"/>
              <a:gd name="T63" fmla="*/ 600 h 605"/>
              <a:gd name="T64" fmla="*/ 25 w 605"/>
              <a:gd name="T65" fmla="*/ 602 h 605"/>
              <a:gd name="T66" fmla="*/ 21 w 605"/>
              <a:gd name="T67" fmla="*/ 604 h 605"/>
              <a:gd name="T68" fmla="*/ 17 w 605"/>
              <a:gd name="T69" fmla="*/ 605 h 605"/>
              <a:gd name="T70" fmla="*/ 12 w 605"/>
              <a:gd name="T71" fmla="*/ 604 h 605"/>
              <a:gd name="T72" fmla="*/ 6 w 605"/>
              <a:gd name="T73" fmla="*/ 601 h 605"/>
              <a:gd name="T74" fmla="*/ 4 w 605"/>
              <a:gd name="T75" fmla="*/ 598 h 605"/>
              <a:gd name="T76" fmla="*/ 1 w 605"/>
              <a:gd name="T77" fmla="*/ 593 h 605"/>
              <a:gd name="T78" fmla="*/ 0 w 605"/>
              <a:gd name="T79" fmla="*/ 588 h 605"/>
              <a:gd name="T80" fmla="*/ 1 w 605"/>
              <a:gd name="T81" fmla="*/ 584 h 605"/>
              <a:gd name="T82" fmla="*/ 2 w 605"/>
              <a:gd name="T83" fmla="*/ 580 h 605"/>
              <a:gd name="T84" fmla="*/ 5 w 605"/>
              <a:gd name="T85" fmla="*/ 576 h 605"/>
              <a:gd name="T86" fmla="*/ 279 w 605"/>
              <a:gd name="T87" fmla="*/ 302 h 605"/>
              <a:gd name="T88" fmla="*/ 5 w 605"/>
              <a:gd name="T89" fmla="*/ 29 h 605"/>
              <a:gd name="T90" fmla="*/ 2 w 605"/>
              <a:gd name="T91" fmla="*/ 25 h 605"/>
              <a:gd name="T92" fmla="*/ 1 w 605"/>
              <a:gd name="T93" fmla="*/ 21 h 605"/>
              <a:gd name="T94" fmla="*/ 0 w 605"/>
              <a:gd name="T95" fmla="*/ 17 h 605"/>
              <a:gd name="T96" fmla="*/ 1 w 605"/>
              <a:gd name="T97" fmla="*/ 12 h 605"/>
              <a:gd name="T98" fmla="*/ 4 w 605"/>
              <a:gd name="T99" fmla="*/ 7 h 605"/>
              <a:gd name="T100" fmla="*/ 6 w 605"/>
              <a:gd name="T101" fmla="*/ 4 h 605"/>
              <a:gd name="T102" fmla="*/ 12 w 605"/>
              <a:gd name="T103" fmla="*/ 1 h 605"/>
              <a:gd name="T104" fmla="*/ 17 w 605"/>
              <a:gd name="T105" fmla="*/ 0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05" h="605">
                <a:moveTo>
                  <a:pt x="17" y="0"/>
                </a:moveTo>
                <a:lnTo>
                  <a:pt x="21" y="1"/>
                </a:lnTo>
                <a:lnTo>
                  <a:pt x="25" y="3"/>
                </a:lnTo>
                <a:lnTo>
                  <a:pt x="29" y="5"/>
                </a:lnTo>
                <a:lnTo>
                  <a:pt x="302" y="279"/>
                </a:lnTo>
                <a:lnTo>
                  <a:pt x="576" y="5"/>
                </a:lnTo>
                <a:lnTo>
                  <a:pt x="580" y="3"/>
                </a:lnTo>
                <a:lnTo>
                  <a:pt x="584" y="1"/>
                </a:lnTo>
                <a:lnTo>
                  <a:pt x="588" y="0"/>
                </a:lnTo>
                <a:lnTo>
                  <a:pt x="593" y="1"/>
                </a:lnTo>
                <a:lnTo>
                  <a:pt x="598" y="4"/>
                </a:lnTo>
                <a:lnTo>
                  <a:pt x="602" y="7"/>
                </a:lnTo>
                <a:lnTo>
                  <a:pt x="603" y="12"/>
                </a:lnTo>
                <a:lnTo>
                  <a:pt x="605" y="17"/>
                </a:lnTo>
                <a:lnTo>
                  <a:pt x="605" y="21"/>
                </a:lnTo>
                <a:lnTo>
                  <a:pt x="602" y="25"/>
                </a:lnTo>
                <a:lnTo>
                  <a:pt x="600" y="29"/>
                </a:lnTo>
                <a:lnTo>
                  <a:pt x="326" y="302"/>
                </a:lnTo>
                <a:lnTo>
                  <a:pt x="600" y="576"/>
                </a:lnTo>
                <a:lnTo>
                  <a:pt x="602" y="580"/>
                </a:lnTo>
                <a:lnTo>
                  <a:pt x="605" y="584"/>
                </a:lnTo>
                <a:lnTo>
                  <a:pt x="605" y="588"/>
                </a:lnTo>
                <a:lnTo>
                  <a:pt x="603" y="593"/>
                </a:lnTo>
                <a:lnTo>
                  <a:pt x="602" y="598"/>
                </a:lnTo>
                <a:lnTo>
                  <a:pt x="598" y="601"/>
                </a:lnTo>
                <a:lnTo>
                  <a:pt x="593" y="604"/>
                </a:lnTo>
                <a:lnTo>
                  <a:pt x="588" y="605"/>
                </a:lnTo>
                <a:lnTo>
                  <a:pt x="584" y="604"/>
                </a:lnTo>
                <a:lnTo>
                  <a:pt x="580" y="602"/>
                </a:lnTo>
                <a:lnTo>
                  <a:pt x="576" y="600"/>
                </a:lnTo>
                <a:lnTo>
                  <a:pt x="302" y="326"/>
                </a:lnTo>
                <a:lnTo>
                  <a:pt x="29" y="600"/>
                </a:lnTo>
                <a:lnTo>
                  <a:pt x="25" y="602"/>
                </a:lnTo>
                <a:lnTo>
                  <a:pt x="21" y="604"/>
                </a:lnTo>
                <a:lnTo>
                  <a:pt x="17" y="605"/>
                </a:lnTo>
                <a:lnTo>
                  <a:pt x="12" y="604"/>
                </a:lnTo>
                <a:lnTo>
                  <a:pt x="6" y="601"/>
                </a:lnTo>
                <a:lnTo>
                  <a:pt x="4" y="598"/>
                </a:lnTo>
                <a:lnTo>
                  <a:pt x="1" y="593"/>
                </a:lnTo>
                <a:lnTo>
                  <a:pt x="0" y="588"/>
                </a:lnTo>
                <a:lnTo>
                  <a:pt x="1" y="584"/>
                </a:lnTo>
                <a:lnTo>
                  <a:pt x="2" y="580"/>
                </a:lnTo>
                <a:lnTo>
                  <a:pt x="5" y="576"/>
                </a:lnTo>
                <a:lnTo>
                  <a:pt x="279" y="302"/>
                </a:lnTo>
                <a:lnTo>
                  <a:pt x="5" y="29"/>
                </a:lnTo>
                <a:lnTo>
                  <a:pt x="2" y="25"/>
                </a:lnTo>
                <a:lnTo>
                  <a:pt x="1" y="21"/>
                </a:lnTo>
                <a:lnTo>
                  <a:pt x="0" y="17"/>
                </a:lnTo>
                <a:lnTo>
                  <a:pt x="1" y="12"/>
                </a:lnTo>
                <a:lnTo>
                  <a:pt x="4" y="7"/>
                </a:lnTo>
                <a:lnTo>
                  <a:pt x="6" y="4"/>
                </a:lnTo>
                <a:lnTo>
                  <a:pt x="12" y="1"/>
                </a:lnTo>
                <a:lnTo>
                  <a:pt x="1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3" name="Freeform 55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164122" y="1714500"/>
            <a:ext cx="444176" cy="444777"/>
          </a:xfrm>
          <a:custGeom>
            <a:avLst/>
            <a:gdLst>
              <a:gd name="T0" fmla="*/ 671 w 738"/>
              <a:gd name="T1" fmla="*/ 672 h 739"/>
              <a:gd name="T2" fmla="*/ 66 w 738"/>
              <a:gd name="T3" fmla="*/ 638 h 739"/>
              <a:gd name="T4" fmla="*/ 66 w 738"/>
              <a:gd name="T5" fmla="*/ 672 h 739"/>
              <a:gd name="T6" fmla="*/ 671 w 738"/>
              <a:gd name="T7" fmla="*/ 571 h 739"/>
              <a:gd name="T8" fmla="*/ 637 w 738"/>
              <a:gd name="T9" fmla="*/ 571 h 739"/>
              <a:gd name="T10" fmla="*/ 99 w 738"/>
              <a:gd name="T11" fmla="*/ 605 h 739"/>
              <a:gd name="T12" fmla="*/ 637 w 738"/>
              <a:gd name="T13" fmla="*/ 504 h 739"/>
              <a:gd name="T14" fmla="*/ 637 w 738"/>
              <a:gd name="T15" fmla="*/ 537 h 739"/>
              <a:gd name="T16" fmla="*/ 99 w 738"/>
              <a:gd name="T17" fmla="*/ 504 h 739"/>
              <a:gd name="T18" fmla="*/ 66 w 738"/>
              <a:gd name="T19" fmla="*/ 504 h 739"/>
              <a:gd name="T20" fmla="*/ 671 w 738"/>
              <a:gd name="T21" fmla="*/ 470 h 739"/>
              <a:gd name="T22" fmla="*/ 66 w 738"/>
              <a:gd name="T23" fmla="*/ 436 h 739"/>
              <a:gd name="T24" fmla="*/ 66 w 738"/>
              <a:gd name="T25" fmla="*/ 470 h 739"/>
              <a:gd name="T26" fmla="*/ 603 w 738"/>
              <a:gd name="T27" fmla="*/ 706 h 739"/>
              <a:gd name="T28" fmla="*/ 695 w 738"/>
              <a:gd name="T29" fmla="*/ 695 h 739"/>
              <a:gd name="T30" fmla="*/ 704 w 738"/>
              <a:gd name="T31" fmla="*/ 386 h 739"/>
              <a:gd name="T32" fmla="*/ 167 w 738"/>
              <a:gd name="T33" fmla="*/ 706 h 739"/>
              <a:gd name="T34" fmla="*/ 167 w 738"/>
              <a:gd name="T35" fmla="*/ 386 h 739"/>
              <a:gd name="T36" fmla="*/ 35 w 738"/>
              <a:gd name="T37" fmla="*/ 685 h 739"/>
              <a:gd name="T38" fmla="*/ 66 w 738"/>
              <a:gd name="T39" fmla="*/ 706 h 739"/>
              <a:gd name="T40" fmla="*/ 32 w 738"/>
              <a:gd name="T41" fmla="*/ 386 h 739"/>
              <a:gd name="T42" fmla="*/ 671 w 738"/>
              <a:gd name="T43" fmla="*/ 303 h 739"/>
              <a:gd name="T44" fmla="*/ 66 w 738"/>
              <a:gd name="T45" fmla="*/ 269 h 739"/>
              <a:gd name="T46" fmla="*/ 66 w 738"/>
              <a:gd name="T47" fmla="*/ 303 h 739"/>
              <a:gd name="T48" fmla="*/ 671 w 738"/>
              <a:gd name="T49" fmla="*/ 202 h 739"/>
              <a:gd name="T50" fmla="*/ 637 w 738"/>
              <a:gd name="T51" fmla="*/ 202 h 739"/>
              <a:gd name="T52" fmla="*/ 99 w 738"/>
              <a:gd name="T53" fmla="*/ 235 h 739"/>
              <a:gd name="T54" fmla="*/ 637 w 738"/>
              <a:gd name="T55" fmla="*/ 134 h 739"/>
              <a:gd name="T56" fmla="*/ 637 w 738"/>
              <a:gd name="T57" fmla="*/ 168 h 739"/>
              <a:gd name="T58" fmla="*/ 99 w 738"/>
              <a:gd name="T59" fmla="*/ 134 h 739"/>
              <a:gd name="T60" fmla="*/ 66 w 738"/>
              <a:gd name="T61" fmla="*/ 134 h 739"/>
              <a:gd name="T62" fmla="*/ 671 w 738"/>
              <a:gd name="T63" fmla="*/ 101 h 739"/>
              <a:gd name="T64" fmla="*/ 66 w 738"/>
              <a:gd name="T65" fmla="*/ 67 h 739"/>
              <a:gd name="T66" fmla="*/ 66 w 738"/>
              <a:gd name="T67" fmla="*/ 101 h 739"/>
              <a:gd name="T68" fmla="*/ 603 w 738"/>
              <a:gd name="T69" fmla="*/ 352 h 739"/>
              <a:gd name="T70" fmla="*/ 701 w 738"/>
              <a:gd name="T71" fmla="*/ 54 h 739"/>
              <a:gd name="T72" fmla="*/ 671 w 738"/>
              <a:gd name="T73" fmla="*/ 33 h 739"/>
              <a:gd name="T74" fmla="*/ 167 w 738"/>
              <a:gd name="T75" fmla="*/ 352 h 739"/>
              <a:gd name="T76" fmla="*/ 167 w 738"/>
              <a:gd name="T77" fmla="*/ 33 h 739"/>
              <a:gd name="T78" fmla="*/ 43 w 738"/>
              <a:gd name="T79" fmla="*/ 43 h 739"/>
              <a:gd name="T80" fmla="*/ 32 w 738"/>
              <a:gd name="T81" fmla="*/ 352 h 739"/>
              <a:gd name="T82" fmla="*/ 66 w 738"/>
              <a:gd name="T83" fmla="*/ 33 h 739"/>
              <a:gd name="T84" fmla="*/ 692 w 738"/>
              <a:gd name="T85" fmla="*/ 3 h 739"/>
              <a:gd name="T86" fmla="*/ 734 w 738"/>
              <a:gd name="T87" fmla="*/ 46 h 739"/>
              <a:gd name="T88" fmla="*/ 734 w 738"/>
              <a:gd name="T89" fmla="*/ 693 h 739"/>
              <a:gd name="T90" fmla="*/ 692 w 738"/>
              <a:gd name="T91" fmla="*/ 736 h 739"/>
              <a:gd name="T92" fmla="*/ 45 w 738"/>
              <a:gd name="T93" fmla="*/ 736 h 739"/>
              <a:gd name="T94" fmla="*/ 2 w 738"/>
              <a:gd name="T95" fmla="*/ 693 h 739"/>
              <a:gd name="T96" fmla="*/ 2 w 738"/>
              <a:gd name="T97" fmla="*/ 46 h 739"/>
              <a:gd name="T98" fmla="*/ 45 w 738"/>
              <a:gd name="T99" fmla="*/ 3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38" h="739">
                <a:moveTo>
                  <a:pt x="637" y="638"/>
                </a:moveTo>
                <a:lnTo>
                  <a:pt x="671" y="638"/>
                </a:lnTo>
                <a:lnTo>
                  <a:pt x="671" y="672"/>
                </a:lnTo>
                <a:lnTo>
                  <a:pt x="637" y="672"/>
                </a:lnTo>
                <a:lnTo>
                  <a:pt x="637" y="638"/>
                </a:lnTo>
                <a:close/>
                <a:moveTo>
                  <a:pt x="66" y="638"/>
                </a:moveTo>
                <a:lnTo>
                  <a:pt x="99" y="638"/>
                </a:lnTo>
                <a:lnTo>
                  <a:pt x="99" y="672"/>
                </a:lnTo>
                <a:lnTo>
                  <a:pt x="66" y="672"/>
                </a:lnTo>
                <a:lnTo>
                  <a:pt x="66" y="638"/>
                </a:lnTo>
                <a:close/>
                <a:moveTo>
                  <a:pt x="637" y="571"/>
                </a:moveTo>
                <a:lnTo>
                  <a:pt x="671" y="571"/>
                </a:lnTo>
                <a:lnTo>
                  <a:pt x="671" y="605"/>
                </a:lnTo>
                <a:lnTo>
                  <a:pt x="637" y="605"/>
                </a:lnTo>
                <a:lnTo>
                  <a:pt x="637" y="571"/>
                </a:lnTo>
                <a:close/>
                <a:moveTo>
                  <a:pt x="66" y="571"/>
                </a:moveTo>
                <a:lnTo>
                  <a:pt x="99" y="571"/>
                </a:lnTo>
                <a:lnTo>
                  <a:pt x="99" y="605"/>
                </a:lnTo>
                <a:lnTo>
                  <a:pt x="66" y="605"/>
                </a:lnTo>
                <a:lnTo>
                  <a:pt x="66" y="571"/>
                </a:lnTo>
                <a:close/>
                <a:moveTo>
                  <a:pt x="637" y="504"/>
                </a:moveTo>
                <a:lnTo>
                  <a:pt x="671" y="504"/>
                </a:lnTo>
                <a:lnTo>
                  <a:pt x="671" y="537"/>
                </a:lnTo>
                <a:lnTo>
                  <a:pt x="637" y="537"/>
                </a:lnTo>
                <a:lnTo>
                  <a:pt x="637" y="504"/>
                </a:lnTo>
                <a:close/>
                <a:moveTo>
                  <a:pt x="66" y="504"/>
                </a:moveTo>
                <a:lnTo>
                  <a:pt x="99" y="504"/>
                </a:lnTo>
                <a:lnTo>
                  <a:pt x="99" y="537"/>
                </a:lnTo>
                <a:lnTo>
                  <a:pt x="66" y="537"/>
                </a:lnTo>
                <a:lnTo>
                  <a:pt x="66" y="504"/>
                </a:lnTo>
                <a:close/>
                <a:moveTo>
                  <a:pt x="637" y="436"/>
                </a:moveTo>
                <a:lnTo>
                  <a:pt x="671" y="436"/>
                </a:lnTo>
                <a:lnTo>
                  <a:pt x="671" y="470"/>
                </a:lnTo>
                <a:lnTo>
                  <a:pt x="637" y="470"/>
                </a:lnTo>
                <a:lnTo>
                  <a:pt x="637" y="436"/>
                </a:lnTo>
                <a:close/>
                <a:moveTo>
                  <a:pt x="66" y="436"/>
                </a:moveTo>
                <a:lnTo>
                  <a:pt x="99" y="436"/>
                </a:lnTo>
                <a:lnTo>
                  <a:pt x="99" y="470"/>
                </a:lnTo>
                <a:lnTo>
                  <a:pt x="66" y="470"/>
                </a:lnTo>
                <a:lnTo>
                  <a:pt x="66" y="436"/>
                </a:lnTo>
                <a:close/>
                <a:moveTo>
                  <a:pt x="603" y="386"/>
                </a:moveTo>
                <a:lnTo>
                  <a:pt x="603" y="706"/>
                </a:lnTo>
                <a:lnTo>
                  <a:pt x="671" y="706"/>
                </a:lnTo>
                <a:lnTo>
                  <a:pt x="684" y="703"/>
                </a:lnTo>
                <a:lnTo>
                  <a:pt x="695" y="695"/>
                </a:lnTo>
                <a:lnTo>
                  <a:pt x="701" y="685"/>
                </a:lnTo>
                <a:lnTo>
                  <a:pt x="704" y="672"/>
                </a:lnTo>
                <a:lnTo>
                  <a:pt x="704" y="386"/>
                </a:lnTo>
                <a:lnTo>
                  <a:pt x="603" y="386"/>
                </a:lnTo>
                <a:close/>
                <a:moveTo>
                  <a:pt x="167" y="386"/>
                </a:moveTo>
                <a:lnTo>
                  <a:pt x="167" y="706"/>
                </a:lnTo>
                <a:lnTo>
                  <a:pt x="571" y="706"/>
                </a:lnTo>
                <a:lnTo>
                  <a:pt x="571" y="386"/>
                </a:lnTo>
                <a:lnTo>
                  <a:pt x="167" y="386"/>
                </a:lnTo>
                <a:close/>
                <a:moveTo>
                  <a:pt x="32" y="386"/>
                </a:moveTo>
                <a:lnTo>
                  <a:pt x="32" y="672"/>
                </a:lnTo>
                <a:lnTo>
                  <a:pt x="35" y="685"/>
                </a:lnTo>
                <a:lnTo>
                  <a:pt x="43" y="695"/>
                </a:lnTo>
                <a:lnTo>
                  <a:pt x="53" y="703"/>
                </a:lnTo>
                <a:lnTo>
                  <a:pt x="66" y="706"/>
                </a:lnTo>
                <a:lnTo>
                  <a:pt x="133" y="706"/>
                </a:lnTo>
                <a:lnTo>
                  <a:pt x="133" y="386"/>
                </a:lnTo>
                <a:lnTo>
                  <a:pt x="32" y="386"/>
                </a:lnTo>
                <a:close/>
                <a:moveTo>
                  <a:pt x="637" y="269"/>
                </a:moveTo>
                <a:lnTo>
                  <a:pt x="671" y="269"/>
                </a:lnTo>
                <a:lnTo>
                  <a:pt x="671" y="303"/>
                </a:lnTo>
                <a:lnTo>
                  <a:pt x="637" y="303"/>
                </a:lnTo>
                <a:lnTo>
                  <a:pt x="637" y="269"/>
                </a:lnTo>
                <a:close/>
                <a:moveTo>
                  <a:pt x="66" y="269"/>
                </a:moveTo>
                <a:lnTo>
                  <a:pt x="99" y="269"/>
                </a:lnTo>
                <a:lnTo>
                  <a:pt x="99" y="303"/>
                </a:lnTo>
                <a:lnTo>
                  <a:pt x="66" y="303"/>
                </a:lnTo>
                <a:lnTo>
                  <a:pt x="66" y="269"/>
                </a:lnTo>
                <a:close/>
                <a:moveTo>
                  <a:pt x="637" y="202"/>
                </a:moveTo>
                <a:lnTo>
                  <a:pt x="671" y="202"/>
                </a:lnTo>
                <a:lnTo>
                  <a:pt x="671" y="235"/>
                </a:lnTo>
                <a:lnTo>
                  <a:pt x="637" y="235"/>
                </a:lnTo>
                <a:lnTo>
                  <a:pt x="637" y="202"/>
                </a:lnTo>
                <a:close/>
                <a:moveTo>
                  <a:pt x="66" y="202"/>
                </a:moveTo>
                <a:lnTo>
                  <a:pt x="99" y="202"/>
                </a:lnTo>
                <a:lnTo>
                  <a:pt x="99" y="235"/>
                </a:lnTo>
                <a:lnTo>
                  <a:pt x="66" y="235"/>
                </a:lnTo>
                <a:lnTo>
                  <a:pt x="66" y="202"/>
                </a:lnTo>
                <a:close/>
                <a:moveTo>
                  <a:pt x="637" y="134"/>
                </a:moveTo>
                <a:lnTo>
                  <a:pt x="671" y="134"/>
                </a:lnTo>
                <a:lnTo>
                  <a:pt x="671" y="168"/>
                </a:lnTo>
                <a:lnTo>
                  <a:pt x="637" y="168"/>
                </a:lnTo>
                <a:lnTo>
                  <a:pt x="637" y="134"/>
                </a:lnTo>
                <a:close/>
                <a:moveTo>
                  <a:pt x="66" y="134"/>
                </a:moveTo>
                <a:lnTo>
                  <a:pt x="99" y="134"/>
                </a:lnTo>
                <a:lnTo>
                  <a:pt x="99" y="168"/>
                </a:lnTo>
                <a:lnTo>
                  <a:pt x="66" y="168"/>
                </a:lnTo>
                <a:lnTo>
                  <a:pt x="66" y="134"/>
                </a:lnTo>
                <a:close/>
                <a:moveTo>
                  <a:pt x="637" y="67"/>
                </a:moveTo>
                <a:lnTo>
                  <a:pt x="671" y="67"/>
                </a:lnTo>
                <a:lnTo>
                  <a:pt x="671" y="101"/>
                </a:lnTo>
                <a:lnTo>
                  <a:pt x="637" y="101"/>
                </a:lnTo>
                <a:lnTo>
                  <a:pt x="637" y="67"/>
                </a:lnTo>
                <a:close/>
                <a:moveTo>
                  <a:pt x="66" y="67"/>
                </a:moveTo>
                <a:lnTo>
                  <a:pt x="99" y="67"/>
                </a:lnTo>
                <a:lnTo>
                  <a:pt x="99" y="101"/>
                </a:lnTo>
                <a:lnTo>
                  <a:pt x="66" y="101"/>
                </a:lnTo>
                <a:lnTo>
                  <a:pt x="66" y="67"/>
                </a:lnTo>
                <a:close/>
                <a:moveTo>
                  <a:pt x="603" y="33"/>
                </a:moveTo>
                <a:lnTo>
                  <a:pt x="603" y="352"/>
                </a:lnTo>
                <a:lnTo>
                  <a:pt x="704" y="352"/>
                </a:lnTo>
                <a:lnTo>
                  <a:pt x="704" y="67"/>
                </a:lnTo>
                <a:lnTo>
                  <a:pt x="701" y="54"/>
                </a:lnTo>
                <a:lnTo>
                  <a:pt x="695" y="43"/>
                </a:lnTo>
                <a:lnTo>
                  <a:pt x="684" y="36"/>
                </a:lnTo>
                <a:lnTo>
                  <a:pt x="671" y="33"/>
                </a:lnTo>
                <a:lnTo>
                  <a:pt x="603" y="33"/>
                </a:lnTo>
                <a:close/>
                <a:moveTo>
                  <a:pt x="167" y="33"/>
                </a:moveTo>
                <a:lnTo>
                  <a:pt x="167" y="352"/>
                </a:lnTo>
                <a:lnTo>
                  <a:pt x="571" y="352"/>
                </a:lnTo>
                <a:lnTo>
                  <a:pt x="571" y="33"/>
                </a:lnTo>
                <a:lnTo>
                  <a:pt x="167" y="33"/>
                </a:lnTo>
                <a:close/>
                <a:moveTo>
                  <a:pt x="66" y="33"/>
                </a:moveTo>
                <a:lnTo>
                  <a:pt x="53" y="36"/>
                </a:lnTo>
                <a:lnTo>
                  <a:pt x="43" y="43"/>
                </a:lnTo>
                <a:lnTo>
                  <a:pt x="35" y="54"/>
                </a:lnTo>
                <a:lnTo>
                  <a:pt x="32" y="67"/>
                </a:lnTo>
                <a:lnTo>
                  <a:pt x="32" y="352"/>
                </a:lnTo>
                <a:lnTo>
                  <a:pt x="133" y="352"/>
                </a:lnTo>
                <a:lnTo>
                  <a:pt x="133" y="33"/>
                </a:lnTo>
                <a:lnTo>
                  <a:pt x="66" y="33"/>
                </a:lnTo>
                <a:close/>
                <a:moveTo>
                  <a:pt x="66" y="0"/>
                </a:moveTo>
                <a:lnTo>
                  <a:pt x="671" y="0"/>
                </a:lnTo>
                <a:lnTo>
                  <a:pt x="692" y="3"/>
                </a:lnTo>
                <a:lnTo>
                  <a:pt x="711" y="13"/>
                </a:lnTo>
                <a:lnTo>
                  <a:pt x="725" y="28"/>
                </a:lnTo>
                <a:lnTo>
                  <a:pt x="734" y="46"/>
                </a:lnTo>
                <a:lnTo>
                  <a:pt x="738" y="67"/>
                </a:lnTo>
                <a:lnTo>
                  <a:pt x="738" y="672"/>
                </a:lnTo>
                <a:lnTo>
                  <a:pt x="734" y="693"/>
                </a:lnTo>
                <a:lnTo>
                  <a:pt x="725" y="711"/>
                </a:lnTo>
                <a:lnTo>
                  <a:pt x="711" y="726"/>
                </a:lnTo>
                <a:lnTo>
                  <a:pt x="692" y="736"/>
                </a:lnTo>
                <a:lnTo>
                  <a:pt x="671" y="739"/>
                </a:lnTo>
                <a:lnTo>
                  <a:pt x="66" y="739"/>
                </a:lnTo>
                <a:lnTo>
                  <a:pt x="45" y="736"/>
                </a:lnTo>
                <a:lnTo>
                  <a:pt x="27" y="726"/>
                </a:lnTo>
                <a:lnTo>
                  <a:pt x="11" y="711"/>
                </a:lnTo>
                <a:lnTo>
                  <a:pt x="2" y="693"/>
                </a:lnTo>
                <a:lnTo>
                  <a:pt x="0" y="672"/>
                </a:lnTo>
                <a:lnTo>
                  <a:pt x="0" y="67"/>
                </a:lnTo>
                <a:lnTo>
                  <a:pt x="2" y="46"/>
                </a:lnTo>
                <a:lnTo>
                  <a:pt x="11" y="28"/>
                </a:lnTo>
                <a:lnTo>
                  <a:pt x="27" y="13"/>
                </a:lnTo>
                <a:lnTo>
                  <a:pt x="45" y="3"/>
                </a:lnTo>
                <a:lnTo>
                  <a:pt x="6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4" name="Freeform 55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059687" y="1714500"/>
            <a:ext cx="445380" cy="444777"/>
          </a:xfrm>
          <a:custGeom>
            <a:avLst/>
            <a:gdLst>
              <a:gd name="T0" fmla="*/ 538 w 740"/>
              <a:gd name="T1" fmla="*/ 672 h 739"/>
              <a:gd name="T2" fmla="*/ 68 w 740"/>
              <a:gd name="T3" fmla="*/ 638 h 739"/>
              <a:gd name="T4" fmla="*/ 68 w 740"/>
              <a:gd name="T5" fmla="*/ 672 h 739"/>
              <a:gd name="T6" fmla="*/ 538 w 740"/>
              <a:gd name="T7" fmla="*/ 571 h 739"/>
              <a:gd name="T8" fmla="*/ 504 w 740"/>
              <a:gd name="T9" fmla="*/ 571 h 739"/>
              <a:gd name="T10" fmla="*/ 101 w 740"/>
              <a:gd name="T11" fmla="*/ 605 h 739"/>
              <a:gd name="T12" fmla="*/ 504 w 740"/>
              <a:gd name="T13" fmla="*/ 504 h 739"/>
              <a:gd name="T14" fmla="*/ 504 w 740"/>
              <a:gd name="T15" fmla="*/ 537 h 739"/>
              <a:gd name="T16" fmla="*/ 101 w 740"/>
              <a:gd name="T17" fmla="*/ 504 h 739"/>
              <a:gd name="T18" fmla="*/ 68 w 740"/>
              <a:gd name="T19" fmla="*/ 504 h 739"/>
              <a:gd name="T20" fmla="*/ 538 w 740"/>
              <a:gd name="T21" fmla="*/ 706 h 739"/>
              <a:gd name="T22" fmla="*/ 568 w 740"/>
              <a:gd name="T23" fmla="*/ 685 h 739"/>
              <a:gd name="T24" fmla="*/ 470 w 740"/>
              <a:gd name="T25" fmla="*/ 453 h 739"/>
              <a:gd name="T26" fmla="*/ 437 w 740"/>
              <a:gd name="T27" fmla="*/ 706 h 739"/>
              <a:gd name="T28" fmla="*/ 34 w 740"/>
              <a:gd name="T29" fmla="*/ 453 h 739"/>
              <a:gd name="T30" fmla="*/ 43 w 740"/>
              <a:gd name="T31" fmla="*/ 695 h 739"/>
              <a:gd name="T32" fmla="*/ 135 w 740"/>
              <a:gd name="T33" fmla="*/ 706 h 739"/>
              <a:gd name="T34" fmla="*/ 504 w 740"/>
              <a:gd name="T35" fmla="*/ 335 h 739"/>
              <a:gd name="T36" fmla="*/ 504 w 740"/>
              <a:gd name="T37" fmla="*/ 369 h 739"/>
              <a:gd name="T38" fmla="*/ 101 w 740"/>
              <a:gd name="T39" fmla="*/ 335 h 739"/>
              <a:gd name="T40" fmla="*/ 68 w 740"/>
              <a:gd name="T41" fmla="*/ 335 h 739"/>
              <a:gd name="T42" fmla="*/ 538 w 740"/>
              <a:gd name="T43" fmla="*/ 303 h 739"/>
              <a:gd name="T44" fmla="*/ 68 w 740"/>
              <a:gd name="T45" fmla="*/ 269 h 739"/>
              <a:gd name="T46" fmla="*/ 68 w 740"/>
              <a:gd name="T47" fmla="*/ 303 h 739"/>
              <a:gd name="T48" fmla="*/ 538 w 740"/>
              <a:gd name="T49" fmla="*/ 202 h 739"/>
              <a:gd name="T50" fmla="*/ 504 w 740"/>
              <a:gd name="T51" fmla="*/ 202 h 739"/>
              <a:gd name="T52" fmla="*/ 101 w 740"/>
              <a:gd name="T53" fmla="*/ 235 h 739"/>
              <a:gd name="T54" fmla="*/ 470 w 740"/>
              <a:gd name="T55" fmla="*/ 168 h 739"/>
              <a:gd name="T56" fmla="*/ 571 w 740"/>
              <a:gd name="T57" fmla="*/ 202 h 739"/>
              <a:gd name="T58" fmla="*/ 551 w 740"/>
              <a:gd name="T59" fmla="*/ 170 h 739"/>
              <a:gd name="T60" fmla="*/ 169 w 740"/>
              <a:gd name="T61" fmla="*/ 168 h 739"/>
              <a:gd name="T62" fmla="*/ 437 w 740"/>
              <a:gd name="T63" fmla="*/ 168 h 739"/>
              <a:gd name="T64" fmla="*/ 55 w 740"/>
              <a:gd name="T65" fmla="*/ 170 h 739"/>
              <a:gd name="T66" fmla="*/ 34 w 740"/>
              <a:gd name="T67" fmla="*/ 202 h 739"/>
              <a:gd name="T68" fmla="*/ 135 w 740"/>
              <a:gd name="T69" fmla="*/ 168 h 739"/>
              <a:gd name="T70" fmla="*/ 538 w 740"/>
              <a:gd name="T71" fmla="*/ 134 h 739"/>
              <a:gd name="T72" fmla="*/ 592 w 740"/>
              <a:gd name="T73" fmla="*/ 161 h 739"/>
              <a:gd name="T74" fmla="*/ 605 w 740"/>
              <a:gd name="T75" fmla="*/ 672 h 739"/>
              <a:gd name="T76" fmla="*/ 577 w 740"/>
              <a:gd name="T77" fmla="*/ 726 h 739"/>
              <a:gd name="T78" fmla="*/ 68 w 740"/>
              <a:gd name="T79" fmla="*/ 739 h 739"/>
              <a:gd name="T80" fmla="*/ 13 w 740"/>
              <a:gd name="T81" fmla="*/ 711 h 739"/>
              <a:gd name="T82" fmla="*/ 0 w 740"/>
              <a:gd name="T83" fmla="*/ 202 h 739"/>
              <a:gd name="T84" fmla="*/ 27 w 740"/>
              <a:gd name="T85" fmla="*/ 147 h 739"/>
              <a:gd name="T86" fmla="*/ 202 w 740"/>
              <a:gd name="T87" fmla="*/ 0 h 739"/>
              <a:gd name="T88" fmla="*/ 712 w 740"/>
              <a:gd name="T89" fmla="*/ 13 h 739"/>
              <a:gd name="T90" fmla="*/ 740 w 740"/>
              <a:gd name="T91" fmla="*/ 67 h 739"/>
              <a:gd name="T92" fmla="*/ 727 w 740"/>
              <a:gd name="T93" fmla="*/ 578 h 739"/>
              <a:gd name="T94" fmla="*/ 672 w 740"/>
              <a:gd name="T95" fmla="*/ 605 h 739"/>
              <a:gd name="T96" fmla="*/ 645 w 740"/>
              <a:gd name="T97" fmla="*/ 601 h 739"/>
              <a:gd name="T98" fmla="*/ 639 w 740"/>
              <a:gd name="T99" fmla="*/ 588 h 739"/>
              <a:gd name="T100" fmla="*/ 645 w 740"/>
              <a:gd name="T101" fmla="*/ 574 h 739"/>
              <a:gd name="T102" fmla="*/ 672 w 740"/>
              <a:gd name="T103" fmla="*/ 571 h 739"/>
              <a:gd name="T104" fmla="*/ 703 w 740"/>
              <a:gd name="T105" fmla="*/ 550 h 739"/>
              <a:gd name="T106" fmla="*/ 703 w 740"/>
              <a:gd name="T107" fmla="*/ 54 h 739"/>
              <a:gd name="T108" fmla="*/ 672 w 740"/>
              <a:gd name="T109" fmla="*/ 33 h 739"/>
              <a:gd name="T110" fmla="*/ 178 w 740"/>
              <a:gd name="T111" fmla="*/ 43 h 739"/>
              <a:gd name="T112" fmla="*/ 169 w 740"/>
              <a:gd name="T113" fmla="*/ 84 h 739"/>
              <a:gd name="T114" fmla="*/ 161 w 740"/>
              <a:gd name="T115" fmla="*/ 97 h 739"/>
              <a:gd name="T116" fmla="*/ 147 w 740"/>
              <a:gd name="T117" fmla="*/ 100 h 739"/>
              <a:gd name="T118" fmla="*/ 135 w 740"/>
              <a:gd name="T119" fmla="*/ 89 h 739"/>
              <a:gd name="T120" fmla="*/ 137 w 740"/>
              <a:gd name="T121" fmla="*/ 46 h 739"/>
              <a:gd name="T122" fmla="*/ 181 w 740"/>
              <a:gd name="T123" fmla="*/ 3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40" h="739">
                <a:moveTo>
                  <a:pt x="504" y="638"/>
                </a:moveTo>
                <a:lnTo>
                  <a:pt x="538" y="638"/>
                </a:lnTo>
                <a:lnTo>
                  <a:pt x="538" y="672"/>
                </a:lnTo>
                <a:lnTo>
                  <a:pt x="504" y="672"/>
                </a:lnTo>
                <a:lnTo>
                  <a:pt x="504" y="638"/>
                </a:lnTo>
                <a:close/>
                <a:moveTo>
                  <a:pt x="68" y="638"/>
                </a:moveTo>
                <a:lnTo>
                  <a:pt x="101" y="638"/>
                </a:lnTo>
                <a:lnTo>
                  <a:pt x="101" y="672"/>
                </a:lnTo>
                <a:lnTo>
                  <a:pt x="68" y="672"/>
                </a:lnTo>
                <a:lnTo>
                  <a:pt x="68" y="638"/>
                </a:lnTo>
                <a:close/>
                <a:moveTo>
                  <a:pt x="504" y="571"/>
                </a:moveTo>
                <a:lnTo>
                  <a:pt x="538" y="571"/>
                </a:lnTo>
                <a:lnTo>
                  <a:pt x="538" y="605"/>
                </a:lnTo>
                <a:lnTo>
                  <a:pt x="504" y="605"/>
                </a:lnTo>
                <a:lnTo>
                  <a:pt x="504" y="571"/>
                </a:lnTo>
                <a:close/>
                <a:moveTo>
                  <a:pt x="68" y="571"/>
                </a:moveTo>
                <a:lnTo>
                  <a:pt x="101" y="571"/>
                </a:lnTo>
                <a:lnTo>
                  <a:pt x="101" y="605"/>
                </a:lnTo>
                <a:lnTo>
                  <a:pt x="68" y="605"/>
                </a:lnTo>
                <a:lnTo>
                  <a:pt x="68" y="571"/>
                </a:lnTo>
                <a:close/>
                <a:moveTo>
                  <a:pt x="504" y="504"/>
                </a:moveTo>
                <a:lnTo>
                  <a:pt x="538" y="504"/>
                </a:lnTo>
                <a:lnTo>
                  <a:pt x="538" y="537"/>
                </a:lnTo>
                <a:lnTo>
                  <a:pt x="504" y="537"/>
                </a:lnTo>
                <a:lnTo>
                  <a:pt x="504" y="504"/>
                </a:lnTo>
                <a:close/>
                <a:moveTo>
                  <a:pt x="68" y="504"/>
                </a:moveTo>
                <a:lnTo>
                  <a:pt x="101" y="504"/>
                </a:lnTo>
                <a:lnTo>
                  <a:pt x="101" y="537"/>
                </a:lnTo>
                <a:lnTo>
                  <a:pt x="68" y="537"/>
                </a:lnTo>
                <a:lnTo>
                  <a:pt x="68" y="504"/>
                </a:lnTo>
                <a:close/>
                <a:moveTo>
                  <a:pt x="470" y="453"/>
                </a:moveTo>
                <a:lnTo>
                  <a:pt x="470" y="706"/>
                </a:lnTo>
                <a:lnTo>
                  <a:pt x="538" y="706"/>
                </a:lnTo>
                <a:lnTo>
                  <a:pt x="551" y="703"/>
                </a:lnTo>
                <a:lnTo>
                  <a:pt x="562" y="695"/>
                </a:lnTo>
                <a:lnTo>
                  <a:pt x="568" y="685"/>
                </a:lnTo>
                <a:lnTo>
                  <a:pt x="571" y="672"/>
                </a:lnTo>
                <a:lnTo>
                  <a:pt x="571" y="453"/>
                </a:lnTo>
                <a:lnTo>
                  <a:pt x="470" y="453"/>
                </a:lnTo>
                <a:close/>
                <a:moveTo>
                  <a:pt x="169" y="453"/>
                </a:moveTo>
                <a:lnTo>
                  <a:pt x="169" y="706"/>
                </a:lnTo>
                <a:lnTo>
                  <a:pt x="437" y="706"/>
                </a:lnTo>
                <a:lnTo>
                  <a:pt x="437" y="453"/>
                </a:lnTo>
                <a:lnTo>
                  <a:pt x="169" y="453"/>
                </a:lnTo>
                <a:close/>
                <a:moveTo>
                  <a:pt x="34" y="453"/>
                </a:moveTo>
                <a:lnTo>
                  <a:pt x="34" y="672"/>
                </a:lnTo>
                <a:lnTo>
                  <a:pt x="37" y="685"/>
                </a:lnTo>
                <a:lnTo>
                  <a:pt x="43" y="695"/>
                </a:lnTo>
                <a:lnTo>
                  <a:pt x="55" y="703"/>
                </a:lnTo>
                <a:lnTo>
                  <a:pt x="68" y="706"/>
                </a:lnTo>
                <a:lnTo>
                  <a:pt x="135" y="706"/>
                </a:lnTo>
                <a:lnTo>
                  <a:pt x="135" y="453"/>
                </a:lnTo>
                <a:lnTo>
                  <a:pt x="34" y="453"/>
                </a:lnTo>
                <a:close/>
                <a:moveTo>
                  <a:pt x="504" y="335"/>
                </a:moveTo>
                <a:lnTo>
                  <a:pt x="538" y="335"/>
                </a:lnTo>
                <a:lnTo>
                  <a:pt x="538" y="369"/>
                </a:lnTo>
                <a:lnTo>
                  <a:pt x="504" y="369"/>
                </a:lnTo>
                <a:lnTo>
                  <a:pt x="504" y="335"/>
                </a:lnTo>
                <a:close/>
                <a:moveTo>
                  <a:pt x="68" y="335"/>
                </a:moveTo>
                <a:lnTo>
                  <a:pt x="101" y="335"/>
                </a:lnTo>
                <a:lnTo>
                  <a:pt x="101" y="369"/>
                </a:lnTo>
                <a:lnTo>
                  <a:pt x="68" y="369"/>
                </a:lnTo>
                <a:lnTo>
                  <a:pt x="68" y="335"/>
                </a:lnTo>
                <a:close/>
                <a:moveTo>
                  <a:pt x="504" y="269"/>
                </a:moveTo>
                <a:lnTo>
                  <a:pt x="538" y="269"/>
                </a:lnTo>
                <a:lnTo>
                  <a:pt x="538" y="303"/>
                </a:lnTo>
                <a:lnTo>
                  <a:pt x="504" y="303"/>
                </a:lnTo>
                <a:lnTo>
                  <a:pt x="504" y="269"/>
                </a:lnTo>
                <a:close/>
                <a:moveTo>
                  <a:pt x="68" y="269"/>
                </a:moveTo>
                <a:lnTo>
                  <a:pt x="101" y="269"/>
                </a:lnTo>
                <a:lnTo>
                  <a:pt x="101" y="303"/>
                </a:lnTo>
                <a:lnTo>
                  <a:pt x="68" y="303"/>
                </a:lnTo>
                <a:lnTo>
                  <a:pt x="68" y="269"/>
                </a:lnTo>
                <a:close/>
                <a:moveTo>
                  <a:pt x="504" y="202"/>
                </a:moveTo>
                <a:lnTo>
                  <a:pt x="538" y="202"/>
                </a:lnTo>
                <a:lnTo>
                  <a:pt x="538" y="235"/>
                </a:lnTo>
                <a:lnTo>
                  <a:pt x="504" y="235"/>
                </a:lnTo>
                <a:lnTo>
                  <a:pt x="504" y="202"/>
                </a:lnTo>
                <a:close/>
                <a:moveTo>
                  <a:pt x="68" y="202"/>
                </a:moveTo>
                <a:lnTo>
                  <a:pt x="101" y="202"/>
                </a:lnTo>
                <a:lnTo>
                  <a:pt x="101" y="235"/>
                </a:lnTo>
                <a:lnTo>
                  <a:pt x="68" y="235"/>
                </a:lnTo>
                <a:lnTo>
                  <a:pt x="68" y="202"/>
                </a:lnTo>
                <a:close/>
                <a:moveTo>
                  <a:pt x="470" y="168"/>
                </a:moveTo>
                <a:lnTo>
                  <a:pt x="470" y="421"/>
                </a:lnTo>
                <a:lnTo>
                  <a:pt x="571" y="421"/>
                </a:lnTo>
                <a:lnTo>
                  <a:pt x="571" y="202"/>
                </a:lnTo>
                <a:lnTo>
                  <a:pt x="568" y="189"/>
                </a:lnTo>
                <a:lnTo>
                  <a:pt x="562" y="178"/>
                </a:lnTo>
                <a:lnTo>
                  <a:pt x="551" y="170"/>
                </a:lnTo>
                <a:lnTo>
                  <a:pt x="538" y="168"/>
                </a:lnTo>
                <a:lnTo>
                  <a:pt x="470" y="168"/>
                </a:lnTo>
                <a:close/>
                <a:moveTo>
                  <a:pt x="169" y="168"/>
                </a:moveTo>
                <a:lnTo>
                  <a:pt x="169" y="421"/>
                </a:lnTo>
                <a:lnTo>
                  <a:pt x="437" y="421"/>
                </a:lnTo>
                <a:lnTo>
                  <a:pt x="437" y="168"/>
                </a:lnTo>
                <a:lnTo>
                  <a:pt x="169" y="168"/>
                </a:lnTo>
                <a:close/>
                <a:moveTo>
                  <a:pt x="68" y="168"/>
                </a:moveTo>
                <a:lnTo>
                  <a:pt x="55" y="170"/>
                </a:lnTo>
                <a:lnTo>
                  <a:pt x="43" y="178"/>
                </a:lnTo>
                <a:lnTo>
                  <a:pt x="37" y="189"/>
                </a:lnTo>
                <a:lnTo>
                  <a:pt x="34" y="202"/>
                </a:lnTo>
                <a:lnTo>
                  <a:pt x="34" y="421"/>
                </a:lnTo>
                <a:lnTo>
                  <a:pt x="135" y="421"/>
                </a:lnTo>
                <a:lnTo>
                  <a:pt x="135" y="168"/>
                </a:lnTo>
                <a:lnTo>
                  <a:pt x="68" y="168"/>
                </a:lnTo>
                <a:close/>
                <a:moveTo>
                  <a:pt x="68" y="134"/>
                </a:moveTo>
                <a:lnTo>
                  <a:pt x="538" y="134"/>
                </a:lnTo>
                <a:lnTo>
                  <a:pt x="559" y="138"/>
                </a:lnTo>
                <a:lnTo>
                  <a:pt x="577" y="147"/>
                </a:lnTo>
                <a:lnTo>
                  <a:pt x="592" y="161"/>
                </a:lnTo>
                <a:lnTo>
                  <a:pt x="601" y="180"/>
                </a:lnTo>
                <a:lnTo>
                  <a:pt x="605" y="202"/>
                </a:lnTo>
                <a:lnTo>
                  <a:pt x="605" y="672"/>
                </a:lnTo>
                <a:lnTo>
                  <a:pt x="601" y="693"/>
                </a:lnTo>
                <a:lnTo>
                  <a:pt x="592" y="711"/>
                </a:lnTo>
                <a:lnTo>
                  <a:pt x="577" y="726"/>
                </a:lnTo>
                <a:lnTo>
                  <a:pt x="559" y="736"/>
                </a:lnTo>
                <a:lnTo>
                  <a:pt x="538" y="739"/>
                </a:lnTo>
                <a:lnTo>
                  <a:pt x="68" y="739"/>
                </a:lnTo>
                <a:lnTo>
                  <a:pt x="46" y="736"/>
                </a:lnTo>
                <a:lnTo>
                  <a:pt x="27" y="726"/>
                </a:lnTo>
                <a:lnTo>
                  <a:pt x="13" y="711"/>
                </a:lnTo>
                <a:lnTo>
                  <a:pt x="4" y="693"/>
                </a:lnTo>
                <a:lnTo>
                  <a:pt x="0" y="672"/>
                </a:lnTo>
                <a:lnTo>
                  <a:pt x="0" y="202"/>
                </a:lnTo>
                <a:lnTo>
                  <a:pt x="4" y="180"/>
                </a:lnTo>
                <a:lnTo>
                  <a:pt x="13" y="161"/>
                </a:lnTo>
                <a:lnTo>
                  <a:pt x="27" y="147"/>
                </a:lnTo>
                <a:lnTo>
                  <a:pt x="46" y="138"/>
                </a:lnTo>
                <a:lnTo>
                  <a:pt x="68" y="134"/>
                </a:lnTo>
                <a:close/>
                <a:moveTo>
                  <a:pt x="202" y="0"/>
                </a:moveTo>
                <a:lnTo>
                  <a:pt x="672" y="0"/>
                </a:lnTo>
                <a:lnTo>
                  <a:pt x="694" y="3"/>
                </a:lnTo>
                <a:lnTo>
                  <a:pt x="712" y="13"/>
                </a:lnTo>
                <a:lnTo>
                  <a:pt x="727" y="28"/>
                </a:lnTo>
                <a:lnTo>
                  <a:pt x="736" y="46"/>
                </a:lnTo>
                <a:lnTo>
                  <a:pt x="740" y="67"/>
                </a:lnTo>
                <a:lnTo>
                  <a:pt x="740" y="537"/>
                </a:lnTo>
                <a:lnTo>
                  <a:pt x="736" y="559"/>
                </a:lnTo>
                <a:lnTo>
                  <a:pt x="727" y="578"/>
                </a:lnTo>
                <a:lnTo>
                  <a:pt x="712" y="592"/>
                </a:lnTo>
                <a:lnTo>
                  <a:pt x="694" y="601"/>
                </a:lnTo>
                <a:lnTo>
                  <a:pt x="672" y="605"/>
                </a:lnTo>
                <a:lnTo>
                  <a:pt x="656" y="605"/>
                </a:lnTo>
                <a:lnTo>
                  <a:pt x="651" y="604"/>
                </a:lnTo>
                <a:lnTo>
                  <a:pt x="645" y="601"/>
                </a:lnTo>
                <a:lnTo>
                  <a:pt x="641" y="597"/>
                </a:lnTo>
                <a:lnTo>
                  <a:pt x="639" y="593"/>
                </a:lnTo>
                <a:lnTo>
                  <a:pt x="639" y="588"/>
                </a:lnTo>
                <a:lnTo>
                  <a:pt x="639" y="583"/>
                </a:lnTo>
                <a:lnTo>
                  <a:pt x="641" y="578"/>
                </a:lnTo>
                <a:lnTo>
                  <a:pt x="645" y="574"/>
                </a:lnTo>
                <a:lnTo>
                  <a:pt x="651" y="572"/>
                </a:lnTo>
                <a:lnTo>
                  <a:pt x="656" y="571"/>
                </a:lnTo>
                <a:lnTo>
                  <a:pt x="672" y="571"/>
                </a:lnTo>
                <a:lnTo>
                  <a:pt x="685" y="568"/>
                </a:lnTo>
                <a:lnTo>
                  <a:pt x="696" y="561"/>
                </a:lnTo>
                <a:lnTo>
                  <a:pt x="703" y="550"/>
                </a:lnTo>
                <a:lnTo>
                  <a:pt x="706" y="537"/>
                </a:lnTo>
                <a:lnTo>
                  <a:pt x="706" y="67"/>
                </a:lnTo>
                <a:lnTo>
                  <a:pt x="703" y="54"/>
                </a:lnTo>
                <a:lnTo>
                  <a:pt x="696" y="43"/>
                </a:lnTo>
                <a:lnTo>
                  <a:pt x="685" y="36"/>
                </a:lnTo>
                <a:lnTo>
                  <a:pt x="672" y="33"/>
                </a:lnTo>
                <a:lnTo>
                  <a:pt x="202" y="33"/>
                </a:lnTo>
                <a:lnTo>
                  <a:pt x="188" y="36"/>
                </a:lnTo>
                <a:lnTo>
                  <a:pt x="178" y="43"/>
                </a:lnTo>
                <a:lnTo>
                  <a:pt x="171" y="54"/>
                </a:lnTo>
                <a:lnTo>
                  <a:pt x="169" y="67"/>
                </a:lnTo>
                <a:lnTo>
                  <a:pt x="169" y="84"/>
                </a:lnTo>
                <a:lnTo>
                  <a:pt x="167" y="89"/>
                </a:lnTo>
                <a:lnTo>
                  <a:pt x="165" y="93"/>
                </a:lnTo>
                <a:lnTo>
                  <a:pt x="161" y="97"/>
                </a:lnTo>
                <a:lnTo>
                  <a:pt x="157" y="100"/>
                </a:lnTo>
                <a:lnTo>
                  <a:pt x="152" y="101"/>
                </a:lnTo>
                <a:lnTo>
                  <a:pt x="147" y="100"/>
                </a:lnTo>
                <a:lnTo>
                  <a:pt x="141" y="97"/>
                </a:lnTo>
                <a:lnTo>
                  <a:pt x="137" y="93"/>
                </a:lnTo>
                <a:lnTo>
                  <a:pt x="135" y="89"/>
                </a:lnTo>
                <a:lnTo>
                  <a:pt x="135" y="84"/>
                </a:lnTo>
                <a:lnTo>
                  <a:pt x="135" y="67"/>
                </a:lnTo>
                <a:lnTo>
                  <a:pt x="137" y="46"/>
                </a:lnTo>
                <a:lnTo>
                  <a:pt x="148" y="28"/>
                </a:lnTo>
                <a:lnTo>
                  <a:pt x="162" y="13"/>
                </a:lnTo>
                <a:lnTo>
                  <a:pt x="181" y="3"/>
                </a:lnTo>
                <a:lnTo>
                  <a:pt x="20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5" name="Freeform 55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56464" y="1714199"/>
            <a:ext cx="445380" cy="445380"/>
          </a:xfrm>
          <a:custGeom>
            <a:avLst/>
            <a:gdLst>
              <a:gd name="T0" fmla="*/ 672 w 740"/>
              <a:gd name="T1" fmla="*/ 673 h 740"/>
              <a:gd name="T2" fmla="*/ 67 w 740"/>
              <a:gd name="T3" fmla="*/ 639 h 740"/>
              <a:gd name="T4" fmla="*/ 67 w 740"/>
              <a:gd name="T5" fmla="*/ 673 h 740"/>
              <a:gd name="T6" fmla="*/ 672 w 740"/>
              <a:gd name="T7" fmla="*/ 572 h 740"/>
              <a:gd name="T8" fmla="*/ 639 w 740"/>
              <a:gd name="T9" fmla="*/ 572 h 740"/>
              <a:gd name="T10" fmla="*/ 101 w 740"/>
              <a:gd name="T11" fmla="*/ 605 h 740"/>
              <a:gd name="T12" fmla="*/ 639 w 740"/>
              <a:gd name="T13" fmla="*/ 504 h 740"/>
              <a:gd name="T14" fmla="*/ 639 w 740"/>
              <a:gd name="T15" fmla="*/ 538 h 740"/>
              <a:gd name="T16" fmla="*/ 101 w 740"/>
              <a:gd name="T17" fmla="*/ 504 h 740"/>
              <a:gd name="T18" fmla="*/ 67 w 740"/>
              <a:gd name="T19" fmla="*/ 504 h 740"/>
              <a:gd name="T20" fmla="*/ 672 w 740"/>
              <a:gd name="T21" fmla="*/ 472 h 740"/>
              <a:gd name="T22" fmla="*/ 67 w 740"/>
              <a:gd name="T23" fmla="*/ 438 h 740"/>
              <a:gd name="T24" fmla="*/ 67 w 740"/>
              <a:gd name="T25" fmla="*/ 472 h 740"/>
              <a:gd name="T26" fmla="*/ 605 w 740"/>
              <a:gd name="T27" fmla="*/ 706 h 740"/>
              <a:gd name="T28" fmla="*/ 695 w 740"/>
              <a:gd name="T29" fmla="*/ 697 h 740"/>
              <a:gd name="T30" fmla="*/ 706 w 740"/>
              <a:gd name="T31" fmla="*/ 388 h 740"/>
              <a:gd name="T32" fmla="*/ 34 w 740"/>
              <a:gd name="T33" fmla="*/ 673 h 740"/>
              <a:gd name="T34" fmla="*/ 54 w 740"/>
              <a:gd name="T35" fmla="*/ 703 h 740"/>
              <a:gd name="T36" fmla="*/ 135 w 740"/>
              <a:gd name="T37" fmla="*/ 388 h 740"/>
              <a:gd name="T38" fmla="*/ 302 w 740"/>
              <a:gd name="T39" fmla="*/ 457 h 740"/>
              <a:gd name="T40" fmla="*/ 639 w 740"/>
              <a:gd name="T41" fmla="*/ 270 h 740"/>
              <a:gd name="T42" fmla="*/ 639 w 740"/>
              <a:gd name="T43" fmla="*/ 303 h 740"/>
              <a:gd name="T44" fmla="*/ 101 w 740"/>
              <a:gd name="T45" fmla="*/ 270 h 740"/>
              <a:gd name="T46" fmla="*/ 67 w 740"/>
              <a:gd name="T47" fmla="*/ 270 h 740"/>
              <a:gd name="T48" fmla="*/ 293 w 740"/>
              <a:gd name="T49" fmla="*/ 239 h 740"/>
              <a:gd name="T50" fmla="*/ 481 w 740"/>
              <a:gd name="T51" fmla="*/ 358 h 740"/>
              <a:gd name="T52" fmla="*/ 486 w 740"/>
              <a:gd name="T53" fmla="*/ 366 h 740"/>
              <a:gd name="T54" fmla="*/ 484 w 740"/>
              <a:gd name="T55" fmla="*/ 380 h 740"/>
              <a:gd name="T56" fmla="*/ 296 w 740"/>
              <a:gd name="T57" fmla="*/ 502 h 740"/>
              <a:gd name="T58" fmla="*/ 289 w 740"/>
              <a:gd name="T59" fmla="*/ 504 h 740"/>
              <a:gd name="T60" fmla="*/ 276 w 740"/>
              <a:gd name="T61" fmla="*/ 502 h 740"/>
              <a:gd name="T62" fmla="*/ 268 w 740"/>
              <a:gd name="T63" fmla="*/ 489 h 740"/>
              <a:gd name="T64" fmla="*/ 272 w 740"/>
              <a:gd name="T65" fmla="*/ 243 h 740"/>
              <a:gd name="T66" fmla="*/ 285 w 740"/>
              <a:gd name="T67" fmla="*/ 236 h 740"/>
              <a:gd name="T68" fmla="*/ 672 w 740"/>
              <a:gd name="T69" fmla="*/ 236 h 740"/>
              <a:gd name="T70" fmla="*/ 67 w 740"/>
              <a:gd name="T71" fmla="*/ 202 h 740"/>
              <a:gd name="T72" fmla="*/ 67 w 740"/>
              <a:gd name="T73" fmla="*/ 236 h 740"/>
              <a:gd name="T74" fmla="*/ 672 w 740"/>
              <a:gd name="T75" fmla="*/ 135 h 740"/>
              <a:gd name="T76" fmla="*/ 639 w 740"/>
              <a:gd name="T77" fmla="*/ 135 h 740"/>
              <a:gd name="T78" fmla="*/ 101 w 740"/>
              <a:gd name="T79" fmla="*/ 169 h 740"/>
              <a:gd name="T80" fmla="*/ 639 w 740"/>
              <a:gd name="T81" fmla="*/ 68 h 740"/>
              <a:gd name="T82" fmla="*/ 639 w 740"/>
              <a:gd name="T83" fmla="*/ 101 h 740"/>
              <a:gd name="T84" fmla="*/ 101 w 740"/>
              <a:gd name="T85" fmla="*/ 68 h 740"/>
              <a:gd name="T86" fmla="*/ 67 w 740"/>
              <a:gd name="T87" fmla="*/ 68 h 740"/>
              <a:gd name="T88" fmla="*/ 706 w 740"/>
              <a:gd name="T89" fmla="*/ 354 h 740"/>
              <a:gd name="T90" fmla="*/ 695 w 740"/>
              <a:gd name="T91" fmla="*/ 45 h 740"/>
              <a:gd name="T92" fmla="*/ 605 w 740"/>
              <a:gd name="T93" fmla="*/ 34 h 740"/>
              <a:gd name="T94" fmla="*/ 571 w 740"/>
              <a:gd name="T95" fmla="*/ 706 h 740"/>
              <a:gd name="T96" fmla="*/ 67 w 740"/>
              <a:gd name="T97" fmla="*/ 34 h 740"/>
              <a:gd name="T98" fmla="*/ 37 w 740"/>
              <a:gd name="T99" fmla="*/ 55 h 740"/>
              <a:gd name="T100" fmla="*/ 135 w 740"/>
              <a:gd name="T101" fmla="*/ 354 h 740"/>
              <a:gd name="T102" fmla="*/ 67 w 740"/>
              <a:gd name="T103" fmla="*/ 0 h 740"/>
              <a:gd name="T104" fmla="*/ 711 w 740"/>
              <a:gd name="T105" fmla="*/ 13 h 740"/>
              <a:gd name="T106" fmla="*/ 740 w 740"/>
              <a:gd name="T107" fmla="*/ 68 h 740"/>
              <a:gd name="T108" fmla="*/ 727 w 740"/>
              <a:gd name="T109" fmla="*/ 713 h 740"/>
              <a:gd name="T110" fmla="*/ 672 w 740"/>
              <a:gd name="T111" fmla="*/ 740 h 740"/>
              <a:gd name="T112" fmla="*/ 27 w 740"/>
              <a:gd name="T113" fmla="*/ 727 h 740"/>
              <a:gd name="T114" fmla="*/ 0 w 740"/>
              <a:gd name="T115" fmla="*/ 673 h 740"/>
              <a:gd name="T116" fmla="*/ 13 w 740"/>
              <a:gd name="T117" fmla="*/ 29 h 740"/>
              <a:gd name="T118" fmla="*/ 67 w 740"/>
              <a:gd name="T119" fmla="*/ 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40" h="740">
                <a:moveTo>
                  <a:pt x="639" y="639"/>
                </a:moveTo>
                <a:lnTo>
                  <a:pt x="672" y="639"/>
                </a:lnTo>
                <a:lnTo>
                  <a:pt x="672" y="673"/>
                </a:lnTo>
                <a:lnTo>
                  <a:pt x="639" y="673"/>
                </a:lnTo>
                <a:lnTo>
                  <a:pt x="639" y="639"/>
                </a:lnTo>
                <a:close/>
                <a:moveTo>
                  <a:pt x="67" y="639"/>
                </a:moveTo>
                <a:lnTo>
                  <a:pt x="101" y="639"/>
                </a:lnTo>
                <a:lnTo>
                  <a:pt x="101" y="673"/>
                </a:lnTo>
                <a:lnTo>
                  <a:pt x="67" y="673"/>
                </a:lnTo>
                <a:lnTo>
                  <a:pt x="67" y="639"/>
                </a:lnTo>
                <a:close/>
                <a:moveTo>
                  <a:pt x="639" y="572"/>
                </a:moveTo>
                <a:lnTo>
                  <a:pt x="672" y="572"/>
                </a:lnTo>
                <a:lnTo>
                  <a:pt x="672" y="605"/>
                </a:lnTo>
                <a:lnTo>
                  <a:pt x="639" y="605"/>
                </a:lnTo>
                <a:lnTo>
                  <a:pt x="639" y="572"/>
                </a:lnTo>
                <a:close/>
                <a:moveTo>
                  <a:pt x="67" y="572"/>
                </a:moveTo>
                <a:lnTo>
                  <a:pt x="101" y="572"/>
                </a:lnTo>
                <a:lnTo>
                  <a:pt x="101" y="605"/>
                </a:lnTo>
                <a:lnTo>
                  <a:pt x="67" y="605"/>
                </a:lnTo>
                <a:lnTo>
                  <a:pt x="67" y="572"/>
                </a:lnTo>
                <a:close/>
                <a:moveTo>
                  <a:pt x="639" y="504"/>
                </a:moveTo>
                <a:lnTo>
                  <a:pt x="672" y="504"/>
                </a:lnTo>
                <a:lnTo>
                  <a:pt x="672" y="538"/>
                </a:lnTo>
                <a:lnTo>
                  <a:pt x="639" y="538"/>
                </a:lnTo>
                <a:lnTo>
                  <a:pt x="639" y="504"/>
                </a:lnTo>
                <a:close/>
                <a:moveTo>
                  <a:pt x="67" y="504"/>
                </a:moveTo>
                <a:lnTo>
                  <a:pt x="101" y="504"/>
                </a:lnTo>
                <a:lnTo>
                  <a:pt x="101" y="538"/>
                </a:lnTo>
                <a:lnTo>
                  <a:pt x="67" y="538"/>
                </a:lnTo>
                <a:lnTo>
                  <a:pt x="67" y="504"/>
                </a:lnTo>
                <a:close/>
                <a:moveTo>
                  <a:pt x="639" y="438"/>
                </a:moveTo>
                <a:lnTo>
                  <a:pt x="672" y="438"/>
                </a:lnTo>
                <a:lnTo>
                  <a:pt x="672" y="472"/>
                </a:lnTo>
                <a:lnTo>
                  <a:pt x="639" y="472"/>
                </a:lnTo>
                <a:lnTo>
                  <a:pt x="639" y="438"/>
                </a:lnTo>
                <a:close/>
                <a:moveTo>
                  <a:pt x="67" y="438"/>
                </a:moveTo>
                <a:lnTo>
                  <a:pt x="101" y="438"/>
                </a:lnTo>
                <a:lnTo>
                  <a:pt x="101" y="472"/>
                </a:lnTo>
                <a:lnTo>
                  <a:pt x="67" y="472"/>
                </a:lnTo>
                <a:lnTo>
                  <a:pt x="67" y="438"/>
                </a:lnTo>
                <a:close/>
                <a:moveTo>
                  <a:pt x="605" y="388"/>
                </a:moveTo>
                <a:lnTo>
                  <a:pt x="605" y="706"/>
                </a:lnTo>
                <a:lnTo>
                  <a:pt x="672" y="706"/>
                </a:lnTo>
                <a:lnTo>
                  <a:pt x="685" y="703"/>
                </a:lnTo>
                <a:lnTo>
                  <a:pt x="695" y="697"/>
                </a:lnTo>
                <a:lnTo>
                  <a:pt x="703" y="686"/>
                </a:lnTo>
                <a:lnTo>
                  <a:pt x="706" y="673"/>
                </a:lnTo>
                <a:lnTo>
                  <a:pt x="706" y="388"/>
                </a:lnTo>
                <a:lnTo>
                  <a:pt x="605" y="388"/>
                </a:lnTo>
                <a:close/>
                <a:moveTo>
                  <a:pt x="34" y="388"/>
                </a:moveTo>
                <a:lnTo>
                  <a:pt x="34" y="673"/>
                </a:lnTo>
                <a:lnTo>
                  <a:pt x="37" y="686"/>
                </a:lnTo>
                <a:lnTo>
                  <a:pt x="43" y="697"/>
                </a:lnTo>
                <a:lnTo>
                  <a:pt x="54" y="703"/>
                </a:lnTo>
                <a:lnTo>
                  <a:pt x="67" y="706"/>
                </a:lnTo>
                <a:lnTo>
                  <a:pt x="135" y="706"/>
                </a:lnTo>
                <a:lnTo>
                  <a:pt x="135" y="388"/>
                </a:lnTo>
                <a:lnTo>
                  <a:pt x="34" y="388"/>
                </a:lnTo>
                <a:close/>
                <a:moveTo>
                  <a:pt x="302" y="283"/>
                </a:moveTo>
                <a:lnTo>
                  <a:pt x="302" y="457"/>
                </a:lnTo>
                <a:lnTo>
                  <a:pt x="439" y="371"/>
                </a:lnTo>
                <a:lnTo>
                  <a:pt x="302" y="283"/>
                </a:lnTo>
                <a:close/>
                <a:moveTo>
                  <a:pt x="639" y="270"/>
                </a:moveTo>
                <a:lnTo>
                  <a:pt x="672" y="270"/>
                </a:lnTo>
                <a:lnTo>
                  <a:pt x="672" y="303"/>
                </a:lnTo>
                <a:lnTo>
                  <a:pt x="639" y="303"/>
                </a:lnTo>
                <a:lnTo>
                  <a:pt x="639" y="270"/>
                </a:lnTo>
                <a:close/>
                <a:moveTo>
                  <a:pt x="67" y="270"/>
                </a:moveTo>
                <a:lnTo>
                  <a:pt x="101" y="270"/>
                </a:lnTo>
                <a:lnTo>
                  <a:pt x="101" y="303"/>
                </a:lnTo>
                <a:lnTo>
                  <a:pt x="67" y="303"/>
                </a:lnTo>
                <a:lnTo>
                  <a:pt x="67" y="270"/>
                </a:lnTo>
                <a:close/>
                <a:moveTo>
                  <a:pt x="285" y="236"/>
                </a:moveTo>
                <a:lnTo>
                  <a:pt x="289" y="236"/>
                </a:lnTo>
                <a:lnTo>
                  <a:pt x="293" y="239"/>
                </a:lnTo>
                <a:lnTo>
                  <a:pt x="296" y="240"/>
                </a:lnTo>
                <a:lnTo>
                  <a:pt x="296" y="240"/>
                </a:lnTo>
                <a:lnTo>
                  <a:pt x="481" y="358"/>
                </a:lnTo>
                <a:lnTo>
                  <a:pt x="481" y="358"/>
                </a:lnTo>
                <a:lnTo>
                  <a:pt x="484" y="362"/>
                </a:lnTo>
                <a:lnTo>
                  <a:pt x="486" y="366"/>
                </a:lnTo>
                <a:lnTo>
                  <a:pt x="487" y="371"/>
                </a:lnTo>
                <a:lnTo>
                  <a:pt x="486" y="376"/>
                </a:lnTo>
                <a:lnTo>
                  <a:pt x="484" y="380"/>
                </a:lnTo>
                <a:lnTo>
                  <a:pt x="481" y="384"/>
                </a:lnTo>
                <a:lnTo>
                  <a:pt x="481" y="384"/>
                </a:lnTo>
                <a:lnTo>
                  <a:pt x="296" y="502"/>
                </a:lnTo>
                <a:lnTo>
                  <a:pt x="296" y="500"/>
                </a:lnTo>
                <a:lnTo>
                  <a:pt x="293" y="503"/>
                </a:lnTo>
                <a:lnTo>
                  <a:pt x="289" y="504"/>
                </a:lnTo>
                <a:lnTo>
                  <a:pt x="285" y="504"/>
                </a:lnTo>
                <a:lnTo>
                  <a:pt x="280" y="504"/>
                </a:lnTo>
                <a:lnTo>
                  <a:pt x="276" y="502"/>
                </a:lnTo>
                <a:lnTo>
                  <a:pt x="272" y="498"/>
                </a:lnTo>
                <a:lnTo>
                  <a:pt x="270" y="494"/>
                </a:lnTo>
                <a:lnTo>
                  <a:pt x="268" y="489"/>
                </a:lnTo>
                <a:lnTo>
                  <a:pt x="268" y="253"/>
                </a:lnTo>
                <a:lnTo>
                  <a:pt x="270" y="248"/>
                </a:lnTo>
                <a:lnTo>
                  <a:pt x="272" y="243"/>
                </a:lnTo>
                <a:lnTo>
                  <a:pt x="276" y="240"/>
                </a:lnTo>
                <a:lnTo>
                  <a:pt x="280" y="237"/>
                </a:lnTo>
                <a:lnTo>
                  <a:pt x="285" y="236"/>
                </a:lnTo>
                <a:close/>
                <a:moveTo>
                  <a:pt x="639" y="202"/>
                </a:moveTo>
                <a:lnTo>
                  <a:pt x="672" y="202"/>
                </a:lnTo>
                <a:lnTo>
                  <a:pt x="672" y="236"/>
                </a:lnTo>
                <a:lnTo>
                  <a:pt x="639" y="236"/>
                </a:lnTo>
                <a:lnTo>
                  <a:pt x="639" y="202"/>
                </a:lnTo>
                <a:close/>
                <a:moveTo>
                  <a:pt x="67" y="202"/>
                </a:moveTo>
                <a:lnTo>
                  <a:pt x="101" y="202"/>
                </a:lnTo>
                <a:lnTo>
                  <a:pt x="101" y="236"/>
                </a:lnTo>
                <a:lnTo>
                  <a:pt x="67" y="236"/>
                </a:lnTo>
                <a:lnTo>
                  <a:pt x="67" y="202"/>
                </a:lnTo>
                <a:close/>
                <a:moveTo>
                  <a:pt x="639" y="135"/>
                </a:moveTo>
                <a:lnTo>
                  <a:pt x="672" y="135"/>
                </a:lnTo>
                <a:lnTo>
                  <a:pt x="672" y="169"/>
                </a:lnTo>
                <a:lnTo>
                  <a:pt x="639" y="169"/>
                </a:lnTo>
                <a:lnTo>
                  <a:pt x="639" y="135"/>
                </a:lnTo>
                <a:close/>
                <a:moveTo>
                  <a:pt x="67" y="135"/>
                </a:moveTo>
                <a:lnTo>
                  <a:pt x="101" y="135"/>
                </a:lnTo>
                <a:lnTo>
                  <a:pt x="101" y="169"/>
                </a:lnTo>
                <a:lnTo>
                  <a:pt x="67" y="169"/>
                </a:lnTo>
                <a:lnTo>
                  <a:pt x="67" y="135"/>
                </a:lnTo>
                <a:close/>
                <a:moveTo>
                  <a:pt x="639" y="68"/>
                </a:moveTo>
                <a:lnTo>
                  <a:pt x="672" y="68"/>
                </a:lnTo>
                <a:lnTo>
                  <a:pt x="672" y="101"/>
                </a:lnTo>
                <a:lnTo>
                  <a:pt x="639" y="101"/>
                </a:lnTo>
                <a:lnTo>
                  <a:pt x="639" y="68"/>
                </a:lnTo>
                <a:close/>
                <a:moveTo>
                  <a:pt x="67" y="68"/>
                </a:moveTo>
                <a:lnTo>
                  <a:pt x="101" y="68"/>
                </a:lnTo>
                <a:lnTo>
                  <a:pt x="101" y="101"/>
                </a:lnTo>
                <a:lnTo>
                  <a:pt x="67" y="101"/>
                </a:lnTo>
                <a:lnTo>
                  <a:pt x="67" y="68"/>
                </a:lnTo>
                <a:close/>
                <a:moveTo>
                  <a:pt x="605" y="34"/>
                </a:moveTo>
                <a:lnTo>
                  <a:pt x="605" y="354"/>
                </a:lnTo>
                <a:lnTo>
                  <a:pt x="706" y="354"/>
                </a:lnTo>
                <a:lnTo>
                  <a:pt x="706" y="68"/>
                </a:lnTo>
                <a:lnTo>
                  <a:pt x="703" y="55"/>
                </a:lnTo>
                <a:lnTo>
                  <a:pt x="695" y="45"/>
                </a:lnTo>
                <a:lnTo>
                  <a:pt x="685" y="37"/>
                </a:lnTo>
                <a:lnTo>
                  <a:pt x="672" y="34"/>
                </a:lnTo>
                <a:lnTo>
                  <a:pt x="605" y="34"/>
                </a:lnTo>
                <a:close/>
                <a:moveTo>
                  <a:pt x="168" y="34"/>
                </a:moveTo>
                <a:lnTo>
                  <a:pt x="168" y="706"/>
                </a:lnTo>
                <a:lnTo>
                  <a:pt x="571" y="706"/>
                </a:lnTo>
                <a:lnTo>
                  <a:pt x="571" y="34"/>
                </a:lnTo>
                <a:lnTo>
                  <a:pt x="168" y="34"/>
                </a:lnTo>
                <a:close/>
                <a:moveTo>
                  <a:pt x="67" y="34"/>
                </a:moveTo>
                <a:lnTo>
                  <a:pt x="54" y="37"/>
                </a:lnTo>
                <a:lnTo>
                  <a:pt x="43" y="45"/>
                </a:lnTo>
                <a:lnTo>
                  <a:pt x="37" y="55"/>
                </a:lnTo>
                <a:lnTo>
                  <a:pt x="34" y="68"/>
                </a:lnTo>
                <a:lnTo>
                  <a:pt x="34" y="354"/>
                </a:lnTo>
                <a:lnTo>
                  <a:pt x="135" y="354"/>
                </a:lnTo>
                <a:lnTo>
                  <a:pt x="135" y="34"/>
                </a:lnTo>
                <a:lnTo>
                  <a:pt x="67" y="34"/>
                </a:lnTo>
                <a:close/>
                <a:moveTo>
                  <a:pt x="67" y="0"/>
                </a:moveTo>
                <a:lnTo>
                  <a:pt x="672" y="0"/>
                </a:lnTo>
                <a:lnTo>
                  <a:pt x="693" y="4"/>
                </a:lnTo>
                <a:lnTo>
                  <a:pt x="711" y="13"/>
                </a:lnTo>
                <a:lnTo>
                  <a:pt x="727" y="29"/>
                </a:lnTo>
                <a:lnTo>
                  <a:pt x="736" y="47"/>
                </a:lnTo>
                <a:lnTo>
                  <a:pt x="740" y="68"/>
                </a:lnTo>
                <a:lnTo>
                  <a:pt x="740" y="673"/>
                </a:lnTo>
                <a:lnTo>
                  <a:pt x="736" y="694"/>
                </a:lnTo>
                <a:lnTo>
                  <a:pt x="727" y="713"/>
                </a:lnTo>
                <a:lnTo>
                  <a:pt x="711" y="727"/>
                </a:lnTo>
                <a:lnTo>
                  <a:pt x="693" y="736"/>
                </a:lnTo>
                <a:lnTo>
                  <a:pt x="672" y="740"/>
                </a:lnTo>
                <a:lnTo>
                  <a:pt x="67" y="740"/>
                </a:lnTo>
                <a:lnTo>
                  <a:pt x="46" y="736"/>
                </a:lnTo>
                <a:lnTo>
                  <a:pt x="27" y="727"/>
                </a:lnTo>
                <a:lnTo>
                  <a:pt x="13" y="713"/>
                </a:lnTo>
                <a:lnTo>
                  <a:pt x="4" y="694"/>
                </a:lnTo>
                <a:lnTo>
                  <a:pt x="0" y="673"/>
                </a:lnTo>
                <a:lnTo>
                  <a:pt x="0" y="68"/>
                </a:lnTo>
                <a:lnTo>
                  <a:pt x="4" y="47"/>
                </a:lnTo>
                <a:lnTo>
                  <a:pt x="13" y="29"/>
                </a:lnTo>
                <a:lnTo>
                  <a:pt x="27" y="13"/>
                </a:lnTo>
                <a:lnTo>
                  <a:pt x="46" y="4"/>
                </a:lnTo>
                <a:lnTo>
                  <a:pt x="6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6" name="Freeform 56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14704" y="2514533"/>
            <a:ext cx="444773" cy="445380"/>
          </a:xfrm>
          <a:custGeom>
            <a:avLst/>
            <a:gdLst>
              <a:gd name="T0" fmla="*/ 407 w 734"/>
              <a:gd name="T1" fmla="*/ 351 h 735"/>
              <a:gd name="T2" fmla="*/ 694 w 734"/>
              <a:gd name="T3" fmla="*/ 304 h 735"/>
              <a:gd name="T4" fmla="*/ 664 w 734"/>
              <a:gd name="T5" fmla="*/ 218 h 735"/>
              <a:gd name="T6" fmla="*/ 614 w 734"/>
              <a:gd name="T7" fmla="*/ 144 h 735"/>
              <a:gd name="T8" fmla="*/ 317 w 734"/>
              <a:gd name="T9" fmla="*/ 38 h 735"/>
              <a:gd name="T10" fmla="*/ 227 w 734"/>
              <a:gd name="T11" fmla="*/ 66 h 735"/>
              <a:gd name="T12" fmla="*/ 148 w 734"/>
              <a:gd name="T13" fmla="*/ 115 h 735"/>
              <a:gd name="T14" fmla="*/ 86 w 734"/>
              <a:gd name="T15" fmla="*/ 186 h 735"/>
              <a:gd name="T16" fmla="*/ 47 w 734"/>
              <a:gd name="T17" fmla="*/ 271 h 735"/>
              <a:gd name="T18" fmla="*/ 33 w 734"/>
              <a:gd name="T19" fmla="*/ 368 h 735"/>
              <a:gd name="T20" fmla="*/ 47 w 734"/>
              <a:gd name="T21" fmla="*/ 464 h 735"/>
              <a:gd name="T22" fmla="*/ 86 w 734"/>
              <a:gd name="T23" fmla="*/ 550 h 735"/>
              <a:gd name="T24" fmla="*/ 148 w 734"/>
              <a:gd name="T25" fmla="*/ 619 h 735"/>
              <a:gd name="T26" fmla="*/ 227 w 734"/>
              <a:gd name="T27" fmla="*/ 670 h 735"/>
              <a:gd name="T28" fmla="*/ 317 w 734"/>
              <a:gd name="T29" fmla="*/ 698 h 735"/>
              <a:gd name="T30" fmla="*/ 419 w 734"/>
              <a:gd name="T31" fmla="*/ 698 h 735"/>
              <a:gd name="T32" fmla="*/ 516 w 734"/>
              <a:gd name="T33" fmla="*/ 667 h 735"/>
              <a:gd name="T34" fmla="*/ 597 w 734"/>
              <a:gd name="T35" fmla="*/ 609 h 735"/>
              <a:gd name="T36" fmla="*/ 658 w 734"/>
              <a:gd name="T37" fmla="*/ 530 h 735"/>
              <a:gd name="T38" fmla="*/ 693 w 734"/>
              <a:gd name="T39" fmla="*/ 436 h 735"/>
              <a:gd name="T40" fmla="*/ 367 w 734"/>
              <a:gd name="T41" fmla="*/ 385 h 735"/>
              <a:gd name="T42" fmla="*/ 356 w 734"/>
              <a:gd name="T43" fmla="*/ 381 h 735"/>
              <a:gd name="T44" fmla="*/ 351 w 734"/>
              <a:gd name="T45" fmla="*/ 373 h 735"/>
              <a:gd name="T46" fmla="*/ 351 w 734"/>
              <a:gd name="T47" fmla="*/ 363 h 735"/>
              <a:gd name="T48" fmla="*/ 355 w 734"/>
              <a:gd name="T49" fmla="*/ 356 h 735"/>
              <a:gd name="T50" fmla="*/ 553 w 734"/>
              <a:gd name="T51" fmla="*/ 91 h 735"/>
              <a:gd name="T52" fmla="*/ 466 w 734"/>
              <a:gd name="T53" fmla="*/ 49 h 735"/>
              <a:gd name="T54" fmla="*/ 367 w 734"/>
              <a:gd name="T55" fmla="*/ 34 h 735"/>
              <a:gd name="T56" fmla="*/ 421 w 734"/>
              <a:gd name="T57" fmla="*/ 4 h 735"/>
              <a:gd name="T58" fmla="*/ 521 w 734"/>
              <a:gd name="T59" fmla="*/ 36 h 735"/>
              <a:gd name="T60" fmla="*/ 608 w 734"/>
              <a:gd name="T61" fmla="*/ 91 h 735"/>
              <a:gd name="T62" fmla="*/ 675 w 734"/>
              <a:gd name="T63" fmla="*/ 168 h 735"/>
              <a:gd name="T64" fmla="*/ 719 w 734"/>
              <a:gd name="T65" fmla="*/ 262 h 735"/>
              <a:gd name="T66" fmla="*/ 734 w 734"/>
              <a:gd name="T67" fmla="*/ 368 h 735"/>
              <a:gd name="T68" fmla="*/ 719 w 734"/>
              <a:gd name="T69" fmla="*/ 474 h 735"/>
              <a:gd name="T70" fmla="*/ 675 w 734"/>
              <a:gd name="T71" fmla="*/ 568 h 735"/>
              <a:gd name="T72" fmla="*/ 608 w 734"/>
              <a:gd name="T73" fmla="*/ 644 h 735"/>
              <a:gd name="T74" fmla="*/ 521 w 734"/>
              <a:gd name="T75" fmla="*/ 701 h 735"/>
              <a:gd name="T76" fmla="*/ 421 w 734"/>
              <a:gd name="T77" fmla="*/ 731 h 735"/>
              <a:gd name="T78" fmla="*/ 313 w 734"/>
              <a:gd name="T79" fmla="*/ 731 h 735"/>
              <a:gd name="T80" fmla="*/ 212 w 734"/>
              <a:gd name="T81" fmla="*/ 701 h 735"/>
              <a:gd name="T82" fmla="*/ 126 w 734"/>
              <a:gd name="T83" fmla="*/ 644 h 735"/>
              <a:gd name="T84" fmla="*/ 59 w 734"/>
              <a:gd name="T85" fmla="*/ 568 h 735"/>
              <a:gd name="T86" fmla="*/ 16 w 734"/>
              <a:gd name="T87" fmla="*/ 474 h 735"/>
              <a:gd name="T88" fmla="*/ 0 w 734"/>
              <a:gd name="T89" fmla="*/ 368 h 735"/>
              <a:gd name="T90" fmla="*/ 16 w 734"/>
              <a:gd name="T91" fmla="*/ 262 h 735"/>
              <a:gd name="T92" fmla="*/ 59 w 734"/>
              <a:gd name="T93" fmla="*/ 168 h 735"/>
              <a:gd name="T94" fmla="*/ 126 w 734"/>
              <a:gd name="T95" fmla="*/ 91 h 735"/>
              <a:gd name="T96" fmla="*/ 212 w 734"/>
              <a:gd name="T97" fmla="*/ 36 h 735"/>
              <a:gd name="T98" fmla="*/ 313 w 734"/>
              <a:gd name="T99" fmla="*/ 4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34" h="735">
                <a:moveTo>
                  <a:pt x="614" y="144"/>
                </a:moveTo>
                <a:lnTo>
                  <a:pt x="407" y="351"/>
                </a:lnTo>
                <a:lnTo>
                  <a:pt x="700" y="351"/>
                </a:lnTo>
                <a:lnTo>
                  <a:pt x="694" y="304"/>
                </a:lnTo>
                <a:lnTo>
                  <a:pt x="683" y="259"/>
                </a:lnTo>
                <a:lnTo>
                  <a:pt x="664" y="218"/>
                </a:lnTo>
                <a:lnTo>
                  <a:pt x="642" y="180"/>
                </a:lnTo>
                <a:lnTo>
                  <a:pt x="614" y="144"/>
                </a:lnTo>
                <a:close/>
                <a:moveTo>
                  <a:pt x="367" y="34"/>
                </a:moveTo>
                <a:lnTo>
                  <a:pt x="317" y="38"/>
                </a:lnTo>
                <a:lnTo>
                  <a:pt x="270" y="49"/>
                </a:lnTo>
                <a:lnTo>
                  <a:pt x="227" y="66"/>
                </a:lnTo>
                <a:lnTo>
                  <a:pt x="185" y="88"/>
                </a:lnTo>
                <a:lnTo>
                  <a:pt x="148" y="115"/>
                </a:lnTo>
                <a:lnTo>
                  <a:pt x="115" y="149"/>
                </a:lnTo>
                <a:lnTo>
                  <a:pt x="86" y="186"/>
                </a:lnTo>
                <a:lnTo>
                  <a:pt x="64" y="227"/>
                </a:lnTo>
                <a:lnTo>
                  <a:pt x="47" y="271"/>
                </a:lnTo>
                <a:lnTo>
                  <a:pt x="37" y="318"/>
                </a:lnTo>
                <a:lnTo>
                  <a:pt x="33" y="368"/>
                </a:lnTo>
                <a:lnTo>
                  <a:pt x="37" y="418"/>
                </a:lnTo>
                <a:lnTo>
                  <a:pt x="47" y="464"/>
                </a:lnTo>
                <a:lnTo>
                  <a:pt x="64" y="508"/>
                </a:lnTo>
                <a:lnTo>
                  <a:pt x="86" y="550"/>
                </a:lnTo>
                <a:lnTo>
                  <a:pt x="115" y="587"/>
                </a:lnTo>
                <a:lnTo>
                  <a:pt x="148" y="619"/>
                </a:lnTo>
                <a:lnTo>
                  <a:pt x="185" y="648"/>
                </a:lnTo>
                <a:lnTo>
                  <a:pt x="227" y="670"/>
                </a:lnTo>
                <a:lnTo>
                  <a:pt x="270" y="688"/>
                </a:lnTo>
                <a:lnTo>
                  <a:pt x="317" y="698"/>
                </a:lnTo>
                <a:lnTo>
                  <a:pt x="367" y="702"/>
                </a:lnTo>
                <a:lnTo>
                  <a:pt x="419" y="698"/>
                </a:lnTo>
                <a:lnTo>
                  <a:pt x="469" y="686"/>
                </a:lnTo>
                <a:lnTo>
                  <a:pt x="516" y="667"/>
                </a:lnTo>
                <a:lnTo>
                  <a:pt x="559" y="640"/>
                </a:lnTo>
                <a:lnTo>
                  <a:pt x="597" y="609"/>
                </a:lnTo>
                <a:lnTo>
                  <a:pt x="630" y="572"/>
                </a:lnTo>
                <a:lnTo>
                  <a:pt x="658" y="530"/>
                </a:lnTo>
                <a:lnTo>
                  <a:pt x="679" y="486"/>
                </a:lnTo>
                <a:lnTo>
                  <a:pt x="693" y="436"/>
                </a:lnTo>
                <a:lnTo>
                  <a:pt x="700" y="385"/>
                </a:lnTo>
                <a:lnTo>
                  <a:pt x="367" y="385"/>
                </a:lnTo>
                <a:lnTo>
                  <a:pt x="362" y="384"/>
                </a:lnTo>
                <a:lnTo>
                  <a:pt x="356" y="381"/>
                </a:lnTo>
                <a:lnTo>
                  <a:pt x="354" y="377"/>
                </a:lnTo>
                <a:lnTo>
                  <a:pt x="351" y="373"/>
                </a:lnTo>
                <a:lnTo>
                  <a:pt x="350" y="368"/>
                </a:lnTo>
                <a:lnTo>
                  <a:pt x="351" y="363"/>
                </a:lnTo>
                <a:lnTo>
                  <a:pt x="352" y="359"/>
                </a:lnTo>
                <a:lnTo>
                  <a:pt x="355" y="356"/>
                </a:lnTo>
                <a:lnTo>
                  <a:pt x="591" y="121"/>
                </a:lnTo>
                <a:lnTo>
                  <a:pt x="553" y="91"/>
                </a:lnTo>
                <a:lnTo>
                  <a:pt x="511" y="67"/>
                </a:lnTo>
                <a:lnTo>
                  <a:pt x="466" y="49"/>
                </a:lnTo>
                <a:lnTo>
                  <a:pt x="418" y="38"/>
                </a:lnTo>
                <a:lnTo>
                  <a:pt x="367" y="34"/>
                </a:lnTo>
                <a:close/>
                <a:moveTo>
                  <a:pt x="367" y="0"/>
                </a:moveTo>
                <a:lnTo>
                  <a:pt x="421" y="4"/>
                </a:lnTo>
                <a:lnTo>
                  <a:pt x="473" y="16"/>
                </a:lnTo>
                <a:lnTo>
                  <a:pt x="521" y="36"/>
                </a:lnTo>
                <a:lnTo>
                  <a:pt x="567" y="60"/>
                </a:lnTo>
                <a:lnTo>
                  <a:pt x="608" y="91"/>
                </a:lnTo>
                <a:lnTo>
                  <a:pt x="645" y="127"/>
                </a:lnTo>
                <a:lnTo>
                  <a:pt x="675" y="168"/>
                </a:lnTo>
                <a:lnTo>
                  <a:pt x="700" y="214"/>
                </a:lnTo>
                <a:lnTo>
                  <a:pt x="719" y="262"/>
                </a:lnTo>
                <a:lnTo>
                  <a:pt x="730" y="313"/>
                </a:lnTo>
                <a:lnTo>
                  <a:pt x="734" y="368"/>
                </a:lnTo>
                <a:lnTo>
                  <a:pt x="730" y="422"/>
                </a:lnTo>
                <a:lnTo>
                  <a:pt x="719" y="474"/>
                </a:lnTo>
                <a:lnTo>
                  <a:pt x="700" y="523"/>
                </a:lnTo>
                <a:lnTo>
                  <a:pt x="675" y="568"/>
                </a:lnTo>
                <a:lnTo>
                  <a:pt x="645" y="609"/>
                </a:lnTo>
                <a:lnTo>
                  <a:pt x="608" y="644"/>
                </a:lnTo>
                <a:lnTo>
                  <a:pt x="567" y="676"/>
                </a:lnTo>
                <a:lnTo>
                  <a:pt x="521" y="701"/>
                </a:lnTo>
                <a:lnTo>
                  <a:pt x="473" y="719"/>
                </a:lnTo>
                <a:lnTo>
                  <a:pt x="421" y="731"/>
                </a:lnTo>
                <a:lnTo>
                  <a:pt x="367" y="735"/>
                </a:lnTo>
                <a:lnTo>
                  <a:pt x="313" y="731"/>
                </a:lnTo>
                <a:lnTo>
                  <a:pt x="261" y="719"/>
                </a:lnTo>
                <a:lnTo>
                  <a:pt x="212" y="701"/>
                </a:lnTo>
                <a:lnTo>
                  <a:pt x="166" y="676"/>
                </a:lnTo>
                <a:lnTo>
                  <a:pt x="126" y="644"/>
                </a:lnTo>
                <a:lnTo>
                  <a:pt x="89" y="609"/>
                </a:lnTo>
                <a:lnTo>
                  <a:pt x="59" y="568"/>
                </a:lnTo>
                <a:lnTo>
                  <a:pt x="34" y="523"/>
                </a:lnTo>
                <a:lnTo>
                  <a:pt x="16" y="474"/>
                </a:lnTo>
                <a:lnTo>
                  <a:pt x="4" y="422"/>
                </a:lnTo>
                <a:lnTo>
                  <a:pt x="0" y="368"/>
                </a:lnTo>
                <a:lnTo>
                  <a:pt x="4" y="313"/>
                </a:lnTo>
                <a:lnTo>
                  <a:pt x="16" y="262"/>
                </a:lnTo>
                <a:lnTo>
                  <a:pt x="34" y="214"/>
                </a:lnTo>
                <a:lnTo>
                  <a:pt x="59" y="168"/>
                </a:lnTo>
                <a:lnTo>
                  <a:pt x="89" y="127"/>
                </a:lnTo>
                <a:lnTo>
                  <a:pt x="126" y="91"/>
                </a:lnTo>
                <a:lnTo>
                  <a:pt x="166" y="60"/>
                </a:lnTo>
                <a:lnTo>
                  <a:pt x="212" y="36"/>
                </a:lnTo>
                <a:lnTo>
                  <a:pt x="261" y="16"/>
                </a:lnTo>
                <a:lnTo>
                  <a:pt x="313" y="4"/>
                </a:lnTo>
                <a:lnTo>
                  <a:pt x="36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7" name="Freeform 56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59151" y="2555134"/>
            <a:ext cx="445380" cy="364181"/>
          </a:xfrm>
          <a:custGeom>
            <a:avLst/>
            <a:gdLst>
              <a:gd name="T0" fmla="*/ 34 w 735"/>
              <a:gd name="T1" fmla="*/ 568 h 601"/>
              <a:gd name="T2" fmla="*/ 101 w 735"/>
              <a:gd name="T3" fmla="*/ 401 h 601"/>
              <a:gd name="T4" fmla="*/ 17 w 735"/>
              <a:gd name="T5" fmla="*/ 368 h 601"/>
              <a:gd name="T6" fmla="*/ 122 w 735"/>
              <a:gd name="T7" fmla="*/ 368 h 601"/>
              <a:gd name="T8" fmla="*/ 131 w 735"/>
              <a:gd name="T9" fmla="*/ 374 h 601"/>
              <a:gd name="T10" fmla="*/ 133 w 735"/>
              <a:gd name="T11" fmla="*/ 385 h 601"/>
              <a:gd name="T12" fmla="*/ 132 w 735"/>
              <a:gd name="T13" fmla="*/ 590 h 601"/>
              <a:gd name="T14" fmla="*/ 127 w 735"/>
              <a:gd name="T15" fmla="*/ 598 h 601"/>
              <a:gd name="T16" fmla="*/ 116 w 735"/>
              <a:gd name="T17" fmla="*/ 601 h 601"/>
              <a:gd name="T18" fmla="*/ 11 w 735"/>
              <a:gd name="T19" fmla="*/ 601 h 601"/>
              <a:gd name="T20" fmla="*/ 4 w 735"/>
              <a:gd name="T21" fmla="*/ 594 h 601"/>
              <a:gd name="T22" fmla="*/ 0 w 735"/>
              <a:gd name="T23" fmla="*/ 584 h 601"/>
              <a:gd name="T24" fmla="*/ 1 w 735"/>
              <a:gd name="T25" fmla="*/ 380 h 601"/>
              <a:gd name="T26" fmla="*/ 6 w 735"/>
              <a:gd name="T27" fmla="*/ 370 h 601"/>
              <a:gd name="T28" fmla="*/ 17 w 735"/>
              <a:gd name="T29" fmla="*/ 368 h 601"/>
              <a:gd name="T30" fmla="*/ 435 w 735"/>
              <a:gd name="T31" fmla="*/ 568 h 601"/>
              <a:gd name="T32" fmla="*/ 501 w 735"/>
              <a:gd name="T33" fmla="*/ 301 h 601"/>
              <a:gd name="T34" fmla="*/ 418 w 735"/>
              <a:gd name="T35" fmla="*/ 267 h 601"/>
              <a:gd name="T36" fmla="*/ 522 w 735"/>
              <a:gd name="T37" fmla="*/ 268 h 601"/>
              <a:gd name="T38" fmla="*/ 532 w 735"/>
              <a:gd name="T39" fmla="*/ 275 h 601"/>
              <a:gd name="T40" fmla="*/ 534 w 735"/>
              <a:gd name="T41" fmla="*/ 284 h 601"/>
              <a:gd name="T42" fmla="*/ 533 w 735"/>
              <a:gd name="T43" fmla="*/ 590 h 601"/>
              <a:gd name="T44" fmla="*/ 528 w 735"/>
              <a:gd name="T45" fmla="*/ 598 h 601"/>
              <a:gd name="T46" fmla="*/ 517 w 735"/>
              <a:gd name="T47" fmla="*/ 601 h 601"/>
              <a:gd name="T48" fmla="*/ 412 w 735"/>
              <a:gd name="T49" fmla="*/ 601 h 601"/>
              <a:gd name="T50" fmla="*/ 404 w 735"/>
              <a:gd name="T51" fmla="*/ 594 h 601"/>
              <a:gd name="T52" fmla="*/ 401 w 735"/>
              <a:gd name="T53" fmla="*/ 584 h 601"/>
              <a:gd name="T54" fmla="*/ 402 w 735"/>
              <a:gd name="T55" fmla="*/ 279 h 601"/>
              <a:gd name="T56" fmla="*/ 407 w 735"/>
              <a:gd name="T57" fmla="*/ 271 h 601"/>
              <a:gd name="T58" fmla="*/ 418 w 735"/>
              <a:gd name="T59" fmla="*/ 267 h 601"/>
              <a:gd name="T60" fmla="*/ 234 w 735"/>
              <a:gd name="T61" fmla="*/ 568 h 601"/>
              <a:gd name="T62" fmla="*/ 301 w 735"/>
              <a:gd name="T63" fmla="*/ 101 h 601"/>
              <a:gd name="T64" fmla="*/ 217 w 735"/>
              <a:gd name="T65" fmla="*/ 67 h 601"/>
              <a:gd name="T66" fmla="*/ 322 w 735"/>
              <a:gd name="T67" fmla="*/ 68 h 601"/>
              <a:gd name="T68" fmla="*/ 331 w 735"/>
              <a:gd name="T69" fmla="*/ 75 h 601"/>
              <a:gd name="T70" fmla="*/ 334 w 735"/>
              <a:gd name="T71" fmla="*/ 84 h 601"/>
              <a:gd name="T72" fmla="*/ 332 w 735"/>
              <a:gd name="T73" fmla="*/ 590 h 601"/>
              <a:gd name="T74" fmla="*/ 327 w 735"/>
              <a:gd name="T75" fmla="*/ 598 h 601"/>
              <a:gd name="T76" fmla="*/ 317 w 735"/>
              <a:gd name="T77" fmla="*/ 601 h 601"/>
              <a:gd name="T78" fmla="*/ 212 w 735"/>
              <a:gd name="T79" fmla="*/ 601 h 601"/>
              <a:gd name="T80" fmla="*/ 204 w 735"/>
              <a:gd name="T81" fmla="*/ 594 h 601"/>
              <a:gd name="T82" fmla="*/ 200 w 735"/>
              <a:gd name="T83" fmla="*/ 584 h 601"/>
              <a:gd name="T84" fmla="*/ 201 w 735"/>
              <a:gd name="T85" fmla="*/ 79 h 601"/>
              <a:gd name="T86" fmla="*/ 207 w 735"/>
              <a:gd name="T87" fmla="*/ 71 h 601"/>
              <a:gd name="T88" fmla="*/ 217 w 735"/>
              <a:gd name="T89" fmla="*/ 67 h 601"/>
              <a:gd name="T90" fmla="*/ 634 w 735"/>
              <a:gd name="T91" fmla="*/ 568 h 601"/>
              <a:gd name="T92" fmla="*/ 701 w 735"/>
              <a:gd name="T93" fmla="*/ 34 h 601"/>
              <a:gd name="T94" fmla="*/ 618 w 735"/>
              <a:gd name="T95" fmla="*/ 0 h 601"/>
              <a:gd name="T96" fmla="*/ 723 w 735"/>
              <a:gd name="T97" fmla="*/ 1 h 601"/>
              <a:gd name="T98" fmla="*/ 731 w 735"/>
              <a:gd name="T99" fmla="*/ 8 h 601"/>
              <a:gd name="T100" fmla="*/ 735 w 735"/>
              <a:gd name="T101" fmla="*/ 17 h 601"/>
              <a:gd name="T102" fmla="*/ 733 w 735"/>
              <a:gd name="T103" fmla="*/ 590 h 601"/>
              <a:gd name="T104" fmla="*/ 728 w 735"/>
              <a:gd name="T105" fmla="*/ 598 h 601"/>
              <a:gd name="T106" fmla="*/ 718 w 735"/>
              <a:gd name="T107" fmla="*/ 601 h 601"/>
              <a:gd name="T108" fmla="*/ 613 w 735"/>
              <a:gd name="T109" fmla="*/ 601 h 601"/>
              <a:gd name="T110" fmla="*/ 604 w 735"/>
              <a:gd name="T111" fmla="*/ 594 h 601"/>
              <a:gd name="T112" fmla="*/ 601 w 735"/>
              <a:gd name="T113" fmla="*/ 584 h 601"/>
              <a:gd name="T114" fmla="*/ 602 w 735"/>
              <a:gd name="T115" fmla="*/ 12 h 601"/>
              <a:gd name="T116" fmla="*/ 608 w 735"/>
              <a:gd name="T117" fmla="*/ 4 h 601"/>
              <a:gd name="T118" fmla="*/ 618 w 735"/>
              <a:gd name="T119" fmla="*/ 0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35" h="601">
                <a:moveTo>
                  <a:pt x="34" y="401"/>
                </a:moveTo>
                <a:lnTo>
                  <a:pt x="34" y="568"/>
                </a:lnTo>
                <a:lnTo>
                  <a:pt x="101" y="568"/>
                </a:lnTo>
                <a:lnTo>
                  <a:pt x="101" y="401"/>
                </a:lnTo>
                <a:lnTo>
                  <a:pt x="34" y="401"/>
                </a:lnTo>
                <a:close/>
                <a:moveTo>
                  <a:pt x="17" y="368"/>
                </a:moveTo>
                <a:lnTo>
                  <a:pt x="116" y="368"/>
                </a:lnTo>
                <a:lnTo>
                  <a:pt x="122" y="368"/>
                </a:lnTo>
                <a:lnTo>
                  <a:pt x="127" y="370"/>
                </a:lnTo>
                <a:lnTo>
                  <a:pt x="131" y="374"/>
                </a:lnTo>
                <a:lnTo>
                  <a:pt x="132" y="380"/>
                </a:lnTo>
                <a:lnTo>
                  <a:pt x="133" y="385"/>
                </a:lnTo>
                <a:lnTo>
                  <a:pt x="133" y="584"/>
                </a:lnTo>
                <a:lnTo>
                  <a:pt x="132" y="590"/>
                </a:lnTo>
                <a:lnTo>
                  <a:pt x="131" y="594"/>
                </a:lnTo>
                <a:lnTo>
                  <a:pt x="127" y="598"/>
                </a:lnTo>
                <a:lnTo>
                  <a:pt x="122" y="601"/>
                </a:lnTo>
                <a:lnTo>
                  <a:pt x="116" y="601"/>
                </a:lnTo>
                <a:lnTo>
                  <a:pt x="17" y="601"/>
                </a:lnTo>
                <a:lnTo>
                  <a:pt x="11" y="601"/>
                </a:lnTo>
                <a:lnTo>
                  <a:pt x="6" y="598"/>
                </a:lnTo>
                <a:lnTo>
                  <a:pt x="4" y="594"/>
                </a:lnTo>
                <a:lnTo>
                  <a:pt x="1" y="590"/>
                </a:lnTo>
                <a:lnTo>
                  <a:pt x="0" y="584"/>
                </a:lnTo>
                <a:lnTo>
                  <a:pt x="0" y="385"/>
                </a:lnTo>
                <a:lnTo>
                  <a:pt x="1" y="380"/>
                </a:lnTo>
                <a:lnTo>
                  <a:pt x="4" y="374"/>
                </a:lnTo>
                <a:lnTo>
                  <a:pt x="6" y="370"/>
                </a:lnTo>
                <a:lnTo>
                  <a:pt x="11" y="368"/>
                </a:lnTo>
                <a:lnTo>
                  <a:pt x="17" y="368"/>
                </a:lnTo>
                <a:close/>
                <a:moveTo>
                  <a:pt x="435" y="301"/>
                </a:moveTo>
                <a:lnTo>
                  <a:pt x="435" y="568"/>
                </a:lnTo>
                <a:lnTo>
                  <a:pt x="501" y="568"/>
                </a:lnTo>
                <a:lnTo>
                  <a:pt x="501" y="301"/>
                </a:lnTo>
                <a:lnTo>
                  <a:pt x="435" y="301"/>
                </a:lnTo>
                <a:close/>
                <a:moveTo>
                  <a:pt x="418" y="267"/>
                </a:moveTo>
                <a:lnTo>
                  <a:pt x="517" y="267"/>
                </a:lnTo>
                <a:lnTo>
                  <a:pt x="522" y="268"/>
                </a:lnTo>
                <a:lnTo>
                  <a:pt x="528" y="271"/>
                </a:lnTo>
                <a:lnTo>
                  <a:pt x="532" y="275"/>
                </a:lnTo>
                <a:lnTo>
                  <a:pt x="533" y="279"/>
                </a:lnTo>
                <a:lnTo>
                  <a:pt x="534" y="284"/>
                </a:lnTo>
                <a:lnTo>
                  <a:pt x="534" y="584"/>
                </a:lnTo>
                <a:lnTo>
                  <a:pt x="533" y="590"/>
                </a:lnTo>
                <a:lnTo>
                  <a:pt x="532" y="594"/>
                </a:lnTo>
                <a:lnTo>
                  <a:pt x="528" y="598"/>
                </a:lnTo>
                <a:lnTo>
                  <a:pt x="522" y="601"/>
                </a:lnTo>
                <a:lnTo>
                  <a:pt x="517" y="601"/>
                </a:lnTo>
                <a:lnTo>
                  <a:pt x="418" y="601"/>
                </a:lnTo>
                <a:lnTo>
                  <a:pt x="412" y="601"/>
                </a:lnTo>
                <a:lnTo>
                  <a:pt x="407" y="598"/>
                </a:lnTo>
                <a:lnTo>
                  <a:pt x="404" y="594"/>
                </a:lnTo>
                <a:lnTo>
                  <a:pt x="402" y="590"/>
                </a:lnTo>
                <a:lnTo>
                  <a:pt x="401" y="584"/>
                </a:lnTo>
                <a:lnTo>
                  <a:pt x="401" y="284"/>
                </a:lnTo>
                <a:lnTo>
                  <a:pt x="402" y="279"/>
                </a:lnTo>
                <a:lnTo>
                  <a:pt x="404" y="275"/>
                </a:lnTo>
                <a:lnTo>
                  <a:pt x="407" y="271"/>
                </a:lnTo>
                <a:lnTo>
                  <a:pt x="412" y="268"/>
                </a:lnTo>
                <a:lnTo>
                  <a:pt x="418" y="267"/>
                </a:lnTo>
                <a:close/>
                <a:moveTo>
                  <a:pt x="234" y="101"/>
                </a:moveTo>
                <a:lnTo>
                  <a:pt x="234" y="568"/>
                </a:lnTo>
                <a:lnTo>
                  <a:pt x="301" y="568"/>
                </a:lnTo>
                <a:lnTo>
                  <a:pt x="301" y="101"/>
                </a:lnTo>
                <a:lnTo>
                  <a:pt x="234" y="101"/>
                </a:lnTo>
                <a:close/>
                <a:moveTo>
                  <a:pt x="217" y="67"/>
                </a:moveTo>
                <a:lnTo>
                  <a:pt x="317" y="67"/>
                </a:lnTo>
                <a:lnTo>
                  <a:pt x="322" y="68"/>
                </a:lnTo>
                <a:lnTo>
                  <a:pt x="327" y="71"/>
                </a:lnTo>
                <a:lnTo>
                  <a:pt x="331" y="75"/>
                </a:lnTo>
                <a:lnTo>
                  <a:pt x="332" y="79"/>
                </a:lnTo>
                <a:lnTo>
                  <a:pt x="334" y="84"/>
                </a:lnTo>
                <a:lnTo>
                  <a:pt x="334" y="584"/>
                </a:lnTo>
                <a:lnTo>
                  <a:pt x="332" y="590"/>
                </a:lnTo>
                <a:lnTo>
                  <a:pt x="331" y="594"/>
                </a:lnTo>
                <a:lnTo>
                  <a:pt x="327" y="598"/>
                </a:lnTo>
                <a:lnTo>
                  <a:pt x="322" y="601"/>
                </a:lnTo>
                <a:lnTo>
                  <a:pt x="317" y="601"/>
                </a:lnTo>
                <a:lnTo>
                  <a:pt x="217" y="601"/>
                </a:lnTo>
                <a:lnTo>
                  <a:pt x="212" y="601"/>
                </a:lnTo>
                <a:lnTo>
                  <a:pt x="207" y="598"/>
                </a:lnTo>
                <a:lnTo>
                  <a:pt x="204" y="594"/>
                </a:lnTo>
                <a:lnTo>
                  <a:pt x="201" y="590"/>
                </a:lnTo>
                <a:lnTo>
                  <a:pt x="200" y="584"/>
                </a:lnTo>
                <a:lnTo>
                  <a:pt x="200" y="84"/>
                </a:lnTo>
                <a:lnTo>
                  <a:pt x="201" y="79"/>
                </a:lnTo>
                <a:lnTo>
                  <a:pt x="204" y="75"/>
                </a:lnTo>
                <a:lnTo>
                  <a:pt x="207" y="71"/>
                </a:lnTo>
                <a:lnTo>
                  <a:pt x="212" y="68"/>
                </a:lnTo>
                <a:lnTo>
                  <a:pt x="217" y="67"/>
                </a:lnTo>
                <a:close/>
                <a:moveTo>
                  <a:pt x="634" y="34"/>
                </a:moveTo>
                <a:lnTo>
                  <a:pt x="634" y="568"/>
                </a:lnTo>
                <a:lnTo>
                  <a:pt x="701" y="568"/>
                </a:lnTo>
                <a:lnTo>
                  <a:pt x="701" y="34"/>
                </a:lnTo>
                <a:lnTo>
                  <a:pt x="634" y="34"/>
                </a:lnTo>
                <a:close/>
                <a:moveTo>
                  <a:pt x="618" y="0"/>
                </a:moveTo>
                <a:lnTo>
                  <a:pt x="718" y="0"/>
                </a:lnTo>
                <a:lnTo>
                  <a:pt x="723" y="1"/>
                </a:lnTo>
                <a:lnTo>
                  <a:pt x="728" y="4"/>
                </a:lnTo>
                <a:lnTo>
                  <a:pt x="731" y="8"/>
                </a:lnTo>
                <a:lnTo>
                  <a:pt x="733" y="12"/>
                </a:lnTo>
                <a:lnTo>
                  <a:pt x="735" y="17"/>
                </a:lnTo>
                <a:lnTo>
                  <a:pt x="735" y="584"/>
                </a:lnTo>
                <a:lnTo>
                  <a:pt x="733" y="590"/>
                </a:lnTo>
                <a:lnTo>
                  <a:pt x="731" y="594"/>
                </a:lnTo>
                <a:lnTo>
                  <a:pt x="728" y="598"/>
                </a:lnTo>
                <a:lnTo>
                  <a:pt x="723" y="601"/>
                </a:lnTo>
                <a:lnTo>
                  <a:pt x="718" y="601"/>
                </a:lnTo>
                <a:lnTo>
                  <a:pt x="618" y="601"/>
                </a:lnTo>
                <a:lnTo>
                  <a:pt x="613" y="601"/>
                </a:lnTo>
                <a:lnTo>
                  <a:pt x="608" y="598"/>
                </a:lnTo>
                <a:lnTo>
                  <a:pt x="604" y="594"/>
                </a:lnTo>
                <a:lnTo>
                  <a:pt x="602" y="590"/>
                </a:lnTo>
                <a:lnTo>
                  <a:pt x="601" y="584"/>
                </a:lnTo>
                <a:lnTo>
                  <a:pt x="601" y="17"/>
                </a:lnTo>
                <a:lnTo>
                  <a:pt x="602" y="12"/>
                </a:lnTo>
                <a:lnTo>
                  <a:pt x="604" y="8"/>
                </a:lnTo>
                <a:lnTo>
                  <a:pt x="608" y="4"/>
                </a:lnTo>
                <a:lnTo>
                  <a:pt x="613" y="1"/>
                </a:lnTo>
                <a:lnTo>
                  <a:pt x="61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8" name="Freeform 56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04206" y="2514533"/>
            <a:ext cx="445380" cy="445380"/>
          </a:xfrm>
          <a:custGeom>
            <a:avLst/>
            <a:gdLst>
              <a:gd name="T0" fmla="*/ 180 w 735"/>
              <a:gd name="T1" fmla="*/ 644 h 735"/>
              <a:gd name="T2" fmla="*/ 315 w 735"/>
              <a:gd name="T3" fmla="*/ 698 h 735"/>
              <a:gd name="T4" fmla="*/ 466 w 735"/>
              <a:gd name="T5" fmla="*/ 686 h 735"/>
              <a:gd name="T6" fmla="*/ 590 w 735"/>
              <a:gd name="T7" fmla="*/ 616 h 735"/>
              <a:gd name="T8" fmla="*/ 444 w 735"/>
              <a:gd name="T9" fmla="*/ 571 h 735"/>
              <a:gd name="T10" fmla="*/ 327 w 735"/>
              <a:gd name="T11" fmla="*/ 581 h 735"/>
              <a:gd name="T12" fmla="*/ 225 w 735"/>
              <a:gd name="T13" fmla="*/ 533 h 735"/>
              <a:gd name="T14" fmla="*/ 296 w 735"/>
              <a:gd name="T15" fmla="*/ 199 h 735"/>
              <a:gd name="T16" fmla="*/ 215 w 735"/>
              <a:gd name="T17" fmla="*/ 265 h 735"/>
              <a:gd name="T18" fmla="*/ 183 w 735"/>
              <a:gd name="T19" fmla="*/ 368 h 735"/>
              <a:gd name="T20" fmla="*/ 215 w 735"/>
              <a:gd name="T21" fmla="*/ 470 h 735"/>
              <a:gd name="T22" fmla="*/ 296 w 735"/>
              <a:gd name="T23" fmla="*/ 537 h 735"/>
              <a:gd name="T24" fmla="*/ 403 w 735"/>
              <a:gd name="T25" fmla="*/ 547 h 735"/>
              <a:gd name="T26" fmla="*/ 496 w 735"/>
              <a:gd name="T27" fmla="*/ 498 h 735"/>
              <a:gd name="T28" fmla="*/ 546 w 735"/>
              <a:gd name="T29" fmla="*/ 405 h 735"/>
              <a:gd name="T30" fmla="*/ 535 w 735"/>
              <a:gd name="T31" fmla="*/ 296 h 735"/>
              <a:gd name="T32" fmla="*/ 470 w 735"/>
              <a:gd name="T33" fmla="*/ 216 h 735"/>
              <a:gd name="T34" fmla="*/ 366 w 735"/>
              <a:gd name="T35" fmla="*/ 185 h 735"/>
              <a:gd name="T36" fmla="*/ 554 w 735"/>
              <a:gd name="T37" fmla="*/ 257 h 735"/>
              <a:gd name="T38" fmla="*/ 584 w 735"/>
              <a:gd name="T39" fmla="*/ 368 h 735"/>
              <a:gd name="T40" fmla="*/ 554 w 735"/>
              <a:gd name="T41" fmla="*/ 478 h 735"/>
              <a:gd name="T42" fmla="*/ 644 w 735"/>
              <a:gd name="T43" fmla="*/ 554 h 735"/>
              <a:gd name="T44" fmla="*/ 697 w 735"/>
              <a:gd name="T45" fmla="*/ 419 h 735"/>
              <a:gd name="T46" fmla="*/ 686 w 735"/>
              <a:gd name="T47" fmla="*/ 269 h 735"/>
              <a:gd name="T48" fmla="*/ 614 w 735"/>
              <a:gd name="T49" fmla="*/ 144 h 735"/>
              <a:gd name="T50" fmla="*/ 65 w 735"/>
              <a:gd name="T51" fmla="*/ 224 h 735"/>
              <a:gd name="T52" fmla="*/ 32 w 735"/>
              <a:gd name="T53" fmla="*/ 368 h 735"/>
              <a:gd name="T54" fmla="*/ 65 w 735"/>
              <a:gd name="T55" fmla="*/ 512 h 735"/>
              <a:gd name="T56" fmla="*/ 201 w 735"/>
              <a:gd name="T57" fmla="*/ 509 h 735"/>
              <a:gd name="T58" fmla="*/ 153 w 735"/>
              <a:gd name="T59" fmla="*/ 407 h 735"/>
              <a:gd name="T60" fmla="*/ 163 w 735"/>
              <a:gd name="T61" fmla="*/ 291 h 735"/>
              <a:gd name="T62" fmla="*/ 119 w 735"/>
              <a:gd name="T63" fmla="*/ 144 h 735"/>
              <a:gd name="T64" fmla="*/ 268 w 735"/>
              <a:gd name="T65" fmla="*/ 49 h 735"/>
              <a:gd name="T66" fmla="*/ 142 w 735"/>
              <a:gd name="T67" fmla="*/ 121 h 735"/>
              <a:gd name="T68" fmla="*/ 290 w 735"/>
              <a:gd name="T69" fmla="*/ 165 h 735"/>
              <a:gd name="T70" fmla="*/ 406 w 735"/>
              <a:gd name="T71" fmla="*/ 155 h 735"/>
              <a:gd name="T72" fmla="*/ 508 w 735"/>
              <a:gd name="T73" fmla="*/ 203 h 735"/>
              <a:gd name="T74" fmla="*/ 511 w 735"/>
              <a:gd name="T75" fmla="*/ 67 h 735"/>
              <a:gd name="T76" fmla="*/ 366 w 735"/>
              <a:gd name="T77" fmla="*/ 34 h 735"/>
              <a:gd name="T78" fmla="*/ 473 w 735"/>
              <a:gd name="T79" fmla="*/ 16 h 735"/>
              <a:gd name="T80" fmla="*/ 608 w 735"/>
              <a:gd name="T81" fmla="*/ 91 h 735"/>
              <a:gd name="T82" fmla="*/ 699 w 735"/>
              <a:gd name="T83" fmla="*/ 214 h 735"/>
              <a:gd name="T84" fmla="*/ 735 w 735"/>
              <a:gd name="T85" fmla="*/ 368 h 735"/>
              <a:gd name="T86" fmla="*/ 699 w 735"/>
              <a:gd name="T87" fmla="*/ 523 h 735"/>
              <a:gd name="T88" fmla="*/ 608 w 735"/>
              <a:gd name="T89" fmla="*/ 644 h 735"/>
              <a:gd name="T90" fmla="*/ 473 w 735"/>
              <a:gd name="T91" fmla="*/ 719 h 735"/>
              <a:gd name="T92" fmla="*/ 313 w 735"/>
              <a:gd name="T93" fmla="*/ 731 h 735"/>
              <a:gd name="T94" fmla="*/ 166 w 735"/>
              <a:gd name="T95" fmla="*/ 676 h 735"/>
              <a:gd name="T96" fmla="*/ 59 w 735"/>
              <a:gd name="T97" fmla="*/ 568 h 735"/>
              <a:gd name="T98" fmla="*/ 4 w 735"/>
              <a:gd name="T99" fmla="*/ 422 h 735"/>
              <a:gd name="T100" fmla="*/ 15 w 735"/>
              <a:gd name="T101" fmla="*/ 262 h 735"/>
              <a:gd name="T102" fmla="*/ 90 w 735"/>
              <a:gd name="T103" fmla="*/ 127 h 735"/>
              <a:gd name="T104" fmla="*/ 212 w 735"/>
              <a:gd name="T105" fmla="*/ 36 h 735"/>
              <a:gd name="T106" fmla="*/ 366 w 735"/>
              <a:gd name="T107"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35" h="735">
                <a:moveTo>
                  <a:pt x="225" y="533"/>
                </a:moveTo>
                <a:lnTo>
                  <a:pt x="142" y="616"/>
                </a:lnTo>
                <a:lnTo>
                  <a:pt x="180" y="644"/>
                </a:lnTo>
                <a:lnTo>
                  <a:pt x="222" y="669"/>
                </a:lnTo>
                <a:lnTo>
                  <a:pt x="268" y="686"/>
                </a:lnTo>
                <a:lnTo>
                  <a:pt x="315" y="698"/>
                </a:lnTo>
                <a:lnTo>
                  <a:pt x="366" y="702"/>
                </a:lnTo>
                <a:lnTo>
                  <a:pt x="418" y="698"/>
                </a:lnTo>
                <a:lnTo>
                  <a:pt x="466" y="686"/>
                </a:lnTo>
                <a:lnTo>
                  <a:pt x="511" y="669"/>
                </a:lnTo>
                <a:lnTo>
                  <a:pt x="552" y="644"/>
                </a:lnTo>
                <a:lnTo>
                  <a:pt x="590" y="616"/>
                </a:lnTo>
                <a:lnTo>
                  <a:pt x="508" y="533"/>
                </a:lnTo>
                <a:lnTo>
                  <a:pt x="478" y="554"/>
                </a:lnTo>
                <a:lnTo>
                  <a:pt x="444" y="571"/>
                </a:lnTo>
                <a:lnTo>
                  <a:pt x="406" y="581"/>
                </a:lnTo>
                <a:lnTo>
                  <a:pt x="366" y="585"/>
                </a:lnTo>
                <a:lnTo>
                  <a:pt x="327" y="581"/>
                </a:lnTo>
                <a:lnTo>
                  <a:pt x="290" y="571"/>
                </a:lnTo>
                <a:lnTo>
                  <a:pt x="256" y="554"/>
                </a:lnTo>
                <a:lnTo>
                  <a:pt x="225" y="533"/>
                </a:lnTo>
                <a:close/>
                <a:moveTo>
                  <a:pt x="366" y="185"/>
                </a:moveTo>
                <a:lnTo>
                  <a:pt x="330" y="187"/>
                </a:lnTo>
                <a:lnTo>
                  <a:pt x="296" y="199"/>
                </a:lnTo>
                <a:lnTo>
                  <a:pt x="264" y="216"/>
                </a:lnTo>
                <a:lnTo>
                  <a:pt x="237" y="238"/>
                </a:lnTo>
                <a:lnTo>
                  <a:pt x="215" y="265"/>
                </a:lnTo>
                <a:lnTo>
                  <a:pt x="197" y="296"/>
                </a:lnTo>
                <a:lnTo>
                  <a:pt x="187" y="331"/>
                </a:lnTo>
                <a:lnTo>
                  <a:pt x="183" y="368"/>
                </a:lnTo>
                <a:lnTo>
                  <a:pt x="187" y="405"/>
                </a:lnTo>
                <a:lnTo>
                  <a:pt x="197" y="439"/>
                </a:lnTo>
                <a:lnTo>
                  <a:pt x="215" y="470"/>
                </a:lnTo>
                <a:lnTo>
                  <a:pt x="237" y="498"/>
                </a:lnTo>
                <a:lnTo>
                  <a:pt x="264" y="520"/>
                </a:lnTo>
                <a:lnTo>
                  <a:pt x="296" y="537"/>
                </a:lnTo>
                <a:lnTo>
                  <a:pt x="330" y="547"/>
                </a:lnTo>
                <a:lnTo>
                  <a:pt x="366" y="551"/>
                </a:lnTo>
                <a:lnTo>
                  <a:pt x="403" y="547"/>
                </a:lnTo>
                <a:lnTo>
                  <a:pt x="439" y="537"/>
                </a:lnTo>
                <a:lnTo>
                  <a:pt x="470" y="520"/>
                </a:lnTo>
                <a:lnTo>
                  <a:pt x="496" y="498"/>
                </a:lnTo>
                <a:lnTo>
                  <a:pt x="518" y="470"/>
                </a:lnTo>
                <a:lnTo>
                  <a:pt x="535" y="439"/>
                </a:lnTo>
                <a:lnTo>
                  <a:pt x="546" y="405"/>
                </a:lnTo>
                <a:lnTo>
                  <a:pt x="550" y="368"/>
                </a:lnTo>
                <a:lnTo>
                  <a:pt x="546" y="331"/>
                </a:lnTo>
                <a:lnTo>
                  <a:pt x="535" y="296"/>
                </a:lnTo>
                <a:lnTo>
                  <a:pt x="518" y="265"/>
                </a:lnTo>
                <a:lnTo>
                  <a:pt x="496" y="238"/>
                </a:lnTo>
                <a:lnTo>
                  <a:pt x="470" y="216"/>
                </a:lnTo>
                <a:lnTo>
                  <a:pt x="439" y="199"/>
                </a:lnTo>
                <a:lnTo>
                  <a:pt x="403" y="187"/>
                </a:lnTo>
                <a:lnTo>
                  <a:pt x="366" y="185"/>
                </a:lnTo>
                <a:close/>
                <a:moveTo>
                  <a:pt x="614" y="144"/>
                </a:moveTo>
                <a:lnTo>
                  <a:pt x="532" y="227"/>
                </a:lnTo>
                <a:lnTo>
                  <a:pt x="554" y="257"/>
                </a:lnTo>
                <a:lnTo>
                  <a:pt x="570" y="291"/>
                </a:lnTo>
                <a:lnTo>
                  <a:pt x="580" y="329"/>
                </a:lnTo>
                <a:lnTo>
                  <a:pt x="584" y="368"/>
                </a:lnTo>
                <a:lnTo>
                  <a:pt x="580" y="407"/>
                </a:lnTo>
                <a:lnTo>
                  <a:pt x="570" y="444"/>
                </a:lnTo>
                <a:lnTo>
                  <a:pt x="554" y="478"/>
                </a:lnTo>
                <a:lnTo>
                  <a:pt x="532" y="509"/>
                </a:lnTo>
                <a:lnTo>
                  <a:pt x="614" y="592"/>
                </a:lnTo>
                <a:lnTo>
                  <a:pt x="644" y="554"/>
                </a:lnTo>
                <a:lnTo>
                  <a:pt x="668" y="512"/>
                </a:lnTo>
                <a:lnTo>
                  <a:pt x="686" y="466"/>
                </a:lnTo>
                <a:lnTo>
                  <a:pt x="697" y="419"/>
                </a:lnTo>
                <a:lnTo>
                  <a:pt x="701" y="368"/>
                </a:lnTo>
                <a:lnTo>
                  <a:pt x="697" y="317"/>
                </a:lnTo>
                <a:lnTo>
                  <a:pt x="686" y="269"/>
                </a:lnTo>
                <a:lnTo>
                  <a:pt x="668" y="224"/>
                </a:lnTo>
                <a:lnTo>
                  <a:pt x="644" y="182"/>
                </a:lnTo>
                <a:lnTo>
                  <a:pt x="614" y="144"/>
                </a:lnTo>
                <a:close/>
                <a:moveTo>
                  <a:pt x="119" y="144"/>
                </a:moveTo>
                <a:lnTo>
                  <a:pt x="90" y="182"/>
                </a:lnTo>
                <a:lnTo>
                  <a:pt x="65" y="224"/>
                </a:lnTo>
                <a:lnTo>
                  <a:pt x="48" y="269"/>
                </a:lnTo>
                <a:lnTo>
                  <a:pt x="36" y="317"/>
                </a:lnTo>
                <a:lnTo>
                  <a:pt x="32" y="368"/>
                </a:lnTo>
                <a:lnTo>
                  <a:pt x="36" y="419"/>
                </a:lnTo>
                <a:lnTo>
                  <a:pt x="48" y="466"/>
                </a:lnTo>
                <a:lnTo>
                  <a:pt x="65" y="512"/>
                </a:lnTo>
                <a:lnTo>
                  <a:pt x="90" y="554"/>
                </a:lnTo>
                <a:lnTo>
                  <a:pt x="119" y="592"/>
                </a:lnTo>
                <a:lnTo>
                  <a:pt x="201" y="509"/>
                </a:lnTo>
                <a:lnTo>
                  <a:pt x="180" y="478"/>
                </a:lnTo>
                <a:lnTo>
                  <a:pt x="163" y="444"/>
                </a:lnTo>
                <a:lnTo>
                  <a:pt x="153" y="407"/>
                </a:lnTo>
                <a:lnTo>
                  <a:pt x="149" y="368"/>
                </a:lnTo>
                <a:lnTo>
                  <a:pt x="153" y="329"/>
                </a:lnTo>
                <a:lnTo>
                  <a:pt x="163" y="291"/>
                </a:lnTo>
                <a:lnTo>
                  <a:pt x="180" y="257"/>
                </a:lnTo>
                <a:lnTo>
                  <a:pt x="201" y="227"/>
                </a:lnTo>
                <a:lnTo>
                  <a:pt x="119" y="144"/>
                </a:lnTo>
                <a:close/>
                <a:moveTo>
                  <a:pt x="366" y="34"/>
                </a:moveTo>
                <a:lnTo>
                  <a:pt x="315" y="38"/>
                </a:lnTo>
                <a:lnTo>
                  <a:pt x="268" y="49"/>
                </a:lnTo>
                <a:lnTo>
                  <a:pt x="222" y="67"/>
                </a:lnTo>
                <a:lnTo>
                  <a:pt x="180" y="91"/>
                </a:lnTo>
                <a:lnTo>
                  <a:pt x="142" y="121"/>
                </a:lnTo>
                <a:lnTo>
                  <a:pt x="225" y="203"/>
                </a:lnTo>
                <a:lnTo>
                  <a:pt x="256" y="181"/>
                </a:lnTo>
                <a:lnTo>
                  <a:pt x="290" y="165"/>
                </a:lnTo>
                <a:lnTo>
                  <a:pt x="327" y="155"/>
                </a:lnTo>
                <a:lnTo>
                  <a:pt x="366" y="151"/>
                </a:lnTo>
                <a:lnTo>
                  <a:pt x="406" y="155"/>
                </a:lnTo>
                <a:lnTo>
                  <a:pt x="444" y="165"/>
                </a:lnTo>
                <a:lnTo>
                  <a:pt x="478" y="181"/>
                </a:lnTo>
                <a:lnTo>
                  <a:pt x="508" y="203"/>
                </a:lnTo>
                <a:lnTo>
                  <a:pt x="590" y="121"/>
                </a:lnTo>
                <a:lnTo>
                  <a:pt x="552" y="91"/>
                </a:lnTo>
                <a:lnTo>
                  <a:pt x="511" y="67"/>
                </a:lnTo>
                <a:lnTo>
                  <a:pt x="466" y="49"/>
                </a:lnTo>
                <a:lnTo>
                  <a:pt x="418" y="38"/>
                </a:lnTo>
                <a:lnTo>
                  <a:pt x="366" y="34"/>
                </a:lnTo>
                <a:close/>
                <a:moveTo>
                  <a:pt x="366" y="0"/>
                </a:moveTo>
                <a:lnTo>
                  <a:pt x="421" y="4"/>
                </a:lnTo>
                <a:lnTo>
                  <a:pt x="473" y="16"/>
                </a:lnTo>
                <a:lnTo>
                  <a:pt x="521" y="36"/>
                </a:lnTo>
                <a:lnTo>
                  <a:pt x="567" y="60"/>
                </a:lnTo>
                <a:lnTo>
                  <a:pt x="608" y="91"/>
                </a:lnTo>
                <a:lnTo>
                  <a:pt x="644" y="127"/>
                </a:lnTo>
                <a:lnTo>
                  <a:pt x="674" y="168"/>
                </a:lnTo>
                <a:lnTo>
                  <a:pt x="699" y="214"/>
                </a:lnTo>
                <a:lnTo>
                  <a:pt x="719" y="262"/>
                </a:lnTo>
                <a:lnTo>
                  <a:pt x="729" y="313"/>
                </a:lnTo>
                <a:lnTo>
                  <a:pt x="735" y="368"/>
                </a:lnTo>
                <a:lnTo>
                  <a:pt x="729" y="422"/>
                </a:lnTo>
                <a:lnTo>
                  <a:pt x="719" y="474"/>
                </a:lnTo>
                <a:lnTo>
                  <a:pt x="699" y="523"/>
                </a:lnTo>
                <a:lnTo>
                  <a:pt x="674" y="568"/>
                </a:lnTo>
                <a:lnTo>
                  <a:pt x="644" y="609"/>
                </a:lnTo>
                <a:lnTo>
                  <a:pt x="608" y="644"/>
                </a:lnTo>
                <a:lnTo>
                  <a:pt x="567" y="676"/>
                </a:lnTo>
                <a:lnTo>
                  <a:pt x="521" y="701"/>
                </a:lnTo>
                <a:lnTo>
                  <a:pt x="473" y="719"/>
                </a:lnTo>
                <a:lnTo>
                  <a:pt x="421" y="731"/>
                </a:lnTo>
                <a:lnTo>
                  <a:pt x="366" y="735"/>
                </a:lnTo>
                <a:lnTo>
                  <a:pt x="313" y="731"/>
                </a:lnTo>
                <a:lnTo>
                  <a:pt x="260" y="719"/>
                </a:lnTo>
                <a:lnTo>
                  <a:pt x="212" y="701"/>
                </a:lnTo>
                <a:lnTo>
                  <a:pt x="166" y="676"/>
                </a:lnTo>
                <a:lnTo>
                  <a:pt x="125" y="644"/>
                </a:lnTo>
                <a:lnTo>
                  <a:pt x="90" y="609"/>
                </a:lnTo>
                <a:lnTo>
                  <a:pt x="59" y="568"/>
                </a:lnTo>
                <a:lnTo>
                  <a:pt x="34" y="523"/>
                </a:lnTo>
                <a:lnTo>
                  <a:pt x="15" y="474"/>
                </a:lnTo>
                <a:lnTo>
                  <a:pt x="4" y="422"/>
                </a:lnTo>
                <a:lnTo>
                  <a:pt x="0" y="368"/>
                </a:lnTo>
                <a:lnTo>
                  <a:pt x="4" y="313"/>
                </a:lnTo>
                <a:lnTo>
                  <a:pt x="15" y="262"/>
                </a:lnTo>
                <a:lnTo>
                  <a:pt x="34" y="214"/>
                </a:lnTo>
                <a:lnTo>
                  <a:pt x="59" y="168"/>
                </a:lnTo>
                <a:lnTo>
                  <a:pt x="90" y="127"/>
                </a:lnTo>
                <a:lnTo>
                  <a:pt x="125" y="91"/>
                </a:lnTo>
                <a:lnTo>
                  <a:pt x="166" y="60"/>
                </a:lnTo>
                <a:lnTo>
                  <a:pt x="212" y="36"/>
                </a:lnTo>
                <a:lnTo>
                  <a:pt x="260" y="16"/>
                </a:lnTo>
                <a:lnTo>
                  <a:pt x="313" y="4"/>
                </a:lnTo>
                <a:lnTo>
                  <a:pt x="36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9" name="Freeform 56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449261" y="2686627"/>
            <a:ext cx="444167" cy="101195"/>
          </a:xfrm>
          <a:custGeom>
            <a:avLst/>
            <a:gdLst>
              <a:gd name="T0" fmla="*/ 631 w 733"/>
              <a:gd name="T1" fmla="*/ 38 h 167"/>
              <a:gd name="T2" fmla="*/ 604 w 733"/>
              <a:gd name="T3" fmla="*/ 65 h 167"/>
              <a:gd name="T4" fmla="*/ 604 w 733"/>
              <a:gd name="T5" fmla="*/ 104 h 167"/>
              <a:gd name="T6" fmla="*/ 631 w 733"/>
              <a:gd name="T7" fmla="*/ 130 h 167"/>
              <a:gd name="T8" fmla="*/ 671 w 733"/>
              <a:gd name="T9" fmla="*/ 130 h 167"/>
              <a:gd name="T10" fmla="*/ 697 w 733"/>
              <a:gd name="T11" fmla="*/ 104 h 167"/>
              <a:gd name="T12" fmla="*/ 697 w 733"/>
              <a:gd name="T13" fmla="*/ 65 h 167"/>
              <a:gd name="T14" fmla="*/ 671 w 733"/>
              <a:gd name="T15" fmla="*/ 38 h 167"/>
              <a:gd name="T16" fmla="*/ 367 w 733"/>
              <a:gd name="T17" fmla="*/ 35 h 167"/>
              <a:gd name="T18" fmla="*/ 331 w 733"/>
              <a:gd name="T19" fmla="*/ 49 h 167"/>
              <a:gd name="T20" fmla="*/ 317 w 733"/>
              <a:gd name="T21" fmla="*/ 84 h 167"/>
              <a:gd name="T22" fmla="*/ 331 w 733"/>
              <a:gd name="T23" fmla="*/ 120 h 167"/>
              <a:gd name="T24" fmla="*/ 367 w 733"/>
              <a:gd name="T25" fmla="*/ 134 h 167"/>
              <a:gd name="T26" fmla="*/ 402 w 733"/>
              <a:gd name="T27" fmla="*/ 120 h 167"/>
              <a:gd name="T28" fmla="*/ 416 w 733"/>
              <a:gd name="T29" fmla="*/ 84 h 167"/>
              <a:gd name="T30" fmla="*/ 402 w 733"/>
              <a:gd name="T31" fmla="*/ 49 h 167"/>
              <a:gd name="T32" fmla="*/ 367 w 733"/>
              <a:gd name="T33" fmla="*/ 35 h 167"/>
              <a:gd name="T34" fmla="*/ 63 w 733"/>
              <a:gd name="T35" fmla="*/ 38 h 167"/>
              <a:gd name="T36" fmla="*/ 37 w 733"/>
              <a:gd name="T37" fmla="*/ 65 h 167"/>
              <a:gd name="T38" fmla="*/ 37 w 733"/>
              <a:gd name="T39" fmla="*/ 104 h 167"/>
              <a:gd name="T40" fmla="*/ 63 w 733"/>
              <a:gd name="T41" fmla="*/ 130 h 167"/>
              <a:gd name="T42" fmla="*/ 102 w 733"/>
              <a:gd name="T43" fmla="*/ 130 h 167"/>
              <a:gd name="T44" fmla="*/ 130 w 733"/>
              <a:gd name="T45" fmla="*/ 104 h 167"/>
              <a:gd name="T46" fmla="*/ 130 w 733"/>
              <a:gd name="T47" fmla="*/ 65 h 167"/>
              <a:gd name="T48" fmla="*/ 102 w 733"/>
              <a:gd name="T49" fmla="*/ 38 h 167"/>
              <a:gd name="T50" fmla="*/ 651 w 733"/>
              <a:gd name="T51" fmla="*/ 0 h 167"/>
              <a:gd name="T52" fmla="*/ 693 w 733"/>
              <a:gd name="T53" fmla="*/ 12 h 167"/>
              <a:gd name="T54" fmla="*/ 723 w 733"/>
              <a:gd name="T55" fmla="*/ 42 h 167"/>
              <a:gd name="T56" fmla="*/ 733 w 733"/>
              <a:gd name="T57" fmla="*/ 84 h 167"/>
              <a:gd name="T58" fmla="*/ 723 w 733"/>
              <a:gd name="T59" fmla="*/ 126 h 167"/>
              <a:gd name="T60" fmla="*/ 693 w 733"/>
              <a:gd name="T61" fmla="*/ 156 h 167"/>
              <a:gd name="T62" fmla="*/ 651 w 733"/>
              <a:gd name="T63" fmla="*/ 167 h 167"/>
              <a:gd name="T64" fmla="*/ 608 w 733"/>
              <a:gd name="T65" fmla="*/ 156 h 167"/>
              <a:gd name="T66" fmla="*/ 579 w 733"/>
              <a:gd name="T67" fmla="*/ 126 h 167"/>
              <a:gd name="T68" fmla="*/ 567 w 733"/>
              <a:gd name="T69" fmla="*/ 84 h 167"/>
              <a:gd name="T70" fmla="*/ 579 w 733"/>
              <a:gd name="T71" fmla="*/ 42 h 167"/>
              <a:gd name="T72" fmla="*/ 608 w 733"/>
              <a:gd name="T73" fmla="*/ 12 h 167"/>
              <a:gd name="T74" fmla="*/ 651 w 733"/>
              <a:gd name="T75" fmla="*/ 0 h 167"/>
              <a:gd name="T76" fmla="*/ 389 w 733"/>
              <a:gd name="T77" fmla="*/ 3 h 167"/>
              <a:gd name="T78" fmla="*/ 426 w 733"/>
              <a:gd name="T79" fmla="*/ 25 h 167"/>
              <a:gd name="T80" fmla="*/ 447 w 733"/>
              <a:gd name="T81" fmla="*/ 62 h 167"/>
              <a:gd name="T82" fmla="*/ 447 w 733"/>
              <a:gd name="T83" fmla="*/ 107 h 167"/>
              <a:gd name="T84" fmla="*/ 426 w 733"/>
              <a:gd name="T85" fmla="*/ 143 h 167"/>
              <a:gd name="T86" fmla="*/ 389 w 733"/>
              <a:gd name="T87" fmla="*/ 164 h 167"/>
              <a:gd name="T88" fmla="*/ 344 w 733"/>
              <a:gd name="T89" fmla="*/ 164 h 167"/>
              <a:gd name="T90" fmla="*/ 308 w 733"/>
              <a:gd name="T91" fmla="*/ 143 h 167"/>
              <a:gd name="T92" fmla="*/ 287 w 733"/>
              <a:gd name="T93" fmla="*/ 107 h 167"/>
              <a:gd name="T94" fmla="*/ 287 w 733"/>
              <a:gd name="T95" fmla="*/ 62 h 167"/>
              <a:gd name="T96" fmla="*/ 308 w 733"/>
              <a:gd name="T97" fmla="*/ 25 h 167"/>
              <a:gd name="T98" fmla="*/ 344 w 733"/>
              <a:gd name="T99" fmla="*/ 3 h 167"/>
              <a:gd name="T100" fmla="*/ 82 w 733"/>
              <a:gd name="T101" fmla="*/ 0 h 167"/>
              <a:gd name="T102" fmla="*/ 124 w 733"/>
              <a:gd name="T103" fmla="*/ 12 h 167"/>
              <a:gd name="T104" fmla="*/ 154 w 733"/>
              <a:gd name="T105" fmla="*/ 42 h 167"/>
              <a:gd name="T106" fmla="*/ 166 w 733"/>
              <a:gd name="T107" fmla="*/ 84 h 167"/>
              <a:gd name="T108" fmla="*/ 154 w 733"/>
              <a:gd name="T109" fmla="*/ 126 h 167"/>
              <a:gd name="T110" fmla="*/ 124 w 733"/>
              <a:gd name="T111" fmla="*/ 156 h 167"/>
              <a:gd name="T112" fmla="*/ 82 w 733"/>
              <a:gd name="T113" fmla="*/ 167 h 167"/>
              <a:gd name="T114" fmla="*/ 40 w 733"/>
              <a:gd name="T115" fmla="*/ 156 h 167"/>
              <a:gd name="T116" fmla="*/ 10 w 733"/>
              <a:gd name="T117" fmla="*/ 126 h 167"/>
              <a:gd name="T118" fmla="*/ 0 w 733"/>
              <a:gd name="T119" fmla="*/ 84 h 167"/>
              <a:gd name="T120" fmla="*/ 10 w 733"/>
              <a:gd name="T121" fmla="*/ 42 h 167"/>
              <a:gd name="T122" fmla="*/ 40 w 733"/>
              <a:gd name="T123" fmla="*/ 12 h 167"/>
              <a:gd name="T124" fmla="*/ 82 w 733"/>
              <a:gd name="T12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33" h="167">
                <a:moveTo>
                  <a:pt x="651" y="35"/>
                </a:moveTo>
                <a:lnTo>
                  <a:pt x="631" y="38"/>
                </a:lnTo>
                <a:lnTo>
                  <a:pt x="616" y="49"/>
                </a:lnTo>
                <a:lnTo>
                  <a:pt x="604" y="65"/>
                </a:lnTo>
                <a:lnTo>
                  <a:pt x="600" y="84"/>
                </a:lnTo>
                <a:lnTo>
                  <a:pt x="604" y="104"/>
                </a:lnTo>
                <a:lnTo>
                  <a:pt x="616" y="120"/>
                </a:lnTo>
                <a:lnTo>
                  <a:pt x="631" y="130"/>
                </a:lnTo>
                <a:lnTo>
                  <a:pt x="651" y="134"/>
                </a:lnTo>
                <a:lnTo>
                  <a:pt x="671" y="130"/>
                </a:lnTo>
                <a:lnTo>
                  <a:pt x="686" y="120"/>
                </a:lnTo>
                <a:lnTo>
                  <a:pt x="697" y="104"/>
                </a:lnTo>
                <a:lnTo>
                  <a:pt x="701" y="84"/>
                </a:lnTo>
                <a:lnTo>
                  <a:pt x="697" y="65"/>
                </a:lnTo>
                <a:lnTo>
                  <a:pt x="686" y="49"/>
                </a:lnTo>
                <a:lnTo>
                  <a:pt x="671" y="38"/>
                </a:lnTo>
                <a:lnTo>
                  <a:pt x="651" y="35"/>
                </a:lnTo>
                <a:close/>
                <a:moveTo>
                  <a:pt x="367" y="35"/>
                </a:moveTo>
                <a:lnTo>
                  <a:pt x="347" y="38"/>
                </a:lnTo>
                <a:lnTo>
                  <a:pt x="331" y="49"/>
                </a:lnTo>
                <a:lnTo>
                  <a:pt x="321" y="65"/>
                </a:lnTo>
                <a:lnTo>
                  <a:pt x="317" y="84"/>
                </a:lnTo>
                <a:lnTo>
                  <a:pt x="321" y="104"/>
                </a:lnTo>
                <a:lnTo>
                  <a:pt x="331" y="120"/>
                </a:lnTo>
                <a:lnTo>
                  <a:pt x="347" y="130"/>
                </a:lnTo>
                <a:lnTo>
                  <a:pt x="367" y="134"/>
                </a:lnTo>
                <a:lnTo>
                  <a:pt x="386" y="130"/>
                </a:lnTo>
                <a:lnTo>
                  <a:pt x="402" y="120"/>
                </a:lnTo>
                <a:lnTo>
                  <a:pt x="412" y="104"/>
                </a:lnTo>
                <a:lnTo>
                  <a:pt x="416" y="84"/>
                </a:lnTo>
                <a:lnTo>
                  <a:pt x="412" y="65"/>
                </a:lnTo>
                <a:lnTo>
                  <a:pt x="402" y="49"/>
                </a:lnTo>
                <a:lnTo>
                  <a:pt x="386" y="38"/>
                </a:lnTo>
                <a:lnTo>
                  <a:pt x="367" y="35"/>
                </a:lnTo>
                <a:close/>
                <a:moveTo>
                  <a:pt x="82" y="35"/>
                </a:moveTo>
                <a:lnTo>
                  <a:pt x="63" y="38"/>
                </a:lnTo>
                <a:lnTo>
                  <a:pt x="47" y="49"/>
                </a:lnTo>
                <a:lnTo>
                  <a:pt x="37" y="65"/>
                </a:lnTo>
                <a:lnTo>
                  <a:pt x="33" y="84"/>
                </a:lnTo>
                <a:lnTo>
                  <a:pt x="37" y="104"/>
                </a:lnTo>
                <a:lnTo>
                  <a:pt x="47" y="120"/>
                </a:lnTo>
                <a:lnTo>
                  <a:pt x="63" y="130"/>
                </a:lnTo>
                <a:lnTo>
                  <a:pt x="82" y="134"/>
                </a:lnTo>
                <a:lnTo>
                  <a:pt x="102" y="130"/>
                </a:lnTo>
                <a:lnTo>
                  <a:pt x="118" y="120"/>
                </a:lnTo>
                <a:lnTo>
                  <a:pt x="130" y="104"/>
                </a:lnTo>
                <a:lnTo>
                  <a:pt x="133" y="84"/>
                </a:lnTo>
                <a:lnTo>
                  <a:pt x="130" y="65"/>
                </a:lnTo>
                <a:lnTo>
                  <a:pt x="118" y="49"/>
                </a:lnTo>
                <a:lnTo>
                  <a:pt x="102" y="38"/>
                </a:lnTo>
                <a:lnTo>
                  <a:pt x="82" y="35"/>
                </a:lnTo>
                <a:close/>
                <a:moveTo>
                  <a:pt x="651" y="0"/>
                </a:moveTo>
                <a:lnTo>
                  <a:pt x="673" y="3"/>
                </a:lnTo>
                <a:lnTo>
                  <a:pt x="693" y="12"/>
                </a:lnTo>
                <a:lnTo>
                  <a:pt x="710" y="25"/>
                </a:lnTo>
                <a:lnTo>
                  <a:pt x="723" y="42"/>
                </a:lnTo>
                <a:lnTo>
                  <a:pt x="731" y="62"/>
                </a:lnTo>
                <a:lnTo>
                  <a:pt x="733" y="84"/>
                </a:lnTo>
                <a:lnTo>
                  <a:pt x="731" y="107"/>
                </a:lnTo>
                <a:lnTo>
                  <a:pt x="723" y="126"/>
                </a:lnTo>
                <a:lnTo>
                  <a:pt x="710" y="143"/>
                </a:lnTo>
                <a:lnTo>
                  <a:pt x="693" y="156"/>
                </a:lnTo>
                <a:lnTo>
                  <a:pt x="673" y="164"/>
                </a:lnTo>
                <a:lnTo>
                  <a:pt x="651" y="167"/>
                </a:lnTo>
                <a:lnTo>
                  <a:pt x="629" y="164"/>
                </a:lnTo>
                <a:lnTo>
                  <a:pt x="608" y="156"/>
                </a:lnTo>
                <a:lnTo>
                  <a:pt x="592" y="143"/>
                </a:lnTo>
                <a:lnTo>
                  <a:pt x="579" y="126"/>
                </a:lnTo>
                <a:lnTo>
                  <a:pt x="570" y="107"/>
                </a:lnTo>
                <a:lnTo>
                  <a:pt x="567" y="84"/>
                </a:lnTo>
                <a:lnTo>
                  <a:pt x="570" y="62"/>
                </a:lnTo>
                <a:lnTo>
                  <a:pt x="579" y="42"/>
                </a:lnTo>
                <a:lnTo>
                  <a:pt x="592" y="25"/>
                </a:lnTo>
                <a:lnTo>
                  <a:pt x="608" y="12"/>
                </a:lnTo>
                <a:lnTo>
                  <a:pt x="629" y="3"/>
                </a:lnTo>
                <a:lnTo>
                  <a:pt x="651" y="0"/>
                </a:lnTo>
                <a:close/>
                <a:moveTo>
                  <a:pt x="367" y="0"/>
                </a:moveTo>
                <a:lnTo>
                  <a:pt x="389" y="3"/>
                </a:lnTo>
                <a:lnTo>
                  <a:pt x="409" y="12"/>
                </a:lnTo>
                <a:lnTo>
                  <a:pt x="426" y="25"/>
                </a:lnTo>
                <a:lnTo>
                  <a:pt x="439" y="42"/>
                </a:lnTo>
                <a:lnTo>
                  <a:pt x="447" y="62"/>
                </a:lnTo>
                <a:lnTo>
                  <a:pt x="450" y="84"/>
                </a:lnTo>
                <a:lnTo>
                  <a:pt x="447" y="107"/>
                </a:lnTo>
                <a:lnTo>
                  <a:pt x="439" y="126"/>
                </a:lnTo>
                <a:lnTo>
                  <a:pt x="426" y="143"/>
                </a:lnTo>
                <a:lnTo>
                  <a:pt x="409" y="156"/>
                </a:lnTo>
                <a:lnTo>
                  <a:pt x="389" y="164"/>
                </a:lnTo>
                <a:lnTo>
                  <a:pt x="367" y="167"/>
                </a:lnTo>
                <a:lnTo>
                  <a:pt x="344" y="164"/>
                </a:lnTo>
                <a:lnTo>
                  <a:pt x="325" y="156"/>
                </a:lnTo>
                <a:lnTo>
                  <a:pt x="308" y="143"/>
                </a:lnTo>
                <a:lnTo>
                  <a:pt x="295" y="126"/>
                </a:lnTo>
                <a:lnTo>
                  <a:pt x="287" y="107"/>
                </a:lnTo>
                <a:lnTo>
                  <a:pt x="283" y="84"/>
                </a:lnTo>
                <a:lnTo>
                  <a:pt x="287" y="62"/>
                </a:lnTo>
                <a:lnTo>
                  <a:pt x="295" y="42"/>
                </a:lnTo>
                <a:lnTo>
                  <a:pt x="308" y="25"/>
                </a:lnTo>
                <a:lnTo>
                  <a:pt x="325" y="12"/>
                </a:lnTo>
                <a:lnTo>
                  <a:pt x="344" y="3"/>
                </a:lnTo>
                <a:lnTo>
                  <a:pt x="367" y="0"/>
                </a:lnTo>
                <a:close/>
                <a:moveTo>
                  <a:pt x="82" y="0"/>
                </a:moveTo>
                <a:lnTo>
                  <a:pt x="105" y="3"/>
                </a:lnTo>
                <a:lnTo>
                  <a:pt x="124" y="12"/>
                </a:lnTo>
                <a:lnTo>
                  <a:pt x="141" y="25"/>
                </a:lnTo>
                <a:lnTo>
                  <a:pt x="154" y="42"/>
                </a:lnTo>
                <a:lnTo>
                  <a:pt x="164" y="62"/>
                </a:lnTo>
                <a:lnTo>
                  <a:pt x="166" y="84"/>
                </a:lnTo>
                <a:lnTo>
                  <a:pt x="164" y="107"/>
                </a:lnTo>
                <a:lnTo>
                  <a:pt x="154" y="126"/>
                </a:lnTo>
                <a:lnTo>
                  <a:pt x="141" y="143"/>
                </a:lnTo>
                <a:lnTo>
                  <a:pt x="124" y="156"/>
                </a:lnTo>
                <a:lnTo>
                  <a:pt x="105" y="164"/>
                </a:lnTo>
                <a:lnTo>
                  <a:pt x="82" y="167"/>
                </a:lnTo>
                <a:lnTo>
                  <a:pt x="60" y="164"/>
                </a:lnTo>
                <a:lnTo>
                  <a:pt x="40" y="156"/>
                </a:lnTo>
                <a:lnTo>
                  <a:pt x="23" y="143"/>
                </a:lnTo>
                <a:lnTo>
                  <a:pt x="10" y="126"/>
                </a:lnTo>
                <a:lnTo>
                  <a:pt x="2" y="107"/>
                </a:lnTo>
                <a:lnTo>
                  <a:pt x="0" y="84"/>
                </a:lnTo>
                <a:lnTo>
                  <a:pt x="2" y="62"/>
                </a:lnTo>
                <a:lnTo>
                  <a:pt x="10" y="42"/>
                </a:lnTo>
                <a:lnTo>
                  <a:pt x="23" y="25"/>
                </a:lnTo>
                <a:lnTo>
                  <a:pt x="40" y="12"/>
                </a:lnTo>
                <a:lnTo>
                  <a:pt x="60" y="3"/>
                </a:lnTo>
                <a:lnTo>
                  <a:pt x="8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0" name="Freeform 56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293103" y="2514533"/>
            <a:ext cx="444773" cy="445380"/>
          </a:xfrm>
          <a:custGeom>
            <a:avLst/>
            <a:gdLst>
              <a:gd name="T0" fmla="*/ 537 w 734"/>
              <a:gd name="T1" fmla="*/ 358 h 735"/>
              <a:gd name="T2" fmla="*/ 537 w 734"/>
              <a:gd name="T3" fmla="*/ 377 h 735"/>
              <a:gd name="T4" fmla="*/ 556 w 734"/>
              <a:gd name="T5" fmla="*/ 384 h 735"/>
              <a:gd name="T6" fmla="*/ 567 w 734"/>
              <a:gd name="T7" fmla="*/ 368 h 735"/>
              <a:gd name="T8" fmla="*/ 556 w 734"/>
              <a:gd name="T9" fmla="*/ 353 h 735"/>
              <a:gd name="T10" fmla="*/ 357 w 734"/>
              <a:gd name="T11" fmla="*/ 354 h 735"/>
              <a:gd name="T12" fmla="*/ 351 w 734"/>
              <a:gd name="T13" fmla="*/ 373 h 735"/>
              <a:gd name="T14" fmla="*/ 368 w 734"/>
              <a:gd name="T15" fmla="*/ 384 h 735"/>
              <a:gd name="T16" fmla="*/ 383 w 734"/>
              <a:gd name="T17" fmla="*/ 373 h 735"/>
              <a:gd name="T18" fmla="*/ 377 w 734"/>
              <a:gd name="T19" fmla="*/ 354 h 735"/>
              <a:gd name="T20" fmla="*/ 178 w 734"/>
              <a:gd name="T21" fmla="*/ 353 h 735"/>
              <a:gd name="T22" fmla="*/ 167 w 734"/>
              <a:gd name="T23" fmla="*/ 368 h 735"/>
              <a:gd name="T24" fmla="*/ 178 w 734"/>
              <a:gd name="T25" fmla="*/ 384 h 735"/>
              <a:gd name="T26" fmla="*/ 197 w 734"/>
              <a:gd name="T27" fmla="*/ 377 h 735"/>
              <a:gd name="T28" fmla="*/ 197 w 734"/>
              <a:gd name="T29" fmla="*/ 358 h 735"/>
              <a:gd name="T30" fmla="*/ 551 w 734"/>
              <a:gd name="T31" fmla="*/ 319 h 735"/>
              <a:gd name="T32" fmla="*/ 601 w 734"/>
              <a:gd name="T33" fmla="*/ 368 h 735"/>
              <a:gd name="T34" fmla="*/ 551 w 734"/>
              <a:gd name="T35" fmla="*/ 418 h 735"/>
              <a:gd name="T36" fmla="*/ 501 w 734"/>
              <a:gd name="T37" fmla="*/ 368 h 735"/>
              <a:gd name="T38" fmla="*/ 551 w 734"/>
              <a:gd name="T39" fmla="*/ 319 h 735"/>
              <a:gd name="T40" fmla="*/ 413 w 734"/>
              <a:gd name="T41" fmla="*/ 349 h 735"/>
              <a:gd name="T42" fmla="*/ 386 w 734"/>
              <a:gd name="T43" fmla="*/ 414 h 735"/>
              <a:gd name="T44" fmla="*/ 320 w 734"/>
              <a:gd name="T45" fmla="*/ 388 h 735"/>
              <a:gd name="T46" fmla="*/ 348 w 734"/>
              <a:gd name="T47" fmla="*/ 322 h 735"/>
              <a:gd name="T48" fmla="*/ 218 w 734"/>
              <a:gd name="T49" fmla="*/ 333 h 735"/>
              <a:gd name="T50" fmla="*/ 218 w 734"/>
              <a:gd name="T51" fmla="*/ 404 h 735"/>
              <a:gd name="T52" fmla="*/ 148 w 734"/>
              <a:gd name="T53" fmla="*/ 404 h 735"/>
              <a:gd name="T54" fmla="*/ 148 w 734"/>
              <a:gd name="T55" fmla="*/ 333 h 735"/>
              <a:gd name="T56" fmla="*/ 318 w 734"/>
              <a:gd name="T57" fmla="*/ 38 h 735"/>
              <a:gd name="T58" fmla="*/ 148 w 734"/>
              <a:gd name="T59" fmla="*/ 116 h 735"/>
              <a:gd name="T60" fmla="*/ 47 w 734"/>
              <a:gd name="T61" fmla="*/ 271 h 735"/>
              <a:gd name="T62" fmla="*/ 47 w 734"/>
              <a:gd name="T63" fmla="*/ 464 h 735"/>
              <a:gd name="T64" fmla="*/ 148 w 734"/>
              <a:gd name="T65" fmla="*/ 620 h 735"/>
              <a:gd name="T66" fmla="*/ 318 w 734"/>
              <a:gd name="T67" fmla="*/ 698 h 735"/>
              <a:gd name="T68" fmla="*/ 508 w 734"/>
              <a:gd name="T69" fmla="*/ 671 h 735"/>
              <a:gd name="T70" fmla="*/ 647 w 734"/>
              <a:gd name="T71" fmla="*/ 550 h 735"/>
              <a:gd name="T72" fmla="*/ 700 w 734"/>
              <a:gd name="T73" fmla="*/ 368 h 735"/>
              <a:gd name="T74" fmla="*/ 647 w 734"/>
              <a:gd name="T75" fmla="*/ 186 h 735"/>
              <a:gd name="T76" fmla="*/ 508 w 734"/>
              <a:gd name="T77" fmla="*/ 66 h 735"/>
              <a:gd name="T78" fmla="*/ 368 w 734"/>
              <a:gd name="T79" fmla="*/ 0 h 735"/>
              <a:gd name="T80" fmla="*/ 567 w 734"/>
              <a:gd name="T81" fmla="*/ 61 h 735"/>
              <a:gd name="T82" fmla="*/ 700 w 734"/>
              <a:gd name="T83" fmla="*/ 214 h 735"/>
              <a:gd name="T84" fmla="*/ 730 w 734"/>
              <a:gd name="T85" fmla="*/ 422 h 735"/>
              <a:gd name="T86" fmla="*/ 644 w 734"/>
              <a:gd name="T87" fmla="*/ 609 h 735"/>
              <a:gd name="T88" fmla="*/ 474 w 734"/>
              <a:gd name="T89" fmla="*/ 719 h 735"/>
              <a:gd name="T90" fmla="*/ 262 w 734"/>
              <a:gd name="T91" fmla="*/ 719 h 735"/>
              <a:gd name="T92" fmla="*/ 90 w 734"/>
              <a:gd name="T93" fmla="*/ 609 h 735"/>
              <a:gd name="T94" fmla="*/ 3 w 734"/>
              <a:gd name="T95" fmla="*/ 422 h 735"/>
              <a:gd name="T96" fmla="*/ 34 w 734"/>
              <a:gd name="T97" fmla="*/ 214 h 735"/>
              <a:gd name="T98" fmla="*/ 167 w 734"/>
              <a:gd name="T99" fmla="*/ 61 h 735"/>
              <a:gd name="T100" fmla="*/ 368 w 734"/>
              <a:gd name="T101"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34" h="735">
                <a:moveTo>
                  <a:pt x="551" y="351"/>
                </a:moveTo>
                <a:lnTo>
                  <a:pt x="546" y="353"/>
                </a:lnTo>
                <a:lnTo>
                  <a:pt x="541" y="354"/>
                </a:lnTo>
                <a:lnTo>
                  <a:pt x="537" y="358"/>
                </a:lnTo>
                <a:lnTo>
                  <a:pt x="535" y="363"/>
                </a:lnTo>
                <a:lnTo>
                  <a:pt x="534" y="368"/>
                </a:lnTo>
                <a:lnTo>
                  <a:pt x="535" y="373"/>
                </a:lnTo>
                <a:lnTo>
                  <a:pt x="537" y="377"/>
                </a:lnTo>
                <a:lnTo>
                  <a:pt x="541" y="381"/>
                </a:lnTo>
                <a:lnTo>
                  <a:pt x="546" y="384"/>
                </a:lnTo>
                <a:lnTo>
                  <a:pt x="551" y="384"/>
                </a:lnTo>
                <a:lnTo>
                  <a:pt x="556" y="384"/>
                </a:lnTo>
                <a:lnTo>
                  <a:pt x="560" y="381"/>
                </a:lnTo>
                <a:lnTo>
                  <a:pt x="564" y="377"/>
                </a:lnTo>
                <a:lnTo>
                  <a:pt x="567" y="373"/>
                </a:lnTo>
                <a:lnTo>
                  <a:pt x="567" y="368"/>
                </a:lnTo>
                <a:lnTo>
                  <a:pt x="567" y="363"/>
                </a:lnTo>
                <a:lnTo>
                  <a:pt x="564" y="358"/>
                </a:lnTo>
                <a:lnTo>
                  <a:pt x="560" y="354"/>
                </a:lnTo>
                <a:lnTo>
                  <a:pt x="556" y="353"/>
                </a:lnTo>
                <a:lnTo>
                  <a:pt x="551" y="351"/>
                </a:lnTo>
                <a:close/>
                <a:moveTo>
                  <a:pt x="368" y="351"/>
                </a:moveTo>
                <a:lnTo>
                  <a:pt x="362" y="353"/>
                </a:lnTo>
                <a:lnTo>
                  <a:pt x="357" y="354"/>
                </a:lnTo>
                <a:lnTo>
                  <a:pt x="353" y="358"/>
                </a:lnTo>
                <a:lnTo>
                  <a:pt x="351" y="363"/>
                </a:lnTo>
                <a:lnTo>
                  <a:pt x="351" y="368"/>
                </a:lnTo>
                <a:lnTo>
                  <a:pt x="351" y="373"/>
                </a:lnTo>
                <a:lnTo>
                  <a:pt x="353" y="377"/>
                </a:lnTo>
                <a:lnTo>
                  <a:pt x="357" y="381"/>
                </a:lnTo>
                <a:lnTo>
                  <a:pt x="362" y="384"/>
                </a:lnTo>
                <a:lnTo>
                  <a:pt x="368" y="384"/>
                </a:lnTo>
                <a:lnTo>
                  <a:pt x="373" y="384"/>
                </a:lnTo>
                <a:lnTo>
                  <a:pt x="377" y="381"/>
                </a:lnTo>
                <a:lnTo>
                  <a:pt x="381" y="377"/>
                </a:lnTo>
                <a:lnTo>
                  <a:pt x="383" y="373"/>
                </a:lnTo>
                <a:lnTo>
                  <a:pt x="383" y="368"/>
                </a:lnTo>
                <a:lnTo>
                  <a:pt x="383" y="363"/>
                </a:lnTo>
                <a:lnTo>
                  <a:pt x="381" y="358"/>
                </a:lnTo>
                <a:lnTo>
                  <a:pt x="377" y="354"/>
                </a:lnTo>
                <a:lnTo>
                  <a:pt x="373" y="353"/>
                </a:lnTo>
                <a:lnTo>
                  <a:pt x="368" y="351"/>
                </a:lnTo>
                <a:close/>
                <a:moveTo>
                  <a:pt x="183" y="351"/>
                </a:moveTo>
                <a:lnTo>
                  <a:pt x="178" y="353"/>
                </a:lnTo>
                <a:lnTo>
                  <a:pt x="174" y="354"/>
                </a:lnTo>
                <a:lnTo>
                  <a:pt x="170" y="358"/>
                </a:lnTo>
                <a:lnTo>
                  <a:pt x="167" y="363"/>
                </a:lnTo>
                <a:lnTo>
                  <a:pt x="167" y="368"/>
                </a:lnTo>
                <a:lnTo>
                  <a:pt x="167" y="373"/>
                </a:lnTo>
                <a:lnTo>
                  <a:pt x="170" y="377"/>
                </a:lnTo>
                <a:lnTo>
                  <a:pt x="174" y="381"/>
                </a:lnTo>
                <a:lnTo>
                  <a:pt x="178" y="384"/>
                </a:lnTo>
                <a:lnTo>
                  <a:pt x="183" y="384"/>
                </a:lnTo>
                <a:lnTo>
                  <a:pt x="188" y="384"/>
                </a:lnTo>
                <a:lnTo>
                  <a:pt x="193" y="381"/>
                </a:lnTo>
                <a:lnTo>
                  <a:pt x="197" y="377"/>
                </a:lnTo>
                <a:lnTo>
                  <a:pt x="199" y="373"/>
                </a:lnTo>
                <a:lnTo>
                  <a:pt x="200" y="368"/>
                </a:lnTo>
                <a:lnTo>
                  <a:pt x="199" y="363"/>
                </a:lnTo>
                <a:lnTo>
                  <a:pt x="197" y="358"/>
                </a:lnTo>
                <a:lnTo>
                  <a:pt x="193" y="354"/>
                </a:lnTo>
                <a:lnTo>
                  <a:pt x="188" y="353"/>
                </a:lnTo>
                <a:lnTo>
                  <a:pt x="183" y="351"/>
                </a:lnTo>
                <a:close/>
                <a:moveTo>
                  <a:pt x="551" y="319"/>
                </a:moveTo>
                <a:lnTo>
                  <a:pt x="571" y="322"/>
                </a:lnTo>
                <a:lnTo>
                  <a:pt x="586" y="333"/>
                </a:lnTo>
                <a:lnTo>
                  <a:pt x="597" y="349"/>
                </a:lnTo>
                <a:lnTo>
                  <a:pt x="601" y="368"/>
                </a:lnTo>
                <a:lnTo>
                  <a:pt x="597" y="388"/>
                </a:lnTo>
                <a:lnTo>
                  <a:pt x="586" y="404"/>
                </a:lnTo>
                <a:lnTo>
                  <a:pt x="571" y="414"/>
                </a:lnTo>
                <a:lnTo>
                  <a:pt x="551" y="418"/>
                </a:lnTo>
                <a:lnTo>
                  <a:pt x="531" y="414"/>
                </a:lnTo>
                <a:lnTo>
                  <a:pt x="516" y="404"/>
                </a:lnTo>
                <a:lnTo>
                  <a:pt x="505" y="388"/>
                </a:lnTo>
                <a:lnTo>
                  <a:pt x="501" y="368"/>
                </a:lnTo>
                <a:lnTo>
                  <a:pt x="505" y="349"/>
                </a:lnTo>
                <a:lnTo>
                  <a:pt x="516" y="333"/>
                </a:lnTo>
                <a:lnTo>
                  <a:pt x="531" y="322"/>
                </a:lnTo>
                <a:lnTo>
                  <a:pt x="551" y="319"/>
                </a:lnTo>
                <a:close/>
                <a:moveTo>
                  <a:pt x="368" y="319"/>
                </a:moveTo>
                <a:lnTo>
                  <a:pt x="386" y="322"/>
                </a:lnTo>
                <a:lnTo>
                  <a:pt x="403" y="333"/>
                </a:lnTo>
                <a:lnTo>
                  <a:pt x="413" y="349"/>
                </a:lnTo>
                <a:lnTo>
                  <a:pt x="417" y="368"/>
                </a:lnTo>
                <a:lnTo>
                  <a:pt x="413" y="388"/>
                </a:lnTo>
                <a:lnTo>
                  <a:pt x="403" y="404"/>
                </a:lnTo>
                <a:lnTo>
                  <a:pt x="386" y="414"/>
                </a:lnTo>
                <a:lnTo>
                  <a:pt x="368" y="418"/>
                </a:lnTo>
                <a:lnTo>
                  <a:pt x="348" y="414"/>
                </a:lnTo>
                <a:lnTo>
                  <a:pt x="332" y="404"/>
                </a:lnTo>
                <a:lnTo>
                  <a:pt x="320" y="388"/>
                </a:lnTo>
                <a:lnTo>
                  <a:pt x="317" y="368"/>
                </a:lnTo>
                <a:lnTo>
                  <a:pt x="320" y="349"/>
                </a:lnTo>
                <a:lnTo>
                  <a:pt x="332" y="333"/>
                </a:lnTo>
                <a:lnTo>
                  <a:pt x="348" y="322"/>
                </a:lnTo>
                <a:lnTo>
                  <a:pt x="368" y="319"/>
                </a:lnTo>
                <a:close/>
                <a:moveTo>
                  <a:pt x="183" y="319"/>
                </a:moveTo>
                <a:lnTo>
                  <a:pt x="203" y="322"/>
                </a:lnTo>
                <a:lnTo>
                  <a:pt x="218" y="333"/>
                </a:lnTo>
                <a:lnTo>
                  <a:pt x="230" y="349"/>
                </a:lnTo>
                <a:lnTo>
                  <a:pt x="234" y="368"/>
                </a:lnTo>
                <a:lnTo>
                  <a:pt x="230" y="388"/>
                </a:lnTo>
                <a:lnTo>
                  <a:pt x="218" y="404"/>
                </a:lnTo>
                <a:lnTo>
                  <a:pt x="203" y="414"/>
                </a:lnTo>
                <a:lnTo>
                  <a:pt x="183" y="418"/>
                </a:lnTo>
                <a:lnTo>
                  <a:pt x="163" y="414"/>
                </a:lnTo>
                <a:lnTo>
                  <a:pt x="148" y="404"/>
                </a:lnTo>
                <a:lnTo>
                  <a:pt x="137" y="388"/>
                </a:lnTo>
                <a:lnTo>
                  <a:pt x="133" y="368"/>
                </a:lnTo>
                <a:lnTo>
                  <a:pt x="137" y="349"/>
                </a:lnTo>
                <a:lnTo>
                  <a:pt x="148" y="333"/>
                </a:lnTo>
                <a:lnTo>
                  <a:pt x="163" y="322"/>
                </a:lnTo>
                <a:lnTo>
                  <a:pt x="183" y="319"/>
                </a:lnTo>
                <a:close/>
                <a:moveTo>
                  <a:pt x="368" y="34"/>
                </a:moveTo>
                <a:lnTo>
                  <a:pt x="318" y="38"/>
                </a:lnTo>
                <a:lnTo>
                  <a:pt x="271" y="49"/>
                </a:lnTo>
                <a:lnTo>
                  <a:pt x="226" y="66"/>
                </a:lnTo>
                <a:lnTo>
                  <a:pt x="186" y="88"/>
                </a:lnTo>
                <a:lnTo>
                  <a:pt x="148" y="116"/>
                </a:lnTo>
                <a:lnTo>
                  <a:pt x="115" y="150"/>
                </a:lnTo>
                <a:lnTo>
                  <a:pt x="87" y="186"/>
                </a:lnTo>
                <a:lnTo>
                  <a:pt x="64" y="227"/>
                </a:lnTo>
                <a:lnTo>
                  <a:pt x="47" y="271"/>
                </a:lnTo>
                <a:lnTo>
                  <a:pt x="36" y="319"/>
                </a:lnTo>
                <a:lnTo>
                  <a:pt x="34" y="368"/>
                </a:lnTo>
                <a:lnTo>
                  <a:pt x="36" y="417"/>
                </a:lnTo>
                <a:lnTo>
                  <a:pt x="47" y="464"/>
                </a:lnTo>
                <a:lnTo>
                  <a:pt x="64" y="508"/>
                </a:lnTo>
                <a:lnTo>
                  <a:pt x="87" y="550"/>
                </a:lnTo>
                <a:lnTo>
                  <a:pt x="115" y="587"/>
                </a:lnTo>
                <a:lnTo>
                  <a:pt x="148" y="620"/>
                </a:lnTo>
                <a:lnTo>
                  <a:pt x="186" y="648"/>
                </a:lnTo>
                <a:lnTo>
                  <a:pt x="226" y="671"/>
                </a:lnTo>
                <a:lnTo>
                  <a:pt x="271" y="688"/>
                </a:lnTo>
                <a:lnTo>
                  <a:pt x="318" y="698"/>
                </a:lnTo>
                <a:lnTo>
                  <a:pt x="368" y="702"/>
                </a:lnTo>
                <a:lnTo>
                  <a:pt x="416" y="698"/>
                </a:lnTo>
                <a:lnTo>
                  <a:pt x="463" y="688"/>
                </a:lnTo>
                <a:lnTo>
                  <a:pt x="508" y="671"/>
                </a:lnTo>
                <a:lnTo>
                  <a:pt x="548" y="648"/>
                </a:lnTo>
                <a:lnTo>
                  <a:pt x="586" y="620"/>
                </a:lnTo>
                <a:lnTo>
                  <a:pt x="619" y="587"/>
                </a:lnTo>
                <a:lnTo>
                  <a:pt x="647" y="550"/>
                </a:lnTo>
                <a:lnTo>
                  <a:pt x="670" y="508"/>
                </a:lnTo>
                <a:lnTo>
                  <a:pt x="687" y="464"/>
                </a:lnTo>
                <a:lnTo>
                  <a:pt x="698" y="417"/>
                </a:lnTo>
                <a:lnTo>
                  <a:pt x="700" y="368"/>
                </a:lnTo>
                <a:lnTo>
                  <a:pt x="698" y="319"/>
                </a:lnTo>
                <a:lnTo>
                  <a:pt x="687" y="271"/>
                </a:lnTo>
                <a:lnTo>
                  <a:pt x="670" y="227"/>
                </a:lnTo>
                <a:lnTo>
                  <a:pt x="647" y="186"/>
                </a:lnTo>
                <a:lnTo>
                  <a:pt x="619" y="150"/>
                </a:lnTo>
                <a:lnTo>
                  <a:pt x="586" y="116"/>
                </a:lnTo>
                <a:lnTo>
                  <a:pt x="548" y="88"/>
                </a:lnTo>
                <a:lnTo>
                  <a:pt x="508" y="66"/>
                </a:lnTo>
                <a:lnTo>
                  <a:pt x="463" y="49"/>
                </a:lnTo>
                <a:lnTo>
                  <a:pt x="416" y="38"/>
                </a:lnTo>
                <a:lnTo>
                  <a:pt x="368" y="34"/>
                </a:lnTo>
                <a:close/>
                <a:moveTo>
                  <a:pt x="368" y="0"/>
                </a:moveTo>
                <a:lnTo>
                  <a:pt x="421" y="4"/>
                </a:lnTo>
                <a:lnTo>
                  <a:pt x="474" y="16"/>
                </a:lnTo>
                <a:lnTo>
                  <a:pt x="522" y="34"/>
                </a:lnTo>
                <a:lnTo>
                  <a:pt x="567" y="61"/>
                </a:lnTo>
                <a:lnTo>
                  <a:pt x="609" y="91"/>
                </a:lnTo>
                <a:lnTo>
                  <a:pt x="644" y="127"/>
                </a:lnTo>
                <a:lnTo>
                  <a:pt x="675" y="168"/>
                </a:lnTo>
                <a:lnTo>
                  <a:pt x="700" y="214"/>
                </a:lnTo>
                <a:lnTo>
                  <a:pt x="719" y="262"/>
                </a:lnTo>
                <a:lnTo>
                  <a:pt x="730" y="313"/>
                </a:lnTo>
                <a:lnTo>
                  <a:pt x="734" y="368"/>
                </a:lnTo>
                <a:lnTo>
                  <a:pt x="730" y="422"/>
                </a:lnTo>
                <a:lnTo>
                  <a:pt x="719" y="474"/>
                </a:lnTo>
                <a:lnTo>
                  <a:pt x="700" y="523"/>
                </a:lnTo>
                <a:lnTo>
                  <a:pt x="675" y="567"/>
                </a:lnTo>
                <a:lnTo>
                  <a:pt x="644" y="609"/>
                </a:lnTo>
                <a:lnTo>
                  <a:pt x="609" y="644"/>
                </a:lnTo>
                <a:lnTo>
                  <a:pt x="567" y="676"/>
                </a:lnTo>
                <a:lnTo>
                  <a:pt x="522" y="701"/>
                </a:lnTo>
                <a:lnTo>
                  <a:pt x="474" y="719"/>
                </a:lnTo>
                <a:lnTo>
                  <a:pt x="421" y="731"/>
                </a:lnTo>
                <a:lnTo>
                  <a:pt x="368" y="735"/>
                </a:lnTo>
                <a:lnTo>
                  <a:pt x="313" y="731"/>
                </a:lnTo>
                <a:lnTo>
                  <a:pt x="262" y="719"/>
                </a:lnTo>
                <a:lnTo>
                  <a:pt x="212" y="701"/>
                </a:lnTo>
                <a:lnTo>
                  <a:pt x="167" y="676"/>
                </a:lnTo>
                <a:lnTo>
                  <a:pt x="127" y="644"/>
                </a:lnTo>
                <a:lnTo>
                  <a:pt x="90" y="609"/>
                </a:lnTo>
                <a:lnTo>
                  <a:pt x="58" y="567"/>
                </a:lnTo>
                <a:lnTo>
                  <a:pt x="34" y="523"/>
                </a:lnTo>
                <a:lnTo>
                  <a:pt x="15" y="474"/>
                </a:lnTo>
                <a:lnTo>
                  <a:pt x="3" y="422"/>
                </a:lnTo>
                <a:lnTo>
                  <a:pt x="0" y="368"/>
                </a:lnTo>
                <a:lnTo>
                  <a:pt x="3" y="313"/>
                </a:lnTo>
                <a:lnTo>
                  <a:pt x="15" y="262"/>
                </a:lnTo>
                <a:lnTo>
                  <a:pt x="34" y="214"/>
                </a:lnTo>
                <a:lnTo>
                  <a:pt x="58" y="168"/>
                </a:lnTo>
                <a:lnTo>
                  <a:pt x="90" y="127"/>
                </a:lnTo>
                <a:lnTo>
                  <a:pt x="127" y="91"/>
                </a:lnTo>
                <a:lnTo>
                  <a:pt x="167" y="61"/>
                </a:lnTo>
                <a:lnTo>
                  <a:pt x="212" y="34"/>
                </a:lnTo>
                <a:lnTo>
                  <a:pt x="262" y="16"/>
                </a:lnTo>
                <a:lnTo>
                  <a:pt x="313" y="4"/>
                </a:lnTo>
                <a:lnTo>
                  <a:pt x="36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1" name="Freeform 56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137550" y="2514533"/>
            <a:ext cx="444773" cy="445380"/>
          </a:xfrm>
          <a:custGeom>
            <a:avLst/>
            <a:gdLst>
              <a:gd name="T0" fmla="*/ 226 w 734"/>
              <a:gd name="T1" fmla="*/ 510 h 735"/>
              <a:gd name="T2" fmla="*/ 300 w 734"/>
              <a:gd name="T3" fmla="*/ 435 h 735"/>
              <a:gd name="T4" fmla="*/ 570 w 734"/>
              <a:gd name="T5" fmla="*/ 95 h 735"/>
              <a:gd name="T6" fmla="*/ 335 w 734"/>
              <a:gd name="T7" fmla="*/ 401 h 735"/>
              <a:gd name="T8" fmla="*/ 641 w 734"/>
              <a:gd name="T9" fmla="*/ 165 h 735"/>
              <a:gd name="T10" fmla="*/ 652 w 734"/>
              <a:gd name="T11" fmla="*/ 34 h 735"/>
              <a:gd name="T12" fmla="*/ 616 w 734"/>
              <a:gd name="T13" fmla="*/ 49 h 735"/>
              <a:gd name="T14" fmla="*/ 665 w 734"/>
              <a:gd name="T15" fmla="*/ 142 h 735"/>
              <a:gd name="T16" fmla="*/ 697 w 734"/>
              <a:gd name="T17" fmla="*/ 104 h 735"/>
              <a:gd name="T18" fmla="*/ 697 w 734"/>
              <a:gd name="T19" fmla="*/ 65 h 735"/>
              <a:gd name="T20" fmla="*/ 671 w 734"/>
              <a:gd name="T21" fmla="*/ 38 h 735"/>
              <a:gd name="T22" fmla="*/ 652 w 734"/>
              <a:gd name="T23" fmla="*/ 0 h 735"/>
              <a:gd name="T24" fmla="*/ 693 w 734"/>
              <a:gd name="T25" fmla="*/ 12 h 735"/>
              <a:gd name="T26" fmla="*/ 724 w 734"/>
              <a:gd name="T27" fmla="*/ 42 h 735"/>
              <a:gd name="T28" fmla="*/ 734 w 734"/>
              <a:gd name="T29" fmla="*/ 84 h 735"/>
              <a:gd name="T30" fmla="*/ 724 w 734"/>
              <a:gd name="T31" fmla="*/ 126 h 735"/>
              <a:gd name="T32" fmla="*/ 327 w 734"/>
              <a:gd name="T33" fmla="*/ 527 h 735"/>
              <a:gd name="T34" fmla="*/ 209 w 734"/>
              <a:gd name="T35" fmla="*/ 409 h 735"/>
              <a:gd name="T36" fmla="*/ 610 w 734"/>
              <a:gd name="T37" fmla="*/ 12 h 735"/>
              <a:gd name="T38" fmla="*/ 652 w 734"/>
              <a:gd name="T39" fmla="*/ 0 h 735"/>
              <a:gd name="T40" fmla="*/ 468 w 734"/>
              <a:gd name="T41" fmla="*/ 0 h 735"/>
              <a:gd name="T42" fmla="*/ 477 w 734"/>
              <a:gd name="T43" fmla="*/ 4 h 735"/>
              <a:gd name="T44" fmla="*/ 484 w 734"/>
              <a:gd name="T45" fmla="*/ 12 h 735"/>
              <a:gd name="T46" fmla="*/ 484 w 734"/>
              <a:gd name="T47" fmla="*/ 23 h 735"/>
              <a:gd name="T48" fmla="*/ 477 w 734"/>
              <a:gd name="T49" fmla="*/ 31 h 735"/>
              <a:gd name="T50" fmla="*/ 468 w 734"/>
              <a:gd name="T51" fmla="*/ 34 h 735"/>
              <a:gd name="T52" fmla="*/ 79 w 734"/>
              <a:gd name="T53" fmla="*/ 37 h 735"/>
              <a:gd name="T54" fmla="*/ 46 w 734"/>
              <a:gd name="T55" fmla="*/ 62 h 735"/>
              <a:gd name="T56" fmla="*/ 33 w 734"/>
              <a:gd name="T57" fmla="*/ 101 h 735"/>
              <a:gd name="T58" fmla="*/ 37 w 734"/>
              <a:gd name="T59" fmla="*/ 656 h 735"/>
              <a:gd name="T60" fmla="*/ 61 w 734"/>
              <a:gd name="T61" fmla="*/ 689 h 735"/>
              <a:gd name="T62" fmla="*/ 100 w 734"/>
              <a:gd name="T63" fmla="*/ 702 h 735"/>
              <a:gd name="T64" fmla="*/ 655 w 734"/>
              <a:gd name="T65" fmla="*/ 698 h 735"/>
              <a:gd name="T66" fmla="*/ 688 w 734"/>
              <a:gd name="T67" fmla="*/ 675 h 735"/>
              <a:gd name="T68" fmla="*/ 701 w 734"/>
              <a:gd name="T69" fmla="*/ 635 h 735"/>
              <a:gd name="T70" fmla="*/ 703 w 734"/>
              <a:gd name="T71" fmla="*/ 262 h 735"/>
              <a:gd name="T72" fmla="*/ 708 w 734"/>
              <a:gd name="T73" fmla="*/ 254 h 735"/>
              <a:gd name="T74" fmla="*/ 718 w 734"/>
              <a:gd name="T75" fmla="*/ 252 h 735"/>
              <a:gd name="T76" fmla="*/ 728 w 734"/>
              <a:gd name="T77" fmla="*/ 254 h 735"/>
              <a:gd name="T78" fmla="*/ 734 w 734"/>
              <a:gd name="T79" fmla="*/ 262 h 735"/>
              <a:gd name="T80" fmla="*/ 734 w 734"/>
              <a:gd name="T81" fmla="*/ 635 h 735"/>
              <a:gd name="T82" fmla="*/ 721 w 734"/>
              <a:gd name="T83" fmla="*/ 685 h 735"/>
              <a:gd name="T84" fmla="*/ 686 w 734"/>
              <a:gd name="T85" fmla="*/ 722 h 735"/>
              <a:gd name="T86" fmla="*/ 635 w 734"/>
              <a:gd name="T87" fmla="*/ 735 h 735"/>
              <a:gd name="T88" fmla="*/ 74 w 734"/>
              <a:gd name="T89" fmla="*/ 731 h 735"/>
              <a:gd name="T90" fmla="*/ 29 w 734"/>
              <a:gd name="T91" fmla="*/ 706 h 735"/>
              <a:gd name="T92" fmla="*/ 3 w 734"/>
              <a:gd name="T93" fmla="*/ 661 h 735"/>
              <a:gd name="T94" fmla="*/ 0 w 734"/>
              <a:gd name="T95" fmla="*/ 101 h 735"/>
              <a:gd name="T96" fmla="*/ 14 w 734"/>
              <a:gd name="T97" fmla="*/ 50 h 735"/>
              <a:gd name="T98" fmla="*/ 50 w 734"/>
              <a:gd name="T99" fmla="*/ 15 h 735"/>
              <a:gd name="T100" fmla="*/ 100 w 734"/>
              <a:gd name="T101"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34" h="735">
                <a:moveTo>
                  <a:pt x="239" y="435"/>
                </a:moveTo>
                <a:lnTo>
                  <a:pt x="226" y="510"/>
                </a:lnTo>
                <a:lnTo>
                  <a:pt x="300" y="497"/>
                </a:lnTo>
                <a:lnTo>
                  <a:pt x="300" y="435"/>
                </a:lnTo>
                <a:lnTo>
                  <a:pt x="239" y="435"/>
                </a:lnTo>
                <a:close/>
                <a:moveTo>
                  <a:pt x="570" y="95"/>
                </a:moveTo>
                <a:lnTo>
                  <a:pt x="264" y="401"/>
                </a:lnTo>
                <a:lnTo>
                  <a:pt x="335" y="401"/>
                </a:lnTo>
                <a:lnTo>
                  <a:pt x="335" y="472"/>
                </a:lnTo>
                <a:lnTo>
                  <a:pt x="641" y="165"/>
                </a:lnTo>
                <a:lnTo>
                  <a:pt x="570" y="95"/>
                </a:lnTo>
                <a:close/>
                <a:moveTo>
                  <a:pt x="652" y="34"/>
                </a:moveTo>
                <a:lnTo>
                  <a:pt x="632" y="38"/>
                </a:lnTo>
                <a:lnTo>
                  <a:pt x="616" y="49"/>
                </a:lnTo>
                <a:lnTo>
                  <a:pt x="594" y="71"/>
                </a:lnTo>
                <a:lnTo>
                  <a:pt x="665" y="142"/>
                </a:lnTo>
                <a:lnTo>
                  <a:pt x="687" y="120"/>
                </a:lnTo>
                <a:lnTo>
                  <a:pt x="697" y="104"/>
                </a:lnTo>
                <a:lnTo>
                  <a:pt x="701" y="84"/>
                </a:lnTo>
                <a:lnTo>
                  <a:pt x="697" y="65"/>
                </a:lnTo>
                <a:lnTo>
                  <a:pt x="687" y="49"/>
                </a:lnTo>
                <a:lnTo>
                  <a:pt x="671" y="38"/>
                </a:lnTo>
                <a:lnTo>
                  <a:pt x="652" y="34"/>
                </a:lnTo>
                <a:close/>
                <a:moveTo>
                  <a:pt x="652" y="0"/>
                </a:moveTo>
                <a:lnTo>
                  <a:pt x="674" y="4"/>
                </a:lnTo>
                <a:lnTo>
                  <a:pt x="693" y="12"/>
                </a:lnTo>
                <a:lnTo>
                  <a:pt x="710" y="25"/>
                </a:lnTo>
                <a:lnTo>
                  <a:pt x="724" y="42"/>
                </a:lnTo>
                <a:lnTo>
                  <a:pt x="731" y="62"/>
                </a:lnTo>
                <a:lnTo>
                  <a:pt x="734" y="84"/>
                </a:lnTo>
                <a:lnTo>
                  <a:pt x="731" y="106"/>
                </a:lnTo>
                <a:lnTo>
                  <a:pt x="724" y="126"/>
                </a:lnTo>
                <a:lnTo>
                  <a:pt x="710" y="143"/>
                </a:lnTo>
                <a:lnTo>
                  <a:pt x="327" y="527"/>
                </a:lnTo>
                <a:lnTo>
                  <a:pt x="184" y="552"/>
                </a:lnTo>
                <a:lnTo>
                  <a:pt x="209" y="409"/>
                </a:lnTo>
                <a:lnTo>
                  <a:pt x="593" y="25"/>
                </a:lnTo>
                <a:lnTo>
                  <a:pt x="610" y="12"/>
                </a:lnTo>
                <a:lnTo>
                  <a:pt x="629" y="4"/>
                </a:lnTo>
                <a:lnTo>
                  <a:pt x="652" y="0"/>
                </a:lnTo>
                <a:close/>
                <a:moveTo>
                  <a:pt x="100" y="0"/>
                </a:moveTo>
                <a:lnTo>
                  <a:pt x="468" y="0"/>
                </a:lnTo>
                <a:lnTo>
                  <a:pt x="473" y="2"/>
                </a:lnTo>
                <a:lnTo>
                  <a:pt x="477" y="4"/>
                </a:lnTo>
                <a:lnTo>
                  <a:pt x="481" y="8"/>
                </a:lnTo>
                <a:lnTo>
                  <a:pt x="484" y="12"/>
                </a:lnTo>
                <a:lnTo>
                  <a:pt x="484" y="17"/>
                </a:lnTo>
                <a:lnTo>
                  <a:pt x="484" y="23"/>
                </a:lnTo>
                <a:lnTo>
                  <a:pt x="481" y="28"/>
                </a:lnTo>
                <a:lnTo>
                  <a:pt x="477" y="31"/>
                </a:lnTo>
                <a:lnTo>
                  <a:pt x="473" y="33"/>
                </a:lnTo>
                <a:lnTo>
                  <a:pt x="468" y="34"/>
                </a:lnTo>
                <a:lnTo>
                  <a:pt x="100" y="34"/>
                </a:lnTo>
                <a:lnTo>
                  <a:pt x="79" y="37"/>
                </a:lnTo>
                <a:lnTo>
                  <a:pt x="61" y="48"/>
                </a:lnTo>
                <a:lnTo>
                  <a:pt x="46" y="62"/>
                </a:lnTo>
                <a:lnTo>
                  <a:pt x="37" y="80"/>
                </a:lnTo>
                <a:lnTo>
                  <a:pt x="33" y="101"/>
                </a:lnTo>
                <a:lnTo>
                  <a:pt x="33" y="635"/>
                </a:lnTo>
                <a:lnTo>
                  <a:pt x="37" y="656"/>
                </a:lnTo>
                <a:lnTo>
                  <a:pt x="46" y="675"/>
                </a:lnTo>
                <a:lnTo>
                  <a:pt x="61" y="689"/>
                </a:lnTo>
                <a:lnTo>
                  <a:pt x="79" y="698"/>
                </a:lnTo>
                <a:lnTo>
                  <a:pt x="100" y="702"/>
                </a:lnTo>
                <a:lnTo>
                  <a:pt x="635" y="702"/>
                </a:lnTo>
                <a:lnTo>
                  <a:pt x="655" y="698"/>
                </a:lnTo>
                <a:lnTo>
                  <a:pt x="674" y="689"/>
                </a:lnTo>
                <a:lnTo>
                  <a:pt x="688" y="675"/>
                </a:lnTo>
                <a:lnTo>
                  <a:pt x="697" y="656"/>
                </a:lnTo>
                <a:lnTo>
                  <a:pt x="701" y="635"/>
                </a:lnTo>
                <a:lnTo>
                  <a:pt x="701" y="267"/>
                </a:lnTo>
                <a:lnTo>
                  <a:pt x="703" y="262"/>
                </a:lnTo>
                <a:lnTo>
                  <a:pt x="704" y="258"/>
                </a:lnTo>
                <a:lnTo>
                  <a:pt x="708" y="254"/>
                </a:lnTo>
                <a:lnTo>
                  <a:pt x="713" y="252"/>
                </a:lnTo>
                <a:lnTo>
                  <a:pt x="718" y="252"/>
                </a:lnTo>
                <a:lnTo>
                  <a:pt x="724" y="252"/>
                </a:lnTo>
                <a:lnTo>
                  <a:pt x="728" y="254"/>
                </a:lnTo>
                <a:lnTo>
                  <a:pt x="731" y="258"/>
                </a:lnTo>
                <a:lnTo>
                  <a:pt x="734" y="262"/>
                </a:lnTo>
                <a:lnTo>
                  <a:pt x="734" y="267"/>
                </a:lnTo>
                <a:lnTo>
                  <a:pt x="734" y="635"/>
                </a:lnTo>
                <a:lnTo>
                  <a:pt x="731" y="661"/>
                </a:lnTo>
                <a:lnTo>
                  <a:pt x="721" y="685"/>
                </a:lnTo>
                <a:lnTo>
                  <a:pt x="705" y="706"/>
                </a:lnTo>
                <a:lnTo>
                  <a:pt x="686" y="722"/>
                </a:lnTo>
                <a:lnTo>
                  <a:pt x="661" y="731"/>
                </a:lnTo>
                <a:lnTo>
                  <a:pt x="635" y="735"/>
                </a:lnTo>
                <a:lnTo>
                  <a:pt x="100" y="735"/>
                </a:lnTo>
                <a:lnTo>
                  <a:pt x="74" y="731"/>
                </a:lnTo>
                <a:lnTo>
                  <a:pt x="50" y="722"/>
                </a:lnTo>
                <a:lnTo>
                  <a:pt x="29" y="706"/>
                </a:lnTo>
                <a:lnTo>
                  <a:pt x="14" y="685"/>
                </a:lnTo>
                <a:lnTo>
                  <a:pt x="3" y="661"/>
                </a:lnTo>
                <a:lnTo>
                  <a:pt x="0" y="635"/>
                </a:lnTo>
                <a:lnTo>
                  <a:pt x="0" y="101"/>
                </a:lnTo>
                <a:lnTo>
                  <a:pt x="3" y="74"/>
                </a:lnTo>
                <a:lnTo>
                  <a:pt x="14" y="50"/>
                </a:lnTo>
                <a:lnTo>
                  <a:pt x="29" y="31"/>
                </a:lnTo>
                <a:lnTo>
                  <a:pt x="50" y="15"/>
                </a:lnTo>
                <a:lnTo>
                  <a:pt x="74" y="4"/>
                </a:lnTo>
                <a:lnTo>
                  <a:pt x="10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2" name="Freeform 56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981998" y="2514533"/>
            <a:ext cx="444167" cy="445380"/>
          </a:xfrm>
          <a:custGeom>
            <a:avLst/>
            <a:gdLst>
              <a:gd name="T0" fmla="*/ 86 w 733"/>
              <a:gd name="T1" fmla="*/ 517 h 735"/>
              <a:gd name="T2" fmla="*/ 59 w 733"/>
              <a:gd name="T3" fmla="*/ 635 h 735"/>
              <a:gd name="T4" fmla="*/ 99 w 733"/>
              <a:gd name="T5" fmla="*/ 635 h 735"/>
              <a:gd name="T6" fmla="*/ 99 w 733"/>
              <a:gd name="T7" fmla="*/ 675 h 735"/>
              <a:gd name="T8" fmla="*/ 216 w 733"/>
              <a:gd name="T9" fmla="*/ 648 h 735"/>
              <a:gd name="T10" fmla="*/ 216 w 733"/>
              <a:gd name="T11" fmla="*/ 517 h 735"/>
              <a:gd name="T12" fmla="*/ 86 w 733"/>
              <a:gd name="T13" fmla="*/ 517 h 735"/>
              <a:gd name="T14" fmla="*/ 467 w 733"/>
              <a:gd name="T15" fmla="*/ 125 h 735"/>
              <a:gd name="T16" fmla="*/ 109 w 733"/>
              <a:gd name="T17" fmla="*/ 485 h 735"/>
              <a:gd name="T18" fmla="*/ 233 w 733"/>
              <a:gd name="T19" fmla="*/ 485 h 735"/>
              <a:gd name="T20" fmla="*/ 238 w 733"/>
              <a:gd name="T21" fmla="*/ 485 h 735"/>
              <a:gd name="T22" fmla="*/ 243 w 733"/>
              <a:gd name="T23" fmla="*/ 487 h 735"/>
              <a:gd name="T24" fmla="*/ 246 w 733"/>
              <a:gd name="T25" fmla="*/ 491 h 735"/>
              <a:gd name="T26" fmla="*/ 249 w 733"/>
              <a:gd name="T27" fmla="*/ 496 h 735"/>
              <a:gd name="T28" fmla="*/ 250 w 733"/>
              <a:gd name="T29" fmla="*/ 502 h 735"/>
              <a:gd name="T30" fmla="*/ 250 w 733"/>
              <a:gd name="T31" fmla="*/ 626 h 735"/>
              <a:gd name="T32" fmla="*/ 609 w 733"/>
              <a:gd name="T33" fmla="*/ 266 h 735"/>
              <a:gd name="T34" fmla="*/ 467 w 733"/>
              <a:gd name="T35" fmla="*/ 125 h 735"/>
              <a:gd name="T36" fmla="*/ 600 w 733"/>
              <a:gd name="T37" fmla="*/ 34 h 735"/>
              <a:gd name="T38" fmla="*/ 580 w 733"/>
              <a:gd name="T39" fmla="*/ 36 h 735"/>
              <a:gd name="T40" fmla="*/ 563 w 733"/>
              <a:gd name="T41" fmla="*/ 41 h 735"/>
              <a:gd name="T42" fmla="*/ 549 w 733"/>
              <a:gd name="T43" fmla="*/ 49 h 735"/>
              <a:gd name="T44" fmla="*/ 538 w 733"/>
              <a:gd name="T45" fmla="*/ 55 h 735"/>
              <a:gd name="T46" fmla="*/ 532 w 733"/>
              <a:gd name="T47" fmla="*/ 61 h 735"/>
              <a:gd name="T48" fmla="*/ 529 w 733"/>
              <a:gd name="T49" fmla="*/ 63 h 735"/>
              <a:gd name="T50" fmla="*/ 491 w 733"/>
              <a:gd name="T51" fmla="*/ 101 h 735"/>
              <a:gd name="T52" fmla="*/ 633 w 733"/>
              <a:gd name="T53" fmla="*/ 243 h 735"/>
              <a:gd name="T54" fmla="*/ 671 w 733"/>
              <a:gd name="T55" fmla="*/ 205 h 735"/>
              <a:gd name="T56" fmla="*/ 686 w 733"/>
              <a:gd name="T57" fmla="*/ 185 h 735"/>
              <a:gd name="T58" fmla="*/ 697 w 733"/>
              <a:gd name="T59" fmla="*/ 160 h 735"/>
              <a:gd name="T60" fmla="*/ 701 w 733"/>
              <a:gd name="T61" fmla="*/ 134 h 735"/>
              <a:gd name="T62" fmla="*/ 697 w 733"/>
              <a:gd name="T63" fmla="*/ 108 h 735"/>
              <a:gd name="T64" fmla="*/ 686 w 733"/>
              <a:gd name="T65" fmla="*/ 84 h 735"/>
              <a:gd name="T66" fmla="*/ 671 w 733"/>
              <a:gd name="T67" fmla="*/ 63 h 735"/>
              <a:gd name="T68" fmla="*/ 651 w 733"/>
              <a:gd name="T69" fmla="*/ 47 h 735"/>
              <a:gd name="T70" fmla="*/ 627 w 733"/>
              <a:gd name="T71" fmla="*/ 37 h 735"/>
              <a:gd name="T72" fmla="*/ 600 w 733"/>
              <a:gd name="T73" fmla="*/ 34 h 735"/>
              <a:gd name="T74" fmla="*/ 600 w 733"/>
              <a:gd name="T75" fmla="*/ 0 h 735"/>
              <a:gd name="T76" fmla="*/ 631 w 733"/>
              <a:gd name="T77" fmla="*/ 4 h 735"/>
              <a:gd name="T78" fmla="*/ 659 w 733"/>
              <a:gd name="T79" fmla="*/ 15 h 735"/>
              <a:gd name="T80" fmla="*/ 684 w 733"/>
              <a:gd name="T81" fmla="*/ 30 h 735"/>
              <a:gd name="T82" fmla="*/ 705 w 733"/>
              <a:gd name="T83" fmla="*/ 50 h 735"/>
              <a:gd name="T84" fmla="*/ 720 w 733"/>
              <a:gd name="T85" fmla="*/ 75 h 735"/>
              <a:gd name="T86" fmla="*/ 731 w 733"/>
              <a:gd name="T87" fmla="*/ 104 h 735"/>
              <a:gd name="T88" fmla="*/ 733 w 733"/>
              <a:gd name="T89" fmla="*/ 134 h 735"/>
              <a:gd name="T90" fmla="*/ 731 w 733"/>
              <a:gd name="T91" fmla="*/ 161 h 735"/>
              <a:gd name="T92" fmla="*/ 723 w 733"/>
              <a:gd name="T93" fmla="*/ 186 h 735"/>
              <a:gd name="T94" fmla="*/ 711 w 733"/>
              <a:gd name="T95" fmla="*/ 208 h 735"/>
              <a:gd name="T96" fmla="*/ 695 w 733"/>
              <a:gd name="T97" fmla="*/ 228 h 735"/>
              <a:gd name="T98" fmla="*/ 243 w 733"/>
              <a:gd name="T99" fmla="*/ 678 h 735"/>
              <a:gd name="T100" fmla="*/ 0 w 733"/>
              <a:gd name="T101" fmla="*/ 735 h 735"/>
              <a:gd name="T102" fmla="*/ 55 w 733"/>
              <a:gd name="T103" fmla="*/ 490 h 735"/>
              <a:gd name="T104" fmla="*/ 505 w 733"/>
              <a:gd name="T105" fmla="*/ 40 h 735"/>
              <a:gd name="T106" fmla="*/ 525 w 733"/>
              <a:gd name="T107" fmla="*/ 24 h 735"/>
              <a:gd name="T108" fmla="*/ 549 w 733"/>
              <a:gd name="T109" fmla="*/ 11 h 735"/>
              <a:gd name="T110" fmla="*/ 574 w 733"/>
              <a:gd name="T111" fmla="*/ 3 h 735"/>
              <a:gd name="T112" fmla="*/ 600 w 733"/>
              <a:gd name="T113"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33" h="735">
                <a:moveTo>
                  <a:pt x="86" y="517"/>
                </a:moveTo>
                <a:lnTo>
                  <a:pt x="59" y="635"/>
                </a:lnTo>
                <a:lnTo>
                  <a:pt x="99" y="635"/>
                </a:lnTo>
                <a:lnTo>
                  <a:pt x="99" y="675"/>
                </a:lnTo>
                <a:lnTo>
                  <a:pt x="216" y="648"/>
                </a:lnTo>
                <a:lnTo>
                  <a:pt x="216" y="517"/>
                </a:lnTo>
                <a:lnTo>
                  <a:pt x="86" y="517"/>
                </a:lnTo>
                <a:close/>
                <a:moveTo>
                  <a:pt x="467" y="125"/>
                </a:moveTo>
                <a:lnTo>
                  <a:pt x="109" y="485"/>
                </a:lnTo>
                <a:lnTo>
                  <a:pt x="233" y="485"/>
                </a:lnTo>
                <a:lnTo>
                  <a:pt x="238" y="485"/>
                </a:lnTo>
                <a:lnTo>
                  <a:pt x="243" y="487"/>
                </a:lnTo>
                <a:lnTo>
                  <a:pt x="246" y="491"/>
                </a:lnTo>
                <a:lnTo>
                  <a:pt x="249" y="496"/>
                </a:lnTo>
                <a:lnTo>
                  <a:pt x="250" y="502"/>
                </a:lnTo>
                <a:lnTo>
                  <a:pt x="250" y="626"/>
                </a:lnTo>
                <a:lnTo>
                  <a:pt x="609" y="266"/>
                </a:lnTo>
                <a:lnTo>
                  <a:pt x="467" y="125"/>
                </a:lnTo>
                <a:close/>
                <a:moveTo>
                  <a:pt x="600" y="34"/>
                </a:moveTo>
                <a:lnTo>
                  <a:pt x="580" y="36"/>
                </a:lnTo>
                <a:lnTo>
                  <a:pt x="563" y="41"/>
                </a:lnTo>
                <a:lnTo>
                  <a:pt x="549" y="49"/>
                </a:lnTo>
                <a:lnTo>
                  <a:pt x="538" y="55"/>
                </a:lnTo>
                <a:lnTo>
                  <a:pt x="532" y="61"/>
                </a:lnTo>
                <a:lnTo>
                  <a:pt x="529" y="63"/>
                </a:lnTo>
                <a:lnTo>
                  <a:pt x="491" y="101"/>
                </a:lnTo>
                <a:lnTo>
                  <a:pt x="633" y="243"/>
                </a:lnTo>
                <a:lnTo>
                  <a:pt x="671" y="205"/>
                </a:lnTo>
                <a:lnTo>
                  <a:pt x="686" y="185"/>
                </a:lnTo>
                <a:lnTo>
                  <a:pt x="697" y="160"/>
                </a:lnTo>
                <a:lnTo>
                  <a:pt x="701" y="134"/>
                </a:lnTo>
                <a:lnTo>
                  <a:pt x="697" y="108"/>
                </a:lnTo>
                <a:lnTo>
                  <a:pt x="686" y="84"/>
                </a:lnTo>
                <a:lnTo>
                  <a:pt x="671" y="63"/>
                </a:lnTo>
                <a:lnTo>
                  <a:pt x="651" y="47"/>
                </a:lnTo>
                <a:lnTo>
                  <a:pt x="627" y="37"/>
                </a:lnTo>
                <a:lnTo>
                  <a:pt x="600" y="34"/>
                </a:lnTo>
                <a:close/>
                <a:moveTo>
                  <a:pt x="600" y="0"/>
                </a:moveTo>
                <a:lnTo>
                  <a:pt x="631" y="4"/>
                </a:lnTo>
                <a:lnTo>
                  <a:pt x="659" y="15"/>
                </a:lnTo>
                <a:lnTo>
                  <a:pt x="684" y="30"/>
                </a:lnTo>
                <a:lnTo>
                  <a:pt x="705" y="50"/>
                </a:lnTo>
                <a:lnTo>
                  <a:pt x="720" y="75"/>
                </a:lnTo>
                <a:lnTo>
                  <a:pt x="731" y="104"/>
                </a:lnTo>
                <a:lnTo>
                  <a:pt x="733" y="134"/>
                </a:lnTo>
                <a:lnTo>
                  <a:pt x="731" y="161"/>
                </a:lnTo>
                <a:lnTo>
                  <a:pt x="723" y="186"/>
                </a:lnTo>
                <a:lnTo>
                  <a:pt x="711" y="208"/>
                </a:lnTo>
                <a:lnTo>
                  <a:pt x="695" y="228"/>
                </a:lnTo>
                <a:lnTo>
                  <a:pt x="243" y="678"/>
                </a:lnTo>
                <a:lnTo>
                  <a:pt x="0" y="735"/>
                </a:lnTo>
                <a:lnTo>
                  <a:pt x="55" y="490"/>
                </a:lnTo>
                <a:lnTo>
                  <a:pt x="505" y="40"/>
                </a:lnTo>
                <a:lnTo>
                  <a:pt x="525" y="24"/>
                </a:lnTo>
                <a:lnTo>
                  <a:pt x="549" y="11"/>
                </a:lnTo>
                <a:lnTo>
                  <a:pt x="574" y="3"/>
                </a:lnTo>
                <a:lnTo>
                  <a:pt x="60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3" name="Freeform 56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825839" y="2535135"/>
            <a:ext cx="444773" cy="404175"/>
          </a:xfrm>
          <a:custGeom>
            <a:avLst/>
            <a:gdLst>
              <a:gd name="T0" fmla="*/ 318 w 734"/>
              <a:gd name="T1" fmla="*/ 36 h 667"/>
              <a:gd name="T2" fmla="*/ 226 w 734"/>
              <a:gd name="T3" fmla="*/ 58 h 667"/>
              <a:gd name="T4" fmla="*/ 148 w 734"/>
              <a:gd name="T5" fmla="*/ 99 h 667"/>
              <a:gd name="T6" fmla="*/ 87 w 734"/>
              <a:gd name="T7" fmla="*/ 155 h 667"/>
              <a:gd name="T8" fmla="*/ 47 w 734"/>
              <a:gd name="T9" fmla="*/ 223 h 667"/>
              <a:gd name="T10" fmla="*/ 34 w 734"/>
              <a:gd name="T11" fmla="*/ 300 h 667"/>
              <a:gd name="T12" fmla="*/ 48 w 734"/>
              <a:gd name="T13" fmla="*/ 380 h 667"/>
              <a:gd name="T14" fmla="*/ 93 w 734"/>
              <a:gd name="T15" fmla="*/ 452 h 667"/>
              <a:gd name="T16" fmla="*/ 133 w 734"/>
              <a:gd name="T17" fmla="*/ 494 h 667"/>
              <a:gd name="T18" fmla="*/ 136 w 734"/>
              <a:gd name="T19" fmla="*/ 517 h 667"/>
              <a:gd name="T20" fmla="*/ 251 w 734"/>
              <a:gd name="T21" fmla="*/ 558 h 667"/>
              <a:gd name="T22" fmla="*/ 264 w 734"/>
              <a:gd name="T23" fmla="*/ 555 h 667"/>
              <a:gd name="T24" fmla="*/ 319 w 734"/>
              <a:gd name="T25" fmla="*/ 565 h 667"/>
              <a:gd name="T26" fmla="*/ 416 w 734"/>
              <a:gd name="T27" fmla="*/ 565 h 667"/>
              <a:gd name="T28" fmla="*/ 508 w 734"/>
              <a:gd name="T29" fmla="*/ 542 h 667"/>
              <a:gd name="T30" fmla="*/ 586 w 734"/>
              <a:gd name="T31" fmla="*/ 502 h 667"/>
              <a:gd name="T32" fmla="*/ 647 w 734"/>
              <a:gd name="T33" fmla="*/ 445 h 667"/>
              <a:gd name="T34" fmla="*/ 687 w 734"/>
              <a:gd name="T35" fmla="*/ 377 h 667"/>
              <a:gd name="T36" fmla="*/ 700 w 734"/>
              <a:gd name="T37" fmla="*/ 300 h 667"/>
              <a:gd name="T38" fmla="*/ 687 w 734"/>
              <a:gd name="T39" fmla="*/ 223 h 667"/>
              <a:gd name="T40" fmla="*/ 647 w 734"/>
              <a:gd name="T41" fmla="*/ 155 h 667"/>
              <a:gd name="T42" fmla="*/ 586 w 734"/>
              <a:gd name="T43" fmla="*/ 99 h 667"/>
              <a:gd name="T44" fmla="*/ 508 w 734"/>
              <a:gd name="T45" fmla="*/ 58 h 667"/>
              <a:gd name="T46" fmla="*/ 416 w 734"/>
              <a:gd name="T47" fmla="*/ 36 h 667"/>
              <a:gd name="T48" fmla="*/ 368 w 734"/>
              <a:gd name="T49" fmla="*/ 0 h 667"/>
              <a:gd name="T50" fmla="*/ 474 w 734"/>
              <a:gd name="T51" fmla="*/ 12 h 667"/>
              <a:gd name="T52" fmla="*/ 567 w 734"/>
              <a:gd name="T53" fmla="*/ 49 h 667"/>
              <a:gd name="T54" fmla="*/ 644 w 734"/>
              <a:gd name="T55" fmla="*/ 104 h 667"/>
              <a:gd name="T56" fmla="*/ 700 w 734"/>
              <a:gd name="T57" fmla="*/ 173 h 667"/>
              <a:gd name="T58" fmla="*/ 730 w 734"/>
              <a:gd name="T59" fmla="*/ 256 h 667"/>
              <a:gd name="T60" fmla="*/ 730 w 734"/>
              <a:gd name="T61" fmla="*/ 345 h 667"/>
              <a:gd name="T62" fmla="*/ 700 w 734"/>
              <a:gd name="T63" fmla="*/ 427 h 667"/>
              <a:gd name="T64" fmla="*/ 644 w 734"/>
              <a:gd name="T65" fmla="*/ 498 h 667"/>
              <a:gd name="T66" fmla="*/ 567 w 734"/>
              <a:gd name="T67" fmla="*/ 553 h 667"/>
              <a:gd name="T68" fmla="*/ 474 w 734"/>
              <a:gd name="T69" fmla="*/ 588 h 667"/>
              <a:gd name="T70" fmla="*/ 368 w 734"/>
              <a:gd name="T71" fmla="*/ 601 h 667"/>
              <a:gd name="T72" fmla="*/ 264 w 734"/>
              <a:gd name="T73" fmla="*/ 588 h 667"/>
              <a:gd name="T74" fmla="*/ 104 w 734"/>
              <a:gd name="T75" fmla="*/ 510 h 667"/>
              <a:gd name="T76" fmla="*/ 48 w 734"/>
              <a:gd name="T77" fmla="*/ 449 h 667"/>
              <a:gd name="T78" fmla="*/ 13 w 734"/>
              <a:gd name="T79" fmla="*/ 379 h 667"/>
              <a:gd name="T80" fmla="*/ 0 w 734"/>
              <a:gd name="T81" fmla="*/ 300 h 667"/>
              <a:gd name="T82" fmla="*/ 15 w 734"/>
              <a:gd name="T83" fmla="*/ 214 h 667"/>
              <a:gd name="T84" fmla="*/ 58 w 734"/>
              <a:gd name="T85" fmla="*/ 137 h 667"/>
              <a:gd name="T86" fmla="*/ 127 w 734"/>
              <a:gd name="T87" fmla="*/ 74 h 667"/>
              <a:gd name="T88" fmla="*/ 212 w 734"/>
              <a:gd name="T89" fmla="*/ 28 h 667"/>
              <a:gd name="T90" fmla="*/ 313 w 734"/>
              <a:gd name="T91" fmla="*/ 3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4" h="667">
                <a:moveTo>
                  <a:pt x="368" y="33"/>
                </a:moveTo>
                <a:lnTo>
                  <a:pt x="318" y="36"/>
                </a:lnTo>
                <a:lnTo>
                  <a:pt x="271" y="45"/>
                </a:lnTo>
                <a:lnTo>
                  <a:pt x="226" y="58"/>
                </a:lnTo>
                <a:lnTo>
                  <a:pt x="186" y="76"/>
                </a:lnTo>
                <a:lnTo>
                  <a:pt x="148" y="99"/>
                </a:lnTo>
                <a:lnTo>
                  <a:pt x="115" y="125"/>
                </a:lnTo>
                <a:lnTo>
                  <a:pt x="87" y="155"/>
                </a:lnTo>
                <a:lnTo>
                  <a:pt x="64" y="188"/>
                </a:lnTo>
                <a:lnTo>
                  <a:pt x="47" y="223"/>
                </a:lnTo>
                <a:lnTo>
                  <a:pt x="36" y="261"/>
                </a:lnTo>
                <a:lnTo>
                  <a:pt x="34" y="300"/>
                </a:lnTo>
                <a:lnTo>
                  <a:pt x="37" y="341"/>
                </a:lnTo>
                <a:lnTo>
                  <a:pt x="48" y="380"/>
                </a:lnTo>
                <a:lnTo>
                  <a:pt x="68" y="418"/>
                </a:lnTo>
                <a:lnTo>
                  <a:pt x="93" y="452"/>
                </a:lnTo>
                <a:lnTo>
                  <a:pt x="125" y="483"/>
                </a:lnTo>
                <a:lnTo>
                  <a:pt x="133" y="494"/>
                </a:lnTo>
                <a:lnTo>
                  <a:pt x="137" y="504"/>
                </a:lnTo>
                <a:lnTo>
                  <a:pt x="136" y="517"/>
                </a:lnTo>
                <a:lnTo>
                  <a:pt x="113" y="613"/>
                </a:lnTo>
                <a:lnTo>
                  <a:pt x="251" y="558"/>
                </a:lnTo>
                <a:lnTo>
                  <a:pt x="258" y="555"/>
                </a:lnTo>
                <a:lnTo>
                  <a:pt x="264" y="555"/>
                </a:lnTo>
                <a:lnTo>
                  <a:pt x="272" y="555"/>
                </a:lnTo>
                <a:lnTo>
                  <a:pt x="319" y="565"/>
                </a:lnTo>
                <a:lnTo>
                  <a:pt x="368" y="567"/>
                </a:lnTo>
                <a:lnTo>
                  <a:pt x="416" y="565"/>
                </a:lnTo>
                <a:lnTo>
                  <a:pt x="463" y="555"/>
                </a:lnTo>
                <a:lnTo>
                  <a:pt x="508" y="542"/>
                </a:lnTo>
                <a:lnTo>
                  <a:pt x="548" y="524"/>
                </a:lnTo>
                <a:lnTo>
                  <a:pt x="586" y="502"/>
                </a:lnTo>
                <a:lnTo>
                  <a:pt x="619" y="476"/>
                </a:lnTo>
                <a:lnTo>
                  <a:pt x="647" y="445"/>
                </a:lnTo>
                <a:lnTo>
                  <a:pt x="670" y="413"/>
                </a:lnTo>
                <a:lnTo>
                  <a:pt x="687" y="377"/>
                </a:lnTo>
                <a:lnTo>
                  <a:pt x="698" y="339"/>
                </a:lnTo>
                <a:lnTo>
                  <a:pt x="700" y="300"/>
                </a:lnTo>
                <a:lnTo>
                  <a:pt x="698" y="261"/>
                </a:lnTo>
                <a:lnTo>
                  <a:pt x="687" y="223"/>
                </a:lnTo>
                <a:lnTo>
                  <a:pt x="670" y="188"/>
                </a:lnTo>
                <a:lnTo>
                  <a:pt x="647" y="155"/>
                </a:lnTo>
                <a:lnTo>
                  <a:pt x="619" y="125"/>
                </a:lnTo>
                <a:lnTo>
                  <a:pt x="586" y="99"/>
                </a:lnTo>
                <a:lnTo>
                  <a:pt x="548" y="76"/>
                </a:lnTo>
                <a:lnTo>
                  <a:pt x="508" y="58"/>
                </a:lnTo>
                <a:lnTo>
                  <a:pt x="463" y="45"/>
                </a:lnTo>
                <a:lnTo>
                  <a:pt x="416" y="36"/>
                </a:lnTo>
                <a:lnTo>
                  <a:pt x="368" y="33"/>
                </a:lnTo>
                <a:close/>
                <a:moveTo>
                  <a:pt x="368" y="0"/>
                </a:moveTo>
                <a:lnTo>
                  <a:pt x="421" y="3"/>
                </a:lnTo>
                <a:lnTo>
                  <a:pt x="474" y="12"/>
                </a:lnTo>
                <a:lnTo>
                  <a:pt x="522" y="28"/>
                </a:lnTo>
                <a:lnTo>
                  <a:pt x="567" y="49"/>
                </a:lnTo>
                <a:lnTo>
                  <a:pt x="609" y="74"/>
                </a:lnTo>
                <a:lnTo>
                  <a:pt x="644" y="104"/>
                </a:lnTo>
                <a:lnTo>
                  <a:pt x="675" y="137"/>
                </a:lnTo>
                <a:lnTo>
                  <a:pt x="700" y="173"/>
                </a:lnTo>
                <a:lnTo>
                  <a:pt x="719" y="214"/>
                </a:lnTo>
                <a:lnTo>
                  <a:pt x="730" y="256"/>
                </a:lnTo>
                <a:lnTo>
                  <a:pt x="734" y="300"/>
                </a:lnTo>
                <a:lnTo>
                  <a:pt x="730" y="345"/>
                </a:lnTo>
                <a:lnTo>
                  <a:pt x="719" y="387"/>
                </a:lnTo>
                <a:lnTo>
                  <a:pt x="700" y="427"/>
                </a:lnTo>
                <a:lnTo>
                  <a:pt x="675" y="464"/>
                </a:lnTo>
                <a:lnTo>
                  <a:pt x="644" y="498"/>
                </a:lnTo>
                <a:lnTo>
                  <a:pt x="609" y="527"/>
                </a:lnTo>
                <a:lnTo>
                  <a:pt x="567" y="553"/>
                </a:lnTo>
                <a:lnTo>
                  <a:pt x="522" y="572"/>
                </a:lnTo>
                <a:lnTo>
                  <a:pt x="474" y="588"/>
                </a:lnTo>
                <a:lnTo>
                  <a:pt x="421" y="597"/>
                </a:lnTo>
                <a:lnTo>
                  <a:pt x="368" y="601"/>
                </a:lnTo>
                <a:lnTo>
                  <a:pt x="314" y="597"/>
                </a:lnTo>
                <a:lnTo>
                  <a:pt x="264" y="588"/>
                </a:lnTo>
                <a:lnTo>
                  <a:pt x="66" y="667"/>
                </a:lnTo>
                <a:lnTo>
                  <a:pt x="104" y="510"/>
                </a:lnTo>
                <a:lnTo>
                  <a:pt x="74" y="481"/>
                </a:lnTo>
                <a:lnTo>
                  <a:pt x="48" y="449"/>
                </a:lnTo>
                <a:lnTo>
                  <a:pt x="27" y="415"/>
                </a:lnTo>
                <a:lnTo>
                  <a:pt x="13" y="379"/>
                </a:lnTo>
                <a:lnTo>
                  <a:pt x="3" y="341"/>
                </a:lnTo>
                <a:lnTo>
                  <a:pt x="0" y="300"/>
                </a:lnTo>
                <a:lnTo>
                  <a:pt x="3" y="256"/>
                </a:lnTo>
                <a:lnTo>
                  <a:pt x="15" y="214"/>
                </a:lnTo>
                <a:lnTo>
                  <a:pt x="34" y="173"/>
                </a:lnTo>
                <a:lnTo>
                  <a:pt x="58" y="137"/>
                </a:lnTo>
                <a:lnTo>
                  <a:pt x="90" y="104"/>
                </a:lnTo>
                <a:lnTo>
                  <a:pt x="127" y="74"/>
                </a:lnTo>
                <a:lnTo>
                  <a:pt x="167" y="49"/>
                </a:lnTo>
                <a:lnTo>
                  <a:pt x="212" y="28"/>
                </a:lnTo>
                <a:lnTo>
                  <a:pt x="262" y="12"/>
                </a:lnTo>
                <a:lnTo>
                  <a:pt x="313" y="3"/>
                </a:lnTo>
                <a:lnTo>
                  <a:pt x="36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4" name="Freeform 56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670287" y="2535135"/>
            <a:ext cx="444773" cy="404175"/>
          </a:xfrm>
          <a:custGeom>
            <a:avLst/>
            <a:gdLst>
              <a:gd name="T0" fmla="*/ 570 w 734"/>
              <a:gd name="T1" fmla="*/ 265 h 667"/>
              <a:gd name="T2" fmla="*/ 581 w 734"/>
              <a:gd name="T3" fmla="*/ 320 h 667"/>
              <a:gd name="T4" fmla="*/ 535 w 734"/>
              <a:gd name="T5" fmla="*/ 350 h 667"/>
              <a:gd name="T6" fmla="*/ 488 w 734"/>
              <a:gd name="T7" fmla="*/ 320 h 667"/>
              <a:gd name="T8" fmla="*/ 500 w 734"/>
              <a:gd name="T9" fmla="*/ 265 h 667"/>
              <a:gd name="T10" fmla="*/ 367 w 734"/>
              <a:gd name="T11" fmla="*/ 250 h 667"/>
              <a:gd name="T12" fmla="*/ 413 w 734"/>
              <a:gd name="T13" fmla="*/ 281 h 667"/>
              <a:gd name="T14" fmla="*/ 403 w 734"/>
              <a:gd name="T15" fmla="*/ 335 h 667"/>
              <a:gd name="T16" fmla="*/ 348 w 734"/>
              <a:gd name="T17" fmla="*/ 346 h 667"/>
              <a:gd name="T18" fmla="*/ 317 w 734"/>
              <a:gd name="T19" fmla="*/ 300 h 667"/>
              <a:gd name="T20" fmla="*/ 348 w 734"/>
              <a:gd name="T21" fmla="*/ 254 h 667"/>
              <a:gd name="T22" fmla="*/ 221 w 734"/>
              <a:gd name="T23" fmla="*/ 254 h 667"/>
              <a:gd name="T24" fmla="*/ 251 w 734"/>
              <a:gd name="T25" fmla="*/ 300 h 667"/>
              <a:gd name="T26" fmla="*/ 221 w 734"/>
              <a:gd name="T27" fmla="*/ 346 h 667"/>
              <a:gd name="T28" fmla="*/ 166 w 734"/>
              <a:gd name="T29" fmla="*/ 335 h 667"/>
              <a:gd name="T30" fmla="*/ 154 w 734"/>
              <a:gd name="T31" fmla="*/ 281 h 667"/>
              <a:gd name="T32" fmla="*/ 201 w 734"/>
              <a:gd name="T33" fmla="*/ 250 h 667"/>
              <a:gd name="T34" fmla="*/ 272 w 734"/>
              <a:gd name="T35" fmla="*/ 45 h 667"/>
              <a:gd name="T36" fmla="*/ 149 w 734"/>
              <a:gd name="T37" fmla="*/ 99 h 667"/>
              <a:gd name="T38" fmla="*/ 65 w 734"/>
              <a:gd name="T39" fmla="*/ 188 h 667"/>
              <a:gd name="T40" fmla="*/ 33 w 734"/>
              <a:gd name="T41" fmla="*/ 300 h 667"/>
              <a:gd name="T42" fmla="*/ 67 w 734"/>
              <a:gd name="T43" fmla="*/ 418 h 667"/>
              <a:gd name="T44" fmla="*/ 133 w 734"/>
              <a:gd name="T45" fmla="*/ 494 h 667"/>
              <a:gd name="T46" fmla="*/ 114 w 734"/>
              <a:gd name="T47" fmla="*/ 613 h 667"/>
              <a:gd name="T48" fmla="*/ 264 w 734"/>
              <a:gd name="T49" fmla="*/ 555 h 667"/>
              <a:gd name="T50" fmla="*/ 367 w 734"/>
              <a:gd name="T51" fmla="*/ 567 h 667"/>
              <a:gd name="T52" fmla="*/ 507 w 734"/>
              <a:gd name="T53" fmla="*/ 542 h 667"/>
              <a:gd name="T54" fmla="*/ 619 w 734"/>
              <a:gd name="T55" fmla="*/ 476 h 667"/>
              <a:gd name="T56" fmla="*/ 687 w 734"/>
              <a:gd name="T57" fmla="*/ 377 h 667"/>
              <a:gd name="T58" fmla="*/ 697 w 734"/>
              <a:gd name="T59" fmla="*/ 261 h 667"/>
              <a:gd name="T60" fmla="*/ 648 w 734"/>
              <a:gd name="T61" fmla="*/ 155 h 667"/>
              <a:gd name="T62" fmla="*/ 549 w 734"/>
              <a:gd name="T63" fmla="*/ 76 h 667"/>
              <a:gd name="T64" fmla="*/ 417 w 734"/>
              <a:gd name="T65" fmla="*/ 36 h 667"/>
              <a:gd name="T66" fmla="*/ 422 w 734"/>
              <a:gd name="T67" fmla="*/ 3 h 667"/>
              <a:gd name="T68" fmla="*/ 568 w 734"/>
              <a:gd name="T69" fmla="*/ 49 h 667"/>
              <a:gd name="T70" fmla="*/ 675 w 734"/>
              <a:gd name="T71" fmla="*/ 137 h 667"/>
              <a:gd name="T72" fmla="*/ 730 w 734"/>
              <a:gd name="T73" fmla="*/ 256 h 667"/>
              <a:gd name="T74" fmla="*/ 720 w 734"/>
              <a:gd name="T75" fmla="*/ 387 h 667"/>
              <a:gd name="T76" fmla="*/ 645 w 734"/>
              <a:gd name="T77" fmla="*/ 498 h 667"/>
              <a:gd name="T78" fmla="*/ 522 w 734"/>
              <a:gd name="T79" fmla="*/ 572 h 667"/>
              <a:gd name="T80" fmla="*/ 367 w 734"/>
              <a:gd name="T81" fmla="*/ 601 h 667"/>
              <a:gd name="T82" fmla="*/ 67 w 734"/>
              <a:gd name="T83" fmla="*/ 667 h 667"/>
              <a:gd name="T84" fmla="*/ 49 w 734"/>
              <a:gd name="T85" fmla="*/ 449 h 667"/>
              <a:gd name="T86" fmla="*/ 3 w 734"/>
              <a:gd name="T87" fmla="*/ 341 h 667"/>
              <a:gd name="T88" fmla="*/ 16 w 734"/>
              <a:gd name="T89" fmla="*/ 214 h 667"/>
              <a:gd name="T90" fmla="*/ 90 w 734"/>
              <a:gd name="T91" fmla="*/ 104 h 667"/>
              <a:gd name="T92" fmla="*/ 213 w 734"/>
              <a:gd name="T93" fmla="*/ 28 h 667"/>
              <a:gd name="T94" fmla="*/ 367 w 734"/>
              <a:gd name="T95" fmla="*/ 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34" h="667">
                <a:moveTo>
                  <a:pt x="535" y="250"/>
                </a:moveTo>
                <a:lnTo>
                  <a:pt x="553" y="254"/>
                </a:lnTo>
                <a:lnTo>
                  <a:pt x="570" y="265"/>
                </a:lnTo>
                <a:lnTo>
                  <a:pt x="581" y="281"/>
                </a:lnTo>
                <a:lnTo>
                  <a:pt x="585" y="300"/>
                </a:lnTo>
                <a:lnTo>
                  <a:pt x="581" y="320"/>
                </a:lnTo>
                <a:lnTo>
                  <a:pt x="570" y="335"/>
                </a:lnTo>
                <a:lnTo>
                  <a:pt x="553" y="346"/>
                </a:lnTo>
                <a:lnTo>
                  <a:pt x="535" y="350"/>
                </a:lnTo>
                <a:lnTo>
                  <a:pt x="515" y="346"/>
                </a:lnTo>
                <a:lnTo>
                  <a:pt x="500" y="335"/>
                </a:lnTo>
                <a:lnTo>
                  <a:pt x="488" y="320"/>
                </a:lnTo>
                <a:lnTo>
                  <a:pt x="484" y="300"/>
                </a:lnTo>
                <a:lnTo>
                  <a:pt x="488" y="281"/>
                </a:lnTo>
                <a:lnTo>
                  <a:pt x="500" y="265"/>
                </a:lnTo>
                <a:lnTo>
                  <a:pt x="515" y="254"/>
                </a:lnTo>
                <a:lnTo>
                  <a:pt x="535" y="250"/>
                </a:lnTo>
                <a:close/>
                <a:moveTo>
                  <a:pt x="367" y="250"/>
                </a:moveTo>
                <a:lnTo>
                  <a:pt x="387" y="254"/>
                </a:lnTo>
                <a:lnTo>
                  <a:pt x="403" y="265"/>
                </a:lnTo>
                <a:lnTo>
                  <a:pt x="413" y="281"/>
                </a:lnTo>
                <a:lnTo>
                  <a:pt x="417" y="300"/>
                </a:lnTo>
                <a:lnTo>
                  <a:pt x="413" y="320"/>
                </a:lnTo>
                <a:lnTo>
                  <a:pt x="403" y="335"/>
                </a:lnTo>
                <a:lnTo>
                  <a:pt x="387" y="346"/>
                </a:lnTo>
                <a:lnTo>
                  <a:pt x="367" y="350"/>
                </a:lnTo>
                <a:lnTo>
                  <a:pt x="348" y="346"/>
                </a:lnTo>
                <a:lnTo>
                  <a:pt x="332" y="335"/>
                </a:lnTo>
                <a:lnTo>
                  <a:pt x="321" y="320"/>
                </a:lnTo>
                <a:lnTo>
                  <a:pt x="317" y="300"/>
                </a:lnTo>
                <a:lnTo>
                  <a:pt x="321" y="281"/>
                </a:lnTo>
                <a:lnTo>
                  <a:pt x="332" y="265"/>
                </a:lnTo>
                <a:lnTo>
                  <a:pt x="348" y="254"/>
                </a:lnTo>
                <a:lnTo>
                  <a:pt x="367" y="250"/>
                </a:lnTo>
                <a:close/>
                <a:moveTo>
                  <a:pt x="201" y="250"/>
                </a:moveTo>
                <a:lnTo>
                  <a:pt x="221" y="254"/>
                </a:lnTo>
                <a:lnTo>
                  <a:pt x="236" y="265"/>
                </a:lnTo>
                <a:lnTo>
                  <a:pt x="247" y="281"/>
                </a:lnTo>
                <a:lnTo>
                  <a:pt x="251" y="300"/>
                </a:lnTo>
                <a:lnTo>
                  <a:pt x="247" y="320"/>
                </a:lnTo>
                <a:lnTo>
                  <a:pt x="236" y="335"/>
                </a:lnTo>
                <a:lnTo>
                  <a:pt x="221" y="346"/>
                </a:lnTo>
                <a:lnTo>
                  <a:pt x="201" y="350"/>
                </a:lnTo>
                <a:lnTo>
                  <a:pt x="181" y="346"/>
                </a:lnTo>
                <a:lnTo>
                  <a:pt x="166" y="335"/>
                </a:lnTo>
                <a:lnTo>
                  <a:pt x="154" y="320"/>
                </a:lnTo>
                <a:lnTo>
                  <a:pt x="150" y="300"/>
                </a:lnTo>
                <a:lnTo>
                  <a:pt x="154" y="281"/>
                </a:lnTo>
                <a:lnTo>
                  <a:pt x="166" y="265"/>
                </a:lnTo>
                <a:lnTo>
                  <a:pt x="181" y="254"/>
                </a:lnTo>
                <a:lnTo>
                  <a:pt x="201" y="250"/>
                </a:lnTo>
                <a:close/>
                <a:moveTo>
                  <a:pt x="367" y="33"/>
                </a:moveTo>
                <a:lnTo>
                  <a:pt x="317" y="36"/>
                </a:lnTo>
                <a:lnTo>
                  <a:pt x="272" y="45"/>
                </a:lnTo>
                <a:lnTo>
                  <a:pt x="227" y="58"/>
                </a:lnTo>
                <a:lnTo>
                  <a:pt x="185" y="76"/>
                </a:lnTo>
                <a:lnTo>
                  <a:pt x="149" y="99"/>
                </a:lnTo>
                <a:lnTo>
                  <a:pt x="116" y="125"/>
                </a:lnTo>
                <a:lnTo>
                  <a:pt x="87" y="155"/>
                </a:lnTo>
                <a:lnTo>
                  <a:pt x="65" y="188"/>
                </a:lnTo>
                <a:lnTo>
                  <a:pt x="48" y="223"/>
                </a:lnTo>
                <a:lnTo>
                  <a:pt x="37" y="261"/>
                </a:lnTo>
                <a:lnTo>
                  <a:pt x="33" y="300"/>
                </a:lnTo>
                <a:lnTo>
                  <a:pt x="37" y="341"/>
                </a:lnTo>
                <a:lnTo>
                  <a:pt x="49" y="380"/>
                </a:lnTo>
                <a:lnTo>
                  <a:pt x="67" y="418"/>
                </a:lnTo>
                <a:lnTo>
                  <a:pt x="93" y="452"/>
                </a:lnTo>
                <a:lnTo>
                  <a:pt x="126" y="483"/>
                </a:lnTo>
                <a:lnTo>
                  <a:pt x="133" y="494"/>
                </a:lnTo>
                <a:lnTo>
                  <a:pt x="137" y="504"/>
                </a:lnTo>
                <a:lnTo>
                  <a:pt x="137" y="517"/>
                </a:lnTo>
                <a:lnTo>
                  <a:pt x="114" y="613"/>
                </a:lnTo>
                <a:lnTo>
                  <a:pt x="252" y="558"/>
                </a:lnTo>
                <a:lnTo>
                  <a:pt x="259" y="555"/>
                </a:lnTo>
                <a:lnTo>
                  <a:pt x="264" y="555"/>
                </a:lnTo>
                <a:lnTo>
                  <a:pt x="272" y="555"/>
                </a:lnTo>
                <a:lnTo>
                  <a:pt x="320" y="565"/>
                </a:lnTo>
                <a:lnTo>
                  <a:pt x="367" y="567"/>
                </a:lnTo>
                <a:lnTo>
                  <a:pt x="417" y="565"/>
                </a:lnTo>
                <a:lnTo>
                  <a:pt x="464" y="555"/>
                </a:lnTo>
                <a:lnTo>
                  <a:pt x="507" y="542"/>
                </a:lnTo>
                <a:lnTo>
                  <a:pt x="549" y="524"/>
                </a:lnTo>
                <a:lnTo>
                  <a:pt x="586" y="502"/>
                </a:lnTo>
                <a:lnTo>
                  <a:pt x="619" y="476"/>
                </a:lnTo>
                <a:lnTo>
                  <a:pt x="648" y="445"/>
                </a:lnTo>
                <a:lnTo>
                  <a:pt x="670" y="413"/>
                </a:lnTo>
                <a:lnTo>
                  <a:pt x="687" y="377"/>
                </a:lnTo>
                <a:lnTo>
                  <a:pt x="697" y="339"/>
                </a:lnTo>
                <a:lnTo>
                  <a:pt x="701" y="300"/>
                </a:lnTo>
                <a:lnTo>
                  <a:pt x="697" y="261"/>
                </a:lnTo>
                <a:lnTo>
                  <a:pt x="687" y="223"/>
                </a:lnTo>
                <a:lnTo>
                  <a:pt x="670" y="188"/>
                </a:lnTo>
                <a:lnTo>
                  <a:pt x="648" y="155"/>
                </a:lnTo>
                <a:lnTo>
                  <a:pt x="619" y="125"/>
                </a:lnTo>
                <a:lnTo>
                  <a:pt x="586" y="99"/>
                </a:lnTo>
                <a:lnTo>
                  <a:pt x="549" y="76"/>
                </a:lnTo>
                <a:lnTo>
                  <a:pt x="507" y="58"/>
                </a:lnTo>
                <a:lnTo>
                  <a:pt x="464" y="45"/>
                </a:lnTo>
                <a:lnTo>
                  <a:pt x="417" y="36"/>
                </a:lnTo>
                <a:lnTo>
                  <a:pt x="367" y="33"/>
                </a:lnTo>
                <a:close/>
                <a:moveTo>
                  <a:pt x="367" y="0"/>
                </a:moveTo>
                <a:lnTo>
                  <a:pt x="422" y="3"/>
                </a:lnTo>
                <a:lnTo>
                  <a:pt x="473" y="12"/>
                </a:lnTo>
                <a:lnTo>
                  <a:pt x="522" y="28"/>
                </a:lnTo>
                <a:lnTo>
                  <a:pt x="568" y="49"/>
                </a:lnTo>
                <a:lnTo>
                  <a:pt x="608" y="74"/>
                </a:lnTo>
                <a:lnTo>
                  <a:pt x="645" y="104"/>
                </a:lnTo>
                <a:lnTo>
                  <a:pt x="675" y="137"/>
                </a:lnTo>
                <a:lnTo>
                  <a:pt x="700" y="173"/>
                </a:lnTo>
                <a:lnTo>
                  <a:pt x="720" y="214"/>
                </a:lnTo>
                <a:lnTo>
                  <a:pt x="730" y="256"/>
                </a:lnTo>
                <a:lnTo>
                  <a:pt x="734" y="300"/>
                </a:lnTo>
                <a:lnTo>
                  <a:pt x="730" y="345"/>
                </a:lnTo>
                <a:lnTo>
                  <a:pt x="720" y="387"/>
                </a:lnTo>
                <a:lnTo>
                  <a:pt x="700" y="427"/>
                </a:lnTo>
                <a:lnTo>
                  <a:pt x="675" y="464"/>
                </a:lnTo>
                <a:lnTo>
                  <a:pt x="645" y="498"/>
                </a:lnTo>
                <a:lnTo>
                  <a:pt x="608" y="527"/>
                </a:lnTo>
                <a:lnTo>
                  <a:pt x="568" y="553"/>
                </a:lnTo>
                <a:lnTo>
                  <a:pt x="522" y="572"/>
                </a:lnTo>
                <a:lnTo>
                  <a:pt x="473" y="588"/>
                </a:lnTo>
                <a:lnTo>
                  <a:pt x="422" y="597"/>
                </a:lnTo>
                <a:lnTo>
                  <a:pt x="367" y="601"/>
                </a:lnTo>
                <a:lnTo>
                  <a:pt x="315" y="597"/>
                </a:lnTo>
                <a:lnTo>
                  <a:pt x="264" y="588"/>
                </a:lnTo>
                <a:lnTo>
                  <a:pt x="67" y="667"/>
                </a:lnTo>
                <a:lnTo>
                  <a:pt x="104" y="510"/>
                </a:lnTo>
                <a:lnTo>
                  <a:pt x="74" y="481"/>
                </a:lnTo>
                <a:lnTo>
                  <a:pt x="49" y="449"/>
                </a:lnTo>
                <a:lnTo>
                  <a:pt x="28" y="415"/>
                </a:lnTo>
                <a:lnTo>
                  <a:pt x="12" y="379"/>
                </a:lnTo>
                <a:lnTo>
                  <a:pt x="3" y="341"/>
                </a:lnTo>
                <a:lnTo>
                  <a:pt x="0" y="300"/>
                </a:lnTo>
                <a:lnTo>
                  <a:pt x="4" y="256"/>
                </a:lnTo>
                <a:lnTo>
                  <a:pt x="16" y="214"/>
                </a:lnTo>
                <a:lnTo>
                  <a:pt x="35" y="173"/>
                </a:lnTo>
                <a:lnTo>
                  <a:pt x="59" y="137"/>
                </a:lnTo>
                <a:lnTo>
                  <a:pt x="90" y="104"/>
                </a:lnTo>
                <a:lnTo>
                  <a:pt x="126" y="74"/>
                </a:lnTo>
                <a:lnTo>
                  <a:pt x="167" y="49"/>
                </a:lnTo>
                <a:lnTo>
                  <a:pt x="213" y="28"/>
                </a:lnTo>
                <a:lnTo>
                  <a:pt x="261" y="12"/>
                </a:lnTo>
                <a:lnTo>
                  <a:pt x="314" y="3"/>
                </a:lnTo>
                <a:lnTo>
                  <a:pt x="36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5" name="Freeform 56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514734" y="2534834"/>
            <a:ext cx="445380" cy="404780"/>
          </a:xfrm>
          <a:custGeom>
            <a:avLst/>
            <a:gdLst>
              <a:gd name="T0" fmla="*/ 186 w 735"/>
              <a:gd name="T1" fmla="*/ 212 h 668"/>
              <a:gd name="T2" fmla="*/ 88 w 735"/>
              <a:gd name="T3" fmla="*/ 269 h 668"/>
              <a:gd name="T4" fmla="*/ 37 w 735"/>
              <a:gd name="T5" fmla="*/ 358 h 668"/>
              <a:gd name="T6" fmla="*/ 45 w 735"/>
              <a:gd name="T7" fmla="*/ 452 h 668"/>
              <a:gd name="T8" fmla="*/ 103 w 735"/>
              <a:gd name="T9" fmla="*/ 529 h 668"/>
              <a:gd name="T10" fmla="*/ 114 w 735"/>
              <a:gd name="T11" fmla="*/ 565 h 668"/>
              <a:gd name="T12" fmla="*/ 194 w 735"/>
              <a:gd name="T13" fmla="*/ 578 h 668"/>
              <a:gd name="T14" fmla="*/ 237 w 735"/>
              <a:gd name="T15" fmla="*/ 583 h 668"/>
              <a:gd name="T16" fmla="*/ 348 w 735"/>
              <a:gd name="T17" fmla="*/ 572 h 668"/>
              <a:gd name="T18" fmla="*/ 445 w 735"/>
              <a:gd name="T19" fmla="*/ 516 h 668"/>
              <a:gd name="T20" fmla="*/ 496 w 735"/>
              <a:gd name="T21" fmla="*/ 427 h 668"/>
              <a:gd name="T22" fmla="*/ 486 w 735"/>
              <a:gd name="T23" fmla="*/ 326 h 668"/>
              <a:gd name="T24" fmla="*/ 418 w 735"/>
              <a:gd name="T25" fmla="*/ 246 h 668"/>
              <a:gd name="T26" fmla="*/ 309 w 735"/>
              <a:gd name="T27" fmla="*/ 205 h 668"/>
              <a:gd name="T28" fmla="*/ 310 w 735"/>
              <a:gd name="T29" fmla="*/ 171 h 668"/>
              <a:gd name="T30" fmla="*/ 424 w 735"/>
              <a:gd name="T31" fmla="*/ 211 h 668"/>
              <a:gd name="T32" fmla="*/ 504 w 735"/>
              <a:gd name="T33" fmla="*/ 290 h 668"/>
              <a:gd name="T34" fmla="*/ 534 w 735"/>
              <a:gd name="T35" fmla="*/ 393 h 668"/>
              <a:gd name="T36" fmla="*/ 504 w 735"/>
              <a:gd name="T37" fmla="*/ 497 h 668"/>
              <a:gd name="T38" fmla="*/ 424 w 735"/>
              <a:gd name="T39" fmla="*/ 575 h 668"/>
              <a:gd name="T40" fmla="*/ 310 w 735"/>
              <a:gd name="T41" fmla="*/ 616 h 668"/>
              <a:gd name="T42" fmla="*/ 199 w 735"/>
              <a:gd name="T43" fmla="*/ 610 h 668"/>
              <a:gd name="T44" fmla="*/ 54 w 735"/>
              <a:gd name="T45" fmla="*/ 529 h 668"/>
              <a:gd name="T46" fmla="*/ 4 w 735"/>
              <a:gd name="T47" fmla="*/ 430 h 668"/>
              <a:gd name="T48" fmla="*/ 13 w 735"/>
              <a:gd name="T49" fmla="*/ 321 h 668"/>
              <a:gd name="T50" fmla="*/ 79 w 735"/>
              <a:gd name="T51" fmla="*/ 233 h 668"/>
              <a:gd name="T52" fmla="*/ 182 w 735"/>
              <a:gd name="T53" fmla="*/ 178 h 668"/>
              <a:gd name="T54" fmla="*/ 468 w 735"/>
              <a:gd name="T55" fmla="*/ 0 h 668"/>
              <a:gd name="T56" fmla="*/ 589 w 735"/>
              <a:gd name="T57" fmla="*/ 25 h 668"/>
              <a:gd name="T58" fmla="*/ 682 w 735"/>
              <a:gd name="T59" fmla="*/ 93 h 668"/>
              <a:gd name="T60" fmla="*/ 731 w 735"/>
              <a:gd name="T61" fmla="*/ 189 h 668"/>
              <a:gd name="T62" fmla="*/ 720 w 735"/>
              <a:gd name="T63" fmla="*/ 299 h 668"/>
              <a:gd name="T64" fmla="*/ 652 w 735"/>
              <a:gd name="T65" fmla="*/ 388 h 668"/>
              <a:gd name="T66" fmla="*/ 565 w 735"/>
              <a:gd name="T67" fmla="*/ 419 h 668"/>
              <a:gd name="T68" fmla="*/ 618 w 735"/>
              <a:gd name="T69" fmla="*/ 384 h 668"/>
              <a:gd name="T70" fmla="*/ 656 w 735"/>
              <a:gd name="T71" fmla="*/ 339 h 668"/>
              <a:gd name="T72" fmla="*/ 698 w 735"/>
              <a:gd name="T73" fmla="*/ 257 h 668"/>
              <a:gd name="T74" fmla="*/ 686 w 735"/>
              <a:gd name="T75" fmla="*/ 159 h 668"/>
              <a:gd name="T76" fmla="*/ 618 w 735"/>
              <a:gd name="T77" fmla="*/ 79 h 668"/>
              <a:gd name="T78" fmla="*/ 510 w 735"/>
              <a:gd name="T79" fmla="*/ 37 h 668"/>
              <a:gd name="T80" fmla="*/ 384 w 735"/>
              <a:gd name="T81" fmla="*/ 46 h 668"/>
              <a:gd name="T82" fmla="*/ 284 w 735"/>
              <a:gd name="T83" fmla="*/ 106 h 668"/>
              <a:gd name="T84" fmla="*/ 242 w 735"/>
              <a:gd name="T85" fmla="*/ 104 h 668"/>
              <a:gd name="T86" fmla="*/ 337 w 735"/>
              <a:gd name="T87" fmla="*/ 29 h 668"/>
              <a:gd name="T88" fmla="*/ 468 w 735"/>
              <a:gd name="T89" fmla="*/ 0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35" h="668">
                <a:moveTo>
                  <a:pt x="267" y="201"/>
                </a:moveTo>
                <a:lnTo>
                  <a:pt x="225" y="205"/>
                </a:lnTo>
                <a:lnTo>
                  <a:pt x="186" y="212"/>
                </a:lnTo>
                <a:lnTo>
                  <a:pt x="149" y="227"/>
                </a:lnTo>
                <a:lnTo>
                  <a:pt x="117" y="246"/>
                </a:lnTo>
                <a:lnTo>
                  <a:pt x="88" y="269"/>
                </a:lnTo>
                <a:lnTo>
                  <a:pt x="65" y="296"/>
                </a:lnTo>
                <a:lnTo>
                  <a:pt x="48" y="326"/>
                </a:lnTo>
                <a:lnTo>
                  <a:pt x="37" y="358"/>
                </a:lnTo>
                <a:lnTo>
                  <a:pt x="33" y="393"/>
                </a:lnTo>
                <a:lnTo>
                  <a:pt x="37" y="423"/>
                </a:lnTo>
                <a:lnTo>
                  <a:pt x="45" y="452"/>
                </a:lnTo>
                <a:lnTo>
                  <a:pt x="59" y="481"/>
                </a:lnTo>
                <a:lnTo>
                  <a:pt x="79" y="506"/>
                </a:lnTo>
                <a:lnTo>
                  <a:pt x="103" y="529"/>
                </a:lnTo>
                <a:lnTo>
                  <a:pt x="111" y="540"/>
                </a:lnTo>
                <a:lnTo>
                  <a:pt x="115" y="551"/>
                </a:lnTo>
                <a:lnTo>
                  <a:pt x="114" y="565"/>
                </a:lnTo>
                <a:lnTo>
                  <a:pt x="101" y="613"/>
                </a:lnTo>
                <a:lnTo>
                  <a:pt x="187" y="579"/>
                </a:lnTo>
                <a:lnTo>
                  <a:pt x="194" y="578"/>
                </a:lnTo>
                <a:lnTo>
                  <a:pt x="199" y="578"/>
                </a:lnTo>
                <a:lnTo>
                  <a:pt x="207" y="578"/>
                </a:lnTo>
                <a:lnTo>
                  <a:pt x="237" y="583"/>
                </a:lnTo>
                <a:lnTo>
                  <a:pt x="267" y="584"/>
                </a:lnTo>
                <a:lnTo>
                  <a:pt x="309" y="582"/>
                </a:lnTo>
                <a:lnTo>
                  <a:pt x="348" y="572"/>
                </a:lnTo>
                <a:lnTo>
                  <a:pt x="385" y="558"/>
                </a:lnTo>
                <a:lnTo>
                  <a:pt x="418" y="540"/>
                </a:lnTo>
                <a:lnTo>
                  <a:pt x="445" y="516"/>
                </a:lnTo>
                <a:lnTo>
                  <a:pt x="469" y="490"/>
                </a:lnTo>
                <a:lnTo>
                  <a:pt x="486" y="460"/>
                </a:lnTo>
                <a:lnTo>
                  <a:pt x="496" y="427"/>
                </a:lnTo>
                <a:lnTo>
                  <a:pt x="500" y="393"/>
                </a:lnTo>
                <a:lnTo>
                  <a:pt x="496" y="358"/>
                </a:lnTo>
                <a:lnTo>
                  <a:pt x="486" y="326"/>
                </a:lnTo>
                <a:lnTo>
                  <a:pt x="469" y="296"/>
                </a:lnTo>
                <a:lnTo>
                  <a:pt x="445" y="269"/>
                </a:lnTo>
                <a:lnTo>
                  <a:pt x="418" y="246"/>
                </a:lnTo>
                <a:lnTo>
                  <a:pt x="385" y="227"/>
                </a:lnTo>
                <a:lnTo>
                  <a:pt x="348" y="212"/>
                </a:lnTo>
                <a:lnTo>
                  <a:pt x="309" y="205"/>
                </a:lnTo>
                <a:lnTo>
                  <a:pt x="267" y="201"/>
                </a:lnTo>
                <a:close/>
                <a:moveTo>
                  <a:pt x="267" y="168"/>
                </a:moveTo>
                <a:lnTo>
                  <a:pt x="310" y="171"/>
                </a:lnTo>
                <a:lnTo>
                  <a:pt x="351" y="178"/>
                </a:lnTo>
                <a:lnTo>
                  <a:pt x="390" y="193"/>
                </a:lnTo>
                <a:lnTo>
                  <a:pt x="424" y="211"/>
                </a:lnTo>
                <a:lnTo>
                  <a:pt x="456" y="233"/>
                </a:lnTo>
                <a:lnTo>
                  <a:pt x="482" y="260"/>
                </a:lnTo>
                <a:lnTo>
                  <a:pt x="504" y="290"/>
                </a:lnTo>
                <a:lnTo>
                  <a:pt x="520" y="321"/>
                </a:lnTo>
                <a:lnTo>
                  <a:pt x="531" y="356"/>
                </a:lnTo>
                <a:lnTo>
                  <a:pt x="534" y="393"/>
                </a:lnTo>
                <a:lnTo>
                  <a:pt x="531" y="430"/>
                </a:lnTo>
                <a:lnTo>
                  <a:pt x="520" y="464"/>
                </a:lnTo>
                <a:lnTo>
                  <a:pt x="504" y="497"/>
                </a:lnTo>
                <a:lnTo>
                  <a:pt x="482" y="525"/>
                </a:lnTo>
                <a:lnTo>
                  <a:pt x="456" y="551"/>
                </a:lnTo>
                <a:lnTo>
                  <a:pt x="424" y="575"/>
                </a:lnTo>
                <a:lnTo>
                  <a:pt x="390" y="593"/>
                </a:lnTo>
                <a:lnTo>
                  <a:pt x="351" y="606"/>
                </a:lnTo>
                <a:lnTo>
                  <a:pt x="310" y="616"/>
                </a:lnTo>
                <a:lnTo>
                  <a:pt x="267" y="618"/>
                </a:lnTo>
                <a:lnTo>
                  <a:pt x="233" y="616"/>
                </a:lnTo>
                <a:lnTo>
                  <a:pt x="199" y="610"/>
                </a:lnTo>
                <a:lnTo>
                  <a:pt x="50" y="668"/>
                </a:lnTo>
                <a:lnTo>
                  <a:pt x="83" y="555"/>
                </a:lnTo>
                <a:lnTo>
                  <a:pt x="54" y="529"/>
                </a:lnTo>
                <a:lnTo>
                  <a:pt x="31" y="499"/>
                </a:lnTo>
                <a:lnTo>
                  <a:pt x="14" y="465"/>
                </a:lnTo>
                <a:lnTo>
                  <a:pt x="4" y="430"/>
                </a:lnTo>
                <a:lnTo>
                  <a:pt x="0" y="393"/>
                </a:lnTo>
                <a:lnTo>
                  <a:pt x="4" y="356"/>
                </a:lnTo>
                <a:lnTo>
                  <a:pt x="13" y="321"/>
                </a:lnTo>
                <a:lnTo>
                  <a:pt x="30" y="290"/>
                </a:lnTo>
                <a:lnTo>
                  <a:pt x="51" y="260"/>
                </a:lnTo>
                <a:lnTo>
                  <a:pt x="79" y="233"/>
                </a:lnTo>
                <a:lnTo>
                  <a:pt x="109" y="211"/>
                </a:lnTo>
                <a:lnTo>
                  <a:pt x="144" y="193"/>
                </a:lnTo>
                <a:lnTo>
                  <a:pt x="182" y="178"/>
                </a:lnTo>
                <a:lnTo>
                  <a:pt x="224" y="171"/>
                </a:lnTo>
                <a:lnTo>
                  <a:pt x="267" y="168"/>
                </a:lnTo>
                <a:close/>
                <a:moveTo>
                  <a:pt x="468" y="0"/>
                </a:moveTo>
                <a:lnTo>
                  <a:pt x="511" y="3"/>
                </a:lnTo>
                <a:lnTo>
                  <a:pt x="551" y="12"/>
                </a:lnTo>
                <a:lnTo>
                  <a:pt x="589" y="25"/>
                </a:lnTo>
                <a:lnTo>
                  <a:pt x="625" y="44"/>
                </a:lnTo>
                <a:lnTo>
                  <a:pt x="656" y="67"/>
                </a:lnTo>
                <a:lnTo>
                  <a:pt x="682" y="93"/>
                </a:lnTo>
                <a:lnTo>
                  <a:pt x="705" y="122"/>
                </a:lnTo>
                <a:lnTo>
                  <a:pt x="720" y="155"/>
                </a:lnTo>
                <a:lnTo>
                  <a:pt x="731" y="189"/>
                </a:lnTo>
                <a:lnTo>
                  <a:pt x="735" y="226"/>
                </a:lnTo>
                <a:lnTo>
                  <a:pt x="731" y="263"/>
                </a:lnTo>
                <a:lnTo>
                  <a:pt x="720" y="299"/>
                </a:lnTo>
                <a:lnTo>
                  <a:pt x="703" y="332"/>
                </a:lnTo>
                <a:lnTo>
                  <a:pt x="680" y="362"/>
                </a:lnTo>
                <a:lnTo>
                  <a:pt x="652" y="388"/>
                </a:lnTo>
                <a:lnTo>
                  <a:pt x="684" y="502"/>
                </a:lnTo>
                <a:lnTo>
                  <a:pt x="558" y="452"/>
                </a:lnTo>
                <a:lnTo>
                  <a:pt x="565" y="419"/>
                </a:lnTo>
                <a:lnTo>
                  <a:pt x="634" y="445"/>
                </a:lnTo>
                <a:lnTo>
                  <a:pt x="620" y="397"/>
                </a:lnTo>
                <a:lnTo>
                  <a:pt x="618" y="384"/>
                </a:lnTo>
                <a:lnTo>
                  <a:pt x="622" y="372"/>
                </a:lnTo>
                <a:lnTo>
                  <a:pt x="631" y="363"/>
                </a:lnTo>
                <a:lnTo>
                  <a:pt x="656" y="339"/>
                </a:lnTo>
                <a:lnTo>
                  <a:pt x="675" y="313"/>
                </a:lnTo>
                <a:lnTo>
                  <a:pt x="689" y="286"/>
                </a:lnTo>
                <a:lnTo>
                  <a:pt x="698" y="257"/>
                </a:lnTo>
                <a:lnTo>
                  <a:pt x="701" y="226"/>
                </a:lnTo>
                <a:lnTo>
                  <a:pt x="697" y="191"/>
                </a:lnTo>
                <a:lnTo>
                  <a:pt x="686" y="159"/>
                </a:lnTo>
                <a:lnTo>
                  <a:pt x="669" y="129"/>
                </a:lnTo>
                <a:lnTo>
                  <a:pt x="646" y="102"/>
                </a:lnTo>
                <a:lnTo>
                  <a:pt x="618" y="79"/>
                </a:lnTo>
                <a:lnTo>
                  <a:pt x="586" y="61"/>
                </a:lnTo>
                <a:lnTo>
                  <a:pt x="549" y="46"/>
                </a:lnTo>
                <a:lnTo>
                  <a:pt x="510" y="37"/>
                </a:lnTo>
                <a:lnTo>
                  <a:pt x="468" y="34"/>
                </a:lnTo>
                <a:lnTo>
                  <a:pt x="424" y="37"/>
                </a:lnTo>
                <a:lnTo>
                  <a:pt x="384" y="46"/>
                </a:lnTo>
                <a:lnTo>
                  <a:pt x="346" y="62"/>
                </a:lnTo>
                <a:lnTo>
                  <a:pt x="313" y="82"/>
                </a:lnTo>
                <a:lnTo>
                  <a:pt x="284" y="106"/>
                </a:lnTo>
                <a:lnTo>
                  <a:pt x="262" y="134"/>
                </a:lnTo>
                <a:lnTo>
                  <a:pt x="221" y="138"/>
                </a:lnTo>
                <a:lnTo>
                  <a:pt x="242" y="104"/>
                </a:lnTo>
                <a:lnTo>
                  <a:pt x="269" y="75"/>
                </a:lnTo>
                <a:lnTo>
                  <a:pt x="301" y="50"/>
                </a:lnTo>
                <a:lnTo>
                  <a:pt x="337" y="29"/>
                </a:lnTo>
                <a:lnTo>
                  <a:pt x="377" y="13"/>
                </a:lnTo>
                <a:lnTo>
                  <a:pt x="422" y="4"/>
                </a:lnTo>
                <a:lnTo>
                  <a:pt x="46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6" name="Freeform 57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359789" y="2514533"/>
            <a:ext cx="444119" cy="445380"/>
          </a:xfrm>
          <a:custGeom>
            <a:avLst/>
            <a:gdLst>
              <a:gd name="T0" fmla="*/ 86 w 705"/>
              <a:gd name="T1" fmla="*/ 175 h 707"/>
              <a:gd name="T2" fmla="*/ 45 w 705"/>
              <a:gd name="T3" fmla="*/ 259 h 707"/>
              <a:gd name="T4" fmla="*/ 31 w 705"/>
              <a:gd name="T5" fmla="*/ 353 h 707"/>
              <a:gd name="T6" fmla="*/ 45 w 705"/>
              <a:gd name="T7" fmla="*/ 446 h 707"/>
              <a:gd name="T8" fmla="*/ 83 w 705"/>
              <a:gd name="T9" fmla="*/ 529 h 707"/>
              <a:gd name="T10" fmla="*/ 142 w 705"/>
              <a:gd name="T11" fmla="*/ 596 h 707"/>
              <a:gd name="T12" fmla="*/ 217 w 705"/>
              <a:gd name="T13" fmla="*/ 645 h 707"/>
              <a:gd name="T14" fmla="*/ 305 w 705"/>
              <a:gd name="T15" fmla="*/ 672 h 707"/>
              <a:gd name="T16" fmla="*/ 401 w 705"/>
              <a:gd name="T17" fmla="*/ 672 h 707"/>
              <a:gd name="T18" fmla="*/ 490 w 705"/>
              <a:gd name="T19" fmla="*/ 643 h 707"/>
              <a:gd name="T20" fmla="*/ 568 w 705"/>
              <a:gd name="T21" fmla="*/ 592 h 707"/>
              <a:gd name="T22" fmla="*/ 353 w 705"/>
              <a:gd name="T23" fmla="*/ 33 h 707"/>
              <a:gd name="T24" fmla="*/ 257 w 705"/>
              <a:gd name="T25" fmla="*/ 47 h 707"/>
              <a:gd name="T26" fmla="*/ 174 w 705"/>
              <a:gd name="T27" fmla="*/ 88 h 707"/>
              <a:gd name="T28" fmla="*/ 590 w 705"/>
              <a:gd name="T29" fmla="*/ 569 h 707"/>
              <a:gd name="T30" fmla="*/ 642 w 705"/>
              <a:gd name="T31" fmla="*/ 492 h 707"/>
              <a:gd name="T32" fmla="*/ 670 w 705"/>
              <a:gd name="T33" fmla="*/ 402 h 707"/>
              <a:gd name="T34" fmla="*/ 670 w 705"/>
              <a:gd name="T35" fmla="*/ 306 h 707"/>
              <a:gd name="T36" fmla="*/ 644 w 705"/>
              <a:gd name="T37" fmla="*/ 219 h 707"/>
              <a:gd name="T38" fmla="*/ 595 w 705"/>
              <a:gd name="T39" fmla="*/ 143 h 707"/>
              <a:gd name="T40" fmla="*/ 527 w 705"/>
              <a:gd name="T41" fmla="*/ 84 h 707"/>
              <a:gd name="T42" fmla="*/ 445 w 705"/>
              <a:gd name="T43" fmla="*/ 46 h 707"/>
              <a:gd name="T44" fmla="*/ 353 w 705"/>
              <a:gd name="T45" fmla="*/ 33 h 707"/>
              <a:gd name="T46" fmla="*/ 404 w 705"/>
              <a:gd name="T47" fmla="*/ 4 h 707"/>
              <a:gd name="T48" fmla="*/ 501 w 705"/>
              <a:gd name="T49" fmla="*/ 34 h 707"/>
              <a:gd name="T50" fmla="*/ 585 w 705"/>
              <a:gd name="T51" fmla="*/ 88 h 707"/>
              <a:gd name="T52" fmla="*/ 649 w 705"/>
              <a:gd name="T53" fmla="*/ 161 h 707"/>
              <a:gd name="T54" fmla="*/ 691 w 705"/>
              <a:gd name="T55" fmla="*/ 251 h 707"/>
              <a:gd name="T56" fmla="*/ 705 w 705"/>
              <a:gd name="T57" fmla="*/ 353 h 707"/>
              <a:gd name="T58" fmla="*/ 691 w 705"/>
              <a:gd name="T59" fmla="*/ 456 h 707"/>
              <a:gd name="T60" fmla="*/ 649 w 705"/>
              <a:gd name="T61" fmla="*/ 546 h 707"/>
              <a:gd name="T62" fmla="*/ 585 w 705"/>
              <a:gd name="T63" fmla="*/ 621 h 707"/>
              <a:gd name="T64" fmla="*/ 501 w 705"/>
              <a:gd name="T65" fmla="*/ 674 h 707"/>
              <a:gd name="T66" fmla="*/ 404 w 705"/>
              <a:gd name="T67" fmla="*/ 703 h 707"/>
              <a:gd name="T68" fmla="*/ 301 w 705"/>
              <a:gd name="T69" fmla="*/ 703 h 707"/>
              <a:gd name="T70" fmla="*/ 204 w 705"/>
              <a:gd name="T71" fmla="*/ 674 h 707"/>
              <a:gd name="T72" fmla="*/ 121 w 705"/>
              <a:gd name="T73" fmla="*/ 621 h 707"/>
              <a:gd name="T74" fmla="*/ 56 w 705"/>
              <a:gd name="T75" fmla="*/ 546 h 707"/>
              <a:gd name="T76" fmla="*/ 14 w 705"/>
              <a:gd name="T77" fmla="*/ 456 h 707"/>
              <a:gd name="T78" fmla="*/ 0 w 705"/>
              <a:gd name="T79" fmla="*/ 353 h 707"/>
              <a:gd name="T80" fmla="*/ 14 w 705"/>
              <a:gd name="T81" fmla="*/ 251 h 707"/>
              <a:gd name="T82" fmla="*/ 56 w 705"/>
              <a:gd name="T83" fmla="*/ 161 h 707"/>
              <a:gd name="T84" fmla="*/ 121 w 705"/>
              <a:gd name="T85" fmla="*/ 88 h 707"/>
              <a:gd name="T86" fmla="*/ 204 w 705"/>
              <a:gd name="T87" fmla="*/ 34 h 707"/>
              <a:gd name="T88" fmla="*/ 301 w 705"/>
              <a:gd name="T89" fmla="*/ 4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05" h="707">
                <a:moveTo>
                  <a:pt x="115" y="139"/>
                </a:moveTo>
                <a:lnTo>
                  <a:pt x="86" y="175"/>
                </a:lnTo>
                <a:lnTo>
                  <a:pt x="62" y="215"/>
                </a:lnTo>
                <a:lnTo>
                  <a:pt x="45" y="259"/>
                </a:lnTo>
                <a:lnTo>
                  <a:pt x="35" y="305"/>
                </a:lnTo>
                <a:lnTo>
                  <a:pt x="31" y="353"/>
                </a:lnTo>
                <a:lnTo>
                  <a:pt x="35" y="401"/>
                </a:lnTo>
                <a:lnTo>
                  <a:pt x="45" y="446"/>
                </a:lnTo>
                <a:lnTo>
                  <a:pt x="61" y="490"/>
                </a:lnTo>
                <a:lnTo>
                  <a:pt x="83" y="529"/>
                </a:lnTo>
                <a:lnTo>
                  <a:pt x="110" y="564"/>
                </a:lnTo>
                <a:lnTo>
                  <a:pt x="142" y="596"/>
                </a:lnTo>
                <a:lnTo>
                  <a:pt x="178" y="623"/>
                </a:lnTo>
                <a:lnTo>
                  <a:pt x="217" y="645"/>
                </a:lnTo>
                <a:lnTo>
                  <a:pt x="260" y="661"/>
                </a:lnTo>
                <a:lnTo>
                  <a:pt x="305" y="672"/>
                </a:lnTo>
                <a:lnTo>
                  <a:pt x="353" y="674"/>
                </a:lnTo>
                <a:lnTo>
                  <a:pt x="401" y="672"/>
                </a:lnTo>
                <a:lnTo>
                  <a:pt x="447" y="660"/>
                </a:lnTo>
                <a:lnTo>
                  <a:pt x="490" y="643"/>
                </a:lnTo>
                <a:lnTo>
                  <a:pt x="531" y="621"/>
                </a:lnTo>
                <a:lnTo>
                  <a:pt x="568" y="592"/>
                </a:lnTo>
                <a:lnTo>
                  <a:pt x="115" y="139"/>
                </a:lnTo>
                <a:close/>
                <a:moveTo>
                  <a:pt x="353" y="33"/>
                </a:moveTo>
                <a:lnTo>
                  <a:pt x="303" y="37"/>
                </a:lnTo>
                <a:lnTo>
                  <a:pt x="257" y="47"/>
                </a:lnTo>
                <a:lnTo>
                  <a:pt x="214" y="64"/>
                </a:lnTo>
                <a:lnTo>
                  <a:pt x="174" y="88"/>
                </a:lnTo>
                <a:lnTo>
                  <a:pt x="137" y="117"/>
                </a:lnTo>
                <a:lnTo>
                  <a:pt x="590" y="569"/>
                </a:lnTo>
                <a:lnTo>
                  <a:pt x="619" y="533"/>
                </a:lnTo>
                <a:lnTo>
                  <a:pt x="642" y="492"/>
                </a:lnTo>
                <a:lnTo>
                  <a:pt x="659" y="449"/>
                </a:lnTo>
                <a:lnTo>
                  <a:pt x="670" y="402"/>
                </a:lnTo>
                <a:lnTo>
                  <a:pt x="674" y="353"/>
                </a:lnTo>
                <a:lnTo>
                  <a:pt x="670" y="306"/>
                </a:lnTo>
                <a:lnTo>
                  <a:pt x="659" y="261"/>
                </a:lnTo>
                <a:lnTo>
                  <a:pt x="644" y="219"/>
                </a:lnTo>
                <a:lnTo>
                  <a:pt x="621" y="179"/>
                </a:lnTo>
                <a:lnTo>
                  <a:pt x="595" y="143"/>
                </a:lnTo>
                <a:lnTo>
                  <a:pt x="562" y="111"/>
                </a:lnTo>
                <a:lnTo>
                  <a:pt x="527" y="84"/>
                </a:lnTo>
                <a:lnTo>
                  <a:pt x="488" y="63"/>
                </a:lnTo>
                <a:lnTo>
                  <a:pt x="445" y="46"/>
                </a:lnTo>
                <a:lnTo>
                  <a:pt x="400" y="37"/>
                </a:lnTo>
                <a:lnTo>
                  <a:pt x="353" y="33"/>
                </a:lnTo>
                <a:close/>
                <a:moveTo>
                  <a:pt x="353" y="0"/>
                </a:moveTo>
                <a:lnTo>
                  <a:pt x="404" y="4"/>
                </a:lnTo>
                <a:lnTo>
                  <a:pt x="454" y="16"/>
                </a:lnTo>
                <a:lnTo>
                  <a:pt x="501" y="34"/>
                </a:lnTo>
                <a:lnTo>
                  <a:pt x="544" y="58"/>
                </a:lnTo>
                <a:lnTo>
                  <a:pt x="585" y="88"/>
                </a:lnTo>
                <a:lnTo>
                  <a:pt x="619" y="122"/>
                </a:lnTo>
                <a:lnTo>
                  <a:pt x="649" y="161"/>
                </a:lnTo>
                <a:lnTo>
                  <a:pt x="672" y="204"/>
                </a:lnTo>
                <a:lnTo>
                  <a:pt x="691" y="251"/>
                </a:lnTo>
                <a:lnTo>
                  <a:pt x="701" y="301"/>
                </a:lnTo>
                <a:lnTo>
                  <a:pt x="705" y="353"/>
                </a:lnTo>
                <a:lnTo>
                  <a:pt x="701" y="406"/>
                </a:lnTo>
                <a:lnTo>
                  <a:pt x="691" y="456"/>
                </a:lnTo>
                <a:lnTo>
                  <a:pt x="672" y="503"/>
                </a:lnTo>
                <a:lnTo>
                  <a:pt x="649" y="546"/>
                </a:lnTo>
                <a:lnTo>
                  <a:pt x="619" y="585"/>
                </a:lnTo>
                <a:lnTo>
                  <a:pt x="585" y="621"/>
                </a:lnTo>
                <a:lnTo>
                  <a:pt x="544" y="651"/>
                </a:lnTo>
                <a:lnTo>
                  <a:pt x="501" y="674"/>
                </a:lnTo>
                <a:lnTo>
                  <a:pt x="454" y="693"/>
                </a:lnTo>
                <a:lnTo>
                  <a:pt x="404" y="703"/>
                </a:lnTo>
                <a:lnTo>
                  <a:pt x="353" y="707"/>
                </a:lnTo>
                <a:lnTo>
                  <a:pt x="301" y="703"/>
                </a:lnTo>
                <a:lnTo>
                  <a:pt x="251" y="693"/>
                </a:lnTo>
                <a:lnTo>
                  <a:pt x="204" y="674"/>
                </a:lnTo>
                <a:lnTo>
                  <a:pt x="161" y="651"/>
                </a:lnTo>
                <a:lnTo>
                  <a:pt x="121" y="621"/>
                </a:lnTo>
                <a:lnTo>
                  <a:pt x="86" y="585"/>
                </a:lnTo>
                <a:lnTo>
                  <a:pt x="56" y="546"/>
                </a:lnTo>
                <a:lnTo>
                  <a:pt x="32" y="503"/>
                </a:lnTo>
                <a:lnTo>
                  <a:pt x="14" y="456"/>
                </a:lnTo>
                <a:lnTo>
                  <a:pt x="4" y="406"/>
                </a:lnTo>
                <a:lnTo>
                  <a:pt x="0" y="353"/>
                </a:lnTo>
                <a:lnTo>
                  <a:pt x="4" y="301"/>
                </a:lnTo>
                <a:lnTo>
                  <a:pt x="14" y="251"/>
                </a:lnTo>
                <a:lnTo>
                  <a:pt x="32" y="204"/>
                </a:lnTo>
                <a:lnTo>
                  <a:pt x="56" y="161"/>
                </a:lnTo>
                <a:lnTo>
                  <a:pt x="86" y="122"/>
                </a:lnTo>
                <a:lnTo>
                  <a:pt x="121" y="88"/>
                </a:lnTo>
                <a:lnTo>
                  <a:pt x="161" y="58"/>
                </a:lnTo>
                <a:lnTo>
                  <a:pt x="204" y="34"/>
                </a:lnTo>
                <a:lnTo>
                  <a:pt x="251" y="16"/>
                </a:lnTo>
                <a:lnTo>
                  <a:pt x="301" y="4"/>
                </a:lnTo>
                <a:lnTo>
                  <a:pt x="35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7" name="Freeform 57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203583" y="2514533"/>
            <a:ext cx="444119" cy="445380"/>
          </a:xfrm>
          <a:custGeom>
            <a:avLst/>
            <a:gdLst>
              <a:gd name="T0" fmla="*/ 377 w 705"/>
              <a:gd name="T1" fmla="*/ 302 h 707"/>
              <a:gd name="T2" fmla="*/ 402 w 705"/>
              <a:gd name="T3" fmla="*/ 330 h 707"/>
              <a:gd name="T4" fmla="*/ 403 w 705"/>
              <a:gd name="T5" fmla="*/ 352 h 707"/>
              <a:gd name="T6" fmla="*/ 398 w 705"/>
              <a:gd name="T7" fmla="*/ 378 h 707"/>
              <a:gd name="T8" fmla="*/ 376 w 705"/>
              <a:gd name="T9" fmla="*/ 461 h 707"/>
              <a:gd name="T10" fmla="*/ 373 w 705"/>
              <a:gd name="T11" fmla="*/ 477 h 707"/>
              <a:gd name="T12" fmla="*/ 377 w 705"/>
              <a:gd name="T13" fmla="*/ 491 h 707"/>
              <a:gd name="T14" fmla="*/ 387 w 705"/>
              <a:gd name="T15" fmla="*/ 497 h 707"/>
              <a:gd name="T16" fmla="*/ 407 w 705"/>
              <a:gd name="T17" fmla="*/ 497 h 707"/>
              <a:gd name="T18" fmla="*/ 425 w 705"/>
              <a:gd name="T19" fmla="*/ 494 h 707"/>
              <a:gd name="T20" fmla="*/ 403 w 705"/>
              <a:gd name="T21" fmla="*/ 520 h 707"/>
              <a:gd name="T22" fmla="*/ 355 w 705"/>
              <a:gd name="T23" fmla="*/ 530 h 707"/>
              <a:gd name="T24" fmla="*/ 313 w 705"/>
              <a:gd name="T25" fmla="*/ 517 h 707"/>
              <a:gd name="T26" fmla="*/ 297 w 705"/>
              <a:gd name="T27" fmla="*/ 484 h 707"/>
              <a:gd name="T28" fmla="*/ 300 w 705"/>
              <a:gd name="T29" fmla="*/ 459 h 707"/>
              <a:gd name="T30" fmla="*/ 323 w 705"/>
              <a:gd name="T31" fmla="*/ 374 h 707"/>
              <a:gd name="T32" fmla="*/ 327 w 705"/>
              <a:gd name="T33" fmla="*/ 351 h 707"/>
              <a:gd name="T34" fmla="*/ 323 w 705"/>
              <a:gd name="T35" fmla="*/ 336 h 707"/>
              <a:gd name="T36" fmla="*/ 314 w 705"/>
              <a:gd name="T37" fmla="*/ 330 h 707"/>
              <a:gd name="T38" fmla="*/ 293 w 705"/>
              <a:gd name="T39" fmla="*/ 329 h 707"/>
              <a:gd name="T40" fmla="*/ 272 w 705"/>
              <a:gd name="T41" fmla="*/ 335 h 707"/>
              <a:gd name="T42" fmla="*/ 330 w 705"/>
              <a:gd name="T43" fmla="*/ 298 h 707"/>
              <a:gd name="T44" fmla="*/ 406 w 705"/>
              <a:gd name="T45" fmla="*/ 181 h 707"/>
              <a:gd name="T46" fmla="*/ 433 w 705"/>
              <a:gd name="T47" fmla="*/ 219 h 707"/>
              <a:gd name="T48" fmla="*/ 406 w 705"/>
              <a:gd name="T49" fmla="*/ 257 h 707"/>
              <a:gd name="T50" fmla="*/ 356 w 705"/>
              <a:gd name="T51" fmla="*/ 247 h 707"/>
              <a:gd name="T52" fmla="*/ 345 w 705"/>
              <a:gd name="T53" fmla="*/ 203 h 707"/>
              <a:gd name="T54" fmla="*/ 387 w 705"/>
              <a:gd name="T55" fmla="*/ 177 h 707"/>
              <a:gd name="T56" fmla="*/ 260 w 705"/>
              <a:gd name="T57" fmla="*/ 46 h 707"/>
              <a:gd name="T58" fmla="*/ 143 w 705"/>
              <a:gd name="T59" fmla="*/ 111 h 707"/>
              <a:gd name="T60" fmla="*/ 61 w 705"/>
              <a:gd name="T61" fmla="*/ 219 h 707"/>
              <a:gd name="T62" fmla="*/ 31 w 705"/>
              <a:gd name="T63" fmla="*/ 353 h 707"/>
              <a:gd name="T64" fmla="*/ 61 w 705"/>
              <a:gd name="T65" fmla="*/ 490 h 707"/>
              <a:gd name="T66" fmla="*/ 143 w 705"/>
              <a:gd name="T67" fmla="*/ 596 h 707"/>
              <a:gd name="T68" fmla="*/ 260 w 705"/>
              <a:gd name="T69" fmla="*/ 661 h 707"/>
              <a:gd name="T70" fmla="*/ 400 w 705"/>
              <a:gd name="T71" fmla="*/ 672 h 707"/>
              <a:gd name="T72" fmla="*/ 527 w 705"/>
              <a:gd name="T73" fmla="*/ 623 h 707"/>
              <a:gd name="T74" fmla="*/ 622 w 705"/>
              <a:gd name="T75" fmla="*/ 529 h 707"/>
              <a:gd name="T76" fmla="*/ 670 w 705"/>
              <a:gd name="T77" fmla="*/ 401 h 707"/>
              <a:gd name="T78" fmla="*/ 660 w 705"/>
              <a:gd name="T79" fmla="*/ 261 h 707"/>
              <a:gd name="T80" fmla="*/ 596 w 705"/>
              <a:gd name="T81" fmla="*/ 143 h 707"/>
              <a:gd name="T82" fmla="*/ 488 w 705"/>
              <a:gd name="T83" fmla="*/ 63 h 707"/>
              <a:gd name="T84" fmla="*/ 353 w 705"/>
              <a:gd name="T85" fmla="*/ 33 h 707"/>
              <a:gd name="T86" fmla="*/ 454 w 705"/>
              <a:gd name="T87" fmla="*/ 16 h 707"/>
              <a:gd name="T88" fmla="*/ 585 w 705"/>
              <a:gd name="T89" fmla="*/ 88 h 707"/>
              <a:gd name="T90" fmla="*/ 673 w 705"/>
              <a:gd name="T91" fmla="*/ 204 h 707"/>
              <a:gd name="T92" fmla="*/ 705 w 705"/>
              <a:gd name="T93" fmla="*/ 353 h 707"/>
              <a:gd name="T94" fmla="*/ 673 w 705"/>
              <a:gd name="T95" fmla="*/ 503 h 707"/>
              <a:gd name="T96" fmla="*/ 585 w 705"/>
              <a:gd name="T97" fmla="*/ 621 h 707"/>
              <a:gd name="T98" fmla="*/ 454 w 705"/>
              <a:gd name="T99" fmla="*/ 693 h 707"/>
              <a:gd name="T100" fmla="*/ 301 w 705"/>
              <a:gd name="T101" fmla="*/ 703 h 707"/>
              <a:gd name="T102" fmla="*/ 161 w 705"/>
              <a:gd name="T103" fmla="*/ 651 h 707"/>
              <a:gd name="T104" fmla="*/ 56 w 705"/>
              <a:gd name="T105" fmla="*/ 546 h 707"/>
              <a:gd name="T106" fmla="*/ 4 w 705"/>
              <a:gd name="T107" fmla="*/ 406 h 707"/>
              <a:gd name="T108" fmla="*/ 14 w 705"/>
              <a:gd name="T109" fmla="*/ 251 h 707"/>
              <a:gd name="T110" fmla="*/ 86 w 705"/>
              <a:gd name="T111" fmla="*/ 122 h 707"/>
              <a:gd name="T112" fmla="*/ 204 w 705"/>
              <a:gd name="T113" fmla="*/ 34 h 707"/>
              <a:gd name="T114" fmla="*/ 353 w 705"/>
              <a:gd name="T115" fmla="*/ 0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05" h="707">
                <a:moveTo>
                  <a:pt x="345" y="297"/>
                </a:moveTo>
                <a:lnTo>
                  <a:pt x="363" y="298"/>
                </a:lnTo>
                <a:lnTo>
                  <a:pt x="377" y="302"/>
                </a:lnTo>
                <a:lnTo>
                  <a:pt x="389" y="309"/>
                </a:lnTo>
                <a:lnTo>
                  <a:pt x="397" y="319"/>
                </a:lnTo>
                <a:lnTo>
                  <a:pt x="402" y="330"/>
                </a:lnTo>
                <a:lnTo>
                  <a:pt x="403" y="343"/>
                </a:lnTo>
                <a:lnTo>
                  <a:pt x="403" y="347"/>
                </a:lnTo>
                <a:lnTo>
                  <a:pt x="403" y="352"/>
                </a:lnTo>
                <a:lnTo>
                  <a:pt x="402" y="357"/>
                </a:lnTo>
                <a:lnTo>
                  <a:pt x="400" y="368"/>
                </a:lnTo>
                <a:lnTo>
                  <a:pt x="398" y="378"/>
                </a:lnTo>
                <a:lnTo>
                  <a:pt x="380" y="442"/>
                </a:lnTo>
                <a:lnTo>
                  <a:pt x="377" y="452"/>
                </a:lnTo>
                <a:lnTo>
                  <a:pt x="376" y="461"/>
                </a:lnTo>
                <a:lnTo>
                  <a:pt x="374" y="467"/>
                </a:lnTo>
                <a:lnTo>
                  <a:pt x="373" y="473"/>
                </a:lnTo>
                <a:lnTo>
                  <a:pt x="373" y="477"/>
                </a:lnTo>
                <a:lnTo>
                  <a:pt x="373" y="482"/>
                </a:lnTo>
                <a:lnTo>
                  <a:pt x="374" y="487"/>
                </a:lnTo>
                <a:lnTo>
                  <a:pt x="377" y="491"/>
                </a:lnTo>
                <a:lnTo>
                  <a:pt x="380" y="494"/>
                </a:lnTo>
                <a:lnTo>
                  <a:pt x="382" y="496"/>
                </a:lnTo>
                <a:lnTo>
                  <a:pt x="387" y="497"/>
                </a:lnTo>
                <a:lnTo>
                  <a:pt x="393" y="499"/>
                </a:lnTo>
                <a:lnTo>
                  <a:pt x="400" y="499"/>
                </a:lnTo>
                <a:lnTo>
                  <a:pt x="407" y="497"/>
                </a:lnTo>
                <a:lnTo>
                  <a:pt x="416" y="496"/>
                </a:lnTo>
                <a:lnTo>
                  <a:pt x="421" y="495"/>
                </a:lnTo>
                <a:lnTo>
                  <a:pt x="425" y="494"/>
                </a:lnTo>
                <a:lnTo>
                  <a:pt x="428" y="492"/>
                </a:lnTo>
                <a:lnTo>
                  <a:pt x="423" y="512"/>
                </a:lnTo>
                <a:lnTo>
                  <a:pt x="403" y="520"/>
                </a:lnTo>
                <a:lnTo>
                  <a:pt x="387" y="525"/>
                </a:lnTo>
                <a:lnTo>
                  <a:pt x="372" y="529"/>
                </a:lnTo>
                <a:lnTo>
                  <a:pt x="355" y="530"/>
                </a:lnTo>
                <a:lnTo>
                  <a:pt x="338" y="529"/>
                </a:lnTo>
                <a:lnTo>
                  <a:pt x="323" y="525"/>
                </a:lnTo>
                <a:lnTo>
                  <a:pt x="313" y="517"/>
                </a:lnTo>
                <a:lnTo>
                  <a:pt x="304" y="508"/>
                </a:lnTo>
                <a:lnTo>
                  <a:pt x="298" y="496"/>
                </a:lnTo>
                <a:lnTo>
                  <a:pt x="297" y="484"/>
                </a:lnTo>
                <a:lnTo>
                  <a:pt x="297" y="475"/>
                </a:lnTo>
                <a:lnTo>
                  <a:pt x="298" y="467"/>
                </a:lnTo>
                <a:lnTo>
                  <a:pt x="300" y="459"/>
                </a:lnTo>
                <a:lnTo>
                  <a:pt x="301" y="449"/>
                </a:lnTo>
                <a:lnTo>
                  <a:pt x="321" y="384"/>
                </a:lnTo>
                <a:lnTo>
                  <a:pt x="323" y="374"/>
                </a:lnTo>
                <a:lnTo>
                  <a:pt x="325" y="367"/>
                </a:lnTo>
                <a:lnTo>
                  <a:pt x="326" y="357"/>
                </a:lnTo>
                <a:lnTo>
                  <a:pt x="327" y="351"/>
                </a:lnTo>
                <a:lnTo>
                  <a:pt x="326" y="344"/>
                </a:lnTo>
                <a:lnTo>
                  <a:pt x="326" y="340"/>
                </a:lnTo>
                <a:lnTo>
                  <a:pt x="323" y="336"/>
                </a:lnTo>
                <a:lnTo>
                  <a:pt x="322" y="333"/>
                </a:lnTo>
                <a:lnTo>
                  <a:pt x="318" y="331"/>
                </a:lnTo>
                <a:lnTo>
                  <a:pt x="314" y="330"/>
                </a:lnTo>
                <a:lnTo>
                  <a:pt x="308" y="329"/>
                </a:lnTo>
                <a:lnTo>
                  <a:pt x="301" y="329"/>
                </a:lnTo>
                <a:lnTo>
                  <a:pt x="293" y="329"/>
                </a:lnTo>
                <a:lnTo>
                  <a:pt x="285" y="330"/>
                </a:lnTo>
                <a:lnTo>
                  <a:pt x="279" y="333"/>
                </a:lnTo>
                <a:lnTo>
                  <a:pt x="272" y="335"/>
                </a:lnTo>
                <a:lnTo>
                  <a:pt x="277" y="314"/>
                </a:lnTo>
                <a:lnTo>
                  <a:pt x="314" y="302"/>
                </a:lnTo>
                <a:lnTo>
                  <a:pt x="330" y="298"/>
                </a:lnTo>
                <a:lnTo>
                  <a:pt x="345" y="297"/>
                </a:lnTo>
                <a:close/>
                <a:moveTo>
                  <a:pt x="387" y="177"/>
                </a:moveTo>
                <a:lnTo>
                  <a:pt x="406" y="181"/>
                </a:lnTo>
                <a:lnTo>
                  <a:pt x="420" y="189"/>
                </a:lnTo>
                <a:lnTo>
                  <a:pt x="429" y="203"/>
                </a:lnTo>
                <a:lnTo>
                  <a:pt x="433" y="219"/>
                </a:lnTo>
                <a:lnTo>
                  <a:pt x="429" y="234"/>
                </a:lnTo>
                <a:lnTo>
                  <a:pt x="420" y="247"/>
                </a:lnTo>
                <a:lnTo>
                  <a:pt x="406" y="257"/>
                </a:lnTo>
                <a:lnTo>
                  <a:pt x="387" y="259"/>
                </a:lnTo>
                <a:lnTo>
                  <a:pt x="370" y="257"/>
                </a:lnTo>
                <a:lnTo>
                  <a:pt x="356" y="247"/>
                </a:lnTo>
                <a:lnTo>
                  <a:pt x="345" y="234"/>
                </a:lnTo>
                <a:lnTo>
                  <a:pt x="343" y="219"/>
                </a:lnTo>
                <a:lnTo>
                  <a:pt x="345" y="203"/>
                </a:lnTo>
                <a:lnTo>
                  <a:pt x="356" y="189"/>
                </a:lnTo>
                <a:lnTo>
                  <a:pt x="370" y="181"/>
                </a:lnTo>
                <a:lnTo>
                  <a:pt x="387" y="177"/>
                </a:lnTo>
                <a:close/>
                <a:moveTo>
                  <a:pt x="353" y="33"/>
                </a:moveTo>
                <a:lnTo>
                  <a:pt x="305" y="37"/>
                </a:lnTo>
                <a:lnTo>
                  <a:pt x="260" y="46"/>
                </a:lnTo>
                <a:lnTo>
                  <a:pt x="217" y="63"/>
                </a:lnTo>
                <a:lnTo>
                  <a:pt x="178" y="84"/>
                </a:lnTo>
                <a:lnTo>
                  <a:pt x="143" y="111"/>
                </a:lnTo>
                <a:lnTo>
                  <a:pt x="110" y="143"/>
                </a:lnTo>
                <a:lnTo>
                  <a:pt x="84" y="179"/>
                </a:lnTo>
                <a:lnTo>
                  <a:pt x="61" y="219"/>
                </a:lnTo>
                <a:lnTo>
                  <a:pt x="46" y="261"/>
                </a:lnTo>
                <a:lnTo>
                  <a:pt x="35" y="306"/>
                </a:lnTo>
                <a:lnTo>
                  <a:pt x="31" y="353"/>
                </a:lnTo>
                <a:lnTo>
                  <a:pt x="35" y="401"/>
                </a:lnTo>
                <a:lnTo>
                  <a:pt x="46" y="446"/>
                </a:lnTo>
                <a:lnTo>
                  <a:pt x="61" y="490"/>
                </a:lnTo>
                <a:lnTo>
                  <a:pt x="84" y="529"/>
                </a:lnTo>
                <a:lnTo>
                  <a:pt x="110" y="564"/>
                </a:lnTo>
                <a:lnTo>
                  <a:pt x="143" y="596"/>
                </a:lnTo>
                <a:lnTo>
                  <a:pt x="178" y="623"/>
                </a:lnTo>
                <a:lnTo>
                  <a:pt x="217" y="645"/>
                </a:lnTo>
                <a:lnTo>
                  <a:pt x="260" y="661"/>
                </a:lnTo>
                <a:lnTo>
                  <a:pt x="305" y="672"/>
                </a:lnTo>
                <a:lnTo>
                  <a:pt x="353" y="674"/>
                </a:lnTo>
                <a:lnTo>
                  <a:pt x="400" y="672"/>
                </a:lnTo>
                <a:lnTo>
                  <a:pt x="445" y="661"/>
                </a:lnTo>
                <a:lnTo>
                  <a:pt x="488" y="645"/>
                </a:lnTo>
                <a:lnTo>
                  <a:pt x="527" y="623"/>
                </a:lnTo>
                <a:lnTo>
                  <a:pt x="563" y="596"/>
                </a:lnTo>
                <a:lnTo>
                  <a:pt x="596" y="564"/>
                </a:lnTo>
                <a:lnTo>
                  <a:pt x="622" y="529"/>
                </a:lnTo>
                <a:lnTo>
                  <a:pt x="644" y="490"/>
                </a:lnTo>
                <a:lnTo>
                  <a:pt x="660" y="446"/>
                </a:lnTo>
                <a:lnTo>
                  <a:pt x="670" y="401"/>
                </a:lnTo>
                <a:lnTo>
                  <a:pt x="674" y="353"/>
                </a:lnTo>
                <a:lnTo>
                  <a:pt x="670" y="306"/>
                </a:lnTo>
                <a:lnTo>
                  <a:pt x="660" y="261"/>
                </a:lnTo>
                <a:lnTo>
                  <a:pt x="644" y="219"/>
                </a:lnTo>
                <a:lnTo>
                  <a:pt x="622" y="179"/>
                </a:lnTo>
                <a:lnTo>
                  <a:pt x="596" y="143"/>
                </a:lnTo>
                <a:lnTo>
                  <a:pt x="563" y="111"/>
                </a:lnTo>
                <a:lnTo>
                  <a:pt x="527" y="84"/>
                </a:lnTo>
                <a:lnTo>
                  <a:pt x="488" y="63"/>
                </a:lnTo>
                <a:lnTo>
                  <a:pt x="445" y="46"/>
                </a:lnTo>
                <a:lnTo>
                  <a:pt x="400" y="37"/>
                </a:lnTo>
                <a:lnTo>
                  <a:pt x="353" y="33"/>
                </a:lnTo>
                <a:close/>
                <a:moveTo>
                  <a:pt x="353" y="0"/>
                </a:moveTo>
                <a:lnTo>
                  <a:pt x="404" y="4"/>
                </a:lnTo>
                <a:lnTo>
                  <a:pt x="454" y="16"/>
                </a:lnTo>
                <a:lnTo>
                  <a:pt x="501" y="34"/>
                </a:lnTo>
                <a:lnTo>
                  <a:pt x="544" y="58"/>
                </a:lnTo>
                <a:lnTo>
                  <a:pt x="585" y="88"/>
                </a:lnTo>
                <a:lnTo>
                  <a:pt x="619" y="122"/>
                </a:lnTo>
                <a:lnTo>
                  <a:pt x="649" y="161"/>
                </a:lnTo>
                <a:lnTo>
                  <a:pt x="673" y="204"/>
                </a:lnTo>
                <a:lnTo>
                  <a:pt x="691" y="251"/>
                </a:lnTo>
                <a:lnTo>
                  <a:pt x="702" y="301"/>
                </a:lnTo>
                <a:lnTo>
                  <a:pt x="705" y="353"/>
                </a:lnTo>
                <a:lnTo>
                  <a:pt x="702" y="406"/>
                </a:lnTo>
                <a:lnTo>
                  <a:pt x="691" y="456"/>
                </a:lnTo>
                <a:lnTo>
                  <a:pt x="673" y="503"/>
                </a:lnTo>
                <a:lnTo>
                  <a:pt x="649" y="546"/>
                </a:lnTo>
                <a:lnTo>
                  <a:pt x="619" y="585"/>
                </a:lnTo>
                <a:lnTo>
                  <a:pt x="585" y="621"/>
                </a:lnTo>
                <a:lnTo>
                  <a:pt x="544" y="651"/>
                </a:lnTo>
                <a:lnTo>
                  <a:pt x="501" y="674"/>
                </a:lnTo>
                <a:lnTo>
                  <a:pt x="454" y="693"/>
                </a:lnTo>
                <a:lnTo>
                  <a:pt x="404" y="703"/>
                </a:lnTo>
                <a:lnTo>
                  <a:pt x="353" y="707"/>
                </a:lnTo>
                <a:lnTo>
                  <a:pt x="301" y="703"/>
                </a:lnTo>
                <a:lnTo>
                  <a:pt x="251" y="693"/>
                </a:lnTo>
                <a:lnTo>
                  <a:pt x="204" y="674"/>
                </a:lnTo>
                <a:lnTo>
                  <a:pt x="161" y="651"/>
                </a:lnTo>
                <a:lnTo>
                  <a:pt x="122" y="621"/>
                </a:lnTo>
                <a:lnTo>
                  <a:pt x="86" y="585"/>
                </a:lnTo>
                <a:lnTo>
                  <a:pt x="56" y="546"/>
                </a:lnTo>
                <a:lnTo>
                  <a:pt x="33" y="503"/>
                </a:lnTo>
                <a:lnTo>
                  <a:pt x="14" y="456"/>
                </a:lnTo>
                <a:lnTo>
                  <a:pt x="4" y="406"/>
                </a:lnTo>
                <a:lnTo>
                  <a:pt x="0" y="353"/>
                </a:lnTo>
                <a:lnTo>
                  <a:pt x="4" y="301"/>
                </a:lnTo>
                <a:lnTo>
                  <a:pt x="14" y="251"/>
                </a:lnTo>
                <a:lnTo>
                  <a:pt x="33" y="204"/>
                </a:lnTo>
                <a:lnTo>
                  <a:pt x="56" y="161"/>
                </a:lnTo>
                <a:lnTo>
                  <a:pt x="86" y="122"/>
                </a:lnTo>
                <a:lnTo>
                  <a:pt x="122" y="88"/>
                </a:lnTo>
                <a:lnTo>
                  <a:pt x="161" y="58"/>
                </a:lnTo>
                <a:lnTo>
                  <a:pt x="204" y="34"/>
                </a:lnTo>
                <a:lnTo>
                  <a:pt x="251" y="16"/>
                </a:lnTo>
                <a:lnTo>
                  <a:pt x="301" y="4"/>
                </a:lnTo>
                <a:lnTo>
                  <a:pt x="35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8" name="Freeform 57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047376" y="2514533"/>
            <a:ext cx="444750" cy="445380"/>
          </a:xfrm>
          <a:custGeom>
            <a:avLst/>
            <a:gdLst>
              <a:gd name="T0" fmla="*/ 379 w 706"/>
              <a:gd name="T1" fmla="*/ 514 h 707"/>
              <a:gd name="T2" fmla="*/ 359 w 706"/>
              <a:gd name="T3" fmla="*/ 194 h 707"/>
              <a:gd name="T4" fmla="*/ 411 w 706"/>
              <a:gd name="T5" fmla="*/ 206 h 707"/>
              <a:gd name="T6" fmla="*/ 445 w 706"/>
              <a:gd name="T7" fmla="*/ 241 h 707"/>
              <a:gd name="T8" fmla="*/ 451 w 706"/>
              <a:gd name="T9" fmla="*/ 300 h 707"/>
              <a:gd name="T10" fmla="*/ 413 w 706"/>
              <a:gd name="T11" fmla="*/ 352 h 707"/>
              <a:gd name="T12" fmla="*/ 384 w 706"/>
              <a:gd name="T13" fmla="*/ 381 h 707"/>
              <a:gd name="T14" fmla="*/ 376 w 706"/>
              <a:gd name="T15" fmla="*/ 398 h 707"/>
              <a:gd name="T16" fmla="*/ 373 w 706"/>
              <a:gd name="T17" fmla="*/ 433 h 707"/>
              <a:gd name="T18" fmla="*/ 337 w 706"/>
              <a:gd name="T19" fmla="*/ 433 h 707"/>
              <a:gd name="T20" fmla="*/ 343 w 706"/>
              <a:gd name="T21" fmla="*/ 386 h 707"/>
              <a:gd name="T22" fmla="*/ 376 w 706"/>
              <a:gd name="T23" fmla="*/ 342 h 707"/>
              <a:gd name="T24" fmla="*/ 410 w 706"/>
              <a:gd name="T25" fmla="*/ 306 h 707"/>
              <a:gd name="T26" fmla="*/ 415 w 706"/>
              <a:gd name="T27" fmla="*/ 266 h 707"/>
              <a:gd name="T28" fmla="*/ 405 w 706"/>
              <a:gd name="T29" fmla="*/ 243 h 707"/>
              <a:gd name="T30" fmla="*/ 388 w 706"/>
              <a:gd name="T31" fmla="*/ 230 h 707"/>
              <a:gd name="T32" fmla="*/ 358 w 706"/>
              <a:gd name="T33" fmla="*/ 224 h 707"/>
              <a:gd name="T34" fmla="*/ 316 w 706"/>
              <a:gd name="T35" fmla="*/ 236 h 707"/>
              <a:gd name="T36" fmla="*/ 293 w 706"/>
              <a:gd name="T37" fmla="*/ 268 h 707"/>
              <a:gd name="T38" fmla="*/ 291 w 706"/>
              <a:gd name="T39" fmla="*/ 302 h 707"/>
              <a:gd name="T40" fmla="*/ 257 w 706"/>
              <a:gd name="T41" fmla="*/ 276 h 707"/>
              <a:gd name="T42" fmla="*/ 282 w 706"/>
              <a:gd name="T43" fmla="*/ 223 h 707"/>
              <a:gd name="T44" fmla="*/ 335 w 706"/>
              <a:gd name="T45" fmla="*/ 195 h 707"/>
              <a:gd name="T46" fmla="*/ 305 w 706"/>
              <a:gd name="T47" fmla="*/ 37 h 707"/>
              <a:gd name="T48" fmla="*/ 178 w 706"/>
              <a:gd name="T49" fmla="*/ 84 h 707"/>
              <a:gd name="T50" fmla="*/ 84 w 706"/>
              <a:gd name="T51" fmla="*/ 179 h 707"/>
              <a:gd name="T52" fmla="*/ 36 w 706"/>
              <a:gd name="T53" fmla="*/ 306 h 707"/>
              <a:gd name="T54" fmla="*/ 46 w 706"/>
              <a:gd name="T55" fmla="*/ 446 h 707"/>
              <a:gd name="T56" fmla="*/ 111 w 706"/>
              <a:gd name="T57" fmla="*/ 564 h 707"/>
              <a:gd name="T58" fmla="*/ 217 w 706"/>
              <a:gd name="T59" fmla="*/ 645 h 707"/>
              <a:gd name="T60" fmla="*/ 354 w 706"/>
              <a:gd name="T61" fmla="*/ 674 h 707"/>
              <a:gd name="T62" fmla="*/ 488 w 706"/>
              <a:gd name="T63" fmla="*/ 645 h 707"/>
              <a:gd name="T64" fmla="*/ 596 w 706"/>
              <a:gd name="T65" fmla="*/ 564 h 707"/>
              <a:gd name="T66" fmla="*/ 660 w 706"/>
              <a:gd name="T67" fmla="*/ 446 h 707"/>
              <a:gd name="T68" fmla="*/ 670 w 706"/>
              <a:gd name="T69" fmla="*/ 306 h 707"/>
              <a:gd name="T70" fmla="*/ 622 w 706"/>
              <a:gd name="T71" fmla="*/ 179 h 707"/>
              <a:gd name="T72" fmla="*/ 528 w 706"/>
              <a:gd name="T73" fmla="*/ 84 h 707"/>
              <a:gd name="T74" fmla="*/ 401 w 706"/>
              <a:gd name="T75" fmla="*/ 37 h 707"/>
              <a:gd name="T76" fmla="*/ 405 w 706"/>
              <a:gd name="T77" fmla="*/ 4 h 707"/>
              <a:gd name="T78" fmla="*/ 546 w 706"/>
              <a:gd name="T79" fmla="*/ 58 h 707"/>
              <a:gd name="T80" fmla="*/ 649 w 706"/>
              <a:gd name="T81" fmla="*/ 161 h 707"/>
              <a:gd name="T82" fmla="*/ 702 w 706"/>
              <a:gd name="T83" fmla="*/ 301 h 707"/>
              <a:gd name="T84" fmla="*/ 691 w 706"/>
              <a:gd name="T85" fmla="*/ 456 h 707"/>
              <a:gd name="T86" fmla="*/ 619 w 706"/>
              <a:gd name="T87" fmla="*/ 585 h 707"/>
              <a:gd name="T88" fmla="*/ 502 w 706"/>
              <a:gd name="T89" fmla="*/ 674 h 707"/>
              <a:gd name="T90" fmla="*/ 354 w 706"/>
              <a:gd name="T91" fmla="*/ 707 h 707"/>
              <a:gd name="T92" fmla="*/ 204 w 706"/>
              <a:gd name="T93" fmla="*/ 674 h 707"/>
              <a:gd name="T94" fmla="*/ 87 w 706"/>
              <a:gd name="T95" fmla="*/ 585 h 707"/>
              <a:gd name="T96" fmla="*/ 15 w 706"/>
              <a:gd name="T97" fmla="*/ 456 h 707"/>
              <a:gd name="T98" fmla="*/ 4 w 706"/>
              <a:gd name="T99" fmla="*/ 301 h 707"/>
              <a:gd name="T100" fmla="*/ 56 w 706"/>
              <a:gd name="T101" fmla="*/ 161 h 707"/>
              <a:gd name="T102" fmla="*/ 161 w 706"/>
              <a:gd name="T103" fmla="*/ 58 h 707"/>
              <a:gd name="T104" fmla="*/ 301 w 706"/>
              <a:gd name="T105" fmla="*/ 4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06" h="707">
                <a:moveTo>
                  <a:pt x="333" y="461"/>
                </a:moveTo>
                <a:lnTo>
                  <a:pt x="379" y="461"/>
                </a:lnTo>
                <a:lnTo>
                  <a:pt x="379" y="514"/>
                </a:lnTo>
                <a:lnTo>
                  <a:pt x="333" y="514"/>
                </a:lnTo>
                <a:lnTo>
                  <a:pt x="333" y="461"/>
                </a:lnTo>
                <a:close/>
                <a:moveTo>
                  <a:pt x="359" y="194"/>
                </a:moveTo>
                <a:lnTo>
                  <a:pt x="377" y="195"/>
                </a:lnTo>
                <a:lnTo>
                  <a:pt x="396" y="199"/>
                </a:lnTo>
                <a:lnTo>
                  <a:pt x="411" y="206"/>
                </a:lnTo>
                <a:lnTo>
                  <a:pt x="424" y="215"/>
                </a:lnTo>
                <a:lnTo>
                  <a:pt x="436" y="226"/>
                </a:lnTo>
                <a:lnTo>
                  <a:pt x="445" y="241"/>
                </a:lnTo>
                <a:lnTo>
                  <a:pt x="451" y="258"/>
                </a:lnTo>
                <a:lnTo>
                  <a:pt x="453" y="276"/>
                </a:lnTo>
                <a:lnTo>
                  <a:pt x="451" y="300"/>
                </a:lnTo>
                <a:lnTo>
                  <a:pt x="441" y="319"/>
                </a:lnTo>
                <a:lnTo>
                  <a:pt x="428" y="336"/>
                </a:lnTo>
                <a:lnTo>
                  <a:pt x="413" y="352"/>
                </a:lnTo>
                <a:lnTo>
                  <a:pt x="401" y="364"/>
                </a:lnTo>
                <a:lnTo>
                  <a:pt x="392" y="373"/>
                </a:lnTo>
                <a:lnTo>
                  <a:pt x="384" y="381"/>
                </a:lnTo>
                <a:lnTo>
                  <a:pt x="380" y="387"/>
                </a:lnTo>
                <a:lnTo>
                  <a:pt x="377" y="391"/>
                </a:lnTo>
                <a:lnTo>
                  <a:pt x="376" y="398"/>
                </a:lnTo>
                <a:lnTo>
                  <a:pt x="375" y="403"/>
                </a:lnTo>
                <a:lnTo>
                  <a:pt x="373" y="416"/>
                </a:lnTo>
                <a:lnTo>
                  <a:pt x="373" y="433"/>
                </a:lnTo>
                <a:lnTo>
                  <a:pt x="373" y="437"/>
                </a:lnTo>
                <a:lnTo>
                  <a:pt x="338" y="437"/>
                </a:lnTo>
                <a:lnTo>
                  <a:pt x="337" y="433"/>
                </a:lnTo>
                <a:lnTo>
                  <a:pt x="338" y="415"/>
                </a:lnTo>
                <a:lnTo>
                  <a:pt x="339" y="399"/>
                </a:lnTo>
                <a:lnTo>
                  <a:pt x="343" y="386"/>
                </a:lnTo>
                <a:lnTo>
                  <a:pt x="348" y="374"/>
                </a:lnTo>
                <a:lnTo>
                  <a:pt x="365" y="352"/>
                </a:lnTo>
                <a:lnTo>
                  <a:pt x="376" y="342"/>
                </a:lnTo>
                <a:lnTo>
                  <a:pt x="389" y="330"/>
                </a:lnTo>
                <a:lnTo>
                  <a:pt x="401" y="319"/>
                </a:lnTo>
                <a:lnTo>
                  <a:pt x="410" y="306"/>
                </a:lnTo>
                <a:lnTo>
                  <a:pt x="415" y="293"/>
                </a:lnTo>
                <a:lnTo>
                  <a:pt x="416" y="278"/>
                </a:lnTo>
                <a:lnTo>
                  <a:pt x="415" y="266"/>
                </a:lnTo>
                <a:lnTo>
                  <a:pt x="413" y="255"/>
                </a:lnTo>
                <a:lnTo>
                  <a:pt x="409" y="250"/>
                </a:lnTo>
                <a:lnTo>
                  <a:pt x="405" y="243"/>
                </a:lnTo>
                <a:lnTo>
                  <a:pt x="399" y="240"/>
                </a:lnTo>
                <a:lnTo>
                  <a:pt x="394" y="234"/>
                </a:lnTo>
                <a:lnTo>
                  <a:pt x="388" y="230"/>
                </a:lnTo>
                <a:lnTo>
                  <a:pt x="381" y="228"/>
                </a:lnTo>
                <a:lnTo>
                  <a:pt x="369" y="225"/>
                </a:lnTo>
                <a:lnTo>
                  <a:pt x="358" y="224"/>
                </a:lnTo>
                <a:lnTo>
                  <a:pt x="342" y="225"/>
                </a:lnTo>
                <a:lnTo>
                  <a:pt x="327" y="229"/>
                </a:lnTo>
                <a:lnTo>
                  <a:pt x="316" y="236"/>
                </a:lnTo>
                <a:lnTo>
                  <a:pt x="307" y="245"/>
                </a:lnTo>
                <a:lnTo>
                  <a:pt x="299" y="255"/>
                </a:lnTo>
                <a:lnTo>
                  <a:pt x="293" y="268"/>
                </a:lnTo>
                <a:lnTo>
                  <a:pt x="291" y="283"/>
                </a:lnTo>
                <a:lnTo>
                  <a:pt x="291" y="298"/>
                </a:lnTo>
                <a:lnTo>
                  <a:pt x="291" y="302"/>
                </a:lnTo>
                <a:lnTo>
                  <a:pt x="254" y="302"/>
                </a:lnTo>
                <a:lnTo>
                  <a:pt x="254" y="298"/>
                </a:lnTo>
                <a:lnTo>
                  <a:pt x="257" y="276"/>
                </a:lnTo>
                <a:lnTo>
                  <a:pt x="261" y="255"/>
                </a:lnTo>
                <a:lnTo>
                  <a:pt x="270" y="237"/>
                </a:lnTo>
                <a:lnTo>
                  <a:pt x="282" y="223"/>
                </a:lnTo>
                <a:lnTo>
                  <a:pt x="297" y="209"/>
                </a:lnTo>
                <a:lnTo>
                  <a:pt x="314" y="200"/>
                </a:lnTo>
                <a:lnTo>
                  <a:pt x="335" y="195"/>
                </a:lnTo>
                <a:lnTo>
                  <a:pt x="359" y="194"/>
                </a:lnTo>
                <a:close/>
                <a:moveTo>
                  <a:pt x="354" y="33"/>
                </a:moveTo>
                <a:lnTo>
                  <a:pt x="305" y="37"/>
                </a:lnTo>
                <a:lnTo>
                  <a:pt x="261" y="46"/>
                </a:lnTo>
                <a:lnTo>
                  <a:pt x="217" y="63"/>
                </a:lnTo>
                <a:lnTo>
                  <a:pt x="178" y="84"/>
                </a:lnTo>
                <a:lnTo>
                  <a:pt x="143" y="111"/>
                </a:lnTo>
                <a:lnTo>
                  <a:pt x="111" y="143"/>
                </a:lnTo>
                <a:lnTo>
                  <a:pt x="84" y="179"/>
                </a:lnTo>
                <a:lnTo>
                  <a:pt x="62" y="219"/>
                </a:lnTo>
                <a:lnTo>
                  <a:pt x="46" y="261"/>
                </a:lnTo>
                <a:lnTo>
                  <a:pt x="36" y="306"/>
                </a:lnTo>
                <a:lnTo>
                  <a:pt x="32" y="353"/>
                </a:lnTo>
                <a:lnTo>
                  <a:pt x="36" y="401"/>
                </a:lnTo>
                <a:lnTo>
                  <a:pt x="46" y="446"/>
                </a:lnTo>
                <a:lnTo>
                  <a:pt x="62" y="490"/>
                </a:lnTo>
                <a:lnTo>
                  <a:pt x="84" y="529"/>
                </a:lnTo>
                <a:lnTo>
                  <a:pt x="111" y="564"/>
                </a:lnTo>
                <a:lnTo>
                  <a:pt x="143" y="596"/>
                </a:lnTo>
                <a:lnTo>
                  <a:pt x="178" y="623"/>
                </a:lnTo>
                <a:lnTo>
                  <a:pt x="217" y="645"/>
                </a:lnTo>
                <a:lnTo>
                  <a:pt x="261" y="661"/>
                </a:lnTo>
                <a:lnTo>
                  <a:pt x="305" y="672"/>
                </a:lnTo>
                <a:lnTo>
                  <a:pt x="354" y="674"/>
                </a:lnTo>
                <a:lnTo>
                  <a:pt x="401" y="672"/>
                </a:lnTo>
                <a:lnTo>
                  <a:pt x="445" y="661"/>
                </a:lnTo>
                <a:lnTo>
                  <a:pt x="488" y="645"/>
                </a:lnTo>
                <a:lnTo>
                  <a:pt x="528" y="623"/>
                </a:lnTo>
                <a:lnTo>
                  <a:pt x="564" y="596"/>
                </a:lnTo>
                <a:lnTo>
                  <a:pt x="596" y="564"/>
                </a:lnTo>
                <a:lnTo>
                  <a:pt x="622" y="529"/>
                </a:lnTo>
                <a:lnTo>
                  <a:pt x="644" y="490"/>
                </a:lnTo>
                <a:lnTo>
                  <a:pt x="660" y="446"/>
                </a:lnTo>
                <a:lnTo>
                  <a:pt x="670" y="401"/>
                </a:lnTo>
                <a:lnTo>
                  <a:pt x="674" y="353"/>
                </a:lnTo>
                <a:lnTo>
                  <a:pt x="670" y="306"/>
                </a:lnTo>
                <a:lnTo>
                  <a:pt x="660" y="261"/>
                </a:lnTo>
                <a:lnTo>
                  <a:pt x="644" y="219"/>
                </a:lnTo>
                <a:lnTo>
                  <a:pt x="622" y="179"/>
                </a:lnTo>
                <a:lnTo>
                  <a:pt x="596" y="143"/>
                </a:lnTo>
                <a:lnTo>
                  <a:pt x="564" y="111"/>
                </a:lnTo>
                <a:lnTo>
                  <a:pt x="528" y="84"/>
                </a:lnTo>
                <a:lnTo>
                  <a:pt x="488" y="63"/>
                </a:lnTo>
                <a:lnTo>
                  <a:pt x="445" y="46"/>
                </a:lnTo>
                <a:lnTo>
                  <a:pt x="401" y="37"/>
                </a:lnTo>
                <a:lnTo>
                  <a:pt x="354" y="33"/>
                </a:lnTo>
                <a:close/>
                <a:moveTo>
                  <a:pt x="354" y="0"/>
                </a:moveTo>
                <a:lnTo>
                  <a:pt x="405" y="4"/>
                </a:lnTo>
                <a:lnTo>
                  <a:pt x="456" y="16"/>
                </a:lnTo>
                <a:lnTo>
                  <a:pt x="502" y="34"/>
                </a:lnTo>
                <a:lnTo>
                  <a:pt x="546" y="58"/>
                </a:lnTo>
                <a:lnTo>
                  <a:pt x="585" y="88"/>
                </a:lnTo>
                <a:lnTo>
                  <a:pt x="619" y="122"/>
                </a:lnTo>
                <a:lnTo>
                  <a:pt x="649" y="161"/>
                </a:lnTo>
                <a:lnTo>
                  <a:pt x="673" y="204"/>
                </a:lnTo>
                <a:lnTo>
                  <a:pt x="691" y="251"/>
                </a:lnTo>
                <a:lnTo>
                  <a:pt x="702" y="301"/>
                </a:lnTo>
                <a:lnTo>
                  <a:pt x="706" y="353"/>
                </a:lnTo>
                <a:lnTo>
                  <a:pt x="702" y="406"/>
                </a:lnTo>
                <a:lnTo>
                  <a:pt x="691" y="456"/>
                </a:lnTo>
                <a:lnTo>
                  <a:pt x="673" y="503"/>
                </a:lnTo>
                <a:lnTo>
                  <a:pt x="649" y="546"/>
                </a:lnTo>
                <a:lnTo>
                  <a:pt x="619" y="585"/>
                </a:lnTo>
                <a:lnTo>
                  <a:pt x="585" y="621"/>
                </a:lnTo>
                <a:lnTo>
                  <a:pt x="546" y="651"/>
                </a:lnTo>
                <a:lnTo>
                  <a:pt x="502" y="674"/>
                </a:lnTo>
                <a:lnTo>
                  <a:pt x="456" y="693"/>
                </a:lnTo>
                <a:lnTo>
                  <a:pt x="405" y="703"/>
                </a:lnTo>
                <a:lnTo>
                  <a:pt x="354" y="707"/>
                </a:lnTo>
                <a:lnTo>
                  <a:pt x="301" y="703"/>
                </a:lnTo>
                <a:lnTo>
                  <a:pt x="252" y="693"/>
                </a:lnTo>
                <a:lnTo>
                  <a:pt x="204" y="674"/>
                </a:lnTo>
                <a:lnTo>
                  <a:pt x="161" y="651"/>
                </a:lnTo>
                <a:lnTo>
                  <a:pt x="122" y="621"/>
                </a:lnTo>
                <a:lnTo>
                  <a:pt x="87" y="585"/>
                </a:lnTo>
                <a:lnTo>
                  <a:pt x="56" y="546"/>
                </a:lnTo>
                <a:lnTo>
                  <a:pt x="33" y="503"/>
                </a:lnTo>
                <a:lnTo>
                  <a:pt x="15" y="456"/>
                </a:lnTo>
                <a:lnTo>
                  <a:pt x="4" y="406"/>
                </a:lnTo>
                <a:lnTo>
                  <a:pt x="0" y="353"/>
                </a:lnTo>
                <a:lnTo>
                  <a:pt x="4" y="301"/>
                </a:lnTo>
                <a:lnTo>
                  <a:pt x="15" y="251"/>
                </a:lnTo>
                <a:lnTo>
                  <a:pt x="33" y="204"/>
                </a:lnTo>
                <a:lnTo>
                  <a:pt x="56" y="161"/>
                </a:lnTo>
                <a:lnTo>
                  <a:pt x="87" y="122"/>
                </a:lnTo>
                <a:lnTo>
                  <a:pt x="122" y="88"/>
                </a:lnTo>
                <a:lnTo>
                  <a:pt x="161" y="58"/>
                </a:lnTo>
                <a:lnTo>
                  <a:pt x="204" y="34"/>
                </a:lnTo>
                <a:lnTo>
                  <a:pt x="252" y="16"/>
                </a:lnTo>
                <a:lnTo>
                  <a:pt x="301" y="4"/>
                </a:lnTo>
                <a:lnTo>
                  <a:pt x="35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9" name="Freeform 57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891801" y="2514850"/>
            <a:ext cx="444750" cy="444749"/>
          </a:xfrm>
          <a:custGeom>
            <a:avLst/>
            <a:gdLst>
              <a:gd name="T0" fmla="*/ 376 w 706"/>
              <a:gd name="T1" fmla="*/ 459 h 706"/>
              <a:gd name="T2" fmla="*/ 382 w 706"/>
              <a:gd name="T3" fmla="*/ 494 h 706"/>
              <a:gd name="T4" fmla="*/ 354 w 706"/>
              <a:gd name="T5" fmla="*/ 514 h 706"/>
              <a:gd name="T6" fmla="*/ 323 w 706"/>
              <a:gd name="T7" fmla="*/ 494 h 706"/>
              <a:gd name="T8" fmla="*/ 330 w 706"/>
              <a:gd name="T9" fmla="*/ 459 h 706"/>
              <a:gd name="T10" fmla="*/ 321 w 706"/>
              <a:gd name="T11" fmla="*/ 192 h 706"/>
              <a:gd name="T12" fmla="*/ 394 w 706"/>
              <a:gd name="T13" fmla="*/ 196 h 706"/>
              <a:gd name="T14" fmla="*/ 401 w 706"/>
              <a:gd name="T15" fmla="*/ 209 h 706"/>
              <a:gd name="T16" fmla="*/ 385 w 706"/>
              <a:gd name="T17" fmla="*/ 403 h 706"/>
              <a:gd name="T18" fmla="*/ 381 w 706"/>
              <a:gd name="T19" fmla="*/ 412 h 706"/>
              <a:gd name="T20" fmla="*/ 369 w 706"/>
              <a:gd name="T21" fmla="*/ 417 h 706"/>
              <a:gd name="T22" fmla="*/ 327 w 706"/>
              <a:gd name="T23" fmla="*/ 415 h 706"/>
              <a:gd name="T24" fmla="*/ 321 w 706"/>
              <a:gd name="T25" fmla="*/ 403 h 706"/>
              <a:gd name="T26" fmla="*/ 305 w 706"/>
              <a:gd name="T27" fmla="*/ 210 h 706"/>
              <a:gd name="T28" fmla="*/ 308 w 706"/>
              <a:gd name="T29" fmla="*/ 200 h 706"/>
              <a:gd name="T30" fmla="*/ 321 w 706"/>
              <a:gd name="T31" fmla="*/ 192 h 706"/>
              <a:gd name="T32" fmla="*/ 261 w 706"/>
              <a:gd name="T33" fmla="*/ 45 h 706"/>
              <a:gd name="T34" fmla="*/ 143 w 706"/>
              <a:gd name="T35" fmla="*/ 111 h 706"/>
              <a:gd name="T36" fmla="*/ 62 w 706"/>
              <a:gd name="T37" fmla="*/ 218 h 706"/>
              <a:gd name="T38" fmla="*/ 32 w 706"/>
              <a:gd name="T39" fmla="*/ 353 h 706"/>
              <a:gd name="T40" fmla="*/ 62 w 706"/>
              <a:gd name="T41" fmla="*/ 489 h 706"/>
              <a:gd name="T42" fmla="*/ 143 w 706"/>
              <a:gd name="T43" fmla="*/ 595 h 706"/>
              <a:gd name="T44" fmla="*/ 261 w 706"/>
              <a:gd name="T45" fmla="*/ 661 h 706"/>
              <a:gd name="T46" fmla="*/ 401 w 706"/>
              <a:gd name="T47" fmla="*/ 671 h 706"/>
              <a:gd name="T48" fmla="*/ 528 w 706"/>
              <a:gd name="T49" fmla="*/ 623 h 706"/>
              <a:gd name="T50" fmla="*/ 622 w 706"/>
              <a:gd name="T51" fmla="*/ 528 h 706"/>
              <a:gd name="T52" fmla="*/ 670 w 706"/>
              <a:gd name="T53" fmla="*/ 400 h 706"/>
              <a:gd name="T54" fmla="*/ 661 w 706"/>
              <a:gd name="T55" fmla="*/ 260 h 706"/>
              <a:gd name="T56" fmla="*/ 596 w 706"/>
              <a:gd name="T57" fmla="*/ 142 h 706"/>
              <a:gd name="T58" fmla="*/ 488 w 706"/>
              <a:gd name="T59" fmla="*/ 62 h 706"/>
              <a:gd name="T60" fmla="*/ 354 w 706"/>
              <a:gd name="T61" fmla="*/ 32 h 706"/>
              <a:gd name="T62" fmla="*/ 456 w 706"/>
              <a:gd name="T63" fmla="*/ 15 h 706"/>
              <a:gd name="T64" fmla="*/ 585 w 706"/>
              <a:gd name="T65" fmla="*/ 87 h 706"/>
              <a:gd name="T66" fmla="*/ 673 w 706"/>
              <a:gd name="T67" fmla="*/ 204 h 706"/>
              <a:gd name="T68" fmla="*/ 706 w 706"/>
              <a:gd name="T69" fmla="*/ 353 h 706"/>
              <a:gd name="T70" fmla="*/ 673 w 706"/>
              <a:gd name="T71" fmla="*/ 502 h 706"/>
              <a:gd name="T72" fmla="*/ 585 w 706"/>
              <a:gd name="T73" fmla="*/ 620 h 706"/>
              <a:gd name="T74" fmla="*/ 456 w 706"/>
              <a:gd name="T75" fmla="*/ 691 h 706"/>
              <a:gd name="T76" fmla="*/ 301 w 706"/>
              <a:gd name="T77" fmla="*/ 703 h 706"/>
              <a:gd name="T78" fmla="*/ 161 w 706"/>
              <a:gd name="T79" fmla="*/ 649 h 706"/>
              <a:gd name="T80" fmla="*/ 56 w 706"/>
              <a:gd name="T81" fmla="*/ 545 h 706"/>
              <a:gd name="T82" fmla="*/ 4 w 706"/>
              <a:gd name="T83" fmla="*/ 405 h 706"/>
              <a:gd name="T84" fmla="*/ 15 w 706"/>
              <a:gd name="T85" fmla="*/ 251 h 706"/>
              <a:gd name="T86" fmla="*/ 87 w 706"/>
              <a:gd name="T87" fmla="*/ 121 h 706"/>
              <a:gd name="T88" fmla="*/ 204 w 706"/>
              <a:gd name="T89" fmla="*/ 32 h 706"/>
              <a:gd name="T90" fmla="*/ 354 w 706"/>
              <a:gd name="T91" fmla="*/ 0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06" h="706">
                <a:moveTo>
                  <a:pt x="354" y="450"/>
                </a:moveTo>
                <a:lnTo>
                  <a:pt x="365" y="452"/>
                </a:lnTo>
                <a:lnTo>
                  <a:pt x="376" y="459"/>
                </a:lnTo>
                <a:lnTo>
                  <a:pt x="382" y="469"/>
                </a:lnTo>
                <a:lnTo>
                  <a:pt x="385" y="481"/>
                </a:lnTo>
                <a:lnTo>
                  <a:pt x="382" y="494"/>
                </a:lnTo>
                <a:lnTo>
                  <a:pt x="376" y="505"/>
                </a:lnTo>
                <a:lnTo>
                  <a:pt x="365" y="511"/>
                </a:lnTo>
                <a:lnTo>
                  <a:pt x="354" y="514"/>
                </a:lnTo>
                <a:lnTo>
                  <a:pt x="340" y="511"/>
                </a:lnTo>
                <a:lnTo>
                  <a:pt x="330" y="505"/>
                </a:lnTo>
                <a:lnTo>
                  <a:pt x="323" y="494"/>
                </a:lnTo>
                <a:lnTo>
                  <a:pt x="321" y="481"/>
                </a:lnTo>
                <a:lnTo>
                  <a:pt x="323" y="469"/>
                </a:lnTo>
                <a:lnTo>
                  <a:pt x="330" y="459"/>
                </a:lnTo>
                <a:lnTo>
                  <a:pt x="340" y="452"/>
                </a:lnTo>
                <a:lnTo>
                  <a:pt x="354" y="450"/>
                </a:lnTo>
                <a:close/>
                <a:moveTo>
                  <a:pt x="321" y="192"/>
                </a:moveTo>
                <a:lnTo>
                  <a:pt x="385" y="192"/>
                </a:lnTo>
                <a:lnTo>
                  <a:pt x="390" y="193"/>
                </a:lnTo>
                <a:lnTo>
                  <a:pt x="394" y="196"/>
                </a:lnTo>
                <a:lnTo>
                  <a:pt x="398" y="200"/>
                </a:lnTo>
                <a:lnTo>
                  <a:pt x="401" y="204"/>
                </a:lnTo>
                <a:lnTo>
                  <a:pt x="401" y="209"/>
                </a:lnTo>
                <a:lnTo>
                  <a:pt x="401" y="210"/>
                </a:lnTo>
                <a:lnTo>
                  <a:pt x="401" y="210"/>
                </a:lnTo>
                <a:lnTo>
                  <a:pt x="385" y="403"/>
                </a:lnTo>
                <a:lnTo>
                  <a:pt x="385" y="403"/>
                </a:lnTo>
                <a:lnTo>
                  <a:pt x="384" y="407"/>
                </a:lnTo>
                <a:lnTo>
                  <a:pt x="381" y="412"/>
                </a:lnTo>
                <a:lnTo>
                  <a:pt x="378" y="415"/>
                </a:lnTo>
                <a:lnTo>
                  <a:pt x="375" y="417"/>
                </a:lnTo>
                <a:lnTo>
                  <a:pt x="369" y="417"/>
                </a:lnTo>
                <a:lnTo>
                  <a:pt x="337" y="417"/>
                </a:lnTo>
                <a:lnTo>
                  <a:pt x="333" y="417"/>
                </a:lnTo>
                <a:lnTo>
                  <a:pt x="327" y="415"/>
                </a:lnTo>
                <a:lnTo>
                  <a:pt x="325" y="412"/>
                </a:lnTo>
                <a:lnTo>
                  <a:pt x="322" y="407"/>
                </a:lnTo>
                <a:lnTo>
                  <a:pt x="321" y="403"/>
                </a:lnTo>
                <a:lnTo>
                  <a:pt x="321" y="403"/>
                </a:lnTo>
                <a:lnTo>
                  <a:pt x="305" y="210"/>
                </a:lnTo>
                <a:lnTo>
                  <a:pt x="305" y="210"/>
                </a:lnTo>
                <a:lnTo>
                  <a:pt x="305" y="209"/>
                </a:lnTo>
                <a:lnTo>
                  <a:pt x="305" y="204"/>
                </a:lnTo>
                <a:lnTo>
                  <a:pt x="308" y="200"/>
                </a:lnTo>
                <a:lnTo>
                  <a:pt x="312" y="196"/>
                </a:lnTo>
                <a:lnTo>
                  <a:pt x="316" y="193"/>
                </a:lnTo>
                <a:lnTo>
                  <a:pt x="321" y="192"/>
                </a:lnTo>
                <a:close/>
                <a:moveTo>
                  <a:pt x="354" y="32"/>
                </a:moveTo>
                <a:lnTo>
                  <a:pt x="305" y="36"/>
                </a:lnTo>
                <a:lnTo>
                  <a:pt x="261" y="45"/>
                </a:lnTo>
                <a:lnTo>
                  <a:pt x="217" y="62"/>
                </a:lnTo>
                <a:lnTo>
                  <a:pt x="178" y="83"/>
                </a:lnTo>
                <a:lnTo>
                  <a:pt x="143" y="111"/>
                </a:lnTo>
                <a:lnTo>
                  <a:pt x="111" y="142"/>
                </a:lnTo>
                <a:lnTo>
                  <a:pt x="84" y="179"/>
                </a:lnTo>
                <a:lnTo>
                  <a:pt x="62" y="218"/>
                </a:lnTo>
                <a:lnTo>
                  <a:pt x="46" y="260"/>
                </a:lnTo>
                <a:lnTo>
                  <a:pt x="35" y="306"/>
                </a:lnTo>
                <a:lnTo>
                  <a:pt x="32" y="353"/>
                </a:lnTo>
                <a:lnTo>
                  <a:pt x="35" y="400"/>
                </a:lnTo>
                <a:lnTo>
                  <a:pt x="46" y="446"/>
                </a:lnTo>
                <a:lnTo>
                  <a:pt x="62" y="489"/>
                </a:lnTo>
                <a:lnTo>
                  <a:pt x="84" y="528"/>
                </a:lnTo>
                <a:lnTo>
                  <a:pt x="111" y="564"/>
                </a:lnTo>
                <a:lnTo>
                  <a:pt x="143" y="595"/>
                </a:lnTo>
                <a:lnTo>
                  <a:pt x="178" y="623"/>
                </a:lnTo>
                <a:lnTo>
                  <a:pt x="217" y="645"/>
                </a:lnTo>
                <a:lnTo>
                  <a:pt x="261" y="661"/>
                </a:lnTo>
                <a:lnTo>
                  <a:pt x="305" y="671"/>
                </a:lnTo>
                <a:lnTo>
                  <a:pt x="354" y="674"/>
                </a:lnTo>
                <a:lnTo>
                  <a:pt x="401" y="671"/>
                </a:lnTo>
                <a:lnTo>
                  <a:pt x="445" y="661"/>
                </a:lnTo>
                <a:lnTo>
                  <a:pt x="488" y="645"/>
                </a:lnTo>
                <a:lnTo>
                  <a:pt x="528" y="623"/>
                </a:lnTo>
                <a:lnTo>
                  <a:pt x="564" y="595"/>
                </a:lnTo>
                <a:lnTo>
                  <a:pt x="596" y="564"/>
                </a:lnTo>
                <a:lnTo>
                  <a:pt x="622" y="528"/>
                </a:lnTo>
                <a:lnTo>
                  <a:pt x="644" y="489"/>
                </a:lnTo>
                <a:lnTo>
                  <a:pt x="661" y="446"/>
                </a:lnTo>
                <a:lnTo>
                  <a:pt x="670" y="400"/>
                </a:lnTo>
                <a:lnTo>
                  <a:pt x="674" y="353"/>
                </a:lnTo>
                <a:lnTo>
                  <a:pt x="670" y="306"/>
                </a:lnTo>
                <a:lnTo>
                  <a:pt x="661" y="260"/>
                </a:lnTo>
                <a:lnTo>
                  <a:pt x="644" y="218"/>
                </a:lnTo>
                <a:lnTo>
                  <a:pt x="622" y="179"/>
                </a:lnTo>
                <a:lnTo>
                  <a:pt x="596" y="142"/>
                </a:lnTo>
                <a:lnTo>
                  <a:pt x="564" y="111"/>
                </a:lnTo>
                <a:lnTo>
                  <a:pt x="528" y="83"/>
                </a:lnTo>
                <a:lnTo>
                  <a:pt x="488" y="62"/>
                </a:lnTo>
                <a:lnTo>
                  <a:pt x="445" y="45"/>
                </a:lnTo>
                <a:lnTo>
                  <a:pt x="401" y="36"/>
                </a:lnTo>
                <a:lnTo>
                  <a:pt x="354" y="32"/>
                </a:lnTo>
                <a:close/>
                <a:moveTo>
                  <a:pt x="354" y="0"/>
                </a:moveTo>
                <a:lnTo>
                  <a:pt x="406" y="3"/>
                </a:lnTo>
                <a:lnTo>
                  <a:pt x="456" y="15"/>
                </a:lnTo>
                <a:lnTo>
                  <a:pt x="501" y="32"/>
                </a:lnTo>
                <a:lnTo>
                  <a:pt x="546" y="57"/>
                </a:lnTo>
                <a:lnTo>
                  <a:pt x="585" y="87"/>
                </a:lnTo>
                <a:lnTo>
                  <a:pt x="619" y="121"/>
                </a:lnTo>
                <a:lnTo>
                  <a:pt x="649" y="161"/>
                </a:lnTo>
                <a:lnTo>
                  <a:pt x="673" y="204"/>
                </a:lnTo>
                <a:lnTo>
                  <a:pt x="691" y="251"/>
                </a:lnTo>
                <a:lnTo>
                  <a:pt x="702" y="301"/>
                </a:lnTo>
                <a:lnTo>
                  <a:pt x="706" y="353"/>
                </a:lnTo>
                <a:lnTo>
                  <a:pt x="702" y="405"/>
                </a:lnTo>
                <a:lnTo>
                  <a:pt x="691" y="455"/>
                </a:lnTo>
                <a:lnTo>
                  <a:pt x="673" y="502"/>
                </a:lnTo>
                <a:lnTo>
                  <a:pt x="649" y="545"/>
                </a:lnTo>
                <a:lnTo>
                  <a:pt x="619" y="585"/>
                </a:lnTo>
                <a:lnTo>
                  <a:pt x="585" y="620"/>
                </a:lnTo>
                <a:lnTo>
                  <a:pt x="546" y="649"/>
                </a:lnTo>
                <a:lnTo>
                  <a:pt x="501" y="674"/>
                </a:lnTo>
                <a:lnTo>
                  <a:pt x="456" y="691"/>
                </a:lnTo>
                <a:lnTo>
                  <a:pt x="406" y="703"/>
                </a:lnTo>
                <a:lnTo>
                  <a:pt x="354" y="706"/>
                </a:lnTo>
                <a:lnTo>
                  <a:pt x="301" y="703"/>
                </a:lnTo>
                <a:lnTo>
                  <a:pt x="251" y="691"/>
                </a:lnTo>
                <a:lnTo>
                  <a:pt x="204" y="674"/>
                </a:lnTo>
                <a:lnTo>
                  <a:pt x="161" y="649"/>
                </a:lnTo>
                <a:lnTo>
                  <a:pt x="122" y="620"/>
                </a:lnTo>
                <a:lnTo>
                  <a:pt x="87" y="585"/>
                </a:lnTo>
                <a:lnTo>
                  <a:pt x="56" y="545"/>
                </a:lnTo>
                <a:lnTo>
                  <a:pt x="33" y="502"/>
                </a:lnTo>
                <a:lnTo>
                  <a:pt x="15" y="455"/>
                </a:lnTo>
                <a:lnTo>
                  <a:pt x="4" y="405"/>
                </a:lnTo>
                <a:lnTo>
                  <a:pt x="0" y="353"/>
                </a:lnTo>
                <a:lnTo>
                  <a:pt x="4" y="301"/>
                </a:lnTo>
                <a:lnTo>
                  <a:pt x="15" y="251"/>
                </a:lnTo>
                <a:lnTo>
                  <a:pt x="33" y="204"/>
                </a:lnTo>
                <a:lnTo>
                  <a:pt x="56" y="161"/>
                </a:lnTo>
                <a:lnTo>
                  <a:pt x="87" y="121"/>
                </a:lnTo>
                <a:lnTo>
                  <a:pt x="122" y="87"/>
                </a:lnTo>
                <a:lnTo>
                  <a:pt x="161" y="57"/>
                </a:lnTo>
                <a:lnTo>
                  <a:pt x="204" y="32"/>
                </a:lnTo>
                <a:lnTo>
                  <a:pt x="251" y="15"/>
                </a:lnTo>
                <a:lnTo>
                  <a:pt x="301" y="3"/>
                </a:lnTo>
                <a:lnTo>
                  <a:pt x="35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0" name="Freeform 57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736226" y="2555167"/>
            <a:ext cx="444750" cy="364115"/>
          </a:xfrm>
          <a:custGeom>
            <a:avLst/>
            <a:gdLst>
              <a:gd name="T0" fmla="*/ 161 w 706"/>
              <a:gd name="T1" fmla="*/ 546 h 578"/>
              <a:gd name="T2" fmla="*/ 675 w 706"/>
              <a:gd name="T3" fmla="*/ 161 h 578"/>
              <a:gd name="T4" fmla="*/ 161 w 706"/>
              <a:gd name="T5" fmla="*/ 128 h 578"/>
              <a:gd name="T6" fmla="*/ 686 w 706"/>
              <a:gd name="T7" fmla="*/ 131 h 578"/>
              <a:gd name="T8" fmla="*/ 705 w 706"/>
              <a:gd name="T9" fmla="*/ 148 h 578"/>
              <a:gd name="T10" fmla="*/ 706 w 706"/>
              <a:gd name="T11" fmla="*/ 546 h 578"/>
              <a:gd name="T12" fmla="*/ 697 w 706"/>
              <a:gd name="T13" fmla="*/ 569 h 578"/>
              <a:gd name="T14" fmla="*/ 675 w 706"/>
              <a:gd name="T15" fmla="*/ 578 h 578"/>
              <a:gd name="T16" fmla="*/ 148 w 706"/>
              <a:gd name="T17" fmla="*/ 576 h 578"/>
              <a:gd name="T18" fmla="*/ 131 w 706"/>
              <a:gd name="T19" fmla="*/ 559 h 578"/>
              <a:gd name="T20" fmla="*/ 129 w 706"/>
              <a:gd name="T21" fmla="*/ 161 h 578"/>
              <a:gd name="T22" fmla="*/ 138 w 706"/>
              <a:gd name="T23" fmla="*/ 138 h 578"/>
              <a:gd name="T24" fmla="*/ 161 w 706"/>
              <a:gd name="T25" fmla="*/ 128 h 578"/>
              <a:gd name="T26" fmla="*/ 546 w 706"/>
              <a:gd name="T27" fmla="*/ 0 h 578"/>
              <a:gd name="T28" fmla="*/ 569 w 706"/>
              <a:gd name="T29" fmla="*/ 10 h 578"/>
              <a:gd name="T30" fmla="*/ 578 w 706"/>
              <a:gd name="T31" fmla="*/ 32 h 578"/>
              <a:gd name="T32" fmla="*/ 578 w 706"/>
              <a:gd name="T33" fmla="*/ 86 h 578"/>
              <a:gd name="T34" fmla="*/ 571 w 706"/>
              <a:gd name="T35" fmla="*/ 94 h 578"/>
              <a:gd name="T36" fmla="*/ 562 w 706"/>
              <a:gd name="T37" fmla="*/ 97 h 578"/>
              <a:gd name="T38" fmla="*/ 553 w 706"/>
              <a:gd name="T39" fmla="*/ 94 h 578"/>
              <a:gd name="T40" fmla="*/ 546 w 706"/>
              <a:gd name="T41" fmla="*/ 86 h 578"/>
              <a:gd name="T42" fmla="*/ 546 w 706"/>
              <a:gd name="T43" fmla="*/ 32 h 578"/>
              <a:gd name="T44" fmla="*/ 32 w 706"/>
              <a:gd name="T45" fmla="*/ 417 h 578"/>
              <a:gd name="T46" fmla="*/ 86 w 706"/>
              <a:gd name="T47" fmla="*/ 419 h 578"/>
              <a:gd name="T48" fmla="*/ 93 w 706"/>
              <a:gd name="T49" fmla="*/ 424 h 578"/>
              <a:gd name="T50" fmla="*/ 96 w 706"/>
              <a:gd name="T51" fmla="*/ 433 h 578"/>
              <a:gd name="T52" fmla="*/ 93 w 706"/>
              <a:gd name="T53" fmla="*/ 443 h 578"/>
              <a:gd name="T54" fmla="*/ 86 w 706"/>
              <a:gd name="T55" fmla="*/ 449 h 578"/>
              <a:gd name="T56" fmla="*/ 32 w 706"/>
              <a:gd name="T57" fmla="*/ 450 h 578"/>
              <a:gd name="T58" fmla="*/ 10 w 706"/>
              <a:gd name="T59" fmla="*/ 441 h 578"/>
              <a:gd name="T60" fmla="*/ 0 w 706"/>
              <a:gd name="T61" fmla="*/ 417 h 578"/>
              <a:gd name="T62" fmla="*/ 3 w 706"/>
              <a:gd name="T63" fmla="*/ 19 h 578"/>
              <a:gd name="T64" fmla="*/ 20 w 706"/>
              <a:gd name="T65" fmla="*/ 2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06" h="578">
                <a:moveTo>
                  <a:pt x="161" y="161"/>
                </a:moveTo>
                <a:lnTo>
                  <a:pt x="161" y="546"/>
                </a:lnTo>
                <a:lnTo>
                  <a:pt x="675" y="546"/>
                </a:lnTo>
                <a:lnTo>
                  <a:pt x="675" y="161"/>
                </a:lnTo>
                <a:lnTo>
                  <a:pt x="161" y="161"/>
                </a:lnTo>
                <a:close/>
                <a:moveTo>
                  <a:pt x="161" y="128"/>
                </a:moveTo>
                <a:lnTo>
                  <a:pt x="675" y="128"/>
                </a:lnTo>
                <a:lnTo>
                  <a:pt x="686" y="131"/>
                </a:lnTo>
                <a:lnTo>
                  <a:pt x="697" y="138"/>
                </a:lnTo>
                <a:lnTo>
                  <a:pt x="705" y="148"/>
                </a:lnTo>
                <a:lnTo>
                  <a:pt x="706" y="161"/>
                </a:lnTo>
                <a:lnTo>
                  <a:pt x="706" y="546"/>
                </a:lnTo>
                <a:lnTo>
                  <a:pt x="705" y="559"/>
                </a:lnTo>
                <a:lnTo>
                  <a:pt x="697" y="569"/>
                </a:lnTo>
                <a:lnTo>
                  <a:pt x="686" y="576"/>
                </a:lnTo>
                <a:lnTo>
                  <a:pt x="675" y="578"/>
                </a:lnTo>
                <a:lnTo>
                  <a:pt x="161" y="578"/>
                </a:lnTo>
                <a:lnTo>
                  <a:pt x="148" y="576"/>
                </a:lnTo>
                <a:lnTo>
                  <a:pt x="138" y="569"/>
                </a:lnTo>
                <a:lnTo>
                  <a:pt x="131" y="559"/>
                </a:lnTo>
                <a:lnTo>
                  <a:pt x="129" y="546"/>
                </a:lnTo>
                <a:lnTo>
                  <a:pt x="129" y="161"/>
                </a:lnTo>
                <a:lnTo>
                  <a:pt x="131" y="148"/>
                </a:lnTo>
                <a:lnTo>
                  <a:pt x="138" y="138"/>
                </a:lnTo>
                <a:lnTo>
                  <a:pt x="148" y="131"/>
                </a:lnTo>
                <a:lnTo>
                  <a:pt x="161" y="128"/>
                </a:lnTo>
                <a:close/>
                <a:moveTo>
                  <a:pt x="32" y="0"/>
                </a:moveTo>
                <a:lnTo>
                  <a:pt x="546" y="0"/>
                </a:lnTo>
                <a:lnTo>
                  <a:pt x="558" y="2"/>
                </a:lnTo>
                <a:lnTo>
                  <a:pt x="569" y="10"/>
                </a:lnTo>
                <a:lnTo>
                  <a:pt x="575" y="19"/>
                </a:lnTo>
                <a:lnTo>
                  <a:pt x="578" y="32"/>
                </a:lnTo>
                <a:lnTo>
                  <a:pt x="578" y="81"/>
                </a:lnTo>
                <a:lnTo>
                  <a:pt x="578" y="86"/>
                </a:lnTo>
                <a:lnTo>
                  <a:pt x="575" y="90"/>
                </a:lnTo>
                <a:lnTo>
                  <a:pt x="571" y="94"/>
                </a:lnTo>
                <a:lnTo>
                  <a:pt x="567" y="95"/>
                </a:lnTo>
                <a:lnTo>
                  <a:pt x="562" y="97"/>
                </a:lnTo>
                <a:lnTo>
                  <a:pt x="557" y="95"/>
                </a:lnTo>
                <a:lnTo>
                  <a:pt x="553" y="94"/>
                </a:lnTo>
                <a:lnTo>
                  <a:pt x="549" y="90"/>
                </a:lnTo>
                <a:lnTo>
                  <a:pt x="546" y="86"/>
                </a:lnTo>
                <a:lnTo>
                  <a:pt x="546" y="81"/>
                </a:lnTo>
                <a:lnTo>
                  <a:pt x="546" y="32"/>
                </a:lnTo>
                <a:lnTo>
                  <a:pt x="32" y="32"/>
                </a:lnTo>
                <a:lnTo>
                  <a:pt x="32" y="417"/>
                </a:lnTo>
                <a:lnTo>
                  <a:pt x="80" y="417"/>
                </a:lnTo>
                <a:lnTo>
                  <a:pt x="86" y="419"/>
                </a:lnTo>
                <a:lnTo>
                  <a:pt x="89" y="421"/>
                </a:lnTo>
                <a:lnTo>
                  <a:pt x="93" y="424"/>
                </a:lnTo>
                <a:lnTo>
                  <a:pt x="96" y="429"/>
                </a:lnTo>
                <a:lnTo>
                  <a:pt x="96" y="433"/>
                </a:lnTo>
                <a:lnTo>
                  <a:pt x="96" y="438"/>
                </a:lnTo>
                <a:lnTo>
                  <a:pt x="93" y="443"/>
                </a:lnTo>
                <a:lnTo>
                  <a:pt x="89" y="446"/>
                </a:lnTo>
                <a:lnTo>
                  <a:pt x="86" y="449"/>
                </a:lnTo>
                <a:lnTo>
                  <a:pt x="80" y="450"/>
                </a:lnTo>
                <a:lnTo>
                  <a:pt x="32" y="450"/>
                </a:lnTo>
                <a:lnTo>
                  <a:pt x="20" y="447"/>
                </a:lnTo>
                <a:lnTo>
                  <a:pt x="10" y="441"/>
                </a:lnTo>
                <a:lnTo>
                  <a:pt x="3" y="430"/>
                </a:lnTo>
                <a:lnTo>
                  <a:pt x="0" y="417"/>
                </a:lnTo>
                <a:lnTo>
                  <a:pt x="0" y="32"/>
                </a:lnTo>
                <a:lnTo>
                  <a:pt x="3" y="19"/>
                </a:lnTo>
                <a:lnTo>
                  <a:pt x="10" y="10"/>
                </a:lnTo>
                <a:lnTo>
                  <a:pt x="20" y="2"/>
                </a:lnTo>
                <a:lnTo>
                  <a:pt x="3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1" name="Freeform 57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580651" y="2514850"/>
            <a:ext cx="444119" cy="444749"/>
          </a:xfrm>
          <a:custGeom>
            <a:avLst/>
            <a:gdLst>
              <a:gd name="T0" fmla="*/ 161 w 705"/>
              <a:gd name="T1" fmla="*/ 674 h 706"/>
              <a:gd name="T2" fmla="*/ 674 w 705"/>
              <a:gd name="T3" fmla="*/ 578 h 706"/>
              <a:gd name="T4" fmla="*/ 161 w 705"/>
              <a:gd name="T5" fmla="*/ 161 h 706"/>
              <a:gd name="T6" fmla="*/ 674 w 705"/>
              <a:gd name="T7" fmla="*/ 545 h 706"/>
              <a:gd name="T8" fmla="*/ 161 w 705"/>
              <a:gd name="T9" fmla="*/ 161 h 706"/>
              <a:gd name="T10" fmla="*/ 674 w 705"/>
              <a:gd name="T11" fmla="*/ 128 h 706"/>
              <a:gd name="T12" fmla="*/ 696 w 705"/>
              <a:gd name="T13" fmla="*/ 138 h 706"/>
              <a:gd name="T14" fmla="*/ 705 w 705"/>
              <a:gd name="T15" fmla="*/ 161 h 706"/>
              <a:gd name="T16" fmla="*/ 704 w 705"/>
              <a:gd name="T17" fmla="*/ 687 h 706"/>
              <a:gd name="T18" fmla="*/ 687 w 705"/>
              <a:gd name="T19" fmla="*/ 704 h 706"/>
              <a:gd name="T20" fmla="*/ 161 w 705"/>
              <a:gd name="T21" fmla="*/ 706 h 706"/>
              <a:gd name="T22" fmla="*/ 137 w 705"/>
              <a:gd name="T23" fmla="*/ 697 h 706"/>
              <a:gd name="T24" fmla="*/ 128 w 705"/>
              <a:gd name="T25" fmla="*/ 674 h 706"/>
              <a:gd name="T26" fmla="*/ 131 w 705"/>
              <a:gd name="T27" fmla="*/ 147 h 706"/>
              <a:gd name="T28" fmla="*/ 148 w 705"/>
              <a:gd name="T29" fmla="*/ 130 h 706"/>
              <a:gd name="T30" fmla="*/ 31 w 705"/>
              <a:gd name="T31" fmla="*/ 0 h 706"/>
              <a:gd name="T32" fmla="*/ 557 w 705"/>
              <a:gd name="T33" fmla="*/ 2 h 706"/>
              <a:gd name="T34" fmla="*/ 574 w 705"/>
              <a:gd name="T35" fmla="*/ 19 h 706"/>
              <a:gd name="T36" fmla="*/ 577 w 705"/>
              <a:gd name="T37" fmla="*/ 81 h 706"/>
              <a:gd name="T38" fmla="*/ 574 w 705"/>
              <a:gd name="T39" fmla="*/ 90 h 706"/>
              <a:gd name="T40" fmla="*/ 567 w 705"/>
              <a:gd name="T41" fmla="*/ 95 h 706"/>
              <a:gd name="T42" fmla="*/ 556 w 705"/>
              <a:gd name="T43" fmla="*/ 95 h 706"/>
              <a:gd name="T44" fmla="*/ 548 w 705"/>
              <a:gd name="T45" fmla="*/ 90 h 706"/>
              <a:gd name="T46" fmla="*/ 546 w 705"/>
              <a:gd name="T47" fmla="*/ 81 h 706"/>
              <a:gd name="T48" fmla="*/ 31 w 705"/>
              <a:gd name="T49" fmla="*/ 32 h 706"/>
              <a:gd name="T50" fmla="*/ 80 w 705"/>
              <a:gd name="T51" fmla="*/ 417 h 706"/>
              <a:gd name="T52" fmla="*/ 90 w 705"/>
              <a:gd name="T53" fmla="*/ 421 h 706"/>
              <a:gd name="T54" fmla="*/ 95 w 705"/>
              <a:gd name="T55" fmla="*/ 429 h 706"/>
              <a:gd name="T56" fmla="*/ 95 w 705"/>
              <a:gd name="T57" fmla="*/ 438 h 706"/>
              <a:gd name="T58" fmla="*/ 90 w 705"/>
              <a:gd name="T59" fmla="*/ 446 h 706"/>
              <a:gd name="T60" fmla="*/ 80 w 705"/>
              <a:gd name="T61" fmla="*/ 450 h 706"/>
              <a:gd name="T62" fmla="*/ 31 w 705"/>
              <a:gd name="T63" fmla="*/ 545 h 706"/>
              <a:gd name="T64" fmla="*/ 85 w 705"/>
              <a:gd name="T65" fmla="*/ 547 h 706"/>
              <a:gd name="T66" fmla="*/ 93 w 705"/>
              <a:gd name="T67" fmla="*/ 552 h 706"/>
              <a:gd name="T68" fmla="*/ 97 w 705"/>
              <a:gd name="T69" fmla="*/ 562 h 706"/>
              <a:gd name="T70" fmla="*/ 93 w 705"/>
              <a:gd name="T71" fmla="*/ 572 h 706"/>
              <a:gd name="T72" fmla="*/ 85 w 705"/>
              <a:gd name="T73" fmla="*/ 577 h 706"/>
              <a:gd name="T74" fmla="*/ 31 w 705"/>
              <a:gd name="T75" fmla="*/ 578 h 706"/>
              <a:gd name="T76" fmla="*/ 9 w 705"/>
              <a:gd name="T77" fmla="*/ 569 h 706"/>
              <a:gd name="T78" fmla="*/ 0 w 705"/>
              <a:gd name="T79" fmla="*/ 545 h 706"/>
              <a:gd name="T80" fmla="*/ 2 w 705"/>
              <a:gd name="T81" fmla="*/ 19 h 706"/>
              <a:gd name="T82" fmla="*/ 19 w 705"/>
              <a:gd name="T83" fmla="*/ 2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05" h="706">
                <a:moveTo>
                  <a:pt x="161" y="578"/>
                </a:moveTo>
                <a:lnTo>
                  <a:pt x="161" y="674"/>
                </a:lnTo>
                <a:lnTo>
                  <a:pt x="674" y="674"/>
                </a:lnTo>
                <a:lnTo>
                  <a:pt x="674" y="578"/>
                </a:lnTo>
                <a:lnTo>
                  <a:pt x="161" y="578"/>
                </a:lnTo>
                <a:close/>
                <a:moveTo>
                  <a:pt x="161" y="161"/>
                </a:moveTo>
                <a:lnTo>
                  <a:pt x="161" y="545"/>
                </a:lnTo>
                <a:lnTo>
                  <a:pt x="674" y="545"/>
                </a:lnTo>
                <a:lnTo>
                  <a:pt x="674" y="161"/>
                </a:lnTo>
                <a:lnTo>
                  <a:pt x="161" y="161"/>
                </a:lnTo>
                <a:close/>
                <a:moveTo>
                  <a:pt x="161" y="128"/>
                </a:moveTo>
                <a:lnTo>
                  <a:pt x="674" y="128"/>
                </a:lnTo>
                <a:lnTo>
                  <a:pt x="687" y="130"/>
                </a:lnTo>
                <a:lnTo>
                  <a:pt x="696" y="138"/>
                </a:lnTo>
                <a:lnTo>
                  <a:pt x="704" y="147"/>
                </a:lnTo>
                <a:lnTo>
                  <a:pt x="705" y="161"/>
                </a:lnTo>
                <a:lnTo>
                  <a:pt x="705" y="674"/>
                </a:lnTo>
                <a:lnTo>
                  <a:pt x="704" y="687"/>
                </a:lnTo>
                <a:lnTo>
                  <a:pt x="696" y="697"/>
                </a:lnTo>
                <a:lnTo>
                  <a:pt x="687" y="704"/>
                </a:lnTo>
                <a:lnTo>
                  <a:pt x="674" y="706"/>
                </a:lnTo>
                <a:lnTo>
                  <a:pt x="161" y="706"/>
                </a:lnTo>
                <a:lnTo>
                  <a:pt x="148" y="704"/>
                </a:lnTo>
                <a:lnTo>
                  <a:pt x="137" y="697"/>
                </a:lnTo>
                <a:lnTo>
                  <a:pt x="131" y="687"/>
                </a:lnTo>
                <a:lnTo>
                  <a:pt x="128" y="674"/>
                </a:lnTo>
                <a:lnTo>
                  <a:pt x="128" y="161"/>
                </a:lnTo>
                <a:lnTo>
                  <a:pt x="131" y="147"/>
                </a:lnTo>
                <a:lnTo>
                  <a:pt x="137" y="138"/>
                </a:lnTo>
                <a:lnTo>
                  <a:pt x="148" y="130"/>
                </a:lnTo>
                <a:lnTo>
                  <a:pt x="161" y="128"/>
                </a:lnTo>
                <a:close/>
                <a:moveTo>
                  <a:pt x="31" y="0"/>
                </a:moveTo>
                <a:lnTo>
                  <a:pt x="546" y="0"/>
                </a:lnTo>
                <a:lnTo>
                  <a:pt x="557" y="2"/>
                </a:lnTo>
                <a:lnTo>
                  <a:pt x="568" y="10"/>
                </a:lnTo>
                <a:lnTo>
                  <a:pt x="574" y="19"/>
                </a:lnTo>
                <a:lnTo>
                  <a:pt x="577" y="32"/>
                </a:lnTo>
                <a:lnTo>
                  <a:pt x="577" y="81"/>
                </a:lnTo>
                <a:lnTo>
                  <a:pt x="577" y="86"/>
                </a:lnTo>
                <a:lnTo>
                  <a:pt x="574" y="90"/>
                </a:lnTo>
                <a:lnTo>
                  <a:pt x="570" y="94"/>
                </a:lnTo>
                <a:lnTo>
                  <a:pt x="567" y="95"/>
                </a:lnTo>
                <a:lnTo>
                  <a:pt x="561" y="96"/>
                </a:lnTo>
                <a:lnTo>
                  <a:pt x="556" y="95"/>
                </a:lnTo>
                <a:lnTo>
                  <a:pt x="552" y="94"/>
                </a:lnTo>
                <a:lnTo>
                  <a:pt x="548" y="90"/>
                </a:lnTo>
                <a:lnTo>
                  <a:pt x="546" y="86"/>
                </a:lnTo>
                <a:lnTo>
                  <a:pt x="546" y="81"/>
                </a:lnTo>
                <a:lnTo>
                  <a:pt x="546" y="32"/>
                </a:lnTo>
                <a:lnTo>
                  <a:pt x="31" y="32"/>
                </a:lnTo>
                <a:lnTo>
                  <a:pt x="31" y="417"/>
                </a:lnTo>
                <a:lnTo>
                  <a:pt x="80" y="417"/>
                </a:lnTo>
                <a:lnTo>
                  <a:pt x="85" y="418"/>
                </a:lnTo>
                <a:lnTo>
                  <a:pt x="90" y="421"/>
                </a:lnTo>
                <a:lnTo>
                  <a:pt x="93" y="424"/>
                </a:lnTo>
                <a:lnTo>
                  <a:pt x="95" y="429"/>
                </a:lnTo>
                <a:lnTo>
                  <a:pt x="97" y="433"/>
                </a:lnTo>
                <a:lnTo>
                  <a:pt x="95" y="438"/>
                </a:lnTo>
                <a:lnTo>
                  <a:pt x="93" y="443"/>
                </a:lnTo>
                <a:lnTo>
                  <a:pt x="90" y="446"/>
                </a:lnTo>
                <a:lnTo>
                  <a:pt x="85" y="449"/>
                </a:lnTo>
                <a:lnTo>
                  <a:pt x="80" y="450"/>
                </a:lnTo>
                <a:lnTo>
                  <a:pt x="31" y="450"/>
                </a:lnTo>
                <a:lnTo>
                  <a:pt x="31" y="545"/>
                </a:lnTo>
                <a:lnTo>
                  <a:pt x="80" y="545"/>
                </a:lnTo>
                <a:lnTo>
                  <a:pt x="85" y="547"/>
                </a:lnTo>
                <a:lnTo>
                  <a:pt x="90" y="549"/>
                </a:lnTo>
                <a:lnTo>
                  <a:pt x="93" y="552"/>
                </a:lnTo>
                <a:lnTo>
                  <a:pt x="95" y="557"/>
                </a:lnTo>
                <a:lnTo>
                  <a:pt x="97" y="562"/>
                </a:lnTo>
                <a:lnTo>
                  <a:pt x="95" y="566"/>
                </a:lnTo>
                <a:lnTo>
                  <a:pt x="93" y="572"/>
                </a:lnTo>
                <a:lnTo>
                  <a:pt x="90" y="574"/>
                </a:lnTo>
                <a:lnTo>
                  <a:pt x="85" y="577"/>
                </a:lnTo>
                <a:lnTo>
                  <a:pt x="80" y="578"/>
                </a:lnTo>
                <a:lnTo>
                  <a:pt x="31" y="578"/>
                </a:lnTo>
                <a:lnTo>
                  <a:pt x="19" y="576"/>
                </a:lnTo>
                <a:lnTo>
                  <a:pt x="9" y="569"/>
                </a:lnTo>
                <a:lnTo>
                  <a:pt x="2" y="559"/>
                </a:lnTo>
                <a:lnTo>
                  <a:pt x="0" y="545"/>
                </a:lnTo>
                <a:lnTo>
                  <a:pt x="0" y="32"/>
                </a:lnTo>
                <a:lnTo>
                  <a:pt x="2" y="19"/>
                </a:lnTo>
                <a:lnTo>
                  <a:pt x="9" y="10"/>
                </a:lnTo>
                <a:lnTo>
                  <a:pt x="19" y="2"/>
                </a:lnTo>
                <a:lnTo>
                  <a:pt x="31"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2" name="Freeform 58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424444" y="2554852"/>
            <a:ext cx="444750" cy="364745"/>
          </a:xfrm>
          <a:custGeom>
            <a:avLst/>
            <a:gdLst>
              <a:gd name="T0" fmla="*/ 31 w 706"/>
              <a:gd name="T1" fmla="*/ 546 h 579"/>
              <a:gd name="T2" fmla="*/ 674 w 706"/>
              <a:gd name="T3" fmla="*/ 161 h 579"/>
              <a:gd name="T4" fmla="*/ 31 w 706"/>
              <a:gd name="T5" fmla="*/ 129 h 579"/>
              <a:gd name="T6" fmla="*/ 686 w 706"/>
              <a:gd name="T7" fmla="*/ 131 h 579"/>
              <a:gd name="T8" fmla="*/ 703 w 706"/>
              <a:gd name="T9" fmla="*/ 148 h 579"/>
              <a:gd name="T10" fmla="*/ 706 w 706"/>
              <a:gd name="T11" fmla="*/ 546 h 579"/>
              <a:gd name="T12" fmla="*/ 696 w 706"/>
              <a:gd name="T13" fmla="*/ 569 h 579"/>
              <a:gd name="T14" fmla="*/ 674 w 706"/>
              <a:gd name="T15" fmla="*/ 579 h 579"/>
              <a:gd name="T16" fmla="*/ 20 w 706"/>
              <a:gd name="T17" fmla="*/ 576 h 579"/>
              <a:gd name="T18" fmla="*/ 3 w 706"/>
              <a:gd name="T19" fmla="*/ 559 h 579"/>
              <a:gd name="T20" fmla="*/ 0 w 706"/>
              <a:gd name="T21" fmla="*/ 161 h 579"/>
              <a:gd name="T22" fmla="*/ 9 w 706"/>
              <a:gd name="T23" fmla="*/ 138 h 579"/>
              <a:gd name="T24" fmla="*/ 31 w 706"/>
              <a:gd name="T25" fmla="*/ 129 h 579"/>
              <a:gd name="T26" fmla="*/ 626 w 706"/>
              <a:gd name="T27" fmla="*/ 65 h 579"/>
              <a:gd name="T28" fmla="*/ 635 w 706"/>
              <a:gd name="T29" fmla="*/ 69 h 579"/>
              <a:gd name="T30" fmla="*/ 641 w 706"/>
              <a:gd name="T31" fmla="*/ 76 h 579"/>
              <a:gd name="T32" fmla="*/ 641 w 706"/>
              <a:gd name="T33" fmla="*/ 86 h 579"/>
              <a:gd name="T34" fmla="*/ 635 w 706"/>
              <a:gd name="T35" fmla="*/ 93 h 579"/>
              <a:gd name="T36" fmla="*/ 626 w 706"/>
              <a:gd name="T37" fmla="*/ 97 h 579"/>
              <a:gd name="T38" fmla="*/ 75 w 706"/>
              <a:gd name="T39" fmla="*/ 96 h 579"/>
              <a:gd name="T40" fmla="*/ 67 w 706"/>
              <a:gd name="T41" fmla="*/ 91 h 579"/>
              <a:gd name="T42" fmla="*/ 64 w 706"/>
              <a:gd name="T43" fmla="*/ 80 h 579"/>
              <a:gd name="T44" fmla="*/ 67 w 706"/>
              <a:gd name="T45" fmla="*/ 71 h 579"/>
              <a:gd name="T46" fmla="*/ 75 w 706"/>
              <a:gd name="T47" fmla="*/ 66 h 579"/>
              <a:gd name="T48" fmla="*/ 144 w 706"/>
              <a:gd name="T49" fmla="*/ 0 h 579"/>
              <a:gd name="T50" fmla="*/ 567 w 706"/>
              <a:gd name="T51" fmla="*/ 2 h 579"/>
              <a:gd name="T52" fmla="*/ 575 w 706"/>
              <a:gd name="T53" fmla="*/ 7 h 579"/>
              <a:gd name="T54" fmla="*/ 577 w 706"/>
              <a:gd name="T55" fmla="*/ 16 h 579"/>
              <a:gd name="T56" fmla="*/ 575 w 706"/>
              <a:gd name="T57" fmla="*/ 27 h 579"/>
              <a:gd name="T58" fmla="*/ 567 w 706"/>
              <a:gd name="T59" fmla="*/ 32 h 579"/>
              <a:gd name="T60" fmla="*/ 144 w 706"/>
              <a:gd name="T61" fmla="*/ 33 h 579"/>
              <a:gd name="T62" fmla="*/ 135 w 706"/>
              <a:gd name="T63" fmla="*/ 29 h 579"/>
              <a:gd name="T64" fmla="*/ 130 w 706"/>
              <a:gd name="T65" fmla="*/ 21 h 579"/>
              <a:gd name="T66" fmla="*/ 130 w 706"/>
              <a:gd name="T67" fmla="*/ 12 h 579"/>
              <a:gd name="T68" fmla="*/ 135 w 706"/>
              <a:gd name="T69" fmla="*/ 4 h 579"/>
              <a:gd name="T70" fmla="*/ 144 w 706"/>
              <a:gd name="T71" fmla="*/ 0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06" h="579">
                <a:moveTo>
                  <a:pt x="31" y="161"/>
                </a:moveTo>
                <a:lnTo>
                  <a:pt x="31" y="546"/>
                </a:lnTo>
                <a:lnTo>
                  <a:pt x="674" y="546"/>
                </a:lnTo>
                <a:lnTo>
                  <a:pt x="674" y="161"/>
                </a:lnTo>
                <a:lnTo>
                  <a:pt x="31" y="161"/>
                </a:lnTo>
                <a:close/>
                <a:moveTo>
                  <a:pt x="31" y="129"/>
                </a:moveTo>
                <a:lnTo>
                  <a:pt x="674" y="129"/>
                </a:lnTo>
                <a:lnTo>
                  <a:pt x="686" y="131"/>
                </a:lnTo>
                <a:lnTo>
                  <a:pt x="696" y="138"/>
                </a:lnTo>
                <a:lnTo>
                  <a:pt x="703" y="148"/>
                </a:lnTo>
                <a:lnTo>
                  <a:pt x="706" y="161"/>
                </a:lnTo>
                <a:lnTo>
                  <a:pt x="706" y="546"/>
                </a:lnTo>
                <a:lnTo>
                  <a:pt x="703" y="559"/>
                </a:lnTo>
                <a:lnTo>
                  <a:pt x="696" y="569"/>
                </a:lnTo>
                <a:lnTo>
                  <a:pt x="686" y="576"/>
                </a:lnTo>
                <a:lnTo>
                  <a:pt x="674" y="579"/>
                </a:lnTo>
                <a:lnTo>
                  <a:pt x="31" y="579"/>
                </a:lnTo>
                <a:lnTo>
                  <a:pt x="20" y="576"/>
                </a:lnTo>
                <a:lnTo>
                  <a:pt x="9" y="569"/>
                </a:lnTo>
                <a:lnTo>
                  <a:pt x="3" y="559"/>
                </a:lnTo>
                <a:lnTo>
                  <a:pt x="0" y="546"/>
                </a:lnTo>
                <a:lnTo>
                  <a:pt x="0" y="161"/>
                </a:lnTo>
                <a:lnTo>
                  <a:pt x="3" y="148"/>
                </a:lnTo>
                <a:lnTo>
                  <a:pt x="9" y="138"/>
                </a:lnTo>
                <a:lnTo>
                  <a:pt x="20" y="131"/>
                </a:lnTo>
                <a:lnTo>
                  <a:pt x="31" y="129"/>
                </a:lnTo>
                <a:close/>
                <a:moveTo>
                  <a:pt x="80" y="65"/>
                </a:moveTo>
                <a:lnTo>
                  <a:pt x="626" y="65"/>
                </a:lnTo>
                <a:lnTo>
                  <a:pt x="631" y="66"/>
                </a:lnTo>
                <a:lnTo>
                  <a:pt x="635" y="69"/>
                </a:lnTo>
                <a:lnTo>
                  <a:pt x="639" y="71"/>
                </a:lnTo>
                <a:lnTo>
                  <a:pt x="641" y="76"/>
                </a:lnTo>
                <a:lnTo>
                  <a:pt x="641" y="80"/>
                </a:lnTo>
                <a:lnTo>
                  <a:pt x="641" y="86"/>
                </a:lnTo>
                <a:lnTo>
                  <a:pt x="639" y="91"/>
                </a:lnTo>
                <a:lnTo>
                  <a:pt x="635" y="93"/>
                </a:lnTo>
                <a:lnTo>
                  <a:pt x="631" y="96"/>
                </a:lnTo>
                <a:lnTo>
                  <a:pt x="626" y="97"/>
                </a:lnTo>
                <a:lnTo>
                  <a:pt x="80" y="97"/>
                </a:lnTo>
                <a:lnTo>
                  <a:pt x="75" y="96"/>
                </a:lnTo>
                <a:lnTo>
                  <a:pt x="71" y="93"/>
                </a:lnTo>
                <a:lnTo>
                  <a:pt x="67" y="91"/>
                </a:lnTo>
                <a:lnTo>
                  <a:pt x="64" y="86"/>
                </a:lnTo>
                <a:lnTo>
                  <a:pt x="64" y="80"/>
                </a:lnTo>
                <a:lnTo>
                  <a:pt x="64" y="76"/>
                </a:lnTo>
                <a:lnTo>
                  <a:pt x="67" y="71"/>
                </a:lnTo>
                <a:lnTo>
                  <a:pt x="71" y="69"/>
                </a:lnTo>
                <a:lnTo>
                  <a:pt x="75" y="66"/>
                </a:lnTo>
                <a:lnTo>
                  <a:pt x="80" y="65"/>
                </a:lnTo>
                <a:close/>
                <a:moveTo>
                  <a:pt x="144" y="0"/>
                </a:moveTo>
                <a:lnTo>
                  <a:pt x="562" y="0"/>
                </a:lnTo>
                <a:lnTo>
                  <a:pt x="567" y="2"/>
                </a:lnTo>
                <a:lnTo>
                  <a:pt x="571" y="4"/>
                </a:lnTo>
                <a:lnTo>
                  <a:pt x="575" y="7"/>
                </a:lnTo>
                <a:lnTo>
                  <a:pt x="577" y="12"/>
                </a:lnTo>
                <a:lnTo>
                  <a:pt x="577" y="16"/>
                </a:lnTo>
                <a:lnTo>
                  <a:pt x="577" y="21"/>
                </a:lnTo>
                <a:lnTo>
                  <a:pt x="575" y="27"/>
                </a:lnTo>
                <a:lnTo>
                  <a:pt x="571" y="29"/>
                </a:lnTo>
                <a:lnTo>
                  <a:pt x="567" y="32"/>
                </a:lnTo>
                <a:lnTo>
                  <a:pt x="562" y="33"/>
                </a:lnTo>
                <a:lnTo>
                  <a:pt x="144" y="33"/>
                </a:lnTo>
                <a:lnTo>
                  <a:pt x="139" y="32"/>
                </a:lnTo>
                <a:lnTo>
                  <a:pt x="135" y="29"/>
                </a:lnTo>
                <a:lnTo>
                  <a:pt x="131" y="27"/>
                </a:lnTo>
                <a:lnTo>
                  <a:pt x="130" y="21"/>
                </a:lnTo>
                <a:lnTo>
                  <a:pt x="128" y="16"/>
                </a:lnTo>
                <a:lnTo>
                  <a:pt x="130" y="12"/>
                </a:lnTo>
                <a:lnTo>
                  <a:pt x="131" y="7"/>
                </a:lnTo>
                <a:lnTo>
                  <a:pt x="135" y="4"/>
                </a:lnTo>
                <a:lnTo>
                  <a:pt x="139" y="2"/>
                </a:lnTo>
                <a:lnTo>
                  <a:pt x="14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3" name="Freeform 58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268869" y="2514533"/>
            <a:ext cx="444750" cy="445380"/>
          </a:xfrm>
          <a:custGeom>
            <a:avLst/>
            <a:gdLst>
              <a:gd name="T0" fmla="*/ 564 w 706"/>
              <a:gd name="T1" fmla="*/ 579 h 707"/>
              <a:gd name="T2" fmla="*/ 377 w 706"/>
              <a:gd name="T3" fmla="*/ 479 h 707"/>
              <a:gd name="T4" fmla="*/ 366 w 706"/>
              <a:gd name="T5" fmla="*/ 482 h 707"/>
              <a:gd name="T6" fmla="*/ 358 w 706"/>
              <a:gd name="T7" fmla="*/ 477 h 707"/>
              <a:gd name="T8" fmla="*/ 274 w 706"/>
              <a:gd name="T9" fmla="*/ 351 h 707"/>
              <a:gd name="T10" fmla="*/ 282 w 706"/>
              <a:gd name="T11" fmla="*/ 308 h 707"/>
              <a:gd name="T12" fmla="*/ 372 w 706"/>
              <a:gd name="T13" fmla="*/ 441 h 707"/>
              <a:gd name="T14" fmla="*/ 445 w 706"/>
              <a:gd name="T15" fmla="*/ 371 h 707"/>
              <a:gd name="T16" fmla="*/ 458 w 706"/>
              <a:gd name="T17" fmla="*/ 372 h 707"/>
              <a:gd name="T18" fmla="*/ 465 w 706"/>
              <a:gd name="T19" fmla="*/ 380 h 707"/>
              <a:gd name="T20" fmla="*/ 609 w 706"/>
              <a:gd name="T21" fmla="*/ 588 h 707"/>
              <a:gd name="T22" fmla="*/ 610 w 706"/>
              <a:gd name="T23" fmla="*/ 591 h 707"/>
              <a:gd name="T24" fmla="*/ 606 w 706"/>
              <a:gd name="T25" fmla="*/ 604 h 707"/>
              <a:gd name="T26" fmla="*/ 595 w 706"/>
              <a:gd name="T27" fmla="*/ 610 h 707"/>
              <a:gd name="T28" fmla="*/ 102 w 706"/>
              <a:gd name="T29" fmla="*/ 608 h 707"/>
              <a:gd name="T30" fmla="*/ 96 w 706"/>
              <a:gd name="T31" fmla="*/ 595 h 707"/>
              <a:gd name="T32" fmla="*/ 98 w 706"/>
              <a:gd name="T33" fmla="*/ 585 h 707"/>
              <a:gd name="T34" fmla="*/ 263 w 706"/>
              <a:gd name="T35" fmla="*/ 309 h 707"/>
              <a:gd name="T36" fmla="*/ 177 w 706"/>
              <a:gd name="T37" fmla="*/ 129 h 707"/>
              <a:gd name="T38" fmla="*/ 133 w 706"/>
              <a:gd name="T39" fmla="*/ 159 h 707"/>
              <a:gd name="T40" fmla="*/ 143 w 706"/>
              <a:gd name="T41" fmla="*/ 211 h 707"/>
              <a:gd name="T42" fmla="*/ 195 w 706"/>
              <a:gd name="T43" fmla="*/ 222 h 707"/>
              <a:gd name="T44" fmla="*/ 225 w 706"/>
              <a:gd name="T45" fmla="*/ 177 h 707"/>
              <a:gd name="T46" fmla="*/ 195 w 706"/>
              <a:gd name="T47" fmla="*/ 133 h 707"/>
              <a:gd name="T48" fmla="*/ 198 w 706"/>
              <a:gd name="T49" fmla="*/ 100 h 707"/>
              <a:gd name="T50" fmla="*/ 246 w 706"/>
              <a:gd name="T51" fmla="*/ 136 h 707"/>
              <a:gd name="T52" fmla="*/ 254 w 706"/>
              <a:gd name="T53" fmla="*/ 198 h 707"/>
              <a:gd name="T54" fmla="*/ 218 w 706"/>
              <a:gd name="T55" fmla="*/ 246 h 707"/>
              <a:gd name="T56" fmla="*/ 155 w 706"/>
              <a:gd name="T57" fmla="*/ 254 h 707"/>
              <a:gd name="T58" fmla="*/ 108 w 706"/>
              <a:gd name="T59" fmla="*/ 218 h 707"/>
              <a:gd name="T60" fmla="*/ 100 w 706"/>
              <a:gd name="T61" fmla="*/ 156 h 707"/>
              <a:gd name="T62" fmla="*/ 136 w 706"/>
              <a:gd name="T63" fmla="*/ 108 h 707"/>
              <a:gd name="T64" fmla="*/ 64 w 706"/>
              <a:gd name="T65" fmla="*/ 33 h 707"/>
              <a:gd name="T66" fmla="*/ 34 w 706"/>
              <a:gd name="T67" fmla="*/ 53 h 707"/>
              <a:gd name="T68" fmla="*/ 34 w 706"/>
              <a:gd name="T69" fmla="*/ 655 h 707"/>
              <a:gd name="T70" fmla="*/ 64 w 706"/>
              <a:gd name="T71" fmla="*/ 674 h 707"/>
              <a:gd name="T72" fmla="*/ 665 w 706"/>
              <a:gd name="T73" fmla="*/ 665 h 707"/>
              <a:gd name="T74" fmla="*/ 674 w 706"/>
              <a:gd name="T75" fmla="*/ 64 h 707"/>
              <a:gd name="T76" fmla="*/ 655 w 706"/>
              <a:gd name="T77" fmla="*/ 36 h 707"/>
              <a:gd name="T78" fmla="*/ 64 w 706"/>
              <a:gd name="T79" fmla="*/ 0 h 707"/>
              <a:gd name="T80" fmla="*/ 680 w 706"/>
              <a:gd name="T81" fmla="*/ 13 h 707"/>
              <a:gd name="T82" fmla="*/ 706 w 706"/>
              <a:gd name="T83" fmla="*/ 64 h 707"/>
              <a:gd name="T84" fmla="*/ 694 w 706"/>
              <a:gd name="T85" fmla="*/ 681 h 707"/>
              <a:gd name="T86" fmla="*/ 642 w 706"/>
              <a:gd name="T87" fmla="*/ 707 h 707"/>
              <a:gd name="T88" fmla="*/ 26 w 706"/>
              <a:gd name="T89" fmla="*/ 694 h 707"/>
              <a:gd name="T90" fmla="*/ 0 w 706"/>
              <a:gd name="T91" fmla="*/ 643 h 707"/>
              <a:gd name="T92" fmla="*/ 12 w 706"/>
              <a:gd name="T93" fmla="*/ 26 h 707"/>
              <a:gd name="T94" fmla="*/ 64 w 706"/>
              <a:gd name="T95" fmla="*/ 0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06" h="707">
                <a:moveTo>
                  <a:pt x="274" y="351"/>
                </a:moveTo>
                <a:lnTo>
                  <a:pt x="140" y="579"/>
                </a:lnTo>
                <a:lnTo>
                  <a:pt x="564" y="579"/>
                </a:lnTo>
                <a:lnTo>
                  <a:pt x="448" y="410"/>
                </a:lnTo>
                <a:lnTo>
                  <a:pt x="381" y="477"/>
                </a:lnTo>
                <a:lnTo>
                  <a:pt x="377" y="479"/>
                </a:lnTo>
                <a:lnTo>
                  <a:pt x="373" y="482"/>
                </a:lnTo>
                <a:lnTo>
                  <a:pt x="369" y="482"/>
                </a:lnTo>
                <a:lnTo>
                  <a:pt x="366" y="482"/>
                </a:lnTo>
                <a:lnTo>
                  <a:pt x="362" y="479"/>
                </a:lnTo>
                <a:lnTo>
                  <a:pt x="358" y="477"/>
                </a:lnTo>
                <a:lnTo>
                  <a:pt x="358" y="477"/>
                </a:lnTo>
                <a:lnTo>
                  <a:pt x="356" y="475"/>
                </a:lnTo>
                <a:lnTo>
                  <a:pt x="355" y="472"/>
                </a:lnTo>
                <a:lnTo>
                  <a:pt x="274" y="351"/>
                </a:lnTo>
                <a:close/>
                <a:moveTo>
                  <a:pt x="273" y="305"/>
                </a:moveTo>
                <a:lnTo>
                  <a:pt x="278" y="307"/>
                </a:lnTo>
                <a:lnTo>
                  <a:pt x="282" y="308"/>
                </a:lnTo>
                <a:lnTo>
                  <a:pt x="286" y="312"/>
                </a:lnTo>
                <a:lnTo>
                  <a:pt x="288" y="316"/>
                </a:lnTo>
                <a:lnTo>
                  <a:pt x="372" y="441"/>
                </a:lnTo>
                <a:lnTo>
                  <a:pt x="439" y="375"/>
                </a:lnTo>
                <a:lnTo>
                  <a:pt x="441" y="372"/>
                </a:lnTo>
                <a:lnTo>
                  <a:pt x="445" y="371"/>
                </a:lnTo>
                <a:lnTo>
                  <a:pt x="449" y="369"/>
                </a:lnTo>
                <a:lnTo>
                  <a:pt x="455" y="371"/>
                </a:lnTo>
                <a:lnTo>
                  <a:pt x="458" y="372"/>
                </a:lnTo>
                <a:lnTo>
                  <a:pt x="462" y="376"/>
                </a:lnTo>
                <a:lnTo>
                  <a:pt x="465" y="380"/>
                </a:lnTo>
                <a:lnTo>
                  <a:pt x="465" y="380"/>
                </a:lnTo>
                <a:lnTo>
                  <a:pt x="605" y="583"/>
                </a:lnTo>
                <a:lnTo>
                  <a:pt x="608" y="585"/>
                </a:lnTo>
                <a:lnTo>
                  <a:pt x="609" y="588"/>
                </a:lnTo>
                <a:lnTo>
                  <a:pt x="609" y="588"/>
                </a:lnTo>
                <a:lnTo>
                  <a:pt x="609" y="588"/>
                </a:lnTo>
                <a:lnTo>
                  <a:pt x="610" y="591"/>
                </a:lnTo>
                <a:lnTo>
                  <a:pt x="610" y="595"/>
                </a:lnTo>
                <a:lnTo>
                  <a:pt x="609" y="600"/>
                </a:lnTo>
                <a:lnTo>
                  <a:pt x="606" y="604"/>
                </a:lnTo>
                <a:lnTo>
                  <a:pt x="604" y="608"/>
                </a:lnTo>
                <a:lnTo>
                  <a:pt x="599" y="609"/>
                </a:lnTo>
                <a:lnTo>
                  <a:pt x="595" y="610"/>
                </a:lnTo>
                <a:lnTo>
                  <a:pt x="113" y="610"/>
                </a:lnTo>
                <a:lnTo>
                  <a:pt x="108" y="609"/>
                </a:lnTo>
                <a:lnTo>
                  <a:pt x="102" y="608"/>
                </a:lnTo>
                <a:lnTo>
                  <a:pt x="100" y="604"/>
                </a:lnTo>
                <a:lnTo>
                  <a:pt x="97" y="600"/>
                </a:lnTo>
                <a:lnTo>
                  <a:pt x="96" y="595"/>
                </a:lnTo>
                <a:lnTo>
                  <a:pt x="97" y="589"/>
                </a:lnTo>
                <a:lnTo>
                  <a:pt x="100" y="585"/>
                </a:lnTo>
                <a:lnTo>
                  <a:pt x="98" y="585"/>
                </a:lnTo>
                <a:lnTo>
                  <a:pt x="259" y="313"/>
                </a:lnTo>
                <a:lnTo>
                  <a:pt x="259" y="313"/>
                </a:lnTo>
                <a:lnTo>
                  <a:pt x="263" y="309"/>
                </a:lnTo>
                <a:lnTo>
                  <a:pt x="267" y="307"/>
                </a:lnTo>
                <a:lnTo>
                  <a:pt x="273" y="305"/>
                </a:lnTo>
                <a:close/>
                <a:moveTo>
                  <a:pt x="177" y="129"/>
                </a:moveTo>
                <a:lnTo>
                  <a:pt x="157" y="133"/>
                </a:lnTo>
                <a:lnTo>
                  <a:pt x="143" y="143"/>
                </a:lnTo>
                <a:lnTo>
                  <a:pt x="133" y="159"/>
                </a:lnTo>
                <a:lnTo>
                  <a:pt x="129" y="177"/>
                </a:lnTo>
                <a:lnTo>
                  <a:pt x="133" y="195"/>
                </a:lnTo>
                <a:lnTo>
                  <a:pt x="143" y="211"/>
                </a:lnTo>
                <a:lnTo>
                  <a:pt x="157" y="222"/>
                </a:lnTo>
                <a:lnTo>
                  <a:pt x="177" y="225"/>
                </a:lnTo>
                <a:lnTo>
                  <a:pt x="195" y="222"/>
                </a:lnTo>
                <a:lnTo>
                  <a:pt x="211" y="211"/>
                </a:lnTo>
                <a:lnTo>
                  <a:pt x="222" y="195"/>
                </a:lnTo>
                <a:lnTo>
                  <a:pt x="225" y="177"/>
                </a:lnTo>
                <a:lnTo>
                  <a:pt x="222" y="159"/>
                </a:lnTo>
                <a:lnTo>
                  <a:pt x="211" y="143"/>
                </a:lnTo>
                <a:lnTo>
                  <a:pt x="195" y="133"/>
                </a:lnTo>
                <a:lnTo>
                  <a:pt x="177" y="129"/>
                </a:lnTo>
                <a:close/>
                <a:moveTo>
                  <a:pt x="177" y="97"/>
                </a:moveTo>
                <a:lnTo>
                  <a:pt x="198" y="100"/>
                </a:lnTo>
                <a:lnTo>
                  <a:pt x="218" y="108"/>
                </a:lnTo>
                <a:lnTo>
                  <a:pt x="233" y="121"/>
                </a:lnTo>
                <a:lnTo>
                  <a:pt x="246" y="136"/>
                </a:lnTo>
                <a:lnTo>
                  <a:pt x="254" y="156"/>
                </a:lnTo>
                <a:lnTo>
                  <a:pt x="257" y="177"/>
                </a:lnTo>
                <a:lnTo>
                  <a:pt x="254" y="198"/>
                </a:lnTo>
                <a:lnTo>
                  <a:pt x="246" y="218"/>
                </a:lnTo>
                <a:lnTo>
                  <a:pt x="233" y="233"/>
                </a:lnTo>
                <a:lnTo>
                  <a:pt x="218" y="246"/>
                </a:lnTo>
                <a:lnTo>
                  <a:pt x="198" y="254"/>
                </a:lnTo>
                <a:lnTo>
                  <a:pt x="177" y="257"/>
                </a:lnTo>
                <a:lnTo>
                  <a:pt x="155" y="254"/>
                </a:lnTo>
                <a:lnTo>
                  <a:pt x="136" y="246"/>
                </a:lnTo>
                <a:lnTo>
                  <a:pt x="119" y="233"/>
                </a:lnTo>
                <a:lnTo>
                  <a:pt x="108" y="218"/>
                </a:lnTo>
                <a:lnTo>
                  <a:pt x="100" y="198"/>
                </a:lnTo>
                <a:lnTo>
                  <a:pt x="96" y="177"/>
                </a:lnTo>
                <a:lnTo>
                  <a:pt x="100" y="156"/>
                </a:lnTo>
                <a:lnTo>
                  <a:pt x="108" y="136"/>
                </a:lnTo>
                <a:lnTo>
                  <a:pt x="119" y="121"/>
                </a:lnTo>
                <a:lnTo>
                  <a:pt x="136" y="108"/>
                </a:lnTo>
                <a:lnTo>
                  <a:pt x="155" y="100"/>
                </a:lnTo>
                <a:lnTo>
                  <a:pt x="177" y="97"/>
                </a:lnTo>
                <a:close/>
                <a:moveTo>
                  <a:pt x="64" y="33"/>
                </a:moveTo>
                <a:lnTo>
                  <a:pt x="51" y="36"/>
                </a:lnTo>
                <a:lnTo>
                  <a:pt x="42" y="42"/>
                </a:lnTo>
                <a:lnTo>
                  <a:pt x="34" y="53"/>
                </a:lnTo>
                <a:lnTo>
                  <a:pt x="32" y="64"/>
                </a:lnTo>
                <a:lnTo>
                  <a:pt x="32" y="643"/>
                </a:lnTo>
                <a:lnTo>
                  <a:pt x="34" y="655"/>
                </a:lnTo>
                <a:lnTo>
                  <a:pt x="42" y="665"/>
                </a:lnTo>
                <a:lnTo>
                  <a:pt x="51" y="672"/>
                </a:lnTo>
                <a:lnTo>
                  <a:pt x="64" y="674"/>
                </a:lnTo>
                <a:lnTo>
                  <a:pt x="642" y="674"/>
                </a:lnTo>
                <a:lnTo>
                  <a:pt x="655" y="672"/>
                </a:lnTo>
                <a:lnTo>
                  <a:pt x="665" y="665"/>
                </a:lnTo>
                <a:lnTo>
                  <a:pt x="672" y="655"/>
                </a:lnTo>
                <a:lnTo>
                  <a:pt x="674" y="643"/>
                </a:lnTo>
                <a:lnTo>
                  <a:pt x="674" y="64"/>
                </a:lnTo>
                <a:lnTo>
                  <a:pt x="672" y="53"/>
                </a:lnTo>
                <a:lnTo>
                  <a:pt x="665" y="42"/>
                </a:lnTo>
                <a:lnTo>
                  <a:pt x="655" y="36"/>
                </a:lnTo>
                <a:lnTo>
                  <a:pt x="642" y="33"/>
                </a:lnTo>
                <a:lnTo>
                  <a:pt x="64" y="33"/>
                </a:lnTo>
                <a:close/>
                <a:moveTo>
                  <a:pt x="64" y="0"/>
                </a:moveTo>
                <a:lnTo>
                  <a:pt x="642" y="0"/>
                </a:lnTo>
                <a:lnTo>
                  <a:pt x="663" y="4"/>
                </a:lnTo>
                <a:lnTo>
                  <a:pt x="680" y="13"/>
                </a:lnTo>
                <a:lnTo>
                  <a:pt x="694" y="26"/>
                </a:lnTo>
                <a:lnTo>
                  <a:pt x="703" y="45"/>
                </a:lnTo>
                <a:lnTo>
                  <a:pt x="706" y="64"/>
                </a:lnTo>
                <a:lnTo>
                  <a:pt x="706" y="643"/>
                </a:lnTo>
                <a:lnTo>
                  <a:pt x="703" y="663"/>
                </a:lnTo>
                <a:lnTo>
                  <a:pt x="694" y="681"/>
                </a:lnTo>
                <a:lnTo>
                  <a:pt x="680" y="694"/>
                </a:lnTo>
                <a:lnTo>
                  <a:pt x="663" y="703"/>
                </a:lnTo>
                <a:lnTo>
                  <a:pt x="642" y="707"/>
                </a:lnTo>
                <a:lnTo>
                  <a:pt x="64" y="707"/>
                </a:lnTo>
                <a:lnTo>
                  <a:pt x="43" y="703"/>
                </a:lnTo>
                <a:lnTo>
                  <a:pt x="26" y="694"/>
                </a:lnTo>
                <a:lnTo>
                  <a:pt x="12" y="681"/>
                </a:lnTo>
                <a:lnTo>
                  <a:pt x="3" y="663"/>
                </a:lnTo>
                <a:lnTo>
                  <a:pt x="0" y="643"/>
                </a:lnTo>
                <a:lnTo>
                  <a:pt x="0" y="64"/>
                </a:lnTo>
                <a:lnTo>
                  <a:pt x="3" y="45"/>
                </a:lnTo>
                <a:lnTo>
                  <a:pt x="12" y="26"/>
                </a:lnTo>
                <a:lnTo>
                  <a:pt x="26" y="13"/>
                </a:lnTo>
                <a:lnTo>
                  <a:pt x="43" y="4"/>
                </a:lnTo>
                <a:lnTo>
                  <a:pt x="6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4" name="Freeform 58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113295" y="2514533"/>
            <a:ext cx="444119" cy="445380"/>
          </a:xfrm>
          <a:custGeom>
            <a:avLst/>
            <a:gdLst>
              <a:gd name="T0" fmla="*/ 366 w 705"/>
              <a:gd name="T1" fmla="*/ 460 h 707"/>
              <a:gd name="T2" fmla="*/ 305 w 705"/>
              <a:gd name="T3" fmla="*/ 515 h 707"/>
              <a:gd name="T4" fmla="*/ 290 w 705"/>
              <a:gd name="T5" fmla="*/ 504 h 707"/>
              <a:gd name="T6" fmla="*/ 250 w 705"/>
              <a:gd name="T7" fmla="*/ 389 h 707"/>
              <a:gd name="T8" fmla="*/ 357 w 705"/>
              <a:gd name="T9" fmla="*/ 423 h 707"/>
              <a:gd name="T10" fmla="*/ 374 w 705"/>
              <a:gd name="T11" fmla="*/ 419 h 707"/>
              <a:gd name="T12" fmla="*/ 383 w 705"/>
              <a:gd name="T13" fmla="*/ 428 h 707"/>
              <a:gd name="T14" fmla="*/ 480 w 705"/>
              <a:gd name="T15" fmla="*/ 588 h 707"/>
              <a:gd name="T16" fmla="*/ 477 w 705"/>
              <a:gd name="T17" fmla="*/ 604 h 707"/>
              <a:gd name="T18" fmla="*/ 112 w 705"/>
              <a:gd name="T19" fmla="*/ 610 h 707"/>
              <a:gd name="T20" fmla="*/ 96 w 705"/>
              <a:gd name="T21" fmla="*/ 600 h 707"/>
              <a:gd name="T22" fmla="*/ 99 w 705"/>
              <a:gd name="T23" fmla="*/ 585 h 707"/>
              <a:gd name="T24" fmla="*/ 235 w 705"/>
              <a:gd name="T25" fmla="*/ 386 h 707"/>
              <a:gd name="T26" fmla="*/ 137 w 705"/>
              <a:gd name="T27" fmla="*/ 266 h 707"/>
              <a:gd name="T28" fmla="*/ 137 w 705"/>
              <a:gd name="T29" fmla="*/ 312 h 707"/>
              <a:gd name="T30" fmla="*/ 183 w 705"/>
              <a:gd name="T31" fmla="*/ 312 h 707"/>
              <a:gd name="T32" fmla="*/ 183 w 705"/>
              <a:gd name="T33" fmla="*/ 266 h 707"/>
              <a:gd name="T34" fmla="*/ 180 w 705"/>
              <a:gd name="T35" fmla="*/ 228 h 707"/>
              <a:gd name="T36" fmla="*/ 225 w 705"/>
              <a:gd name="T37" fmla="*/ 290 h 707"/>
              <a:gd name="T38" fmla="*/ 180 w 705"/>
              <a:gd name="T39" fmla="*/ 350 h 707"/>
              <a:gd name="T40" fmla="*/ 108 w 705"/>
              <a:gd name="T41" fmla="*/ 328 h 707"/>
              <a:gd name="T42" fmla="*/ 108 w 705"/>
              <a:gd name="T43" fmla="*/ 252 h 707"/>
              <a:gd name="T44" fmla="*/ 64 w 705"/>
              <a:gd name="T45" fmla="*/ 161 h 707"/>
              <a:gd name="T46" fmla="*/ 31 w 705"/>
              <a:gd name="T47" fmla="*/ 193 h 707"/>
              <a:gd name="T48" fmla="*/ 51 w 705"/>
              <a:gd name="T49" fmla="*/ 672 h 707"/>
              <a:gd name="T50" fmla="*/ 536 w 705"/>
              <a:gd name="T51" fmla="*/ 665 h 707"/>
              <a:gd name="T52" fmla="*/ 543 w 705"/>
              <a:gd name="T53" fmla="*/ 181 h 707"/>
              <a:gd name="T54" fmla="*/ 64 w 705"/>
              <a:gd name="T55" fmla="*/ 161 h 707"/>
              <a:gd name="T56" fmla="*/ 551 w 705"/>
              <a:gd name="T57" fmla="*/ 142 h 707"/>
              <a:gd name="T58" fmla="*/ 577 w 705"/>
              <a:gd name="T59" fmla="*/ 643 h 707"/>
              <a:gd name="T60" fmla="*/ 534 w 705"/>
              <a:gd name="T61" fmla="*/ 703 h 707"/>
              <a:gd name="T62" fmla="*/ 26 w 705"/>
              <a:gd name="T63" fmla="*/ 694 h 707"/>
              <a:gd name="T64" fmla="*/ 0 w 705"/>
              <a:gd name="T65" fmla="*/ 193 h 707"/>
              <a:gd name="T66" fmla="*/ 43 w 705"/>
              <a:gd name="T67" fmla="*/ 133 h 707"/>
              <a:gd name="T68" fmla="*/ 662 w 705"/>
              <a:gd name="T69" fmla="*/ 4 h 707"/>
              <a:gd name="T70" fmla="*/ 705 w 705"/>
              <a:gd name="T71" fmla="*/ 64 h 707"/>
              <a:gd name="T72" fmla="*/ 679 w 705"/>
              <a:gd name="T73" fmla="*/ 566 h 707"/>
              <a:gd name="T74" fmla="*/ 620 w 705"/>
              <a:gd name="T75" fmla="*/ 578 h 707"/>
              <a:gd name="T76" fmla="*/ 610 w 705"/>
              <a:gd name="T77" fmla="*/ 562 h 707"/>
              <a:gd name="T78" fmla="*/ 620 w 705"/>
              <a:gd name="T79" fmla="*/ 547 h 707"/>
              <a:gd name="T80" fmla="*/ 665 w 705"/>
              <a:gd name="T81" fmla="*/ 537 h 707"/>
              <a:gd name="T82" fmla="*/ 671 w 705"/>
              <a:gd name="T83" fmla="*/ 53 h 707"/>
              <a:gd name="T84" fmla="*/ 192 w 705"/>
              <a:gd name="T85" fmla="*/ 33 h 707"/>
              <a:gd name="T86" fmla="*/ 161 w 705"/>
              <a:gd name="T87" fmla="*/ 64 h 707"/>
              <a:gd name="T88" fmla="*/ 154 w 705"/>
              <a:gd name="T89" fmla="*/ 93 h 707"/>
              <a:gd name="T90" fmla="*/ 134 w 705"/>
              <a:gd name="T91" fmla="*/ 93 h 707"/>
              <a:gd name="T92" fmla="*/ 128 w 705"/>
              <a:gd name="T93" fmla="*/ 64 h 707"/>
              <a:gd name="T94" fmla="*/ 172 w 705"/>
              <a:gd name="T95" fmla="*/ 4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05" h="707">
                <a:moveTo>
                  <a:pt x="240" y="431"/>
                </a:moveTo>
                <a:lnTo>
                  <a:pt x="142" y="579"/>
                </a:lnTo>
                <a:lnTo>
                  <a:pt x="437" y="579"/>
                </a:lnTo>
                <a:lnTo>
                  <a:pt x="366" y="460"/>
                </a:lnTo>
                <a:lnTo>
                  <a:pt x="316" y="510"/>
                </a:lnTo>
                <a:lnTo>
                  <a:pt x="312" y="512"/>
                </a:lnTo>
                <a:lnTo>
                  <a:pt x="309" y="513"/>
                </a:lnTo>
                <a:lnTo>
                  <a:pt x="305" y="515"/>
                </a:lnTo>
                <a:lnTo>
                  <a:pt x="299" y="513"/>
                </a:lnTo>
                <a:lnTo>
                  <a:pt x="295" y="511"/>
                </a:lnTo>
                <a:lnTo>
                  <a:pt x="291" y="508"/>
                </a:lnTo>
                <a:lnTo>
                  <a:pt x="290" y="504"/>
                </a:lnTo>
                <a:lnTo>
                  <a:pt x="240" y="431"/>
                </a:lnTo>
                <a:close/>
                <a:moveTo>
                  <a:pt x="240" y="385"/>
                </a:moveTo>
                <a:lnTo>
                  <a:pt x="244" y="386"/>
                </a:lnTo>
                <a:lnTo>
                  <a:pt x="250" y="389"/>
                </a:lnTo>
                <a:lnTo>
                  <a:pt x="252" y="392"/>
                </a:lnTo>
                <a:lnTo>
                  <a:pt x="255" y="396"/>
                </a:lnTo>
                <a:lnTo>
                  <a:pt x="307" y="473"/>
                </a:lnTo>
                <a:lnTo>
                  <a:pt x="357" y="423"/>
                </a:lnTo>
                <a:lnTo>
                  <a:pt x="361" y="421"/>
                </a:lnTo>
                <a:lnTo>
                  <a:pt x="365" y="418"/>
                </a:lnTo>
                <a:lnTo>
                  <a:pt x="369" y="418"/>
                </a:lnTo>
                <a:lnTo>
                  <a:pt x="374" y="419"/>
                </a:lnTo>
                <a:lnTo>
                  <a:pt x="378" y="421"/>
                </a:lnTo>
                <a:lnTo>
                  <a:pt x="381" y="424"/>
                </a:lnTo>
                <a:lnTo>
                  <a:pt x="383" y="428"/>
                </a:lnTo>
                <a:lnTo>
                  <a:pt x="383" y="428"/>
                </a:lnTo>
                <a:lnTo>
                  <a:pt x="479" y="587"/>
                </a:lnTo>
                <a:lnTo>
                  <a:pt x="480" y="588"/>
                </a:lnTo>
                <a:lnTo>
                  <a:pt x="480" y="588"/>
                </a:lnTo>
                <a:lnTo>
                  <a:pt x="480" y="588"/>
                </a:lnTo>
                <a:lnTo>
                  <a:pt x="481" y="591"/>
                </a:lnTo>
                <a:lnTo>
                  <a:pt x="481" y="595"/>
                </a:lnTo>
                <a:lnTo>
                  <a:pt x="480" y="600"/>
                </a:lnTo>
                <a:lnTo>
                  <a:pt x="477" y="604"/>
                </a:lnTo>
                <a:lnTo>
                  <a:pt x="475" y="608"/>
                </a:lnTo>
                <a:lnTo>
                  <a:pt x="470" y="609"/>
                </a:lnTo>
                <a:lnTo>
                  <a:pt x="466" y="610"/>
                </a:lnTo>
                <a:lnTo>
                  <a:pt x="112" y="610"/>
                </a:lnTo>
                <a:lnTo>
                  <a:pt x="107" y="609"/>
                </a:lnTo>
                <a:lnTo>
                  <a:pt x="102" y="608"/>
                </a:lnTo>
                <a:lnTo>
                  <a:pt x="99" y="604"/>
                </a:lnTo>
                <a:lnTo>
                  <a:pt x="96" y="600"/>
                </a:lnTo>
                <a:lnTo>
                  <a:pt x="95" y="595"/>
                </a:lnTo>
                <a:lnTo>
                  <a:pt x="96" y="589"/>
                </a:lnTo>
                <a:lnTo>
                  <a:pt x="99" y="585"/>
                </a:lnTo>
                <a:lnTo>
                  <a:pt x="99" y="585"/>
                </a:lnTo>
                <a:lnTo>
                  <a:pt x="227" y="393"/>
                </a:lnTo>
                <a:lnTo>
                  <a:pt x="227" y="393"/>
                </a:lnTo>
                <a:lnTo>
                  <a:pt x="230" y="389"/>
                </a:lnTo>
                <a:lnTo>
                  <a:pt x="235" y="386"/>
                </a:lnTo>
                <a:lnTo>
                  <a:pt x="240" y="385"/>
                </a:lnTo>
                <a:close/>
                <a:moveTo>
                  <a:pt x="161" y="257"/>
                </a:moveTo>
                <a:lnTo>
                  <a:pt x="148" y="259"/>
                </a:lnTo>
                <a:lnTo>
                  <a:pt x="137" y="266"/>
                </a:lnTo>
                <a:lnTo>
                  <a:pt x="130" y="277"/>
                </a:lnTo>
                <a:lnTo>
                  <a:pt x="128" y="290"/>
                </a:lnTo>
                <a:lnTo>
                  <a:pt x="130" y="301"/>
                </a:lnTo>
                <a:lnTo>
                  <a:pt x="137" y="312"/>
                </a:lnTo>
                <a:lnTo>
                  <a:pt x="148" y="318"/>
                </a:lnTo>
                <a:lnTo>
                  <a:pt x="161" y="321"/>
                </a:lnTo>
                <a:lnTo>
                  <a:pt x="172" y="318"/>
                </a:lnTo>
                <a:lnTo>
                  <a:pt x="183" y="312"/>
                </a:lnTo>
                <a:lnTo>
                  <a:pt x="189" y="301"/>
                </a:lnTo>
                <a:lnTo>
                  <a:pt x="192" y="290"/>
                </a:lnTo>
                <a:lnTo>
                  <a:pt x="189" y="277"/>
                </a:lnTo>
                <a:lnTo>
                  <a:pt x="183" y="266"/>
                </a:lnTo>
                <a:lnTo>
                  <a:pt x="172" y="259"/>
                </a:lnTo>
                <a:lnTo>
                  <a:pt x="161" y="257"/>
                </a:lnTo>
                <a:close/>
                <a:moveTo>
                  <a:pt x="161" y="225"/>
                </a:moveTo>
                <a:lnTo>
                  <a:pt x="180" y="228"/>
                </a:lnTo>
                <a:lnTo>
                  <a:pt x="197" y="237"/>
                </a:lnTo>
                <a:lnTo>
                  <a:pt x="212" y="252"/>
                </a:lnTo>
                <a:lnTo>
                  <a:pt x="221" y="269"/>
                </a:lnTo>
                <a:lnTo>
                  <a:pt x="225" y="290"/>
                </a:lnTo>
                <a:lnTo>
                  <a:pt x="221" y="309"/>
                </a:lnTo>
                <a:lnTo>
                  <a:pt x="212" y="328"/>
                </a:lnTo>
                <a:lnTo>
                  <a:pt x="197" y="341"/>
                </a:lnTo>
                <a:lnTo>
                  <a:pt x="180" y="350"/>
                </a:lnTo>
                <a:lnTo>
                  <a:pt x="161" y="354"/>
                </a:lnTo>
                <a:lnTo>
                  <a:pt x="140" y="350"/>
                </a:lnTo>
                <a:lnTo>
                  <a:pt x="123" y="341"/>
                </a:lnTo>
                <a:lnTo>
                  <a:pt x="108" y="328"/>
                </a:lnTo>
                <a:lnTo>
                  <a:pt x="99" y="309"/>
                </a:lnTo>
                <a:lnTo>
                  <a:pt x="95" y="290"/>
                </a:lnTo>
                <a:lnTo>
                  <a:pt x="99" y="269"/>
                </a:lnTo>
                <a:lnTo>
                  <a:pt x="108" y="252"/>
                </a:lnTo>
                <a:lnTo>
                  <a:pt x="123" y="237"/>
                </a:lnTo>
                <a:lnTo>
                  <a:pt x="140" y="228"/>
                </a:lnTo>
                <a:lnTo>
                  <a:pt x="161" y="225"/>
                </a:lnTo>
                <a:close/>
                <a:moveTo>
                  <a:pt x="64" y="161"/>
                </a:moveTo>
                <a:lnTo>
                  <a:pt x="51" y="164"/>
                </a:lnTo>
                <a:lnTo>
                  <a:pt x="41" y="170"/>
                </a:lnTo>
                <a:lnTo>
                  <a:pt x="34" y="181"/>
                </a:lnTo>
                <a:lnTo>
                  <a:pt x="31" y="193"/>
                </a:lnTo>
                <a:lnTo>
                  <a:pt x="31" y="643"/>
                </a:lnTo>
                <a:lnTo>
                  <a:pt x="34" y="655"/>
                </a:lnTo>
                <a:lnTo>
                  <a:pt x="41" y="665"/>
                </a:lnTo>
                <a:lnTo>
                  <a:pt x="51" y="672"/>
                </a:lnTo>
                <a:lnTo>
                  <a:pt x="64" y="674"/>
                </a:lnTo>
                <a:lnTo>
                  <a:pt x="513" y="674"/>
                </a:lnTo>
                <a:lnTo>
                  <a:pt x="526" y="672"/>
                </a:lnTo>
                <a:lnTo>
                  <a:pt x="536" y="665"/>
                </a:lnTo>
                <a:lnTo>
                  <a:pt x="543" y="655"/>
                </a:lnTo>
                <a:lnTo>
                  <a:pt x="545" y="643"/>
                </a:lnTo>
                <a:lnTo>
                  <a:pt x="545" y="193"/>
                </a:lnTo>
                <a:lnTo>
                  <a:pt x="543" y="181"/>
                </a:lnTo>
                <a:lnTo>
                  <a:pt x="536" y="170"/>
                </a:lnTo>
                <a:lnTo>
                  <a:pt x="526" y="164"/>
                </a:lnTo>
                <a:lnTo>
                  <a:pt x="513" y="161"/>
                </a:lnTo>
                <a:lnTo>
                  <a:pt x="64" y="161"/>
                </a:lnTo>
                <a:close/>
                <a:moveTo>
                  <a:pt x="64" y="129"/>
                </a:moveTo>
                <a:lnTo>
                  <a:pt x="513" y="129"/>
                </a:lnTo>
                <a:lnTo>
                  <a:pt x="534" y="133"/>
                </a:lnTo>
                <a:lnTo>
                  <a:pt x="551" y="142"/>
                </a:lnTo>
                <a:lnTo>
                  <a:pt x="565" y="155"/>
                </a:lnTo>
                <a:lnTo>
                  <a:pt x="574" y="173"/>
                </a:lnTo>
                <a:lnTo>
                  <a:pt x="577" y="193"/>
                </a:lnTo>
                <a:lnTo>
                  <a:pt x="577" y="643"/>
                </a:lnTo>
                <a:lnTo>
                  <a:pt x="574" y="663"/>
                </a:lnTo>
                <a:lnTo>
                  <a:pt x="565" y="681"/>
                </a:lnTo>
                <a:lnTo>
                  <a:pt x="551" y="694"/>
                </a:lnTo>
                <a:lnTo>
                  <a:pt x="534" y="703"/>
                </a:lnTo>
                <a:lnTo>
                  <a:pt x="513" y="707"/>
                </a:lnTo>
                <a:lnTo>
                  <a:pt x="64" y="707"/>
                </a:lnTo>
                <a:lnTo>
                  <a:pt x="43" y="703"/>
                </a:lnTo>
                <a:lnTo>
                  <a:pt x="26" y="694"/>
                </a:lnTo>
                <a:lnTo>
                  <a:pt x="11" y="681"/>
                </a:lnTo>
                <a:lnTo>
                  <a:pt x="2" y="663"/>
                </a:lnTo>
                <a:lnTo>
                  <a:pt x="0" y="643"/>
                </a:lnTo>
                <a:lnTo>
                  <a:pt x="0" y="193"/>
                </a:lnTo>
                <a:lnTo>
                  <a:pt x="2" y="173"/>
                </a:lnTo>
                <a:lnTo>
                  <a:pt x="11" y="155"/>
                </a:lnTo>
                <a:lnTo>
                  <a:pt x="26" y="142"/>
                </a:lnTo>
                <a:lnTo>
                  <a:pt x="43" y="133"/>
                </a:lnTo>
                <a:lnTo>
                  <a:pt x="64" y="129"/>
                </a:lnTo>
                <a:close/>
                <a:moveTo>
                  <a:pt x="192" y="0"/>
                </a:moveTo>
                <a:lnTo>
                  <a:pt x="641" y="0"/>
                </a:lnTo>
                <a:lnTo>
                  <a:pt x="662" y="4"/>
                </a:lnTo>
                <a:lnTo>
                  <a:pt x="679" y="13"/>
                </a:lnTo>
                <a:lnTo>
                  <a:pt x="693" y="26"/>
                </a:lnTo>
                <a:lnTo>
                  <a:pt x="703" y="45"/>
                </a:lnTo>
                <a:lnTo>
                  <a:pt x="705" y="64"/>
                </a:lnTo>
                <a:lnTo>
                  <a:pt x="705" y="515"/>
                </a:lnTo>
                <a:lnTo>
                  <a:pt x="703" y="534"/>
                </a:lnTo>
                <a:lnTo>
                  <a:pt x="693" y="551"/>
                </a:lnTo>
                <a:lnTo>
                  <a:pt x="679" y="566"/>
                </a:lnTo>
                <a:lnTo>
                  <a:pt x="662" y="575"/>
                </a:lnTo>
                <a:lnTo>
                  <a:pt x="641" y="579"/>
                </a:lnTo>
                <a:lnTo>
                  <a:pt x="625" y="579"/>
                </a:lnTo>
                <a:lnTo>
                  <a:pt x="620" y="578"/>
                </a:lnTo>
                <a:lnTo>
                  <a:pt x="616" y="575"/>
                </a:lnTo>
                <a:lnTo>
                  <a:pt x="612" y="572"/>
                </a:lnTo>
                <a:lnTo>
                  <a:pt x="610" y="567"/>
                </a:lnTo>
                <a:lnTo>
                  <a:pt x="610" y="562"/>
                </a:lnTo>
                <a:lnTo>
                  <a:pt x="610" y="557"/>
                </a:lnTo>
                <a:lnTo>
                  <a:pt x="612" y="553"/>
                </a:lnTo>
                <a:lnTo>
                  <a:pt x="616" y="549"/>
                </a:lnTo>
                <a:lnTo>
                  <a:pt x="620" y="547"/>
                </a:lnTo>
                <a:lnTo>
                  <a:pt x="625" y="546"/>
                </a:lnTo>
                <a:lnTo>
                  <a:pt x="641" y="546"/>
                </a:lnTo>
                <a:lnTo>
                  <a:pt x="654" y="544"/>
                </a:lnTo>
                <a:lnTo>
                  <a:pt x="665" y="537"/>
                </a:lnTo>
                <a:lnTo>
                  <a:pt x="671" y="527"/>
                </a:lnTo>
                <a:lnTo>
                  <a:pt x="674" y="515"/>
                </a:lnTo>
                <a:lnTo>
                  <a:pt x="674" y="64"/>
                </a:lnTo>
                <a:lnTo>
                  <a:pt x="671" y="53"/>
                </a:lnTo>
                <a:lnTo>
                  <a:pt x="665" y="42"/>
                </a:lnTo>
                <a:lnTo>
                  <a:pt x="654" y="36"/>
                </a:lnTo>
                <a:lnTo>
                  <a:pt x="641" y="33"/>
                </a:lnTo>
                <a:lnTo>
                  <a:pt x="192" y="33"/>
                </a:lnTo>
                <a:lnTo>
                  <a:pt x="180" y="36"/>
                </a:lnTo>
                <a:lnTo>
                  <a:pt x="170" y="42"/>
                </a:lnTo>
                <a:lnTo>
                  <a:pt x="162" y="53"/>
                </a:lnTo>
                <a:lnTo>
                  <a:pt x="161" y="64"/>
                </a:lnTo>
                <a:lnTo>
                  <a:pt x="161" y="80"/>
                </a:lnTo>
                <a:lnTo>
                  <a:pt x="159" y="85"/>
                </a:lnTo>
                <a:lnTo>
                  <a:pt x="157" y="91"/>
                </a:lnTo>
                <a:lnTo>
                  <a:pt x="154" y="93"/>
                </a:lnTo>
                <a:lnTo>
                  <a:pt x="149" y="96"/>
                </a:lnTo>
                <a:lnTo>
                  <a:pt x="144" y="97"/>
                </a:lnTo>
                <a:lnTo>
                  <a:pt x="138" y="96"/>
                </a:lnTo>
                <a:lnTo>
                  <a:pt x="134" y="93"/>
                </a:lnTo>
                <a:lnTo>
                  <a:pt x="130" y="91"/>
                </a:lnTo>
                <a:lnTo>
                  <a:pt x="129" y="85"/>
                </a:lnTo>
                <a:lnTo>
                  <a:pt x="128" y="80"/>
                </a:lnTo>
                <a:lnTo>
                  <a:pt x="128" y="64"/>
                </a:lnTo>
                <a:lnTo>
                  <a:pt x="132" y="45"/>
                </a:lnTo>
                <a:lnTo>
                  <a:pt x="140" y="26"/>
                </a:lnTo>
                <a:lnTo>
                  <a:pt x="154" y="13"/>
                </a:lnTo>
                <a:lnTo>
                  <a:pt x="172" y="4"/>
                </a:lnTo>
                <a:lnTo>
                  <a:pt x="19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5" name="Freeform 58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57094" y="2514533"/>
            <a:ext cx="444750" cy="445380"/>
          </a:xfrm>
          <a:custGeom>
            <a:avLst/>
            <a:gdLst>
              <a:gd name="T0" fmla="*/ 321 w 706"/>
              <a:gd name="T1" fmla="*/ 515 h 707"/>
              <a:gd name="T2" fmla="*/ 160 w 706"/>
              <a:gd name="T3" fmla="*/ 579 h 707"/>
              <a:gd name="T4" fmla="*/ 567 w 706"/>
              <a:gd name="T5" fmla="*/ 483 h 707"/>
              <a:gd name="T6" fmla="*/ 577 w 706"/>
              <a:gd name="T7" fmla="*/ 600 h 707"/>
              <a:gd name="T8" fmla="*/ 461 w 706"/>
              <a:gd name="T9" fmla="*/ 610 h 707"/>
              <a:gd name="T10" fmla="*/ 450 w 706"/>
              <a:gd name="T11" fmla="*/ 494 h 707"/>
              <a:gd name="T12" fmla="*/ 241 w 706"/>
              <a:gd name="T13" fmla="*/ 482 h 707"/>
              <a:gd name="T14" fmla="*/ 257 w 706"/>
              <a:gd name="T15" fmla="*/ 594 h 707"/>
              <a:gd name="T16" fmla="*/ 144 w 706"/>
              <a:gd name="T17" fmla="*/ 610 h 707"/>
              <a:gd name="T18" fmla="*/ 128 w 706"/>
              <a:gd name="T19" fmla="*/ 499 h 707"/>
              <a:gd name="T20" fmla="*/ 482 w 706"/>
              <a:gd name="T21" fmla="*/ 354 h 707"/>
              <a:gd name="T22" fmla="*/ 321 w 706"/>
              <a:gd name="T23" fmla="*/ 418 h 707"/>
              <a:gd name="T24" fmla="*/ 224 w 706"/>
              <a:gd name="T25" fmla="*/ 418 h 707"/>
              <a:gd name="T26" fmla="*/ 571 w 706"/>
              <a:gd name="T27" fmla="*/ 325 h 707"/>
              <a:gd name="T28" fmla="*/ 575 w 706"/>
              <a:gd name="T29" fmla="*/ 444 h 707"/>
              <a:gd name="T30" fmla="*/ 456 w 706"/>
              <a:gd name="T31" fmla="*/ 446 h 707"/>
              <a:gd name="T32" fmla="*/ 453 w 706"/>
              <a:gd name="T33" fmla="*/ 329 h 707"/>
              <a:gd name="T34" fmla="*/ 406 w 706"/>
              <a:gd name="T35" fmla="*/ 322 h 707"/>
              <a:gd name="T36" fmla="*/ 416 w 706"/>
              <a:gd name="T37" fmla="*/ 439 h 707"/>
              <a:gd name="T38" fmla="*/ 300 w 706"/>
              <a:gd name="T39" fmla="*/ 449 h 707"/>
              <a:gd name="T40" fmla="*/ 289 w 706"/>
              <a:gd name="T41" fmla="*/ 333 h 707"/>
              <a:gd name="T42" fmla="*/ 241 w 706"/>
              <a:gd name="T43" fmla="*/ 322 h 707"/>
              <a:gd name="T44" fmla="*/ 257 w 706"/>
              <a:gd name="T45" fmla="*/ 435 h 707"/>
              <a:gd name="T46" fmla="*/ 144 w 706"/>
              <a:gd name="T47" fmla="*/ 450 h 707"/>
              <a:gd name="T48" fmla="*/ 128 w 706"/>
              <a:gd name="T49" fmla="*/ 338 h 707"/>
              <a:gd name="T50" fmla="*/ 482 w 706"/>
              <a:gd name="T51" fmla="*/ 194 h 707"/>
              <a:gd name="T52" fmla="*/ 321 w 706"/>
              <a:gd name="T53" fmla="*/ 258 h 707"/>
              <a:gd name="T54" fmla="*/ 224 w 706"/>
              <a:gd name="T55" fmla="*/ 258 h 707"/>
              <a:gd name="T56" fmla="*/ 571 w 706"/>
              <a:gd name="T57" fmla="*/ 164 h 707"/>
              <a:gd name="T58" fmla="*/ 575 w 706"/>
              <a:gd name="T59" fmla="*/ 283 h 707"/>
              <a:gd name="T60" fmla="*/ 456 w 706"/>
              <a:gd name="T61" fmla="*/ 287 h 707"/>
              <a:gd name="T62" fmla="*/ 453 w 706"/>
              <a:gd name="T63" fmla="*/ 168 h 707"/>
              <a:gd name="T64" fmla="*/ 406 w 706"/>
              <a:gd name="T65" fmla="*/ 162 h 707"/>
              <a:gd name="T66" fmla="*/ 416 w 706"/>
              <a:gd name="T67" fmla="*/ 279 h 707"/>
              <a:gd name="T68" fmla="*/ 300 w 706"/>
              <a:gd name="T69" fmla="*/ 289 h 707"/>
              <a:gd name="T70" fmla="*/ 289 w 706"/>
              <a:gd name="T71" fmla="*/ 172 h 707"/>
              <a:gd name="T72" fmla="*/ 241 w 706"/>
              <a:gd name="T73" fmla="*/ 161 h 707"/>
              <a:gd name="T74" fmla="*/ 257 w 706"/>
              <a:gd name="T75" fmla="*/ 274 h 707"/>
              <a:gd name="T76" fmla="*/ 144 w 706"/>
              <a:gd name="T77" fmla="*/ 289 h 707"/>
              <a:gd name="T78" fmla="*/ 128 w 706"/>
              <a:gd name="T79" fmla="*/ 177 h 707"/>
              <a:gd name="T80" fmla="*/ 64 w 706"/>
              <a:gd name="T81" fmla="*/ 97 h 707"/>
              <a:gd name="T82" fmla="*/ 296 w 706"/>
              <a:gd name="T83" fmla="*/ 486 h 707"/>
              <a:gd name="T84" fmla="*/ 414 w 706"/>
              <a:gd name="T85" fmla="*/ 488 h 707"/>
              <a:gd name="T86" fmla="*/ 64 w 706"/>
              <a:gd name="T87" fmla="*/ 97 h 707"/>
              <a:gd name="T88" fmla="*/ 48 w 706"/>
              <a:gd name="T89" fmla="*/ 0 h 707"/>
              <a:gd name="T90" fmla="*/ 674 w 706"/>
              <a:gd name="T91" fmla="*/ 17 h 707"/>
              <a:gd name="T92" fmla="*/ 706 w 706"/>
              <a:gd name="T93" fmla="*/ 76 h 707"/>
              <a:gd name="T94" fmla="*/ 690 w 706"/>
              <a:gd name="T95" fmla="*/ 97 h 707"/>
              <a:gd name="T96" fmla="*/ 662 w 706"/>
              <a:gd name="T97" fmla="*/ 706 h 707"/>
              <a:gd name="T98" fmla="*/ 33 w 706"/>
              <a:gd name="T99" fmla="*/ 697 h 707"/>
              <a:gd name="T100" fmla="*/ 3 w 706"/>
              <a:gd name="T101" fmla="*/ 90 h 707"/>
              <a:gd name="T102" fmla="*/ 10 w 706"/>
              <a:gd name="T103" fmla="*/ 66 h 707"/>
              <a:gd name="T104" fmla="*/ 38 w 706"/>
              <a:gd name="T105" fmla="*/ 4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06" h="707">
                <a:moveTo>
                  <a:pt x="482" y="515"/>
                </a:moveTo>
                <a:lnTo>
                  <a:pt x="482" y="579"/>
                </a:lnTo>
                <a:lnTo>
                  <a:pt x="546" y="579"/>
                </a:lnTo>
                <a:lnTo>
                  <a:pt x="546" y="515"/>
                </a:lnTo>
                <a:lnTo>
                  <a:pt x="482" y="515"/>
                </a:lnTo>
                <a:close/>
                <a:moveTo>
                  <a:pt x="321" y="515"/>
                </a:moveTo>
                <a:lnTo>
                  <a:pt x="321" y="674"/>
                </a:lnTo>
                <a:lnTo>
                  <a:pt x="385" y="674"/>
                </a:lnTo>
                <a:lnTo>
                  <a:pt x="385" y="515"/>
                </a:lnTo>
                <a:lnTo>
                  <a:pt x="321" y="515"/>
                </a:lnTo>
                <a:close/>
                <a:moveTo>
                  <a:pt x="160" y="515"/>
                </a:moveTo>
                <a:lnTo>
                  <a:pt x="160" y="579"/>
                </a:lnTo>
                <a:lnTo>
                  <a:pt x="224" y="579"/>
                </a:lnTo>
                <a:lnTo>
                  <a:pt x="224" y="515"/>
                </a:lnTo>
                <a:lnTo>
                  <a:pt x="160" y="515"/>
                </a:lnTo>
                <a:close/>
                <a:moveTo>
                  <a:pt x="465" y="482"/>
                </a:moveTo>
                <a:lnTo>
                  <a:pt x="562" y="482"/>
                </a:lnTo>
                <a:lnTo>
                  <a:pt x="567" y="483"/>
                </a:lnTo>
                <a:lnTo>
                  <a:pt x="571" y="486"/>
                </a:lnTo>
                <a:lnTo>
                  <a:pt x="575" y="488"/>
                </a:lnTo>
                <a:lnTo>
                  <a:pt x="577" y="494"/>
                </a:lnTo>
                <a:lnTo>
                  <a:pt x="577" y="499"/>
                </a:lnTo>
                <a:lnTo>
                  <a:pt x="577" y="594"/>
                </a:lnTo>
                <a:lnTo>
                  <a:pt x="577" y="600"/>
                </a:lnTo>
                <a:lnTo>
                  <a:pt x="575" y="604"/>
                </a:lnTo>
                <a:lnTo>
                  <a:pt x="571" y="608"/>
                </a:lnTo>
                <a:lnTo>
                  <a:pt x="567" y="610"/>
                </a:lnTo>
                <a:lnTo>
                  <a:pt x="562" y="610"/>
                </a:lnTo>
                <a:lnTo>
                  <a:pt x="465" y="610"/>
                </a:lnTo>
                <a:lnTo>
                  <a:pt x="461" y="610"/>
                </a:lnTo>
                <a:lnTo>
                  <a:pt x="456" y="608"/>
                </a:lnTo>
                <a:lnTo>
                  <a:pt x="453" y="604"/>
                </a:lnTo>
                <a:lnTo>
                  <a:pt x="450" y="600"/>
                </a:lnTo>
                <a:lnTo>
                  <a:pt x="449" y="594"/>
                </a:lnTo>
                <a:lnTo>
                  <a:pt x="449" y="499"/>
                </a:lnTo>
                <a:lnTo>
                  <a:pt x="450" y="494"/>
                </a:lnTo>
                <a:lnTo>
                  <a:pt x="453" y="488"/>
                </a:lnTo>
                <a:lnTo>
                  <a:pt x="456" y="486"/>
                </a:lnTo>
                <a:lnTo>
                  <a:pt x="461" y="483"/>
                </a:lnTo>
                <a:lnTo>
                  <a:pt x="465" y="482"/>
                </a:lnTo>
                <a:close/>
                <a:moveTo>
                  <a:pt x="144" y="482"/>
                </a:moveTo>
                <a:lnTo>
                  <a:pt x="241" y="482"/>
                </a:lnTo>
                <a:lnTo>
                  <a:pt x="246" y="483"/>
                </a:lnTo>
                <a:lnTo>
                  <a:pt x="250" y="486"/>
                </a:lnTo>
                <a:lnTo>
                  <a:pt x="254" y="488"/>
                </a:lnTo>
                <a:lnTo>
                  <a:pt x="255" y="494"/>
                </a:lnTo>
                <a:lnTo>
                  <a:pt x="257" y="499"/>
                </a:lnTo>
                <a:lnTo>
                  <a:pt x="257" y="594"/>
                </a:lnTo>
                <a:lnTo>
                  <a:pt x="255" y="600"/>
                </a:lnTo>
                <a:lnTo>
                  <a:pt x="254" y="604"/>
                </a:lnTo>
                <a:lnTo>
                  <a:pt x="250" y="608"/>
                </a:lnTo>
                <a:lnTo>
                  <a:pt x="246" y="610"/>
                </a:lnTo>
                <a:lnTo>
                  <a:pt x="241" y="610"/>
                </a:lnTo>
                <a:lnTo>
                  <a:pt x="144" y="610"/>
                </a:lnTo>
                <a:lnTo>
                  <a:pt x="139" y="610"/>
                </a:lnTo>
                <a:lnTo>
                  <a:pt x="135" y="608"/>
                </a:lnTo>
                <a:lnTo>
                  <a:pt x="131" y="604"/>
                </a:lnTo>
                <a:lnTo>
                  <a:pt x="130" y="600"/>
                </a:lnTo>
                <a:lnTo>
                  <a:pt x="128" y="594"/>
                </a:lnTo>
                <a:lnTo>
                  <a:pt x="128" y="499"/>
                </a:lnTo>
                <a:lnTo>
                  <a:pt x="130" y="494"/>
                </a:lnTo>
                <a:lnTo>
                  <a:pt x="131" y="488"/>
                </a:lnTo>
                <a:lnTo>
                  <a:pt x="135" y="486"/>
                </a:lnTo>
                <a:lnTo>
                  <a:pt x="139" y="483"/>
                </a:lnTo>
                <a:lnTo>
                  <a:pt x="144" y="482"/>
                </a:lnTo>
                <a:close/>
                <a:moveTo>
                  <a:pt x="482" y="354"/>
                </a:moveTo>
                <a:lnTo>
                  <a:pt x="482" y="418"/>
                </a:lnTo>
                <a:lnTo>
                  <a:pt x="546" y="418"/>
                </a:lnTo>
                <a:lnTo>
                  <a:pt x="546" y="354"/>
                </a:lnTo>
                <a:lnTo>
                  <a:pt x="482" y="354"/>
                </a:lnTo>
                <a:close/>
                <a:moveTo>
                  <a:pt x="321" y="354"/>
                </a:moveTo>
                <a:lnTo>
                  <a:pt x="321" y="418"/>
                </a:lnTo>
                <a:lnTo>
                  <a:pt x="385" y="418"/>
                </a:lnTo>
                <a:lnTo>
                  <a:pt x="385" y="354"/>
                </a:lnTo>
                <a:lnTo>
                  <a:pt x="321" y="354"/>
                </a:lnTo>
                <a:close/>
                <a:moveTo>
                  <a:pt x="160" y="354"/>
                </a:moveTo>
                <a:lnTo>
                  <a:pt x="160" y="418"/>
                </a:lnTo>
                <a:lnTo>
                  <a:pt x="224" y="418"/>
                </a:lnTo>
                <a:lnTo>
                  <a:pt x="224" y="354"/>
                </a:lnTo>
                <a:lnTo>
                  <a:pt x="160" y="354"/>
                </a:lnTo>
                <a:close/>
                <a:moveTo>
                  <a:pt x="465" y="322"/>
                </a:moveTo>
                <a:lnTo>
                  <a:pt x="562" y="322"/>
                </a:lnTo>
                <a:lnTo>
                  <a:pt x="567" y="322"/>
                </a:lnTo>
                <a:lnTo>
                  <a:pt x="571" y="325"/>
                </a:lnTo>
                <a:lnTo>
                  <a:pt x="575" y="329"/>
                </a:lnTo>
                <a:lnTo>
                  <a:pt x="577" y="333"/>
                </a:lnTo>
                <a:lnTo>
                  <a:pt x="577" y="338"/>
                </a:lnTo>
                <a:lnTo>
                  <a:pt x="577" y="435"/>
                </a:lnTo>
                <a:lnTo>
                  <a:pt x="577" y="439"/>
                </a:lnTo>
                <a:lnTo>
                  <a:pt x="575" y="444"/>
                </a:lnTo>
                <a:lnTo>
                  <a:pt x="571" y="446"/>
                </a:lnTo>
                <a:lnTo>
                  <a:pt x="567" y="449"/>
                </a:lnTo>
                <a:lnTo>
                  <a:pt x="562" y="450"/>
                </a:lnTo>
                <a:lnTo>
                  <a:pt x="465" y="450"/>
                </a:lnTo>
                <a:lnTo>
                  <a:pt x="461" y="449"/>
                </a:lnTo>
                <a:lnTo>
                  <a:pt x="456" y="446"/>
                </a:lnTo>
                <a:lnTo>
                  <a:pt x="453" y="444"/>
                </a:lnTo>
                <a:lnTo>
                  <a:pt x="450" y="439"/>
                </a:lnTo>
                <a:lnTo>
                  <a:pt x="449" y="435"/>
                </a:lnTo>
                <a:lnTo>
                  <a:pt x="449" y="338"/>
                </a:lnTo>
                <a:lnTo>
                  <a:pt x="450" y="333"/>
                </a:lnTo>
                <a:lnTo>
                  <a:pt x="453" y="329"/>
                </a:lnTo>
                <a:lnTo>
                  <a:pt x="456" y="325"/>
                </a:lnTo>
                <a:lnTo>
                  <a:pt x="461" y="322"/>
                </a:lnTo>
                <a:lnTo>
                  <a:pt x="465" y="322"/>
                </a:lnTo>
                <a:close/>
                <a:moveTo>
                  <a:pt x="305" y="322"/>
                </a:moveTo>
                <a:lnTo>
                  <a:pt x="401" y="322"/>
                </a:lnTo>
                <a:lnTo>
                  <a:pt x="406" y="322"/>
                </a:lnTo>
                <a:lnTo>
                  <a:pt x="411" y="325"/>
                </a:lnTo>
                <a:lnTo>
                  <a:pt x="414" y="329"/>
                </a:lnTo>
                <a:lnTo>
                  <a:pt x="416" y="333"/>
                </a:lnTo>
                <a:lnTo>
                  <a:pt x="418" y="338"/>
                </a:lnTo>
                <a:lnTo>
                  <a:pt x="418" y="435"/>
                </a:lnTo>
                <a:lnTo>
                  <a:pt x="416" y="439"/>
                </a:lnTo>
                <a:lnTo>
                  <a:pt x="414" y="444"/>
                </a:lnTo>
                <a:lnTo>
                  <a:pt x="411" y="446"/>
                </a:lnTo>
                <a:lnTo>
                  <a:pt x="406" y="449"/>
                </a:lnTo>
                <a:lnTo>
                  <a:pt x="401" y="450"/>
                </a:lnTo>
                <a:lnTo>
                  <a:pt x="305" y="450"/>
                </a:lnTo>
                <a:lnTo>
                  <a:pt x="300" y="449"/>
                </a:lnTo>
                <a:lnTo>
                  <a:pt x="296" y="446"/>
                </a:lnTo>
                <a:lnTo>
                  <a:pt x="292" y="444"/>
                </a:lnTo>
                <a:lnTo>
                  <a:pt x="289" y="439"/>
                </a:lnTo>
                <a:lnTo>
                  <a:pt x="289" y="435"/>
                </a:lnTo>
                <a:lnTo>
                  <a:pt x="289" y="338"/>
                </a:lnTo>
                <a:lnTo>
                  <a:pt x="289" y="333"/>
                </a:lnTo>
                <a:lnTo>
                  <a:pt x="292" y="329"/>
                </a:lnTo>
                <a:lnTo>
                  <a:pt x="296" y="325"/>
                </a:lnTo>
                <a:lnTo>
                  <a:pt x="300" y="322"/>
                </a:lnTo>
                <a:lnTo>
                  <a:pt x="305" y="322"/>
                </a:lnTo>
                <a:close/>
                <a:moveTo>
                  <a:pt x="144" y="322"/>
                </a:moveTo>
                <a:lnTo>
                  <a:pt x="241" y="322"/>
                </a:lnTo>
                <a:lnTo>
                  <a:pt x="246" y="322"/>
                </a:lnTo>
                <a:lnTo>
                  <a:pt x="250" y="325"/>
                </a:lnTo>
                <a:lnTo>
                  <a:pt x="254" y="329"/>
                </a:lnTo>
                <a:lnTo>
                  <a:pt x="255" y="333"/>
                </a:lnTo>
                <a:lnTo>
                  <a:pt x="257" y="338"/>
                </a:lnTo>
                <a:lnTo>
                  <a:pt x="257" y="435"/>
                </a:lnTo>
                <a:lnTo>
                  <a:pt x="255" y="439"/>
                </a:lnTo>
                <a:lnTo>
                  <a:pt x="254" y="444"/>
                </a:lnTo>
                <a:lnTo>
                  <a:pt x="250" y="446"/>
                </a:lnTo>
                <a:lnTo>
                  <a:pt x="246" y="449"/>
                </a:lnTo>
                <a:lnTo>
                  <a:pt x="241" y="450"/>
                </a:lnTo>
                <a:lnTo>
                  <a:pt x="144" y="450"/>
                </a:lnTo>
                <a:lnTo>
                  <a:pt x="139" y="449"/>
                </a:lnTo>
                <a:lnTo>
                  <a:pt x="135" y="446"/>
                </a:lnTo>
                <a:lnTo>
                  <a:pt x="131" y="444"/>
                </a:lnTo>
                <a:lnTo>
                  <a:pt x="130" y="439"/>
                </a:lnTo>
                <a:lnTo>
                  <a:pt x="128" y="435"/>
                </a:lnTo>
                <a:lnTo>
                  <a:pt x="128" y="338"/>
                </a:lnTo>
                <a:lnTo>
                  <a:pt x="130" y="333"/>
                </a:lnTo>
                <a:lnTo>
                  <a:pt x="131" y="329"/>
                </a:lnTo>
                <a:lnTo>
                  <a:pt x="135" y="325"/>
                </a:lnTo>
                <a:lnTo>
                  <a:pt x="139" y="322"/>
                </a:lnTo>
                <a:lnTo>
                  <a:pt x="144" y="322"/>
                </a:lnTo>
                <a:close/>
                <a:moveTo>
                  <a:pt x="482" y="194"/>
                </a:moveTo>
                <a:lnTo>
                  <a:pt x="482" y="258"/>
                </a:lnTo>
                <a:lnTo>
                  <a:pt x="546" y="258"/>
                </a:lnTo>
                <a:lnTo>
                  <a:pt x="546" y="194"/>
                </a:lnTo>
                <a:lnTo>
                  <a:pt x="482" y="194"/>
                </a:lnTo>
                <a:close/>
                <a:moveTo>
                  <a:pt x="321" y="194"/>
                </a:moveTo>
                <a:lnTo>
                  <a:pt x="321" y="258"/>
                </a:lnTo>
                <a:lnTo>
                  <a:pt x="385" y="258"/>
                </a:lnTo>
                <a:lnTo>
                  <a:pt x="385" y="194"/>
                </a:lnTo>
                <a:lnTo>
                  <a:pt x="321" y="194"/>
                </a:lnTo>
                <a:close/>
                <a:moveTo>
                  <a:pt x="160" y="194"/>
                </a:moveTo>
                <a:lnTo>
                  <a:pt x="160" y="258"/>
                </a:lnTo>
                <a:lnTo>
                  <a:pt x="224" y="258"/>
                </a:lnTo>
                <a:lnTo>
                  <a:pt x="224" y="194"/>
                </a:lnTo>
                <a:lnTo>
                  <a:pt x="160" y="194"/>
                </a:lnTo>
                <a:close/>
                <a:moveTo>
                  <a:pt x="465" y="161"/>
                </a:moveTo>
                <a:lnTo>
                  <a:pt x="562" y="161"/>
                </a:lnTo>
                <a:lnTo>
                  <a:pt x="567" y="162"/>
                </a:lnTo>
                <a:lnTo>
                  <a:pt x="571" y="164"/>
                </a:lnTo>
                <a:lnTo>
                  <a:pt x="575" y="168"/>
                </a:lnTo>
                <a:lnTo>
                  <a:pt x="577" y="172"/>
                </a:lnTo>
                <a:lnTo>
                  <a:pt x="577" y="177"/>
                </a:lnTo>
                <a:lnTo>
                  <a:pt x="577" y="274"/>
                </a:lnTo>
                <a:lnTo>
                  <a:pt x="577" y="279"/>
                </a:lnTo>
                <a:lnTo>
                  <a:pt x="575" y="283"/>
                </a:lnTo>
                <a:lnTo>
                  <a:pt x="571" y="287"/>
                </a:lnTo>
                <a:lnTo>
                  <a:pt x="567" y="289"/>
                </a:lnTo>
                <a:lnTo>
                  <a:pt x="562" y="289"/>
                </a:lnTo>
                <a:lnTo>
                  <a:pt x="465" y="289"/>
                </a:lnTo>
                <a:lnTo>
                  <a:pt x="461" y="289"/>
                </a:lnTo>
                <a:lnTo>
                  <a:pt x="456" y="287"/>
                </a:lnTo>
                <a:lnTo>
                  <a:pt x="453" y="283"/>
                </a:lnTo>
                <a:lnTo>
                  <a:pt x="450" y="279"/>
                </a:lnTo>
                <a:lnTo>
                  <a:pt x="449" y="274"/>
                </a:lnTo>
                <a:lnTo>
                  <a:pt x="449" y="177"/>
                </a:lnTo>
                <a:lnTo>
                  <a:pt x="450" y="172"/>
                </a:lnTo>
                <a:lnTo>
                  <a:pt x="453" y="168"/>
                </a:lnTo>
                <a:lnTo>
                  <a:pt x="456" y="164"/>
                </a:lnTo>
                <a:lnTo>
                  <a:pt x="461" y="162"/>
                </a:lnTo>
                <a:lnTo>
                  <a:pt x="465" y="161"/>
                </a:lnTo>
                <a:close/>
                <a:moveTo>
                  <a:pt x="305" y="161"/>
                </a:moveTo>
                <a:lnTo>
                  <a:pt x="401" y="161"/>
                </a:lnTo>
                <a:lnTo>
                  <a:pt x="406" y="162"/>
                </a:lnTo>
                <a:lnTo>
                  <a:pt x="411" y="164"/>
                </a:lnTo>
                <a:lnTo>
                  <a:pt x="414" y="168"/>
                </a:lnTo>
                <a:lnTo>
                  <a:pt x="416" y="172"/>
                </a:lnTo>
                <a:lnTo>
                  <a:pt x="418" y="177"/>
                </a:lnTo>
                <a:lnTo>
                  <a:pt x="418" y="274"/>
                </a:lnTo>
                <a:lnTo>
                  <a:pt x="416" y="279"/>
                </a:lnTo>
                <a:lnTo>
                  <a:pt x="414" y="283"/>
                </a:lnTo>
                <a:lnTo>
                  <a:pt x="411" y="287"/>
                </a:lnTo>
                <a:lnTo>
                  <a:pt x="406" y="289"/>
                </a:lnTo>
                <a:lnTo>
                  <a:pt x="401" y="289"/>
                </a:lnTo>
                <a:lnTo>
                  <a:pt x="305" y="289"/>
                </a:lnTo>
                <a:lnTo>
                  <a:pt x="300" y="289"/>
                </a:lnTo>
                <a:lnTo>
                  <a:pt x="296" y="287"/>
                </a:lnTo>
                <a:lnTo>
                  <a:pt x="292" y="283"/>
                </a:lnTo>
                <a:lnTo>
                  <a:pt x="289" y="279"/>
                </a:lnTo>
                <a:lnTo>
                  <a:pt x="289" y="274"/>
                </a:lnTo>
                <a:lnTo>
                  <a:pt x="289" y="177"/>
                </a:lnTo>
                <a:lnTo>
                  <a:pt x="289" y="172"/>
                </a:lnTo>
                <a:lnTo>
                  <a:pt x="292" y="168"/>
                </a:lnTo>
                <a:lnTo>
                  <a:pt x="296" y="164"/>
                </a:lnTo>
                <a:lnTo>
                  <a:pt x="300" y="162"/>
                </a:lnTo>
                <a:lnTo>
                  <a:pt x="305" y="161"/>
                </a:lnTo>
                <a:close/>
                <a:moveTo>
                  <a:pt x="144" y="161"/>
                </a:moveTo>
                <a:lnTo>
                  <a:pt x="241" y="161"/>
                </a:lnTo>
                <a:lnTo>
                  <a:pt x="246" y="162"/>
                </a:lnTo>
                <a:lnTo>
                  <a:pt x="250" y="164"/>
                </a:lnTo>
                <a:lnTo>
                  <a:pt x="254" y="168"/>
                </a:lnTo>
                <a:lnTo>
                  <a:pt x="255" y="172"/>
                </a:lnTo>
                <a:lnTo>
                  <a:pt x="257" y="177"/>
                </a:lnTo>
                <a:lnTo>
                  <a:pt x="257" y="274"/>
                </a:lnTo>
                <a:lnTo>
                  <a:pt x="255" y="279"/>
                </a:lnTo>
                <a:lnTo>
                  <a:pt x="254" y="283"/>
                </a:lnTo>
                <a:lnTo>
                  <a:pt x="250" y="287"/>
                </a:lnTo>
                <a:lnTo>
                  <a:pt x="246" y="289"/>
                </a:lnTo>
                <a:lnTo>
                  <a:pt x="241" y="289"/>
                </a:lnTo>
                <a:lnTo>
                  <a:pt x="144" y="289"/>
                </a:lnTo>
                <a:lnTo>
                  <a:pt x="139" y="289"/>
                </a:lnTo>
                <a:lnTo>
                  <a:pt x="135" y="287"/>
                </a:lnTo>
                <a:lnTo>
                  <a:pt x="131" y="283"/>
                </a:lnTo>
                <a:lnTo>
                  <a:pt x="130" y="279"/>
                </a:lnTo>
                <a:lnTo>
                  <a:pt x="128" y="274"/>
                </a:lnTo>
                <a:lnTo>
                  <a:pt x="128" y="177"/>
                </a:lnTo>
                <a:lnTo>
                  <a:pt x="130" y="172"/>
                </a:lnTo>
                <a:lnTo>
                  <a:pt x="131" y="168"/>
                </a:lnTo>
                <a:lnTo>
                  <a:pt x="135" y="164"/>
                </a:lnTo>
                <a:lnTo>
                  <a:pt x="139" y="162"/>
                </a:lnTo>
                <a:lnTo>
                  <a:pt x="144" y="161"/>
                </a:lnTo>
                <a:close/>
                <a:moveTo>
                  <a:pt x="64" y="97"/>
                </a:moveTo>
                <a:lnTo>
                  <a:pt x="64" y="674"/>
                </a:lnTo>
                <a:lnTo>
                  <a:pt x="289" y="674"/>
                </a:lnTo>
                <a:lnTo>
                  <a:pt x="289" y="499"/>
                </a:lnTo>
                <a:lnTo>
                  <a:pt x="289" y="494"/>
                </a:lnTo>
                <a:lnTo>
                  <a:pt x="292" y="488"/>
                </a:lnTo>
                <a:lnTo>
                  <a:pt x="296" y="486"/>
                </a:lnTo>
                <a:lnTo>
                  <a:pt x="300" y="483"/>
                </a:lnTo>
                <a:lnTo>
                  <a:pt x="305" y="482"/>
                </a:lnTo>
                <a:lnTo>
                  <a:pt x="401" y="482"/>
                </a:lnTo>
                <a:lnTo>
                  <a:pt x="406" y="483"/>
                </a:lnTo>
                <a:lnTo>
                  <a:pt x="411" y="486"/>
                </a:lnTo>
                <a:lnTo>
                  <a:pt x="414" y="488"/>
                </a:lnTo>
                <a:lnTo>
                  <a:pt x="416" y="494"/>
                </a:lnTo>
                <a:lnTo>
                  <a:pt x="418" y="499"/>
                </a:lnTo>
                <a:lnTo>
                  <a:pt x="418" y="674"/>
                </a:lnTo>
                <a:lnTo>
                  <a:pt x="641" y="674"/>
                </a:lnTo>
                <a:lnTo>
                  <a:pt x="641" y="97"/>
                </a:lnTo>
                <a:lnTo>
                  <a:pt x="64" y="97"/>
                </a:lnTo>
                <a:close/>
                <a:moveTo>
                  <a:pt x="64" y="33"/>
                </a:moveTo>
                <a:lnTo>
                  <a:pt x="64" y="66"/>
                </a:lnTo>
                <a:lnTo>
                  <a:pt x="641" y="66"/>
                </a:lnTo>
                <a:lnTo>
                  <a:pt x="641" y="33"/>
                </a:lnTo>
                <a:lnTo>
                  <a:pt x="64" y="33"/>
                </a:lnTo>
                <a:close/>
                <a:moveTo>
                  <a:pt x="48" y="0"/>
                </a:moveTo>
                <a:lnTo>
                  <a:pt x="658" y="0"/>
                </a:lnTo>
                <a:lnTo>
                  <a:pt x="662" y="1"/>
                </a:lnTo>
                <a:lnTo>
                  <a:pt x="668" y="4"/>
                </a:lnTo>
                <a:lnTo>
                  <a:pt x="670" y="7"/>
                </a:lnTo>
                <a:lnTo>
                  <a:pt x="673" y="12"/>
                </a:lnTo>
                <a:lnTo>
                  <a:pt x="674" y="17"/>
                </a:lnTo>
                <a:lnTo>
                  <a:pt x="674" y="66"/>
                </a:lnTo>
                <a:lnTo>
                  <a:pt x="690" y="66"/>
                </a:lnTo>
                <a:lnTo>
                  <a:pt x="695" y="66"/>
                </a:lnTo>
                <a:lnTo>
                  <a:pt x="699" y="68"/>
                </a:lnTo>
                <a:lnTo>
                  <a:pt x="703" y="72"/>
                </a:lnTo>
                <a:lnTo>
                  <a:pt x="706" y="76"/>
                </a:lnTo>
                <a:lnTo>
                  <a:pt x="706" y="81"/>
                </a:lnTo>
                <a:lnTo>
                  <a:pt x="706" y="86"/>
                </a:lnTo>
                <a:lnTo>
                  <a:pt x="703" y="90"/>
                </a:lnTo>
                <a:lnTo>
                  <a:pt x="699" y="94"/>
                </a:lnTo>
                <a:lnTo>
                  <a:pt x="695" y="96"/>
                </a:lnTo>
                <a:lnTo>
                  <a:pt x="690" y="97"/>
                </a:lnTo>
                <a:lnTo>
                  <a:pt x="674" y="97"/>
                </a:lnTo>
                <a:lnTo>
                  <a:pt x="674" y="691"/>
                </a:lnTo>
                <a:lnTo>
                  <a:pt x="673" y="697"/>
                </a:lnTo>
                <a:lnTo>
                  <a:pt x="670" y="700"/>
                </a:lnTo>
                <a:lnTo>
                  <a:pt x="668" y="704"/>
                </a:lnTo>
                <a:lnTo>
                  <a:pt x="662" y="706"/>
                </a:lnTo>
                <a:lnTo>
                  <a:pt x="658" y="707"/>
                </a:lnTo>
                <a:lnTo>
                  <a:pt x="48" y="707"/>
                </a:lnTo>
                <a:lnTo>
                  <a:pt x="43" y="706"/>
                </a:lnTo>
                <a:lnTo>
                  <a:pt x="38" y="704"/>
                </a:lnTo>
                <a:lnTo>
                  <a:pt x="35" y="700"/>
                </a:lnTo>
                <a:lnTo>
                  <a:pt x="33" y="697"/>
                </a:lnTo>
                <a:lnTo>
                  <a:pt x="31" y="691"/>
                </a:lnTo>
                <a:lnTo>
                  <a:pt x="31" y="97"/>
                </a:lnTo>
                <a:lnTo>
                  <a:pt x="16" y="97"/>
                </a:lnTo>
                <a:lnTo>
                  <a:pt x="10" y="96"/>
                </a:lnTo>
                <a:lnTo>
                  <a:pt x="7" y="94"/>
                </a:lnTo>
                <a:lnTo>
                  <a:pt x="3" y="90"/>
                </a:lnTo>
                <a:lnTo>
                  <a:pt x="0" y="86"/>
                </a:lnTo>
                <a:lnTo>
                  <a:pt x="0" y="81"/>
                </a:lnTo>
                <a:lnTo>
                  <a:pt x="0" y="76"/>
                </a:lnTo>
                <a:lnTo>
                  <a:pt x="3" y="72"/>
                </a:lnTo>
                <a:lnTo>
                  <a:pt x="7" y="68"/>
                </a:lnTo>
                <a:lnTo>
                  <a:pt x="10" y="66"/>
                </a:lnTo>
                <a:lnTo>
                  <a:pt x="16" y="66"/>
                </a:lnTo>
                <a:lnTo>
                  <a:pt x="31" y="66"/>
                </a:lnTo>
                <a:lnTo>
                  <a:pt x="31" y="17"/>
                </a:lnTo>
                <a:lnTo>
                  <a:pt x="33" y="12"/>
                </a:lnTo>
                <a:lnTo>
                  <a:pt x="35" y="7"/>
                </a:lnTo>
                <a:lnTo>
                  <a:pt x="38" y="4"/>
                </a:lnTo>
                <a:lnTo>
                  <a:pt x="43" y="1"/>
                </a:lnTo>
                <a:lnTo>
                  <a:pt x="4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6" name="Freeform 58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14400" y="3355751"/>
            <a:ext cx="445380" cy="363612"/>
          </a:xfrm>
          <a:custGeom>
            <a:avLst/>
            <a:gdLst>
              <a:gd name="T0" fmla="*/ 261 w 719"/>
              <a:gd name="T1" fmla="*/ 260 h 587"/>
              <a:gd name="T2" fmla="*/ 457 w 719"/>
              <a:gd name="T3" fmla="*/ 227 h 587"/>
              <a:gd name="T4" fmla="*/ 261 w 719"/>
              <a:gd name="T5" fmla="*/ 196 h 587"/>
              <a:gd name="T6" fmla="*/ 470 w 719"/>
              <a:gd name="T7" fmla="*/ 199 h 587"/>
              <a:gd name="T8" fmla="*/ 487 w 719"/>
              <a:gd name="T9" fmla="*/ 216 h 587"/>
              <a:gd name="T10" fmla="*/ 490 w 719"/>
              <a:gd name="T11" fmla="*/ 260 h 587"/>
              <a:gd name="T12" fmla="*/ 481 w 719"/>
              <a:gd name="T13" fmla="*/ 284 h 587"/>
              <a:gd name="T14" fmla="*/ 457 w 719"/>
              <a:gd name="T15" fmla="*/ 293 h 587"/>
              <a:gd name="T16" fmla="*/ 249 w 719"/>
              <a:gd name="T17" fmla="*/ 290 h 587"/>
              <a:gd name="T18" fmla="*/ 231 w 719"/>
              <a:gd name="T19" fmla="*/ 273 h 587"/>
              <a:gd name="T20" fmla="*/ 229 w 719"/>
              <a:gd name="T21" fmla="*/ 227 h 587"/>
              <a:gd name="T22" fmla="*/ 239 w 719"/>
              <a:gd name="T23" fmla="*/ 205 h 587"/>
              <a:gd name="T24" fmla="*/ 261 w 719"/>
              <a:gd name="T25" fmla="*/ 196 h 587"/>
              <a:gd name="T26" fmla="*/ 99 w 719"/>
              <a:gd name="T27" fmla="*/ 555 h 587"/>
              <a:gd name="T28" fmla="*/ 621 w 719"/>
              <a:gd name="T29" fmla="*/ 131 h 587"/>
              <a:gd name="T30" fmla="*/ 33 w 719"/>
              <a:gd name="T31" fmla="*/ 32 h 587"/>
              <a:gd name="T32" fmla="*/ 686 w 719"/>
              <a:gd name="T33" fmla="*/ 98 h 587"/>
              <a:gd name="T34" fmla="*/ 33 w 719"/>
              <a:gd name="T35" fmla="*/ 32 h 587"/>
              <a:gd name="T36" fmla="*/ 686 w 719"/>
              <a:gd name="T37" fmla="*/ 0 h 587"/>
              <a:gd name="T38" fmla="*/ 709 w 719"/>
              <a:gd name="T39" fmla="*/ 9 h 587"/>
              <a:gd name="T40" fmla="*/ 719 w 719"/>
              <a:gd name="T41" fmla="*/ 32 h 587"/>
              <a:gd name="T42" fmla="*/ 716 w 719"/>
              <a:gd name="T43" fmla="*/ 110 h 587"/>
              <a:gd name="T44" fmla="*/ 698 w 719"/>
              <a:gd name="T45" fmla="*/ 128 h 587"/>
              <a:gd name="T46" fmla="*/ 654 w 719"/>
              <a:gd name="T47" fmla="*/ 131 h 587"/>
              <a:gd name="T48" fmla="*/ 651 w 719"/>
              <a:gd name="T49" fmla="*/ 568 h 587"/>
              <a:gd name="T50" fmla="*/ 633 w 719"/>
              <a:gd name="T51" fmla="*/ 585 h 587"/>
              <a:gd name="T52" fmla="*/ 99 w 719"/>
              <a:gd name="T53" fmla="*/ 587 h 587"/>
              <a:gd name="T54" fmla="*/ 75 w 719"/>
              <a:gd name="T55" fmla="*/ 577 h 587"/>
              <a:gd name="T56" fmla="*/ 66 w 719"/>
              <a:gd name="T57" fmla="*/ 555 h 587"/>
              <a:gd name="T58" fmla="*/ 33 w 719"/>
              <a:gd name="T59" fmla="*/ 131 h 587"/>
              <a:gd name="T60" fmla="*/ 10 w 719"/>
              <a:gd name="T61" fmla="*/ 120 h 587"/>
              <a:gd name="T62" fmla="*/ 0 w 719"/>
              <a:gd name="T63" fmla="*/ 98 h 587"/>
              <a:gd name="T64" fmla="*/ 3 w 719"/>
              <a:gd name="T65" fmla="*/ 19 h 587"/>
              <a:gd name="T66" fmla="*/ 20 w 719"/>
              <a:gd name="T67" fmla="*/ 2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19" h="587">
                <a:moveTo>
                  <a:pt x="261" y="227"/>
                </a:moveTo>
                <a:lnTo>
                  <a:pt x="261" y="260"/>
                </a:lnTo>
                <a:lnTo>
                  <a:pt x="457" y="260"/>
                </a:lnTo>
                <a:lnTo>
                  <a:pt x="457" y="227"/>
                </a:lnTo>
                <a:lnTo>
                  <a:pt x="261" y="227"/>
                </a:lnTo>
                <a:close/>
                <a:moveTo>
                  <a:pt x="261" y="196"/>
                </a:moveTo>
                <a:lnTo>
                  <a:pt x="457" y="196"/>
                </a:lnTo>
                <a:lnTo>
                  <a:pt x="470" y="199"/>
                </a:lnTo>
                <a:lnTo>
                  <a:pt x="481" y="205"/>
                </a:lnTo>
                <a:lnTo>
                  <a:pt x="487" y="216"/>
                </a:lnTo>
                <a:lnTo>
                  <a:pt x="490" y="227"/>
                </a:lnTo>
                <a:lnTo>
                  <a:pt x="490" y="260"/>
                </a:lnTo>
                <a:lnTo>
                  <a:pt x="487" y="273"/>
                </a:lnTo>
                <a:lnTo>
                  <a:pt x="481" y="284"/>
                </a:lnTo>
                <a:lnTo>
                  <a:pt x="470" y="290"/>
                </a:lnTo>
                <a:lnTo>
                  <a:pt x="457" y="293"/>
                </a:lnTo>
                <a:lnTo>
                  <a:pt x="261" y="293"/>
                </a:lnTo>
                <a:lnTo>
                  <a:pt x="249" y="290"/>
                </a:lnTo>
                <a:lnTo>
                  <a:pt x="239" y="284"/>
                </a:lnTo>
                <a:lnTo>
                  <a:pt x="231" y="273"/>
                </a:lnTo>
                <a:lnTo>
                  <a:pt x="229" y="260"/>
                </a:lnTo>
                <a:lnTo>
                  <a:pt x="229" y="227"/>
                </a:lnTo>
                <a:lnTo>
                  <a:pt x="231" y="216"/>
                </a:lnTo>
                <a:lnTo>
                  <a:pt x="239" y="205"/>
                </a:lnTo>
                <a:lnTo>
                  <a:pt x="249" y="199"/>
                </a:lnTo>
                <a:lnTo>
                  <a:pt x="261" y="196"/>
                </a:lnTo>
                <a:close/>
                <a:moveTo>
                  <a:pt x="99" y="131"/>
                </a:moveTo>
                <a:lnTo>
                  <a:pt x="99" y="555"/>
                </a:lnTo>
                <a:lnTo>
                  <a:pt x="621" y="555"/>
                </a:lnTo>
                <a:lnTo>
                  <a:pt x="621" y="131"/>
                </a:lnTo>
                <a:lnTo>
                  <a:pt x="99" y="131"/>
                </a:lnTo>
                <a:close/>
                <a:moveTo>
                  <a:pt x="33" y="32"/>
                </a:moveTo>
                <a:lnTo>
                  <a:pt x="33" y="98"/>
                </a:lnTo>
                <a:lnTo>
                  <a:pt x="686" y="98"/>
                </a:lnTo>
                <a:lnTo>
                  <a:pt x="686" y="32"/>
                </a:lnTo>
                <a:lnTo>
                  <a:pt x="33" y="32"/>
                </a:lnTo>
                <a:close/>
                <a:moveTo>
                  <a:pt x="33" y="0"/>
                </a:moveTo>
                <a:lnTo>
                  <a:pt x="686" y="0"/>
                </a:lnTo>
                <a:lnTo>
                  <a:pt x="698" y="2"/>
                </a:lnTo>
                <a:lnTo>
                  <a:pt x="709" y="9"/>
                </a:lnTo>
                <a:lnTo>
                  <a:pt x="716" y="19"/>
                </a:lnTo>
                <a:lnTo>
                  <a:pt x="719" y="32"/>
                </a:lnTo>
                <a:lnTo>
                  <a:pt x="719" y="98"/>
                </a:lnTo>
                <a:lnTo>
                  <a:pt x="716" y="110"/>
                </a:lnTo>
                <a:lnTo>
                  <a:pt x="709" y="120"/>
                </a:lnTo>
                <a:lnTo>
                  <a:pt x="698" y="128"/>
                </a:lnTo>
                <a:lnTo>
                  <a:pt x="686" y="131"/>
                </a:lnTo>
                <a:lnTo>
                  <a:pt x="654" y="131"/>
                </a:lnTo>
                <a:lnTo>
                  <a:pt x="654" y="555"/>
                </a:lnTo>
                <a:lnTo>
                  <a:pt x="651" y="568"/>
                </a:lnTo>
                <a:lnTo>
                  <a:pt x="643" y="577"/>
                </a:lnTo>
                <a:lnTo>
                  <a:pt x="633" y="585"/>
                </a:lnTo>
                <a:lnTo>
                  <a:pt x="621" y="587"/>
                </a:lnTo>
                <a:lnTo>
                  <a:pt x="99" y="587"/>
                </a:lnTo>
                <a:lnTo>
                  <a:pt x="86" y="585"/>
                </a:lnTo>
                <a:lnTo>
                  <a:pt x="75" y="577"/>
                </a:lnTo>
                <a:lnTo>
                  <a:pt x="68" y="568"/>
                </a:lnTo>
                <a:lnTo>
                  <a:pt x="66" y="555"/>
                </a:lnTo>
                <a:lnTo>
                  <a:pt x="66" y="131"/>
                </a:lnTo>
                <a:lnTo>
                  <a:pt x="33" y="131"/>
                </a:lnTo>
                <a:lnTo>
                  <a:pt x="20" y="128"/>
                </a:lnTo>
                <a:lnTo>
                  <a:pt x="10" y="120"/>
                </a:lnTo>
                <a:lnTo>
                  <a:pt x="3" y="110"/>
                </a:lnTo>
                <a:lnTo>
                  <a:pt x="0" y="98"/>
                </a:lnTo>
                <a:lnTo>
                  <a:pt x="0" y="32"/>
                </a:lnTo>
                <a:lnTo>
                  <a:pt x="3" y="19"/>
                </a:lnTo>
                <a:lnTo>
                  <a:pt x="10" y="9"/>
                </a:lnTo>
                <a:lnTo>
                  <a:pt x="20" y="2"/>
                </a:lnTo>
                <a:lnTo>
                  <a:pt x="3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7" name="Freeform 58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72026" y="3355751"/>
            <a:ext cx="444761" cy="363612"/>
          </a:xfrm>
          <a:custGeom>
            <a:avLst/>
            <a:gdLst>
              <a:gd name="T0" fmla="*/ 496 w 718"/>
              <a:gd name="T1" fmla="*/ 330 h 587"/>
              <a:gd name="T2" fmla="*/ 489 w 718"/>
              <a:gd name="T3" fmla="*/ 343 h 587"/>
              <a:gd name="T4" fmla="*/ 496 w 718"/>
              <a:gd name="T5" fmla="*/ 356 h 587"/>
              <a:gd name="T6" fmla="*/ 512 w 718"/>
              <a:gd name="T7" fmla="*/ 358 h 587"/>
              <a:gd name="T8" fmla="*/ 522 w 718"/>
              <a:gd name="T9" fmla="*/ 348 h 587"/>
              <a:gd name="T10" fmla="*/ 519 w 718"/>
              <a:gd name="T11" fmla="*/ 332 h 587"/>
              <a:gd name="T12" fmla="*/ 506 w 718"/>
              <a:gd name="T13" fmla="*/ 326 h 587"/>
              <a:gd name="T14" fmla="*/ 349 w 718"/>
              <a:gd name="T15" fmla="*/ 330 h 587"/>
              <a:gd name="T16" fmla="*/ 343 w 718"/>
              <a:gd name="T17" fmla="*/ 343 h 587"/>
              <a:gd name="T18" fmla="*/ 349 w 718"/>
              <a:gd name="T19" fmla="*/ 356 h 587"/>
              <a:gd name="T20" fmla="*/ 365 w 718"/>
              <a:gd name="T21" fmla="*/ 358 h 587"/>
              <a:gd name="T22" fmla="*/ 374 w 718"/>
              <a:gd name="T23" fmla="*/ 348 h 587"/>
              <a:gd name="T24" fmla="*/ 373 w 718"/>
              <a:gd name="T25" fmla="*/ 332 h 587"/>
              <a:gd name="T26" fmla="*/ 360 w 718"/>
              <a:gd name="T27" fmla="*/ 326 h 587"/>
              <a:gd name="T28" fmla="*/ 203 w 718"/>
              <a:gd name="T29" fmla="*/ 330 h 587"/>
              <a:gd name="T30" fmla="*/ 196 w 718"/>
              <a:gd name="T31" fmla="*/ 343 h 587"/>
              <a:gd name="T32" fmla="*/ 203 w 718"/>
              <a:gd name="T33" fmla="*/ 356 h 587"/>
              <a:gd name="T34" fmla="*/ 217 w 718"/>
              <a:gd name="T35" fmla="*/ 358 h 587"/>
              <a:gd name="T36" fmla="*/ 228 w 718"/>
              <a:gd name="T37" fmla="*/ 348 h 587"/>
              <a:gd name="T38" fmla="*/ 225 w 718"/>
              <a:gd name="T39" fmla="*/ 332 h 587"/>
              <a:gd name="T40" fmla="*/ 212 w 718"/>
              <a:gd name="T41" fmla="*/ 326 h 587"/>
              <a:gd name="T42" fmla="*/ 540 w 718"/>
              <a:gd name="T43" fmla="*/ 307 h 587"/>
              <a:gd name="T44" fmla="*/ 551 w 718"/>
              <a:gd name="T45" fmla="*/ 361 h 587"/>
              <a:gd name="T46" fmla="*/ 506 w 718"/>
              <a:gd name="T47" fmla="*/ 391 h 587"/>
              <a:gd name="T48" fmla="*/ 460 w 718"/>
              <a:gd name="T49" fmla="*/ 361 h 587"/>
              <a:gd name="T50" fmla="*/ 471 w 718"/>
              <a:gd name="T51" fmla="*/ 307 h 587"/>
              <a:gd name="T52" fmla="*/ 360 w 718"/>
              <a:gd name="T53" fmla="*/ 293 h 587"/>
              <a:gd name="T54" fmla="*/ 404 w 718"/>
              <a:gd name="T55" fmla="*/ 323 h 587"/>
              <a:gd name="T56" fmla="*/ 394 w 718"/>
              <a:gd name="T57" fmla="*/ 377 h 587"/>
              <a:gd name="T58" fmla="*/ 340 w 718"/>
              <a:gd name="T59" fmla="*/ 387 h 587"/>
              <a:gd name="T60" fmla="*/ 310 w 718"/>
              <a:gd name="T61" fmla="*/ 343 h 587"/>
              <a:gd name="T62" fmla="*/ 340 w 718"/>
              <a:gd name="T63" fmla="*/ 297 h 587"/>
              <a:gd name="T64" fmla="*/ 231 w 718"/>
              <a:gd name="T65" fmla="*/ 297 h 587"/>
              <a:gd name="T66" fmla="*/ 262 w 718"/>
              <a:gd name="T67" fmla="*/ 343 h 587"/>
              <a:gd name="T68" fmla="*/ 231 w 718"/>
              <a:gd name="T69" fmla="*/ 387 h 587"/>
              <a:gd name="T70" fmla="*/ 178 w 718"/>
              <a:gd name="T71" fmla="*/ 377 h 587"/>
              <a:gd name="T72" fmla="*/ 167 w 718"/>
              <a:gd name="T73" fmla="*/ 323 h 587"/>
              <a:gd name="T74" fmla="*/ 212 w 718"/>
              <a:gd name="T75" fmla="*/ 293 h 587"/>
              <a:gd name="T76" fmla="*/ 620 w 718"/>
              <a:gd name="T77" fmla="*/ 555 h 587"/>
              <a:gd name="T78" fmla="*/ 32 w 718"/>
              <a:gd name="T79" fmla="*/ 32 h 587"/>
              <a:gd name="T80" fmla="*/ 686 w 718"/>
              <a:gd name="T81" fmla="*/ 32 h 587"/>
              <a:gd name="T82" fmla="*/ 686 w 718"/>
              <a:gd name="T83" fmla="*/ 0 h 587"/>
              <a:gd name="T84" fmla="*/ 716 w 718"/>
              <a:gd name="T85" fmla="*/ 19 h 587"/>
              <a:gd name="T86" fmla="*/ 716 w 718"/>
              <a:gd name="T87" fmla="*/ 110 h 587"/>
              <a:gd name="T88" fmla="*/ 686 w 718"/>
              <a:gd name="T89" fmla="*/ 131 h 587"/>
              <a:gd name="T90" fmla="*/ 650 w 718"/>
              <a:gd name="T91" fmla="*/ 568 h 587"/>
              <a:gd name="T92" fmla="*/ 620 w 718"/>
              <a:gd name="T93" fmla="*/ 587 h 587"/>
              <a:gd name="T94" fmla="*/ 74 w 718"/>
              <a:gd name="T95" fmla="*/ 577 h 587"/>
              <a:gd name="T96" fmla="*/ 65 w 718"/>
              <a:gd name="T97" fmla="*/ 131 h 587"/>
              <a:gd name="T98" fmla="*/ 10 w 718"/>
              <a:gd name="T99" fmla="*/ 120 h 587"/>
              <a:gd name="T100" fmla="*/ 0 w 718"/>
              <a:gd name="T101" fmla="*/ 32 h 587"/>
              <a:gd name="T102" fmla="*/ 21 w 718"/>
              <a:gd name="T103" fmla="*/ 2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18" h="587">
                <a:moveTo>
                  <a:pt x="506" y="326"/>
                </a:moveTo>
                <a:lnTo>
                  <a:pt x="501" y="327"/>
                </a:lnTo>
                <a:lnTo>
                  <a:pt x="496" y="330"/>
                </a:lnTo>
                <a:lnTo>
                  <a:pt x="493" y="332"/>
                </a:lnTo>
                <a:lnTo>
                  <a:pt x="491" y="337"/>
                </a:lnTo>
                <a:lnTo>
                  <a:pt x="489" y="343"/>
                </a:lnTo>
                <a:lnTo>
                  <a:pt x="491" y="348"/>
                </a:lnTo>
                <a:lnTo>
                  <a:pt x="493" y="352"/>
                </a:lnTo>
                <a:lnTo>
                  <a:pt x="496" y="356"/>
                </a:lnTo>
                <a:lnTo>
                  <a:pt x="501" y="358"/>
                </a:lnTo>
                <a:lnTo>
                  <a:pt x="506" y="358"/>
                </a:lnTo>
                <a:lnTo>
                  <a:pt x="512" y="358"/>
                </a:lnTo>
                <a:lnTo>
                  <a:pt x="515" y="356"/>
                </a:lnTo>
                <a:lnTo>
                  <a:pt x="519" y="352"/>
                </a:lnTo>
                <a:lnTo>
                  <a:pt x="522" y="348"/>
                </a:lnTo>
                <a:lnTo>
                  <a:pt x="522" y="343"/>
                </a:lnTo>
                <a:lnTo>
                  <a:pt x="522" y="337"/>
                </a:lnTo>
                <a:lnTo>
                  <a:pt x="519" y="332"/>
                </a:lnTo>
                <a:lnTo>
                  <a:pt x="515" y="330"/>
                </a:lnTo>
                <a:lnTo>
                  <a:pt x="512" y="327"/>
                </a:lnTo>
                <a:lnTo>
                  <a:pt x="506" y="326"/>
                </a:lnTo>
                <a:close/>
                <a:moveTo>
                  <a:pt x="360" y="326"/>
                </a:moveTo>
                <a:lnTo>
                  <a:pt x="354" y="327"/>
                </a:lnTo>
                <a:lnTo>
                  <a:pt x="349" y="330"/>
                </a:lnTo>
                <a:lnTo>
                  <a:pt x="347" y="332"/>
                </a:lnTo>
                <a:lnTo>
                  <a:pt x="343" y="337"/>
                </a:lnTo>
                <a:lnTo>
                  <a:pt x="343" y="343"/>
                </a:lnTo>
                <a:lnTo>
                  <a:pt x="343" y="348"/>
                </a:lnTo>
                <a:lnTo>
                  <a:pt x="347" y="352"/>
                </a:lnTo>
                <a:lnTo>
                  <a:pt x="349" y="356"/>
                </a:lnTo>
                <a:lnTo>
                  <a:pt x="354" y="358"/>
                </a:lnTo>
                <a:lnTo>
                  <a:pt x="360" y="358"/>
                </a:lnTo>
                <a:lnTo>
                  <a:pt x="365" y="358"/>
                </a:lnTo>
                <a:lnTo>
                  <a:pt x="369" y="356"/>
                </a:lnTo>
                <a:lnTo>
                  <a:pt x="373" y="352"/>
                </a:lnTo>
                <a:lnTo>
                  <a:pt x="374" y="348"/>
                </a:lnTo>
                <a:lnTo>
                  <a:pt x="375" y="343"/>
                </a:lnTo>
                <a:lnTo>
                  <a:pt x="374" y="337"/>
                </a:lnTo>
                <a:lnTo>
                  <a:pt x="373" y="332"/>
                </a:lnTo>
                <a:lnTo>
                  <a:pt x="369" y="330"/>
                </a:lnTo>
                <a:lnTo>
                  <a:pt x="365" y="327"/>
                </a:lnTo>
                <a:lnTo>
                  <a:pt x="360" y="326"/>
                </a:lnTo>
                <a:close/>
                <a:moveTo>
                  <a:pt x="212" y="326"/>
                </a:moveTo>
                <a:lnTo>
                  <a:pt x="207" y="327"/>
                </a:lnTo>
                <a:lnTo>
                  <a:pt x="203" y="330"/>
                </a:lnTo>
                <a:lnTo>
                  <a:pt x="199" y="332"/>
                </a:lnTo>
                <a:lnTo>
                  <a:pt x="197" y="337"/>
                </a:lnTo>
                <a:lnTo>
                  <a:pt x="196" y="343"/>
                </a:lnTo>
                <a:lnTo>
                  <a:pt x="197" y="348"/>
                </a:lnTo>
                <a:lnTo>
                  <a:pt x="199" y="352"/>
                </a:lnTo>
                <a:lnTo>
                  <a:pt x="203" y="356"/>
                </a:lnTo>
                <a:lnTo>
                  <a:pt x="207" y="358"/>
                </a:lnTo>
                <a:lnTo>
                  <a:pt x="212" y="358"/>
                </a:lnTo>
                <a:lnTo>
                  <a:pt x="217" y="358"/>
                </a:lnTo>
                <a:lnTo>
                  <a:pt x="222" y="356"/>
                </a:lnTo>
                <a:lnTo>
                  <a:pt x="225" y="352"/>
                </a:lnTo>
                <a:lnTo>
                  <a:pt x="228" y="348"/>
                </a:lnTo>
                <a:lnTo>
                  <a:pt x="229" y="343"/>
                </a:lnTo>
                <a:lnTo>
                  <a:pt x="228" y="337"/>
                </a:lnTo>
                <a:lnTo>
                  <a:pt x="225" y="332"/>
                </a:lnTo>
                <a:lnTo>
                  <a:pt x="222" y="330"/>
                </a:lnTo>
                <a:lnTo>
                  <a:pt x="217" y="327"/>
                </a:lnTo>
                <a:lnTo>
                  <a:pt x="212" y="326"/>
                </a:lnTo>
                <a:close/>
                <a:moveTo>
                  <a:pt x="506" y="293"/>
                </a:moveTo>
                <a:lnTo>
                  <a:pt x="525" y="297"/>
                </a:lnTo>
                <a:lnTo>
                  <a:pt x="540" y="307"/>
                </a:lnTo>
                <a:lnTo>
                  <a:pt x="551" y="323"/>
                </a:lnTo>
                <a:lnTo>
                  <a:pt x="555" y="343"/>
                </a:lnTo>
                <a:lnTo>
                  <a:pt x="551" y="361"/>
                </a:lnTo>
                <a:lnTo>
                  <a:pt x="540" y="377"/>
                </a:lnTo>
                <a:lnTo>
                  <a:pt x="525" y="387"/>
                </a:lnTo>
                <a:lnTo>
                  <a:pt x="506" y="391"/>
                </a:lnTo>
                <a:lnTo>
                  <a:pt x="487" y="387"/>
                </a:lnTo>
                <a:lnTo>
                  <a:pt x="471" y="377"/>
                </a:lnTo>
                <a:lnTo>
                  <a:pt x="460" y="361"/>
                </a:lnTo>
                <a:lnTo>
                  <a:pt x="457" y="343"/>
                </a:lnTo>
                <a:lnTo>
                  <a:pt x="460" y="323"/>
                </a:lnTo>
                <a:lnTo>
                  <a:pt x="471" y="307"/>
                </a:lnTo>
                <a:lnTo>
                  <a:pt x="487" y="297"/>
                </a:lnTo>
                <a:lnTo>
                  <a:pt x="506" y="293"/>
                </a:lnTo>
                <a:close/>
                <a:moveTo>
                  <a:pt x="360" y="293"/>
                </a:moveTo>
                <a:lnTo>
                  <a:pt x="378" y="297"/>
                </a:lnTo>
                <a:lnTo>
                  <a:pt x="394" y="307"/>
                </a:lnTo>
                <a:lnTo>
                  <a:pt x="404" y="323"/>
                </a:lnTo>
                <a:lnTo>
                  <a:pt x="408" y="343"/>
                </a:lnTo>
                <a:lnTo>
                  <a:pt x="404" y="361"/>
                </a:lnTo>
                <a:lnTo>
                  <a:pt x="394" y="377"/>
                </a:lnTo>
                <a:lnTo>
                  <a:pt x="378" y="387"/>
                </a:lnTo>
                <a:lnTo>
                  <a:pt x="360" y="391"/>
                </a:lnTo>
                <a:lnTo>
                  <a:pt x="340" y="387"/>
                </a:lnTo>
                <a:lnTo>
                  <a:pt x="324" y="377"/>
                </a:lnTo>
                <a:lnTo>
                  <a:pt x="314" y="361"/>
                </a:lnTo>
                <a:lnTo>
                  <a:pt x="310" y="343"/>
                </a:lnTo>
                <a:lnTo>
                  <a:pt x="314" y="323"/>
                </a:lnTo>
                <a:lnTo>
                  <a:pt x="324" y="307"/>
                </a:lnTo>
                <a:lnTo>
                  <a:pt x="340" y="297"/>
                </a:lnTo>
                <a:lnTo>
                  <a:pt x="360" y="293"/>
                </a:lnTo>
                <a:close/>
                <a:moveTo>
                  <a:pt x="212" y="293"/>
                </a:moveTo>
                <a:lnTo>
                  <a:pt x="231" y="297"/>
                </a:lnTo>
                <a:lnTo>
                  <a:pt x="247" y="307"/>
                </a:lnTo>
                <a:lnTo>
                  <a:pt x="258" y="323"/>
                </a:lnTo>
                <a:lnTo>
                  <a:pt x="262" y="343"/>
                </a:lnTo>
                <a:lnTo>
                  <a:pt x="258" y="361"/>
                </a:lnTo>
                <a:lnTo>
                  <a:pt x="247" y="377"/>
                </a:lnTo>
                <a:lnTo>
                  <a:pt x="231" y="387"/>
                </a:lnTo>
                <a:lnTo>
                  <a:pt x="212" y="391"/>
                </a:lnTo>
                <a:lnTo>
                  <a:pt x="193" y="387"/>
                </a:lnTo>
                <a:lnTo>
                  <a:pt x="178" y="377"/>
                </a:lnTo>
                <a:lnTo>
                  <a:pt x="167" y="361"/>
                </a:lnTo>
                <a:lnTo>
                  <a:pt x="163" y="343"/>
                </a:lnTo>
                <a:lnTo>
                  <a:pt x="167" y="323"/>
                </a:lnTo>
                <a:lnTo>
                  <a:pt x="178" y="307"/>
                </a:lnTo>
                <a:lnTo>
                  <a:pt x="193" y="297"/>
                </a:lnTo>
                <a:lnTo>
                  <a:pt x="212" y="293"/>
                </a:lnTo>
                <a:close/>
                <a:moveTo>
                  <a:pt x="98" y="131"/>
                </a:moveTo>
                <a:lnTo>
                  <a:pt x="98" y="555"/>
                </a:lnTo>
                <a:lnTo>
                  <a:pt x="620" y="555"/>
                </a:lnTo>
                <a:lnTo>
                  <a:pt x="620" y="131"/>
                </a:lnTo>
                <a:lnTo>
                  <a:pt x="98" y="131"/>
                </a:lnTo>
                <a:close/>
                <a:moveTo>
                  <a:pt x="32" y="32"/>
                </a:moveTo>
                <a:lnTo>
                  <a:pt x="32" y="98"/>
                </a:lnTo>
                <a:lnTo>
                  <a:pt x="686" y="98"/>
                </a:lnTo>
                <a:lnTo>
                  <a:pt x="686" y="32"/>
                </a:lnTo>
                <a:lnTo>
                  <a:pt x="32" y="32"/>
                </a:lnTo>
                <a:close/>
                <a:moveTo>
                  <a:pt x="32" y="0"/>
                </a:moveTo>
                <a:lnTo>
                  <a:pt x="686" y="0"/>
                </a:lnTo>
                <a:lnTo>
                  <a:pt x="699" y="2"/>
                </a:lnTo>
                <a:lnTo>
                  <a:pt x="709" y="9"/>
                </a:lnTo>
                <a:lnTo>
                  <a:pt x="716" y="19"/>
                </a:lnTo>
                <a:lnTo>
                  <a:pt x="718" y="32"/>
                </a:lnTo>
                <a:lnTo>
                  <a:pt x="718" y="98"/>
                </a:lnTo>
                <a:lnTo>
                  <a:pt x="716" y="110"/>
                </a:lnTo>
                <a:lnTo>
                  <a:pt x="709" y="120"/>
                </a:lnTo>
                <a:lnTo>
                  <a:pt x="699" y="128"/>
                </a:lnTo>
                <a:lnTo>
                  <a:pt x="686" y="131"/>
                </a:lnTo>
                <a:lnTo>
                  <a:pt x="653" y="131"/>
                </a:lnTo>
                <a:lnTo>
                  <a:pt x="653" y="555"/>
                </a:lnTo>
                <a:lnTo>
                  <a:pt x="650" y="568"/>
                </a:lnTo>
                <a:lnTo>
                  <a:pt x="644" y="577"/>
                </a:lnTo>
                <a:lnTo>
                  <a:pt x="633" y="585"/>
                </a:lnTo>
                <a:lnTo>
                  <a:pt x="620" y="587"/>
                </a:lnTo>
                <a:lnTo>
                  <a:pt x="98" y="587"/>
                </a:lnTo>
                <a:lnTo>
                  <a:pt x="85" y="585"/>
                </a:lnTo>
                <a:lnTo>
                  <a:pt x="74" y="577"/>
                </a:lnTo>
                <a:lnTo>
                  <a:pt x="68" y="568"/>
                </a:lnTo>
                <a:lnTo>
                  <a:pt x="65" y="555"/>
                </a:lnTo>
                <a:lnTo>
                  <a:pt x="65" y="131"/>
                </a:lnTo>
                <a:lnTo>
                  <a:pt x="32" y="131"/>
                </a:lnTo>
                <a:lnTo>
                  <a:pt x="21" y="128"/>
                </a:lnTo>
                <a:lnTo>
                  <a:pt x="10" y="120"/>
                </a:lnTo>
                <a:lnTo>
                  <a:pt x="2" y="110"/>
                </a:lnTo>
                <a:lnTo>
                  <a:pt x="0" y="98"/>
                </a:lnTo>
                <a:lnTo>
                  <a:pt x="0" y="32"/>
                </a:lnTo>
                <a:lnTo>
                  <a:pt x="2" y="19"/>
                </a:lnTo>
                <a:lnTo>
                  <a:pt x="10" y="9"/>
                </a:lnTo>
                <a:lnTo>
                  <a:pt x="21" y="2"/>
                </a:lnTo>
                <a:lnTo>
                  <a:pt x="3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8" name="Freeform 59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29031" y="3314867"/>
            <a:ext cx="444761" cy="445380"/>
          </a:xfrm>
          <a:custGeom>
            <a:avLst/>
            <a:gdLst>
              <a:gd name="T0" fmla="*/ 299 w 718"/>
              <a:gd name="T1" fmla="*/ 164 h 719"/>
              <a:gd name="T2" fmla="*/ 309 w 718"/>
              <a:gd name="T3" fmla="*/ 174 h 719"/>
              <a:gd name="T4" fmla="*/ 307 w 718"/>
              <a:gd name="T5" fmla="*/ 190 h 719"/>
              <a:gd name="T6" fmla="*/ 294 w 718"/>
              <a:gd name="T7" fmla="*/ 197 h 719"/>
              <a:gd name="T8" fmla="*/ 294 w 718"/>
              <a:gd name="T9" fmla="*/ 262 h 719"/>
              <a:gd name="T10" fmla="*/ 307 w 718"/>
              <a:gd name="T11" fmla="*/ 269 h 719"/>
              <a:gd name="T12" fmla="*/ 309 w 718"/>
              <a:gd name="T13" fmla="*/ 283 h 719"/>
              <a:gd name="T14" fmla="*/ 299 w 718"/>
              <a:gd name="T15" fmla="*/ 293 h 719"/>
              <a:gd name="T16" fmla="*/ 97 w 718"/>
              <a:gd name="T17" fmla="*/ 686 h 719"/>
              <a:gd name="T18" fmla="*/ 424 w 718"/>
              <a:gd name="T19" fmla="*/ 293 h 719"/>
              <a:gd name="T20" fmla="*/ 411 w 718"/>
              <a:gd name="T21" fmla="*/ 287 h 719"/>
              <a:gd name="T22" fmla="*/ 409 w 718"/>
              <a:gd name="T23" fmla="*/ 273 h 719"/>
              <a:gd name="T24" fmla="*/ 419 w 718"/>
              <a:gd name="T25" fmla="*/ 262 h 719"/>
              <a:gd name="T26" fmla="*/ 685 w 718"/>
              <a:gd name="T27" fmla="*/ 197 h 719"/>
              <a:gd name="T28" fmla="*/ 414 w 718"/>
              <a:gd name="T29" fmla="*/ 193 h 719"/>
              <a:gd name="T30" fmla="*/ 407 w 718"/>
              <a:gd name="T31" fmla="*/ 180 h 719"/>
              <a:gd name="T32" fmla="*/ 414 w 718"/>
              <a:gd name="T33" fmla="*/ 166 h 719"/>
              <a:gd name="T34" fmla="*/ 685 w 718"/>
              <a:gd name="T35" fmla="*/ 164 h 719"/>
              <a:gd name="T36" fmla="*/ 715 w 718"/>
              <a:gd name="T37" fmla="*/ 184 h 719"/>
              <a:gd name="T38" fmla="*/ 715 w 718"/>
              <a:gd name="T39" fmla="*/ 274 h 719"/>
              <a:gd name="T40" fmla="*/ 685 w 718"/>
              <a:gd name="T41" fmla="*/ 293 h 719"/>
              <a:gd name="T42" fmla="*/ 650 w 718"/>
              <a:gd name="T43" fmla="*/ 698 h 719"/>
              <a:gd name="T44" fmla="*/ 620 w 718"/>
              <a:gd name="T45" fmla="*/ 719 h 719"/>
              <a:gd name="T46" fmla="*/ 75 w 718"/>
              <a:gd name="T47" fmla="*/ 708 h 719"/>
              <a:gd name="T48" fmla="*/ 65 w 718"/>
              <a:gd name="T49" fmla="*/ 293 h 719"/>
              <a:gd name="T50" fmla="*/ 10 w 718"/>
              <a:gd name="T51" fmla="*/ 284 h 719"/>
              <a:gd name="T52" fmla="*/ 0 w 718"/>
              <a:gd name="T53" fmla="*/ 197 h 719"/>
              <a:gd name="T54" fmla="*/ 20 w 718"/>
              <a:gd name="T55" fmla="*/ 166 h 719"/>
              <a:gd name="T56" fmla="*/ 364 w 718"/>
              <a:gd name="T57" fmla="*/ 2 h 719"/>
              <a:gd name="T58" fmla="*/ 375 w 718"/>
              <a:gd name="T59" fmla="*/ 12 h 719"/>
              <a:gd name="T60" fmla="*/ 445 w 718"/>
              <a:gd name="T61" fmla="*/ 397 h 719"/>
              <a:gd name="T62" fmla="*/ 457 w 718"/>
              <a:gd name="T63" fmla="*/ 392 h 719"/>
              <a:gd name="T64" fmla="*/ 470 w 718"/>
              <a:gd name="T65" fmla="*/ 398 h 719"/>
              <a:gd name="T66" fmla="*/ 473 w 718"/>
              <a:gd name="T67" fmla="*/ 413 h 719"/>
              <a:gd name="T68" fmla="*/ 371 w 718"/>
              <a:gd name="T69" fmla="*/ 517 h 719"/>
              <a:gd name="T70" fmla="*/ 359 w 718"/>
              <a:gd name="T71" fmla="*/ 523 h 719"/>
              <a:gd name="T72" fmla="*/ 347 w 718"/>
              <a:gd name="T73" fmla="*/ 517 h 719"/>
              <a:gd name="T74" fmla="*/ 245 w 718"/>
              <a:gd name="T75" fmla="*/ 413 h 719"/>
              <a:gd name="T76" fmla="*/ 248 w 718"/>
              <a:gd name="T77" fmla="*/ 398 h 719"/>
              <a:gd name="T78" fmla="*/ 261 w 718"/>
              <a:gd name="T79" fmla="*/ 392 h 719"/>
              <a:gd name="T80" fmla="*/ 273 w 718"/>
              <a:gd name="T81" fmla="*/ 397 h 719"/>
              <a:gd name="T82" fmla="*/ 343 w 718"/>
              <a:gd name="T83" fmla="*/ 12 h 719"/>
              <a:gd name="T84" fmla="*/ 354 w 718"/>
              <a:gd name="T85"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18" h="719">
                <a:moveTo>
                  <a:pt x="33" y="164"/>
                </a:moveTo>
                <a:lnTo>
                  <a:pt x="294" y="164"/>
                </a:lnTo>
                <a:lnTo>
                  <a:pt x="299" y="164"/>
                </a:lnTo>
                <a:lnTo>
                  <a:pt x="303" y="166"/>
                </a:lnTo>
                <a:lnTo>
                  <a:pt x="307" y="170"/>
                </a:lnTo>
                <a:lnTo>
                  <a:pt x="309" y="174"/>
                </a:lnTo>
                <a:lnTo>
                  <a:pt x="311" y="180"/>
                </a:lnTo>
                <a:lnTo>
                  <a:pt x="309" y="185"/>
                </a:lnTo>
                <a:lnTo>
                  <a:pt x="307" y="190"/>
                </a:lnTo>
                <a:lnTo>
                  <a:pt x="303" y="193"/>
                </a:lnTo>
                <a:lnTo>
                  <a:pt x="299" y="195"/>
                </a:lnTo>
                <a:lnTo>
                  <a:pt x="294" y="197"/>
                </a:lnTo>
                <a:lnTo>
                  <a:pt x="33" y="197"/>
                </a:lnTo>
                <a:lnTo>
                  <a:pt x="33" y="262"/>
                </a:lnTo>
                <a:lnTo>
                  <a:pt x="294" y="262"/>
                </a:lnTo>
                <a:lnTo>
                  <a:pt x="299" y="262"/>
                </a:lnTo>
                <a:lnTo>
                  <a:pt x="303" y="265"/>
                </a:lnTo>
                <a:lnTo>
                  <a:pt x="307" y="269"/>
                </a:lnTo>
                <a:lnTo>
                  <a:pt x="309" y="273"/>
                </a:lnTo>
                <a:lnTo>
                  <a:pt x="311" y="278"/>
                </a:lnTo>
                <a:lnTo>
                  <a:pt x="309" y="283"/>
                </a:lnTo>
                <a:lnTo>
                  <a:pt x="307" y="287"/>
                </a:lnTo>
                <a:lnTo>
                  <a:pt x="303" y="291"/>
                </a:lnTo>
                <a:lnTo>
                  <a:pt x="299" y="293"/>
                </a:lnTo>
                <a:lnTo>
                  <a:pt x="294" y="293"/>
                </a:lnTo>
                <a:lnTo>
                  <a:pt x="97" y="293"/>
                </a:lnTo>
                <a:lnTo>
                  <a:pt x="97" y="686"/>
                </a:lnTo>
                <a:lnTo>
                  <a:pt x="620" y="686"/>
                </a:lnTo>
                <a:lnTo>
                  <a:pt x="620" y="293"/>
                </a:lnTo>
                <a:lnTo>
                  <a:pt x="424" y="293"/>
                </a:lnTo>
                <a:lnTo>
                  <a:pt x="419" y="293"/>
                </a:lnTo>
                <a:lnTo>
                  <a:pt x="414" y="291"/>
                </a:lnTo>
                <a:lnTo>
                  <a:pt x="411" y="287"/>
                </a:lnTo>
                <a:lnTo>
                  <a:pt x="409" y="283"/>
                </a:lnTo>
                <a:lnTo>
                  <a:pt x="407" y="278"/>
                </a:lnTo>
                <a:lnTo>
                  <a:pt x="409" y="273"/>
                </a:lnTo>
                <a:lnTo>
                  <a:pt x="411" y="269"/>
                </a:lnTo>
                <a:lnTo>
                  <a:pt x="414" y="265"/>
                </a:lnTo>
                <a:lnTo>
                  <a:pt x="419" y="262"/>
                </a:lnTo>
                <a:lnTo>
                  <a:pt x="424" y="262"/>
                </a:lnTo>
                <a:lnTo>
                  <a:pt x="685" y="262"/>
                </a:lnTo>
                <a:lnTo>
                  <a:pt x="685" y="197"/>
                </a:lnTo>
                <a:lnTo>
                  <a:pt x="424" y="197"/>
                </a:lnTo>
                <a:lnTo>
                  <a:pt x="419" y="195"/>
                </a:lnTo>
                <a:lnTo>
                  <a:pt x="414" y="193"/>
                </a:lnTo>
                <a:lnTo>
                  <a:pt x="411" y="190"/>
                </a:lnTo>
                <a:lnTo>
                  <a:pt x="409" y="185"/>
                </a:lnTo>
                <a:lnTo>
                  <a:pt x="407" y="180"/>
                </a:lnTo>
                <a:lnTo>
                  <a:pt x="409" y="174"/>
                </a:lnTo>
                <a:lnTo>
                  <a:pt x="411" y="170"/>
                </a:lnTo>
                <a:lnTo>
                  <a:pt x="414" y="166"/>
                </a:lnTo>
                <a:lnTo>
                  <a:pt x="419" y="164"/>
                </a:lnTo>
                <a:lnTo>
                  <a:pt x="424" y="164"/>
                </a:lnTo>
                <a:lnTo>
                  <a:pt x="685" y="164"/>
                </a:lnTo>
                <a:lnTo>
                  <a:pt x="698" y="166"/>
                </a:lnTo>
                <a:lnTo>
                  <a:pt x="709" y="173"/>
                </a:lnTo>
                <a:lnTo>
                  <a:pt x="715" y="184"/>
                </a:lnTo>
                <a:lnTo>
                  <a:pt x="718" y="197"/>
                </a:lnTo>
                <a:lnTo>
                  <a:pt x="718" y="262"/>
                </a:lnTo>
                <a:lnTo>
                  <a:pt x="715" y="274"/>
                </a:lnTo>
                <a:lnTo>
                  <a:pt x="709" y="284"/>
                </a:lnTo>
                <a:lnTo>
                  <a:pt x="698" y="292"/>
                </a:lnTo>
                <a:lnTo>
                  <a:pt x="685" y="293"/>
                </a:lnTo>
                <a:lnTo>
                  <a:pt x="652" y="293"/>
                </a:lnTo>
                <a:lnTo>
                  <a:pt x="652" y="686"/>
                </a:lnTo>
                <a:lnTo>
                  <a:pt x="650" y="698"/>
                </a:lnTo>
                <a:lnTo>
                  <a:pt x="643" y="708"/>
                </a:lnTo>
                <a:lnTo>
                  <a:pt x="633" y="716"/>
                </a:lnTo>
                <a:lnTo>
                  <a:pt x="620" y="719"/>
                </a:lnTo>
                <a:lnTo>
                  <a:pt x="97" y="719"/>
                </a:lnTo>
                <a:lnTo>
                  <a:pt x="86" y="716"/>
                </a:lnTo>
                <a:lnTo>
                  <a:pt x="75" y="708"/>
                </a:lnTo>
                <a:lnTo>
                  <a:pt x="67" y="698"/>
                </a:lnTo>
                <a:lnTo>
                  <a:pt x="65" y="686"/>
                </a:lnTo>
                <a:lnTo>
                  <a:pt x="65" y="293"/>
                </a:lnTo>
                <a:lnTo>
                  <a:pt x="33" y="293"/>
                </a:lnTo>
                <a:lnTo>
                  <a:pt x="20" y="292"/>
                </a:lnTo>
                <a:lnTo>
                  <a:pt x="10" y="284"/>
                </a:lnTo>
                <a:lnTo>
                  <a:pt x="3" y="274"/>
                </a:lnTo>
                <a:lnTo>
                  <a:pt x="0" y="262"/>
                </a:lnTo>
                <a:lnTo>
                  <a:pt x="0" y="197"/>
                </a:lnTo>
                <a:lnTo>
                  <a:pt x="3" y="184"/>
                </a:lnTo>
                <a:lnTo>
                  <a:pt x="10" y="173"/>
                </a:lnTo>
                <a:lnTo>
                  <a:pt x="20" y="166"/>
                </a:lnTo>
                <a:lnTo>
                  <a:pt x="33" y="164"/>
                </a:lnTo>
                <a:close/>
                <a:moveTo>
                  <a:pt x="359" y="0"/>
                </a:moveTo>
                <a:lnTo>
                  <a:pt x="364" y="2"/>
                </a:lnTo>
                <a:lnTo>
                  <a:pt x="368" y="3"/>
                </a:lnTo>
                <a:lnTo>
                  <a:pt x="372" y="7"/>
                </a:lnTo>
                <a:lnTo>
                  <a:pt x="375" y="12"/>
                </a:lnTo>
                <a:lnTo>
                  <a:pt x="375" y="17"/>
                </a:lnTo>
                <a:lnTo>
                  <a:pt x="375" y="466"/>
                </a:lnTo>
                <a:lnTo>
                  <a:pt x="445" y="397"/>
                </a:lnTo>
                <a:lnTo>
                  <a:pt x="448" y="394"/>
                </a:lnTo>
                <a:lnTo>
                  <a:pt x="452" y="393"/>
                </a:lnTo>
                <a:lnTo>
                  <a:pt x="457" y="392"/>
                </a:lnTo>
                <a:lnTo>
                  <a:pt x="462" y="393"/>
                </a:lnTo>
                <a:lnTo>
                  <a:pt x="466" y="396"/>
                </a:lnTo>
                <a:lnTo>
                  <a:pt x="470" y="398"/>
                </a:lnTo>
                <a:lnTo>
                  <a:pt x="473" y="403"/>
                </a:lnTo>
                <a:lnTo>
                  <a:pt x="473" y="409"/>
                </a:lnTo>
                <a:lnTo>
                  <a:pt x="473" y="413"/>
                </a:lnTo>
                <a:lnTo>
                  <a:pt x="470" y="417"/>
                </a:lnTo>
                <a:lnTo>
                  <a:pt x="469" y="420"/>
                </a:lnTo>
                <a:lnTo>
                  <a:pt x="371" y="517"/>
                </a:lnTo>
                <a:lnTo>
                  <a:pt x="367" y="520"/>
                </a:lnTo>
                <a:lnTo>
                  <a:pt x="363" y="523"/>
                </a:lnTo>
                <a:lnTo>
                  <a:pt x="359" y="523"/>
                </a:lnTo>
                <a:lnTo>
                  <a:pt x="355" y="523"/>
                </a:lnTo>
                <a:lnTo>
                  <a:pt x="351" y="520"/>
                </a:lnTo>
                <a:lnTo>
                  <a:pt x="347" y="517"/>
                </a:lnTo>
                <a:lnTo>
                  <a:pt x="249" y="420"/>
                </a:lnTo>
                <a:lnTo>
                  <a:pt x="246" y="417"/>
                </a:lnTo>
                <a:lnTo>
                  <a:pt x="245" y="413"/>
                </a:lnTo>
                <a:lnTo>
                  <a:pt x="245" y="409"/>
                </a:lnTo>
                <a:lnTo>
                  <a:pt x="245" y="403"/>
                </a:lnTo>
                <a:lnTo>
                  <a:pt x="248" y="398"/>
                </a:lnTo>
                <a:lnTo>
                  <a:pt x="252" y="396"/>
                </a:lnTo>
                <a:lnTo>
                  <a:pt x="256" y="393"/>
                </a:lnTo>
                <a:lnTo>
                  <a:pt x="261" y="392"/>
                </a:lnTo>
                <a:lnTo>
                  <a:pt x="265" y="393"/>
                </a:lnTo>
                <a:lnTo>
                  <a:pt x="269" y="394"/>
                </a:lnTo>
                <a:lnTo>
                  <a:pt x="273" y="397"/>
                </a:lnTo>
                <a:lnTo>
                  <a:pt x="342" y="466"/>
                </a:lnTo>
                <a:lnTo>
                  <a:pt x="342" y="17"/>
                </a:lnTo>
                <a:lnTo>
                  <a:pt x="343" y="12"/>
                </a:lnTo>
                <a:lnTo>
                  <a:pt x="346" y="7"/>
                </a:lnTo>
                <a:lnTo>
                  <a:pt x="350" y="3"/>
                </a:lnTo>
                <a:lnTo>
                  <a:pt x="354" y="2"/>
                </a:lnTo>
                <a:lnTo>
                  <a:pt x="35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9" name="Freeform 59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486037" y="3315178"/>
            <a:ext cx="444140" cy="444761"/>
          </a:xfrm>
          <a:custGeom>
            <a:avLst/>
            <a:gdLst>
              <a:gd name="T0" fmla="*/ 298 w 717"/>
              <a:gd name="T1" fmla="*/ 164 h 718"/>
              <a:gd name="T2" fmla="*/ 309 w 717"/>
              <a:gd name="T3" fmla="*/ 174 h 718"/>
              <a:gd name="T4" fmla="*/ 306 w 717"/>
              <a:gd name="T5" fmla="*/ 189 h 718"/>
              <a:gd name="T6" fmla="*/ 293 w 717"/>
              <a:gd name="T7" fmla="*/ 195 h 718"/>
              <a:gd name="T8" fmla="*/ 293 w 717"/>
              <a:gd name="T9" fmla="*/ 261 h 718"/>
              <a:gd name="T10" fmla="*/ 306 w 717"/>
              <a:gd name="T11" fmla="*/ 267 h 718"/>
              <a:gd name="T12" fmla="*/ 309 w 717"/>
              <a:gd name="T13" fmla="*/ 283 h 718"/>
              <a:gd name="T14" fmla="*/ 298 w 717"/>
              <a:gd name="T15" fmla="*/ 294 h 718"/>
              <a:gd name="T16" fmla="*/ 97 w 717"/>
              <a:gd name="T17" fmla="*/ 685 h 718"/>
              <a:gd name="T18" fmla="*/ 424 w 717"/>
              <a:gd name="T19" fmla="*/ 294 h 718"/>
              <a:gd name="T20" fmla="*/ 411 w 717"/>
              <a:gd name="T21" fmla="*/ 287 h 718"/>
              <a:gd name="T22" fmla="*/ 408 w 717"/>
              <a:gd name="T23" fmla="*/ 273 h 718"/>
              <a:gd name="T24" fmla="*/ 419 w 717"/>
              <a:gd name="T25" fmla="*/ 262 h 718"/>
              <a:gd name="T26" fmla="*/ 685 w 717"/>
              <a:gd name="T27" fmla="*/ 195 h 718"/>
              <a:gd name="T28" fmla="*/ 414 w 717"/>
              <a:gd name="T29" fmla="*/ 193 h 718"/>
              <a:gd name="T30" fmla="*/ 407 w 717"/>
              <a:gd name="T31" fmla="*/ 180 h 718"/>
              <a:gd name="T32" fmla="*/ 414 w 717"/>
              <a:gd name="T33" fmla="*/ 167 h 718"/>
              <a:gd name="T34" fmla="*/ 685 w 717"/>
              <a:gd name="T35" fmla="*/ 163 h 718"/>
              <a:gd name="T36" fmla="*/ 715 w 717"/>
              <a:gd name="T37" fmla="*/ 184 h 718"/>
              <a:gd name="T38" fmla="*/ 715 w 717"/>
              <a:gd name="T39" fmla="*/ 274 h 718"/>
              <a:gd name="T40" fmla="*/ 685 w 717"/>
              <a:gd name="T41" fmla="*/ 294 h 718"/>
              <a:gd name="T42" fmla="*/ 649 w 717"/>
              <a:gd name="T43" fmla="*/ 698 h 718"/>
              <a:gd name="T44" fmla="*/ 619 w 717"/>
              <a:gd name="T45" fmla="*/ 718 h 718"/>
              <a:gd name="T46" fmla="*/ 75 w 717"/>
              <a:gd name="T47" fmla="*/ 709 h 718"/>
              <a:gd name="T48" fmla="*/ 64 w 717"/>
              <a:gd name="T49" fmla="*/ 294 h 718"/>
              <a:gd name="T50" fmla="*/ 9 w 717"/>
              <a:gd name="T51" fmla="*/ 284 h 718"/>
              <a:gd name="T52" fmla="*/ 0 w 717"/>
              <a:gd name="T53" fmla="*/ 195 h 718"/>
              <a:gd name="T54" fmla="*/ 20 w 717"/>
              <a:gd name="T55" fmla="*/ 165 h 718"/>
              <a:gd name="T56" fmla="*/ 363 w 717"/>
              <a:gd name="T57" fmla="*/ 0 h 718"/>
              <a:gd name="T58" fmla="*/ 469 w 717"/>
              <a:gd name="T59" fmla="*/ 102 h 718"/>
              <a:gd name="T60" fmla="*/ 472 w 717"/>
              <a:gd name="T61" fmla="*/ 114 h 718"/>
              <a:gd name="T62" fmla="*/ 466 w 717"/>
              <a:gd name="T63" fmla="*/ 127 h 718"/>
              <a:gd name="T64" fmla="*/ 452 w 717"/>
              <a:gd name="T65" fmla="*/ 130 h 718"/>
              <a:gd name="T66" fmla="*/ 374 w 717"/>
              <a:gd name="T67" fmla="*/ 55 h 718"/>
              <a:gd name="T68" fmla="*/ 372 w 717"/>
              <a:gd name="T69" fmla="*/ 516 h 718"/>
              <a:gd name="T70" fmla="*/ 359 w 717"/>
              <a:gd name="T71" fmla="*/ 523 h 718"/>
              <a:gd name="T72" fmla="*/ 346 w 717"/>
              <a:gd name="T73" fmla="*/ 516 h 718"/>
              <a:gd name="T74" fmla="*/ 342 w 717"/>
              <a:gd name="T75" fmla="*/ 55 h 718"/>
              <a:gd name="T76" fmla="*/ 264 w 717"/>
              <a:gd name="T77" fmla="*/ 130 h 718"/>
              <a:gd name="T78" fmla="*/ 251 w 717"/>
              <a:gd name="T79" fmla="*/ 127 h 718"/>
              <a:gd name="T80" fmla="*/ 245 w 717"/>
              <a:gd name="T81" fmla="*/ 114 h 718"/>
              <a:gd name="T82" fmla="*/ 249 w 717"/>
              <a:gd name="T83" fmla="*/ 102 h 718"/>
              <a:gd name="T84" fmla="*/ 355 w 717"/>
              <a:gd name="T85" fmla="*/ 0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17" h="718">
                <a:moveTo>
                  <a:pt x="33" y="163"/>
                </a:moveTo>
                <a:lnTo>
                  <a:pt x="293" y="163"/>
                </a:lnTo>
                <a:lnTo>
                  <a:pt x="298" y="164"/>
                </a:lnTo>
                <a:lnTo>
                  <a:pt x="302" y="167"/>
                </a:lnTo>
                <a:lnTo>
                  <a:pt x="306" y="171"/>
                </a:lnTo>
                <a:lnTo>
                  <a:pt x="309" y="174"/>
                </a:lnTo>
                <a:lnTo>
                  <a:pt x="309" y="180"/>
                </a:lnTo>
                <a:lnTo>
                  <a:pt x="309" y="185"/>
                </a:lnTo>
                <a:lnTo>
                  <a:pt x="306" y="189"/>
                </a:lnTo>
                <a:lnTo>
                  <a:pt x="302" y="193"/>
                </a:lnTo>
                <a:lnTo>
                  <a:pt x="298" y="195"/>
                </a:lnTo>
                <a:lnTo>
                  <a:pt x="293" y="195"/>
                </a:lnTo>
                <a:lnTo>
                  <a:pt x="33" y="195"/>
                </a:lnTo>
                <a:lnTo>
                  <a:pt x="33" y="261"/>
                </a:lnTo>
                <a:lnTo>
                  <a:pt x="293" y="261"/>
                </a:lnTo>
                <a:lnTo>
                  <a:pt x="298" y="262"/>
                </a:lnTo>
                <a:lnTo>
                  <a:pt x="302" y="265"/>
                </a:lnTo>
                <a:lnTo>
                  <a:pt x="306" y="267"/>
                </a:lnTo>
                <a:lnTo>
                  <a:pt x="309" y="273"/>
                </a:lnTo>
                <a:lnTo>
                  <a:pt x="309" y="278"/>
                </a:lnTo>
                <a:lnTo>
                  <a:pt x="309" y="283"/>
                </a:lnTo>
                <a:lnTo>
                  <a:pt x="306" y="287"/>
                </a:lnTo>
                <a:lnTo>
                  <a:pt x="302" y="291"/>
                </a:lnTo>
                <a:lnTo>
                  <a:pt x="298" y="294"/>
                </a:lnTo>
                <a:lnTo>
                  <a:pt x="293" y="294"/>
                </a:lnTo>
                <a:lnTo>
                  <a:pt x="97" y="294"/>
                </a:lnTo>
                <a:lnTo>
                  <a:pt x="97" y="685"/>
                </a:lnTo>
                <a:lnTo>
                  <a:pt x="619" y="685"/>
                </a:lnTo>
                <a:lnTo>
                  <a:pt x="619" y="294"/>
                </a:lnTo>
                <a:lnTo>
                  <a:pt x="424" y="294"/>
                </a:lnTo>
                <a:lnTo>
                  <a:pt x="419" y="294"/>
                </a:lnTo>
                <a:lnTo>
                  <a:pt x="414" y="291"/>
                </a:lnTo>
                <a:lnTo>
                  <a:pt x="411" y="287"/>
                </a:lnTo>
                <a:lnTo>
                  <a:pt x="408" y="283"/>
                </a:lnTo>
                <a:lnTo>
                  <a:pt x="407" y="278"/>
                </a:lnTo>
                <a:lnTo>
                  <a:pt x="408" y="273"/>
                </a:lnTo>
                <a:lnTo>
                  <a:pt x="411" y="267"/>
                </a:lnTo>
                <a:lnTo>
                  <a:pt x="414" y="265"/>
                </a:lnTo>
                <a:lnTo>
                  <a:pt x="419" y="262"/>
                </a:lnTo>
                <a:lnTo>
                  <a:pt x="424" y="261"/>
                </a:lnTo>
                <a:lnTo>
                  <a:pt x="685" y="261"/>
                </a:lnTo>
                <a:lnTo>
                  <a:pt x="685" y="195"/>
                </a:lnTo>
                <a:lnTo>
                  <a:pt x="424" y="195"/>
                </a:lnTo>
                <a:lnTo>
                  <a:pt x="419" y="195"/>
                </a:lnTo>
                <a:lnTo>
                  <a:pt x="414" y="193"/>
                </a:lnTo>
                <a:lnTo>
                  <a:pt x="411" y="189"/>
                </a:lnTo>
                <a:lnTo>
                  <a:pt x="408" y="185"/>
                </a:lnTo>
                <a:lnTo>
                  <a:pt x="407" y="180"/>
                </a:lnTo>
                <a:lnTo>
                  <a:pt x="408" y="174"/>
                </a:lnTo>
                <a:lnTo>
                  <a:pt x="411" y="171"/>
                </a:lnTo>
                <a:lnTo>
                  <a:pt x="414" y="167"/>
                </a:lnTo>
                <a:lnTo>
                  <a:pt x="419" y="164"/>
                </a:lnTo>
                <a:lnTo>
                  <a:pt x="424" y="163"/>
                </a:lnTo>
                <a:lnTo>
                  <a:pt x="685" y="163"/>
                </a:lnTo>
                <a:lnTo>
                  <a:pt x="698" y="165"/>
                </a:lnTo>
                <a:lnTo>
                  <a:pt x="708" y="173"/>
                </a:lnTo>
                <a:lnTo>
                  <a:pt x="715" y="184"/>
                </a:lnTo>
                <a:lnTo>
                  <a:pt x="717" y="195"/>
                </a:lnTo>
                <a:lnTo>
                  <a:pt x="717" y="261"/>
                </a:lnTo>
                <a:lnTo>
                  <a:pt x="715" y="274"/>
                </a:lnTo>
                <a:lnTo>
                  <a:pt x="708" y="284"/>
                </a:lnTo>
                <a:lnTo>
                  <a:pt x="698" y="291"/>
                </a:lnTo>
                <a:lnTo>
                  <a:pt x="685" y="294"/>
                </a:lnTo>
                <a:lnTo>
                  <a:pt x="652" y="294"/>
                </a:lnTo>
                <a:lnTo>
                  <a:pt x="652" y="685"/>
                </a:lnTo>
                <a:lnTo>
                  <a:pt x="649" y="698"/>
                </a:lnTo>
                <a:lnTo>
                  <a:pt x="643" y="709"/>
                </a:lnTo>
                <a:lnTo>
                  <a:pt x="632" y="715"/>
                </a:lnTo>
                <a:lnTo>
                  <a:pt x="619" y="718"/>
                </a:lnTo>
                <a:lnTo>
                  <a:pt x="97" y="718"/>
                </a:lnTo>
                <a:lnTo>
                  <a:pt x="85" y="715"/>
                </a:lnTo>
                <a:lnTo>
                  <a:pt x="75" y="709"/>
                </a:lnTo>
                <a:lnTo>
                  <a:pt x="67" y="698"/>
                </a:lnTo>
                <a:lnTo>
                  <a:pt x="64" y="685"/>
                </a:lnTo>
                <a:lnTo>
                  <a:pt x="64" y="294"/>
                </a:lnTo>
                <a:lnTo>
                  <a:pt x="33" y="294"/>
                </a:lnTo>
                <a:lnTo>
                  <a:pt x="20" y="291"/>
                </a:lnTo>
                <a:lnTo>
                  <a:pt x="9" y="284"/>
                </a:lnTo>
                <a:lnTo>
                  <a:pt x="3" y="274"/>
                </a:lnTo>
                <a:lnTo>
                  <a:pt x="0" y="261"/>
                </a:lnTo>
                <a:lnTo>
                  <a:pt x="0" y="195"/>
                </a:lnTo>
                <a:lnTo>
                  <a:pt x="3" y="184"/>
                </a:lnTo>
                <a:lnTo>
                  <a:pt x="9" y="173"/>
                </a:lnTo>
                <a:lnTo>
                  <a:pt x="20" y="165"/>
                </a:lnTo>
                <a:lnTo>
                  <a:pt x="33" y="163"/>
                </a:lnTo>
                <a:close/>
                <a:moveTo>
                  <a:pt x="359" y="0"/>
                </a:moveTo>
                <a:lnTo>
                  <a:pt x="363" y="0"/>
                </a:lnTo>
                <a:lnTo>
                  <a:pt x="366" y="3"/>
                </a:lnTo>
                <a:lnTo>
                  <a:pt x="370" y="4"/>
                </a:lnTo>
                <a:lnTo>
                  <a:pt x="469" y="102"/>
                </a:lnTo>
                <a:lnTo>
                  <a:pt x="470" y="106"/>
                </a:lnTo>
                <a:lnTo>
                  <a:pt x="472" y="110"/>
                </a:lnTo>
                <a:lnTo>
                  <a:pt x="472" y="114"/>
                </a:lnTo>
                <a:lnTo>
                  <a:pt x="472" y="119"/>
                </a:lnTo>
                <a:lnTo>
                  <a:pt x="470" y="123"/>
                </a:lnTo>
                <a:lnTo>
                  <a:pt x="466" y="127"/>
                </a:lnTo>
                <a:lnTo>
                  <a:pt x="462" y="130"/>
                </a:lnTo>
                <a:lnTo>
                  <a:pt x="457" y="131"/>
                </a:lnTo>
                <a:lnTo>
                  <a:pt x="452" y="130"/>
                </a:lnTo>
                <a:lnTo>
                  <a:pt x="448" y="129"/>
                </a:lnTo>
                <a:lnTo>
                  <a:pt x="445" y="126"/>
                </a:lnTo>
                <a:lnTo>
                  <a:pt x="374" y="55"/>
                </a:lnTo>
                <a:lnTo>
                  <a:pt x="374" y="506"/>
                </a:lnTo>
                <a:lnTo>
                  <a:pt x="374" y="511"/>
                </a:lnTo>
                <a:lnTo>
                  <a:pt x="372" y="516"/>
                </a:lnTo>
                <a:lnTo>
                  <a:pt x="368" y="519"/>
                </a:lnTo>
                <a:lnTo>
                  <a:pt x="364" y="521"/>
                </a:lnTo>
                <a:lnTo>
                  <a:pt x="359" y="523"/>
                </a:lnTo>
                <a:lnTo>
                  <a:pt x="353" y="521"/>
                </a:lnTo>
                <a:lnTo>
                  <a:pt x="349" y="519"/>
                </a:lnTo>
                <a:lnTo>
                  <a:pt x="346" y="516"/>
                </a:lnTo>
                <a:lnTo>
                  <a:pt x="343" y="511"/>
                </a:lnTo>
                <a:lnTo>
                  <a:pt x="342" y="506"/>
                </a:lnTo>
                <a:lnTo>
                  <a:pt x="342" y="55"/>
                </a:lnTo>
                <a:lnTo>
                  <a:pt x="272" y="126"/>
                </a:lnTo>
                <a:lnTo>
                  <a:pt x="268" y="129"/>
                </a:lnTo>
                <a:lnTo>
                  <a:pt x="264" y="130"/>
                </a:lnTo>
                <a:lnTo>
                  <a:pt x="260" y="131"/>
                </a:lnTo>
                <a:lnTo>
                  <a:pt x="255" y="130"/>
                </a:lnTo>
                <a:lnTo>
                  <a:pt x="251" y="127"/>
                </a:lnTo>
                <a:lnTo>
                  <a:pt x="247" y="123"/>
                </a:lnTo>
                <a:lnTo>
                  <a:pt x="245" y="119"/>
                </a:lnTo>
                <a:lnTo>
                  <a:pt x="245" y="114"/>
                </a:lnTo>
                <a:lnTo>
                  <a:pt x="245" y="110"/>
                </a:lnTo>
                <a:lnTo>
                  <a:pt x="246" y="106"/>
                </a:lnTo>
                <a:lnTo>
                  <a:pt x="249" y="102"/>
                </a:lnTo>
                <a:lnTo>
                  <a:pt x="347" y="4"/>
                </a:lnTo>
                <a:lnTo>
                  <a:pt x="351" y="3"/>
                </a:lnTo>
                <a:lnTo>
                  <a:pt x="355" y="0"/>
                </a:lnTo>
                <a:lnTo>
                  <a:pt x="35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50" name="Freeform 59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342421" y="3315178"/>
            <a:ext cx="444761" cy="444761"/>
          </a:xfrm>
          <a:custGeom>
            <a:avLst/>
            <a:gdLst>
              <a:gd name="T0" fmla="*/ 261 w 718"/>
              <a:gd name="T1" fmla="*/ 457 h 718"/>
              <a:gd name="T2" fmla="*/ 457 w 718"/>
              <a:gd name="T3" fmla="*/ 424 h 718"/>
              <a:gd name="T4" fmla="*/ 261 w 718"/>
              <a:gd name="T5" fmla="*/ 392 h 718"/>
              <a:gd name="T6" fmla="*/ 470 w 718"/>
              <a:gd name="T7" fmla="*/ 394 h 718"/>
              <a:gd name="T8" fmla="*/ 487 w 718"/>
              <a:gd name="T9" fmla="*/ 411 h 718"/>
              <a:gd name="T10" fmla="*/ 490 w 718"/>
              <a:gd name="T11" fmla="*/ 457 h 718"/>
              <a:gd name="T12" fmla="*/ 481 w 718"/>
              <a:gd name="T13" fmla="*/ 481 h 718"/>
              <a:gd name="T14" fmla="*/ 457 w 718"/>
              <a:gd name="T15" fmla="*/ 490 h 718"/>
              <a:gd name="T16" fmla="*/ 249 w 718"/>
              <a:gd name="T17" fmla="*/ 487 h 718"/>
              <a:gd name="T18" fmla="*/ 231 w 718"/>
              <a:gd name="T19" fmla="*/ 470 h 718"/>
              <a:gd name="T20" fmla="*/ 228 w 718"/>
              <a:gd name="T21" fmla="*/ 424 h 718"/>
              <a:gd name="T22" fmla="*/ 239 w 718"/>
              <a:gd name="T23" fmla="*/ 401 h 718"/>
              <a:gd name="T24" fmla="*/ 261 w 718"/>
              <a:gd name="T25" fmla="*/ 392 h 718"/>
              <a:gd name="T26" fmla="*/ 99 w 718"/>
              <a:gd name="T27" fmla="*/ 685 h 718"/>
              <a:gd name="T28" fmla="*/ 621 w 718"/>
              <a:gd name="T29" fmla="*/ 326 h 718"/>
              <a:gd name="T30" fmla="*/ 33 w 718"/>
              <a:gd name="T31" fmla="*/ 228 h 718"/>
              <a:gd name="T32" fmla="*/ 686 w 718"/>
              <a:gd name="T33" fmla="*/ 294 h 718"/>
              <a:gd name="T34" fmla="*/ 33 w 718"/>
              <a:gd name="T35" fmla="*/ 228 h 718"/>
              <a:gd name="T36" fmla="*/ 523 w 718"/>
              <a:gd name="T37" fmla="*/ 99 h 718"/>
              <a:gd name="T38" fmla="*/ 588 w 718"/>
              <a:gd name="T39" fmla="*/ 195 h 718"/>
              <a:gd name="T40" fmla="*/ 490 w 718"/>
              <a:gd name="T41" fmla="*/ 66 h 718"/>
              <a:gd name="T42" fmla="*/ 424 w 718"/>
              <a:gd name="T43" fmla="*/ 99 h 718"/>
              <a:gd name="T44" fmla="*/ 424 w 718"/>
              <a:gd name="T45" fmla="*/ 49 h 718"/>
              <a:gd name="T46" fmla="*/ 131 w 718"/>
              <a:gd name="T47" fmla="*/ 195 h 718"/>
              <a:gd name="T48" fmla="*/ 490 w 718"/>
              <a:gd name="T49" fmla="*/ 131 h 718"/>
              <a:gd name="T50" fmla="*/ 403 w 718"/>
              <a:gd name="T51" fmla="*/ 130 h 718"/>
              <a:gd name="T52" fmla="*/ 396 w 718"/>
              <a:gd name="T53" fmla="*/ 123 h 718"/>
              <a:gd name="T54" fmla="*/ 392 w 718"/>
              <a:gd name="T55" fmla="*/ 114 h 718"/>
              <a:gd name="T56" fmla="*/ 131 w 718"/>
              <a:gd name="T57" fmla="*/ 33 h 718"/>
              <a:gd name="T58" fmla="*/ 424 w 718"/>
              <a:gd name="T59" fmla="*/ 0 h 718"/>
              <a:gd name="T60" fmla="*/ 588 w 718"/>
              <a:gd name="T61" fmla="*/ 33 h 718"/>
              <a:gd name="T62" fmla="*/ 610 w 718"/>
              <a:gd name="T63" fmla="*/ 42 h 718"/>
              <a:gd name="T64" fmla="*/ 621 w 718"/>
              <a:gd name="T65" fmla="*/ 66 h 718"/>
              <a:gd name="T66" fmla="*/ 686 w 718"/>
              <a:gd name="T67" fmla="*/ 195 h 718"/>
              <a:gd name="T68" fmla="*/ 708 w 718"/>
              <a:gd name="T69" fmla="*/ 206 h 718"/>
              <a:gd name="T70" fmla="*/ 718 w 718"/>
              <a:gd name="T71" fmla="*/ 228 h 718"/>
              <a:gd name="T72" fmla="*/ 716 w 718"/>
              <a:gd name="T73" fmla="*/ 307 h 718"/>
              <a:gd name="T74" fmla="*/ 698 w 718"/>
              <a:gd name="T75" fmla="*/ 324 h 718"/>
              <a:gd name="T76" fmla="*/ 653 w 718"/>
              <a:gd name="T77" fmla="*/ 326 h 718"/>
              <a:gd name="T78" fmla="*/ 651 w 718"/>
              <a:gd name="T79" fmla="*/ 698 h 718"/>
              <a:gd name="T80" fmla="*/ 633 w 718"/>
              <a:gd name="T81" fmla="*/ 715 h 718"/>
              <a:gd name="T82" fmla="*/ 99 w 718"/>
              <a:gd name="T83" fmla="*/ 718 h 718"/>
              <a:gd name="T84" fmla="*/ 75 w 718"/>
              <a:gd name="T85" fmla="*/ 709 h 718"/>
              <a:gd name="T86" fmla="*/ 66 w 718"/>
              <a:gd name="T87" fmla="*/ 685 h 718"/>
              <a:gd name="T88" fmla="*/ 33 w 718"/>
              <a:gd name="T89" fmla="*/ 326 h 718"/>
              <a:gd name="T90" fmla="*/ 10 w 718"/>
              <a:gd name="T91" fmla="*/ 317 h 718"/>
              <a:gd name="T92" fmla="*/ 0 w 718"/>
              <a:gd name="T93" fmla="*/ 294 h 718"/>
              <a:gd name="T94" fmla="*/ 3 w 718"/>
              <a:gd name="T95" fmla="*/ 216 h 718"/>
              <a:gd name="T96" fmla="*/ 20 w 718"/>
              <a:gd name="T97" fmla="*/ 198 h 718"/>
              <a:gd name="T98" fmla="*/ 99 w 718"/>
              <a:gd name="T99" fmla="*/ 195 h 718"/>
              <a:gd name="T100" fmla="*/ 101 w 718"/>
              <a:gd name="T101" fmla="*/ 20 h 718"/>
              <a:gd name="T102" fmla="*/ 118 w 718"/>
              <a:gd name="T103" fmla="*/ 3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18" h="718">
                <a:moveTo>
                  <a:pt x="261" y="424"/>
                </a:moveTo>
                <a:lnTo>
                  <a:pt x="261" y="457"/>
                </a:lnTo>
                <a:lnTo>
                  <a:pt x="457" y="457"/>
                </a:lnTo>
                <a:lnTo>
                  <a:pt x="457" y="424"/>
                </a:lnTo>
                <a:lnTo>
                  <a:pt x="261" y="424"/>
                </a:lnTo>
                <a:close/>
                <a:moveTo>
                  <a:pt x="261" y="392"/>
                </a:moveTo>
                <a:lnTo>
                  <a:pt x="457" y="392"/>
                </a:lnTo>
                <a:lnTo>
                  <a:pt x="470" y="394"/>
                </a:lnTo>
                <a:lnTo>
                  <a:pt x="481" y="401"/>
                </a:lnTo>
                <a:lnTo>
                  <a:pt x="487" y="411"/>
                </a:lnTo>
                <a:lnTo>
                  <a:pt x="490" y="424"/>
                </a:lnTo>
                <a:lnTo>
                  <a:pt x="490" y="457"/>
                </a:lnTo>
                <a:lnTo>
                  <a:pt x="487" y="470"/>
                </a:lnTo>
                <a:lnTo>
                  <a:pt x="481" y="481"/>
                </a:lnTo>
                <a:lnTo>
                  <a:pt x="470" y="487"/>
                </a:lnTo>
                <a:lnTo>
                  <a:pt x="457" y="490"/>
                </a:lnTo>
                <a:lnTo>
                  <a:pt x="261" y="490"/>
                </a:lnTo>
                <a:lnTo>
                  <a:pt x="249" y="487"/>
                </a:lnTo>
                <a:lnTo>
                  <a:pt x="239" y="481"/>
                </a:lnTo>
                <a:lnTo>
                  <a:pt x="231" y="470"/>
                </a:lnTo>
                <a:lnTo>
                  <a:pt x="228" y="457"/>
                </a:lnTo>
                <a:lnTo>
                  <a:pt x="228" y="424"/>
                </a:lnTo>
                <a:lnTo>
                  <a:pt x="231" y="411"/>
                </a:lnTo>
                <a:lnTo>
                  <a:pt x="239" y="401"/>
                </a:lnTo>
                <a:lnTo>
                  <a:pt x="249" y="394"/>
                </a:lnTo>
                <a:lnTo>
                  <a:pt x="261" y="392"/>
                </a:lnTo>
                <a:close/>
                <a:moveTo>
                  <a:pt x="99" y="326"/>
                </a:moveTo>
                <a:lnTo>
                  <a:pt x="99" y="685"/>
                </a:lnTo>
                <a:lnTo>
                  <a:pt x="621" y="685"/>
                </a:lnTo>
                <a:lnTo>
                  <a:pt x="621" y="326"/>
                </a:lnTo>
                <a:lnTo>
                  <a:pt x="99" y="326"/>
                </a:lnTo>
                <a:close/>
                <a:moveTo>
                  <a:pt x="33" y="228"/>
                </a:moveTo>
                <a:lnTo>
                  <a:pt x="33" y="294"/>
                </a:lnTo>
                <a:lnTo>
                  <a:pt x="686" y="294"/>
                </a:lnTo>
                <a:lnTo>
                  <a:pt x="686" y="228"/>
                </a:lnTo>
                <a:lnTo>
                  <a:pt x="33" y="228"/>
                </a:lnTo>
                <a:close/>
                <a:moveTo>
                  <a:pt x="490" y="66"/>
                </a:moveTo>
                <a:lnTo>
                  <a:pt x="523" y="99"/>
                </a:lnTo>
                <a:lnTo>
                  <a:pt x="523" y="195"/>
                </a:lnTo>
                <a:lnTo>
                  <a:pt x="588" y="195"/>
                </a:lnTo>
                <a:lnTo>
                  <a:pt x="588" y="66"/>
                </a:lnTo>
                <a:lnTo>
                  <a:pt x="490" y="66"/>
                </a:lnTo>
                <a:close/>
                <a:moveTo>
                  <a:pt x="424" y="49"/>
                </a:moveTo>
                <a:lnTo>
                  <a:pt x="424" y="99"/>
                </a:lnTo>
                <a:lnTo>
                  <a:pt x="473" y="99"/>
                </a:lnTo>
                <a:lnTo>
                  <a:pt x="424" y="49"/>
                </a:lnTo>
                <a:close/>
                <a:moveTo>
                  <a:pt x="131" y="33"/>
                </a:moveTo>
                <a:lnTo>
                  <a:pt x="131" y="195"/>
                </a:lnTo>
                <a:lnTo>
                  <a:pt x="490" y="195"/>
                </a:lnTo>
                <a:lnTo>
                  <a:pt x="490" y="131"/>
                </a:lnTo>
                <a:lnTo>
                  <a:pt x="409" y="131"/>
                </a:lnTo>
                <a:lnTo>
                  <a:pt x="403" y="130"/>
                </a:lnTo>
                <a:lnTo>
                  <a:pt x="398" y="127"/>
                </a:lnTo>
                <a:lnTo>
                  <a:pt x="396" y="123"/>
                </a:lnTo>
                <a:lnTo>
                  <a:pt x="392" y="119"/>
                </a:lnTo>
                <a:lnTo>
                  <a:pt x="392" y="114"/>
                </a:lnTo>
                <a:lnTo>
                  <a:pt x="392" y="33"/>
                </a:lnTo>
                <a:lnTo>
                  <a:pt x="131" y="33"/>
                </a:lnTo>
                <a:close/>
                <a:moveTo>
                  <a:pt x="131" y="0"/>
                </a:moveTo>
                <a:lnTo>
                  <a:pt x="424" y="0"/>
                </a:lnTo>
                <a:lnTo>
                  <a:pt x="457" y="33"/>
                </a:lnTo>
                <a:lnTo>
                  <a:pt x="588" y="33"/>
                </a:lnTo>
                <a:lnTo>
                  <a:pt x="600" y="36"/>
                </a:lnTo>
                <a:lnTo>
                  <a:pt x="610" y="42"/>
                </a:lnTo>
                <a:lnTo>
                  <a:pt x="618" y="53"/>
                </a:lnTo>
                <a:lnTo>
                  <a:pt x="621" y="66"/>
                </a:lnTo>
                <a:lnTo>
                  <a:pt x="621" y="195"/>
                </a:lnTo>
                <a:lnTo>
                  <a:pt x="686" y="195"/>
                </a:lnTo>
                <a:lnTo>
                  <a:pt x="698" y="198"/>
                </a:lnTo>
                <a:lnTo>
                  <a:pt x="708" y="206"/>
                </a:lnTo>
                <a:lnTo>
                  <a:pt x="716" y="216"/>
                </a:lnTo>
                <a:lnTo>
                  <a:pt x="718" y="228"/>
                </a:lnTo>
                <a:lnTo>
                  <a:pt x="718" y="294"/>
                </a:lnTo>
                <a:lnTo>
                  <a:pt x="716" y="307"/>
                </a:lnTo>
                <a:lnTo>
                  <a:pt x="708" y="317"/>
                </a:lnTo>
                <a:lnTo>
                  <a:pt x="698" y="324"/>
                </a:lnTo>
                <a:lnTo>
                  <a:pt x="686" y="326"/>
                </a:lnTo>
                <a:lnTo>
                  <a:pt x="653" y="326"/>
                </a:lnTo>
                <a:lnTo>
                  <a:pt x="653" y="685"/>
                </a:lnTo>
                <a:lnTo>
                  <a:pt x="651" y="698"/>
                </a:lnTo>
                <a:lnTo>
                  <a:pt x="643" y="709"/>
                </a:lnTo>
                <a:lnTo>
                  <a:pt x="633" y="715"/>
                </a:lnTo>
                <a:lnTo>
                  <a:pt x="621" y="718"/>
                </a:lnTo>
                <a:lnTo>
                  <a:pt x="99" y="718"/>
                </a:lnTo>
                <a:lnTo>
                  <a:pt x="85" y="715"/>
                </a:lnTo>
                <a:lnTo>
                  <a:pt x="75" y="709"/>
                </a:lnTo>
                <a:lnTo>
                  <a:pt x="68" y="698"/>
                </a:lnTo>
                <a:lnTo>
                  <a:pt x="66" y="685"/>
                </a:lnTo>
                <a:lnTo>
                  <a:pt x="66" y="326"/>
                </a:lnTo>
                <a:lnTo>
                  <a:pt x="33" y="326"/>
                </a:lnTo>
                <a:lnTo>
                  <a:pt x="20" y="324"/>
                </a:lnTo>
                <a:lnTo>
                  <a:pt x="10" y="317"/>
                </a:lnTo>
                <a:lnTo>
                  <a:pt x="3" y="307"/>
                </a:lnTo>
                <a:lnTo>
                  <a:pt x="0" y="294"/>
                </a:lnTo>
                <a:lnTo>
                  <a:pt x="0" y="228"/>
                </a:lnTo>
                <a:lnTo>
                  <a:pt x="3" y="216"/>
                </a:lnTo>
                <a:lnTo>
                  <a:pt x="10" y="206"/>
                </a:lnTo>
                <a:lnTo>
                  <a:pt x="20" y="198"/>
                </a:lnTo>
                <a:lnTo>
                  <a:pt x="33" y="195"/>
                </a:lnTo>
                <a:lnTo>
                  <a:pt x="99" y="195"/>
                </a:lnTo>
                <a:lnTo>
                  <a:pt x="99" y="33"/>
                </a:lnTo>
                <a:lnTo>
                  <a:pt x="101" y="20"/>
                </a:lnTo>
                <a:lnTo>
                  <a:pt x="108" y="10"/>
                </a:lnTo>
                <a:lnTo>
                  <a:pt x="118" y="3"/>
                </a:lnTo>
                <a:lnTo>
                  <a:pt x="131"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51" name="Freeform 59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199427" y="3320442"/>
            <a:ext cx="444761" cy="434229"/>
          </a:xfrm>
          <a:custGeom>
            <a:avLst/>
            <a:gdLst>
              <a:gd name="T0" fmla="*/ 261 w 718"/>
              <a:gd name="T1" fmla="*/ 440 h 701"/>
              <a:gd name="T2" fmla="*/ 456 w 718"/>
              <a:gd name="T3" fmla="*/ 407 h 701"/>
              <a:gd name="T4" fmla="*/ 261 w 718"/>
              <a:gd name="T5" fmla="*/ 375 h 701"/>
              <a:gd name="T6" fmla="*/ 470 w 718"/>
              <a:gd name="T7" fmla="*/ 377 h 701"/>
              <a:gd name="T8" fmla="*/ 487 w 718"/>
              <a:gd name="T9" fmla="*/ 394 h 701"/>
              <a:gd name="T10" fmla="*/ 489 w 718"/>
              <a:gd name="T11" fmla="*/ 440 h 701"/>
              <a:gd name="T12" fmla="*/ 480 w 718"/>
              <a:gd name="T13" fmla="*/ 464 h 701"/>
              <a:gd name="T14" fmla="*/ 456 w 718"/>
              <a:gd name="T15" fmla="*/ 473 h 701"/>
              <a:gd name="T16" fmla="*/ 248 w 718"/>
              <a:gd name="T17" fmla="*/ 470 h 701"/>
              <a:gd name="T18" fmla="*/ 231 w 718"/>
              <a:gd name="T19" fmla="*/ 453 h 701"/>
              <a:gd name="T20" fmla="*/ 229 w 718"/>
              <a:gd name="T21" fmla="*/ 407 h 701"/>
              <a:gd name="T22" fmla="*/ 238 w 718"/>
              <a:gd name="T23" fmla="*/ 384 h 701"/>
              <a:gd name="T24" fmla="*/ 261 w 718"/>
              <a:gd name="T25" fmla="*/ 375 h 701"/>
              <a:gd name="T26" fmla="*/ 98 w 718"/>
              <a:gd name="T27" fmla="*/ 668 h 701"/>
              <a:gd name="T28" fmla="*/ 620 w 718"/>
              <a:gd name="T29" fmla="*/ 309 h 701"/>
              <a:gd name="T30" fmla="*/ 32 w 718"/>
              <a:gd name="T31" fmla="*/ 211 h 701"/>
              <a:gd name="T32" fmla="*/ 686 w 718"/>
              <a:gd name="T33" fmla="*/ 277 h 701"/>
              <a:gd name="T34" fmla="*/ 32 w 718"/>
              <a:gd name="T35" fmla="*/ 211 h 701"/>
              <a:gd name="T36" fmla="*/ 250 w 718"/>
              <a:gd name="T37" fmla="*/ 138 h 701"/>
              <a:gd name="T38" fmla="*/ 205 w 718"/>
              <a:gd name="T39" fmla="*/ 150 h 701"/>
              <a:gd name="T40" fmla="*/ 543 w 718"/>
              <a:gd name="T41" fmla="*/ 89 h 701"/>
              <a:gd name="T42" fmla="*/ 467 w 718"/>
              <a:gd name="T43" fmla="*/ 108 h 701"/>
              <a:gd name="T44" fmla="*/ 508 w 718"/>
              <a:gd name="T45" fmla="*/ 135 h 701"/>
              <a:gd name="T46" fmla="*/ 538 w 718"/>
              <a:gd name="T47" fmla="*/ 122 h 701"/>
              <a:gd name="T48" fmla="*/ 542 w 718"/>
              <a:gd name="T49" fmla="*/ 155 h 701"/>
              <a:gd name="T50" fmla="*/ 587 w 718"/>
              <a:gd name="T51" fmla="*/ 178 h 701"/>
              <a:gd name="T52" fmla="*/ 564 w 718"/>
              <a:gd name="T53" fmla="*/ 101 h 701"/>
              <a:gd name="T54" fmla="*/ 543 w 718"/>
              <a:gd name="T55" fmla="*/ 89 h 701"/>
              <a:gd name="T56" fmla="*/ 302 w 718"/>
              <a:gd name="T57" fmla="*/ 178 h 701"/>
              <a:gd name="T58" fmla="*/ 356 w 718"/>
              <a:gd name="T59" fmla="*/ 85 h 701"/>
              <a:gd name="T60" fmla="*/ 282 w 718"/>
              <a:gd name="T61" fmla="*/ 82 h 701"/>
              <a:gd name="T62" fmla="*/ 238 w 718"/>
              <a:gd name="T63" fmla="*/ 93 h 701"/>
              <a:gd name="T64" fmla="*/ 259 w 718"/>
              <a:gd name="T65" fmla="*/ 32 h 701"/>
              <a:gd name="T66" fmla="*/ 235 w 718"/>
              <a:gd name="T67" fmla="*/ 38 h 701"/>
              <a:gd name="T68" fmla="*/ 152 w 718"/>
              <a:gd name="T69" fmla="*/ 178 h 701"/>
              <a:gd name="T70" fmla="*/ 189 w 718"/>
              <a:gd name="T71" fmla="*/ 178 h 701"/>
              <a:gd name="T72" fmla="*/ 264 w 718"/>
              <a:gd name="T73" fmla="*/ 178 h 701"/>
              <a:gd name="T74" fmla="*/ 271 w 718"/>
              <a:gd name="T75" fmla="*/ 37 h 701"/>
              <a:gd name="T76" fmla="*/ 247 w 718"/>
              <a:gd name="T77" fmla="*/ 0 h 701"/>
              <a:gd name="T78" fmla="*/ 288 w 718"/>
              <a:gd name="T79" fmla="*/ 8 h 701"/>
              <a:gd name="T80" fmla="*/ 521 w 718"/>
              <a:gd name="T81" fmla="*/ 59 h 701"/>
              <a:gd name="T82" fmla="*/ 561 w 718"/>
              <a:gd name="T83" fmla="*/ 61 h 701"/>
              <a:gd name="T84" fmla="*/ 593 w 718"/>
              <a:gd name="T85" fmla="*/ 85 h 701"/>
              <a:gd name="T86" fmla="*/ 621 w 718"/>
              <a:gd name="T87" fmla="*/ 178 h 701"/>
              <a:gd name="T88" fmla="*/ 699 w 718"/>
              <a:gd name="T89" fmla="*/ 181 h 701"/>
              <a:gd name="T90" fmla="*/ 716 w 718"/>
              <a:gd name="T91" fmla="*/ 199 h 701"/>
              <a:gd name="T92" fmla="*/ 718 w 718"/>
              <a:gd name="T93" fmla="*/ 277 h 701"/>
              <a:gd name="T94" fmla="*/ 709 w 718"/>
              <a:gd name="T95" fmla="*/ 300 h 701"/>
              <a:gd name="T96" fmla="*/ 686 w 718"/>
              <a:gd name="T97" fmla="*/ 309 h 701"/>
              <a:gd name="T98" fmla="*/ 653 w 718"/>
              <a:gd name="T99" fmla="*/ 668 h 701"/>
              <a:gd name="T100" fmla="*/ 644 w 718"/>
              <a:gd name="T101" fmla="*/ 692 h 701"/>
              <a:gd name="T102" fmla="*/ 620 w 718"/>
              <a:gd name="T103" fmla="*/ 701 h 701"/>
              <a:gd name="T104" fmla="*/ 85 w 718"/>
              <a:gd name="T105" fmla="*/ 698 h 701"/>
              <a:gd name="T106" fmla="*/ 68 w 718"/>
              <a:gd name="T107" fmla="*/ 681 h 701"/>
              <a:gd name="T108" fmla="*/ 65 w 718"/>
              <a:gd name="T109" fmla="*/ 309 h 701"/>
              <a:gd name="T110" fmla="*/ 19 w 718"/>
              <a:gd name="T111" fmla="*/ 307 h 701"/>
              <a:gd name="T112" fmla="*/ 2 w 718"/>
              <a:gd name="T113" fmla="*/ 290 h 701"/>
              <a:gd name="T114" fmla="*/ 0 w 718"/>
              <a:gd name="T115" fmla="*/ 211 h 701"/>
              <a:gd name="T116" fmla="*/ 10 w 718"/>
              <a:gd name="T117" fmla="*/ 189 h 701"/>
              <a:gd name="T118" fmla="*/ 32 w 718"/>
              <a:gd name="T119" fmla="*/ 178 h 701"/>
              <a:gd name="T120" fmla="*/ 199 w 718"/>
              <a:gd name="T121" fmla="*/ 32 h 701"/>
              <a:gd name="T122" fmla="*/ 229 w 718"/>
              <a:gd name="T123" fmla="*/ 6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18" h="701">
                <a:moveTo>
                  <a:pt x="261" y="407"/>
                </a:moveTo>
                <a:lnTo>
                  <a:pt x="261" y="440"/>
                </a:lnTo>
                <a:lnTo>
                  <a:pt x="456" y="440"/>
                </a:lnTo>
                <a:lnTo>
                  <a:pt x="456" y="407"/>
                </a:lnTo>
                <a:lnTo>
                  <a:pt x="261" y="407"/>
                </a:lnTo>
                <a:close/>
                <a:moveTo>
                  <a:pt x="261" y="375"/>
                </a:moveTo>
                <a:lnTo>
                  <a:pt x="456" y="375"/>
                </a:lnTo>
                <a:lnTo>
                  <a:pt x="470" y="377"/>
                </a:lnTo>
                <a:lnTo>
                  <a:pt x="480" y="384"/>
                </a:lnTo>
                <a:lnTo>
                  <a:pt x="487" y="394"/>
                </a:lnTo>
                <a:lnTo>
                  <a:pt x="489" y="407"/>
                </a:lnTo>
                <a:lnTo>
                  <a:pt x="489" y="440"/>
                </a:lnTo>
                <a:lnTo>
                  <a:pt x="487" y="453"/>
                </a:lnTo>
                <a:lnTo>
                  <a:pt x="480" y="464"/>
                </a:lnTo>
                <a:lnTo>
                  <a:pt x="470" y="470"/>
                </a:lnTo>
                <a:lnTo>
                  <a:pt x="456" y="473"/>
                </a:lnTo>
                <a:lnTo>
                  <a:pt x="261" y="473"/>
                </a:lnTo>
                <a:lnTo>
                  <a:pt x="248" y="470"/>
                </a:lnTo>
                <a:lnTo>
                  <a:pt x="238" y="464"/>
                </a:lnTo>
                <a:lnTo>
                  <a:pt x="231" y="453"/>
                </a:lnTo>
                <a:lnTo>
                  <a:pt x="229" y="440"/>
                </a:lnTo>
                <a:lnTo>
                  <a:pt x="229" y="407"/>
                </a:lnTo>
                <a:lnTo>
                  <a:pt x="231" y="394"/>
                </a:lnTo>
                <a:lnTo>
                  <a:pt x="238" y="384"/>
                </a:lnTo>
                <a:lnTo>
                  <a:pt x="248" y="377"/>
                </a:lnTo>
                <a:lnTo>
                  <a:pt x="261" y="375"/>
                </a:lnTo>
                <a:close/>
                <a:moveTo>
                  <a:pt x="98" y="309"/>
                </a:moveTo>
                <a:lnTo>
                  <a:pt x="98" y="668"/>
                </a:lnTo>
                <a:lnTo>
                  <a:pt x="620" y="668"/>
                </a:lnTo>
                <a:lnTo>
                  <a:pt x="620" y="309"/>
                </a:lnTo>
                <a:lnTo>
                  <a:pt x="98" y="309"/>
                </a:lnTo>
                <a:close/>
                <a:moveTo>
                  <a:pt x="32" y="211"/>
                </a:moveTo>
                <a:lnTo>
                  <a:pt x="32" y="277"/>
                </a:lnTo>
                <a:lnTo>
                  <a:pt x="686" y="277"/>
                </a:lnTo>
                <a:lnTo>
                  <a:pt x="686" y="211"/>
                </a:lnTo>
                <a:lnTo>
                  <a:pt x="32" y="211"/>
                </a:lnTo>
                <a:close/>
                <a:moveTo>
                  <a:pt x="222" y="121"/>
                </a:moveTo>
                <a:lnTo>
                  <a:pt x="250" y="138"/>
                </a:lnTo>
                <a:lnTo>
                  <a:pt x="234" y="165"/>
                </a:lnTo>
                <a:lnTo>
                  <a:pt x="205" y="150"/>
                </a:lnTo>
                <a:lnTo>
                  <a:pt x="222" y="121"/>
                </a:lnTo>
                <a:close/>
                <a:moveTo>
                  <a:pt x="543" y="89"/>
                </a:moveTo>
                <a:lnTo>
                  <a:pt x="530" y="91"/>
                </a:lnTo>
                <a:lnTo>
                  <a:pt x="467" y="108"/>
                </a:lnTo>
                <a:lnTo>
                  <a:pt x="468" y="113"/>
                </a:lnTo>
                <a:lnTo>
                  <a:pt x="508" y="135"/>
                </a:lnTo>
                <a:lnTo>
                  <a:pt x="506" y="130"/>
                </a:lnTo>
                <a:lnTo>
                  <a:pt x="538" y="122"/>
                </a:lnTo>
                <a:lnTo>
                  <a:pt x="547" y="154"/>
                </a:lnTo>
                <a:lnTo>
                  <a:pt x="542" y="155"/>
                </a:lnTo>
                <a:lnTo>
                  <a:pt x="583" y="178"/>
                </a:lnTo>
                <a:lnTo>
                  <a:pt x="587" y="178"/>
                </a:lnTo>
                <a:lnTo>
                  <a:pt x="569" y="113"/>
                </a:lnTo>
                <a:lnTo>
                  <a:pt x="564" y="101"/>
                </a:lnTo>
                <a:lnTo>
                  <a:pt x="555" y="93"/>
                </a:lnTo>
                <a:lnTo>
                  <a:pt x="543" y="89"/>
                </a:lnTo>
                <a:close/>
                <a:moveTo>
                  <a:pt x="356" y="85"/>
                </a:moveTo>
                <a:lnTo>
                  <a:pt x="302" y="178"/>
                </a:lnTo>
                <a:lnTo>
                  <a:pt x="518" y="178"/>
                </a:lnTo>
                <a:lnTo>
                  <a:pt x="356" y="85"/>
                </a:lnTo>
                <a:close/>
                <a:moveTo>
                  <a:pt x="255" y="65"/>
                </a:moveTo>
                <a:lnTo>
                  <a:pt x="282" y="82"/>
                </a:lnTo>
                <a:lnTo>
                  <a:pt x="267" y="109"/>
                </a:lnTo>
                <a:lnTo>
                  <a:pt x="238" y="93"/>
                </a:lnTo>
                <a:lnTo>
                  <a:pt x="255" y="65"/>
                </a:lnTo>
                <a:close/>
                <a:moveTo>
                  <a:pt x="259" y="32"/>
                </a:moveTo>
                <a:lnTo>
                  <a:pt x="246" y="33"/>
                </a:lnTo>
                <a:lnTo>
                  <a:pt x="235" y="38"/>
                </a:lnTo>
                <a:lnTo>
                  <a:pt x="226" y="49"/>
                </a:lnTo>
                <a:lnTo>
                  <a:pt x="152" y="178"/>
                </a:lnTo>
                <a:lnTo>
                  <a:pt x="188" y="178"/>
                </a:lnTo>
                <a:lnTo>
                  <a:pt x="189" y="178"/>
                </a:lnTo>
                <a:lnTo>
                  <a:pt x="191" y="178"/>
                </a:lnTo>
                <a:lnTo>
                  <a:pt x="264" y="178"/>
                </a:lnTo>
                <a:lnTo>
                  <a:pt x="327" y="70"/>
                </a:lnTo>
                <a:lnTo>
                  <a:pt x="271" y="37"/>
                </a:lnTo>
                <a:lnTo>
                  <a:pt x="259" y="32"/>
                </a:lnTo>
                <a:close/>
                <a:moveTo>
                  <a:pt x="247" y="0"/>
                </a:moveTo>
                <a:lnTo>
                  <a:pt x="268" y="0"/>
                </a:lnTo>
                <a:lnTo>
                  <a:pt x="288" y="8"/>
                </a:lnTo>
                <a:lnTo>
                  <a:pt x="421" y="85"/>
                </a:lnTo>
                <a:lnTo>
                  <a:pt x="521" y="59"/>
                </a:lnTo>
                <a:lnTo>
                  <a:pt x="542" y="57"/>
                </a:lnTo>
                <a:lnTo>
                  <a:pt x="561" y="61"/>
                </a:lnTo>
                <a:lnTo>
                  <a:pt x="580" y="71"/>
                </a:lnTo>
                <a:lnTo>
                  <a:pt x="593" y="85"/>
                </a:lnTo>
                <a:lnTo>
                  <a:pt x="600" y="105"/>
                </a:lnTo>
                <a:lnTo>
                  <a:pt x="621" y="178"/>
                </a:lnTo>
                <a:lnTo>
                  <a:pt x="686" y="178"/>
                </a:lnTo>
                <a:lnTo>
                  <a:pt x="699" y="181"/>
                </a:lnTo>
                <a:lnTo>
                  <a:pt x="709" y="189"/>
                </a:lnTo>
                <a:lnTo>
                  <a:pt x="716" y="199"/>
                </a:lnTo>
                <a:lnTo>
                  <a:pt x="718" y="211"/>
                </a:lnTo>
                <a:lnTo>
                  <a:pt x="718" y="277"/>
                </a:lnTo>
                <a:lnTo>
                  <a:pt x="716" y="290"/>
                </a:lnTo>
                <a:lnTo>
                  <a:pt x="709" y="300"/>
                </a:lnTo>
                <a:lnTo>
                  <a:pt x="699" y="307"/>
                </a:lnTo>
                <a:lnTo>
                  <a:pt x="686" y="309"/>
                </a:lnTo>
                <a:lnTo>
                  <a:pt x="653" y="309"/>
                </a:lnTo>
                <a:lnTo>
                  <a:pt x="653" y="668"/>
                </a:lnTo>
                <a:lnTo>
                  <a:pt x="650" y="681"/>
                </a:lnTo>
                <a:lnTo>
                  <a:pt x="644" y="692"/>
                </a:lnTo>
                <a:lnTo>
                  <a:pt x="633" y="698"/>
                </a:lnTo>
                <a:lnTo>
                  <a:pt x="620" y="701"/>
                </a:lnTo>
                <a:lnTo>
                  <a:pt x="98" y="701"/>
                </a:lnTo>
                <a:lnTo>
                  <a:pt x="85" y="698"/>
                </a:lnTo>
                <a:lnTo>
                  <a:pt x="74" y="692"/>
                </a:lnTo>
                <a:lnTo>
                  <a:pt x="68" y="681"/>
                </a:lnTo>
                <a:lnTo>
                  <a:pt x="65" y="668"/>
                </a:lnTo>
                <a:lnTo>
                  <a:pt x="65" y="309"/>
                </a:lnTo>
                <a:lnTo>
                  <a:pt x="32" y="309"/>
                </a:lnTo>
                <a:lnTo>
                  <a:pt x="19" y="307"/>
                </a:lnTo>
                <a:lnTo>
                  <a:pt x="10" y="300"/>
                </a:lnTo>
                <a:lnTo>
                  <a:pt x="2" y="290"/>
                </a:lnTo>
                <a:lnTo>
                  <a:pt x="0" y="277"/>
                </a:lnTo>
                <a:lnTo>
                  <a:pt x="0" y="211"/>
                </a:lnTo>
                <a:lnTo>
                  <a:pt x="2" y="199"/>
                </a:lnTo>
                <a:lnTo>
                  <a:pt x="10" y="189"/>
                </a:lnTo>
                <a:lnTo>
                  <a:pt x="19" y="181"/>
                </a:lnTo>
                <a:lnTo>
                  <a:pt x="32" y="178"/>
                </a:lnTo>
                <a:lnTo>
                  <a:pt x="114" y="178"/>
                </a:lnTo>
                <a:lnTo>
                  <a:pt x="199" y="32"/>
                </a:lnTo>
                <a:lnTo>
                  <a:pt x="212" y="16"/>
                </a:lnTo>
                <a:lnTo>
                  <a:pt x="229" y="6"/>
                </a:lnTo>
                <a:lnTo>
                  <a:pt x="24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52" name="Freeform 59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056432" y="3314867"/>
            <a:ext cx="445380" cy="445380"/>
          </a:xfrm>
          <a:custGeom>
            <a:avLst/>
            <a:gdLst>
              <a:gd name="T0" fmla="*/ 266 w 719"/>
              <a:gd name="T1" fmla="*/ 37 h 719"/>
              <a:gd name="T2" fmla="*/ 183 w 719"/>
              <a:gd name="T3" fmla="*/ 64 h 719"/>
              <a:gd name="T4" fmla="*/ 114 w 719"/>
              <a:gd name="T5" fmla="*/ 114 h 719"/>
              <a:gd name="T6" fmla="*/ 64 w 719"/>
              <a:gd name="T7" fmla="*/ 183 h 719"/>
              <a:gd name="T8" fmla="*/ 37 w 719"/>
              <a:gd name="T9" fmla="*/ 266 h 719"/>
              <a:gd name="T10" fmla="*/ 37 w 719"/>
              <a:gd name="T11" fmla="*/ 356 h 719"/>
              <a:gd name="T12" fmla="*/ 64 w 719"/>
              <a:gd name="T13" fmla="*/ 439 h 719"/>
              <a:gd name="T14" fmla="*/ 114 w 719"/>
              <a:gd name="T15" fmla="*/ 507 h 719"/>
              <a:gd name="T16" fmla="*/ 183 w 719"/>
              <a:gd name="T17" fmla="*/ 558 h 719"/>
              <a:gd name="T18" fmla="*/ 266 w 719"/>
              <a:gd name="T19" fmla="*/ 584 h 719"/>
              <a:gd name="T20" fmla="*/ 356 w 719"/>
              <a:gd name="T21" fmla="*/ 584 h 719"/>
              <a:gd name="T22" fmla="*/ 439 w 719"/>
              <a:gd name="T23" fmla="*/ 558 h 719"/>
              <a:gd name="T24" fmla="*/ 507 w 719"/>
              <a:gd name="T25" fmla="*/ 507 h 719"/>
              <a:gd name="T26" fmla="*/ 558 w 719"/>
              <a:gd name="T27" fmla="*/ 439 h 719"/>
              <a:gd name="T28" fmla="*/ 585 w 719"/>
              <a:gd name="T29" fmla="*/ 356 h 719"/>
              <a:gd name="T30" fmla="*/ 585 w 719"/>
              <a:gd name="T31" fmla="*/ 266 h 719"/>
              <a:gd name="T32" fmla="*/ 558 w 719"/>
              <a:gd name="T33" fmla="*/ 183 h 719"/>
              <a:gd name="T34" fmla="*/ 507 w 719"/>
              <a:gd name="T35" fmla="*/ 114 h 719"/>
              <a:gd name="T36" fmla="*/ 439 w 719"/>
              <a:gd name="T37" fmla="*/ 64 h 719"/>
              <a:gd name="T38" fmla="*/ 356 w 719"/>
              <a:gd name="T39" fmla="*/ 37 h 719"/>
              <a:gd name="T40" fmla="*/ 310 w 719"/>
              <a:gd name="T41" fmla="*/ 0 h 719"/>
              <a:gd name="T42" fmla="*/ 408 w 719"/>
              <a:gd name="T43" fmla="*/ 16 h 719"/>
              <a:gd name="T44" fmla="*/ 494 w 719"/>
              <a:gd name="T45" fmla="*/ 60 h 719"/>
              <a:gd name="T46" fmla="*/ 562 w 719"/>
              <a:gd name="T47" fmla="*/ 127 h 719"/>
              <a:gd name="T48" fmla="*/ 605 w 719"/>
              <a:gd name="T49" fmla="*/ 212 h 719"/>
              <a:gd name="T50" fmla="*/ 621 w 719"/>
              <a:gd name="T51" fmla="*/ 310 h 719"/>
              <a:gd name="T52" fmla="*/ 607 w 719"/>
              <a:gd name="T53" fmla="*/ 402 h 719"/>
              <a:gd name="T54" fmla="*/ 568 w 719"/>
              <a:gd name="T55" fmla="*/ 483 h 719"/>
              <a:gd name="T56" fmla="*/ 713 w 719"/>
              <a:gd name="T57" fmla="*/ 691 h 719"/>
              <a:gd name="T58" fmla="*/ 719 w 719"/>
              <a:gd name="T59" fmla="*/ 698 h 719"/>
              <a:gd name="T60" fmla="*/ 717 w 719"/>
              <a:gd name="T61" fmla="*/ 707 h 719"/>
              <a:gd name="T62" fmla="*/ 712 w 719"/>
              <a:gd name="T63" fmla="*/ 716 h 719"/>
              <a:gd name="T64" fmla="*/ 703 w 719"/>
              <a:gd name="T65" fmla="*/ 719 h 719"/>
              <a:gd name="T66" fmla="*/ 694 w 719"/>
              <a:gd name="T67" fmla="*/ 716 h 719"/>
              <a:gd name="T68" fmla="*/ 518 w 719"/>
              <a:gd name="T69" fmla="*/ 541 h 719"/>
              <a:gd name="T70" fmla="*/ 444 w 719"/>
              <a:gd name="T71" fmla="*/ 591 h 719"/>
              <a:gd name="T72" fmla="*/ 357 w 719"/>
              <a:gd name="T73" fmla="*/ 617 h 719"/>
              <a:gd name="T74" fmla="*/ 261 w 719"/>
              <a:gd name="T75" fmla="*/ 617 h 719"/>
              <a:gd name="T76" fmla="*/ 168 w 719"/>
              <a:gd name="T77" fmla="*/ 587 h 719"/>
              <a:gd name="T78" fmla="*/ 92 w 719"/>
              <a:gd name="T79" fmla="*/ 530 h 719"/>
              <a:gd name="T80" fmla="*/ 35 w 719"/>
              <a:gd name="T81" fmla="*/ 453 h 719"/>
              <a:gd name="T82" fmla="*/ 5 w 719"/>
              <a:gd name="T83" fmla="*/ 361 h 719"/>
              <a:gd name="T84" fmla="*/ 5 w 719"/>
              <a:gd name="T85" fmla="*/ 261 h 719"/>
              <a:gd name="T86" fmla="*/ 35 w 719"/>
              <a:gd name="T87" fmla="*/ 168 h 719"/>
              <a:gd name="T88" fmla="*/ 92 w 719"/>
              <a:gd name="T89" fmla="*/ 92 h 719"/>
              <a:gd name="T90" fmla="*/ 168 w 719"/>
              <a:gd name="T91" fmla="*/ 35 h 719"/>
              <a:gd name="T92" fmla="*/ 261 w 719"/>
              <a:gd name="T93" fmla="*/ 4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19" h="719">
                <a:moveTo>
                  <a:pt x="310" y="33"/>
                </a:moveTo>
                <a:lnTo>
                  <a:pt x="266" y="37"/>
                </a:lnTo>
                <a:lnTo>
                  <a:pt x="223" y="47"/>
                </a:lnTo>
                <a:lnTo>
                  <a:pt x="183" y="64"/>
                </a:lnTo>
                <a:lnTo>
                  <a:pt x="147" y="87"/>
                </a:lnTo>
                <a:lnTo>
                  <a:pt x="114" y="114"/>
                </a:lnTo>
                <a:lnTo>
                  <a:pt x="87" y="147"/>
                </a:lnTo>
                <a:lnTo>
                  <a:pt x="64" y="183"/>
                </a:lnTo>
                <a:lnTo>
                  <a:pt x="47" y="223"/>
                </a:lnTo>
                <a:lnTo>
                  <a:pt x="37" y="266"/>
                </a:lnTo>
                <a:lnTo>
                  <a:pt x="33" y="310"/>
                </a:lnTo>
                <a:lnTo>
                  <a:pt x="37" y="356"/>
                </a:lnTo>
                <a:lnTo>
                  <a:pt x="47" y="398"/>
                </a:lnTo>
                <a:lnTo>
                  <a:pt x="64" y="439"/>
                </a:lnTo>
                <a:lnTo>
                  <a:pt x="87" y="474"/>
                </a:lnTo>
                <a:lnTo>
                  <a:pt x="114" y="507"/>
                </a:lnTo>
                <a:lnTo>
                  <a:pt x="147" y="534"/>
                </a:lnTo>
                <a:lnTo>
                  <a:pt x="183" y="558"/>
                </a:lnTo>
                <a:lnTo>
                  <a:pt x="223" y="574"/>
                </a:lnTo>
                <a:lnTo>
                  <a:pt x="266" y="584"/>
                </a:lnTo>
                <a:lnTo>
                  <a:pt x="310" y="588"/>
                </a:lnTo>
                <a:lnTo>
                  <a:pt x="356" y="584"/>
                </a:lnTo>
                <a:lnTo>
                  <a:pt x="398" y="574"/>
                </a:lnTo>
                <a:lnTo>
                  <a:pt x="439" y="558"/>
                </a:lnTo>
                <a:lnTo>
                  <a:pt x="475" y="534"/>
                </a:lnTo>
                <a:lnTo>
                  <a:pt x="507" y="507"/>
                </a:lnTo>
                <a:lnTo>
                  <a:pt x="534" y="474"/>
                </a:lnTo>
                <a:lnTo>
                  <a:pt x="558" y="439"/>
                </a:lnTo>
                <a:lnTo>
                  <a:pt x="573" y="398"/>
                </a:lnTo>
                <a:lnTo>
                  <a:pt x="585" y="356"/>
                </a:lnTo>
                <a:lnTo>
                  <a:pt x="588" y="310"/>
                </a:lnTo>
                <a:lnTo>
                  <a:pt x="585" y="266"/>
                </a:lnTo>
                <a:lnTo>
                  <a:pt x="573" y="223"/>
                </a:lnTo>
                <a:lnTo>
                  <a:pt x="558" y="183"/>
                </a:lnTo>
                <a:lnTo>
                  <a:pt x="534" y="147"/>
                </a:lnTo>
                <a:lnTo>
                  <a:pt x="507" y="114"/>
                </a:lnTo>
                <a:lnTo>
                  <a:pt x="475" y="87"/>
                </a:lnTo>
                <a:lnTo>
                  <a:pt x="439" y="64"/>
                </a:lnTo>
                <a:lnTo>
                  <a:pt x="398" y="47"/>
                </a:lnTo>
                <a:lnTo>
                  <a:pt x="356" y="37"/>
                </a:lnTo>
                <a:lnTo>
                  <a:pt x="310" y="33"/>
                </a:lnTo>
                <a:close/>
                <a:moveTo>
                  <a:pt x="310" y="0"/>
                </a:moveTo>
                <a:lnTo>
                  <a:pt x="361" y="4"/>
                </a:lnTo>
                <a:lnTo>
                  <a:pt x="408" y="16"/>
                </a:lnTo>
                <a:lnTo>
                  <a:pt x="453" y="35"/>
                </a:lnTo>
                <a:lnTo>
                  <a:pt x="494" y="60"/>
                </a:lnTo>
                <a:lnTo>
                  <a:pt x="530" y="92"/>
                </a:lnTo>
                <a:lnTo>
                  <a:pt x="562" y="127"/>
                </a:lnTo>
                <a:lnTo>
                  <a:pt x="586" y="168"/>
                </a:lnTo>
                <a:lnTo>
                  <a:pt x="605" y="212"/>
                </a:lnTo>
                <a:lnTo>
                  <a:pt x="617" y="261"/>
                </a:lnTo>
                <a:lnTo>
                  <a:pt x="621" y="310"/>
                </a:lnTo>
                <a:lnTo>
                  <a:pt x="618" y="358"/>
                </a:lnTo>
                <a:lnTo>
                  <a:pt x="607" y="402"/>
                </a:lnTo>
                <a:lnTo>
                  <a:pt x="590" y="444"/>
                </a:lnTo>
                <a:lnTo>
                  <a:pt x="568" y="483"/>
                </a:lnTo>
                <a:lnTo>
                  <a:pt x="541" y="519"/>
                </a:lnTo>
                <a:lnTo>
                  <a:pt x="713" y="691"/>
                </a:lnTo>
                <a:lnTo>
                  <a:pt x="716" y="694"/>
                </a:lnTo>
                <a:lnTo>
                  <a:pt x="719" y="698"/>
                </a:lnTo>
                <a:lnTo>
                  <a:pt x="719" y="703"/>
                </a:lnTo>
                <a:lnTo>
                  <a:pt x="717" y="707"/>
                </a:lnTo>
                <a:lnTo>
                  <a:pt x="716" y="712"/>
                </a:lnTo>
                <a:lnTo>
                  <a:pt x="712" y="716"/>
                </a:lnTo>
                <a:lnTo>
                  <a:pt x="708" y="718"/>
                </a:lnTo>
                <a:lnTo>
                  <a:pt x="703" y="719"/>
                </a:lnTo>
                <a:lnTo>
                  <a:pt x="698" y="719"/>
                </a:lnTo>
                <a:lnTo>
                  <a:pt x="694" y="716"/>
                </a:lnTo>
                <a:lnTo>
                  <a:pt x="691" y="714"/>
                </a:lnTo>
                <a:lnTo>
                  <a:pt x="518" y="541"/>
                </a:lnTo>
                <a:lnTo>
                  <a:pt x="483" y="568"/>
                </a:lnTo>
                <a:lnTo>
                  <a:pt x="444" y="591"/>
                </a:lnTo>
                <a:lnTo>
                  <a:pt x="402" y="608"/>
                </a:lnTo>
                <a:lnTo>
                  <a:pt x="357" y="617"/>
                </a:lnTo>
                <a:lnTo>
                  <a:pt x="310" y="621"/>
                </a:lnTo>
                <a:lnTo>
                  <a:pt x="261" y="617"/>
                </a:lnTo>
                <a:lnTo>
                  <a:pt x="212" y="605"/>
                </a:lnTo>
                <a:lnTo>
                  <a:pt x="168" y="587"/>
                </a:lnTo>
                <a:lnTo>
                  <a:pt x="127" y="560"/>
                </a:lnTo>
                <a:lnTo>
                  <a:pt x="92" y="530"/>
                </a:lnTo>
                <a:lnTo>
                  <a:pt x="60" y="494"/>
                </a:lnTo>
                <a:lnTo>
                  <a:pt x="35" y="453"/>
                </a:lnTo>
                <a:lnTo>
                  <a:pt x="17" y="409"/>
                </a:lnTo>
                <a:lnTo>
                  <a:pt x="5" y="361"/>
                </a:lnTo>
                <a:lnTo>
                  <a:pt x="0" y="310"/>
                </a:lnTo>
                <a:lnTo>
                  <a:pt x="5" y="261"/>
                </a:lnTo>
                <a:lnTo>
                  <a:pt x="17" y="212"/>
                </a:lnTo>
                <a:lnTo>
                  <a:pt x="35" y="168"/>
                </a:lnTo>
                <a:lnTo>
                  <a:pt x="60" y="127"/>
                </a:lnTo>
                <a:lnTo>
                  <a:pt x="92" y="92"/>
                </a:lnTo>
                <a:lnTo>
                  <a:pt x="127" y="60"/>
                </a:lnTo>
                <a:lnTo>
                  <a:pt x="168" y="35"/>
                </a:lnTo>
                <a:lnTo>
                  <a:pt x="212" y="16"/>
                </a:lnTo>
                <a:lnTo>
                  <a:pt x="261" y="4"/>
                </a:lnTo>
                <a:lnTo>
                  <a:pt x="31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53" name="Freeform 59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914057" y="3314867"/>
            <a:ext cx="444140" cy="445380"/>
          </a:xfrm>
          <a:custGeom>
            <a:avLst/>
            <a:gdLst>
              <a:gd name="T0" fmla="*/ 319 w 717"/>
              <a:gd name="T1" fmla="*/ 151 h 719"/>
              <a:gd name="T2" fmla="*/ 326 w 717"/>
              <a:gd name="T3" fmla="*/ 164 h 719"/>
              <a:gd name="T4" fmla="*/ 462 w 717"/>
              <a:gd name="T5" fmla="*/ 295 h 719"/>
              <a:gd name="T6" fmla="*/ 472 w 717"/>
              <a:gd name="T7" fmla="*/ 305 h 719"/>
              <a:gd name="T8" fmla="*/ 470 w 717"/>
              <a:gd name="T9" fmla="*/ 321 h 719"/>
              <a:gd name="T10" fmla="*/ 457 w 717"/>
              <a:gd name="T11" fmla="*/ 327 h 719"/>
              <a:gd name="T12" fmla="*/ 324 w 717"/>
              <a:gd name="T13" fmla="*/ 462 h 719"/>
              <a:gd name="T14" fmla="*/ 315 w 717"/>
              <a:gd name="T15" fmla="*/ 473 h 719"/>
              <a:gd name="T16" fmla="*/ 300 w 717"/>
              <a:gd name="T17" fmla="*/ 471 h 719"/>
              <a:gd name="T18" fmla="*/ 293 w 717"/>
              <a:gd name="T19" fmla="*/ 457 h 719"/>
              <a:gd name="T20" fmla="*/ 158 w 717"/>
              <a:gd name="T21" fmla="*/ 326 h 719"/>
              <a:gd name="T22" fmla="*/ 148 w 717"/>
              <a:gd name="T23" fmla="*/ 316 h 719"/>
              <a:gd name="T24" fmla="*/ 149 w 717"/>
              <a:gd name="T25" fmla="*/ 301 h 719"/>
              <a:gd name="T26" fmla="*/ 162 w 717"/>
              <a:gd name="T27" fmla="*/ 295 h 719"/>
              <a:gd name="T28" fmla="*/ 294 w 717"/>
              <a:gd name="T29" fmla="*/ 159 h 719"/>
              <a:gd name="T30" fmla="*/ 305 w 717"/>
              <a:gd name="T31" fmla="*/ 148 h 719"/>
              <a:gd name="T32" fmla="*/ 264 w 717"/>
              <a:gd name="T33" fmla="*/ 37 h 719"/>
              <a:gd name="T34" fmla="*/ 145 w 717"/>
              <a:gd name="T35" fmla="*/ 87 h 719"/>
              <a:gd name="T36" fmla="*/ 63 w 717"/>
              <a:gd name="T37" fmla="*/ 183 h 719"/>
              <a:gd name="T38" fmla="*/ 33 w 717"/>
              <a:gd name="T39" fmla="*/ 310 h 719"/>
              <a:gd name="T40" fmla="*/ 63 w 717"/>
              <a:gd name="T41" fmla="*/ 439 h 719"/>
              <a:gd name="T42" fmla="*/ 145 w 717"/>
              <a:gd name="T43" fmla="*/ 534 h 719"/>
              <a:gd name="T44" fmla="*/ 264 w 717"/>
              <a:gd name="T45" fmla="*/ 584 h 719"/>
              <a:gd name="T46" fmla="*/ 398 w 717"/>
              <a:gd name="T47" fmla="*/ 574 h 719"/>
              <a:gd name="T48" fmla="*/ 506 w 717"/>
              <a:gd name="T49" fmla="*/ 507 h 719"/>
              <a:gd name="T50" fmla="*/ 573 w 717"/>
              <a:gd name="T51" fmla="*/ 398 h 719"/>
              <a:gd name="T52" fmla="*/ 584 w 717"/>
              <a:gd name="T53" fmla="*/ 266 h 719"/>
              <a:gd name="T54" fmla="*/ 534 w 717"/>
              <a:gd name="T55" fmla="*/ 147 h 719"/>
              <a:gd name="T56" fmla="*/ 437 w 717"/>
              <a:gd name="T57" fmla="*/ 64 h 719"/>
              <a:gd name="T58" fmla="*/ 310 w 717"/>
              <a:gd name="T59" fmla="*/ 33 h 719"/>
              <a:gd name="T60" fmla="*/ 408 w 717"/>
              <a:gd name="T61" fmla="*/ 16 h 719"/>
              <a:gd name="T62" fmla="*/ 529 w 717"/>
              <a:gd name="T63" fmla="*/ 92 h 719"/>
              <a:gd name="T64" fmla="*/ 603 w 717"/>
              <a:gd name="T65" fmla="*/ 212 h 719"/>
              <a:gd name="T66" fmla="*/ 616 w 717"/>
              <a:gd name="T67" fmla="*/ 358 h 719"/>
              <a:gd name="T68" fmla="*/ 567 w 717"/>
              <a:gd name="T69" fmla="*/ 483 h 719"/>
              <a:gd name="T70" fmla="*/ 716 w 717"/>
              <a:gd name="T71" fmla="*/ 694 h 719"/>
              <a:gd name="T72" fmla="*/ 717 w 717"/>
              <a:gd name="T73" fmla="*/ 707 h 719"/>
              <a:gd name="T74" fmla="*/ 707 w 717"/>
              <a:gd name="T75" fmla="*/ 718 h 719"/>
              <a:gd name="T76" fmla="*/ 693 w 717"/>
              <a:gd name="T77" fmla="*/ 716 h 719"/>
              <a:gd name="T78" fmla="*/ 481 w 717"/>
              <a:gd name="T79" fmla="*/ 568 h 719"/>
              <a:gd name="T80" fmla="*/ 356 w 717"/>
              <a:gd name="T81" fmla="*/ 617 h 719"/>
              <a:gd name="T82" fmla="*/ 212 w 717"/>
              <a:gd name="T83" fmla="*/ 605 h 719"/>
              <a:gd name="T84" fmla="*/ 90 w 717"/>
              <a:gd name="T85" fmla="*/ 530 h 719"/>
              <a:gd name="T86" fmla="*/ 15 w 717"/>
              <a:gd name="T87" fmla="*/ 409 h 719"/>
              <a:gd name="T88" fmla="*/ 4 w 717"/>
              <a:gd name="T89" fmla="*/ 261 h 719"/>
              <a:gd name="T90" fmla="*/ 59 w 717"/>
              <a:gd name="T91" fmla="*/ 127 h 719"/>
              <a:gd name="T92" fmla="*/ 167 w 717"/>
              <a:gd name="T93" fmla="*/ 35 h 719"/>
              <a:gd name="T94" fmla="*/ 310 w 717"/>
              <a:gd name="T95"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17" h="719">
                <a:moveTo>
                  <a:pt x="310" y="148"/>
                </a:moveTo>
                <a:lnTo>
                  <a:pt x="315" y="148"/>
                </a:lnTo>
                <a:lnTo>
                  <a:pt x="319" y="151"/>
                </a:lnTo>
                <a:lnTo>
                  <a:pt x="323" y="155"/>
                </a:lnTo>
                <a:lnTo>
                  <a:pt x="324" y="159"/>
                </a:lnTo>
                <a:lnTo>
                  <a:pt x="326" y="164"/>
                </a:lnTo>
                <a:lnTo>
                  <a:pt x="326" y="295"/>
                </a:lnTo>
                <a:lnTo>
                  <a:pt x="457" y="295"/>
                </a:lnTo>
                <a:lnTo>
                  <a:pt x="462" y="295"/>
                </a:lnTo>
                <a:lnTo>
                  <a:pt x="466" y="297"/>
                </a:lnTo>
                <a:lnTo>
                  <a:pt x="470" y="301"/>
                </a:lnTo>
                <a:lnTo>
                  <a:pt x="472" y="305"/>
                </a:lnTo>
                <a:lnTo>
                  <a:pt x="472" y="310"/>
                </a:lnTo>
                <a:lnTo>
                  <a:pt x="472" y="316"/>
                </a:lnTo>
                <a:lnTo>
                  <a:pt x="470" y="321"/>
                </a:lnTo>
                <a:lnTo>
                  <a:pt x="466" y="323"/>
                </a:lnTo>
                <a:lnTo>
                  <a:pt x="462" y="326"/>
                </a:lnTo>
                <a:lnTo>
                  <a:pt x="457" y="327"/>
                </a:lnTo>
                <a:lnTo>
                  <a:pt x="326" y="327"/>
                </a:lnTo>
                <a:lnTo>
                  <a:pt x="326" y="457"/>
                </a:lnTo>
                <a:lnTo>
                  <a:pt x="324" y="462"/>
                </a:lnTo>
                <a:lnTo>
                  <a:pt x="323" y="467"/>
                </a:lnTo>
                <a:lnTo>
                  <a:pt x="319" y="471"/>
                </a:lnTo>
                <a:lnTo>
                  <a:pt x="315" y="473"/>
                </a:lnTo>
                <a:lnTo>
                  <a:pt x="310" y="474"/>
                </a:lnTo>
                <a:lnTo>
                  <a:pt x="305" y="473"/>
                </a:lnTo>
                <a:lnTo>
                  <a:pt x="300" y="471"/>
                </a:lnTo>
                <a:lnTo>
                  <a:pt x="297" y="467"/>
                </a:lnTo>
                <a:lnTo>
                  <a:pt x="294" y="462"/>
                </a:lnTo>
                <a:lnTo>
                  <a:pt x="293" y="457"/>
                </a:lnTo>
                <a:lnTo>
                  <a:pt x="293" y="327"/>
                </a:lnTo>
                <a:lnTo>
                  <a:pt x="162" y="327"/>
                </a:lnTo>
                <a:lnTo>
                  <a:pt x="158" y="326"/>
                </a:lnTo>
                <a:lnTo>
                  <a:pt x="153" y="323"/>
                </a:lnTo>
                <a:lnTo>
                  <a:pt x="149" y="321"/>
                </a:lnTo>
                <a:lnTo>
                  <a:pt x="148" y="316"/>
                </a:lnTo>
                <a:lnTo>
                  <a:pt x="146" y="310"/>
                </a:lnTo>
                <a:lnTo>
                  <a:pt x="148" y="305"/>
                </a:lnTo>
                <a:lnTo>
                  <a:pt x="149" y="301"/>
                </a:lnTo>
                <a:lnTo>
                  <a:pt x="153" y="297"/>
                </a:lnTo>
                <a:lnTo>
                  <a:pt x="158" y="295"/>
                </a:lnTo>
                <a:lnTo>
                  <a:pt x="162" y="295"/>
                </a:lnTo>
                <a:lnTo>
                  <a:pt x="293" y="295"/>
                </a:lnTo>
                <a:lnTo>
                  <a:pt x="293" y="164"/>
                </a:lnTo>
                <a:lnTo>
                  <a:pt x="294" y="159"/>
                </a:lnTo>
                <a:lnTo>
                  <a:pt x="297" y="155"/>
                </a:lnTo>
                <a:lnTo>
                  <a:pt x="300" y="151"/>
                </a:lnTo>
                <a:lnTo>
                  <a:pt x="305" y="148"/>
                </a:lnTo>
                <a:lnTo>
                  <a:pt x="310" y="148"/>
                </a:lnTo>
                <a:close/>
                <a:moveTo>
                  <a:pt x="310" y="33"/>
                </a:moveTo>
                <a:lnTo>
                  <a:pt x="264" y="37"/>
                </a:lnTo>
                <a:lnTo>
                  <a:pt x="222" y="47"/>
                </a:lnTo>
                <a:lnTo>
                  <a:pt x="182" y="64"/>
                </a:lnTo>
                <a:lnTo>
                  <a:pt x="145" y="87"/>
                </a:lnTo>
                <a:lnTo>
                  <a:pt x="114" y="114"/>
                </a:lnTo>
                <a:lnTo>
                  <a:pt x="86" y="147"/>
                </a:lnTo>
                <a:lnTo>
                  <a:pt x="63" y="183"/>
                </a:lnTo>
                <a:lnTo>
                  <a:pt x="47" y="223"/>
                </a:lnTo>
                <a:lnTo>
                  <a:pt x="35" y="266"/>
                </a:lnTo>
                <a:lnTo>
                  <a:pt x="33" y="310"/>
                </a:lnTo>
                <a:lnTo>
                  <a:pt x="35" y="356"/>
                </a:lnTo>
                <a:lnTo>
                  <a:pt x="47" y="398"/>
                </a:lnTo>
                <a:lnTo>
                  <a:pt x="63" y="439"/>
                </a:lnTo>
                <a:lnTo>
                  <a:pt x="86" y="474"/>
                </a:lnTo>
                <a:lnTo>
                  <a:pt x="114" y="507"/>
                </a:lnTo>
                <a:lnTo>
                  <a:pt x="145" y="534"/>
                </a:lnTo>
                <a:lnTo>
                  <a:pt x="182" y="558"/>
                </a:lnTo>
                <a:lnTo>
                  <a:pt x="222" y="574"/>
                </a:lnTo>
                <a:lnTo>
                  <a:pt x="264" y="584"/>
                </a:lnTo>
                <a:lnTo>
                  <a:pt x="310" y="588"/>
                </a:lnTo>
                <a:lnTo>
                  <a:pt x="354" y="584"/>
                </a:lnTo>
                <a:lnTo>
                  <a:pt x="398" y="574"/>
                </a:lnTo>
                <a:lnTo>
                  <a:pt x="437" y="558"/>
                </a:lnTo>
                <a:lnTo>
                  <a:pt x="474" y="534"/>
                </a:lnTo>
                <a:lnTo>
                  <a:pt x="506" y="507"/>
                </a:lnTo>
                <a:lnTo>
                  <a:pt x="534" y="474"/>
                </a:lnTo>
                <a:lnTo>
                  <a:pt x="556" y="439"/>
                </a:lnTo>
                <a:lnTo>
                  <a:pt x="573" y="398"/>
                </a:lnTo>
                <a:lnTo>
                  <a:pt x="584" y="356"/>
                </a:lnTo>
                <a:lnTo>
                  <a:pt x="587" y="310"/>
                </a:lnTo>
                <a:lnTo>
                  <a:pt x="584" y="266"/>
                </a:lnTo>
                <a:lnTo>
                  <a:pt x="573" y="223"/>
                </a:lnTo>
                <a:lnTo>
                  <a:pt x="556" y="183"/>
                </a:lnTo>
                <a:lnTo>
                  <a:pt x="534" y="147"/>
                </a:lnTo>
                <a:lnTo>
                  <a:pt x="506" y="114"/>
                </a:lnTo>
                <a:lnTo>
                  <a:pt x="474" y="87"/>
                </a:lnTo>
                <a:lnTo>
                  <a:pt x="437" y="64"/>
                </a:lnTo>
                <a:lnTo>
                  <a:pt x="398" y="47"/>
                </a:lnTo>
                <a:lnTo>
                  <a:pt x="354" y="37"/>
                </a:lnTo>
                <a:lnTo>
                  <a:pt x="310" y="33"/>
                </a:lnTo>
                <a:close/>
                <a:moveTo>
                  <a:pt x="310" y="0"/>
                </a:moveTo>
                <a:lnTo>
                  <a:pt x="360" y="4"/>
                </a:lnTo>
                <a:lnTo>
                  <a:pt x="408" y="16"/>
                </a:lnTo>
                <a:lnTo>
                  <a:pt x="453" y="35"/>
                </a:lnTo>
                <a:lnTo>
                  <a:pt x="493" y="60"/>
                </a:lnTo>
                <a:lnTo>
                  <a:pt x="529" y="92"/>
                </a:lnTo>
                <a:lnTo>
                  <a:pt x="560" y="127"/>
                </a:lnTo>
                <a:lnTo>
                  <a:pt x="585" y="168"/>
                </a:lnTo>
                <a:lnTo>
                  <a:pt x="603" y="212"/>
                </a:lnTo>
                <a:lnTo>
                  <a:pt x="615" y="261"/>
                </a:lnTo>
                <a:lnTo>
                  <a:pt x="620" y="310"/>
                </a:lnTo>
                <a:lnTo>
                  <a:pt x="616" y="358"/>
                </a:lnTo>
                <a:lnTo>
                  <a:pt x="606" y="402"/>
                </a:lnTo>
                <a:lnTo>
                  <a:pt x="589" y="444"/>
                </a:lnTo>
                <a:lnTo>
                  <a:pt x="567" y="483"/>
                </a:lnTo>
                <a:lnTo>
                  <a:pt x="540" y="519"/>
                </a:lnTo>
                <a:lnTo>
                  <a:pt x="713" y="691"/>
                </a:lnTo>
                <a:lnTo>
                  <a:pt x="716" y="694"/>
                </a:lnTo>
                <a:lnTo>
                  <a:pt x="717" y="698"/>
                </a:lnTo>
                <a:lnTo>
                  <a:pt x="717" y="703"/>
                </a:lnTo>
                <a:lnTo>
                  <a:pt x="717" y="707"/>
                </a:lnTo>
                <a:lnTo>
                  <a:pt x="714" y="712"/>
                </a:lnTo>
                <a:lnTo>
                  <a:pt x="710" y="716"/>
                </a:lnTo>
                <a:lnTo>
                  <a:pt x="707" y="718"/>
                </a:lnTo>
                <a:lnTo>
                  <a:pt x="701" y="719"/>
                </a:lnTo>
                <a:lnTo>
                  <a:pt x="697" y="719"/>
                </a:lnTo>
                <a:lnTo>
                  <a:pt x="693" y="716"/>
                </a:lnTo>
                <a:lnTo>
                  <a:pt x="690" y="714"/>
                </a:lnTo>
                <a:lnTo>
                  <a:pt x="517" y="541"/>
                </a:lnTo>
                <a:lnTo>
                  <a:pt x="481" y="568"/>
                </a:lnTo>
                <a:lnTo>
                  <a:pt x="443" y="591"/>
                </a:lnTo>
                <a:lnTo>
                  <a:pt x="402" y="608"/>
                </a:lnTo>
                <a:lnTo>
                  <a:pt x="356" y="617"/>
                </a:lnTo>
                <a:lnTo>
                  <a:pt x="310" y="621"/>
                </a:lnTo>
                <a:lnTo>
                  <a:pt x="259" y="617"/>
                </a:lnTo>
                <a:lnTo>
                  <a:pt x="212" y="605"/>
                </a:lnTo>
                <a:lnTo>
                  <a:pt x="167" y="587"/>
                </a:lnTo>
                <a:lnTo>
                  <a:pt x="127" y="560"/>
                </a:lnTo>
                <a:lnTo>
                  <a:pt x="90" y="530"/>
                </a:lnTo>
                <a:lnTo>
                  <a:pt x="59" y="494"/>
                </a:lnTo>
                <a:lnTo>
                  <a:pt x="34" y="453"/>
                </a:lnTo>
                <a:lnTo>
                  <a:pt x="15" y="409"/>
                </a:lnTo>
                <a:lnTo>
                  <a:pt x="4" y="361"/>
                </a:lnTo>
                <a:lnTo>
                  <a:pt x="0" y="310"/>
                </a:lnTo>
                <a:lnTo>
                  <a:pt x="4" y="261"/>
                </a:lnTo>
                <a:lnTo>
                  <a:pt x="15" y="212"/>
                </a:lnTo>
                <a:lnTo>
                  <a:pt x="34" y="168"/>
                </a:lnTo>
                <a:lnTo>
                  <a:pt x="59" y="127"/>
                </a:lnTo>
                <a:lnTo>
                  <a:pt x="90" y="92"/>
                </a:lnTo>
                <a:lnTo>
                  <a:pt x="127" y="60"/>
                </a:lnTo>
                <a:lnTo>
                  <a:pt x="167" y="35"/>
                </a:lnTo>
                <a:lnTo>
                  <a:pt x="212" y="16"/>
                </a:lnTo>
                <a:lnTo>
                  <a:pt x="259" y="4"/>
                </a:lnTo>
                <a:lnTo>
                  <a:pt x="31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54" name="Freeform 59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770441" y="3314867"/>
            <a:ext cx="445380" cy="445380"/>
          </a:xfrm>
          <a:custGeom>
            <a:avLst/>
            <a:gdLst>
              <a:gd name="T0" fmla="*/ 457 w 719"/>
              <a:gd name="T1" fmla="*/ 295 h 719"/>
              <a:gd name="T2" fmla="*/ 467 w 719"/>
              <a:gd name="T3" fmla="*/ 297 h 719"/>
              <a:gd name="T4" fmla="*/ 473 w 719"/>
              <a:gd name="T5" fmla="*/ 305 h 719"/>
              <a:gd name="T6" fmla="*/ 473 w 719"/>
              <a:gd name="T7" fmla="*/ 316 h 719"/>
              <a:gd name="T8" fmla="*/ 467 w 719"/>
              <a:gd name="T9" fmla="*/ 323 h 719"/>
              <a:gd name="T10" fmla="*/ 457 w 719"/>
              <a:gd name="T11" fmla="*/ 327 h 719"/>
              <a:gd name="T12" fmla="*/ 159 w 719"/>
              <a:gd name="T13" fmla="*/ 326 h 719"/>
              <a:gd name="T14" fmla="*/ 151 w 719"/>
              <a:gd name="T15" fmla="*/ 321 h 719"/>
              <a:gd name="T16" fmla="*/ 147 w 719"/>
              <a:gd name="T17" fmla="*/ 310 h 719"/>
              <a:gd name="T18" fmla="*/ 151 w 719"/>
              <a:gd name="T19" fmla="*/ 301 h 719"/>
              <a:gd name="T20" fmla="*/ 159 w 719"/>
              <a:gd name="T21" fmla="*/ 295 h 719"/>
              <a:gd name="T22" fmla="*/ 310 w 719"/>
              <a:gd name="T23" fmla="*/ 33 h 719"/>
              <a:gd name="T24" fmla="*/ 223 w 719"/>
              <a:gd name="T25" fmla="*/ 47 h 719"/>
              <a:gd name="T26" fmla="*/ 147 w 719"/>
              <a:gd name="T27" fmla="*/ 87 h 719"/>
              <a:gd name="T28" fmla="*/ 87 w 719"/>
              <a:gd name="T29" fmla="*/ 147 h 719"/>
              <a:gd name="T30" fmla="*/ 47 w 719"/>
              <a:gd name="T31" fmla="*/ 223 h 719"/>
              <a:gd name="T32" fmla="*/ 33 w 719"/>
              <a:gd name="T33" fmla="*/ 310 h 719"/>
              <a:gd name="T34" fmla="*/ 47 w 719"/>
              <a:gd name="T35" fmla="*/ 398 h 719"/>
              <a:gd name="T36" fmla="*/ 87 w 719"/>
              <a:gd name="T37" fmla="*/ 474 h 719"/>
              <a:gd name="T38" fmla="*/ 147 w 719"/>
              <a:gd name="T39" fmla="*/ 534 h 719"/>
              <a:gd name="T40" fmla="*/ 223 w 719"/>
              <a:gd name="T41" fmla="*/ 574 h 719"/>
              <a:gd name="T42" fmla="*/ 310 w 719"/>
              <a:gd name="T43" fmla="*/ 588 h 719"/>
              <a:gd name="T44" fmla="*/ 398 w 719"/>
              <a:gd name="T45" fmla="*/ 574 h 719"/>
              <a:gd name="T46" fmla="*/ 474 w 719"/>
              <a:gd name="T47" fmla="*/ 534 h 719"/>
              <a:gd name="T48" fmla="*/ 534 w 719"/>
              <a:gd name="T49" fmla="*/ 474 h 719"/>
              <a:gd name="T50" fmla="*/ 573 w 719"/>
              <a:gd name="T51" fmla="*/ 398 h 719"/>
              <a:gd name="T52" fmla="*/ 588 w 719"/>
              <a:gd name="T53" fmla="*/ 310 h 719"/>
              <a:gd name="T54" fmla="*/ 573 w 719"/>
              <a:gd name="T55" fmla="*/ 223 h 719"/>
              <a:gd name="T56" fmla="*/ 534 w 719"/>
              <a:gd name="T57" fmla="*/ 147 h 719"/>
              <a:gd name="T58" fmla="*/ 474 w 719"/>
              <a:gd name="T59" fmla="*/ 87 h 719"/>
              <a:gd name="T60" fmla="*/ 398 w 719"/>
              <a:gd name="T61" fmla="*/ 47 h 719"/>
              <a:gd name="T62" fmla="*/ 310 w 719"/>
              <a:gd name="T63" fmla="*/ 33 h 719"/>
              <a:gd name="T64" fmla="*/ 360 w 719"/>
              <a:gd name="T65" fmla="*/ 4 h 719"/>
              <a:gd name="T66" fmla="*/ 453 w 719"/>
              <a:gd name="T67" fmla="*/ 35 h 719"/>
              <a:gd name="T68" fmla="*/ 529 w 719"/>
              <a:gd name="T69" fmla="*/ 92 h 719"/>
              <a:gd name="T70" fmla="*/ 585 w 719"/>
              <a:gd name="T71" fmla="*/ 168 h 719"/>
              <a:gd name="T72" fmla="*/ 617 w 719"/>
              <a:gd name="T73" fmla="*/ 261 h 719"/>
              <a:gd name="T74" fmla="*/ 617 w 719"/>
              <a:gd name="T75" fmla="*/ 358 h 719"/>
              <a:gd name="T76" fmla="*/ 590 w 719"/>
              <a:gd name="T77" fmla="*/ 444 h 719"/>
              <a:gd name="T78" fmla="*/ 541 w 719"/>
              <a:gd name="T79" fmla="*/ 519 h 719"/>
              <a:gd name="T80" fmla="*/ 716 w 719"/>
              <a:gd name="T81" fmla="*/ 694 h 719"/>
              <a:gd name="T82" fmla="*/ 719 w 719"/>
              <a:gd name="T83" fmla="*/ 703 h 719"/>
              <a:gd name="T84" fmla="*/ 715 w 719"/>
              <a:gd name="T85" fmla="*/ 712 h 719"/>
              <a:gd name="T86" fmla="*/ 707 w 719"/>
              <a:gd name="T87" fmla="*/ 718 h 719"/>
              <a:gd name="T88" fmla="*/ 698 w 719"/>
              <a:gd name="T89" fmla="*/ 719 h 719"/>
              <a:gd name="T90" fmla="*/ 690 w 719"/>
              <a:gd name="T91" fmla="*/ 714 h 719"/>
              <a:gd name="T92" fmla="*/ 483 w 719"/>
              <a:gd name="T93" fmla="*/ 568 h 719"/>
              <a:gd name="T94" fmla="*/ 402 w 719"/>
              <a:gd name="T95" fmla="*/ 608 h 719"/>
              <a:gd name="T96" fmla="*/ 310 w 719"/>
              <a:gd name="T97" fmla="*/ 621 h 719"/>
              <a:gd name="T98" fmla="*/ 212 w 719"/>
              <a:gd name="T99" fmla="*/ 605 h 719"/>
              <a:gd name="T100" fmla="*/ 127 w 719"/>
              <a:gd name="T101" fmla="*/ 560 h 719"/>
              <a:gd name="T102" fmla="*/ 60 w 719"/>
              <a:gd name="T103" fmla="*/ 494 h 719"/>
              <a:gd name="T104" fmla="*/ 16 w 719"/>
              <a:gd name="T105" fmla="*/ 409 h 719"/>
              <a:gd name="T106" fmla="*/ 0 w 719"/>
              <a:gd name="T107" fmla="*/ 310 h 719"/>
              <a:gd name="T108" fmla="*/ 16 w 719"/>
              <a:gd name="T109" fmla="*/ 212 h 719"/>
              <a:gd name="T110" fmla="*/ 60 w 719"/>
              <a:gd name="T111" fmla="*/ 127 h 719"/>
              <a:gd name="T112" fmla="*/ 127 w 719"/>
              <a:gd name="T113" fmla="*/ 60 h 719"/>
              <a:gd name="T114" fmla="*/ 212 w 719"/>
              <a:gd name="T115" fmla="*/ 16 h 719"/>
              <a:gd name="T116" fmla="*/ 310 w 719"/>
              <a:gd name="T117"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19" h="719">
                <a:moveTo>
                  <a:pt x="164" y="295"/>
                </a:moveTo>
                <a:lnTo>
                  <a:pt x="457" y="295"/>
                </a:lnTo>
                <a:lnTo>
                  <a:pt x="462" y="295"/>
                </a:lnTo>
                <a:lnTo>
                  <a:pt x="467" y="297"/>
                </a:lnTo>
                <a:lnTo>
                  <a:pt x="470" y="301"/>
                </a:lnTo>
                <a:lnTo>
                  <a:pt x="473" y="305"/>
                </a:lnTo>
                <a:lnTo>
                  <a:pt x="474" y="310"/>
                </a:lnTo>
                <a:lnTo>
                  <a:pt x="473" y="316"/>
                </a:lnTo>
                <a:lnTo>
                  <a:pt x="470" y="321"/>
                </a:lnTo>
                <a:lnTo>
                  <a:pt x="467" y="323"/>
                </a:lnTo>
                <a:lnTo>
                  <a:pt x="462" y="326"/>
                </a:lnTo>
                <a:lnTo>
                  <a:pt x="457" y="327"/>
                </a:lnTo>
                <a:lnTo>
                  <a:pt x="164" y="327"/>
                </a:lnTo>
                <a:lnTo>
                  <a:pt x="159" y="326"/>
                </a:lnTo>
                <a:lnTo>
                  <a:pt x="153" y="323"/>
                </a:lnTo>
                <a:lnTo>
                  <a:pt x="151" y="321"/>
                </a:lnTo>
                <a:lnTo>
                  <a:pt x="148" y="316"/>
                </a:lnTo>
                <a:lnTo>
                  <a:pt x="147" y="310"/>
                </a:lnTo>
                <a:lnTo>
                  <a:pt x="148" y="305"/>
                </a:lnTo>
                <a:lnTo>
                  <a:pt x="151" y="301"/>
                </a:lnTo>
                <a:lnTo>
                  <a:pt x="153" y="297"/>
                </a:lnTo>
                <a:lnTo>
                  <a:pt x="159" y="295"/>
                </a:lnTo>
                <a:lnTo>
                  <a:pt x="164" y="295"/>
                </a:lnTo>
                <a:close/>
                <a:moveTo>
                  <a:pt x="310" y="33"/>
                </a:moveTo>
                <a:lnTo>
                  <a:pt x="266" y="37"/>
                </a:lnTo>
                <a:lnTo>
                  <a:pt x="223" y="47"/>
                </a:lnTo>
                <a:lnTo>
                  <a:pt x="183" y="64"/>
                </a:lnTo>
                <a:lnTo>
                  <a:pt x="147" y="87"/>
                </a:lnTo>
                <a:lnTo>
                  <a:pt x="114" y="114"/>
                </a:lnTo>
                <a:lnTo>
                  <a:pt x="87" y="147"/>
                </a:lnTo>
                <a:lnTo>
                  <a:pt x="64" y="183"/>
                </a:lnTo>
                <a:lnTo>
                  <a:pt x="47" y="223"/>
                </a:lnTo>
                <a:lnTo>
                  <a:pt x="37" y="266"/>
                </a:lnTo>
                <a:lnTo>
                  <a:pt x="33" y="310"/>
                </a:lnTo>
                <a:lnTo>
                  <a:pt x="37" y="356"/>
                </a:lnTo>
                <a:lnTo>
                  <a:pt x="47" y="398"/>
                </a:lnTo>
                <a:lnTo>
                  <a:pt x="64" y="439"/>
                </a:lnTo>
                <a:lnTo>
                  <a:pt x="87" y="474"/>
                </a:lnTo>
                <a:lnTo>
                  <a:pt x="114" y="507"/>
                </a:lnTo>
                <a:lnTo>
                  <a:pt x="147" y="534"/>
                </a:lnTo>
                <a:lnTo>
                  <a:pt x="183" y="558"/>
                </a:lnTo>
                <a:lnTo>
                  <a:pt x="223" y="574"/>
                </a:lnTo>
                <a:lnTo>
                  <a:pt x="266" y="584"/>
                </a:lnTo>
                <a:lnTo>
                  <a:pt x="310" y="588"/>
                </a:lnTo>
                <a:lnTo>
                  <a:pt x="355" y="584"/>
                </a:lnTo>
                <a:lnTo>
                  <a:pt x="398" y="574"/>
                </a:lnTo>
                <a:lnTo>
                  <a:pt x="437" y="558"/>
                </a:lnTo>
                <a:lnTo>
                  <a:pt x="474" y="534"/>
                </a:lnTo>
                <a:lnTo>
                  <a:pt x="507" y="507"/>
                </a:lnTo>
                <a:lnTo>
                  <a:pt x="534" y="474"/>
                </a:lnTo>
                <a:lnTo>
                  <a:pt x="556" y="439"/>
                </a:lnTo>
                <a:lnTo>
                  <a:pt x="573" y="398"/>
                </a:lnTo>
                <a:lnTo>
                  <a:pt x="584" y="356"/>
                </a:lnTo>
                <a:lnTo>
                  <a:pt x="588" y="310"/>
                </a:lnTo>
                <a:lnTo>
                  <a:pt x="584" y="266"/>
                </a:lnTo>
                <a:lnTo>
                  <a:pt x="573" y="223"/>
                </a:lnTo>
                <a:lnTo>
                  <a:pt x="556" y="183"/>
                </a:lnTo>
                <a:lnTo>
                  <a:pt x="534" y="147"/>
                </a:lnTo>
                <a:lnTo>
                  <a:pt x="507" y="114"/>
                </a:lnTo>
                <a:lnTo>
                  <a:pt x="474" y="87"/>
                </a:lnTo>
                <a:lnTo>
                  <a:pt x="437" y="64"/>
                </a:lnTo>
                <a:lnTo>
                  <a:pt x="398" y="47"/>
                </a:lnTo>
                <a:lnTo>
                  <a:pt x="355" y="37"/>
                </a:lnTo>
                <a:lnTo>
                  <a:pt x="310" y="33"/>
                </a:lnTo>
                <a:close/>
                <a:moveTo>
                  <a:pt x="310" y="0"/>
                </a:moveTo>
                <a:lnTo>
                  <a:pt x="360" y="4"/>
                </a:lnTo>
                <a:lnTo>
                  <a:pt x="408" y="16"/>
                </a:lnTo>
                <a:lnTo>
                  <a:pt x="453" y="35"/>
                </a:lnTo>
                <a:lnTo>
                  <a:pt x="494" y="60"/>
                </a:lnTo>
                <a:lnTo>
                  <a:pt x="529" y="92"/>
                </a:lnTo>
                <a:lnTo>
                  <a:pt x="560" y="127"/>
                </a:lnTo>
                <a:lnTo>
                  <a:pt x="585" y="168"/>
                </a:lnTo>
                <a:lnTo>
                  <a:pt x="605" y="212"/>
                </a:lnTo>
                <a:lnTo>
                  <a:pt x="617" y="261"/>
                </a:lnTo>
                <a:lnTo>
                  <a:pt x="621" y="310"/>
                </a:lnTo>
                <a:lnTo>
                  <a:pt x="617" y="358"/>
                </a:lnTo>
                <a:lnTo>
                  <a:pt x="606" y="402"/>
                </a:lnTo>
                <a:lnTo>
                  <a:pt x="590" y="444"/>
                </a:lnTo>
                <a:lnTo>
                  <a:pt x="568" y="483"/>
                </a:lnTo>
                <a:lnTo>
                  <a:pt x="541" y="519"/>
                </a:lnTo>
                <a:lnTo>
                  <a:pt x="713" y="691"/>
                </a:lnTo>
                <a:lnTo>
                  <a:pt x="716" y="694"/>
                </a:lnTo>
                <a:lnTo>
                  <a:pt x="717" y="698"/>
                </a:lnTo>
                <a:lnTo>
                  <a:pt x="719" y="703"/>
                </a:lnTo>
                <a:lnTo>
                  <a:pt x="717" y="707"/>
                </a:lnTo>
                <a:lnTo>
                  <a:pt x="715" y="712"/>
                </a:lnTo>
                <a:lnTo>
                  <a:pt x="712" y="716"/>
                </a:lnTo>
                <a:lnTo>
                  <a:pt x="707" y="718"/>
                </a:lnTo>
                <a:lnTo>
                  <a:pt x="702" y="719"/>
                </a:lnTo>
                <a:lnTo>
                  <a:pt x="698" y="719"/>
                </a:lnTo>
                <a:lnTo>
                  <a:pt x="694" y="716"/>
                </a:lnTo>
                <a:lnTo>
                  <a:pt x="690" y="714"/>
                </a:lnTo>
                <a:lnTo>
                  <a:pt x="517" y="541"/>
                </a:lnTo>
                <a:lnTo>
                  <a:pt x="483" y="568"/>
                </a:lnTo>
                <a:lnTo>
                  <a:pt x="444" y="591"/>
                </a:lnTo>
                <a:lnTo>
                  <a:pt x="402" y="608"/>
                </a:lnTo>
                <a:lnTo>
                  <a:pt x="357" y="617"/>
                </a:lnTo>
                <a:lnTo>
                  <a:pt x="310" y="621"/>
                </a:lnTo>
                <a:lnTo>
                  <a:pt x="261" y="617"/>
                </a:lnTo>
                <a:lnTo>
                  <a:pt x="212" y="605"/>
                </a:lnTo>
                <a:lnTo>
                  <a:pt x="168" y="587"/>
                </a:lnTo>
                <a:lnTo>
                  <a:pt x="127" y="560"/>
                </a:lnTo>
                <a:lnTo>
                  <a:pt x="90" y="530"/>
                </a:lnTo>
                <a:lnTo>
                  <a:pt x="60" y="494"/>
                </a:lnTo>
                <a:lnTo>
                  <a:pt x="35" y="453"/>
                </a:lnTo>
                <a:lnTo>
                  <a:pt x="16" y="409"/>
                </a:lnTo>
                <a:lnTo>
                  <a:pt x="4" y="361"/>
                </a:lnTo>
                <a:lnTo>
                  <a:pt x="0" y="310"/>
                </a:lnTo>
                <a:lnTo>
                  <a:pt x="4" y="261"/>
                </a:lnTo>
                <a:lnTo>
                  <a:pt x="16" y="212"/>
                </a:lnTo>
                <a:lnTo>
                  <a:pt x="35" y="168"/>
                </a:lnTo>
                <a:lnTo>
                  <a:pt x="60" y="127"/>
                </a:lnTo>
                <a:lnTo>
                  <a:pt x="90" y="92"/>
                </a:lnTo>
                <a:lnTo>
                  <a:pt x="127" y="60"/>
                </a:lnTo>
                <a:lnTo>
                  <a:pt x="168" y="35"/>
                </a:lnTo>
                <a:lnTo>
                  <a:pt x="212" y="16"/>
                </a:lnTo>
                <a:lnTo>
                  <a:pt x="261" y="4"/>
                </a:lnTo>
                <a:lnTo>
                  <a:pt x="31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55" name="Freeform 59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628066" y="3314867"/>
            <a:ext cx="404496" cy="445380"/>
          </a:xfrm>
          <a:custGeom>
            <a:avLst/>
            <a:gdLst>
              <a:gd name="T0" fmla="*/ 86 w 653"/>
              <a:gd name="T1" fmla="*/ 223 h 719"/>
              <a:gd name="T2" fmla="*/ 184 w 653"/>
              <a:gd name="T3" fmla="*/ 309 h 719"/>
              <a:gd name="T4" fmla="*/ 269 w 653"/>
              <a:gd name="T5" fmla="*/ 400 h 719"/>
              <a:gd name="T6" fmla="*/ 310 w 653"/>
              <a:gd name="T7" fmla="*/ 490 h 719"/>
              <a:gd name="T8" fmla="*/ 326 w 653"/>
              <a:gd name="T9" fmla="*/ 502 h 719"/>
              <a:gd name="T10" fmla="*/ 321 w 653"/>
              <a:gd name="T11" fmla="*/ 520 h 719"/>
              <a:gd name="T12" fmla="*/ 294 w 653"/>
              <a:gd name="T13" fmla="*/ 555 h 719"/>
              <a:gd name="T14" fmla="*/ 323 w 653"/>
              <a:gd name="T15" fmla="*/ 562 h 719"/>
              <a:gd name="T16" fmla="*/ 323 w 653"/>
              <a:gd name="T17" fmla="*/ 582 h 719"/>
              <a:gd name="T18" fmla="*/ 294 w 653"/>
              <a:gd name="T19" fmla="*/ 588 h 719"/>
              <a:gd name="T20" fmla="*/ 304 w 653"/>
              <a:gd name="T21" fmla="*/ 678 h 719"/>
              <a:gd name="T22" fmla="*/ 339 w 653"/>
              <a:gd name="T23" fmla="*/ 686 h 719"/>
              <a:gd name="T24" fmla="*/ 356 w 653"/>
              <a:gd name="T25" fmla="*/ 650 h 719"/>
              <a:gd name="T26" fmla="*/ 360 w 653"/>
              <a:gd name="T27" fmla="*/ 490 h 719"/>
              <a:gd name="T28" fmla="*/ 402 w 653"/>
              <a:gd name="T29" fmla="*/ 375 h 719"/>
              <a:gd name="T30" fmla="*/ 493 w 653"/>
              <a:gd name="T31" fmla="*/ 288 h 719"/>
              <a:gd name="T32" fmla="*/ 586 w 653"/>
              <a:gd name="T33" fmla="*/ 199 h 719"/>
              <a:gd name="T34" fmla="*/ 543 w 653"/>
              <a:gd name="T35" fmla="*/ 172 h 719"/>
              <a:gd name="T36" fmla="*/ 327 w 653"/>
              <a:gd name="T37" fmla="*/ 197 h 719"/>
              <a:gd name="T38" fmla="*/ 111 w 653"/>
              <a:gd name="T39" fmla="*/ 172 h 719"/>
              <a:gd name="T40" fmla="*/ 273 w 653"/>
              <a:gd name="T41" fmla="*/ 34 h 719"/>
              <a:gd name="T42" fmla="*/ 102 w 653"/>
              <a:gd name="T43" fmla="*/ 57 h 719"/>
              <a:gd name="T44" fmla="*/ 33 w 653"/>
              <a:gd name="T45" fmla="*/ 98 h 719"/>
              <a:gd name="T46" fmla="*/ 102 w 653"/>
              <a:gd name="T47" fmla="*/ 140 h 719"/>
              <a:gd name="T48" fmla="*/ 273 w 653"/>
              <a:gd name="T49" fmla="*/ 163 h 719"/>
              <a:gd name="T50" fmla="*/ 475 w 653"/>
              <a:gd name="T51" fmla="*/ 155 h 719"/>
              <a:gd name="T52" fmla="*/ 602 w 653"/>
              <a:gd name="T53" fmla="*/ 122 h 719"/>
              <a:gd name="T54" fmla="*/ 602 w 653"/>
              <a:gd name="T55" fmla="*/ 76 h 719"/>
              <a:gd name="T56" fmla="*/ 475 w 653"/>
              <a:gd name="T57" fmla="*/ 42 h 719"/>
              <a:gd name="T58" fmla="*/ 327 w 653"/>
              <a:gd name="T59" fmla="*/ 0 h 719"/>
              <a:gd name="T60" fmla="*/ 519 w 653"/>
              <a:gd name="T61" fmla="*/ 20 h 719"/>
              <a:gd name="T62" fmla="*/ 636 w 653"/>
              <a:gd name="T63" fmla="*/ 68 h 719"/>
              <a:gd name="T64" fmla="*/ 642 w 653"/>
              <a:gd name="T65" fmla="*/ 165 h 719"/>
              <a:gd name="T66" fmla="*/ 571 w 653"/>
              <a:gd name="T67" fmla="*/ 266 h 719"/>
              <a:gd name="T68" fmla="*/ 475 w 653"/>
              <a:gd name="T69" fmla="*/ 346 h 719"/>
              <a:gd name="T70" fmla="*/ 403 w 653"/>
              <a:gd name="T71" fmla="*/ 435 h 719"/>
              <a:gd name="T72" fmla="*/ 391 w 653"/>
              <a:gd name="T73" fmla="*/ 589 h 719"/>
              <a:gd name="T74" fmla="*/ 378 w 653"/>
              <a:gd name="T75" fmla="*/ 695 h 719"/>
              <a:gd name="T76" fmla="*/ 327 w 653"/>
              <a:gd name="T77" fmla="*/ 719 h 719"/>
              <a:gd name="T78" fmla="*/ 275 w 653"/>
              <a:gd name="T79" fmla="*/ 692 h 719"/>
              <a:gd name="T80" fmla="*/ 262 w 653"/>
              <a:gd name="T81" fmla="*/ 574 h 719"/>
              <a:gd name="T82" fmla="*/ 262 w 653"/>
              <a:gd name="T83" fmla="*/ 507 h 719"/>
              <a:gd name="T84" fmla="*/ 237 w 653"/>
              <a:gd name="T85" fmla="*/ 410 h 719"/>
              <a:gd name="T86" fmla="*/ 156 w 653"/>
              <a:gd name="T87" fmla="*/ 326 h 719"/>
              <a:gd name="T88" fmla="*/ 61 w 653"/>
              <a:gd name="T89" fmla="*/ 244 h 719"/>
              <a:gd name="T90" fmla="*/ 4 w 653"/>
              <a:gd name="T91" fmla="*/ 134 h 719"/>
              <a:gd name="T92" fmla="*/ 37 w 653"/>
              <a:gd name="T93" fmla="*/ 54 h 719"/>
              <a:gd name="T94" fmla="*/ 177 w 653"/>
              <a:gd name="T95" fmla="*/ 1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3" h="719">
                <a:moveTo>
                  <a:pt x="39" y="146"/>
                </a:moveTo>
                <a:lnTo>
                  <a:pt x="51" y="173"/>
                </a:lnTo>
                <a:lnTo>
                  <a:pt x="67" y="199"/>
                </a:lnTo>
                <a:lnTo>
                  <a:pt x="86" y="223"/>
                </a:lnTo>
                <a:lnTo>
                  <a:pt x="110" y="245"/>
                </a:lnTo>
                <a:lnTo>
                  <a:pt x="135" y="267"/>
                </a:lnTo>
                <a:lnTo>
                  <a:pt x="161" y="288"/>
                </a:lnTo>
                <a:lnTo>
                  <a:pt x="184" y="309"/>
                </a:lnTo>
                <a:lnTo>
                  <a:pt x="209" y="330"/>
                </a:lnTo>
                <a:lnTo>
                  <a:pt x="232" y="351"/>
                </a:lnTo>
                <a:lnTo>
                  <a:pt x="252" y="375"/>
                </a:lnTo>
                <a:lnTo>
                  <a:pt x="269" y="400"/>
                </a:lnTo>
                <a:lnTo>
                  <a:pt x="283" y="427"/>
                </a:lnTo>
                <a:lnTo>
                  <a:pt x="290" y="457"/>
                </a:lnTo>
                <a:lnTo>
                  <a:pt x="294" y="490"/>
                </a:lnTo>
                <a:lnTo>
                  <a:pt x="310" y="490"/>
                </a:lnTo>
                <a:lnTo>
                  <a:pt x="315" y="491"/>
                </a:lnTo>
                <a:lnTo>
                  <a:pt x="321" y="494"/>
                </a:lnTo>
                <a:lnTo>
                  <a:pt x="323" y="498"/>
                </a:lnTo>
                <a:lnTo>
                  <a:pt x="326" y="502"/>
                </a:lnTo>
                <a:lnTo>
                  <a:pt x="327" y="507"/>
                </a:lnTo>
                <a:lnTo>
                  <a:pt x="326" y="512"/>
                </a:lnTo>
                <a:lnTo>
                  <a:pt x="323" y="516"/>
                </a:lnTo>
                <a:lnTo>
                  <a:pt x="321" y="520"/>
                </a:lnTo>
                <a:lnTo>
                  <a:pt x="315" y="523"/>
                </a:lnTo>
                <a:lnTo>
                  <a:pt x="310" y="523"/>
                </a:lnTo>
                <a:lnTo>
                  <a:pt x="294" y="523"/>
                </a:lnTo>
                <a:lnTo>
                  <a:pt x="294" y="555"/>
                </a:lnTo>
                <a:lnTo>
                  <a:pt x="310" y="555"/>
                </a:lnTo>
                <a:lnTo>
                  <a:pt x="315" y="557"/>
                </a:lnTo>
                <a:lnTo>
                  <a:pt x="321" y="559"/>
                </a:lnTo>
                <a:lnTo>
                  <a:pt x="323" y="562"/>
                </a:lnTo>
                <a:lnTo>
                  <a:pt x="326" y="567"/>
                </a:lnTo>
                <a:lnTo>
                  <a:pt x="327" y="572"/>
                </a:lnTo>
                <a:lnTo>
                  <a:pt x="326" y="578"/>
                </a:lnTo>
                <a:lnTo>
                  <a:pt x="323" y="582"/>
                </a:lnTo>
                <a:lnTo>
                  <a:pt x="321" y="585"/>
                </a:lnTo>
                <a:lnTo>
                  <a:pt x="315" y="588"/>
                </a:lnTo>
                <a:lnTo>
                  <a:pt x="310" y="588"/>
                </a:lnTo>
                <a:lnTo>
                  <a:pt x="294" y="588"/>
                </a:lnTo>
                <a:lnTo>
                  <a:pt x="296" y="623"/>
                </a:lnTo>
                <a:lnTo>
                  <a:pt x="298" y="650"/>
                </a:lnTo>
                <a:lnTo>
                  <a:pt x="301" y="671"/>
                </a:lnTo>
                <a:lnTo>
                  <a:pt x="304" y="678"/>
                </a:lnTo>
                <a:lnTo>
                  <a:pt x="307" y="684"/>
                </a:lnTo>
                <a:lnTo>
                  <a:pt x="314" y="686"/>
                </a:lnTo>
                <a:lnTo>
                  <a:pt x="327" y="686"/>
                </a:lnTo>
                <a:lnTo>
                  <a:pt x="339" y="686"/>
                </a:lnTo>
                <a:lnTo>
                  <a:pt x="347" y="684"/>
                </a:lnTo>
                <a:lnTo>
                  <a:pt x="349" y="678"/>
                </a:lnTo>
                <a:lnTo>
                  <a:pt x="352" y="671"/>
                </a:lnTo>
                <a:lnTo>
                  <a:pt x="356" y="650"/>
                </a:lnTo>
                <a:lnTo>
                  <a:pt x="357" y="622"/>
                </a:lnTo>
                <a:lnTo>
                  <a:pt x="358" y="587"/>
                </a:lnTo>
                <a:lnTo>
                  <a:pt x="360" y="542"/>
                </a:lnTo>
                <a:lnTo>
                  <a:pt x="360" y="490"/>
                </a:lnTo>
                <a:lnTo>
                  <a:pt x="362" y="457"/>
                </a:lnTo>
                <a:lnTo>
                  <a:pt x="372" y="427"/>
                </a:lnTo>
                <a:lnTo>
                  <a:pt x="385" y="400"/>
                </a:lnTo>
                <a:lnTo>
                  <a:pt x="402" y="375"/>
                </a:lnTo>
                <a:lnTo>
                  <a:pt x="421" y="351"/>
                </a:lnTo>
                <a:lnTo>
                  <a:pt x="445" y="330"/>
                </a:lnTo>
                <a:lnTo>
                  <a:pt x="468" y="309"/>
                </a:lnTo>
                <a:lnTo>
                  <a:pt x="493" y="288"/>
                </a:lnTo>
                <a:lnTo>
                  <a:pt x="519" y="267"/>
                </a:lnTo>
                <a:lnTo>
                  <a:pt x="544" y="246"/>
                </a:lnTo>
                <a:lnTo>
                  <a:pt x="567" y="223"/>
                </a:lnTo>
                <a:lnTo>
                  <a:pt x="586" y="199"/>
                </a:lnTo>
                <a:lnTo>
                  <a:pt x="602" y="173"/>
                </a:lnTo>
                <a:lnTo>
                  <a:pt x="614" y="146"/>
                </a:lnTo>
                <a:lnTo>
                  <a:pt x="582" y="160"/>
                </a:lnTo>
                <a:lnTo>
                  <a:pt x="543" y="172"/>
                </a:lnTo>
                <a:lnTo>
                  <a:pt x="496" y="182"/>
                </a:lnTo>
                <a:lnTo>
                  <a:pt x="444" y="190"/>
                </a:lnTo>
                <a:lnTo>
                  <a:pt x="387" y="195"/>
                </a:lnTo>
                <a:lnTo>
                  <a:pt x="327" y="197"/>
                </a:lnTo>
                <a:lnTo>
                  <a:pt x="266" y="195"/>
                </a:lnTo>
                <a:lnTo>
                  <a:pt x="209" y="190"/>
                </a:lnTo>
                <a:lnTo>
                  <a:pt x="157" y="182"/>
                </a:lnTo>
                <a:lnTo>
                  <a:pt x="111" y="172"/>
                </a:lnTo>
                <a:lnTo>
                  <a:pt x="72" y="160"/>
                </a:lnTo>
                <a:lnTo>
                  <a:pt x="39" y="146"/>
                </a:lnTo>
                <a:close/>
                <a:moveTo>
                  <a:pt x="327" y="33"/>
                </a:moveTo>
                <a:lnTo>
                  <a:pt x="273" y="34"/>
                </a:lnTo>
                <a:lnTo>
                  <a:pt x="224" y="37"/>
                </a:lnTo>
                <a:lnTo>
                  <a:pt x="178" y="42"/>
                </a:lnTo>
                <a:lnTo>
                  <a:pt x="137" y="49"/>
                </a:lnTo>
                <a:lnTo>
                  <a:pt x="102" y="57"/>
                </a:lnTo>
                <a:lnTo>
                  <a:pt x="73" y="66"/>
                </a:lnTo>
                <a:lnTo>
                  <a:pt x="51" y="76"/>
                </a:lnTo>
                <a:lnTo>
                  <a:pt x="38" y="87"/>
                </a:lnTo>
                <a:lnTo>
                  <a:pt x="33" y="98"/>
                </a:lnTo>
                <a:lnTo>
                  <a:pt x="38" y="110"/>
                </a:lnTo>
                <a:lnTo>
                  <a:pt x="51" y="122"/>
                </a:lnTo>
                <a:lnTo>
                  <a:pt x="73" y="131"/>
                </a:lnTo>
                <a:lnTo>
                  <a:pt x="102" y="140"/>
                </a:lnTo>
                <a:lnTo>
                  <a:pt x="137" y="148"/>
                </a:lnTo>
                <a:lnTo>
                  <a:pt x="178" y="155"/>
                </a:lnTo>
                <a:lnTo>
                  <a:pt x="224" y="160"/>
                </a:lnTo>
                <a:lnTo>
                  <a:pt x="273" y="163"/>
                </a:lnTo>
                <a:lnTo>
                  <a:pt x="327" y="164"/>
                </a:lnTo>
                <a:lnTo>
                  <a:pt x="379" y="163"/>
                </a:lnTo>
                <a:lnTo>
                  <a:pt x="429" y="160"/>
                </a:lnTo>
                <a:lnTo>
                  <a:pt x="475" y="155"/>
                </a:lnTo>
                <a:lnTo>
                  <a:pt x="516" y="148"/>
                </a:lnTo>
                <a:lnTo>
                  <a:pt x="551" y="140"/>
                </a:lnTo>
                <a:lnTo>
                  <a:pt x="581" y="131"/>
                </a:lnTo>
                <a:lnTo>
                  <a:pt x="602" y="122"/>
                </a:lnTo>
                <a:lnTo>
                  <a:pt x="616" y="110"/>
                </a:lnTo>
                <a:lnTo>
                  <a:pt x="620" y="98"/>
                </a:lnTo>
                <a:lnTo>
                  <a:pt x="616" y="87"/>
                </a:lnTo>
                <a:lnTo>
                  <a:pt x="602" y="76"/>
                </a:lnTo>
                <a:lnTo>
                  <a:pt x="581" y="66"/>
                </a:lnTo>
                <a:lnTo>
                  <a:pt x="551" y="57"/>
                </a:lnTo>
                <a:lnTo>
                  <a:pt x="516" y="49"/>
                </a:lnTo>
                <a:lnTo>
                  <a:pt x="475" y="42"/>
                </a:lnTo>
                <a:lnTo>
                  <a:pt x="429" y="37"/>
                </a:lnTo>
                <a:lnTo>
                  <a:pt x="379" y="34"/>
                </a:lnTo>
                <a:lnTo>
                  <a:pt x="327" y="33"/>
                </a:lnTo>
                <a:close/>
                <a:moveTo>
                  <a:pt x="327" y="0"/>
                </a:moveTo>
                <a:lnTo>
                  <a:pt x="379" y="2"/>
                </a:lnTo>
                <a:lnTo>
                  <a:pt x="430" y="6"/>
                </a:lnTo>
                <a:lnTo>
                  <a:pt x="476" y="12"/>
                </a:lnTo>
                <a:lnTo>
                  <a:pt x="519" y="20"/>
                </a:lnTo>
                <a:lnTo>
                  <a:pt x="557" y="29"/>
                </a:lnTo>
                <a:lnTo>
                  <a:pt x="590" y="41"/>
                </a:lnTo>
                <a:lnTo>
                  <a:pt x="616" y="54"/>
                </a:lnTo>
                <a:lnTo>
                  <a:pt x="636" y="68"/>
                </a:lnTo>
                <a:lnTo>
                  <a:pt x="649" y="83"/>
                </a:lnTo>
                <a:lnTo>
                  <a:pt x="653" y="98"/>
                </a:lnTo>
                <a:lnTo>
                  <a:pt x="650" y="134"/>
                </a:lnTo>
                <a:lnTo>
                  <a:pt x="642" y="165"/>
                </a:lnTo>
                <a:lnTo>
                  <a:pt x="629" y="194"/>
                </a:lnTo>
                <a:lnTo>
                  <a:pt x="612" y="220"/>
                </a:lnTo>
                <a:lnTo>
                  <a:pt x="593" y="244"/>
                </a:lnTo>
                <a:lnTo>
                  <a:pt x="571" y="266"/>
                </a:lnTo>
                <a:lnTo>
                  <a:pt x="547" y="287"/>
                </a:lnTo>
                <a:lnTo>
                  <a:pt x="522" y="307"/>
                </a:lnTo>
                <a:lnTo>
                  <a:pt x="499" y="326"/>
                </a:lnTo>
                <a:lnTo>
                  <a:pt x="475" y="346"/>
                </a:lnTo>
                <a:lnTo>
                  <a:pt x="453" y="367"/>
                </a:lnTo>
                <a:lnTo>
                  <a:pt x="433" y="388"/>
                </a:lnTo>
                <a:lnTo>
                  <a:pt x="416" y="410"/>
                </a:lnTo>
                <a:lnTo>
                  <a:pt x="403" y="435"/>
                </a:lnTo>
                <a:lnTo>
                  <a:pt x="395" y="461"/>
                </a:lnTo>
                <a:lnTo>
                  <a:pt x="393" y="490"/>
                </a:lnTo>
                <a:lnTo>
                  <a:pt x="393" y="545"/>
                </a:lnTo>
                <a:lnTo>
                  <a:pt x="391" y="589"/>
                </a:lnTo>
                <a:lnTo>
                  <a:pt x="390" y="626"/>
                </a:lnTo>
                <a:lnTo>
                  <a:pt x="387" y="656"/>
                </a:lnTo>
                <a:lnTo>
                  <a:pt x="383" y="678"/>
                </a:lnTo>
                <a:lnTo>
                  <a:pt x="378" y="695"/>
                </a:lnTo>
                <a:lnTo>
                  <a:pt x="370" y="707"/>
                </a:lnTo>
                <a:lnTo>
                  <a:pt x="358" y="714"/>
                </a:lnTo>
                <a:lnTo>
                  <a:pt x="344" y="718"/>
                </a:lnTo>
                <a:lnTo>
                  <a:pt x="327" y="719"/>
                </a:lnTo>
                <a:lnTo>
                  <a:pt x="309" y="718"/>
                </a:lnTo>
                <a:lnTo>
                  <a:pt x="294" y="714"/>
                </a:lnTo>
                <a:lnTo>
                  <a:pt x="283" y="705"/>
                </a:lnTo>
                <a:lnTo>
                  <a:pt x="275" y="692"/>
                </a:lnTo>
                <a:lnTo>
                  <a:pt x="268" y="673"/>
                </a:lnTo>
                <a:lnTo>
                  <a:pt x="264" y="648"/>
                </a:lnTo>
                <a:lnTo>
                  <a:pt x="263" y="614"/>
                </a:lnTo>
                <a:lnTo>
                  <a:pt x="262" y="574"/>
                </a:lnTo>
                <a:lnTo>
                  <a:pt x="262" y="572"/>
                </a:lnTo>
                <a:lnTo>
                  <a:pt x="262" y="571"/>
                </a:lnTo>
                <a:lnTo>
                  <a:pt x="262" y="541"/>
                </a:lnTo>
                <a:lnTo>
                  <a:pt x="262" y="507"/>
                </a:lnTo>
                <a:lnTo>
                  <a:pt x="262" y="490"/>
                </a:lnTo>
                <a:lnTo>
                  <a:pt x="259" y="461"/>
                </a:lnTo>
                <a:lnTo>
                  <a:pt x="250" y="435"/>
                </a:lnTo>
                <a:lnTo>
                  <a:pt x="237" y="410"/>
                </a:lnTo>
                <a:lnTo>
                  <a:pt x="221" y="388"/>
                </a:lnTo>
                <a:lnTo>
                  <a:pt x="201" y="367"/>
                </a:lnTo>
                <a:lnTo>
                  <a:pt x="179" y="346"/>
                </a:lnTo>
                <a:lnTo>
                  <a:pt x="156" y="326"/>
                </a:lnTo>
                <a:lnTo>
                  <a:pt x="131" y="307"/>
                </a:lnTo>
                <a:lnTo>
                  <a:pt x="107" y="287"/>
                </a:lnTo>
                <a:lnTo>
                  <a:pt x="84" y="266"/>
                </a:lnTo>
                <a:lnTo>
                  <a:pt x="61" y="244"/>
                </a:lnTo>
                <a:lnTo>
                  <a:pt x="42" y="220"/>
                </a:lnTo>
                <a:lnTo>
                  <a:pt x="25" y="194"/>
                </a:lnTo>
                <a:lnTo>
                  <a:pt x="12" y="165"/>
                </a:lnTo>
                <a:lnTo>
                  <a:pt x="4" y="134"/>
                </a:lnTo>
                <a:lnTo>
                  <a:pt x="0" y="98"/>
                </a:lnTo>
                <a:lnTo>
                  <a:pt x="5" y="83"/>
                </a:lnTo>
                <a:lnTo>
                  <a:pt x="17" y="68"/>
                </a:lnTo>
                <a:lnTo>
                  <a:pt x="37" y="54"/>
                </a:lnTo>
                <a:lnTo>
                  <a:pt x="63" y="41"/>
                </a:lnTo>
                <a:lnTo>
                  <a:pt x="95" y="29"/>
                </a:lnTo>
                <a:lnTo>
                  <a:pt x="133" y="20"/>
                </a:lnTo>
                <a:lnTo>
                  <a:pt x="177" y="12"/>
                </a:lnTo>
                <a:lnTo>
                  <a:pt x="224" y="6"/>
                </a:lnTo>
                <a:lnTo>
                  <a:pt x="273" y="2"/>
                </a:lnTo>
                <a:lnTo>
                  <a:pt x="32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56" name="Freeform 60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444807" y="3314867"/>
            <a:ext cx="445380" cy="445380"/>
          </a:xfrm>
          <a:custGeom>
            <a:avLst/>
            <a:gdLst>
              <a:gd name="T0" fmla="*/ 671 w 779"/>
              <a:gd name="T1" fmla="*/ 437 h 779"/>
              <a:gd name="T2" fmla="*/ 771 w 779"/>
              <a:gd name="T3" fmla="*/ 534 h 779"/>
              <a:gd name="T4" fmla="*/ 775 w 779"/>
              <a:gd name="T5" fmla="*/ 559 h 779"/>
              <a:gd name="T6" fmla="*/ 673 w 779"/>
              <a:gd name="T7" fmla="*/ 654 h 779"/>
              <a:gd name="T8" fmla="*/ 654 w 779"/>
              <a:gd name="T9" fmla="*/ 672 h 779"/>
              <a:gd name="T10" fmla="*/ 637 w 779"/>
              <a:gd name="T11" fmla="*/ 654 h 779"/>
              <a:gd name="T12" fmla="*/ 534 w 779"/>
              <a:gd name="T13" fmla="*/ 559 h 779"/>
              <a:gd name="T14" fmla="*/ 538 w 779"/>
              <a:gd name="T15" fmla="*/ 534 h 779"/>
              <a:gd name="T16" fmla="*/ 637 w 779"/>
              <a:gd name="T17" fmla="*/ 437 h 779"/>
              <a:gd name="T18" fmla="*/ 42 w 779"/>
              <a:gd name="T19" fmla="*/ 157 h 779"/>
              <a:gd name="T20" fmla="*/ 146 w 779"/>
              <a:gd name="T21" fmla="*/ 289 h 779"/>
              <a:gd name="T22" fmla="*/ 263 w 779"/>
              <a:gd name="T23" fmla="*/ 394 h 779"/>
              <a:gd name="T24" fmla="*/ 318 w 779"/>
              <a:gd name="T25" fmla="*/ 530 h 779"/>
              <a:gd name="T26" fmla="*/ 354 w 779"/>
              <a:gd name="T27" fmla="*/ 543 h 779"/>
              <a:gd name="T28" fmla="*/ 342 w 779"/>
              <a:gd name="T29" fmla="*/ 565 h 779"/>
              <a:gd name="T30" fmla="*/ 342 w 779"/>
              <a:gd name="T31" fmla="*/ 602 h 779"/>
              <a:gd name="T32" fmla="*/ 354 w 779"/>
              <a:gd name="T33" fmla="*/ 624 h 779"/>
              <a:gd name="T34" fmla="*/ 320 w 779"/>
              <a:gd name="T35" fmla="*/ 636 h 779"/>
              <a:gd name="T36" fmla="*/ 333 w 779"/>
              <a:gd name="T37" fmla="*/ 739 h 779"/>
              <a:gd name="T38" fmla="*/ 378 w 779"/>
              <a:gd name="T39" fmla="*/ 734 h 779"/>
              <a:gd name="T40" fmla="*/ 389 w 779"/>
              <a:gd name="T41" fmla="*/ 587 h 779"/>
              <a:gd name="T42" fmla="*/ 427 w 779"/>
              <a:gd name="T43" fmla="*/ 416 h 779"/>
              <a:gd name="T44" fmla="*/ 534 w 779"/>
              <a:gd name="T45" fmla="*/ 311 h 779"/>
              <a:gd name="T46" fmla="*/ 653 w 779"/>
              <a:gd name="T47" fmla="*/ 187 h 779"/>
              <a:gd name="T48" fmla="*/ 514 w 779"/>
              <a:gd name="T49" fmla="*/ 200 h 779"/>
              <a:gd name="T50" fmla="*/ 244 w 779"/>
              <a:gd name="T51" fmla="*/ 206 h 779"/>
              <a:gd name="T52" fmla="*/ 42 w 779"/>
              <a:gd name="T53" fmla="*/ 157 h 779"/>
              <a:gd name="T54" fmla="*/ 166 w 779"/>
              <a:gd name="T55" fmla="*/ 48 h 779"/>
              <a:gd name="T56" fmla="*/ 40 w 779"/>
              <a:gd name="T57" fmla="*/ 94 h 779"/>
              <a:gd name="T58" fmla="*/ 97 w 779"/>
              <a:gd name="T59" fmla="*/ 148 h 779"/>
              <a:gd name="T60" fmla="*/ 303 w 779"/>
              <a:gd name="T61" fmla="*/ 175 h 779"/>
              <a:gd name="T62" fmla="*/ 542 w 779"/>
              <a:gd name="T63" fmla="*/ 163 h 779"/>
              <a:gd name="T64" fmla="*/ 668 w 779"/>
              <a:gd name="T65" fmla="*/ 117 h 779"/>
              <a:gd name="T66" fmla="*/ 611 w 779"/>
              <a:gd name="T67" fmla="*/ 64 h 779"/>
              <a:gd name="T68" fmla="*/ 406 w 779"/>
              <a:gd name="T69" fmla="*/ 36 h 779"/>
              <a:gd name="T70" fmla="*/ 517 w 779"/>
              <a:gd name="T71" fmla="*/ 11 h 779"/>
              <a:gd name="T72" fmla="*/ 690 w 779"/>
              <a:gd name="T73" fmla="*/ 72 h 779"/>
              <a:gd name="T74" fmla="*/ 685 w 779"/>
              <a:gd name="T75" fmla="*/ 204 h 779"/>
              <a:gd name="T76" fmla="*/ 579 w 779"/>
              <a:gd name="T77" fmla="*/ 322 h 779"/>
              <a:gd name="T78" fmla="*/ 465 w 779"/>
              <a:gd name="T79" fmla="*/ 425 h 779"/>
              <a:gd name="T80" fmla="*/ 424 w 779"/>
              <a:gd name="T81" fmla="*/ 583 h 779"/>
              <a:gd name="T82" fmla="*/ 414 w 779"/>
              <a:gd name="T83" fmla="*/ 743 h 779"/>
              <a:gd name="T84" fmla="*/ 354 w 779"/>
              <a:gd name="T85" fmla="*/ 779 h 779"/>
              <a:gd name="T86" fmla="*/ 295 w 779"/>
              <a:gd name="T87" fmla="*/ 741 h 779"/>
              <a:gd name="T88" fmla="*/ 283 w 779"/>
              <a:gd name="T89" fmla="*/ 619 h 779"/>
              <a:gd name="T90" fmla="*/ 283 w 779"/>
              <a:gd name="T91" fmla="*/ 548 h 779"/>
              <a:gd name="T92" fmla="*/ 259 w 779"/>
              <a:gd name="T93" fmla="*/ 449 h 779"/>
              <a:gd name="T94" fmla="*/ 155 w 779"/>
              <a:gd name="T95" fmla="*/ 341 h 779"/>
              <a:gd name="T96" fmla="*/ 40 w 779"/>
              <a:gd name="T97" fmla="*/ 230 h 779"/>
              <a:gd name="T98" fmla="*/ 6 w 779"/>
              <a:gd name="T99" fmla="*/ 89 h 779"/>
              <a:gd name="T100" fmla="*/ 146 w 779"/>
              <a:gd name="T101" fmla="*/ 21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79" h="779">
                <a:moveTo>
                  <a:pt x="654" y="424"/>
                </a:moveTo>
                <a:lnTo>
                  <a:pt x="660" y="425"/>
                </a:lnTo>
                <a:lnTo>
                  <a:pt x="665" y="428"/>
                </a:lnTo>
                <a:lnTo>
                  <a:pt x="669" y="432"/>
                </a:lnTo>
                <a:lnTo>
                  <a:pt x="671" y="437"/>
                </a:lnTo>
                <a:lnTo>
                  <a:pt x="673" y="442"/>
                </a:lnTo>
                <a:lnTo>
                  <a:pt x="673" y="530"/>
                </a:lnTo>
                <a:lnTo>
                  <a:pt x="760" y="530"/>
                </a:lnTo>
                <a:lnTo>
                  <a:pt x="766" y="531"/>
                </a:lnTo>
                <a:lnTo>
                  <a:pt x="771" y="534"/>
                </a:lnTo>
                <a:lnTo>
                  <a:pt x="775" y="538"/>
                </a:lnTo>
                <a:lnTo>
                  <a:pt x="777" y="543"/>
                </a:lnTo>
                <a:lnTo>
                  <a:pt x="779" y="548"/>
                </a:lnTo>
                <a:lnTo>
                  <a:pt x="777" y="553"/>
                </a:lnTo>
                <a:lnTo>
                  <a:pt x="775" y="559"/>
                </a:lnTo>
                <a:lnTo>
                  <a:pt x="771" y="563"/>
                </a:lnTo>
                <a:lnTo>
                  <a:pt x="766" y="565"/>
                </a:lnTo>
                <a:lnTo>
                  <a:pt x="760" y="565"/>
                </a:lnTo>
                <a:lnTo>
                  <a:pt x="673" y="565"/>
                </a:lnTo>
                <a:lnTo>
                  <a:pt x="673" y="654"/>
                </a:lnTo>
                <a:lnTo>
                  <a:pt x="671" y="659"/>
                </a:lnTo>
                <a:lnTo>
                  <a:pt x="669" y="665"/>
                </a:lnTo>
                <a:lnTo>
                  <a:pt x="665" y="669"/>
                </a:lnTo>
                <a:lnTo>
                  <a:pt x="660" y="671"/>
                </a:lnTo>
                <a:lnTo>
                  <a:pt x="654" y="672"/>
                </a:lnTo>
                <a:lnTo>
                  <a:pt x="649" y="671"/>
                </a:lnTo>
                <a:lnTo>
                  <a:pt x="644" y="669"/>
                </a:lnTo>
                <a:lnTo>
                  <a:pt x="640" y="665"/>
                </a:lnTo>
                <a:lnTo>
                  <a:pt x="637" y="659"/>
                </a:lnTo>
                <a:lnTo>
                  <a:pt x="637" y="654"/>
                </a:lnTo>
                <a:lnTo>
                  <a:pt x="637" y="565"/>
                </a:lnTo>
                <a:lnTo>
                  <a:pt x="548" y="565"/>
                </a:lnTo>
                <a:lnTo>
                  <a:pt x="543" y="565"/>
                </a:lnTo>
                <a:lnTo>
                  <a:pt x="538" y="563"/>
                </a:lnTo>
                <a:lnTo>
                  <a:pt x="534" y="559"/>
                </a:lnTo>
                <a:lnTo>
                  <a:pt x="531" y="553"/>
                </a:lnTo>
                <a:lnTo>
                  <a:pt x="531" y="548"/>
                </a:lnTo>
                <a:lnTo>
                  <a:pt x="531" y="543"/>
                </a:lnTo>
                <a:lnTo>
                  <a:pt x="534" y="538"/>
                </a:lnTo>
                <a:lnTo>
                  <a:pt x="538" y="534"/>
                </a:lnTo>
                <a:lnTo>
                  <a:pt x="543" y="531"/>
                </a:lnTo>
                <a:lnTo>
                  <a:pt x="548" y="530"/>
                </a:lnTo>
                <a:lnTo>
                  <a:pt x="637" y="530"/>
                </a:lnTo>
                <a:lnTo>
                  <a:pt x="637" y="442"/>
                </a:lnTo>
                <a:lnTo>
                  <a:pt x="637" y="437"/>
                </a:lnTo>
                <a:lnTo>
                  <a:pt x="640" y="432"/>
                </a:lnTo>
                <a:lnTo>
                  <a:pt x="644" y="428"/>
                </a:lnTo>
                <a:lnTo>
                  <a:pt x="649" y="425"/>
                </a:lnTo>
                <a:lnTo>
                  <a:pt x="654" y="424"/>
                </a:lnTo>
                <a:close/>
                <a:moveTo>
                  <a:pt x="42" y="157"/>
                </a:moveTo>
                <a:lnTo>
                  <a:pt x="55" y="187"/>
                </a:lnTo>
                <a:lnTo>
                  <a:pt x="72" y="214"/>
                </a:lnTo>
                <a:lnTo>
                  <a:pt x="95" y="240"/>
                </a:lnTo>
                <a:lnTo>
                  <a:pt x="118" y="265"/>
                </a:lnTo>
                <a:lnTo>
                  <a:pt x="146" y="289"/>
                </a:lnTo>
                <a:lnTo>
                  <a:pt x="174" y="311"/>
                </a:lnTo>
                <a:lnTo>
                  <a:pt x="198" y="331"/>
                </a:lnTo>
                <a:lnTo>
                  <a:pt x="221" y="350"/>
                </a:lnTo>
                <a:lnTo>
                  <a:pt x="242" y="371"/>
                </a:lnTo>
                <a:lnTo>
                  <a:pt x="263" y="394"/>
                </a:lnTo>
                <a:lnTo>
                  <a:pt x="282" y="416"/>
                </a:lnTo>
                <a:lnTo>
                  <a:pt x="297" y="441"/>
                </a:lnTo>
                <a:lnTo>
                  <a:pt x="309" y="468"/>
                </a:lnTo>
                <a:lnTo>
                  <a:pt x="316" y="498"/>
                </a:lnTo>
                <a:lnTo>
                  <a:pt x="318" y="530"/>
                </a:lnTo>
                <a:lnTo>
                  <a:pt x="337" y="530"/>
                </a:lnTo>
                <a:lnTo>
                  <a:pt x="342" y="531"/>
                </a:lnTo>
                <a:lnTo>
                  <a:pt x="347" y="534"/>
                </a:lnTo>
                <a:lnTo>
                  <a:pt x="351" y="538"/>
                </a:lnTo>
                <a:lnTo>
                  <a:pt x="354" y="543"/>
                </a:lnTo>
                <a:lnTo>
                  <a:pt x="354" y="548"/>
                </a:lnTo>
                <a:lnTo>
                  <a:pt x="354" y="553"/>
                </a:lnTo>
                <a:lnTo>
                  <a:pt x="351" y="559"/>
                </a:lnTo>
                <a:lnTo>
                  <a:pt x="347" y="563"/>
                </a:lnTo>
                <a:lnTo>
                  <a:pt x="342" y="565"/>
                </a:lnTo>
                <a:lnTo>
                  <a:pt x="337" y="565"/>
                </a:lnTo>
                <a:lnTo>
                  <a:pt x="318" y="565"/>
                </a:lnTo>
                <a:lnTo>
                  <a:pt x="318" y="600"/>
                </a:lnTo>
                <a:lnTo>
                  <a:pt x="337" y="600"/>
                </a:lnTo>
                <a:lnTo>
                  <a:pt x="342" y="602"/>
                </a:lnTo>
                <a:lnTo>
                  <a:pt x="347" y="604"/>
                </a:lnTo>
                <a:lnTo>
                  <a:pt x="351" y="608"/>
                </a:lnTo>
                <a:lnTo>
                  <a:pt x="354" y="614"/>
                </a:lnTo>
                <a:lnTo>
                  <a:pt x="354" y="619"/>
                </a:lnTo>
                <a:lnTo>
                  <a:pt x="354" y="624"/>
                </a:lnTo>
                <a:lnTo>
                  <a:pt x="351" y="629"/>
                </a:lnTo>
                <a:lnTo>
                  <a:pt x="347" y="633"/>
                </a:lnTo>
                <a:lnTo>
                  <a:pt x="342" y="636"/>
                </a:lnTo>
                <a:lnTo>
                  <a:pt x="337" y="636"/>
                </a:lnTo>
                <a:lnTo>
                  <a:pt x="320" y="636"/>
                </a:lnTo>
                <a:lnTo>
                  <a:pt x="321" y="674"/>
                </a:lnTo>
                <a:lnTo>
                  <a:pt x="322" y="704"/>
                </a:lnTo>
                <a:lnTo>
                  <a:pt x="326" y="725"/>
                </a:lnTo>
                <a:lnTo>
                  <a:pt x="329" y="734"/>
                </a:lnTo>
                <a:lnTo>
                  <a:pt x="333" y="739"/>
                </a:lnTo>
                <a:lnTo>
                  <a:pt x="340" y="742"/>
                </a:lnTo>
                <a:lnTo>
                  <a:pt x="354" y="743"/>
                </a:lnTo>
                <a:lnTo>
                  <a:pt x="368" y="742"/>
                </a:lnTo>
                <a:lnTo>
                  <a:pt x="374" y="739"/>
                </a:lnTo>
                <a:lnTo>
                  <a:pt x="378" y="734"/>
                </a:lnTo>
                <a:lnTo>
                  <a:pt x="381" y="725"/>
                </a:lnTo>
                <a:lnTo>
                  <a:pt x="385" y="703"/>
                </a:lnTo>
                <a:lnTo>
                  <a:pt x="388" y="672"/>
                </a:lnTo>
                <a:lnTo>
                  <a:pt x="389" y="635"/>
                </a:lnTo>
                <a:lnTo>
                  <a:pt x="389" y="587"/>
                </a:lnTo>
                <a:lnTo>
                  <a:pt x="389" y="530"/>
                </a:lnTo>
                <a:lnTo>
                  <a:pt x="391" y="498"/>
                </a:lnTo>
                <a:lnTo>
                  <a:pt x="399" y="468"/>
                </a:lnTo>
                <a:lnTo>
                  <a:pt x="411" y="441"/>
                </a:lnTo>
                <a:lnTo>
                  <a:pt x="427" y="416"/>
                </a:lnTo>
                <a:lnTo>
                  <a:pt x="445" y="394"/>
                </a:lnTo>
                <a:lnTo>
                  <a:pt x="465" y="371"/>
                </a:lnTo>
                <a:lnTo>
                  <a:pt x="487" y="350"/>
                </a:lnTo>
                <a:lnTo>
                  <a:pt x="511" y="331"/>
                </a:lnTo>
                <a:lnTo>
                  <a:pt x="534" y="311"/>
                </a:lnTo>
                <a:lnTo>
                  <a:pt x="563" y="289"/>
                </a:lnTo>
                <a:lnTo>
                  <a:pt x="589" y="265"/>
                </a:lnTo>
                <a:lnTo>
                  <a:pt x="614" y="240"/>
                </a:lnTo>
                <a:lnTo>
                  <a:pt x="635" y="216"/>
                </a:lnTo>
                <a:lnTo>
                  <a:pt x="653" y="187"/>
                </a:lnTo>
                <a:lnTo>
                  <a:pt x="665" y="157"/>
                </a:lnTo>
                <a:lnTo>
                  <a:pt x="636" y="170"/>
                </a:lnTo>
                <a:lnTo>
                  <a:pt x="601" y="182"/>
                </a:lnTo>
                <a:lnTo>
                  <a:pt x="560" y="192"/>
                </a:lnTo>
                <a:lnTo>
                  <a:pt x="514" y="200"/>
                </a:lnTo>
                <a:lnTo>
                  <a:pt x="463" y="206"/>
                </a:lnTo>
                <a:lnTo>
                  <a:pt x="410" y="210"/>
                </a:lnTo>
                <a:lnTo>
                  <a:pt x="354" y="212"/>
                </a:lnTo>
                <a:lnTo>
                  <a:pt x="297" y="210"/>
                </a:lnTo>
                <a:lnTo>
                  <a:pt x="244" y="206"/>
                </a:lnTo>
                <a:lnTo>
                  <a:pt x="194" y="200"/>
                </a:lnTo>
                <a:lnTo>
                  <a:pt x="148" y="192"/>
                </a:lnTo>
                <a:lnTo>
                  <a:pt x="108" y="182"/>
                </a:lnTo>
                <a:lnTo>
                  <a:pt x="72" y="170"/>
                </a:lnTo>
                <a:lnTo>
                  <a:pt x="42" y="157"/>
                </a:lnTo>
                <a:close/>
                <a:moveTo>
                  <a:pt x="354" y="35"/>
                </a:moveTo>
                <a:lnTo>
                  <a:pt x="303" y="36"/>
                </a:lnTo>
                <a:lnTo>
                  <a:pt x="253" y="39"/>
                </a:lnTo>
                <a:lnTo>
                  <a:pt x="208" y="43"/>
                </a:lnTo>
                <a:lnTo>
                  <a:pt x="166" y="48"/>
                </a:lnTo>
                <a:lnTo>
                  <a:pt x="129" y="56"/>
                </a:lnTo>
                <a:lnTo>
                  <a:pt x="97" y="64"/>
                </a:lnTo>
                <a:lnTo>
                  <a:pt x="71" y="73"/>
                </a:lnTo>
                <a:lnTo>
                  <a:pt x="53" y="83"/>
                </a:lnTo>
                <a:lnTo>
                  <a:pt x="40" y="94"/>
                </a:lnTo>
                <a:lnTo>
                  <a:pt x="36" y="106"/>
                </a:lnTo>
                <a:lnTo>
                  <a:pt x="40" y="117"/>
                </a:lnTo>
                <a:lnTo>
                  <a:pt x="53" y="128"/>
                </a:lnTo>
                <a:lnTo>
                  <a:pt x="71" y="138"/>
                </a:lnTo>
                <a:lnTo>
                  <a:pt x="97" y="148"/>
                </a:lnTo>
                <a:lnTo>
                  <a:pt x="129" y="155"/>
                </a:lnTo>
                <a:lnTo>
                  <a:pt x="166" y="163"/>
                </a:lnTo>
                <a:lnTo>
                  <a:pt x="208" y="168"/>
                </a:lnTo>
                <a:lnTo>
                  <a:pt x="253" y="172"/>
                </a:lnTo>
                <a:lnTo>
                  <a:pt x="303" y="175"/>
                </a:lnTo>
                <a:lnTo>
                  <a:pt x="354" y="176"/>
                </a:lnTo>
                <a:lnTo>
                  <a:pt x="406" y="175"/>
                </a:lnTo>
                <a:lnTo>
                  <a:pt x="454" y="172"/>
                </a:lnTo>
                <a:lnTo>
                  <a:pt x="500" y="168"/>
                </a:lnTo>
                <a:lnTo>
                  <a:pt x="542" y="163"/>
                </a:lnTo>
                <a:lnTo>
                  <a:pt x="579" y="155"/>
                </a:lnTo>
                <a:lnTo>
                  <a:pt x="611" y="148"/>
                </a:lnTo>
                <a:lnTo>
                  <a:pt x="636" y="138"/>
                </a:lnTo>
                <a:lnTo>
                  <a:pt x="656" y="128"/>
                </a:lnTo>
                <a:lnTo>
                  <a:pt x="668" y="117"/>
                </a:lnTo>
                <a:lnTo>
                  <a:pt x="673" y="106"/>
                </a:lnTo>
                <a:lnTo>
                  <a:pt x="668" y="94"/>
                </a:lnTo>
                <a:lnTo>
                  <a:pt x="656" y="83"/>
                </a:lnTo>
                <a:lnTo>
                  <a:pt x="636" y="73"/>
                </a:lnTo>
                <a:lnTo>
                  <a:pt x="611" y="64"/>
                </a:lnTo>
                <a:lnTo>
                  <a:pt x="579" y="56"/>
                </a:lnTo>
                <a:lnTo>
                  <a:pt x="542" y="48"/>
                </a:lnTo>
                <a:lnTo>
                  <a:pt x="500" y="43"/>
                </a:lnTo>
                <a:lnTo>
                  <a:pt x="454" y="39"/>
                </a:lnTo>
                <a:lnTo>
                  <a:pt x="406" y="36"/>
                </a:lnTo>
                <a:lnTo>
                  <a:pt x="354" y="35"/>
                </a:lnTo>
                <a:close/>
                <a:moveTo>
                  <a:pt x="354" y="0"/>
                </a:moveTo>
                <a:lnTo>
                  <a:pt x="411" y="1"/>
                </a:lnTo>
                <a:lnTo>
                  <a:pt x="466" y="5"/>
                </a:lnTo>
                <a:lnTo>
                  <a:pt x="517" y="11"/>
                </a:lnTo>
                <a:lnTo>
                  <a:pt x="563" y="21"/>
                </a:lnTo>
                <a:lnTo>
                  <a:pt x="603" y="31"/>
                </a:lnTo>
                <a:lnTo>
                  <a:pt x="639" y="43"/>
                </a:lnTo>
                <a:lnTo>
                  <a:pt x="668" y="57"/>
                </a:lnTo>
                <a:lnTo>
                  <a:pt x="690" y="72"/>
                </a:lnTo>
                <a:lnTo>
                  <a:pt x="703" y="89"/>
                </a:lnTo>
                <a:lnTo>
                  <a:pt x="708" y="106"/>
                </a:lnTo>
                <a:lnTo>
                  <a:pt x="704" y="141"/>
                </a:lnTo>
                <a:lnTo>
                  <a:pt x="696" y="174"/>
                </a:lnTo>
                <a:lnTo>
                  <a:pt x="685" y="204"/>
                </a:lnTo>
                <a:lnTo>
                  <a:pt x="668" y="230"/>
                </a:lnTo>
                <a:lnTo>
                  <a:pt x="649" y="255"/>
                </a:lnTo>
                <a:lnTo>
                  <a:pt x="627" y="278"/>
                </a:lnTo>
                <a:lnTo>
                  <a:pt x="603" y="301"/>
                </a:lnTo>
                <a:lnTo>
                  <a:pt x="579" y="322"/>
                </a:lnTo>
                <a:lnTo>
                  <a:pt x="554" y="341"/>
                </a:lnTo>
                <a:lnTo>
                  <a:pt x="529" y="361"/>
                </a:lnTo>
                <a:lnTo>
                  <a:pt x="505" y="382"/>
                </a:lnTo>
                <a:lnTo>
                  <a:pt x="484" y="403"/>
                </a:lnTo>
                <a:lnTo>
                  <a:pt x="465" y="425"/>
                </a:lnTo>
                <a:lnTo>
                  <a:pt x="448" y="449"/>
                </a:lnTo>
                <a:lnTo>
                  <a:pt x="436" y="474"/>
                </a:lnTo>
                <a:lnTo>
                  <a:pt x="428" y="501"/>
                </a:lnTo>
                <a:lnTo>
                  <a:pt x="424" y="530"/>
                </a:lnTo>
                <a:lnTo>
                  <a:pt x="424" y="583"/>
                </a:lnTo>
                <a:lnTo>
                  <a:pt x="424" y="629"/>
                </a:lnTo>
                <a:lnTo>
                  <a:pt x="423" y="667"/>
                </a:lnTo>
                <a:lnTo>
                  <a:pt x="422" y="699"/>
                </a:lnTo>
                <a:lnTo>
                  <a:pt x="418" y="724"/>
                </a:lnTo>
                <a:lnTo>
                  <a:pt x="414" y="743"/>
                </a:lnTo>
                <a:lnTo>
                  <a:pt x="406" y="758"/>
                </a:lnTo>
                <a:lnTo>
                  <a:pt x="398" y="767"/>
                </a:lnTo>
                <a:lnTo>
                  <a:pt x="386" y="773"/>
                </a:lnTo>
                <a:lnTo>
                  <a:pt x="372" y="777"/>
                </a:lnTo>
                <a:lnTo>
                  <a:pt x="354" y="779"/>
                </a:lnTo>
                <a:lnTo>
                  <a:pt x="337" y="777"/>
                </a:lnTo>
                <a:lnTo>
                  <a:pt x="321" y="773"/>
                </a:lnTo>
                <a:lnTo>
                  <a:pt x="310" y="767"/>
                </a:lnTo>
                <a:lnTo>
                  <a:pt x="301" y="756"/>
                </a:lnTo>
                <a:lnTo>
                  <a:pt x="295" y="741"/>
                </a:lnTo>
                <a:lnTo>
                  <a:pt x="289" y="720"/>
                </a:lnTo>
                <a:lnTo>
                  <a:pt x="287" y="693"/>
                </a:lnTo>
                <a:lnTo>
                  <a:pt x="284" y="661"/>
                </a:lnTo>
                <a:lnTo>
                  <a:pt x="284" y="620"/>
                </a:lnTo>
                <a:lnTo>
                  <a:pt x="283" y="619"/>
                </a:lnTo>
                <a:lnTo>
                  <a:pt x="284" y="618"/>
                </a:lnTo>
                <a:lnTo>
                  <a:pt x="283" y="585"/>
                </a:lnTo>
                <a:lnTo>
                  <a:pt x="283" y="548"/>
                </a:lnTo>
                <a:lnTo>
                  <a:pt x="283" y="548"/>
                </a:lnTo>
                <a:lnTo>
                  <a:pt x="283" y="548"/>
                </a:lnTo>
                <a:lnTo>
                  <a:pt x="283" y="539"/>
                </a:lnTo>
                <a:lnTo>
                  <a:pt x="283" y="530"/>
                </a:lnTo>
                <a:lnTo>
                  <a:pt x="280" y="501"/>
                </a:lnTo>
                <a:lnTo>
                  <a:pt x="272" y="474"/>
                </a:lnTo>
                <a:lnTo>
                  <a:pt x="259" y="449"/>
                </a:lnTo>
                <a:lnTo>
                  <a:pt x="244" y="425"/>
                </a:lnTo>
                <a:lnTo>
                  <a:pt x="224" y="403"/>
                </a:lnTo>
                <a:lnTo>
                  <a:pt x="203" y="382"/>
                </a:lnTo>
                <a:lnTo>
                  <a:pt x="180" y="361"/>
                </a:lnTo>
                <a:lnTo>
                  <a:pt x="155" y="341"/>
                </a:lnTo>
                <a:lnTo>
                  <a:pt x="130" y="322"/>
                </a:lnTo>
                <a:lnTo>
                  <a:pt x="105" y="301"/>
                </a:lnTo>
                <a:lnTo>
                  <a:pt x="81" y="278"/>
                </a:lnTo>
                <a:lnTo>
                  <a:pt x="59" y="255"/>
                </a:lnTo>
                <a:lnTo>
                  <a:pt x="40" y="230"/>
                </a:lnTo>
                <a:lnTo>
                  <a:pt x="24" y="204"/>
                </a:lnTo>
                <a:lnTo>
                  <a:pt x="11" y="174"/>
                </a:lnTo>
                <a:lnTo>
                  <a:pt x="3" y="141"/>
                </a:lnTo>
                <a:lnTo>
                  <a:pt x="0" y="106"/>
                </a:lnTo>
                <a:lnTo>
                  <a:pt x="6" y="89"/>
                </a:lnTo>
                <a:lnTo>
                  <a:pt x="19" y="72"/>
                </a:lnTo>
                <a:lnTo>
                  <a:pt x="40" y="57"/>
                </a:lnTo>
                <a:lnTo>
                  <a:pt x="68" y="43"/>
                </a:lnTo>
                <a:lnTo>
                  <a:pt x="104" y="31"/>
                </a:lnTo>
                <a:lnTo>
                  <a:pt x="146" y="21"/>
                </a:lnTo>
                <a:lnTo>
                  <a:pt x="191" y="11"/>
                </a:lnTo>
                <a:lnTo>
                  <a:pt x="242" y="5"/>
                </a:lnTo>
                <a:lnTo>
                  <a:pt x="297" y="1"/>
                </a:lnTo>
                <a:lnTo>
                  <a:pt x="35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57" name="Freeform 60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302432" y="3314867"/>
            <a:ext cx="445380" cy="445380"/>
          </a:xfrm>
          <a:custGeom>
            <a:avLst/>
            <a:gdLst>
              <a:gd name="T0" fmla="*/ 771 w 779"/>
              <a:gd name="T1" fmla="*/ 534 h 779"/>
              <a:gd name="T2" fmla="*/ 777 w 779"/>
              <a:gd name="T3" fmla="*/ 553 h 779"/>
              <a:gd name="T4" fmla="*/ 760 w 779"/>
              <a:gd name="T5" fmla="*/ 565 h 779"/>
              <a:gd name="T6" fmla="*/ 534 w 779"/>
              <a:gd name="T7" fmla="*/ 559 h 779"/>
              <a:gd name="T8" fmla="*/ 534 w 779"/>
              <a:gd name="T9" fmla="*/ 538 h 779"/>
              <a:gd name="T10" fmla="*/ 43 w 779"/>
              <a:gd name="T11" fmla="*/ 157 h 779"/>
              <a:gd name="T12" fmla="*/ 119 w 779"/>
              <a:gd name="T13" fmla="*/ 265 h 779"/>
              <a:gd name="T14" fmla="*/ 221 w 779"/>
              <a:gd name="T15" fmla="*/ 350 h 779"/>
              <a:gd name="T16" fmla="*/ 297 w 779"/>
              <a:gd name="T17" fmla="*/ 441 h 779"/>
              <a:gd name="T18" fmla="*/ 336 w 779"/>
              <a:gd name="T19" fmla="*/ 530 h 779"/>
              <a:gd name="T20" fmla="*/ 353 w 779"/>
              <a:gd name="T21" fmla="*/ 543 h 779"/>
              <a:gd name="T22" fmla="*/ 347 w 779"/>
              <a:gd name="T23" fmla="*/ 563 h 779"/>
              <a:gd name="T24" fmla="*/ 319 w 779"/>
              <a:gd name="T25" fmla="*/ 600 h 779"/>
              <a:gd name="T26" fmla="*/ 351 w 779"/>
              <a:gd name="T27" fmla="*/ 608 h 779"/>
              <a:gd name="T28" fmla="*/ 351 w 779"/>
              <a:gd name="T29" fmla="*/ 629 h 779"/>
              <a:gd name="T30" fmla="*/ 319 w 779"/>
              <a:gd name="T31" fmla="*/ 636 h 779"/>
              <a:gd name="T32" fmla="*/ 330 w 779"/>
              <a:gd name="T33" fmla="*/ 734 h 779"/>
              <a:gd name="T34" fmla="*/ 368 w 779"/>
              <a:gd name="T35" fmla="*/ 742 h 779"/>
              <a:gd name="T36" fmla="*/ 386 w 779"/>
              <a:gd name="T37" fmla="*/ 703 h 779"/>
              <a:gd name="T38" fmla="*/ 390 w 779"/>
              <a:gd name="T39" fmla="*/ 530 h 779"/>
              <a:gd name="T40" fmla="*/ 427 w 779"/>
              <a:gd name="T41" fmla="*/ 416 h 779"/>
              <a:gd name="T42" fmla="*/ 510 w 779"/>
              <a:gd name="T43" fmla="*/ 331 h 779"/>
              <a:gd name="T44" fmla="*/ 614 w 779"/>
              <a:gd name="T45" fmla="*/ 240 h 779"/>
              <a:gd name="T46" fmla="*/ 636 w 779"/>
              <a:gd name="T47" fmla="*/ 170 h 779"/>
              <a:gd name="T48" fmla="*/ 465 w 779"/>
              <a:gd name="T49" fmla="*/ 206 h 779"/>
              <a:gd name="T50" fmla="*/ 243 w 779"/>
              <a:gd name="T51" fmla="*/ 206 h 779"/>
              <a:gd name="T52" fmla="*/ 72 w 779"/>
              <a:gd name="T53" fmla="*/ 170 h 779"/>
              <a:gd name="T54" fmla="*/ 254 w 779"/>
              <a:gd name="T55" fmla="*/ 39 h 779"/>
              <a:gd name="T56" fmla="*/ 97 w 779"/>
              <a:gd name="T57" fmla="*/ 64 h 779"/>
              <a:gd name="T58" fmla="*/ 35 w 779"/>
              <a:gd name="T59" fmla="*/ 106 h 779"/>
              <a:gd name="T60" fmla="*/ 97 w 779"/>
              <a:gd name="T61" fmla="*/ 148 h 779"/>
              <a:gd name="T62" fmla="*/ 254 w 779"/>
              <a:gd name="T63" fmla="*/ 172 h 779"/>
              <a:gd name="T64" fmla="*/ 454 w 779"/>
              <a:gd name="T65" fmla="*/ 172 h 779"/>
              <a:gd name="T66" fmla="*/ 611 w 779"/>
              <a:gd name="T67" fmla="*/ 148 h 779"/>
              <a:gd name="T68" fmla="*/ 673 w 779"/>
              <a:gd name="T69" fmla="*/ 106 h 779"/>
              <a:gd name="T70" fmla="*/ 611 w 779"/>
              <a:gd name="T71" fmla="*/ 64 h 779"/>
              <a:gd name="T72" fmla="*/ 454 w 779"/>
              <a:gd name="T73" fmla="*/ 39 h 779"/>
              <a:gd name="T74" fmla="*/ 411 w 779"/>
              <a:gd name="T75" fmla="*/ 1 h 779"/>
              <a:gd name="T76" fmla="*/ 605 w 779"/>
              <a:gd name="T77" fmla="*/ 31 h 779"/>
              <a:gd name="T78" fmla="*/ 703 w 779"/>
              <a:gd name="T79" fmla="*/ 89 h 779"/>
              <a:gd name="T80" fmla="*/ 684 w 779"/>
              <a:gd name="T81" fmla="*/ 204 h 779"/>
              <a:gd name="T82" fmla="*/ 603 w 779"/>
              <a:gd name="T83" fmla="*/ 301 h 779"/>
              <a:gd name="T84" fmla="*/ 505 w 779"/>
              <a:gd name="T85" fmla="*/ 382 h 779"/>
              <a:gd name="T86" fmla="*/ 436 w 779"/>
              <a:gd name="T87" fmla="*/ 474 h 779"/>
              <a:gd name="T88" fmla="*/ 424 w 779"/>
              <a:gd name="T89" fmla="*/ 629 h 779"/>
              <a:gd name="T90" fmla="*/ 414 w 779"/>
              <a:gd name="T91" fmla="*/ 743 h 779"/>
              <a:gd name="T92" fmla="*/ 372 w 779"/>
              <a:gd name="T93" fmla="*/ 777 h 779"/>
              <a:gd name="T94" fmla="*/ 310 w 779"/>
              <a:gd name="T95" fmla="*/ 767 h 779"/>
              <a:gd name="T96" fmla="*/ 287 w 779"/>
              <a:gd name="T97" fmla="*/ 693 h 779"/>
              <a:gd name="T98" fmla="*/ 284 w 779"/>
              <a:gd name="T99" fmla="*/ 618 h 779"/>
              <a:gd name="T100" fmla="*/ 284 w 779"/>
              <a:gd name="T101" fmla="*/ 548 h 779"/>
              <a:gd name="T102" fmla="*/ 272 w 779"/>
              <a:gd name="T103" fmla="*/ 474 h 779"/>
              <a:gd name="T104" fmla="*/ 203 w 779"/>
              <a:gd name="T105" fmla="*/ 382 h 779"/>
              <a:gd name="T106" fmla="*/ 105 w 779"/>
              <a:gd name="T107" fmla="*/ 301 h 779"/>
              <a:gd name="T108" fmla="*/ 24 w 779"/>
              <a:gd name="T109" fmla="*/ 204 h 779"/>
              <a:gd name="T110" fmla="*/ 5 w 779"/>
              <a:gd name="T111" fmla="*/ 89 h 779"/>
              <a:gd name="T112" fmla="*/ 104 w 779"/>
              <a:gd name="T113" fmla="*/ 31 h 779"/>
              <a:gd name="T114" fmla="*/ 297 w 779"/>
              <a:gd name="T115" fmla="*/ 1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79" h="779">
                <a:moveTo>
                  <a:pt x="548" y="530"/>
                </a:moveTo>
                <a:lnTo>
                  <a:pt x="760" y="530"/>
                </a:lnTo>
                <a:lnTo>
                  <a:pt x="767" y="531"/>
                </a:lnTo>
                <a:lnTo>
                  <a:pt x="771" y="534"/>
                </a:lnTo>
                <a:lnTo>
                  <a:pt x="775" y="538"/>
                </a:lnTo>
                <a:lnTo>
                  <a:pt x="777" y="543"/>
                </a:lnTo>
                <a:lnTo>
                  <a:pt x="779" y="548"/>
                </a:lnTo>
                <a:lnTo>
                  <a:pt x="777" y="553"/>
                </a:lnTo>
                <a:lnTo>
                  <a:pt x="775" y="559"/>
                </a:lnTo>
                <a:lnTo>
                  <a:pt x="771" y="563"/>
                </a:lnTo>
                <a:lnTo>
                  <a:pt x="767" y="565"/>
                </a:lnTo>
                <a:lnTo>
                  <a:pt x="760" y="565"/>
                </a:lnTo>
                <a:lnTo>
                  <a:pt x="548" y="565"/>
                </a:lnTo>
                <a:lnTo>
                  <a:pt x="543" y="565"/>
                </a:lnTo>
                <a:lnTo>
                  <a:pt x="538" y="563"/>
                </a:lnTo>
                <a:lnTo>
                  <a:pt x="534" y="559"/>
                </a:lnTo>
                <a:lnTo>
                  <a:pt x="531" y="553"/>
                </a:lnTo>
                <a:lnTo>
                  <a:pt x="531" y="548"/>
                </a:lnTo>
                <a:lnTo>
                  <a:pt x="531" y="543"/>
                </a:lnTo>
                <a:lnTo>
                  <a:pt x="534" y="538"/>
                </a:lnTo>
                <a:lnTo>
                  <a:pt x="538" y="534"/>
                </a:lnTo>
                <a:lnTo>
                  <a:pt x="543" y="531"/>
                </a:lnTo>
                <a:lnTo>
                  <a:pt x="548" y="530"/>
                </a:lnTo>
                <a:close/>
                <a:moveTo>
                  <a:pt x="43" y="157"/>
                </a:moveTo>
                <a:lnTo>
                  <a:pt x="55" y="187"/>
                </a:lnTo>
                <a:lnTo>
                  <a:pt x="72" y="214"/>
                </a:lnTo>
                <a:lnTo>
                  <a:pt x="94" y="240"/>
                </a:lnTo>
                <a:lnTo>
                  <a:pt x="119" y="265"/>
                </a:lnTo>
                <a:lnTo>
                  <a:pt x="145" y="289"/>
                </a:lnTo>
                <a:lnTo>
                  <a:pt x="174" y="311"/>
                </a:lnTo>
                <a:lnTo>
                  <a:pt x="198" y="331"/>
                </a:lnTo>
                <a:lnTo>
                  <a:pt x="221" y="350"/>
                </a:lnTo>
                <a:lnTo>
                  <a:pt x="243" y="371"/>
                </a:lnTo>
                <a:lnTo>
                  <a:pt x="263" y="394"/>
                </a:lnTo>
                <a:lnTo>
                  <a:pt x="281" y="416"/>
                </a:lnTo>
                <a:lnTo>
                  <a:pt x="297" y="441"/>
                </a:lnTo>
                <a:lnTo>
                  <a:pt x="309" y="468"/>
                </a:lnTo>
                <a:lnTo>
                  <a:pt x="317" y="498"/>
                </a:lnTo>
                <a:lnTo>
                  <a:pt x="319" y="530"/>
                </a:lnTo>
                <a:lnTo>
                  <a:pt x="336" y="530"/>
                </a:lnTo>
                <a:lnTo>
                  <a:pt x="342" y="531"/>
                </a:lnTo>
                <a:lnTo>
                  <a:pt x="347" y="534"/>
                </a:lnTo>
                <a:lnTo>
                  <a:pt x="351" y="538"/>
                </a:lnTo>
                <a:lnTo>
                  <a:pt x="353" y="543"/>
                </a:lnTo>
                <a:lnTo>
                  <a:pt x="355" y="548"/>
                </a:lnTo>
                <a:lnTo>
                  <a:pt x="353" y="553"/>
                </a:lnTo>
                <a:lnTo>
                  <a:pt x="351" y="559"/>
                </a:lnTo>
                <a:lnTo>
                  <a:pt x="347" y="563"/>
                </a:lnTo>
                <a:lnTo>
                  <a:pt x="342" y="565"/>
                </a:lnTo>
                <a:lnTo>
                  <a:pt x="336" y="565"/>
                </a:lnTo>
                <a:lnTo>
                  <a:pt x="319" y="565"/>
                </a:lnTo>
                <a:lnTo>
                  <a:pt x="319" y="600"/>
                </a:lnTo>
                <a:lnTo>
                  <a:pt x="336" y="600"/>
                </a:lnTo>
                <a:lnTo>
                  <a:pt x="342" y="602"/>
                </a:lnTo>
                <a:lnTo>
                  <a:pt x="347" y="604"/>
                </a:lnTo>
                <a:lnTo>
                  <a:pt x="351" y="608"/>
                </a:lnTo>
                <a:lnTo>
                  <a:pt x="353" y="614"/>
                </a:lnTo>
                <a:lnTo>
                  <a:pt x="355" y="619"/>
                </a:lnTo>
                <a:lnTo>
                  <a:pt x="353" y="624"/>
                </a:lnTo>
                <a:lnTo>
                  <a:pt x="351" y="629"/>
                </a:lnTo>
                <a:lnTo>
                  <a:pt x="347" y="633"/>
                </a:lnTo>
                <a:lnTo>
                  <a:pt x="342" y="636"/>
                </a:lnTo>
                <a:lnTo>
                  <a:pt x="336" y="636"/>
                </a:lnTo>
                <a:lnTo>
                  <a:pt x="319" y="636"/>
                </a:lnTo>
                <a:lnTo>
                  <a:pt x="321" y="674"/>
                </a:lnTo>
                <a:lnTo>
                  <a:pt x="323" y="704"/>
                </a:lnTo>
                <a:lnTo>
                  <a:pt x="326" y="725"/>
                </a:lnTo>
                <a:lnTo>
                  <a:pt x="330" y="734"/>
                </a:lnTo>
                <a:lnTo>
                  <a:pt x="334" y="739"/>
                </a:lnTo>
                <a:lnTo>
                  <a:pt x="340" y="742"/>
                </a:lnTo>
                <a:lnTo>
                  <a:pt x="355" y="743"/>
                </a:lnTo>
                <a:lnTo>
                  <a:pt x="368" y="742"/>
                </a:lnTo>
                <a:lnTo>
                  <a:pt x="376" y="739"/>
                </a:lnTo>
                <a:lnTo>
                  <a:pt x="380" y="734"/>
                </a:lnTo>
                <a:lnTo>
                  <a:pt x="382" y="725"/>
                </a:lnTo>
                <a:lnTo>
                  <a:pt x="386" y="703"/>
                </a:lnTo>
                <a:lnTo>
                  <a:pt x="387" y="672"/>
                </a:lnTo>
                <a:lnTo>
                  <a:pt x="389" y="635"/>
                </a:lnTo>
                <a:lnTo>
                  <a:pt x="390" y="587"/>
                </a:lnTo>
                <a:lnTo>
                  <a:pt x="390" y="530"/>
                </a:lnTo>
                <a:lnTo>
                  <a:pt x="393" y="498"/>
                </a:lnTo>
                <a:lnTo>
                  <a:pt x="399" y="468"/>
                </a:lnTo>
                <a:lnTo>
                  <a:pt x="411" y="441"/>
                </a:lnTo>
                <a:lnTo>
                  <a:pt x="427" y="416"/>
                </a:lnTo>
                <a:lnTo>
                  <a:pt x="445" y="394"/>
                </a:lnTo>
                <a:lnTo>
                  <a:pt x="465" y="371"/>
                </a:lnTo>
                <a:lnTo>
                  <a:pt x="487" y="350"/>
                </a:lnTo>
                <a:lnTo>
                  <a:pt x="510" y="331"/>
                </a:lnTo>
                <a:lnTo>
                  <a:pt x="534" y="311"/>
                </a:lnTo>
                <a:lnTo>
                  <a:pt x="563" y="289"/>
                </a:lnTo>
                <a:lnTo>
                  <a:pt x="589" y="265"/>
                </a:lnTo>
                <a:lnTo>
                  <a:pt x="614" y="240"/>
                </a:lnTo>
                <a:lnTo>
                  <a:pt x="636" y="216"/>
                </a:lnTo>
                <a:lnTo>
                  <a:pt x="653" y="187"/>
                </a:lnTo>
                <a:lnTo>
                  <a:pt x="665" y="157"/>
                </a:lnTo>
                <a:lnTo>
                  <a:pt x="636" y="170"/>
                </a:lnTo>
                <a:lnTo>
                  <a:pt x="601" y="182"/>
                </a:lnTo>
                <a:lnTo>
                  <a:pt x="560" y="192"/>
                </a:lnTo>
                <a:lnTo>
                  <a:pt x="514" y="200"/>
                </a:lnTo>
                <a:lnTo>
                  <a:pt x="465" y="206"/>
                </a:lnTo>
                <a:lnTo>
                  <a:pt x="411" y="210"/>
                </a:lnTo>
                <a:lnTo>
                  <a:pt x="355" y="212"/>
                </a:lnTo>
                <a:lnTo>
                  <a:pt x="297" y="210"/>
                </a:lnTo>
                <a:lnTo>
                  <a:pt x="243" y="206"/>
                </a:lnTo>
                <a:lnTo>
                  <a:pt x="194" y="200"/>
                </a:lnTo>
                <a:lnTo>
                  <a:pt x="148" y="192"/>
                </a:lnTo>
                <a:lnTo>
                  <a:pt x="107" y="182"/>
                </a:lnTo>
                <a:lnTo>
                  <a:pt x="72" y="170"/>
                </a:lnTo>
                <a:lnTo>
                  <a:pt x="43" y="157"/>
                </a:lnTo>
                <a:close/>
                <a:moveTo>
                  <a:pt x="355" y="35"/>
                </a:moveTo>
                <a:lnTo>
                  <a:pt x="302" y="36"/>
                </a:lnTo>
                <a:lnTo>
                  <a:pt x="254" y="39"/>
                </a:lnTo>
                <a:lnTo>
                  <a:pt x="208" y="43"/>
                </a:lnTo>
                <a:lnTo>
                  <a:pt x="166" y="48"/>
                </a:lnTo>
                <a:lnTo>
                  <a:pt x="130" y="56"/>
                </a:lnTo>
                <a:lnTo>
                  <a:pt x="97" y="64"/>
                </a:lnTo>
                <a:lnTo>
                  <a:pt x="71" y="73"/>
                </a:lnTo>
                <a:lnTo>
                  <a:pt x="52" y="83"/>
                </a:lnTo>
                <a:lnTo>
                  <a:pt x="39" y="94"/>
                </a:lnTo>
                <a:lnTo>
                  <a:pt x="35" y="106"/>
                </a:lnTo>
                <a:lnTo>
                  <a:pt x="39" y="117"/>
                </a:lnTo>
                <a:lnTo>
                  <a:pt x="52" y="128"/>
                </a:lnTo>
                <a:lnTo>
                  <a:pt x="71" y="138"/>
                </a:lnTo>
                <a:lnTo>
                  <a:pt x="97" y="148"/>
                </a:lnTo>
                <a:lnTo>
                  <a:pt x="130" y="155"/>
                </a:lnTo>
                <a:lnTo>
                  <a:pt x="166" y="163"/>
                </a:lnTo>
                <a:lnTo>
                  <a:pt x="208" y="168"/>
                </a:lnTo>
                <a:lnTo>
                  <a:pt x="254" y="172"/>
                </a:lnTo>
                <a:lnTo>
                  <a:pt x="302" y="175"/>
                </a:lnTo>
                <a:lnTo>
                  <a:pt x="355" y="176"/>
                </a:lnTo>
                <a:lnTo>
                  <a:pt x="406" y="175"/>
                </a:lnTo>
                <a:lnTo>
                  <a:pt x="454" y="172"/>
                </a:lnTo>
                <a:lnTo>
                  <a:pt x="500" y="168"/>
                </a:lnTo>
                <a:lnTo>
                  <a:pt x="542" y="163"/>
                </a:lnTo>
                <a:lnTo>
                  <a:pt x="580" y="155"/>
                </a:lnTo>
                <a:lnTo>
                  <a:pt x="611" y="148"/>
                </a:lnTo>
                <a:lnTo>
                  <a:pt x="637" y="138"/>
                </a:lnTo>
                <a:lnTo>
                  <a:pt x="656" y="128"/>
                </a:lnTo>
                <a:lnTo>
                  <a:pt x="669" y="117"/>
                </a:lnTo>
                <a:lnTo>
                  <a:pt x="673" y="106"/>
                </a:lnTo>
                <a:lnTo>
                  <a:pt x="669" y="94"/>
                </a:lnTo>
                <a:lnTo>
                  <a:pt x="656" y="83"/>
                </a:lnTo>
                <a:lnTo>
                  <a:pt x="637" y="73"/>
                </a:lnTo>
                <a:lnTo>
                  <a:pt x="611" y="64"/>
                </a:lnTo>
                <a:lnTo>
                  <a:pt x="580" y="56"/>
                </a:lnTo>
                <a:lnTo>
                  <a:pt x="542" y="48"/>
                </a:lnTo>
                <a:lnTo>
                  <a:pt x="500" y="43"/>
                </a:lnTo>
                <a:lnTo>
                  <a:pt x="454" y="39"/>
                </a:lnTo>
                <a:lnTo>
                  <a:pt x="406" y="36"/>
                </a:lnTo>
                <a:lnTo>
                  <a:pt x="355" y="35"/>
                </a:lnTo>
                <a:close/>
                <a:moveTo>
                  <a:pt x="355" y="0"/>
                </a:moveTo>
                <a:lnTo>
                  <a:pt x="411" y="1"/>
                </a:lnTo>
                <a:lnTo>
                  <a:pt x="466" y="5"/>
                </a:lnTo>
                <a:lnTo>
                  <a:pt x="517" y="11"/>
                </a:lnTo>
                <a:lnTo>
                  <a:pt x="563" y="21"/>
                </a:lnTo>
                <a:lnTo>
                  <a:pt x="605" y="31"/>
                </a:lnTo>
                <a:lnTo>
                  <a:pt x="640" y="43"/>
                </a:lnTo>
                <a:lnTo>
                  <a:pt x="669" y="57"/>
                </a:lnTo>
                <a:lnTo>
                  <a:pt x="690" y="72"/>
                </a:lnTo>
                <a:lnTo>
                  <a:pt x="703" y="89"/>
                </a:lnTo>
                <a:lnTo>
                  <a:pt x="708" y="106"/>
                </a:lnTo>
                <a:lnTo>
                  <a:pt x="705" y="141"/>
                </a:lnTo>
                <a:lnTo>
                  <a:pt x="697" y="174"/>
                </a:lnTo>
                <a:lnTo>
                  <a:pt x="684" y="204"/>
                </a:lnTo>
                <a:lnTo>
                  <a:pt x="669" y="230"/>
                </a:lnTo>
                <a:lnTo>
                  <a:pt x="649" y="255"/>
                </a:lnTo>
                <a:lnTo>
                  <a:pt x="627" y="278"/>
                </a:lnTo>
                <a:lnTo>
                  <a:pt x="603" y="301"/>
                </a:lnTo>
                <a:lnTo>
                  <a:pt x="578" y="322"/>
                </a:lnTo>
                <a:lnTo>
                  <a:pt x="554" y="341"/>
                </a:lnTo>
                <a:lnTo>
                  <a:pt x="529" y="361"/>
                </a:lnTo>
                <a:lnTo>
                  <a:pt x="505" y="382"/>
                </a:lnTo>
                <a:lnTo>
                  <a:pt x="484" y="403"/>
                </a:lnTo>
                <a:lnTo>
                  <a:pt x="465" y="425"/>
                </a:lnTo>
                <a:lnTo>
                  <a:pt x="448" y="449"/>
                </a:lnTo>
                <a:lnTo>
                  <a:pt x="436" y="474"/>
                </a:lnTo>
                <a:lnTo>
                  <a:pt x="428" y="501"/>
                </a:lnTo>
                <a:lnTo>
                  <a:pt x="425" y="530"/>
                </a:lnTo>
                <a:lnTo>
                  <a:pt x="425" y="583"/>
                </a:lnTo>
                <a:lnTo>
                  <a:pt x="424" y="629"/>
                </a:lnTo>
                <a:lnTo>
                  <a:pt x="424" y="667"/>
                </a:lnTo>
                <a:lnTo>
                  <a:pt x="421" y="699"/>
                </a:lnTo>
                <a:lnTo>
                  <a:pt x="419" y="724"/>
                </a:lnTo>
                <a:lnTo>
                  <a:pt x="414" y="743"/>
                </a:lnTo>
                <a:lnTo>
                  <a:pt x="407" y="758"/>
                </a:lnTo>
                <a:lnTo>
                  <a:pt x="398" y="767"/>
                </a:lnTo>
                <a:lnTo>
                  <a:pt x="386" y="773"/>
                </a:lnTo>
                <a:lnTo>
                  <a:pt x="372" y="777"/>
                </a:lnTo>
                <a:lnTo>
                  <a:pt x="355" y="779"/>
                </a:lnTo>
                <a:lnTo>
                  <a:pt x="336" y="777"/>
                </a:lnTo>
                <a:lnTo>
                  <a:pt x="322" y="773"/>
                </a:lnTo>
                <a:lnTo>
                  <a:pt x="310" y="767"/>
                </a:lnTo>
                <a:lnTo>
                  <a:pt x="301" y="756"/>
                </a:lnTo>
                <a:lnTo>
                  <a:pt x="295" y="741"/>
                </a:lnTo>
                <a:lnTo>
                  <a:pt x="289" y="720"/>
                </a:lnTo>
                <a:lnTo>
                  <a:pt x="287" y="693"/>
                </a:lnTo>
                <a:lnTo>
                  <a:pt x="284" y="661"/>
                </a:lnTo>
                <a:lnTo>
                  <a:pt x="284" y="620"/>
                </a:lnTo>
                <a:lnTo>
                  <a:pt x="284" y="619"/>
                </a:lnTo>
                <a:lnTo>
                  <a:pt x="284" y="618"/>
                </a:lnTo>
                <a:lnTo>
                  <a:pt x="284" y="585"/>
                </a:lnTo>
                <a:lnTo>
                  <a:pt x="284" y="548"/>
                </a:lnTo>
                <a:lnTo>
                  <a:pt x="284" y="548"/>
                </a:lnTo>
                <a:lnTo>
                  <a:pt x="284" y="548"/>
                </a:lnTo>
                <a:lnTo>
                  <a:pt x="284" y="539"/>
                </a:lnTo>
                <a:lnTo>
                  <a:pt x="284" y="530"/>
                </a:lnTo>
                <a:lnTo>
                  <a:pt x="280" y="501"/>
                </a:lnTo>
                <a:lnTo>
                  <a:pt x="272" y="474"/>
                </a:lnTo>
                <a:lnTo>
                  <a:pt x="260" y="449"/>
                </a:lnTo>
                <a:lnTo>
                  <a:pt x="243" y="425"/>
                </a:lnTo>
                <a:lnTo>
                  <a:pt x="224" y="403"/>
                </a:lnTo>
                <a:lnTo>
                  <a:pt x="203" y="382"/>
                </a:lnTo>
                <a:lnTo>
                  <a:pt x="179" y="361"/>
                </a:lnTo>
                <a:lnTo>
                  <a:pt x="155" y="341"/>
                </a:lnTo>
                <a:lnTo>
                  <a:pt x="130" y="322"/>
                </a:lnTo>
                <a:lnTo>
                  <a:pt x="105" y="301"/>
                </a:lnTo>
                <a:lnTo>
                  <a:pt x="81" y="278"/>
                </a:lnTo>
                <a:lnTo>
                  <a:pt x="59" y="255"/>
                </a:lnTo>
                <a:lnTo>
                  <a:pt x="41" y="230"/>
                </a:lnTo>
                <a:lnTo>
                  <a:pt x="24" y="204"/>
                </a:lnTo>
                <a:lnTo>
                  <a:pt x="12" y="174"/>
                </a:lnTo>
                <a:lnTo>
                  <a:pt x="3" y="141"/>
                </a:lnTo>
                <a:lnTo>
                  <a:pt x="0" y="106"/>
                </a:lnTo>
                <a:lnTo>
                  <a:pt x="5" y="89"/>
                </a:lnTo>
                <a:lnTo>
                  <a:pt x="18" y="72"/>
                </a:lnTo>
                <a:lnTo>
                  <a:pt x="39" y="57"/>
                </a:lnTo>
                <a:lnTo>
                  <a:pt x="68" y="43"/>
                </a:lnTo>
                <a:lnTo>
                  <a:pt x="104" y="31"/>
                </a:lnTo>
                <a:lnTo>
                  <a:pt x="145" y="21"/>
                </a:lnTo>
                <a:lnTo>
                  <a:pt x="191" y="11"/>
                </a:lnTo>
                <a:lnTo>
                  <a:pt x="242" y="5"/>
                </a:lnTo>
                <a:lnTo>
                  <a:pt x="297" y="1"/>
                </a:lnTo>
                <a:lnTo>
                  <a:pt x="355"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58" name="Freeform 60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160058" y="3314867"/>
            <a:ext cx="403643" cy="445380"/>
          </a:xfrm>
          <a:custGeom>
            <a:avLst/>
            <a:gdLst>
              <a:gd name="T0" fmla="*/ 70 w 706"/>
              <a:gd name="T1" fmla="*/ 640 h 779"/>
              <a:gd name="T2" fmla="*/ 44 w 706"/>
              <a:gd name="T3" fmla="*/ 658 h 779"/>
              <a:gd name="T4" fmla="*/ 35 w 706"/>
              <a:gd name="T5" fmla="*/ 690 h 779"/>
              <a:gd name="T6" fmla="*/ 44 w 706"/>
              <a:gd name="T7" fmla="*/ 721 h 779"/>
              <a:gd name="T8" fmla="*/ 70 w 706"/>
              <a:gd name="T9" fmla="*/ 741 h 779"/>
              <a:gd name="T10" fmla="*/ 158 w 706"/>
              <a:gd name="T11" fmla="*/ 743 h 779"/>
              <a:gd name="T12" fmla="*/ 189 w 706"/>
              <a:gd name="T13" fmla="*/ 733 h 779"/>
              <a:gd name="T14" fmla="*/ 209 w 706"/>
              <a:gd name="T15" fmla="*/ 707 h 779"/>
              <a:gd name="T16" fmla="*/ 209 w 706"/>
              <a:gd name="T17" fmla="*/ 672 h 779"/>
              <a:gd name="T18" fmla="*/ 189 w 706"/>
              <a:gd name="T19" fmla="*/ 646 h 779"/>
              <a:gd name="T20" fmla="*/ 158 w 706"/>
              <a:gd name="T21" fmla="*/ 636 h 779"/>
              <a:gd name="T22" fmla="*/ 546 w 706"/>
              <a:gd name="T23" fmla="*/ 530 h 779"/>
              <a:gd name="T24" fmla="*/ 516 w 706"/>
              <a:gd name="T25" fmla="*/ 540 h 779"/>
              <a:gd name="T26" fmla="*/ 497 w 706"/>
              <a:gd name="T27" fmla="*/ 566 h 779"/>
              <a:gd name="T28" fmla="*/ 497 w 706"/>
              <a:gd name="T29" fmla="*/ 600 h 779"/>
              <a:gd name="T30" fmla="*/ 516 w 706"/>
              <a:gd name="T31" fmla="*/ 627 h 779"/>
              <a:gd name="T32" fmla="*/ 546 w 706"/>
              <a:gd name="T33" fmla="*/ 636 h 779"/>
              <a:gd name="T34" fmla="*/ 634 w 706"/>
              <a:gd name="T35" fmla="*/ 633 h 779"/>
              <a:gd name="T36" fmla="*/ 660 w 706"/>
              <a:gd name="T37" fmla="*/ 615 h 779"/>
              <a:gd name="T38" fmla="*/ 671 w 706"/>
              <a:gd name="T39" fmla="*/ 583 h 779"/>
              <a:gd name="T40" fmla="*/ 660 w 706"/>
              <a:gd name="T41" fmla="*/ 552 h 779"/>
              <a:gd name="T42" fmla="*/ 634 w 706"/>
              <a:gd name="T43" fmla="*/ 532 h 779"/>
              <a:gd name="T44" fmla="*/ 546 w 706"/>
              <a:gd name="T45" fmla="*/ 530 h 779"/>
              <a:gd name="T46" fmla="*/ 247 w 706"/>
              <a:gd name="T47" fmla="*/ 103 h 779"/>
              <a:gd name="T48" fmla="*/ 671 w 706"/>
              <a:gd name="T49" fmla="*/ 179 h 779"/>
              <a:gd name="T50" fmla="*/ 689 w 706"/>
              <a:gd name="T51" fmla="*/ 0 h 779"/>
              <a:gd name="T52" fmla="*/ 700 w 706"/>
              <a:gd name="T53" fmla="*/ 4 h 779"/>
              <a:gd name="T54" fmla="*/ 705 w 706"/>
              <a:gd name="T55" fmla="*/ 11 h 779"/>
              <a:gd name="T56" fmla="*/ 706 w 706"/>
              <a:gd name="T57" fmla="*/ 583 h 779"/>
              <a:gd name="T58" fmla="*/ 694 w 706"/>
              <a:gd name="T59" fmla="*/ 628 h 779"/>
              <a:gd name="T60" fmla="*/ 663 w 706"/>
              <a:gd name="T61" fmla="*/ 659 h 779"/>
              <a:gd name="T62" fmla="*/ 618 w 706"/>
              <a:gd name="T63" fmla="*/ 672 h 779"/>
              <a:gd name="T64" fmla="*/ 524 w 706"/>
              <a:gd name="T65" fmla="*/ 669 h 779"/>
              <a:gd name="T66" fmla="*/ 485 w 706"/>
              <a:gd name="T67" fmla="*/ 646 h 779"/>
              <a:gd name="T68" fmla="*/ 461 w 706"/>
              <a:gd name="T69" fmla="*/ 607 h 779"/>
              <a:gd name="T70" fmla="*/ 461 w 706"/>
              <a:gd name="T71" fmla="*/ 560 h 779"/>
              <a:gd name="T72" fmla="*/ 485 w 706"/>
              <a:gd name="T73" fmla="*/ 521 h 779"/>
              <a:gd name="T74" fmla="*/ 524 w 706"/>
              <a:gd name="T75" fmla="*/ 498 h 779"/>
              <a:gd name="T76" fmla="*/ 618 w 706"/>
              <a:gd name="T77" fmla="*/ 494 h 779"/>
              <a:gd name="T78" fmla="*/ 655 w 706"/>
              <a:gd name="T79" fmla="*/ 504 h 779"/>
              <a:gd name="T80" fmla="*/ 671 w 706"/>
              <a:gd name="T81" fmla="*/ 214 h 779"/>
              <a:gd name="T82" fmla="*/ 247 w 706"/>
              <a:gd name="T83" fmla="*/ 690 h 779"/>
              <a:gd name="T84" fmla="*/ 234 w 706"/>
              <a:gd name="T85" fmla="*/ 734 h 779"/>
              <a:gd name="T86" fmla="*/ 202 w 706"/>
              <a:gd name="T87" fmla="*/ 765 h 779"/>
              <a:gd name="T88" fmla="*/ 158 w 706"/>
              <a:gd name="T89" fmla="*/ 779 h 779"/>
              <a:gd name="T90" fmla="*/ 64 w 706"/>
              <a:gd name="T91" fmla="*/ 775 h 779"/>
              <a:gd name="T92" fmla="*/ 24 w 706"/>
              <a:gd name="T93" fmla="*/ 752 h 779"/>
              <a:gd name="T94" fmla="*/ 2 w 706"/>
              <a:gd name="T95" fmla="*/ 713 h 779"/>
              <a:gd name="T96" fmla="*/ 2 w 706"/>
              <a:gd name="T97" fmla="*/ 666 h 779"/>
              <a:gd name="T98" fmla="*/ 24 w 706"/>
              <a:gd name="T99" fmla="*/ 627 h 779"/>
              <a:gd name="T100" fmla="*/ 64 w 706"/>
              <a:gd name="T101" fmla="*/ 604 h 779"/>
              <a:gd name="T102" fmla="*/ 158 w 706"/>
              <a:gd name="T103" fmla="*/ 600 h 779"/>
              <a:gd name="T104" fmla="*/ 196 w 706"/>
              <a:gd name="T105" fmla="*/ 610 h 779"/>
              <a:gd name="T106" fmla="*/ 212 w 706"/>
              <a:gd name="T107" fmla="*/ 89 h 779"/>
              <a:gd name="T108" fmla="*/ 214 w 706"/>
              <a:gd name="T109" fmla="*/ 78 h 779"/>
              <a:gd name="T110" fmla="*/ 222 w 706"/>
              <a:gd name="T111" fmla="*/ 73 h 779"/>
              <a:gd name="T112" fmla="*/ 226 w 706"/>
              <a:gd name="T113" fmla="*/ 70 h 779"/>
              <a:gd name="T114" fmla="*/ 686 w 706"/>
              <a:gd name="T115" fmla="*/ 0 h 779"/>
              <a:gd name="T116" fmla="*/ 689 w 706"/>
              <a:gd name="T117" fmla="*/ 0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06" h="779">
                <a:moveTo>
                  <a:pt x="87" y="636"/>
                </a:moveTo>
                <a:lnTo>
                  <a:pt x="70" y="640"/>
                </a:lnTo>
                <a:lnTo>
                  <a:pt x="56" y="646"/>
                </a:lnTo>
                <a:lnTo>
                  <a:pt x="44" y="658"/>
                </a:lnTo>
                <a:lnTo>
                  <a:pt x="38" y="672"/>
                </a:lnTo>
                <a:lnTo>
                  <a:pt x="35" y="690"/>
                </a:lnTo>
                <a:lnTo>
                  <a:pt x="38" y="707"/>
                </a:lnTo>
                <a:lnTo>
                  <a:pt x="44" y="721"/>
                </a:lnTo>
                <a:lnTo>
                  <a:pt x="56" y="733"/>
                </a:lnTo>
                <a:lnTo>
                  <a:pt x="70" y="741"/>
                </a:lnTo>
                <a:lnTo>
                  <a:pt x="87" y="743"/>
                </a:lnTo>
                <a:lnTo>
                  <a:pt x="158" y="743"/>
                </a:lnTo>
                <a:lnTo>
                  <a:pt x="175" y="741"/>
                </a:lnTo>
                <a:lnTo>
                  <a:pt x="189" y="733"/>
                </a:lnTo>
                <a:lnTo>
                  <a:pt x="201" y="721"/>
                </a:lnTo>
                <a:lnTo>
                  <a:pt x="209" y="707"/>
                </a:lnTo>
                <a:lnTo>
                  <a:pt x="212" y="690"/>
                </a:lnTo>
                <a:lnTo>
                  <a:pt x="209" y="672"/>
                </a:lnTo>
                <a:lnTo>
                  <a:pt x="201" y="658"/>
                </a:lnTo>
                <a:lnTo>
                  <a:pt x="189" y="646"/>
                </a:lnTo>
                <a:lnTo>
                  <a:pt x="175" y="640"/>
                </a:lnTo>
                <a:lnTo>
                  <a:pt x="158" y="636"/>
                </a:lnTo>
                <a:lnTo>
                  <a:pt x="87" y="636"/>
                </a:lnTo>
                <a:close/>
                <a:moveTo>
                  <a:pt x="546" y="530"/>
                </a:moveTo>
                <a:lnTo>
                  <a:pt x="531" y="532"/>
                </a:lnTo>
                <a:lnTo>
                  <a:pt x="516" y="540"/>
                </a:lnTo>
                <a:lnTo>
                  <a:pt x="505" y="552"/>
                </a:lnTo>
                <a:lnTo>
                  <a:pt x="497" y="566"/>
                </a:lnTo>
                <a:lnTo>
                  <a:pt x="494" y="583"/>
                </a:lnTo>
                <a:lnTo>
                  <a:pt x="497" y="600"/>
                </a:lnTo>
                <a:lnTo>
                  <a:pt x="505" y="615"/>
                </a:lnTo>
                <a:lnTo>
                  <a:pt x="516" y="627"/>
                </a:lnTo>
                <a:lnTo>
                  <a:pt x="531" y="633"/>
                </a:lnTo>
                <a:lnTo>
                  <a:pt x="546" y="636"/>
                </a:lnTo>
                <a:lnTo>
                  <a:pt x="618" y="636"/>
                </a:lnTo>
                <a:lnTo>
                  <a:pt x="634" y="633"/>
                </a:lnTo>
                <a:lnTo>
                  <a:pt x="649" y="627"/>
                </a:lnTo>
                <a:lnTo>
                  <a:pt x="660" y="615"/>
                </a:lnTo>
                <a:lnTo>
                  <a:pt x="668" y="600"/>
                </a:lnTo>
                <a:lnTo>
                  <a:pt x="671" y="583"/>
                </a:lnTo>
                <a:lnTo>
                  <a:pt x="668" y="566"/>
                </a:lnTo>
                <a:lnTo>
                  <a:pt x="660" y="552"/>
                </a:lnTo>
                <a:lnTo>
                  <a:pt x="649" y="540"/>
                </a:lnTo>
                <a:lnTo>
                  <a:pt x="634" y="532"/>
                </a:lnTo>
                <a:lnTo>
                  <a:pt x="618" y="530"/>
                </a:lnTo>
                <a:lnTo>
                  <a:pt x="546" y="530"/>
                </a:lnTo>
                <a:close/>
                <a:moveTo>
                  <a:pt x="671" y="38"/>
                </a:moveTo>
                <a:lnTo>
                  <a:pt x="247" y="103"/>
                </a:lnTo>
                <a:lnTo>
                  <a:pt x="247" y="244"/>
                </a:lnTo>
                <a:lnTo>
                  <a:pt x="671" y="179"/>
                </a:lnTo>
                <a:lnTo>
                  <a:pt x="671" y="38"/>
                </a:lnTo>
                <a:close/>
                <a:moveTo>
                  <a:pt x="689" y="0"/>
                </a:moveTo>
                <a:lnTo>
                  <a:pt x="694" y="1"/>
                </a:lnTo>
                <a:lnTo>
                  <a:pt x="700" y="4"/>
                </a:lnTo>
                <a:lnTo>
                  <a:pt x="702" y="7"/>
                </a:lnTo>
                <a:lnTo>
                  <a:pt x="705" y="11"/>
                </a:lnTo>
                <a:lnTo>
                  <a:pt x="706" y="17"/>
                </a:lnTo>
                <a:lnTo>
                  <a:pt x="706" y="583"/>
                </a:lnTo>
                <a:lnTo>
                  <a:pt x="703" y="607"/>
                </a:lnTo>
                <a:lnTo>
                  <a:pt x="694" y="628"/>
                </a:lnTo>
                <a:lnTo>
                  <a:pt x="680" y="646"/>
                </a:lnTo>
                <a:lnTo>
                  <a:pt x="663" y="659"/>
                </a:lnTo>
                <a:lnTo>
                  <a:pt x="641" y="669"/>
                </a:lnTo>
                <a:lnTo>
                  <a:pt x="618" y="672"/>
                </a:lnTo>
                <a:lnTo>
                  <a:pt x="546" y="672"/>
                </a:lnTo>
                <a:lnTo>
                  <a:pt x="524" y="669"/>
                </a:lnTo>
                <a:lnTo>
                  <a:pt x="502" y="659"/>
                </a:lnTo>
                <a:lnTo>
                  <a:pt x="485" y="646"/>
                </a:lnTo>
                <a:lnTo>
                  <a:pt x="471" y="628"/>
                </a:lnTo>
                <a:lnTo>
                  <a:pt x="461" y="607"/>
                </a:lnTo>
                <a:lnTo>
                  <a:pt x="459" y="583"/>
                </a:lnTo>
                <a:lnTo>
                  <a:pt x="461" y="560"/>
                </a:lnTo>
                <a:lnTo>
                  <a:pt x="471" y="539"/>
                </a:lnTo>
                <a:lnTo>
                  <a:pt x="485" y="521"/>
                </a:lnTo>
                <a:lnTo>
                  <a:pt x="502" y="508"/>
                </a:lnTo>
                <a:lnTo>
                  <a:pt x="524" y="498"/>
                </a:lnTo>
                <a:lnTo>
                  <a:pt x="546" y="494"/>
                </a:lnTo>
                <a:lnTo>
                  <a:pt x="618" y="494"/>
                </a:lnTo>
                <a:lnTo>
                  <a:pt x="637" y="497"/>
                </a:lnTo>
                <a:lnTo>
                  <a:pt x="655" y="504"/>
                </a:lnTo>
                <a:lnTo>
                  <a:pt x="671" y="513"/>
                </a:lnTo>
                <a:lnTo>
                  <a:pt x="671" y="214"/>
                </a:lnTo>
                <a:lnTo>
                  <a:pt x="247" y="280"/>
                </a:lnTo>
                <a:lnTo>
                  <a:pt x="247" y="690"/>
                </a:lnTo>
                <a:lnTo>
                  <a:pt x="243" y="713"/>
                </a:lnTo>
                <a:lnTo>
                  <a:pt x="234" y="734"/>
                </a:lnTo>
                <a:lnTo>
                  <a:pt x="221" y="752"/>
                </a:lnTo>
                <a:lnTo>
                  <a:pt x="202" y="765"/>
                </a:lnTo>
                <a:lnTo>
                  <a:pt x="181" y="775"/>
                </a:lnTo>
                <a:lnTo>
                  <a:pt x="158" y="779"/>
                </a:lnTo>
                <a:lnTo>
                  <a:pt x="87" y="779"/>
                </a:lnTo>
                <a:lnTo>
                  <a:pt x="64" y="775"/>
                </a:lnTo>
                <a:lnTo>
                  <a:pt x="43" y="765"/>
                </a:lnTo>
                <a:lnTo>
                  <a:pt x="24" y="752"/>
                </a:lnTo>
                <a:lnTo>
                  <a:pt x="11" y="734"/>
                </a:lnTo>
                <a:lnTo>
                  <a:pt x="2" y="713"/>
                </a:lnTo>
                <a:lnTo>
                  <a:pt x="0" y="690"/>
                </a:lnTo>
                <a:lnTo>
                  <a:pt x="2" y="666"/>
                </a:lnTo>
                <a:lnTo>
                  <a:pt x="11" y="645"/>
                </a:lnTo>
                <a:lnTo>
                  <a:pt x="24" y="627"/>
                </a:lnTo>
                <a:lnTo>
                  <a:pt x="43" y="614"/>
                </a:lnTo>
                <a:lnTo>
                  <a:pt x="64" y="604"/>
                </a:lnTo>
                <a:lnTo>
                  <a:pt x="87" y="600"/>
                </a:lnTo>
                <a:lnTo>
                  <a:pt x="158" y="600"/>
                </a:lnTo>
                <a:lnTo>
                  <a:pt x="178" y="603"/>
                </a:lnTo>
                <a:lnTo>
                  <a:pt x="196" y="610"/>
                </a:lnTo>
                <a:lnTo>
                  <a:pt x="212" y="619"/>
                </a:lnTo>
                <a:lnTo>
                  <a:pt x="212" y="89"/>
                </a:lnTo>
                <a:lnTo>
                  <a:pt x="212" y="83"/>
                </a:lnTo>
                <a:lnTo>
                  <a:pt x="214" y="78"/>
                </a:lnTo>
                <a:lnTo>
                  <a:pt x="217" y="76"/>
                </a:lnTo>
                <a:lnTo>
                  <a:pt x="222" y="73"/>
                </a:lnTo>
                <a:lnTo>
                  <a:pt x="226" y="70"/>
                </a:lnTo>
                <a:lnTo>
                  <a:pt x="226" y="70"/>
                </a:lnTo>
                <a:lnTo>
                  <a:pt x="686" y="0"/>
                </a:lnTo>
                <a:lnTo>
                  <a:pt x="686" y="0"/>
                </a:lnTo>
                <a:lnTo>
                  <a:pt x="688" y="0"/>
                </a:lnTo>
                <a:lnTo>
                  <a:pt x="68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59" name="Freeform 60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975945" y="3315153"/>
            <a:ext cx="283008" cy="444807"/>
          </a:xfrm>
          <a:custGeom>
            <a:avLst/>
            <a:gdLst>
              <a:gd name="T0" fmla="*/ 72 w 495"/>
              <a:gd name="T1" fmla="*/ 639 h 778"/>
              <a:gd name="T2" fmla="*/ 45 w 495"/>
              <a:gd name="T3" fmla="*/ 658 h 778"/>
              <a:gd name="T4" fmla="*/ 35 w 495"/>
              <a:gd name="T5" fmla="*/ 690 h 778"/>
              <a:gd name="T6" fmla="*/ 45 w 495"/>
              <a:gd name="T7" fmla="*/ 721 h 778"/>
              <a:gd name="T8" fmla="*/ 72 w 495"/>
              <a:gd name="T9" fmla="*/ 740 h 778"/>
              <a:gd name="T10" fmla="*/ 159 w 495"/>
              <a:gd name="T11" fmla="*/ 742 h 778"/>
              <a:gd name="T12" fmla="*/ 191 w 495"/>
              <a:gd name="T13" fmla="*/ 732 h 778"/>
              <a:gd name="T14" fmla="*/ 209 w 495"/>
              <a:gd name="T15" fmla="*/ 706 h 778"/>
              <a:gd name="T16" fmla="*/ 209 w 495"/>
              <a:gd name="T17" fmla="*/ 673 h 778"/>
              <a:gd name="T18" fmla="*/ 191 w 495"/>
              <a:gd name="T19" fmla="*/ 647 h 778"/>
              <a:gd name="T20" fmla="*/ 159 w 495"/>
              <a:gd name="T21" fmla="*/ 636 h 778"/>
              <a:gd name="T22" fmla="*/ 247 w 495"/>
              <a:gd name="T23" fmla="*/ 37 h 778"/>
              <a:gd name="T24" fmla="*/ 459 w 495"/>
              <a:gd name="T25" fmla="*/ 209 h 778"/>
              <a:gd name="T26" fmla="*/ 247 w 495"/>
              <a:gd name="T27" fmla="*/ 37 h 778"/>
              <a:gd name="T28" fmla="*/ 234 w 495"/>
              <a:gd name="T29" fmla="*/ 0 h 778"/>
              <a:gd name="T30" fmla="*/ 475 w 495"/>
              <a:gd name="T31" fmla="*/ 35 h 778"/>
              <a:gd name="T32" fmla="*/ 476 w 495"/>
              <a:gd name="T33" fmla="*/ 35 h 778"/>
              <a:gd name="T34" fmla="*/ 482 w 495"/>
              <a:gd name="T35" fmla="*/ 35 h 778"/>
              <a:gd name="T36" fmla="*/ 492 w 495"/>
              <a:gd name="T37" fmla="*/ 42 h 778"/>
              <a:gd name="T38" fmla="*/ 495 w 495"/>
              <a:gd name="T39" fmla="*/ 52 h 778"/>
              <a:gd name="T40" fmla="*/ 494 w 495"/>
              <a:gd name="T41" fmla="*/ 234 h 778"/>
              <a:gd name="T42" fmla="*/ 489 w 495"/>
              <a:gd name="T43" fmla="*/ 242 h 778"/>
              <a:gd name="T44" fmla="*/ 480 w 495"/>
              <a:gd name="T45" fmla="*/ 246 h 778"/>
              <a:gd name="T46" fmla="*/ 478 w 495"/>
              <a:gd name="T47" fmla="*/ 247 h 778"/>
              <a:gd name="T48" fmla="*/ 473 w 495"/>
              <a:gd name="T49" fmla="*/ 246 h 778"/>
              <a:gd name="T50" fmla="*/ 247 w 495"/>
              <a:gd name="T51" fmla="*/ 213 h 778"/>
              <a:gd name="T52" fmla="*/ 244 w 495"/>
              <a:gd name="T53" fmla="*/ 713 h 778"/>
              <a:gd name="T54" fmla="*/ 222 w 495"/>
              <a:gd name="T55" fmla="*/ 751 h 778"/>
              <a:gd name="T56" fmla="*/ 183 w 495"/>
              <a:gd name="T57" fmla="*/ 775 h 778"/>
              <a:gd name="T58" fmla="*/ 89 w 495"/>
              <a:gd name="T59" fmla="*/ 778 h 778"/>
              <a:gd name="T60" fmla="*/ 44 w 495"/>
              <a:gd name="T61" fmla="*/ 766 h 778"/>
              <a:gd name="T62" fmla="*/ 11 w 495"/>
              <a:gd name="T63" fmla="*/ 734 h 778"/>
              <a:gd name="T64" fmla="*/ 0 w 495"/>
              <a:gd name="T65" fmla="*/ 690 h 778"/>
              <a:gd name="T66" fmla="*/ 11 w 495"/>
              <a:gd name="T67" fmla="*/ 645 h 778"/>
              <a:gd name="T68" fmla="*/ 44 w 495"/>
              <a:gd name="T69" fmla="*/ 613 h 778"/>
              <a:gd name="T70" fmla="*/ 89 w 495"/>
              <a:gd name="T71" fmla="*/ 601 h 778"/>
              <a:gd name="T72" fmla="*/ 179 w 495"/>
              <a:gd name="T73" fmla="*/ 603 h 778"/>
              <a:gd name="T74" fmla="*/ 212 w 495"/>
              <a:gd name="T75" fmla="*/ 619 h 778"/>
              <a:gd name="T76" fmla="*/ 213 w 495"/>
              <a:gd name="T77" fmla="*/ 12 h 778"/>
              <a:gd name="T78" fmla="*/ 218 w 495"/>
              <a:gd name="T79" fmla="*/ 4 h 778"/>
              <a:gd name="T80" fmla="*/ 227 w 495"/>
              <a:gd name="T81" fmla="*/ 0 h 778"/>
              <a:gd name="T82" fmla="*/ 227 w 495"/>
              <a:gd name="T83" fmla="*/ 0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95" h="778">
                <a:moveTo>
                  <a:pt x="89" y="636"/>
                </a:moveTo>
                <a:lnTo>
                  <a:pt x="72" y="639"/>
                </a:lnTo>
                <a:lnTo>
                  <a:pt x="57" y="647"/>
                </a:lnTo>
                <a:lnTo>
                  <a:pt x="45" y="658"/>
                </a:lnTo>
                <a:lnTo>
                  <a:pt x="38" y="673"/>
                </a:lnTo>
                <a:lnTo>
                  <a:pt x="35" y="690"/>
                </a:lnTo>
                <a:lnTo>
                  <a:pt x="38" y="706"/>
                </a:lnTo>
                <a:lnTo>
                  <a:pt x="45" y="721"/>
                </a:lnTo>
                <a:lnTo>
                  <a:pt x="57" y="732"/>
                </a:lnTo>
                <a:lnTo>
                  <a:pt x="72" y="740"/>
                </a:lnTo>
                <a:lnTo>
                  <a:pt x="89" y="742"/>
                </a:lnTo>
                <a:lnTo>
                  <a:pt x="159" y="742"/>
                </a:lnTo>
                <a:lnTo>
                  <a:pt x="176" y="740"/>
                </a:lnTo>
                <a:lnTo>
                  <a:pt x="191" y="732"/>
                </a:lnTo>
                <a:lnTo>
                  <a:pt x="201" y="721"/>
                </a:lnTo>
                <a:lnTo>
                  <a:pt x="209" y="706"/>
                </a:lnTo>
                <a:lnTo>
                  <a:pt x="212" y="690"/>
                </a:lnTo>
                <a:lnTo>
                  <a:pt x="209" y="673"/>
                </a:lnTo>
                <a:lnTo>
                  <a:pt x="201" y="658"/>
                </a:lnTo>
                <a:lnTo>
                  <a:pt x="191" y="647"/>
                </a:lnTo>
                <a:lnTo>
                  <a:pt x="176" y="639"/>
                </a:lnTo>
                <a:lnTo>
                  <a:pt x="159" y="636"/>
                </a:lnTo>
                <a:lnTo>
                  <a:pt x="89" y="636"/>
                </a:lnTo>
                <a:close/>
                <a:moveTo>
                  <a:pt x="247" y="37"/>
                </a:moveTo>
                <a:lnTo>
                  <a:pt x="247" y="179"/>
                </a:lnTo>
                <a:lnTo>
                  <a:pt x="459" y="209"/>
                </a:lnTo>
                <a:lnTo>
                  <a:pt x="459" y="67"/>
                </a:lnTo>
                <a:lnTo>
                  <a:pt x="247" y="37"/>
                </a:lnTo>
                <a:close/>
                <a:moveTo>
                  <a:pt x="230" y="0"/>
                </a:moveTo>
                <a:lnTo>
                  <a:pt x="234" y="0"/>
                </a:lnTo>
                <a:lnTo>
                  <a:pt x="236" y="1"/>
                </a:lnTo>
                <a:lnTo>
                  <a:pt x="475" y="35"/>
                </a:lnTo>
                <a:lnTo>
                  <a:pt x="475" y="35"/>
                </a:lnTo>
                <a:lnTo>
                  <a:pt x="476" y="35"/>
                </a:lnTo>
                <a:lnTo>
                  <a:pt x="477" y="35"/>
                </a:lnTo>
                <a:lnTo>
                  <a:pt x="482" y="35"/>
                </a:lnTo>
                <a:lnTo>
                  <a:pt x="488" y="38"/>
                </a:lnTo>
                <a:lnTo>
                  <a:pt x="492" y="42"/>
                </a:lnTo>
                <a:lnTo>
                  <a:pt x="494" y="47"/>
                </a:lnTo>
                <a:lnTo>
                  <a:pt x="495" y="52"/>
                </a:lnTo>
                <a:lnTo>
                  <a:pt x="495" y="229"/>
                </a:lnTo>
                <a:lnTo>
                  <a:pt x="494" y="234"/>
                </a:lnTo>
                <a:lnTo>
                  <a:pt x="492" y="238"/>
                </a:lnTo>
                <a:lnTo>
                  <a:pt x="489" y="242"/>
                </a:lnTo>
                <a:lnTo>
                  <a:pt x="485" y="245"/>
                </a:lnTo>
                <a:lnTo>
                  <a:pt x="480" y="246"/>
                </a:lnTo>
                <a:lnTo>
                  <a:pt x="480" y="247"/>
                </a:lnTo>
                <a:lnTo>
                  <a:pt x="478" y="247"/>
                </a:lnTo>
                <a:lnTo>
                  <a:pt x="477" y="247"/>
                </a:lnTo>
                <a:lnTo>
                  <a:pt x="473" y="246"/>
                </a:lnTo>
                <a:lnTo>
                  <a:pt x="469" y="246"/>
                </a:lnTo>
                <a:lnTo>
                  <a:pt x="247" y="213"/>
                </a:lnTo>
                <a:lnTo>
                  <a:pt x="247" y="690"/>
                </a:lnTo>
                <a:lnTo>
                  <a:pt x="244" y="713"/>
                </a:lnTo>
                <a:lnTo>
                  <a:pt x="235" y="734"/>
                </a:lnTo>
                <a:lnTo>
                  <a:pt x="222" y="751"/>
                </a:lnTo>
                <a:lnTo>
                  <a:pt x="204" y="766"/>
                </a:lnTo>
                <a:lnTo>
                  <a:pt x="183" y="775"/>
                </a:lnTo>
                <a:lnTo>
                  <a:pt x="159" y="778"/>
                </a:lnTo>
                <a:lnTo>
                  <a:pt x="89" y="778"/>
                </a:lnTo>
                <a:lnTo>
                  <a:pt x="65" y="775"/>
                </a:lnTo>
                <a:lnTo>
                  <a:pt x="44" y="766"/>
                </a:lnTo>
                <a:lnTo>
                  <a:pt x="26" y="751"/>
                </a:lnTo>
                <a:lnTo>
                  <a:pt x="11" y="734"/>
                </a:lnTo>
                <a:lnTo>
                  <a:pt x="4" y="713"/>
                </a:lnTo>
                <a:lnTo>
                  <a:pt x="0" y="690"/>
                </a:lnTo>
                <a:lnTo>
                  <a:pt x="4" y="666"/>
                </a:lnTo>
                <a:lnTo>
                  <a:pt x="11" y="645"/>
                </a:lnTo>
                <a:lnTo>
                  <a:pt x="26" y="627"/>
                </a:lnTo>
                <a:lnTo>
                  <a:pt x="44" y="613"/>
                </a:lnTo>
                <a:lnTo>
                  <a:pt x="65" y="603"/>
                </a:lnTo>
                <a:lnTo>
                  <a:pt x="89" y="601"/>
                </a:lnTo>
                <a:lnTo>
                  <a:pt x="159" y="601"/>
                </a:lnTo>
                <a:lnTo>
                  <a:pt x="179" y="603"/>
                </a:lnTo>
                <a:lnTo>
                  <a:pt x="196" y="609"/>
                </a:lnTo>
                <a:lnTo>
                  <a:pt x="212" y="619"/>
                </a:lnTo>
                <a:lnTo>
                  <a:pt x="212" y="17"/>
                </a:lnTo>
                <a:lnTo>
                  <a:pt x="213" y="12"/>
                </a:lnTo>
                <a:lnTo>
                  <a:pt x="214" y="8"/>
                </a:lnTo>
                <a:lnTo>
                  <a:pt x="218" y="4"/>
                </a:lnTo>
                <a:lnTo>
                  <a:pt x="222" y="1"/>
                </a:lnTo>
                <a:lnTo>
                  <a:pt x="227" y="0"/>
                </a:lnTo>
                <a:lnTo>
                  <a:pt x="227" y="0"/>
                </a:lnTo>
                <a:lnTo>
                  <a:pt x="227" y="0"/>
                </a:lnTo>
                <a:lnTo>
                  <a:pt x="23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60" name="Freeform 60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671198" y="3315153"/>
            <a:ext cx="445380" cy="444807"/>
          </a:xfrm>
          <a:custGeom>
            <a:avLst/>
            <a:gdLst>
              <a:gd name="T0" fmla="*/ 390 w 779"/>
              <a:gd name="T1" fmla="*/ 101 h 778"/>
              <a:gd name="T2" fmla="*/ 317 w 779"/>
              <a:gd name="T3" fmla="*/ 295 h 778"/>
              <a:gd name="T4" fmla="*/ 308 w 779"/>
              <a:gd name="T5" fmla="*/ 318 h 778"/>
              <a:gd name="T6" fmla="*/ 105 w 779"/>
              <a:gd name="T7" fmla="*/ 318 h 778"/>
              <a:gd name="T8" fmla="*/ 251 w 779"/>
              <a:gd name="T9" fmla="*/ 431 h 778"/>
              <a:gd name="T10" fmla="*/ 272 w 779"/>
              <a:gd name="T11" fmla="*/ 446 h 778"/>
              <a:gd name="T12" fmla="*/ 264 w 779"/>
              <a:gd name="T13" fmla="*/ 470 h 778"/>
              <a:gd name="T14" fmla="*/ 193 w 779"/>
              <a:gd name="T15" fmla="*/ 683 h 778"/>
              <a:gd name="T16" fmla="*/ 369 w 779"/>
              <a:gd name="T17" fmla="*/ 555 h 778"/>
              <a:gd name="T18" fmla="*/ 390 w 779"/>
              <a:gd name="T19" fmla="*/ 539 h 778"/>
              <a:gd name="T20" fmla="*/ 410 w 779"/>
              <a:gd name="T21" fmla="*/ 555 h 778"/>
              <a:gd name="T22" fmla="*/ 586 w 779"/>
              <a:gd name="T23" fmla="*/ 683 h 778"/>
              <a:gd name="T24" fmla="*/ 514 w 779"/>
              <a:gd name="T25" fmla="*/ 470 h 778"/>
              <a:gd name="T26" fmla="*/ 506 w 779"/>
              <a:gd name="T27" fmla="*/ 446 h 778"/>
              <a:gd name="T28" fmla="*/ 527 w 779"/>
              <a:gd name="T29" fmla="*/ 431 h 778"/>
              <a:gd name="T30" fmla="*/ 674 w 779"/>
              <a:gd name="T31" fmla="*/ 318 h 778"/>
              <a:gd name="T32" fmla="*/ 471 w 779"/>
              <a:gd name="T33" fmla="*/ 318 h 778"/>
              <a:gd name="T34" fmla="*/ 462 w 779"/>
              <a:gd name="T35" fmla="*/ 295 h 778"/>
              <a:gd name="T36" fmla="*/ 390 w 779"/>
              <a:gd name="T37" fmla="*/ 101 h 778"/>
              <a:gd name="T38" fmla="*/ 390 w 779"/>
              <a:gd name="T39" fmla="*/ 0 h 778"/>
              <a:gd name="T40" fmla="*/ 496 w 779"/>
              <a:gd name="T41" fmla="*/ 283 h 778"/>
              <a:gd name="T42" fmla="*/ 779 w 779"/>
              <a:gd name="T43" fmla="*/ 283 h 778"/>
              <a:gd name="T44" fmla="*/ 548 w 779"/>
              <a:gd name="T45" fmla="*/ 459 h 778"/>
              <a:gd name="T46" fmla="*/ 654 w 779"/>
              <a:gd name="T47" fmla="*/ 778 h 778"/>
              <a:gd name="T48" fmla="*/ 390 w 779"/>
              <a:gd name="T49" fmla="*/ 584 h 778"/>
              <a:gd name="T50" fmla="*/ 124 w 779"/>
              <a:gd name="T51" fmla="*/ 778 h 778"/>
              <a:gd name="T52" fmla="*/ 230 w 779"/>
              <a:gd name="T53" fmla="*/ 459 h 778"/>
              <a:gd name="T54" fmla="*/ 0 w 779"/>
              <a:gd name="T55" fmla="*/ 283 h 778"/>
              <a:gd name="T56" fmla="*/ 283 w 779"/>
              <a:gd name="T57" fmla="*/ 283 h 778"/>
              <a:gd name="T58" fmla="*/ 390 w 779"/>
              <a:gd name="T59" fmla="*/ 0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79" h="778">
                <a:moveTo>
                  <a:pt x="390" y="101"/>
                </a:moveTo>
                <a:lnTo>
                  <a:pt x="317" y="295"/>
                </a:lnTo>
                <a:lnTo>
                  <a:pt x="308" y="318"/>
                </a:lnTo>
                <a:lnTo>
                  <a:pt x="105" y="318"/>
                </a:lnTo>
                <a:lnTo>
                  <a:pt x="251" y="431"/>
                </a:lnTo>
                <a:lnTo>
                  <a:pt x="272" y="446"/>
                </a:lnTo>
                <a:lnTo>
                  <a:pt x="264" y="470"/>
                </a:lnTo>
                <a:lnTo>
                  <a:pt x="193" y="683"/>
                </a:lnTo>
                <a:lnTo>
                  <a:pt x="369" y="555"/>
                </a:lnTo>
                <a:lnTo>
                  <a:pt x="390" y="539"/>
                </a:lnTo>
                <a:lnTo>
                  <a:pt x="410" y="555"/>
                </a:lnTo>
                <a:lnTo>
                  <a:pt x="586" y="683"/>
                </a:lnTo>
                <a:lnTo>
                  <a:pt x="514" y="470"/>
                </a:lnTo>
                <a:lnTo>
                  <a:pt x="506" y="446"/>
                </a:lnTo>
                <a:lnTo>
                  <a:pt x="527" y="431"/>
                </a:lnTo>
                <a:lnTo>
                  <a:pt x="674" y="318"/>
                </a:lnTo>
                <a:lnTo>
                  <a:pt x="471" y="318"/>
                </a:lnTo>
                <a:lnTo>
                  <a:pt x="462" y="295"/>
                </a:lnTo>
                <a:lnTo>
                  <a:pt x="390" y="101"/>
                </a:lnTo>
                <a:close/>
                <a:moveTo>
                  <a:pt x="390" y="0"/>
                </a:moveTo>
                <a:lnTo>
                  <a:pt x="496" y="283"/>
                </a:lnTo>
                <a:lnTo>
                  <a:pt x="779" y="283"/>
                </a:lnTo>
                <a:lnTo>
                  <a:pt x="548" y="459"/>
                </a:lnTo>
                <a:lnTo>
                  <a:pt x="654" y="778"/>
                </a:lnTo>
                <a:lnTo>
                  <a:pt x="390" y="584"/>
                </a:lnTo>
                <a:lnTo>
                  <a:pt x="124" y="778"/>
                </a:lnTo>
                <a:lnTo>
                  <a:pt x="230" y="459"/>
                </a:lnTo>
                <a:lnTo>
                  <a:pt x="0" y="283"/>
                </a:lnTo>
                <a:lnTo>
                  <a:pt x="283" y="283"/>
                </a:lnTo>
                <a:lnTo>
                  <a:pt x="39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61" name="Freeform 60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528823" y="3315153"/>
            <a:ext cx="444807" cy="444807"/>
          </a:xfrm>
          <a:custGeom>
            <a:avLst/>
            <a:gdLst>
              <a:gd name="T0" fmla="*/ 266 w 778"/>
              <a:gd name="T1" fmla="*/ 348 h 778"/>
              <a:gd name="T2" fmla="*/ 226 w 778"/>
              <a:gd name="T3" fmla="*/ 453 h 778"/>
              <a:gd name="T4" fmla="*/ 219 w 778"/>
              <a:gd name="T5" fmla="*/ 476 h 778"/>
              <a:gd name="T6" fmla="*/ 105 w 778"/>
              <a:gd name="T7" fmla="*/ 476 h 778"/>
              <a:gd name="T8" fmla="*/ 179 w 778"/>
              <a:gd name="T9" fmla="*/ 533 h 778"/>
              <a:gd name="T10" fmla="*/ 199 w 778"/>
              <a:gd name="T11" fmla="*/ 548 h 778"/>
              <a:gd name="T12" fmla="*/ 191 w 778"/>
              <a:gd name="T13" fmla="*/ 572 h 778"/>
              <a:gd name="T14" fmla="*/ 153 w 778"/>
              <a:gd name="T15" fmla="*/ 683 h 778"/>
              <a:gd name="T16" fmla="*/ 245 w 778"/>
              <a:gd name="T17" fmla="*/ 617 h 778"/>
              <a:gd name="T18" fmla="*/ 266 w 778"/>
              <a:gd name="T19" fmla="*/ 601 h 778"/>
              <a:gd name="T20" fmla="*/ 287 w 778"/>
              <a:gd name="T21" fmla="*/ 617 h 778"/>
              <a:gd name="T22" fmla="*/ 378 w 778"/>
              <a:gd name="T23" fmla="*/ 683 h 778"/>
              <a:gd name="T24" fmla="*/ 340 w 778"/>
              <a:gd name="T25" fmla="*/ 572 h 778"/>
              <a:gd name="T26" fmla="*/ 332 w 778"/>
              <a:gd name="T27" fmla="*/ 548 h 778"/>
              <a:gd name="T28" fmla="*/ 353 w 778"/>
              <a:gd name="T29" fmla="*/ 533 h 778"/>
              <a:gd name="T30" fmla="*/ 427 w 778"/>
              <a:gd name="T31" fmla="*/ 476 h 778"/>
              <a:gd name="T32" fmla="*/ 314 w 778"/>
              <a:gd name="T33" fmla="*/ 476 h 778"/>
              <a:gd name="T34" fmla="*/ 305 w 778"/>
              <a:gd name="T35" fmla="*/ 453 h 778"/>
              <a:gd name="T36" fmla="*/ 266 w 778"/>
              <a:gd name="T37" fmla="*/ 348 h 778"/>
              <a:gd name="T38" fmla="*/ 266 w 778"/>
              <a:gd name="T39" fmla="*/ 247 h 778"/>
              <a:gd name="T40" fmla="*/ 338 w 778"/>
              <a:gd name="T41" fmla="*/ 441 h 778"/>
              <a:gd name="T42" fmla="*/ 531 w 778"/>
              <a:gd name="T43" fmla="*/ 441 h 778"/>
              <a:gd name="T44" fmla="*/ 374 w 778"/>
              <a:gd name="T45" fmla="*/ 560 h 778"/>
              <a:gd name="T46" fmla="*/ 446 w 778"/>
              <a:gd name="T47" fmla="*/ 778 h 778"/>
              <a:gd name="T48" fmla="*/ 266 w 778"/>
              <a:gd name="T49" fmla="*/ 645 h 778"/>
              <a:gd name="T50" fmla="*/ 85 w 778"/>
              <a:gd name="T51" fmla="*/ 778 h 778"/>
              <a:gd name="T52" fmla="*/ 157 w 778"/>
              <a:gd name="T53" fmla="*/ 560 h 778"/>
              <a:gd name="T54" fmla="*/ 0 w 778"/>
              <a:gd name="T55" fmla="*/ 441 h 778"/>
              <a:gd name="T56" fmla="*/ 194 w 778"/>
              <a:gd name="T57" fmla="*/ 441 h 778"/>
              <a:gd name="T58" fmla="*/ 266 w 778"/>
              <a:gd name="T59" fmla="*/ 247 h 778"/>
              <a:gd name="T60" fmla="*/ 584 w 778"/>
              <a:gd name="T61" fmla="*/ 99 h 778"/>
              <a:gd name="T62" fmla="*/ 564 w 778"/>
              <a:gd name="T63" fmla="*/ 153 h 778"/>
              <a:gd name="T64" fmla="*/ 556 w 778"/>
              <a:gd name="T65" fmla="*/ 177 h 778"/>
              <a:gd name="T66" fmla="*/ 493 w 778"/>
              <a:gd name="T67" fmla="*/ 177 h 778"/>
              <a:gd name="T68" fmla="*/ 526 w 778"/>
              <a:gd name="T69" fmla="*/ 202 h 778"/>
              <a:gd name="T70" fmla="*/ 546 w 778"/>
              <a:gd name="T71" fmla="*/ 217 h 778"/>
              <a:gd name="T72" fmla="*/ 538 w 778"/>
              <a:gd name="T73" fmla="*/ 241 h 778"/>
              <a:gd name="T74" fmla="*/ 521 w 778"/>
              <a:gd name="T75" fmla="*/ 295 h 778"/>
              <a:gd name="T76" fmla="*/ 563 w 778"/>
              <a:gd name="T77" fmla="*/ 263 h 778"/>
              <a:gd name="T78" fmla="*/ 584 w 778"/>
              <a:gd name="T79" fmla="*/ 247 h 778"/>
              <a:gd name="T80" fmla="*/ 604 w 778"/>
              <a:gd name="T81" fmla="*/ 263 h 778"/>
              <a:gd name="T82" fmla="*/ 648 w 778"/>
              <a:gd name="T83" fmla="*/ 295 h 778"/>
              <a:gd name="T84" fmla="*/ 631 w 778"/>
              <a:gd name="T85" fmla="*/ 241 h 778"/>
              <a:gd name="T86" fmla="*/ 621 w 778"/>
              <a:gd name="T87" fmla="*/ 217 h 778"/>
              <a:gd name="T88" fmla="*/ 642 w 778"/>
              <a:gd name="T89" fmla="*/ 202 h 778"/>
              <a:gd name="T90" fmla="*/ 675 w 778"/>
              <a:gd name="T91" fmla="*/ 177 h 778"/>
              <a:gd name="T92" fmla="*/ 612 w 778"/>
              <a:gd name="T93" fmla="*/ 177 h 778"/>
              <a:gd name="T94" fmla="*/ 604 w 778"/>
              <a:gd name="T95" fmla="*/ 153 h 778"/>
              <a:gd name="T96" fmla="*/ 584 w 778"/>
              <a:gd name="T97" fmla="*/ 99 h 778"/>
              <a:gd name="T98" fmla="*/ 584 w 778"/>
              <a:gd name="T99" fmla="*/ 0 h 778"/>
              <a:gd name="T100" fmla="*/ 637 w 778"/>
              <a:gd name="T101" fmla="*/ 141 h 778"/>
              <a:gd name="T102" fmla="*/ 778 w 778"/>
              <a:gd name="T103" fmla="*/ 141 h 778"/>
              <a:gd name="T104" fmla="*/ 663 w 778"/>
              <a:gd name="T105" fmla="*/ 229 h 778"/>
              <a:gd name="T106" fmla="*/ 717 w 778"/>
              <a:gd name="T107" fmla="*/ 389 h 778"/>
              <a:gd name="T108" fmla="*/ 584 w 778"/>
              <a:gd name="T109" fmla="*/ 292 h 778"/>
              <a:gd name="T110" fmla="*/ 451 w 778"/>
              <a:gd name="T111" fmla="*/ 389 h 778"/>
              <a:gd name="T112" fmla="*/ 505 w 778"/>
              <a:gd name="T113" fmla="*/ 229 h 778"/>
              <a:gd name="T114" fmla="*/ 390 w 778"/>
              <a:gd name="T115" fmla="*/ 141 h 778"/>
              <a:gd name="T116" fmla="*/ 531 w 778"/>
              <a:gd name="T117" fmla="*/ 141 h 778"/>
              <a:gd name="T118" fmla="*/ 584 w 778"/>
              <a:gd name="T119" fmla="*/ 0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78" h="778">
                <a:moveTo>
                  <a:pt x="266" y="348"/>
                </a:moveTo>
                <a:lnTo>
                  <a:pt x="226" y="453"/>
                </a:lnTo>
                <a:lnTo>
                  <a:pt x="219" y="476"/>
                </a:lnTo>
                <a:lnTo>
                  <a:pt x="105" y="476"/>
                </a:lnTo>
                <a:lnTo>
                  <a:pt x="179" y="533"/>
                </a:lnTo>
                <a:lnTo>
                  <a:pt x="199" y="548"/>
                </a:lnTo>
                <a:lnTo>
                  <a:pt x="191" y="572"/>
                </a:lnTo>
                <a:lnTo>
                  <a:pt x="153" y="683"/>
                </a:lnTo>
                <a:lnTo>
                  <a:pt x="245" y="617"/>
                </a:lnTo>
                <a:lnTo>
                  <a:pt x="266" y="601"/>
                </a:lnTo>
                <a:lnTo>
                  <a:pt x="287" y="617"/>
                </a:lnTo>
                <a:lnTo>
                  <a:pt x="378" y="683"/>
                </a:lnTo>
                <a:lnTo>
                  <a:pt x="340" y="572"/>
                </a:lnTo>
                <a:lnTo>
                  <a:pt x="332" y="548"/>
                </a:lnTo>
                <a:lnTo>
                  <a:pt x="353" y="533"/>
                </a:lnTo>
                <a:lnTo>
                  <a:pt x="427" y="476"/>
                </a:lnTo>
                <a:lnTo>
                  <a:pt x="314" y="476"/>
                </a:lnTo>
                <a:lnTo>
                  <a:pt x="305" y="453"/>
                </a:lnTo>
                <a:lnTo>
                  <a:pt x="266" y="348"/>
                </a:lnTo>
                <a:close/>
                <a:moveTo>
                  <a:pt x="266" y="247"/>
                </a:moveTo>
                <a:lnTo>
                  <a:pt x="338" y="441"/>
                </a:lnTo>
                <a:lnTo>
                  <a:pt x="531" y="441"/>
                </a:lnTo>
                <a:lnTo>
                  <a:pt x="374" y="560"/>
                </a:lnTo>
                <a:lnTo>
                  <a:pt x="446" y="778"/>
                </a:lnTo>
                <a:lnTo>
                  <a:pt x="266" y="645"/>
                </a:lnTo>
                <a:lnTo>
                  <a:pt x="85" y="778"/>
                </a:lnTo>
                <a:lnTo>
                  <a:pt x="157" y="560"/>
                </a:lnTo>
                <a:lnTo>
                  <a:pt x="0" y="441"/>
                </a:lnTo>
                <a:lnTo>
                  <a:pt x="194" y="441"/>
                </a:lnTo>
                <a:lnTo>
                  <a:pt x="266" y="247"/>
                </a:lnTo>
                <a:close/>
                <a:moveTo>
                  <a:pt x="584" y="99"/>
                </a:moveTo>
                <a:lnTo>
                  <a:pt x="564" y="153"/>
                </a:lnTo>
                <a:lnTo>
                  <a:pt x="556" y="177"/>
                </a:lnTo>
                <a:lnTo>
                  <a:pt x="493" y="177"/>
                </a:lnTo>
                <a:lnTo>
                  <a:pt x="526" y="202"/>
                </a:lnTo>
                <a:lnTo>
                  <a:pt x="546" y="217"/>
                </a:lnTo>
                <a:lnTo>
                  <a:pt x="538" y="241"/>
                </a:lnTo>
                <a:lnTo>
                  <a:pt x="521" y="295"/>
                </a:lnTo>
                <a:lnTo>
                  <a:pt x="563" y="263"/>
                </a:lnTo>
                <a:lnTo>
                  <a:pt x="584" y="247"/>
                </a:lnTo>
                <a:lnTo>
                  <a:pt x="604" y="263"/>
                </a:lnTo>
                <a:lnTo>
                  <a:pt x="648" y="295"/>
                </a:lnTo>
                <a:lnTo>
                  <a:pt x="631" y="241"/>
                </a:lnTo>
                <a:lnTo>
                  <a:pt x="621" y="217"/>
                </a:lnTo>
                <a:lnTo>
                  <a:pt x="642" y="202"/>
                </a:lnTo>
                <a:lnTo>
                  <a:pt x="675" y="177"/>
                </a:lnTo>
                <a:lnTo>
                  <a:pt x="612" y="177"/>
                </a:lnTo>
                <a:lnTo>
                  <a:pt x="604" y="153"/>
                </a:lnTo>
                <a:lnTo>
                  <a:pt x="584" y="99"/>
                </a:lnTo>
                <a:close/>
                <a:moveTo>
                  <a:pt x="584" y="0"/>
                </a:moveTo>
                <a:lnTo>
                  <a:pt x="637" y="141"/>
                </a:lnTo>
                <a:lnTo>
                  <a:pt x="778" y="141"/>
                </a:lnTo>
                <a:lnTo>
                  <a:pt x="663" y="229"/>
                </a:lnTo>
                <a:lnTo>
                  <a:pt x="717" y="389"/>
                </a:lnTo>
                <a:lnTo>
                  <a:pt x="584" y="292"/>
                </a:lnTo>
                <a:lnTo>
                  <a:pt x="451" y="389"/>
                </a:lnTo>
                <a:lnTo>
                  <a:pt x="505" y="229"/>
                </a:lnTo>
                <a:lnTo>
                  <a:pt x="390" y="141"/>
                </a:lnTo>
                <a:lnTo>
                  <a:pt x="531" y="141"/>
                </a:lnTo>
                <a:lnTo>
                  <a:pt x="58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62" name="Freeform 60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385875" y="3314867"/>
            <a:ext cx="444807" cy="445380"/>
          </a:xfrm>
          <a:custGeom>
            <a:avLst/>
            <a:gdLst>
              <a:gd name="T0" fmla="*/ 353 w 778"/>
              <a:gd name="T1" fmla="*/ 331 h 779"/>
              <a:gd name="T2" fmla="*/ 262 w 778"/>
              <a:gd name="T3" fmla="*/ 354 h 779"/>
              <a:gd name="T4" fmla="*/ 331 w 778"/>
              <a:gd name="T5" fmla="*/ 407 h 779"/>
              <a:gd name="T6" fmla="*/ 298 w 778"/>
              <a:gd name="T7" fmla="*/ 507 h 779"/>
              <a:gd name="T8" fmla="*/ 381 w 778"/>
              <a:gd name="T9" fmla="*/ 447 h 779"/>
              <a:gd name="T10" fmla="*/ 462 w 778"/>
              <a:gd name="T11" fmla="*/ 507 h 779"/>
              <a:gd name="T12" fmla="*/ 429 w 778"/>
              <a:gd name="T13" fmla="*/ 407 h 779"/>
              <a:gd name="T14" fmla="*/ 498 w 778"/>
              <a:gd name="T15" fmla="*/ 354 h 779"/>
              <a:gd name="T16" fmla="*/ 407 w 778"/>
              <a:gd name="T17" fmla="*/ 331 h 779"/>
              <a:gd name="T18" fmla="*/ 381 w 778"/>
              <a:gd name="T19" fmla="*/ 159 h 779"/>
              <a:gd name="T20" fmla="*/ 600 w 778"/>
              <a:gd name="T21" fmla="*/ 318 h 779"/>
              <a:gd name="T22" fmla="*/ 531 w 778"/>
              <a:gd name="T23" fmla="*/ 601 h 779"/>
              <a:gd name="T24" fmla="*/ 229 w 778"/>
              <a:gd name="T25" fmla="*/ 601 h 779"/>
              <a:gd name="T26" fmla="*/ 160 w 778"/>
              <a:gd name="T27" fmla="*/ 318 h 779"/>
              <a:gd name="T28" fmla="*/ 381 w 778"/>
              <a:gd name="T29" fmla="*/ 159 h 779"/>
              <a:gd name="T30" fmla="*/ 336 w 778"/>
              <a:gd name="T31" fmla="*/ 39 h 779"/>
              <a:gd name="T32" fmla="*/ 239 w 778"/>
              <a:gd name="T33" fmla="*/ 68 h 779"/>
              <a:gd name="T34" fmla="*/ 157 w 778"/>
              <a:gd name="T35" fmla="*/ 123 h 779"/>
              <a:gd name="T36" fmla="*/ 93 w 778"/>
              <a:gd name="T37" fmla="*/ 197 h 779"/>
              <a:gd name="T38" fmla="*/ 50 w 778"/>
              <a:gd name="T39" fmla="*/ 288 h 779"/>
              <a:gd name="T40" fmla="*/ 35 w 778"/>
              <a:gd name="T41" fmla="*/ 390 h 779"/>
              <a:gd name="T42" fmla="*/ 50 w 778"/>
              <a:gd name="T43" fmla="*/ 492 h 779"/>
              <a:gd name="T44" fmla="*/ 93 w 778"/>
              <a:gd name="T45" fmla="*/ 583 h 779"/>
              <a:gd name="T46" fmla="*/ 157 w 778"/>
              <a:gd name="T47" fmla="*/ 657 h 779"/>
              <a:gd name="T48" fmla="*/ 239 w 778"/>
              <a:gd name="T49" fmla="*/ 711 h 779"/>
              <a:gd name="T50" fmla="*/ 336 w 778"/>
              <a:gd name="T51" fmla="*/ 740 h 779"/>
              <a:gd name="T52" fmla="*/ 441 w 778"/>
              <a:gd name="T53" fmla="*/ 740 h 779"/>
              <a:gd name="T54" fmla="*/ 538 w 778"/>
              <a:gd name="T55" fmla="*/ 711 h 779"/>
              <a:gd name="T56" fmla="*/ 621 w 778"/>
              <a:gd name="T57" fmla="*/ 657 h 779"/>
              <a:gd name="T58" fmla="*/ 686 w 778"/>
              <a:gd name="T59" fmla="*/ 583 h 779"/>
              <a:gd name="T60" fmla="*/ 727 w 778"/>
              <a:gd name="T61" fmla="*/ 492 h 779"/>
              <a:gd name="T62" fmla="*/ 743 w 778"/>
              <a:gd name="T63" fmla="*/ 390 h 779"/>
              <a:gd name="T64" fmla="*/ 727 w 778"/>
              <a:gd name="T65" fmla="*/ 288 h 779"/>
              <a:gd name="T66" fmla="*/ 686 w 778"/>
              <a:gd name="T67" fmla="*/ 197 h 779"/>
              <a:gd name="T68" fmla="*/ 621 w 778"/>
              <a:gd name="T69" fmla="*/ 123 h 779"/>
              <a:gd name="T70" fmla="*/ 538 w 778"/>
              <a:gd name="T71" fmla="*/ 68 h 779"/>
              <a:gd name="T72" fmla="*/ 441 w 778"/>
              <a:gd name="T73" fmla="*/ 39 h 779"/>
              <a:gd name="T74" fmla="*/ 389 w 778"/>
              <a:gd name="T75" fmla="*/ 0 h 779"/>
              <a:gd name="T76" fmla="*/ 492 w 778"/>
              <a:gd name="T77" fmla="*/ 15 h 779"/>
              <a:gd name="T78" fmla="*/ 585 w 778"/>
              <a:gd name="T79" fmla="*/ 54 h 779"/>
              <a:gd name="T80" fmla="*/ 665 w 778"/>
              <a:gd name="T81" fmla="*/ 114 h 779"/>
              <a:gd name="T82" fmla="*/ 725 w 778"/>
              <a:gd name="T83" fmla="*/ 194 h 779"/>
              <a:gd name="T84" fmla="*/ 764 w 778"/>
              <a:gd name="T85" fmla="*/ 287 h 779"/>
              <a:gd name="T86" fmla="*/ 778 w 778"/>
              <a:gd name="T87" fmla="*/ 390 h 779"/>
              <a:gd name="T88" fmla="*/ 764 w 778"/>
              <a:gd name="T89" fmla="*/ 494 h 779"/>
              <a:gd name="T90" fmla="*/ 725 w 778"/>
              <a:gd name="T91" fmla="*/ 587 h 779"/>
              <a:gd name="T92" fmla="*/ 665 w 778"/>
              <a:gd name="T93" fmla="*/ 665 h 779"/>
              <a:gd name="T94" fmla="*/ 585 w 778"/>
              <a:gd name="T95" fmla="*/ 725 h 779"/>
              <a:gd name="T96" fmla="*/ 492 w 778"/>
              <a:gd name="T97" fmla="*/ 765 h 779"/>
              <a:gd name="T98" fmla="*/ 389 w 778"/>
              <a:gd name="T99" fmla="*/ 779 h 779"/>
              <a:gd name="T100" fmla="*/ 285 w 778"/>
              <a:gd name="T101" fmla="*/ 765 h 779"/>
              <a:gd name="T102" fmla="*/ 192 w 778"/>
              <a:gd name="T103" fmla="*/ 725 h 779"/>
              <a:gd name="T104" fmla="*/ 114 w 778"/>
              <a:gd name="T105" fmla="*/ 665 h 779"/>
              <a:gd name="T106" fmla="*/ 54 w 778"/>
              <a:gd name="T107" fmla="*/ 587 h 779"/>
              <a:gd name="T108" fmla="*/ 14 w 778"/>
              <a:gd name="T109" fmla="*/ 494 h 779"/>
              <a:gd name="T110" fmla="*/ 0 w 778"/>
              <a:gd name="T111" fmla="*/ 390 h 779"/>
              <a:gd name="T112" fmla="*/ 14 w 778"/>
              <a:gd name="T113" fmla="*/ 287 h 779"/>
              <a:gd name="T114" fmla="*/ 54 w 778"/>
              <a:gd name="T115" fmla="*/ 194 h 779"/>
              <a:gd name="T116" fmla="*/ 114 w 778"/>
              <a:gd name="T117" fmla="*/ 114 h 779"/>
              <a:gd name="T118" fmla="*/ 192 w 778"/>
              <a:gd name="T119" fmla="*/ 54 h 779"/>
              <a:gd name="T120" fmla="*/ 285 w 778"/>
              <a:gd name="T121" fmla="*/ 15 h 779"/>
              <a:gd name="T122" fmla="*/ 389 w 778"/>
              <a:gd name="T123" fmla="*/ 0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78" h="779">
                <a:moveTo>
                  <a:pt x="381" y="259"/>
                </a:moveTo>
                <a:lnTo>
                  <a:pt x="353" y="331"/>
                </a:lnTo>
                <a:lnTo>
                  <a:pt x="344" y="354"/>
                </a:lnTo>
                <a:lnTo>
                  <a:pt x="262" y="354"/>
                </a:lnTo>
                <a:lnTo>
                  <a:pt x="311" y="392"/>
                </a:lnTo>
                <a:lnTo>
                  <a:pt x="331" y="407"/>
                </a:lnTo>
                <a:lnTo>
                  <a:pt x="323" y="431"/>
                </a:lnTo>
                <a:lnTo>
                  <a:pt x="298" y="507"/>
                </a:lnTo>
                <a:lnTo>
                  <a:pt x="360" y="462"/>
                </a:lnTo>
                <a:lnTo>
                  <a:pt x="381" y="447"/>
                </a:lnTo>
                <a:lnTo>
                  <a:pt x="402" y="462"/>
                </a:lnTo>
                <a:lnTo>
                  <a:pt x="462" y="507"/>
                </a:lnTo>
                <a:lnTo>
                  <a:pt x="437" y="431"/>
                </a:lnTo>
                <a:lnTo>
                  <a:pt x="429" y="407"/>
                </a:lnTo>
                <a:lnTo>
                  <a:pt x="449" y="392"/>
                </a:lnTo>
                <a:lnTo>
                  <a:pt x="498" y="354"/>
                </a:lnTo>
                <a:lnTo>
                  <a:pt x="416" y="354"/>
                </a:lnTo>
                <a:lnTo>
                  <a:pt x="407" y="331"/>
                </a:lnTo>
                <a:lnTo>
                  <a:pt x="381" y="259"/>
                </a:lnTo>
                <a:close/>
                <a:moveTo>
                  <a:pt x="381" y="159"/>
                </a:moveTo>
                <a:lnTo>
                  <a:pt x="441" y="318"/>
                </a:lnTo>
                <a:lnTo>
                  <a:pt x="600" y="318"/>
                </a:lnTo>
                <a:lnTo>
                  <a:pt x="471" y="420"/>
                </a:lnTo>
                <a:lnTo>
                  <a:pt x="531" y="601"/>
                </a:lnTo>
                <a:lnTo>
                  <a:pt x="381" y="491"/>
                </a:lnTo>
                <a:lnTo>
                  <a:pt x="229" y="601"/>
                </a:lnTo>
                <a:lnTo>
                  <a:pt x="289" y="420"/>
                </a:lnTo>
                <a:lnTo>
                  <a:pt x="160" y="318"/>
                </a:lnTo>
                <a:lnTo>
                  <a:pt x="319" y="318"/>
                </a:lnTo>
                <a:lnTo>
                  <a:pt x="381" y="159"/>
                </a:lnTo>
                <a:close/>
                <a:moveTo>
                  <a:pt x="389" y="35"/>
                </a:moveTo>
                <a:lnTo>
                  <a:pt x="336" y="39"/>
                </a:lnTo>
                <a:lnTo>
                  <a:pt x="287" y="51"/>
                </a:lnTo>
                <a:lnTo>
                  <a:pt x="239" y="68"/>
                </a:lnTo>
                <a:lnTo>
                  <a:pt x="196" y="93"/>
                </a:lnTo>
                <a:lnTo>
                  <a:pt x="157" y="123"/>
                </a:lnTo>
                <a:lnTo>
                  <a:pt x="122" y="157"/>
                </a:lnTo>
                <a:lnTo>
                  <a:pt x="93" y="197"/>
                </a:lnTo>
                <a:lnTo>
                  <a:pt x="68" y="241"/>
                </a:lnTo>
                <a:lnTo>
                  <a:pt x="50" y="288"/>
                </a:lnTo>
                <a:lnTo>
                  <a:pt x="39" y="338"/>
                </a:lnTo>
                <a:lnTo>
                  <a:pt x="35" y="390"/>
                </a:lnTo>
                <a:lnTo>
                  <a:pt x="39" y="443"/>
                </a:lnTo>
                <a:lnTo>
                  <a:pt x="50" y="492"/>
                </a:lnTo>
                <a:lnTo>
                  <a:pt x="68" y="539"/>
                </a:lnTo>
                <a:lnTo>
                  <a:pt x="93" y="583"/>
                </a:lnTo>
                <a:lnTo>
                  <a:pt x="122" y="622"/>
                </a:lnTo>
                <a:lnTo>
                  <a:pt x="157" y="657"/>
                </a:lnTo>
                <a:lnTo>
                  <a:pt x="196" y="686"/>
                </a:lnTo>
                <a:lnTo>
                  <a:pt x="239" y="711"/>
                </a:lnTo>
                <a:lnTo>
                  <a:pt x="287" y="729"/>
                </a:lnTo>
                <a:lnTo>
                  <a:pt x="336" y="740"/>
                </a:lnTo>
                <a:lnTo>
                  <a:pt x="389" y="744"/>
                </a:lnTo>
                <a:lnTo>
                  <a:pt x="441" y="740"/>
                </a:lnTo>
                <a:lnTo>
                  <a:pt x="491" y="729"/>
                </a:lnTo>
                <a:lnTo>
                  <a:pt x="538" y="711"/>
                </a:lnTo>
                <a:lnTo>
                  <a:pt x="581" y="686"/>
                </a:lnTo>
                <a:lnTo>
                  <a:pt x="621" y="657"/>
                </a:lnTo>
                <a:lnTo>
                  <a:pt x="655" y="622"/>
                </a:lnTo>
                <a:lnTo>
                  <a:pt x="686" y="583"/>
                </a:lnTo>
                <a:lnTo>
                  <a:pt x="709" y="539"/>
                </a:lnTo>
                <a:lnTo>
                  <a:pt x="727" y="492"/>
                </a:lnTo>
                <a:lnTo>
                  <a:pt x="739" y="443"/>
                </a:lnTo>
                <a:lnTo>
                  <a:pt x="743" y="390"/>
                </a:lnTo>
                <a:lnTo>
                  <a:pt x="739" y="338"/>
                </a:lnTo>
                <a:lnTo>
                  <a:pt x="727" y="288"/>
                </a:lnTo>
                <a:lnTo>
                  <a:pt x="709" y="241"/>
                </a:lnTo>
                <a:lnTo>
                  <a:pt x="686" y="197"/>
                </a:lnTo>
                <a:lnTo>
                  <a:pt x="655" y="157"/>
                </a:lnTo>
                <a:lnTo>
                  <a:pt x="621" y="123"/>
                </a:lnTo>
                <a:lnTo>
                  <a:pt x="581" y="93"/>
                </a:lnTo>
                <a:lnTo>
                  <a:pt x="538" y="68"/>
                </a:lnTo>
                <a:lnTo>
                  <a:pt x="491" y="51"/>
                </a:lnTo>
                <a:lnTo>
                  <a:pt x="441" y="39"/>
                </a:lnTo>
                <a:lnTo>
                  <a:pt x="389" y="35"/>
                </a:lnTo>
                <a:close/>
                <a:moveTo>
                  <a:pt x="389" y="0"/>
                </a:moveTo>
                <a:lnTo>
                  <a:pt x="442" y="4"/>
                </a:lnTo>
                <a:lnTo>
                  <a:pt x="492" y="15"/>
                </a:lnTo>
                <a:lnTo>
                  <a:pt x="540" y="32"/>
                </a:lnTo>
                <a:lnTo>
                  <a:pt x="585" y="54"/>
                </a:lnTo>
                <a:lnTo>
                  <a:pt x="627" y="81"/>
                </a:lnTo>
                <a:lnTo>
                  <a:pt x="665" y="114"/>
                </a:lnTo>
                <a:lnTo>
                  <a:pt x="697" y="152"/>
                </a:lnTo>
                <a:lnTo>
                  <a:pt x="725" y="194"/>
                </a:lnTo>
                <a:lnTo>
                  <a:pt x="747" y="238"/>
                </a:lnTo>
                <a:lnTo>
                  <a:pt x="764" y="287"/>
                </a:lnTo>
                <a:lnTo>
                  <a:pt x="774" y="337"/>
                </a:lnTo>
                <a:lnTo>
                  <a:pt x="778" y="390"/>
                </a:lnTo>
                <a:lnTo>
                  <a:pt x="774" y="443"/>
                </a:lnTo>
                <a:lnTo>
                  <a:pt x="764" y="494"/>
                </a:lnTo>
                <a:lnTo>
                  <a:pt x="747" y="541"/>
                </a:lnTo>
                <a:lnTo>
                  <a:pt x="725" y="587"/>
                </a:lnTo>
                <a:lnTo>
                  <a:pt x="697" y="627"/>
                </a:lnTo>
                <a:lnTo>
                  <a:pt x="665" y="665"/>
                </a:lnTo>
                <a:lnTo>
                  <a:pt x="627" y="698"/>
                </a:lnTo>
                <a:lnTo>
                  <a:pt x="585" y="725"/>
                </a:lnTo>
                <a:lnTo>
                  <a:pt x="540" y="749"/>
                </a:lnTo>
                <a:lnTo>
                  <a:pt x="492" y="765"/>
                </a:lnTo>
                <a:lnTo>
                  <a:pt x="442" y="775"/>
                </a:lnTo>
                <a:lnTo>
                  <a:pt x="389" y="779"/>
                </a:lnTo>
                <a:lnTo>
                  <a:pt x="336" y="775"/>
                </a:lnTo>
                <a:lnTo>
                  <a:pt x="285" y="765"/>
                </a:lnTo>
                <a:lnTo>
                  <a:pt x="238" y="749"/>
                </a:lnTo>
                <a:lnTo>
                  <a:pt x="192" y="725"/>
                </a:lnTo>
                <a:lnTo>
                  <a:pt x="152" y="698"/>
                </a:lnTo>
                <a:lnTo>
                  <a:pt x="114" y="665"/>
                </a:lnTo>
                <a:lnTo>
                  <a:pt x="81" y="627"/>
                </a:lnTo>
                <a:lnTo>
                  <a:pt x="54" y="587"/>
                </a:lnTo>
                <a:lnTo>
                  <a:pt x="30" y="541"/>
                </a:lnTo>
                <a:lnTo>
                  <a:pt x="14" y="494"/>
                </a:lnTo>
                <a:lnTo>
                  <a:pt x="4" y="443"/>
                </a:lnTo>
                <a:lnTo>
                  <a:pt x="0" y="390"/>
                </a:lnTo>
                <a:lnTo>
                  <a:pt x="4" y="337"/>
                </a:lnTo>
                <a:lnTo>
                  <a:pt x="14" y="287"/>
                </a:lnTo>
                <a:lnTo>
                  <a:pt x="30" y="238"/>
                </a:lnTo>
                <a:lnTo>
                  <a:pt x="54" y="194"/>
                </a:lnTo>
                <a:lnTo>
                  <a:pt x="81" y="152"/>
                </a:lnTo>
                <a:lnTo>
                  <a:pt x="114" y="114"/>
                </a:lnTo>
                <a:lnTo>
                  <a:pt x="152" y="81"/>
                </a:lnTo>
                <a:lnTo>
                  <a:pt x="192" y="54"/>
                </a:lnTo>
                <a:lnTo>
                  <a:pt x="238" y="32"/>
                </a:lnTo>
                <a:lnTo>
                  <a:pt x="285" y="15"/>
                </a:lnTo>
                <a:lnTo>
                  <a:pt x="336" y="4"/>
                </a:lnTo>
                <a:lnTo>
                  <a:pt x="38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63" name="Freeform 60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242927" y="3314867"/>
            <a:ext cx="444807" cy="445380"/>
          </a:xfrm>
          <a:custGeom>
            <a:avLst/>
            <a:gdLst>
              <a:gd name="T0" fmla="*/ 659 w 778"/>
              <a:gd name="T1" fmla="*/ 585 h 779"/>
              <a:gd name="T2" fmla="*/ 671 w 778"/>
              <a:gd name="T3" fmla="*/ 597 h 779"/>
              <a:gd name="T4" fmla="*/ 668 w 778"/>
              <a:gd name="T5" fmla="*/ 613 h 779"/>
              <a:gd name="T6" fmla="*/ 654 w 778"/>
              <a:gd name="T7" fmla="*/ 619 h 779"/>
              <a:gd name="T8" fmla="*/ 326 w 778"/>
              <a:gd name="T9" fmla="*/ 617 h 779"/>
              <a:gd name="T10" fmla="*/ 318 w 778"/>
              <a:gd name="T11" fmla="*/ 602 h 779"/>
              <a:gd name="T12" fmla="*/ 326 w 778"/>
              <a:gd name="T13" fmla="*/ 588 h 779"/>
              <a:gd name="T14" fmla="*/ 176 w 778"/>
              <a:gd name="T15" fmla="*/ 532 h 779"/>
              <a:gd name="T16" fmla="*/ 205 w 778"/>
              <a:gd name="T17" fmla="*/ 615 h 779"/>
              <a:gd name="T18" fmla="*/ 128 w 778"/>
              <a:gd name="T19" fmla="*/ 673 h 779"/>
              <a:gd name="T20" fmla="*/ 158 w 778"/>
              <a:gd name="T21" fmla="*/ 583 h 779"/>
              <a:gd name="T22" fmla="*/ 654 w 778"/>
              <a:gd name="T23" fmla="*/ 372 h 779"/>
              <a:gd name="T24" fmla="*/ 668 w 778"/>
              <a:gd name="T25" fmla="*/ 380 h 779"/>
              <a:gd name="T26" fmla="*/ 671 w 778"/>
              <a:gd name="T27" fmla="*/ 395 h 779"/>
              <a:gd name="T28" fmla="*/ 659 w 778"/>
              <a:gd name="T29" fmla="*/ 406 h 779"/>
              <a:gd name="T30" fmla="*/ 331 w 778"/>
              <a:gd name="T31" fmla="*/ 406 h 779"/>
              <a:gd name="T32" fmla="*/ 319 w 778"/>
              <a:gd name="T33" fmla="*/ 395 h 779"/>
              <a:gd name="T34" fmla="*/ 322 w 778"/>
              <a:gd name="T35" fmla="*/ 380 h 779"/>
              <a:gd name="T36" fmla="*/ 336 w 778"/>
              <a:gd name="T37" fmla="*/ 372 h 779"/>
              <a:gd name="T38" fmla="*/ 247 w 778"/>
              <a:gd name="T39" fmla="*/ 371 h 779"/>
              <a:gd name="T40" fmla="*/ 176 w 778"/>
              <a:gd name="T41" fmla="*/ 426 h 779"/>
              <a:gd name="T42" fmla="*/ 106 w 778"/>
              <a:gd name="T43" fmla="*/ 371 h 779"/>
              <a:gd name="T44" fmla="*/ 336 w 778"/>
              <a:gd name="T45" fmla="*/ 160 h 779"/>
              <a:gd name="T46" fmla="*/ 664 w 778"/>
              <a:gd name="T47" fmla="*/ 164 h 779"/>
              <a:gd name="T48" fmla="*/ 672 w 778"/>
              <a:gd name="T49" fmla="*/ 177 h 779"/>
              <a:gd name="T50" fmla="*/ 664 w 778"/>
              <a:gd name="T51" fmla="*/ 191 h 779"/>
              <a:gd name="T52" fmla="*/ 336 w 778"/>
              <a:gd name="T53" fmla="*/ 195 h 779"/>
              <a:gd name="T54" fmla="*/ 322 w 778"/>
              <a:gd name="T55" fmla="*/ 187 h 779"/>
              <a:gd name="T56" fmla="*/ 319 w 778"/>
              <a:gd name="T57" fmla="*/ 172 h 779"/>
              <a:gd name="T58" fmla="*/ 331 w 778"/>
              <a:gd name="T59" fmla="*/ 161 h 779"/>
              <a:gd name="T60" fmla="*/ 196 w 778"/>
              <a:gd name="T61" fmla="*/ 159 h 779"/>
              <a:gd name="T62" fmla="*/ 225 w 778"/>
              <a:gd name="T63" fmla="*/ 249 h 779"/>
              <a:gd name="T64" fmla="*/ 148 w 778"/>
              <a:gd name="T65" fmla="*/ 190 h 779"/>
              <a:gd name="T66" fmla="*/ 176 w 778"/>
              <a:gd name="T67" fmla="*/ 106 h 779"/>
              <a:gd name="T68" fmla="*/ 46 w 778"/>
              <a:gd name="T69" fmla="*/ 46 h 779"/>
              <a:gd name="T70" fmla="*/ 35 w 778"/>
              <a:gd name="T71" fmla="*/ 708 h 779"/>
              <a:gd name="T72" fmla="*/ 57 w 778"/>
              <a:gd name="T73" fmla="*/ 741 h 779"/>
              <a:gd name="T74" fmla="*/ 721 w 778"/>
              <a:gd name="T75" fmla="*/ 741 h 779"/>
              <a:gd name="T76" fmla="*/ 743 w 778"/>
              <a:gd name="T77" fmla="*/ 708 h 779"/>
              <a:gd name="T78" fmla="*/ 732 w 778"/>
              <a:gd name="T79" fmla="*/ 46 h 779"/>
              <a:gd name="T80" fmla="*/ 70 w 778"/>
              <a:gd name="T81" fmla="*/ 35 h 779"/>
              <a:gd name="T82" fmla="*/ 730 w 778"/>
              <a:gd name="T83" fmla="*/ 4 h 779"/>
              <a:gd name="T84" fmla="*/ 774 w 778"/>
              <a:gd name="T85" fmla="*/ 49 h 779"/>
              <a:gd name="T86" fmla="*/ 774 w 778"/>
              <a:gd name="T87" fmla="*/ 731 h 779"/>
              <a:gd name="T88" fmla="*/ 730 w 778"/>
              <a:gd name="T89" fmla="*/ 775 h 779"/>
              <a:gd name="T90" fmla="*/ 48 w 778"/>
              <a:gd name="T91" fmla="*/ 775 h 779"/>
              <a:gd name="T92" fmla="*/ 4 w 778"/>
              <a:gd name="T93" fmla="*/ 731 h 779"/>
              <a:gd name="T94" fmla="*/ 4 w 778"/>
              <a:gd name="T95" fmla="*/ 49 h 779"/>
              <a:gd name="T96" fmla="*/ 48 w 778"/>
              <a:gd name="T97" fmla="*/ 4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78" h="779">
                <a:moveTo>
                  <a:pt x="336" y="584"/>
                </a:moveTo>
                <a:lnTo>
                  <a:pt x="654" y="584"/>
                </a:lnTo>
                <a:lnTo>
                  <a:pt x="659" y="585"/>
                </a:lnTo>
                <a:lnTo>
                  <a:pt x="664" y="588"/>
                </a:lnTo>
                <a:lnTo>
                  <a:pt x="668" y="592"/>
                </a:lnTo>
                <a:lnTo>
                  <a:pt x="671" y="597"/>
                </a:lnTo>
                <a:lnTo>
                  <a:pt x="672" y="602"/>
                </a:lnTo>
                <a:lnTo>
                  <a:pt x="671" y="608"/>
                </a:lnTo>
                <a:lnTo>
                  <a:pt x="668" y="613"/>
                </a:lnTo>
                <a:lnTo>
                  <a:pt x="664" y="617"/>
                </a:lnTo>
                <a:lnTo>
                  <a:pt x="659" y="619"/>
                </a:lnTo>
                <a:lnTo>
                  <a:pt x="654" y="619"/>
                </a:lnTo>
                <a:lnTo>
                  <a:pt x="336" y="619"/>
                </a:lnTo>
                <a:lnTo>
                  <a:pt x="331" y="619"/>
                </a:lnTo>
                <a:lnTo>
                  <a:pt x="326" y="617"/>
                </a:lnTo>
                <a:lnTo>
                  <a:pt x="322" y="613"/>
                </a:lnTo>
                <a:lnTo>
                  <a:pt x="319" y="608"/>
                </a:lnTo>
                <a:lnTo>
                  <a:pt x="318" y="602"/>
                </a:lnTo>
                <a:lnTo>
                  <a:pt x="319" y="597"/>
                </a:lnTo>
                <a:lnTo>
                  <a:pt x="322" y="592"/>
                </a:lnTo>
                <a:lnTo>
                  <a:pt x="326" y="588"/>
                </a:lnTo>
                <a:lnTo>
                  <a:pt x="331" y="585"/>
                </a:lnTo>
                <a:lnTo>
                  <a:pt x="336" y="584"/>
                </a:lnTo>
                <a:close/>
                <a:moveTo>
                  <a:pt x="176" y="532"/>
                </a:moveTo>
                <a:lnTo>
                  <a:pt x="196" y="583"/>
                </a:lnTo>
                <a:lnTo>
                  <a:pt x="247" y="583"/>
                </a:lnTo>
                <a:lnTo>
                  <a:pt x="205" y="615"/>
                </a:lnTo>
                <a:lnTo>
                  <a:pt x="225" y="673"/>
                </a:lnTo>
                <a:lnTo>
                  <a:pt x="176" y="638"/>
                </a:lnTo>
                <a:lnTo>
                  <a:pt x="128" y="673"/>
                </a:lnTo>
                <a:lnTo>
                  <a:pt x="148" y="615"/>
                </a:lnTo>
                <a:lnTo>
                  <a:pt x="106" y="583"/>
                </a:lnTo>
                <a:lnTo>
                  <a:pt x="158" y="583"/>
                </a:lnTo>
                <a:lnTo>
                  <a:pt x="176" y="532"/>
                </a:lnTo>
                <a:close/>
                <a:moveTo>
                  <a:pt x="336" y="372"/>
                </a:moveTo>
                <a:lnTo>
                  <a:pt x="654" y="372"/>
                </a:lnTo>
                <a:lnTo>
                  <a:pt x="659" y="373"/>
                </a:lnTo>
                <a:lnTo>
                  <a:pt x="664" y="376"/>
                </a:lnTo>
                <a:lnTo>
                  <a:pt x="668" y="380"/>
                </a:lnTo>
                <a:lnTo>
                  <a:pt x="671" y="384"/>
                </a:lnTo>
                <a:lnTo>
                  <a:pt x="672" y="390"/>
                </a:lnTo>
                <a:lnTo>
                  <a:pt x="671" y="395"/>
                </a:lnTo>
                <a:lnTo>
                  <a:pt x="668" y="401"/>
                </a:lnTo>
                <a:lnTo>
                  <a:pt x="664" y="405"/>
                </a:lnTo>
                <a:lnTo>
                  <a:pt x="659" y="406"/>
                </a:lnTo>
                <a:lnTo>
                  <a:pt x="654" y="407"/>
                </a:lnTo>
                <a:lnTo>
                  <a:pt x="336" y="407"/>
                </a:lnTo>
                <a:lnTo>
                  <a:pt x="331" y="406"/>
                </a:lnTo>
                <a:lnTo>
                  <a:pt x="326" y="405"/>
                </a:lnTo>
                <a:lnTo>
                  <a:pt x="322" y="401"/>
                </a:lnTo>
                <a:lnTo>
                  <a:pt x="319" y="395"/>
                </a:lnTo>
                <a:lnTo>
                  <a:pt x="318" y="390"/>
                </a:lnTo>
                <a:lnTo>
                  <a:pt x="319" y="384"/>
                </a:lnTo>
                <a:lnTo>
                  <a:pt x="322" y="380"/>
                </a:lnTo>
                <a:lnTo>
                  <a:pt x="326" y="376"/>
                </a:lnTo>
                <a:lnTo>
                  <a:pt x="331" y="373"/>
                </a:lnTo>
                <a:lnTo>
                  <a:pt x="336" y="372"/>
                </a:lnTo>
                <a:close/>
                <a:moveTo>
                  <a:pt x="176" y="320"/>
                </a:moveTo>
                <a:lnTo>
                  <a:pt x="196" y="371"/>
                </a:lnTo>
                <a:lnTo>
                  <a:pt x="247" y="371"/>
                </a:lnTo>
                <a:lnTo>
                  <a:pt x="205" y="402"/>
                </a:lnTo>
                <a:lnTo>
                  <a:pt x="225" y="461"/>
                </a:lnTo>
                <a:lnTo>
                  <a:pt x="176" y="426"/>
                </a:lnTo>
                <a:lnTo>
                  <a:pt x="128" y="461"/>
                </a:lnTo>
                <a:lnTo>
                  <a:pt x="148" y="402"/>
                </a:lnTo>
                <a:lnTo>
                  <a:pt x="106" y="371"/>
                </a:lnTo>
                <a:lnTo>
                  <a:pt x="158" y="371"/>
                </a:lnTo>
                <a:lnTo>
                  <a:pt x="176" y="320"/>
                </a:lnTo>
                <a:close/>
                <a:moveTo>
                  <a:pt x="336" y="160"/>
                </a:moveTo>
                <a:lnTo>
                  <a:pt x="654" y="160"/>
                </a:lnTo>
                <a:lnTo>
                  <a:pt x="659" y="161"/>
                </a:lnTo>
                <a:lnTo>
                  <a:pt x="664" y="164"/>
                </a:lnTo>
                <a:lnTo>
                  <a:pt x="668" y="168"/>
                </a:lnTo>
                <a:lnTo>
                  <a:pt x="671" y="172"/>
                </a:lnTo>
                <a:lnTo>
                  <a:pt x="672" y="177"/>
                </a:lnTo>
                <a:lnTo>
                  <a:pt x="671" y="183"/>
                </a:lnTo>
                <a:lnTo>
                  <a:pt x="668" y="187"/>
                </a:lnTo>
                <a:lnTo>
                  <a:pt x="664" y="191"/>
                </a:lnTo>
                <a:lnTo>
                  <a:pt x="659" y="194"/>
                </a:lnTo>
                <a:lnTo>
                  <a:pt x="654" y="195"/>
                </a:lnTo>
                <a:lnTo>
                  <a:pt x="336" y="195"/>
                </a:lnTo>
                <a:lnTo>
                  <a:pt x="331" y="194"/>
                </a:lnTo>
                <a:lnTo>
                  <a:pt x="326" y="191"/>
                </a:lnTo>
                <a:lnTo>
                  <a:pt x="322" y="187"/>
                </a:lnTo>
                <a:lnTo>
                  <a:pt x="319" y="183"/>
                </a:lnTo>
                <a:lnTo>
                  <a:pt x="318" y="177"/>
                </a:lnTo>
                <a:lnTo>
                  <a:pt x="319" y="172"/>
                </a:lnTo>
                <a:lnTo>
                  <a:pt x="322" y="168"/>
                </a:lnTo>
                <a:lnTo>
                  <a:pt x="326" y="164"/>
                </a:lnTo>
                <a:lnTo>
                  <a:pt x="331" y="161"/>
                </a:lnTo>
                <a:lnTo>
                  <a:pt x="336" y="160"/>
                </a:lnTo>
                <a:close/>
                <a:moveTo>
                  <a:pt x="176" y="106"/>
                </a:moveTo>
                <a:lnTo>
                  <a:pt x="196" y="159"/>
                </a:lnTo>
                <a:lnTo>
                  <a:pt x="247" y="159"/>
                </a:lnTo>
                <a:lnTo>
                  <a:pt x="205" y="190"/>
                </a:lnTo>
                <a:lnTo>
                  <a:pt x="225" y="249"/>
                </a:lnTo>
                <a:lnTo>
                  <a:pt x="176" y="214"/>
                </a:lnTo>
                <a:lnTo>
                  <a:pt x="128" y="249"/>
                </a:lnTo>
                <a:lnTo>
                  <a:pt x="148" y="190"/>
                </a:lnTo>
                <a:lnTo>
                  <a:pt x="106" y="159"/>
                </a:lnTo>
                <a:lnTo>
                  <a:pt x="158" y="159"/>
                </a:lnTo>
                <a:lnTo>
                  <a:pt x="176" y="106"/>
                </a:lnTo>
                <a:close/>
                <a:moveTo>
                  <a:pt x="70" y="35"/>
                </a:moveTo>
                <a:lnTo>
                  <a:pt x="57" y="38"/>
                </a:lnTo>
                <a:lnTo>
                  <a:pt x="46" y="46"/>
                </a:lnTo>
                <a:lnTo>
                  <a:pt x="38" y="58"/>
                </a:lnTo>
                <a:lnTo>
                  <a:pt x="35" y="71"/>
                </a:lnTo>
                <a:lnTo>
                  <a:pt x="35" y="708"/>
                </a:lnTo>
                <a:lnTo>
                  <a:pt x="38" y="721"/>
                </a:lnTo>
                <a:lnTo>
                  <a:pt x="46" y="733"/>
                </a:lnTo>
                <a:lnTo>
                  <a:pt x="57" y="741"/>
                </a:lnTo>
                <a:lnTo>
                  <a:pt x="70" y="744"/>
                </a:lnTo>
                <a:lnTo>
                  <a:pt x="708" y="744"/>
                </a:lnTo>
                <a:lnTo>
                  <a:pt x="721" y="741"/>
                </a:lnTo>
                <a:lnTo>
                  <a:pt x="732" y="733"/>
                </a:lnTo>
                <a:lnTo>
                  <a:pt x="740" y="721"/>
                </a:lnTo>
                <a:lnTo>
                  <a:pt x="743" y="708"/>
                </a:lnTo>
                <a:lnTo>
                  <a:pt x="743" y="71"/>
                </a:lnTo>
                <a:lnTo>
                  <a:pt x="740" y="58"/>
                </a:lnTo>
                <a:lnTo>
                  <a:pt x="732" y="46"/>
                </a:lnTo>
                <a:lnTo>
                  <a:pt x="721" y="38"/>
                </a:lnTo>
                <a:lnTo>
                  <a:pt x="708" y="35"/>
                </a:lnTo>
                <a:lnTo>
                  <a:pt x="70" y="35"/>
                </a:lnTo>
                <a:close/>
                <a:moveTo>
                  <a:pt x="70" y="0"/>
                </a:moveTo>
                <a:lnTo>
                  <a:pt x="708" y="0"/>
                </a:lnTo>
                <a:lnTo>
                  <a:pt x="730" y="4"/>
                </a:lnTo>
                <a:lnTo>
                  <a:pt x="749" y="15"/>
                </a:lnTo>
                <a:lnTo>
                  <a:pt x="764" y="29"/>
                </a:lnTo>
                <a:lnTo>
                  <a:pt x="774" y="49"/>
                </a:lnTo>
                <a:lnTo>
                  <a:pt x="778" y="71"/>
                </a:lnTo>
                <a:lnTo>
                  <a:pt x="778" y="708"/>
                </a:lnTo>
                <a:lnTo>
                  <a:pt x="774" y="731"/>
                </a:lnTo>
                <a:lnTo>
                  <a:pt x="764" y="750"/>
                </a:lnTo>
                <a:lnTo>
                  <a:pt x="749" y="766"/>
                </a:lnTo>
                <a:lnTo>
                  <a:pt x="730" y="775"/>
                </a:lnTo>
                <a:lnTo>
                  <a:pt x="708" y="779"/>
                </a:lnTo>
                <a:lnTo>
                  <a:pt x="70" y="779"/>
                </a:lnTo>
                <a:lnTo>
                  <a:pt x="48" y="775"/>
                </a:lnTo>
                <a:lnTo>
                  <a:pt x="29" y="766"/>
                </a:lnTo>
                <a:lnTo>
                  <a:pt x="14" y="750"/>
                </a:lnTo>
                <a:lnTo>
                  <a:pt x="4" y="731"/>
                </a:lnTo>
                <a:lnTo>
                  <a:pt x="0" y="708"/>
                </a:lnTo>
                <a:lnTo>
                  <a:pt x="0" y="71"/>
                </a:lnTo>
                <a:lnTo>
                  <a:pt x="4" y="49"/>
                </a:lnTo>
                <a:lnTo>
                  <a:pt x="14" y="29"/>
                </a:lnTo>
                <a:lnTo>
                  <a:pt x="29" y="15"/>
                </a:lnTo>
                <a:lnTo>
                  <a:pt x="48" y="4"/>
                </a:lnTo>
                <a:lnTo>
                  <a:pt x="7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64" name="Freeform 61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099979" y="3314867"/>
            <a:ext cx="444807" cy="445380"/>
          </a:xfrm>
          <a:custGeom>
            <a:avLst/>
            <a:gdLst>
              <a:gd name="T0" fmla="*/ 523 w 778"/>
              <a:gd name="T1" fmla="*/ 499 h 779"/>
              <a:gd name="T2" fmla="*/ 531 w 778"/>
              <a:gd name="T3" fmla="*/ 513 h 779"/>
              <a:gd name="T4" fmla="*/ 526 w 778"/>
              <a:gd name="T5" fmla="*/ 526 h 779"/>
              <a:gd name="T6" fmla="*/ 412 w 778"/>
              <a:gd name="T7" fmla="*/ 636 h 779"/>
              <a:gd name="T8" fmla="*/ 396 w 778"/>
              <a:gd name="T9" fmla="*/ 634 h 779"/>
              <a:gd name="T10" fmla="*/ 390 w 778"/>
              <a:gd name="T11" fmla="*/ 619 h 779"/>
              <a:gd name="T12" fmla="*/ 395 w 778"/>
              <a:gd name="T13" fmla="*/ 608 h 779"/>
              <a:gd name="T14" fmla="*/ 509 w 778"/>
              <a:gd name="T15" fmla="*/ 496 h 779"/>
              <a:gd name="T16" fmla="*/ 376 w 778"/>
              <a:gd name="T17" fmla="*/ 496 h 779"/>
              <a:gd name="T18" fmla="*/ 388 w 778"/>
              <a:gd name="T19" fmla="*/ 508 h 779"/>
              <a:gd name="T20" fmla="*/ 387 w 778"/>
              <a:gd name="T21" fmla="*/ 522 h 779"/>
              <a:gd name="T22" fmla="*/ 345 w 778"/>
              <a:gd name="T23" fmla="*/ 564 h 779"/>
              <a:gd name="T24" fmla="*/ 331 w 778"/>
              <a:gd name="T25" fmla="*/ 566 h 779"/>
              <a:gd name="T26" fmla="*/ 319 w 778"/>
              <a:gd name="T27" fmla="*/ 555 h 779"/>
              <a:gd name="T28" fmla="*/ 322 w 778"/>
              <a:gd name="T29" fmla="*/ 539 h 779"/>
              <a:gd name="T30" fmla="*/ 362 w 778"/>
              <a:gd name="T31" fmla="*/ 499 h 779"/>
              <a:gd name="T32" fmla="*/ 495 w 778"/>
              <a:gd name="T33" fmla="*/ 372 h 779"/>
              <a:gd name="T34" fmla="*/ 510 w 778"/>
              <a:gd name="T35" fmla="*/ 380 h 779"/>
              <a:gd name="T36" fmla="*/ 513 w 778"/>
              <a:gd name="T37" fmla="*/ 394 h 779"/>
              <a:gd name="T38" fmla="*/ 437 w 778"/>
              <a:gd name="T39" fmla="*/ 473 h 779"/>
              <a:gd name="T40" fmla="*/ 425 w 778"/>
              <a:gd name="T41" fmla="*/ 478 h 779"/>
              <a:gd name="T42" fmla="*/ 410 w 778"/>
              <a:gd name="T43" fmla="*/ 471 h 779"/>
              <a:gd name="T44" fmla="*/ 408 w 778"/>
              <a:gd name="T45" fmla="*/ 456 h 779"/>
              <a:gd name="T46" fmla="*/ 482 w 778"/>
              <a:gd name="T47" fmla="*/ 377 h 779"/>
              <a:gd name="T48" fmla="*/ 495 w 778"/>
              <a:gd name="T49" fmla="*/ 372 h 779"/>
              <a:gd name="T50" fmla="*/ 149 w 778"/>
              <a:gd name="T51" fmla="*/ 145 h 779"/>
              <a:gd name="T52" fmla="*/ 142 w 778"/>
              <a:gd name="T53" fmla="*/ 160 h 779"/>
              <a:gd name="T54" fmla="*/ 149 w 778"/>
              <a:gd name="T55" fmla="*/ 174 h 779"/>
              <a:gd name="T56" fmla="*/ 165 w 778"/>
              <a:gd name="T57" fmla="*/ 177 h 779"/>
              <a:gd name="T58" fmla="*/ 176 w 778"/>
              <a:gd name="T59" fmla="*/ 165 h 779"/>
              <a:gd name="T60" fmla="*/ 174 w 778"/>
              <a:gd name="T61" fmla="*/ 149 h 779"/>
              <a:gd name="T62" fmla="*/ 159 w 778"/>
              <a:gd name="T63" fmla="*/ 142 h 779"/>
              <a:gd name="T64" fmla="*/ 191 w 778"/>
              <a:gd name="T65" fmla="*/ 117 h 779"/>
              <a:gd name="T66" fmla="*/ 213 w 778"/>
              <a:gd name="T67" fmla="*/ 160 h 779"/>
              <a:gd name="T68" fmla="*/ 191 w 778"/>
              <a:gd name="T69" fmla="*/ 203 h 779"/>
              <a:gd name="T70" fmla="*/ 142 w 778"/>
              <a:gd name="T71" fmla="*/ 210 h 779"/>
              <a:gd name="T72" fmla="*/ 110 w 778"/>
              <a:gd name="T73" fmla="*/ 177 h 779"/>
              <a:gd name="T74" fmla="*/ 116 w 778"/>
              <a:gd name="T75" fmla="*/ 128 h 779"/>
              <a:gd name="T76" fmla="*/ 159 w 778"/>
              <a:gd name="T77" fmla="*/ 106 h 779"/>
              <a:gd name="T78" fmla="*/ 43 w 778"/>
              <a:gd name="T79" fmla="*/ 39 h 779"/>
              <a:gd name="T80" fmla="*/ 35 w 778"/>
              <a:gd name="T81" fmla="*/ 54 h 779"/>
              <a:gd name="T82" fmla="*/ 735 w 778"/>
              <a:gd name="T83" fmla="*/ 407 h 779"/>
              <a:gd name="T84" fmla="*/ 53 w 778"/>
              <a:gd name="T85" fmla="*/ 0 h 779"/>
              <a:gd name="T86" fmla="*/ 380 w 778"/>
              <a:gd name="T87" fmla="*/ 3 h 779"/>
              <a:gd name="T88" fmla="*/ 775 w 778"/>
              <a:gd name="T89" fmla="*/ 398 h 779"/>
              <a:gd name="T90" fmla="*/ 778 w 778"/>
              <a:gd name="T91" fmla="*/ 413 h 779"/>
              <a:gd name="T92" fmla="*/ 420 w 778"/>
              <a:gd name="T93" fmla="*/ 774 h 779"/>
              <a:gd name="T94" fmla="*/ 407 w 778"/>
              <a:gd name="T95" fmla="*/ 779 h 779"/>
              <a:gd name="T96" fmla="*/ 395 w 778"/>
              <a:gd name="T97" fmla="*/ 774 h 779"/>
              <a:gd name="T98" fmla="*/ 1 w 778"/>
              <a:gd name="T99" fmla="*/ 377 h 779"/>
              <a:gd name="T100" fmla="*/ 2 w 778"/>
              <a:gd name="T101" fmla="*/ 37 h 779"/>
              <a:gd name="T102" fmla="*/ 36 w 778"/>
              <a:gd name="T103" fmla="*/ 3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78" h="779">
                <a:moveTo>
                  <a:pt x="513" y="496"/>
                </a:moveTo>
                <a:lnTo>
                  <a:pt x="519" y="496"/>
                </a:lnTo>
                <a:lnTo>
                  <a:pt x="523" y="499"/>
                </a:lnTo>
                <a:lnTo>
                  <a:pt x="527" y="503"/>
                </a:lnTo>
                <a:lnTo>
                  <a:pt x="530" y="508"/>
                </a:lnTo>
                <a:lnTo>
                  <a:pt x="531" y="513"/>
                </a:lnTo>
                <a:lnTo>
                  <a:pt x="530" y="519"/>
                </a:lnTo>
                <a:lnTo>
                  <a:pt x="528" y="522"/>
                </a:lnTo>
                <a:lnTo>
                  <a:pt x="526" y="526"/>
                </a:lnTo>
                <a:lnTo>
                  <a:pt x="420" y="632"/>
                </a:lnTo>
                <a:lnTo>
                  <a:pt x="416" y="635"/>
                </a:lnTo>
                <a:lnTo>
                  <a:pt x="412" y="636"/>
                </a:lnTo>
                <a:lnTo>
                  <a:pt x="407" y="638"/>
                </a:lnTo>
                <a:lnTo>
                  <a:pt x="401" y="636"/>
                </a:lnTo>
                <a:lnTo>
                  <a:pt x="396" y="634"/>
                </a:lnTo>
                <a:lnTo>
                  <a:pt x="392" y="630"/>
                </a:lnTo>
                <a:lnTo>
                  <a:pt x="390" y="626"/>
                </a:lnTo>
                <a:lnTo>
                  <a:pt x="390" y="619"/>
                </a:lnTo>
                <a:lnTo>
                  <a:pt x="390" y="615"/>
                </a:lnTo>
                <a:lnTo>
                  <a:pt x="392" y="611"/>
                </a:lnTo>
                <a:lnTo>
                  <a:pt x="395" y="608"/>
                </a:lnTo>
                <a:lnTo>
                  <a:pt x="501" y="502"/>
                </a:lnTo>
                <a:lnTo>
                  <a:pt x="505" y="499"/>
                </a:lnTo>
                <a:lnTo>
                  <a:pt x="509" y="496"/>
                </a:lnTo>
                <a:lnTo>
                  <a:pt x="513" y="496"/>
                </a:lnTo>
                <a:close/>
                <a:moveTo>
                  <a:pt x="371" y="496"/>
                </a:moveTo>
                <a:lnTo>
                  <a:pt x="376" y="496"/>
                </a:lnTo>
                <a:lnTo>
                  <a:pt x="382" y="499"/>
                </a:lnTo>
                <a:lnTo>
                  <a:pt x="386" y="503"/>
                </a:lnTo>
                <a:lnTo>
                  <a:pt x="388" y="508"/>
                </a:lnTo>
                <a:lnTo>
                  <a:pt x="390" y="513"/>
                </a:lnTo>
                <a:lnTo>
                  <a:pt x="388" y="519"/>
                </a:lnTo>
                <a:lnTo>
                  <a:pt x="387" y="522"/>
                </a:lnTo>
                <a:lnTo>
                  <a:pt x="384" y="526"/>
                </a:lnTo>
                <a:lnTo>
                  <a:pt x="349" y="562"/>
                </a:lnTo>
                <a:lnTo>
                  <a:pt x="345" y="564"/>
                </a:lnTo>
                <a:lnTo>
                  <a:pt x="341" y="566"/>
                </a:lnTo>
                <a:lnTo>
                  <a:pt x="336" y="567"/>
                </a:lnTo>
                <a:lnTo>
                  <a:pt x="331" y="566"/>
                </a:lnTo>
                <a:lnTo>
                  <a:pt x="325" y="563"/>
                </a:lnTo>
                <a:lnTo>
                  <a:pt x="322" y="559"/>
                </a:lnTo>
                <a:lnTo>
                  <a:pt x="319" y="555"/>
                </a:lnTo>
                <a:lnTo>
                  <a:pt x="319" y="549"/>
                </a:lnTo>
                <a:lnTo>
                  <a:pt x="319" y="545"/>
                </a:lnTo>
                <a:lnTo>
                  <a:pt x="322" y="539"/>
                </a:lnTo>
                <a:lnTo>
                  <a:pt x="324" y="537"/>
                </a:lnTo>
                <a:lnTo>
                  <a:pt x="359" y="502"/>
                </a:lnTo>
                <a:lnTo>
                  <a:pt x="362" y="499"/>
                </a:lnTo>
                <a:lnTo>
                  <a:pt x="367" y="496"/>
                </a:lnTo>
                <a:lnTo>
                  <a:pt x="371" y="496"/>
                </a:lnTo>
                <a:close/>
                <a:moveTo>
                  <a:pt x="495" y="372"/>
                </a:moveTo>
                <a:lnTo>
                  <a:pt x="501" y="373"/>
                </a:lnTo>
                <a:lnTo>
                  <a:pt x="506" y="376"/>
                </a:lnTo>
                <a:lnTo>
                  <a:pt x="510" y="380"/>
                </a:lnTo>
                <a:lnTo>
                  <a:pt x="513" y="384"/>
                </a:lnTo>
                <a:lnTo>
                  <a:pt x="513" y="390"/>
                </a:lnTo>
                <a:lnTo>
                  <a:pt x="513" y="394"/>
                </a:lnTo>
                <a:lnTo>
                  <a:pt x="510" y="398"/>
                </a:lnTo>
                <a:lnTo>
                  <a:pt x="507" y="402"/>
                </a:lnTo>
                <a:lnTo>
                  <a:pt x="437" y="473"/>
                </a:lnTo>
                <a:lnTo>
                  <a:pt x="434" y="475"/>
                </a:lnTo>
                <a:lnTo>
                  <a:pt x="429" y="478"/>
                </a:lnTo>
                <a:lnTo>
                  <a:pt x="425" y="478"/>
                </a:lnTo>
                <a:lnTo>
                  <a:pt x="418" y="478"/>
                </a:lnTo>
                <a:lnTo>
                  <a:pt x="414" y="475"/>
                </a:lnTo>
                <a:lnTo>
                  <a:pt x="410" y="471"/>
                </a:lnTo>
                <a:lnTo>
                  <a:pt x="408" y="466"/>
                </a:lnTo>
                <a:lnTo>
                  <a:pt x="407" y="461"/>
                </a:lnTo>
                <a:lnTo>
                  <a:pt x="408" y="456"/>
                </a:lnTo>
                <a:lnTo>
                  <a:pt x="409" y="452"/>
                </a:lnTo>
                <a:lnTo>
                  <a:pt x="412" y="448"/>
                </a:lnTo>
                <a:lnTo>
                  <a:pt x="482" y="377"/>
                </a:lnTo>
                <a:lnTo>
                  <a:pt x="486" y="375"/>
                </a:lnTo>
                <a:lnTo>
                  <a:pt x="490" y="373"/>
                </a:lnTo>
                <a:lnTo>
                  <a:pt x="495" y="372"/>
                </a:lnTo>
                <a:close/>
                <a:moveTo>
                  <a:pt x="159" y="142"/>
                </a:moveTo>
                <a:lnTo>
                  <a:pt x="154" y="143"/>
                </a:lnTo>
                <a:lnTo>
                  <a:pt x="149" y="145"/>
                </a:lnTo>
                <a:lnTo>
                  <a:pt x="145" y="149"/>
                </a:lnTo>
                <a:lnTo>
                  <a:pt x="142" y="155"/>
                </a:lnTo>
                <a:lnTo>
                  <a:pt x="142" y="160"/>
                </a:lnTo>
                <a:lnTo>
                  <a:pt x="142" y="165"/>
                </a:lnTo>
                <a:lnTo>
                  <a:pt x="145" y="170"/>
                </a:lnTo>
                <a:lnTo>
                  <a:pt x="149" y="174"/>
                </a:lnTo>
                <a:lnTo>
                  <a:pt x="154" y="177"/>
                </a:lnTo>
                <a:lnTo>
                  <a:pt x="159" y="177"/>
                </a:lnTo>
                <a:lnTo>
                  <a:pt x="165" y="177"/>
                </a:lnTo>
                <a:lnTo>
                  <a:pt x="170" y="174"/>
                </a:lnTo>
                <a:lnTo>
                  <a:pt x="174" y="170"/>
                </a:lnTo>
                <a:lnTo>
                  <a:pt x="176" y="165"/>
                </a:lnTo>
                <a:lnTo>
                  <a:pt x="178" y="160"/>
                </a:lnTo>
                <a:lnTo>
                  <a:pt x="176" y="155"/>
                </a:lnTo>
                <a:lnTo>
                  <a:pt x="174" y="149"/>
                </a:lnTo>
                <a:lnTo>
                  <a:pt x="170" y="145"/>
                </a:lnTo>
                <a:lnTo>
                  <a:pt x="165" y="143"/>
                </a:lnTo>
                <a:lnTo>
                  <a:pt x="159" y="142"/>
                </a:lnTo>
                <a:close/>
                <a:moveTo>
                  <a:pt x="159" y="106"/>
                </a:moveTo>
                <a:lnTo>
                  <a:pt x="176" y="109"/>
                </a:lnTo>
                <a:lnTo>
                  <a:pt x="191" y="117"/>
                </a:lnTo>
                <a:lnTo>
                  <a:pt x="202" y="128"/>
                </a:lnTo>
                <a:lnTo>
                  <a:pt x="210" y="143"/>
                </a:lnTo>
                <a:lnTo>
                  <a:pt x="213" y="160"/>
                </a:lnTo>
                <a:lnTo>
                  <a:pt x="210" y="177"/>
                </a:lnTo>
                <a:lnTo>
                  <a:pt x="202" y="191"/>
                </a:lnTo>
                <a:lnTo>
                  <a:pt x="191" y="203"/>
                </a:lnTo>
                <a:lnTo>
                  <a:pt x="176" y="210"/>
                </a:lnTo>
                <a:lnTo>
                  <a:pt x="159" y="214"/>
                </a:lnTo>
                <a:lnTo>
                  <a:pt x="142" y="210"/>
                </a:lnTo>
                <a:lnTo>
                  <a:pt x="128" y="203"/>
                </a:lnTo>
                <a:lnTo>
                  <a:pt x="116" y="191"/>
                </a:lnTo>
                <a:lnTo>
                  <a:pt x="110" y="177"/>
                </a:lnTo>
                <a:lnTo>
                  <a:pt x="106" y="160"/>
                </a:lnTo>
                <a:lnTo>
                  <a:pt x="110" y="143"/>
                </a:lnTo>
                <a:lnTo>
                  <a:pt x="116" y="128"/>
                </a:lnTo>
                <a:lnTo>
                  <a:pt x="128" y="117"/>
                </a:lnTo>
                <a:lnTo>
                  <a:pt x="142" y="109"/>
                </a:lnTo>
                <a:lnTo>
                  <a:pt x="159" y="106"/>
                </a:lnTo>
                <a:close/>
                <a:moveTo>
                  <a:pt x="53" y="35"/>
                </a:moveTo>
                <a:lnTo>
                  <a:pt x="48" y="37"/>
                </a:lnTo>
                <a:lnTo>
                  <a:pt x="43" y="39"/>
                </a:lnTo>
                <a:lnTo>
                  <a:pt x="39" y="43"/>
                </a:lnTo>
                <a:lnTo>
                  <a:pt x="36" y="49"/>
                </a:lnTo>
                <a:lnTo>
                  <a:pt x="35" y="54"/>
                </a:lnTo>
                <a:lnTo>
                  <a:pt x="35" y="365"/>
                </a:lnTo>
                <a:lnTo>
                  <a:pt x="407" y="736"/>
                </a:lnTo>
                <a:lnTo>
                  <a:pt x="735" y="407"/>
                </a:lnTo>
                <a:lnTo>
                  <a:pt x="365" y="35"/>
                </a:lnTo>
                <a:lnTo>
                  <a:pt x="53" y="35"/>
                </a:lnTo>
                <a:close/>
                <a:moveTo>
                  <a:pt x="53" y="0"/>
                </a:moveTo>
                <a:lnTo>
                  <a:pt x="371" y="0"/>
                </a:lnTo>
                <a:lnTo>
                  <a:pt x="376" y="1"/>
                </a:lnTo>
                <a:lnTo>
                  <a:pt x="380" y="3"/>
                </a:lnTo>
                <a:lnTo>
                  <a:pt x="384" y="5"/>
                </a:lnTo>
                <a:lnTo>
                  <a:pt x="773" y="395"/>
                </a:lnTo>
                <a:lnTo>
                  <a:pt x="775" y="398"/>
                </a:lnTo>
                <a:lnTo>
                  <a:pt x="778" y="403"/>
                </a:lnTo>
                <a:lnTo>
                  <a:pt x="778" y="407"/>
                </a:lnTo>
                <a:lnTo>
                  <a:pt x="778" y="413"/>
                </a:lnTo>
                <a:lnTo>
                  <a:pt x="775" y="416"/>
                </a:lnTo>
                <a:lnTo>
                  <a:pt x="773" y="420"/>
                </a:lnTo>
                <a:lnTo>
                  <a:pt x="420" y="774"/>
                </a:lnTo>
                <a:lnTo>
                  <a:pt x="416" y="776"/>
                </a:lnTo>
                <a:lnTo>
                  <a:pt x="412" y="778"/>
                </a:lnTo>
                <a:lnTo>
                  <a:pt x="407" y="779"/>
                </a:lnTo>
                <a:lnTo>
                  <a:pt x="403" y="778"/>
                </a:lnTo>
                <a:lnTo>
                  <a:pt x="397" y="776"/>
                </a:lnTo>
                <a:lnTo>
                  <a:pt x="395" y="774"/>
                </a:lnTo>
                <a:lnTo>
                  <a:pt x="5" y="385"/>
                </a:lnTo>
                <a:lnTo>
                  <a:pt x="2" y="381"/>
                </a:lnTo>
                <a:lnTo>
                  <a:pt x="1" y="377"/>
                </a:lnTo>
                <a:lnTo>
                  <a:pt x="0" y="372"/>
                </a:lnTo>
                <a:lnTo>
                  <a:pt x="0" y="54"/>
                </a:lnTo>
                <a:lnTo>
                  <a:pt x="2" y="37"/>
                </a:lnTo>
                <a:lnTo>
                  <a:pt x="10" y="22"/>
                </a:lnTo>
                <a:lnTo>
                  <a:pt x="22" y="11"/>
                </a:lnTo>
                <a:lnTo>
                  <a:pt x="36" y="3"/>
                </a:lnTo>
                <a:lnTo>
                  <a:pt x="5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65" name="Freeform 61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57037" y="3314867"/>
            <a:ext cx="444807" cy="445380"/>
          </a:xfrm>
          <a:custGeom>
            <a:avLst/>
            <a:gdLst>
              <a:gd name="T0" fmla="*/ 456 w 778"/>
              <a:gd name="T1" fmla="*/ 538 h 779"/>
              <a:gd name="T2" fmla="*/ 457 w 778"/>
              <a:gd name="T3" fmla="*/ 558 h 779"/>
              <a:gd name="T4" fmla="*/ 376 w 778"/>
              <a:gd name="T5" fmla="*/ 636 h 779"/>
              <a:gd name="T6" fmla="*/ 357 w 778"/>
              <a:gd name="T7" fmla="*/ 630 h 779"/>
              <a:gd name="T8" fmla="*/ 357 w 778"/>
              <a:gd name="T9" fmla="*/ 611 h 779"/>
              <a:gd name="T10" fmla="*/ 438 w 778"/>
              <a:gd name="T11" fmla="*/ 532 h 779"/>
              <a:gd name="T12" fmla="*/ 329 w 778"/>
              <a:gd name="T13" fmla="*/ 517 h 779"/>
              <a:gd name="T14" fmla="*/ 336 w 778"/>
              <a:gd name="T15" fmla="*/ 536 h 779"/>
              <a:gd name="T16" fmla="*/ 310 w 778"/>
              <a:gd name="T17" fmla="*/ 564 h 779"/>
              <a:gd name="T18" fmla="*/ 290 w 778"/>
              <a:gd name="T19" fmla="*/ 563 h 779"/>
              <a:gd name="T20" fmla="*/ 283 w 778"/>
              <a:gd name="T21" fmla="*/ 545 h 779"/>
              <a:gd name="T22" fmla="*/ 310 w 778"/>
              <a:gd name="T23" fmla="*/ 516 h 779"/>
              <a:gd name="T24" fmla="*/ 412 w 778"/>
              <a:gd name="T25" fmla="*/ 426 h 779"/>
              <a:gd name="T26" fmla="*/ 425 w 778"/>
              <a:gd name="T27" fmla="*/ 443 h 779"/>
              <a:gd name="T28" fmla="*/ 384 w 778"/>
              <a:gd name="T29" fmla="*/ 491 h 779"/>
              <a:gd name="T30" fmla="*/ 366 w 778"/>
              <a:gd name="T31" fmla="*/ 495 h 779"/>
              <a:gd name="T32" fmla="*/ 354 w 778"/>
              <a:gd name="T33" fmla="*/ 478 h 779"/>
              <a:gd name="T34" fmla="*/ 395 w 778"/>
              <a:gd name="T35" fmla="*/ 431 h 779"/>
              <a:gd name="T36" fmla="*/ 159 w 778"/>
              <a:gd name="T37" fmla="*/ 249 h 779"/>
              <a:gd name="T38" fmla="*/ 142 w 778"/>
              <a:gd name="T39" fmla="*/ 261 h 779"/>
              <a:gd name="T40" fmla="*/ 149 w 778"/>
              <a:gd name="T41" fmla="*/ 280 h 779"/>
              <a:gd name="T42" fmla="*/ 170 w 778"/>
              <a:gd name="T43" fmla="*/ 280 h 779"/>
              <a:gd name="T44" fmla="*/ 176 w 778"/>
              <a:gd name="T45" fmla="*/ 261 h 779"/>
              <a:gd name="T46" fmla="*/ 159 w 778"/>
              <a:gd name="T47" fmla="*/ 249 h 779"/>
              <a:gd name="T48" fmla="*/ 202 w 778"/>
              <a:gd name="T49" fmla="*/ 234 h 779"/>
              <a:gd name="T50" fmla="*/ 202 w 778"/>
              <a:gd name="T51" fmla="*/ 297 h 779"/>
              <a:gd name="T52" fmla="*/ 142 w 778"/>
              <a:gd name="T53" fmla="*/ 317 h 779"/>
              <a:gd name="T54" fmla="*/ 106 w 778"/>
              <a:gd name="T55" fmla="*/ 266 h 779"/>
              <a:gd name="T56" fmla="*/ 142 w 778"/>
              <a:gd name="T57" fmla="*/ 216 h 779"/>
              <a:gd name="T58" fmla="*/ 43 w 778"/>
              <a:gd name="T59" fmla="*/ 145 h 779"/>
              <a:gd name="T60" fmla="*/ 35 w 778"/>
              <a:gd name="T61" fmla="*/ 401 h 779"/>
              <a:gd name="T62" fmla="*/ 53 w 778"/>
              <a:gd name="T63" fmla="*/ 141 h 779"/>
              <a:gd name="T64" fmla="*/ 310 w 778"/>
              <a:gd name="T65" fmla="*/ 109 h 779"/>
              <a:gd name="T66" fmla="*/ 671 w 778"/>
              <a:gd name="T67" fmla="*/ 474 h 779"/>
              <a:gd name="T68" fmla="*/ 667 w 778"/>
              <a:gd name="T69" fmla="*/ 491 h 779"/>
              <a:gd name="T70" fmla="*/ 371 w 778"/>
              <a:gd name="T71" fmla="*/ 779 h 779"/>
              <a:gd name="T72" fmla="*/ 5 w 778"/>
              <a:gd name="T73" fmla="*/ 420 h 779"/>
              <a:gd name="T74" fmla="*/ 0 w 778"/>
              <a:gd name="T75" fmla="*/ 160 h 779"/>
              <a:gd name="T76" fmla="*/ 36 w 778"/>
              <a:gd name="T77" fmla="*/ 110 h 779"/>
              <a:gd name="T78" fmla="*/ 412 w 778"/>
              <a:gd name="T79" fmla="*/ 1 h 779"/>
              <a:gd name="T80" fmla="*/ 775 w 778"/>
              <a:gd name="T81" fmla="*/ 363 h 779"/>
              <a:gd name="T82" fmla="*/ 775 w 778"/>
              <a:gd name="T83" fmla="*/ 381 h 779"/>
              <a:gd name="T84" fmla="*/ 713 w 778"/>
              <a:gd name="T85" fmla="*/ 443 h 779"/>
              <a:gd name="T86" fmla="*/ 693 w 778"/>
              <a:gd name="T87" fmla="*/ 436 h 779"/>
              <a:gd name="T88" fmla="*/ 692 w 778"/>
              <a:gd name="T89" fmla="*/ 416 h 779"/>
              <a:gd name="T90" fmla="*/ 159 w 778"/>
              <a:gd name="T91" fmla="*/ 35 h 779"/>
              <a:gd name="T92" fmla="*/ 142 w 778"/>
              <a:gd name="T93" fmla="*/ 49 h 779"/>
              <a:gd name="T94" fmla="*/ 134 w 778"/>
              <a:gd name="T95" fmla="*/ 68 h 779"/>
              <a:gd name="T96" fmla="*/ 113 w 778"/>
              <a:gd name="T97" fmla="*/ 68 h 779"/>
              <a:gd name="T98" fmla="*/ 109 w 778"/>
              <a:gd name="T99" fmla="*/ 37 h 779"/>
              <a:gd name="T100" fmla="*/ 159 w 778"/>
              <a:gd name="T101" fmla="*/ 0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78" h="779">
                <a:moveTo>
                  <a:pt x="442" y="532"/>
                </a:moveTo>
                <a:lnTo>
                  <a:pt x="447" y="532"/>
                </a:lnTo>
                <a:lnTo>
                  <a:pt x="452" y="534"/>
                </a:lnTo>
                <a:lnTo>
                  <a:pt x="456" y="538"/>
                </a:lnTo>
                <a:lnTo>
                  <a:pt x="459" y="543"/>
                </a:lnTo>
                <a:lnTo>
                  <a:pt x="460" y="549"/>
                </a:lnTo>
                <a:lnTo>
                  <a:pt x="459" y="554"/>
                </a:lnTo>
                <a:lnTo>
                  <a:pt x="457" y="558"/>
                </a:lnTo>
                <a:lnTo>
                  <a:pt x="455" y="562"/>
                </a:lnTo>
                <a:lnTo>
                  <a:pt x="384" y="632"/>
                </a:lnTo>
                <a:lnTo>
                  <a:pt x="380" y="635"/>
                </a:lnTo>
                <a:lnTo>
                  <a:pt x="376" y="636"/>
                </a:lnTo>
                <a:lnTo>
                  <a:pt x="371" y="638"/>
                </a:lnTo>
                <a:lnTo>
                  <a:pt x="366" y="636"/>
                </a:lnTo>
                <a:lnTo>
                  <a:pt x="361" y="634"/>
                </a:lnTo>
                <a:lnTo>
                  <a:pt x="357" y="630"/>
                </a:lnTo>
                <a:lnTo>
                  <a:pt x="354" y="626"/>
                </a:lnTo>
                <a:lnTo>
                  <a:pt x="354" y="619"/>
                </a:lnTo>
                <a:lnTo>
                  <a:pt x="354" y="615"/>
                </a:lnTo>
                <a:lnTo>
                  <a:pt x="357" y="611"/>
                </a:lnTo>
                <a:lnTo>
                  <a:pt x="359" y="608"/>
                </a:lnTo>
                <a:lnTo>
                  <a:pt x="430" y="537"/>
                </a:lnTo>
                <a:lnTo>
                  <a:pt x="433" y="534"/>
                </a:lnTo>
                <a:lnTo>
                  <a:pt x="438" y="532"/>
                </a:lnTo>
                <a:lnTo>
                  <a:pt x="442" y="532"/>
                </a:lnTo>
                <a:close/>
                <a:moveTo>
                  <a:pt x="319" y="513"/>
                </a:moveTo>
                <a:lnTo>
                  <a:pt x="324" y="515"/>
                </a:lnTo>
                <a:lnTo>
                  <a:pt x="329" y="517"/>
                </a:lnTo>
                <a:lnTo>
                  <a:pt x="333" y="521"/>
                </a:lnTo>
                <a:lnTo>
                  <a:pt x="334" y="526"/>
                </a:lnTo>
                <a:lnTo>
                  <a:pt x="336" y="532"/>
                </a:lnTo>
                <a:lnTo>
                  <a:pt x="336" y="536"/>
                </a:lnTo>
                <a:lnTo>
                  <a:pt x="333" y="541"/>
                </a:lnTo>
                <a:lnTo>
                  <a:pt x="331" y="543"/>
                </a:lnTo>
                <a:lnTo>
                  <a:pt x="314" y="562"/>
                </a:lnTo>
                <a:lnTo>
                  <a:pt x="310" y="564"/>
                </a:lnTo>
                <a:lnTo>
                  <a:pt x="306" y="566"/>
                </a:lnTo>
                <a:lnTo>
                  <a:pt x="300" y="567"/>
                </a:lnTo>
                <a:lnTo>
                  <a:pt x="295" y="566"/>
                </a:lnTo>
                <a:lnTo>
                  <a:pt x="290" y="563"/>
                </a:lnTo>
                <a:lnTo>
                  <a:pt x="286" y="559"/>
                </a:lnTo>
                <a:lnTo>
                  <a:pt x="283" y="555"/>
                </a:lnTo>
                <a:lnTo>
                  <a:pt x="283" y="549"/>
                </a:lnTo>
                <a:lnTo>
                  <a:pt x="283" y="545"/>
                </a:lnTo>
                <a:lnTo>
                  <a:pt x="285" y="539"/>
                </a:lnTo>
                <a:lnTo>
                  <a:pt x="289" y="537"/>
                </a:lnTo>
                <a:lnTo>
                  <a:pt x="306" y="518"/>
                </a:lnTo>
                <a:lnTo>
                  <a:pt x="310" y="516"/>
                </a:lnTo>
                <a:lnTo>
                  <a:pt x="314" y="515"/>
                </a:lnTo>
                <a:lnTo>
                  <a:pt x="319" y="513"/>
                </a:lnTo>
                <a:close/>
                <a:moveTo>
                  <a:pt x="406" y="426"/>
                </a:moveTo>
                <a:lnTo>
                  <a:pt x="412" y="426"/>
                </a:lnTo>
                <a:lnTo>
                  <a:pt x="417" y="428"/>
                </a:lnTo>
                <a:lnTo>
                  <a:pt x="421" y="432"/>
                </a:lnTo>
                <a:lnTo>
                  <a:pt x="423" y="437"/>
                </a:lnTo>
                <a:lnTo>
                  <a:pt x="425" y="443"/>
                </a:lnTo>
                <a:lnTo>
                  <a:pt x="423" y="448"/>
                </a:lnTo>
                <a:lnTo>
                  <a:pt x="422" y="452"/>
                </a:lnTo>
                <a:lnTo>
                  <a:pt x="420" y="456"/>
                </a:lnTo>
                <a:lnTo>
                  <a:pt x="384" y="491"/>
                </a:lnTo>
                <a:lnTo>
                  <a:pt x="380" y="494"/>
                </a:lnTo>
                <a:lnTo>
                  <a:pt x="376" y="495"/>
                </a:lnTo>
                <a:lnTo>
                  <a:pt x="371" y="496"/>
                </a:lnTo>
                <a:lnTo>
                  <a:pt x="366" y="495"/>
                </a:lnTo>
                <a:lnTo>
                  <a:pt x="361" y="492"/>
                </a:lnTo>
                <a:lnTo>
                  <a:pt x="357" y="488"/>
                </a:lnTo>
                <a:lnTo>
                  <a:pt x="354" y="484"/>
                </a:lnTo>
                <a:lnTo>
                  <a:pt x="354" y="478"/>
                </a:lnTo>
                <a:lnTo>
                  <a:pt x="354" y="474"/>
                </a:lnTo>
                <a:lnTo>
                  <a:pt x="357" y="469"/>
                </a:lnTo>
                <a:lnTo>
                  <a:pt x="359" y="466"/>
                </a:lnTo>
                <a:lnTo>
                  <a:pt x="395" y="431"/>
                </a:lnTo>
                <a:lnTo>
                  <a:pt x="397" y="428"/>
                </a:lnTo>
                <a:lnTo>
                  <a:pt x="403" y="426"/>
                </a:lnTo>
                <a:lnTo>
                  <a:pt x="406" y="426"/>
                </a:lnTo>
                <a:close/>
                <a:moveTo>
                  <a:pt x="159" y="249"/>
                </a:moveTo>
                <a:lnTo>
                  <a:pt x="154" y="249"/>
                </a:lnTo>
                <a:lnTo>
                  <a:pt x="149" y="251"/>
                </a:lnTo>
                <a:lnTo>
                  <a:pt x="145" y="255"/>
                </a:lnTo>
                <a:lnTo>
                  <a:pt x="142" y="261"/>
                </a:lnTo>
                <a:lnTo>
                  <a:pt x="141" y="266"/>
                </a:lnTo>
                <a:lnTo>
                  <a:pt x="142" y="271"/>
                </a:lnTo>
                <a:lnTo>
                  <a:pt x="145" y="276"/>
                </a:lnTo>
                <a:lnTo>
                  <a:pt x="149" y="280"/>
                </a:lnTo>
                <a:lnTo>
                  <a:pt x="154" y="283"/>
                </a:lnTo>
                <a:lnTo>
                  <a:pt x="159" y="284"/>
                </a:lnTo>
                <a:lnTo>
                  <a:pt x="164" y="283"/>
                </a:lnTo>
                <a:lnTo>
                  <a:pt x="170" y="280"/>
                </a:lnTo>
                <a:lnTo>
                  <a:pt x="174" y="276"/>
                </a:lnTo>
                <a:lnTo>
                  <a:pt x="176" y="271"/>
                </a:lnTo>
                <a:lnTo>
                  <a:pt x="178" y="266"/>
                </a:lnTo>
                <a:lnTo>
                  <a:pt x="176" y="261"/>
                </a:lnTo>
                <a:lnTo>
                  <a:pt x="174" y="255"/>
                </a:lnTo>
                <a:lnTo>
                  <a:pt x="170" y="251"/>
                </a:lnTo>
                <a:lnTo>
                  <a:pt x="164" y="249"/>
                </a:lnTo>
                <a:lnTo>
                  <a:pt x="159" y="249"/>
                </a:lnTo>
                <a:close/>
                <a:moveTo>
                  <a:pt x="159" y="213"/>
                </a:moveTo>
                <a:lnTo>
                  <a:pt x="176" y="216"/>
                </a:lnTo>
                <a:lnTo>
                  <a:pt x="191" y="223"/>
                </a:lnTo>
                <a:lnTo>
                  <a:pt x="202" y="234"/>
                </a:lnTo>
                <a:lnTo>
                  <a:pt x="209" y="249"/>
                </a:lnTo>
                <a:lnTo>
                  <a:pt x="213" y="266"/>
                </a:lnTo>
                <a:lnTo>
                  <a:pt x="209" y="283"/>
                </a:lnTo>
                <a:lnTo>
                  <a:pt x="202" y="297"/>
                </a:lnTo>
                <a:lnTo>
                  <a:pt x="191" y="309"/>
                </a:lnTo>
                <a:lnTo>
                  <a:pt x="176" y="317"/>
                </a:lnTo>
                <a:lnTo>
                  <a:pt x="159" y="320"/>
                </a:lnTo>
                <a:lnTo>
                  <a:pt x="142" y="317"/>
                </a:lnTo>
                <a:lnTo>
                  <a:pt x="128" y="309"/>
                </a:lnTo>
                <a:lnTo>
                  <a:pt x="116" y="297"/>
                </a:lnTo>
                <a:lnTo>
                  <a:pt x="109" y="283"/>
                </a:lnTo>
                <a:lnTo>
                  <a:pt x="106" y="266"/>
                </a:lnTo>
                <a:lnTo>
                  <a:pt x="109" y="249"/>
                </a:lnTo>
                <a:lnTo>
                  <a:pt x="116" y="234"/>
                </a:lnTo>
                <a:lnTo>
                  <a:pt x="128" y="223"/>
                </a:lnTo>
                <a:lnTo>
                  <a:pt x="142" y="216"/>
                </a:lnTo>
                <a:lnTo>
                  <a:pt x="159" y="213"/>
                </a:lnTo>
                <a:close/>
                <a:moveTo>
                  <a:pt x="53" y="141"/>
                </a:moveTo>
                <a:lnTo>
                  <a:pt x="48" y="143"/>
                </a:lnTo>
                <a:lnTo>
                  <a:pt x="43" y="145"/>
                </a:lnTo>
                <a:lnTo>
                  <a:pt x="39" y="149"/>
                </a:lnTo>
                <a:lnTo>
                  <a:pt x="36" y="155"/>
                </a:lnTo>
                <a:lnTo>
                  <a:pt x="35" y="160"/>
                </a:lnTo>
                <a:lnTo>
                  <a:pt x="35" y="401"/>
                </a:lnTo>
                <a:lnTo>
                  <a:pt x="371" y="736"/>
                </a:lnTo>
                <a:lnTo>
                  <a:pt x="629" y="478"/>
                </a:lnTo>
                <a:lnTo>
                  <a:pt x="294" y="141"/>
                </a:lnTo>
                <a:lnTo>
                  <a:pt x="53" y="141"/>
                </a:lnTo>
                <a:close/>
                <a:moveTo>
                  <a:pt x="53" y="106"/>
                </a:moveTo>
                <a:lnTo>
                  <a:pt x="300" y="106"/>
                </a:lnTo>
                <a:lnTo>
                  <a:pt x="306" y="107"/>
                </a:lnTo>
                <a:lnTo>
                  <a:pt x="310" y="109"/>
                </a:lnTo>
                <a:lnTo>
                  <a:pt x="314" y="111"/>
                </a:lnTo>
                <a:lnTo>
                  <a:pt x="667" y="466"/>
                </a:lnTo>
                <a:lnTo>
                  <a:pt x="669" y="469"/>
                </a:lnTo>
                <a:lnTo>
                  <a:pt x="671" y="474"/>
                </a:lnTo>
                <a:lnTo>
                  <a:pt x="672" y="478"/>
                </a:lnTo>
                <a:lnTo>
                  <a:pt x="671" y="483"/>
                </a:lnTo>
                <a:lnTo>
                  <a:pt x="669" y="487"/>
                </a:lnTo>
                <a:lnTo>
                  <a:pt x="667" y="491"/>
                </a:lnTo>
                <a:lnTo>
                  <a:pt x="384" y="774"/>
                </a:lnTo>
                <a:lnTo>
                  <a:pt x="380" y="776"/>
                </a:lnTo>
                <a:lnTo>
                  <a:pt x="376" y="779"/>
                </a:lnTo>
                <a:lnTo>
                  <a:pt x="371" y="779"/>
                </a:lnTo>
                <a:lnTo>
                  <a:pt x="367" y="779"/>
                </a:lnTo>
                <a:lnTo>
                  <a:pt x="362" y="776"/>
                </a:lnTo>
                <a:lnTo>
                  <a:pt x="359" y="774"/>
                </a:lnTo>
                <a:lnTo>
                  <a:pt x="5" y="420"/>
                </a:lnTo>
                <a:lnTo>
                  <a:pt x="2" y="416"/>
                </a:lnTo>
                <a:lnTo>
                  <a:pt x="1" y="412"/>
                </a:lnTo>
                <a:lnTo>
                  <a:pt x="0" y="407"/>
                </a:lnTo>
                <a:lnTo>
                  <a:pt x="0" y="160"/>
                </a:lnTo>
                <a:lnTo>
                  <a:pt x="2" y="143"/>
                </a:lnTo>
                <a:lnTo>
                  <a:pt x="10" y="128"/>
                </a:lnTo>
                <a:lnTo>
                  <a:pt x="22" y="117"/>
                </a:lnTo>
                <a:lnTo>
                  <a:pt x="36" y="110"/>
                </a:lnTo>
                <a:lnTo>
                  <a:pt x="53" y="106"/>
                </a:lnTo>
                <a:close/>
                <a:moveTo>
                  <a:pt x="159" y="0"/>
                </a:moveTo>
                <a:lnTo>
                  <a:pt x="406" y="0"/>
                </a:lnTo>
                <a:lnTo>
                  <a:pt x="412" y="1"/>
                </a:lnTo>
                <a:lnTo>
                  <a:pt x="416" y="3"/>
                </a:lnTo>
                <a:lnTo>
                  <a:pt x="420" y="5"/>
                </a:lnTo>
                <a:lnTo>
                  <a:pt x="773" y="360"/>
                </a:lnTo>
                <a:lnTo>
                  <a:pt x="775" y="363"/>
                </a:lnTo>
                <a:lnTo>
                  <a:pt x="778" y="368"/>
                </a:lnTo>
                <a:lnTo>
                  <a:pt x="778" y="372"/>
                </a:lnTo>
                <a:lnTo>
                  <a:pt x="778" y="377"/>
                </a:lnTo>
                <a:lnTo>
                  <a:pt x="775" y="381"/>
                </a:lnTo>
                <a:lnTo>
                  <a:pt x="773" y="385"/>
                </a:lnTo>
                <a:lnTo>
                  <a:pt x="719" y="437"/>
                </a:lnTo>
                <a:lnTo>
                  <a:pt x="716" y="440"/>
                </a:lnTo>
                <a:lnTo>
                  <a:pt x="713" y="443"/>
                </a:lnTo>
                <a:lnTo>
                  <a:pt x="707" y="443"/>
                </a:lnTo>
                <a:lnTo>
                  <a:pt x="702" y="443"/>
                </a:lnTo>
                <a:lnTo>
                  <a:pt x="697" y="440"/>
                </a:lnTo>
                <a:lnTo>
                  <a:pt x="693" y="436"/>
                </a:lnTo>
                <a:lnTo>
                  <a:pt x="690" y="431"/>
                </a:lnTo>
                <a:lnTo>
                  <a:pt x="689" y="426"/>
                </a:lnTo>
                <a:lnTo>
                  <a:pt x="690" y="420"/>
                </a:lnTo>
                <a:lnTo>
                  <a:pt x="692" y="416"/>
                </a:lnTo>
                <a:lnTo>
                  <a:pt x="694" y="412"/>
                </a:lnTo>
                <a:lnTo>
                  <a:pt x="735" y="372"/>
                </a:lnTo>
                <a:lnTo>
                  <a:pt x="400" y="35"/>
                </a:lnTo>
                <a:lnTo>
                  <a:pt x="159" y="35"/>
                </a:lnTo>
                <a:lnTo>
                  <a:pt x="154" y="37"/>
                </a:lnTo>
                <a:lnTo>
                  <a:pt x="149" y="39"/>
                </a:lnTo>
                <a:lnTo>
                  <a:pt x="145" y="43"/>
                </a:lnTo>
                <a:lnTo>
                  <a:pt x="142" y="49"/>
                </a:lnTo>
                <a:lnTo>
                  <a:pt x="141" y="54"/>
                </a:lnTo>
                <a:lnTo>
                  <a:pt x="141" y="59"/>
                </a:lnTo>
                <a:lnTo>
                  <a:pt x="138" y="64"/>
                </a:lnTo>
                <a:lnTo>
                  <a:pt x="134" y="68"/>
                </a:lnTo>
                <a:lnTo>
                  <a:pt x="129" y="71"/>
                </a:lnTo>
                <a:lnTo>
                  <a:pt x="124" y="71"/>
                </a:lnTo>
                <a:lnTo>
                  <a:pt x="119" y="71"/>
                </a:lnTo>
                <a:lnTo>
                  <a:pt x="113" y="68"/>
                </a:lnTo>
                <a:lnTo>
                  <a:pt x="109" y="64"/>
                </a:lnTo>
                <a:lnTo>
                  <a:pt x="107" y="59"/>
                </a:lnTo>
                <a:lnTo>
                  <a:pt x="106" y="54"/>
                </a:lnTo>
                <a:lnTo>
                  <a:pt x="109" y="37"/>
                </a:lnTo>
                <a:lnTo>
                  <a:pt x="116" y="22"/>
                </a:lnTo>
                <a:lnTo>
                  <a:pt x="128" y="11"/>
                </a:lnTo>
                <a:lnTo>
                  <a:pt x="142" y="3"/>
                </a:lnTo>
                <a:lnTo>
                  <a:pt x="15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67" name="文本框 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txBox="1"/>
          <p:nvPr/>
        </p:nvSpPr>
        <p:spPr>
          <a:xfrm>
            <a:off x="5170884" y="880763"/>
            <a:ext cx="7946232" cy="461665"/>
          </a:xfrm>
          <a:prstGeom prst="rect">
            <a:avLst/>
          </a:prstGeom>
          <a:noFill/>
        </p:spPr>
        <p:txBody>
          <a:bodyPr wrap="square" rtlCol="0">
            <a:spAutoFit/>
          </a:bodyPr>
          <a:lstStyle/>
          <a:p>
            <a:pPr algn="ctr"/>
            <a:r>
              <a:rPr lang="en-US" altLang="zh-CN" sz="2400" dirty="0">
                <a:solidFill>
                  <a:schemeClr val="tx1">
                    <a:lumMod val="75000"/>
                    <a:lumOff val="25000"/>
                  </a:schemeClr>
                </a:solidFill>
                <a:latin typeface="+mj-lt"/>
                <a:ea typeface="Lato Black" panose="020F0502020204030203" pitchFamily="34" charset="0"/>
                <a:cs typeface="Lato Black" panose="020F0502020204030203" pitchFamily="34" charset="0"/>
              </a:rPr>
              <a:t>General</a:t>
            </a:r>
            <a:endParaRPr lang="zh-CN" altLang="en-US" sz="2400" dirty="0">
              <a:solidFill>
                <a:schemeClr val="tx1">
                  <a:lumMod val="75000"/>
                  <a:lumOff val="25000"/>
                </a:schemeClr>
              </a:solidFill>
              <a:latin typeface="+mj-lt"/>
              <a:cs typeface="Lato Black" panose="020F0502020204030203" pitchFamily="34" charset="0"/>
            </a:endParaRPr>
          </a:p>
        </p:txBody>
      </p:sp>
      <p:sp>
        <p:nvSpPr>
          <p:cNvPr id="69" name="Freeform 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47952" y="4115201"/>
            <a:ext cx="364305" cy="445595"/>
          </a:xfrm>
          <a:custGeom>
            <a:avLst/>
            <a:gdLst>
              <a:gd name="T0" fmla="*/ 224 w 605"/>
              <a:gd name="T1" fmla="*/ 572 h 740"/>
              <a:gd name="T2" fmla="*/ 234 w 605"/>
              <a:gd name="T3" fmla="*/ 583 h 740"/>
              <a:gd name="T4" fmla="*/ 231 w 605"/>
              <a:gd name="T5" fmla="*/ 599 h 740"/>
              <a:gd name="T6" fmla="*/ 218 w 605"/>
              <a:gd name="T7" fmla="*/ 605 h 740"/>
              <a:gd name="T8" fmla="*/ 141 w 605"/>
              <a:gd name="T9" fmla="*/ 601 h 740"/>
              <a:gd name="T10" fmla="*/ 135 w 605"/>
              <a:gd name="T11" fmla="*/ 588 h 740"/>
              <a:gd name="T12" fmla="*/ 141 w 605"/>
              <a:gd name="T13" fmla="*/ 575 h 740"/>
              <a:gd name="T14" fmla="*/ 152 w 605"/>
              <a:gd name="T15" fmla="*/ 504 h 740"/>
              <a:gd name="T16" fmla="*/ 262 w 605"/>
              <a:gd name="T17" fmla="*/ 507 h 740"/>
              <a:gd name="T18" fmla="*/ 269 w 605"/>
              <a:gd name="T19" fmla="*/ 521 h 740"/>
              <a:gd name="T20" fmla="*/ 262 w 605"/>
              <a:gd name="T21" fmla="*/ 534 h 740"/>
              <a:gd name="T22" fmla="*/ 152 w 605"/>
              <a:gd name="T23" fmla="*/ 538 h 740"/>
              <a:gd name="T24" fmla="*/ 137 w 605"/>
              <a:gd name="T25" fmla="*/ 530 h 740"/>
              <a:gd name="T26" fmla="*/ 136 w 605"/>
              <a:gd name="T27" fmla="*/ 516 h 740"/>
              <a:gd name="T28" fmla="*/ 146 w 605"/>
              <a:gd name="T29" fmla="*/ 506 h 740"/>
              <a:gd name="T30" fmla="*/ 297 w 605"/>
              <a:gd name="T31" fmla="*/ 169 h 740"/>
              <a:gd name="T32" fmla="*/ 286 w 605"/>
              <a:gd name="T33" fmla="*/ 180 h 740"/>
              <a:gd name="T34" fmla="*/ 289 w 605"/>
              <a:gd name="T35" fmla="*/ 195 h 740"/>
              <a:gd name="T36" fmla="*/ 302 w 605"/>
              <a:gd name="T37" fmla="*/ 202 h 740"/>
              <a:gd name="T38" fmla="*/ 317 w 605"/>
              <a:gd name="T39" fmla="*/ 195 h 740"/>
              <a:gd name="T40" fmla="*/ 318 w 605"/>
              <a:gd name="T41" fmla="*/ 180 h 740"/>
              <a:gd name="T42" fmla="*/ 307 w 605"/>
              <a:gd name="T43" fmla="*/ 169 h 740"/>
              <a:gd name="T44" fmla="*/ 34 w 605"/>
              <a:gd name="T45" fmla="*/ 672 h 740"/>
              <a:gd name="T46" fmla="*/ 55 w 605"/>
              <a:gd name="T47" fmla="*/ 703 h 740"/>
              <a:gd name="T48" fmla="*/ 551 w 605"/>
              <a:gd name="T49" fmla="*/ 703 h 740"/>
              <a:gd name="T50" fmla="*/ 572 w 605"/>
              <a:gd name="T51" fmla="*/ 672 h 740"/>
              <a:gd name="T52" fmla="*/ 510 w 605"/>
              <a:gd name="T53" fmla="*/ 164 h 740"/>
              <a:gd name="T54" fmla="*/ 392 w 605"/>
              <a:gd name="T55" fmla="*/ 194 h 740"/>
              <a:gd name="T56" fmla="*/ 332 w 605"/>
              <a:gd name="T57" fmla="*/ 225 h 740"/>
              <a:gd name="T58" fmla="*/ 286 w 605"/>
              <a:gd name="T59" fmla="*/ 233 h 740"/>
              <a:gd name="T60" fmla="*/ 255 w 605"/>
              <a:gd name="T61" fmla="*/ 199 h 740"/>
              <a:gd name="T62" fmla="*/ 132 w 605"/>
              <a:gd name="T63" fmla="*/ 177 h 740"/>
              <a:gd name="T64" fmla="*/ 34 w 605"/>
              <a:gd name="T65" fmla="*/ 133 h 740"/>
              <a:gd name="T66" fmla="*/ 43 w 605"/>
              <a:gd name="T67" fmla="*/ 44 h 740"/>
              <a:gd name="T68" fmla="*/ 34 w 605"/>
              <a:gd name="T69" fmla="*/ 88 h 740"/>
              <a:gd name="T70" fmla="*/ 128 w 605"/>
              <a:gd name="T71" fmla="*/ 139 h 740"/>
              <a:gd name="T72" fmla="*/ 256 w 605"/>
              <a:gd name="T73" fmla="*/ 167 h 740"/>
              <a:gd name="T74" fmla="*/ 288 w 605"/>
              <a:gd name="T75" fmla="*/ 136 h 740"/>
              <a:gd name="T76" fmla="*/ 331 w 605"/>
              <a:gd name="T77" fmla="*/ 143 h 740"/>
              <a:gd name="T78" fmla="*/ 394 w 605"/>
              <a:gd name="T79" fmla="*/ 160 h 740"/>
              <a:gd name="T80" fmla="*/ 514 w 605"/>
              <a:gd name="T81" fmla="*/ 125 h 740"/>
              <a:gd name="T82" fmla="*/ 572 w 605"/>
              <a:gd name="T83" fmla="*/ 67 h 740"/>
              <a:gd name="T84" fmla="*/ 551 w 605"/>
              <a:gd name="T85" fmla="*/ 37 h 740"/>
              <a:gd name="T86" fmla="*/ 68 w 605"/>
              <a:gd name="T87" fmla="*/ 0 h 740"/>
              <a:gd name="T88" fmla="*/ 577 w 605"/>
              <a:gd name="T89" fmla="*/ 13 h 740"/>
              <a:gd name="T90" fmla="*/ 605 w 605"/>
              <a:gd name="T91" fmla="*/ 67 h 740"/>
              <a:gd name="T92" fmla="*/ 591 w 605"/>
              <a:gd name="T93" fmla="*/ 712 h 740"/>
              <a:gd name="T94" fmla="*/ 538 w 605"/>
              <a:gd name="T95" fmla="*/ 740 h 740"/>
              <a:gd name="T96" fmla="*/ 27 w 605"/>
              <a:gd name="T97" fmla="*/ 727 h 740"/>
              <a:gd name="T98" fmla="*/ 0 w 605"/>
              <a:gd name="T99" fmla="*/ 672 h 740"/>
              <a:gd name="T100" fmla="*/ 13 w 605"/>
              <a:gd name="T101" fmla="*/ 28 h 740"/>
              <a:gd name="T102" fmla="*/ 68 w 605"/>
              <a:gd name="T103" fmla="*/ 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05" h="740">
                <a:moveTo>
                  <a:pt x="152" y="571"/>
                </a:moveTo>
                <a:lnTo>
                  <a:pt x="218" y="571"/>
                </a:lnTo>
                <a:lnTo>
                  <a:pt x="224" y="572"/>
                </a:lnTo>
                <a:lnTo>
                  <a:pt x="229" y="575"/>
                </a:lnTo>
                <a:lnTo>
                  <a:pt x="231" y="578"/>
                </a:lnTo>
                <a:lnTo>
                  <a:pt x="234" y="583"/>
                </a:lnTo>
                <a:lnTo>
                  <a:pt x="235" y="588"/>
                </a:lnTo>
                <a:lnTo>
                  <a:pt x="234" y="593"/>
                </a:lnTo>
                <a:lnTo>
                  <a:pt x="231" y="599"/>
                </a:lnTo>
                <a:lnTo>
                  <a:pt x="229" y="601"/>
                </a:lnTo>
                <a:lnTo>
                  <a:pt x="224" y="604"/>
                </a:lnTo>
                <a:lnTo>
                  <a:pt x="218" y="605"/>
                </a:lnTo>
                <a:lnTo>
                  <a:pt x="152" y="605"/>
                </a:lnTo>
                <a:lnTo>
                  <a:pt x="146" y="604"/>
                </a:lnTo>
                <a:lnTo>
                  <a:pt x="141" y="601"/>
                </a:lnTo>
                <a:lnTo>
                  <a:pt x="137" y="599"/>
                </a:lnTo>
                <a:lnTo>
                  <a:pt x="136" y="593"/>
                </a:lnTo>
                <a:lnTo>
                  <a:pt x="135" y="588"/>
                </a:lnTo>
                <a:lnTo>
                  <a:pt x="136" y="583"/>
                </a:lnTo>
                <a:lnTo>
                  <a:pt x="137" y="578"/>
                </a:lnTo>
                <a:lnTo>
                  <a:pt x="141" y="575"/>
                </a:lnTo>
                <a:lnTo>
                  <a:pt x="146" y="572"/>
                </a:lnTo>
                <a:lnTo>
                  <a:pt x="152" y="571"/>
                </a:lnTo>
                <a:close/>
                <a:moveTo>
                  <a:pt x="152" y="504"/>
                </a:moveTo>
                <a:lnTo>
                  <a:pt x="252" y="504"/>
                </a:lnTo>
                <a:lnTo>
                  <a:pt x="258" y="506"/>
                </a:lnTo>
                <a:lnTo>
                  <a:pt x="262" y="507"/>
                </a:lnTo>
                <a:lnTo>
                  <a:pt x="265" y="511"/>
                </a:lnTo>
                <a:lnTo>
                  <a:pt x="268" y="516"/>
                </a:lnTo>
                <a:lnTo>
                  <a:pt x="269" y="521"/>
                </a:lnTo>
                <a:lnTo>
                  <a:pt x="268" y="527"/>
                </a:lnTo>
                <a:lnTo>
                  <a:pt x="265" y="530"/>
                </a:lnTo>
                <a:lnTo>
                  <a:pt x="262" y="534"/>
                </a:lnTo>
                <a:lnTo>
                  <a:pt x="258" y="537"/>
                </a:lnTo>
                <a:lnTo>
                  <a:pt x="252" y="538"/>
                </a:lnTo>
                <a:lnTo>
                  <a:pt x="152" y="538"/>
                </a:lnTo>
                <a:lnTo>
                  <a:pt x="146" y="537"/>
                </a:lnTo>
                <a:lnTo>
                  <a:pt x="141" y="534"/>
                </a:lnTo>
                <a:lnTo>
                  <a:pt x="137" y="530"/>
                </a:lnTo>
                <a:lnTo>
                  <a:pt x="136" y="527"/>
                </a:lnTo>
                <a:lnTo>
                  <a:pt x="135" y="521"/>
                </a:lnTo>
                <a:lnTo>
                  <a:pt x="136" y="516"/>
                </a:lnTo>
                <a:lnTo>
                  <a:pt x="137" y="511"/>
                </a:lnTo>
                <a:lnTo>
                  <a:pt x="141" y="507"/>
                </a:lnTo>
                <a:lnTo>
                  <a:pt x="146" y="506"/>
                </a:lnTo>
                <a:lnTo>
                  <a:pt x="152" y="504"/>
                </a:lnTo>
                <a:close/>
                <a:moveTo>
                  <a:pt x="302" y="168"/>
                </a:moveTo>
                <a:lnTo>
                  <a:pt x="297" y="169"/>
                </a:lnTo>
                <a:lnTo>
                  <a:pt x="293" y="172"/>
                </a:lnTo>
                <a:lnTo>
                  <a:pt x="289" y="176"/>
                </a:lnTo>
                <a:lnTo>
                  <a:pt x="286" y="180"/>
                </a:lnTo>
                <a:lnTo>
                  <a:pt x="285" y="185"/>
                </a:lnTo>
                <a:lnTo>
                  <a:pt x="286" y="190"/>
                </a:lnTo>
                <a:lnTo>
                  <a:pt x="289" y="195"/>
                </a:lnTo>
                <a:lnTo>
                  <a:pt x="293" y="198"/>
                </a:lnTo>
                <a:lnTo>
                  <a:pt x="297" y="201"/>
                </a:lnTo>
                <a:lnTo>
                  <a:pt x="302" y="202"/>
                </a:lnTo>
                <a:lnTo>
                  <a:pt x="307" y="201"/>
                </a:lnTo>
                <a:lnTo>
                  <a:pt x="313" y="198"/>
                </a:lnTo>
                <a:lnTo>
                  <a:pt x="317" y="195"/>
                </a:lnTo>
                <a:lnTo>
                  <a:pt x="318" y="190"/>
                </a:lnTo>
                <a:lnTo>
                  <a:pt x="319" y="185"/>
                </a:lnTo>
                <a:lnTo>
                  <a:pt x="318" y="180"/>
                </a:lnTo>
                <a:lnTo>
                  <a:pt x="317" y="176"/>
                </a:lnTo>
                <a:lnTo>
                  <a:pt x="313" y="172"/>
                </a:lnTo>
                <a:lnTo>
                  <a:pt x="307" y="169"/>
                </a:lnTo>
                <a:lnTo>
                  <a:pt x="302" y="168"/>
                </a:lnTo>
                <a:close/>
                <a:moveTo>
                  <a:pt x="34" y="133"/>
                </a:moveTo>
                <a:lnTo>
                  <a:pt x="34" y="672"/>
                </a:lnTo>
                <a:lnTo>
                  <a:pt x="36" y="685"/>
                </a:lnTo>
                <a:lnTo>
                  <a:pt x="43" y="695"/>
                </a:lnTo>
                <a:lnTo>
                  <a:pt x="55" y="703"/>
                </a:lnTo>
                <a:lnTo>
                  <a:pt x="68" y="706"/>
                </a:lnTo>
                <a:lnTo>
                  <a:pt x="538" y="706"/>
                </a:lnTo>
                <a:lnTo>
                  <a:pt x="551" y="703"/>
                </a:lnTo>
                <a:lnTo>
                  <a:pt x="561" y="695"/>
                </a:lnTo>
                <a:lnTo>
                  <a:pt x="569" y="685"/>
                </a:lnTo>
                <a:lnTo>
                  <a:pt x="572" y="672"/>
                </a:lnTo>
                <a:lnTo>
                  <a:pt x="572" y="133"/>
                </a:lnTo>
                <a:lnTo>
                  <a:pt x="543" y="150"/>
                </a:lnTo>
                <a:lnTo>
                  <a:pt x="510" y="164"/>
                </a:lnTo>
                <a:lnTo>
                  <a:pt x="474" y="177"/>
                </a:lnTo>
                <a:lnTo>
                  <a:pt x="433" y="186"/>
                </a:lnTo>
                <a:lnTo>
                  <a:pt x="392" y="194"/>
                </a:lnTo>
                <a:lnTo>
                  <a:pt x="351" y="199"/>
                </a:lnTo>
                <a:lnTo>
                  <a:pt x="344" y="214"/>
                </a:lnTo>
                <a:lnTo>
                  <a:pt x="332" y="225"/>
                </a:lnTo>
                <a:lnTo>
                  <a:pt x="319" y="233"/>
                </a:lnTo>
                <a:lnTo>
                  <a:pt x="302" y="236"/>
                </a:lnTo>
                <a:lnTo>
                  <a:pt x="286" y="233"/>
                </a:lnTo>
                <a:lnTo>
                  <a:pt x="272" y="225"/>
                </a:lnTo>
                <a:lnTo>
                  <a:pt x="262" y="214"/>
                </a:lnTo>
                <a:lnTo>
                  <a:pt x="255" y="199"/>
                </a:lnTo>
                <a:lnTo>
                  <a:pt x="213" y="194"/>
                </a:lnTo>
                <a:lnTo>
                  <a:pt x="171" y="186"/>
                </a:lnTo>
                <a:lnTo>
                  <a:pt x="132" y="177"/>
                </a:lnTo>
                <a:lnTo>
                  <a:pt x="95" y="164"/>
                </a:lnTo>
                <a:lnTo>
                  <a:pt x="61" y="150"/>
                </a:lnTo>
                <a:lnTo>
                  <a:pt x="34" y="133"/>
                </a:lnTo>
                <a:close/>
                <a:moveTo>
                  <a:pt x="68" y="34"/>
                </a:moveTo>
                <a:lnTo>
                  <a:pt x="55" y="37"/>
                </a:lnTo>
                <a:lnTo>
                  <a:pt x="43" y="44"/>
                </a:lnTo>
                <a:lnTo>
                  <a:pt x="36" y="54"/>
                </a:lnTo>
                <a:lnTo>
                  <a:pt x="34" y="67"/>
                </a:lnTo>
                <a:lnTo>
                  <a:pt x="34" y="88"/>
                </a:lnTo>
                <a:lnTo>
                  <a:pt x="59" y="108"/>
                </a:lnTo>
                <a:lnTo>
                  <a:pt x="91" y="125"/>
                </a:lnTo>
                <a:lnTo>
                  <a:pt x="128" y="139"/>
                </a:lnTo>
                <a:lnTo>
                  <a:pt x="169" y="151"/>
                </a:lnTo>
                <a:lnTo>
                  <a:pt x="212" y="160"/>
                </a:lnTo>
                <a:lnTo>
                  <a:pt x="256" y="167"/>
                </a:lnTo>
                <a:lnTo>
                  <a:pt x="263" y="153"/>
                </a:lnTo>
                <a:lnTo>
                  <a:pt x="275" y="143"/>
                </a:lnTo>
                <a:lnTo>
                  <a:pt x="288" y="136"/>
                </a:lnTo>
                <a:lnTo>
                  <a:pt x="302" y="135"/>
                </a:lnTo>
                <a:lnTo>
                  <a:pt x="318" y="136"/>
                </a:lnTo>
                <a:lnTo>
                  <a:pt x="331" y="143"/>
                </a:lnTo>
                <a:lnTo>
                  <a:pt x="341" y="153"/>
                </a:lnTo>
                <a:lnTo>
                  <a:pt x="349" y="167"/>
                </a:lnTo>
                <a:lnTo>
                  <a:pt x="394" y="160"/>
                </a:lnTo>
                <a:lnTo>
                  <a:pt x="437" y="151"/>
                </a:lnTo>
                <a:lnTo>
                  <a:pt x="478" y="139"/>
                </a:lnTo>
                <a:lnTo>
                  <a:pt x="514" y="125"/>
                </a:lnTo>
                <a:lnTo>
                  <a:pt x="546" y="108"/>
                </a:lnTo>
                <a:lnTo>
                  <a:pt x="572" y="88"/>
                </a:lnTo>
                <a:lnTo>
                  <a:pt x="572" y="67"/>
                </a:lnTo>
                <a:lnTo>
                  <a:pt x="569" y="54"/>
                </a:lnTo>
                <a:lnTo>
                  <a:pt x="561" y="44"/>
                </a:lnTo>
                <a:lnTo>
                  <a:pt x="551" y="37"/>
                </a:lnTo>
                <a:lnTo>
                  <a:pt x="538" y="34"/>
                </a:lnTo>
                <a:lnTo>
                  <a:pt x="68" y="34"/>
                </a:lnTo>
                <a:close/>
                <a:moveTo>
                  <a:pt x="68" y="0"/>
                </a:moveTo>
                <a:lnTo>
                  <a:pt x="538" y="0"/>
                </a:lnTo>
                <a:lnTo>
                  <a:pt x="559" y="4"/>
                </a:lnTo>
                <a:lnTo>
                  <a:pt x="577" y="13"/>
                </a:lnTo>
                <a:lnTo>
                  <a:pt x="591" y="28"/>
                </a:lnTo>
                <a:lnTo>
                  <a:pt x="602" y="46"/>
                </a:lnTo>
                <a:lnTo>
                  <a:pt x="605" y="67"/>
                </a:lnTo>
                <a:lnTo>
                  <a:pt x="605" y="672"/>
                </a:lnTo>
                <a:lnTo>
                  <a:pt x="602" y="693"/>
                </a:lnTo>
                <a:lnTo>
                  <a:pt x="591" y="712"/>
                </a:lnTo>
                <a:lnTo>
                  <a:pt x="577" y="727"/>
                </a:lnTo>
                <a:lnTo>
                  <a:pt x="559" y="736"/>
                </a:lnTo>
                <a:lnTo>
                  <a:pt x="538" y="740"/>
                </a:lnTo>
                <a:lnTo>
                  <a:pt x="68" y="740"/>
                </a:lnTo>
                <a:lnTo>
                  <a:pt x="46" y="736"/>
                </a:lnTo>
                <a:lnTo>
                  <a:pt x="27" y="727"/>
                </a:lnTo>
                <a:lnTo>
                  <a:pt x="13" y="712"/>
                </a:lnTo>
                <a:lnTo>
                  <a:pt x="4" y="693"/>
                </a:lnTo>
                <a:lnTo>
                  <a:pt x="0" y="672"/>
                </a:lnTo>
                <a:lnTo>
                  <a:pt x="0" y="67"/>
                </a:lnTo>
                <a:lnTo>
                  <a:pt x="4" y="46"/>
                </a:lnTo>
                <a:lnTo>
                  <a:pt x="13" y="28"/>
                </a:lnTo>
                <a:lnTo>
                  <a:pt x="27" y="13"/>
                </a:lnTo>
                <a:lnTo>
                  <a:pt x="46" y="4"/>
                </a:lnTo>
                <a:lnTo>
                  <a:pt x="6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70" name="Freeform 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16465" y="4115201"/>
            <a:ext cx="364305" cy="445595"/>
          </a:xfrm>
          <a:custGeom>
            <a:avLst/>
            <a:gdLst>
              <a:gd name="T0" fmla="*/ 161 w 605"/>
              <a:gd name="T1" fmla="*/ 608 h 740"/>
              <a:gd name="T2" fmla="*/ 167 w 605"/>
              <a:gd name="T3" fmla="*/ 627 h 740"/>
              <a:gd name="T4" fmla="*/ 152 w 605"/>
              <a:gd name="T5" fmla="*/ 639 h 740"/>
              <a:gd name="T6" fmla="*/ 105 w 605"/>
              <a:gd name="T7" fmla="*/ 631 h 740"/>
              <a:gd name="T8" fmla="*/ 105 w 605"/>
              <a:gd name="T9" fmla="*/ 612 h 740"/>
              <a:gd name="T10" fmla="*/ 118 w 605"/>
              <a:gd name="T11" fmla="*/ 538 h 740"/>
              <a:gd name="T12" fmla="*/ 199 w 605"/>
              <a:gd name="T13" fmla="*/ 545 h 740"/>
              <a:gd name="T14" fmla="*/ 199 w 605"/>
              <a:gd name="T15" fmla="*/ 565 h 740"/>
              <a:gd name="T16" fmla="*/ 118 w 605"/>
              <a:gd name="T17" fmla="*/ 571 h 740"/>
              <a:gd name="T18" fmla="*/ 102 w 605"/>
              <a:gd name="T19" fmla="*/ 559 h 740"/>
              <a:gd name="T20" fmla="*/ 107 w 605"/>
              <a:gd name="T21" fmla="*/ 541 h 740"/>
              <a:gd name="T22" fmla="*/ 230 w 605"/>
              <a:gd name="T23" fmla="*/ 270 h 740"/>
              <a:gd name="T24" fmla="*/ 219 w 605"/>
              <a:gd name="T25" fmla="*/ 286 h 740"/>
              <a:gd name="T26" fmla="*/ 230 w 605"/>
              <a:gd name="T27" fmla="*/ 301 h 740"/>
              <a:gd name="T28" fmla="*/ 249 w 605"/>
              <a:gd name="T29" fmla="*/ 296 h 740"/>
              <a:gd name="T30" fmla="*/ 249 w 605"/>
              <a:gd name="T31" fmla="*/ 275 h 740"/>
              <a:gd name="T32" fmla="*/ 34 w 605"/>
              <a:gd name="T33" fmla="*/ 250 h 740"/>
              <a:gd name="T34" fmla="*/ 55 w 605"/>
              <a:gd name="T35" fmla="*/ 703 h 740"/>
              <a:gd name="T36" fmla="*/ 427 w 605"/>
              <a:gd name="T37" fmla="*/ 695 h 740"/>
              <a:gd name="T38" fmla="*/ 412 w 605"/>
              <a:gd name="T39" fmla="*/ 267 h 740"/>
              <a:gd name="T40" fmla="*/ 283 w 605"/>
              <a:gd name="T41" fmla="*/ 301 h 740"/>
              <a:gd name="T42" fmla="*/ 236 w 605"/>
              <a:gd name="T43" fmla="*/ 337 h 740"/>
              <a:gd name="T44" fmla="*/ 187 w 605"/>
              <a:gd name="T45" fmla="*/ 301 h 740"/>
              <a:gd name="T46" fmla="*/ 59 w 605"/>
              <a:gd name="T47" fmla="*/ 267 h 740"/>
              <a:gd name="T48" fmla="*/ 43 w 605"/>
              <a:gd name="T49" fmla="*/ 178 h 740"/>
              <a:gd name="T50" fmla="*/ 55 w 605"/>
              <a:gd name="T51" fmla="*/ 227 h 740"/>
              <a:gd name="T52" fmla="*/ 188 w 605"/>
              <a:gd name="T53" fmla="*/ 267 h 740"/>
              <a:gd name="T54" fmla="*/ 236 w 605"/>
              <a:gd name="T55" fmla="*/ 236 h 740"/>
              <a:gd name="T56" fmla="*/ 283 w 605"/>
              <a:gd name="T57" fmla="*/ 267 h 740"/>
              <a:gd name="T58" fmla="*/ 415 w 605"/>
              <a:gd name="T59" fmla="*/ 227 h 740"/>
              <a:gd name="T60" fmla="*/ 427 w 605"/>
              <a:gd name="T61" fmla="*/ 178 h 740"/>
              <a:gd name="T62" fmla="*/ 68 w 605"/>
              <a:gd name="T63" fmla="*/ 135 h 740"/>
              <a:gd name="T64" fmla="*/ 458 w 605"/>
              <a:gd name="T65" fmla="*/ 163 h 740"/>
              <a:gd name="T66" fmla="*/ 467 w 605"/>
              <a:gd name="T67" fmla="*/ 693 h 740"/>
              <a:gd name="T68" fmla="*/ 403 w 605"/>
              <a:gd name="T69" fmla="*/ 740 h 740"/>
              <a:gd name="T70" fmla="*/ 13 w 605"/>
              <a:gd name="T71" fmla="*/ 712 h 740"/>
              <a:gd name="T72" fmla="*/ 4 w 605"/>
              <a:gd name="T73" fmla="*/ 181 h 740"/>
              <a:gd name="T74" fmla="*/ 68 w 605"/>
              <a:gd name="T75" fmla="*/ 135 h 740"/>
              <a:gd name="T76" fmla="*/ 577 w 605"/>
              <a:gd name="T77" fmla="*/ 13 h 740"/>
              <a:gd name="T78" fmla="*/ 605 w 605"/>
              <a:gd name="T79" fmla="*/ 538 h 740"/>
              <a:gd name="T80" fmla="*/ 559 w 605"/>
              <a:gd name="T81" fmla="*/ 601 h 740"/>
              <a:gd name="T82" fmla="*/ 510 w 605"/>
              <a:gd name="T83" fmla="*/ 601 h 740"/>
              <a:gd name="T84" fmla="*/ 505 w 605"/>
              <a:gd name="T85" fmla="*/ 583 h 740"/>
              <a:gd name="T86" fmla="*/ 521 w 605"/>
              <a:gd name="T87" fmla="*/ 571 h 740"/>
              <a:gd name="T88" fmla="*/ 569 w 605"/>
              <a:gd name="T89" fmla="*/ 551 h 740"/>
              <a:gd name="T90" fmla="*/ 562 w 605"/>
              <a:gd name="T91" fmla="*/ 44 h 740"/>
              <a:gd name="T92" fmla="*/ 188 w 605"/>
              <a:gd name="T93" fmla="*/ 37 h 740"/>
              <a:gd name="T94" fmla="*/ 169 w 605"/>
              <a:gd name="T95" fmla="*/ 84 h 740"/>
              <a:gd name="T96" fmla="*/ 157 w 605"/>
              <a:gd name="T97" fmla="*/ 100 h 740"/>
              <a:gd name="T98" fmla="*/ 137 w 605"/>
              <a:gd name="T99" fmla="*/ 95 h 740"/>
              <a:gd name="T100" fmla="*/ 139 w 605"/>
              <a:gd name="T101" fmla="*/ 46 h 740"/>
              <a:gd name="T102" fmla="*/ 202 w 605"/>
              <a:gd name="T103" fmla="*/ 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05" h="740">
                <a:moveTo>
                  <a:pt x="118" y="605"/>
                </a:moveTo>
                <a:lnTo>
                  <a:pt x="152" y="605"/>
                </a:lnTo>
                <a:lnTo>
                  <a:pt x="157" y="606"/>
                </a:lnTo>
                <a:lnTo>
                  <a:pt x="161" y="608"/>
                </a:lnTo>
                <a:lnTo>
                  <a:pt x="165" y="612"/>
                </a:lnTo>
                <a:lnTo>
                  <a:pt x="167" y="617"/>
                </a:lnTo>
                <a:lnTo>
                  <a:pt x="169" y="622"/>
                </a:lnTo>
                <a:lnTo>
                  <a:pt x="167" y="627"/>
                </a:lnTo>
                <a:lnTo>
                  <a:pt x="165" y="631"/>
                </a:lnTo>
                <a:lnTo>
                  <a:pt x="161" y="635"/>
                </a:lnTo>
                <a:lnTo>
                  <a:pt x="157" y="638"/>
                </a:lnTo>
                <a:lnTo>
                  <a:pt x="152" y="639"/>
                </a:lnTo>
                <a:lnTo>
                  <a:pt x="118" y="639"/>
                </a:lnTo>
                <a:lnTo>
                  <a:pt x="113" y="638"/>
                </a:lnTo>
                <a:lnTo>
                  <a:pt x="107" y="635"/>
                </a:lnTo>
                <a:lnTo>
                  <a:pt x="105" y="631"/>
                </a:lnTo>
                <a:lnTo>
                  <a:pt x="102" y="627"/>
                </a:lnTo>
                <a:lnTo>
                  <a:pt x="101" y="622"/>
                </a:lnTo>
                <a:lnTo>
                  <a:pt x="102" y="617"/>
                </a:lnTo>
                <a:lnTo>
                  <a:pt x="105" y="612"/>
                </a:lnTo>
                <a:lnTo>
                  <a:pt x="107" y="608"/>
                </a:lnTo>
                <a:lnTo>
                  <a:pt x="113" y="606"/>
                </a:lnTo>
                <a:lnTo>
                  <a:pt x="118" y="605"/>
                </a:lnTo>
                <a:close/>
                <a:moveTo>
                  <a:pt x="118" y="538"/>
                </a:moveTo>
                <a:lnTo>
                  <a:pt x="185" y="538"/>
                </a:lnTo>
                <a:lnTo>
                  <a:pt x="190" y="538"/>
                </a:lnTo>
                <a:lnTo>
                  <a:pt x="195" y="541"/>
                </a:lnTo>
                <a:lnTo>
                  <a:pt x="199" y="545"/>
                </a:lnTo>
                <a:lnTo>
                  <a:pt x="202" y="549"/>
                </a:lnTo>
                <a:lnTo>
                  <a:pt x="202" y="554"/>
                </a:lnTo>
                <a:lnTo>
                  <a:pt x="202" y="559"/>
                </a:lnTo>
                <a:lnTo>
                  <a:pt x="199" y="565"/>
                </a:lnTo>
                <a:lnTo>
                  <a:pt x="195" y="568"/>
                </a:lnTo>
                <a:lnTo>
                  <a:pt x="190" y="571"/>
                </a:lnTo>
                <a:lnTo>
                  <a:pt x="185" y="571"/>
                </a:lnTo>
                <a:lnTo>
                  <a:pt x="118" y="571"/>
                </a:lnTo>
                <a:lnTo>
                  <a:pt x="113" y="571"/>
                </a:lnTo>
                <a:lnTo>
                  <a:pt x="107" y="568"/>
                </a:lnTo>
                <a:lnTo>
                  <a:pt x="105" y="565"/>
                </a:lnTo>
                <a:lnTo>
                  <a:pt x="102" y="559"/>
                </a:lnTo>
                <a:lnTo>
                  <a:pt x="101" y="554"/>
                </a:lnTo>
                <a:lnTo>
                  <a:pt x="102" y="549"/>
                </a:lnTo>
                <a:lnTo>
                  <a:pt x="105" y="545"/>
                </a:lnTo>
                <a:lnTo>
                  <a:pt x="107" y="541"/>
                </a:lnTo>
                <a:lnTo>
                  <a:pt x="113" y="538"/>
                </a:lnTo>
                <a:lnTo>
                  <a:pt x="118" y="538"/>
                </a:lnTo>
                <a:close/>
                <a:moveTo>
                  <a:pt x="236" y="269"/>
                </a:moveTo>
                <a:lnTo>
                  <a:pt x="230" y="270"/>
                </a:lnTo>
                <a:lnTo>
                  <a:pt x="225" y="273"/>
                </a:lnTo>
                <a:lnTo>
                  <a:pt x="222" y="275"/>
                </a:lnTo>
                <a:lnTo>
                  <a:pt x="220" y="280"/>
                </a:lnTo>
                <a:lnTo>
                  <a:pt x="219" y="286"/>
                </a:lnTo>
                <a:lnTo>
                  <a:pt x="220" y="291"/>
                </a:lnTo>
                <a:lnTo>
                  <a:pt x="222" y="296"/>
                </a:lnTo>
                <a:lnTo>
                  <a:pt x="225" y="299"/>
                </a:lnTo>
                <a:lnTo>
                  <a:pt x="230" y="301"/>
                </a:lnTo>
                <a:lnTo>
                  <a:pt x="236" y="303"/>
                </a:lnTo>
                <a:lnTo>
                  <a:pt x="241" y="301"/>
                </a:lnTo>
                <a:lnTo>
                  <a:pt x="245" y="299"/>
                </a:lnTo>
                <a:lnTo>
                  <a:pt x="249" y="296"/>
                </a:lnTo>
                <a:lnTo>
                  <a:pt x="251" y="291"/>
                </a:lnTo>
                <a:lnTo>
                  <a:pt x="253" y="286"/>
                </a:lnTo>
                <a:lnTo>
                  <a:pt x="251" y="280"/>
                </a:lnTo>
                <a:lnTo>
                  <a:pt x="249" y="275"/>
                </a:lnTo>
                <a:lnTo>
                  <a:pt x="245" y="273"/>
                </a:lnTo>
                <a:lnTo>
                  <a:pt x="241" y="270"/>
                </a:lnTo>
                <a:lnTo>
                  <a:pt x="236" y="269"/>
                </a:lnTo>
                <a:close/>
                <a:moveTo>
                  <a:pt x="34" y="250"/>
                </a:moveTo>
                <a:lnTo>
                  <a:pt x="34" y="672"/>
                </a:lnTo>
                <a:lnTo>
                  <a:pt x="37" y="685"/>
                </a:lnTo>
                <a:lnTo>
                  <a:pt x="43" y="695"/>
                </a:lnTo>
                <a:lnTo>
                  <a:pt x="55" y="703"/>
                </a:lnTo>
                <a:lnTo>
                  <a:pt x="68" y="706"/>
                </a:lnTo>
                <a:lnTo>
                  <a:pt x="403" y="706"/>
                </a:lnTo>
                <a:lnTo>
                  <a:pt x="416" y="703"/>
                </a:lnTo>
                <a:lnTo>
                  <a:pt x="427" y="695"/>
                </a:lnTo>
                <a:lnTo>
                  <a:pt x="435" y="685"/>
                </a:lnTo>
                <a:lnTo>
                  <a:pt x="437" y="672"/>
                </a:lnTo>
                <a:lnTo>
                  <a:pt x="437" y="250"/>
                </a:lnTo>
                <a:lnTo>
                  <a:pt x="412" y="267"/>
                </a:lnTo>
                <a:lnTo>
                  <a:pt x="385" y="280"/>
                </a:lnTo>
                <a:lnTo>
                  <a:pt x="355" y="291"/>
                </a:lnTo>
                <a:lnTo>
                  <a:pt x="321" y="297"/>
                </a:lnTo>
                <a:lnTo>
                  <a:pt x="283" y="301"/>
                </a:lnTo>
                <a:lnTo>
                  <a:pt x="276" y="314"/>
                </a:lnTo>
                <a:lnTo>
                  <a:pt x="266" y="326"/>
                </a:lnTo>
                <a:lnTo>
                  <a:pt x="251" y="334"/>
                </a:lnTo>
                <a:lnTo>
                  <a:pt x="236" y="337"/>
                </a:lnTo>
                <a:lnTo>
                  <a:pt x="220" y="334"/>
                </a:lnTo>
                <a:lnTo>
                  <a:pt x="205" y="326"/>
                </a:lnTo>
                <a:lnTo>
                  <a:pt x="195" y="314"/>
                </a:lnTo>
                <a:lnTo>
                  <a:pt x="187" y="301"/>
                </a:lnTo>
                <a:lnTo>
                  <a:pt x="150" y="297"/>
                </a:lnTo>
                <a:lnTo>
                  <a:pt x="116" y="291"/>
                </a:lnTo>
                <a:lnTo>
                  <a:pt x="86" y="280"/>
                </a:lnTo>
                <a:lnTo>
                  <a:pt x="59" y="267"/>
                </a:lnTo>
                <a:lnTo>
                  <a:pt x="34" y="250"/>
                </a:lnTo>
                <a:close/>
                <a:moveTo>
                  <a:pt x="68" y="168"/>
                </a:moveTo>
                <a:lnTo>
                  <a:pt x="55" y="170"/>
                </a:lnTo>
                <a:lnTo>
                  <a:pt x="43" y="178"/>
                </a:lnTo>
                <a:lnTo>
                  <a:pt x="37" y="189"/>
                </a:lnTo>
                <a:lnTo>
                  <a:pt x="34" y="202"/>
                </a:lnTo>
                <a:lnTo>
                  <a:pt x="34" y="208"/>
                </a:lnTo>
                <a:lnTo>
                  <a:pt x="55" y="227"/>
                </a:lnTo>
                <a:lnTo>
                  <a:pt x="81" y="242"/>
                </a:lnTo>
                <a:lnTo>
                  <a:pt x="113" y="254"/>
                </a:lnTo>
                <a:lnTo>
                  <a:pt x="148" y="262"/>
                </a:lnTo>
                <a:lnTo>
                  <a:pt x="188" y="267"/>
                </a:lnTo>
                <a:lnTo>
                  <a:pt x="196" y="254"/>
                </a:lnTo>
                <a:lnTo>
                  <a:pt x="207" y="244"/>
                </a:lnTo>
                <a:lnTo>
                  <a:pt x="220" y="237"/>
                </a:lnTo>
                <a:lnTo>
                  <a:pt x="236" y="236"/>
                </a:lnTo>
                <a:lnTo>
                  <a:pt x="251" y="237"/>
                </a:lnTo>
                <a:lnTo>
                  <a:pt x="264" y="244"/>
                </a:lnTo>
                <a:lnTo>
                  <a:pt x="275" y="254"/>
                </a:lnTo>
                <a:lnTo>
                  <a:pt x="283" y="267"/>
                </a:lnTo>
                <a:lnTo>
                  <a:pt x="323" y="262"/>
                </a:lnTo>
                <a:lnTo>
                  <a:pt x="359" y="254"/>
                </a:lnTo>
                <a:lnTo>
                  <a:pt x="390" y="242"/>
                </a:lnTo>
                <a:lnTo>
                  <a:pt x="415" y="227"/>
                </a:lnTo>
                <a:lnTo>
                  <a:pt x="437" y="208"/>
                </a:lnTo>
                <a:lnTo>
                  <a:pt x="437" y="202"/>
                </a:lnTo>
                <a:lnTo>
                  <a:pt x="435" y="189"/>
                </a:lnTo>
                <a:lnTo>
                  <a:pt x="427" y="178"/>
                </a:lnTo>
                <a:lnTo>
                  <a:pt x="416" y="170"/>
                </a:lnTo>
                <a:lnTo>
                  <a:pt x="403" y="168"/>
                </a:lnTo>
                <a:lnTo>
                  <a:pt x="68" y="168"/>
                </a:lnTo>
                <a:close/>
                <a:moveTo>
                  <a:pt x="68" y="135"/>
                </a:moveTo>
                <a:lnTo>
                  <a:pt x="403" y="135"/>
                </a:lnTo>
                <a:lnTo>
                  <a:pt x="424" y="138"/>
                </a:lnTo>
                <a:lnTo>
                  <a:pt x="444" y="147"/>
                </a:lnTo>
                <a:lnTo>
                  <a:pt x="458" y="163"/>
                </a:lnTo>
                <a:lnTo>
                  <a:pt x="467" y="181"/>
                </a:lnTo>
                <a:lnTo>
                  <a:pt x="471" y="202"/>
                </a:lnTo>
                <a:lnTo>
                  <a:pt x="471" y="672"/>
                </a:lnTo>
                <a:lnTo>
                  <a:pt x="467" y="693"/>
                </a:lnTo>
                <a:lnTo>
                  <a:pt x="458" y="712"/>
                </a:lnTo>
                <a:lnTo>
                  <a:pt x="444" y="727"/>
                </a:lnTo>
                <a:lnTo>
                  <a:pt x="424" y="736"/>
                </a:lnTo>
                <a:lnTo>
                  <a:pt x="403" y="740"/>
                </a:lnTo>
                <a:lnTo>
                  <a:pt x="68" y="740"/>
                </a:lnTo>
                <a:lnTo>
                  <a:pt x="46" y="736"/>
                </a:lnTo>
                <a:lnTo>
                  <a:pt x="27" y="727"/>
                </a:lnTo>
                <a:lnTo>
                  <a:pt x="13" y="712"/>
                </a:lnTo>
                <a:lnTo>
                  <a:pt x="4" y="693"/>
                </a:lnTo>
                <a:lnTo>
                  <a:pt x="0" y="672"/>
                </a:lnTo>
                <a:lnTo>
                  <a:pt x="0" y="202"/>
                </a:lnTo>
                <a:lnTo>
                  <a:pt x="4" y="181"/>
                </a:lnTo>
                <a:lnTo>
                  <a:pt x="13" y="163"/>
                </a:lnTo>
                <a:lnTo>
                  <a:pt x="27" y="147"/>
                </a:lnTo>
                <a:lnTo>
                  <a:pt x="46" y="138"/>
                </a:lnTo>
                <a:lnTo>
                  <a:pt x="68" y="135"/>
                </a:lnTo>
                <a:close/>
                <a:moveTo>
                  <a:pt x="202" y="0"/>
                </a:moveTo>
                <a:lnTo>
                  <a:pt x="538" y="0"/>
                </a:lnTo>
                <a:lnTo>
                  <a:pt x="559" y="4"/>
                </a:lnTo>
                <a:lnTo>
                  <a:pt x="577" y="13"/>
                </a:lnTo>
                <a:lnTo>
                  <a:pt x="592" y="28"/>
                </a:lnTo>
                <a:lnTo>
                  <a:pt x="602" y="46"/>
                </a:lnTo>
                <a:lnTo>
                  <a:pt x="605" y="67"/>
                </a:lnTo>
                <a:lnTo>
                  <a:pt x="605" y="538"/>
                </a:lnTo>
                <a:lnTo>
                  <a:pt x="602" y="559"/>
                </a:lnTo>
                <a:lnTo>
                  <a:pt x="592" y="578"/>
                </a:lnTo>
                <a:lnTo>
                  <a:pt x="577" y="592"/>
                </a:lnTo>
                <a:lnTo>
                  <a:pt x="559" y="601"/>
                </a:lnTo>
                <a:lnTo>
                  <a:pt x="538" y="605"/>
                </a:lnTo>
                <a:lnTo>
                  <a:pt x="521" y="605"/>
                </a:lnTo>
                <a:lnTo>
                  <a:pt x="516" y="604"/>
                </a:lnTo>
                <a:lnTo>
                  <a:pt x="510" y="601"/>
                </a:lnTo>
                <a:lnTo>
                  <a:pt x="508" y="599"/>
                </a:lnTo>
                <a:lnTo>
                  <a:pt x="505" y="593"/>
                </a:lnTo>
                <a:lnTo>
                  <a:pt x="504" y="588"/>
                </a:lnTo>
                <a:lnTo>
                  <a:pt x="505" y="583"/>
                </a:lnTo>
                <a:lnTo>
                  <a:pt x="508" y="578"/>
                </a:lnTo>
                <a:lnTo>
                  <a:pt x="510" y="575"/>
                </a:lnTo>
                <a:lnTo>
                  <a:pt x="516" y="572"/>
                </a:lnTo>
                <a:lnTo>
                  <a:pt x="521" y="571"/>
                </a:lnTo>
                <a:lnTo>
                  <a:pt x="538" y="571"/>
                </a:lnTo>
                <a:lnTo>
                  <a:pt x="551" y="568"/>
                </a:lnTo>
                <a:lnTo>
                  <a:pt x="562" y="562"/>
                </a:lnTo>
                <a:lnTo>
                  <a:pt x="569" y="551"/>
                </a:lnTo>
                <a:lnTo>
                  <a:pt x="572" y="538"/>
                </a:lnTo>
                <a:lnTo>
                  <a:pt x="572" y="67"/>
                </a:lnTo>
                <a:lnTo>
                  <a:pt x="569" y="54"/>
                </a:lnTo>
                <a:lnTo>
                  <a:pt x="562" y="44"/>
                </a:lnTo>
                <a:lnTo>
                  <a:pt x="551" y="37"/>
                </a:lnTo>
                <a:lnTo>
                  <a:pt x="538" y="34"/>
                </a:lnTo>
                <a:lnTo>
                  <a:pt x="202" y="34"/>
                </a:lnTo>
                <a:lnTo>
                  <a:pt x="188" y="37"/>
                </a:lnTo>
                <a:lnTo>
                  <a:pt x="178" y="44"/>
                </a:lnTo>
                <a:lnTo>
                  <a:pt x="171" y="54"/>
                </a:lnTo>
                <a:lnTo>
                  <a:pt x="169" y="67"/>
                </a:lnTo>
                <a:lnTo>
                  <a:pt x="169" y="84"/>
                </a:lnTo>
                <a:lnTo>
                  <a:pt x="167" y="89"/>
                </a:lnTo>
                <a:lnTo>
                  <a:pt x="165" y="95"/>
                </a:lnTo>
                <a:lnTo>
                  <a:pt x="161" y="97"/>
                </a:lnTo>
                <a:lnTo>
                  <a:pt x="157" y="100"/>
                </a:lnTo>
                <a:lnTo>
                  <a:pt x="152" y="101"/>
                </a:lnTo>
                <a:lnTo>
                  <a:pt x="147" y="100"/>
                </a:lnTo>
                <a:lnTo>
                  <a:pt x="141" y="97"/>
                </a:lnTo>
                <a:lnTo>
                  <a:pt x="137" y="95"/>
                </a:lnTo>
                <a:lnTo>
                  <a:pt x="136" y="89"/>
                </a:lnTo>
                <a:lnTo>
                  <a:pt x="135" y="84"/>
                </a:lnTo>
                <a:lnTo>
                  <a:pt x="135" y="67"/>
                </a:lnTo>
                <a:lnTo>
                  <a:pt x="139" y="46"/>
                </a:lnTo>
                <a:lnTo>
                  <a:pt x="148" y="28"/>
                </a:lnTo>
                <a:lnTo>
                  <a:pt x="162" y="13"/>
                </a:lnTo>
                <a:lnTo>
                  <a:pt x="181" y="4"/>
                </a:lnTo>
                <a:lnTo>
                  <a:pt x="20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71" name="Freeform 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484979" y="4115201"/>
            <a:ext cx="445595" cy="445595"/>
          </a:xfrm>
          <a:custGeom>
            <a:avLst/>
            <a:gdLst>
              <a:gd name="T0" fmla="*/ 274 w 740"/>
              <a:gd name="T1" fmla="*/ 555 h 740"/>
              <a:gd name="T2" fmla="*/ 283 w 740"/>
              <a:gd name="T3" fmla="*/ 562 h 740"/>
              <a:gd name="T4" fmla="*/ 286 w 740"/>
              <a:gd name="T5" fmla="*/ 571 h 740"/>
              <a:gd name="T6" fmla="*/ 283 w 740"/>
              <a:gd name="T7" fmla="*/ 580 h 740"/>
              <a:gd name="T8" fmla="*/ 231 w 740"/>
              <a:gd name="T9" fmla="*/ 634 h 740"/>
              <a:gd name="T10" fmla="*/ 223 w 740"/>
              <a:gd name="T11" fmla="*/ 638 h 740"/>
              <a:gd name="T12" fmla="*/ 214 w 740"/>
              <a:gd name="T13" fmla="*/ 638 h 740"/>
              <a:gd name="T14" fmla="*/ 205 w 740"/>
              <a:gd name="T15" fmla="*/ 631 h 740"/>
              <a:gd name="T16" fmla="*/ 202 w 740"/>
              <a:gd name="T17" fmla="*/ 622 h 740"/>
              <a:gd name="T18" fmla="*/ 205 w 740"/>
              <a:gd name="T19" fmla="*/ 613 h 740"/>
              <a:gd name="T20" fmla="*/ 257 w 740"/>
              <a:gd name="T21" fmla="*/ 559 h 740"/>
              <a:gd name="T22" fmla="*/ 265 w 740"/>
              <a:gd name="T23" fmla="*/ 555 h 740"/>
              <a:gd name="T24" fmla="*/ 252 w 740"/>
              <a:gd name="T25" fmla="*/ 470 h 740"/>
              <a:gd name="T26" fmla="*/ 262 w 740"/>
              <a:gd name="T27" fmla="*/ 474 h 740"/>
              <a:gd name="T28" fmla="*/ 269 w 740"/>
              <a:gd name="T29" fmla="*/ 482 h 740"/>
              <a:gd name="T30" fmla="*/ 269 w 740"/>
              <a:gd name="T31" fmla="*/ 491 h 740"/>
              <a:gd name="T32" fmla="*/ 263 w 740"/>
              <a:gd name="T33" fmla="*/ 499 h 740"/>
              <a:gd name="T34" fmla="*/ 93 w 740"/>
              <a:gd name="T35" fmla="*/ 669 h 740"/>
              <a:gd name="T36" fmla="*/ 84 w 740"/>
              <a:gd name="T37" fmla="*/ 672 h 740"/>
              <a:gd name="T38" fmla="*/ 74 w 740"/>
              <a:gd name="T39" fmla="*/ 669 h 740"/>
              <a:gd name="T40" fmla="*/ 68 w 740"/>
              <a:gd name="T41" fmla="*/ 660 h 740"/>
              <a:gd name="T42" fmla="*/ 68 w 740"/>
              <a:gd name="T43" fmla="*/ 651 h 740"/>
              <a:gd name="T44" fmla="*/ 72 w 740"/>
              <a:gd name="T45" fmla="*/ 643 h 740"/>
              <a:gd name="T46" fmla="*/ 244 w 740"/>
              <a:gd name="T47" fmla="*/ 473 h 740"/>
              <a:gd name="T48" fmla="*/ 252 w 740"/>
              <a:gd name="T49" fmla="*/ 470 h 740"/>
              <a:gd name="T50" fmla="*/ 173 w 740"/>
              <a:gd name="T51" fmla="*/ 455 h 740"/>
              <a:gd name="T52" fmla="*/ 182 w 740"/>
              <a:gd name="T53" fmla="*/ 461 h 740"/>
              <a:gd name="T54" fmla="*/ 185 w 740"/>
              <a:gd name="T55" fmla="*/ 470 h 740"/>
              <a:gd name="T56" fmla="*/ 182 w 740"/>
              <a:gd name="T57" fmla="*/ 479 h 740"/>
              <a:gd name="T58" fmla="*/ 163 w 740"/>
              <a:gd name="T59" fmla="*/ 499 h 740"/>
              <a:gd name="T60" fmla="*/ 156 w 740"/>
              <a:gd name="T61" fmla="*/ 503 h 740"/>
              <a:gd name="T62" fmla="*/ 146 w 740"/>
              <a:gd name="T63" fmla="*/ 503 h 740"/>
              <a:gd name="T64" fmla="*/ 138 w 740"/>
              <a:gd name="T65" fmla="*/ 498 h 740"/>
              <a:gd name="T66" fmla="*/ 135 w 740"/>
              <a:gd name="T67" fmla="*/ 487 h 740"/>
              <a:gd name="T68" fmla="*/ 137 w 740"/>
              <a:gd name="T69" fmla="*/ 479 h 740"/>
              <a:gd name="T70" fmla="*/ 156 w 740"/>
              <a:gd name="T71" fmla="*/ 458 h 740"/>
              <a:gd name="T72" fmla="*/ 164 w 740"/>
              <a:gd name="T73" fmla="*/ 455 h 740"/>
              <a:gd name="T74" fmla="*/ 673 w 740"/>
              <a:gd name="T75" fmla="*/ 91 h 740"/>
              <a:gd name="T76" fmla="*/ 421 w 740"/>
              <a:gd name="T77" fmla="*/ 680 h 740"/>
              <a:gd name="T78" fmla="*/ 650 w 740"/>
              <a:gd name="T79" fmla="*/ 67 h 740"/>
              <a:gd name="T80" fmla="*/ 299 w 740"/>
              <a:gd name="T81" fmla="*/ 418 h 740"/>
              <a:gd name="T82" fmla="*/ 723 w 740"/>
              <a:gd name="T83" fmla="*/ 0 h 740"/>
              <a:gd name="T84" fmla="*/ 732 w 740"/>
              <a:gd name="T85" fmla="*/ 3 h 740"/>
              <a:gd name="T86" fmla="*/ 739 w 740"/>
              <a:gd name="T87" fmla="*/ 12 h 740"/>
              <a:gd name="T88" fmla="*/ 739 w 740"/>
              <a:gd name="T89" fmla="*/ 21 h 740"/>
              <a:gd name="T90" fmla="*/ 737 w 740"/>
              <a:gd name="T91" fmla="*/ 24 h 740"/>
              <a:gd name="T92" fmla="*/ 435 w 740"/>
              <a:gd name="T93" fmla="*/ 729 h 740"/>
              <a:gd name="T94" fmla="*/ 435 w 740"/>
              <a:gd name="T95" fmla="*/ 729 h 740"/>
              <a:gd name="T96" fmla="*/ 430 w 740"/>
              <a:gd name="T97" fmla="*/ 737 h 740"/>
              <a:gd name="T98" fmla="*/ 421 w 740"/>
              <a:gd name="T99" fmla="*/ 740 h 740"/>
              <a:gd name="T100" fmla="*/ 410 w 740"/>
              <a:gd name="T101" fmla="*/ 736 h 740"/>
              <a:gd name="T102" fmla="*/ 405 w 740"/>
              <a:gd name="T103" fmla="*/ 727 h 740"/>
              <a:gd name="T104" fmla="*/ 290 w 740"/>
              <a:gd name="T105" fmla="*/ 449 h 740"/>
              <a:gd name="T106" fmla="*/ 12 w 740"/>
              <a:gd name="T107" fmla="*/ 335 h 740"/>
              <a:gd name="T108" fmla="*/ 4 w 740"/>
              <a:gd name="T109" fmla="*/ 329 h 740"/>
              <a:gd name="T110" fmla="*/ 0 w 740"/>
              <a:gd name="T111" fmla="*/ 320 h 740"/>
              <a:gd name="T112" fmla="*/ 3 w 740"/>
              <a:gd name="T113" fmla="*/ 311 h 740"/>
              <a:gd name="T114" fmla="*/ 10 w 740"/>
              <a:gd name="T115" fmla="*/ 304 h 740"/>
              <a:gd name="T116" fmla="*/ 11 w 740"/>
              <a:gd name="T117" fmla="*/ 304 h 740"/>
              <a:gd name="T118" fmla="*/ 715 w 740"/>
              <a:gd name="T119" fmla="*/ 2 h 740"/>
              <a:gd name="T120" fmla="*/ 719 w 740"/>
              <a:gd name="T121" fmla="*/ 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40" h="740">
                <a:moveTo>
                  <a:pt x="269" y="554"/>
                </a:moveTo>
                <a:lnTo>
                  <a:pt x="274" y="555"/>
                </a:lnTo>
                <a:lnTo>
                  <a:pt x="279" y="558"/>
                </a:lnTo>
                <a:lnTo>
                  <a:pt x="283" y="562"/>
                </a:lnTo>
                <a:lnTo>
                  <a:pt x="284" y="566"/>
                </a:lnTo>
                <a:lnTo>
                  <a:pt x="286" y="571"/>
                </a:lnTo>
                <a:lnTo>
                  <a:pt x="286" y="576"/>
                </a:lnTo>
                <a:lnTo>
                  <a:pt x="283" y="580"/>
                </a:lnTo>
                <a:lnTo>
                  <a:pt x="281" y="583"/>
                </a:lnTo>
                <a:lnTo>
                  <a:pt x="231" y="634"/>
                </a:lnTo>
                <a:lnTo>
                  <a:pt x="227" y="637"/>
                </a:lnTo>
                <a:lnTo>
                  <a:pt x="223" y="638"/>
                </a:lnTo>
                <a:lnTo>
                  <a:pt x="219" y="639"/>
                </a:lnTo>
                <a:lnTo>
                  <a:pt x="214" y="638"/>
                </a:lnTo>
                <a:lnTo>
                  <a:pt x="209" y="635"/>
                </a:lnTo>
                <a:lnTo>
                  <a:pt x="205" y="631"/>
                </a:lnTo>
                <a:lnTo>
                  <a:pt x="203" y="627"/>
                </a:lnTo>
                <a:lnTo>
                  <a:pt x="202" y="622"/>
                </a:lnTo>
                <a:lnTo>
                  <a:pt x="202" y="617"/>
                </a:lnTo>
                <a:lnTo>
                  <a:pt x="205" y="613"/>
                </a:lnTo>
                <a:lnTo>
                  <a:pt x="207" y="610"/>
                </a:lnTo>
                <a:lnTo>
                  <a:pt x="257" y="559"/>
                </a:lnTo>
                <a:lnTo>
                  <a:pt x="261" y="557"/>
                </a:lnTo>
                <a:lnTo>
                  <a:pt x="265" y="555"/>
                </a:lnTo>
                <a:lnTo>
                  <a:pt x="269" y="554"/>
                </a:lnTo>
                <a:close/>
                <a:moveTo>
                  <a:pt x="252" y="470"/>
                </a:moveTo>
                <a:lnTo>
                  <a:pt x="257" y="472"/>
                </a:lnTo>
                <a:lnTo>
                  <a:pt x="262" y="474"/>
                </a:lnTo>
                <a:lnTo>
                  <a:pt x="266" y="477"/>
                </a:lnTo>
                <a:lnTo>
                  <a:pt x="269" y="482"/>
                </a:lnTo>
                <a:lnTo>
                  <a:pt x="269" y="487"/>
                </a:lnTo>
                <a:lnTo>
                  <a:pt x="269" y="491"/>
                </a:lnTo>
                <a:lnTo>
                  <a:pt x="266" y="496"/>
                </a:lnTo>
                <a:lnTo>
                  <a:pt x="263" y="499"/>
                </a:lnTo>
                <a:lnTo>
                  <a:pt x="96" y="667"/>
                </a:lnTo>
                <a:lnTo>
                  <a:pt x="93" y="669"/>
                </a:lnTo>
                <a:lnTo>
                  <a:pt x="88" y="672"/>
                </a:lnTo>
                <a:lnTo>
                  <a:pt x="84" y="672"/>
                </a:lnTo>
                <a:lnTo>
                  <a:pt x="79" y="672"/>
                </a:lnTo>
                <a:lnTo>
                  <a:pt x="74" y="669"/>
                </a:lnTo>
                <a:lnTo>
                  <a:pt x="71" y="665"/>
                </a:lnTo>
                <a:lnTo>
                  <a:pt x="68" y="660"/>
                </a:lnTo>
                <a:lnTo>
                  <a:pt x="67" y="655"/>
                </a:lnTo>
                <a:lnTo>
                  <a:pt x="68" y="651"/>
                </a:lnTo>
                <a:lnTo>
                  <a:pt x="70" y="647"/>
                </a:lnTo>
                <a:lnTo>
                  <a:pt x="72" y="643"/>
                </a:lnTo>
                <a:lnTo>
                  <a:pt x="240" y="476"/>
                </a:lnTo>
                <a:lnTo>
                  <a:pt x="244" y="473"/>
                </a:lnTo>
                <a:lnTo>
                  <a:pt x="248" y="472"/>
                </a:lnTo>
                <a:lnTo>
                  <a:pt x="252" y="470"/>
                </a:lnTo>
                <a:close/>
                <a:moveTo>
                  <a:pt x="168" y="453"/>
                </a:moveTo>
                <a:lnTo>
                  <a:pt x="173" y="455"/>
                </a:lnTo>
                <a:lnTo>
                  <a:pt x="178" y="457"/>
                </a:lnTo>
                <a:lnTo>
                  <a:pt x="182" y="461"/>
                </a:lnTo>
                <a:lnTo>
                  <a:pt x="184" y="465"/>
                </a:lnTo>
                <a:lnTo>
                  <a:pt x="185" y="470"/>
                </a:lnTo>
                <a:lnTo>
                  <a:pt x="185" y="476"/>
                </a:lnTo>
                <a:lnTo>
                  <a:pt x="182" y="479"/>
                </a:lnTo>
                <a:lnTo>
                  <a:pt x="180" y="482"/>
                </a:lnTo>
                <a:lnTo>
                  <a:pt x="163" y="499"/>
                </a:lnTo>
                <a:lnTo>
                  <a:pt x="160" y="502"/>
                </a:lnTo>
                <a:lnTo>
                  <a:pt x="156" y="503"/>
                </a:lnTo>
                <a:lnTo>
                  <a:pt x="151" y="504"/>
                </a:lnTo>
                <a:lnTo>
                  <a:pt x="146" y="503"/>
                </a:lnTo>
                <a:lnTo>
                  <a:pt x="142" y="500"/>
                </a:lnTo>
                <a:lnTo>
                  <a:pt x="138" y="498"/>
                </a:lnTo>
                <a:lnTo>
                  <a:pt x="135" y="493"/>
                </a:lnTo>
                <a:lnTo>
                  <a:pt x="135" y="487"/>
                </a:lnTo>
                <a:lnTo>
                  <a:pt x="135" y="483"/>
                </a:lnTo>
                <a:lnTo>
                  <a:pt x="137" y="479"/>
                </a:lnTo>
                <a:lnTo>
                  <a:pt x="139" y="476"/>
                </a:lnTo>
                <a:lnTo>
                  <a:pt x="156" y="458"/>
                </a:lnTo>
                <a:lnTo>
                  <a:pt x="160" y="456"/>
                </a:lnTo>
                <a:lnTo>
                  <a:pt x="164" y="455"/>
                </a:lnTo>
                <a:lnTo>
                  <a:pt x="168" y="453"/>
                </a:lnTo>
                <a:close/>
                <a:moveTo>
                  <a:pt x="673" y="91"/>
                </a:moveTo>
                <a:lnTo>
                  <a:pt x="322" y="441"/>
                </a:lnTo>
                <a:lnTo>
                  <a:pt x="421" y="680"/>
                </a:lnTo>
                <a:lnTo>
                  <a:pt x="673" y="91"/>
                </a:lnTo>
                <a:close/>
                <a:moveTo>
                  <a:pt x="650" y="67"/>
                </a:moveTo>
                <a:lnTo>
                  <a:pt x="61" y="320"/>
                </a:lnTo>
                <a:lnTo>
                  <a:pt x="299" y="418"/>
                </a:lnTo>
                <a:lnTo>
                  <a:pt x="650" y="67"/>
                </a:lnTo>
                <a:close/>
                <a:moveTo>
                  <a:pt x="723" y="0"/>
                </a:moveTo>
                <a:lnTo>
                  <a:pt x="728" y="2"/>
                </a:lnTo>
                <a:lnTo>
                  <a:pt x="732" y="3"/>
                </a:lnTo>
                <a:lnTo>
                  <a:pt x="736" y="7"/>
                </a:lnTo>
                <a:lnTo>
                  <a:pt x="739" y="12"/>
                </a:lnTo>
                <a:lnTo>
                  <a:pt x="740" y="17"/>
                </a:lnTo>
                <a:lnTo>
                  <a:pt x="739" y="21"/>
                </a:lnTo>
                <a:lnTo>
                  <a:pt x="737" y="24"/>
                </a:lnTo>
                <a:lnTo>
                  <a:pt x="737" y="24"/>
                </a:lnTo>
                <a:lnTo>
                  <a:pt x="436" y="729"/>
                </a:lnTo>
                <a:lnTo>
                  <a:pt x="435" y="729"/>
                </a:lnTo>
                <a:lnTo>
                  <a:pt x="435" y="729"/>
                </a:lnTo>
                <a:lnTo>
                  <a:pt x="435" y="729"/>
                </a:lnTo>
                <a:lnTo>
                  <a:pt x="432" y="733"/>
                </a:lnTo>
                <a:lnTo>
                  <a:pt x="430" y="737"/>
                </a:lnTo>
                <a:lnTo>
                  <a:pt x="425" y="739"/>
                </a:lnTo>
                <a:lnTo>
                  <a:pt x="421" y="740"/>
                </a:lnTo>
                <a:lnTo>
                  <a:pt x="415" y="739"/>
                </a:lnTo>
                <a:lnTo>
                  <a:pt x="410" y="736"/>
                </a:lnTo>
                <a:lnTo>
                  <a:pt x="406" y="732"/>
                </a:lnTo>
                <a:lnTo>
                  <a:pt x="405" y="727"/>
                </a:lnTo>
                <a:lnTo>
                  <a:pt x="404" y="727"/>
                </a:lnTo>
                <a:lnTo>
                  <a:pt x="290" y="449"/>
                </a:lnTo>
                <a:lnTo>
                  <a:pt x="12" y="335"/>
                </a:lnTo>
                <a:lnTo>
                  <a:pt x="12" y="335"/>
                </a:lnTo>
                <a:lnTo>
                  <a:pt x="7" y="333"/>
                </a:lnTo>
                <a:lnTo>
                  <a:pt x="4" y="329"/>
                </a:lnTo>
                <a:lnTo>
                  <a:pt x="2" y="325"/>
                </a:lnTo>
                <a:lnTo>
                  <a:pt x="0" y="320"/>
                </a:lnTo>
                <a:lnTo>
                  <a:pt x="0" y="314"/>
                </a:lnTo>
                <a:lnTo>
                  <a:pt x="3" y="311"/>
                </a:lnTo>
                <a:lnTo>
                  <a:pt x="6" y="307"/>
                </a:lnTo>
                <a:lnTo>
                  <a:pt x="10" y="304"/>
                </a:lnTo>
                <a:lnTo>
                  <a:pt x="10" y="304"/>
                </a:lnTo>
                <a:lnTo>
                  <a:pt x="11" y="304"/>
                </a:lnTo>
                <a:lnTo>
                  <a:pt x="11" y="304"/>
                </a:lnTo>
                <a:lnTo>
                  <a:pt x="715" y="2"/>
                </a:lnTo>
                <a:lnTo>
                  <a:pt x="715" y="2"/>
                </a:lnTo>
                <a:lnTo>
                  <a:pt x="719" y="0"/>
                </a:lnTo>
                <a:lnTo>
                  <a:pt x="72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72" name="Freeform 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334781" y="4135675"/>
            <a:ext cx="444993" cy="404648"/>
          </a:xfrm>
          <a:custGeom>
            <a:avLst/>
            <a:gdLst>
              <a:gd name="T0" fmla="*/ 284 w 739"/>
              <a:gd name="T1" fmla="*/ 553 h 672"/>
              <a:gd name="T2" fmla="*/ 273 w 739"/>
              <a:gd name="T3" fmla="*/ 608 h 672"/>
              <a:gd name="T4" fmla="*/ 319 w 739"/>
              <a:gd name="T5" fmla="*/ 638 h 672"/>
              <a:gd name="T6" fmla="*/ 366 w 739"/>
              <a:gd name="T7" fmla="*/ 608 h 672"/>
              <a:gd name="T8" fmla="*/ 354 w 739"/>
              <a:gd name="T9" fmla="*/ 553 h 672"/>
              <a:gd name="T10" fmla="*/ 319 w 739"/>
              <a:gd name="T11" fmla="*/ 504 h 672"/>
              <a:gd name="T12" fmla="*/ 381 w 739"/>
              <a:gd name="T13" fmla="*/ 530 h 672"/>
              <a:gd name="T14" fmla="*/ 722 w 739"/>
              <a:gd name="T15" fmla="*/ 571 h 672"/>
              <a:gd name="T16" fmla="*/ 735 w 739"/>
              <a:gd name="T17" fmla="*/ 577 h 672"/>
              <a:gd name="T18" fmla="*/ 738 w 739"/>
              <a:gd name="T19" fmla="*/ 593 h 672"/>
              <a:gd name="T20" fmla="*/ 728 w 739"/>
              <a:gd name="T21" fmla="*/ 604 h 672"/>
              <a:gd name="T22" fmla="*/ 394 w 739"/>
              <a:gd name="T23" fmla="*/ 626 h 672"/>
              <a:gd name="T24" fmla="*/ 343 w 739"/>
              <a:gd name="T25" fmla="*/ 669 h 672"/>
              <a:gd name="T26" fmla="*/ 275 w 739"/>
              <a:gd name="T27" fmla="*/ 659 h 672"/>
              <a:gd name="T28" fmla="*/ 237 w 739"/>
              <a:gd name="T29" fmla="*/ 605 h 672"/>
              <a:gd name="T30" fmla="*/ 8 w 739"/>
              <a:gd name="T31" fmla="*/ 601 h 672"/>
              <a:gd name="T32" fmla="*/ 0 w 739"/>
              <a:gd name="T33" fmla="*/ 588 h 672"/>
              <a:gd name="T34" fmla="*/ 8 w 739"/>
              <a:gd name="T35" fmla="*/ 575 h 672"/>
              <a:gd name="T36" fmla="*/ 237 w 739"/>
              <a:gd name="T37" fmla="*/ 571 h 672"/>
              <a:gd name="T38" fmla="*/ 275 w 739"/>
              <a:gd name="T39" fmla="*/ 516 h 672"/>
              <a:gd name="T40" fmla="*/ 588 w 739"/>
              <a:gd name="T41" fmla="*/ 286 h 672"/>
              <a:gd name="T42" fmla="*/ 542 w 739"/>
              <a:gd name="T43" fmla="*/ 316 h 672"/>
              <a:gd name="T44" fmla="*/ 552 w 739"/>
              <a:gd name="T45" fmla="*/ 372 h 672"/>
              <a:gd name="T46" fmla="*/ 607 w 739"/>
              <a:gd name="T47" fmla="*/ 382 h 672"/>
              <a:gd name="T48" fmla="*/ 639 w 739"/>
              <a:gd name="T49" fmla="*/ 335 h 672"/>
              <a:gd name="T50" fmla="*/ 607 w 739"/>
              <a:gd name="T51" fmla="*/ 289 h 672"/>
              <a:gd name="T52" fmla="*/ 611 w 739"/>
              <a:gd name="T53" fmla="*/ 255 h 672"/>
              <a:gd name="T54" fmla="*/ 662 w 739"/>
              <a:gd name="T55" fmla="*/ 297 h 672"/>
              <a:gd name="T56" fmla="*/ 728 w 739"/>
              <a:gd name="T57" fmla="*/ 320 h 672"/>
              <a:gd name="T58" fmla="*/ 738 w 739"/>
              <a:gd name="T59" fmla="*/ 330 h 672"/>
              <a:gd name="T60" fmla="*/ 735 w 739"/>
              <a:gd name="T61" fmla="*/ 346 h 672"/>
              <a:gd name="T62" fmla="*/ 722 w 739"/>
              <a:gd name="T63" fmla="*/ 352 h 672"/>
              <a:gd name="T64" fmla="*/ 650 w 739"/>
              <a:gd name="T65" fmla="*/ 393 h 672"/>
              <a:gd name="T66" fmla="*/ 588 w 739"/>
              <a:gd name="T67" fmla="*/ 420 h 672"/>
              <a:gd name="T68" fmla="*/ 526 w 739"/>
              <a:gd name="T69" fmla="*/ 393 h 672"/>
              <a:gd name="T70" fmla="*/ 17 w 739"/>
              <a:gd name="T71" fmla="*/ 352 h 672"/>
              <a:gd name="T72" fmla="*/ 4 w 739"/>
              <a:gd name="T73" fmla="*/ 346 h 672"/>
              <a:gd name="T74" fmla="*/ 1 w 739"/>
              <a:gd name="T75" fmla="*/ 330 h 672"/>
              <a:gd name="T76" fmla="*/ 12 w 739"/>
              <a:gd name="T77" fmla="*/ 320 h 672"/>
              <a:gd name="T78" fmla="*/ 513 w 739"/>
              <a:gd name="T79" fmla="*/ 297 h 672"/>
              <a:gd name="T80" fmla="*/ 565 w 739"/>
              <a:gd name="T81" fmla="*/ 255 h 672"/>
              <a:gd name="T82" fmla="*/ 165 w 739"/>
              <a:gd name="T83" fmla="*/ 37 h 672"/>
              <a:gd name="T84" fmla="*/ 135 w 739"/>
              <a:gd name="T85" fmla="*/ 84 h 672"/>
              <a:gd name="T86" fmla="*/ 165 w 739"/>
              <a:gd name="T87" fmla="*/ 130 h 672"/>
              <a:gd name="T88" fmla="*/ 221 w 739"/>
              <a:gd name="T89" fmla="*/ 119 h 672"/>
              <a:gd name="T90" fmla="*/ 231 w 739"/>
              <a:gd name="T91" fmla="*/ 64 h 672"/>
              <a:gd name="T92" fmla="*/ 184 w 739"/>
              <a:gd name="T93" fmla="*/ 33 h 672"/>
              <a:gd name="T94" fmla="*/ 229 w 739"/>
              <a:gd name="T95" fmla="*/ 12 h 672"/>
              <a:gd name="T96" fmla="*/ 267 w 739"/>
              <a:gd name="T97" fmla="*/ 67 h 672"/>
              <a:gd name="T98" fmla="*/ 733 w 739"/>
              <a:gd name="T99" fmla="*/ 71 h 672"/>
              <a:gd name="T100" fmla="*/ 739 w 739"/>
              <a:gd name="T101" fmla="*/ 84 h 672"/>
              <a:gd name="T102" fmla="*/ 733 w 739"/>
              <a:gd name="T103" fmla="*/ 97 h 672"/>
              <a:gd name="T104" fmla="*/ 267 w 739"/>
              <a:gd name="T105" fmla="*/ 101 h 672"/>
              <a:gd name="T106" fmla="*/ 229 w 739"/>
              <a:gd name="T107" fmla="*/ 155 h 672"/>
              <a:gd name="T108" fmla="*/ 162 w 739"/>
              <a:gd name="T109" fmla="*/ 165 h 672"/>
              <a:gd name="T110" fmla="*/ 110 w 739"/>
              <a:gd name="T111" fmla="*/ 122 h 672"/>
              <a:gd name="T112" fmla="*/ 12 w 739"/>
              <a:gd name="T113" fmla="*/ 100 h 672"/>
              <a:gd name="T114" fmla="*/ 1 w 739"/>
              <a:gd name="T115" fmla="*/ 89 h 672"/>
              <a:gd name="T116" fmla="*/ 4 w 739"/>
              <a:gd name="T117" fmla="*/ 73 h 672"/>
              <a:gd name="T118" fmla="*/ 17 w 739"/>
              <a:gd name="T119" fmla="*/ 67 h 672"/>
              <a:gd name="T120" fmla="*/ 123 w 739"/>
              <a:gd name="T121" fmla="*/ 26 h 672"/>
              <a:gd name="T122" fmla="*/ 184 w 739"/>
              <a:gd name="T123"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39" h="672">
                <a:moveTo>
                  <a:pt x="319" y="537"/>
                </a:moveTo>
                <a:lnTo>
                  <a:pt x="300" y="541"/>
                </a:lnTo>
                <a:lnTo>
                  <a:pt x="284" y="553"/>
                </a:lnTo>
                <a:lnTo>
                  <a:pt x="273" y="568"/>
                </a:lnTo>
                <a:lnTo>
                  <a:pt x="269" y="588"/>
                </a:lnTo>
                <a:lnTo>
                  <a:pt x="273" y="608"/>
                </a:lnTo>
                <a:lnTo>
                  <a:pt x="284" y="623"/>
                </a:lnTo>
                <a:lnTo>
                  <a:pt x="300" y="634"/>
                </a:lnTo>
                <a:lnTo>
                  <a:pt x="319" y="638"/>
                </a:lnTo>
                <a:lnTo>
                  <a:pt x="339" y="634"/>
                </a:lnTo>
                <a:lnTo>
                  <a:pt x="354" y="623"/>
                </a:lnTo>
                <a:lnTo>
                  <a:pt x="366" y="608"/>
                </a:lnTo>
                <a:lnTo>
                  <a:pt x="370" y="588"/>
                </a:lnTo>
                <a:lnTo>
                  <a:pt x="366" y="568"/>
                </a:lnTo>
                <a:lnTo>
                  <a:pt x="354" y="553"/>
                </a:lnTo>
                <a:lnTo>
                  <a:pt x="339" y="541"/>
                </a:lnTo>
                <a:lnTo>
                  <a:pt x="319" y="537"/>
                </a:lnTo>
                <a:close/>
                <a:moveTo>
                  <a:pt x="319" y="504"/>
                </a:moveTo>
                <a:lnTo>
                  <a:pt x="343" y="507"/>
                </a:lnTo>
                <a:lnTo>
                  <a:pt x="364" y="516"/>
                </a:lnTo>
                <a:lnTo>
                  <a:pt x="381" y="530"/>
                </a:lnTo>
                <a:lnTo>
                  <a:pt x="394" y="549"/>
                </a:lnTo>
                <a:lnTo>
                  <a:pt x="402" y="571"/>
                </a:lnTo>
                <a:lnTo>
                  <a:pt x="722" y="571"/>
                </a:lnTo>
                <a:lnTo>
                  <a:pt x="728" y="572"/>
                </a:lnTo>
                <a:lnTo>
                  <a:pt x="733" y="575"/>
                </a:lnTo>
                <a:lnTo>
                  <a:pt x="735" y="577"/>
                </a:lnTo>
                <a:lnTo>
                  <a:pt x="738" y="583"/>
                </a:lnTo>
                <a:lnTo>
                  <a:pt x="739" y="588"/>
                </a:lnTo>
                <a:lnTo>
                  <a:pt x="738" y="593"/>
                </a:lnTo>
                <a:lnTo>
                  <a:pt x="735" y="597"/>
                </a:lnTo>
                <a:lnTo>
                  <a:pt x="733" y="601"/>
                </a:lnTo>
                <a:lnTo>
                  <a:pt x="728" y="604"/>
                </a:lnTo>
                <a:lnTo>
                  <a:pt x="722" y="605"/>
                </a:lnTo>
                <a:lnTo>
                  <a:pt x="402" y="605"/>
                </a:lnTo>
                <a:lnTo>
                  <a:pt x="394" y="626"/>
                </a:lnTo>
                <a:lnTo>
                  <a:pt x="381" y="644"/>
                </a:lnTo>
                <a:lnTo>
                  <a:pt x="364" y="659"/>
                </a:lnTo>
                <a:lnTo>
                  <a:pt x="343" y="669"/>
                </a:lnTo>
                <a:lnTo>
                  <a:pt x="319" y="672"/>
                </a:lnTo>
                <a:lnTo>
                  <a:pt x="296" y="669"/>
                </a:lnTo>
                <a:lnTo>
                  <a:pt x="275" y="659"/>
                </a:lnTo>
                <a:lnTo>
                  <a:pt x="258" y="644"/>
                </a:lnTo>
                <a:lnTo>
                  <a:pt x="245" y="626"/>
                </a:lnTo>
                <a:lnTo>
                  <a:pt x="237" y="605"/>
                </a:lnTo>
                <a:lnTo>
                  <a:pt x="17" y="605"/>
                </a:lnTo>
                <a:lnTo>
                  <a:pt x="12" y="604"/>
                </a:lnTo>
                <a:lnTo>
                  <a:pt x="8" y="601"/>
                </a:lnTo>
                <a:lnTo>
                  <a:pt x="4" y="597"/>
                </a:lnTo>
                <a:lnTo>
                  <a:pt x="1" y="593"/>
                </a:lnTo>
                <a:lnTo>
                  <a:pt x="0" y="588"/>
                </a:lnTo>
                <a:lnTo>
                  <a:pt x="1" y="583"/>
                </a:lnTo>
                <a:lnTo>
                  <a:pt x="4" y="577"/>
                </a:lnTo>
                <a:lnTo>
                  <a:pt x="8" y="575"/>
                </a:lnTo>
                <a:lnTo>
                  <a:pt x="12" y="572"/>
                </a:lnTo>
                <a:lnTo>
                  <a:pt x="17" y="571"/>
                </a:lnTo>
                <a:lnTo>
                  <a:pt x="237" y="571"/>
                </a:lnTo>
                <a:lnTo>
                  <a:pt x="245" y="549"/>
                </a:lnTo>
                <a:lnTo>
                  <a:pt x="258" y="530"/>
                </a:lnTo>
                <a:lnTo>
                  <a:pt x="275" y="516"/>
                </a:lnTo>
                <a:lnTo>
                  <a:pt x="296" y="507"/>
                </a:lnTo>
                <a:lnTo>
                  <a:pt x="319" y="504"/>
                </a:lnTo>
                <a:close/>
                <a:moveTo>
                  <a:pt x="588" y="286"/>
                </a:moveTo>
                <a:lnTo>
                  <a:pt x="568" y="289"/>
                </a:lnTo>
                <a:lnTo>
                  <a:pt x="552" y="300"/>
                </a:lnTo>
                <a:lnTo>
                  <a:pt x="542" y="316"/>
                </a:lnTo>
                <a:lnTo>
                  <a:pt x="538" y="335"/>
                </a:lnTo>
                <a:lnTo>
                  <a:pt x="542" y="355"/>
                </a:lnTo>
                <a:lnTo>
                  <a:pt x="552" y="372"/>
                </a:lnTo>
                <a:lnTo>
                  <a:pt x="568" y="382"/>
                </a:lnTo>
                <a:lnTo>
                  <a:pt x="588" y="386"/>
                </a:lnTo>
                <a:lnTo>
                  <a:pt x="607" y="382"/>
                </a:lnTo>
                <a:lnTo>
                  <a:pt x="624" y="372"/>
                </a:lnTo>
                <a:lnTo>
                  <a:pt x="635" y="355"/>
                </a:lnTo>
                <a:lnTo>
                  <a:pt x="639" y="335"/>
                </a:lnTo>
                <a:lnTo>
                  <a:pt x="635" y="316"/>
                </a:lnTo>
                <a:lnTo>
                  <a:pt x="624" y="300"/>
                </a:lnTo>
                <a:lnTo>
                  <a:pt x="607" y="289"/>
                </a:lnTo>
                <a:lnTo>
                  <a:pt x="588" y="286"/>
                </a:lnTo>
                <a:close/>
                <a:moveTo>
                  <a:pt x="588" y="251"/>
                </a:moveTo>
                <a:lnTo>
                  <a:pt x="611" y="255"/>
                </a:lnTo>
                <a:lnTo>
                  <a:pt x="632" y="265"/>
                </a:lnTo>
                <a:lnTo>
                  <a:pt x="650" y="279"/>
                </a:lnTo>
                <a:lnTo>
                  <a:pt x="662" y="297"/>
                </a:lnTo>
                <a:lnTo>
                  <a:pt x="670" y="320"/>
                </a:lnTo>
                <a:lnTo>
                  <a:pt x="722" y="320"/>
                </a:lnTo>
                <a:lnTo>
                  <a:pt x="728" y="320"/>
                </a:lnTo>
                <a:lnTo>
                  <a:pt x="733" y="322"/>
                </a:lnTo>
                <a:lnTo>
                  <a:pt x="735" y="326"/>
                </a:lnTo>
                <a:lnTo>
                  <a:pt x="738" y="330"/>
                </a:lnTo>
                <a:lnTo>
                  <a:pt x="739" y="335"/>
                </a:lnTo>
                <a:lnTo>
                  <a:pt x="738" y="341"/>
                </a:lnTo>
                <a:lnTo>
                  <a:pt x="735" y="346"/>
                </a:lnTo>
                <a:lnTo>
                  <a:pt x="733" y="350"/>
                </a:lnTo>
                <a:lnTo>
                  <a:pt x="728" y="352"/>
                </a:lnTo>
                <a:lnTo>
                  <a:pt x="722" y="352"/>
                </a:lnTo>
                <a:lnTo>
                  <a:pt x="670" y="352"/>
                </a:lnTo>
                <a:lnTo>
                  <a:pt x="662" y="375"/>
                </a:lnTo>
                <a:lnTo>
                  <a:pt x="650" y="393"/>
                </a:lnTo>
                <a:lnTo>
                  <a:pt x="632" y="407"/>
                </a:lnTo>
                <a:lnTo>
                  <a:pt x="611" y="416"/>
                </a:lnTo>
                <a:lnTo>
                  <a:pt x="588" y="420"/>
                </a:lnTo>
                <a:lnTo>
                  <a:pt x="565" y="416"/>
                </a:lnTo>
                <a:lnTo>
                  <a:pt x="544" y="407"/>
                </a:lnTo>
                <a:lnTo>
                  <a:pt x="526" y="393"/>
                </a:lnTo>
                <a:lnTo>
                  <a:pt x="513" y="375"/>
                </a:lnTo>
                <a:lnTo>
                  <a:pt x="506" y="352"/>
                </a:lnTo>
                <a:lnTo>
                  <a:pt x="17" y="352"/>
                </a:lnTo>
                <a:lnTo>
                  <a:pt x="12" y="352"/>
                </a:lnTo>
                <a:lnTo>
                  <a:pt x="8" y="350"/>
                </a:lnTo>
                <a:lnTo>
                  <a:pt x="4" y="346"/>
                </a:lnTo>
                <a:lnTo>
                  <a:pt x="1" y="341"/>
                </a:lnTo>
                <a:lnTo>
                  <a:pt x="0" y="335"/>
                </a:lnTo>
                <a:lnTo>
                  <a:pt x="1" y="330"/>
                </a:lnTo>
                <a:lnTo>
                  <a:pt x="4" y="326"/>
                </a:lnTo>
                <a:lnTo>
                  <a:pt x="8" y="322"/>
                </a:lnTo>
                <a:lnTo>
                  <a:pt x="12" y="320"/>
                </a:lnTo>
                <a:lnTo>
                  <a:pt x="17" y="320"/>
                </a:lnTo>
                <a:lnTo>
                  <a:pt x="506" y="320"/>
                </a:lnTo>
                <a:lnTo>
                  <a:pt x="513" y="297"/>
                </a:lnTo>
                <a:lnTo>
                  <a:pt x="526" y="279"/>
                </a:lnTo>
                <a:lnTo>
                  <a:pt x="544" y="265"/>
                </a:lnTo>
                <a:lnTo>
                  <a:pt x="565" y="255"/>
                </a:lnTo>
                <a:lnTo>
                  <a:pt x="588" y="251"/>
                </a:lnTo>
                <a:close/>
                <a:moveTo>
                  <a:pt x="184" y="33"/>
                </a:moveTo>
                <a:lnTo>
                  <a:pt x="165" y="37"/>
                </a:lnTo>
                <a:lnTo>
                  <a:pt x="149" y="49"/>
                </a:lnTo>
                <a:lnTo>
                  <a:pt x="138" y="64"/>
                </a:lnTo>
                <a:lnTo>
                  <a:pt x="135" y="84"/>
                </a:lnTo>
                <a:lnTo>
                  <a:pt x="138" y="104"/>
                </a:lnTo>
                <a:lnTo>
                  <a:pt x="149" y="119"/>
                </a:lnTo>
                <a:lnTo>
                  <a:pt x="165" y="130"/>
                </a:lnTo>
                <a:lnTo>
                  <a:pt x="184" y="134"/>
                </a:lnTo>
                <a:lnTo>
                  <a:pt x="204" y="130"/>
                </a:lnTo>
                <a:lnTo>
                  <a:pt x="221" y="119"/>
                </a:lnTo>
                <a:lnTo>
                  <a:pt x="231" y="104"/>
                </a:lnTo>
                <a:lnTo>
                  <a:pt x="235" y="84"/>
                </a:lnTo>
                <a:lnTo>
                  <a:pt x="231" y="64"/>
                </a:lnTo>
                <a:lnTo>
                  <a:pt x="221" y="49"/>
                </a:lnTo>
                <a:lnTo>
                  <a:pt x="204" y="37"/>
                </a:lnTo>
                <a:lnTo>
                  <a:pt x="184" y="33"/>
                </a:lnTo>
                <a:close/>
                <a:moveTo>
                  <a:pt x="184" y="0"/>
                </a:moveTo>
                <a:lnTo>
                  <a:pt x="208" y="3"/>
                </a:lnTo>
                <a:lnTo>
                  <a:pt x="229" y="12"/>
                </a:lnTo>
                <a:lnTo>
                  <a:pt x="247" y="26"/>
                </a:lnTo>
                <a:lnTo>
                  <a:pt x="259" y="46"/>
                </a:lnTo>
                <a:lnTo>
                  <a:pt x="267" y="67"/>
                </a:lnTo>
                <a:lnTo>
                  <a:pt x="722" y="67"/>
                </a:lnTo>
                <a:lnTo>
                  <a:pt x="728" y="68"/>
                </a:lnTo>
                <a:lnTo>
                  <a:pt x="733" y="71"/>
                </a:lnTo>
                <a:lnTo>
                  <a:pt x="735" y="73"/>
                </a:lnTo>
                <a:lnTo>
                  <a:pt x="738" y="79"/>
                </a:lnTo>
                <a:lnTo>
                  <a:pt x="739" y="84"/>
                </a:lnTo>
                <a:lnTo>
                  <a:pt x="738" y="89"/>
                </a:lnTo>
                <a:lnTo>
                  <a:pt x="735" y="94"/>
                </a:lnTo>
                <a:lnTo>
                  <a:pt x="733" y="97"/>
                </a:lnTo>
                <a:lnTo>
                  <a:pt x="728" y="100"/>
                </a:lnTo>
                <a:lnTo>
                  <a:pt x="722" y="101"/>
                </a:lnTo>
                <a:lnTo>
                  <a:pt x="267" y="101"/>
                </a:lnTo>
                <a:lnTo>
                  <a:pt x="259" y="122"/>
                </a:lnTo>
                <a:lnTo>
                  <a:pt x="247" y="140"/>
                </a:lnTo>
                <a:lnTo>
                  <a:pt x="229" y="155"/>
                </a:lnTo>
                <a:lnTo>
                  <a:pt x="208" y="165"/>
                </a:lnTo>
                <a:lnTo>
                  <a:pt x="184" y="168"/>
                </a:lnTo>
                <a:lnTo>
                  <a:pt x="162" y="165"/>
                </a:lnTo>
                <a:lnTo>
                  <a:pt x="141" y="155"/>
                </a:lnTo>
                <a:lnTo>
                  <a:pt x="123" y="140"/>
                </a:lnTo>
                <a:lnTo>
                  <a:pt x="110" y="122"/>
                </a:lnTo>
                <a:lnTo>
                  <a:pt x="103" y="101"/>
                </a:lnTo>
                <a:lnTo>
                  <a:pt x="17" y="101"/>
                </a:lnTo>
                <a:lnTo>
                  <a:pt x="12" y="100"/>
                </a:lnTo>
                <a:lnTo>
                  <a:pt x="8" y="97"/>
                </a:lnTo>
                <a:lnTo>
                  <a:pt x="4" y="94"/>
                </a:lnTo>
                <a:lnTo>
                  <a:pt x="1" y="89"/>
                </a:lnTo>
                <a:lnTo>
                  <a:pt x="0" y="84"/>
                </a:lnTo>
                <a:lnTo>
                  <a:pt x="1" y="79"/>
                </a:lnTo>
                <a:lnTo>
                  <a:pt x="4" y="73"/>
                </a:lnTo>
                <a:lnTo>
                  <a:pt x="8" y="71"/>
                </a:lnTo>
                <a:lnTo>
                  <a:pt x="12" y="68"/>
                </a:lnTo>
                <a:lnTo>
                  <a:pt x="17" y="67"/>
                </a:lnTo>
                <a:lnTo>
                  <a:pt x="103" y="67"/>
                </a:lnTo>
                <a:lnTo>
                  <a:pt x="110" y="46"/>
                </a:lnTo>
                <a:lnTo>
                  <a:pt x="123" y="26"/>
                </a:lnTo>
                <a:lnTo>
                  <a:pt x="141" y="12"/>
                </a:lnTo>
                <a:lnTo>
                  <a:pt x="162" y="3"/>
                </a:lnTo>
                <a:lnTo>
                  <a:pt x="18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73" name="Freeform 1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183982" y="4135675"/>
            <a:ext cx="445595" cy="404648"/>
          </a:xfrm>
          <a:custGeom>
            <a:avLst/>
            <a:gdLst>
              <a:gd name="T0" fmla="*/ 671 w 740"/>
              <a:gd name="T1" fmla="*/ 583 h 672"/>
              <a:gd name="T2" fmla="*/ 661 w 740"/>
              <a:gd name="T3" fmla="*/ 604 h 672"/>
              <a:gd name="T4" fmla="*/ 640 w 740"/>
              <a:gd name="T5" fmla="*/ 593 h 672"/>
              <a:gd name="T6" fmla="*/ 651 w 740"/>
              <a:gd name="T7" fmla="*/ 572 h 672"/>
              <a:gd name="T8" fmla="*/ 98 w 740"/>
              <a:gd name="T9" fmla="*/ 577 h 672"/>
              <a:gd name="T10" fmla="*/ 94 w 740"/>
              <a:gd name="T11" fmla="*/ 601 h 672"/>
              <a:gd name="T12" fmla="*/ 71 w 740"/>
              <a:gd name="T13" fmla="*/ 597 h 672"/>
              <a:gd name="T14" fmla="*/ 75 w 740"/>
              <a:gd name="T15" fmla="*/ 575 h 672"/>
              <a:gd name="T16" fmla="*/ 254 w 740"/>
              <a:gd name="T17" fmla="*/ 384 h 672"/>
              <a:gd name="T18" fmla="*/ 238 w 740"/>
              <a:gd name="T19" fmla="*/ 466 h 672"/>
              <a:gd name="T20" fmla="*/ 169 w 740"/>
              <a:gd name="T21" fmla="*/ 420 h 672"/>
              <a:gd name="T22" fmla="*/ 521 w 740"/>
              <a:gd name="T23" fmla="*/ 202 h 672"/>
              <a:gd name="T24" fmla="*/ 568 w 740"/>
              <a:gd name="T25" fmla="*/ 271 h 672"/>
              <a:gd name="T26" fmla="*/ 486 w 740"/>
              <a:gd name="T27" fmla="*/ 287 h 672"/>
              <a:gd name="T28" fmla="*/ 501 w 740"/>
              <a:gd name="T29" fmla="*/ 206 h 672"/>
              <a:gd name="T30" fmla="*/ 462 w 740"/>
              <a:gd name="T31" fmla="*/ 193 h 672"/>
              <a:gd name="T32" fmla="*/ 440 w 740"/>
              <a:gd name="T33" fmla="*/ 443 h 672"/>
              <a:gd name="T34" fmla="*/ 521 w 740"/>
              <a:gd name="T35" fmla="*/ 504 h 672"/>
              <a:gd name="T36" fmla="*/ 602 w 740"/>
              <a:gd name="T37" fmla="*/ 443 h 672"/>
              <a:gd name="T38" fmla="*/ 580 w 740"/>
              <a:gd name="T39" fmla="*/ 193 h 672"/>
              <a:gd name="T40" fmla="*/ 196 w 740"/>
              <a:gd name="T41" fmla="*/ 170 h 672"/>
              <a:gd name="T42" fmla="*/ 135 w 740"/>
              <a:gd name="T43" fmla="*/ 251 h 672"/>
              <a:gd name="T44" fmla="*/ 177 w 740"/>
              <a:gd name="T45" fmla="*/ 492 h 672"/>
              <a:gd name="T46" fmla="*/ 277 w 740"/>
              <a:gd name="T47" fmla="*/ 479 h 672"/>
              <a:gd name="T48" fmla="*/ 300 w 740"/>
              <a:gd name="T49" fmla="*/ 229 h 672"/>
              <a:gd name="T50" fmla="*/ 219 w 740"/>
              <a:gd name="T51" fmla="*/ 168 h 672"/>
              <a:gd name="T52" fmla="*/ 613 w 740"/>
              <a:gd name="T53" fmla="*/ 178 h 672"/>
              <a:gd name="T54" fmla="*/ 636 w 740"/>
              <a:gd name="T55" fmla="*/ 447 h 672"/>
              <a:gd name="T56" fmla="*/ 548 w 740"/>
              <a:gd name="T57" fmla="*/ 534 h 672"/>
              <a:gd name="T58" fmla="*/ 429 w 740"/>
              <a:gd name="T59" fmla="*/ 494 h 672"/>
              <a:gd name="T60" fmla="*/ 407 w 740"/>
              <a:gd name="T61" fmla="*/ 225 h 672"/>
              <a:gd name="T62" fmla="*/ 493 w 740"/>
              <a:gd name="T63" fmla="*/ 138 h 672"/>
              <a:gd name="T64" fmla="*/ 292 w 740"/>
              <a:gd name="T65" fmla="*/ 160 h 672"/>
              <a:gd name="T66" fmla="*/ 336 w 740"/>
              <a:gd name="T67" fmla="*/ 420 h 672"/>
              <a:gd name="T68" fmla="*/ 271 w 740"/>
              <a:gd name="T69" fmla="*/ 525 h 672"/>
              <a:gd name="T70" fmla="*/ 145 w 740"/>
              <a:gd name="T71" fmla="*/ 512 h 672"/>
              <a:gd name="T72" fmla="*/ 101 w 740"/>
              <a:gd name="T73" fmla="*/ 251 h 672"/>
              <a:gd name="T74" fmla="*/ 167 w 740"/>
              <a:gd name="T75" fmla="*/ 147 h 672"/>
              <a:gd name="T76" fmla="*/ 665 w 740"/>
              <a:gd name="T77" fmla="*/ 71 h 672"/>
              <a:gd name="T78" fmla="*/ 669 w 740"/>
              <a:gd name="T79" fmla="*/ 94 h 672"/>
              <a:gd name="T80" fmla="*/ 645 w 740"/>
              <a:gd name="T81" fmla="*/ 97 h 672"/>
              <a:gd name="T82" fmla="*/ 641 w 740"/>
              <a:gd name="T83" fmla="*/ 73 h 672"/>
              <a:gd name="T84" fmla="*/ 89 w 740"/>
              <a:gd name="T85" fmla="*/ 68 h 672"/>
              <a:gd name="T86" fmla="*/ 101 w 740"/>
              <a:gd name="T87" fmla="*/ 89 h 672"/>
              <a:gd name="T88" fmla="*/ 78 w 740"/>
              <a:gd name="T89" fmla="*/ 100 h 672"/>
              <a:gd name="T90" fmla="*/ 68 w 740"/>
              <a:gd name="T91" fmla="*/ 79 h 672"/>
              <a:gd name="T92" fmla="*/ 34 w 740"/>
              <a:gd name="T93" fmla="*/ 33 h 672"/>
              <a:gd name="T94" fmla="*/ 34 w 740"/>
              <a:gd name="T95" fmla="*/ 0 h 672"/>
              <a:gd name="T96" fmla="*/ 740 w 740"/>
              <a:gd name="T97" fmla="*/ 33 h 672"/>
              <a:gd name="T98" fmla="*/ 706 w 740"/>
              <a:gd name="T99" fmla="*/ 672 h 672"/>
              <a:gd name="T100" fmla="*/ 0 w 740"/>
              <a:gd name="T101" fmla="*/ 638 h 672"/>
              <a:gd name="T102" fmla="*/ 34 w 740"/>
              <a:gd name="T103"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40" h="672">
                <a:moveTo>
                  <a:pt x="656" y="571"/>
                </a:moveTo>
                <a:lnTo>
                  <a:pt x="661" y="572"/>
                </a:lnTo>
                <a:lnTo>
                  <a:pt x="665" y="575"/>
                </a:lnTo>
                <a:lnTo>
                  <a:pt x="669" y="577"/>
                </a:lnTo>
                <a:lnTo>
                  <a:pt x="671" y="583"/>
                </a:lnTo>
                <a:lnTo>
                  <a:pt x="673" y="588"/>
                </a:lnTo>
                <a:lnTo>
                  <a:pt x="671" y="593"/>
                </a:lnTo>
                <a:lnTo>
                  <a:pt x="669" y="597"/>
                </a:lnTo>
                <a:lnTo>
                  <a:pt x="665" y="601"/>
                </a:lnTo>
                <a:lnTo>
                  <a:pt x="661" y="604"/>
                </a:lnTo>
                <a:lnTo>
                  <a:pt x="656" y="605"/>
                </a:lnTo>
                <a:lnTo>
                  <a:pt x="651" y="604"/>
                </a:lnTo>
                <a:lnTo>
                  <a:pt x="645" y="601"/>
                </a:lnTo>
                <a:lnTo>
                  <a:pt x="641" y="597"/>
                </a:lnTo>
                <a:lnTo>
                  <a:pt x="640" y="593"/>
                </a:lnTo>
                <a:lnTo>
                  <a:pt x="639" y="588"/>
                </a:lnTo>
                <a:lnTo>
                  <a:pt x="640" y="583"/>
                </a:lnTo>
                <a:lnTo>
                  <a:pt x="641" y="577"/>
                </a:lnTo>
                <a:lnTo>
                  <a:pt x="645" y="575"/>
                </a:lnTo>
                <a:lnTo>
                  <a:pt x="651" y="572"/>
                </a:lnTo>
                <a:lnTo>
                  <a:pt x="656" y="571"/>
                </a:lnTo>
                <a:close/>
                <a:moveTo>
                  <a:pt x="84" y="571"/>
                </a:moveTo>
                <a:lnTo>
                  <a:pt x="89" y="572"/>
                </a:lnTo>
                <a:lnTo>
                  <a:pt x="94" y="575"/>
                </a:lnTo>
                <a:lnTo>
                  <a:pt x="98" y="577"/>
                </a:lnTo>
                <a:lnTo>
                  <a:pt x="101" y="583"/>
                </a:lnTo>
                <a:lnTo>
                  <a:pt x="101" y="588"/>
                </a:lnTo>
                <a:lnTo>
                  <a:pt x="101" y="593"/>
                </a:lnTo>
                <a:lnTo>
                  <a:pt x="98" y="597"/>
                </a:lnTo>
                <a:lnTo>
                  <a:pt x="94" y="601"/>
                </a:lnTo>
                <a:lnTo>
                  <a:pt x="89" y="604"/>
                </a:lnTo>
                <a:lnTo>
                  <a:pt x="84" y="605"/>
                </a:lnTo>
                <a:lnTo>
                  <a:pt x="78" y="604"/>
                </a:lnTo>
                <a:lnTo>
                  <a:pt x="75" y="601"/>
                </a:lnTo>
                <a:lnTo>
                  <a:pt x="71" y="597"/>
                </a:lnTo>
                <a:lnTo>
                  <a:pt x="68" y="593"/>
                </a:lnTo>
                <a:lnTo>
                  <a:pt x="68" y="588"/>
                </a:lnTo>
                <a:lnTo>
                  <a:pt x="68" y="583"/>
                </a:lnTo>
                <a:lnTo>
                  <a:pt x="71" y="577"/>
                </a:lnTo>
                <a:lnTo>
                  <a:pt x="75" y="575"/>
                </a:lnTo>
                <a:lnTo>
                  <a:pt x="78" y="572"/>
                </a:lnTo>
                <a:lnTo>
                  <a:pt x="84" y="571"/>
                </a:lnTo>
                <a:close/>
                <a:moveTo>
                  <a:pt x="219" y="369"/>
                </a:moveTo>
                <a:lnTo>
                  <a:pt x="238" y="373"/>
                </a:lnTo>
                <a:lnTo>
                  <a:pt x="254" y="384"/>
                </a:lnTo>
                <a:lnTo>
                  <a:pt x="266" y="401"/>
                </a:lnTo>
                <a:lnTo>
                  <a:pt x="270" y="420"/>
                </a:lnTo>
                <a:lnTo>
                  <a:pt x="266" y="440"/>
                </a:lnTo>
                <a:lnTo>
                  <a:pt x="254" y="456"/>
                </a:lnTo>
                <a:lnTo>
                  <a:pt x="238" y="466"/>
                </a:lnTo>
                <a:lnTo>
                  <a:pt x="219" y="470"/>
                </a:lnTo>
                <a:lnTo>
                  <a:pt x="199" y="466"/>
                </a:lnTo>
                <a:lnTo>
                  <a:pt x="183" y="456"/>
                </a:lnTo>
                <a:lnTo>
                  <a:pt x="173" y="440"/>
                </a:lnTo>
                <a:lnTo>
                  <a:pt x="169" y="420"/>
                </a:lnTo>
                <a:lnTo>
                  <a:pt x="173" y="401"/>
                </a:lnTo>
                <a:lnTo>
                  <a:pt x="183" y="384"/>
                </a:lnTo>
                <a:lnTo>
                  <a:pt x="199" y="373"/>
                </a:lnTo>
                <a:lnTo>
                  <a:pt x="219" y="369"/>
                </a:lnTo>
                <a:close/>
                <a:moveTo>
                  <a:pt x="521" y="202"/>
                </a:moveTo>
                <a:lnTo>
                  <a:pt x="541" y="206"/>
                </a:lnTo>
                <a:lnTo>
                  <a:pt x="556" y="216"/>
                </a:lnTo>
                <a:lnTo>
                  <a:pt x="568" y="232"/>
                </a:lnTo>
                <a:lnTo>
                  <a:pt x="572" y="251"/>
                </a:lnTo>
                <a:lnTo>
                  <a:pt x="568" y="271"/>
                </a:lnTo>
                <a:lnTo>
                  <a:pt x="556" y="287"/>
                </a:lnTo>
                <a:lnTo>
                  <a:pt x="541" y="299"/>
                </a:lnTo>
                <a:lnTo>
                  <a:pt x="521" y="303"/>
                </a:lnTo>
                <a:lnTo>
                  <a:pt x="501" y="299"/>
                </a:lnTo>
                <a:lnTo>
                  <a:pt x="486" y="287"/>
                </a:lnTo>
                <a:lnTo>
                  <a:pt x="475" y="271"/>
                </a:lnTo>
                <a:lnTo>
                  <a:pt x="471" y="251"/>
                </a:lnTo>
                <a:lnTo>
                  <a:pt x="475" y="232"/>
                </a:lnTo>
                <a:lnTo>
                  <a:pt x="486" y="216"/>
                </a:lnTo>
                <a:lnTo>
                  <a:pt x="501" y="206"/>
                </a:lnTo>
                <a:lnTo>
                  <a:pt x="521" y="202"/>
                </a:lnTo>
                <a:close/>
                <a:moveTo>
                  <a:pt x="521" y="168"/>
                </a:moveTo>
                <a:lnTo>
                  <a:pt x="499" y="170"/>
                </a:lnTo>
                <a:lnTo>
                  <a:pt x="479" y="179"/>
                </a:lnTo>
                <a:lnTo>
                  <a:pt x="462" y="193"/>
                </a:lnTo>
                <a:lnTo>
                  <a:pt x="449" y="210"/>
                </a:lnTo>
                <a:lnTo>
                  <a:pt x="440" y="229"/>
                </a:lnTo>
                <a:lnTo>
                  <a:pt x="437" y="251"/>
                </a:lnTo>
                <a:lnTo>
                  <a:pt x="437" y="420"/>
                </a:lnTo>
                <a:lnTo>
                  <a:pt x="440" y="443"/>
                </a:lnTo>
                <a:lnTo>
                  <a:pt x="449" y="462"/>
                </a:lnTo>
                <a:lnTo>
                  <a:pt x="462" y="479"/>
                </a:lnTo>
                <a:lnTo>
                  <a:pt x="479" y="492"/>
                </a:lnTo>
                <a:lnTo>
                  <a:pt x="499" y="500"/>
                </a:lnTo>
                <a:lnTo>
                  <a:pt x="521" y="504"/>
                </a:lnTo>
                <a:lnTo>
                  <a:pt x="543" y="500"/>
                </a:lnTo>
                <a:lnTo>
                  <a:pt x="563" y="492"/>
                </a:lnTo>
                <a:lnTo>
                  <a:pt x="580" y="479"/>
                </a:lnTo>
                <a:lnTo>
                  <a:pt x="593" y="462"/>
                </a:lnTo>
                <a:lnTo>
                  <a:pt x="602" y="443"/>
                </a:lnTo>
                <a:lnTo>
                  <a:pt x="605" y="420"/>
                </a:lnTo>
                <a:lnTo>
                  <a:pt x="605" y="251"/>
                </a:lnTo>
                <a:lnTo>
                  <a:pt x="602" y="229"/>
                </a:lnTo>
                <a:lnTo>
                  <a:pt x="593" y="210"/>
                </a:lnTo>
                <a:lnTo>
                  <a:pt x="580" y="193"/>
                </a:lnTo>
                <a:lnTo>
                  <a:pt x="563" y="179"/>
                </a:lnTo>
                <a:lnTo>
                  <a:pt x="543" y="170"/>
                </a:lnTo>
                <a:lnTo>
                  <a:pt x="521" y="168"/>
                </a:lnTo>
                <a:close/>
                <a:moveTo>
                  <a:pt x="219" y="168"/>
                </a:moveTo>
                <a:lnTo>
                  <a:pt x="196" y="170"/>
                </a:lnTo>
                <a:lnTo>
                  <a:pt x="177" y="179"/>
                </a:lnTo>
                <a:lnTo>
                  <a:pt x="160" y="193"/>
                </a:lnTo>
                <a:lnTo>
                  <a:pt x="147" y="210"/>
                </a:lnTo>
                <a:lnTo>
                  <a:pt x="137" y="229"/>
                </a:lnTo>
                <a:lnTo>
                  <a:pt x="135" y="251"/>
                </a:lnTo>
                <a:lnTo>
                  <a:pt x="135" y="420"/>
                </a:lnTo>
                <a:lnTo>
                  <a:pt x="137" y="443"/>
                </a:lnTo>
                <a:lnTo>
                  <a:pt x="147" y="462"/>
                </a:lnTo>
                <a:lnTo>
                  <a:pt x="160" y="479"/>
                </a:lnTo>
                <a:lnTo>
                  <a:pt x="177" y="492"/>
                </a:lnTo>
                <a:lnTo>
                  <a:pt x="196" y="500"/>
                </a:lnTo>
                <a:lnTo>
                  <a:pt x="219" y="504"/>
                </a:lnTo>
                <a:lnTo>
                  <a:pt x="241" y="500"/>
                </a:lnTo>
                <a:lnTo>
                  <a:pt x="260" y="492"/>
                </a:lnTo>
                <a:lnTo>
                  <a:pt x="277" y="479"/>
                </a:lnTo>
                <a:lnTo>
                  <a:pt x="291" y="462"/>
                </a:lnTo>
                <a:lnTo>
                  <a:pt x="300" y="443"/>
                </a:lnTo>
                <a:lnTo>
                  <a:pt x="302" y="420"/>
                </a:lnTo>
                <a:lnTo>
                  <a:pt x="302" y="251"/>
                </a:lnTo>
                <a:lnTo>
                  <a:pt x="300" y="229"/>
                </a:lnTo>
                <a:lnTo>
                  <a:pt x="291" y="210"/>
                </a:lnTo>
                <a:lnTo>
                  <a:pt x="277" y="193"/>
                </a:lnTo>
                <a:lnTo>
                  <a:pt x="260" y="179"/>
                </a:lnTo>
                <a:lnTo>
                  <a:pt x="241" y="170"/>
                </a:lnTo>
                <a:lnTo>
                  <a:pt x="219" y="168"/>
                </a:lnTo>
                <a:close/>
                <a:moveTo>
                  <a:pt x="521" y="134"/>
                </a:moveTo>
                <a:lnTo>
                  <a:pt x="548" y="138"/>
                </a:lnTo>
                <a:lnTo>
                  <a:pt x="573" y="147"/>
                </a:lnTo>
                <a:lnTo>
                  <a:pt x="594" y="160"/>
                </a:lnTo>
                <a:lnTo>
                  <a:pt x="613" y="178"/>
                </a:lnTo>
                <a:lnTo>
                  <a:pt x="627" y="200"/>
                </a:lnTo>
                <a:lnTo>
                  <a:pt x="636" y="225"/>
                </a:lnTo>
                <a:lnTo>
                  <a:pt x="639" y="251"/>
                </a:lnTo>
                <a:lnTo>
                  <a:pt x="639" y="420"/>
                </a:lnTo>
                <a:lnTo>
                  <a:pt x="636" y="447"/>
                </a:lnTo>
                <a:lnTo>
                  <a:pt x="627" y="471"/>
                </a:lnTo>
                <a:lnTo>
                  <a:pt x="613" y="494"/>
                </a:lnTo>
                <a:lnTo>
                  <a:pt x="594" y="512"/>
                </a:lnTo>
                <a:lnTo>
                  <a:pt x="573" y="525"/>
                </a:lnTo>
                <a:lnTo>
                  <a:pt x="548" y="534"/>
                </a:lnTo>
                <a:lnTo>
                  <a:pt x="521" y="537"/>
                </a:lnTo>
                <a:lnTo>
                  <a:pt x="493" y="534"/>
                </a:lnTo>
                <a:lnTo>
                  <a:pt x="470" y="525"/>
                </a:lnTo>
                <a:lnTo>
                  <a:pt x="448" y="512"/>
                </a:lnTo>
                <a:lnTo>
                  <a:pt x="429" y="494"/>
                </a:lnTo>
                <a:lnTo>
                  <a:pt x="415" y="471"/>
                </a:lnTo>
                <a:lnTo>
                  <a:pt x="407" y="447"/>
                </a:lnTo>
                <a:lnTo>
                  <a:pt x="403" y="420"/>
                </a:lnTo>
                <a:lnTo>
                  <a:pt x="403" y="251"/>
                </a:lnTo>
                <a:lnTo>
                  <a:pt x="407" y="225"/>
                </a:lnTo>
                <a:lnTo>
                  <a:pt x="415" y="200"/>
                </a:lnTo>
                <a:lnTo>
                  <a:pt x="429" y="178"/>
                </a:lnTo>
                <a:lnTo>
                  <a:pt x="448" y="160"/>
                </a:lnTo>
                <a:lnTo>
                  <a:pt x="470" y="147"/>
                </a:lnTo>
                <a:lnTo>
                  <a:pt x="493" y="138"/>
                </a:lnTo>
                <a:lnTo>
                  <a:pt x="521" y="134"/>
                </a:lnTo>
                <a:close/>
                <a:moveTo>
                  <a:pt x="219" y="134"/>
                </a:moveTo>
                <a:lnTo>
                  <a:pt x="246" y="138"/>
                </a:lnTo>
                <a:lnTo>
                  <a:pt x="271" y="147"/>
                </a:lnTo>
                <a:lnTo>
                  <a:pt x="292" y="160"/>
                </a:lnTo>
                <a:lnTo>
                  <a:pt x="310" y="178"/>
                </a:lnTo>
                <a:lnTo>
                  <a:pt x="325" y="200"/>
                </a:lnTo>
                <a:lnTo>
                  <a:pt x="334" y="225"/>
                </a:lnTo>
                <a:lnTo>
                  <a:pt x="336" y="251"/>
                </a:lnTo>
                <a:lnTo>
                  <a:pt x="336" y="420"/>
                </a:lnTo>
                <a:lnTo>
                  <a:pt x="334" y="447"/>
                </a:lnTo>
                <a:lnTo>
                  <a:pt x="325" y="471"/>
                </a:lnTo>
                <a:lnTo>
                  <a:pt x="310" y="494"/>
                </a:lnTo>
                <a:lnTo>
                  <a:pt x="292" y="512"/>
                </a:lnTo>
                <a:lnTo>
                  <a:pt x="271" y="525"/>
                </a:lnTo>
                <a:lnTo>
                  <a:pt x="246" y="534"/>
                </a:lnTo>
                <a:lnTo>
                  <a:pt x="219" y="537"/>
                </a:lnTo>
                <a:lnTo>
                  <a:pt x="191" y="534"/>
                </a:lnTo>
                <a:lnTo>
                  <a:pt x="167" y="525"/>
                </a:lnTo>
                <a:lnTo>
                  <a:pt x="145" y="512"/>
                </a:lnTo>
                <a:lnTo>
                  <a:pt x="127" y="494"/>
                </a:lnTo>
                <a:lnTo>
                  <a:pt x="113" y="471"/>
                </a:lnTo>
                <a:lnTo>
                  <a:pt x="105" y="447"/>
                </a:lnTo>
                <a:lnTo>
                  <a:pt x="101" y="420"/>
                </a:lnTo>
                <a:lnTo>
                  <a:pt x="101" y="251"/>
                </a:lnTo>
                <a:lnTo>
                  <a:pt x="105" y="225"/>
                </a:lnTo>
                <a:lnTo>
                  <a:pt x="113" y="200"/>
                </a:lnTo>
                <a:lnTo>
                  <a:pt x="127" y="178"/>
                </a:lnTo>
                <a:lnTo>
                  <a:pt x="145" y="160"/>
                </a:lnTo>
                <a:lnTo>
                  <a:pt x="167" y="147"/>
                </a:lnTo>
                <a:lnTo>
                  <a:pt x="191" y="138"/>
                </a:lnTo>
                <a:lnTo>
                  <a:pt x="219" y="134"/>
                </a:lnTo>
                <a:close/>
                <a:moveTo>
                  <a:pt x="656" y="67"/>
                </a:moveTo>
                <a:lnTo>
                  <a:pt x="661" y="68"/>
                </a:lnTo>
                <a:lnTo>
                  <a:pt x="665" y="71"/>
                </a:lnTo>
                <a:lnTo>
                  <a:pt x="669" y="73"/>
                </a:lnTo>
                <a:lnTo>
                  <a:pt x="671" y="79"/>
                </a:lnTo>
                <a:lnTo>
                  <a:pt x="673" y="84"/>
                </a:lnTo>
                <a:lnTo>
                  <a:pt x="671" y="89"/>
                </a:lnTo>
                <a:lnTo>
                  <a:pt x="669" y="94"/>
                </a:lnTo>
                <a:lnTo>
                  <a:pt x="665" y="97"/>
                </a:lnTo>
                <a:lnTo>
                  <a:pt x="661" y="100"/>
                </a:lnTo>
                <a:lnTo>
                  <a:pt x="656" y="101"/>
                </a:lnTo>
                <a:lnTo>
                  <a:pt x="651" y="100"/>
                </a:lnTo>
                <a:lnTo>
                  <a:pt x="645" y="97"/>
                </a:lnTo>
                <a:lnTo>
                  <a:pt x="641" y="94"/>
                </a:lnTo>
                <a:lnTo>
                  <a:pt x="640" y="89"/>
                </a:lnTo>
                <a:lnTo>
                  <a:pt x="639" y="84"/>
                </a:lnTo>
                <a:lnTo>
                  <a:pt x="640" y="79"/>
                </a:lnTo>
                <a:lnTo>
                  <a:pt x="641" y="73"/>
                </a:lnTo>
                <a:lnTo>
                  <a:pt x="645" y="71"/>
                </a:lnTo>
                <a:lnTo>
                  <a:pt x="651" y="68"/>
                </a:lnTo>
                <a:lnTo>
                  <a:pt x="656" y="67"/>
                </a:lnTo>
                <a:close/>
                <a:moveTo>
                  <a:pt x="84" y="67"/>
                </a:moveTo>
                <a:lnTo>
                  <a:pt x="89" y="68"/>
                </a:lnTo>
                <a:lnTo>
                  <a:pt x="94" y="71"/>
                </a:lnTo>
                <a:lnTo>
                  <a:pt x="98" y="73"/>
                </a:lnTo>
                <a:lnTo>
                  <a:pt x="101" y="79"/>
                </a:lnTo>
                <a:lnTo>
                  <a:pt x="101" y="84"/>
                </a:lnTo>
                <a:lnTo>
                  <a:pt x="101" y="89"/>
                </a:lnTo>
                <a:lnTo>
                  <a:pt x="98" y="94"/>
                </a:lnTo>
                <a:lnTo>
                  <a:pt x="94" y="97"/>
                </a:lnTo>
                <a:lnTo>
                  <a:pt x="89" y="100"/>
                </a:lnTo>
                <a:lnTo>
                  <a:pt x="84" y="101"/>
                </a:lnTo>
                <a:lnTo>
                  <a:pt x="78" y="100"/>
                </a:lnTo>
                <a:lnTo>
                  <a:pt x="75" y="97"/>
                </a:lnTo>
                <a:lnTo>
                  <a:pt x="71" y="94"/>
                </a:lnTo>
                <a:lnTo>
                  <a:pt x="68" y="89"/>
                </a:lnTo>
                <a:lnTo>
                  <a:pt x="68" y="84"/>
                </a:lnTo>
                <a:lnTo>
                  <a:pt x="68" y="79"/>
                </a:lnTo>
                <a:lnTo>
                  <a:pt x="71" y="73"/>
                </a:lnTo>
                <a:lnTo>
                  <a:pt x="75" y="71"/>
                </a:lnTo>
                <a:lnTo>
                  <a:pt x="78" y="68"/>
                </a:lnTo>
                <a:lnTo>
                  <a:pt x="84" y="67"/>
                </a:lnTo>
                <a:close/>
                <a:moveTo>
                  <a:pt x="34" y="33"/>
                </a:moveTo>
                <a:lnTo>
                  <a:pt x="34" y="638"/>
                </a:lnTo>
                <a:lnTo>
                  <a:pt x="706" y="638"/>
                </a:lnTo>
                <a:lnTo>
                  <a:pt x="706" y="33"/>
                </a:lnTo>
                <a:lnTo>
                  <a:pt x="34" y="33"/>
                </a:lnTo>
                <a:close/>
                <a:moveTo>
                  <a:pt x="34" y="0"/>
                </a:moveTo>
                <a:lnTo>
                  <a:pt x="706" y="0"/>
                </a:lnTo>
                <a:lnTo>
                  <a:pt x="719" y="3"/>
                </a:lnTo>
                <a:lnTo>
                  <a:pt x="729" y="9"/>
                </a:lnTo>
                <a:lnTo>
                  <a:pt x="737" y="20"/>
                </a:lnTo>
                <a:lnTo>
                  <a:pt x="740" y="33"/>
                </a:lnTo>
                <a:lnTo>
                  <a:pt x="740" y="638"/>
                </a:lnTo>
                <a:lnTo>
                  <a:pt x="737" y="651"/>
                </a:lnTo>
                <a:lnTo>
                  <a:pt x="729" y="663"/>
                </a:lnTo>
                <a:lnTo>
                  <a:pt x="719" y="669"/>
                </a:lnTo>
                <a:lnTo>
                  <a:pt x="706" y="672"/>
                </a:lnTo>
                <a:lnTo>
                  <a:pt x="34" y="672"/>
                </a:lnTo>
                <a:lnTo>
                  <a:pt x="21" y="669"/>
                </a:lnTo>
                <a:lnTo>
                  <a:pt x="10" y="663"/>
                </a:lnTo>
                <a:lnTo>
                  <a:pt x="3" y="651"/>
                </a:lnTo>
                <a:lnTo>
                  <a:pt x="0" y="638"/>
                </a:lnTo>
                <a:lnTo>
                  <a:pt x="0" y="33"/>
                </a:lnTo>
                <a:lnTo>
                  <a:pt x="3" y="20"/>
                </a:lnTo>
                <a:lnTo>
                  <a:pt x="10" y="9"/>
                </a:lnTo>
                <a:lnTo>
                  <a:pt x="21" y="3"/>
                </a:lnTo>
                <a:lnTo>
                  <a:pt x="3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74" name="Freeform 1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033785" y="4115201"/>
            <a:ext cx="445595" cy="445595"/>
          </a:xfrm>
          <a:custGeom>
            <a:avLst/>
            <a:gdLst>
              <a:gd name="T0" fmla="*/ 305 w 740"/>
              <a:gd name="T1" fmla="*/ 542 h 740"/>
              <a:gd name="T2" fmla="*/ 323 w 740"/>
              <a:gd name="T3" fmla="*/ 585 h 740"/>
              <a:gd name="T4" fmla="*/ 367 w 740"/>
              <a:gd name="T5" fmla="*/ 568 h 740"/>
              <a:gd name="T6" fmla="*/ 350 w 740"/>
              <a:gd name="T7" fmla="*/ 524 h 740"/>
              <a:gd name="T8" fmla="*/ 377 w 740"/>
              <a:gd name="T9" fmla="*/ 501 h 740"/>
              <a:gd name="T10" fmla="*/ 627 w 740"/>
              <a:gd name="T11" fmla="*/ 538 h 740"/>
              <a:gd name="T12" fmla="*/ 639 w 740"/>
              <a:gd name="T13" fmla="*/ 555 h 740"/>
              <a:gd name="T14" fmla="*/ 627 w 740"/>
              <a:gd name="T15" fmla="*/ 571 h 740"/>
              <a:gd name="T16" fmla="*/ 377 w 740"/>
              <a:gd name="T17" fmla="*/ 608 h 740"/>
              <a:gd name="T18" fmla="*/ 295 w 740"/>
              <a:gd name="T19" fmla="*/ 608 h 740"/>
              <a:gd name="T20" fmla="*/ 113 w 740"/>
              <a:gd name="T21" fmla="*/ 571 h 740"/>
              <a:gd name="T22" fmla="*/ 101 w 740"/>
              <a:gd name="T23" fmla="*/ 555 h 740"/>
              <a:gd name="T24" fmla="*/ 113 w 740"/>
              <a:gd name="T25" fmla="*/ 538 h 740"/>
              <a:gd name="T26" fmla="*/ 295 w 740"/>
              <a:gd name="T27" fmla="*/ 501 h 740"/>
              <a:gd name="T28" fmla="*/ 491 w 740"/>
              <a:gd name="T29" fmla="*/ 339 h 740"/>
              <a:gd name="T30" fmla="*/ 474 w 740"/>
              <a:gd name="T31" fmla="*/ 382 h 740"/>
              <a:gd name="T32" fmla="*/ 517 w 740"/>
              <a:gd name="T33" fmla="*/ 401 h 740"/>
              <a:gd name="T34" fmla="*/ 536 w 740"/>
              <a:gd name="T35" fmla="*/ 356 h 740"/>
              <a:gd name="T36" fmla="*/ 504 w 740"/>
              <a:gd name="T37" fmla="*/ 303 h 740"/>
              <a:gd name="T38" fmla="*/ 570 w 740"/>
              <a:gd name="T39" fmla="*/ 354 h 740"/>
              <a:gd name="T40" fmla="*/ 635 w 740"/>
              <a:gd name="T41" fmla="*/ 360 h 740"/>
              <a:gd name="T42" fmla="*/ 635 w 740"/>
              <a:gd name="T43" fmla="*/ 380 h 740"/>
              <a:gd name="T44" fmla="*/ 570 w 740"/>
              <a:gd name="T45" fmla="*/ 386 h 740"/>
              <a:gd name="T46" fmla="*/ 504 w 740"/>
              <a:gd name="T47" fmla="*/ 437 h 740"/>
              <a:gd name="T48" fmla="*/ 440 w 740"/>
              <a:gd name="T49" fmla="*/ 386 h 740"/>
              <a:gd name="T50" fmla="*/ 105 w 740"/>
              <a:gd name="T51" fmla="*/ 380 h 740"/>
              <a:gd name="T52" fmla="*/ 105 w 740"/>
              <a:gd name="T53" fmla="*/ 360 h 740"/>
              <a:gd name="T54" fmla="*/ 440 w 740"/>
              <a:gd name="T55" fmla="*/ 354 h 740"/>
              <a:gd name="T56" fmla="*/ 504 w 740"/>
              <a:gd name="T57" fmla="*/ 303 h 740"/>
              <a:gd name="T58" fmla="*/ 238 w 740"/>
              <a:gd name="T59" fmla="*/ 172 h 740"/>
              <a:gd name="T60" fmla="*/ 257 w 740"/>
              <a:gd name="T61" fmla="*/ 216 h 740"/>
              <a:gd name="T62" fmla="*/ 300 w 740"/>
              <a:gd name="T63" fmla="*/ 198 h 740"/>
              <a:gd name="T64" fmla="*/ 283 w 740"/>
              <a:gd name="T65" fmla="*/ 155 h 740"/>
              <a:gd name="T66" fmla="*/ 310 w 740"/>
              <a:gd name="T67" fmla="*/ 132 h 740"/>
              <a:gd name="T68" fmla="*/ 627 w 740"/>
              <a:gd name="T69" fmla="*/ 169 h 740"/>
              <a:gd name="T70" fmla="*/ 639 w 740"/>
              <a:gd name="T71" fmla="*/ 185 h 740"/>
              <a:gd name="T72" fmla="*/ 627 w 740"/>
              <a:gd name="T73" fmla="*/ 200 h 740"/>
              <a:gd name="T74" fmla="*/ 310 w 740"/>
              <a:gd name="T75" fmla="*/ 238 h 740"/>
              <a:gd name="T76" fmla="*/ 228 w 740"/>
              <a:gd name="T77" fmla="*/ 238 h 740"/>
              <a:gd name="T78" fmla="*/ 113 w 740"/>
              <a:gd name="T79" fmla="*/ 200 h 740"/>
              <a:gd name="T80" fmla="*/ 101 w 740"/>
              <a:gd name="T81" fmla="*/ 185 h 740"/>
              <a:gd name="T82" fmla="*/ 113 w 740"/>
              <a:gd name="T83" fmla="*/ 169 h 740"/>
              <a:gd name="T84" fmla="*/ 228 w 740"/>
              <a:gd name="T85" fmla="*/ 132 h 740"/>
              <a:gd name="T86" fmla="*/ 55 w 740"/>
              <a:gd name="T87" fmla="*/ 37 h 740"/>
              <a:gd name="T88" fmla="*/ 34 w 740"/>
              <a:gd name="T89" fmla="*/ 672 h 740"/>
              <a:gd name="T90" fmla="*/ 68 w 740"/>
              <a:gd name="T91" fmla="*/ 706 h 740"/>
              <a:gd name="T92" fmla="*/ 703 w 740"/>
              <a:gd name="T93" fmla="*/ 685 h 740"/>
              <a:gd name="T94" fmla="*/ 697 w 740"/>
              <a:gd name="T95" fmla="*/ 43 h 740"/>
              <a:gd name="T96" fmla="*/ 68 w 740"/>
              <a:gd name="T97" fmla="*/ 0 h 740"/>
              <a:gd name="T98" fmla="*/ 727 w 740"/>
              <a:gd name="T99" fmla="*/ 28 h 740"/>
              <a:gd name="T100" fmla="*/ 736 w 740"/>
              <a:gd name="T101" fmla="*/ 694 h 740"/>
              <a:gd name="T102" fmla="*/ 673 w 740"/>
              <a:gd name="T103" fmla="*/ 740 h 740"/>
              <a:gd name="T104" fmla="*/ 13 w 740"/>
              <a:gd name="T105" fmla="*/ 712 h 740"/>
              <a:gd name="T106" fmla="*/ 4 w 740"/>
              <a:gd name="T107" fmla="*/ 46 h 740"/>
              <a:gd name="T108" fmla="*/ 68 w 740"/>
              <a:gd name="T109" fmla="*/ 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40" h="740">
                <a:moveTo>
                  <a:pt x="337" y="521"/>
                </a:moveTo>
                <a:lnTo>
                  <a:pt x="323" y="524"/>
                </a:lnTo>
                <a:lnTo>
                  <a:pt x="313" y="530"/>
                </a:lnTo>
                <a:lnTo>
                  <a:pt x="305" y="542"/>
                </a:lnTo>
                <a:lnTo>
                  <a:pt x="303" y="555"/>
                </a:lnTo>
                <a:lnTo>
                  <a:pt x="305" y="568"/>
                </a:lnTo>
                <a:lnTo>
                  <a:pt x="313" y="579"/>
                </a:lnTo>
                <a:lnTo>
                  <a:pt x="323" y="585"/>
                </a:lnTo>
                <a:lnTo>
                  <a:pt x="337" y="588"/>
                </a:lnTo>
                <a:lnTo>
                  <a:pt x="350" y="585"/>
                </a:lnTo>
                <a:lnTo>
                  <a:pt x="360" y="579"/>
                </a:lnTo>
                <a:lnTo>
                  <a:pt x="367" y="568"/>
                </a:lnTo>
                <a:lnTo>
                  <a:pt x="371" y="555"/>
                </a:lnTo>
                <a:lnTo>
                  <a:pt x="367" y="542"/>
                </a:lnTo>
                <a:lnTo>
                  <a:pt x="360" y="530"/>
                </a:lnTo>
                <a:lnTo>
                  <a:pt x="350" y="524"/>
                </a:lnTo>
                <a:lnTo>
                  <a:pt x="337" y="521"/>
                </a:lnTo>
                <a:close/>
                <a:moveTo>
                  <a:pt x="337" y="487"/>
                </a:moveTo>
                <a:lnTo>
                  <a:pt x="359" y="491"/>
                </a:lnTo>
                <a:lnTo>
                  <a:pt x="377" y="501"/>
                </a:lnTo>
                <a:lnTo>
                  <a:pt x="393" y="517"/>
                </a:lnTo>
                <a:lnTo>
                  <a:pt x="401" y="538"/>
                </a:lnTo>
                <a:lnTo>
                  <a:pt x="622" y="538"/>
                </a:lnTo>
                <a:lnTo>
                  <a:pt x="627" y="538"/>
                </a:lnTo>
                <a:lnTo>
                  <a:pt x="632" y="541"/>
                </a:lnTo>
                <a:lnTo>
                  <a:pt x="635" y="545"/>
                </a:lnTo>
                <a:lnTo>
                  <a:pt x="638" y="550"/>
                </a:lnTo>
                <a:lnTo>
                  <a:pt x="639" y="555"/>
                </a:lnTo>
                <a:lnTo>
                  <a:pt x="638" y="560"/>
                </a:lnTo>
                <a:lnTo>
                  <a:pt x="635" y="564"/>
                </a:lnTo>
                <a:lnTo>
                  <a:pt x="632" y="568"/>
                </a:lnTo>
                <a:lnTo>
                  <a:pt x="627" y="571"/>
                </a:lnTo>
                <a:lnTo>
                  <a:pt x="622" y="571"/>
                </a:lnTo>
                <a:lnTo>
                  <a:pt x="401" y="571"/>
                </a:lnTo>
                <a:lnTo>
                  <a:pt x="393" y="592"/>
                </a:lnTo>
                <a:lnTo>
                  <a:pt x="377" y="608"/>
                </a:lnTo>
                <a:lnTo>
                  <a:pt x="359" y="618"/>
                </a:lnTo>
                <a:lnTo>
                  <a:pt x="337" y="622"/>
                </a:lnTo>
                <a:lnTo>
                  <a:pt x="314" y="618"/>
                </a:lnTo>
                <a:lnTo>
                  <a:pt x="295" y="608"/>
                </a:lnTo>
                <a:lnTo>
                  <a:pt x="280" y="592"/>
                </a:lnTo>
                <a:lnTo>
                  <a:pt x="271" y="571"/>
                </a:lnTo>
                <a:lnTo>
                  <a:pt x="118" y="571"/>
                </a:lnTo>
                <a:lnTo>
                  <a:pt x="113" y="571"/>
                </a:lnTo>
                <a:lnTo>
                  <a:pt x="107" y="568"/>
                </a:lnTo>
                <a:lnTo>
                  <a:pt x="105" y="564"/>
                </a:lnTo>
                <a:lnTo>
                  <a:pt x="102" y="560"/>
                </a:lnTo>
                <a:lnTo>
                  <a:pt x="101" y="555"/>
                </a:lnTo>
                <a:lnTo>
                  <a:pt x="102" y="550"/>
                </a:lnTo>
                <a:lnTo>
                  <a:pt x="105" y="545"/>
                </a:lnTo>
                <a:lnTo>
                  <a:pt x="107" y="541"/>
                </a:lnTo>
                <a:lnTo>
                  <a:pt x="113" y="538"/>
                </a:lnTo>
                <a:lnTo>
                  <a:pt x="118" y="538"/>
                </a:lnTo>
                <a:lnTo>
                  <a:pt x="271" y="538"/>
                </a:lnTo>
                <a:lnTo>
                  <a:pt x="280" y="517"/>
                </a:lnTo>
                <a:lnTo>
                  <a:pt x="295" y="501"/>
                </a:lnTo>
                <a:lnTo>
                  <a:pt x="314" y="491"/>
                </a:lnTo>
                <a:lnTo>
                  <a:pt x="337" y="487"/>
                </a:lnTo>
                <a:close/>
                <a:moveTo>
                  <a:pt x="504" y="337"/>
                </a:moveTo>
                <a:lnTo>
                  <a:pt x="491" y="339"/>
                </a:lnTo>
                <a:lnTo>
                  <a:pt x="481" y="346"/>
                </a:lnTo>
                <a:lnTo>
                  <a:pt x="474" y="356"/>
                </a:lnTo>
                <a:lnTo>
                  <a:pt x="471" y="369"/>
                </a:lnTo>
                <a:lnTo>
                  <a:pt x="474" y="382"/>
                </a:lnTo>
                <a:lnTo>
                  <a:pt x="481" y="394"/>
                </a:lnTo>
                <a:lnTo>
                  <a:pt x="491" y="401"/>
                </a:lnTo>
                <a:lnTo>
                  <a:pt x="504" y="403"/>
                </a:lnTo>
                <a:lnTo>
                  <a:pt x="517" y="401"/>
                </a:lnTo>
                <a:lnTo>
                  <a:pt x="528" y="394"/>
                </a:lnTo>
                <a:lnTo>
                  <a:pt x="536" y="382"/>
                </a:lnTo>
                <a:lnTo>
                  <a:pt x="538" y="369"/>
                </a:lnTo>
                <a:lnTo>
                  <a:pt x="536" y="356"/>
                </a:lnTo>
                <a:lnTo>
                  <a:pt x="528" y="346"/>
                </a:lnTo>
                <a:lnTo>
                  <a:pt x="517" y="339"/>
                </a:lnTo>
                <a:lnTo>
                  <a:pt x="504" y="337"/>
                </a:lnTo>
                <a:close/>
                <a:moveTo>
                  <a:pt x="504" y="303"/>
                </a:moveTo>
                <a:lnTo>
                  <a:pt x="526" y="306"/>
                </a:lnTo>
                <a:lnTo>
                  <a:pt x="546" y="317"/>
                </a:lnTo>
                <a:lnTo>
                  <a:pt x="560" y="333"/>
                </a:lnTo>
                <a:lnTo>
                  <a:pt x="570" y="354"/>
                </a:lnTo>
                <a:lnTo>
                  <a:pt x="622" y="354"/>
                </a:lnTo>
                <a:lnTo>
                  <a:pt x="627" y="354"/>
                </a:lnTo>
                <a:lnTo>
                  <a:pt x="632" y="356"/>
                </a:lnTo>
                <a:lnTo>
                  <a:pt x="635" y="360"/>
                </a:lnTo>
                <a:lnTo>
                  <a:pt x="638" y="364"/>
                </a:lnTo>
                <a:lnTo>
                  <a:pt x="639" y="369"/>
                </a:lnTo>
                <a:lnTo>
                  <a:pt x="638" y="375"/>
                </a:lnTo>
                <a:lnTo>
                  <a:pt x="635" y="380"/>
                </a:lnTo>
                <a:lnTo>
                  <a:pt x="632" y="384"/>
                </a:lnTo>
                <a:lnTo>
                  <a:pt x="627" y="386"/>
                </a:lnTo>
                <a:lnTo>
                  <a:pt x="622" y="386"/>
                </a:lnTo>
                <a:lnTo>
                  <a:pt x="570" y="386"/>
                </a:lnTo>
                <a:lnTo>
                  <a:pt x="560" y="407"/>
                </a:lnTo>
                <a:lnTo>
                  <a:pt x="546" y="423"/>
                </a:lnTo>
                <a:lnTo>
                  <a:pt x="526" y="433"/>
                </a:lnTo>
                <a:lnTo>
                  <a:pt x="504" y="437"/>
                </a:lnTo>
                <a:lnTo>
                  <a:pt x="482" y="433"/>
                </a:lnTo>
                <a:lnTo>
                  <a:pt x="464" y="423"/>
                </a:lnTo>
                <a:lnTo>
                  <a:pt x="448" y="407"/>
                </a:lnTo>
                <a:lnTo>
                  <a:pt x="440" y="386"/>
                </a:lnTo>
                <a:lnTo>
                  <a:pt x="118" y="386"/>
                </a:lnTo>
                <a:lnTo>
                  <a:pt x="113" y="386"/>
                </a:lnTo>
                <a:lnTo>
                  <a:pt x="107" y="384"/>
                </a:lnTo>
                <a:lnTo>
                  <a:pt x="105" y="380"/>
                </a:lnTo>
                <a:lnTo>
                  <a:pt x="102" y="375"/>
                </a:lnTo>
                <a:lnTo>
                  <a:pt x="101" y="369"/>
                </a:lnTo>
                <a:lnTo>
                  <a:pt x="102" y="364"/>
                </a:lnTo>
                <a:lnTo>
                  <a:pt x="105" y="360"/>
                </a:lnTo>
                <a:lnTo>
                  <a:pt x="107" y="356"/>
                </a:lnTo>
                <a:lnTo>
                  <a:pt x="113" y="354"/>
                </a:lnTo>
                <a:lnTo>
                  <a:pt x="118" y="354"/>
                </a:lnTo>
                <a:lnTo>
                  <a:pt x="440" y="354"/>
                </a:lnTo>
                <a:lnTo>
                  <a:pt x="448" y="333"/>
                </a:lnTo>
                <a:lnTo>
                  <a:pt x="464" y="317"/>
                </a:lnTo>
                <a:lnTo>
                  <a:pt x="482" y="306"/>
                </a:lnTo>
                <a:lnTo>
                  <a:pt x="504" y="303"/>
                </a:lnTo>
                <a:close/>
                <a:moveTo>
                  <a:pt x="270" y="152"/>
                </a:moveTo>
                <a:lnTo>
                  <a:pt x="257" y="155"/>
                </a:lnTo>
                <a:lnTo>
                  <a:pt x="245" y="161"/>
                </a:lnTo>
                <a:lnTo>
                  <a:pt x="238" y="172"/>
                </a:lnTo>
                <a:lnTo>
                  <a:pt x="236" y="185"/>
                </a:lnTo>
                <a:lnTo>
                  <a:pt x="238" y="198"/>
                </a:lnTo>
                <a:lnTo>
                  <a:pt x="245" y="208"/>
                </a:lnTo>
                <a:lnTo>
                  <a:pt x="257" y="216"/>
                </a:lnTo>
                <a:lnTo>
                  <a:pt x="270" y="219"/>
                </a:lnTo>
                <a:lnTo>
                  <a:pt x="283" y="216"/>
                </a:lnTo>
                <a:lnTo>
                  <a:pt x="293" y="208"/>
                </a:lnTo>
                <a:lnTo>
                  <a:pt x="300" y="198"/>
                </a:lnTo>
                <a:lnTo>
                  <a:pt x="303" y="185"/>
                </a:lnTo>
                <a:lnTo>
                  <a:pt x="300" y="172"/>
                </a:lnTo>
                <a:lnTo>
                  <a:pt x="293" y="161"/>
                </a:lnTo>
                <a:lnTo>
                  <a:pt x="283" y="155"/>
                </a:lnTo>
                <a:lnTo>
                  <a:pt x="270" y="152"/>
                </a:lnTo>
                <a:close/>
                <a:moveTo>
                  <a:pt x="270" y="118"/>
                </a:moveTo>
                <a:lnTo>
                  <a:pt x="292" y="122"/>
                </a:lnTo>
                <a:lnTo>
                  <a:pt x="310" y="132"/>
                </a:lnTo>
                <a:lnTo>
                  <a:pt x="325" y="148"/>
                </a:lnTo>
                <a:lnTo>
                  <a:pt x="334" y="168"/>
                </a:lnTo>
                <a:lnTo>
                  <a:pt x="622" y="168"/>
                </a:lnTo>
                <a:lnTo>
                  <a:pt x="627" y="169"/>
                </a:lnTo>
                <a:lnTo>
                  <a:pt x="632" y="172"/>
                </a:lnTo>
                <a:lnTo>
                  <a:pt x="635" y="176"/>
                </a:lnTo>
                <a:lnTo>
                  <a:pt x="638" y="179"/>
                </a:lnTo>
                <a:lnTo>
                  <a:pt x="639" y="185"/>
                </a:lnTo>
                <a:lnTo>
                  <a:pt x="638" y="190"/>
                </a:lnTo>
                <a:lnTo>
                  <a:pt x="635" y="195"/>
                </a:lnTo>
                <a:lnTo>
                  <a:pt x="632" y="199"/>
                </a:lnTo>
                <a:lnTo>
                  <a:pt x="627" y="200"/>
                </a:lnTo>
                <a:lnTo>
                  <a:pt x="622" y="202"/>
                </a:lnTo>
                <a:lnTo>
                  <a:pt x="334" y="202"/>
                </a:lnTo>
                <a:lnTo>
                  <a:pt x="325" y="221"/>
                </a:lnTo>
                <a:lnTo>
                  <a:pt x="310" y="238"/>
                </a:lnTo>
                <a:lnTo>
                  <a:pt x="292" y="249"/>
                </a:lnTo>
                <a:lnTo>
                  <a:pt x="270" y="253"/>
                </a:lnTo>
                <a:lnTo>
                  <a:pt x="248" y="249"/>
                </a:lnTo>
                <a:lnTo>
                  <a:pt x="228" y="238"/>
                </a:lnTo>
                <a:lnTo>
                  <a:pt x="214" y="221"/>
                </a:lnTo>
                <a:lnTo>
                  <a:pt x="204" y="202"/>
                </a:lnTo>
                <a:lnTo>
                  <a:pt x="118" y="202"/>
                </a:lnTo>
                <a:lnTo>
                  <a:pt x="113" y="200"/>
                </a:lnTo>
                <a:lnTo>
                  <a:pt x="107" y="199"/>
                </a:lnTo>
                <a:lnTo>
                  <a:pt x="105" y="195"/>
                </a:lnTo>
                <a:lnTo>
                  <a:pt x="102" y="190"/>
                </a:lnTo>
                <a:lnTo>
                  <a:pt x="101" y="185"/>
                </a:lnTo>
                <a:lnTo>
                  <a:pt x="102" y="179"/>
                </a:lnTo>
                <a:lnTo>
                  <a:pt x="105" y="176"/>
                </a:lnTo>
                <a:lnTo>
                  <a:pt x="107" y="172"/>
                </a:lnTo>
                <a:lnTo>
                  <a:pt x="113" y="169"/>
                </a:lnTo>
                <a:lnTo>
                  <a:pt x="118" y="168"/>
                </a:lnTo>
                <a:lnTo>
                  <a:pt x="204" y="168"/>
                </a:lnTo>
                <a:lnTo>
                  <a:pt x="214" y="148"/>
                </a:lnTo>
                <a:lnTo>
                  <a:pt x="228" y="132"/>
                </a:lnTo>
                <a:lnTo>
                  <a:pt x="248" y="122"/>
                </a:lnTo>
                <a:lnTo>
                  <a:pt x="270" y="118"/>
                </a:lnTo>
                <a:close/>
                <a:moveTo>
                  <a:pt x="68" y="34"/>
                </a:moveTo>
                <a:lnTo>
                  <a:pt x="55" y="37"/>
                </a:lnTo>
                <a:lnTo>
                  <a:pt x="43" y="43"/>
                </a:lnTo>
                <a:lnTo>
                  <a:pt x="37" y="54"/>
                </a:lnTo>
                <a:lnTo>
                  <a:pt x="34" y="67"/>
                </a:lnTo>
                <a:lnTo>
                  <a:pt x="34" y="672"/>
                </a:lnTo>
                <a:lnTo>
                  <a:pt x="37" y="685"/>
                </a:lnTo>
                <a:lnTo>
                  <a:pt x="43" y="697"/>
                </a:lnTo>
                <a:lnTo>
                  <a:pt x="55" y="703"/>
                </a:lnTo>
                <a:lnTo>
                  <a:pt x="68" y="706"/>
                </a:lnTo>
                <a:lnTo>
                  <a:pt x="673" y="706"/>
                </a:lnTo>
                <a:lnTo>
                  <a:pt x="686" y="703"/>
                </a:lnTo>
                <a:lnTo>
                  <a:pt x="697" y="697"/>
                </a:lnTo>
                <a:lnTo>
                  <a:pt x="703" y="685"/>
                </a:lnTo>
                <a:lnTo>
                  <a:pt x="706" y="672"/>
                </a:lnTo>
                <a:lnTo>
                  <a:pt x="706" y="67"/>
                </a:lnTo>
                <a:lnTo>
                  <a:pt x="703" y="54"/>
                </a:lnTo>
                <a:lnTo>
                  <a:pt x="697" y="43"/>
                </a:lnTo>
                <a:lnTo>
                  <a:pt x="686" y="37"/>
                </a:lnTo>
                <a:lnTo>
                  <a:pt x="673" y="34"/>
                </a:lnTo>
                <a:lnTo>
                  <a:pt x="68" y="34"/>
                </a:lnTo>
                <a:close/>
                <a:moveTo>
                  <a:pt x="68" y="0"/>
                </a:moveTo>
                <a:lnTo>
                  <a:pt x="673" y="0"/>
                </a:lnTo>
                <a:lnTo>
                  <a:pt x="694" y="4"/>
                </a:lnTo>
                <a:lnTo>
                  <a:pt x="712" y="13"/>
                </a:lnTo>
                <a:lnTo>
                  <a:pt x="727" y="28"/>
                </a:lnTo>
                <a:lnTo>
                  <a:pt x="736" y="46"/>
                </a:lnTo>
                <a:lnTo>
                  <a:pt x="740" y="67"/>
                </a:lnTo>
                <a:lnTo>
                  <a:pt x="740" y="672"/>
                </a:lnTo>
                <a:lnTo>
                  <a:pt x="736" y="694"/>
                </a:lnTo>
                <a:lnTo>
                  <a:pt x="727" y="712"/>
                </a:lnTo>
                <a:lnTo>
                  <a:pt x="712" y="727"/>
                </a:lnTo>
                <a:lnTo>
                  <a:pt x="694" y="736"/>
                </a:lnTo>
                <a:lnTo>
                  <a:pt x="673" y="740"/>
                </a:lnTo>
                <a:lnTo>
                  <a:pt x="68" y="740"/>
                </a:lnTo>
                <a:lnTo>
                  <a:pt x="46" y="736"/>
                </a:lnTo>
                <a:lnTo>
                  <a:pt x="28" y="727"/>
                </a:lnTo>
                <a:lnTo>
                  <a:pt x="13" y="712"/>
                </a:lnTo>
                <a:lnTo>
                  <a:pt x="4" y="694"/>
                </a:lnTo>
                <a:lnTo>
                  <a:pt x="0" y="672"/>
                </a:lnTo>
                <a:lnTo>
                  <a:pt x="0" y="67"/>
                </a:lnTo>
                <a:lnTo>
                  <a:pt x="4" y="46"/>
                </a:lnTo>
                <a:lnTo>
                  <a:pt x="13" y="28"/>
                </a:lnTo>
                <a:lnTo>
                  <a:pt x="28" y="13"/>
                </a:lnTo>
                <a:lnTo>
                  <a:pt x="46" y="4"/>
                </a:lnTo>
                <a:lnTo>
                  <a:pt x="6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75" name="Freeform 1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883587" y="4115501"/>
            <a:ext cx="444392" cy="444993"/>
          </a:xfrm>
          <a:custGeom>
            <a:avLst/>
            <a:gdLst>
              <a:gd name="T0" fmla="*/ 264 w 738"/>
              <a:gd name="T1" fmla="*/ 285 h 739"/>
              <a:gd name="T2" fmla="*/ 249 w 738"/>
              <a:gd name="T3" fmla="*/ 429 h 739"/>
              <a:gd name="T4" fmla="*/ 369 w 738"/>
              <a:gd name="T5" fmla="*/ 504 h 739"/>
              <a:gd name="T6" fmla="*/ 490 w 738"/>
              <a:gd name="T7" fmla="*/ 429 h 739"/>
              <a:gd name="T8" fmla="*/ 474 w 738"/>
              <a:gd name="T9" fmla="*/ 285 h 739"/>
              <a:gd name="T10" fmla="*/ 369 w 738"/>
              <a:gd name="T11" fmla="*/ 201 h 739"/>
              <a:gd name="T12" fmla="*/ 508 w 738"/>
              <a:gd name="T13" fmla="*/ 276 h 739"/>
              <a:gd name="T14" fmla="*/ 524 w 738"/>
              <a:gd name="T15" fmla="*/ 436 h 739"/>
              <a:gd name="T16" fmla="*/ 403 w 738"/>
              <a:gd name="T17" fmla="*/ 534 h 739"/>
              <a:gd name="T18" fmla="*/ 250 w 738"/>
              <a:gd name="T19" fmla="*/ 488 h 739"/>
              <a:gd name="T20" fmla="*/ 204 w 738"/>
              <a:gd name="T21" fmla="*/ 336 h 739"/>
              <a:gd name="T22" fmla="*/ 304 w 738"/>
              <a:gd name="T23" fmla="*/ 214 h 739"/>
              <a:gd name="T24" fmla="*/ 314 w 738"/>
              <a:gd name="T25" fmla="*/ 79 h 739"/>
              <a:gd name="T26" fmla="*/ 220 w 738"/>
              <a:gd name="T27" fmla="*/ 124 h 739"/>
              <a:gd name="T28" fmla="*/ 192 w 738"/>
              <a:gd name="T29" fmla="*/ 121 h 739"/>
              <a:gd name="T30" fmla="*/ 124 w 738"/>
              <a:gd name="T31" fmla="*/ 204 h 739"/>
              <a:gd name="T32" fmla="*/ 86 w 738"/>
              <a:gd name="T33" fmla="*/ 306 h 739"/>
              <a:gd name="T34" fmla="*/ 34 w 738"/>
              <a:gd name="T35" fmla="*/ 411 h 739"/>
              <a:gd name="T36" fmla="*/ 105 w 738"/>
              <a:gd name="T37" fmla="*/ 479 h 739"/>
              <a:gd name="T38" fmla="*/ 102 w 738"/>
              <a:gd name="T39" fmla="*/ 578 h 739"/>
              <a:gd name="T40" fmla="*/ 203 w 738"/>
              <a:gd name="T41" fmla="*/ 614 h 739"/>
              <a:gd name="T42" fmla="*/ 259 w 738"/>
              <a:gd name="T43" fmla="*/ 634 h 739"/>
              <a:gd name="T44" fmla="*/ 327 w 738"/>
              <a:gd name="T45" fmla="*/ 705 h 739"/>
              <a:gd name="T46" fmla="*/ 432 w 738"/>
              <a:gd name="T47" fmla="*/ 652 h 739"/>
              <a:gd name="T48" fmla="*/ 524 w 738"/>
              <a:gd name="T49" fmla="*/ 614 h 739"/>
              <a:gd name="T50" fmla="*/ 577 w 738"/>
              <a:gd name="T51" fmla="*/ 636 h 739"/>
              <a:gd name="T52" fmla="*/ 613 w 738"/>
              <a:gd name="T53" fmla="*/ 525 h 739"/>
              <a:gd name="T54" fmla="*/ 660 w 738"/>
              <a:gd name="T55" fmla="*/ 425 h 739"/>
              <a:gd name="T56" fmla="*/ 670 w 738"/>
              <a:gd name="T57" fmla="*/ 319 h 739"/>
              <a:gd name="T58" fmla="*/ 618 w 738"/>
              <a:gd name="T59" fmla="*/ 226 h 739"/>
              <a:gd name="T60" fmla="*/ 636 w 738"/>
              <a:gd name="T61" fmla="*/ 162 h 739"/>
              <a:gd name="T62" fmla="*/ 529 w 738"/>
              <a:gd name="T63" fmla="*/ 127 h 739"/>
              <a:gd name="T64" fmla="*/ 444 w 738"/>
              <a:gd name="T65" fmla="*/ 93 h 739"/>
              <a:gd name="T66" fmla="*/ 411 w 738"/>
              <a:gd name="T67" fmla="*/ 34 h 739"/>
              <a:gd name="T68" fmla="*/ 435 w 738"/>
              <a:gd name="T69" fmla="*/ 7 h 739"/>
              <a:gd name="T70" fmla="*/ 529 w 738"/>
              <a:gd name="T71" fmla="*/ 93 h 739"/>
              <a:gd name="T72" fmla="*/ 585 w 738"/>
              <a:gd name="T73" fmla="*/ 68 h 739"/>
              <a:gd name="T74" fmla="*/ 672 w 738"/>
              <a:gd name="T75" fmla="*/ 159 h 739"/>
              <a:gd name="T76" fmla="*/ 678 w 738"/>
              <a:gd name="T77" fmla="*/ 286 h 739"/>
              <a:gd name="T78" fmla="*/ 738 w 738"/>
              <a:gd name="T79" fmla="*/ 320 h 739"/>
              <a:gd name="T80" fmla="*/ 713 w 738"/>
              <a:gd name="T81" fmla="*/ 443 h 739"/>
              <a:gd name="T82" fmla="*/ 669 w 738"/>
              <a:gd name="T83" fmla="*/ 570 h 739"/>
              <a:gd name="T84" fmla="*/ 590 w 738"/>
              <a:gd name="T85" fmla="*/ 669 h 739"/>
              <a:gd name="T86" fmla="*/ 560 w 738"/>
              <a:gd name="T87" fmla="*/ 666 h 739"/>
              <a:gd name="T88" fmla="*/ 440 w 738"/>
              <a:gd name="T89" fmla="*/ 724 h 739"/>
              <a:gd name="T90" fmla="*/ 310 w 738"/>
              <a:gd name="T91" fmla="*/ 737 h 739"/>
              <a:gd name="T92" fmla="*/ 246 w 738"/>
              <a:gd name="T93" fmla="*/ 665 h 739"/>
              <a:gd name="T94" fmla="*/ 157 w 738"/>
              <a:gd name="T95" fmla="*/ 671 h 739"/>
              <a:gd name="T96" fmla="*/ 68 w 738"/>
              <a:gd name="T97" fmla="*/ 587 h 739"/>
              <a:gd name="T98" fmla="*/ 73 w 738"/>
              <a:gd name="T99" fmla="*/ 492 h 739"/>
              <a:gd name="T100" fmla="*/ 1 w 738"/>
              <a:gd name="T101" fmla="*/ 428 h 739"/>
              <a:gd name="T102" fmla="*/ 16 w 738"/>
              <a:gd name="T103" fmla="*/ 299 h 739"/>
              <a:gd name="T104" fmla="*/ 73 w 738"/>
              <a:gd name="T105" fmla="*/ 178 h 739"/>
              <a:gd name="T106" fmla="*/ 143 w 738"/>
              <a:gd name="T107" fmla="*/ 73 h 739"/>
              <a:gd name="T108" fmla="*/ 171 w 738"/>
              <a:gd name="T109" fmla="*/ 70 h 739"/>
              <a:gd name="T110" fmla="*/ 295 w 738"/>
              <a:gd name="T111" fmla="*/ 24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38" h="739">
                <a:moveTo>
                  <a:pt x="369" y="235"/>
                </a:moveTo>
                <a:lnTo>
                  <a:pt x="338" y="239"/>
                </a:lnTo>
                <a:lnTo>
                  <a:pt x="310" y="248"/>
                </a:lnTo>
                <a:lnTo>
                  <a:pt x="285" y="264"/>
                </a:lnTo>
                <a:lnTo>
                  <a:pt x="264" y="285"/>
                </a:lnTo>
                <a:lnTo>
                  <a:pt x="249" y="310"/>
                </a:lnTo>
                <a:lnTo>
                  <a:pt x="238" y="339"/>
                </a:lnTo>
                <a:lnTo>
                  <a:pt x="234" y="370"/>
                </a:lnTo>
                <a:lnTo>
                  <a:pt x="238" y="400"/>
                </a:lnTo>
                <a:lnTo>
                  <a:pt x="249" y="429"/>
                </a:lnTo>
                <a:lnTo>
                  <a:pt x="264" y="454"/>
                </a:lnTo>
                <a:lnTo>
                  <a:pt x="285" y="475"/>
                </a:lnTo>
                <a:lnTo>
                  <a:pt x="310" y="490"/>
                </a:lnTo>
                <a:lnTo>
                  <a:pt x="338" y="501"/>
                </a:lnTo>
                <a:lnTo>
                  <a:pt x="369" y="504"/>
                </a:lnTo>
                <a:lnTo>
                  <a:pt x="399" y="501"/>
                </a:lnTo>
                <a:lnTo>
                  <a:pt x="428" y="490"/>
                </a:lnTo>
                <a:lnTo>
                  <a:pt x="453" y="475"/>
                </a:lnTo>
                <a:lnTo>
                  <a:pt x="474" y="454"/>
                </a:lnTo>
                <a:lnTo>
                  <a:pt x="490" y="429"/>
                </a:lnTo>
                <a:lnTo>
                  <a:pt x="500" y="400"/>
                </a:lnTo>
                <a:lnTo>
                  <a:pt x="504" y="370"/>
                </a:lnTo>
                <a:lnTo>
                  <a:pt x="500" y="339"/>
                </a:lnTo>
                <a:lnTo>
                  <a:pt x="490" y="310"/>
                </a:lnTo>
                <a:lnTo>
                  <a:pt x="474" y="285"/>
                </a:lnTo>
                <a:lnTo>
                  <a:pt x="453" y="264"/>
                </a:lnTo>
                <a:lnTo>
                  <a:pt x="428" y="248"/>
                </a:lnTo>
                <a:lnTo>
                  <a:pt x="399" y="239"/>
                </a:lnTo>
                <a:lnTo>
                  <a:pt x="369" y="235"/>
                </a:lnTo>
                <a:close/>
                <a:moveTo>
                  <a:pt x="369" y="201"/>
                </a:moveTo>
                <a:lnTo>
                  <a:pt x="403" y="205"/>
                </a:lnTo>
                <a:lnTo>
                  <a:pt x="435" y="214"/>
                </a:lnTo>
                <a:lnTo>
                  <a:pt x="463" y="230"/>
                </a:lnTo>
                <a:lnTo>
                  <a:pt x="488" y="251"/>
                </a:lnTo>
                <a:lnTo>
                  <a:pt x="508" y="276"/>
                </a:lnTo>
                <a:lnTo>
                  <a:pt x="524" y="305"/>
                </a:lnTo>
                <a:lnTo>
                  <a:pt x="534" y="336"/>
                </a:lnTo>
                <a:lnTo>
                  <a:pt x="537" y="370"/>
                </a:lnTo>
                <a:lnTo>
                  <a:pt x="534" y="403"/>
                </a:lnTo>
                <a:lnTo>
                  <a:pt x="524" y="436"/>
                </a:lnTo>
                <a:lnTo>
                  <a:pt x="508" y="463"/>
                </a:lnTo>
                <a:lnTo>
                  <a:pt x="488" y="488"/>
                </a:lnTo>
                <a:lnTo>
                  <a:pt x="463" y="509"/>
                </a:lnTo>
                <a:lnTo>
                  <a:pt x="435" y="525"/>
                </a:lnTo>
                <a:lnTo>
                  <a:pt x="403" y="534"/>
                </a:lnTo>
                <a:lnTo>
                  <a:pt x="369" y="538"/>
                </a:lnTo>
                <a:lnTo>
                  <a:pt x="335" y="534"/>
                </a:lnTo>
                <a:lnTo>
                  <a:pt x="304" y="525"/>
                </a:lnTo>
                <a:lnTo>
                  <a:pt x="275" y="509"/>
                </a:lnTo>
                <a:lnTo>
                  <a:pt x="250" y="488"/>
                </a:lnTo>
                <a:lnTo>
                  <a:pt x="229" y="463"/>
                </a:lnTo>
                <a:lnTo>
                  <a:pt x="215" y="436"/>
                </a:lnTo>
                <a:lnTo>
                  <a:pt x="204" y="403"/>
                </a:lnTo>
                <a:lnTo>
                  <a:pt x="202" y="370"/>
                </a:lnTo>
                <a:lnTo>
                  <a:pt x="204" y="336"/>
                </a:lnTo>
                <a:lnTo>
                  <a:pt x="215" y="305"/>
                </a:lnTo>
                <a:lnTo>
                  <a:pt x="229" y="276"/>
                </a:lnTo>
                <a:lnTo>
                  <a:pt x="250" y="251"/>
                </a:lnTo>
                <a:lnTo>
                  <a:pt x="275" y="230"/>
                </a:lnTo>
                <a:lnTo>
                  <a:pt x="304" y="214"/>
                </a:lnTo>
                <a:lnTo>
                  <a:pt x="335" y="205"/>
                </a:lnTo>
                <a:lnTo>
                  <a:pt x="369" y="201"/>
                </a:lnTo>
                <a:close/>
                <a:moveTo>
                  <a:pt x="327" y="34"/>
                </a:moveTo>
                <a:lnTo>
                  <a:pt x="319" y="69"/>
                </a:lnTo>
                <a:lnTo>
                  <a:pt x="314" y="79"/>
                </a:lnTo>
                <a:lnTo>
                  <a:pt x="305" y="87"/>
                </a:lnTo>
                <a:lnTo>
                  <a:pt x="295" y="93"/>
                </a:lnTo>
                <a:lnTo>
                  <a:pt x="259" y="104"/>
                </a:lnTo>
                <a:lnTo>
                  <a:pt x="226" y="121"/>
                </a:lnTo>
                <a:lnTo>
                  <a:pt x="220" y="124"/>
                </a:lnTo>
                <a:lnTo>
                  <a:pt x="215" y="125"/>
                </a:lnTo>
                <a:lnTo>
                  <a:pt x="209" y="127"/>
                </a:lnTo>
                <a:lnTo>
                  <a:pt x="203" y="125"/>
                </a:lnTo>
                <a:lnTo>
                  <a:pt x="198" y="124"/>
                </a:lnTo>
                <a:lnTo>
                  <a:pt x="192" y="121"/>
                </a:lnTo>
                <a:lnTo>
                  <a:pt x="161" y="103"/>
                </a:lnTo>
                <a:lnTo>
                  <a:pt x="102" y="162"/>
                </a:lnTo>
                <a:lnTo>
                  <a:pt x="102" y="162"/>
                </a:lnTo>
                <a:lnTo>
                  <a:pt x="120" y="192"/>
                </a:lnTo>
                <a:lnTo>
                  <a:pt x="124" y="204"/>
                </a:lnTo>
                <a:lnTo>
                  <a:pt x="124" y="216"/>
                </a:lnTo>
                <a:lnTo>
                  <a:pt x="120" y="226"/>
                </a:lnTo>
                <a:lnTo>
                  <a:pt x="105" y="260"/>
                </a:lnTo>
                <a:lnTo>
                  <a:pt x="92" y="295"/>
                </a:lnTo>
                <a:lnTo>
                  <a:pt x="86" y="306"/>
                </a:lnTo>
                <a:lnTo>
                  <a:pt x="79" y="315"/>
                </a:lnTo>
                <a:lnTo>
                  <a:pt x="68" y="319"/>
                </a:lnTo>
                <a:lnTo>
                  <a:pt x="33" y="328"/>
                </a:lnTo>
                <a:lnTo>
                  <a:pt x="33" y="411"/>
                </a:lnTo>
                <a:lnTo>
                  <a:pt x="34" y="411"/>
                </a:lnTo>
                <a:lnTo>
                  <a:pt x="68" y="420"/>
                </a:lnTo>
                <a:lnTo>
                  <a:pt x="79" y="425"/>
                </a:lnTo>
                <a:lnTo>
                  <a:pt x="86" y="433"/>
                </a:lnTo>
                <a:lnTo>
                  <a:pt x="92" y="443"/>
                </a:lnTo>
                <a:lnTo>
                  <a:pt x="105" y="479"/>
                </a:lnTo>
                <a:lnTo>
                  <a:pt x="120" y="513"/>
                </a:lnTo>
                <a:lnTo>
                  <a:pt x="124" y="525"/>
                </a:lnTo>
                <a:lnTo>
                  <a:pt x="124" y="536"/>
                </a:lnTo>
                <a:lnTo>
                  <a:pt x="120" y="547"/>
                </a:lnTo>
                <a:lnTo>
                  <a:pt x="102" y="578"/>
                </a:lnTo>
                <a:lnTo>
                  <a:pt x="161" y="636"/>
                </a:lnTo>
                <a:lnTo>
                  <a:pt x="161" y="636"/>
                </a:lnTo>
                <a:lnTo>
                  <a:pt x="192" y="617"/>
                </a:lnTo>
                <a:lnTo>
                  <a:pt x="198" y="615"/>
                </a:lnTo>
                <a:lnTo>
                  <a:pt x="203" y="614"/>
                </a:lnTo>
                <a:lnTo>
                  <a:pt x="209" y="614"/>
                </a:lnTo>
                <a:lnTo>
                  <a:pt x="215" y="614"/>
                </a:lnTo>
                <a:lnTo>
                  <a:pt x="220" y="615"/>
                </a:lnTo>
                <a:lnTo>
                  <a:pt x="226" y="617"/>
                </a:lnTo>
                <a:lnTo>
                  <a:pt x="259" y="634"/>
                </a:lnTo>
                <a:lnTo>
                  <a:pt x="295" y="646"/>
                </a:lnTo>
                <a:lnTo>
                  <a:pt x="305" y="652"/>
                </a:lnTo>
                <a:lnTo>
                  <a:pt x="314" y="659"/>
                </a:lnTo>
                <a:lnTo>
                  <a:pt x="319" y="670"/>
                </a:lnTo>
                <a:lnTo>
                  <a:pt x="327" y="705"/>
                </a:lnTo>
                <a:lnTo>
                  <a:pt x="411" y="705"/>
                </a:lnTo>
                <a:lnTo>
                  <a:pt x="411" y="705"/>
                </a:lnTo>
                <a:lnTo>
                  <a:pt x="419" y="670"/>
                </a:lnTo>
                <a:lnTo>
                  <a:pt x="424" y="659"/>
                </a:lnTo>
                <a:lnTo>
                  <a:pt x="432" y="652"/>
                </a:lnTo>
                <a:lnTo>
                  <a:pt x="444" y="646"/>
                </a:lnTo>
                <a:lnTo>
                  <a:pt x="479" y="634"/>
                </a:lnTo>
                <a:lnTo>
                  <a:pt x="512" y="617"/>
                </a:lnTo>
                <a:lnTo>
                  <a:pt x="517" y="615"/>
                </a:lnTo>
                <a:lnTo>
                  <a:pt x="524" y="614"/>
                </a:lnTo>
                <a:lnTo>
                  <a:pt x="529" y="614"/>
                </a:lnTo>
                <a:lnTo>
                  <a:pt x="535" y="614"/>
                </a:lnTo>
                <a:lnTo>
                  <a:pt x="541" y="615"/>
                </a:lnTo>
                <a:lnTo>
                  <a:pt x="546" y="617"/>
                </a:lnTo>
                <a:lnTo>
                  <a:pt x="577" y="636"/>
                </a:lnTo>
                <a:lnTo>
                  <a:pt x="577" y="636"/>
                </a:lnTo>
                <a:lnTo>
                  <a:pt x="636" y="578"/>
                </a:lnTo>
                <a:lnTo>
                  <a:pt x="618" y="547"/>
                </a:lnTo>
                <a:lnTo>
                  <a:pt x="613" y="536"/>
                </a:lnTo>
                <a:lnTo>
                  <a:pt x="613" y="525"/>
                </a:lnTo>
                <a:lnTo>
                  <a:pt x="618" y="513"/>
                </a:lnTo>
                <a:lnTo>
                  <a:pt x="634" y="479"/>
                </a:lnTo>
                <a:lnTo>
                  <a:pt x="645" y="443"/>
                </a:lnTo>
                <a:lnTo>
                  <a:pt x="651" y="433"/>
                </a:lnTo>
                <a:lnTo>
                  <a:pt x="660" y="425"/>
                </a:lnTo>
                <a:lnTo>
                  <a:pt x="670" y="420"/>
                </a:lnTo>
                <a:lnTo>
                  <a:pt x="704" y="411"/>
                </a:lnTo>
                <a:lnTo>
                  <a:pt x="706" y="411"/>
                </a:lnTo>
                <a:lnTo>
                  <a:pt x="706" y="328"/>
                </a:lnTo>
                <a:lnTo>
                  <a:pt x="670" y="319"/>
                </a:lnTo>
                <a:lnTo>
                  <a:pt x="660" y="315"/>
                </a:lnTo>
                <a:lnTo>
                  <a:pt x="651" y="306"/>
                </a:lnTo>
                <a:lnTo>
                  <a:pt x="645" y="295"/>
                </a:lnTo>
                <a:lnTo>
                  <a:pt x="634" y="260"/>
                </a:lnTo>
                <a:lnTo>
                  <a:pt x="618" y="226"/>
                </a:lnTo>
                <a:lnTo>
                  <a:pt x="613" y="216"/>
                </a:lnTo>
                <a:lnTo>
                  <a:pt x="613" y="204"/>
                </a:lnTo>
                <a:lnTo>
                  <a:pt x="618" y="192"/>
                </a:lnTo>
                <a:lnTo>
                  <a:pt x="636" y="162"/>
                </a:lnTo>
                <a:lnTo>
                  <a:pt x="636" y="162"/>
                </a:lnTo>
                <a:lnTo>
                  <a:pt x="577" y="103"/>
                </a:lnTo>
                <a:lnTo>
                  <a:pt x="546" y="121"/>
                </a:lnTo>
                <a:lnTo>
                  <a:pt x="541" y="124"/>
                </a:lnTo>
                <a:lnTo>
                  <a:pt x="535" y="125"/>
                </a:lnTo>
                <a:lnTo>
                  <a:pt x="529" y="127"/>
                </a:lnTo>
                <a:lnTo>
                  <a:pt x="524" y="125"/>
                </a:lnTo>
                <a:lnTo>
                  <a:pt x="517" y="124"/>
                </a:lnTo>
                <a:lnTo>
                  <a:pt x="512" y="121"/>
                </a:lnTo>
                <a:lnTo>
                  <a:pt x="479" y="104"/>
                </a:lnTo>
                <a:lnTo>
                  <a:pt x="444" y="93"/>
                </a:lnTo>
                <a:lnTo>
                  <a:pt x="432" y="87"/>
                </a:lnTo>
                <a:lnTo>
                  <a:pt x="424" y="79"/>
                </a:lnTo>
                <a:lnTo>
                  <a:pt x="419" y="69"/>
                </a:lnTo>
                <a:lnTo>
                  <a:pt x="411" y="34"/>
                </a:lnTo>
                <a:lnTo>
                  <a:pt x="411" y="34"/>
                </a:lnTo>
                <a:lnTo>
                  <a:pt x="327" y="34"/>
                </a:lnTo>
                <a:close/>
                <a:moveTo>
                  <a:pt x="319" y="0"/>
                </a:moveTo>
                <a:lnTo>
                  <a:pt x="419" y="0"/>
                </a:lnTo>
                <a:lnTo>
                  <a:pt x="427" y="2"/>
                </a:lnTo>
                <a:lnTo>
                  <a:pt x="435" y="7"/>
                </a:lnTo>
                <a:lnTo>
                  <a:pt x="440" y="15"/>
                </a:lnTo>
                <a:lnTo>
                  <a:pt x="442" y="24"/>
                </a:lnTo>
                <a:lnTo>
                  <a:pt x="452" y="60"/>
                </a:lnTo>
                <a:lnTo>
                  <a:pt x="492" y="74"/>
                </a:lnTo>
                <a:lnTo>
                  <a:pt x="529" y="93"/>
                </a:lnTo>
                <a:lnTo>
                  <a:pt x="560" y="73"/>
                </a:lnTo>
                <a:lnTo>
                  <a:pt x="567" y="70"/>
                </a:lnTo>
                <a:lnTo>
                  <a:pt x="573" y="68"/>
                </a:lnTo>
                <a:lnTo>
                  <a:pt x="580" y="68"/>
                </a:lnTo>
                <a:lnTo>
                  <a:pt x="585" y="68"/>
                </a:lnTo>
                <a:lnTo>
                  <a:pt x="590" y="70"/>
                </a:lnTo>
                <a:lnTo>
                  <a:pt x="596" y="73"/>
                </a:lnTo>
                <a:lnTo>
                  <a:pt x="665" y="144"/>
                </a:lnTo>
                <a:lnTo>
                  <a:pt x="670" y="151"/>
                </a:lnTo>
                <a:lnTo>
                  <a:pt x="672" y="159"/>
                </a:lnTo>
                <a:lnTo>
                  <a:pt x="669" y="168"/>
                </a:lnTo>
                <a:lnTo>
                  <a:pt x="665" y="178"/>
                </a:lnTo>
                <a:lnTo>
                  <a:pt x="647" y="209"/>
                </a:lnTo>
                <a:lnTo>
                  <a:pt x="665" y="247"/>
                </a:lnTo>
                <a:lnTo>
                  <a:pt x="678" y="286"/>
                </a:lnTo>
                <a:lnTo>
                  <a:pt x="713" y="295"/>
                </a:lnTo>
                <a:lnTo>
                  <a:pt x="723" y="299"/>
                </a:lnTo>
                <a:lnTo>
                  <a:pt x="730" y="305"/>
                </a:lnTo>
                <a:lnTo>
                  <a:pt x="737" y="311"/>
                </a:lnTo>
                <a:lnTo>
                  <a:pt x="738" y="320"/>
                </a:lnTo>
                <a:lnTo>
                  <a:pt x="738" y="418"/>
                </a:lnTo>
                <a:lnTo>
                  <a:pt x="737" y="428"/>
                </a:lnTo>
                <a:lnTo>
                  <a:pt x="730" y="434"/>
                </a:lnTo>
                <a:lnTo>
                  <a:pt x="723" y="439"/>
                </a:lnTo>
                <a:lnTo>
                  <a:pt x="713" y="443"/>
                </a:lnTo>
                <a:lnTo>
                  <a:pt x="678" y="453"/>
                </a:lnTo>
                <a:lnTo>
                  <a:pt x="665" y="492"/>
                </a:lnTo>
                <a:lnTo>
                  <a:pt x="647" y="530"/>
                </a:lnTo>
                <a:lnTo>
                  <a:pt x="665" y="561"/>
                </a:lnTo>
                <a:lnTo>
                  <a:pt x="669" y="570"/>
                </a:lnTo>
                <a:lnTo>
                  <a:pt x="672" y="580"/>
                </a:lnTo>
                <a:lnTo>
                  <a:pt x="670" y="587"/>
                </a:lnTo>
                <a:lnTo>
                  <a:pt x="665" y="597"/>
                </a:lnTo>
                <a:lnTo>
                  <a:pt x="596" y="666"/>
                </a:lnTo>
                <a:lnTo>
                  <a:pt x="590" y="669"/>
                </a:lnTo>
                <a:lnTo>
                  <a:pt x="586" y="671"/>
                </a:lnTo>
                <a:lnTo>
                  <a:pt x="581" y="671"/>
                </a:lnTo>
                <a:lnTo>
                  <a:pt x="575" y="671"/>
                </a:lnTo>
                <a:lnTo>
                  <a:pt x="567" y="669"/>
                </a:lnTo>
                <a:lnTo>
                  <a:pt x="560" y="666"/>
                </a:lnTo>
                <a:lnTo>
                  <a:pt x="529" y="646"/>
                </a:lnTo>
                <a:lnTo>
                  <a:pt x="492" y="665"/>
                </a:lnTo>
                <a:lnTo>
                  <a:pt x="452" y="679"/>
                </a:lnTo>
                <a:lnTo>
                  <a:pt x="442" y="714"/>
                </a:lnTo>
                <a:lnTo>
                  <a:pt x="440" y="724"/>
                </a:lnTo>
                <a:lnTo>
                  <a:pt x="435" y="731"/>
                </a:lnTo>
                <a:lnTo>
                  <a:pt x="427" y="737"/>
                </a:lnTo>
                <a:lnTo>
                  <a:pt x="419" y="739"/>
                </a:lnTo>
                <a:lnTo>
                  <a:pt x="319" y="739"/>
                </a:lnTo>
                <a:lnTo>
                  <a:pt x="310" y="737"/>
                </a:lnTo>
                <a:lnTo>
                  <a:pt x="304" y="731"/>
                </a:lnTo>
                <a:lnTo>
                  <a:pt x="298" y="724"/>
                </a:lnTo>
                <a:lnTo>
                  <a:pt x="295" y="714"/>
                </a:lnTo>
                <a:lnTo>
                  <a:pt x="287" y="679"/>
                </a:lnTo>
                <a:lnTo>
                  <a:pt x="246" y="665"/>
                </a:lnTo>
                <a:lnTo>
                  <a:pt x="209" y="646"/>
                </a:lnTo>
                <a:lnTo>
                  <a:pt x="178" y="666"/>
                </a:lnTo>
                <a:lnTo>
                  <a:pt x="171" y="669"/>
                </a:lnTo>
                <a:lnTo>
                  <a:pt x="164" y="671"/>
                </a:lnTo>
                <a:lnTo>
                  <a:pt x="157" y="671"/>
                </a:lnTo>
                <a:lnTo>
                  <a:pt x="152" y="671"/>
                </a:lnTo>
                <a:lnTo>
                  <a:pt x="147" y="669"/>
                </a:lnTo>
                <a:lnTo>
                  <a:pt x="143" y="666"/>
                </a:lnTo>
                <a:lnTo>
                  <a:pt x="73" y="597"/>
                </a:lnTo>
                <a:lnTo>
                  <a:pt x="68" y="587"/>
                </a:lnTo>
                <a:lnTo>
                  <a:pt x="67" y="580"/>
                </a:lnTo>
                <a:lnTo>
                  <a:pt x="69" y="570"/>
                </a:lnTo>
                <a:lnTo>
                  <a:pt x="73" y="561"/>
                </a:lnTo>
                <a:lnTo>
                  <a:pt x="92" y="530"/>
                </a:lnTo>
                <a:lnTo>
                  <a:pt x="73" y="492"/>
                </a:lnTo>
                <a:lnTo>
                  <a:pt x="60" y="453"/>
                </a:lnTo>
                <a:lnTo>
                  <a:pt x="24" y="443"/>
                </a:lnTo>
                <a:lnTo>
                  <a:pt x="16" y="439"/>
                </a:lnTo>
                <a:lnTo>
                  <a:pt x="8" y="434"/>
                </a:lnTo>
                <a:lnTo>
                  <a:pt x="1" y="428"/>
                </a:lnTo>
                <a:lnTo>
                  <a:pt x="0" y="418"/>
                </a:lnTo>
                <a:lnTo>
                  <a:pt x="0" y="320"/>
                </a:lnTo>
                <a:lnTo>
                  <a:pt x="1" y="311"/>
                </a:lnTo>
                <a:lnTo>
                  <a:pt x="8" y="305"/>
                </a:lnTo>
                <a:lnTo>
                  <a:pt x="16" y="299"/>
                </a:lnTo>
                <a:lnTo>
                  <a:pt x="24" y="295"/>
                </a:lnTo>
                <a:lnTo>
                  <a:pt x="60" y="286"/>
                </a:lnTo>
                <a:lnTo>
                  <a:pt x="73" y="247"/>
                </a:lnTo>
                <a:lnTo>
                  <a:pt x="92" y="209"/>
                </a:lnTo>
                <a:lnTo>
                  <a:pt x="73" y="178"/>
                </a:lnTo>
                <a:lnTo>
                  <a:pt x="69" y="168"/>
                </a:lnTo>
                <a:lnTo>
                  <a:pt x="67" y="159"/>
                </a:lnTo>
                <a:lnTo>
                  <a:pt x="68" y="151"/>
                </a:lnTo>
                <a:lnTo>
                  <a:pt x="73" y="144"/>
                </a:lnTo>
                <a:lnTo>
                  <a:pt x="143" y="73"/>
                </a:lnTo>
                <a:lnTo>
                  <a:pt x="147" y="70"/>
                </a:lnTo>
                <a:lnTo>
                  <a:pt x="152" y="68"/>
                </a:lnTo>
                <a:lnTo>
                  <a:pt x="157" y="68"/>
                </a:lnTo>
                <a:lnTo>
                  <a:pt x="165" y="68"/>
                </a:lnTo>
                <a:lnTo>
                  <a:pt x="171" y="70"/>
                </a:lnTo>
                <a:lnTo>
                  <a:pt x="178" y="73"/>
                </a:lnTo>
                <a:lnTo>
                  <a:pt x="209" y="93"/>
                </a:lnTo>
                <a:lnTo>
                  <a:pt x="246" y="74"/>
                </a:lnTo>
                <a:lnTo>
                  <a:pt x="287" y="60"/>
                </a:lnTo>
                <a:lnTo>
                  <a:pt x="295" y="24"/>
                </a:lnTo>
                <a:lnTo>
                  <a:pt x="298" y="15"/>
                </a:lnTo>
                <a:lnTo>
                  <a:pt x="304" y="7"/>
                </a:lnTo>
                <a:lnTo>
                  <a:pt x="310" y="2"/>
                </a:lnTo>
                <a:lnTo>
                  <a:pt x="31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76" name="Freeform 1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732186" y="4115501"/>
            <a:ext cx="444993" cy="444993"/>
          </a:xfrm>
          <a:custGeom>
            <a:avLst/>
            <a:gdLst>
              <a:gd name="T0" fmla="*/ 338 w 739"/>
              <a:gd name="T1" fmla="*/ 383 h 739"/>
              <a:gd name="T2" fmla="*/ 401 w 739"/>
              <a:gd name="T3" fmla="*/ 383 h 739"/>
              <a:gd name="T4" fmla="*/ 524 w 739"/>
              <a:gd name="T5" fmla="*/ 303 h 739"/>
              <a:gd name="T6" fmla="*/ 406 w 739"/>
              <a:gd name="T7" fmla="*/ 425 h 739"/>
              <a:gd name="T8" fmla="*/ 504 w 739"/>
              <a:gd name="T9" fmla="*/ 470 h 739"/>
              <a:gd name="T10" fmla="*/ 215 w 739"/>
              <a:gd name="T11" fmla="*/ 303 h 739"/>
              <a:gd name="T12" fmla="*/ 257 w 739"/>
              <a:gd name="T13" fmla="*/ 494 h 739"/>
              <a:gd name="T14" fmla="*/ 317 w 739"/>
              <a:gd name="T15" fmla="*/ 411 h 739"/>
              <a:gd name="T16" fmla="*/ 369 w 739"/>
              <a:gd name="T17" fmla="*/ 201 h 739"/>
              <a:gd name="T18" fmla="*/ 321 w 739"/>
              <a:gd name="T19" fmla="*/ 323 h 739"/>
              <a:gd name="T20" fmla="*/ 418 w 739"/>
              <a:gd name="T21" fmla="*/ 323 h 739"/>
              <a:gd name="T22" fmla="*/ 369 w 739"/>
              <a:gd name="T23" fmla="*/ 201 h 739"/>
              <a:gd name="T24" fmla="*/ 537 w 739"/>
              <a:gd name="T25" fmla="*/ 256 h 739"/>
              <a:gd name="T26" fmla="*/ 537 w 739"/>
              <a:gd name="T27" fmla="*/ 483 h 739"/>
              <a:gd name="T28" fmla="*/ 329 w 739"/>
              <a:gd name="T29" fmla="*/ 566 h 739"/>
              <a:gd name="T30" fmla="*/ 172 w 739"/>
              <a:gd name="T31" fmla="*/ 411 h 739"/>
              <a:gd name="T32" fmla="*/ 257 w 739"/>
              <a:gd name="T33" fmla="*/ 202 h 739"/>
              <a:gd name="T34" fmla="*/ 314 w 739"/>
              <a:gd name="T35" fmla="*/ 79 h 739"/>
              <a:gd name="T36" fmla="*/ 215 w 739"/>
              <a:gd name="T37" fmla="*/ 125 h 739"/>
              <a:gd name="T38" fmla="*/ 102 w 739"/>
              <a:gd name="T39" fmla="*/ 162 h 739"/>
              <a:gd name="T40" fmla="*/ 105 w 739"/>
              <a:gd name="T41" fmla="*/ 260 h 739"/>
              <a:gd name="T42" fmla="*/ 33 w 739"/>
              <a:gd name="T43" fmla="*/ 411 h 739"/>
              <a:gd name="T44" fmla="*/ 105 w 739"/>
              <a:gd name="T45" fmla="*/ 479 h 739"/>
              <a:gd name="T46" fmla="*/ 161 w 739"/>
              <a:gd name="T47" fmla="*/ 636 h 739"/>
              <a:gd name="T48" fmla="*/ 215 w 739"/>
              <a:gd name="T49" fmla="*/ 614 h 739"/>
              <a:gd name="T50" fmla="*/ 314 w 739"/>
              <a:gd name="T51" fmla="*/ 659 h 739"/>
              <a:gd name="T52" fmla="*/ 424 w 739"/>
              <a:gd name="T53" fmla="*/ 659 h 739"/>
              <a:gd name="T54" fmla="*/ 524 w 739"/>
              <a:gd name="T55" fmla="*/ 614 h 739"/>
              <a:gd name="T56" fmla="*/ 578 w 739"/>
              <a:gd name="T57" fmla="*/ 636 h 739"/>
              <a:gd name="T58" fmla="*/ 634 w 739"/>
              <a:gd name="T59" fmla="*/ 479 h 739"/>
              <a:gd name="T60" fmla="*/ 706 w 739"/>
              <a:gd name="T61" fmla="*/ 411 h 739"/>
              <a:gd name="T62" fmla="*/ 634 w 739"/>
              <a:gd name="T63" fmla="*/ 260 h 739"/>
              <a:gd name="T64" fmla="*/ 636 w 739"/>
              <a:gd name="T65" fmla="*/ 162 h 739"/>
              <a:gd name="T66" fmla="*/ 524 w 739"/>
              <a:gd name="T67" fmla="*/ 125 h 739"/>
              <a:gd name="T68" fmla="*/ 424 w 739"/>
              <a:gd name="T69" fmla="*/ 79 h 739"/>
              <a:gd name="T70" fmla="*/ 419 w 739"/>
              <a:gd name="T71" fmla="*/ 0 h 739"/>
              <a:gd name="T72" fmla="*/ 492 w 739"/>
              <a:gd name="T73" fmla="*/ 74 h 739"/>
              <a:gd name="T74" fmla="*/ 585 w 739"/>
              <a:gd name="T75" fmla="*/ 68 h 739"/>
              <a:gd name="T76" fmla="*/ 669 w 739"/>
              <a:gd name="T77" fmla="*/ 168 h 739"/>
              <a:gd name="T78" fmla="*/ 723 w 739"/>
              <a:gd name="T79" fmla="*/ 299 h 739"/>
              <a:gd name="T80" fmla="*/ 731 w 739"/>
              <a:gd name="T81" fmla="*/ 434 h 739"/>
              <a:gd name="T82" fmla="*/ 665 w 739"/>
              <a:gd name="T83" fmla="*/ 561 h 739"/>
              <a:gd name="T84" fmla="*/ 591 w 739"/>
              <a:gd name="T85" fmla="*/ 669 h 739"/>
              <a:gd name="T86" fmla="*/ 529 w 739"/>
              <a:gd name="T87" fmla="*/ 646 h 739"/>
              <a:gd name="T88" fmla="*/ 427 w 739"/>
              <a:gd name="T89" fmla="*/ 737 h 739"/>
              <a:gd name="T90" fmla="*/ 295 w 739"/>
              <a:gd name="T91" fmla="*/ 714 h 739"/>
              <a:gd name="T92" fmla="*/ 164 w 739"/>
              <a:gd name="T93" fmla="*/ 671 h 739"/>
              <a:gd name="T94" fmla="*/ 68 w 739"/>
              <a:gd name="T95" fmla="*/ 587 h 739"/>
              <a:gd name="T96" fmla="*/ 60 w 739"/>
              <a:gd name="T97" fmla="*/ 453 h 739"/>
              <a:gd name="T98" fmla="*/ 0 w 739"/>
              <a:gd name="T99" fmla="*/ 320 h 739"/>
              <a:gd name="T100" fmla="*/ 74 w 739"/>
              <a:gd name="T101" fmla="*/ 247 h 739"/>
              <a:gd name="T102" fmla="*/ 74 w 739"/>
              <a:gd name="T103" fmla="*/ 144 h 739"/>
              <a:gd name="T104" fmla="*/ 172 w 739"/>
              <a:gd name="T105" fmla="*/ 70 h 739"/>
              <a:gd name="T106" fmla="*/ 299 w 739"/>
              <a:gd name="T107" fmla="*/ 15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39" h="739">
                <a:moveTo>
                  <a:pt x="369" y="336"/>
                </a:moveTo>
                <a:lnTo>
                  <a:pt x="356" y="339"/>
                </a:lnTo>
                <a:lnTo>
                  <a:pt x="346" y="345"/>
                </a:lnTo>
                <a:lnTo>
                  <a:pt x="338" y="357"/>
                </a:lnTo>
                <a:lnTo>
                  <a:pt x="335" y="370"/>
                </a:lnTo>
                <a:lnTo>
                  <a:pt x="338" y="383"/>
                </a:lnTo>
                <a:lnTo>
                  <a:pt x="346" y="394"/>
                </a:lnTo>
                <a:lnTo>
                  <a:pt x="356" y="400"/>
                </a:lnTo>
                <a:lnTo>
                  <a:pt x="369" y="403"/>
                </a:lnTo>
                <a:lnTo>
                  <a:pt x="382" y="400"/>
                </a:lnTo>
                <a:lnTo>
                  <a:pt x="393" y="394"/>
                </a:lnTo>
                <a:lnTo>
                  <a:pt x="401" y="383"/>
                </a:lnTo>
                <a:lnTo>
                  <a:pt x="403" y="370"/>
                </a:lnTo>
                <a:lnTo>
                  <a:pt x="401" y="357"/>
                </a:lnTo>
                <a:lnTo>
                  <a:pt x="393" y="345"/>
                </a:lnTo>
                <a:lnTo>
                  <a:pt x="382" y="339"/>
                </a:lnTo>
                <a:lnTo>
                  <a:pt x="369" y="336"/>
                </a:lnTo>
                <a:close/>
                <a:moveTo>
                  <a:pt x="524" y="303"/>
                </a:moveTo>
                <a:lnTo>
                  <a:pt x="434" y="353"/>
                </a:lnTo>
                <a:lnTo>
                  <a:pt x="436" y="361"/>
                </a:lnTo>
                <a:lnTo>
                  <a:pt x="436" y="370"/>
                </a:lnTo>
                <a:lnTo>
                  <a:pt x="432" y="392"/>
                </a:lnTo>
                <a:lnTo>
                  <a:pt x="422" y="411"/>
                </a:lnTo>
                <a:lnTo>
                  <a:pt x="406" y="425"/>
                </a:lnTo>
                <a:lnTo>
                  <a:pt x="386" y="434"/>
                </a:lnTo>
                <a:lnTo>
                  <a:pt x="386" y="536"/>
                </a:lnTo>
                <a:lnTo>
                  <a:pt x="422" y="530"/>
                </a:lnTo>
                <a:lnTo>
                  <a:pt x="453" y="515"/>
                </a:lnTo>
                <a:lnTo>
                  <a:pt x="481" y="494"/>
                </a:lnTo>
                <a:lnTo>
                  <a:pt x="504" y="470"/>
                </a:lnTo>
                <a:lnTo>
                  <a:pt x="523" y="439"/>
                </a:lnTo>
                <a:lnTo>
                  <a:pt x="533" y="405"/>
                </a:lnTo>
                <a:lnTo>
                  <a:pt x="537" y="370"/>
                </a:lnTo>
                <a:lnTo>
                  <a:pt x="533" y="335"/>
                </a:lnTo>
                <a:lnTo>
                  <a:pt x="524" y="303"/>
                </a:lnTo>
                <a:close/>
                <a:moveTo>
                  <a:pt x="215" y="303"/>
                </a:moveTo>
                <a:lnTo>
                  <a:pt x="204" y="335"/>
                </a:lnTo>
                <a:lnTo>
                  <a:pt x="202" y="370"/>
                </a:lnTo>
                <a:lnTo>
                  <a:pt x="206" y="405"/>
                </a:lnTo>
                <a:lnTo>
                  <a:pt x="216" y="439"/>
                </a:lnTo>
                <a:lnTo>
                  <a:pt x="235" y="470"/>
                </a:lnTo>
                <a:lnTo>
                  <a:pt x="257" y="494"/>
                </a:lnTo>
                <a:lnTo>
                  <a:pt x="286" y="515"/>
                </a:lnTo>
                <a:lnTo>
                  <a:pt x="317" y="530"/>
                </a:lnTo>
                <a:lnTo>
                  <a:pt x="352" y="536"/>
                </a:lnTo>
                <a:lnTo>
                  <a:pt x="352" y="434"/>
                </a:lnTo>
                <a:lnTo>
                  <a:pt x="333" y="425"/>
                </a:lnTo>
                <a:lnTo>
                  <a:pt x="317" y="411"/>
                </a:lnTo>
                <a:lnTo>
                  <a:pt x="305" y="392"/>
                </a:lnTo>
                <a:lnTo>
                  <a:pt x="303" y="370"/>
                </a:lnTo>
                <a:lnTo>
                  <a:pt x="303" y="361"/>
                </a:lnTo>
                <a:lnTo>
                  <a:pt x="304" y="353"/>
                </a:lnTo>
                <a:lnTo>
                  <a:pt x="215" y="303"/>
                </a:lnTo>
                <a:close/>
                <a:moveTo>
                  <a:pt x="369" y="201"/>
                </a:moveTo>
                <a:lnTo>
                  <a:pt x="335" y="205"/>
                </a:lnTo>
                <a:lnTo>
                  <a:pt x="305" y="214"/>
                </a:lnTo>
                <a:lnTo>
                  <a:pt x="276" y="230"/>
                </a:lnTo>
                <a:lnTo>
                  <a:pt x="252" y="250"/>
                </a:lnTo>
                <a:lnTo>
                  <a:pt x="232" y="273"/>
                </a:lnTo>
                <a:lnTo>
                  <a:pt x="321" y="323"/>
                </a:lnTo>
                <a:lnTo>
                  <a:pt x="334" y="312"/>
                </a:lnTo>
                <a:lnTo>
                  <a:pt x="351" y="305"/>
                </a:lnTo>
                <a:lnTo>
                  <a:pt x="369" y="302"/>
                </a:lnTo>
                <a:lnTo>
                  <a:pt x="388" y="305"/>
                </a:lnTo>
                <a:lnTo>
                  <a:pt x="403" y="312"/>
                </a:lnTo>
                <a:lnTo>
                  <a:pt x="418" y="323"/>
                </a:lnTo>
                <a:lnTo>
                  <a:pt x="507" y="273"/>
                </a:lnTo>
                <a:lnTo>
                  <a:pt x="487" y="250"/>
                </a:lnTo>
                <a:lnTo>
                  <a:pt x="462" y="230"/>
                </a:lnTo>
                <a:lnTo>
                  <a:pt x="434" y="214"/>
                </a:lnTo>
                <a:lnTo>
                  <a:pt x="402" y="205"/>
                </a:lnTo>
                <a:lnTo>
                  <a:pt x="369" y="201"/>
                </a:lnTo>
                <a:close/>
                <a:moveTo>
                  <a:pt x="369" y="168"/>
                </a:moveTo>
                <a:lnTo>
                  <a:pt x="410" y="172"/>
                </a:lnTo>
                <a:lnTo>
                  <a:pt x="448" y="184"/>
                </a:lnTo>
                <a:lnTo>
                  <a:pt x="482" y="202"/>
                </a:lnTo>
                <a:lnTo>
                  <a:pt x="512" y="227"/>
                </a:lnTo>
                <a:lnTo>
                  <a:pt x="537" y="256"/>
                </a:lnTo>
                <a:lnTo>
                  <a:pt x="555" y="292"/>
                </a:lnTo>
                <a:lnTo>
                  <a:pt x="567" y="329"/>
                </a:lnTo>
                <a:lnTo>
                  <a:pt x="571" y="370"/>
                </a:lnTo>
                <a:lnTo>
                  <a:pt x="567" y="411"/>
                </a:lnTo>
                <a:lnTo>
                  <a:pt x="555" y="449"/>
                </a:lnTo>
                <a:lnTo>
                  <a:pt x="537" y="483"/>
                </a:lnTo>
                <a:lnTo>
                  <a:pt x="512" y="511"/>
                </a:lnTo>
                <a:lnTo>
                  <a:pt x="482" y="536"/>
                </a:lnTo>
                <a:lnTo>
                  <a:pt x="448" y="555"/>
                </a:lnTo>
                <a:lnTo>
                  <a:pt x="410" y="566"/>
                </a:lnTo>
                <a:lnTo>
                  <a:pt x="369" y="572"/>
                </a:lnTo>
                <a:lnTo>
                  <a:pt x="329" y="566"/>
                </a:lnTo>
                <a:lnTo>
                  <a:pt x="291" y="555"/>
                </a:lnTo>
                <a:lnTo>
                  <a:pt x="257" y="536"/>
                </a:lnTo>
                <a:lnTo>
                  <a:pt x="227" y="511"/>
                </a:lnTo>
                <a:lnTo>
                  <a:pt x="202" y="483"/>
                </a:lnTo>
                <a:lnTo>
                  <a:pt x="183" y="449"/>
                </a:lnTo>
                <a:lnTo>
                  <a:pt x="172" y="411"/>
                </a:lnTo>
                <a:lnTo>
                  <a:pt x="168" y="370"/>
                </a:lnTo>
                <a:lnTo>
                  <a:pt x="172" y="329"/>
                </a:lnTo>
                <a:lnTo>
                  <a:pt x="183" y="292"/>
                </a:lnTo>
                <a:lnTo>
                  <a:pt x="202" y="256"/>
                </a:lnTo>
                <a:lnTo>
                  <a:pt x="227" y="227"/>
                </a:lnTo>
                <a:lnTo>
                  <a:pt x="257" y="202"/>
                </a:lnTo>
                <a:lnTo>
                  <a:pt x="291" y="184"/>
                </a:lnTo>
                <a:lnTo>
                  <a:pt x="329" y="172"/>
                </a:lnTo>
                <a:lnTo>
                  <a:pt x="369" y="168"/>
                </a:lnTo>
                <a:close/>
                <a:moveTo>
                  <a:pt x="327" y="34"/>
                </a:moveTo>
                <a:lnTo>
                  <a:pt x="318" y="69"/>
                </a:lnTo>
                <a:lnTo>
                  <a:pt x="314" y="79"/>
                </a:lnTo>
                <a:lnTo>
                  <a:pt x="305" y="87"/>
                </a:lnTo>
                <a:lnTo>
                  <a:pt x="295" y="93"/>
                </a:lnTo>
                <a:lnTo>
                  <a:pt x="259" y="104"/>
                </a:lnTo>
                <a:lnTo>
                  <a:pt x="227" y="121"/>
                </a:lnTo>
                <a:lnTo>
                  <a:pt x="220" y="124"/>
                </a:lnTo>
                <a:lnTo>
                  <a:pt x="215" y="125"/>
                </a:lnTo>
                <a:lnTo>
                  <a:pt x="210" y="127"/>
                </a:lnTo>
                <a:lnTo>
                  <a:pt x="203" y="125"/>
                </a:lnTo>
                <a:lnTo>
                  <a:pt x="198" y="124"/>
                </a:lnTo>
                <a:lnTo>
                  <a:pt x="193" y="121"/>
                </a:lnTo>
                <a:lnTo>
                  <a:pt x="161" y="103"/>
                </a:lnTo>
                <a:lnTo>
                  <a:pt x="102" y="162"/>
                </a:lnTo>
                <a:lnTo>
                  <a:pt x="102" y="162"/>
                </a:lnTo>
                <a:lnTo>
                  <a:pt x="121" y="192"/>
                </a:lnTo>
                <a:lnTo>
                  <a:pt x="125" y="204"/>
                </a:lnTo>
                <a:lnTo>
                  <a:pt x="125" y="216"/>
                </a:lnTo>
                <a:lnTo>
                  <a:pt x="121" y="226"/>
                </a:lnTo>
                <a:lnTo>
                  <a:pt x="105" y="260"/>
                </a:lnTo>
                <a:lnTo>
                  <a:pt x="92" y="295"/>
                </a:lnTo>
                <a:lnTo>
                  <a:pt x="87" y="306"/>
                </a:lnTo>
                <a:lnTo>
                  <a:pt x="79" y="315"/>
                </a:lnTo>
                <a:lnTo>
                  <a:pt x="68" y="319"/>
                </a:lnTo>
                <a:lnTo>
                  <a:pt x="33" y="328"/>
                </a:lnTo>
                <a:lnTo>
                  <a:pt x="33" y="411"/>
                </a:lnTo>
                <a:lnTo>
                  <a:pt x="34" y="411"/>
                </a:lnTo>
                <a:lnTo>
                  <a:pt x="68" y="420"/>
                </a:lnTo>
                <a:lnTo>
                  <a:pt x="79" y="425"/>
                </a:lnTo>
                <a:lnTo>
                  <a:pt x="87" y="433"/>
                </a:lnTo>
                <a:lnTo>
                  <a:pt x="92" y="443"/>
                </a:lnTo>
                <a:lnTo>
                  <a:pt x="105" y="479"/>
                </a:lnTo>
                <a:lnTo>
                  <a:pt x="121" y="513"/>
                </a:lnTo>
                <a:lnTo>
                  <a:pt x="125" y="525"/>
                </a:lnTo>
                <a:lnTo>
                  <a:pt x="125" y="536"/>
                </a:lnTo>
                <a:lnTo>
                  <a:pt x="121" y="547"/>
                </a:lnTo>
                <a:lnTo>
                  <a:pt x="102" y="578"/>
                </a:lnTo>
                <a:lnTo>
                  <a:pt x="161" y="636"/>
                </a:lnTo>
                <a:lnTo>
                  <a:pt x="161" y="636"/>
                </a:lnTo>
                <a:lnTo>
                  <a:pt x="193" y="617"/>
                </a:lnTo>
                <a:lnTo>
                  <a:pt x="198" y="615"/>
                </a:lnTo>
                <a:lnTo>
                  <a:pt x="203" y="614"/>
                </a:lnTo>
                <a:lnTo>
                  <a:pt x="210" y="614"/>
                </a:lnTo>
                <a:lnTo>
                  <a:pt x="215" y="614"/>
                </a:lnTo>
                <a:lnTo>
                  <a:pt x="220" y="615"/>
                </a:lnTo>
                <a:lnTo>
                  <a:pt x="227" y="617"/>
                </a:lnTo>
                <a:lnTo>
                  <a:pt x="259" y="634"/>
                </a:lnTo>
                <a:lnTo>
                  <a:pt x="295" y="646"/>
                </a:lnTo>
                <a:lnTo>
                  <a:pt x="305" y="652"/>
                </a:lnTo>
                <a:lnTo>
                  <a:pt x="314" y="659"/>
                </a:lnTo>
                <a:lnTo>
                  <a:pt x="318" y="670"/>
                </a:lnTo>
                <a:lnTo>
                  <a:pt x="327" y="705"/>
                </a:lnTo>
                <a:lnTo>
                  <a:pt x="411" y="705"/>
                </a:lnTo>
                <a:lnTo>
                  <a:pt x="411" y="705"/>
                </a:lnTo>
                <a:lnTo>
                  <a:pt x="419" y="670"/>
                </a:lnTo>
                <a:lnTo>
                  <a:pt x="424" y="659"/>
                </a:lnTo>
                <a:lnTo>
                  <a:pt x="432" y="652"/>
                </a:lnTo>
                <a:lnTo>
                  <a:pt x="444" y="646"/>
                </a:lnTo>
                <a:lnTo>
                  <a:pt x="479" y="634"/>
                </a:lnTo>
                <a:lnTo>
                  <a:pt x="512" y="617"/>
                </a:lnTo>
                <a:lnTo>
                  <a:pt x="517" y="615"/>
                </a:lnTo>
                <a:lnTo>
                  <a:pt x="524" y="614"/>
                </a:lnTo>
                <a:lnTo>
                  <a:pt x="529" y="614"/>
                </a:lnTo>
                <a:lnTo>
                  <a:pt x="536" y="614"/>
                </a:lnTo>
                <a:lnTo>
                  <a:pt x="541" y="615"/>
                </a:lnTo>
                <a:lnTo>
                  <a:pt x="546" y="617"/>
                </a:lnTo>
                <a:lnTo>
                  <a:pt x="578" y="636"/>
                </a:lnTo>
                <a:lnTo>
                  <a:pt x="578" y="636"/>
                </a:lnTo>
                <a:lnTo>
                  <a:pt x="636" y="578"/>
                </a:lnTo>
                <a:lnTo>
                  <a:pt x="618" y="547"/>
                </a:lnTo>
                <a:lnTo>
                  <a:pt x="613" y="536"/>
                </a:lnTo>
                <a:lnTo>
                  <a:pt x="613" y="525"/>
                </a:lnTo>
                <a:lnTo>
                  <a:pt x="617" y="513"/>
                </a:lnTo>
                <a:lnTo>
                  <a:pt x="634" y="479"/>
                </a:lnTo>
                <a:lnTo>
                  <a:pt x="646" y="443"/>
                </a:lnTo>
                <a:lnTo>
                  <a:pt x="651" y="433"/>
                </a:lnTo>
                <a:lnTo>
                  <a:pt x="660" y="425"/>
                </a:lnTo>
                <a:lnTo>
                  <a:pt x="670" y="420"/>
                </a:lnTo>
                <a:lnTo>
                  <a:pt x="704" y="411"/>
                </a:lnTo>
                <a:lnTo>
                  <a:pt x="706" y="411"/>
                </a:lnTo>
                <a:lnTo>
                  <a:pt x="706" y="328"/>
                </a:lnTo>
                <a:lnTo>
                  <a:pt x="670" y="319"/>
                </a:lnTo>
                <a:lnTo>
                  <a:pt x="660" y="315"/>
                </a:lnTo>
                <a:lnTo>
                  <a:pt x="651" y="306"/>
                </a:lnTo>
                <a:lnTo>
                  <a:pt x="646" y="295"/>
                </a:lnTo>
                <a:lnTo>
                  <a:pt x="634" y="260"/>
                </a:lnTo>
                <a:lnTo>
                  <a:pt x="617" y="226"/>
                </a:lnTo>
                <a:lnTo>
                  <a:pt x="613" y="216"/>
                </a:lnTo>
                <a:lnTo>
                  <a:pt x="613" y="204"/>
                </a:lnTo>
                <a:lnTo>
                  <a:pt x="618" y="192"/>
                </a:lnTo>
                <a:lnTo>
                  <a:pt x="636" y="162"/>
                </a:lnTo>
                <a:lnTo>
                  <a:pt x="636" y="162"/>
                </a:lnTo>
                <a:lnTo>
                  <a:pt x="578" y="103"/>
                </a:lnTo>
                <a:lnTo>
                  <a:pt x="546" y="121"/>
                </a:lnTo>
                <a:lnTo>
                  <a:pt x="541" y="124"/>
                </a:lnTo>
                <a:lnTo>
                  <a:pt x="536" y="125"/>
                </a:lnTo>
                <a:lnTo>
                  <a:pt x="529" y="127"/>
                </a:lnTo>
                <a:lnTo>
                  <a:pt x="524" y="125"/>
                </a:lnTo>
                <a:lnTo>
                  <a:pt x="517" y="124"/>
                </a:lnTo>
                <a:lnTo>
                  <a:pt x="512" y="121"/>
                </a:lnTo>
                <a:lnTo>
                  <a:pt x="479" y="104"/>
                </a:lnTo>
                <a:lnTo>
                  <a:pt x="444" y="93"/>
                </a:lnTo>
                <a:lnTo>
                  <a:pt x="432" y="87"/>
                </a:lnTo>
                <a:lnTo>
                  <a:pt x="424" y="79"/>
                </a:lnTo>
                <a:lnTo>
                  <a:pt x="419" y="69"/>
                </a:lnTo>
                <a:lnTo>
                  <a:pt x="411" y="34"/>
                </a:lnTo>
                <a:lnTo>
                  <a:pt x="411" y="34"/>
                </a:lnTo>
                <a:lnTo>
                  <a:pt x="327" y="34"/>
                </a:lnTo>
                <a:close/>
                <a:moveTo>
                  <a:pt x="320" y="0"/>
                </a:moveTo>
                <a:lnTo>
                  <a:pt x="419" y="0"/>
                </a:lnTo>
                <a:lnTo>
                  <a:pt x="427" y="2"/>
                </a:lnTo>
                <a:lnTo>
                  <a:pt x="435" y="7"/>
                </a:lnTo>
                <a:lnTo>
                  <a:pt x="440" y="15"/>
                </a:lnTo>
                <a:lnTo>
                  <a:pt x="443" y="24"/>
                </a:lnTo>
                <a:lnTo>
                  <a:pt x="452" y="60"/>
                </a:lnTo>
                <a:lnTo>
                  <a:pt x="492" y="74"/>
                </a:lnTo>
                <a:lnTo>
                  <a:pt x="529" y="93"/>
                </a:lnTo>
                <a:lnTo>
                  <a:pt x="560" y="73"/>
                </a:lnTo>
                <a:lnTo>
                  <a:pt x="567" y="70"/>
                </a:lnTo>
                <a:lnTo>
                  <a:pt x="574" y="68"/>
                </a:lnTo>
                <a:lnTo>
                  <a:pt x="580" y="68"/>
                </a:lnTo>
                <a:lnTo>
                  <a:pt x="585" y="68"/>
                </a:lnTo>
                <a:lnTo>
                  <a:pt x="591" y="70"/>
                </a:lnTo>
                <a:lnTo>
                  <a:pt x="596" y="73"/>
                </a:lnTo>
                <a:lnTo>
                  <a:pt x="665" y="144"/>
                </a:lnTo>
                <a:lnTo>
                  <a:pt x="670" y="151"/>
                </a:lnTo>
                <a:lnTo>
                  <a:pt x="672" y="159"/>
                </a:lnTo>
                <a:lnTo>
                  <a:pt x="669" y="168"/>
                </a:lnTo>
                <a:lnTo>
                  <a:pt x="665" y="178"/>
                </a:lnTo>
                <a:lnTo>
                  <a:pt x="647" y="209"/>
                </a:lnTo>
                <a:lnTo>
                  <a:pt x="665" y="247"/>
                </a:lnTo>
                <a:lnTo>
                  <a:pt x="678" y="286"/>
                </a:lnTo>
                <a:lnTo>
                  <a:pt x="714" y="295"/>
                </a:lnTo>
                <a:lnTo>
                  <a:pt x="723" y="299"/>
                </a:lnTo>
                <a:lnTo>
                  <a:pt x="731" y="305"/>
                </a:lnTo>
                <a:lnTo>
                  <a:pt x="737" y="311"/>
                </a:lnTo>
                <a:lnTo>
                  <a:pt x="739" y="320"/>
                </a:lnTo>
                <a:lnTo>
                  <a:pt x="739" y="418"/>
                </a:lnTo>
                <a:lnTo>
                  <a:pt x="737" y="428"/>
                </a:lnTo>
                <a:lnTo>
                  <a:pt x="731" y="434"/>
                </a:lnTo>
                <a:lnTo>
                  <a:pt x="723" y="439"/>
                </a:lnTo>
                <a:lnTo>
                  <a:pt x="714" y="443"/>
                </a:lnTo>
                <a:lnTo>
                  <a:pt x="678" y="453"/>
                </a:lnTo>
                <a:lnTo>
                  <a:pt x="665" y="492"/>
                </a:lnTo>
                <a:lnTo>
                  <a:pt x="647" y="530"/>
                </a:lnTo>
                <a:lnTo>
                  <a:pt x="665" y="561"/>
                </a:lnTo>
                <a:lnTo>
                  <a:pt x="669" y="570"/>
                </a:lnTo>
                <a:lnTo>
                  <a:pt x="672" y="580"/>
                </a:lnTo>
                <a:lnTo>
                  <a:pt x="670" y="587"/>
                </a:lnTo>
                <a:lnTo>
                  <a:pt x="665" y="597"/>
                </a:lnTo>
                <a:lnTo>
                  <a:pt x="596" y="666"/>
                </a:lnTo>
                <a:lnTo>
                  <a:pt x="591" y="669"/>
                </a:lnTo>
                <a:lnTo>
                  <a:pt x="587" y="671"/>
                </a:lnTo>
                <a:lnTo>
                  <a:pt x="581" y="671"/>
                </a:lnTo>
                <a:lnTo>
                  <a:pt x="574" y="671"/>
                </a:lnTo>
                <a:lnTo>
                  <a:pt x="567" y="669"/>
                </a:lnTo>
                <a:lnTo>
                  <a:pt x="560" y="666"/>
                </a:lnTo>
                <a:lnTo>
                  <a:pt x="529" y="646"/>
                </a:lnTo>
                <a:lnTo>
                  <a:pt x="492" y="665"/>
                </a:lnTo>
                <a:lnTo>
                  <a:pt x="452" y="679"/>
                </a:lnTo>
                <a:lnTo>
                  <a:pt x="443" y="714"/>
                </a:lnTo>
                <a:lnTo>
                  <a:pt x="440" y="724"/>
                </a:lnTo>
                <a:lnTo>
                  <a:pt x="435" y="731"/>
                </a:lnTo>
                <a:lnTo>
                  <a:pt x="427" y="737"/>
                </a:lnTo>
                <a:lnTo>
                  <a:pt x="419" y="739"/>
                </a:lnTo>
                <a:lnTo>
                  <a:pt x="320" y="739"/>
                </a:lnTo>
                <a:lnTo>
                  <a:pt x="310" y="737"/>
                </a:lnTo>
                <a:lnTo>
                  <a:pt x="304" y="731"/>
                </a:lnTo>
                <a:lnTo>
                  <a:pt x="299" y="724"/>
                </a:lnTo>
                <a:lnTo>
                  <a:pt x="295" y="714"/>
                </a:lnTo>
                <a:lnTo>
                  <a:pt x="287" y="679"/>
                </a:lnTo>
                <a:lnTo>
                  <a:pt x="246" y="665"/>
                </a:lnTo>
                <a:lnTo>
                  <a:pt x="210" y="646"/>
                </a:lnTo>
                <a:lnTo>
                  <a:pt x="177" y="666"/>
                </a:lnTo>
                <a:lnTo>
                  <a:pt x="170" y="669"/>
                </a:lnTo>
                <a:lnTo>
                  <a:pt x="164" y="671"/>
                </a:lnTo>
                <a:lnTo>
                  <a:pt x="157" y="671"/>
                </a:lnTo>
                <a:lnTo>
                  <a:pt x="152" y="671"/>
                </a:lnTo>
                <a:lnTo>
                  <a:pt x="147" y="669"/>
                </a:lnTo>
                <a:lnTo>
                  <a:pt x="143" y="666"/>
                </a:lnTo>
                <a:lnTo>
                  <a:pt x="74" y="597"/>
                </a:lnTo>
                <a:lnTo>
                  <a:pt x="68" y="587"/>
                </a:lnTo>
                <a:lnTo>
                  <a:pt x="67" y="580"/>
                </a:lnTo>
                <a:lnTo>
                  <a:pt x="70" y="570"/>
                </a:lnTo>
                <a:lnTo>
                  <a:pt x="74" y="561"/>
                </a:lnTo>
                <a:lnTo>
                  <a:pt x="92" y="530"/>
                </a:lnTo>
                <a:lnTo>
                  <a:pt x="74" y="492"/>
                </a:lnTo>
                <a:lnTo>
                  <a:pt x="60" y="453"/>
                </a:lnTo>
                <a:lnTo>
                  <a:pt x="24" y="443"/>
                </a:lnTo>
                <a:lnTo>
                  <a:pt x="16" y="439"/>
                </a:lnTo>
                <a:lnTo>
                  <a:pt x="8" y="434"/>
                </a:lnTo>
                <a:lnTo>
                  <a:pt x="2" y="428"/>
                </a:lnTo>
                <a:lnTo>
                  <a:pt x="0" y="418"/>
                </a:lnTo>
                <a:lnTo>
                  <a:pt x="0" y="320"/>
                </a:lnTo>
                <a:lnTo>
                  <a:pt x="2" y="311"/>
                </a:lnTo>
                <a:lnTo>
                  <a:pt x="8" y="305"/>
                </a:lnTo>
                <a:lnTo>
                  <a:pt x="16" y="299"/>
                </a:lnTo>
                <a:lnTo>
                  <a:pt x="24" y="295"/>
                </a:lnTo>
                <a:lnTo>
                  <a:pt x="60" y="286"/>
                </a:lnTo>
                <a:lnTo>
                  <a:pt x="74" y="247"/>
                </a:lnTo>
                <a:lnTo>
                  <a:pt x="92" y="209"/>
                </a:lnTo>
                <a:lnTo>
                  <a:pt x="74" y="178"/>
                </a:lnTo>
                <a:lnTo>
                  <a:pt x="70" y="168"/>
                </a:lnTo>
                <a:lnTo>
                  <a:pt x="67" y="159"/>
                </a:lnTo>
                <a:lnTo>
                  <a:pt x="68" y="151"/>
                </a:lnTo>
                <a:lnTo>
                  <a:pt x="74" y="144"/>
                </a:lnTo>
                <a:lnTo>
                  <a:pt x="143" y="73"/>
                </a:lnTo>
                <a:lnTo>
                  <a:pt x="147" y="70"/>
                </a:lnTo>
                <a:lnTo>
                  <a:pt x="152" y="68"/>
                </a:lnTo>
                <a:lnTo>
                  <a:pt x="157" y="68"/>
                </a:lnTo>
                <a:lnTo>
                  <a:pt x="165" y="68"/>
                </a:lnTo>
                <a:lnTo>
                  <a:pt x="172" y="70"/>
                </a:lnTo>
                <a:lnTo>
                  <a:pt x="177" y="73"/>
                </a:lnTo>
                <a:lnTo>
                  <a:pt x="210" y="93"/>
                </a:lnTo>
                <a:lnTo>
                  <a:pt x="246" y="74"/>
                </a:lnTo>
                <a:lnTo>
                  <a:pt x="287" y="60"/>
                </a:lnTo>
                <a:lnTo>
                  <a:pt x="295" y="24"/>
                </a:lnTo>
                <a:lnTo>
                  <a:pt x="299" y="15"/>
                </a:lnTo>
                <a:lnTo>
                  <a:pt x="304" y="7"/>
                </a:lnTo>
                <a:lnTo>
                  <a:pt x="310" y="2"/>
                </a:lnTo>
                <a:lnTo>
                  <a:pt x="32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77" name="Freeform 1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581387" y="4115501"/>
            <a:ext cx="444993" cy="444993"/>
          </a:xfrm>
          <a:custGeom>
            <a:avLst/>
            <a:gdLst>
              <a:gd name="T0" fmla="*/ 571 w 739"/>
              <a:gd name="T1" fmla="*/ 604 h 739"/>
              <a:gd name="T2" fmla="*/ 618 w 739"/>
              <a:gd name="T3" fmla="*/ 636 h 739"/>
              <a:gd name="T4" fmla="*/ 629 w 739"/>
              <a:gd name="T5" fmla="*/ 581 h 739"/>
              <a:gd name="T6" fmla="*/ 671 w 739"/>
              <a:gd name="T7" fmla="*/ 597 h 739"/>
              <a:gd name="T8" fmla="*/ 621 w 739"/>
              <a:gd name="T9" fmla="*/ 670 h 739"/>
              <a:gd name="T10" fmla="*/ 702 w 739"/>
              <a:gd name="T11" fmla="*/ 686 h 739"/>
              <a:gd name="T12" fmla="*/ 436 w 739"/>
              <a:gd name="T13" fmla="*/ 604 h 739"/>
              <a:gd name="T14" fmla="*/ 588 w 739"/>
              <a:gd name="T15" fmla="*/ 705 h 739"/>
              <a:gd name="T16" fmla="*/ 537 w 739"/>
              <a:gd name="T17" fmla="*/ 604 h 739"/>
              <a:gd name="T18" fmla="*/ 571 w 739"/>
              <a:gd name="T19" fmla="*/ 439 h 739"/>
              <a:gd name="T20" fmla="*/ 555 w 739"/>
              <a:gd name="T21" fmla="*/ 559 h 739"/>
              <a:gd name="T22" fmla="*/ 639 w 739"/>
              <a:gd name="T23" fmla="*/ 547 h 739"/>
              <a:gd name="T24" fmla="*/ 659 w 739"/>
              <a:gd name="T25" fmla="*/ 446 h 739"/>
              <a:gd name="T26" fmla="*/ 477 w 739"/>
              <a:gd name="T27" fmla="*/ 292 h 739"/>
              <a:gd name="T28" fmla="*/ 430 w 739"/>
              <a:gd name="T29" fmla="*/ 378 h 739"/>
              <a:gd name="T30" fmla="*/ 334 w 739"/>
              <a:gd name="T31" fmla="*/ 400 h 739"/>
              <a:gd name="T32" fmla="*/ 329 w 739"/>
              <a:gd name="T33" fmla="*/ 518 h 739"/>
              <a:gd name="T34" fmla="*/ 309 w 739"/>
              <a:gd name="T35" fmla="*/ 627 h 739"/>
              <a:gd name="T36" fmla="*/ 415 w 739"/>
              <a:gd name="T37" fmla="*/ 674 h 739"/>
              <a:gd name="T38" fmla="*/ 438 w 739"/>
              <a:gd name="T39" fmla="*/ 492 h 739"/>
              <a:gd name="T40" fmla="*/ 605 w 739"/>
              <a:gd name="T41" fmla="*/ 403 h 739"/>
              <a:gd name="T42" fmla="*/ 693 w 739"/>
              <a:gd name="T43" fmla="*/ 328 h 739"/>
              <a:gd name="T44" fmla="*/ 593 w 739"/>
              <a:gd name="T45" fmla="*/ 316 h 739"/>
              <a:gd name="T46" fmla="*/ 558 w 739"/>
              <a:gd name="T47" fmla="*/ 269 h 739"/>
              <a:gd name="T48" fmla="*/ 371 w 739"/>
              <a:gd name="T49" fmla="*/ 87 h 739"/>
              <a:gd name="T50" fmla="*/ 313 w 739"/>
              <a:gd name="T51" fmla="*/ 209 h 739"/>
              <a:gd name="T52" fmla="*/ 243 w 739"/>
              <a:gd name="T53" fmla="*/ 312 h 739"/>
              <a:gd name="T54" fmla="*/ 215 w 739"/>
              <a:gd name="T55" fmla="*/ 316 h 739"/>
              <a:gd name="T56" fmla="*/ 91 w 739"/>
              <a:gd name="T57" fmla="*/ 362 h 739"/>
              <a:gd name="T58" fmla="*/ 33 w 739"/>
              <a:gd name="T59" fmla="*/ 386 h 739"/>
              <a:gd name="T60" fmla="*/ 67 w 739"/>
              <a:gd name="T61" fmla="*/ 705 h 739"/>
              <a:gd name="T62" fmla="*/ 244 w 739"/>
              <a:gd name="T63" fmla="*/ 628 h 739"/>
              <a:gd name="T64" fmla="*/ 269 w 739"/>
              <a:gd name="T65" fmla="*/ 496 h 739"/>
              <a:gd name="T66" fmla="*/ 316 w 739"/>
              <a:gd name="T67" fmla="*/ 370 h 739"/>
              <a:gd name="T68" fmla="*/ 410 w 739"/>
              <a:gd name="T69" fmla="*/ 350 h 739"/>
              <a:gd name="T70" fmla="*/ 453 w 739"/>
              <a:gd name="T71" fmla="*/ 265 h 739"/>
              <a:gd name="T72" fmla="*/ 572 w 739"/>
              <a:gd name="T73" fmla="*/ 238 h 739"/>
              <a:gd name="T74" fmla="*/ 646 w 739"/>
              <a:gd name="T75" fmla="*/ 288 h 739"/>
              <a:gd name="T76" fmla="*/ 696 w 739"/>
              <a:gd name="T77" fmla="*/ 43 h 739"/>
              <a:gd name="T78" fmla="*/ 177 w 739"/>
              <a:gd name="T79" fmla="*/ 66 h 739"/>
              <a:gd name="T80" fmla="*/ 66 w 739"/>
              <a:gd name="T81" fmla="*/ 178 h 739"/>
              <a:gd name="T82" fmla="*/ 67 w 739"/>
              <a:gd name="T83" fmla="*/ 318 h 739"/>
              <a:gd name="T84" fmla="*/ 160 w 739"/>
              <a:gd name="T85" fmla="*/ 265 h 739"/>
              <a:gd name="T86" fmla="*/ 189 w 739"/>
              <a:gd name="T87" fmla="*/ 263 h 739"/>
              <a:gd name="T88" fmla="*/ 265 w 739"/>
              <a:gd name="T89" fmla="*/ 195 h 739"/>
              <a:gd name="T90" fmla="*/ 294 w 739"/>
              <a:gd name="T91" fmla="*/ 91 h 739"/>
              <a:gd name="T92" fmla="*/ 353 w 739"/>
              <a:gd name="T93" fmla="*/ 58 h 739"/>
              <a:gd name="T94" fmla="*/ 44 w 739"/>
              <a:gd name="T95" fmla="*/ 43 h 739"/>
              <a:gd name="T96" fmla="*/ 89 w 739"/>
              <a:gd name="T97" fmla="*/ 130 h 739"/>
              <a:gd name="T98" fmla="*/ 67 w 739"/>
              <a:gd name="T99" fmla="*/ 34 h 739"/>
              <a:gd name="T100" fmla="*/ 726 w 739"/>
              <a:gd name="T101" fmla="*/ 27 h 739"/>
              <a:gd name="T102" fmla="*/ 726 w 739"/>
              <a:gd name="T103" fmla="*/ 712 h 739"/>
              <a:gd name="T104" fmla="*/ 46 w 739"/>
              <a:gd name="T105" fmla="*/ 735 h 739"/>
              <a:gd name="T106" fmla="*/ 0 w 739"/>
              <a:gd name="T107" fmla="*/ 68 h 739"/>
              <a:gd name="T108" fmla="*/ 67 w 739"/>
              <a:gd name="T109" fmla="*/ 0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39" h="739">
                <a:moveTo>
                  <a:pt x="605" y="572"/>
                </a:moveTo>
                <a:lnTo>
                  <a:pt x="592" y="574"/>
                </a:lnTo>
                <a:lnTo>
                  <a:pt x="580" y="581"/>
                </a:lnTo>
                <a:lnTo>
                  <a:pt x="574" y="591"/>
                </a:lnTo>
                <a:lnTo>
                  <a:pt x="571" y="604"/>
                </a:lnTo>
                <a:lnTo>
                  <a:pt x="574" y="617"/>
                </a:lnTo>
                <a:lnTo>
                  <a:pt x="580" y="628"/>
                </a:lnTo>
                <a:lnTo>
                  <a:pt x="592" y="636"/>
                </a:lnTo>
                <a:lnTo>
                  <a:pt x="605" y="638"/>
                </a:lnTo>
                <a:lnTo>
                  <a:pt x="618" y="636"/>
                </a:lnTo>
                <a:lnTo>
                  <a:pt x="629" y="628"/>
                </a:lnTo>
                <a:lnTo>
                  <a:pt x="635" y="617"/>
                </a:lnTo>
                <a:lnTo>
                  <a:pt x="638" y="604"/>
                </a:lnTo>
                <a:lnTo>
                  <a:pt x="635" y="591"/>
                </a:lnTo>
                <a:lnTo>
                  <a:pt x="629" y="581"/>
                </a:lnTo>
                <a:lnTo>
                  <a:pt x="618" y="574"/>
                </a:lnTo>
                <a:lnTo>
                  <a:pt x="605" y="572"/>
                </a:lnTo>
                <a:close/>
                <a:moveTo>
                  <a:pt x="706" y="568"/>
                </a:moveTo>
                <a:lnTo>
                  <a:pt x="669" y="587"/>
                </a:lnTo>
                <a:lnTo>
                  <a:pt x="671" y="597"/>
                </a:lnTo>
                <a:lnTo>
                  <a:pt x="672" y="604"/>
                </a:lnTo>
                <a:lnTo>
                  <a:pt x="668" y="627"/>
                </a:lnTo>
                <a:lnTo>
                  <a:pt x="658" y="646"/>
                </a:lnTo>
                <a:lnTo>
                  <a:pt x="642" y="661"/>
                </a:lnTo>
                <a:lnTo>
                  <a:pt x="621" y="670"/>
                </a:lnTo>
                <a:lnTo>
                  <a:pt x="621" y="705"/>
                </a:lnTo>
                <a:lnTo>
                  <a:pt x="672" y="705"/>
                </a:lnTo>
                <a:lnTo>
                  <a:pt x="685" y="703"/>
                </a:lnTo>
                <a:lnTo>
                  <a:pt x="696" y="696"/>
                </a:lnTo>
                <a:lnTo>
                  <a:pt x="702" y="686"/>
                </a:lnTo>
                <a:lnTo>
                  <a:pt x="706" y="672"/>
                </a:lnTo>
                <a:lnTo>
                  <a:pt x="706" y="568"/>
                </a:lnTo>
                <a:close/>
                <a:moveTo>
                  <a:pt x="451" y="538"/>
                </a:moveTo>
                <a:lnTo>
                  <a:pt x="440" y="570"/>
                </a:lnTo>
                <a:lnTo>
                  <a:pt x="436" y="604"/>
                </a:lnTo>
                <a:lnTo>
                  <a:pt x="439" y="632"/>
                </a:lnTo>
                <a:lnTo>
                  <a:pt x="445" y="659"/>
                </a:lnTo>
                <a:lnTo>
                  <a:pt x="456" y="683"/>
                </a:lnTo>
                <a:lnTo>
                  <a:pt x="470" y="705"/>
                </a:lnTo>
                <a:lnTo>
                  <a:pt x="588" y="705"/>
                </a:lnTo>
                <a:lnTo>
                  <a:pt x="588" y="670"/>
                </a:lnTo>
                <a:lnTo>
                  <a:pt x="567" y="661"/>
                </a:lnTo>
                <a:lnTo>
                  <a:pt x="552" y="646"/>
                </a:lnTo>
                <a:lnTo>
                  <a:pt x="541" y="627"/>
                </a:lnTo>
                <a:lnTo>
                  <a:pt x="537" y="604"/>
                </a:lnTo>
                <a:lnTo>
                  <a:pt x="538" y="597"/>
                </a:lnTo>
                <a:lnTo>
                  <a:pt x="540" y="587"/>
                </a:lnTo>
                <a:lnTo>
                  <a:pt x="451" y="538"/>
                </a:lnTo>
                <a:close/>
                <a:moveTo>
                  <a:pt x="605" y="437"/>
                </a:moveTo>
                <a:lnTo>
                  <a:pt x="571" y="439"/>
                </a:lnTo>
                <a:lnTo>
                  <a:pt x="540" y="450"/>
                </a:lnTo>
                <a:lnTo>
                  <a:pt x="512" y="464"/>
                </a:lnTo>
                <a:lnTo>
                  <a:pt x="487" y="485"/>
                </a:lnTo>
                <a:lnTo>
                  <a:pt x="466" y="509"/>
                </a:lnTo>
                <a:lnTo>
                  <a:pt x="555" y="559"/>
                </a:lnTo>
                <a:lnTo>
                  <a:pt x="570" y="547"/>
                </a:lnTo>
                <a:lnTo>
                  <a:pt x="586" y="540"/>
                </a:lnTo>
                <a:lnTo>
                  <a:pt x="605" y="538"/>
                </a:lnTo>
                <a:lnTo>
                  <a:pt x="624" y="540"/>
                </a:lnTo>
                <a:lnTo>
                  <a:pt x="639" y="547"/>
                </a:lnTo>
                <a:lnTo>
                  <a:pt x="654" y="559"/>
                </a:lnTo>
                <a:lnTo>
                  <a:pt x="706" y="530"/>
                </a:lnTo>
                <a:lnTo>
                  <a:pt x="706" y="471"/>
                </a:lnTo>
                <a:lnTo>
                  <a:pt x="684" y="456"/>
                </a:lnTo>
                <a:lnTo>
                  <a:pt x="659" y="446"/>
                </a:lnTo>
                <a:lnTo>
                  <a:pt x="633" y="439"/>
                </a:lnTo>
                <a:lnTo>
                  <a:pt x="605" y="437"/>
                </a:lnTo>
                <a:close/>
                <a:moveTo>
                  <a:pt x="558" y="269"/>
                </a:moveTo>
                <a:lnTo>
                  <a:pt x="477" y="292"/>
                </a:lnTo>
                <a:lnTo>
                  <a:pt x="477" y="292"/>
                </a:lnTo>
                <a:lnTo>
                  <a:pt x="478" y="327"/>
                </a:lnTo>
                <a:lnTo>
                  <a:pt x="476" y="339"/>
                </a:lnTo>
                <a:lnTo>
                  <a:pt x="470" y="349"/>
                </a:lnTo>
                <a:lnTo>
                  <a:pt x="461" y="357"/>
                </a:lnTo>
                <a:lnTo>
                  <a:pt x="430" y="378"/>
                </a:lnTo>
                <a:lnTo>
                  <a:pt x="402" y="401"/>
                </a:lnTo>
                <a:lnTo>
                  <a:pt x="392" y="409"/>
                </a:lnTo>
                <a:lnTo>
                  <a:pt x="380" y="412"/>
                </a:lnTo>
                <a:lnTo>
                  <a:pt x="368" y="411"/>
                </a:lnTo>
                <a:lnTo>
                  <a:pt x="334" y="400"/>
                </a:lnTo>
                <a:lnTo>
                  <a:pt x="292" y="472"/>
                </a:lnTo>
                <a:lnTo>
                  <a:pt x="294" y="473"/>
                </a:lnTo>
                <a:lnTo>
                  <a:pt x="319" y="497"/>
                </a:lnTo>
                <a:lnTo>
                  <a:pt x="325" y="508"/>
                </a:lnTo>
                <a:lnTo>
                  <a:pt x="329" y="518"/>
                </a:lnTo>
                <a:lnTo>
                  <a:pt x="328" y="531"/>
                </a:lnTo>
                <a:lnTo>
                  <a:pt x="320" y="568"/>
                </a:lnTo>
                <a:lnTo>
                  <a:pt x="319" y="604"/>
                </a:lnTo>
                <a:lnTo>
                  <a:pt x="316" y="616"/>
                </a:lnTo>
                <a:lnTo>
                  <a:pt x="309" y="627"/>
                </a:lnTo>
                <a:lnTo>
                  <a:pt x="300" y="634"/>
                </a:lnTo>
                <a:lnTo>
                  <a:pt x="269" y="652"/>
                </a:lnTo>
                <a:lnTo>
                  <a:pt x="283" y="705"/>
                </a:lnTo>
                <a:lnTo>
                  <a:pt x="431" y="705"/>
                </a:lnTo>
                <a:lnTo>
                  <a:pt x="415" y="674"/>
                </a:lnTo>
                <a:lnTo>
                  <a:pt x="406" y="641"/>
                </a:lnTo>
                <a:lnTo>
                  <a:pt x="404" y="604"/>
                </a:lnTo>
                <a:lnTo>
                  <a:pt x="408" y="564"/>
                </a:lnTo>
                <a:lnTo>
                  <a:pt x="419" y="526"/>
                </a:lnTo>
                <a:lnTo>
                  <a:pt x="438" y="492"/>
                </a:lnTo>
                <a:lnTo>
                  <a:pt x="463" y="462"/>
                </a:lnTo>
                <a:lnTo>
                  <a:pt x="491" y="438"/>
                </a:lnTo>
                <a:lnTo>
                  <a:pt x="527" y="418"/>
                </a:lnTo>
                <a:lnTo>
                  <a:pt x="563" y="407"/>
                </a:lnTo>
                <a:lnTo>
                  <a:pt x="605" y="403"/>
                </a:lnTo>
                <a:lnTo>
                  <a:pt x="641" y="407"/>
                </a:lnTo>
                <a:lnTo>
                  <a:pt x="675" y="416"/>
                </a:lnTo>
                <a:lnTo>
                  <a:pt x="706" y="430"/>
                </a:lnTo>
                <a:lnTo>
                  <a:pt x="706" y="324"/>
                </a:lnTo>
                <a:lnTo>
                  <a:pt x="693" y="328"/>
                </a:lnTo>
                <a:lnTo>
                  <a:pt x="679" y="328"/>
                </a:lnTo>
                <a:lnTo>
                  <a:pt x="642" y="320"/>
                </a:lnTo>
                <a:lnTo>
                  <a:pt x="605" y="318"/>
                </a:lnTo>
                <a:lnTo>
                  <a:pt x="599" y="318"/>
                </a:lnTo>
                <a:lnTo>
                  <a:pt x="593" y="316"/>
                </a:lnTo>
                <a:lnTo>
                  <a:pt x="588" y="314"/>
                </a:lnTo>
                <a:lnTo>
                  <a:pt x="583" y="310"/>
                </a:lnTo>
                <a:lnTo>
                  <a:pt x="579" y="306"/>
                </a:lnTo>
                <a:lnTo>
                  <a:pt x="575" y="301"/>
                </a:lnTo>
                <a:lnTo>
                  <a:pt x="558" y="269"/>
                </a:lnTo>
                <a:close/>
                <a:moveTo>
                  <a:pt x="387" y="34"/>
                </a:moveTo>
                <a:lnTo>
                  <a:pt x="387" y="66"/>
                </a:lnTo>
                <a:lnTo>
                  <a:pt x="384" y="76"/>
                </a:lnTo>
                <a:lnTo>
                  <a:pt x="379" y="82"/>
                </a:lnTo>
                <a:lnTo>
                  <a:pt x="371" y="87"/>
                </a:lnTo>
                <a:lnTo>
                  <a:pt x="362" y="91"/>
                </a:lnTo>
                <a:lnTo>
                  <a:pt x="326" y="99"/>
                </a:lnTo>
                <a:lnTo>
                  <a:pt x="312" y="140"/>
                </a:lnTo>
                <a:lnTo>
                  <a:pt x="294" y="176"/>
                </a:lnTo>
                <a:lnTo>
                  <a:pt x="313" y="209"/>
                </a:lnTo>
                <a:lnTo>
                  <a:pt x="317" y="217"/>
                </a:lnTo>
                <a:lnTo>
                  <a:pt x="319" y="226"/>
                </a:lnTo>
                <a:lnTo>
                  <a:pt x="317" y="235"/>
                </a:lnTo>
                <a:lnTo>
                  <a:pt x="313" y="243"/>
                </a:lnTo>
                <a:lnTo>
                  <a:pt x="243" y="312"/>
                </a:lnTo>
                <a:lnTo>
                  <a:pt x="239" y="316"/>
                </a:lnTo>
                <a:lnTo>
                  <a:pt x="233" y="318"/>
                </a:lnTo>
                <a:lnTo>
                  <a:pt x="228" y="319"/>
                </a:lnTo>
                <a:lnTo>
                  <a:pt x="222" y="318"/>
                </a:lnTo>
                <a:lnTo>
                  <a:pt x="215" y="316"/>
                </a:lnTo>
                <a:lnTo>
                  <a:pt x="209" y="312"/>
                </a:lnTo>
                <a:lnTo>
                  <a:pt x="177" y="294"/>
                </a:lnTo>
                <a:lnTo>
                  <a:pt x="139" y="312"/>
                </a:lnTo>
                <a:lnTo>
                  <a:pt x="100" y="326"/>
                </a:lnTo>
                <a:lnTo>
                  <a:pt x="91" y="362"/>
                </a:lnTo>
                <a:lnTo>
                  <a:pt x="87" y="370"/>
                </a:lnTo>
                <a:lnTo>
                  <a:pt x="82" y="378"/>
                </a:lnTo>
                <a:lnTo>
                  <a:pt x="75" y="384"/>
                </a:lnTo>
                <a:lnTo>
                  <a:pt x="66" y="386"/>
                </a:lnTo>
                <a:lnTo>
                  <a:pt x="33" y="386"/>
                </a:lnTo>
                <a:lnTo>
                  <a:pt x="33" y="672"/>
                </a:lnTo>
                <a:lnTo>
                  <a:pt x="36" y="686"/>
                </a:lnTo>
                <a:lnTo>
                  <a:pt x="44" y="696"/>
                </a:lnTo>
                <a:lnTo>
                  <a:pt x="54" y="703"/>
                </a:lnTo>
                <a:lnTo>
                  <a:pt x="67" y="705"/>
                </a:lnTo>
                <a:lnTo>
                  <a:pt x="249" y="705"/>
                </a:lnTo>
                <a:lnTo>
                  <a:pt x="235" y="653"/>
                </a:lnTo>
                <a:lnTo>
                  <a:pt x="235" y="644"/>
                </a:lnTo>
                <a:lnTo>
                  <a:pt x="239" y="634"/>
                </a:lnTo>
                <a:lnTo>
                  <a:pt x="244" y="628"/>
                </a:lnTo>
                <a:lnTo>
                  <a:pt x="252" y="623"/>
                </a:lnTo>
                <a:lnTo>
                  <a:pt x="284" y="604"/>
                </a:lnTo>
                <a:lnTo>
                  <a:pt x="287" y="562"/>
                </a:lnTo>
                <a:lnTo>
                  <a:pt x="295" y="522"/>
                </a:lnTo>
                <a:lnTo>
                  <a:pt x="269" y="496"/>
                </a:lnTo>
                <a:lnTo>
                  <a:pt x="261" y="487"/>
                </a:lnTo>
                <a:lnTo>
                  <a:pt x="257" y="475"/>
                </a:lnTo>
                <a:lnTo>
                  <a:pt x="260" y="463"/>
                </a:lnTo>
                <a:lnTo>
                  <a:pt x="309" y="377"/>
                </a:lnTo>
                <a:lnTo>
                  <a:pt x="316" y="370"/>
                </a:lnTo>
                <a:lnTo>
                  <a:pt x="324" y="367"/>
                </a:lnTo>
                <a:lnTo>
                  <a:pt x="333" y="366"/>
                </a:lnTo>
                <a:lnTo>
                  <a:pt x="343" y="369"/>
                </a:lnTo>
                <a:lnTo>
                  <a:pt x="377" y="378"/>
                </a:lnTo>
                <a:lnTo>
                  <a:pt x="410" y="350"/>
                </a:lnTo>
                <a:lnTo>
                  <a:pt x="444" y="327"/>
                </a:lnTo>
                <a:lnTo>
                  <a:pt x="444" y="290"/>
                </a:lnTo>
                <a:lnTo>
                  <a:pt x="445" y="281"/>
                </a:lnTo>
                <a:lnTo>
                  <a:pt x="448" y="272"/>
                </a:lnTo>
                <a:lnTo>
                  <a:pt x="453" y="265"/>
                </a:lnTo>
                <a:lnTo>
                  <a:pt x="461" y="260"/>
                </a:lnTo>
                <a:lnTo>
                  <a:pt x="557" y="235"/>
                </a:lnTo>
                <a:lnTo>
                  <a:pt x="562" y="234"/>
                </a:lnTo>
                <a:lnTo>
                  <a:pt x="567" y="235"/>
                </a:lnTo>
                <a:lnTo>
                  <a:pt x="572" y="238"/>
                </a:lnTo>
                <a:lnTo>
                  <a:pt x="578" y="242"/>
                </a:lnTo>
                <a:lnTo>
                  <a:pt x="583" y="247"/>
                </a:lnTo>
                <a:lnTo>
                  <a:pt x="587" y="252"/>
                </a:lnTo>
                <a:lnTo>
                  <a:pt x="605" y="285"/>
                </a:lnTo>
                <a:lnTo>
                  <a:pt x="646" y="288"/>
                </a:lnTo>
                <a:lnTo>
                  <a:pt x="688" y="295"/>
                </a:lnTo>
                <a:lnTo>
                  <a:pt x="706" y="277"/>
                </a:lnTo>
                <a:lnTo>
                  <a:pt x="706" y="68"/>
                </a:lnTo>
                <a:lnTo>
                  <a:pt x="702" y="55"/>
                </a:lnTo>
                <a:lnTo>
                  <a:pt x="696" y="43"/>
                </a:lnTo>
                <a:lnTo>
                  <a:pt x="685" y="36"/>
                </a:lnTo>
                <a:lnTo>
                  <a:pt x="672" y="34"/>
                </a:lnTo>
                <a:lnTo>
                  <a:pt x="387" y="34"/>
                </a:lnTo>
                <a:close/>
                <a:moveTo>
                  <a:pt x="184" y="34"/>
                </a:moveTo>
                <a:lnTo>
                  <a:pt x="177" y="66"/>
                </a:lnTo>
                <a:lnTo>
                  <a:pt x="164" y="96"/>
                </a:lnTo>
                <a:lnTo>
                  <a:pt x="146" y="124"/>
                </a:lnTo>
                <a:lnTo>
                  <a:pt x="123" y="146"/>
                </a:lnTo>
                <a:lnTo>
                  <a:pt x="96" y="165"/>
                </a:lnTo>
                <a:lnTo>
                  <a:pt x="66" y="178"/>
                </a:lnTo>
                <a:lnTo>
                  <a:pt x="33" y="184"/>
                </a:lnTo>
                <a:lnTo>
                  <a:pt x="33" y="353"/>
                </a:lnTo>
                <a:lnTo>
                  <a:pt x="58" y="353"/>
                </a:lnTo>
                <a:lnTo>
                  <a:pt x="58" y="352"/>
                </a:lnTo>
                <a:lnTo>
                  <a:pt x="67" y="318"/>
                </a:lnTo>
                <a:lnTo>
                  <a:pt x="72" y="307"/>
                </a:lnTo>
                <a:lnTo>
                  <a:pt x="80" y="298"/>
                </a:lnTo>
                <a:lnTo>
                  <a:pt x="91" y="293"/>
                </a:lnTo>
                <a:lnTo>
                  <a:pt x="126" y="281"/>
                </a:lnTo>
                <a:lnTo>
                  <a:pt x="160" y="265"/>
                </a:lnTo>
                <a:lnTo>
                  <a:pt x="165" y="263"/>
                </a:lnTo>
                <a:lnTo>
                  <a:pt x="171" y="261"/>
                </a:lnTo>
                <a:lnTo>
                  <a:pt x="177" y="260"/>
                </a:lnTo>
                <a:lnTo>
                  <a:pt x="182" y="261"/>
                </a:lnTo>
                <a:lnTo>
                  <a:pt x="189" y="263"/>
                </a:lnTo>
                <a:lnTo>
                  <a:pt x="194" y="265"/>
                </a:lnTo>
                <a:lnTo>
                  <a:pt x="224" y="284"/>
                </a:lnTo>
                <a:lnTo>
                  <a:pt x="224" y="284"/>
                </a:lnTo>
                <a:lnTo>
                  <a:pt x="283" y="225"/>
                </a:lnTo>
                <a:lnTo>
                  <a:pt x="265" y="195"/>
                </a:lnTo>
                <a:lnTo>
                  <a:pt x="261" y="183"/>
                </a:lnTo>
                <a:lnTo>
                  <a:pt x="261" y="171"/>
                </a:lnTo>
                <a:lnTo>
                  <a:pt x="265" y="161"/>
                </a:lnTo>
                <a:lnTo>
                  <a:pt x="282" y="127"/>
                </a:lnTo>
                <a:lnTo>
                  <a:pt x="294" y="91"/>
                </a:lnTo>
                <a:lnTo>
                  <a:pt x="299" y="79"/>
                </a:lnTo>
                <a:lnTo>
                  <a:pt x="307" y="72"/>
                </a:lnTo>
                <a:lnTo>
                  <a:pt x="317" y="66"/>
                </a:lnTo>
                <a:lnTo>
                  <a:pt x="353" y="58"/>
                </a:lnTo>
                <a:lnTo>
                  <a:pt x="353" y="58"/>
                </a:lnTo>
                <a:lnTo>
                  <a:pt x="353" y="34"/>
                </a:lnTo>
                <a:lnTo>
                  <a:pt x="184" y="34"/>
                </a:lnTo>
                <a:close/>
                <a:moveTo>
                  <a:pt x="67" y="34"/>
                </a:moveTo>
                <a:lnTo>
                  <a:pt x="54" y="36"/>
                </a:lnTo>
                <a:lnTo>
                  <a:pt x="44" y="43"/>
                </a:lnTo>
                <a:lnTo>
                  <a:pt x="36" y="55"/>
                </a:lnTo>
                <a:lnTo>
                  <a:pt x="33" y="68"/>
                </a:lnTo>
                <a:lnTo>
                  <a:pt x="33" y="150"/>
                </a:lnTo>
                <a:lnTo>
                  <a:pt x="62" y="144"/>
                </a:lnTo>
                <a:lnTo>
                  <a:pt x="89" y="130"/>
                </a:lnTo>
                <a:lnTo>
                  <a:pt x="112" y="112"/>
                </a:lnTo>
                <a:lnTo>
                  <a:pt x="130" y="89"/>
                </a:lnTo>
                <a:lnTo>
                  <a:pt x="143" y="62"/>
                </a:lnTo>
                <a:lnTo>
                  <a:pt x="150" y="34"/>
                </a:lnTo>
                <a:lnTo>
                  <a:pt x="67" y="34"/>
                </a:lnTo>
                <a:close/>
                <a:moveTo>
                  <a:pt x="67" y="0"/>
                </a:moveTo>
                <a:lnTo>
                  <a:pt x="672" y="0"/>
                </a:lnTo>
                <a:lnTo>
                  <a:pt x="693" y="4"/>
                </a:lnTo>
                <a:lnTo>
                  <a:pt x="711" y="13"/>
                </a:lnTo>
                <a:lnTo>
                  <a:pt x="726" y="27"/>
                </a:lnTo>
                <a:lnTo>
                  <a:pt x="736" y="45"/>
                </a:lnTo>
                <a:lnTo>
                  <a:pt x="739" y="68"/>
                </a:lnTo>
                <a:lnTo>
                  <a:pt x="739" y="672"/>
                </a:lnTo>
                <a:lnTo>
                  <a:pt x="736" y="693"/>
                </a:lnTo>
                <a:lnTo>
                  <a:pt x="726" y="712"/>
                </a:lnTo>
                <a:lnTo>
                  <a:pt x="711" y="726"/>
                </a:lnTo>
                <a:lnTo>
                  <a:pt x="693" y="735"/>
                </a:lnTo>
                <a:lnTo>
                  <a:pt x="672" y="739"/>
                </a:lnTo>
                <a:lnTo>
                  <a:pt x="67" y="739"/>
                </a:lnTo>
                <a:lnTo>
                  <a:pt x="46" y="735"/>
                </a:lnTo>
                <a:lnTo>
                  <a:pt x="28" y="726"/>
                </a:lnTo>
                <a:lnTo>
                  <a:pt x="12" y="712"/>
                </a:lnTo>
                <a:lnTo>
                  <a:pt x="3" y="693"/>
                </a:lnTo>
                <a:lnTo>
                  <a:pt x="0" y="672"/>
                </a:lnTo>
                <a:lnTo>
                  <a:pt x="0" y="68"/>
                </a:lnTo>
                <a:lnTo>
                  <a:pt x="3" y="45"/>
                </a:lnTo>
                <a:lnTo>
                  <a:pt x="12" y="27"/>
                </a:lnTo>
                <a:lnTo>
                  <a:pt x="28" y="13"/>
                </a:lnTo>
                <a:lnTo>
                  <a:pt x="46" y="4"/>
                </a:lnTo>
                <a:lnTo>
                  <a:pt x="6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78" name="Freeform 1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430588" y="4155845"/>
            <a:ext cx="444993" cy="364305"/>
          </a:xfrm>
          <a:custGeom>
            <a:avLst/>
            <a:gdLst>
              <a:gd name="T0" fmla="*/ 551 w 739"/>
              <a:gd name="T1" fmla="*/ 545 h 605"/>
              <a:gd name="T2" fmla="*/ 553 w 739"/>
              <a:gd name="T3" fmla="*/ 593 h 605"/>
              <a:gd name="T4" fmla="*/ 538 w 739"/>
              <a:gd name="T5" fmla="*/ 605 h 605"/>
              <a:gd name="T6" fmla="*/ 522 w 739"/>
              <a:gd name="T7" fmla="*/ 593 h 605"/>
              <a:gd name="T8" fmla="*/ 525 w 739"/>
              <a:gd name="T9" fmla="*/ 545 h 605"/>
              <a:gd name="T10" fmla="*/ 201 w 739"/>
              <a:gd name="T11" fmla="*/ 538 h 605"/>
              <a:gd name="T12" fmla="*/ 217 w 739"/>
              <a:gd name="T13" fmla="*/ 549 h 605"/>
              <a:gd name="T14" fmla="*/ 216 w 739"/>
              <a:gd name="T15" fmla="*/ 598 h 605"/>
              <a:gd name="T16" fmla="*/ 196 w 739"/>
              <a:gd name="T17" fmla="*/ 604 h 605"/>
              <a:gd name="T18" fmla="*/ 184 w 739"/>
              <a:gd name="T19" fmla="*/ 588 h 605"/>
              <a:gd name="T20" fmla="*/ 192 w 739"/>
              <a:gd name="T21" fmla="*/ 541 h 605"/>
              <a:gd name="T22" fmla="*/ 454 w 739"/>
              <a:gd name="T23" fmla="*/ 337 h 605"/>
              <a:gd name="T24" fmla="*/ 470 w 739"/>
              <a:gd name="T25" fmla="*/ 347 h 605"/>
              <a:gd name="T26" fmla="*/ 463 w 739"/>
              <a:gd name="T27" fmla="*/ 367 h 605"/>
              <a:gd name="T28" fmla="*/ 112 w 739"/>
              <a:gd name="T29" fmla="*/ 369 h 605"/>
              <a:gd name="T30" fmla="*/ 101 w 739"/>
              <a:gd name="T31" fmla="*/ 354 h 605"/>
              <a:gd name="T32" fmla="*/ 112 w 739"/>
              <a:gd name="T33" fmla="*/ 337 h 605"/>
              <a:gd name="T34" fmla="*/ 627 w 739"/>
              <a:gd name="T35" fmla="*/ 270 h 605"/>
              <a:gd name="T36" fmla="*/ 639 w 739"/>
              <a:gd name="T37" fmla="*/ 286 h 605"/>
              <a:gd name="T38" fmla="*/ 627 w 739"/>
              <a:gd name="T39" fmla="*/ 301 h 605"/>
              <a:gd name="T40" fmla="*/ 108 w 739"/>
              <a:gd name="T41" fmla="*/ 300 h 605"/>
              <a:gd name="T42" fmla="*/ 102 w 739"/>
              <a:gd name="T43" fmla="*/ 280 h 605"/>
              <a:gd name="T44" fmla="*/ 118 w 739"/>
              <a:gd name="T45" fmla="*/ 269 h 605"/>
              <a:gd name="T46" fmla="*/ 632 w 739"/>
              <a:gd name="T47" fmla="*/ 204 h 605"/>
              <a:gd name="T48" fmla="*/ 637 w 739"/>
              <a:gd name="T49" fmla="*/ 224 h 605"/>
              <a:gd name="T50" fmla="*/ 622 w 739"/>
              <a:gd name="T51" fmla="*/ 236 h 605"/>
              <a:gd name="T52" fmla="*/ 104 w 739"/>
              <a:gd name="T53" fmla="*/ 228 h 605"/>
              <a:gd name="T54" fmla="*/ 104 w 739"/>
              <a:gd name="T55" fmla="*/ 208 h 605"/>
              <a:gd name="T56" fmla="*/ 118 w 739"/>
              <a:gd name="T57" fmla="*/ 135 h 605"/>
              <a:gd name="T58" fmla="*/ 635 w 739"/>
              <a:gd name="T59" fmla="*/ 142 h 605"/>
              <a:gd name="T60" fmla="*/ 635 w 739"/>
              <a:gd name="T61" fmla="*/ 161 h 605"/>
              <a:gd name="T62" fmla="*/ 118 w 739"/>
              <a:gd name="T63" fmla="*/ 168 h 605"/>
              <a:gd name="T64" fmla="*/ 102 w 739"/>
              <a:gd name="T65" fmla="*/ 157 h 605"/>
              <a:gd name="T66" fmla="*/ 108 w 739"/>
              <a:gd name="T67" fmla="*/ 138 h 605"/>
              <a:gd name="T68" fmla="*/ 34 w 739"/>
              <a:gd name="T69" fmla="*/ 538 h 605"/>
              <a:gd name="T70" fmla="*/ 157 w 739"/>
              <a:gd name="T71" fmla="*/ 483 h 605"/>
              <a:gd name="T72" fmla="*/ 246 w 739"/>
              <a:gd name="T73" fmla="*/ 483 h 605"/>
              <a:gd name="T74" fmla="*/ 455 w 739"/>
              <a:gd name="T75" fmla="*/ 538 h 605"/>
              <a:gd name="T76" fmla="*/ 514 w 739"/>
              <a:gd name="T77" fmla="*/ 474 h 605"/>
              <a:gd name="T78" fmla="*/ 599 w 739"/>
              <a:gd name="T79" fmla="*/ 498 h 605"/>
              <a:gd name="T80" fmla="*/ 705 w 739"/>
              <a:gd name="T81" fmla="*/ 34 h 605"/>
              <a:gd name="T82" fmla="*/ 718 w 739"/>
              <a:gd name="T83" fmla="*/ 3 h 605"/>
              <a:gd name="T84" fmla="*/ 739 w 739"/>
              <a:gd name="T85" fmla="*/ 538 h 605"/>
              <a:gd name="T86" fmla="*/ 705 w 739"/>
              <a:gd name="T87" fmla="*/ 571 h 605"/>
              <a:gd name="T88" fmla="*/ 591 w 739"/>
              <a:gd name="T89" fmla="*/ 564 h 605"/>
              <a:gd name="T90" fmla="*/ 573 w 739"/>
              <a:gd name="T91" fmla="*/ 519 h 605"/>
              <a:gd name="T92" fmla="*/ 502 w 739"/>
              <a:gd name="T93" fmla="*/ 519 h 605"/>
              <a:gd name="T94" fmla="*/ 484 w 739"/>
              <a:gd name="T95" fmla="*/ 564 h 605"/>
              <a:gd name="T96" fmla="*/ 269 w 739"/>
              <a:gd name="T97" fmla="*/ 571 h 605"/>
              <a:gd name="T98" fmla="*/ 252 w 739"/>
              <a:gd name="T99" fmla="*/ 560 h 605"/>
              <a:gd name="T100" fmla="*/ 221 w 739"/>
              <a:gd name="T101" fmla="*/ 508 h 605"/>
              <a:gd name="T102" fmla="*/ 156 w 739"/>
              <a:gd name="T103" fmla="*/ 536 h 605"/>
              <a:gd name="T104" fmla="*/ 144 w 739"/>
              <a:gd name="T105" fmla="*/ 568 h 605"/>
              <a:gd name="T106" fmla="*/ 21 w 739"/>
              <a:gd name="T107" fmla="*/ 568 h 605"/>
              <a:gd name="T108" fmla="*/ 0 w 739"/>
              <a:gd name="T109" fmla="*/ 34 h 605"/>
              <a:gd name="T110" fmla="*/ 34 w 739"/>
              <a:gd name="T111" fmla="*/ 0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39" h="605">
                <a:moveTo>
                  <a:pt x="538" y="538"/>
                </a:moveTo>
                <a:lnTo>
                  <a:pt x="543" y="538"/>
                </a:lnTo>
                <a:lnTo>
                  <a:pt x="547" y="541"/>
                </a:lnTo>
                <a:lnTo>
                  <a:pt x="551" y="545"/>
                </a:lnTo>
                <a:lnTo>
                  <a:pt x="553" y="549"/>
                </a:lnTo>
                <a:lnTo>
                  <a:pt x="555" y="555"/>
                </a:lnTo>
                <a:lnTo>
                  <a:pt x="555" y="588"/>
                </a:lnTo>
                <a:lnTo>
                  <a:pt x="553" y="593"/>
                </a:lnTo>
                <a:lnTo>
                  <a:pt x="551" y="598"/>
                </a:lnTo>
                <a:lnTo>
                  <a:pt x="547" y="602"/>
                </a:lnTo>
                <a:lnTo>
                  <a:pt x="543" y="604"/>
                </a:lnTo>
                <a:lnTo>
                  <a:pt x="538" y="605"/>
                </a:lnTo>
                <a:lnTo>
                  <a:pt x="533" y="604"/>
                </a:lnTo>
                <a:lnTo>
                  <a:pt x="527" y="602"/>
                </a:lnTo>
                <a:lnTo>
                  <a:pt x="525" y="598"/>
                </a:lnTo>
                <a:lnTo>
                  <a:pt x="522" y="593"/>
                </a:lnTo>
                <a:lnTo>
                  <a:pt x="521" y="588"/>
                </a:lnTo>
                <a:lnTo>
                  <a:pt x="521" y="555"/>
                </a:lnTo>
                <a:lnTo>
                  <a:pt x="522" y="549"/>
                </a:lnTo>
                <a:lnTo>
                  <a:pt x="525" y="545"/>
                </a:lnTo>
                <a:lnTo>
                  <a:pt x="527" y="541"/>
                </a:lnTo>
                <a:lnTo>
                  <a:pt x="533" y="538"/>
                </a:lnTo>
                <a:lnTo>
                  <a:pt x="538" y="538"/>
                </a:lnTo>
                <a:close/>
                <a:moveTo>
                  <a:pt x="201" y="538"/>
                </a:moveTo>
                <a:lnTo>
                  <a:pt x="207" y="538"/>
                </a:lnTo>
                <a:lnTo>
                  <a:pt x="212" y="541"/>
                </a:lnTo>
                <a:lnTo>
                  <a:pt x="216" y="545"/>
                </a:lnTo>
                <a:lnTo>
                  <a:pt x="217" y="549"/>
                </a:lnTo>
                <a:lnTo>
                  <a:pt x="218" y="555"/>
                </a:lnTo>
                <a:lnTo>
                  <a:pt x="218" y="588"/>
                </a:lnTo>
                <a:lnTo>
                  <a:pt x="217" y="593"/>
                </a:lnTo>
                <a:lnTo>
                  <a:pt x="216" y="598"/>
                </a:lnTo>
                <a:lnTo>
                  <a:pt x="212" y="602"/>
                </a:lnTo>
                <a:lnTo>
                  <a:pt x="207" y="604"/>
                </a:lnTo>
                <a:lnTo>
                  <a:pt x="201" y="605"/>
                </a:lnTo>
                <a:lnTo>
                  <a:pt x="196" y="604"/>
                </a:lnTo>
                <a:lnTo>
                  <a:pt x="192" y="602"/>
                </a:lnTo>
                <a:lnTo>
                  <a:pt x="188" y="598"/>
                </a:lnTo>
                <a:lnTo>
                  <a:pt x="186" y="593"/>
                </a:lnTo>
                <a:lnTo>
                  <a:pt x="184" y="588"/>
                </a:lnTo>
                <a:lnTo>
                  <a:pt x="184" y="555"/>
                </a:lnTo>
                <a:lnTo>
                  <a:pt x="186" y="549"/>
                </a:lnTo>
                <a:lnTo>
                  <a:pt x="188" y="545"/>
                </a:lnTo>
                <a:lnTo>
                  <a:pt x="192" y="541"/>
                </a:lnTo>
                <a:lnTo>
                  <a:pt x="196" y="538"/>
                </a:lnTo>
                <a:lnTo>
                  <a:pt x="201" y="538"/>
                </a:lnTo>
                <a:close/>
                <a:moveTo>
                  <a:pt x="118" y="337"/>
                </a:moveTo>
                <a:lnTo>
                  <a:pt x="454" y="337"/>
                </a:lnTo>
                <a:lnTo>
                  <a:pt x="459" y="337"/>
                </a:lnTo>
                <a:lnTo>
                  <a:pt x="463" y="339"/>
                </a:lnTo>
                <a:lnTo>
                  <a:pt x="467" y="343"/>
                </a:lnTo>
                <a:lnTo>
                  <a:pt x="470" y="347"/>
                </a:lnTo>
                <a:lnTo>
                  <a:pt x="471" y="354"/>
                </a:lnTo>
                <a:lnTo>
                  <a:pt x="470" y="359"/>
                </a:lnTo>
                <a:lnTo>
                  <a:pt x="467" y="363"/>
                </a:lnTo>
                <a:lnTo>
                  <a:pt x="463" y="367"/>
                </a:lnTo>
                <a:lnTo>
                  <a:pt x="459" y="369"/>
                </a:lnTo>
                <a:lnTo>
                  <a:pt x="454" y="369"/>
                </a:lnTo>
                <a:lnTo>
                  <a:pt x="118" y="369"/>
                </a:lnTo>
                <a:lnTo>
                  <a:pt x="112" y="369"/>
                </a:lnTo>
                <a:lnTo>
                  <a:pt x="108" y="367"/>
                </a:lnTo>
                <a:lnTo>
                  <a:pt x="104" y="363"/>
                </a:lnTo>
                <a:lnTo>
                  <a:pt x="102" y="359"/>
                </a:lnTo>
                <a:lnTo>
                  <a:pt x="101" y="354"/>
                </a:lnTo>
                <a:lnTo>
                  <a:pt x="102" y="347"/>
                </a:lnTo>
                <a:lnTo>
                  <a:pt x="104" y="343"/>
                </a:lnTo>
                <a:lnTo>
                  <a:pt x="108" y="339"/>
                </a:lnTo>
                <a:lnTo>
                  <a:pt x="112" y="337"/>
                </a:lnTo>
                <a:lnTo>
                  <a:pt x="118" y="337"/>
                </a:lnTo>
                <a:close/>
                <a:moveTo>
                  <a:pt x="118" y="269"/>
                </a:moveTo>
                <a:lnTo>
                  <a:pt x="622" y="269"/>
                </a:lnTo>
                <a:lnTo>
                  <a:pt x="627" y="270"/>
                </a:lnTo>
                <a:lnTo>
                  <a:pt x="632" y="272"/>
                </a:lnTo>
                <a:lnTo>
                  <a:pt x="635" y="276"/>
                </a:lnTo>
                <a:lnTo>
                  <a:pt x="637" y="280"/>
                </a:lnTo>
                <a:lnTo>
                  <a:pt x="639" y="286"/>
                </a:lnTo>
                <a:lnTo>
                  <a:pt x="637" y="291"/>
                </a:lnTo>
                <a:lnTo>
                  <a:pt x="635" y="296"/>
                </a:lnTo>
                <a:lnTo>
                  <a:pt x="632" y="300"/>
                </a:lnTo>
                <a:lnTo>
                  <a:pt x="627" y="301"/>
                </a:lnTo>
                <a:lnTo>
                  <a:pt x="622" y="303"/>
                </a:lnTo>
                <a:lnTo>
                  <a:pt x="118" y="303"/>
                </a:lnTo>
                <a:lnTo>
                  <a:pt x="112" y="301"/>
                </a:lnTo>
                <a:lnTo>
                  <a:pt x="108" y="300"/>
                </a:lnTo>
                <a:lnTo>
                  <a:pt x="104" y="296"/>
                </a:lnTo>
                <a:lnTo>
                  <a:pt x="102" y="291"/>
                </a:lnTo>
                <a:lnTo>
                  <a:pt x="101" y="286"/>
                </a:lnTo>
                <a:lnTo>
                  <a:pt x="102" y="280"/>
                </a:lnTo>
                <a:lnTo>
                  <a:pt x="104" y="276"/>
                </a:lnTo>
                <a:lnTo>
                  <a:pt x="108" y="272"/>
                </a:lnTo>
                <a:lnTo>
                  <a:pt x="112" y="270"/>
                </a:lnTo>
                <a:lnTo>
                  <a:pt x="118" y="269"/>
                </a:lnTo>
                <a:close/>
                <a:moveTo>
                  <a:pt x="118" y="202"/>
                </a:moveTo>
                <a:lnTo>
                  <a:pt x="622" y="202"/>
                </a:lnTo>
                <a:lnTo>
                  <a:pt x="627" y="203"/>
                </a:lnTo>
                <a:lnTo>
                  <a:pt x="632" y="204"/>
                </a:lnTo>
                <a:lnTo>
                  <a:pt x="635" y="208"/>
                </a:lnTo>
                <a:lnTo>
                  <a:pt x="637" y="214"/>
                </a:lnTo>
                <a:lnTo>
                  <a:pt x="639" y="219"/>
                </a:lnTo>
                <a:lnTo>
                  <a:pt x="637" y="224"/>
                </a:lnTo>
                <a:lnTo>
                  <a:pt x="635" y="228"/>
                </a:lnTo>
                <a:lnTo>
                  <a:pt x="632" y="232"/>
                </a:lnTo>
                <a:lnTo>
                  <a:pt x="627" y="235"/>
                </a:lnTo>
                <a:lnTo>
                  <a:pt x="622" y="236"/>
                </a:lnTo>
                <a:lnTo>
                  <a:pt x="118" y="236"/>
                </a:lnTo>
                <a:lnTo>
                  <a:pt x="112" y="235"/>
                </a:lnTo>
                <a:lnTo>
                  <a:pt x="108" y="232"/>
                </a:lnTo>
                <a:lnTo>
                  <a:pt x="104" y="228"/>
                </a:lnTo>
                <a:lnTo>
                  <a:pt x="102" y="224"/>
                </a:lnTo>
                <a:lnTo>
                  <a:pt x="101" y="219"/>
                </a:lnTo>
                <a:lnTo>
                  <a:pt x="102" y="214"/>
                </a:lnTo>
                <a:lnTo>
                  <a:pt x="104" y="208"/>
                </a:lnTo>
                <a:lnTo>
                  <a:pt x="108" y="204"/>
                </a:lnTo>
                <a:lnTo>
                  <a:pt x="112" y="203"/>
                </a:lnTo>
                <a:lnTo>
                  <a:pt x="118" y="202"/>
                </a:lnTo>
                <a:close/>
                <a:moveTo>
                  <a:pt x="118" y="135"/>
                </a:moveTo>
                <a:lnTo>
                  <a:pt x="622" y="135"/>
                </a:lnTo>
                <a:lnTo>
                  <a:pt x="627" y="135"/>
                </a:lnTo>
                <a:lnTo>
                  <a:pt x="632" y="138"/>
                </a:lnTo>
                <a:lnTo>
                  <a:pt x="635" y="142"/>
                </a:lnTo>
                <a:lnTo>
                  <a:pt x="637" y="146"/>
                </a:lnTo>
                <a:lnTo>
                  <a:pt x="639" y="152"/>
                </a:lnTo>
                <a:lnTo>
                  <a:pt x="637" y="157"/>
                </a:lnTo>
                <a:lnTo>
                  <a:pt x="635" y="161"/>
                </a:lnTo>
                <a:lnTo>
                  <a:pt x="632" y="165"/>
                </a:lnTo>
                <a:lnTo>
                  <a:pt x="627" y="168"/>
                </a:lnTo>
                <a:lnTo>
                  <a:pt x="622" y="168"/>
                </a:lnTo>
                <a:lnTo>
                  <a:pt x="118" y="168"/>
                </a:lnTo>
                <a:lnTo>
                  <a:pt x="112" y="168"/>
                </a:lnTo>
                <a:lnTo>
                  <a:pt x="108" y="165"/>
                </a:lnTo>
                <a:lnTo>
                  <a:pt x="104" y="161"/>
                </a:lnTo>
                <a:lnTo>
                  <a:pt x="102" y="157"/>
                </a:lnTo>
                <a:lnTo>
                  <a:pt x="101" y="152"/>
                </a:lnTo>
                <a:lnTo>
                  <a:pt x="102" y="146"/>
                </a:lnTo>
                <a:lnTo>
                  <a:pt x="104" y="142"/>
                </a:lnTo>
                <a:lnTo>
                  <a:pt x="108" y="138"/>
                </a:lnTo>
                <a:lnTo>
                  <a:pt x="112" y="135"/>
                </a:lnTo>
                <a:lnTo>
                  <a:pt x="118" y="135"/>
                </a:lnTo>
                <a:close/>
                <a:moveTo>
                  <a:pt x="34" y="34"/>
                </a:moveTo>
                <a:lnTo>
                  <a:pt x="34" y="538"/>
                </a:lnTo>
                <a:lnTo>
                  <a:pt x="119" y="538"/>
                </a:lnTo>
                <a:lnTo>
                  <a:pt x="127" y="516"/>
                </a:lnTo>
                <a:lnTo>
                  <a:pt x="140" y="498"/>
                </a:lnTo>
                <a:lnTo>
                  <a:pt x="157" y="483"/>
                </a:lnTo>
                <a:lnTo>
                  <a:pt x="178" y="474"/>
                </a:lnTo>
                <a:lnTo>
                  <a:pt x="201" y="470"/>
                </a:lnTo>
                <a:lnTo>
                  <a:pt x="225" y="474"/>
                </a:lnTo>
                <a:lnTo>
                  <a:pt x="246" y="483"/>
                </a:lnTo>
                <a:lnTo>
                  <a:pt x="263" y="498"/>
                </a:lnTo>
                <a:lnTo>
                  <a:pt x="276" y="516"/>
                </a:lnTo>
                <a:lnTo>
                  <a:pt x="284" y="538"/>
                </a:lnTo>
                <a:lnTo>
                  <a:pt x="455" y="538"/>
                </a:lnTo>
                <a:lnTo>
                  <a:pt x="463" y="516"/>
                </a:lnTo>
                <a:lnTo>
                  <a:pt x="476" y="498"/>
                </a:lnTo>
                <a:lnTo>
                  <a:pt x="493" y="483"/>
                </a:lnTo>
                <a:lnTo>
                  <a:pt x="514" y="474"/>
                </a:lnTo>
                <a:lnTo>
                  <a:pt x="538" y="470"/>
                </a:lnTo>
                <a:lnTo>
                  <a:pt x="561" y="474"/>
                </a:lnTo>
                <a:lnTo>
                  <a:pt x="582" y="483"/>
                </a:lnTo>
                <a:lnTo>
                  <a:pt x="599" y="498"/>
                </a:lnTo>
                <a:lnTo>
                  <a:pt x="612" y="516"/>
                </a:lnTo>
                <a:lnTo>
                  <a:pt x="620" y="538"/>
                </a:lnTo>
                <a:lnTo>
                  <a:pt x="705" y="538"/>
                </a:lnTo>
                <a:lnTo>
                  <a:pt x="705" y="34"/>
                </a:lnTo>
                <a:lnTo>
                  <a:pt x="34" y="34"/>
                </a:lnTo>
                <a:close/>
                <a:moveTo>
                  <a:pt x="34" y="0"/>
                </a:moveTo>
                <a:lnTo>
                  <a:pt x="705" y="0"/>
                </a:lnTo>
                <a:lnTo>
                  <a:pt x="718" y="3"/>
                </a:lnTo>
                <a:lnTo>
                  <a:pt x="729" y="11"/>
                </a:lnTo>
                <a:lnTo>
                  <a:pt x="737" y="21"/>
                </a:lnTo>
                <a:lnTo>
                  <a:pt x="739" y="34"/>
                </a:lnTo>
                <a:lnTo>
                  <a:pt x="739" y="538"/>
                </a:lnTo>
                <a:lnTo>
                  <a:pt x="737" y="551"/>
                </a:lnTo>
                <a:lnTo>
                  <a:pt x="729" y="562"/>
                </a:lnTo>
                <a:lnTo>
                  <a:pt x="718" y="568"/>
                </a:lnTo>
                <a:lnTo>
                  <a:pt x="705" y="571"/>
                </a:lnTo>
                <a:lnTo>
                  <a:pt x="605" y="571"/>
                </a:lnTo>
                <a:lnTo>
                  <a:pt x="599" y="571"/>
                </a:lnTo>
                <a:lnTo>
                  <a:pt x="595" y="568"/>
                </a:lnTo>
                <a:lnTo>
                  <a:pt x="591" y="564"/>
                </a:lnTo>
                <a:lnTo>
                  <a:pt x="589" y="560"/>
                </a:lnTo>
                <a:lnTo>
                  <a:pt x="588" y="555"/>
                </a:lnTo>
                <a:lnTo>
                  <a:pt x="584" y="536"/>
                </a:lnTo>
                <a:lnTo>
                  <a:pt x="573" y="519"/>
                </a:lnTo>
                <a:lnTo>
                  <a:pt x="557" y="508"/>
                </a:lnTo>
                <a:lnTo>
                  <a:pt x="538" y="504"/>
                </a:lnTo>
                <a:lnTo>
                  <a:pt x="518" y="508"/>
                </a:lnTo>
                <a:lnTo>
                  <a:pt x="502" y="519"/>
                </a:lnTo>
                <a:lnTo>
                  <a:pt x="491" y="536"/>
                </a:lnTo>
                <a:lnTo>
                  <a:pt x="487" y="555"/>
                </a:lnTo>
                <a:lnTo>
                  <a:pt x="487" y="560"/>
                </a:lnTo>
                <a:lnTo>
                  <a:pt x="484" y="564"/>
                </a:lnTo>
                <a:lnTo>
                  <a:pt x="480" y="568"/>
                </a:lnTo>
                <a:lnTo>
                  <a:pt x="476" y="571"/>
                </a:lnTo>
                <a:lnTo>
                  <a:pt x="471" y="571"/>
                </a:lnTo>
                <a:lnTo>
                  <a:pt x="269" y="571"/>
                </a:lnTo>
                <a:lnTo>
                  <a:pt x="264" y="571"/>
                </a:lnTo>
                <a:lnTo>
                  <a:pt x="259" y="568"/>
                </a:lnTo>
                <a:lnTo>
                  <a:pt x="255" y="564"/>
                </a:lnTo>
                <a:lnTo>
                  <a:pt x="252" y="560"/>
                </a:lnTo>
                <a:lnTo>
                  <a:pt x="252" y="555"/>
                </a:lnTo>
                <a:lnTo>
                  <a:pt x="248" y="536"/>
                </a:lnTo>
                <a:lnTo>
                  <a:pt x="237" y="519"/>
                </a:lnTo>
                <a:lnTo>
                  <a:pt x="221" y="508"/>
                </a:lnTo>
                <a:lnTo>
                  <a:pt x="201" y="504"/>
                </a:lnTo>
                <a:lnTo>
                  <a:pt x="182" y="508"/>
                </a:lnTo>
                <a:lnTo>
                  <a:pt x="166" y="519"/>
                </a:lnTo>
                <a:lnTo>
                  <a:pt x="156" y="536"/>
                </a:lnTo>
                <a:lnTo>
                  <a:pt x="152" y="555"/>
                </a:lnTo>
                <a:lnTo>
                  <a:pt x="150" y="560"/>
                </a:lnTo>
                <a:lnTo>
                  <a:pt x="148" y="564"/>
                </a:lnTo>
                <a:lnTo>
                  <a:pt x="144" y="568"/>
                </a:lnTo>
                <a:lnTo>
                  <a:pt x="140" y="571"/>
                </a:lnTo>
                <a:lnTo>
                  <a:pt x="135" y="571"/>
                </a:lnTo>
                <a:lnTo>
                  <a:pt x="34" y="571"/>
                </a:lnTo>
                <a:lnTo>
                  <a:pt x="21" y="568"/>
                </a:lnTo>
                <a:lnTo>
                  <a:pt x="10" y="562"/>
                </a:lnTo>
                <a:lnTo>
                  <a:pt x="2" y="551"/>
                </a:lnTo>
                <a:lnTo>
                  <a:pt x="0" y="538"/>
                </a:lnTo>
                <a:lnTo>
                  <a:pt x="0" y="34"/>
                </a:lnTo>
                <a:lnTo>
                  <a:pt x="2" y="21"/>
                </a:lnTo>
                <a:lnTo>
                  <a:pt x="10" y="11"/>
                </a:lnTo>
                <a:lnTo>
                  <a:pt x="21" y="3"/>
                </a:lnTo>
                <a:lnTo>
                  <a:pt x="3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79" name="Freeform 2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279790" y="4135549"/>
            <a:ext cx="445595" cy="404900"/>
          </a:xfrm>
          <a:custGeom>
            <a:avLst/>
            <a:gdLst>
              <a:gd name="T0" fmla="*/ 665 w 865"/>
              <a:gd name="T1" fmla="*/ 716 h 786"/>
              <a:gd name="T2" fmla="*/ 667 w 865"/>
              <a:gd name="T3" fmla="*/ 773 h 786"/>
              <a:gd name="T4" fmla="*/ 649 w 865"/>
              <a:gd name="T5" fmla="*/ 786 h 786"/>
              <a:gd name="T6" fmla="*/ 629 w 865"/>
              <a:gd name="T7" fmla="*/ 773 h 786"/>
              <a:gd name="T8" fmla="*/ 632 w 865"/>
              <a:gd name="T9" fmla="*/ 716 h 786"/>
              <a:gd name="T10" fmla="*/ 373 w 865"/>
              <a:gd name="T11" fmla="*/ 708 h 786"/>
              <a:gd name="T12" fmla="*/ 391 w 865"/>
              <a:gd name="T13" fmla="*/ 721 h 786"/>
              <a:gd name="T14" fmla="*/ 389 w 865"/>
              <a:gd name="T15" fmla="*/ 779 h 786"/>
              <a:gd name="T16" fmla="*/ 366 w 865"/>
              <a:gd name="T17" fmla="*/ 785 h 786"/>
              <a:gd name="T18" fmla="*/ 353 w 865"/>
              <a:gd name="T19" fmla="*/ 767 h 786"/>
              <a:gd name="T20" fmla="*/ 361 w 865"/>
              <a:gd name="T21" fmla="*/ 712 h 786"/>
              <a:gd name="T22" fmla="*/ 569 w 865"/>
              <a:gd name="T23" fmla="*/ 472 h 786"/>
              <a:gd name="T24" fmla="*/ 589 w 865"/>
              <a:gd name="T25" fmla="*/ 485 h 786"/>
              <a:gd name="T26" fmla="*/ 581 w 865"/>
              <a:gd name="T27" fmla="*/ 508 h 786"/>
              <a:gd name="T28" fmla="*/ 288 w 865"/>
              <a:gd name="T29" fmla="*/ 510 h 786"/>
              <a:gd name="T30" fmla="*/ 275 w 865"/>
              <a:gd name="T31" fmla="*/ 492 h 786"/>
              <a:gd name="T32" fmla="*/ 288 w 865"/>
              <a:gd name="T33" fmla="*/ 474 h 786"/>
              <a:gd name="T34" fmla="*/ 733 w 865"/>
              <a:gd name="T35" fmla="*/ 394 h 786"/>
              <a:gd name="T36" fmla="*/ 747 w 865"/>
              <a:gd name="T37" fmla="*/ 413 h 786"/>
              <a:gd name="T38" fmla="*/ 733 w 865"/>
              <a:gd name="T39" fmla="*/ 432 h 786"/>
              <a:gd name="T40" fmla="*/ 283 w 865"/>
              <a:gd name="T41" fmla="*/ 429 h 786"/>
              <a:gd name="T42" fmla="*/ 276 w 865"/>
              <a:gd name="T43" fmla="*/ 407 h 786"/>
              <a:gd name="T44" fmla="*/ 294 w 865"/>
              <a:gd name="T45" fmla="*/ 394 h 786"/>
              <a:gd name="T46" fmla="*/ 738 w 865"/>
              <a:gd name="T47" fmla="*/ 318 h 786"/>
              <a:gd name="T48" fmla="*/ 746 w 865"/>
              <a:gd name="T49" fmla="*/ 340 h 786"/>
              <a:gd name="T50" fmla="*/ 728 w 865"/>
              <a:gd name="T51" fmla="*/ 354 h 786"/>
              <a:gd name="T52" fmla="*/ 279 w 865"/>
              <a:gd name="T53" fmla="*/ 345 h 786"/>
              <a:gd name="T54" fmla="*/ 279 w 865"/>
              <a:gd name="T55" fmla="*/ 323 h 786"/>
              <a:gd name="T56" fmla="*/ 196 w 865"/>
              <a:gd name="T57" fmla="*/ 196 h 786"/>
              <a:gd name="T58" fmla="*/ 301 w 865"/>
              <a:gd name="T59" fmla="*/ 661 h 786"/>
              <a:gd name="T60" fmla="*/ 400 w 865"/>
              <a:gd name="T61" fmla="*/ 633 h 786"/>
              <a:gd name="T62" fmla="*/ 470 w 865"/>
              <a:gd name="T63" fmla="*/ 708 h 786"/>
              <a:gd name="T64" fmla="*/ 597 w 865"/>
              <a:gd name="T65" fmla="*/ 644 h 786"/>
              <a:gd name="T66" fmla="*/ 700 w 865"/>
              <a:gd name="T67" fmla="*/ 644 h 786"/>
              <a:gd name="T68" fmla="*/ 826 w 865"/>
              <a:gd name="T69" fmla="*/ 708 h 786"/>
              <a:gd name="T70" fmla="*/ 826 w 865"/>
              <a:gd name="T71" fmla="*/ 157 h 786"/>
              <a:gd name="T72" fmla="*/ 865 w 865"/>
              <a:gd name="T73" fmla="*/ 196 h 786"/>
              <a:gd name="T74" fmla="*/ 840 w 865"/>
              <a:gd name="T75" fmla="*/ 744 h 786"/>
              <a:gd name="T76" fmla="*/ 716 w 865"/>
              <a:gd name="T77" fmla="*/ 743 h 786"/>
              <a:gd name="T78" fmla="*/ 704 w 865"/>
              <a:gd name="T79" fmla="*/ 709 h 786"/>
              <a:gd name="T80" fmla="*/ 649 w 865"/>
              <a:gd name="T81" fmla="*/ 669 h 786"/>
              <a:gd name="T82" fmla="*/ 593 w 865"/>
              <a:gd name="T83" fmla="*/ 709 h 786"/>
              <a:gd name="T84" fmla="*/ 581 w 865"/>
              <a:gd name="T85" fmla="*/ 743 h 786"/>
              <a:gd name="T86" fmla="*/ 446 w 865"/>
              <a:gd name="T87" fmla="*/ 746 h 786"/>
              <a:gd name="T88" fmla="*/ 432 w 865"/>
              <a:gd name="T89" fmla="*/ 727 h 786"/>
              <a:gd name="T90" fmla="*/ 391 w 865"/>
              <a:gd name="T91" fmla="*/ 671 h 786"/>
              <a:gd name="T92" fmla="*/ 326 w 865"/>
              <a:gd name="T93" fmla="*/ 692 h 786"/>
              <a:gd name="T94" fmla="*/ 310 w 865"/>
              <a:gd name="T95" fmla="*/ 739 h 786"/>
              <a:gd name="T96" fmla="*/ 196 w 865"/>
              <a:gd name="T97" fmla="*/ 747 h 786"/>
              <a:gd name="T98" fmla="*/ 157 w 865"/>
              <a:gd name="T99" fmla="*/ 708 h 786"/>
              <a:gd name="T100" fmla="*/ 181 w 865"/>
              <a:gd name="T101" fmla="*/ 161 h 786"/>
              <a:gd name="T102" fmla="*/ 683 w 865"/>
              <a:gd name="T103" fmla="*/ 2 h 786"/>
              <a:gd name="T104" fmla="*/ 708 w 865"/>
              <a:gd name="T105" fmla="*/ 98 h 786"/>
              <a:gd name="T106" fmla="*/ 694 w 865"/>
              <a:gd name="T107" fmla="*/ 117 h 786"/>
              <a:gd name="T108" fmla="*/ 671 w 865"/>
              <a:gd name="T109" fmla="*/ 110 h 786"/>
              <a:gd name="T110" fmla="*/ 39 w 865"/>
              <a:gd name="T111" fmla="*/ 39 h 786"/>
              <a:gd name="T112" fmla="*/ 110 w 865"/>
              <a:gd name="T113" fmla="*/ 555 h 786"/>
              <a:gd name="T114" fmla="*/ 116 w 865"/>
              <a:gd name="T115" fmla="*/ 577 h 786"/>
              <a:gd name="T116" fmla="*/ 98 w 865"/>
              <a:gd name="T117" fmla="*/ 590 h 786"/>
              <a:gd name="T118" fmla="*/ 3 w 865"/>
              <a:gd name="T119" fmla="*/ 566 h 786"/>
              <a:gd name="T120" fmla="*/ 10 w 865"/>
              <a:gd name="T121" fmla="*/ 11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65" h="786">
                <a:moveTo>
                  <a:pt x="649" y="708"/>
                </a:moveTo>
                <a:lnTo>
                  <a:pt x="654" y="709"/>
                </a:lnTo>
                <a:lnTo>
                  <a:pt x="660" y="712"/>
                </a:lnTo>
                <a:lnTo>
                  <a:pt x="665" y="716"/>
                </a:lnTo>
                <a:lnTo>
                  <a:pt x="667" y="721"/>
                </a:lnTo>
                <a:lnTo>
                  <a:pt x="669" y="727"/>
                </a:lnTo>
                <a:lnTo>
                  <a:pt x="669" y="767"/>
                </a:lnTo>
                <a:lnTo>
                  <a:pt x="667" y="773"/>
                </a:lnTo>
                <a:lnTo>
                  <a:pt x="665" y="779"/>
                </a:lnTo>
                <a:lnTo>
                  <a:pt x="660" y="782"/>
                </a:lnTo>
                <a:lnTo>
                  <a:pt x="654" y="785"/>
                </a:lnTo>
                <a:lnTo>
                  <a:pt x="649" y="786"/>
                </a:lnTo>
                <a:lnTo>
                  <a:pt x="643" y="785"/>
                </a:lnTo>
                <a:lnTo>
                  <a:pt x="637" y="782"/>
                </a:lnTo>
                <a:lnTo>
                  <a:pt x="632" y="779"/>
                </a:lnTo>
                <a:lnTo>
                  <a:pt x="629" y="773"/>
                </a:lnTo>
                <a:lnTo>
                  <a:pt x="628" y="767"/>
                </a:lnTo>
                <a:lnTo>
                  <a:pt x="628" y="727"/>
                </a:lnTo>
                <a:lnTo>
                  <a:pt x="629" y="721"/>
                </a:lnTo>
                <a:lnTo>
                  <a:pt x="632" y="716"/>
                </a:lnTo>
                <a:lnTo>
                  <a:pt x="637" y="712"/>
                </a:lnTo>
                <a:lnTo>
                  <a:pt x="643" y="709"/>
                </a:lnTo>
                <a:lnTo>
                  <a:pt x="649" y="708"/>
                </a:lnTo>
                <a:close/>
                <a:moveTo>
                  <a:pt x="373" y="708"/>
                </a:moveTo>
                <a:lnTo>
                  <a:pt x="380" y="709"/>
                </a:lnTo>
                <a:lnTo>
                  <a:pt x="385" y="712"/>
                </a:lnTo>
                <a:lnTo>
                  <a:pt x="389" y="716"/>
                </a:lnTo>
                <a:lnTo>
                  <a:pt x="391" y="721"/>
                </a:lnTo>
                <a:lnTo>
                  <a:pt x="393" y="727"/>
                </a:lnTo>
                <a:lnTo>
                  <a:pt x="393" y="767"/>
                </a:lnTo>
                <a:lnTo>
                  <a:pt x="391" y="773"/>
                </a:lnTo>
                <a:lnTo>
                  <a:pt x="389" y="779"/>
                </a:lnTo>
                <a:lnTo>
                  <a:pt x="385" y="782"/>
                </a:lnTo>
                <a:lnTo>
                  <a:pt x="380" y="785"/>
                </a:lnTo>
                <a:lnTo>
                  <a:pt x="373" y="786"/>
                </a:lnTo>
                <a:lnTo>
                  <a:pt x="366" y="785"/>
                </a:lnTo>
                <a:lnTo>
                  <a:pt x="361" y="782"/>
                </a:lnTo>
                <a:lnTo>
                  <a:pt x="357" y="779"/>
                </a:lnTo>
                <a:lnTo>
                  <a:pt x="355" y="773"/>
                </a:lnTo>
                <a:lnTo>
                  <a:pt x="353" y="767"/>
                </a:lnTo>
                <a:lnTo>
                  <a:pt x="353" y="727"/>
                </a:lnTo>
                <a:lnTo>
                  <a:pt x="355" y="721"/>
                </a:lnTo>
                <a:lnTo>
                  <a:pt x="357" y="716"/>
                </a:lnTo>
                <a:lnTo>
                  <a:pt x="361" y="712"/>
                </a:lnTo>
                <a:lnTo>
                  <a:pt x="366" y="709"/>
                </a:lnTo>
                <a:lnTo>
                  <a:pt x="373" y="708"/>
                </a:lnTo>
                <a:close/>
                <a:moveTo>
                  <a:pt x="294" y="472"/>
                </a:moveTo>
                <a:lnTo>
                  <a:pt x="569" y="472"/>
                </a:lnTo>
                <a:lnTo>
                  <a:pt x="576" y="474"/>
                </a:lnTo>
                <a:lnTo>
                  <a:pt x="581" y="476"/>
                </a:lnTo>
                <a:lnTo>
                  <a:pt x="586" y="480"/>
                </a:lnTo>
                <a:lnTo>
                  <a:pt x="589" y="485"/>
                </a:lnTo>
                <a:lnTo>
                  <a:pt x="589" y="492"/>
                </a:lnTo>
                <a:lnTo>
                  <a:pt x="589" y="498"/>
                </a:lnTo>
                <a:lnTo>
                  <a:pt x="586" y="504"/>
                </a:lnTo>
                <a:lnTo>
                  <a:pt x="581" y="508"/>
                </a:lnTo>
                <a:lnTo>
                  <a:pt x="576" y="510"/>
                </a:lnTo>
                <a:lnTo>
                  <a:pt x="569" y="511"/>
                </a:lnTo>
                <a:lnTo>
                  <a:pt x="294" y="511"/>
                </a:lnTo>
                <a:lnTo>
                  <a:pt x="288" y="510"/>
                </a:lnTo>
                <a:lnTo>
                  <a:pt x="283" y="508"/>
                </a:lnTo>
                <a:lnTo>
                  <a:pt x="279" y="504"/>
                </a:lnTo>
                <a:lnTo>
                  <a:pt x="276" y="498"/>
                </a:lnTo>
                <a:lnTo>
                  <a:pt x="275" y="492"/>
                </a:lnTo>
                <a:lnTo>
                  <a:pt x="276" y="485"/>
                </a:lnTo>
                <a:lnTo>
                  <a:pt x="279" y="480"/>
                </a:lnTo>
                <a:lnTo>
                  <a:pt x="283" y="476"/>
                </a:lnTo>
                <a:lnTo>
                  <a:pt x="288" y="474"/>
                </a:lnTo>
                <a:lnTo>
                  <a:pt x="294" y="472"/>
                </a:lnTo>
                <a:close/>
                <a:moveTo>
                  <a:pt x="294" y="394"/>
                </a:moveTo>
                <a:lnTo>
                  <a:pt x="728" y="394"/>
                </a:lnTo>
                <a:lnTo>
                  <a:pt x="733" y="394"/>
                </a:lnTo>
                <a:lnTo>
                  <a:pt x="738" y="398"/>
                </a:lnTo>
                <a:lnTo>
                  <a:pt x="743" y="402"/>
                </a:lnTo>
                <a:lnTo>
                  <a:pt x="746" y="407"/>
                </a:lnTo>
                <a:lnTo>
                  <a:pt x="747" y="413"/>
                </a:lnTo>
                <a:lnTo>
                  <a:pt x="746" y="419"/>
                </a:lnTo>
                <a:lnTo>
                  <a:pt x="743" y="425"/>
                </a:lnTo>
                <a:lnTo>
                  <a:pt x="738" y="429"/>
                </a:lnTo>
                <a:lnTo>
                  <a:pt x="733" y="432"/>
                </a:lnTo>
                <a:lnTo>
                  <a:pt x="728" y="433"/>
                </a:lnTo>
                <a:lnTo>
                  <a:pt x="294" y="433"/>
                </a:lnTo>
                <a:lnTo>
                  <a:pt x="288" y="432"/>
                </a:lnTo>
                <a:lnTo>
                  <a:pt x="283" y="429"/>
                </a:lnTo>
                <a:lnTo>
                  <a:pt x="279" y="425"/>
                </a:lnTo>
                <a:lnTo>
                  <a:pt x="276" y="419"/>
                </a:lnTo>
                <a:lnTo>
                  <a:pt x="275" y="413"/>
                </a:lnTo>
                <a:lnTo>
                  <a:pt x="276" y="407"/>
                </a:lnTo>
                <a:lnTo>
                  <a:pt x="279" y="402"/>
                </a:lnTo>
                <a:lnTo>
                  <a:pt x="283" y="398"/>
                </a:lnTo>
                <a:lnTo>
                  <a:pt x="288" y="394"/>
                </a:lnTo>
                <a:lnTo>
                  <a:pt x="294" y="394"/>
                </a:lnTo>
                <a:close/>
                <a:moveTo>
                  <a:pt x="294" y="315"/>
                </a:moveTo>
                <a:lnTo>
                  <a:pt x="728" y="315"/>
                </a:lnTo>
                <a:lnTo>
                  <a:pt x="733" y="315"/>
                </a:lnTo>
                <a:lnTo>
                  <a:pt x="738" y="318"/>
                </a:lnTo>
                <a:lnTo>
                  <a:pt x="743" y="323"/>
                </a:lnTo>
                <a:lnTo>
                  <a:pt x="746" y="328"/>
                </a:lnTo>
                <a:lnTo>
                  <a:pt x="747" y="335"/>
                </a:lnTo>
                <a:lnTo>
                  <a:pt x="746" y="340"/>
                </a:lnTo>
                <a:lnTo>
                  <a:pt x="743" y="345"/>
                </a:lnTo>
                <a:lnTo>
                  <a:pt x="738" y="350"/>
                </a:lnTo>
                <a:lnTo>
                  <a:pt x="733" y="353"/>
                </a:lnTo>
                <a:lnTo>
                  <a:pt x="728" y="354"/>
                </a:lnTo>
                <a:lnTo>
                  <a:pt x="294" y="354"/>
                </a:lnTo>
                <a:lnTo>
                  <a:pt x="288" y="353"/>
                </a:lnTo>
                <a:lnTo>
                  <a:pt x="283" y="350"/>
                </a:lnTo>
                <a:lnTo>
                  <a:pt x="279" y="345"/>
                </a:lnTo>
                <a:lnTo>
                  <a:pt x="276" y="340"/>
                </a:lnTo>
                <a:lnTo>
                  <a:pt x="275" y="335"/>
                </a:lnTo>
                <a:lnTo>
                  <a:pt x="276" y="328"/>
                </a:lnTo>
                <a:lnTo>
                  <a:pt x="279" y="323"/>
                </a:lnTo>
                <a:lnTo>
                  <a:pt x="283" y="318"/>
                </a:lnTo>
                <a:lnTo>
                  <a:pt x="288" y="315"/>
                </a:lnTo>
                <a:lnTo>
                  <a:pt x="294" y="315"/>
                </a:lnTo>
                <a:close/>
                <a:moveTo>
                  <a:pt x="196" y="196"/>
                </a:moveTo>
                <a:lnTo>
                  <a:pt x="196" y="708"/>
                </a:lnTo>
                <a:lnTo>
                  <a:pt x="277" y="708"/>
                </a:lnTo>
                <a:lnTo>
                  <a:pt x="285" y="683"/>
                </a:lnTo>
                <a:lnTo>
                  <a:pt x="301" y="661"/>
                </a:lnTo>
                <a:lnTo>
                  <a:pt x="322" y="644"/>
                </a:lnTo>
                <a:lnTo>
                  <a:pt x="345" y="633"/>
                </a:lnTo>
                <a:lnTo>
                  <a:pt x="373" y="629"/>
                </a:lnTo>
                <a:lnTo>
                  <a:pt x="400" y="633"/>
                </a:lnTo>
                <a:lnTo>
                  <a:pt x="425" y="644"/>
                </a:lnTo>
                <a:lnTo>
                  <a:pt x="445" y="661"/>
                </a:lnTo>
                <a:lnTo>
                  <a:pt x="461" y="683"/>
                </a:lnTo>
                <a:lnTo>
                  <a:pt x="470" y="708"/>
                </a:lnTo>
                <a:lnTo>
                  <a:pt x="552" y="708"/>
                </a:lnTo>
                <a:lnTo>
                  <a:pt x="561" y="683"/>
                </a:lnTo>
                <a:lnTo>
                  <a:pt x="576" y="661"/>
                </a:lnTo>
                <a:lnTo>
                  <a:pt x="597" y="644"/>
                </a:lnTo>
                <a:lnTo>
                  <a:pt x="622" y="633"/>
                </a:lnTo>
                <a:lnTo>
                  <a:pt x="649" y="629"/>
                </a:lnTo>
                <a:lnTo>
                  <a:pt x="675" y="633"/>
                </a:lnTo>
                <a:lnTo>
                  <a:pt x="700" y="644"/>
                </a:lnTo>
                <a:lnTo>
                  <a:pt x="721" y="661"/>
                </a:lnTo>
                <a:lnTo>
                  <a:pt x="735" y="683"/>
                </a:lnTo>
                <a:lnTo>
                  <a:pt x="745" y="708"/>
                </a:lnTo>
                <a:lnTo>
                  <a:pt x="826" y="708"/>
                </a:lnTo>
                <a:lnTo>
                  <a:pt x="826" y="196"/>
                </a:lnTo>
                <a:lnTo>
                  <a:pt x="196" y="196"/>
                </a:lnTo>
                <a:close/>
                <a:moveTo>
                  <a:pt x="196" y="157"/>
                </a:moveTo>
                <a:lnTo>
                  <a:pt x="826" y="157"/>
                </a:lnTo>
                <a:lnTo>
                  <a:pt x="840" y="161"/>
                </a:lnTo>
                <a:lnTo>
                  <a:pt x="853" y="168"/>
                </a:lnTo>
                <a:lnTo>
                  <a:pt x="861" y="182"/>
                </a:lnTo>
                <a:lnTo>
                  <a:pt x="865" y="196"/>
                </a:lnTo>
                <a:lnTo>
                  <a:pt x="865" y="708"/>
                </a:lnTo>
                <a:lnTo>
                  <a:pt x="861" y="724"/>
                </a:lnTo>
                <a:lnTo>
                  <a:pt x="853" y="735"/>
                </a:lnTo>
                <a:lnTo>
                  <a:pt x="840" y="744"/>
                </a:lnTo>
                <a:lnTo>
                  <a:pt x="826" y="747"/>
                </a:lnTo>
                <a:lnTo>
                  <a:pt x="728" y="747"/>
                </a:lnTo>
                <a:lnTo>
                  <a:pt x="721" y="746"/>
                </a:lnTo>
                <a:lnTo>
                  <a:pt x="716" y="743"/>
                </a:lnTo>
                <a:lnTo>
                  <a:pt x="711" y="739"/>
                </a:lnTo>
                <a:lnTo>
                  <a:pt x="708" y="734"/>
                </a:lnTo>
                <a:lnTo>
                  <a:pt x="708" y="727"/>
                </a:lnTo>
                <a:lnTo>
                  <a:pt x="704" y="709"/>
                </a:lnTo>
                <a:lnTo>
                  <a:pt x="696" y="692"/>
                </a:lnTo>
                <a:lnTo>
                  <a:pt x="683" y="680"/>
                </a:lnTo>
                <a:lnTo>
                  <a:pt x="667" y="671"/>
                </a:lnTo>
                <a:lnTo>
                  <a:pt x="649" y="669"/>
                </a:lnTo>
                <a:lnTo>
                  <a:pt x="629" y="671"/>
                </a:lnTo>
                <a:lnTo>
                  <a:pt x="614" y="680"/>
                </a:lnTo>
                <a:lnTo>
                  <a:pt x="601" y="692"/>
                </a:lnTo>
                <a:lnTo>
                  <a:pt x="593" y="709"/>
                </a:lnTo>
                <a:lnTo>
                  <a:pt x="589" y="727"/>
                </a:lnTo>
                <a:lnTo>
                  <a:pt x="589" y="734"/>
                </a:lnTo>
                <a:lnTo>
                  <a:pt x="586" y="739"/>
                </a:lnTo>
                <a:lnTo>
                  <a:pt x="581" y="743"/>
                </a:lnTo>
                <a:lnTo>
                  <a:pt x="576" y="746"/>
                </a:lnTo>
                <a:lnTo>
                  <a:pt x="569" y="747"/>
                </a:lnTo>
                <a:lnTo>
                  <a:pt x="452" y="747"/>
                </a:lnTo>
                <a:lnTo>
                  <a:pt x="446" y="746"/>
                </a:lnTo>
                <a:lnTo>
                  <a:pt x="440" y="743"/>
                </a:lnTo>
                <a:lnTo>
                  <a:pt x="436" y="739"/>
                </a:lnTo>
                <a:lnTo>
                  <a:pt x="433" y="734"/>
                </a:lnTo>
                <a:lnTo>
                  <a:pt x="432" y="727"/>
                </a:lnTo>
                <a:lnTo>
                  <a:pt x="429" y="709"/>
                </a:lnTo>
                <a:lnTo>
                  <a:pt x="421" y="692"/>
                </a:lnTo>
                <a:lnTo>
                  <a:pt x="408" y="680"/>
                </a:lnTo>
                <a:lnTo>
                  <a:pt x="391" y="671"/>
                </a:lnTo>
                <a:lnTo>
                  <a:pt x="373" y="669"/>
                </a:lnTo>
                <a:lnTo>
                  <a:pt x="355" y="671"/>
                </a:lnTo>
                <a:lnTo>
                  <a:pt x="339" y="680"/>
                </a:lnTo>
                <a:lnTo>
                  <a:pt x="326" y="692"/>
                </a:lnTo>
                <a:lnTo>
                  <a:pt x="317" y="709"/>
                </a:lnTo>
                <a:lnTo>
                  <a:pt x="314" y="727"/>
                </a:lnTo>
                <a:lnTo>
                  <a:pt x="313" y="734"/>
                </a:lnTo>
                <a:lnTo>
                  <a:pt x="310" y="739"/>
                </a:lnTo>
                <a:lnTo>
                  <a:pt x="306" y="743"/>
                </a:lnTo>
                <a:lnTo>
                  <a:pt x="301" y="746"/>
                </a:lnTo>
                <a:lnTo>
                  <a:pt x="294" y="747"/>
                </a:lnTo>
                <a:lnTo>
                  <a:pt x="196" y="747"/>
                </a:lnTo>
                <a:lnTo>
                  <a:pt x="181" y="744"/>
                </a:lnTo>
                <a:lnTo>
                  <a:pt x="169" y="735"/>
                </a:lnTo>
                <a:lnTo>
                  <a:pt x="160" y="724"/>
                </a:lnTo>
                <a:lnTo>
                  <a:pt x="157" y="708"/>
                </a:lnTo>
                <a:lnTo>
                  <a:pt x="157" y="196"/>
                </a:lnTo>
                <a:lnTo>
                  <a:pt x="160" y="182"/>
                </a:lnTo>
                <a:lnTo>
                  <a:pt x="169" y="168"/>
                </a:lnTo>
                <a:lnTo>
                  <a:pt x="181" y="161"/>
                </a:lnTo>
                <a:lnTo>
                  <a:pt x="196" y="157"/>
                </a:lnTo>
                <a:close/>
                <a:moveTo>
                  <a:pt x="39" y="0"/>
                </a:moveTo>
                <a:lnTo>
                  <a:pt x="669" y="0"/>
                </a:lnTo>
                <a:lnTo>
                  <a:pt x="683" y="2"/>
                </a:lnTo>
                <a:lnTo>
                  <a:pt x="696" y="11"/>
                </a:lnTo>
                <a:lnTo>
                  <a:pt x="704" y="23"/>
                </a:lnTo>
                <a:lnTo>
                  <a:pt x="708" y="39"/>
                </a:lnTo>
                <a:lnTo>
                  <a:pt x="708" y="98"/>
                </a:lnTo>
                <a:lnTo>
                  <a:pt x="707" y="104"/>
                </a:lnTo>
                <a:lnTo>
                  <a:pt x="704" y="110"/>
                </a:lnTo>
                <a:lnTo>
                  <a:pt x="699" y="114"/>
                </a:lnTo>
                <a:lnTo>
                  <a:pt x="694" y="117"/>
                </a:lnTo>
                <a:lnTo>
                  <a:pt x="688" y="117"/>
                </a:lnTo>
                <a:lnTo>
                  <a:pt x="682" y="117"/>
                </a:lnTo>
                <a:lnTo>
                  <a:pt x="677" y="114"/>
                </a:lnTo>
                <a:lnTo>
                  <a:pt x="671" y="110"/>
                </a:lnTo>
                <a:lnTo>
                  <a:pt x="669" y="104"/>
                </a:lnTo>
                <a:lnTo>
                  <a:pt x="669" y="98"/>
                </a:lnTo>
                <a:lnTo>
                  <a:pt x="669" y="39"/>
                </a:lnTo>
                <a:lnTo>
                  <a:pt x="39" y="39"/>
                </a:lnTo>
                <a:lnTo>
                  <a:pt x="39" y="551"/>
                </a:lnTo>
                <a:lnTo>
                  <a:pt x="98" y="551"/>
                </a:lnTo>
                <a:lnTo>
                  <a:pt x="105" y="552"/>
                </a:lnTo>
                <a:lnTo>
                  <a:pt x="110" y="555"/>
                </a:lnTo>
                <a:lnTo>
                  <a:pt x="114" y="559"/>
                </a:lnTo>
                <a:lnTo>
                  <a:pt x="116" y="564"/>
                </a:lnTo>
                <a:lnTo>
                  <a:pt x="118" y="570"/>
                </a:lnTo>
                <a:lnTo>
                  <a:pt x="116" y="577"/>
                </a:lnTo>
                <a:lnTo>
                  <a:pt x="114" y="582"/>
                </a:lnTo>
                <a:lnTo>
                  <a:pt x="110" y="586"/>
                </a:lnTo>
                <a:lnTo>
                  <a:pt x="105" y="589"/>
                </a:lnTo>
                <a:lnTo>
                  <a:pt x="98" y="590"/>
                </a:lnTo>
                <a:lnTo>
                  <a:pt x="39" y="590"/>
                </a:lnTo>
                <a:lnTo>
                  <a:pt x="24" y="587"/>
                </a:lnTo>
                <a:lnTo>
                  <a:pt x="10" y="578"/>
                </a:lnTo>
                <a:lnTo>
                  <a:pt x="3" y="566"/>
                </a:lnTo>
                <a:lnTo>
                  <a:pt x="0" y="551"/>
                </a:lnTo>
                <a:lnTo>
                  <a:pt x="0" y="39"/>
                </a:lnTo>
                <a:lnTo>
                  <a:pt x="3" y="23"/>
                </a:lnTo>
                <a:lnTo>
                  <a:pt x="10" y="11"/>
                </a:lnTo>
                <a:lnTo>
                  <a:pt x="24" y="2"/>
                </a:lnTo>
                <a:lnTo>
                  <a:pt x="3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80" name="Freeform 2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129592" y="4175729"/>
            <a:ext cx="445595" cy="324537"/>
          </a:xfrm>
          <a:custGeom>
            <a:avLst/>
            <a:gdLst>
              <a:gd name="T0" fmla="*/ 743 w 865"/>
              <a:gd name="T1" fmla="*/ 363 h 630"/>
              <a:gd name="T2" fmla="*/ 739 w 865"/>
              <a:gd name="T3" fmla="*/ 390 h 630"/>
              <a:gd name="T4" fmla="*/ 480 w 865"/>
              <a:gd name="T5" fmla="*/ 390 h 630"/>
              <a:gd name="T6" fmla="*/ 475 w 865"/>
              <a:gd name="T7" fmla="*/ 363 h 630"/>
              <a:gd name="T8" fmla="*/ 294 w 865"/>
              <a:gd name="T9" fmla="*/ 355 h 630"/>
              <a:gd name="T10" fmla="*/ 314 w 865"/>
              <a:gd name="T11" fmla="*/ 375 h 630"/>
              <a:gd name="T12" fmla="*/ 294 w 865"/>
              <a:gd name="T13" fmla="*/ 394 h 630"/>
              <a:gd name="T14" fmla="*/ 119 w 865"/>
              <a:gd name="T15" fmla="*/ 380 h 630"/>
              <a:gd name="T16" fmla="*/ 130 w 865"/>
              <a:gd name="T17" fmla="*/ 355 h 630"/>
              <a:gd name="T18" fmla="*/ 660 w 865"/>
              <a:gd name="T19" fmla="*/ 279 h 630"/>
              <a:gd name="T20" fmla="*/ 664 w 865"/>
              <a:gd name="T21" fmla="*/ 306 h 630"/>
              <a:gd name="T22" fmla="*/ 485 w 865"/>
              <a:gd name="T23" fmla="*/ 314 h 630"/>
              <a:gd name="T24" fmla="*/ 472 w 865"/>
              <a:gd name="T25" fmla="*/ 289 h 630"/>
              <a:gd name="T26" fmla="*/ 137 w 865"/>
              <a:gd name="T27" fmla="*/ 276 h 630"/>
              <a:gd name="T28" fmla="*/ 392 w 865"/>
              <a:gd name="T29" fmla="*/ 289 h 630"/>
              <a:gd name="T30" fmla="*/ 379 w 865"/>
              <a:gd name="T31" fmla="*/ 314 h 630"/>
              <a:gd name="T32" fmla="*/ 121 w 865"/>
              <a:gd name="T33" fmla="*/ 306 h 630"/>
              <a:gd name="T34" fmla="*/ 125 w 865"/>
              <a:gd name="T35" fmla="*/ 279 h 630"/>
              <a:gd name="T36" fmla="*/ 732 w 865"/>
              <a:gd name="T37" fmla="*/ 198 h 630"/>
              <a:gd name="T38" fmla="*/ 746 w 865"/>
              <a:gd name="T39" fmla="*/ 223 h 630"/>
              <a:gd name="T40" fmla="*/ 490 w 865"/>
              <a:gd name="T41" fmla="*/ 237 h 630"/>
              <a:gd name="T42" fmla="*/ 471 w 865"/>
              <a:gd name="T43" fmla="*/ 217 h 630"/>
              <a:gd name="T44" fmla="*/ 490 w 865"/>
              <a:gd name="T45" fmla="*/ 197 h 630"/>
              <a:gd name="T46" fmla="*/ 310 w 865"/>
              <a:gd name="T47" fmla="*/ 206 h 630"/>
              <a:gd name="T48" fmla="*/ 306 w 865"/>
              <a:gd name="T49" fmla="*/ 233 h 630"/>
              <a:gd name="T50" fmla="*/ 125 w 865"/>
              <a:gd name="T51" fmla="*/ 233 h 630"/>
              <a:gd name="T52" fmla="*/ 121 w 865"/>
              <a:gd name="T53" fmla="*/ 206 h 630"/>
              <a:gd name="T54" fmla="*/ 649 w 865"/>
              <a:gd name="T55" fmla="*/ 118 h 630"/>
              <a:gd name="T56" fmla="*/ 668 w 865"/>
              <a:gd name="T57" fmla="*/ 138 h 630"/>
              <a:gd name="T58" fmla="*/ 649 w 865"/>
              <a:gd name="T59" fmla="*/ 157 h 630"/>
              <a:gd name="T60" fmla="*/ 472 w 865"/>
              <a:gd name="T61" fmla="*/ 144 h 630"/>
              <a:gd name="T62" fmla="*/ 485 w 865"/>
              <a:gd name="T63" fmla="*/ 119 h 630"/>
              <a:gd name="T64" fmla="*/ 384 w 865"/>
              <a:gd name="T65" fmla="*/ 122 h 630"/>
              <a:gd name="T66" fmla="*/ 388 w 865"/>
              <a:gd name="T67" fmla="*/ 149 h 630"/>
              <a:gd name="T68" fmla="*/ 130 w 865"/>
              <a:gd name="T69" fmla="*/ 157 h 630"/>
              <a:gd name="T70" fmla="*/ 119 w 865"/>
              <a:gd name="T71" fmla="*/ 132 h 630"/>
              <a:gd name="T72" fmla="*/ 39 w 865"/>
              <a:gd name="T73" fmla="*/ 39 h 630"/>
              <a:gd name="T74" fmla="*/ 189 w 865"/>
              <a:gd name="T75" fmla="*/ 511 h 630"/>
              <a:gd name="T76" fmla="*/ 178 w 865"/>
              <a:gd name="T77" fmla="*/ 486 h 630"/>
              <a:gd name="T78" fmla="*/ 314 w 865"/>
              <a:gd name="T79" fmla="*/ 473 h 630"/>
              <a:gd name="T80" fmla="*/ 333 w 865"/>
              <a:gd name="T81" fmla="*/ 492 h 630"/>
              <a:gd name="T82" fmla="*/ 314 w 865"/>
              <a:gd name="T83" fmla="*/ 512 h 630"/>
              <a:gd name="T84" fmla="*/ 551 w 865"/>
              <a:gd name="T85" fmla="*/ 512 h 630"/>
              <a:gd name="T86" fmla="*/ 530 w 865"/>
              <a:gd name="T87" fmla="*/ 492 h 630"/>
              <a:gd name="T88" fmla="*/ 551 w 865"/>
              <a:gd name="T89" fmla="*/ 473 h 630"/>
              <a:gd name="T90" fmla="*/ 687 w 865"/>
              <a:gd name="T91" fmla="*/ 486 h 630"/>
              <a:gd name="T92" fmla="*/ 674 w 865"/>
              <a:gd name="T93" fmla="*/ 511 h 630"/>
              <a:gd name="T94" fmla="*/ 825 w 865"/>
              <a:gd name="T95" fmla="*/ 39 h 630"/>
              <a:gd name="T96" fmla="*/ 853 w 865"/>
              <a:gd name="T97" fmla="*/ 12 h 630"/>
              <a:gd name="T98" fmla="*/ 853 w 865"/>
              <a:gd name="T99" fmla="*/ 618 h 630"/>
              <a:gd name="T100" fmla="*/ 11 w 865"/>
              <a:gd name="T101" fmla="*/ 618 h 630"/>
              <a:gd name="T102" fmla="*/ 11 w 865"/>
              <a:gd name="T103" fmla="*/ 12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65" h="630">
                <a:moveTo>
                  <a:pt x="490" y="355"/>
                </a:moveTo>
                <a:lnTo>
                  <a:pt x="727" y="355"/>
                </a:lnTo>
                <a:lnTo>
                  <a:pt x="732" y="355"/>
                </a:lnTo>
                <a:lnTo>
                  <a:pt x="739" y="359"/>
                </a:lnTo>
                <a:lnTo>
                  <a:pt x="743" y="363"/>
                </a:lnTo>
                <a:lnTo>
                  <a:pt x="746" y="368"/>
                </a:lnTo>
                <a:lnTo>
                  <a:pt x="747" y="375"/>
                </a:lnTo>
                <a:lnTo>
                  <a:pt x="746" y="380"/>
                </a:lnTo>
                <a:lnTo>
                  <a:pt x="743" y="386"/>
                </a:lnTo>
                <a:lnTo>
                  <a:pt x="739" y="390"/>
                </a:lnTo>
                <a:lnTo>
                  <a:pt x="732" y="393"/>
                </a:lnTo>
                <a:lnTo>
                  <a:pt x="727" y="394"/>
                </a:lnTo>
                <a:lnTo>
                  <a:pt x="490" y="394"/>
                </a:lnTo>
                <a:lnTo>
                  <a:pt x="485" y="393"/>
                </a:lnTo>
                <a:lnTo>
                  <a:pt x="480" y="390"/>
                </a:lnTo>
                <a:lnTo>
                  <a:pt x="475" y="386"/>
                </a:lnTo>
                <a:lnTo>
                  <a:pt x="472" y="380"/>
                </a:lnTo>
                <a:lnTo>
                  <a:pt x="471" y="375"/>
                </a:lnTo>
                <a:lnTo>
                  <a:pt x="472" y="368"/>
                </a:lnTo>
                <a:lnTo>
                  <a:pt x="475" y="363"/>
                </a:lnTo>
                <a:lnTo>
                  <a:pt x="480" y="359"/>
                </a:lnTo>
                <a:lnTo>
                  <a:pt x="485" y="355"/>
                </a:lnTo>
                <a:lnTo>
                  <a:pt x="490" y="355"/>
                </a:lnTo>
                <a:close/>
                <a:moveTo>
                  <a:pt x="137" y="355"/>
                </a:moveTo>
                <a:lnTo>
                  <a:pt x="294" y="355"/>
                </a:lnTo>
                <a:lnTo>
                  <a:pt x="301" y="355"/>
                </a:lnTo>
                <a:lnTo>
                  <a:pt x="306" y="359"/>
                </a:lnTo>
                <a:lnTo>
                  <a:pt x="310" y="363"/>
                </a:lnTo>
                <a:lnTo>
                  <a:pt x="312" y="368"/>
                </a:lnTo>
                <a:lnTo>
                  <a:pt x="314" y="375"/>
                </a:lnTo>
                <a:lnTo>
                  <a:pt x="312" y="380"/>
                </a:lnTo>
                <a:lnTo>
                  <a:pt x="310" y="386"/>
                </a:lnTo>
                <a:lnTo>
                  <a:pt x="306" y="390"/>
                </a:lnTo>
                <a:lnTo>
                  <a:pt x="301" y="393"/>
                </a:lnTo>
                <a:lnTo>
                  <a:pt x="294" y="394"/>
                </a:lnTo>
                <a:lnTo>
                  <a:pt x="137" y="394"/>
                </a:lnTo>
                <a:lnTo>
                  <a:pt x="130" y="393"/>
                </a:lnTo>
                <a:lnTo>
                  <a:pt x="125" y="390"/>
                </a:lnTo>
                <a:lnTo>
                  <a:pt x="121" y="386"/>
                </a:lnTo>
                <a:lnTo>
                  <a:pt x="119" y="380"/>
                </a:lnTo>
                <a:lnTo>
                  <a:pt x="117" y="375"/>
                </a:lnTo>
                <a:lnTo>
                  <a:pt x="119" y="368"/>
                </a:lnTo>
                <a:lnTo>
                  <a:pt x="121" y="363"/>
                </a:lnTo>
                <a:lnTo>
                  <a:pt x="125" y="359"/>
                </a:lnTo>
                <a:lnTo>
                  <a:pt x="130" y="355"/>
                </a:lnTo>
                <a:lnTo>
                  <a:pt x="137" y="355"/>
                </a:lnTo>
                <a:close/>
                <a:moveTo>
                  <a:pt x="490" y="276"/>
                </a:moveTo>
                <a:lnTo>
                  <a:pt x="649" y="276"/>
                </a:lnTo>
                <a:lnTo>
                  <a:pt x="654" y="276"/>
                </a:lnTo>
                <a:lnTo>
                  <a:pt x="660" y="279"/>
                </a:lnTo>
                <a:lnTo>
                  <a:pt x="664" y="284"/>
                </a:lnTo>
                <a:lnTo>
                  <a:pt x="667" y="289"/>
                </a:lnTo>
                <a:lnTo>
                  <a:pt x="668" y="296"/>
                </a:lnTo>
                <a:lnTo>
                  <a:pt x="667" y="301"/>
                </a:lnTo>
                <a:lnTo>
                  <a:pt x="664" y="306"/>
                </a:lnTo>
                <a:lnTo>
                  <a:pt x="660" y="312"/>
                </a:lnTo>
                <a:lnTo>
                  <a:pt x="654" y="314"/>
                </a:lnTo>
                <a:lnTo>
                  <a:pt x="649" y="316"/>
                </a:lnTo>
                <a:lnTo>
                  <a:pt x="490" y="316"/>
                </a:lnTo>
                <a:lnTo>
                  <a:pt x="485" y="314"/>
                </a:lnTo>
                <a:lnTo>
                  <a:pt x="480" y="312"/>
                </a:lnTo>
                <a:lnTo>
                  <a:pt x="475" y="306"/>
                </a:lnTo>
                <a:lnTo>
                  <a:pt x="472" y="301"/>
                </a:lnTo>
                <a:lnTo>
                  <a:pt x="471" y="296"/>
                </a:lnTo>
                <a:lnTo>
                  <a:pt x="472" y="289"/>
                </a:lnTo>
                <a:lnTo>
                  <a:pt x="475" y="284"/>
                </a:lnTo>
                <a:lnTo>
                  <a:pt x="480" y="279"/>
                </a:lnTo>
                <a:lnTo>
                  <a:pt x="485" y="276"/>
                </a:lnTo>
                <a:lnTo>
                  <a:pt x="490" y="276"/>
                </a:lnTo>
                <a:close/>
                <a:moveTo>
                  <a:pt x="137" y="276"/>
                </a:moveTo>
                <a:lnTo>
                  <a:pt x="373" y="276"/>
                </a:lnTo>
                <a:lnTo>
                  <a:pt x="379" y="276"/>
                </a:lnTo>
                <a:lnTo>
                  <a:pt x="384" y="279"/>
                </a:lnTo>
                <a:lnTo>
                  <a:pt x="388" y="284"/>
                </a:lnTo>
                <a:lnTo>
                  <a:pt x="392" y="289"/>
                </a:lnTo>
                <a:lnTo>
                  <a:pt x="392" y="296"/>
                </a:lnTo>
                <a:lnTo>
                  <a:pt x="392" y="301"/>
                </a:lnTo>
                <a:lnTo>
                  <a:pt x="388" y="306"/>
                </a:lnTo>
                <a:lnTo>
                  <a:pt x="384" y="312"/>
                </a:lnTo>
                <a:lnTo>
                  <a:pt x="379" y="314"/>
                </a:lnTo>
                <a:lnTo>
                  <a:pt x="373" y="316"/>
                </a:lnTo>
                <a:lnTo>
                  <a:pt x="137" y="316"/>
                </a:lnTo>
                <a:lnTo>
                  <a:pt x="130" y="314"/>
                </a:lnTo>
                <a:lnTo>
                  <a:pt x="125" y="312"/>
                </a:lnTo>
                <a:lnTo>
                  <a:pt x="121" y="306"/>
                </a:lnTo>
                <a:lnTo>
                  <a:pt x="119" y="301"/>
                </a:lnTo>
                <a:lnTo>
                  <a:pt x="117" y="296"/>
                </a:lnTo>
                <a:lnTo>
                  <a:pt x="119" y="289"/>
                </a:lnTo>
                <a:lnTo>
                  <a:pt x="121" y="284"/>
                </a:lnTo>
                <a:lnTo>
                  <a:pt x="125" y="279"/>
                </a:lnTo>
                <a:lnTo>
                  <a:pt x="130" y="276"/>
                </a:lnTo>
                <a:lnTo>
                  <a:pt x="137" y="276"/>
                </a:lnTo>
                <a:close/>
                <a:moveTo>
                  <a:pt x="490" y="197"/>
                </a:moveTo>
                <a:lnTo>
                  <a:pt x="727" y="197"/>
                </a:lnTo>
                <a:lnTo>
                  <a:pt x="732" y="198"/>
                </a:lnTo>
                <a:lnTo>
                  <a:pt x="739" y="200"/>
                </a:lnTo>
                <a:lnTo>
                  <a:pt x="743" y="206"/>
                </a:lnTo>
                <a:lnTo>
                  <a:pt x="746" y="211"/>
                </a:lnTo>
                <a:lnTo>
                  <a:pt x="747" y="217"/>
                </a:lnTo>
                <a:lnTo>
                  <a:pt x="746" y="223"/>
                </a:lnTo>
                <a:lnTo>
                  <a:pt x="743" y="228"/>
                </a:lnTo>
                <a:lnTo>
                  <a:pt x="739" y="233"/>
                </a:lnTo>
                <a:lnTo>
                  <a:pt x="732" y="236"/>
                </a:lnTo>
                <a:lnTo>
                  <a:pt x="727" y="237"/>
                </a:lnTo>
                <a:lnTo>
                  <a:pt x="490" y="237"/>
                </a:lnTo>
                <a:lnTo>
                  <a:pt x="485" y="236"/>
                </a:lnTo>
                <a:lnTo>
                  <a:pt x="480" y="233"/>
                </a:lnTo>
                <a:lnTo>
                  <a:pt x="475" y="228"/>
                </a:lnTo>
                <a:lnTo>
                  <a:pt x="472" y="223"/>
                </a:lnTo>
                <a:lnTo>
                  <a:pt x="471" y="217"/>
                </a:lnTo>
                <a:lnTo>
                  <a:pt x="472" y="211"/>
                </a:lnTo>
                <a:lnTo>
                  <a:pt x="475" y="206"/>
                </a:lnTo>
                <a:lnTo>
                  <a:pt x="480" y="200"/>
                </a:lnTo>
                <a:lnTo>
                  <a:pt x="485" y="198"/>
                </a:lnTo>
                <a:lnTo>
                  <a:pt x="490" y="197"/>
                </a:lnTo>
                <a:close/>
                <a:moveTo>
                  <a:pt x="137" y="197"/>
                </a:moveTo>
                <a:lnTo>
                  <a:pt x="294" y="197"/>
                </a:lnTo>
                <a:lnTo>
                  <a:pt x="301" y="198"/>
                </a:lnTo>
                <a:lnTo>
                  <a:pt x="306" y="200"/>
                </a:lnTo>
                <a:lnTo>
                  <a:pt x="310" y="206"/>
                </a:lnTo>
                <a:lnTo>
                  <a:pt x="312" y="211"/>
                </a:lnTo>
                <a:lnTo>
                  <a:pt x="314" y="217"/>
                </a:lnTo>
                <a:lnTo>
                  <a:pt x="312" y="223"/>
                </a:lnTo>
                <a:lnTo>
                  <a:pt x="310" y="228"/>
                </a:lnTo>
                <a:lnTo>
                  <a:pt x="306" y="233"/>
                </a:lnTo>
                <a:lnTo>
                  <a:pt x="301" y="236"/>
                </a:lnTo>
                <a:lnTo>
                  <a:pt x="294" y="237"/>
                </a:lnTo>
                <a:lnTo>
                  <a:pt x="137" y="237"/>
                </a:lnTo>
                <a:lnTo>
                  <a:pt x="130" y="236"/>
                </a:lnTo>
                <a:lnTo>
                  <a:pt x="125" y="233"/>
                </a:lnTo>
                <a:lnTo>
                  <a:pt x="121" y="228"/>
                </a:lnTo>
                <a:lnTo>
                  <a:pt x="119" y="223"/>
                </a:lnTo>
                <a:lnTo>
                  <a:pt x="117" y="217"/>
                </a:lnTo>
                <a:lnTo>
                  <a:pt x="119" y="211"/>
                </a:lnTo>
                <a:lnTo>
                  <a:pt x="121" y="206"/>
                </a:lnTo>
                <a:lnTo>
                  <a:pt x="125" y="200"/>
                </a:lnTo>
                <a:lnTo>
                  <a:pt x="130" y="198"/>
                </a:lnTo>
                <a:lnTo>
                  <a:pt x="137" y="197"/>
                </a:lnTo>
                <a:close/>
                <a:moveTo>
                  <a:pt x="490" y="118"/>
                </a:moveTo>
                <a:lnTo>
                  <a:pt x="649" y="118"/>
                </a:lnTo>
                <a:lnTo>
                  <a:pt x="654" y="119"/>
                </a:lnTo>
                <a:lnTo>
                  <a:pt x="660" y="122"/>
                </a:lnTo>
                <a:lnTo>
                  <a:pt x="664" y="127"/>
                </a:lnTo>
                <a:lnTo>
                  <a:pt x="667" y="132"/>
                </a:lnTo>
                <a:lnTo>
                  <a:pt x="668" y="138"/>
                </a:lnTo>
                <a:lnTo>
                  <a:pt x="667" y="144"/>
                </a:lnTo>
                <a:lnTo>
                  <a:pt x="664" y="149"/>
                </a:lnTo>
                <a:lnTo>
                  <a:pt x="660" y="155"/>
                </a:lnTo>
                <a:lnTo>
                  <a:pt x="654" y="157"/>
                </a:lnTo>
                <a:lnTo>
                  <a:pt x="649" y="157"/>
                </a:lnTo>
                <a:lnTo>
                  <a:pt x="490" y="157"/>
                </a:lnTo>
                <a:lnTo>
                  <a:pt x="485" y="157"/>
                </a:lnTo>
                <a:lnTo>
                  <a:pt x="480" y="155"/>
                </a:lnTo>
                <a:lnTo>
                  <a:pt x="475" y="149"/>
                </a:lnTo>
                <a:lnTo>
                  <a:pt x="472" y="144"/>
                </a:lnTo>
                <a:lnTo>
                  <a:pt x="471" y="138"/>
                </a:lnTo>
                <a:lnTo>
                  <a:pt x="472" y="132"/>
                </a:lnTo>
                <a:lnTo>
                  <a:pt x="475" y="127"/>
                </a:lnTo>
                <a:lnTo>
                  <a:pt x="480" y="122"/>
                </a:lnTo>
                <a:lnTo>
                  <a:pt x="485" y="119"/>
                </a:lnTo>
                <a:lnTo>
                  <a:pt x="490" y="118"/>
                </a:lnTo>
                <a:close/>
                <a:moveTo>
                  <a:pt x="137" y="118"/>
                </a:moveTo>
                <a:lnTo>
                  <a:pt x="373" y="118"/>
                </a:lnTo>
                <a:lnTo>
                  <a:pt x="379" y="119"/>
                </a:lnTo>
                <a:lnTo>
                  <a:pt x="384" y="122"/>
                </a:lnTo>
                <a:lnTo>
                  <a:pt x="388" y="127"/>
                </a:lnTo>
                <a:lnTo>
                  <a:pt x="392" y="132"/>
                </a:lnTo>
                <a:lnTo>
                  <a:pt x="392" y="138"/>
                </a:lnTo>
                <a:lnTo>
                  <a:pt x="392" y="144"/>
                </a:lnTo>
                <a:lnTo>
                  <a:pt x="388" y="149"/>
                </a:lnTo>
                <a:lnTo>
                  <a:pt x="384" y="155"/>
                </a:lnTo>
                <a:lnTo>
                  <a:pt x="379" y="157"/>
                </a:lnTo>
                <a:lnTo>
                  <a:pt x="373" y="157"/>
                </a:lnTo>
                <a:lnTo>
                  <a:pt x="137" y="157"/>
                </a:lnTo>
                <a:lnTo>
                  <a:pt x="130" y="157"/>
                </a:lnTo>
                <a:lnTo>
                  <a:pt x="125" y="155"/>
                </a:lnTo>
                <a:lnTo>
                  <a:pt x="121" y="149"/>
                </a:lnTo>
                <a:lnTo>
                  <a:pt x="119" y="144"/>
                </a:lnTo>
                <a:lnTo>
                  <a:pt x="117" y="138"/>
                </a:lnTo>
                <a:lnTo>
                  <a:pt x="119" y="132"/>
                </a:lnTo>
                <a:lnTo>
                  <a:pt x="121" y="127"/>
                </a:lnTo>
                <a:lnTo>
                  <a:pt x="125" y="122"/>
                </a:lnTo>
                <a:lnTo>
                  <a:pt x="130" y="119"/>
                </a:lnTo>
                <a:lnTo>
                  <a:pt x="137" y="118"/>
                </a:lnTo>
                <a:close/>
                <a:moveTo>
                  <a:pt x="39" y="39"/>
                </a:moveTo>
                <a:lnTo>
                  <a:pt x="39" y="591"/>
                </a:lnTo>
                <a:lnTo>
                  <a:pt x="235" y="591"/>
                </a:lnTo>
                <a:lnTo>
                  <a:pt x="235" y="512"/>
                </a:lnTo>
                <a:lnTo>
                  <a:pt x="196" y="512"/>
                </a:lnTo>
                <a:lnTo>
                  <a:pt x="189" y="511"/>
                </a:lnTo>
                <a:lnTo>
                  <a:pt x="184" y="508"/>
                </a:lnTo>
                <a:lnTo>
                  <a:pt x="180" y="504"/>
                </a:lnTo>
                <a:lnTo>
                  <a:pt x="178" y="499"/>
                </a:lnTo>
                <a:lnTo>
                  <a:pt x="176" y="492"/>
                </a:lnTo>
                <a:lnTo>
                  <a:pt x="178" y="486"/>
                </a:lnTo>
                <a:lnTo>
                  <a:pt x="180" y="481"/>
                </a:lnTo>
                <a:lnTo>
                  <a:pt x="184" y="477"/>
                </a:lnTo>
                <a:lnTo>
                  <a:pt x="189" y="474"/>
                </a:lnTo>
                <a:lnTo>
                  <a:pt x="196" y="473"/>
                </a:lnTo>
                <a:lnTo>
                  <a:pt x="314" y="473"/>
                </a:lnTo>
                <a:lnTo>
                  <a:pt x="320" y="474"/>
                </a:lnTo>
                <a:lnTo>
                  <a:pt x="325" y="477"/>
                </a:lnTo>
                <a:lnTo>
                  <a:pt x="329" y="481"/>
                </a:lnTo>
                <a:lnTo>
                  <a:pt x="332" y="486"/>
                </a:lnTo>
                <a:lnTo>
                  <a:pt x="333" y="492"/>
                </a:lnTo>
                <a:lnTo>
                  <a:pt x="332" y="499"/>
                </a:lnTo>
                <a:lnTo>
                  <a:pt x="329" y="504"/>
                </a:lnTo>
                <a:lnTo>
                  <a:pt x="325" y="508"/>
                </a:lnTo>
                <a:lnTo>
                  <a:pt x="320" y="511"/>
                </a:lnTo>
                <a:lnTo>
                  <a:pt x="314" y="512"/>
                </a:lnTo>
                <a:lnTo>
                  <a:pt x="274" y="512"/>
                </a:lnTo>
                <a:lnTo>
                  <a:pt x="274" y="591"/>
                </a:lnTo>
                <a:lnTo>
                  <a:pt x="590" y="591"/>
                </a:lnTo>
                <a:lnTo>
                  <a:pt x="590" y="512"/>
                </a:lnTo>
                <a:lnTo>
                  <a:pt x="551" y="512"/>
                </a:lnTo>
                <a:lnTo>
                  <a:pt x="544" y="511"/>
                </a:lnTo>
                <a:lnTo>
                  <a:pt x="539" y="508"/>
                </a:lnTo>
                <a:lnTo>
                  <a:pt x="534" y="504"/>
                </a:lnTo>
                <a:lnTo>
                  <a:pt x="531" y="499"/>
                </a:lnTo>
                <a:lnTo>
                  <a:pt x="530" y="492"/>
                </a:lnTo>
                <a:lnTo>
                  <a:pt x="531" y="486"/>
                </a:lnTo>
                <a:lnTo>
                  <a:pt x="534" y="481"/>
                </a:lnTo>
                <a:lnTo>
                  <a:pt x="539" y="477"/>
                </a:lnTo>
                <a:lnTo>
                  <a:pt x="544" y="474"/>
                </a:lnTo>
                <a:lnTo>
                  <a:pt x="551" y="473"/>
                </a:lnTo>
                <a:lnTo>
                  <a:pt x="668" y="473"/>
                </a:lnTo>
                <a:lnTo>
                  <a:pt x="674" y="474"/>
                </a:lnTo>
                <a:lnTo>
                  <a:pt x="680" y="477"/>
                </a:lnTo>
                <a:lnTo>
                  <a:pt x="684" y="481"/>
                </a:lnTo>
                <a:lnTo>
                  <a:pt x="687" y="486"/>
                </a:lnTo>
                <a:lnTo>
                  <a:pt x="688" y="492"/>
                </a:lnTo>
                <a:lnTo>
                  <a:pt x="687" y="499"/>
                </a:lnTo>
                <a:lnTo>
                  <a:pt x="684" y="504"/>
                </a:lnTo>
                <a:lnTo>
                  <a:pt x="680" y="508"/>
                </a:lnTo>
                <a:lnTo>
                  <a:pt x="674" y="511"/>
                </a:lnTo>
                <a:lnTo>
                  <a:pt x="668" y="512"/>
                </a:lnTo>
                <a:lnTo>
                  <a:pt x="629" y="512"/>
                </a:lnTo>
                <a:lnTo>
                  <a:pt x="629" y="591"/>
                </a:lnTo>
                <a:lnTo>
                  <a:pt x="825" y="591"/>
                </a:lnTo>
                <a:lnTo>
                  <a:pt x="825" y="39"/>
                </a:lnTo>
                <a:lnTo>
                  <a:pt x="39" y="39"/>
                </a:lnTo>
                <a:close/>
                <a:moveTo>
                  <a:pt x="39" y="0"/>
                </a:moveTo>
                <a:lnTo>
                  <a:pt x="825" y="0"/>
                </a:lnTo>
                <a:lnTo>
                  <a:pt x="841" y="4"/>
                </a:lnTo>
                <a:lnTo>
                  <a:pt x="853" y="12"/>
                </a:lnTo>
                <a:lnTo>
                  <a:pt x="862" y="25"/>
                </a:lnTo>
                <a:lnTo>
                  <a:pt x="865" y="39"/>
                </a:lnTo>
                <a:lnTo>
                  <a:pt x="865" y="591"/>
                </a:lnTo>
                <a:lnTo>
                  <a:pt x="862" y="606"/>
                </a:lnTo>
                <a:lnTo>
                  <a:pt x="853" y="618"/>
                </a:lnTo>
                <a:lnTo>
                  <a:pt x="841" y="627"/>
                </a:lnTo>
                <a:lnTo>
                  <a:pt x="825" y="630"/>
                </a:lnTo>
                <a:lnTo>
                  <a:pt x="39" y="630"/>
                </a:lnTo>
                <a:lnTo>
                  <a:pt x="23" y="627"/>
                </a:lnTo>
                <a:lnTo>
                  <a:pt x="11" y="618"/>
                </a:lnTo>
                <a:lnTo>
                  <a:pt x="2" y="606"/>
                </a:lnTo>
                <a:lnTo>
                  <a:pt x="0" y="591"/>
                </a:lnTo>
                <a:lnTo>
                  <a:pt x="0" y="39"/>
                </a:lnTo>
                <a:lnTo>
                  <a:pt x="2" y="25"/>
                </a:lnTo>
                <a:lnTo>
                  <a:pt x="11" y="12"/>
                </a:lnTo>
                <a:lnTo>
                  <a:pt x="23" y="4"/>
                </a:lnTo>
                <a:lnTo>
                  <a:pt x="3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81" name="Freeform 2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979395" y="4155638"/>
            <a:ext cx="445595" cy="364719"/>
          </a:xfrm>
          <a:custGeom>
            <a:avLst/>
            <a:gdLst>
              <a:gd name="T0" fmla="*/ 665 w 865"/>
              <a:gd name="T1" fmla="*/ 441 h 708"/>
              <a:gd name="T2" fmla="*/ 661 w 865"/>
              <a:gd name="T3" fmla="*/ 469 h 708"/>
              <a:gd name="T4" fmla="*/ 559 w 865"/>
              <a:gd name="T5" fmla="*/ 469 h 708"/>
              <a:gd name="T6" fmla="*/ 555 w 865"/>
              <a:gd name="T7" fmla="*/ 441 h 708"/>
              <a:gd name="T8" fmla="*/ 452 w 865"/>
              <a:gd name="T9" fmla="*/ 433 h 708"/>
              <a:gd name="T10" fmla="*/ 473 w 865"/>
              <a:gd name="T11" fmla="*/ 453 h 708"/>
              <a:gd name="T12" fmla="*/ 452 w 865"/>
              <a:gd name="T13" fmla="*/ 472 h 708"/>
              <a:gd name="T14" fmla="*/ 276 w 865"/>
              <a:gd name="T15" fmla="*/ 459 h 708"/>
              <a:gd name="T16" fmla="*/ 289 w 865"/>
              <a:gd name="T17" fmla="*/ 435 h 708"/>
              <a:gd name="T18" fmla="*/ 740 w 865"/>
              <a:gd name="T19" fmla="*/ 359 h 708"/>
              <a:gd name="T20" fmla="*/ 743 w 865"/>
              <a:gd name="T21" fmla="*/ 386 h 708"/>
              <a:gd name="T22" fmla="*/ 564 w 865"/>
              <a:gd name="T23" fmla="*/ 393 h 708"/>
              <a:gd name="T24" fmla="*/ 551 w 865"/>
              <a:gd name="T25" fmla="*/ 368 h 708"/>
              <a:gd name="T26" fmla="*/ 295 w 865"/>
              <a:gd name="T27" fmla="*/ 355 h 708"/>
              <a:gd name="T28" fmla="*/ 393 w 865"/>
              <a:gd name="T29" fmla="*/ 368 h 708"/>
              <a:gd name="T30" fmla="*/ 380 w 865"/>
              <a:gd name="T31" fmla="*/ 393 h 708"/>
              <a:gd name="T32" fmla="*/ 279 w 865"/>
              <a:gd name="T33" fmla="*/ 386 h 708"/>
              <a:gd name="T34" fmla="*/ 283 w 865"/>
              <a:gd name="T35" fmla="*/ 359 h 708"/>
              <a:gd name="T36" fmla="*/ 654 w 865"/>
              <a:gd name="T37" fmla="*/ 276 h 708"/>
              <a:gd name="T38" fmla="*/ 668 w 865"/>
              <a:gd name="T39" fmla="*/ 301 h 708"/>
              <a:gd name="T40" fmla="*/ 571 w 865"/>
              <a:gd name="T41" fmla="*/ 315 h 708"/>
              <a:gd name="T42" fmla="*/ 551 w 865"/>
              <a:gd name="T43" fmla="*/ 296 h 708"/>
              <a:gd name="T44" fmla="*/ 571 w 865"/>
              <a:gd name="T45" fmla="*/ 276 h 708"/>
              <a:gd name="T46" fmla="*/ 469 w 865"/>
              <a:gd name="T47" fmla="*/ 284 h 708"/>
              <a:gd name="T48" fmla="*/ 463 w 865"/>
              <a:gd name="T49" fmla="*/ 311 h 708"/>
              <a:gd name="T50" fmla="*/ 283 w 865"/>
              <a:gd name="T51" fmla="*/ 311 h 708"/>
              <a:gd name="T52" fmla="*/ 279 w 865"/>
              <a:gd name="T53" fmla="*/ 284 h 708"/>
              <a:gd name="T54" fmla="*/ 196 w 865"/>
              <a:gd name="T55" fmla="*/ 669 h 708"/>
              <a:gd name="T56" fmla="*/ 322 w 865"/>
              <a:gd name="T57" fmla="*/ 626 h 708"/>
              <a:gd name="T58" fmla="*/ 318 w 865"/>
              <a:gd name="T59" fmla="*/ 598 h 708"/>
              <a:gd name="T60" fmla="*/ 419 w 865"/>
              <a:gd name="T61" fmla="*/ 592 h 708"/>
              <a:gd name="T62" fmla="*/ 432 w 865"/>
              <a:gd name="T63" fmla="*/ 616 h 708"/>
              <a:gd name="T64" fmla="*/ 393 w 865"/>
              <a:gd name="T65" fmla="*/ 630 h 708"/>
              <a:gd name="T66" fmla="*/ 603 w 865"/>
              <a:gd name="T67" fmla="*/ 628 h 708"/>
              <a:gd name="T68" fmla="*/ 590 w 865"/>
              <a:gd name="T69" fmla="*/ 603 h 708"/>
              <a:gd name="T70" fmla="*/ 689 w 865"/>
              <a:gd name="T71" fmla="*/ 590 h 708"/>
              <a:gd name="T72" fmla="*/ 708 w 865"/>
              <a:gd name="T73" fmla="*/ 610 h 708"/>
              <a:gd name="T74" fmla="*/ 689 w 865"/>
              <a:gd name="T75" fmla="*/ 630 h 708"/>
              <a:gd name="T76" fmla="*/ 196 w 865"/>
              <a:gd name="T77" fmla="*/ 196 h 708"/>
              <a:gd name="T78" fmla="*/ 863 w 865"/>
              <a:gd name="T79" fmla="*/ 182 h 708"/>
              <a:gd name="T80" fmla="*/ 842 w 865"/>
              <a:gd name="T81" fmla="*/ 705 h 708"/>
              <a:gd name="T82" fmla="*/ 160 w 865"/>
              <a:gd name="T83" fmla="*/ 685 h 708"/>
              <a:gd name="T84" fmla="*/ 181 w 865"/>
              <a:gd name="T85" fmla="*/ 161 h 708"/>
              <a:gd name="T86" fmla="*/ 696 w 865"/>
              <a:gd name="T87" fmla="*/ 12 h 708"/>
              <a:gd name="T88" fmla="*/ 704 w 865"/>
              <a:gd name="T89" fmla="*/ 110 h 708"/>
              <a:gd name="T90" fmla="*/ 677 w 865"/>
              <a:gd name="T91" fmla="*/ 114 h 708"/>
              <a:gd name="T92" fmla="*/ 39 w 865"/>
              <a:gd name="T93" fmla="*/ 39 h 708"/>
              <a:gd name="T94" fmla="*/ 114 w 865"/>
              <a:gd name="T95" fmla="*/ 520 h 708"/>
              <a:gd name="T96" fmla="*/ 110 w 865"/>
              <a:gd name="T97" fmla="*/ 547 h 708"/>
              <a:gd name="T98" fmla="*/ 12 w 865"/>
              <a:gd name="T99" fmla="*/ 539 h 708"/>
              <a:gd name="T100" fmla="*/ 12 w 865"/>
              <a:gd name="T101" fmla="*/ 12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5" h="708">
                <a:moveTo>
                  <a:pt x="571" y="433"/>
                </a:moveTo>
                <a:lnTo>
                  <a:pt x="649" y="433"/>
                </a:lnTo>
                <a:lnTo>
                  <a:pt x="654" y="435"/>
                </a:lnTo>
                <a:lnTo>
                  <a:pt x="661" y="437"/>
                </a:lnTo>
                <a:lnTo>
                  <a:pt x="665" y="441"/>
                </a:lnTo>
                <a:lnTo>
                  <a:pt x="668" y="446"/>
                </a:lnTo>
                <a:lnTo>
                  <a:pt x="669" y="453"/>
                </a:lnTo>
                <a:lnTo>
                  <a:pt x="668" y="459"/>
                </a:lnTo>
                <a:lnTo>
                  <a:pt x="665" y="465"/>
                </a:lnTo>
                <a:lnTo>
                  <a:pt x="661" y="469"/>
                </a:lnTo>
                <a:lnTo>
                  <a:pt x="654" y="471"/>
                </a:lnTo>
                <a:lnTo>
                  <a:pt x="649" y="472"/>
                </a:lnTo>
                <a:lnTo>
                  <a:pt x="571" y="472"/>
                </a:lnTo>
                <a:lnTo>
                  <a:pt x="564" y="471"/>
                </a:lnTo>
                <a:lnTo>
                  <a:pt x="559" y="469"/>
                </a:lnTo>
                <a:lnTo>
                  <a:pt x="555" y="465"/>
                </a:lnTo>
                <a:lnTo>
                  <a:pt x="551" y="459"/>
                </a:lnTo>
                <a:lnTo>
                  <a:pt x="551" y="453"/>
                </a:lnTo>
                <a:lnTo>
                  <a:pt x="551" y="446"/>
                </a:lnTo>
                <a:lnTo>
                  <a:pt x="555" y="441"/>
                </a:lnTo>
                <a:lnTo>
                  <a:pt x="559" y="437"/>
                </a:lnTo>
                <a:lnTo>
                  <a:pt x="564" y="435"/>
                </a:lnTo>
                <a:lnTo>
                  <a:pt x="571" y="433"/>
                </a:lnTo>
                <a:close/>
                <a:moveTo>
                  <a:pt x="295" y="433"/>
                </a:moveTo>
                <a:lnTo>
                  <a:pt x="452" y="433"/>
                </a:lnTo>
                <a:lnTo>
                  <a:pt x="458" y="435"/>
                </a:lnTo>
                <a:lnTo>
                  <a:pt x="463" y="437"/>
                </a:lnTo>
                <a:lnTo>
                  <a:pt x="469" y="441"/>
                </a:lnTo>
                <a:lnTo>
                  <a:pt x="471" y="446"/>
                </a:lnTo>
                <a:lnTo>
                  <a:pt x="473" y="453"/>
                </a:lnTo>
                <a:lnTo>
                  <a:pt x="471" y="459"/>
                </a:lnTo>
                <a:lnTo>
                  <a:pt x="469" y="465"/>
                </a:lnTo>
                <a:lnTo>
                  <a:pt x="463" y="469"/>
                </a:lnTo>
                <a:lnTo>
                  <a:pt x="458" y="471"/>
                </a:lnTo>
                <a:lnTo>
                  <a:pt x="452" y="472"/>
                </a:lnTo>
                <a:lnTo>
                  <a:pt x="295" y="472"/>
                </a:lnTo>
                <a:lnTo>
                  <a:pt x="289" y="471"/>
                </a:lnTo>
                <a:lnTo>
                  <a:pt x="283" y="469"/>
                </a:lnTo>
                <a:lnTo>
                  <a:pt x="279" y="465"/>
                </a:lnTo>
                <a:lnTo>
                  <a:pt x="276" y="459"/>
                </a:lnTo>
                <a:lnTo>
                  <a:pt x="275" y="453"/>
                </a:lnTo>
                <a:lnTo>
                  <a:pt x="276" y="446"/>
                </a:lnTo>
                <a:lnTo>
                  <a:pt x="279" y="441"/>
                </a:lnTo>
                <a:lnTo>
                  <a:pt x="283" y="437"/>
                </a:lnTo>
                <a:lnTo>
                  <a:pt x="289" y="435"/>
                </a:lnTo>
                <a:lnTo>
                  <a:pt x="295" y="433"/>
                </a:lnTo>
                <a:close/>
                <a:moveTo>
                  <a:pt x="571" y="355"/>
                </a:moveTo>
                <a:lnTo>
                  <a:pt x="728" y="355"/>
                </a:lnTo>
                <a:lnTo>
                  <a:pt x="734" y="355"/>
                </a:lnTo>
                <a:lnTo>
                  <a:pt x="740" y="359"/>
                </a:lnTo>
                <a:lnTo>
                  <a:pt x="743" y="363"/>
                </a:lnTo>
                <a:lnTo>
                  <a:pt x="746" y="368"/>
                </a:lnTo>
                <a:lnTo>
                  <a:pt x="747" y="374"/>
                </a:lnTo>
                <a:lnTo>
                  <a:pt x="746" y="380"/>
                </a:lnTo>
                <a:lnTo>
                  <a:pt x="743" y="386"/>
                </a:lnTo>
                <a:lnTo>
                  <a:pt x="740" y="390"/>
                </a:lnTo>
                <a:lnTo>
                  <a:pt x="734" y="393"/>
                </a:lnTo>
                <a:lnTo>
                  <a:pt x="728" y="394"/>
                </a:lnTo>
                <a:lnTo>
                  <a:pt x="571" y="394"/>
                </a:lnTo>
                <a:lnTo>
                  <a:pt x="564" y="393"/>
                </a:lnTo>
                <a:lnTo>
                  <a:pt x="559" y="390"/>
                </a:lnTo>
                <a:lnTo>
                  <a:pt x="555" y="386"/>
                </a:lnTo>
                <a:lnTo>
                  <a:pt x="551" y="380"/>
                </a:lnTo>
                <a:lnTo>
                  <a:pt x="551" y="374"/>
                </a:lnTo>
                <a:lnTo>
                  <a:pt x="551" y="368"/>
                </a:lnTo>
                <a:lnTo>
                  <a:pt x="555" y="363"/>
                </a:lnTo>
                <a:lnTo>
                  <a:pt x="559" y="359"/>
                </a:lnTo>
                <a:lnTo>
                  <a:pt x="564" y="355"/>
                </a:lnTo>
                <a:lnTo>
                  <a:pt x="571" y="355"/>
                </a:lnTo>
                <a:close/>
                <a:moveTo>
                  <a:pt x="295" y="355"/>
                </a:moveTo>
                <a:lnTo>
                  <a:pt x="373" y="355"/>
                </a:lnTo>
                <a:lnTo>
                  <a:pt x="380" y="355"/>
                </a:lnTo>
                <a:lnTo>
                  <a:pt x="385" y="359"/>
                </a:lnTo>
                <a:lnTo>
                  <a:pt x="390" y="363"/>
                </a:lnTo>
                <a:lnTo>
                  <a:pt x="393" y="368"/>
                </a:lnTo>
                <a:lnTo>
                  <a:pt x="393" y="374"/>
                </a:lnTo>
                <a:lnTo>
                  <a:pt x="393" y="380"/>
                </a:lnTo>
                <a:lnTo>
                  <a:pt x="390" y="386"/>
                </a:lnTo>
                <a:lnTo>
                  <a:pt x="385" y="390"/>
                </a:lnTo>
                <a:lnTo>
                  <a:pt x="380" y="393"/>
                </a:lnTo>
                <a:lnTo>
                  <a:pt x="373" y="394"/>
                </a:lnTo>
                <a:lnTo>
                  <a:pt x="295" y="394"/>
                </a:lnTo>
                <a:lnTo>
                  <a:pt x="289" y="393"/>
                </a:lnTo>
                <a:lnTo>
                  <a:pt x="283" y="390"/>
                </a:lnTo>
                <a:lnTo>
                  <a:pt x="279" y="386"/>
                </a:lnTo>
                <a:lnTo>
                  <a:pt x="276" y="380"/>
                </a:lnTo>
                <a:lnTo>
                  <a:pt x="275" y="374"/>
                </a:lnTo>
                <a:lnTo>
                  <a:pt x="276" y="368"/>
                </a:lnTo>
                <a:lnTo>
                  <a:pt x="279" y="363"/>
                </a:lnTo>
                <a:lnTo>
                  <a:pt x="283" y="359"/>
                </a:lnTo>
                <a:lnTo>
                  <a:pt x="289" y="355"/>
                </a:lnTo>
                <a:lnTo>
                  <a:pt x="295" y="355"/>
                </a:lnTo>
                <a:close/>
                <a:moveTo>
                  <a:pt x="571" y="276"/>
                </a:moveTo>
                <a:lnTo>
                  <a:pt x="649" y="276"/>
                </a:lnTo>
                <a:lnTo>
                  <a:pt x="654" y="276"/>
                </a:lnTo>
                <a:lnTo>
                  <a:pt x="661" y="279"/>
                </a:lnTo>
                <a:lnTo>
                  <a:pt x="665" y="284"/>
                </a:lnTo>
                <a:lnTo>
                  <a:pt x="668" y="289"/>
                </a:lnTo>
                <a:lnTo>
                  <a:pt x="669" y="296"/>
                </a:lnTo>
                <a:lnTo>
                  <a:pt x="668" y="301"/>
                </a:lnTo>
                <a:lnTo>
                  <a:pt x="665" y="306"/>
                </a:lnTo>
                <a:lnTo>
                  <a:pt x="661" y="311"/>
                </a:lnTo>
                <a:lnTo>
                  <a:pt x="654" y="314"/>
                </a:lnTo>
                <a:lnTo>
                  <a:pt x="649" y="315"/>
                </a:lnTo>
                <a:lnTo>
                  <a:pt x="571" y="315"/>
                </a:lnTo>
                <a:lnTo>
                  <a:pt x="564" y="314"/>
                </a:lnTo>
                <a:lnTo>
                  <a:pt x="559" y="311"/>
                </a:lnTo>
                <a:lnTo>
                  <a:pt x="555" y="306"/>
                </a:lnTo>
                <a:lnTo>
                  <a:pt x="551" y="301"/>
                </a:lnTo>
                <a:lnTo>
                  <a:pt x="551" y="296"/>
                </a:lnTo>
                <a:lnTo>
                  <a:pt x="551" y="289"/>
                </a:lnTo>
                <a:lnTo>
                  <a:pt x="555" y="284"/>
                </a:lnTo>
                <a:lnTo>
                  <a:pt x="559" y="279"/>
                </a:lnTo>
                <a:lnTo>
                  <a:pt x="564" y="276"/>
                </a:lnTo>
                <a:lnTo>
                  <a:pt x="571" y="276"/>
                </a:lnTo>
                <a:close/>
                <a:moveTo>
                  <a:pt x="295" y="276"/>
                </a:moveTo>
                <a:lnTo>
                  <a:pt x="452" y="276"/>
                </a:lnTo>
                <a:lnTo>
                  <a:pt x="458" y="276"/>
                </a:lnTo>
                <a:lnTo>
                  <a:pt x="463" y="279"/>
                </a:lnTo>
                <a:lnTo>
                  <a:pt x="469" y="284"/>
                </a:lnTo>
                <a:lnTo>
                  <a:pt x="471" y="289"/>
                </a:lnTo>
                <a:lnTo>
                  <a:pt x="473" y="296"/>
                </a:lnTo>
                <a:lnTo>
                  <a:pt x="471" y="301"/>
                </a:lnTo>
                <a:lnTo>
                  <a:pt x="469" y="306"/>
                </a:lnTo>
                <a:lnTo>
                  <a:pt x="463" y="311"/>
                </a:lnTo>
                <a:lnTo>
                  <a:pt x="458" y="314"/>
                </a:lnTo>
                <a:lnTo>
                  <a:pt x="452" y="315"/>
                </a:lnTo>
                <a:lnTo>
                  <a:pt x="295" y="315"/>
                </a:lnTo>
                <a:lnTo>
                  <a:pt x="289" y="314"/>
                </a:lnTo>
                <a:lnTo>
                  <a:pt x="283" y="311"/>
                </a:lnTo>
                <a:lnTo>
                  <a:pt x="279" y="306"/>
                </a:lnTo>
                <a:lnTo>
                  <a:pt x="276" y="301"/>
                </a:lnTo>
                <a:lnTo>
                  <a:pt x="275" y="296"/>
                </a:lnTo>
                <a:lnTo>
                  <a:pt x="276" y="289"/>
                </a:lnTo>
                <a:lnTo>
                  <a:pt x="279" y="284"/>
                </a:lnTo>
                <a:lnTo>
                  <a:pt x="283" y="279"/>
                </a:lnTo>
                <a:lnTo>
                  <a:pt x="289" y="276"/>
                </a:lnTo>
                <a:lnTo>
                  <a:pt x="295" y="276"/>
                </a:lnTo>
                <a:close/>
                <a:moveTo>
                  <a:pt x="196" y="196"/>
                </a:moveTo>
                <a:lnTo>
                  <a:pt x="196" y="669"/>
                </a:lnTo>
                <a:lnTo>
                  <a:pt x="353" y="669"/>
                </a:lnTo>
                <a:lnTo>
                  <a:pt x="353" y="630"/>
                </a:lnTo>
                <a:lnTo>
                  <a:pt x="334" y="630"/>
                </a:lnTo>
                <a:lnTo>
                  <a:pt x="329" y="628"/>
                </a:lnTo>
                <a:lnTo>
                  <a:pt x="322" y="626"/>
                </a:lnTo>
                <a:lnTo>
                  <a:pt x="318" y="622"/>
                </a:lnTo>
                <a:lnTo>
                  <a:pt x="316" y="616"/>
                </a:lnTo>
                <a:lnTo>
                  <a:pt x="314" y="610"/>
                </a:lnTo>
                <a:lnTo>
                  <a:pt x="316" y="603"/>
                </a:lnTo>
                <a:lnTo>
                  <a:pt x="318" y="598"/>
                </a:lnTo>
                <a:lnTo>
                  <a:pt x="322" y="594"/>
                </a:lnTo>
                <a:lnTo>
                  <a:pt x="329" y="592"/>
                </a:lnTo>
                <a:lnTo>
                  <a:pt x="334" y="590"/>
                </a:lnTo>
                <a:lnTo>
                  <a:pt x="412" y="590"/>
                </a:lnTo>
                <a:lnTo>
                  <a:pt x="419" y="592"/>
                </a:lnTo>
                <a:lnTo>
                  <a:pt x="424" y="594"/>
                </a:lnTo>
                <a:lnTo>
                  <a:pt x="429" y="598"/>
                </a:lnTo>
                <a:lnTo>
                  <a:pt x="432" y="603"/>
                </a:lnTo>
                <a:lnTo>
                  <a:pt x="432" y="610"/>
                </a:lnTo>
                <a:lnTo>
                  <a:pt x="432" y="616"/>
                </a:lnTo>
                <a:lnTo>
                  <a:pt x="429" y="622"/>
                </a:lnTo>
                <a:lnTo>
                  <a:pt x="424" y="626"/>
                </a:lnTo>
                <a:lnTo>
                  <a:pt x="419" y="628"/>
                </a:lnTo>
                <a:lnTo>
                  <a:pt x="412" y="630"/>
                </a:lnTo>
                <a:lnTo>
                  <a:pt x="393" y="630"/>
                </a:lnTo>
                <a:lnTo>
                  <a:pt x="393" y="669"/>
                </a:lnTo>
                <a:lnTo>
                  <a:pt x="630" y="669"/>
                </a:lnTo>
                <a:lnTo>
                  <a:pt x="630" y="630"/>
                </a:lnTo>
                <a:lnTo>
                  <a:pt x="610" y="630"/>
                </a:lnTo>
                <a:lnTo>
                  <a:pt x="603" y="628"/>
                </a:lnTo>
                <a:lnTo>
                  <a:pt x="598" y="626"/>
                </a:lnTo>
                <a:lnTo>
                  <a:pt x="594" y="622"/>
                </a:lnTo>
                <a:lnTo>
                  <a:pt x="590" y="616"/>
                </a:lnTo>
                <a:lnTo>
                  <a:pt x="590" y="610"/>
                </a:lnTo>
                <a:lnTo>
                  <a:pt x="590" y="603"/>
                </a:lnTo>
                <a:lnTo>
                  <a:pt x="594" y="598"/>
                </a:lnTo>
                <a:lnTo>
                  <a:pt x="598" y="594"/>
                </a:lnTo>
                <a:lnTo>
                  <a:pt x="603" y="592"/>
                </a:lnTo>
                <a:lnTo>
                  <a:pt x="610" y="590"/>
                </a:lnTo>
                <a:lnTo>
                  <a:pt x="689" y="590"/>
                </a:lnTo>
                <a:lnTo>
                  <a:pt x="695" y="592"/>
                </a:lnTo>
                <a:lnTo>
                  <a:pt x="700" y="594"/>
                </a:lnTo>
                <a:lnTo>
                  <a:pt x="704" y="598"/>
                </a:lnTo>
                <a:lnTo>
                  <a:pt x="707" y="603"/>
                </a:lnTo>
                <a:lnTo>
                  <a:pt x="708" y="610"/>
                </a:lnTo>
                <a:lnTo>
                  <a:pt x="707" y="616"/>
                </a:lnTo>
                <a:lnTo>
                  <a:pt x="704" y="622"/>
                </a:lnTo>
                <a:lnTo>
                  <a:pt x="700" y="626"/>
                </a:lnTo>
                <a:lnTo>
                  <a:pt x="695" y="628"/>
                </a:lnTo>
                <a:lnTo>
                  <a:pt x="689" y="630"/>
                </a:lnTo>
                <a:lnTo>
                  <a:pt x="669" y="630"/>
                </a:lnTo>
                <a:lnTo>
                  <a:pt x="669" y="669"/>
                </a:lnTo>
                <a:lnTo>
                  <a:pt x="826" y="669"/>
                </a:lnTo>
                <a:lnTo>
                  <a:pt x="826" y="196"/>
                </a:lnTo>
                <a:lnTo>
                  <a:pt x="196" y="196"/>
                </a:lnTo>
                <a:close/>
                <a:moveTo>
                  <a:pt x="196" y="157"/>
                </a:moveTo>
                <a:lnTo>
                  <a:pt x="826" y="157"/>
                </a:lnTo>
                <a:lnTo>
                  <a:pt x="842" y="161"/>
                </a:lnTo>
                <a:lnTo>
                  <a:pt x="853" y="169"/>
                </a:lnTo>
                <a:lnTo>
                  <a:pt x="863" y="182"/>
                </a:lnTo>
                <a:lnTo>
                  <a:pt x="865" y="196"/>
                </a:lnTo>
                <a:lnTo>
                  <a:pt x="865" y="669"/>
                </a:lnTo>
                <a:lnTo>
                  <a:pt x="863" y="685"/>
                </a:lnTo>
                <a:lnTo>
                  <a:pt x="853" y="696"/>
                </a:lnTo>
                <a:lnTo>
                  <a:pt x="842" y="705"/>
                </a:lnTo>
                <a:lnTo>
                  <a:pt x="826" y="708"/>
                </a:lnTo>
                <a:lnTo>
                  <a:pt x="196" y="708"/>
                </a:lnTo>
                <a:lnTo>
                  <a:pt x="181" y="705"/>
                </a:lnTo>
                <a:lnTo>
                  <a:pt x="169" y="696"/>
                </a:lnTo>
                <a:lnTo>
                  <a:pt x="160" y="685"/>
                </a:lnTo>
                <a:lnTo>
                  <a:pt x="157" y="669"/>
                </a:lnTo>
                <a:lnTo>
                  <a:pt x="157" y="196"/>
                </a:lnTo>
                <a:lnTo>
                  <a:pt x="160" y="182"/>
                </a:lnTo>
                <a:lnTo>
                  <a:pt x="169" y="169"/>
                </a:lnTo>
                <a:lnTo>
                  <a:pt x="181" y="161"/>
                </a:lnTo>
                <a:lnTo>
                  <a:pt x="196" y="157"/>
                </a:lnTo>
                <a:close/>
                <a:moveTo>
                  <a:pt x="39" y="0"/>
                </a:moveTo>
                <a:lnTo>
                  <a:pt x="669" y="0"/>
                </a:lnTo>
                <a:lnTo>
                  <a:pt x="683" y="4"/>
                </a:lnTo>
                <a:lnTo>
                  <a:pt x="696" y="12"/>
                </a:lnTo>
                <a:lnTo>
                  <a:pt x="704" y="25"/>
                </a:lnTo>
                <a:lnTo>
                  <a:pt x="708" y="39"/>
                </a:lnTo>
                <a:lnTo>
                  <a:pt x="708" y="98"/>
                </a:lnTo>
                <a:lnTo>
                  <a:pt x="707" y="105"/>
                </a:lnTo>
                <a:lnTo>
                  <a:pt x="704" y="110"/>
                </a:lnTo>
                <a:lnTo>
                  <a:pt x="700" y="114"/>
                </a:lnTo>
                <a:lnTo>
                  <a:pt x="695" y="118"/>
                </a:lnTo>
                <a:lnTo>
                  <a:pt x="689" y="118"/>
                </a:lnTo>
                <a:lnTo>
                  <a:pt x="682" y="118"/>
                </a:lnTo>
                <a:lnTo>
                  <a:pt x="677" y="114"/>
                </a:lnTo>
                <a:lnTo>
                  <a:pt x="673" y="110"/>
                </a:lnTo>
                <a:lnTo>
                  <a:pt x="670" y="105"/>
                </a:lnTo>
                <a:lnTo>
                  <a:pt x="669" y="98"/>
                </a:lnTo>
                <a:lnTo>
                  <a:pt x="669" y="39"/>
                </a:lnTo>
                <a:lnTo>
                  <a:pt x="39" y="39"/>
                </a:lnTo>
                <a:lnTo>
                  <a:pt x="39" y="512"/>
                </a:lnTo>
                <a:lnTo>
                  <a:pt x="98" y="512"/>
                </a:lnTo>
                <a:lnTo>
                  <a:pt x="105" y="513"/>
                </a:lnTo>
                <a:lnTo>
                  <a:pt x="110" y="516"/>
                </a:lnTo>
                <a:lnTo>
                  <a:pt x="114" y="520"/>
                </a:lnTo>
                <a:lnTo>
                  <a:pt x="117" y="525"/>
                </a:lnTo>
                <a:lnTo>
                  <a:pt x="118" y="531"/>
                </a:lnTo>
                <a:lnTo>
                  <a:pt x="117" y="538"/>
                </a:lnTo>
                <a:lnTo>
                  <a:pt x="114" y="543"/>
                </a:lnTo>
                <a:lnTo>
                  <a:pt x="110" y="547"/>
                </a:lnTo>
                <a:lnTo>
                  <a:pt x="105" y="550"/>
                </a:lnTo>
                <a:lnTo>
                  <a:pt x="98" y="551"/>
                </a:lnTo>
                <a:lnTo>
                  <a:pt x="39" y="551"/>
                </a:lnTo>
                <a:lnTo>
                  <a:pt x="24" y="548"/>
                </a:lnTo>
                <a:lnTo>
                  <a:pt x="12" y="539"/>
                </a:lnTo>
                <a:lnTo>
                  <a:pt x="3" y="527"/>
                </a:lnTo>
                <a:lnTo>
                  <a:pt x="0" y="512"/>
                </a:lnTo>
                <a:lnTo>
                  <a:pt x="0" y="39"/>
                </a:lnTo>
                <a:lnTo>
                  <a:pt x="3" y="25"/>
                </a:lnTo>
                <a:lnTo>
                  <a:pt x="12" y="12"/>
                </a:lnTo>
                <a:lnTo>
                  <a:pt x="24" y="4"/>
                </a:lnTo>
                <a:lnTo>
                  <a:pt x="3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82" name="Freeform 2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829197" y="4155638"/>
            <a:ext cx="445595" cy="364719"/>
          </a:xfrm>
          <a:custGeom>
            <a:avLst/>
            <a:gdLst>
              <a:gd name="T0" fmla="*/ 744 w 865"/>
              <a:gd name="T1" fmla="*/ 558 h 708"/>
              <a:gd name="T2" fmla="*/ 740 w 865"/>
              <a:gd name="T3" fmla="*/ 585 h 708"/>
              <a:gd name="T4" fmla="*/ 244 w 865"/>
              <a:gd name="T5" fmla="*/ 585 h 708"/>
              <a:gd name="T6" fmla="*/ 240 w 865"/>
              <a:gd name="T7" fmla="*/ 558 h 708"/>
              <a:gd name="T8" fmla="*/ 728 w 865"/>
              <a:gd name="T9" fmla="*/ 471 h 708"/>
              <a:gd name="T10" fmla="*/ 748 w 865"/>
              <a:gd name="T11" fmla="*/ 491 h 708"/>
              <a:gd name="T12" fmla="*/ 728 w 865"/>
              <a:gd name="T13" fmla="*/ 511 h 708"/>
              <a:gd name="T14" fmla="*/ 237 w 865"/>
              <a:gd name="T15" fmla="*/ 498 h 708"/>
              <a:gd name="T16" fmla="*/ 249 w 865"/>
              <a:gd name="T17" fmla="*/ 473 h 708"/>
              <a:gd name="T18" fmla="*/ 740 w 865"/>
              <a:gd name="T19" fmla="*/ 397 h 708"/>
              <a:gd name="T20" fmla="*/ 744 w 865"/>
              <a:gd name="T21" fmla="*/ 424 h 708"/>
              <a:gd name="T22" fmla="*/ 564 w 865"/>
              <a:gd name="T23" fmla="*/ 431 h 708"/>
              <a:gd name="T24" fmla="*/ 551 w 865"/>
              <a:gd name="T25" fmla="*/ 406 h 708"/>
              <a:gd name="T26" fmla="*/ 570 w 865"/>
              <a:gd name="T27" fmla="*/ 314 h 708"/>
              <a:gd name="T28" fmla="*/ 746 w 865"/>
              <a:gd name="T29" fmla="*/ 327 h 708"/>
              <a:gd name="T30" fmla="*/ 733 w 865"/>
              <a:gd name="T31" fmla="*/ 352 h 708"/>
              <a:gd name="T32" fmla="*/ 554 w 865"/>
              <a:gd name="T33" fmla="*/ 346 h 708"/>
              <a:gd name="T34" fmla="*/ 559 w 865"/>
              <a:gd name="T35" fmla="*/ 318 h 708"/>
              <a:gd name="T36" fmla="*/ 432 w 865"/>
              <a:gd name="T37" fmla="*/ 393 h 708"/>
              <a:gd name="T38" fmla="*/ 733 w 865"/>
              <a:gd name="T39" fmla="*/ 237 h 708"/>
              <a:gd name="T40" fmla="*/ 746 w 865"/>
              <a:gd name="T41" fmla="*/ 262 h 708"/>
              <a:gd name="T42" fmla="*/ 570 w 865"/>
              <a:gd name="T43" fmla="*/ 275 h 708"/>
              <a:gd name="T44" fmla="*/ 550 w 865"/>
              <a:gd name="T45" fmla="*/ 255 h 708"/>
              <a:gd name="T46" fmla="*/ 570 w 865"/>
              <a:gd name="T47" fmla="*/ 236 h 708"/>
              <a:gd name="T48" fmla="*/ 467 w 865"/>
              <a:gd name="T49" fmla="*/ 244 h 708"/>
              <a:gd name="T50" fmla="*/ 467 w 865"/>
              <a:gd name="T51" fmla="*/ 424 h 708"/>
              <a:gd name="T52" fmla="*/ 249 w 865"/>
              <a:gd name="T53" fmla="*/ 431 h 708"/>
              <a:gd name="T54" fmla="*/ 236 w 865"/>
              <a:gd name="T55" fmla="*/ 255 h 708"/>
              <a:gd name="T56" fmla="*/ 255 w 865"/>
              <a:gd name="T57" fmla="*/ 236 h 708"/>
              <a:gd name="T58" fmla="*/ 746 w 865"/>
              <a:gd name="T59" fmla="*/ 131 h 708"/>
              <a:gd name="T60" fmla="*/ 733 w 865"/>
              <a:gd name="T61" fmla="*/ 156 h 708"/>
              <a:gd name="T62" fmla="*/ 708 w 865"/>
              <a:gd name="T63" fmla="*/ 144 h 708"/>
              <a:gd name="T64" fmla="*/ 721 w 865"/>
              <a:gd name="T65" fmla="*/ 119 h 708"/>
              <a:gd name="T66" fmla="*/ 665 w 865"/>
              <a:gd name="T67" fmla="*/ 126 h 708"/>
              <a:gd name="T68" fmla="*/ 660 w 865"/>
              <a:gd name="T69" fmla="*/ 153 h 708"/>
              <a:gd name="T70" fmla="*/ 632 w 865"/>
              <a:gd name="T71" fmla="*/ 149 h 708"/>
              <a:gd name="T72" fmla="*/ 638 w 865"/>
              <a:gd name="T73" fmla="*/ 122 h 708"/>
              <a:gd name="T74" fmla="*/ 576 w 865"/>
              <a:gd name="T75" fmla="*/ 119 h 708"/>
              <a:gd name="T76" fmla="*/ 589 w 865"/>
              <a:gd name="T77" fmla="*/ 144 h 708"/>
              <a:gd name="T78" fmla="*/ 413 w 865"/>
              <a:gd name="T79" fmla="*/ 157 h 708"/>
              <a:gd name="T80" fmla="*/ 393 w 865"/>
              <a:gd name="T81" fmla="*/ 138 h 708"/>
              <a:gd name="T82" fmla="*/ 413 w 865"/>
              <a:gd name="T83" fmla="*/ 118 h 708"/>
              <a:gd name="T84" fmla="*/ 352 w 865"/>
              <a:gd name="T85" fmla="*/ 131 h 708"/>
              <a:gd name="T86" fmla="*/ 341 w 865"/>
              <a:gd name="T87" fmla="*/ 156 h 708"/>
              <a:gd name="T88" fmla="*/ 316 w 865"/>
              <a:gd name="T89" fmla="*/ 144 h 708"/>
              <a:gd name="T90" fmla="*/ 327 w 865"/>
              <a:gd name="T91" fmla="*/ 119 h 708"/>
              <a:gd name="T92" fmla="*/ 271 w 865"/>
              <a:gd name="T93" fmla="*/ 126 h 708"/>
              <a:gd name="T94" fmla="*/ 267 w 865"/>
              <a:gd name="T95" fmla="*/ 153 h 708"/>
              <a:gd name="T96" fmla="*/ 240 w 865"/>
              <a:gd name="T97" fmla="*/ 149 h 708"/>
              <a:gd name="T98" fmla="*/ 244 w 865"/>
              <a:gd name="T99" fmla="*/ 122 h 708"/>
              <a:gd name="T100" fmla="*/ 156 w 865"/>
              <a:gd name="T101" fmla="*/ 576 h 708"/>
              <a:gd name="T102" fmla="*/ 131 w 865"/>
              <a:gd name="T103" fmla="*/ 589 h 708"/>
              <a:gd name="T104" fmla="*/ 118 w 865"/>
              <a:gd name="T105" fmla="*/ 157 h 708"/>
              <a:gd name="T106" fmla="*/ 71 w 865"/>
              <a:gd name="T107" fmla="*/ 653 h 708"/>
              <a:gd name="T108" fmla="*/ 157 w 865"/>
              <a:gd name="T109" fmla="*/ 39 h 708"/>
              <a:gd name="T110" fmla="*/ 861 w 865"/>
              <a:gd name="T111" fmla="*/ 24 h 708"/>
              <a:gd name="T112" fmla="*/ 840 w 865"/>
              <a:gd name="T113" fmla="*/ 704 h 708"/>
              <a:gd name="T114" fmla="*/ 45 w 865"/>
              <a:gd name="T115" fmla="*/ 682 h 708"/>
              <a:gd name="T116" fmla="*/ 0 w 865"/>
              <a:gd name="T117" fmla="*/ 157 h 708"/>
              <a:gd name="T118" fmla="*/ 118 w 865"/>
              <a:gd name="T119" fmla="*/ 118 h 708"/>
              <a:gd name="T120" fmla="*/ 157 w 865"/>
              <a:gd name="T121" fmla="*/ 0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65" h="708">
                <a:moveTo>
                  <a:pt x="255" y="550"/>
                </a:moveTo>
                <a:lnTo>
                  <a:pt x="728" y="550"/>
                </a:lnTo>
                <a:lnTo>
                  <a:pt x="733" y="551"/>
                </a:lnTo>
                <a:lnTo>
                  <a:pt x="740" y="554"/>
                </a:lnTo>
                <a:lnTo>
                  <a:pt x="744" y="558"/>
                </a:lnTo>
                <a:lnTo>
                  <a:pt x="746" y="564"/>
                </a:lnTo>
                <a:lnTo>
                  <a:pt x="748" y="570"/>
                </a:lnTo>
                <a:lnTo>
                  <a:pt x="746" y="576"/>
                </a:lnTo>
                <a:lnTo>
                  <a:pt x="744" y="581"/>
                </a:lnTo>
                <a:lnTo>
                  <a:pt x="740" y="585"/>
                </a:lnTo>
                <a:lnTo>
                  <a:pt x="733" y="589"/>
                </a:lnTo>
                <a:lnTo>
                  <a:pt x="728" y="589"/>
                </a:lnTo>
                <a:lnTo>
                  <a:pt x="255" y="589"/>
                </a:lnTo>
                <a:lnTo>
                  <a:pt x="249" y="589"/>
                </a:lnTo>
                <a:lnTo>
                  <a:pt x="244" y="585"/>
                </a:lnTo>
                <a:lnTo>
                  <a:pt x="240" y="581"/>
                </a:lnTo>
                <a:lnTo>
                  <a:pt x="237" y="576"/>
                </a:lnTo>
                <a:lnTo>
                  <a:pt x="236" y="570"/>
                </a:lnTo>
                <a:lnTo>
                  <a:pt x="237" y="564"/>
                </a:lnTo>
                <a:lnTo>
                  <a:pt x="240" y="558"/>
                </a:lnTo>
                <a:lnTo>
                  <a:pt x="244" y="554"/>
                </a:lnTo>
                <a:lnTo>
                  <a:pt x="249" y="551"/>
                </a:lnTo>
                <a:lnTo>
                  <a:pt x="255" y="550"/>
                </a:lnTo>
                <a:close/>
                <a:moveTo>
                  <a:pt x="255" y="471"/>
                </a:moveTo>
                <a:lnTo>
                  <a:pt x="728" y="471"/>
                </a:lnTo>
                <a:lnTo>
                  <a:pt x="733" y="473"/>
                </a:lnTo>
                <a:lnTo>
                  <a:pt x="740" y="475"/>
                </a:lnTo>
                <a:lnTo>
                  <a:pt x="744" y="479"/>
                </a:lnTo>
                <a:lnTo>
                  <a:pt x="746" y="486"/>
                </a:lnTo>
                <a:lnTo>
                  <a:pt x="748" y="491"/>
                </a:lnTo>
                <a:lnTo>
                  <a:pt x="746" y="498"/>
                </a:lnTo>
                <a:lnTo>
                  <a:pt x="744" y="503"/>
                </a:lnTo>
                <a:lnTo>
                  <a:pt x="740" y="507"/>
                </a:lnTo>
                <a:lnTo>
                  <a:pt x="733" y="511"/>
                </a:lnTo>
                <a:lnTo>
                  <a:pt x="728" y="511"/>
                </a:lnTo>
                <a:lnTo>
                  <a:pt x="255" y="511"/>
                </a:lnTo>
                <a:lnTo>
                  <a:pt x="249" y="511"/>
                </a:lnTo>
                <a:lnTo>
                  <a:pt x="244" y="507"/>
                </a:lnTo>
                <a:lnTo>
                  <a:pt x="240" y="503"/>
                </a:lnTo>
                <a:lnTo>
                  <a:pt x="237" y="498"/>
                </a:lnTo>
                <a:lnTo>
                  <a:pt x="236" y="491"/>
                </a:lnTo>
                <a:lnTo>
                  <a:pt x="237" y="486"/>
                </a:lnTo>
                <a:lnTo>
                  <a:pt x="240" y="479"/>
                </a:lnTo>
                <a:lnTo>
                  <a:pt x="244" y="475"/>
                </a:lnTo>
                <a:lnTo>
                  <a:pt x="249" y="473"/>
                </a:lnTo>
                <a:lnTo>
                  <a:pt x="255" y="471"/>
                </a:lnTo>
                <a:close/>
                <a:moveTo>
                  <a:pt x="570" y="393"/>
                </a:moveTo>
                <a:lnTo>
                  <a:pt x="728" y="393"/>
                </a:lnTo>
                <a:lnTo>
                  <a:pt x="733" y="394"/>
                </a:lnTo>
                <a:lnTo>
                  <a:pt x="740" y="397"/>
                </a:lnTo>
                <a:lnTo>
                  <a:pt x="744" y="401"/>
                </a:lnTo>
                <a:lnTo>
                  <a:pt x="746" y="406"/>
                </a:lnTo>
                <a:lnTo>
                  <a:pt x="748" y="412"/>
                </a:lnTo>
                <a:lnTo>
                  <a:pt x="746" y="419"/>
                </a:lnTo>
                <a:lnTo>
                  <a:pt x="744" y="424"/>
                </a:lnTo>
                <a:lnTo>
                  <a:pt x="740" y="428"/>
                </a:lnTo>
                <a:lnTo>
                  <a:pt x="733" y="431"/>
                </a:lnTo>
                <a:lnTo>
                  <a:pt x="728" y="432"/>
                </a:lnTo>
                <a:lnTo>
                  <a:pt x="570" y="432"/>
                </a:lnTo>
                <a:lnTo>
                  <a:pt x="564" y="431"/>
                </a:lnTo>
                <a:lnTo>
                  <a:pt x="559" y="428"/>
                </a:lnTo>
                <a:lnTo>
                  <a:pt x="554" y="424"/>
                </a:lnTo>
                <a:lnTo>
                  <a:pt x="551" y="419"/>
                </a:lnTo>
                <a:lnTo>
                  <a:pt x="550" y="412"/>
                </a:lnTo>
                <a:lnTo>
                  <a:pt x="551" y="406"/>
                </a:lnTo>
                <a:lnTo>
                  <a:pt x="554" y="401"/>
                </a:lnTo>
                <a:lnTo>
                  <a:pt x="559" y="397"/>
                </a:lnTo>
                <a:lnTo>
                  <a:pt x="564" y="394"/>
                </a:lnTo>
                <a:lnTo>
                  <a:pt x="570" y="393"/>
                </a:lnTo>
                <a:close/>
                <a:moveTo>
                  <a:pt x="570" y="314"/>
                </a:moveTo>
                <a:lnTo>
                  <a:pt x="728" y="314"/>
                </a:lnTo>
                <a:lnTo>
                  <a:pt x="733" y="316"/>
                </a:lnTo>
                <a:lnTo>
                  <a:pt x="740" y="318"/>
                </a:lnTo>
                <a:lnTo>
                  <a:pt x="744" y="322"/>
                </a:lnTo>
                <a:lnTo>
                  <a:pt x="746" y="327"/>
                </a:lnTo>
                <a:lnTo>
                  <a:pt x="748" y="334"/>
                </a:lnTo>
                <a:lnTo>
                  <a:pt x="746" y="340"/>
                </a:lnTo>
                <a:lnTo>
                  <a:pt x="744" y="346"/>
                </a:lnTo>
                <a:lnTo>
                  <a:pt x="740" y="350"/>
                </a:lnTo>
                <a:lnTo>
                  <a:pt x="733" y="352"/>
                </a:lnTo>
                <a:lnTo>
                  <a:pt x="728" y="354"/>
                </a:lnTo>
                <a:lnTo>
                  <a:pt x="570" y="354"/>
                </a:lnTo>
                <a:lnTo>
                  <a:pt x="564" y="352"/>
                </a:lnTo>
                <a:lnTo>
                  <a:pt x="559" y="350"/>
                </a:lnTo>
                <a:lnTo>
                  <a:pt x="554" y="346"/>
                </a:lnTo>
                <a:lnTo>
                  <a:pt x="551" y="340"/>
                </a:lnTo>
                <a:lnTo>
                  <a:pt x="550" y="334"/>
                </a:lnTo>
                <a:lnTo>
                  <a:pt x="551" y="327"/>
                </a:lnTo>
                <a:lnTo>
                  <a:pt x="554" y="322"/>
                </a:lnTo>
                <a:lnTo>
                  <a:pt x="559" y="318"/>
                </a:lnTo>
                <a:lnTo>
                  <a:pt x="564" y="316"/>
                </a:lnTo>
                <a:lnTo>
                  <a:pt x="570" y="314"/>
                </a:lnTo>
                <a:close/>
                <a:moveTo>
                  <a:pt x="275" y="275"/>
                </a:moveTo>
                <a:lnTo>
                  <a:pt x="275" y="393"/>
                </a:lnTo>
                <a:lnTo>
                  <a:pt x="432" y="393"/>
                </a:lnTo>
                <a:lnTo>
                  <a:pt x="432" y="275"/>
                </a:lnTo>
                <a:lnTo>
                  <a:pt x="275" y="275"/>
                </a:lnTo>
                <a:close/>
                <a:moveTo>
                  <a:pt x="570" y="236"/>
                </a:moveTo>
                <a:lnTo>
                  <a:pt x="728" y="236"/>
                </a:lnTo>
                <a:lnTo>
                  <a:pt x="733" y="237"/>
                </a:lnTo>
                <a:lnTo>
                  <a:pt x="740" y="240"/>
                </a:lnTo>
                <a:lnTo>
                  <a:pt x="744" y="244"/>
                </a:lnTo>
                <a:lnTo>
                  <a:pt x="746" y="249"/>
                </a:lnTo>
                <a:lnTo>
                  <a:pt x="748" y="255"/>
                </a:lnTo>
                <a:lnTo>
                  <a:pt x="746" y="262"/>
                </a:lnTo>
                <a:lnTo>
                  <a:pt x="744" y="267"/>
                </a:lnTo>
                <a:lnTo>
                  <a:pt x="740" y="271"/>
                </a:lnTo>
                <a:lnTo>
                  <a:pt x="733" y="274"/>
                </a:lnTo>
                <a:lnTo>
                  <a:pt x="728" y="275"/>
                </a:lnTo>
                <a:lnTo>
                  <a:pt x="570" y="275"/>
                </a:lnTo>
                <a:lnTo>
                  <a:pt x="564" y="274"/>
                </a:lnTo>
                <a:lnTo>
                  <a:pt x="559" y="271"/>
                </a:lnTo>
                <a:lnTo>
                  <a:pt x="554" y="267"/>
                </a:lnTo>
                <a:lnTo>
                  <a:pt x="551" y="262"/>
                </a:lnTo>
                <a:lnTo>
                  <a:pt x="550" y="255"/>
                </a:lnTo>
                <a:lnTo>
                  <a:pt x="551" y="249"/>
                </a:lnTo>
                <a:lnTo>
                  <a:pt x="554" y="244"/>
                </a:lnTo>
                <a:lnTo>
                  <a:pt x="559" y="240"/>
                </a:lnTo>
                <a:lnTo>
                  <a:pt x="564" y="237"/>
                </a:lnTo>
                <a:lnTo>
                  <a:pt x="570" y="236"/>
                </a:lnTo>
                <a:close/>
                <a:moveTo>
                  <a:pt x="255" y="236"/>
                </a:moveTo>
                <a:lnTo>
                  <a:pt x="452" y="236"/>
                </a:lnTo>
                <a:lnTo>
                  <a:pt x="458" y="237"/>
                </a:lnTo>
                <a:lnTo>
                  <a:pt x="464" y="240"/>
                </a:lnTo>
                <a:lnTo>
                  <a:pt x="467" y="244"/>
                </a:lnTo>
                <a:lnTo>
                  <a:pt x="471" y="249"/>
                </a:lnTo>
                <a:lnTo>
                  <a:pt x="471" y="255"/>
                </a:lnTo>
                <a:lnTo>
                  <a:pt x="471" y="412"/>
                </a:lnTo>
                <a:lnTo>
                  <a:pt x="471" y="419"/>
                </a:lnTo>
                <a:lnTo>
                  <a:pt x="467" y="424"/>
                </a:lnTo>
                <a:lnTo>
                  <a:pt x="464" y="428"/>
                </a:lnTo>
                <a:lnTo>
                  <a:pt x="458" y="431"/>
                </a:lnTo>
                <a:lnTo>
                  <a:pt x="452" y="432"/>
                </a:lnTo>
                <a:lnTo>
                  <a:pt x="255" y="432"/>
                </a:lnTo>
                <a:lnTo>
                  <a:pt x="249" y="431"/>
                </a:lnTo>
                <a:lnTo>
                  <a:pt x="244" y="428"/>
                </a:lnTo>
                <a:lnTo>
                  <a:pt x="240" y="424"/>
                </a:lnTo>
                <a:lnTo>
                  <a:pt x="237" y="419"/>
                </a:lnTo>
                <a:lnTo>
                  <a:pt x="236" y="412"/>
                </a:lnTo>
                <a:lnTo>
                  <a:pt x="236" y="255"/>
                </a:lnTo>
                <a:lnTo>
                  <a:pt x="237" y="249"/>
                </a:lnTo>
                <a:lnTo>
                  <a:pt x="240" y="244"/>
                </a:lnTo>
                <a:lnTo>
                  <a:pt x="244" y="240"/>
                </a:lnTo>
                <a:lnTo>
                  <a:pt x="249" y="237"/>
                </a:lnTo>
                <a:lnTo>
                  <a:pt x="255" y="236"/>
                </a:lnTo>
                <a:close/>
                <a:moveTo>
                  <a:pt x="728" y="118"/>
                </a:moveTo>
                <a:lnTo>
                  <a:pt x="733" y="119"/>
                </a:lnTo>
                <a:lnTo>
                  <a:pt x="740" y="122"/>
                </a:lnTo>
                <a:lnTo>
                  <a:pt x="744" y="126"/>
                </a:lnTo>
                <a:lnTo>
                  <a:pt x="746" y="131"/>
                </a:lnTo>
                <a:lnTo>
                  <a:pt x="748" y="138"/>
                </a:lnTo>
                <a:lnTo>
                  <a:pt x="746" y="144"/>
                </a:lnTo>
                <a:lnTo>
                  <a:pt x="744" y="149"/>
                </a:lnTo>
                <a:lnTo>
                  <a:pt x="740" y="153"/>
                </a:lnTo>
                <a:lnTo>
                  <a:pt x="733" y="156"/>
                </a:lnTo>
                <a:lnTo>
                  <a:pt x="728" y="157"/>
                </a:lnTo>
                <a:lnTo>
                  <a:pt x="721" y="156"/>
                </a:lnTo>
                <a:lnTo>
                  <a:pt x="716" y="153"/>
                </a:lnTo>
                <a:lnTo>
                  <a:pt x="712" y="149"/>
                </a:lnTo>
                <a:lnTo>
                  <a:pt x="708" y="144"/>
                </a:lnTo>
                <a:lnTo>
                  <a:pt x="708" y="138"/>
                </a:lnTo>
                <a:lnTo>
                  <a:pt x="708" y="131"/>
                </a:lnTo>
                <a:lnTo>
                  <a:pt x="712" y="126"/>
                </a:lnTo>
                <a:lnTo>
                  <a:pt x="716" y="122"/>
                </a:lnTo>
                <a:lnTo>
                  <a:pt x="721" y="119"/>
                </a:lnTo>
                <a:lnTo>
                  <a:pt x="728" y="118"/>
                </a:lnTo>
                <a:close/>
                <a:moveTo>
                  <a:pt x="649" y="118"/>
                </a:moveTo>
                <a:lnTo>
                  <a:pt x="655" y="119"/>
                </a:lnTo>
                <a:lnTo>
                  <a:pt x="660" y="122"/>
                </a:lnTo>
                <a:lnTo>
                  <a:pt x="665" y="126"/>
                </a:lnTo>
                <a:lnTo>
                  <a:pt x="668" y="131"/>
                </a:lnTo>
                <a:lnTo>
                  <a:pt x="669" y="138"/>
                </a:lnTo>
                <a:lnTo>
                  <a:pt x="668" y="144"/>
                </a:lnTo>
                <a:lnTo>
                  <a:pt x="665" y="149"/>
                </a:lnTo>
                <a:lnTo>
                  <a:pt x="660" y="153"/>
                </a:lnTo>
                <a:lnTo>
                  <a:pt x="655" y="156"/>
                </a:lnTo>
                <a:lnTo>
                  <a:pt x="649" y="157"/>
                </a:lnTo>
                <a:lnTo>
                  <a:pt x="643" y="156"/>
                </a:lnTo>
                <a:lnTo>
                  <a:pt x="638" y="153"/>
                </a:lnTo>
                <a:lnTo>
                  <a:pt x="632" y="149"/>
                </a:lnTo>
                <a:lnTo>
                  <a:pt x="630" y="144"/>
                </a:lnTo>
                <a:lnTo>
                  <a:pt x="630" y="138"/>
                </a:lnTo>
                <a:lnTo>
                  <a:pt x="630" y="131"/>
                </a:lnTo>
                <a:lnTo>
                  <a:pt x="632" y="126"/>
                </a:lnTo>
                <a:lnTo>
                  <a:pt x="638" y="122"/>
                </a:lnTo>
                <a:lnTo>
                  <a:pt x="643" y="119"/>
                </a:lnTo>
                <a:lnTo>
                  <a:pt x="649" y="118"/>
                </a:lnTo>
                <a:close/>
                <a:moveTo>
                  <a:pt x="413" y="118"/>
                </a:moveTo>
                <a:lnTo>
                  <a:pt x="570" y="118"/>
                </a:lnTo>
                <a:lnTo>
                  <a:pt x="576" y="119"/>
                </a:lnTo>
                <a:lnTo>
                  <a:pt x="581" y="122"/>
                </a:lnTo>
                <a:lnTo>
                  <a:pt x="587" y="126"/>
                </a:lnTo>
                <a:lnTo>
                  <a:pt x="589" y="131"/>
                </a:lnTo>
                <a:lnTo>
                  <a:pt x="589" y="138"/>
                </a:lnTo>
                <a:lnTo>
                  <a:pt x="589" y="144"/>
                </a:lnTo>
                <a:lnTo>
                  <a:pt x="587" y="149"/>
                </a:lnTo>
                <a:lnTo>
                  <a:pt x="581" y="153"/>
                </a:lnTo>
                <a:lnTo>
                  <a:pt x="576" y="156"/>
                </a:lnTo>
                <a:lnTo>
                  <a:pt x="570" y="157"/>
                </a:lnTo>
                <a:lnTo>
                  <a:pt x="413" y="157"/>
                </a:lnTo>
                <a:lnTo>
                  <a:pt x="407" y="156"/>
                </a:lnTo>
                <a:lnTo>
                  <a:pt x="401" y="153"/>
                </a:lnTo>
                <a:lnTo>
                  <a:pt x="397" y="149"/>
                </a:lnTo>
                <a:lnTo>
                  <a:pt x="394" y="144"/>
                </a:lnTo>
                <a:lnTo>
                  <a:pt x="393" y="138"/>
                </a:lnTo>
                <a:lnTo>
                  <a:pt x="394" y="131"/>
                </a:lnTo>
                <a:lnTo>
                  <a:pt x="397" y="126"/>
                </a:lnTo>
                <a:lnTo>
                  <a:pt x="401" y="122"/>
                </a:lnTo>
                <a:lnTo>
                  <a:pt x="407" y="119"/>
                </a:lnTo>
                <a:lnTo>
                  <a:pt x="413" y="118"/>
                </a:lnTo>
                <a:close/>
                <a:moveTo>
                  <a:pt x="334" y="118"/>
                </a:moveTo>
                <a:lnTo>
                  <a:pt x="341" y="119"/>
                </a:lnTo>
                <a:lnTo>
                  <a:pt x="346" y="122"/>
                </a:lnTo>
                <a:lnTo>
                  <a:pt x="350" y="126"/>
                </a:lnTo>
                <a:lnTo>
                  <a:pt x="352" y="131"/>
                </a:lnTo>
                <a:lnTo>
                  <a:pt x="354" y="138"/>
                </a:lnTo>
                <a:lnTo>
                  <a:pt x="352" y="144"/>
                </a:lnTo>
                <a:lnTo>
                  <a:pt x="350" y="149"/>
                </a:lnTo>
                <a:lnTo>
                  <a:pt x="346" y="153"/>
                </a:lnTo>
                <a:lnTo>
                  <a:pt x="341" y="156"/>
                </a:lnTo>
                <a:lnTo>
                  <a:pt x="334" y="157"/>
                </a:lnTo>
                <a:lnTo>
                  <a:pt x="327" y="156"/>
                </a:lnTo>
                <a:lnTo>
                  <a:pt x="322" y="153"/>
                </a:lnTo>
                <a:lnTo>
                  <a:pt x="318" y="149"/>
                </a:lnTo>
                <a:lnTo>
                  <a:pt x="316" y="144"/>
                </a:lnTo>
                <a:lnTo>
                  <a:pt x="314" y="138"/>
                </a:lnTo>
                <a:lnTo>
                  <a:pt x="316" y="131"/>
                </a:lnTo>
                <a:lnTo>
                  <a:pt x="318" y="126"/>
                </a:lnTo>
                <a:lnTo>
                  <a:pt x="322" y="122"/>
                </a:lnTo>
                <a:lnTo>
                  <a:pt x="327" y="119"/>
                </a:lnTo>
                <a:lnTo>
                  <a:pt x="334" y="118"/>
                </a:lnTo>
                <a:close/>
                <a:moveTo>
                  <a:pt x="255" y="118"/>
                </a:moveTo>
                <a:lnTo>
                  <a:pt x="262" y="119"/>
                </a:lnTo>
                <a:lnTo>
                  <a:pt x="267" y="122"/>
                </a:lnTo>
                <a:lnTo>
                  <a:pt x="271" y="126"/>
                </a:lnTo>
                <a:lnTo>
                  <a:pt x="274" y="131"/>
                </a:lnTo>
                <a:lnTo>
                  <a:pt x="275" y="138"/>
                </a:lnTo>
                <a:lnTo>
                  <a:pt x="274" y="144"/>
                </a:lnTo>
                <a:lnTo>
                  <a:pt x="271" y="149"/>
                </a:lnTo>
                <a:lnTo>
                  <a:pt x="267" y="153"/>
                </a:lnTo>
                <a:lnTo>
                  <a:pt x="262" y="156"/>
                </a:lnTo>
                <a:lnTo>
                  <a:pt x="255" y="157"/>
                </a:lnTo>
                <a:lnTo>
                  <a:pt x="249" y="156"/>
                </a:lnTo>
                <a:lnTo>
                  <a:pt x="244" y="153"/>
                </a:lnTo>
                <a:lnTo>
                  <a:pt x="240" y="149"/>
                </a:lnTo>
                <a:lnTo>
                  <a:pt x="237" y="144"/>
                </a:lnTo>
                <a:lnTo>
                  <a:pt x="236" y="138"/>
                </a:lnTo>
                <a:lnTo>
                  <a:pt x="237" y="131"/>
                </a:lnTo>
                <a:lnTo>
                  <a:pt x="240" y="126"/>
                </a:lnTo>
                <a:lnTo>
                  <a:pt x="244" y="122"/>
                </a:lnTo>
                <a:lnTo>
                  <a:pt x="249" y="119"/>
                </a:lnTo>
                <a:lnTo>
                  <a:pt x="255" y="118"/>
                </a:lnTo>
                <a:close/>
                <a:moveTo>
                  <a:pt x="157" y="39"/>
                </a:moveTo>
                <a:lnTo>
                  <a:pt x="157" y="570"/>
                </a:lnTo>
                <a:lnTo>
                  <a:pt x="156" y="576"/>
                </a:lnTo>
                <a:lnTo>
                  <a:pt x="153" y="581"/>
                </a:lnTo>
                <a:lnTo>
                  <a:pt x="149" y="585"/>
                </a:lnTo>
                <a:lnTo>
                  <a:pt x="144" y="589"/>
                </a:lnTo>
                <a:lnTo>
                  <a:pt x="138" y="589"/>
                </a:lnTo>
                <a:lnTo>
                  <a:pt x="131" y="589"/>
                </a:lnTo>
                <a:lnTo>
                  <a:pt x="126" y="585"/>
                </a:lnTo>
                <a:lnTo>
                  <a:pt x="122" y="581"/>
                </a:lnTo>
                <a:lnTo>
                  <a:pt x="119" y="576"/>
                </a:lnTo>
                <a:lnTo>
                  <a:pt x="118" y="570"/>
                </a:lnTo>
                <a:lnTo>
                  <a:pt x="118" y="157"/>
                </a:lnTo>
                <a:lnTo>
                  <a:pt x="40" y="157"/>
                </a:lnTo>
                <a:lnTo>
                  <a:pt x="40" y="589"/>
                </a:lnTo>
                <a:lnTo>
                  <a:pt x="43" y="614"/>
                </a:lnTo>
                <a:lnTo>
                  <a:pt x="54" y="636"/>
                </a:lnTo>
                <a:lnTo>
                  <a:pt x="71" y="653"/>
                </a:lnTo>
                <a:lnTo>
                  <a:pt x="93" y="664"/>
                </a:lnTo>
                <a:lnTo>
                  <a:pt x="118" y="668"/>
                </a:lnTo>
                <a:lnTo>
                  <a:pt x="826" y="668"/>
                </a:lnTo>
                <a:lnTo>
                  <a:pt x="826" y="39"/>
                </a:lnTo>
                <a:lnTo>
                  <a:pt x="157" y="39"/>
                </a:lnTo>
                <a:close/>
                <a:moveTo>
                  <a:pt x="157" y="0"/>
                </a:moveTo>
                <a:lnTo>
                  <a:pt x="826" y="0"/>
                </a:lnTo>
                <a:lnTo>
                  <a:pt x="840" y="3"/>
                </a:lnTo>
                <a:lnTo>
                  <a:pt x="854" y="11"/>
                </a:lnTo>
                <a:lnTo>
                  <a:pt x="861" y="24"/>
                </a:lnTo>
                <a:lnTo>
                  <a:pt x="865" y="39"/>
                </a:lnTo>
                <a:lnTo>
                  <a:pt x="865" y="668"/>
                </a:lnTo>
                <a:lnTo>
                  <a:pt x="861" y="683"/>
                </a:lnTo>
                <a:lnTo>
                  <a:pt x="854" y="696"/>
                </a:lnTo>
                <a:lnTo>
                  <a:pt x="840" y="704"/>
                </a:lnTo>
                <a:lnTo>
                  <a:pt x="826" y="708"/>
                </a:lnTo>
                <a:lnTo>
                  <a:pt x="118" y="708"/>
                </a:lnTo>
                <a:lnTo>
                  <a:pt x="91" y="704"/>
                </a:lnTo>
                <a:lnTo>
                  <a:pt x="66" y="695"/>
                </a:lnTo>
                <a:lnTo>
                  <a:pt x="45" y="682"/>
                </a:lnTo>
                <a:lnTo>
                  <a:pt x="26" y="664"/>
                </a:lnTo>
                <a:lnTo>
                  <a:pt x="12" y="642"/>
                </a:lnTo>
                <a:lnTo>
                  <a:pt x="3" y="617"/>
                </a:lnTo>
                <a:lnTo>
                  <a:pt x="0" y="589"/>
                </a:lnTo>
                <a:lnTo>
                  <a:pt x="0" y="157"/>
                </a:lnTo>
                <a:lnTo>
                  <a:pt x="3" y="141"/>
                </a:lnTo>
                <a:lnTo>
                  <a:pt x="12" y="130"/>
                </a:lnTo>
                <a:lnTo>
                  <a:pt x="24" y="120"/>
                </a:lnTo>
                <a:lnTo>
                  <a:pt x="40" y="118"/>
                </a:lnTo>
                <a:lnTo>
                  <a:pt x="118" y="118"/>
                </a:lnTo>
                <a:lnTo>
                  <a:pt x="118" y="39"/>
                </a:lnTo>
                <a:lnTo>
                  <a:pt x="121" y="24"/>
                </a:lnTo>
                <a:lnTo>
                  <a:pt x="130" y="11"/>
                </a:lnTo>
                <a:lnTo>
                  <a:pt x="142" y="3"/>
                </a:lnTo>
                <a:lnTo>
                  <a:pt x="15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83" name="Freeform 2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679000" y="4115201"/>
            <a:ext cx="445595" cy="445595"/>
          </a:xfrm>
          <a:custGeom>
            <a:avLst/>
            <a:gdLst>
              <a:gd name="T0" fmla="*/ 746 w 865"/>
              <a:gd name="T1" fmla="*/ 721 h 865"/>
              <a:gd name="T2" fmla="*/ 727 w 865"/>
              <a:gd name="T3" fmla="*/ 746 h 865"/>
              <a:gd name="T4" fmla="*/ 235 w 865"/>
              <a:gd name="T5" fmla="*/ 726 h 865"/>
              <a:gd name="T6" fmla="*/ 255 w 865"/>
              <a:gd name="T7" fmla="*/ 628 h 865"/>
              <a:gd name="T8" fmla="*/ 747 w 865"/>
              <a:gd name="T9" fmla="*/ 648 h 865"/>
              <a:gd name="T10" fmla="*/ 255 w 865"/>
              <a:gd name="T11" fmla="*/ 667 h 865"/>
              <a:gd name="T12" fmla="*/ 237 w 865"/>
              <a:gd name="T13" fmla="*/ 642 h 865"/>
              <a:gd name="T14" fmla="*/ 727 w 865"/>
              <a:gd name="T15" fmla="*/ 549 h 865"/>
              <a:gd name="T16" fmla="*/ 746 w 865"/>
              <a:gd name="T17" fmla="*/ 576 h 865"/>
              <a:gd name="T18" fmla="*/ 564 w 865"/>
              <a:gd name="T19" fmla="*/ 589 h 865"/>
              <a:gd name="T20" fmla="*/ 553 w 865"/>
              <a:gd name="T21" fmla="*/ 557 h 865"/>
              <a:gd name="T22" fmla="*/ 734 w 865"/>
              <a:gd name="T23" fmla="*/ 472 h 865"/>
              <a:gd name="T24" fmla="*/ 743 w 865"/>
              <a:gd name="T25" fmla="*/ 502 h 865"/>
              <a:gd name="T26" fmla="*/ 559 w 865"/>
              <a:gd name="T27" fmla="*/ 506 h 865"/>
              <a:gd name="T28" fmla="*/ 559 w 865"/>
              <a:gd name="T29" fmla="*/ 475 h 865"/>
              <a:gd name="T30" fmla="*/ 432 w 865"/>
              <a:gd name="T31" fmla="*/ 432 h 865"/>
              <a:gd name="T32" fmla="*/ 743 w 865"/>
              <a:gd name="T33" fmla="*/ 400 h 865"/>
              <a:gd name="T34" fmla="*/ 734 w 865"/>
              <a:gd name="T35" fmla="*/ 430 h 865"/>
              <a:gd name="T36" fmla="*/ 551 w 865"/>
              <a:gd name="T37" fmla="*/ 418 h 865"/>
              <a:gd name="T38" fmla="*/ 570 w 865"/>
              <a:gd name="T39" fmla="*/ 392 h 865"/>
              <a:gd name="T40" fmla="*/ 471 w 865"/>
              <a:gd name="T41" fmla="*/ 405 h 865"/>
              <a:gd name="T42" fmla="*/ 458 w 865"/>
              <a:gd name="T43" fmla="*/ 589 h 865"/>
              <a:gd name="T44" fmla="*/ 237 w 865"/>
              <a:gd name="T45" fmla="*/ 576 h 865"/>
              <a:gd name="T46" fmla="*/ 248 w 865"/>
              <a:gd name="T47" fmla="*/ 394 h 865"/>
              <a:gd name="T48" fmla="*/ 746 w 865"/>
              <a:gd name="T49" fmla="*/ 288 h 865"/>
              <a:gd name="T50" fmla="*/ 727 w 865"/>
              <a:gd name="T51" fmla="*/ 314 h 865"/>
              <a:gd name="T52" fmla="*/ 709 w 865"/>
              <a:gd name="T53" fmla="*/ 288 h 865"/>
              <a:gd name="T54" fmla="*/ 654 w 865"/>
              <a:gd name="T55" fmla="*/ 276 h 865"/>
              <a:gd name="T56" fmla="*/ 665 w 865"/>
              <a:gd name="T57" fmla="*/ 306 h 865"/>
              <a:gd name="T58" fmla="*/ 633 w 865"/>
              <a:gd name="T59" fmla="*/ 306 h 865"/>
              <a:gd name="T60" fmla="*/ 642 w 865"/>
              <a:gd name="T61" fmla="*/ 276 h 865"/>
              <a:gd name="T62" fmla="*/ 586 w 865"/>
              <a:gd name="T63" fmla="*/ 282 h 865"/>
              <a:gd name="T64" fmla="*/ 576 w 865"/>
              <a:gd name="T65" fmla="*/ 312 h 865"/>
              <a:gd name="T66" fmla="*/ 394 w 865"/>
              <a:gd name="T67" fmla="*/ 301 h 865"/>
              <a:gd name="T68" fmla="*/ 412 w 865"/>
              <a:gd name="T69" fmla="*/ 274 h 865"/>
              <a:gd name="T70" fmla="*/ 353 w 865"/>
              <a:gd name="T71" fmla="*/ 294 h 865"/>
              <a:gd name="T72" fmla="*/ 328 w 865"/>
              <a:gd name="T73" fmla="*/ 312 h 865"/>
              <a:gd name="T74" fmla="*/ 318 w 865"/>
              <a:gd name="T75" fmla="*/ 282 h 865"/>
              <a:gd name="T76" fmla="*/ 267 w 865"/>
              <a:gd name="T77" fmla="*/ 278 h 865"/>
              <a:gd name="T78" fmla="*/ 267 w 865"/>
              <a:gd name="T79" fmla="*/ 310 h 865"/>
              <a:gd name="T80" fmla="*/ 237 w 865"/>
              <a:gd name="T81" fmla="*/ 301 h 865"/>
              <a:gd name="T82" fmla="*/ 255 w 865"/>
              <a:gd name="T83" fmla="*/ 274 h 865"/>
              <a:gd name="T84" fmla="*/ 144 w 865"/>
              <a:gd name="T85" fmla="*/ 746 h 865"/>
              <a:gd name="T86" fmla="*/ 118 w 865"/>
              <a:gd name="T87" fmla="*/ 726 h 865"/>
              <a:gd name="T88" fmla="*/ 72 w 865"/>
              <a:gd name="T89" fmla="*/ 810 h 865"/>
              <a:gd name="T90" fmla="*/ 157 w 865"/>
              <a:gd name="T91" fmla="*/ 157 h 865"/>
              <a:gd name="T92" fmla="*/ 865 w 865"/>
              <a:gd name="T93" fmla="*/ 826 h 865"/>
              <a:gd name="T94" fmla="*/ 90 w 865"/>
              <a:gd name="T95" fmla="*/ 861 h 865"/>
              <a:gd name="T96" fmla="*/ 0 w 865"/>
              <a:gd name="T97" fmla="*/ 746 h 865"/>
              <a:gd name="T98" fmla="*/ 118 w 865"/>
              <a:gd name="T99" fmla="*/ 274 h 865"/>
              <a:gd name="T100" fmla="*/ 196 w 865"/>
              <a:gd name="T101" fmla="*/ 78 h 865"/>
              <a:gd name="T102" fmla="*/ 826 w 865"/>
              <a:gd name="T103" fmla="*/ 98 h 865"/>
              <a:gd name="T104" fmla="*/ 196 w 865"/>
              <a:gd name="T105" fmla="*/ 117 h 865"/>
              <a:gd name="T106" fmla="*/ 178 w 865"/>
              <a:gd name="T107" fmla="*/ 91 h 865"/>
              <a:gd name="T108" fmla="*/ 767 w 865"/>
              <a:gd name="T109" fmla="*/ 0 h 865"/>
              <a:gd name="T110" fmla="*/ 785 w 865"/>
              <a:gd name="T111" fmla="*/ 24 h 865"/>
              <a:gd name="T112" fmla="*/ 248 w 865"/>
              <a:gd name="T113" fmla="*/ 37 h 865"/>
              <a:gd name="T114" fmla="*/ 239 w 865"/>
              <a:gd name="T115" fmla="*/ 7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5" h="865">
                <a:moveTo>
                  <a:pt x="255" y="706"/>
                </a:moveTo>
                <a:lnTo>
                  <a:pt x="727" y="706"/>
                </a:lnTo>
                <a:lnTo>
                  <a:pt x="734" y="708"/>
                </a:lnTo>
                <a:lnTo>
                  <a:pt x="739" y="710"/>
                </a:lnTo>
                <a:lnTo>
                  <a:pt x="743" y="716"/>
                </a:lnTo>
                <a:lnTo>
                  <a:pt x="746" y="721"/>
                </a:lnTo>
                <a:lnTo>
                  <a:pt x="747" y="726"/>
                </a:lnTo>
                <a:lnTo>
                  <a:pt x="746" y="733"/>
                </a:lnTo>
                <a:lnTo>
                  <a:pt x="743" y="738"/>
                </a:lnTo>
                <a:lnTo>
                  <a:pt x="739" y="743"/>
                </a:lnTo>
                <a:lnTo>
                  <a:pt x="734" y="746"/>
                </a:lnTo>
                <a:lnTo>
                  <a:pt x="727" y="746"/>
                </a:lnTo>
                <a:lnTo>
                  <a:pt x="255" y="746"/>
                </a:lnTo>
                <a:lnTo>
                  <a:pt x="248" y="746"/>
                </a:lnTo>
                <a:lnTo>
                  <a:pt x="243" y="743"/>
                </a:lnTo>
                <a:lnTo>
                  <a:pt x="239" y="738"/>
                </a:lnTo>
                <a:lnTo>
                  <a:pt x="237" y="733"/>
                </a:lnTo>
                <a:lnTo>
                  <a:pt x="235" y="726"/>
                </a:lnTo>
                <a:lnTo>
                  <a:pt x="237" y="721"/>
                </a:lnTo>
                <a:lnTo>
                  <a:pt x="239" y="716"/>
                </a:lnTo>
                <a:lnTo>
                  <a:pt x="243" y="710"/>
                </a:lnTo>
                <a:lnTo>
                  <a:pt x="248" y="708"/>
                </a:lnTo>
                <a:lnTo>
                  <a:pt x="255" y="706"/>
                </a:lnTo>
                <a:close/>
                <a:moveTo>
                  <a:pt x="255" y="628"/>
                </a:moveTo>
                <a:lnTo>
                  <a:pt x="727" y="628"/>
                </a:lnTo>
                <a:lnTo>
                  <a:pt x="734" y="629"/>
                </a:lnTo>
                <a:lnTo>
                  <a:pt x="739" y="632"/>
                </a:lnTo>
                <a:lnTo>
                  <a:pt x="743" y="636"/>
                </a:lnTo>
                <a:lnTo>
                  <a:pt x="746" y="642"/>
                </a:lnTo>
                <a:lnTo>
                  <a:pt x="747" y="648"/>
                </a:lnTo>
                <a:lnTo>
                  <a:pt x="746" y="654"/>
                </a:lnTo>
                <a:lnTo>
                  <a:pt x="743" y="659"/>
                </a:lnTo>
                <a:lnTo>
                  <a:pt x="739" y="663"/>
                </a:lnTo>
                <a:lnTo>
                  <a:pt x="734" y="667"/>
                </a:lnTo>
                <a:lnTo>
                  <a:pt x="727" y="667"/>
                </a:lnTo>
                <a:lnTo>
                  <a:pt x="255" y="667"/>
                </a:lnTo>
                <a:lnTo>
                  <a:pt x="248" y="667"/>
                </a:lnTo>
                <a:lnTo>
                  <a:pt x="243" y="663"/>
                </a:lnTo>
                <a:lnTo>
                  <a:pt x="239" y="659"/>
                </a:lnTo>
                <a:lnTo>
                  <a:pt x="237" y="654"/>
                </a:lnTo>
                <a:lnTo>
                  <a:pt x="235" y="648"/>
                </a:lnTo>
                <a:lnTo>
                  <a:pt x="237" y="642"/>
                </a:lnTo>
                <a:lnTo>
                  <a:pt x="239" y="636"/>
                </a:lnTo>
                <a:lnTo>
                  <a:pt x="243" y="632"/>
                </a:lnTo>
                <a:lnTo>
                  <a:pt x="248" y="629"/>
                </a:lnTo>
                <a:lnTo>
                  <a:pt x="255" y="628"/>
                </a:lnTo>
                <a:close/>
                <a:moveTo>
                  <a:pt x="570" y="549"/>
                </a:moveTo>
                <a:lnTo>
                  <a:pt x="727" y="549"/>
                </a:lnTo>
                <a:lnTo>
                  <a:pt x="734" y="551"/>
                </a:lnTo>
                <a:lnTo>
                  <a:pt x="739" y="553"/>
                </a:lnTo>
                <a:lnTo>
                  <a:pt x="743" y="557"/>
                </a:lnTo>
                <a:lnTo>
                  <a:pt x="746" y="564"/>
                </a:lnTo>
                <a:lnTo>
                  <a:pt x="747" y="569"/>
                </a:lnTo>
                <a:lnTo>
                  <a:pt x="746" y="576"/>
                </a:lnTo>
                <a:lnTo>
                  <a:pt x="743" y="581"/>
                </a:lnTo>
                <a:lnTo>
                  <a:pt x="739" y="585"/>
                </a:lnTo>
                <a:lnTo>
                  <a:pt x="734" y="589"/>
                </a:lnTo>
                <a:lnTo>
                  <a:pt x="727" y="589"/>
                </a:lnTo>
                <a:lnTo>
                  <a:pt x="570" y="589"/>
                </a:lnTo>
                <a:lnTo>
                  <a:pt x="564" y="589"/>
                </a:lnTo>
                <a:lnTo>
                  <a:pt x="559" y="585"/>
                </a:lnTo>
                <a:lnTo>
                  <a:pt x="553" y="581"/>
                </a:lnTo>
                <a:lnTo>
                  <a:pt x="551" y="576"/>
                </a:lnTo>
                <a:lnTo>
                  <a:pt x="551" y="569"/>
                </a:lnTo>
                <a:lnTo>
                  <a:pt x="551" y="564"/>
                </a:lnTo>
                <a:lnTo>
                  <a:pt x="553" y="557"/>
                </a:lnTo>
                <a:lnTo>
                  <a:pt x="559" y="553"/>
                </a:lnTo>
                <a:lnTo>
                  <a:pt x="564" y="551"/>
                </a:lnTo>
                <a:lnTo>
                  <a:pt x="570" y="549"/>
                </a:lnTo>
                <a:close/>
                <a:moveTo>
                  <a:pt x="570" y="471"/>
                </a:moveTo>
                <a:lnTo>
                  <a:pt x="727" y="471"/>
                </a:lnTo>
                <a:lnTo>
                  <a:pt x="734" y="472"/>
                </a:lnTo>
                <a:lnTo>
                  <a:pt x="739" y="475"/>
                </a:lnTo>
                <a:lnTo>
                  <a:pt x="743" y="479"/>
                </a:lnTo>
                <a:lnTo>
                  <a:pt x="746" y="484"/>
                </a:lnTo>
                <a:lnTo>
                  <a:pt x="747" y="490"/>
                </a:lnTo>
                <a:lnTo>
                  <a:pt x="746" y="497"/>
                </a:lnTo>
                <a:lnTo>
                  <a:pt x="743" y="502"/>
                </a:lnTo>
                <a:lnTo>
                  <a:pt x="739" y="506"/>
                </a:lnTo>
                <a:lnTo>
                  <a:pt x="734" y="509"/>
                </a:lnTo>
                <a:lnTo>
                  <a:pt x="727" y="510"/>
                </a:lnTo>
                <a:lnTo>
                  <a:pt x="570" y="510"/>
                </a:lnTo>
                <a:lnTo>
                  <a:pt x="564" y="509"/>
                </a:lnTo>
                <a:lnTo>
                  <a:pt x="559" y="506"/>
                </a:lnTo>
                <a:lnTo>
                  <a:pt x="553" y="502"/>
                </a:lnTo>
                <a:lnTo>
                  <a:pt x="551" y="497"/>
                </a:lnTo>
                <a:lnTo>
                  <a:pt x="551" y="490"/>
                </a:lnTo>
                <a:lnTo>
                  <a:pt x="551" y="484"/>
                </a:lnTo>
                <a:lnTo>
                  <a:pt x="553" y="479"/>
                </a:lnTo>
                <a:lnTo>
                  <a:pt x="559" y="475"/>
                </a:lnTo>
                <a:lnTo>
                  <a:pt x="564" y="472"/>
                </a:lnTo>
                <a:lnTo>
                  <a:pt x="570" y="471"/>
                </a:lnTo>
                <a:close/>
                <a:moveTo>
                  <a:pt x="275" y="432"/>
                </a:moveTo>
                <a:lnTo>
                  <a:pt x="275" y="549"/>
                </a:lnTo>
                <a:lnTo>
                  <a:pt x="432" y="549"/>
                </a:lnTo>
                <a:lnTo>
                  <a:pt x="432" y="432"/>
                </a:lnTo>
                <a:lnTo>
                  <a:pt x="275" y="432"/>
                </a:lnTo>
                <a:close/>
                <a:moveTo>
                  <a:pt x="570" y="392"/>
                </a:moveTo>
                <a:lnTo>
                  <a:pt x="727" y="392"/>
                </a:lnTo>
                <a:lnTo>
                  <a:pt x="734" y="394"/>
                </a:lnTo>
                <a:lnTo>
                  <a:pt x="739" y="396"/>
                </a:lnTo>
                <a:lnTo>
                  <a:pt x="743" y="400"/>
                </a:lnTo>
                <a:lnTo>
                  <a:pt x="746" y="405"/>
                </a:lnTo>
                <a:lnTo>
                  <a:pt x="747" y="412"/>
                </a:lnTo>
                <a:lnTo>
                  <a:pt x="746" y="418"/>
                </a:lnTo>
                <a:lnTo>
                  <a:pt x="743" y="424"/>
                </a:lnTo>
                <a:lnTo>
                  <a:pt x="739" y="428"/>
                </a:lnTo>
                <a:lnTo>
                  <a:pt x="734" y="430"/>
                </a:lnTo>
                <a:lnTo>
                  <a:pt x="727" y="432"/>
                </a:lnTo>
                <a:lnTo>
                  <a:pt x="570" y="432"/>
                </a:lnTo>
                <a:lnTo>
                  <a:pt x="564" y="430"/>
                </a:lnTo>
                <a:lnTo>
                  <a:pt x="559" y="428"/>
                </a:lnTo>
                <a:lnTo>
                  <a:pt x="553" y="424"/>
                </a:lnTo>
                <a:lnTo>
                  <a:pt x="551" y="418"/>
                </a:lnTo>
                <a:lnTo>
                  <a:pt x="551" y="412"/>
                </a:lnTo>
                <a:lnTo>
                  <a:pt x="551" y="405"/>
                </a:lnTo>
                <a:lnTo>
                  <a:pt x="553" y="400"/>
                </a:lnTo>
                <a:lnTo>
                  <a:pt x="559" y="396"/>
                </a:lnTo>
                <a:lnTo>
                  <a:pt x="564" y="394"/>
                </a:lnTo>
                <a:lnTo>
                  <a:pt x="570" y="392"/>
                </a:lnTo>
                <a:close/>
                <a:moveTo>
                  <a:pt x="255" y="392"/>
                </a:moveTo>
                <a:lnTo>
                  <a:pt x="451" y="392"/>
                </a:lnTo>
                <a:lnTo>
                  <a:pt x="458" y="394"/>
                </a:lnTo>
                <a:lnTo>
                  <a:pt x="463" y="396"/>
                </a:lnTo>
                <a:lnTo>
                  <a:pt x="468" y="400"/>
                </a:lnTo>
                <a:lnTo>
                  <a:pt x="471" y="405"/>
                </a:lnTo>
                <a:lnTo>
                  <a:pt x="471" y="412"/>
                </a:lnTo>
                <a:lnTo>
                  <a:pt x="471" y="569"/>
                </a:lnTo>
                <a:lnTo>
                  <a:pt x="471" y="576"/>
                </a:lnTo>
                <a:lnTo>
                  <a:pt x="468" y="581"/>
                </a:lnTo>
                <a:lnTo>
                  <a:pt x="463" y="585"/>
                </a:lnTo>
                <a:lnTo>
                  <a:pt x="458" y="589"/>
                </a:lnTo>
                <a:lnTo>
                  <a:pt x="451" y="589"/>
                </a:lnTo>
                <a:lnTo>
                  <a:pt x="255" y="589"/>
                </a:lnTo>
                <a:lnTo>
                  <a:pt x="248" y="589"/>
                </a:lnTo>
                <a:lnTo>
                  <a:pt x="243" y="585"/>
                </a:lnTo>
                <a:lnTo>
                  <a:pt x="239" y="581"/>
                </a:lnTo>
                <a:lnTo>
                  <a:pt x="237" y="576"/>
                </a:lnTo>
                <a:lnTo>
                  <a:pt x="235" y="569"/>
                </a:lnTo>
                <a:lnTo>
                  <a:pt x="235" y="412"/>
                </a:lnTo>
                <a:lnTo>
                  <a:pt x="237" y="405"/>
                </a:lnTo>
                <a:lnTo>
                  <a:pt x="239" y="400"/>
                </a:lnTo>
                <a:lnTo>
                  <a:pt x="243" y="396"/>
                </a:lnTo>
                <a:lnTo>
                  <a:pt x="248" y="394"/>
                </a:lnTo>
                <a:lnTo>
                  <a:pt x="255" y="392"/>
                </a:lnTo>
                <a:close/>
                <a:moveTo>
                  <a:pt x="727" y="274"/>
                </a:moveTo>
                <a:lnTo>
                  <a:pt x="734" y="276"/>
                </a:lnTo>
                <a:lnTo>
                  <a:pt x="739" y="278"/>
                </a:lnTo>
                <a:lnTo>
                  <a:pt x="743" y="282"/>
                </a:lnTo>
                <a:lnTo>
                  <a:pt x="746" y="288"/>
                </a:lnTo>
                <a:lnTo>
                  <a:pt x="747" y="294"/>
                </a:lnTo>
                <a:lnTo>
                  <a:pt x="746" y="301"/>
                </a:lnTo>
                <a:lnTo>
                  <a:pt x="743" y="306"/>
                </a:lnTo>
                <a:lnTo>
                  <a:pt x="739" y="310"/>
                </a:lnTo>
                <a:lnTo>
                  <a:pt x="734" y="312"/>
                </a:lnTo>
                <a:lnTo>
                  <a:pt x="727" y="314"/>
                </a:lnTo>
                <a:lnTo>
                  <a:pt x="721" y="312"/>
                </a:lnTo>
                <a:lnTo>
                  <a:pt x="716" y="310"/>
                </a:lnTo>
                <a:lnTo>
                  <a:pt x="712" y="306"/>
                </a:lnTo>
                <a:lnTo>
                  <a:pt x="709" y="301"/>
                </a:lnTo>
                <a:lnTo>
                  <a:pt x="708" y="294"/>
                </a:lnTo>
                <a:lnTo>
                  <a:pt x="709" y="288"/>
                </a:lnTo>
                <a:lnTo>
                  <a:pt x="712" y="282"/>
                </a:lnTo>
                <a:lnTo>
                  <a:pt x="716" y="278"/>
                </a:lnTo>
                <a:lnTo>
                  <a:pt x="721" y="276"/>
                </a:lnTo>
                <a:lnTo>
                  <a:pt x="727" y="274"/>
                </a:lnTo>
                <a:close/>
                <a:moveTo>
                  <a:pt x="649" y="274"/>
                </a:moveTo>
                <a:lnTo>
                  <a:pt x="654" y="276"/>
                </a:lnTo>
                <a:lnTo>
                  <a:pt x="661" y="278"/>
                </a:lnTo>
                <a:lnTo>
                  <a:pt x="665" y="282"/>
                </a:lnTo>
                <a:lnTo>
                  <a:pt x="667" y="288"/>
                </a:lnTo>
                <a:lnTo>
                  <a:pt x="669" y="294"/>
                </a:lnTo>
                <a:lnTo>
                  <a:pt x="667" y="301"/>
                </a:lnTo>
                <a:lnTo>
                  <a:pt x="665" y="306"/>
                </a:lnTo>
                <a:lnTo>
                  <a:pt x="661" y="310"/>
                </a:lnTo>
                <a:lnTo>
                  <a:pt x="654" y="312"/>
                </a:lnTo>
                <a:lnTo>
                  <a:pt x="649" y="314"/>
                </a:lnTo>
                <a:lnTo>
                  <a:pt x="642" y="312"/>
                </a:lnTo>
                <a:lnTo>
                  <a:pt x="637" y="310"/>
                </a:lnTo>
                <a:lnTo>
                  <a:pt x="633" y="306"/>
                </a:lnTo>
                <a:lnTo>
                  <a:pt x="629" y="301"/>
                </a:lnTo>
                <a:lnTo>
                  <a:pt x="629" y="294"/>
                </a:lnTo>
                <a:lnTo>
                  <a:pt x="629" y="288"/>
                </a:lnTo>
                <a:lnTo>
                  <a:pt x="633" y="282"/>
                </a:lnTo>
                <a:lnTo>
                  <a:pt x="637" y="278"/>
                </a:lnTo>
                <a:lnTo>
                  <a:pt x="642" y="276"/>
                </a:lnTo>
                <a:lnTo>
                  <a:pt x="649" y="274"/>
                </a:lnTo>
                <a:close/>
                <a:moveTo>
                  <a:pt x="412" y="274"/>
                </a:moveTo>
                <a:lnTo>
                  <a:pt x="570" y="274"/>
                </a:lnTo>
                <a:lnTo>
                  <a:pt x="576" y="276"/>
                </a:lnTo>
                <a:lnTo>
                  <a:pt x="581" y="278"/>
                </a:lnTo>
                <a:lnTo>
                  <a:pt x="586" y="282"/>
                </a:lnTo>
                <a:lnTo>
                  <a:pt x="589" y="288"/>
                </a:lnTo>
                <a:lnTo>
                  <a:pt x="590" y="294"/>
                </a:lnTo>
                <a:lnTo>
                  <a:pt x="589" y="301"/>
                </a:lnTo>
                <a:lnTo>
                  <a:pt x="586" y="306"/>
                </a:lnTo>
                <a:lnTo>
                  <a:pt x="581" y="310"/>
                </a:lnTo>
                <a:lnTo>
                  <a:pt x="576" y="312"/>
                </a:lnTo>
                <a:lnTo>
                  <a:pt x="570" y="314"/>
                </a:lnTo>
                <a:lnTo>
                  <a:pt x="412" y="314"/>
                </a:lnTo>
                <a:lnTo>
                  <a:pt x="407" y="312"/>
                </a:lnTo>
                <a:lnTo>
                  <a:pt x="402" y="310"/>
                </a:lnTo>
                <a:lnTo>
                  <a:pt x="396" y="306"/>
                </a:lnTo>
                <a:lnTo>
                  <a:pt x="394" y="301"/>
                </a:lnTo>
                <a:lnTo>
                  <a:pt x="392" y="294"/>
                </a:lnTo>
                <a:lnTo>
                  <a:pt x="394" y="288"/>
                </a:lnTo>
                <a:lnTo>
                  <a:pt x="396" y="282"/>
                </a:lnTo>
                <a:lnTo>
                  <a:pt x="402" y="278"/>
                </a:lnTo>
                <a:lnTo>
                  <a:pt x="407" y="276"/>
                </a:lnTo>
                <a:lnTo>
                  <a:pt x="412" y="274"/>
                </a:lnTo>
                <a:close/>
                <a:moveTo>
                  <a:pt x="334" y="274"/>
                </a:moveTo>
                <a:lnTo>
                  <a:pt x="340" y="276"/>
                </a:lnTo>
                <a:lnTo>
                  <a:pt x="345" y="278"/>
                </a:lnTo>
                <a:lnTo>
                  <a:pt x="349" y="282"/>
                </a:lnTo>
                <a:lnTo>
                  <a:pt x="353" y="288"/>
                </a:lnTo>
                <a:lnTo>
                  <a:pt x="353" y="294"/>
                </a:lnTo>
                <a:lnTo>
                  <a:pt x="353" y="301"/>
                </a:lnTo>
                <a:lnTo>
                  <a:pt x="349" y="306"/>
                </a:lnTo>
                <a:lnTo>
                  <a:pt x="345" y="310"/>
                </a:lnTo>
                <a:lnTo>
                  <a:pt x="340" y="312"/>
                </a:lnTo>
                <a:lnTo>
                  <a:pt x="334" y="314"/>
                </a:lnTo>
                <a:lnTo>
                  <a:pt x="328" y="312"/>
                </a:lnTo>
                <a:lnTo>
                  <a:pt x="322" y="310"/>
                </a:lnTo>
                <a:lnTo>
                  <a:pt x="318" y="306"/>
                </a:lnTo>
                <a:lnTo>
                  <a:pt x="315" y="301"/>
                </a:lnTo>
                <a:lnTo>
                  <a:pt x="314" y="294"/>
                </a:lnTo>
                <a:lnTo>
                  <a:pt x="315" y="288"/>
                </a:lnTo>
                <a:lnTo>
                  <a:pt x="318" y="282"/>
                </a:lnTo>
                <a:lnTo>
                  <a:pt x="322" y="278"/>
                </a:lnTo>
                <a:lnTo>
                  <a:pt x="328" y="276"/>
                </a:lnTo>
                <a:lnTo>
                  <a:pt x="334" y="274"/>
                </a:lnTo>
                <a:close/>
                <a:moveTo>
                  <a:pt x="255" y="274"/>
                </a:moveTo>
                <a:lnTo>
                  <a:pt x="262" y="276"/>
                </a:lnTo>
                <a:lnTo>
                  <a:pt x="267" y="278"/>
                </a:lnTo>
                <a:lnTo>
                  <a:pt x="271" y="282"/>
                </a:lnTo>
                <a:lnTo>
                  <a:pt x="273" y="288"/>
                </a:lnTo>
                <a:lnTo>
                  <a:pt x="275" y="294"/>
                </a:lnTo>
                <a:lnTo>
                  <a:pt x="273" y="301"/>
                </a:lnTo>
                <a:lnTo>
                  <a:pt x="271" y="306"/>
                </a:lnTo>
                <a:lnTo>
                  <a:pt x="267" y="310"/>
                </a:lnTo>
                <a:lnTo>
                  <a:pt x="262" y="312"/>
                </a:lnTo>
                <a:lnTo>
                  <a:pt x="255" y="314"/>
                </a:lnTo>
                <a:lnTo>
                  <a:pt x="248" y="312"/>
                </a:lnTo>
                <a:lnTo>
                  <a:pt x="243" y="310"/>
                </a:lnTo>
                <a:lnTo>
                  <a:pt x="239" y="306"/>
                </a:lnTo>
                <a:lnTo>
                  <a:pt x="237" y="301"/>
                </a:lnTo>
                <a:lnTo>
                  <a:pt x="235" y="294"/>
                </a:lnTo>
                <a:lnTo>
                  <a:pt x="237" y="288"/>
                </a:lnTo>
                <a:lnTo>
                  <a:pt x="239" y="282"/>
                </a:lnTo>
                <a:lnTo>
                  <a:pt x="243" y="278"/>
                </a:lnTo>
                <a:lnTo>
                  <a:pt x="248" y="276"/>
                </a:lnTo>
                <a:lnTo>
                  <a:pt x="255" y="274"/>
                </a:lnTo>
                <a:close/>
                <a:moveTo>
                  <a:pt x="157" y="196"/>
                </a:moveTo>
                <a:lnTo>
                  <a:pt x="157" y="726"/>
                </a:lnTo>
                <a:lnTo>
                  <a:pt x="156" y="733"/>
                </a:lnTo>
                <a:lnTo>
                  <a:pt x="153" y="738"/>
                </a:lnTo>
                <a:lnTo>
                  <a:pt x="149" y="743"/>
                </a:lnTo>
                <a:lnTo>
                  <a:pt x="144" y="746"/>
                </a:lnTo>
                <a:lnTo>
                  <a:pt x="137" y="746"/>
                </a:lnTo>
                <a:lnTo>
                  <a:pt x="131" y="746"/>
                </a:lnTo>
                <a:lnTo>
                  <a:pt x="125" y="743"/>
                </a:lnTo>
                <a:lnTo>
                  <a:pt x="122" y="738"/>
                </a:lnTo>
                <a:lnTo>
                  <a:pt x="119" y="733"/>
                </a:lnTo>
                <a:lnTo>
                  <a:pt x="118" y="726"/>
                </a:lnTo>
                <a:lnTo>
                  <a:pt x="118" y="314"/>
                </a:lnTo>
                <a:lnTo>
                  <a:pt x="39" y="314"/>
                </a:lnTo>
                <a:lnTo>
                  <a:pt x="39" y="746"/>
                </a:lnTo>
                <a:lnTo>
                  <a:pt x="43" y="771"/>
                </a:lnTo>
                <a:lnTo>
                  <a:pt x="53" y="793"/>
                </a:lnTo>
                <a:lnTo>
                  <a:pt x="72" y="810"/>
                </a:lnTo>
                <a:lnTo>
                  <a:pt x="93" y="822"/>
                </a:lnTo>
                <a:lnTo>
                  <a:pt x="118" y="826"/>
                </a:lnTo>
                <a:lnTo>
                  <a:pt x="826" y="826"/>
                </a:lnTo>
                <a:lnTo>
                  <a:pt x="826" y="196"/>
                </a:lnTo>
                <a:lnTo>
                  <a:pt x="157" y="196"/>
                </a:lnTo>
                <a:close/>
                <a:moveTo>
                  <a:pt x="157" y="157"/>
                </a:moveTo>
                <a:lnTo>
                  <a:pt x="826" y="157"/>
                </a:lnTo>
                <a:lnTo>
                  <a:pt x="841" y="159"/>
                </a:lnTo>
                <a:lnTo>
                  <a:pt x="853" y="168"/>
                </a:lnTo>
                <a:lnTo>
                  <a:pt x="862" y="180"/>
                </a:lnTo>
                <a:lnTo>
                  <a:pt x="865" y="196"/>
                </a:lnTo>
                <a:lnTo>
                  <a:pt x="865" y="826"/>
                </a:lnTo>
                <a:lnTo>
                  <a:pt x="862" y="840"/>
                </a:lnTo>
                <a:lnTo>
                  <a:pt x="853" y="853"/>
                </a:lnTo>
                <a:lnTo>
                  <a:pt x="841" y="861"/>
                </a:lnTo>
                <a:lnTo>
                  <a:pt x="826" y="865"/>
                </a:lnTo>
                <a:lnTo>
                  <a:pt x="118" y="865"/>
                </a:lnTo>
                <a:lnTo>
                  <a:pt x="90" y="861"/>
                </a:lnTo>
                <a:lnTo>
                  <a:pt x="65" y="852"/>
                </a:lnTo>
                <a:lnTo>
                  <a:pt x="44" y="839"/>
                </a:lnTo>
                <a:lnTo>
                  <a:pt x="26" y="820"/>
                </a:lnTo>
                <a:lnTo>
                  <a:pt x="12" y="798"/>
                </a:lnTo>
                <a:lnTo>
                  <a:pt x="2" y="773"/>
                </a:lnTo>
                <a:lnTo>
                  <a:pt x="0" y="746"/>
                </a:lnTo>
                <a:lnTo>
                  <a:pt x="0" y="314"/>
                </a:lnTo>
                <a:lnTo>
                  <a:pt x="2" y="298"/>
                </a:lnTo>
                <a:lnTo>
                  <a:pt x="12" y="286"/>
                </a:lnTo>
                <a:lnTo>
                  <a:pt x="23" y="277"/>
                </a:lnTo>
                <a:lnTo>
                  <a:pt x="39" y="274"/>
                </a:lnTo>
                <a:lnTo>
                  <a:pt x="118" y="274"/>
                </a:lnTo>
                <a:lnTo>
                  <a:pt x="118" y="196"/>
                </a:lnTo>
                <a:lnTo>
                  <a:pt x="120" y="180"/>
                </a:lnTo>
                <a:lnTo>
                  <a:pt x="129" y="168"/>
                </a:lnTo>
                <a:lnTo>
                  <a:pt x="141" y="159"/>
                </a:lnTo>
                <a:lnTo>
                  <a:pt x="157" y="157"/>
                </a:lnTo>
                <a:close/>
                <a:moveTo>
                  <a:pt x="196" y="78"/>
                </a:moveTo>
                <a:lnTo>
                  <a:pt x="806" y="78"/>
                </a:lnTo>
                <a:lnTo>
                  <a:pt x="813" y="78"/>
                </a:lnTo>
                <a:lnTo>
                  <a:pt x="818" y="82"/>
                </a:lnTo>
                <a:lnTo>
                  <a:pt x="822" y="86"/>
                </a:lnTo>
                <a:lnTo>
                  <a:pt x="824" y="91"/>
                </a:lnTo>
                <a:lnTo>
                  <a:pt x="826" y="98"/>
                </a:lnTo>
                <a:lnTo>
                  <a:pt x="824" y="103"/>
                </a:lnTo>
                <a:lnTo>
                  <a:pt x="822" y="109"/>
                </a:lnTo>
                <a:lnTo>
                  <a:pt x="818" y="113"/>
                </a:lnTo>
                <a:lnTo>
                  <a:pt x="813" y="116"/>
                </a:lnTo>
                <a:lnTo>
                  <a:pt x="806" y="117"/>
                </a:lnTo>
                <a:lnTo>
                  <a:pt x="196" y="117"/>
                </a:lnTo>
                <a:lnTo>
                  <a:pt x="190" y="116"/>
                </a:lnTo>
                <a:lnTo>
                  <a:pt x="184" y="113"/>
                </a:lnTo>
                <a:lnTo>
                  <a:pt x="180" y="109"/>
                </a:lnTo>
                <a:lnTo>
                  <a:pt x="178" y="103"/>
                </a:lnTo>
                <a:lnTo>
                  <a:pt x="177" y="98"/>
                </a:lnTo>
                <a:lnTo>
                  <a:pt x="178" y="91"/>
                </a:lnTo>
                <a:lnTo>
                  <a:pt x="180" y="86"/>
                </a:lnTo>
                <a:lnTo>
                  <a:pt x="184" y="82"/>
                </a:lnTo>
                <a:lnTo>
                  <a:pt x="190" y="78"/>
                </a:lnTo>
                <a:lnTo>
                  <a:pt x="196" y="78"/>
                </a:lnTo>
                <a:close/>
                <a:moveTo>
                  <a:pt x="255" y="0"/>
                </a:moveTo>
                <a:lnTo>
                  <a:pt x="767" y="0"/>
                </a:lnTo>
                <a:lnTo>
                  <a:pt x="773" y="0"/>
                </a:lnTo>
                <a:lnTo>
                  <a:pt x="779" y="2"/>
                </a:lnTo>
                <a:lnTo>
                  <a:pt x="782" y="7"/>
                </a:lnTo>
                <a:lnTo>
                  <a:pt x="785" y="13"/>
                </a:lnTo>
                <a:lnTo>
                  <a:pt x="786" y="19"/>
                </a:lnTo>
                <a:lnTo>
                  <a:pt x="785" y="24"/>
                </a:lnTo>
                <a:lnTo>
                  <a:pt x="782" y="30"/>
                </a:lnTo>
                <a:lnTo>
                  <a:pt x="779" y="35"/>
                </a:lnTo>
                <a:lnTo>
                  <a:pt x="773" y="37"/>
                </a:lnTo>
                <a:lnTo>
                  <a:pt x="767" y="39"/>
                </a:lnTo>
                <a:lnTo>
                  <a:pt x="255" y="39"/>
                </a:lnTo>
                <a:lnTo>
                  <a:pt x="248" y="37"/>
                </a:lnTo>
                <a:lnTo>
                  <a:pt x="243" y="35"/>
                </a:lnTo>
                <a:lnTo>
                  <a:pt x="239" y="30"/>
                </a:lnTo>
                <a:lnTo>
                  <a:pt x="237" y="24"/>
                </a:lnTo>
                <a:lnTo>
                  <a:pt x="235" y="19"/>
                </a:lnTo>
                <a:lnTo>
                  <a:pt x="237" y="13"/>
                </a:lnTo>
                <a:lnTo>
                  <a:pt x="239" y="7"/>
                </a:lnTo>
                <a:lnTo>
                  <a:pt x="243" y="2"/>
                </a:lnTo>
                <a:lnTo>
                  <a:pt x="248" y="0"/>
                </a:lnTo>
                <a:lnTo>
                  <a:pt x="255"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84" name="Freeform 2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528802" y="4115201"/>
            <a:ext cx="445595" cy="445595"/>
          </a:xfrm>
          <a:custGeom>
            <a:avLst/>
            <a:gdLst>
              <a:gd name="T0" fmla="*/ 444 w 865"/>
              <a:gd name="T1" fmla="*/ 200 h 865"/>
              <a:gd name="T2" fmla="*/ 453 w 865"/>
              <a:gd name="T3" fmla="*/ 216 h 865"/>
              <a:gd name="T4" fmla="*/ 656 w 865"/>
              <a:gd name="T5" fmla="*/ 413 h 865"/>
              <a:gd name="T6" fmla="*/ 668 w 865"/>
              <a:gd name="T7" fmla="*/ 425 h 865"/>
              <a:gd name="T8" fmla="*/ 665 w 865"/>
              <a:gd name="T9" fmla="*/ 443 h 865"/>
              <a:gd name="T10" fmla="*/ 650 w 865"/>
              <a:gd name="T11" fmla="*/ 451 h 865"/>
              <a:gd name="T12" fmla="*/ 452 w 865"/>
              <a:gd name="T13" fmla="*/ 654 h 865"/>
              <a:gd name="T14" fmla="*/ 439 w 865"/>
              <a:gd name="T15" fmla="*/ 667 h 865"/>
              <a:gd name="T16" fmla="*/ 422 w 865"/>
              <a:gd name="T17" fmla="*/ 663 h 865"/>
              <a:gd name="T18" fmla="*/ 413 w 865"/>
              <a:gd name="T19" fmla="*/ 648 h 865"/>
              <a:gd name="T20" fmla="*/ 210 w 865"/>
              <a:gd name="T21" fmla="*/ 450 h 865"/>
              <a:gd name="T22" fmla="*/ 198 w 865"/>
              <a:gd name="T23" fmla="*/ 438 h 865"/>
              <a:gd name="T24" fmla="*/ 201 w 865"/>
              <a:gd name="T25" fmla="*/ 420 h 865"/>
              <a:gd name="T26" fmla="*/ 216 w 865"/>
              <a:gd name="T27" fmla="*/ 412 h 865"/>
              <a:gd name="T28" fmla="*/ 414 w 865"/>
              <a:gd name="T29" fmla="*/ 209 h 865"/>
              <a:gd name="T30" fmla="*/ 427 w 865"/>
              <a:gd name="T31" fmla="*/ 197 h 865"/>
              <a:gd name="T32" fmla="*/ 380 w 865"/>
              <a:gd name="T33" fmla="*/ 41 h 865"/>
              <a:gd name="T34" fmla="*/ 235 w 865"/>
              <a:gd name="T35" fmla="*/ 92 h 865"/>
              <a:gd name="T36" fmla="*/ 122 w 865"/>
              <a:gd name="T37" fmla="*/ 191 h 865"/>
              <a:gd name="T38" fmla="*/ 54 w 865"/>
              <a:gd name="T39" fmla="*/ 327 h 865"/>
              <a:gd name="T40" fmla="*/ 44 w 865"/>
              <a:gd name="T41" fmla="*/ 485 h 865"/>
              <a:gd name="T42" fmla="*/ 93 w 865"/>
              <a:gd name="T43" fmla="*/ 630 h 865"/>
              <a:gd name="T44" fmla="*/ 193 w 865"/>
              <a:gd name="T45" fmla="*/ 743 h 865"/>
              <a:gd name="T46" fmla="*/ 329 w 865"/>
              <a:gd name="T47" fmla="*/ 811 h 865"/>
              <a:gd name="T48" fmla="*/ 486 w 865"/>
              <a:gd name="T49" fmla="*/ 822 h 865"/>
              <a:gd name="T50" fmla="*/ 631 w 865"/>
              <a:gd name="T51" fmla="*/ 772 h 865"/>
              <a:gd name="T52" fmla="*/ 744 w 865"/>
              <a:gd name="T53" fmla="*/ 672 h 865"/>
              <a:gd name="T54" fmla="*/ 812 w 865"/>
              <a:gd name="T55" fmla="*/ 536 h 865"/>
              <a:gd name="T56" fmla="*/ 822 w 865"/>
              <a:gd name="T57" fmla="*/ 378 h 865"/>
              <a:gd name="T58" fmla="*/ 773 w 865"/>
              <a:gd name="T59" fmla="*/ 233 h 865"/>
              <a:gd name="T60" fmla="*/ 673 w 865"/>
              <a:gd name="T61" fmla="*/ 120 h 865"/>
              <a:gd name="T62" fmla="*/ 537 w 865"/>
              <a:gd name="T63" fmla="*/ 52 h 865"/>
              <a:gd name="T64" fmla="*/ 434 w 865"/>
              <a:gd name="T65" fmla="*/ 0 h 865"/>
              <a:gd name="T66" fmla="*/ 601 w 865"/>
              <a:gd name="T67" fmla="*/ 32 h 865"/>
              <a:gd name="T68" fmla="*/ 739 w 865"/>
              <a:gd name="T69" fmla="*/ 125 h 865"/>
              <a:gd name="T70" fmla="*/ 831 w 865"/>
              <a:gd name="T71" fmla="*/ 263 h 865"/>
              <a:gd name="T72" fmla="*/ 865 w 865"/>
              <a:gd name="T73" fmla="*/ 432 h 865"/>
              <a:gd name="T74" fmla="*/ 831 w 865"/>
              <a:gd name="T75" fmla="*/ 600 h 865"/>
              <a:gd name="T76" fmla="*/ 739 w 865"/>
              <a:gd name="T77" fmla="*/ 738 h 865"/>
              <a:gd name="T78" fmla="*/ 601 w 865"/>
              <a:gd name="T79" fmla="*/ 831 h 865"/>
              <a:gd name="T80" fmla="*/ 434 w 865"/>
              <a:gd name="T81" fmla="*/ 865 h 865"/>
              <a:gd name="T82" fmla="*/ 265 w 865"/>
              <a:gd name="T83" fmla="*/ 831 h 865"/>
              <a:gd name="T84" fmla="*/ 127 w 865"/>
              <a:gd name="T85" fmla="*/ 738 h 865"/>
              <a:gd name="T86" fmla="*/ 34 w 865"/>
              <a:gd name="T87" fmla="*/ 600 h 865"/>
              <a:gd name="T88" fmla="*/ 0 w 865"/>
              <a:gd name="T89" fmla="*/ 432 h 865"/>
              <a:gd name="T90" fmla="*/ 34 w 865"/>
              <a:gd name="T91" fmla="*/ 263 h 865"/>
              <a:gd name="T92" fmla="*/ 127 w 865"/>
              <a:gd name="T93" fmla="*/ 125 h 865"/>
              <a:gd name="T94" fmla="*/ 265 w 865"/>
              <a:gd name="T95" fmla="*/ 32 h 865"/>
              <a:gd name="T96" fmla="*/ 434 w 865"/>
              <a:gd name="T97" fmla="*/ 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5" h="865">
                <a:moveTo>
                  <a:pt x="434" y="196"/>
                </a:moveTo>
                <a:lnTo>
                  <a:pt x="439" y="197"/>
                </a:lnTo>
                <a:lnTo>
                  <a:pt x="444" y="200"/>
                </a:lnTo>
                <a:lnTo>
                  <a:pt x="449" y="204"/>
                </a:lnTo>
                <a:lnTo>
                  <a:pt x="452" y="209"/>
                </a:lnTo>
                <a:lnTo>
                  <a:pt x="453" y="216"/>
                </a:lnTo>
                <a:lnTo>
                  <a:pt x="453" y="412"/>
                </a:lnTo>
                <a:lnTo>
                  <a:pt x="650" y="412"/>
                </a:lnTo>
                <a:lnTo>
                  <a:pt x="656" y="413"/>
                </a:lnTo>
                <a:lnTo>
                  <a:pt x="661" y="416"/>
                </a:lnTo>
                <a:lnTo>
                  <a:pt x="665" y="420"/>
                </a:lnTo>
                <a:lnTo>
                  <a:pt x="668" y="425"/>
                </a:lnTo>
                <a:lnTo>
                  <a:pt x="669" y="432"/>
                </a:lnTo>
                <a:lnTo>
                  <a:pt x="668" y="438"/>
                </a:lnTo>
                <a:lnTo>
                  <a:pt x="665" y="443"/>
                </a:lnTo>
                <a:lnTo>
                  <a:pt x="661" y="447"/>
                </a:lnTo>
                <a:lnTo>
                  <a:pt x="656" y="450"/>
                </a:lnTo>
                <a:lnTo>
                  <a:pt x="650" y="451"/>
                </a:lnTo>
                <a:lnTo>
                  <a:pt x="453" y="451"/>
                </a:lnTo>
                <a:lnTo>
                  <a:pt x="453" y="648"/>
                </a:lnTo>
                <a:lnTo>
                  <a:pt x="452" y="654"/>
                </a:lnTo>
                <a:lnTo>
                  <a:pt x="449" y="659"/>
                </a:lnTo>
                <a:lnTo>
                  <a:pt x="444" y="663"/>
                </a:lnTo>
                <a:lnTo>
                  <a:pt x="439" y="667"/>
                </a:lnTo>
                <a:lnTo>
                  <a:pt x="434" y="667"/>
                </a:lnTo>
                <a:lnTo>
                  <a:pt x="427" y="667"/>
                </a:lnTo>
                <a:lnTo>
                  <a:pt x="422" y="663"/>
                </a:lnTo>
                <a:lnTo>
                  <a:pt x="417" y="659"/>
                </a:lnTo>
                <a:lnTo>
                  <a:pt x="414" y="654"/>
                </a:lnTo>
                <a:lnTo>
                  <a:pt x="413" y="648"/>
                </a:lnTo>
                <a:lnTo>
                  <a:pt x="413" y="451"/>
                </a:lnTo>
                <a:lnTo>
                  <a:pt x="216" y="451"/>
                </a:lnTo>
                <a:lnTo>
                  <a:pt x="210" y="450"/>
                </a:lnTo>
                <a:lnTo>
                  <a:pt x="205" y="447"/>
                </a:lnTo>
                <a:lnTo>
                  <a:pt x="201" y="443"/>
                </a:lnTo>
                <a:lnTo>
                  <a:pt x="198" y="438"/>
                </a:lnTo>
                <a:lnTo>
                  <a:pt x="197" y="432"/>
                </a:lnTo>
                <a:lnTo>
                  <a:pt x="198" y="425"/>
                </a:lnTo>
                <a:lnTo>
                  <a:pt x="201" y="420"/>
                </a:lnTo>
                <a:lnTo>
                  <a:pt x="205" y="416"/>
                </a:lnTo>
                <a:lnTo>
                  <a:pt x="210" y="413"/>
                </a:lnTo>
                <a:lnTo>
                  <a:pt x="216" y="412"/>
                </a:lnTo>
                <a:lnTo>
                  <a:pt x="413" y="412"/>
                </a:lnTo>
                <a:lnTo>
                  <a:pt x="413" y="216"/>
                </a:lnTo>
                <a:lnTo>
                  <a:pt x="414" y="209"/>
                </a:lnTo>
                <a:lnTo>
                  <a:pt x="417" y="204"/>
                </a:lnTo>
                <a:lnTo>
                  <a:pt x="422" y="200"/>
                </a:lnTo>
                <a:lnTo>
                  <a:pt x="427" y="197"/>
                </a:lnTo>
                <a:lnTo>
                  <a:pt x="434" y="196"/>
                </a:lnTo>
                <a:close/>
                <a:moveTo>
                  <a:pt x="434" y="39"/>
                </a:moveTo>
                <a:lnTo>
                  <a:pt x="380" y="41"/>
                </a:lnTo>
                <a:lnTo>
                  <a:pt x="329" y="52"/>
                </a:lnTo>
                <a:lnTo>
                  <a:pt x="280" y="69"/>
                </a:lnTo>
                <a:lnTo>
                  <a:pt x="235" y="92"/>
                </a:lnTo>
                <a:lnTo>
                  <a:pt x="193" y="120"/>
                </a:lnTo>
                <a:lnTo>
                  <a:pt x="155" y="154"/>
                </a:lnTo>
                <a:lnTo>
                  <a:pt x="122" y="191"/>
                </a:lnTo>
                <a:lnTo>
                  <a:pt x="93" y="233"/>
                </a:lnTo>
                <a:lnTo>
                  <a:pt x="71" y="278"/>
                </a:lnTo>
                <a:lnTo>
                  <a:pt x="54" y="327"/>
                </a:lnTo>
                <a:lnTo>
                  <a:pt x="44" y="378"/>
                </a:lnTo>
                <a:lnTo>
                  <a:pt x="40" y="432"/>
                </a:lnTo>
                <a:lnTo>
                  <a:pt x="44" y="485"/>
                </a:lnTo>
                <a:lnTo>
                  <a:pt x="54" y="536"/>
                </a:lnTo>
                <a:lnTo>
                  <a:pt x="71" y="585"/>
                </a:lnTo>
                <a:lnTo>
                  <a:pt x="93" y="630"/>
                </a:lnTo>
                <a:lnTo>
                  <a:pt x="122" y="672"/>
                </a:lnTo>
                <a:lnTo>
                  <a:pt x="155" y="710"/>
                </a:lnTo>
                <a:lnTo>
                  <a:pt x="193" y="743"/>
                </a:lnTo>
                <a:lnTo>
                  <a:pt x="235" y="772"/>
                </a:lnTo>
                <a:lnTo>
                  <a:pt x="280" y="794"/>
                </a:lnTo>
                <a:lnTo>
                  <a:pt x="329" y="811"/>
                </a:lnTo>
                <a:lnTo>
                  <a:pt x="380" y="822"/>
                </a:lnTo>
                <a:lnTo>
                  <a:pt x="434" y="826"/>
                </a:lnTo>
                <a:lnTo>
                  <a:pt x="486" y="822"/>
                </a:lnTo>
                <a:lnTo>
                  <a:pt x="537" y="811"/>
                </a:lnTo>
                <a:lnTo>
                  <a:pt x="585" y="794"/>
                </a:lnTo>
                <a:lnTo>
                  <a:pt x="631" y="772"/>
                </a:lnTo>
                <a:lnTo>
                  <a:pt x="673" y="743"/>
                </a:lnTo>
                <a:lnTo>
                  <a:pt x="711" y="710"/>
                </a:lnTo>
                <a:lnTo>
                  <a:pt x="744" y="672"/>
                </a:lnTo>
                <a:lnTo>
                  <a:pt x="773" y="630"/>
                </a:lnTo>
                <a:lnTo>
                  <a:pt x="795" y="585"/>
                </a:lnTo>
                <a:lnTo>
                  <a:pt x="812" y="536"/>
                </a:lnTo>
                <a:lnTo>
                  <a:pt x="822" y="485"/>
                </a:lnTo>
                <a:lnTo>
                  <a:pt x="826" y="432"/>
                </a:lnTo>
                <a:lnTo>
                  <a:pt x="822" y="378"/>
                </a:lnTo>
                <a:lnTo>
                  <a:pt x="812" y="327"/>
                </a:lnTo>
                <a:lnTo>
                  <a:pt x="795" y="278"/>
                </a:lnTo>
                <a:lnTo>
                  <a:pt x="773" y="233"/>
                </a:lnTo>
                <a:lnTo>
                  <a:pt x="744" y="191"/>
                </a:lnTo>
                <a:lnTo>
                  <a:pt x="711" y="154"/>
                </a:lnTo>
                <a:lnTo>
                  <a:pt x="673" y="120"/>
                </a:lnTo>
                <a:lnTo>
                  <a:pt x="631" y="92"/>
                </a:lnTo>
                <a:lnTo>
                  <a:pt x="585" y="69"/>
                </a:lnTo>
                <a:lnTo>
                  <a:pt x="537" y="52"/>
                </a:lnTo>
                <a:lnTo>
                  <a:pt x="486" y="41"/>
                </a:lnTo>
                <a:lnTo>
                  <a:pt x="434" y="39"/>
                </a:lnTo>
                <a:close/>
                <a:moveTo>
                  <a:pt x="434" y="0"/>
                </a:moveTo>
                <a:lnTo>
                  <a:pt x="491" y="3"/>
                </a:lnTo>
                <a:lnTo>
                  <a:pt x="547" y="14"/>
                </a:lnTo>
                <a:lnTo>
                  <a:pt x="601" y="32"/>
                </a:lnTo>
                <a:lnTo>
                  <a:pt x="651" y="58"/>
                </a:lnTo>
                <a:lnTo>
                  <a:pt x="698" y="89"/>
                </a:lnTo>
                <a:lnTo>
                  <a:pt x="739" y="125"/>
                </a:lnTo>
                <a:lnTo>
                  <a:pt x="775" y="167"/>
                </a:lnTo>
                <a:lnTo>
                  <a:pt x="807" y="213"/>
                </a:lnTo>
                <a:lnTo>
                  <a:pt x="831" y="263"/>
                </a:lnTo>
                <a:lnTo>
                  <a:pt x="850" y="316"/>
                </a:lnTo>
                <a:lnTo>
                  <a:pt x="862" y="373"/>
                </a:lnTo>
                <a:lnTo>
                  <a:pt x="865" y="432"/>
                </a:lnTo>
                <a:lnTo>
                  <a:pt x="862" y="490"/>
                </a:lnTo>
                <a:lnTo>
                  <a:pt x="850" y="547"/>
                </a:lnTo>
                <a:lnTo>
                  <a:pt x="831" y="600"/>
                </a:lnTo>
                <a:lnTo>
                  <a:pt x="807" y="650"/>
                </a:lnTo>
                <a:lnTo>
                  <a:pt x="775" y="696"/>
                </a:lnTo>
                <a:lnTo>
                  <a:pt x="739" y="738"/>
                </a:lnTo>
                <a:lnTo>
                  <a:pt x="698" y="774"/>
                </a:lnTo>
                <a:lnTo>
                  <a:pt x="651" y="805"/>
                </a:lnTo>
                <a:lnTo>
                  <a:pt x="601" y="831"/>
                </a:lnTo>
                <a:lnTo>
                  <a:pt x="547" y="849"/>
                </a:lnTo>
                <a:lnTo>
                  <a:pt x="491" y="861"/>
                </a:lnTo>
                <a:lnTo>
                  <a:pt x="434" y="865"/>
                </a:lnTo>
                <a:lnTo>
                  <a:pt x="375" y="861"/>
                </a:lnTo>
                <a:lnTo>
                  <a:pt x="318" y="849"/>
                </a:lnTo>
                <a:lnTo>
                  <a:pt x="265" y="831"/>
                </a:lnTo>
                <a:lnTo>
                  <a:pt x="215" y="805"/>
                </a:lnTo>
                <a:lnTo>
                  <a:pt x="169" y="774"/>
                </a:lnTo>
                <a:lnTo>
                  <a:pt x="127" y="738"/>
                </a:lnTo>
                <a:lnTo>
                  <a:pt x="91" y="696"/>
                </a:lnTo>
                <a:lnTo>
                  <a:pt x="59" y="650"/>
                </a:lnTo>
                <a:lnTo>
                  <a:pt x="34" y="600"/>
                </a:lnTo>
                <a:lnTo>
                  <a:pt x="16" y="547"/>
                </a:lnTo>
                <a:lnTo>
                  <a:pt x="4" y="490"/>
                </a:lnTo>
                <a:lnTo>
                  <a:pt x="0" y="432"/>
                </a:lnTo>
                <a:lnTo>
                  <a:pt x="4" y="373"/>
                </a:lnTo>
                <a:lnTo>
                  <a:pt x="16" y="316"/>
                </a:lnTo>
                <a:lnTo>
                  <a:pt x="34" y="263"/>
                </a:lnTo>
                <a:lnTo>
                  <a:pt x="59" y="213"/>
                </a:lnTo>
                <a:lnTo>
                  <a:pt x="91" y="167"/>
                </a:lnTo>
                <a:lnTo>
                  <a:pt x="127" y="125"/>
                </a:lnTo>
                <a:lnTo>
                  <a:pt x="169" y="89"/>
                </a:lnTo>
                <a:lnTo>
                  <a:pt x="215" y="58"/>
                </a:lnTo>
                <a:lnTo>
                  <a:pt x="265" y="32"/>
                </a:lnTo>
                <a:lnTo>
                  <a:pt x="318" y="14"/>
                </a:lnTo>
                <a:lnTo>
                  <a:pt x="375" y="3"/>
                </a:lnTo>
                <a:lnTo>
                  <a:pt x="43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85" name="Freeform 2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378605" y="4115201"/>
            <a:ext cx="445595" cy="445595"/>
          </a:xfrm>
          <a:custGeom>
            <a:avLst/>
            <a:gdLst>
              <a:gd name="T0" fmla="*/ 649 w 865"/>
              <a:gd name="T1" fmla="*/ 414 h 865"/>
              <a:gd name="T2" fmla="*/ 660 w 865"/>
              <a:gd name="T3" fmla="*/ 416 h 865"/>
              <a:gd name="T4" fmla="*/ 667 w 865"/>
              <a:gd name="T5" fmla="*/ 427 h 865"/>
              <a:gd name="T6" fmla="*/ 667 w 865"/>
              <a:gd name="T7" fmla="*/ 439 h 865"/>
              <a:gd name="T8" fmla="*/ 660 w 865"/>
              <a:gd name="T9" fmla="*/ 449 h 865"/>
              <a:gd name="T10" fmla="*/ 649 w 865"/>
              <a:gd name="T11" fmla="*/ 453 h 865"/>
              <a:gd name="T12" fmla="*/ 209 w 865"/>
              <a:gd name="T13" fmla="*/ 452 h 865"/>
              <a:gd name="T14" fmla="*/ 200 w 865"/>
              <a:gd name="T15" fmla="*/ 444 h 865"/>
              <a:gd name="T16" fmla="*/ 196 w 865"/>
              <a:gd name="T17" fmla="*/ 433 h 865"/>
              <a:gd name="T18" fmla="*/ 200 w 865"/>
              <a:gd name="T19" fmla="*/ 422 h 865"/>
              <a:gd name="T20" fmla="*/ 209 w 865"/>
              <a:gd name="T21" fmla="*/ 414 h 865"/>
              <a:gd name="T22" fmla="*/ 432 w 865"/>
              <a:gd name="T23" fmla="*/ 39 h 865"/>
              <a:gd name="T24" fmla="*/ 327 w 865"/>
              <a:gd name="T25" fmla="*/ 54 h 865"/>
              <a:gd name="T26" fmla="*/ 234 w 865"/>
              <a:gd name="T27" fmla="*/ 93 h 865"/>
              <a:gd name="T28" fmla="*/ 154 w 865"/>
              <a:gd name="T29" fmla="*/ 154 h 865"/>
              <a:gd name="T30" fmla="*/ 93 w 865"/>
              <a:gd name="T31" fmla="*/ 234 h 865"/>
              <a:gd name="T32" fmla="*/ 52 w 865"/>
              <a:gd name="T33" fmla="*/ 329 h 865"/>
              <a:gd name="T34" fmla="*/ 39 w 865"/>
              <a:gd name="T35" fmla="*/ 433 h 865"/>
              <a:gd name="T36" fmla="*/ 52 w 865"/>
              <a:gd name="T37" fmla="*/ 537 h 865"/>
              <a:gd name="T38" fmla="*/ 93 w 865"/>
              <a:gd name="T39" fmla="*/ 631 h 865"/>
              <a:gd name="T40" fmla="*/ 154 w 865"/>
              <a:gd name="T41" fmla="*/ 711 h 865"/>
              <a:gd name="T42" fmla="*/ 234 w 865"/>
              <a:gd name="T43" fmla="*/ 772 h 865"/>
              <a:gd name="T44" fmla="*/ 327 w 865"/>
              <a:gd name="T45" fmla="*/ 812 h 865"/>
              <a:gd name="T46" fmla="*/ 432 w 865"/>
              <a:gd name="T47" fmla="*/ 826 h 865"/>
              <a:gd name="T48" fmla="*/ 537 w 865"/>
              <a:gd name="T49" fmla="*/ 812 h 865"/>
              <a:gd name="T50" fmla="*/ 631 w 865"/>
              <a:gd name="T51" fmla="*/ 772 h 865"/>
              <a:gd name="T52" fmla="*/ 711 w 865"/>
              <a:gd name="T53" fmla="*/ 711 h 865"/>
              <a:gd name="T54" fmla="*/ 772 w 865"/>
              <a:gd name="T55" fmla="*/ 631 h 865"/>
              <a:gd name="T56" fmla="*/ 811 w 865"/>
              <a:gd name="T57" fmla="*/ 537 h 865"/>
              <a:gd name="T58" fmla="*/ 826 w 865"/>
              <a:gd name="T59" fmla="*/ 433 h 865"/>
              <a:gd name="T60" fmla="*/ 811 w 865"/>
              <a:gd name="T61" fmla="*/ 329 h 865"/>
              <a:gd name="T62" fmla="*/ 772 w 865"/>
              <a:gd name="T63" fmla="*/ 234 h 865"/>
              <a:gd name="T64" fmla="*/ 711 w 865"/>
              <a:gd name="T65" fmla="*/ 154 h 865"/>
              <a:gd name="T66" fmla="*/ 631 w 865"/>
              <a:gd name="T67" fmla="*/ 93 h 865"/>
              <a:gd name="T68" fmla="*/ 537 w 865"/>
              <a:gd name="T69" fmla="*/ 54 h 865"/>
              <a:gd name="T70" fmla="*/ 432 w 865"/>
              <a:gd name="T71" fmla="*/ 39 h 865"/>
              <a:gd name="T72" fmla="*/ 491 w 865"/>
              <a:gd name="T73" fmla="*/ 4 h 865"/>
              <a:gd name="T74" fmla="*/ 601 w 865"/>
              <a:gd name="T75" fmla="*/ 34 h 865"/>
              <a:gd name="T76" fmla="*/ 696 w 865"/>
              <a:gd name="T77" fmla="*/ 90 h 865"/>
              <a:gd name="T78" fmla="*/ 775 w 865"/>
              <a:gd name="T79" fmla="*/ 169 h 865"/>
              <a:gd name="T80" fmla="*/ 831 w 865"/>
              <a:gd name="T81" fmla="*/ 264 h 865"/>
              <a:gd name="T82" fmla="*/ 861 w 865"/>
              <a:gd name="T83" fmla="*/ 374 h 865"/>
              <a:gd name="T84" fmla="*/ 861 w 865"/>
              <a:gd name="T85" fmla="*/ 491 h 865"/>
              <a:gd name="T86" fmla="*/ 831 w 865"/>
              <a:gd name="T87" fmla="*/ 601 h 865"/>
              <a:gd name="T88" fmla="*/ 775 w 865"/>
              <a:gd name="T89" fmla="*/ 698 h 865"/>
              <a:gd name="T90" fmla="*/ 696 w 865"/>
              <a:gd name="T91" fmla="*/ 775 h 865"/>
              <a:gd name="T92" fmla="*/ 601 w 865"/>
              <a:gd name="T93" fmla="*/ 831 h 865"/>
              <a:gd name="T94" fmla="*/ 491 w 865"/>
              <a:gd name="T95" fmla="*/ 861 h 865"/>
              <a:gd name="T96" fmla="*/ 373 w 865"/>
              <a:gd name="T97" fmla="*/ 861 h 865"/>
              <a:gd name="T98" fmla="*/ 264 w 865"/>
              <a:gd name="T99" fmla="*/ 831 h 865"/>
              <a:gd name="T100" fmla="*/ 168 w 865"/>
              <a:gd name="T101" fmla="*/ 775 h 865"/>
              <a:gd name="T102" fmla="*/ 90 w 865"/>
              <a:gd name="T103" fmla="*/ 698 h 865"/>
              <a:gd name="T104" fmla="*/ 34 w 865"/>
              <a:gd name="T105" fmla="*/ 601 h 865"/>
              <a:gd name="T106" fmla="*/ 4 w 865"/>
              <a:gd name="T107" fmla="*/ 491 h 865"/>
              <a:gd name="T108" fmla="*/ 4 w 865"/>
              <a:gd name="T109" fmla="*/ 374 h 865"/>
              <a:gd name="T110" fmla="*/ 34 w 865"/>
              <a:gd name="T111" fmla="*/ 264 h 865"/>
              <a:gd name="T112" fmla="*/ 90 w 865"/>
              <a:gd name="T113" fmla="*/ 169 h 865"/>
              <a:gd name="T114" fmla="*/ 168 w 865"/>
              <a:gd name="T115" fmla="*/ 90 h 865"/>
              <a:gd name="T116" fmla="*/ 264 w 865"/>
              <a:gd name="T117" fmla="*/ 34 h 865"/>
              <a:gd name="T118" fmla="*/ 373 w 865"/>
              <a:gd name="T119" fmla="*/ 4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65" h="865">
                <a:moveTo>
                  <a:pt x="216" y="414"/>
                </a:moveTo>
                <a:lnTo>
                  <a:pt x="649" y="414"/>
                </a:lnTo>
                <a:lnTo>
                  <a:pt x="654" y="414"/>
                </a:lnTo>
                <a:lnTo>
                  <a:pt x="660" y="416"/>
                </a:lnTo>
                <a:lnTo>
                  <a:pt x="665" y="422"/>
                </a:lnTo>
                <a:lnTo>
                  <a:pt x="667" y="427"/>
                </a:lnTo>
                <a:lnTo>
                  <a:pt x="669" y="433"/>
                </a:lnTo>
                <a:lnTo>
                  <a:pt x="667" y="439"/>
                </a:lnTo>
                <a:lnTo>
                  <a:pt x="665" y="444"/>
                </a:lnTo>
                <a:lnTo>
                  <a:pt x="660" y="449"/>
                </a:lnTo>
                <a:lnTo>
                  <a:pt x="654" y="452"/>
                </a:lnTo>
                <a:lnTo>
                  <a:pt x="649" y="453"/>
                </a:lnTo>
                <a:lnTo>
                  <a:pt x="216" y="453"/>
                </a:lnTo>
                <a:lnTo>
                  <a:pt x="209" y="452"/>
                </a:lnTo>
                <a:lnTo>
                  <a:pt x="204" y="449"/>
                </a:lnTo>
                <a:lnTo>
                  <a:pt x="200" y="444"/>
                </a:lnTo>
                <a:lnTo>
                  <a:pt x="198" y="439"/>
                </a:lnTo>
                <a:lnTo>
                  <a:pt x="196" y="433"/>
                </a:lnTo>
                <a:lnTo>
                  <a:pt x="198" y="427"/>
                </a:lnTo>
                <a:lnTo>
                  <a:pt x="200" y="422"/>
                </a:lnTo>
                <a:lnTo>
                  <a:pt x="204" y="416"/>
                </a:lnTo>
                <a:lnTo>
                  <a:pt x="209" y="414"/>
                </a:lnTo>
                <a:lnTo>
                  <a:pt x="216" y="414"/>
                </a:lnTo>
                <a:close/>
                <a:moveTo>
                  <a:pt x="432" y="39"/>
                </a:moveTo>
                <a:lnTo>
                  <a:pt x="378" y="43"/>
                </a:lnTo>
                <a:lnTo>
                  <a:pt x="327" y="54"/>
                </a:lnTo>
                <a:lnTo>
                  <a:pt x="279" y="71"/>
                </a:lnTo>
                <a:lnTo>
                  <a:pt x="234" y="93"/>
                </a:lnTo>
                <a:lnTo>
                  <a:pt x="192" y="122"/>
                </a:lnTo>
                <a:lnTo>
                  <a:pt x="154" y="154"/>
                </a:lnTo>
                <a:lnTo>
                  <a:pt x="120" y="192"/>
                </a:lnTo>
                <a:lnTo>
                  <a:pt x="93" y="234"/>
                </a:lnTo>
                <a:lnTo>
                  <a:pt x="69" y="280"/>
                </a:lnTo>
                <a:lnTo>
                  <a:pt x="52" y="329"/>
                </a:lnTo>
                <a:lnTo>
                  <a:pt x="42" y="380"/>
                </a:lnTo>
                <a:lnTo>
                  <a:pt x="39" y="433"/>
                </a:lnTo>
                <a:lnTo>
                  <a:pt x="42" y="486"/>
                </a:lnTo>
                <a:lnTo>
                  <a:pt x="52" y="537"/>
                </a:lnTo>
                <a:lnTo>
                  <a:pt x="69" y="586"/>
                </a:lnTo>
                <a:lnTo>
                  <a:pt x="93" y="631"/>
                </a:lnTo>
                <a:lnTo>
                  <a:pt x="120" y="673"/>
                </a:lnTo>
                <a:lnTo>
                  <a:pt x="154" y="711"/>
                </a:lnTo>
                <a:lnTo>
                  <a:pt x="192" y="744"/>
                </a:lnTo>
                <a:lnTo>
                  <a:pt x="234" y="772"/>
                </a:lnTo>
                <a:lnTo>
                  <a:pt x="279" y="795"/>
                </a:lnTo>
                <a:lnTo>
                  <a:pt x="327" y="812"/>
                </a:lnTo>
                <a:lnTo>
                  <a:pt x="378" y="822"/>
                </a:lnTo>
                <a:lnTo>
                  <a:pt x="432" y="826"/>
                </a:lnTo>
                <a:lnTo>
                  <a:pt x="486" y="822"/>
                </a:lnTo>
                <a:lnTo>
                  <a:pt x="537" y="812"/>
                </a:lnTo>
                <a:lnTo>
                  <a:pt x="585" y="795"/>
                </a:lnTo>
                <a:lnTo>
                  <a:pt x="631" y="772"/>
                </a:lnTo>
                <a:lnTo>
                  <a:pt x="673" y="744"/>
                </a:lnTo>
                <a:lnTo>
                  <a:pt x="711" y="711"/>
                </a:lnTo>
                <a:lnTo>
                  <a:pt x="743" y="673"/>
                </a:lnTo>
                <a:lnTo>
                  <a:pt x="772" y="631"/>
                </a:lnTo>
                <a:lnTo>
                  <a:pt x="794" y="586"/>
                </a:lnTo>
                <a:lnTo>
                  <a:pt x="811" y="537"/>
                </a:lnTo>
                <a:lnTo>
                  <a:pt x="822" y="486"/>
                </a:lnTo>
                <a:lnTo>
                  <a:pt x="826" y="433"/>
                </a:lnTo>
                <a:lnTo>
                  <a:pt x="822" y="380"/>
                </a:lnTo>
                <a:lnTo>
                  <a:pt x="811" y="329"/>
                </a:lnTo>
                <a:lnTo>
                  <a:pt x="794" y="280"/>
                </a:lnTo>
                <a:lnTo>
                  <a:pt x="772" y="234"/>
                </a:lnTo>
                <a:lnTo>
                  <a:pt x="743" y="192"/>
                </a:lnTo>
                <a:lnTo>
                  <a:pt x="711" y="154"/>
                </a:lnTo>
                <a:lnTo>
                  <a:pt x="673" y="122"/>
                </a:lnTo>
                <a:lnTo>
                  <a:pt x="631" y="93"/>
                </a:lnTo>
                <a:lnTo>
                  <a:pt x="585" y="71"/>
                </a:lnTo>
                <a:lnTo>
                  <a:pt x="537" y="54"/>
                </a:lnTo>
                <a:lnTo>
                  <a:pt x="486" y="43"/>
                </a:lnTo>
                <a:lnTo>
                  <a:pt x="432" y="39"/>
                </a:lnTo>
                <a:close/>
                <a:moveTo>
                  <a:pt x="432" y="0"/>
                </a:moveTo>
                <a:lnTo>
                  <a:pt x="491" y="4"/>
                </a:lnTo>
                <a:lnTo>
                  <a:pt x="547" y="16"/>
                </a:lnTo>
                <a:lnTo>
                  <a:pt x="601" y="34"/>
                </a:lnTo>
                <a:lnTo>
                  <a:pt x="650" y="59"/>
                </a:lnTo>
                <a:lnTo>
                  <a:pt x="696" y="90"/>
                </a:lnTo>
                <a:lnTo>
                  <a:pt x="738" y="127"/>
                </a:lnTo>
                <a:lnTo>
                  <a:pt x="775" y="169"/>
                </a:lnTo>
                <a:lnTo>
                  <a:pt x="806" y="215"/>
                </a:lnTo>
                <a:lnTo>
                  <a:pt x="831" y="264"/>
                </a:lnTo>
                <a:lnTo>
                  <a:pt x="849" y="318"/>
                </a:lnTo>
                <a:lnTo>
                  <a:pt x="861" y="374"/>
                </a:lnTo>
                <a:lnTo>
                  <a:pt x="865" y="433"/>
                </a:lnTo>
                <a:lnTo>
                  <a:pt x="861" y="491"/>
                </a:lnTo>
                <a:lnTo>
                  <a:pt x="849" y="547"/>
                </a:lnTo>
                <a:lnTo>
                  <a:pt x="831" y="601"/>
                </a:lnTo>
                <a:lnTo>
                  <a:pt x="806" y="651"/>
                </a:lnTo>
                <a:lnTo>
                  <a:pt x="775" y="698"/>
                </a:lnTo>
                <a:lnTo>
                  <a:pt x="738" y="738"/>
                </a:lnTo>
                <a:lnTo>
                  <a:pt x="696" y="775"/>
                </a:lnTo>
                <a:lnTo>
                  <a:pt x="650" y="806"/>
                </a:lnTo>
                <a:lnTo>
                  <a:pt x="601" y="831"/>
                </a:lnTo>
                <a:lnTo>
                  <a:pt x="547" y="850"/>
                </a:lnTo>
                <a:lnTo>
                  <a:pt x="491" y="861"/>
                </a:lnTo>
                <a:lnTo>
                  <a:pt x="432" y="865"/>
                </a:lnTo>
                <a:lnTo>
                  <a:pt x="373" y="861"/>
                </a:lnTo>
                <a:lnTo>
                  <a:pt x="317" y="850"/>
                </a:lnTo>
                <a:lnTo>
                  <a:pt x="264" y="831"/>
                </a:lnTo>
                <a:lnTo>
                  <a:pt x="213" y="806"/>
                </a:lnTo>
                <a:lnTo>
                  <a:pt x="168" y="775"/>
                </a:lnTo>
                <a:lnTo>
                  <a:pt x="127" y="738"/>
                </a:lnTo>
                <a:lnTo>
                  <a:pt x="90" y="698"/>
                </a:lnTo>
                <a:lnTo>
                  <a:pt x="59" y="651"/>
                </a:lnTo>
                <a:lnTo>
                  <a:pt x="34" y="601"/>
                </a:lnTo>
                <a:lnTo>
                  <a:pt x="14" y="547"/>
                </a:lnTo>
                <a:lnTo>
                  <a:pt x="4" y="491"/>
                </a:lnTo>
                <a:lnTo>
                  <a:pt x="0" y="433"/>
                </a:lnTo>
                <a:lnTo>
                  <a:pt x="4" y="374"/>
                </a:lnTo>
                <a:lnTo>
                  <a:pt x="14" y="318"/>
                </a:lnTo>
                <a:lnTo>
                  <a:pt x="34" y="264"/>
                </a:lnTo>
                <a:lnTo>
                  <a:pt x="59" y="215"/>
                </a:lnTo>
                <a:lnTo>
                  <a:pt x="90" y="169"/>
                </a:lnTo>
                <a:lnTo>
                  <a:pt x="127" y="127"/>
                </a:lnTo>
                <a:lnTo>
                  <a:pt x="168" y="90"/>
                </a:lnTo>
                <a:lnTo>
                  <a:pt x="213" y="59"/>
                </a:lnTo>
                <a:lnTo>
                  <a:pt x="264" y="34"/>
                </a:lnTo>
                <a:lnTo>
                  <a:pt x="317" y="16"/>
                </a:lnTo>
                <a:lnTo>
                  <a:pt x="373" y="4"/>
                </a:lnTo>
                <a:lnTo>
                  <a:pt x="43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86" name="Freeform 2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228407" y="4155638"/>
            <a:ext cx="445595" cy="364719"/>
          </a:xfrm>
          <a:custGeom>
            <a:avLst/>
            <a:gdLst>
              <a:gd name="T0" fmla="*/ 261 w 865"/>
              <a:gd name="T1" fmla="*/ 236 h 708"/>
              <a:gd name="T2" fmla="*/ 273 w 865"/>
              <a:gd name="T3" fmla="*/ 250 h 708"/>
              <a:gd name="T4" fmla="*/ 270 w 865"/>
              <a:gd name="T5" fmla="*/ 267 h 708"/>
              <a:gd name="T6" fmla="*/ 255 w 865"/>
              <a:gd name="T7" fmla="*/ 274 h 708"/>
              <a:gd name="T8" fmla="*/ 204 w 865"/>
              <a:gd name="T9" fmla="*/ 272 h 708"/>
              <a:gd name="T10" fmla="*/ 196 w 865"/>
              <a:gd name="T11" fmla="*/ 255 h 708"/>
              <a:gd name="T12" fmla="*/ 204 w 865"/>
              <a:gd name="T13" fmla="*/ 239 h 708"/>
              <a:gd name="T14" fmla="*/ 216 w 865"/>
              <a:gd name="T15" fmla="*/ 157 h 708"/>
              <a:gd name="T16" fmla="*/ 345 w 865"/>
              <a:gd name="T17" fmla="*/ 161 h 708"/>
              <a:gd name="T18" fmla="*/ 353 w 865"/>
              <a:gd name="T19" fmla="*/ 176 h 708"/>
              <a:gd name="T20" fmla="*/ 345 w 865"/>
              <a:gd name="T21" fmla="*/ 192 h 708"/>
              <a:gd name="T22" fmla="*/ 216 w 865"/>
              <a:gd name="T23" fmla="*/ 196 h 708"/>
              <a:gd name="T24" fmla="*/ 200 w 865"/>
              <a:gd name="T25" fmla="*/ 188 h 708"/>
              <a:gd name="T26" fmla="*/ 197 w 865"/>
              <a:gd name="T27" fmla="*/ 171 h 708"/>
              <a:gd name="T28" fmla="*/ 209 w 865"/>
              <a:gd name="T29" fmla="*/ 158 h 708"/>
              <a:gd name="T30" fmla="*/ 747 w 865"/>
              <a:gd name="T31" fmla="*/ 551 h 708"/>
              <a:gd name="T32" fmla="*/ 763 w 865"/>
              <a:gd name="T33" fmla="*/ 559 h 708"/>
              <a:gd name="T34" fmla="*/ 765 w 865"/>
              <a:gd name="T35" fmla="*/ 577 h 708"/>
              <a:gd name="T36" fmla="*/ 753 w 865"/>
              <a:gd name="T37" fmla="*/ 589 h 708"/>
              <a:gd name="T38" fmla="*/ 825 w 865"/>
              <a:gd name="T39" fmla="*/ 668 h 708"/>
              <a:gd name="T40" fmla="*/ 157 w 865"/>
              <a:gd name="T41" fmla="*/ 117 h 708"/>
              <a:gd name="T42" fmla="*/ 168 w 865"/>
              <a:gd name="T43" fmla="*/ 555 h 708"/>
              <a:gd name="T44" fmla="*/ 176 w 865"/>
              <a:gd name="T45" fmla="*/ 570 h 708"/>
              <a:gd name="T46" fmla="*/ 168 w 865"/>
              <a:gd name="T47" fmla="*/ 586 h 708"/>
              <a:gd name="T48" fmla="*/ 157 w 865"/>
              <a:gd name="T49" fmla="*/ 668 h 708"/>
              <a:gd name="T50" fmla="*/ 701 w 865"/>
              <a:gd name="T51" fmla="*/ 589 h 708"/>
              <a:gd name="T52" fmla="*/ 688 w 865"/>
              <a:gd name="T53" fmla="*/ 577 h 708"/>
              <a:gd name="T54" fmla="*/ 692 w 865"/>
              <a:gd name="T55" fmla="*/ 559 h 708"/>
              <a:gd name="T56" fmla="*/ 708 w 865"/>
              <a:gd name="T57" fmla="*/ 551 h 708"/>
              <a:gd name="T58" fmla="*/ 39 w 865"/>
              <a:gd name="T59" fmla="*/ 117 h 708"/>
              <a:gd name="T60" fmla="*/ 117 w 865"/>
              <a:gd name="T61" fmla="*/ 590 h 708"/>
              <a:gd name="T62" fmla="*/ 102 w 865"/>
              <a:gd name="T63" fmla="*/ 582 h 708"/>
              <a:gd name="T64" fmla="*/ 99 w 865"/>
              <a:gd name="T65" fmla="*/ 564 h 708"/>
              <a:gd name="T66" fmla="*/ 111 w 865"/>
              <a:gd name="T67" fmla="*/ 552 h 708"/>
              <a:gd name="T68" fmla="*/ 39 w 865"/>
              <a:gd name="T69" fmla="*/ 117 h 708"/>
              <a:gd name="T70" fmla="*/ 325 w 865"/>
              <a:gd name="T71" fmla="*/ 51 h 708"/>
              <a:gd name="T72" fmla="*/ 551 w 865"/>
              <a:gd name="T73" fmla="*/ 78 h 708"/>
              <a:gd name="T74" fmla="*/ 526 w 865"/>
              <a:gd name="T75" fmla="*/ 43 h 708"/>
              <a:gd name="T76" fmla="*/ 353 w 865"/>
              <a:gd name="T77" fmla="*/ 0 h 708"/>
              <a:gd name="T78" fmla="*/ 557 w 865"/>
              <a:gd name="T79" fmla="*/ 15 h 708"/>
              <a:gd name="T80" fmla="*/ 590 w 865"/>
              <a:gd name="T81" fmla="*/ 78 h 708"/>
              <a:gd name="T82" fmla="*/ 853 w 865"/>
              <a:gd name="T83" fmla="*/ 90 h 708"/>
              <a:gd name="T84" fmla="*/ 865 w 865"/>
              <a:gd name="T85" fmla="*/ 668 h 708"/>
              <a:gd name="T86" fmla="*/ 841 w 865"/>
              <a:gd name="T87" fmla="*/ 705 h 708"/>
              <a:gd name="T88" fmla="*/ 23 w 865"/>
              <a:gd name="T89" fmla="*/ 705 h 708"/>
              <a:gd name="T90" fmla="*/ 0 w 865"/>
              <a:gd name="T91" fmla="*/ 668 h 708"/>
              <a:gd name="T92" fmla="*/ 11 w 865"/>
              <a:gd name="T93" fmla="*/ 90 h 708"/>
              <a:gd name="T94" fmla="*/ 274 w 865"/>
              <a:gd name="T95" fmla="*/ 78 h 708"/>
              <a:gd name="T96" fmla="*/ 307 w 865"/>
              <a:gd name="T97" fmla="*/ 15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5" h="708">
                <a:moveTo>
                  <a:pt x="216" y="235"/>
                </a:moveTo>
                <a:lnTo>
                  <a:pt x="255" y="235"/>
                </a:lnTo>
                <a:lnTo>
                  <a:pt x="261" y="236"/>
                </a:lnTo>
                <a:lnTo>
                  <a:pt x="267" y="239"/>
                </a:lnTo>
                <a:lnTo>
                  <a:pt x="270" y="244"/>
                </a:lnTo>
                <a:lnTo>
                  <a:pt x="273" y="250"/>
                </a:lnTo>
                <a:lnTo>
                  <a:pt x="274" y="255"/>
                </a:lnTo>
                <a:lnTo>
                  <a:pt x="273" y="261"/>
                </a:lnTo>
                <a:lnTo>
                  <a:pt x="270" y="267"/>
                </a:lnTo>
                <a:lnTo>
                  <a:pt x="267" y="272"/>
                </a:lnTo>
                <a:lnTo>
                  <a:pt x="261" y="274"/>
                </a:lnTo>
                <a:lnTo>
                  <a:pt x="255" y="274"/>
                </a:lnTo>
                <a:lnTo>
                  <a:pt x="216" y="274"/>
                </a:lnTo>
                <a:lnTo>
                  <a:pt x="209" y="274"/>
                </a:lnTo>
                <a:lnTo>
                  <a:pt x="204" y="272"/>
                </a:lnTo>
                <a:lnTo>
                  <a:pt x="200" y="267"/>
                </a:lnTo>
                <a:lnTo>
                  <a:pt x="197" y="261"/>
                </a:lnTo>
                <a:lnTo>
                  <a:pt x="196" y="255"/>
                </a:lnTo>
                <a:lnTo>
                  <a:pt x="197" y="250"/>
                </a:lnTo>
                <a:lnTo>
                  <a:pt x="200" y="244"/>
                </a:lnTo>
                <a:lnTo>
                  <a:pt x="204" y="239"/>
                </a:lnTo>
                <a:lnTo>
                  <a:pt x="209" y="236"/>
                </a:lnTo>
                <a:lnTo>
                  <a:pt x="216" y="235"/>
                </a:lnTo>
                <a:close/>
                <a:moveTo>
                  <a:pt x="216" y="157"/>
                </a:moveTo>
                <a:lnTo>
                  <a:pt x="333" y="157"/>
                </a:lnTo>
                <a:lnTo>
                  <a:pt x="340" y="158"/>
                </a:lnTo>
                <a:lnTo>
                  <a:pt x="345" y="161"/>
                </a:lnTo>
                <a:lnTo>
                  <a:pt x="349" y="164"/>
                </a:lnTo>
                <a:lnTo>
                  <a:pt x="352" y="171"/>
                </a:lnTo>
                <a:lnTo>
                  <a:pt x="353" y="176"/>
                </a:lnTo>
                <a:lnTo>
                  <a:pt x="352" y="183"/>
                </a:lnTo>
                <a:lnTo>
                  <a:pt x="349" y="188"/>
                </a:lnTo>
                <a:lnTo>
                  <a:pt x="345" y="192"/>
                </a:lnTo>
                <a:lnTo>
                  <a:pt x="340" y="196"/>
                </a:lnTo>
                <a:lnTo>
                  <a:pt x="333" y="196"/>
                </a:lnTo>
                <a:lnTo>
                  <a:pt x="216" y="196"/>
                </a:lnTo>
                <a:lnTo>
                  <a:pt x="209" y="196"/>
                </a:lnTo>
                <a:lnTo>
                  <a:pt x="204" y="192"/>
                </a:lnTo>
                <a:lnTo>
                  <a:pt x="200" y="188"/>
                </a:lnTo>
                <a:lnTo>
                  <a:pt x="197" y="183"/>
                </a:lnTo>
                <a:lnTo>
                  <a:pt x="196" y="176"/>
                </a:lnTo>
                <a:lnTo>
                  <a:pt x="197" y="171"/>
                </a:lnTo>
                <a:lnTo>
                  <a:pt x="200" y="164"/>
                </a:lnTo>
                <a:lnTo>
                  <a:pt x="204" y="161"/>
                </a:lnTo>
                <a:lnTo>
                  <a:pt x="209" y="158"/>
                </a:lnTo>
                <a:lnTo>
                  <a:pt x="216" y="157"/>
                </a:lnTo>
                <a:close/>
                <a:moveTo>
                  <a:pt x="747" y="117"/>
                </a:moveTo>
                <a:lnTo>
                  <a:pt x="747" y="551"/>
                </a:lnTo>
                <a:lnTo>
                  <a:pt x="753" y="552"/>
                </a:lnTo>
                <a:lnTo>
                  <a:pt x="759" y="555"/>
                </a:lnTo>
                <a:lnTo>
                  <a:pt x="763" y="559"/>
                </a:lnTo>
                <a:lnTo>
                  <a:pt x="765" y="564"/>
                </a:lnTo>
                <a:lnTo>
                  <a:pt x="766" y="570"/>
                </a:lnTo>
                <a:lnTo>
                  <a:pt x="765" y="577"/>
                </a:lnTo>
                <a:lnTo>
                  <a:pt x="763" y="582"/>
                </a:lnTo>
                <a:lnTo>
                  <a:pt x="759" y="586"/>
                </a:lnTo>
                <a:lnTo>
                  <a:pt x="753" y="589"/>
                </a:lnTo>
                <a:lnTo>
                  <a:pt x="747" y="590"/>
                </a:lnTo>
                <a:lnTo>
                  <a:pt x="747" y="668"/>
                </a:lnTo>
                <a:lnTo>
                  <a:pt x="825" y="668"/>
                </a:lnTo>
                <a:lnTo>
                  <a:pt x="825" y="117"/>
                </a:lnTo>
                <a:lnTo>
                  <a:pt x="747" y="117"/>
                </a:lnTo>
                <a:close/>
                <a:moveTo>
                  <a:pt x="157" y="117"/>
                </a:moveTo>
                <a:lnTo>
                  <a:pt x="157" y="551"/>
                </a:lnTo>
                <a:lnTo>
                  <a:pt x="163" y="552"/>
                </a:lnTo>
                <a:lnTo>
                  <a:pt x="168" y="555"/>
                </a:lnTo>
                <a:lnTo>
                  <a:pt x="172" y="559"/>
                </a:lnTo>
                <a:lnTo>
                  <a:pt x="175" y="564"/>
                </a:lnTo>
                <a:lnTo>
                  <a:pt x="176" y="570"/>
                </a:lnTo>
                <a:lnTo>
                  <a:pt x="175" y="577"/>
                </a:lnTo>
                <a:lnTo>
                  <a:pt x="172" y="582"/>
                </a:lnTo>
                <a:lnTo>
                  <a:pt x="168" y="586"/>
                </a:lnTo>
                <a:lnTo>
                  <a:pt x="163" y="589"/>
                </a:lnTo>
                <a:lnTo>
                  <a:pt x="157" y="590"/>
                </a:lnTo>
                <a:lnTo>
                  <a:pt x="157" y="668"/>
                </a:lnTo>
                <a:lnTo>
                  <a:pt x="708" y="668"/>
                </a:lnTo>
                <a:lnTo>
                  <a:pt x="708" y="590"/>
                </a:lnTo>
                <a:lnTo>
                  <a:pt x="701" y="589"/>
                </a:lnTo>
                <a:lnTo>
                  <a:pt x="696" y="586"/>
                </a:lnTo>
                <a:lnTo>
                  <a:pt x="692" y="582"/>
                </a:lnTo>
                <a:lnTo>
                  <a:pt x="688" y="577"/>
                </a:lnTo>
                <a:lnTo>
                  <a:pt x="688" y="570"/>
                </a:lnTo>
                <a:lnTo>
                  <a:pt x="688" y="564"/>
                </a:lnTo>
                <a:lnTo>
                  <a:pt x="692" y="559"/>
                </a:lnTo>
                <a:lnTo>
                  <a:pt x="696" y="555"/>
                </a:lnTo>
                <a:lnTo>
                  <a:pt x="701" y="552"/>
                </a:lnTo>
                <a:lnTo>
                  <a:pt x="708" y="551"/>
                </a:lnTo>
                <a:lnTo>
                  <a:pt x="708" y="117"/>
                </a:lnTo>
                <a:lnTo>
                  <a:pt x="157" y="117"/>
                </a:lnTo>
                <a:close/>
                <a:moveTo>
                  <a:pt x="39" y="117"/>
                </a:moveTo>
                <a:lnTo>
                  <a:pt x="39" y="668"/>
                </a:lnTo>
                <a:lnTo>
                  <a:pt x="117" y="668"/>
                </a:lnTo>
                <a:lnTo>
                  <a:pt x="117" y="590"/>
                </a:lnTo>
                <a:lnTo>
                  <a:pt x="111" y="589"/>
                </a:lnTo>
                <a:lnTo>
                  <a:pt x="106" y="586"/>
                </a:lnTo>
                <a:lnTo>
                  <a:pt x="102" y="582"/>
                </a:lnTo>
                <a:lnTo>
                  <a:pt x="99" y="577"/>
                </a:lnTo>
                <a:lnTo>
                  <a:pt x="98" y="570"/>
                </a:lnTo>
                <a:lnTo>
                  <a:pt x="99" y="564"/>
                </a:lnTo>
                <a:lnTo>
                  <a:pt x="102" y="559"/>
                </a:lnTo>
                <a:lnTo>
                  <a:pt x="106" y="555"/>
                </a:lnTo>
                <a:lnTo>
                  <a:pt x="111" y="552"/>
                </a:lnTo>
                <a:lnTo>
                  <a:pt x="117" y="551"/>
                </a:lnTo>
                <a:lnTo>
                  <a:pt x="117" y="117"/>
                </a:lnTo>
                <a:lnTo>
                  <a:pt x="39" y="117"/>
                </a:lnTo>
                <a:close/>
                <a:moveTo>
                  <a:pt x="353" y="39"/>
                </a:moveTo>
                <a:lnTo>
                  <a:pt x="339" y="43"/>
                </a:lnTo>
                <a:lnTo>
                  <a:pt x="325" y="51"/>
                </a:lnTo>
                <a:lnTo>
                  <a:pt x="318" y="62"/>
                </a:lnTo>
                <a:lnTo>
                  <a:pt x="314" y="78"/>
                </a:lnTo>
                <a:lnTo>
                  <a:pt x="551" y="78"/>
                </a:lnTo>
                <a:lnTo>
                  <a:pt x="547" y="62"/>
                </a:lnTo>
                <a:lnTo>
                  <a:pt x="539" y="51"/>
                </a:lnTo>
                <a:lnTo>
                  <a:pt x="526" y="43"/>
                </a:lnTo>
                <a:lnTo>
                  <a:pt x="510" y="39"/>
                </a:lnTo>
                <a:lnTo>
                  <a:pt x="353" y="39"/>
                </a:lnTo>
                <a:close/>
                <a:moveTo>
                  <a:pt x="353" y="0"/>
                </a:moveTo>
                <a:lnTo>
                  <a:pt x="510" y="0"/>
                </a:lnTo>
                <a:lnTo>
                  <a:pt x="535" y="3"/>
                </a:lnTo>
                <a:lnTo>
                  <a:pt x="557" y="15"/>
                </a:lnTo>
                <a:lnTo>
                  <a:pt x="574" y="32"/>
                </a:lnTo>
                <a:lnTo>
                  <a:pt x="585" y="53"/>
                </a:lnTo>
                <a:lnTo>
                  <a:pt x="590" y="78"/>
                </a:lnTo>
                <a:lnTo>
                  <a:pt x="825" y="78"/>
                </a:lnTo>
                <a:lnTo>
                  <a:pt x="841" y="82"/>
                </a:lnTo>
                <a:lnTo>
                  <a:pt x="853" y="90"/>
                </a:lnTo>
                <a:lnTo>
                  <a:pt x="862" y="103"/>
                </a:lnTo>
                <a:lnTo>
                  <a:pt x="865" y="117"/>
                </a:lnTo>
                <a:lnTo>
                  <a:pt x="865" y="668"/>
                </a:lnTo>
                <a:lnTo>
                  <a:pt x="862" y="684"/>
                </a:lnTo>
                <a:lnTo>
                  <a:pt x="853" y="696"/>
                </a:lnTo>
                <a:lnTo>
                  <a:pt x="841" y="705"/>
                </a:lnTo>
                <a:lnTo>
                  <a:pt x="825" y="708"/>
                </a:lnTo>
                <a:lnTo>
                  <a:pt x="39" y="708"/>
                </a:lnTo>
                <a:lnTo>
                  <a:pt x="23" y="705"/>
                </a:lnTo>
                <a:lnTo>
                  <a:pt x="11" y="696"/>
                </a:lnTo>
                <a:lnTo>
                  <a:pt x="2" y="684"/>
                </a:lnTo>
                <a:lnTo>
                  <a:pt x="0" y="668"/>
                </a:lnTo>
                <a:lnTo>
                  <a:pt x="0" y="117"/>
                </a:lnTo>
                <a:lnTo>
                  <a:pt x="2" y="103"/>
                </a:lnTo>
                <a:lnTo>
                  <a:pt x="11" y="90"/>
                </a:lnTo>
                <a:lnTo>
                  <a:pt x="23" y="82"/>
                </a:lnTo>
                <a:lnTo>
                  <a:pt x="39" y="78"/>
                </a:lnTo>
                <a:lnTo>
                  <a:pt x="274" y="78"/>
                </a:lnTo>
                <a:lnTo>
                  <a:pt x="278" y="53"/>
                </a:lnTo>
                <a:lnTo>
                  <a:pt x="290" y="32"/>
                </a:lnTo>
                <a:lnTo>
                  <a:pt x="307" y="15"/>
                </a:lnTo>
                <a:lnTo>
                  <a:pt x="328" y="3"/>
                </a:lnTo>
                <a:lnTo>
                  <a:pt x="35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87" name="Freeform 2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078210" y="4135290"/>
            <a:ext cx="445595" cy="405414"/>
          </a:xfrm>
          <a:custGeom>
            <a:avLst/>
            <a:gdLst>
              <a:gd name="T0" fmla="*/ 267 w 865"/>
              <a:gd name="T1" fmla="*/ 397 h 787"/>
              <a:gd name="T2" fmla="*/ 275 w 865"/>
              <a:gd name="T3" fmla="*/ 419 h 787"/>
              <a:gd name="T4" fmla="*/ 255 w 865"/>
              <a:gd name="T5" fmla="*/ 434 h 787"/>
              <a:gd name="T6" fmla="*/ 200 w 865"/>
              <a:gd name="T7" fmla="*/ 424 h 787"/>
              <a:gd name="T8" fmla="*/ 200 w 865"/>
              <a:gd name="T9" fmla="*/ 402 h 787"/>
              <a:gd name="T10" fmla="*/ 216 w 865"/>
              <a:gd name="T11" fmla="*/ 314 h 787"/>
              <a:gd name="T12" fmla="*/ 350 w 865"/>
              <a:gd name="T13" fmla="*/ 324 h 787"/>
              <a:gd name="T14" fmla="*/ 350 w 865"/>
              <a:gd name="T15" fmla="*/ 346 h 787"/>
              <a:gd name="T16" fmla="*/ 216 w 865"/>
              <a:gd name="T17" fmla="*/ 354 h 787"/>
              <a:gd name="T18" fmla="*/ 198 w 865"/>
              <a:gd name="T19" fmla="*/ 341 h 787"/>
              <a:gd name="T20" fmla="*/ 204 w 865"/>
              <a:gd name="T21" fmla="*/ 318 h 787"/>
              <a:gd name="T22" fmla="*/ 590 w 865"/>
              <a:gd name="T23" fmla="*/ 630 h 787"/>
              <a:gd name="T24" fmla="*/ 609 w 865"/>
              <a:gd name="T25" fmla="*/ 643 h 787"/>
              <a:gd name="T26" fmla="*/ 602 w 865"/>
              <a:gd name="T27" fmla="*/ 665 h 787"/>
              <a:gd name="T28" fmla="*/ 669 w 865"/>
              <a:gd name="T29" fmla="*/ 748 h 787"/>
              <a:gd name="T30" fmla="*/ 157 w 865"/>
              <a:gd name="T31" fmla="*/ 630 h 787"/>
              <a:gd name="T32" fmla="*/ 176 w 865"/>
              <a:gd name="T33" fmla="*/ 643 h 787"/>
              <a:gd name="T34" fmla="*/ 169 w 865"/>
              <a:gd name="T35" fmla="*/ 665 h 787"/>
              <a:gd name="T36" fmla="*/ 551 w 865"/>
              <a:gd name="T37" fmla="*/ 748 h 787"/>
              <a:gd name="T38" fmla="*/ 534 w 865"/>
              <a:gd name="T39" fmla="*/ 661 h 787"/>
              <a:gd name="T40" fmla="*/ 534 w 865"/>
              <a:gd name="T41" fmla="*/ 638 h 787"/>
              <a:gd name="T42" fmla="*/ 551 w 865"/>
              <a:gd name="T43" fmla="*/ 275 h 787"/>
              <a:gd name="T44" fmla="*/ 118 w 865"/>
              <a:gd name="T45" fmla="*/ 748 h 787"/>
              <a:gd name="T46" fmla="*/ 102 w 865"/>
              <a:gd name="T47" fmla="*/ 661 h 787"/>
              <a:gd name="T48" fmla="*/ 102 w 865"/>
              <a:gd name="T49" fmla="*/ 638 h 787"/>
              <a:gd name="T50" fmla="*/ 118 w 865"/>
              <a:gd name="T51" fmla="*/ 275 h 787"/>
              <a:gd name="T52" fmla="*/ 287 w 865"/>
              <a:gd name="T53" fmla="*/ 208 h 787"/>
              <a:gd name="T54" fmla="*/ 429 w 865"/>
              <a:gd name="T55" fmla="*/ 222 h 787"/>
              <a:gd name="T56" fmla="*/ 314 w 865"/>
              <a:gd name="T57" fmla="*/ 197 h 787"/>
              <a:gd name="T58" fmla="*/ 440 w 865"/>
              <a:gd name="T59" fmla="*/ 173 h 787"/>
              <a:gd name="T60" fmla="*/ 669 w 865"/>
              <a:gd name="T61" fmla="*/ 236 h 787"/>
              <a:gd name="T62" fmla="*/ 708 w 865"/>
              <a:gd name="T63" fmla="*/ 275 h 787"/>
              <a:gd name="T64" fmla="*/ 683 w 865"/>
              <a:gd name="T65" fmla="*/ 784 h 787"/>
              <a:gd name="T66" fmla="*/ 12 w 865"/>
              <a:gd name="T67" fmla="*/ 775 h 787"/>
              <a:gd name="T68" fmla="*/ 3 w 865"/>
              <a:gd name="T69" fmla="*/ 261 h 787"/>
              <a:gd name="T70" fmla="*/ 236 w 865"/>
              <a:gd name="T71" fmla="*/ 236 h 787"/>
              <a:gd name="T72" fmla="*/ 289 w 865"/>
              <a:gd name="T73" fmla="*/ 161 h 787"/>
              <a:gd name="T74" fmla="*/ 444 w 865"/>
              <a:gd name="T75" fmla="*/ 51 h 787"/>
              <a:gd name="T76" fmla="*/ 586 w 865"/>
              <a:gd name="T77" fmla="*/ 63 h 787"/>
              <a:gd name="T78" fmla="*/ 473 w 865"/>
              <a:gd name="T79" fmla="*/ 40 h 787"/>
              <a:gd name="T80" fmla="*/ 597 w 865"/>
              <a:gd name="T81" fmla="*/ 16 h 787"/>
              <a:gd name="T82" fmla="*/ 826 w 865"/>
              <a:gd name="T83" fmla="*/ 79 h 787"/>
              <a:gd name="T84" fmla="*/ 865 w 865"/>
              <a:gd name="T85" fmla="*/ 118 h 787"/>
              <a:gd name="T86" fmla="*/ 842 w 865"/>
              <a:gd name="T87" fmla="*/ 626 h 787"/>
              <a:gd name="T88" fmla="*/ 755 w 865"/>
              <a:gd name="T89" fmla="*/ 626 h 787"/>
              <a:gd name="T90" fmla="*/ 749 w 865"/>
              <a:gd name="T91" fmla="*/ 604 h 787"/>
              <a:gd name="T92" fmla="*/ 767 w 865"/>
              <a:gd name="T93" fmla="*/ 591 h 787"/>
              <a:gd name="T94" fmla="*/ 196 w 865"/>
              <a:gd name="T95" fmla="*/ 177 h 787"/>
              <a:gd name="T96" fmla="*/ 183 w 865"/>
              <a:gd name="T97" fmla="*/ 197 h 787"/>
              <a:gd name="T98" fmla="*/ 161 w 865"/>
              <a:gd name="T99" fmla="*/ 189 h 787"/>
              <a:gd name="T100" fmla="*/ 160 w 865"/>
              <a:gd name="T101" fmla="*/ 104 h 787"/>
              <a:gd name="T102" fmla="*/ 393 w 865"/>
              <a:gd name="T103" fmla="*/ 79 h 787"/>
              <a:gd name="T104" fmla="*/ 448 w 865"/>
              <a:gd name="T105" fmla="*/ 4 h 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65" h="787">
                <a:moveTo>
                  <a:pt x="216" y="394"/>
                </a:moveTo>
                <a:lnTo>
                  <a:pt x="255" y="394"/>
                </a:lnTo>
                <a:lnTo>
                  <a:pt x="262" y="394"/>
                </a:lnTo>
                <a:lnTo>
                  <a:pt x="267" y="397"/>
                </a:lnTo>
                <a:lnTo>
                  <a:pt x="271" y="402"/>
                </a:lnTo>
                <a:lnTo>
                  <a:pt x="275" y="407"/>
                </a:lnTo>
                <a:lnTo>
                  <a:pt x="275" y="414"/>
                </a:lnTo>
                <a:lnTo>
                  <a:pt x="275" y="419"/>
                </a:lnTo>
                <a:lnTo>
                  <a:pt x="271" y="424"/>
                </a:lnTo>
                <a:lnTo>
                  <a:pt x="267" y="430"/>
                </a:lnTo>
                <a:lnTo>
                  <a:pt x="262" y="432"/>
                </a:lnTo>
                <a:lnTo>
                  <a:pt x="255" y="434"/>
                </a:lnTo>
                <a:lnTo>
                  <a:pt x="216" y="434"/>
                </a:lnTo>
                <a:lnTo>
                  <a:pt x="210" y="432"/>
                </a:lnTo>
                <a:lnTo>
                  <a:pt x="204" y="430"/>
                </a:lnTo>
                <a:lnTo>
                  <a:pt x="200" y="424"/>
                </a:lnTo>
                <a:lnTo>
                  <a:pt x="198" y="419"/>
                </a:lnTo>
                <a:lnTo>
                  <a:pt x="196" y="414"/>
                </a:lnTo>
                <a:lnTo>
                  <a:pt x="198" y="407"/>
                </a:lnTo>
                <a:lnTo>
                  <a:pt x="200" y="402"/>
                </a:lnTo>
                <a:lnTo>
                  <a:pt x="204" y="397"/>
                </a:lnTo>
                <a:lnTo>
                  <a:pt x="210" y="394"/>
                </a:lnTo>
                <a:lnTo>
                  <a:pt x="216" y="394"/>
                </a:lnTo>
                <a:close/>
                <a:moveTo>
                  <a:pt x="216" y="314"/>
                </a:moveTo>
                <a:lnTo>
                  <a:pt x="334" y="314"/>
                </a:lnTo>
                <a:lnTo>
                  <a:pt x="340" y="316"/>
                </a:lnTo>
                <a:lnTo>
                  <a:pt x="346" y="318"/>
                </a:lnTo>
                <a:lnTo>
                  <a:pt x="350" y="324"/>
                </a:lnTo>
                <a:lnTo>
                  <a:pt x="353" y="329"/>
                </a:lnTo>
                <a:lnTo>
                  <a:pt x="353" y="334"/>
                </a:lnTo>
                <a:lnTo>
                  <a:pt x="353" y="341"/>
                </a:lnTo>
                <a:lnTo>
                  <a:pt x="350" y="346"/>
                </a:lnTo>
                <a:lnTo>
                  <a:pt x="346" y="351"/>
                </a:lnTo>
                <a:lnTo>
                  <a:pt x="340" y="354"/>
                </a:lnTo>
                <a:lnTo>
                  <a:pt x="334" y="354"/>
                </a:lnTo>
                <a:lnTo>
                  <a:pt x="216" y="354"/>
                </a:lnTo>
                <a:lnTo>
                  <a:pt x="210" y="354"/>
                </a:lnTo>
                <a:lnTo>
                  <a:pt x="204" y="351"/>
                </a:lnTo>
                <a:lnTo>
                  <a:pt x="200" y="346"/>
                </a:lnTo>
                <a:lnTo>
                  <a:pt x="198" y="341"/>
                </a:lnTo>
                <a:lnTo>
                  <a:pt x="196" y="334"/>
                </a:lnTo>
                <a:lnTo>
                  <a:pt x="198" y="329"/>
                </a:lnTo>
                <a:lnTo>
                  <a:pt x="200" y="324"/>
                </a:lnTo>
                <a:lnTo>
                  <a:pt x="204" y="318"/>
                </a:lnTo>
                <a:lnTo>
                  <a:pt x="210" y="316"/>
                </a:lnTo>
                <a:lnTo>
                  <a:pt x="216" y="314"/>
                </a:lnTo>
                <a:close/>
                <a:moveTo>
                  <a:pt x="590" y="275"/>
                </a:moveTo>
                <a:lnTo>
                  <a:pt x="590" y="630"/>
                </a:lnTo>
                <a:lnTo>
                  <a:pt x="596" y="631"/>
                </a:lnTo>
                <a:lnTo>
                  <a:pt x="602" y="634"/>
                </a:lnTo>
                <a:lnTo>
                  <a:pt x="606" y="638"/>
                </a:lnTo>
                <a:lnTo>
                  <a:pt x="609" y="643"/>
                </a:lnTo>
                <a:lnTo>
                  <a:pt x="610" y="650"/>
                </a:lnTo>
                <a:lnTo>
                  <a:pt x="609" y="656"/>
                </a:lnTo>
                <a:lnTo>
                  <a:pt x="606" y="661"/>
                </a:lnTo>
                <a:lnTo>
                  <a:pt x="602" y="665"/>
                </a:lnTo>
                <a:lnTo>
                  <a:pt x="596" y="668"/>
                </a:lnTo>
                <a:lnTo>
                  <a:pt x="590" y="669"/>
                </a:lnTo>
                <a:lnTo>
                  <a:pt x="590" y="748"/>
                </a:lnTo>
                <a:lnTo>
                  <a:pt x="669" y="748"/>
                </a:lnTo>
                <a:lnTo>
                  <a:pt x="669" y="275"/>
                </a:lnTo>
                <a:lnTo>
                  <a:pt x="590" y="275"/>
                </a:lnTo>
                <a:close/>
                <a:moveTo>
                  <a:pt x="157" y="275"/>
                </a:moveTo>
                <a:lnTo>
                  <a:pt x="157" y="630"/>
                </a:lnTo>
                <a:lnTo>
                  <a:pt x="164" y="631"/>
                </a:lnTo>
                <a:lnTo>
                  <a:pt x="169" y="634"/>
                </a:lnTo>
                <a:lnTo>
                  <a:pt x="173" y="638"/>
                </a:lnTo>
                <a:lnTo>
                  <a:pt x="176" y="643"/>
                </a:lnTo>
                <a:lnTo>
                  <a:pt x="177" y="650"/>
                </a:lnTo>
                <a:lnTo>
                  <a:pt x="176" y="656"/>
                </a:lnTo>
                <a:lnTo>
                  <a:pt x="173" y="661"/>
                </a:lnTo>
                <a:lnTo>
                  <a:pt x="169" y="665"/>
                </a:lnTo>
                <a:lnTo>
                  <a:pt x="164" y="668"/>
                </a:lnTo>
                <a:lnTo>
                  <a:pt x="157" y="669"/>
                </a:lnTo>
                <a:lnTo>
                  <a:pt x="157" y="748"/>
                </a:lnTo>
                <a:lnTo>
                  <a:pt x="551" y="748"/>
                </a:lnTo>
                <a:lnTo>
                  <a:pt x="551" y="669"/>
                </a:lnTo>
                <a:lnTo>
                  <a:pt x="545" y="668"/>
                </a:lnTo>
                <a:lnTo>
                  <a:pt x="539" y="665"/>
                </a:lnTo>
                <a:lnTo>
                  <a:pt x="534" y="661"/>
                </a:lnTo>
                <a:lnTo>
                  <a:pt x="531" y="656"/>
                </a:lnTo>
                <a:lnTo>
                  <a:pt x="531" y="650"/>
                </a:lnTo>
                <a:lnTo>
                  <a:pt x="531" y="643"/>
                </a:lnTo>
                <a:lnTo>
                  <a:pt x="534" y="638"/>
                </a:lnTo>
                <a:lnTo>
                  <a:pt x="539" y="634"/>
                </a:lnTo>
                <a:lnTo>
                  <a:pt x="545" y="631"/>
                </a:lnTo>
                <a:lnTo>
                  <a:pt x="551" y="630"/>
                </a:lnTo>
                <a:lnTo>
                  <a:pt x="551" y="275"/>
                </a:lnTo>
                <a:lnTo>
                  <a:pt x="157" y="275"/>
                </a:lnTo>
                <a:close/>
                <a:moveTo>
                  <a:pt x="39" y="275"/>
                </a:moveTo>
                <a:lnTo>
                  <a:pt x="39" y="748"/>
                </a:lnTo>
                <a:lnTo>
                  <a:pt x="118" y="748"/>
                </a:lnTo>
                <a:lnTo>
                  <a:pt x="118" y="669"/>
                </a:lnTo>
                <a:lnTo>
                  <a:pt x="111" y="668"/>
                </a:lnTo>
                <a:lnTo>
                  <a:pt x="106" y="665"/>
                </a:lnTo>
                <a:lnTo>
                  <a:pt x="102" y="661"/>
                </a:lnTo>
                <a:lnTo>
                  <a:pt x="100" y="656"/>
                </a:lnTo>
                <a:lnTo>
                  <a:pt x="98" y="650"/>
                </a:lnTo>
                <a:lnTo>
                  <a:pt x="100" y="643"/>
                </a:lnTo>
                <a:lnTo>
                  <a:pt x="102" y="638"/>
                </a:lnTo>
                <a:lnTo>
                  <a:pt x="106" y="634"/>
                </a:lnTo>
                <a:lnTo>
                  <a:pt x="111" y="631"/>
                </a:lnTo>
                <a:lnTo>
                  <a:pt x="118" y="630"/>
                </a:lnTo>
                <a:lnTo>
                  <a:pt x="118" y="275"/>
                </a:lnTo>
                <a:lnTo>
                  <a:pt x="39" y="275"/>
                </a:lnTo>
                <a:close/>
                <a:moveTo>
                  <a:pt x="314" y="197"/>
                </a:moveTo>
                <a:lnTo>
                  <a:pt x="300" y="201"/>
                </a:lnTo>
                <a:lnTo>
                  <a:pt x="287" y="208"/>
                </a:lnTo>
                <a:lnTo>
                  <a:pt x="279" y="222"/>
                </a:lnTo>
                <a:lnTo>
                  <a:pt x="275" y="236"/>
                </a:lnTo>
                <a:lnTo>
                  <a:pt x="432" y="236"/>
                </a:lnTo>
                <a:lnTo>
                  <a:pt x="429" y="222"/>
                </a:lnTo>
                <a:lnTo>
                  <a:pt x="422" y="208"/>
                </a:lnTo>
                <a:lnTo>
                  <a:pt x="408" y="201"/>
                </a:lnTo>
                <a:lnTo>
                  <a:pt x="393" y="197"/>
                </a:lnTo>
                <a:lnTo>
                  <a:pt x="314" y="197"/>
                </a:lnTo>
                <a:close/>
                <a:moveTo>
                  <a:pt x="314" y="157"/>
                </a:moveTo>
                <a:lnTo>
                  <a:pt x="393" y="157"/>
                </a:lnTo>
                <a:lnTo>
                  <a:pt x="418" y="161"/>
                </a:lnTo>
                <a:lnTo>
                  <a:pt x="440" y="173"/>
                </a:lnTo>
                <a:lnTo>
                  <a:pt x="457" y="190"/>
                </a:lnTo>
                <a:lnTo>
                  <a:pt x="467" y="211"/>
                </a:lnTo>
                <a:lnTo>
                  <a:pt x="473" y="236"/>
                </a:lnTo>
                <a:lnTo>
                  <a:pt x="669" y="236"/>
                </a:lnTo>
                <a:lnTo>
                  <a:pt x="683" y="240"/>
                </a:lnTo>
                <a:lnTo>
                  <a:pt x="696" y="248"/>
                </a:lnTo>
                <a:lnTo>
                  <a:pt x="704" y="261"/>
                </a:lnTo>
                <a:lnTo>
                  <a:pt x="708" y="275"/>
                </a:lnTo>
                <a:lnTo>
                  <a:pt x="708" y="748"/>
                </a:lnTo>
                <a:lnTo>
                  <a:pt x="704" y="763"/>
                </a:lnTo>
                <a:lnTo>
                  <a:pt x="696" y="775"/>
                </a:lnTo>
                <a:lnTo>
                  <a:pt x="683" y="784"/>
                </a:lnTo>
                <a:lnTo>
                  <a:pt x="669" y="787"/>
                </a:lnTo>
                <a:lnTo>
                  <a:pt x="39" y="787"/>
                </a:lnTo>
                <a:lnTo>
                  <a:pt x="24" y="784"/>
                </a:lnTo>
                <a:lnTo>
                  <a:pt x="12" y="775"/>
                </a:lnTo>
                <a:lnTo>
                  <a:pt x="3" y="763"/>
                </a:lnTo>
                <a:lnTo>
                  <a:pt x="0" y="748"/>
                </a:lnTo>
                <a:lnTo>
                  <a:pt x="0" y="275"/>
                </a:lnTo>
                <a:lnTo>
                  <a:pt x="3" y="261"/>
                </a:lnTo>
                <a:lnTo>
                  <a:pt x="12" y="248"/>
                </a:lnTo>
                <a:lnTo>
                  <a:pt x="24" y="240"/>
                </a:lnTo>
                <a:lnTo>
                  <a:pt x="39" y="236"/>
                </a:lnTo>
                <a:lnTo>
                  <a:pt x="236" y="236"/>
                </a:lnTo>
                <a:lnTo>
                  <a:pt x="240" y="211"/>
                </a:lnTo>
                <a:lnTo>
                  <a:pt x="251" y="190"/>
                </a:lnTo>
                <a:lnTo>
                  <a:pt x="268" y="173"/>
                </a:lnTo>
                <a:lnTo>
                  <a:pt x="289" y="161"/>
                </a:lnTo>
                <a:lnTo>
                  <a:pt x="314" y="157"/>
                </a:lnTo>
                <a:close/>
                <a:moveTo>
                  <a:pt x="473" y="40"/>
                </a:moveTo>
                <a:lnTo>
                  <a:pt x="457" y="42"/>
                </a:lnTo>
                <a:lnTo>
                  <a:pt x="444" y="51"/>
                </a:lnTo>
                <a:lnTo>
                  <a:pt x="436" y="63"/>
                </a:lnTo>
                <a:lnTo>
                  <a:pt x="432" y="79"/>
                </a:lnTo>
                <a:lnTo>
                  <a:pt x="590" y="79"/>
                </a:lnTo>
                <a:lnTo>
                  <a:pt x="586" y="63"/>
                </a:lnTo>
                <a:lnTo>
                  <a:pt x="579" y="51"/>
                </a:lnTo>
                <a:lnTo>
                  <a:pt x="566" y="42"/>
                </a:lnTo>
                <a:lnTo>
                  <a:pt x="551" y="40"/>
                </a:lnTo>
                <a:lnTo>
                  <a:pt x="473" y="40"/>
                </a:lnTo>
                <a:close/>
                <a:moveTo>
                  <a:pt x="473" y="0"/>
                </a:moveTo>
                <a:lnTo>
                  <a:pt x="551" y="0"/>
                </a:lnTo>
                <a:lnTo>
                  <a:pt x="576" y="4"/>
                </a:lnTo>
                <a:lnTo>
                  <a:pt x="597" y="16"/>
                </a:lnTo>
                <a:lnTo>
                  <a:pt x="614" y="33"/>
                </a:lnTo>
                <a:lnTo>
                  <a:pt x="626" y="54"/>
                </a:lnTo>
                <a:lnTo>
                  <a:pt x="630" y="79"/>
                </a:lnTo>
                <a:lnTo>
                  <a:pt x="826" y="79"/>
                </a:lnTo>
                <a:lnTo>
                  <a:pt x="842" y="83"/>
                </a:lnTo>
                <a:lnTo>
                  <a:pt x="853" y="91"/>
                </a:lnTo>
                <a:lnTo>
                  <a:pt x="863" y="104"/>
                </a:lnTo>
                <a:lnTo>
                  <a:pt x="865" y="118"/>
                </a:lnTo>
                <a:lnTo>
                  <a:pt x="865" y="591"/>
                </a:lnTo>
                <a:lnTo>
                  <a:pt x="863" y="606"/>
                </a:lnTo>
                <a:lnTo>
                  <a:pt x="853" y="618"/>
                </a:lnTo>
                <a:lnTo>
                  <a:pt x="842" y="626"/>
                </a:lnTo>
                <a:lnTo>
                  <a:pt x="826" y="630"/>
                </a:lnTo>
                <a:lnTo>
                  <a:pt x="767" y="630"/>
                </a:lnTo>
                <a:lnTo>
                  <a:pt x="761" y="629"/>
                </a:lnTo>
                <a:lnTo>
                  <a:pt x="755" y="626"/>
                </a:lnTo>
                <a:lnTo>
                  <a:pt x="751" y="622"/>
                </a:lnTo>
                <a:lnTo>
                  <a:pt x="749" y="617"/>
                </a:lnTo>
                <a:lnTo>
                  <a:pt x="747" y="610"/>
                </a:lnTo>
                <a:lnTo>
                  <a:pt x="749" y="604"/>
                </a:lnTo>
                <a:lnTo>
                  <a:pt x="751" y="599"/>
                </a:lnTo>
                <a:lnTo>
                  <a:pt x="755" y="595"/>
                </a:lnTo>
                <a:lnTo>
                  <a:pt x="761" y="592"/>
                </a:lnTo>
                <a:lnTo>
                  <a:pt x="767" y="591"/>
                </a:lnTo>
                <a:lnTo>
                  <a:pt x="826" y="591"/>
                </a:lnTo>
                <a:lnTo>
                  <a:pt x="826" y="118"/>
                </a:lnTo>
                <a:lnTo>
                  <a:pt x="196" y="118"/>
                </a:lnTo>
                <a:lnTo>
                  <a:pt x="196" y="177"/>
                </a:lnTo>
                <a:lnTo>
                  <a:pt x="195" y="184"/>
                </a:lnTo>
                <a:lnTo>
                  <a:pt x="193" y="189"/>
                </a:lnTo>
                <a:lnTo>
                  <a:pt x="189" y="193"/>
                </a:lnTo>
                <a:lnTo>
                  <a:pt x="183" y="197"/>
                </a:lnTo>
                <a:lnTo>
                  <a:pt x="177" y="197"/>
                </a:lnTo>
                <a:lnTo>
                  <a:pt x="170" y="197"/>
                </a:lnTo>
                <a:lnTo>
                  <a:pt x="165" y="193"/>
                </a:lnTo>
                <a:lnTo>
                  <a:pt x="161" y="189"/>
                </a:lnTo>
                <a:lnTo>
                  <a:pt x="159" y="184"/>
                </a:lnTo>
                <a:lnTo>
                  <a:pt x="157" y="177"/>
                </a:lnTo>
                <a:lnTo>
                  <a:pt x="157" y="118"/>
                </a:lnTo>
                <a:lnTo>
                  <a:pt x="160" y="104"/>
                </a:lnTo>
                <a:lnTo>
                  <a:pt x="169" y="91"/>
                </a:lnTo>
                <a:lnTo>
                  <a:pt x="181" y="83"/>
                </a:lnTo>
                <a:lnTo>
                  <a:pt x="196" y="79"/>
                </a:lnTo>
                <a:lnTo>
                  <a:pt x="393" y="79"/>
                </a:lnTo>
                <a:lnTo>
                  <a:pt x="397" y="54"/>
                </a:lnTo>
                <a:lnTo>
                  <a:pt x="408" y="33"/>
                </a:lnTo>
                <a:lnTo>
                  <a:pt x="425" y="16"/>
                </a:lnTo>
                <a:lnTo>
                  <a:pt x="448" y="4"/>
                </a:lnTo>
                <a:lnTo>
                  <a:pt x="47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88" name="Freeform 2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28006" y="4155638"/>
            <a:ext cx="445595" cy="364719"/>
          </a:xfrm>
          <a:custGeom>
            <a:avLst/>
            <a:gdLst>
              <a:gd name="T0" fmla="*/ 79 w 865"/>
              <a:gd name="T1" fmla="*/ 669 h 708"/>
              <a:gd name="T2" fmla="*/ 787 w 865"/>
              <a:gd name="T3" fmla="*/ 355 h 708"/>
              <a:gd name="T4" fmla="*/ 708 w 865"/>
              <a:gd name="T5" fmla="*/ 394 h 708"/>
              <a:gd name="T6" fmla="*/ 696 w 865"/>
              <a:gd name="T7" fmla="*/ 421 h 708"/>
              <a:gd name="T8" fmla="*/ 669 w 865"/>
              <a:gd name="T9" fmla="*/ 433 h 708"/>
              <a:gd name="T10" fmla="*/ 575 w 865"/>
              <a:gd name="T11" fmla="*/ 429 h 708"/>
              <a:gd name="T12" fmla="*/ 554 w 865"/>
              <a:gd name="T13" fmla="*/ 408 h 708"/>
              <a:gd name="T14" fmla="*/ 550 w 865"/>
              <a:gd name="T15" fmla="*/ 355 h 708"/>
              <a:gd name="T16" fmla="*/ 314 w 865"/>
              <a:gd name="T17" fmla="*/ 394 h 708"/>
              <a:gd name="T18" fmla="*/ 302 w 865"/>
              <a:gd name="T19" fmla="*/ 421 h 708"/>
              <a:gd name="T20" fmla="*/ 275 w 865"/>
              <a:gd name="T21" fmla="*/ 433 h 708"/>
              <a:gd name="T22" fmla="*/ 181 w 865"/>
              <a:gd name="T23" fmla="*/ 429 h 708"/>
              <a:gd name="T24" fmla="*/ 160 w 865"/>
              <a:gd name="T25" fmla="*/ 408 h 708"/>
              <a:gd name="T26" fmla="*/ 157 w 865"/>
              <a:gd name="T27" fmla="*/ 355 h 708"/>
              <a:gd name="T28" fmla="*/ 589 w 865"/>
              <a:gd name="T29" fmla="*/ 275 h 708"/>
              <a:gd name="T30" fmla="*/ 669 w 865"/>
              <a:gd name="T31" fmla="*/ 394 h 708"/>
              <a:gd name="T32" fmla="*/ 589 w 865"/>
              <a:gd name="T33" fmla="*/ 275 h 708"/>
              <a:gd name="T34" fmla="*/ 196 w 865"/>
              <a:gd name="T35" fmla="*/ 394 h 708"/>
              <a:gd name="T36" fmla="*/ 275 w 865"/>
              <a:gd name="T37" fmla="*/ 275 h 708"/>
              <a:gd name="T38" fmla="*/ 39 w 865"/>
              <a:gd name="T39" fmla="*/ 118 h 708"/>
              <a:gd name="T40" fmla="*/ 157 w 865"/>
              <a:gd name="T41" fmla="*/ 314 h 708"/>
              <a:gd name="T42" fmla="*/ 160 w 865"/>
              <a:gd name="T43" fmla="*/ 260 h 708"/>
              <a:gd name="T44" fmla="*/ 181 w 865"/>
              <a:gd name="T45" fmla="*/ 239 h 708"/>
              <a:gd name="T46" fmla="*/ 275 w 865"/>
              <a:gd name="T47" fmla="*/ 235 h 708"/>
              <a:gd name="T48" fmla="*/ 302 w 865"/>
              <a:gd name="T49" fmla="*/ 247 h 708"/>
              <a:gd name="T50" fmla="*/ 314 w 865"/>
              <a:gd name="T51" fmla="*/ 275 h 708"/>
              <a:gd name="T52" fmla="*/ 550 w 865"/>
              <a:gd name="T53" fmla="*/ 314 h 708"/>
              <a:gd name="T54" fmla="*/ 554 w 865"/>
              <a:gd name="T55" fmla="*/ 260 h 708"/>
              <a:gd name="T56" fmla="*/ 575 w 865"/>
              <a:gd name="T57" fmla="*/ 239 h 708"/>
              <a:gd name="T58" fmla="*/ 669 w 865"/>
              <a:gd name="T59" fmla="*/ 235 h 708"/>
              <a:gd name="T60" fmla="*/ 696 w 865"/>
              <a:gd name="T61" fmla="*/ 247 h 708"/>
              <a:gd name="T62" fmla="*/ 708 w 865"/>
              <a:gd name="T63" fmla="*/ 275 h 708"/>
              <a:gd name="T64" fmla="*/ 826 w 865"/>
              <a:gd name="T65" fmla="*/ 314 h 708"/>
              <a:gd name="T66" fmla="*/ 39 w 865"/>
              <a:gd name="T67" fmla="*/ 118 h 708"/>
              <a:gd name="T68" fmla="*/ 338 w 865"/>
              <a:gd name="T69" fmla="*/ 43 h 708"/>
              <a:gd name="T70" fmla="*/ 317 w 865"/>
              <a:gd name="T71" fmla="*/ 64 h 708"/>
              <a:gd name="T72" fmla="*/ 550 w 865"/>
              <a:gd name="T73" fmla="*/ 78 h 708"/>
              <a:gd name="T74" fmla="*/ 539 w 865"/>
              <a:gd name="T75" fmla="*/ 51 h 708"/>
              <a:gd name="T76" fmla="*/ 510 w 865"/>
              <a:gd name="T77" fmla="*/ 39 h 708"/>
              <a:gd name="T78" fmla="*/ 353 w 865"/>
              <a:gd name="T79" fmla="*/ 0 h 708"/>
              <a:gd name="T80" fmla="*/ 535 w 865"/>
              <a:gd name="T81" fmla="*/ 4 h 708"/>
              <a:gd name="T82" fmla="*/ 575 w 865"/>
              <a:gd name="T83" fmla="*/ 33 h 708"/>
              <a:gd name="T84" fmla="*/ 589 w 865"/>
              <a:gd name="T85" fmla="*/ 78 h 708"/>
              <a:gd name="T86" fmla="*/ 840 w 865"/>
              <a:gd name="T87" fmla="*/ 82 h 708"/>
              <a:gd name="T88" fmla="*/ 861 w 865"/>
              <a:gd name="T89" fmla="*/ 103 h 708"/>
              <a:gd name="T90" fmla="*/ 865 w 865"/>
              <a:gd name="T91" fmla="*/ 314 h 708"/>
              <a:gd name="T92" fmla="*/ 853 w 865"/>
              <a:gd name="T93" fmla="*/ 343 h 708"/>
              <a:gd name="T94" fmla="*/ 826 w 865"/>
              <a:gd name="T95" fmla="*/ 355 h 708"/>
              <a:gd name="T96" fmla="*/ 822 w 865"/>
              <a:gd name="T97" fmla="*/ 684 h 708"/>
              <a:gd name="T98" fmla="*/ 801 w 865"/>
              <a:gd name="T99" fmla="*/ 705 h 708"/>
              <a:gd name="T100" fmla="*/ 79 w 865"/>
              <a:gd name="T101" fmla="*/ 708 h 708"/>
              <a:gd name="T102" fmla="*/ 51 w 865"/>
              <a:gd name="T103" fmla="*/ 696 h 708"/>
              <a:gd name="T104" fmla="*/ 39 w 865"/>
              <a:gd name="T105" fmla="*/ 669 h 708"/>
              <a:gd name="T106" fmla="*/ 24 w 865"/>
              <a:gd name="T107" fmla="*/ 351 h 708"/>
              <a:gd name="T108" fmla="*/ 3 w 865"/>
              <a:gd name="T109" fmla="*/ 330 h 708"/>
              <a:gd name="T110" fmla="*/ 0 w 865"/>
              <a:gd name="T111" fmla="*/ 118 h 708"/>
              <a:gd name="T112" fmla="*/ 10 w 865"/>
              <a:gd name="T113" fmla="*/ 90 h 708"/>
              <a:gd name="T114" fmla="*/ 39 w 865"/>
              <a:gd name="T115" fmla="*/ 78 h 708"/>
              <a:gd name="T116" fmla="*/ 279 w 865"/>
              <a:gd name="T117" fmla="*/ 53 h 708"/>
              <a:gd name="T118" fmla="*/ 308 w 865"/>
              <a:gd name="T119" fmla="*/ 15 h 708"/>
              <a:gd name="T120" fmla="*/ 353 w 865"/>
              <a:gd name="T121" fmla="*/ 0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65" h="708">
                <a:moveTo>
                  <a:pt x="79" y="355"/>
                </a:moveTo>
                <a:lnTo>
                  <a:pt x="79" y="669"/>
                </a:lnTo>
                <a:lnTo>
                  <a:pt x="787" y="669"/>
                </a:lnTo>
                <a:lnTo>
                  <a:pt x="787" y="355"/>
                </a:lnTo>
                <a:lnTo>
                  <a:pt x="708" y="355"/>
                </a:lnTo>
                <a:lnTo>
                  <a:pt x="708" y="394"/>
                </a:lnTo>
                <a:lnTo>
                  <a:pt x="704" y="408"/>
                </a:lnTo>
                <a:lnTo>
                  <a:pt x="696" y="421"/>
                </a:lnTo>
                <a:lnTo>
                  <a:pt x="683" y="429"/>
                </a:lnTo>
                <a:lnTo>
                  <a:pt x="669" y="433"/>
                </a:lnTo>
                <a:lnTo>
                  <a:pt x="589" y="433"/>
                </a:lnTo>
                <a:lnTo>
                  <a:pt x="575" y="429"/>
                </a:lnTo>
                <a:lnTo>
                  <a:pt x="561" y="421"/>
                </a:lnTo>
                <a:lnTo>
                  <a:pt x="554" y="408"/>
                </a:lnTo>
                <a:lnTo>
                  <a:pt x="550" y="394"/>
                </a:lnTo>
                <a:lnTo>
                  <a:pt x="550" y="355"/>
                </a:lnTo>
                <a:lnTo>
                  <a:pt x="314" y="355"/>
                </a:lnTo>
                <a:lnTo>
                  <a:pt x="314" y="394"/>
                </a:lnTo>
                <a:lnTo>
                  <a:pt x="311" y="408"/>
                </a:lnTo>
                <a:lnTo>
                  <a:pt x="302" y="421"/>
                </a:lnTo>
                <a:lnTo>
                  <a:pt x="291" y="429"/>
                </a:lnTo>
                <a:lnTo>
                  <a:pt x="275" y="433"/>
                </a:lnTo>
                <a:lnTo>
                  <a:pt x="196" y="433"/>
                </a:lnTo>
                <a:lnTo>
                  <a:pt x="181" y="429"/>
                </a:lnTo>
                <a:lnTo>
                  <a:pt x="169" y="421"/>
                </a:lnTo>
                <a:lnTo>
                  <a:pt x="160" y="408"/>
                </a:lnTo>
                <a:lnTo>
                  <a:pt x="157" y="394"/>
                </a:lnTo>
                <a:lnTo>
                  <a:pt x="157" y="355"/>
                </a:lnTo>
                <a:lnTo>
                  <a:pt x="79" y="355"/>
                </a:lnTo>
                <a:close/>
                <a:moveTo>
                  <a:pt x="589" y="275"/>
                </a:moveTo>
                <a:lnTo>
                  <a:pt x="589" y="394"/>
                </a:lnTo>
                <a:lnTo>
                  <a:pt x="669" y="394"/>
                </a:lnTo>
                <a:lnTo>
                  <a:pt x="669" y="275"/>
                </a:lnTo>
                <a:lnTo>
                  <a:pt x="589" y="275"/>
                </a:lnTo>
                <a:close/>
                <a:moveTo>
                  <a:pt x="196" y="275"/>
                </a:moveTo>
                <a:lnTo>
                  <a:pt x="196" y="394"/>
                </a:lnTo>
                <a:lnTo>
                  <a:pt x="275" y="394"/>
                </a:lnTo>
                <a:lnTo>
                  <a:pt x="275" y="275"/>
                </a:lnTo>
                <a:lnTo>
                  <a:pt x="196" y="275"/>
                </a:lnTo>
                <a:close/>
                <a:moveTo>
                  <a:pt x="39" y="118"/>
                </a:moveTo>
                <a:lnTo>
                  <a:pt x="39" y="314"/>
                </a:lnTo>
                <a:lnTo>
                  <a:pt x="157" y="314"/>
                </a:lnTo>
                <a:lnTo>
                  <a:pt x="157" y="275"/>
                </a:lnTo>
                <a:lnTo>
                  <a:pt x="160" y="260"/>
                </a:lnTo>
                <a:lnTo>
                  <a:pt x="169" y="247"/>
                </a:lnTo>
                <a:lnTo>
                  <a:pt x="181" y="239"/>
                </a:lnTo>
                <a:lnTo>
                  <a:pt x="196" y="235"/>
                </a:lnTo>
                <a:lnTo>
                  <a:pt x="275" y="235"/>
                </a:lnTo>
                <a:lnTo>
                  <a:pt x="291" y="239"/>
                </a:lnTo>
                <a:lnTo>
                  <a:pt x="302" y="247"/>
                </a:lnTo>
                <a:lnTo>
                  <a:pt x="311" y="260"/>
                </a:lnTo>
                <a:lnTo>
                  <a:pt x="314" y="275"/>
                </a:lnTo>
                <a:lnTo>
                  <a:pt x="314" y="314"/>
                </a:lnTo>
                <a:lnTo>
                  <a:pt x="550" y="314"/>
                </a:lnTo>
                <a:lnTo>
                  <a:pt x="550" y="275"/>
                </a:lnTo>
                <a:lnTo>
                  <a:pt x="554" y="260"/>
                </a:lnTo>
                <a:lnTo>
                  <a:pt x="561" y="247"/>
                </a:lnTo>
                <a:lnTo>
                  <a:pt x="575" y="239"/>
                </a:lnTo>
                <a:lnTo>
                  <a:pt x="589" y="235"/>
                </a:lnTo>
                <a:lnTo>
                  <a:pt x="669" y="235"/>
                </a:lnTo>
                <a:lnTo>
                  <a:pt x="683" y="239"/>
                </a:lnTo>
                <a:lnTo>
                  <a:pt x="696" y="247"/>
                </a:lnTo>
                <a:lnTo>
                  <a:pt x="704" y="260"/>
                </a:lnTo>
                <a:lnTo>
                  <a:pt x="708" y="275"/>
                </a:lnTo>
                <a:lnTo>
                  <a:pt x="708" y="314"/>
                </a:lnTo>
                <a:lnTo>
                  <a:pt x="826" y="314"/>
                </a:lnTo>
                <a:lnTo>
                  <a:pt x="826" y="118"/>
                </a:lnTo>
                <a:lnTo>
                  <a:pt x="39" y="118"/>
                </a:lnTo>
                <a:close/>
                <a:moveTo>
                  <a:pt x="353" y="39"/>
                </a:moveTo>
                <a:lnTo>
                  <a:pt x="338" y="43"/>
                </a:lnTo>
                <a:lnTo>
                  <a:pt x="326" y="51"/>
                </a:lnTo>
                <a:lnTo>
                  <a:pt x="317" y="64"/>
                </a:lnTo>
                <a:lnTo>
                  <a:pt x="314" y="78"/>
                </a:lnTo>
                <a:lnTo>
                  <a:pt x="550" y="78"/>
                </a:lnTo>
                <a:lnTo>
                  <a:pt x="547" y="64"/>
                </a:lnTo>
                <a:lnTo>
                  <a:pt x="539" y="51"/>
                </a:lnTo>
                <a:lnTo>
                  <a:pt x="526" y="43"/>
                </a:lnTo>
                <a:lnTo>
                  <a:pt x="510" y="39"/>
                </a:lnTo>
                <a:lnTo>
                  <a:pt x="353" y="39"/>
                </a:lnTo>
                <a:close/>
                <a:moveTo>
                  <a:pt x="353" y="0"/>
                </a:moveTo>
                <a:lnTo>
                  <a:pt x="510" y="0"/>
                </a:lnTo>
                <a:lnTo>
                  <a:pt x="535" y="4"/>
                </a:lnTo>
                <a:lnTo>
                  <a:pt x="558" y="15"/>
                </a:lnTo>
                <a:lnTo>
                  <a:pt x="575" y="33"/>
                </a:lnTo>
                <a:lnTo>
                  <a:pt x="585" y="53"/>
                </a:lnTo>
                <a:lnTo>
                  <a:pt x="589" y="78"/>
                </a:lnTo>
                <a:lnTo>
                  <a:pt x="826" y="78"/>
                </a:lnTo>
                <a:lnTo>
                  <a:pt x="840" y="82"/>
                </a:lnTo>
                <a:lnTo>
                  <a:pt x="853" y="90"/>
                </a:lnTo>
                <a:lnTo>
                  <a:pt x="861" y="103"/>
                </a:lnTo>
                <a:lnTo>
                  <a:pt x="865" y="118"/>
                </a:lnTo>
                <a:lnTo>
                  <a:pt x="865" y="314"/>
                </a:lnTo>
                <a:lnTo>
                  <a:pt x="861" y="330"/>
                </a:lnTo>
                <a:lnTo>
                  <a:pt x="853" y="343"/>
                </a:lnTo>
                <a:lnTo>
                  <a:pt x="840" y="351"/>
                </a:lnTo>
                <a:lnTo>
                  <a:pt x="826" y="355"/>
                </a:lnTo>
                <a:lnTo>
                  <a:pt x="826" y="669"/>
                </a:lnTo>
                <a:lnTo>
                  <a:pt x="822" y="684"/>
                </a:lnTo>
                <a:lnTo>
                  <a:pt x="814" y="696"/>
                </a:lnTo>
                <a:lnTo>
                  <a:pt x="801" y="705"/>
                </a:lnTo>
                <a:lnTo>
                  <a:pt x="787" y="708"/>
                </a:lnTo>
                <a:lnTo>
                  <a:pt x="79" y="708"/>
                </a:lnTo>
                <a:lnTo>
                  <a:pt x="63" y="705"/>
                </a:lnTo>
                <a:lnTo>
                  <a:pt x="51" y="696"/>
                </a:lnTo>
                <a:lnTo>
                  <a:pt x="42" y="684"/>
                </a:lnTo>
                <a:lnTo>
                  <a:pt x="39" y="669"/>
                </a:lnTo>
                <a:lnTo>
                  <a:pt x="39" y="355"/>
                </a:lnTo>
                <a:lnTo>
                  <a:pt x="24" y="351"/>
                </a:lnTo>
                <a:lnTo>
                  <a:pt x="10" y="343"/>
                </a:lnTo>
                <a:lnTo>
                  <a:pt x="3" y="330"/>
                </a:lnTo>
                <a:lnTo>
                  <a:pt x="0" y="314"/>
                </a:lnTo>
                <a:lnTo>
                  <a:pt x="0" y="118"/>
                </a:lnTo>
                <a:lnTo>
                  <a:pt x="3" y="103"/>
                </a:lnTo>
                <a:lnTo>
                  <a:pt x="10" y="90"/>
                </a:lnTo>
                <a:lnTo>
                  <a:pt x="24" y="82"/>
                </a:lnTo>
                <a:lnTo>
                  <a:pt x="39" y="78"/>
                </a:lnTo>
                <a:lnTo>
                  <a:pt x="275" y="78"/>
                </a:lnTo>
                <a:lnTo>
                  <a:pt x="279" y="53"/>
                </a:lnTo>
                <a:lnTo>
                  <a:pt x="291" y="33"/>
                </a:lnTo>
                <a:lnTo>
                  <a:pt x="308" y="15"/>
                </a:lnTo>
                <a:lnTo>
                  <a:pt x="328" y="4"/>
                </a:lnTo>
                <a:lnTo>
                  <a:pt x="35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89" name="Freeform 3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07307" y="4915750"/>
            <a:ext cx="445595" cy="445595"/>
          </a:xfrm>
          <a:custGeom>
            <a:avLst/>
            <a:gdLst>
              <a:gd name="T0" fmla="*/ 237 w 829"/>
              <a:gd name="T1" fmla="*/ 237 h 829"/>
              <a:gd name="T2" fmla="*/ 229 w 829"/>
              <a:gd name="T3" fmla="*/ 279 h 829"/>
              <a:gd name="T4" fmla="*/ 264 w 829"/>
              <a:gd name="T5" fmla="*/ 301 h 829"/>
              <a:gd name="T6" fmla="*/ 298 w 829"/>
              <a:gd name="T7" fmla="*/ 279 h 829"/>
              <a:gd name="T8" fmla="*/ 290 w 829"/>
              <a:gd name="T9" fmla="*/ 237 h 829"/>
              <a:gd name="T10" fmla="*/ 264 w 829"/>
              <a:gd name="T11" fmla="*/ 189 h 829"/>
              <a:gd name="T12" fmla="*/ 324 w 829"/>
              <a:gd name="T13" fmla="*/ 220 h 829"/>
              <a:gd name="T14" fmla="*/ 335 w 829"/>
              <a:gd name="T15" fmla="*/ 288 h 829"/>
              <a:gd name="T16" fmla="*/ 288 w 829"/>
              <a:gd name="T17" fmla="*/ 335 h 829"/>
              <a:gd name="T18" fmla="*/ 220 w 829"/>
              <a:gd name="T19" fmla="*/ 325 h 829"/>
              <a:gd name="T20" fmla="*/ 188 w 829"/>
              <a:gd name="T21" fmla="*/ 265 h 829"/>
              <a:gd name="T22" fmla="*/ 220 w 829"/>
              <a:gd name="T23" fmla="*/ 203 h 829"/>
              <a:gd name="T24" fmla="*/ 288 w 829"/>
              <a:gd name="T25" fmla="*/ 38 h 829"/>
              <a:gd name="T26" fmla="*/ 48 w 829"/>
              <a:gd name="T27" fmla="*/ 262 h 829"/>
              <a:gd name="T28" fmla="*/ 40 w 829"/>
              <a:gd name="T29" fmla="*/ 303 h 829"/>
              <a:gd name="T30" fmla="*/ 300 w 829"/>
              <a:gd name="T31" fmla="*/ 562 h 829"/>
              <a:gd name="T32" fmla="*/ 341 w 829"/>
              <a:gd name="T33" fmla="*/ 554 h 829"/>
              <a:gd name="T34" fmla="*/ 379 w 829"/>
              <a:gd name="T35" fmla="*/ 517 h 829"/>
              <a:gd name="T36" fmla="*/ 395 w 829"/>
              <a:gd name="T37" fmla="*/ 520 h 829"/>
              <a:gd name="T38" fmla="*/ 584 w 829"/>
              <a:gd name="T39" fmla="*/ 640 h 829"/>
              <a:gd name="T40" fmla="*/ 599 w 829"/>
              <a:gd name="T41" fmla="*/ 648 h 829"/>
              <a:gd name="T42" fmla="*/ 602 w 829"/>
              <a:gd name="T43" fmla="*/ 716 h 829"/>
              <a:gd name="T44" fmla="*/ 670 w 829"/>
              <a:gd name="T45" fmla="*/ 719 h 829"/>
              <a:gd name="T46" fmla="*/ 678 w 829"/>
              <a:gd name="T47" fmla="*/ 735 h 829"/>
              <a:gd name="T48" fmla="*/ 791 w 829"/>
              <a:gd name="T49" fmla="*/ 667 h 829"/>
              <a:gd name="T50" fmla="*/ 518 w 829"/>
              <a:gd name="T51" fmla="*/ 390 h 829"/>
              <a:gd name="T52" fmla="*/ 521 w 829"/>
              <a:gd name="T53" fmla="*/ 375 h 829"/>
              <a:gd name="T54" fmla="*/ 561 w 829"/>
              <a:gd name="T55" fmla="*/ 329 h 829"/>
              <a:gd name="T56" fmla="*/ 554 w 829"/>
              <a:gd name="T57" fmla="*/ 288 h 829"/>
              <a:gd name="T58" fmla="*/ 288 w 829"/>
              <a:gd name="T59" fmla="*/ 38 h 829"/>
              <a:gd name="T60" fmla="*/ 324 w 829"/>
              <a:gd name="T61" fmla="*/ 9 h 829"/>
              <a:gd name="T62" fmla="*/ 593 w 829"/>
              <a:gd name="T63" fmla="*/ 278 h 829"/>
              <a:gd name="T64" fmla="*/ 599 w 829"/>
              <a:gd name="T65" fmla="*/ 334 h 829"/>
              <a:gd name="T66" fmla="*/ 563 w 829"/>
              <a:gd name="T67" fmla="*/ 385 h 829"/>
              <a:gd name="T68" fmla="*/ 827 w 829"/>
              <a:gd name="T69" fmla="*/ 655 h 829"/>
              <a:gd name="T70" fmla="*/ 827 w 829"/>
              <a:gd name="T71" fmla="*/ 816 h 829"/>
              <a:gd name="T72" fmla="*/ 815 w 829"/>
              <a:gd name="T73" fmla="*/ 828 h 829"/>
              <a:gd name="T74" fmla="*/ 653 w 829"/>
              <a:gd name="T75" fmla="*/ 828 h 829"/>
              <a:gd name="T76" fmla="*/ 641 w 829"/>
              <a:gd name="T77" fmla="*/ 816 h 829"/>
              <a:gd name="T78" fmla="*/ 584 w 829"/>
              <a:gd name="T79" fmla="*/ 753 h 829"/>
              <a:gd name="T80" fmla="*/ 568 w 829"/>
              <a:gd name="T81" fmla="*/ 745 h 829"/>
              <a:gd name="T82" fmla="*/ 565 w 829"/>
              <a:gd name="T83" fmla="*/ 678 h 829"/>
              <a:gd name="T84" fmla="*/ 499 w 829"/>
              <a:gd name="T85" fmla="*/ 676 h 829"/>
              <a:gd name="T86" fmla="*/ 368 w 829"/>
              <a:gd name="T87" fmla="*/ 580 h 829"/>
              <a:gd name="T88" fmla="*/ 314 w 829"/>
              <a:gd name="T89" fmla="*/ 602 h 829"/>
              <a:gd name="T90" fmla="*/ 262 w 829"/>
              <a:gd name="T91" fmla="*/ 580 h 829"/>
              <a:gd name="T92" fmla="*/ 2 w 829"/>
              <a:gd name="T93" fmla="*/ 307 h 829"/>
              <a:gd name="T94" fmla="*/ 9 w 829"/>
              <a:gd name="T95" fmla="*/ 250 h 829"/>
              <a:gd name="T96" fmla="*/ 251 w 829"/>
              <a:gd name="T97" fmla="*/ 9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9" h="829">
                <a:moveTo>
                  <a:pt x="264" y="227"/>
                </a:moveTo>
                <a:lnTo>
                  <a:pt x="248" y="229"/>
                </a:lnTo>
                <a:lnTo>
                  <a:pt x="237" y="237"/>
                </a:lnTo>
                <a:lnTo>
                  <a:pt x="229" y="249"/>
                </a:lnTo>
                <a:lnTo>
                  <a:pt x="226" y="265"/>
                </a:lnTo>
                <a:lnTo>
                  <a:pt x="229" y="279"/>
                </a:lnTo>
                <a:lnTo>
                  <a:pt x="237" y="291"/>
                </a:lnTo>
                <a:lnTo>
                  <a:pt x="248" y="299"/>
                </a:lnTo>
                <a:lnTo>
                  <a:pt x="264" y="301"/>
                </a:lnTo>
                <a:lnTo>
                  <a:pt x="279" y="299"/>
                </a:lnTo>
                <a:lnTo>
                  <a:pt x="290" y="291"/>
                </a:lnTo>
                <a:lnTo>
                  <a:pt x="298" y="279"/>
                </a:lnTo>
                <a:lnTo>
                  <a:pt x="301" y="265"/>
                </a:lnTo>
                <a:lnTo>
                  <a:pt x="298" y="249"/>
                </a:lnTo>
                <a:lnTo>
                  <a:pt x="290" y="237"/>
                </a:lnTo>
                <a:lnTo>
                  <a:pt x="279" y="229"/>
                </a:lnTo>
                <a:lnTo>
                  <a:pt x="264" y="227"/>
                </a:lnTo>
                <a:close/>
                <a:moveTo>
                  <a:pt x="264" y="189"/>
                </a:moveTo>
                <a:lnTo>
                  <a:pt x="288" y="193"/>
                </a:lnTo>
                <a:lnTo>
                  <a:pt x="307" y="203"/>
                </a:lnTo>
                <a:lnTo>
                  <a:pt x="324" y="220"/>
                </a:lnTo>
                <a:lnTo>
                  <a:pt x="335" y="240"/>
                </a:lnTo>
                <a:lnTo>
                  <a:pt x="339" y="265"/>
                </a:lnTo>
                <a:lnTo>
                  <a:pt x="335" y="288"/>
                </a:lnTo>
                <a:lnTo>
                  <a:pt x="324" y="308"/>
                </a:lnTo>
                <a:lnTo>
                  <a:pt x="307" y="325"/>
                </a:lnTo>
                <a:lnTo>
                  <a:pt x="288" y="335"/>
                </a:lnTo>
                <a:lnTo>
                  <a:pt x="264" y="339"/>
                </a:lnTo>
                <a:lnTo>
                  <a:pt x="239" y="335"/>
                </a:lnTo>
                <a:lnTo>
                  <a:pt x="220" y="325"/>
                </a:lnTo>
                <a:lnTo>
                  <a:pt x="203" y="308"/>
                </a:lnTo>
                <a:lnTo>
                  <a:pt x="192" y="288"/>
                </a:lnTo>
                <a:lnTo>
                  <a:pt x="188" y="265"/>
                </a:lnTo>
                <a:lnTo>
                  <a:pt x="192" y="240"/>
                </a:lnTo>
                <a:lnTo>
                  <a:pt x="203" y="220"/>
                </a:lnTo>
                <a:lnTo>
                  <a:pt x="220" y="203"/>
                </a:lnTo>
                <a:lnTo>
                  <a:pt x="239" y="193"/>
                </a:lnTo>
                <a:lnTo>
                  <a:pt x="264" y="189"/>
                </a:lnTo>
                <a:close/>
                <a:moveTo>
                  <a:pt x="288" y="38"/>
                </a:moveTo>
                <a:lnTo>
                  <a:pt x="273" y="41"/>
                </a:lnTo>
                <a:lnTo>
                  <a:pt x="262" y="49"/>
                </a:lnTo>
                <a:lnTo>
                  <a:pt x="48" y="262"/>
                </a:lnTo>
                <a:lnTo>
                  <a:pt x="40" y="274"/>
                </a:lnTo>
                <a:lnTo>
                  <a:pt x="38" y="288"/>
                </a:lnTo>
                <a:lnTo>
                  <a:pt x="40" y="303"/>
                </a:lnTo>
                <a:lnTo>
                  <a:pt x="48" y="314"/>
                </a:lnTo>
                <a:lnTo>
                  <a:pt x="288" y="554"/>
                </a:lnTo>
                <a:lnTo>
                  <a:pt x="300" y="562"/>
                </a:lnTo>
                <a:lnTo>
                  <a:pt x="314" y="564"/>
                </a:lnTo>
                <a:lnTo>
                  <a:pt x="328" y="562"/>
                </a:lnTo>
                <a:lnTo>
                  <a:pt x="341" y="554"/>
                </a:lnTo>
                <a:lnTo>
                  <a:pt x="372" y="524"/>
                </a:lnTo>
                <a:lnTo>
                  <a:pt x="375" y="520"/>
                </a:lnTo>
                <a:lnTo>
                  <a:pt x="379" y="517"/>
                </a:lnTo>
                <a:lnTo>
                  <a:pt x="386" y="517"/>
                </a:lnTo>
                <a:lnTo>
                  <a:pt x="390" y="517"/>
                </a:lnTo>
                <a:lnTo>
                  <a:pt x="395" y="520"/>
                </a:lnTo>
                <a:lnTo>
                  <a:pt x="399" y="523"/>
                </a:lnTo>
                <a:lnTo>
                  <a:pt x="516" y="640"/>
                </a:lnTo>
                <a:lnTo>
                  <a:pt x="584" y="640"/>
                </a:lnTo>
                <a:lnTo>
                  <a:pt x="589" y="642"/>
                </a:lnTo>
                <a:lnTo>
                  <a:pt x="594" y="644"/>
                </a:lnTo>
                <a:lnTo>
                  <a:pt x="599" y="648"/>
                </a:lnTo>
                <a:lnTo>
                  <a:pt x="602" y="653"/>
                </a:lnTo>
                <a:lnTo>
                  <a:pt x="602" y="659"/>
                </a:lnTo>
                <a:lnTo>
                  <a:pt x="602" y="716"/>
                </a:lnTo>
                <a:lnTo>
                  <a:pt x="658" y="716"/>
                </a:lnTo>
                <a:lnTo>
                  <a:pt x="665" y="716"/>
                </a:lnTo>
                <a:lnTo>
                  <a:pt x="670" y="719"/>
                </a:lnTo>
                <a:lnTo>
                  <a:pt x="674" y="723"/>
                </a:lnTo>
                <a:lnTo>
                  <a:pt x="677" y="728"/>
                </a:lnTo>
                <a:lnTo>
                  <a:pt x="678" y="735"/>
                </a:lnTo>
                <a:lnTo>
                  <a:pt x="678" y="791"/>
                </a:lnTo>
                <a:lnTo>
                  <a:pt x="791" y="791"/>
                </a:lnTo>
                <a:lnTo>
                  <a:pt x="791" y="667"/>
                </a:lnTo>
                <a:lnTo>
                  <a:pt x="522" y="398"/>
                </a:lnTo>
                <a:lnTo>
                  <a:pt x="520" y="394"/>
                </a:lnTo>
                <a:lnTo>
                  <a:pt x="518" y="390"/>
                </a:lnTo>
                <a:lnTo>
                  <a:pt x="517" y="385"/>
                </a:lnTo>
                <a:lnTo>
                  <a:pt x="518" y="380"/>
                </a:lnTo>
                <a:lnTo>
                  <a:pt x="521" y="375"/>
                </a:lnTo>
                <a:lnTo>
                  <a:pt x="523" y="371"/>
                </a:lnTo>
                <a:lnTo>
                  <a:pt x="554" y="341"/>
                </a:lnTo>
                <a:lnTo>
                  <a:pt x="561" y="329"/>
                </a:lnTo>
                <a:lnTo>
                  <a:pt x="564" y="314"/>
                </a:lnTo>
                <a:lnTo>
                  <a:pt x="561" y="300"/>
                </a:lnTo>
                <a:lnTo>
                  <a:pt x="554" y="288"/>
                </a:lnTo>
                <a:lnTo>
                  <a:pt x="314" y="49"/>
                </a:lnTo>
                <a:lnTo>
                  <a:pt x="302" y="41"/>
                </a:lnTo>
                <a:lnTo>
                  <a:pt x="288" y="38"/>
                </a:lnTo>
                <a:close/>
                <a:moveTo>
                  <a:pt x="288" y="0"/>
                </a:moveTo>
                <a:lnTo>
                  <a:pt x="306" y="3"/>
                </a:lnTo>
                <a:lnTo>
                  <a:pt x="324" y="9"/>
                </a:lnTo>
                <a:lnTo>
                  <a:pt x="341" y="22"/>
                </a:lnTo>
                <a:lnTo>
                  <a:pt x="580" y="262"/>
                </a:lnTo>
                <a:lnTo>
                  <a:pt x="593" y="278"/>
                </a:lnTo>
                <a:lnTo>
                  <a:pt x="599" y="296"/>
                </a:lnTo>
                <a:lnTo>
                  <a:pt x="602" y="314"/>
                </a:lnTo>
                <a:lnTo>
                  <a:pt x="599" y="334"/>
                </a:lnTo>
                <a:lnTo>
                  <a:pt x="593" y="352"/>
                </a:lnTo>
                <a:lnTo>
                  <a:pt x="580" y="368"/>
                </a:lnTo>
                <a:lnTo>
                  <a:pt x="563" y="385"/>
                </a:lnTo>
                <a:lnTo>
                  <a:pt x="823" y="646"/>
                </a:lnTo>
                <a:lnTo>
                  <a:pt x="826" y="650"/>
                </a:lnTo>
                <a:lnTo>
                  <a:pt x="827" y="655"/>
                </a:lnTo>
                <a:lnTo>
                  <a:pt x="829" y="659"/>
                </a:lnTo>
                <a:lnTo>
                  <a:pt x="829" y="809"/>
                </a:lnTo>
                <a:lnTo>
                  <a:pt x="827" y="816"/>
                </a:lnTo>
                <a:lnTo>
                  <a:pt x="825" y="821"/>
                </a:lnTo>
                <a:lnTo>
                  <a:pt x="821" y="825"/>
                </a:lnTo>
                <a:lnTo>
                  <a:pt x="815" y="828"/>
                </a:lnTo>
                <a:lnTo>
                  <a:pt x="809" y="829"/>
                </a:lnTo>
                <a:lnTo>
                  <a:pt x="658" y="829"/>
                </a:lnTo>
                <a:lnTo>
                  <a:pt x="653" y="828"/>
                </a:lnTo>
                <a:lnTo>
                  <a:pt x="648" y="825"/>
                </a:lnTo>
                <a:lnTo>
                  <a:pt x="644" y="821"/>
                </a:lnTo>
                <a:lnTo>
                  <a:pt x="641" y="816"/>
                </a:lnTo>
                <a:lnTo>
                  <a:pt x="640" y="809"/>
                </a:lnTo>
                <a:lnTo>
                  <a:pt x="640" y="753"/>
                </a:lnTo>
                <a:lnTo>
                  <a:pt x="584" y="753"/>
                </a:lnTo>
                <a:lnTo>
                  <a:pt x="577" y="753"/>
                </a:lnTo>
                <a:lnTo>
                  <a:pt x="572" y="749"/>
                </a:lnTo>
                <a:lnTo>
                  <a:pt x="568" y="745"/>
                </a:lnTo>
                <a:lnTo>
                  <a:pt x="565" y="740"/>
                </a:lnTo>
                <a:lnTo>
                  <a:pt x="565" y="735"/>
                </a:lnTo>
                <a:lnTo>
                  <a:pt x="565" y="678"/>
                </a:lnTo>
                <a:lnTo>
                  <a:pt x="508" y="678"/>
                </a:lnTo>
                <a:lnTo>
                  <a:pt x="504" y="677"/>
                </a:lnTo>
                <a:lnTo>
                  <a:pt x="499" y="676"/>
                </a:lnTo>
                <a:lnTo>
                  <a:pt x="495" y="673"/>
                </a:lnTo>
                <a:lnTo>
                  <a:pt x="386" y="563"/>
                </a:lnTo>
                <a:lnTo>
                  <a:pt x="368" y="580"/>
                </a:lnTo>
                <a:lnTo>
                  <a:pt x="352" y="593"/>
                </a:lnTo>
                <a:lnTo>
                  <a:pt x="334" y="600"/>
                </a:lnTo>
                <a:lnTo>
                  <a:pt x="314" y="602"/>
                </a:lnTo>
                <a:lnTo>
                  <a:pt x="296" y="600"/>
                </a:lnTo>
                <a:lnTo>
                  <a:pt x="277" y="593"/>
                </a:lnTo>
                <a:lnTo>
                  <a:pt x="262" y="580"/>
                </a:lnTo>
                <a:lnTo>
                  <a:pt x="22" y="341"/>
                </a:lnTo>
                <a:lnTo>
                  <a:pt x="9" y="325"/>
                </a:lnTo>
                <a:lnTo>
                  <a:pt x="2" y="307"/>
                </a:lnTo>
                <a:lnTo>
                  <a:pt x="0" y="288"/>
                </a:lnTo>
                <a:lnTo>
                  <a:pt x="2" y="269"/>
                </a:lnTo>
                <a:lnTo>
                  <a:pt x="9" y="250"/>
                </a:lnTo>
                <a:lnTo>
                  <a:pt x="22" y="235"/>
                </a:lnTo>
                <a:lnTo>
                  <a:pt x="234" y="22"/>
                </a:lnTo>
                <a:lnTo>
                  <a:pt x="251" y="9"/>
                </a:lnTo>
                <a:lnTo>
                  <a:pt x="268" y="3"/>
                </a:lnTo>
                <a:lnTo>
                  <a:pt x="28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90" name="Freeform 3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50900" y="4915750"/>
            <a:ext cx="444521" cy="445595"/>
          </a:xfrm>
          <a:custGeom>
            <a:avLst/>
            <a:gdLst>
              <a:gd name="T0" fmla="*/ 379 w 827"/>
              <a:gd name="T1" fmla="*/ 385 h 829"/>
              <a:gd name="T2" fmla="*/ 379 w 827"/>
              <a:gd name="T3" fmla="*/ 407 h 829"/>
              <a:gd name="T4" fmla="*/ 400 w 827"/>
              <a:gd name="T5" fmla="*/ 414 h 829"/>
              <a:gd name="T6" fmla="*/ 413 w 827"/>
              <a:gd name="T7" fmla="*/ 396 h 829"/>
              <a:gd name="T8" fmla="*/ 400 w 827"/>
              <a:gd name="T9" fmla="*/ 377 h 829"/>
              <a:gd name="T10" fmla="*/ 373 w 827"/>
              <a:gd name="T11" fmla="*/ 237 h 829"/>
              <a:gd name="T12" fmla="*/ 227 w 827"/>
              <a:gd name="T13" fmla="*/ 415 h 829"/>
              <a:gd name="T14" fmla="*/ 426 w 827"/>
              <a:gd name="T15" fmla="*/ 602 h 829"/>
              <a:gd name="T16" fmla="*/ 468 w 827"/>
              <a:gd name="T17" fmla="*/ 576 h 829"/>
              <a:gd name="T18" fmla="*/ 488 w 827"/>
              <a:gd name="T19" fmla="*/ 576 h 829"/>
              <a:gd name="T20" fmla="*/ 627 w 827"/>
              <a:gd name="T21" fmla="*/ 642 h 829"/>
              <a:gd name="T22" fmla="*/ 640 w 827"/>
              <a:gd name="T23" fmla="*/ 659 h 829"/>
              <a:gd name="T24" fmla="*/ 707 w 827"/>
              <a:gd name="T25" fmla="*/ 719 h 829"/>
              <a:gd name="T26" fmla="*/ 714 w 827"/>
              <a:gd name="T27" fmla="*/ 791 h 829"/>
              <a:gd name="T28" fmla="*/ 576 w 827"/>
              <a:gd name="T29" fmla="*/ 489 h 829"/>
              <a:gd name="T30" fmla="*/ 576 w 827"/>
              <a:gd name="T31" fmla="*/ 469 h 829"/>
              <a:gd name="T32" fmla="*/ 602 w 827"/>
              <a:gd name="T33" fmla="*/ 427 h 829"/>
              <a:gd name="T34" fmla="*/ 475 w 827"/>
              <a:gd name="T35" fmla="*/ 324 h 829"/>
              <a:gd name="T36" fmla="*/ 451 w 827"/>
              <a:gd name="T37" fmla="*/ 396 h 829"/>
              <a:gd name="T38" fmla="*/ 412 w 827"/>
              <a:gd name="T39" fmla="*/ 449 h 829"/>
              <a:gd name="T40" fmla="*/ 349 w 827"/>
              <a:gd name="T41" fmla="*/ 430 h 829"/>
              <a:gd name="T42" fmla="*/ 349 w 827"/>
              <a:gd name="T43" fmla="*/ 363 h 829"/>
              <a:gd name="T44" fmla="*/ 411 w 827"/>
              <a:gd name="T45" fmla="*/ 342 h 829"/>
              <a:gd name="T46" fmla="*/ 450 w 827"/>
              <a:gd name="T47" fmla="*/ 261 h 829"/>
              <a:gd name="T48" fmla="*/ 244 w 827"/>
              <a:gd name="T49" fmla="*/ 38 h 829"/>
              <a:gd name="T50" fmla="*/ 111 w 827"/>
              <a:gd name="T51" fmla="*/ 87 h 829"/>
              <a:gd name="T52" fmla="*/ 40 w 827"/>
              <a:gd name="T53" fmla="*/ 208 h 829"/>
              <a:gd name="T54" fmla="*/ 65 w 827"/>
              <a:gd name="T55" fmla="*/ 348 h 829"/>
              <a:gd name="T56" fmla="*/ 170 w 827"/>
              <a:gd name="T57" fmla="*/ 439 h 829"/>
              <a:gd name="T58" fmla="*/ 188 w 827"/>
              <a:gd name="T59" fmla="*/ 386 h 829"/>
              <a:gd name="T60" fmla="*/ 365 w 827"/>
              <a:gd name="T61" fmla="*/ 197 h 829"/>
              <a:gd name="T62" fmla="*/ 447 w 827"/>
              <a:gd name="T63" fmla="*/ 206 h 829"/>
              <a:gd name="T64" fmla="*/ 377 w 827"/>
              <a:gd name="T65" fmla="*/ 87 h 829"/>
              <a:gd name="T66" fmla="*/ 244 w 827"/>
              <a:gd name="T67" fmla="*/ 38 h 829"/>
              <a:gd name="T68" fmla="*/ 367 w 827"/>
              <a:gd name="T69" fmla="*/ 34 h 829"/>
              <a:gd name="T70" fmla="*/ 474 w 827"/>
              <a:gd name="T71" fmla="*/ 160 h 829"/>
              <a:gd name="T72" fmla="*/ 618 w 827"/>
              <a:gd name="T73" fmla="*/ 375 h 829"/>
              <a:gd name="T74" fmla="*/ 637 w 827"/>
              <a:gd name="T75" fmla="*/ 445 h 829"/>
              <a:gd name="T76" fmla="*/ 824 w 827"/>
              <a:gd name="T77" fmla="*/ 688 h 829"/>
              <a:gd name="T78" fmla="*/ 827 w 827"/>
              <a:gd name="T79" fmla="*/ 816 h 829"/>
              <a:gd name="T80" fmla="*/ 809 w 827"/>
              <a:gd name="T81" fmla="*/ 829 h 829"/>
              <a:gd name="T82" fmla="*/ 680 w 827"/>
              <a:gd name="T83" fmla="*/ 821 h 829"/>
              <a:gd name="T84" fmla="*/ 620 w 827"/>
              <a:gd name="T85" fmla="*/ 753 h 829"/>
              <a:gd name="T86" fmla="*/ 603 w 827"/>
              <a:gd name="T87" fmla="*/ 740 h 829"/>
              <a:gd name="T88" fmla="*/ 540 w 827"/>
              <a:gd name="T89" fmla="*/ 677 h 829"/>
              <a:gd name="T90" fmla="*/ 463 w 827"/>
              <a:gd name="T91" fmla="*/ 631 h 829"/>
              <a:gd name="T92" fmla="*/ 390 w 827"/>
              <a:gd name="T93" fmla="*/ 630 h 829"/>
              <a:gd name="T94" fmla="*/ 200 w 827"/>
              <a:gd name="T95" fmla="*/ 486 h 829"/>
              <a:gd name="T96" fmla="*/ 57 w 827"/>
              <a:gd name="T97" fmla="*/ 403 h 829"/>
              <a:gd name="T98" fmla="*/ 0 w 827"/>
              <a:gd name="T99" fmla="*/ 245 h 829"/>
              <a:gd name="T100" fmla="*/ 57 w 827"/>
              <a:gd name="T101" fmla="*/ 88 h 829"/>
              <a:gd name="T102" fmla="*/ 200 w 827"/>
              <a:gd name="T103" fmla="*/ 4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7" h="829">
                <a:moveTo>
                  <a:pt x="395" y="377"/>
                </a:moveTo>
                <a:lnTo>
                  <a:pt x="388" y="377"/>
                </a:lnTo>
                <a:lnTo>
                  <a:pt x="383" y="381"/>
                </a:lnTo>
                <a:lnTo>
                  <a:pt x="379" y="385"/>
                </a:lnTo>
                <a:lnTo>
                  <a:pt x="377" y="390"/>
                </a:lnTo>
                <a:lnTo>
                  <a:pt x="375" y="396"/>
                </a:lnTo>
                <a:lnTo>
                  <a:pt x="377" y="402"/>
                </a:lnTo>
                <a:lnTo>
                  <a:pt x="379" y="407"/>
                </a:lnTo>
                <a:lnTo>
                  <a:pt x="383" y="411"/>
                </a:lnTo>
                <a:lnTo>
                  <a:pt x="388" y="414"/>
                </a:lnTo>
                <a:lnTo>
                  <a:pt x="395" y="414"/>
                </a:lnTo>
                <a:lnTo>
                  <a:pt x="400" y="414"/>
                </a:lnTo>
                <a:lnTo>
                  <a:pt x="405" y="411"/>
                </a:lnTo>
                <a:lnTo>
                  <a:pt x="409" y="407"/>
                </a:lnTo>
                <a:lnTo>
                  <a:pt x="412" y="402"/>
                </a:lnTo>
                <a:lnTo>
                  <a:pt x="413" y="396"/>
                </a:lnTo>
                <a:lnTo>
                  <a:pt x="412" y="390"/>
                </a:lnTo>
                <a:lnTo>
                  <a:pt x="409" y="385"/>
                </a:lnTo>
                <a:lnTo>
                  <a:pt x="405" y="381"/>
                </a:lnTo>
                <a:lnTo>
                  <a:pt x="400" y="377"/>
                </a:lnTo>
                <a:lnTo>
                  <a:pt x="395" y="377"/>
                </a:lnTo>
                <a:close/>
                <a:moveTo>
                  <a:pt x="400" y="225"/>
                </a:moveTo>
                <a:lnTo>
                  <a:pt x="386" y="229"/>
                </a:lnTo>
                <a:lnTo>
                  <a:pt x="373" y="237"/>
                </a:lnTo>
                <a:lnTo>
                  <a:pt x="235" y="375"/>
                </a:lnTo>
                <a:lnTo>
                  <a:pt x="227" y="386"/>
                </a:lnTo>
                <a:lnTo>
                  <a:pt x="225" y="401"/>
                </a:lnTo>
                <a:lnTo>
                  <a:pt x="227" y="415"/>
                </a:lnTo>
                <a:lnTo>
                  <a:pt x="235" y="427"/>
                </a:lnTo>
                <a:lnTo>
                  <a:pt x="400" y="592"/>
                </a:lnTo>
                <a:lnTo>
                  <a:pt x="412" y="600"/>
                </a:lnTo>
                <a:lnTo>
                  <a:pt x="426" y="602"/>
                </a:lnTo>
                <a:lnTo>
                  <a:pt x="441" y="600"/>
                </a:lnTo>
                <a:lnTo>
                  <a:pt x="453" y="592"/>
                </a:lnTo>
                <a:lnTo>
                  <a:pt x="464" y="580"/>
                </a:lnTo>
                <a:lnTo>
                  <a:pt x="468" y="576"/>
                </a:lnTo>
                <a:lnTo>
                  <a:pt x="474" y="574"/>
                </a:lnTo>
                <a:lnTo>
                  <a:pt x="479" y="574"/>
                </a:lnTo>
                <a:lnTo>
                  <a:pt x="484" y="574"/>
                </a:lnTo>
                <a:lnTo>
                  <a:pt x="488" y="576"/>
                </a:lnTo>
                <a:lnTo>
                  <a:pt x="492" y="579"/>
                </a:lnTo>
                <a:lnTo>
                  <a:pt x="553" y="640"/>
                </a:lnTo>
                <a:lnTo>
                  <a:pt x="620" y="640"/>
                </a:lnTo>
                <a:lnTo>
                  <a:pt x="627" y="642"/>
                </a:lnTo>
                <a:lnTo>
                  <a:pt x="632" y="644"/>
                </a:lnTo>
                <a:lnTo>
                  <a:pt x="636" y="648"/>
                </a:lnTo>
                <a:lnTo>
                  <a:pt x="639" y="653"/>
                </a:lnTo>
                <a:lnTo>
                  <a:pt x="640" y="659"/>
                </a:lnTo>
                <a:lnTo>
                  <a:pt x="640" y="716"/>
                </a:lnTo>
                <a:lnTo>
                  <a:pt x="696" y="716"/>
                </a:lnTo>
                <a:lnTo>
                  <a:pt x="701" y="716"/>
                </a:lnTo>
                <a:lnTo>
                  <a:pt x="707" y="719"/>
                </a:lnTo>
                <a:lnTo>
                  <a:pt x="711" y="723"/>
                </a:lnTo>
                <a:lnTo>
                  <a:pt x="713" y="728"/>
                </a:lnTo>
                <a:lnTo>
                  <a:pt x="714" y="735"/>
                </a:lnTo>
                <a:lnTo>
                  <a:pt x="714" y="791"/>
                </a:lnTo>
                <a:lnTo>
                  <a:pt x="790" y="791"/>
                </a:lnTo>
                <a:lnTo>
                  <a:pt x="790" y="705"/>
                </a:lnTo>
                <a:lnTo>
                  <a:pt x="578" y="492"/>
                </a:lnTo>
                <a:lnTo>
                  <a:pt x="576" y="489"/>
                </a:lnTo>
                <a:lnTo>
                  <a:pt x="573" y="485"/>
                </a:lnTo>
                <a:lnTo>
                  <a:pt x="573" y="479"/>
                </a:lnTo>
                <a:lnTo>
                  <a:pt x="574" y="474"/>
                </a:lnTo>
                <a:lnTo>
                  <a:pt x="576" y="469"/>
                </a:lnTo>
                <a:lnTo>
                  <a:pt x="580" y="465"/>
                </a:lnTo>
                <a:lnTo>
                  <a:pt x="590" y="454"/>
                </a:lnTo>
                <a:lnTo>
                  <a:pt x="599" y="441"/>
                </a:lnTo>
                <a:lnTo>
                  <a:pt x="602" y="427"/>
                </a:lnTo>
                <a:lnTo>
                  <a:pt x="599" y="414"/>
                </a:lnTo>
                <a:lnTo>
                  <a:pt x="590" y="401"/>
                </a:lnTo>
                <a:lnTo>
                  <a:pt x="484" y="293"/>
                </a:lnTo>
                <a:lnTo>
                  <a:pt x="475" y="324"/>
                </a:lnTo>
                <a:lnTo>
                  <a:pt x="463" y="352"/>
                </a:lnTo>
                <a:lnTo>
                  <a:pt x="449" y="379"/>
                </a:lnTo>
                <a:lnTo>
                  <a:pt x="450" y="388"/>
                </a:lnTo>
                <a:lnTo>
                  <a:pt x="451" y="396"/>
                </a:lnTo>
                <a:lnTo>
                  <a:pt x="449" y="414"/>
                </a:lnTo>
                <a:lnTo>
                  <a:pt x="441" y="430"/>
                </a:lnTo>
                <a:lnTo>
                  <a:pt x="428" y="441"/>
                </a:lnTo>
                <a:lnTo>
                  <a:pt x="412" y="449"/>
                </a:lnTo>
                <a:lnTo>
                  <a:pt x="395" y="452"/>
                </a:lnTo>
                <a:lnTo>
                  <a:pt x="377" y="449"/>
                </a:lnTo>
                <a:lnTo>
                  <a:pt x="361" y="441"/>
                </a:lnTo>
                <a:lnTo>
                  <a:pt x="349" y="430"/>
                </a:lnTo>
                <a:lnTo>
                  <a:pt x="341" y="414"/>
                </a:lnTo>
                <a:lnTo>
                  <a:pt x="339" y="396"/>
                </a:lnTo>
                <a:lnTo>
                  <a:pt x="341" y="377"/>
                </a:lnTo>
                <a:lnTo>
                  <a:pt x="349" y="363"/>
                </a:lnTo>
                <a:lnTo>
                  <a:pt x="361" y="350"/>
                </a:lnTo>
                <a:lnTo>
                  <a:pt x="377" y="342"/>
                </a:lnTo>
                <a:lnTo>
                  <a:pt x="395" y="339"/>
                </a:lnTo>
                <a:lnTo>
                  <a:pt x="411" y="342"/>
                </a:lnTo>
                <a:lnTo>
                  <a:pt x="424" y="347"/>
                </a:lnTo>
                <a:lnTo>
                  <a:pt x="437" y="321"/>
                </a:lnTo>
                <a:lnTo>
                  <a:pt x="446" y="291"/>
                </a:lnTo>
                <a:lnTo>
                  <a:pt x="450" y="261"/>
                </a:lnTo>
                <a:lnTo>
                  <a:pt x="426" y="237"/>
                </a:lnTo>
                <a:lnTo>
                  <a:pt x="415" y="229"/>
                </a:lnTo>
                <a:lnTo>
                  <a:pt x="400" y="225"/>
                </a:lnTo>
                <a:close/>
                <a:moveTo>
                  <a:pt x="244" y="38"/>
                </a:moveTo>
                <a:lnTo>
                  <a:pt x="206" y="42"/>
                </a:lnTo>
                <a:lnTo>
                  <a:pt x="172" y="51"/>
                </a:lnTo>
                <a:lnTo>
                  <a:pt x="140" y="67"/>
                </a:lnTo>
                <a:lnTo>
                  <a:pt x="111" y="87"/>
                </a:lnTo>
                <a:lnTo>
                  <a:pt x="86" y="112"/>
                </a:lnTo>
                <a:lnTo>
                  <a:pt x="65" y="140"/>
                </a:lnTo>
                <a:lnTo>
                  <a:pt x="49" y="173"/>
                </a:lnTo>
                <a:lnTo>
                  <a:pt x="40" y="208"/>
                </a:lnTo>
                <a:lnTo>
                  <a:pt x="37" y="245"/>
                </a:lnTo>
                <a:lnTo>
                  <a:pt x="40" y="282"/>
                </a:lnTo>
                <a:lnTo>
                  <a:pt x="49" y="317"/>
                </a:lnTo>
                <a:lnTo>
                  <a:pt x="65" y="348"/>
                </a:lnTo>
                <a:lnTo>
                  <a:pt x="85" y="377"/>
                </a:lnTo>
                <a:lnTo>
                  <a:pt x="110" y="402"/>
                </a:lnTo>
                <a:lnTo>
                  <a:pt x="138" y="423"/>
                </a:lnTo>
                <a:lnTo>
                  <a:pt x="170" y="439"/>
                </a:lnTo>
                <a:lnTo>
                  <a:pt x="204" y="448"/>
                </a:lnTo>
                <a:lnTo>
                  <a:pt x="193" y="428"/>
                </a:lnTo>
                <a:lnTo>
                  <a:pt x="188" y="407"/>
                </a:lnTo>
                <a:lnTo>
                  <a:pt x="188" y="386"/>
                </a:lnTo>
                <a:lnTo>
                  <a:pt x="196" y="365"/>
                </a:lnTo>
                <a:lnTo>
                  <a:pt x="209" y="347"/>
                </a:lnTo>
                <a:lnTo>
                  <a:pt x="347" y="211"/>
                </a:lnTo>
                <a:lnTo>
                  <a:pt x="365" y="197"/>
                </a:lnTo>
                <a:lnTo>
                  <a:pt x="386" y="190"/>
                </a:lnTo>
                <a:lnTo>
                  <a:pt x="407" y="189"/>
                </a:lnTo>
                <a:lnTo>
                  <a:pt x="428" y="194"/>
                </a:lnTo>
                <a:lnTo>
                  <a:pt x="447" y="206"/>
                </a:lnTo>
                <a:lnTo>
                  <a:pt x="437" y="170"/>
                </a:lnTo>
                <a:lnTo>
                  <a:pt x="422" y="139"/>
                </a:lnTo>
                <a:lnTo>
                  <a:pt x="402" y="110"/>
                </a:lnTo>
                <a:lnTo>
                  <a:pt x="377" y="87"/>
                </a:lnTo>
                <a:lnTo>
                  <a:pt x="348" y="66"/>
                </a:lnTo>
                <a:lnTo>
                  <a:pt x="315" y="51"/>
                </a:lnTo>
                <a:lnTo>
                  <a:pt x="281" y="41"/>
                </a:lnTo>
                <a:lnTo>
                  <a:pt x="244" y="38"/>
                </a:lnTo>
                <a:close/>
                <a:moveTo>
                  <a:pt x="244" y="0"/>
                </a:moveTo>
                <a:lnTo>
                  <a:pt x="288" y="4"/>
                </a:lnTo>
                <a:lnTo>
                  <a:pt x="330" y="16"/>
                </a:lnTo>
                <a:lnTo>
                  <a:pt x="367" y="34"/>
                </a:lnTo>
                <a:lnTo>
                  <a:pt x="402" y="58"/>
                </a:lnTo>
                <a:lnTo>
                  <a:pt x="432" y="88"/>
                </a:lnTo>
                <a:lnTo>
                  <a:pt x="455" y="122"/>
                </a:lnTo>
                <a:lnTo>
                  <a:pt x="474" y="160"/>
                </a:lnTo>
                <a:lnTo>
                  <a:pt x="485" y="202"/>
                </a:lnTo>
                <a:lnTo>
                  <a:pt x="489" y="245"/>
                </a:lnTo>
                <a:lnTo>
                  <a:pt x="489" y="246"/>
                </a:lnTo>
                <a:lnTo>
                  <a:pt x="618" y="375"/>
                </a:lnTo>
                <a:lnTo>
                  <a:pt x="629" y="390"/>
                </a:lnTo>
                <a:lnTo>
                  <a:pt x="636" y="407"/>
                </a:lnTo>
                <a:lnTo>
                  <a:pt x="639" y="427"/>
                </a:lnTo>
                <a:lnTo>
                  <a:pt x="637" y="445"/>
                </a:lnTo>
                <a:lnTo>
                  <a:pt x="629" y="464"/>
                </a:lnTo>
                <a:lnTo>
                  <a:pt x="619" y="479"/>
                </a:lnTo>
                <a:lnTo>
                  <a:pt x="822" y="684"/>
                </a:lnTo>
                <a:lnTo>
                  <a:pt x="824" y="688"/>
                </a:lnTo>
                <a:lnTo>
                  <a:pt x="827" y="691"/>
                </a:lnTo>
                <a:lnTo>
                  <a:pt x="827" y="697"/>
                </a:lnTo>
                <a:lnTo>
                  <a:pt x="827" y="809"/>
                </a:lnTo>
                <a:lnTo>
                  <a:pt x="827" y="816"/>
                </a:lnTo>
                <a:lnTo>
                  <a:pt x="824" y="821"/>
                </a:lnTo>
                <a:lnTo>
                  <a:pt x="821" y="825"/>
                </a:lnTo>
                <a:lnTo>
                  <a:pt x="815" y="828"/>
                </a:lnTo>
                <a:lnTo>
                  <a:pt x="809" y="829"/>
                </a:lnTo>
                <a:lnTo>
                  <a:pt x="696" y="829"/>
                </a:lnTo>
                <a:lnTo>
                  <a:pt x="690" y="828"/>
                </a:lnTo>
                <a:lnTo>
                  <a:pt x="684" y="825"/>
                </a:lnTo>
                <a:lnTo>
                  <a:pt x="680" y="821"/>
                </a:lnTo>
                <a:lnTo>
                  <a:pt x="678" y="816"/>
                </a:lnTo>
                <a:lnTo>
                  <a:pt x="677" y="809"/>
                </a:lnTo>
                <a:lnTo>
                  <a:pt x="677" y="753"/>
                </a:lnTo>
                <a:lnTo>
                  <a:pt x="620" y="753"/>
                </a:lnTo>
                <a:lnTo>
                  <a:pt x="615" y="753"/>
                </a:lnTo>
                <a:lnTo>
                  <a:pt x="610" y="749"/>
                </a:lnTo>
                <a:lnTo>
                  <a:pt x="606" y="745"/>
                </a:lnTo>
                <a:lnTo>
                  <a:pt x="603" y="740"/>
                </a:lnTo>
                <a:lnTo>
                  <a:pt x="602" y="735"/>
                </a:lnTo>
                <a:lnTo>
                  <a:pt x="602" y="678"/>
                </a:lnTo>
                <a:lnTo>
                  <a:pt x="546" y="678"/>
                </a:lnTo>
                <a:lnTo>
                  <a:pt x="540" y="677"/>
                </a:lnTo>
                <a:lnTo>
                  <a:pt x="536" y="676"/>
                </a:lnTo>
                <a:lnTo>
                  <a:pt x="532" y="673"/>
                </a:lnTo>
                <a:lnTo>
                  <a:pt x="479" y="619"/>
                </a:lnTo>
                <a:lnTo>
                  <a:pt x="463" y="631"/>
                </a:lnTo>
                <a:lnTo>
                  <a:pt x="445" y="638"/>
                </a:lnTo>
                <a:lnTo>
                  <a:pt x="426" y="640"/>
                </a:lnTo>
                <a:lnTo>
                  <a:pt x="407" y="638"/>
                </a:lnTo>
                <a:lnTo>
                  <a:pt x="390" y="630"/>
                </a:lnTo>
                <a:lnTo>
                  <a:pt x="373" y="618"/>
                </a:lnTo>
                <a:lnTo>
                  <a:pt x="244" y="490"/>
                </a:lnTo>
                <a:lnTo>
                  <a:pt x="244" y="490"/>
                </a:lnTo>
                <a:lnTo>
                  <a:pt x="200" y="486"/>
                </a:lnTo>
                <a:lnTo>
                  <a:pt x="159" y="474"/>
                </a:lnTo>
                <a:lnTo>
                  <a:pt x="120" y="456"/>
                </a:lnTo>
                <a:lnTo>
                  <a:pt x="86" y="432"/>
                </a:lnTo>
                <a:lnTo>
                  <a:pt x="57" y="403"/>
                </a:lnTo>
                <a:lnTo>
                  <a:pt x="32" y="368"/>
                </a:lnTo>
                <a:lnTo>
                  <a:pt x="15" y="330"/>
                </a:lnTo>
                <a:lnTo>
                  <a:pt x="3" y="290"/>
                </a:lnTo>
                <a:lnTo>
                  <a:pt x="0" y="245"/>
                </a:lnTo>
                <a:lnTo>
                  <a:pt x="3" y="202"/>
                </a:lnTo>
                <a:lnTo>
                  <a:pt x="15" y="160"/>
                </a:lnTo>
                <a:lnTo>
                  <a:pt x="32" y="122"/>
                </a:lnTo>
                <a:lnTo>
                  <a:pt x="57" y="88"/>
                </a:lnTo>
                <a:lnTo>
                  <a:pt x="86" y="58"/>
                </a:lnTo>
                <a:lnTo>
                  <a:pt x="120" y="34"/>
                </a:lnTo>
                <a:lnTo>
                  <a:pt x="159" y="16"/>
                </a:lnTo>
                <a:lnTo>
                  <a:pt x="200" y="4"/>
                </a:lnTo>
                <a:lnTo>
                  <a:pt x="24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91" name="Freeform 3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593418" y="4956599"/>
            <a:ext cx="445595" cy="363894"/>
          </a:xfrm>
          <a:custGeom>
            <a:avLst/>
            <a:gdLst>
              <a:gd name="T0" fmla="*/ 62 w 829"/>
              <a:gd name="T1" fmla="*/ 567 h 677"/>
              <a:gd name="T2" fmla="*/ 41 w 829"/>
              <a:gd name="T3" fmla="*/ 588 h 677"/>
              <a:gd name="T4" fmla="*/ 41 w 829"/>
              <a:gd name="T5" fmla="*/ 617 h 677"/>
              <a:gd name="T6" fmla="*/ 62 w 829"/>
              <a:gd name="T7" fmla="*/ 636 h 677"/>
              <a:gd name="T8" fmla="*/ 753 w 829"/>
              <a:gd name="T9" fmla="*/ 640 h 677"/>
              <a:gd name="T10" fmla="*/ 781 w 829"/>
              <a:gd name="T11" fmla="*/ 629 h 677"/>
              <a:gd name="T12" fmla="*/ 791 w 829"/>
              <a:gd name="T13" fmla="*/ 602 h 677"/>
              <a:gd name="T14" fmla="*/ 781 w 829"/>
              <a:gd name="T15" fmla="*/ 575 h 677"/>
              <a:gd name="T16" fmla="*/ 753 w 829"/>
              <a:gd name="T17" fmla="*/ 564 h 677"/>
              <a:gd name="T18" fmla="*/ 76 w 829"/>
              <a:gd name="T19" fmla="*/ 526 h 677"/>
              <a:gd name="T20" fmla="*/ 778 w 829"/>
              <a:gd name="T21" fmla="*/ 530 h 677"/>
              <a:gd name="T22" fmla="*/ 815 w 829"/>
              <a:gd name="T23" fmla="*/ 558 h 677"/>
              <a:gd name="T24" fmla="*/ 829 w 829"/>
              <a:gd name="T25" fmla="*/ 602 h 677"/>
              <a:gd name="T26" fmla="*/ 815 w 829"/>
              <a:gd name="T27" fmla="*/ 647 h 677"/>
              <a:gd name="T28" fmla="*/ 778 w 829"/>
              <a:gd name="T29" fmla="*/ 673 h 677"/>
              <a:gd name="T30" fmla="*/ 76 w 829"/>
              <a:gd name="T31" fmla="*/ 677 h 677"/>
              <a:gd name="T32" fmla="*/ 31 w 829"/>
              <a:gd name="T33" fmla="*/ 663 h 677"/>
              <a:gd name="T34" fmla="*/ 4 w 829"/>
              <a:gd name="T35" fmla="*/ 626 h 677"/>
              <a:gd name="T36" fmla="*/ 4 w 829"/>
              <a:gd name="T37" fmla="*/ 579 h 677"/>
              <a:gd name="T38" fmla="*/ 31 w 829"/>
              <a:gd name="T39" fmla="*/ 541 h 677"/>
              <a:gd name="T40" fmla="*/ 76 w 829"/>
              <a:gd name="T41" fmla="*/ 526 h 677"/>
              <a:gd name="T42" fmla="*/ 62 w 829"/>
              <a:gd name="T43" fmla="*/ 304 h 677"/>
              <a:gd name="T44" fmla="*/ 41 w 829"/>
              <a:gd name="T45" fmla="*/ 324 h 677"/>
              <a:gd name="T46" fmla="*/ 41 w 829"/>
              <a:gd name="T47" fmla="*/ 354 h 677"/>
              <a:gd name="T48" fmla="*/ 62 w 829"/>
              <a:gd name="T49" fmla="*/ 373 h 677"/>
              <a:gd name="T50" fmla="*/ 753 w 829"/>
              <a:gd name="T51" fmla="*/ 376 h 677"/>
              <a:gd name="T52" fmla="*/ 781 w 829"/>
              <a:gd name="T53" fmla="*/ 365 h 677"/>
              <a:gd name="T54" fmla="*/ 791 w 829"/>
              <a:gd name="T55" fmla="*/ 339 h 677"/>
              <a:gd name="T56" fmla="*/ 781 w 829"/>
              <a:gd name="T57" fmla="*/ 312 h 677"/>
              <a:gd name="T58" fmla="*/ 753 w 829"/>
              <a:gd name="T59" fmla="*/ 301 h 677"/>
              <a:gd name="T60" fmla="*/ 76 w 829"/>
              <a:gd name="T61" fmla="*/ 263 h 677"/>
              <a:gd name="T62" fmla="*/ 778 w 829"/>
              <a:gd name="T63" fmla="*/ 267 h 677"/>
              <a:gd name="T64" fmla="*/ 815 w 829"/>
              <a:gd name="T65" fmla="*/ 295 h 677"/>
              <a:gd name="T66" fmla="*/ 829 w 829"/>
              <a:gd name="T67" fmla="*/ 339 h 677"/>
              <a:gd name="T68" fmla="*/ 815 w 829"/>
              <a:gd name="T69" fmla="*/ 382 h 677"/>
              <a:gd name="T70" fmla="*/ 778 w 829"/>
              <a:gd name="T71" fmla="*/ 410 h 677"/>
              <a:gd name="T72" fmla="*/ 76 w 829"/>
              <a:gd name="T73" fmla="*/ 414 h 677"/>
              <a:gd name="T74" fmla="*/ 31 w 829"/>
              <a:gd name="T75" fmla="*/ 399 h 677"/>
              <a:gd name="T76" fmla="*/ 4 w 829"/>
              <a:gd name="T77" fmla="*/ 363 h 677"/>
              <a:gd name="T78" fmla="*/ 4 w 829"/>
              <a:gd name="T79" fmla="*/ 314 h 677"/>
              <a:gd name="T80" fmla="*/ 31 w 829"/>
              <a:gd name="T81" fmla="*/ 278 h 677"/>
              <a:gd name="T82" fmla="*/ 76 w 829"/>
              <a:gd name="T83" fmla="*/ 263 h 677"/>
              <a:gd name="T84" fmla="*/ 62 w 829"/>
              <a:gd name="T85" fmla="*/ 41 h 677"/>
              <a:gd name="T86" fmla="*/ 41 w 829"/>
              <a:gd name="T87" fmla="*/ 60 h 677"/>
              <a:gd name="T88" fmla="*/ 41 w 829"/>
              <a:gd name="T89" fmla="*/ 89 h 677"/>
              <a:gd name="T90" fmla="*/ 62 w 829"/>
              <a:gd name="T91" fmla="*/ 110 h 677"/>
              <a:gd name="T92" fmla="*/ 753 w 829"/>
              <a:gd name="T93" fmla="*/ 113 h 677"/>
              <a:gd name="T94" fmla="*/ 781 w 829"/>
              <a:gd name="T95" fmla="*/ 102 h 677"/>
              <a:gd name="T96" fmla="*/ 791 w 829"/>
              <a:gd name="T97" fmla="*/ 75 h 677"/>
              <a:gd name="T98" fmla="*/ 781 w 829"/>
              <a:gd name="T99" fmla="*/ 49 h 677"/>
              <a:gd name="T100" fmla="*/ 753 w 829"/>
              <a:gd name="T101" fmla="*/ 37 h 677"/>
              <a:gd name="T102" fmla="*/ 76 w 829"/>
              <a:gd name="T103" fmla="*/ 0 h 677"/>
              <a:gd name="T104" fmla="*/ 778 w 829"/>
              <a:gd name="T105" fmla="*/ 4 h 677"/>
              <a:gd name="T106" fmla="*/ 815 w 829"/>
              <a:gd name="T107" fmla="*/ 30 h 677"/>
              <a:gd name="T108" fmla="*/ 829 w 829"/>
              <a:gd name="T109" fmla="*/ 75 h 677"/>
              <a:gd name="T110" fmla="*/ 815 w 829"/>
              <a:gd name="T111" fmla="*/ 119 h 677"/>
              <a:gd name="T112" fmla="*/ 778 w 829"/>
              <a:gd name="T113" fmla="*/ 147 h 677"/>
              <a:gd name="T114" fmla="*/ 76 w 829"/>
              <a:gd name="T115" fmla="*/ 151 h 677"/>
              <a:gd name="T116" fmla="*/ 31 w 829"/>
              <a:gd name="T117" fmla="*/ 136 h 677"/>
              <a:gd name="T118" fmla="*/ 4 w 829"/>
              <a:gd name="T119" fmla="*/ 98 h 677"/>
              <a:gd name="T120" fmla="*/ 4 w 829"/>
              <a:gd name="T121" fmla="*/ 51 h 677"/>
              <a:gd name="T122" fmla="*/ 31 w 829"/>
              <a:gd name="T123" fmla="*/ 15 h 677"/>
              <a:gd name="T124" fmla="*/ 76 w 829"/>
              <a:gd name="T125" fmla="*/ 0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9" h="677">
                <a:moveTo>
                  <a:pt x="76" y="564"/>
                </a:moveTo>
                <a:lnTo>
                  <a:pt x="62" y="567"/>
                </a:lnTo>
                <a:lnTo>
                  <a:pt x="50" y="575"/>
                </a:lnTo>
                <a:lnTo>
                  <a:pt x="41" y="588"/>
                </a:lnTo>
                <a:lnTo>
                  <a:pt x="38" y="602"/>
                </a:lnTo>
                <a:lnTo>
                  <a:pt x="41" y="617"/>
                </a:lnTo>
                <a:lnTo>
                  <a:pt x="50" y="629"/>
                </a:lnTo>
                <a:lnTo>
                  <a:pt x="62" y="636"/>
                </a:lnTo>
                <a:lnTo>
                  <a:pt x="76" y="640"/>
                </a:lnTo>
                <a:lnTo>
                  <a:pt x="753" y="640"/>
                </a:lnTo>
                <a:lnTo>
                  <a:pt x="769" y="636"/>
                </a:lnTo>
                <a:lnTo>
                  <a:pt x="781" y="629"/>
                </a:lnTo>
                <a:lnTo>
                  <a:pt x="788" y="617"/>
                </a:lnTo>
                <a:lnTo>
                  <a:pt x="791" y="602"/>
                </a:lnTo>
                <a:lnTo>
                  <a:pt x="788" y="588"/>
                </a:lnTo>
                <a:lnTo>
                  <a:pt x="781" y="575"/>
                </a:lnTo>
                <a:lnTo>
                  <a:pt x="769" y="567"/>
                </a:lnTo>
                <a:lnTo>
                  <a:pt x="753" y="564"/>
                </a:lnTo>
                <a:lnTo>
                  <a:pt x="76" y="564"/>
                </a:lnTo>
                <a:close/>
                <a:moveTo>
                  <a:pt x="76" y="526"/>
                </a:moveTo>
                <a:lnTo>
                  <a:pt x="753" y="526"/>
                </a:lnTo>
                <a:lnTo>
                  <a:pt x="778" y="530"/>
                </a:lnTo>
                <a:lnTo>
                  <a:pt x="798" y="541"/>
                </a:lnTo>
                <a:lnTo>
                  <a:pt x="815" y="558"/>
                </a:lnTo>
                <a:lnTo>
                  <a:pt x="825" y="579"/>
                </a:lnTo>
                <a:lnTo>
                  <a:pt x="829" y="602"/>
                </a:lnTo>
                <a:lnTo>
                  <a:pt x="825" y="626"/>
                </a:lnTo>
                <a:lnTo>
                  <a:pt x="815" y="647"/>
                </a:lnTo>
                <a:lnTo>
                  <a:pt x="798" y="663"/>
                </a:lnTo>
                <a:lnTo>
                  <a:pt x="778" y="673"/>
                </a:lnTo>
                <a:lnTo>
                  <a:pt x="753" y="677"/>
                </a:lnTo>
                <a:lnTo>
                  <a:pt x="76" y="677"/>
                </a:lnTo>
                <a:lnTo>
                  <a:pt x="52" y="673"/>
                </a:lnTo>
                <a:lnTo>
                  <a:pt x="31" y="663"/>
                </a:lnTo>
                <a:lnTo>
                  <a:pt x="16" y="647"/>
                </a:lnTo>
                <a:lnTo>
                  <a:pt x="4" y="626"/>
                </a:lnTo>
                <a:lnTo>
                  <a:pt x="0" y="602"/>
                </a:lnTo>
                <a:lnTo>
                  <a:pt x="4" y="579"/>
                </a:lnTo>
                <a:lnTo>
                  <a:pt x="16" y="558"/>
                </a:lnTo>
                <a:lnTo>
                  <a:pt x="31" y="541"/>
                </a:lnTo>
                <a:lnTo>
                  <a:pt x="52" y="530"/>
                </a:lnTo>
                <a:lnTo>
                  <a:pt x="76" y="526"/>
                </a:lnTo>
                <a:close/>
                <a:moveTo>
                  <a:pt x="76" y="301"/>
                </a:moveTo>
                <a:lnTo>
                  <a:pt x="62" y="304"/>
                </a:lnTo>
                <a:lnTo>
                  <a:pt x="50" y="312"/>
                </a:lnTo>
                <a:lnTo>
                  <a:pt x="41" y="324"/>
                </a:lnTo>
                <a:lnTo>
                  <a:pt x="38" y="339"/>
                </a:lnTo>
                <a:lnTo>
                  <a:pt x="41" y="354"/>
                </a:lnTo>
                <a:lnTo>
                  <a:pt x="50" y="365"/>
                </a:lnTo>
                <a:lnTo>
                  <a:pt x="62" y="373"/>
                </a:lnTo>
                <a:lnTo>
                  <a:pt x="76" y="376"/>
                </a:lnTo>
                <a:lnTo>
                  <a:pt x="753" y="376"/>
                </a:lnTo>
                <a:lnTo>
                  <a:pt x="769" y="373"/>
                </a:lnTo>
                <a:lnTo>
                  <a:pt x="781" y="365"/>
                </a:lnTo>
                <a:lnTo>
                  <a:pt x="788" y="354"/>
                </a:lnTo>
                <a:lnTo>
                  <a:pt x="791" y="339"/>
                </a:lnTo>
                <a:lnTo>
                  <a:pt x="788" y="324"/>
                </a:lnTo>
                <a:lnTo>
                  <a:pt x="781" y="312"/>
                </a:lnTo>
                <a:lnTo>
                  <a:pt x="769" y="304"/>
                </a:lnTo>
                <a:lnTo>
                  <a:pt x="753" y="301"/>
                </a:lnTo>
                <a:lnTo>
                  <a:pt x="76" y="301"/>
                </a:lnTo>
                <a:close/>
                <a:moveTo>
                  <a:pt x="76" y="263"/>
                </a:moveTo>
                <a:lnTo>
                  <a:pt x="753" y="263"/>
                </a:lnTo>
                <a:lnTo>
                  <a:pt x="778" y="267"/>
                </a:lnTo>
                <a:lnTo>
                  <a:pt x="798" y="278"/>
                </a:lnTo>
                <a:lnTo>
                  <a:pt x="815" y="295"/>
                </a:lnTo>
                <a:lnTo>
                  <a:pt x="825" y="314"/>
                </a:lnTo>
                <a:lnTo>
                  <a:pt x="829" y="339"/>
                </a:lnTo>
                <a:lnTo>
                  <a:pt x="825" y="363"/>
                </a:lnTo>
                <a:lnTo>
                  <a:pt x="815" y="382"/>
                </a:lnTo>
                <a:lnTo>
                  <a:pt x="798" y="399"/>
                </a:lnTo>
                <a:lnTo>
                  <a:pt x="778" y="410"/>
                </a:lnTo>
                <a:lnTo>
                  <a:pt x="753" y="414"/>
                </a:lnTo>
                <a:lnTo>
                  <a:pt x="76" y="414"/>
                </a:lnTo>
                <a:lnTo>
                  <a:pt x="52" y="410"/>
                </a:lnTo>
                <a:lnTo>
                  <a:pt x="31" y="399"/>
                </a:lnTo>
                <a:lnTo>
                  <a:pt x="16" y="382"/>
                </a:lnTo>
                <a:lnTo>
                  <a:pt x="4" y="363"/>
                </a:lnTo>
                <a:lnTo>
                  <a:pt x="0" y="339"/>
                </a:lnTo>
                <a:lnTo>
                  <a:pt x="4" y="314"/>
                </a:lnTo>
                <a:lnTo>
                  <a:pt x="16" y="295"/>
                </a:lnTo>
                <a:lnTo>
                  <a:pt x="31" y="278"/>
                </a:lnTo>
                <a:lnTo>
                  <a:pt x="52" y="267"/>
                </a:lnTo>
                <a:lnTo>
                  <a:pt x="76" y="263"/>
                </a:lnTo>
                <a:close/>
                <a:moveTo>
                  <a:pt x="76" y="37"/>
                </a:moveTo>
                <a:lnTo>
                  <a:pt x="62" y="41"/>
                </a:lnTo>
                <a:lnTo>
                  <a:pt x="50" y="49"/>
                </a:lnTo>
                <a:lnTo>
                  <a:pt x="41" y="60"/>
                </a:lnTo>
                <a:lnTo>
                  <a:pt x="38" y="75"/>
                </a:lnTo>
                <a:lnTo>
                  <a:pt x="41" y="89"/>
                </a:lnTo>
                <a:lnTo>
                  <a:pt x="50" y="102"/>
                </a:lnTo>
                <a:lnTo>
                  <a:pt x="62" y="110"/>
                </a:lnTo>
                <a:lnTo>
                  <a:pt x="76" y="113"/>
                </a:lnTo>
                <a:lnTo>
                  <a:pt x="753" y="113"/>
                </a:lnTo>
                <a:lnTo>
                  <a:pt x="769" y="110"/>
                </a:lnTo>
                <a:lnTo>
                  <a:pt x="781" y="102"/>
                </a:lnTo>
                <a:lnTo>
                  <a:pt x="788" y="89"/>
                </a:lnTo>
                <a:lnTo>
                  <a:pt x="791" y="75"/>
                </a:lnTo>
                <a:lnTo>
                  <a:pt x="788" y="60"/>
                </a:lnTo>
                <a:lnTo>
                  <a:pt x="781" y="49"/>
                </a:lnTo>
                <a:lnTo>
                  <a:pt x="769" y="41"/>
                </a:lnTo>
                <a:lnTo>
                  <a:pt x="753" y="37"/>
                </a:lnTo>
                <a:lnTo>
                  <a:pt x="76" y="37"/>
                </a:lnTo>
                <a:close/>
                <a:moveTo>
                  <a:pt x="76" y="0"/>
                </a:moveTo>
                <a:lnTo>
                  <a:pt x="753" y="0"/>
                </a:lnTo>
                <a:lnTo>
                  <a:pt x="778" y="4"/>
                </a:lnTo>
                <a:lnTo>
                  <a:pt x="798" y="15"/>
                </a:lnTo>
                <a:lnTo>
                  <a:pt x="815" y="30"/>
                </a:lnTo>
                <a:lnTo>
                  <a:pt x="825" y="51"/>
                </a:lnTo>
                <a:lnTo>
                  <a:pt x="829" y="75"/>
                </a:lnTo>
                <a:lnTo>
                  <a:pt x="825" y="98"/>
                </a:lnTo>
                <a:lnTo>
                  <a:pt x="815" y="119"/>
                </a:lnTo>
                <a:lnTo>
                  <a:pt x="798" y="136"/>
                </a:lnTo>
                <a:lnTo>
                  <a:pt x="778" y="147"/>
                </a:lnTo>
                <a:lnTo>
                  <a:pt x="753" y="151"/>
                </a:lnTo>
                <a:lnTo>
                  <a:pt x="76" y="151"/>
                </a:lnTo>
                <a:lnTo>
                  <a:pt x="52" y="147"/>
                </a:lnTo>
                <a:lnTo>
                  <a:pt x="31" y="136"/>
                </a:lnTo>
                <a:lnTo>
                  <a:pt x="16" y="119"/>
                </a:lnTo>
                <a:lnTo>
                  <a:pt x="4" y="98"/>
                </a:lnTo>
                <a:lnTo>
                  <a:pt x="0" y="75"/>
                </a:lnTo>
                <a:lnTo>
                  <a:pt x="4" y="51"/>
                </a:lnTo>
                <a:lnTo>
                  <a:pt x="16" y="30"/>
                </a:lnTo>
                <a:lnTo>
                  <a:pt x="31" y="15"/>
                </a:lnTo>
                <a:lnTo>
                  <a:pt x="52" y="4"/>
                </a:lnTo>
                <a:lnTo>
                  <a:pt x="7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92" name="Freeform 3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437011" y="4956330"/>
            <a:ext cx="445058" cy="364431"/>
          </a:xfrm>
          <a:custGeom>
            <a:avLst/>
            <a:gdLst>
              <a:gd name="T0" fmla="*/ 266 w 828"/>
              <a:gd name="T1" fmla="*/ 588 h 678"/>
              <a:gd name="T2" fmla="*/ 285 w 828"/>
              <a:gd name="T3" fmla="*/ 637 h 678"/>
              <a:gd name="T4" fmla="*/ 779 w 828"/>
              <a:gd name="T5" fmla="*/ 628 h 678"/>
              <a:gd name="T6" fmla="*/ 779 w 828"/>
              <a:gd name="T7" fmla="*/ 576 h 678"/>
              <a:gd name="T8" fmla="*/ 75 w 828"/>
              <a:gd name="T9" fmla="*/ 564 h 678"/>
              <a:gd name="T10" fmla="*/ 37 w 828"/>
              <a:gd name="T11" fmla="*/ 602 h 678"/>
              <a:gd name="T12" fmla="*/ 75 w 828"/>
              <a:gd name="T13" fmla="*/ 640 h 678"/>
              <a:gd name="T14" fmla="*/ 113 w 828"/>
              <a:gd name="T15" fmla="*/ 602 h 678"/>
              <a:gd name="T16" fmla="*/ 75 w 828"/>
              <a:gd name="T17" fmla="*/ 564 h 678"/>
              <a:gd name="T18" fmla="*/ 797 w 828"/>
              <a:gd name="T19" fmla="*/ 542 h 678"/>
              <a:gd name="T20" fmla="*/ 824 w 828"/>
              <a:gd name="T21" fmla="*/ 626 h 678"/>
              <a:gd name="T22" fmla="*/ 753 w 828"/>
              <a:gd name="T23" fmla="*/ 678 h 678"/>
              <a:gd name="T24" fmla="*/ 240 w 828"/>
              <a:gd name="T25" fmla="*/ 647 h 678"/>
              <a:gd name="T26" fmla="*/ 240 w 828"/>
              <a:gd name="T27" fmla="*/ 558 h 678"/>
              <a:gd name="T28" fmla="*/ 75 w 828"/>
              <a:gd name="T29" fmla="*/ 527 h 678"/>
              <a:gd name="T30" fmla="*/ 147 w 828"/>
              <a:gd name="T31" fmla="*/ 579 h 678"/>
              <a:gd name="T32" fmla="*/ 119 w 828"/>
              <a:gd name="T33" fmla="*/ 664 h 678"/>
              <a:gd name="T34" fmla="*/ 30 w 828"/>
              <a:gd name="T35" fmla="*/ 664 h 678"/>
              <a:gd name="T36" fmla="*/ 3 w 828"/>
              <a:gd name="T37" fmla="*/ 579 h 678"/>
              <a:gd name="T38" fmla="*/ 75 w 828"/>
              <a:gd name="T39" fmla="*/ 527 h 678"/>
              <a:gd name="T40" fmla="*/ 266 w 828"/>
              <a:gd name="T41" fmla="*/ 325 h 678"/>
              <a:gd name="T42" fmla="*/ 285 w 828"/>
              <a:gd name="T43" fmla="*/ 373 h 678"/>
              <a:gd name="T44" fmla="*/ 779 w 828"/>
              <a:gd name="T45" fmla="*/ 365 h 678"/>
              <a:gd name="T46" fmla="*/ 779 w 828"/>
              <a:gd name="T47" fmla="*/ 313 h 678"/>
              <a:gd name="T48" fmla="*/ 75 w 828"/>
              <a:gd name="T49" fmla="*/ 301 h 678"/>
              <a:gd name="T50" fmla="*/ 37 w 828"/>
              <a:gd name="T51" fmla="*/ 339 h 678"/>
              <a:gd name="T52" fmla="*/ 75 w 828"/>
              <a:gd name="T53" fmla="*/ 377 h 678"/>
              <a:gd name="T54" fmla="*/ 113 w 828"/>
              <a:gd name="T55" fmla="*/ 339 h 678"/>
              <a:gd name="T56" fmla="*/ 75 w 828"/>
              <a:gd name="T57" fmla="*/ 301 h 678"/>
              <a:gd name="T58" fmla="*/ 797 w 828"/>
              <a:gd name="T59" fmla="*/ 277 h 678"/>
              <a:gd name="T60" fmla="*/ 824 w 828"/>
              <a:gd name="T61" fmla="*/ 363 h 678"/>
              <a:gd name="T62" fmla="*/ 753 w 828"/>
              <a:gd name="T63" fmla="*/ 414 h 678"/>
              <a:gd name="T64" fmla="*/ 240 w 828"/>
              <a:gd name="T65" fmla="*/ 383 h 678"/>
              <a:gd name="T66" fmla="*/ 240 w 828"/>
              <a:gd name="T67" fmla="*/ 294 h 678"/>
              <a:gd name="T68" fmla="*/ 75 w 828"/>
              <a:gd name="T69" fmla="*/ 263 h 678"/>
              <a:gd name="T70" fmla="*/ 147 w 828"/>
              <a:gd name="T71" fmla="*/ 315 h 678"/>
              <a:gd name="T72" fmla="*/ 119 w 828"/>
              <a:gd name="T73" fmla="*/ 399 h 678"/>
              <a:gd name="T74" fmla="*/ 30 w 828"/>
              <a:gd name="T75" fmla="*/ 399 h 678"/>
              <a:gd name="T76" fmla="*/ 3 w 828"/>
              <a:gd name="T77" fmla="*/ 315 h 678"/>
              <a:gd name="T78" fmla="*/ 75 w 828"/>
              <a:gd name="T79" fmla="*/ 263 h 678"/>
              <a:gd name="T80" fmla="*/ 266 w 828"/>
              <a:gd name="T81" fmla="*/ 60 h 678"/>
              <a:gd name="T82" fmla="*/ 285 w 828"/>
              <a:gd name="T83" fmla="*/ 110 h 678"/>
              <a:gd name="T84" fmla="*/ 779 w 828"/>
              <a:gd name="T85" fmla="*/ 102 h 678"/>
              <a:gd name="T86" fmla="*/ 779 w 828"/>
              <a:gd name="T87" fmla="*/ 48 h 678"/>
              <a:gd name="T88" fmla="*/ 75 w 828"/>
              <a:gd name="T89" fmla="*/ 38 h 678"/>
              <a:gd name="T90" fmla="*/ 37 w 828"/>
              <a:gd name="T91" fmla="*/ 76 h 678"/>
              <a:gd name="T92" fmla="*/ 75 w 828"/>
              <a:gd name="T93" fmla="*/ 112 h 678"/>
              <a:gd name="T94" fmla="*/ 113 w 828"/>
              <a:gd name="T95" fmla="*/ 76 h 678"/>
              <a:gd name="T96" fmla="*/ 75 w 828"/>
              <a:gd name="T97" fmla="*/ 38 h 678"/>
              <a:gd name="T98" fmla="*/ 797 w 828"/>
              <a:gd name="T99" fmla="*/ 14 h 678"/>
              <a:gd name="T100" fmla="*/ 824 w 828"/>
              <a:gd name="T101" fmla="*/ 99 h 678"/>
              <a:gd name="T102" fmla="*/ 753 w 828"/>
              <a:gd name="T103" fmla="*/ 150 h 678"/>
              <a:gd name="T104" fmla="*/ 240 w 828"/>
              <a:gd name="T105" fmla="*/ 120 h 678"/>
              <a:gd name="T106" fmla="*/ 240 w 828"/>
              <a:gd name="T107" fmla="*/ 31 h 678"/>
              <a:gd name="T108" fmla="*/ 75 w 828"/>
              <a:gd name="T109" fmla="*/ 0 h 678"/>
              <a:gd name="T110" fmla="*/ 147 w 828"/>
              <a:gd name="T111" fmla="*/ 51 h 678"/>
              <a:gd name="T112" fmla="*/ 119 w 828"/>
              <a:gd name="T113" fmla="*/ 136 h 678"/>
              <a:gd name="T114" fmla="*/ 30 w 828"/>
              <a:gd name="T115" fmla="*/ 136 h 678"/>
              <a:gd name="T116" fmla="*/ 3 w 828"/>
              <a:gd name="T117" fmla="*/ 51 h 678"/>
              <a:gd name="T118" fmla="*/ 75 w 828"/>
              <a:gd name="T119" fmla="*/ 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28" h="678">
                <a:moveTo>
                  <a:pt x="301" y="564"/>
                </a:moveTo>
                <a:lnTo>
                  <a:pt x="285" y="568"/>
                </a:lnTo>
                <a:lnTo>
                  <a:pt x="274" y="576"/>
                </a:lnTo>
                <a:lnTo>
                  <a:pt x="266" y="588"/>
                </a:lnTo>
                <a:lnTo>
                  <a:pt x="263" y="602"/>
                </a:lnTo>
                <a:lnTo>
                  <a:pt x="266" y="616"/>
                </a:lnTo>
                <a:lnTo>
                  <a:pt x="274" y="628"/>
                </a:lnTo>
                <a:lnTo>
                  <a:pt x="285" y="637"/>
                </a:lnTo>
                <a:lnTo>
                  <a:pt x="301" y="640"/>
                </a:lnTo>
                <a:lnTo>
                  <a:pt x="753" y="640"/>
                </a:lnTo>
                <a:lnTo>
                  <a:pt x="767" y="637"/>
                </a:lnTo>
                <a:lnTo>
                  <a:pt x="779" y="628"/>
                </a:lnTo>
                <a:lnTo>
                  <a:pt x="787" y="616"/>
                </a:lnTo>
                <a:lnTo>
                  <a:pt x="790" y="602"/>
                </a:lnTo>
                <a:lnTo>
                  <a:pt x="787" y="588"/>
                </a:lnTo>
                <a:lnTo>
                  <a:pt x="779" y="576"/>
                </a:lnTo>
                <a:lnTo>
                  <a:pt x="767" y="568"/>
                </a:lnTo>
                <a:lnTo>
                  <a:pt x="753" y="564"/>
                </a:lnTo>
                <a:lnTo>
                  <a:pt x="301" y="564"/>
                </a:lnTo>
                <a:close/>
                <a:moveTo>
                  <a:pt x="75" y="564"/>
                </a:moveTo>
                <a:lnTo>
                  <a:pt x="60" y="568"/>
                </a:lnTo>
                <a:lnTo>
                  <a:pt x="48" y="576"/>
                </a:lnTo>
                <a:lnTo>
                  <a:pt x="41" y="588"/>
                </a:lnTo>
                <a:lnTo>
                  <a:pt x="37" y="602"/>
                </a:lnTo>
                <a:lnTo>
                  <a:pt x="41" y="616"/>
                </a:lnTo>
                <a:lnTo>
                  <a:pt x="48" y="628"/>
                </a:lnTo>
                <a:lnTo>
                  <a:pt x="60" y="637"/>
                </a:lnTo>
                <a:lnTo>
                  <a:pt x="75" y="640"/>
                </a:lnTo>
                <a:lnTo>
                  <a:pt x="89" y="637"/>
                </a:lnTo>
                <a:lnTo>
                  <a:pt x="101" y="628"/>
                </a:lnTo>
                <a:lnTo>
                  <a:pt x="110" y="616"/>
                </a:lnTo>
                <a:lnTo>
                  <a:pt x="113" y="602"/>
                </a:lnTo>
                <a:lnTo>
                  <a:pt x="110" y="588"/>
                </a:lnTo>
                <a:lnTo>
                  <a:pt x="101" y="576"/>
                </a:lnTo>
                <a:lnTo>
                  <a:pt x="89" y="568"/>
                </a:lnTo>
                <a:lnTo>
                  <a:pt x="75" y="564"/>
                </a:lnTo>
                <a:close/>
                <a:moveTo>
                  <a:pt x="301" y="527"/>
                </a:moveTo>
                <a:lnTo>
                  <a:pt x="753" y="527"/>
                </a:lnTo>
                <a:lnTo>
                  <a:pt x="777" y="531"/>
                </a:lnTo>
                <a:lnTo>
                  <a:pt x="797" y="542"/>
                </a:lnTo>
                <a:lnTo>
                  <a:pt x="813" y="558"/>
                </a:lnTo>
                <a:lnTo>
                  <a:pt x="824" y="579"/>
                </a:lnTo>
                <a:lnTo>
                  <a:pt x="828" y="602"/>
                </a:lnTo>
                <a:lnTo>
                  <a:pt x="824" y="626"/>
                </a:lnTo>
                <a:lnTo>
                  <a:pt x="813" y="647"/>
                </a:lnTo>
                <a:lnTo>
                  <a:pt x="797" y="664"/>
                </a:lnTo>
                <a:lnTo>
                  <a:pt x="777" y="674"/>
                </a:lnTo>
                <a:lnTo>
                  <a:pt x="753" y="678"/>
                </a:lnTo>
                <a:lnTo>
                  <a:pt x="301" y="678"/>
                </a:lnTo>
                <a:lnTo>
                  <a:pt x="276" y="674"/>
                </a:lnTo>
                <a:lnTo>
                  <a:pt x="257" y="664"/>
                </a:lnTo>
                <a:lnTo>
                  <a:pt x="240" y="647"/>
                </a:lnTo>
                <a:lnTo>
                  <a:pt x="229" y="626"/>
                </a:lnTo>
                <a:lnTo>
                  <a:pt x="225" y="602"/>
                </a:lnTo>
                <a:lnTo>
                  <a:pt x="229" y="579"/>
                </a:lnTo>
                <a:lnTo>
                  <a:pt x="240" y="558"/>
                </a:lnTo>
                <a:lnTo>
                  <a:pt x="257" y="542"/>
                </a:lnTo>
                <a:lnTo>
                  <a:pt x="276" y="531"/>
                </a:lnTo>
                <a:lnTo>
                  <a:pt x="301" y="527"/>
                </a:lnTo>
                <a:close/>
                <a:moveTo>
                  <a:pt x="75" y="527"/>
                </a:moveTo>
                <a:lnTo>
                  <a:pt x="98" y="531"/>
                </a:lnTo>
                <a:lnTo>
                  <a:pt x="119" y="542"/>
                </a:lnTo>
                <a:lnTo>
                  <a:pt x="135" y="558"/>
                </a:lnTo>
                <a:lnTo>
                  <a:pt x="147" y="579"/>
                </a:lnTo>
                <a:lnTo>
                  <a:pt x="151" y="602"/>
                </a:lnTo>
                <a:lnTo>
                  <a:pt x="147" y="626"/>
                </a:lnTo>
                <a:lnTo>
                  <a:pt x="135" y="647"/>
                </a:lnTo>
                <a:lnTo>
                  <a:pt x="119" y="664"/>
                </a:lnTo>
                <a:lnTo>
                  <a:pt x="98" y="674"/>
                </a:lnTo>
                <a:lnTo>
                  <a:pt x="75" y="678"/>
                </a:lnTo>
                <a:lnTo>
                  <a:pt x="51" y="674"/>
                </a:lnTo>
                <a:lnTo>
                  <a:pt x="30" y="664"/>
                </a:lnTo>
                <a:lnTo>
                  <a:pt x="14" y="647"/>
                </a:lnTo>
                <a:lnTo>
                  <a:pt x="3" y="626"/>
                </a:lnTo>
                <a:lnTo>
                  <a:pt x="0" y="602"/>
                </a:lnTo>
                <a:lnTo>
                  <a:pt x="3" y="579"/>
                </a:lnTo>
                <a:lnTo>
                  <a:pt x="14" y="558"/>
                </a:lnTo>
                <a:lnTo>
                  <a:pt x="30" y="542"/>
                </a:lnTo>
                <a:lnTo>
                  <a:pt x="51" y="531"/>
                </a:lnTo>
                <a:lnTo>
                  <a:pt x="75" y="527"/>
                </a:lnTo>
                <a:close/>
                <a:moveTo>
                  <a:pt x="301" y="301"/>
                </a:moveTo>
                <a:lnTo>
                  <a:pt x="285" y="304"/>
                </a:lnTo>
                <a:lnTo>
                  <a:pt x="274" y="313"/>
                </a:lnTo>
                <a:lnTo>
                  <a:pt x="266" y="325"/>
                </a:lnTo>
                <a:lnTo>
                  <a:pt x="263" y="339"/>
                </a:lnTo>
                <a:lnTo>
                  <a:pt x="266" y="353"/>
                </a:lnTo>
                <a:lnTo>
                  <a:pt x="274" y="365"/>
                </a:lnTo>
                <a:lnTo>
                  <a:pt x="285" y="373"/>
                </a:lnTo>
                <a:lnTo>
                  <a:pt x="301" y="377"/>
                </a:lnTo>
                <a:lnTo>
                  <a:pt x="753" y="377"/>
                </a:lnTo>
                <a:lnTo>
                  <a:pt x="767" y="373"/>
                </a:lnTo>
                <a:lnTo>
                  <a:pt x="779" y="365"/>
                </a:lnTo>
                <a:lnTo>
                  <a:pt x="787" y="353"/>
                </a:lnTo>
                <a:lnTo>
                  <a:pt x="790" y="339"/>
                </a:lnTo>
                <a:lnTo>
                  <a:pt x="787" y="325"/>
                </a:lnTo>
                <a:lnTo>
                  <a:pt x="779" y="313"/>
                </a:lnTo>
                <a:lnTo>
                  <a:pt x="767" y="304"/>
                </a:lnTo>
                <a:lnTo>
                  <a:pt x="753" y="301"/>
                </a:lnTo>
                <a:lnTo>
                  <a:pt x="301" y="301"/>
                </a:lnTo>
                <a:close/>
                <a:moveTo>
                  <a:pt x="75" y="301"/>
                </a:moveTo>
                <a:lnTo>
                  <a:pt x="60" y="304"/>
                </a:lnTo>
                <a:lnTo>
                  <a:pt x="48" y="313"/>
                </a:lnTo>
                <a:lnTo>
                  <a:pt x="41" y="325"/>
                </a:lnTo>
                <a:lnTo>
                  <a:pt x="37" y="339"/>
                </a:lnTo>
                <a:lnTo>
                  <a:pt x="41" y="353"/>
                </a:lnTo>
                <a:lnTo>
                  <a:pt x="48" y="365"/>
                </a:lnTo>
                <a:lnTo>
                  <a:pt x="60" y="373"/>
                </a:lnTo>
                <a:lnTo>
                  <a:pt x="75" y="377"/>
                </a:lnTo>
                <a:lnTo>
                  <a:pt x="89" y="373"/>
                </a:lnTo>
                <a:lnTo>
                  <a:pt x="101" y="365"/>
                </a:lnTo>
                <a:lnTo>
                  <a:pt x="110" y="353"/>
                </a:lnTo>
                <a:lnTo>
                  <a:pt x="113" y="339"/>
                </a:lnTo>
                <a:lnTo>
                  <a:pt x="110" y="325"/>
                </a:lnTo>
                <a:lnTo>
                  <a:pt x="101" y="313"/>
                </a:lnTo>
                <a:lnTo>
                  <a:pt x="89" y="304"/>
                </a:lnTo>
                <a:lnTo>
                  <a:pt x="75" y="301"/>
                </a:lnTo>
                <a:close/>
                <a:moveTo>
                  <a:pt x="301" y="263"/>
                </a:moveTo>
                <a:lnTo>
                  <a:pt x="753" y="263"/>
                </a:lnTo>
                <a:lnTo>
                  <a:pt x="777" y="267"/>
                </a:lnTo>
                <a:lnTo>
                  <a:pt x="797" y="277"/>
                </a:lnTo>
                <a:lnTo>
                  <a:pt x="813" y="294"/>
                </a:lnTo>
                <a:lnTo>
                  <a:pt x="824" y="315"/>
                </a:lnTo>
                <a:lnTo>
                  <a:pt x="828" y="339"/>
                </a:lnTo>
                <a:lnTo>
                  <a:pt x="824" y="363"/>
                </a:lnTo>
                <a:lnTo>
                  <a:pt x="813" y="383"/>
                </a:lnTo>
                <a:lnTo>
                  <a:pt x="797" y="399"/>
                </a:lnTo>
                <a:lnTo>
                  <a:pt x="777" y="410"/>
                </a:lnTo>
                <a:lnTo>
                  <a:pt x="753" y="414"/>
                </a:lnTo>
                <a:lnTo>
                  <a:pt x="301" y="414"/>
                </a:lnTo>
                <a:lnTo>
                  <a:pt x="276" y="410"/>
                </a:lnTo>
                <a:lnTo>
                  <a:pt x="257" y="399"/>
                </a:lnTo>
                <a:lnTo>
                  <a:pt x="240" y="383"/>
                </a:lnTo>
                <a:lnTo>
                  <a:pt x="229" y="363"/>
                </a:lnTo>
                <a:lnTo>
                  <a:pt x="225" y="339"/>
                </a:lnTo>
                <a:lnTo>
                  <a:pt x="229" y="315"/>
                </a:lnTo>
                <a:lnTo>
                  <a:pt x="240" y="294"/>
                </a:lnTo>
                <a:lnTo>
                  <a:pt x="257" y="277"/>
                </a:lnTo>
                <a:lnTo>
                  <a:pt x="276" y="267"/>
                </a:lnTo>
                <a:lnTo>
                  <a:pt x="301" y="263"/>
                </a:lnTo>
                <a:close/>
                <a:moveTo>
                  <a:pt x="75" y="263"/>
                </a:moveTo>
                <a:lnTo>
                  <a:pt x="98" y="267"/>
                </a:lnTo>
                <a:lnTo>
                  <a:pt x="119" y="277"/>
                </a:lnTo>
                <a:lnTo>
                  <a:pt x="135" y="294"/>
                </a:lnTo>
                <a:lnTo>
                  <a:pt x="147" y="315"/>
                </a:lnTo>
                <a:lnTo>
                  <a:pt x="151" y="339"/>
                </a:lnTo>
                <a:lnTo>
                  <a:pt x="147" y="363"/>
                </a:lnTo>
                <a:lnTo>
                  <a:pt x="135" y="383"/>
                </a:lnTo>
                <a:lnTo>
                  <a:pt x="119" y="399"/>
                </a:lnTo>
                <a:lnTo>
                  <a:pt x="98" y="410"/>
                </a:lnTo>
                <a:lnTo>
                  <a:pt x="75" y="414"/>
                </a:lnTo>
                <a:lnTo>
                  <a:pt x="51" y="410"/>
                </a:lnTo>
                <a:lnTo>
                  <a:pt x="30" y="399"/>
                </a:lnTo>
                <a:lnTo>
                  <a:pt x="14" y="383"/>
                </a:lnTo>
                <a:lnTo>
                  <a:pt x="3" y="363"/>
                </a:lnTo>
                <a:lnTo>
                  <a:pt x="0" y="339"/>
                </a:lnTo>
                <a:lnTo>
                  <a:pt x="3" y="315"/>
                </a:lnTo>
                <a:lnTo>
                  <a:pt x="14" y="294"/>
                </a:lnTo>
                <a:lnTo>
                  <a:pt x="30" y="277"/>
                </a:lnTo>
                <a:lnTo>
                  <a:pt x="51" y="267"/>
                </a:lnTo>
                <a:lnTo>
                  <a:pt x="75" y="263"/>
                </a:lnTo>
                <a:close/>
                <a:moveTo>
                  <a:pt x="301" y="38"/>
                </a:moveTo>
                <a:lnTo>
                  <a:pt x="285" y="40"/>
                </a:lnTo>
                <a:lnTo>
                  <a:pt x="274" y="48"/>
                </a:lnTo>
                <a:lnTo>
                  <a:pt x="266" y="60"/>
                </a:lnTo>
                <a:lnTo>
                  <a:pt x="263" y="76"/>
                </a:lnTo>
                <a:lnTo>
                  <a:pt x="266" y="90"/>
                </a:lnTo>
                <a:lnTo>
                  <a:pt x="274" y="102"/>
                </a:lnTo>
                <a:lnTo>
                  <a:pt x="285" y="110"/>
                </a:lnTo>
                <a:lnTo>
                  <a:pt x="301" y="112"/>
                </a:lnTo>
                <a:lnTo>
                  <a:pt x="753" y="112"/>
                </a:lnTo>
                <a:lnTo>
                  <a:pt x="767" y="110"/>
                </a:lnTo>
                <a:lnTo>
                  <a:pt x="779" y="102"/>
                </a:lnTo>
                <a:lnTo>
                  <a:pt x="787" y="90"/>
                </a:lnTo>
                <a:lnTo>
                  <a:pt x="790" y="76"/>
                </a:lnTo>
                <a:lnTo>
                  <a:pt x="787" y="60"/>
                </a:lnTo>
                <a:lnTo>
                  <a:pt x="779" y="48"/>
                </a:lnTo>
                <a:lnTo>
                  <a:pt x="767" y="40"/>
                </a:lnTo>
                <a:lnTo>
                  <a:pt x="753" y="38"/>
                </a:lnTo>
                <a:lnTo>
                  <a:pt x="301" y="38"/>
                </a:lnTo>
                <a:close/>
                <a:moveTo>
                  <a:pt x="75" y="38"/>
                </a:moveTo>
                <a:lnTo>
                  <a:pt x="60" y="40"/>
                </a:lnTo>
                <a:lnTo>
                  <a:pt x="48" y="48"/>
                </a:lnTo>
                <a:lnTo>
                  <a:pt x="41" y="60"/>
                </a:lnTo>
                <a:lnTo>
                  <a:pt x="37" y="76"/>
                </a:lnTo>
                <a:lnTo>
                  <a:pt x="41" y="90"/>
                </a:lnTo>
                <a:lnTo>
                  <a:pt x="48" y="102"/>
                </a:lnTo>
                <a:lnTo>
                  <a:pt x="60" y="110"/>
                </a:lnTo>
                <a:lnTo>
                  <a:pt x="75" y="112"/>
                </a:lnTo>
                <a:lnTo>
                  <a:pt x="89" y="110"/>
                </a:lnTo>
                <a:lnTo>
                  <a:pt x="101" y="102"/>
                </a:lnTo>
                <a:lnTo>
                  <a:pt x="110" y="90"/>
                </a:lnTo>
                <a:lnTo>
                  <a:pt x="113" y="76"/>
                </a:lnTo>
                <a:lnTo>
                  <a:pt x="110" y="60"/>
                </a:lnTo>
                <a:lnTo>
                  <a:pt x="101" y="48"/>
                </a:lnTo>
                <a:lnTo>
                  <a:pt x="89" y="40"/>
                </a:lnTo>
                <a:lnTo>
                  <a:pt x="75" y="38"/>
                </a:lnTo>
                <a:close/>
                <a:moveTo>
                  <a:pt x="301" y="0"/>
                </a:moveTo>
                <a:lnTo>
                  <a:pt x="753" y="0"/>
                </a:lnTo>
                <a:lnTo>
                  <a:pt x="777" y="4"/>
                </a:lnTo>
                <a:lnTo>
                  <a:pt x="797" y="14"/>
                </a:lnTo>
                <a:lnTo>
                  <a:pt x="813" y="31"/>
                </a:lnTo>
                <a:lnTo>
                  <a:pt x="824" y="51"/>
                </a:lnTo>
                <a:lnTo>
                  <a:pt x="828" y="76"/>
                </a:lnTo>
                <a:lnTo>
                  <a:pt x="824" y="99"/>
                </a:lnTo>
                <a:lnTo>
                  <a:pt x="813" y="120"/>
                </a:lnTo>
                <a:lnTo>
                  <a:pt x="797" y="136"/>
                </a:lnTo>
                <a:lnTo>
                  <a:pt x="777" y="147"/>
                </a:lnTo>
                <a:lnTo>
                  <a:pt x="753" y="150"/>
                </a:lnTo>
                <a:lnTo>
                  <a:pt x="301" y="150"/>
                </a:lnTo>
                <a:lnTo>
                  <a:pt x="276" y="147"/>
                </a:lnTo>
                <a:lnTo>
                  <a:pt x="257" y="136"/>
                </a:lnTo>
                <a:lnTo>
                  <a:pt x="240" y="120"/>
                </a:lnTo>
                <a:lnTo>
                  <a:pt x="229" y="99"/>
                </a:lnTo>
                <a:lnTo>
                  <a:pt x="225" y="76"/>
                </a:lnTo>
                <a:lnTo>
                  <a:pt x="229" y="51"/>
                </a:lnTo>
                <a:lnTo>
                  <a:pt x="240" y="31"/>
                </a:lnTo>
                <a:lnTo>
                  <a:pt x="257" y="14"/>
                </a:lnTo>
                <a:lnTo>
                  <a:pt x="276" y="4"/>
                </a:lnTo>
                <a:lnTo>
                  <a:pt x="301" y="0"/>
                </a:lnTo>
                <a:close/>
                <a:moveTo>
                  <a:pt x="75" y="0"/>
                </a:moveTo>
                <a:lnTo>
                  <a:pt x="98" y="4"/>
                </a:lnTo>
                <a:lnTo>
                  <a:pt x="119" y="14"/>
                </a:lnTo>
                <a:lnTo>
                  <a:pt x="135" y="31"/>
                </a:lnTo>
                <a:lnTo>
                  <a:pt x="147" y="51"/>
                </a:lnTo>
                <a:lnTo>
                  <a:pt x="151" y="76"/>
                </a:lnTo>
                <a:lnTo>
                  <a:pt x="147" y="99"/>
                </a:lnTo>
                <a:lnTo>
                  <a:pt x="135" y="120"/>
                </a:lnTo>
                <a:lnTo>
                  <a:pt x="119" y="136"/>
                </a:lnTo>
                <a:lnTo>
                  <a:pt x="98" y="147"/>
                </a:lnTo>
                <a:lnTo>
                  <a:pt x="75" y="150"/>
                </a:lnTo>
                <a:lnTo>
                  <a:pt x="51" y="147"/>
                </a:lnTo>
                <a:lnTo>
                  <a:pt x="30" y="136"/>
                </a:lnTo>
                <a:lnTo>
                  <a:pt x="14" y="120"/>
                </a:lnTo>
                <a:lnTo>
                  <a:pt x="3" y="99"/>
                </a:lnTo>
                <a:lnTo>
                  <a:pt x="0" y="76"/>
                </a:lnTo>
                <a:lnTo>
                  <a:pt x="3" y="51"/>
                </a:lnTo>
                <a:lnTo>
                  <a:pt x="14" y="31"/>
                </a:lnTo>
                <a:lnTo>
                  <a:pt x="30" y="14"/>
                </a:lnTo>
                <a:lnTo>
                  <a:pt x="51" y="4"/>
                </a:lnTo>
                <a:lnTo>
                  <a:pt x="75"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93" name="Freeform 3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280066" y="4956330"/>
            <a:ext cx="445058" cy="364431"/>
          </a:xfrm>
          <a:custGeom>
            <a:avLst/>
            <a:gdLst>
              <a:gd name="T0" fmla="*/ 815 w 828"/>
              <a:gd name="T1" fmla="*/ 603 h 678"/>
              <a:gd name="T2" fmla="*/ 827 w 828"/>
              <a:gd name="T3" fmla="*/ 615 h 678"/>
              <a:gd name="T4" fmla="*/ 825 w 828"/>
              <a:gd name="T5" fmla="*/ 632 h 678"/>
              <a:gd name="T6" fmla="*/ 809 w 828"/>
              <a:gd name="T7" fmla="*/ 640 h 678"/>
              <a:gd name="T8" fmla="*/ 196 w 828"/>
              <a:gd name="T9" fmla="*/ 636 h 678"/>
              <a:gd name="T10" fmla="*/ 188 w 828"/>
              <a:gd name="T11" fmla="*/ 620 h 678"/>
              <a:gd name="T12" fmla="*/ 196 w 828"/>
              <a:gd name="T13" fmla="*/ 606 h 678"/>
              <a:gd name="T14" fmla="*/ 56 w 828"/>
              <a:gd name="T15" fmla="*/ 564 h 678"/>
              <a:gd name="T16" fmla="*/ 102 w 828"/>
              <a:gd name="T17" fmla="*/ 588 h 678"/>
              <a:gd name="T18" fmla="*/ 110 w 828"/>
              <a:gd name="T19" fmla="*/ 639 h 678"/>
              <a:gd name="T20" fmla="*/ 74 w 828"/>
              <a:gd name="T21" fmla="*/ 674 h 678"/>
              <a:gd name="T22" fmla="*/ 23 w 828"/>
              <a:gd name="T23" fmla="*/ 666 h 678"/>
              <a:gd name="T24" fmla="*/ 0 w 828"/>
              <a:gd name="T25" fmla="*/ 620 h 678"/>
              <a:gd name="T26" fmla="*/ 23 w 828"/>
              <a:gd name="T27" fmla="*/ 576 h 678"/>
              <a:gd name="T28" fmla="*/ 206 w 828"/>
              <a:gd name="T29" fmla="*/ 414 h 678"/>
              <a:gd name="T30" fmla="*/ 821 w 828"/>
              <a:gd name="T31" fmla="*/ 418 h 678"/>
              <a:gd name="T32" fmla="*/ 828 w 828"/>
              <a:gd name="T33" fmla="*/ 433 h 678"/>
              <a:gd name="T34" fmla="*/ 821 w 828"/>
              <a:gd name="T35" fmla="*/ 448 h 678"/>
              <a:gd name="T36" fmla="*/ 206 w 828"/>
              <a:gd name="T37" fmla="*/ 452 h 678"/>
              <a:gd name="T38" fmla="*/ 192 w 828"/>
              <a:gd name="T39" fmla="*/ 444 h 678"/>
              <a:gd name="T40" fmla="*/ 189 w 828"/>
              <a:gd name="T41" fmla="*/ 427 h 678"/>
              <a:gd name="T42" fmla="*/ 201 w 828"/>
              <a:gd name="T43" fmla="*/ 415 h 678"/>
              <a:gd name="T44" fmla="*/ 74 w 828"/>
              <a:gd name="T45" fmla="*/ 380 h 678"/>
              <a:gd name="T46" fmla="*/ 110 w 828"/>
              <a:gd name="T47" fmla="*/ 415 h 678"/>
              <a:gd name="T48" fmla="*/ 102 w 828"/>
              <a:gd name="T49" fmla="*/ 466 h 678"/>
              <a:gd name="T50" fmla="*/ 56 w 828"/>
              <a:gd name="T51" fmla="*/ 490 h 678"/>
              <a:gd name="T52" fmla="*/ 10 w 828"/>
              <a:gd name="T53" fmla="*/ 466 h 678"/>
              <a:gd name="T54" fmla="*/ 2 w 828"/>
              <a:gd name="T55" fmla="*/ 415 h 678"/>
              <a:gd name="T56" fmla="*/ 39 w 828"/>
              <a:gd name="T57" fmla="*/ 380 h 678"/>
              <a:gd name="T58" fmla="*/ 809 w 828"/>
              <a:gd name="T59" fmla="*/ 226 h 678"/>
              <a:gd name="T60" fmla="*/ 825 w 828"/>
              <a:gd name="T61" fmla="*/ 233 h 678"/>
              <a:gd name="T62" fmla="*/ 827 w 828"/>
              <a:gd name="T63" fmla="*/ 251 h 678"/>
              <a:gd name="T64" fmla="*/ 815 w 828"/>
              <a:gd name="T65" fmla="*/ 263 h 678"/>
              <a:gd name="T66" fmla="*/ 201 w 828"/>
              <a:gd name="T67" fmla="*/ 263 h 678"/>
              <a:gd name="T68" fmla="*/ 189 w 828"/>
              <a:gd name="T69" fmla="*/ 251 h 678"/>
              <a:gd name="T70" fmla="*/ 192 w 828"/>
              <a:gd name="T71" fmla="*/ 233 h 678"/>
              <a:gd name="T72" fmla="*/ 206 w 828"/>
              <a:gd name="T73" fmla="*/ 226 h 678"/>
              <a:gd name="T74" fmla="*/ 90 w 828"/>
              <a:gd name="T75" fmla="*/ 199 h 678"/>
              <a:gd name="T76" fmla="*/ 112 w 828"/>
              <a:gd name="T77" fmla="*/ 245 h 678"/>
              <a:gd name="T78" fmla="*/ 90 w 828"/>
              <a:gd name="T79" fmla="*/ 291 h 678"/>
              <a:gd name="T80" fmla="*/ 39 w 828"/>
              <a:gd name="T81" fmla="*/ 298 h 678"/>
              <a:gd name="T82" fmla="*/ 2 w 828"/>
              <a:gd name="T83" fmla="*/ 263 h 678"/>
              <a:gd name="T84" fmla="*/ 10 w 828"/>
              <a:gd name="T85" fmla="*/ 212 h 678"/>
              <a:gd name="T86" fmla="*/ 56 w 828"/>
              <a:gd name="T87" fmla="*/ 188 h 678"/>
              <a:gd name="T88" fmla="*/ 815 w 828"/>
              <a:gd name="T89" fmla="*/ 39 h 678"/>
              <a:gd name="T90" fmla="*/ 827 w 828"/>
              <a:gd name="T91" fmla="*/ 51 h 678"/>
              <a:gd name="T92" fmla="*/ 825 w 828"/>
              <a:gd name="T93" fmla="*/ 68 h 678"/>
              <a:gd name="T94" fmla="*/ 809 w 828"/>
              <a:gd name="T95" fmla="*/ 76 h 678"/>
              <a:gd name="T96" fmla="*/ 196 w 828"/>
              <a:gd name="T97" fmla="*/ 72 h 678"/>
              <a:gd name="T98" fmla="*/ 188 w 828"/>
              <a:gd name="T99" fmla="*/ 56 h 678"/>
              <a:gd name="T100" fmla="*/ 196 w 828"/>
              <a:gd name="T101" fmla="*/ 42 h 678"/>
              <a:gd name="T102" fmla="*/ 56 w 828"/>
              <a:gd name="T103" fmla="*/ 0 h 678"/>
              <a:gd name="T104" fmla="*/ 102 w 828"/>
              <a:gd name="T105" fmla="*/ 23 h 678"/>
              <a:gd name="T106" fmla="*/ 110 w 828"/>
              <a:gd name="T107" fmla="*/ 75 h 678"/>
              <a:gd name="T108" fmla="*/ 74 w 828"/>
              <a:gd name="T109" fmla="*/ 110 h 678"/>
              <a:gd name="T110" fmla="*/ 23 w 828"/>
              <a:gd name="T111" fmla="*/ 102 h 678"/>
              <a:gd name="T112" fmla="*/ 0 w 828"/>
              <a:gd name="T113" fmla="*/ 56 h 678"/>
              <a:gd name="T114" fmla="*/ 23 w 828"/>
              <a:gd name="T115" fmla="*/ 1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28" h="678">
                <a:moveTo>
                  <a:pt x="206" y="602"/>
                </a:moveTo>
                <a:lnTo>
                  <a:pt x="809" y="602"/>
                </a:lnTo>
                <a:lnTo>
                  <a:pt x="815" y="603"/>
                </a:lnTo>
                <a:lnTo>
                  <a:pt x="821" y="606"/>
                </a:lnTo>
                <a:lnTo>
                  <a:pt x="825" y="610"/>
                </a:lnTo>
                <a:lnTo>
                  <a:pt x="827" y="615"/>
                </a:lnTo>
                <a:lnTo>
                  <a:pt x="828" y="620"/>
                </a:lnTo>
                <a:lnTo>
                  <a:pt x="827" y="627"/>
                </a:lnTo>
                <a:lnTo>
                  <a:pt x="825" y="632"/>
                </a:lnTo>
                <a:lnTo>
                  <a:pt x="821" y="636"/>
                </a:lnTo>
                <a:lnTo>
                  <a:pt x="815" y="639"/>
                </a:lnTo>
                <a:lnTo>
                  <a:pt x="809" y="640"/>
                </a:lnTo>
                <a:lnTo>
                  <a:pt x="206" y="640"/>
                </a:lnTo>
                <a:lnTo>
                  <a:pt x="201" y="639"/>
                </a:lnTo>
                <a:lnTo>
                  <a:pt x="196" y="636"/>
                </a:lnTo>
                <a:lnTo>
                  <a:pt x="192" y="632"/>
                </a:lnTo>
                <a:lnTo>
                  <a:pt x="189" y="627"/>
                </a:lnTo>
                <a:lnTo>
                  <a:pt x="188" y="620"/>
                </a:lnTo>
                <a:lnTo>
                  <a:pt x="189" y="615"/>
                </a:lnTo>
                <a:lnTo>
                  <a:pt x="192" y="610"/>
                </a:lnTo>
                <a:lnTo>
                  <a:pt x="196" y="606"/>
                </a:lnTo>
                <a:lnTo>
                  <a:pt x="201" y="603"/>
                </a:lnTo>
                <a:lnTo>
                  <a:pt x="206" y="602"/>
                </a:lnTo>
                <a:close/>
                <a:moveTo>
                  <a:pt x="56" y="564"/>
                </a:moveTo>
                <a:lnTo>
                  <a:pt x="74" y="568"/>
                </a:lnTo>
                <a:lnTo>
                  <a:pt x="90" y="576"/>
                </a:lnTo>
                <a:lnTo>
                  <a:pt x="102" y="588"/>
                </a:lnTo>
                <a:lnTo>
                  <a:pt x="110" y="603"/>
                </a:lnTo>
                <a:lnTo>
                  <a:pt x="112" y="620"/>
                </a:lnTo>
                <a:lnTo>
                  <a:pt x="110" y="639"/>
                </a:lnTo>
                <a:lnTo>
                  <a:pt x="102" y="654"/>
                </a:lnTo>
                <a:lnTo>
                  <a:pt x="90" y="666"/>
                </a:lnTo>
                <a:lnTo>
                  <a:pt x="74" y="674"/>
                </a:lnTo>
                <a:lnTo>
                  <a:pt x="56" y="678"/>
                </a:lnTo>
                <a:lnTo>
                  <a:pt x="39" y="674"/>
                </a:lnTo>
                <a:lnTo>
                  <a:pt x="23" y="666"/>
                </a:lnTo>
                <a:lnTo>
                  <a:pt x="10" y="654"/>
                </a:lnTo>
                <a:lnTo>
                  <a:pt x="2" y="639"/>
                </a:lnTo>
                <a:lnTo>
                  <a:pt x="0" y="620"/>
                </a:lnTo>
                <a:lnTo>
                  <a:pt x="2" y="603"/>
                </a:lnTo>
                <a:lnTo>
                  <a:pt x="10" y="588"/>
                </a:lnTo>
                <a:lnTo>
                  <a:pt x="23" y="576"/>
                </a:lnTo>
                <a:lnTo>
                  <a:pt x="39" y="568"/>
                </a:lnTo>
                <a:lnTo>
                  <a:pt x="56" y="564"/>
                </a:lnTo>
                <a:close/>
                <a:moveTo>
                  <a:pt x="206" y="414"/>
                </a:moveTo>
                <a:lnTo>
                  <a:pt x="809" y="414"/>
                </a:lnTo>
                <a:lnTo>
                  <a:pt x="815" y="415"/>
                </a:lnTo>
                <a:lnTo>
                  <a:pt x="821" y="418"/>
                </a:lnTo>
                <a:lnTo>
                  <a:pt x="825" y="421"/>
                </a:lnTo>
                <a:lnTo>
                  <a:pt x="827" y="427"/>
                </a:lnTo>
                <a:lnTo>
                  <a:pt x="828" y="433"/>
                </a:lnTo>
                <a:lnTo>
                  <a:pt x="827" y="438"/>
                </a:lnTo>
                <a:lnTo>
                  <a:pt x="825" y="444"/>
                </a:lnTo>
                <a:lnTo>
                  <a:pt x="821" y="448"/>
                </a:lnTo>
                <a:lnTo>
                  <a:pt x="815" y="450"/>
                </a:lnTo>
                <a:lnTo>
                  <a:pt x="809" y="452"/>
                </a:lnTo>
                <a:lnTo>
                  <a:pt x="206" y="452"/>
                </a:lnTo>
                <a:lnTo>
                  <a:pt x="201" y="450"/>
                </a:lnTo>
                <a:lnTo>
                  <a:pt x="196" y="448"/>
                </a:lnTo>
                <a:lnTo>
                  <a:pt x="192" y="444"/>
                </a:lnTo>
                <a:lnTo>
                  <a:pt x="189" y="438"/>
                </a:lnTo>
                <a:lnTo>
                  <a:pt x="188" y="433"/>
                </a:lnTo>
                <a:lnTo>
                  <a:pt x="189" y="427"/>
                </a:lnTo>
                <a:lnTo>
                  <a:pt x="192" y="421"/>
                </a:lnTo>
                <a:lnTo>
                  <a:pt x="196" y="418"/>
                </a:lnTo>
                <a:lnTo>
                  <a:pt x="201" y="415"/>
                </a:lnTo>
                <a:lnTo>
                  <a:pt x="206" y="414"/>
                </a:lnTo>
                <a:close/>
                <a:moveTo>
                  <a:pt x="56" y="377"/>
                </a:moveTo>
                <a:lnTo>
                  <a:pt x="74" y="380"/>
                </a:lnTo>
                <a:lnTo>
                  <a:pt x="90" y="387"/>
                </a:lnTo>
                <a:lnTo>
                  <a:pt x="102" y="399"/>
                </a:lnTo>
                <a:lnTo>
                  <a:pt x="110" y="415"/>
                </a:lnTo>
                <a:lnTo>
                  <a:pt x="112" y="433"/>
                </a:lnTo>
                <a:lnTo>
                  <a:pt x="110" y="450"/>
                </a:lnTo>
                <a:lnTo>
                  <a:pt x="102" y="466"/>
                </a:lnTo>
                <a:lnTo>
                  <a:pt x="90" y="479"/>
                </a:lnTo>
                <a:lnTo>
                  <a:pt x="74" y="487"/>
                </a:lnTo>
                <a:lnTo>
                  <a:pt x="56" y="490"/>
                </a:lnTo>
                <a:lnTo>
                  <a:pt x="39" y="487"/>
                </a:lnTo>
                <a:lnTo>
                  <a:pt x="23" y="479"/>
                </a:lnTo>
                <a:lnTo>
                  <a:pt x="10" y="466"/>
                </a:lnTo>
                <a:lnTo>
                  <a:pt x="2" y="450"/>
                </a:lnTo>
                <a:lnTo>
                  <a:pt x="0" y="433"/>
                </a:lnTo>
                <a:lnTo>
                  <a:pt x="2" y="415"/>
                </a:lnTo>
                <a:lnTo>
                  <a:pt x="10" y="399"/>
                </a:lnTo>
                <a:lnTo>
                  <a:pt x="23" y="387"/>
                </a:lnTo>
                <a:lnTo>
                  <a:pt x="39" y="380"/>
                </a:lnTo>
                <a:lnTo>
                  <a:pt x="56" y="377"/>
                </a:lnTo>
                <a:close/>
                <a:moveTo>
                  <a:pt x="206" y="226"/>
                </a:moveTo>
                <a:lnTo>
                  <a:pt x="809" y="226"/>
                </a:lnTo>
                <a:lnTo>
                  <a:pt x="815" y="226"/>
                </a:lnTo>
                <a:lnTo>
                  <a:pt x="821" y="229"/>
                </a:lnTo>
                <a:lnTo>
                  <a:pt x="825" y="233"/>
                </a:lnTo>
                <a:lnTo>
                  <a:pt x="827" y="238"/>
                </a:lnTo>
                <a:lnTo>
                  <a:pt x="828" y="245"/>
                </a:lnTo>
                <a:lnTo>
                  <a:pt x="827" y="251"/>
                </a:lnTo>
                <a:lnTo>
                  <a:pt x="825" y="255"/>
                </a:lnTo>
                <a:lnTo>
                  <a:pt x="821" y="260"/>
                </a:lnTo>
                <a:lnTo>
                  <a:pt x="815" y="263"/>
                </a:lnTo>
                <a:lnTo>
                  <a:pt x="809" y="263"/>
                </a:lnTo>
                <a:lnTo>
                  <a:pt x="206" y="263"/>
                </a:lnTo>
                <a:lnTo>
                  <a:pt x="201" y="263"/>
                </a:lnTo>
                <a:lnTo>
                  <a:pt x="196" y="260"/>
                </a:lnTo>
                <a:lnTo>
                  <a:pt x="192" y="255"/>
                </a:lnTo>
                <a:lnTo>
                  <a:pt x="189" y="251"/>
                </a:lnTo>
                <a:lnTo>
                  <a:pt x="188" y="245"/>
                </a:lnTo>
                <a:lnTo>
                  <a:pt x="189" y="238"/>
                </a:lnTo>
                <a:lnTo>
                  <a:pt x="192" y="233"/>
                </a:lnTo>
                <a:lnTo>
                  <a:pt x="196" y="229"/>
                </a:lnTo>
                <a:lnTo>
                  <a:pt x="201" y="226"/>
                </a:lnTo>
                <a:lnTo>
                  <a:pt x="206" y="226"/>
                </a:lnTo>
                <a:close/>
                <a:moveTo>
                  <a:pt x="56" y="188"/>
                </a:moveTo>
                <a:lnTo>
                  <a:pt x="74" y="191"/>
                </a:lnTo>
                <a:lnTo>
                  <a:pt x="90" y="199"/>
                </a:lnTo>
                <a:lnTo>
                  <a:pt x="102" y="212"/>
                </a:lnTo>
                <a:lnTo>
                  <a:pt x="110" y="226"/>
                </a:lnTo>
                <a:lnTo>
                  <a:pt x="112" y="245"/>
                </a:lnTo>
                <a:lnTo>
                  <a:pt x="110" y="263"/>
                </a:lnTo>
                <a:lnTo>
                  <a:pt x="102" y="277"/>
                </a:lnTo>
                <a:lnTo>
                  <a:pt x="90" y="291"/>
                </a:lnTo>
                <a:lnTo>
                  <a:pt x="74" y="298"/>
                </a:lnTo>
                <a:lnTo>
                  <a:pt x="56" y="301"/>
                </a:lnTo>
                <a:lnTo>
                  <a:pt x="39" y="298"/>
                </a:lnTo>
                <a:lnTo>
                  <a:pt x="23" y="291"/>
                </a:lnTo>
                <a:lnTo>
                  <a:pt x="10" y="277"/>
                </a:lnTo>
                <a:lnTo>
                  <a:pt x="2" y="263"/>
                </a:lnTo>
                <a:lnTo>
                  <a:pt x="0" y="245"/>
                </a:lnTo>
                <a:lnTo>
                  <a:pt x="2" y="226"/>
                </a:lnTo>
                <a:lnTo>
                  <a:pt x="10" y="212"/>
                </a:lnTo>
                <a:lnTo>
                  <a:pt x="23" y="199"/>
                </a:lnTo>
                <a:lnTo>
                  <a:pt x="39" y="191"/>
                </a:lnTo>
                <a:lnTo>
                  <a:pt x="56" y="188"/>
                </a:lnTo>
                <a:close/>
                <a:moveTo>
                  <a:pt x="206" y="38"/>
                </a:moveTo>
                <a:lnTo>
                  <a:pt x="809" y="38"/>
                </a:lnTo>
                <a:lnTo>
                  <a:pt x="815" y="39"/>
                </a:lnTo>
                <a:lnTo>
                  <a:pt x="821" y="42"/>
                </a:lnTo>
                <a:lnTo>
                  <a:pt x="825" y="46"/>
                </a:lnTo>
                <a:lnTo>
                  <a:pt x="827" y="51"/>
                </a:lnTo>
                <a:lnTo>
                  <a:pt x="828" y="56"/>
                </a:lnTo>
                <a:lnTo>
                  <a:pt x="827" y="63"/>
                </a:lnTo>
                <a:lnTo>
                  <a:pt x="825" y="68"/>
                </a:lnTo>
                <a:lnTo>
                  <a:pt x="821" y="72"/>
                </a:lnTo>
                <a:lnTo>
                  <a:pt x="815" y="75"/>
                </a:lnTo>
                <a:lnTo>
                  <a:pt x="809" y="76"/>
                </a:lnTo>
                <a:lnTo>
                  <a:pt x="206" y="76"/>
                </a:lnTo>
                <a:lnTo>
                  <a:pt x="201" y="75"/>
                </a:lnTo>
                <a:lnTo>
                  <a:pt x="196" y="72"/>
                </a:lnTo>
                <a:lnTo>
                  <a:pt x="192" y="68"/>
                </a:lnTo>
                <a:lnTo>
                  <a:pt x="189" y="63"/>
                </a:lnTo>
                <a:lnTo>
                  <a:pt x="188" y="56"/>
                </a:lnTo>
                <a:lnTo>
                  <a:pt x="189" y="51"/>
                </a:lnTo>
                <a:lnTo>
                  <a:pt x="192" y="46"/>
                </a:lnTo>
                <a:lnTo>
                  <a:pt x="196" y="42"/>
                </a:lnTo>
                <a:lnTo>
                  <a:pt x="201" y="39"/>
                </a:lnTo>
                <a:lnTo>
                  <a:pt x="206" y="38"/>
                </a:lnTo>
                <a:close/>
                <a:moveTo>
                  <a:pt x="56" y="0"/>
                </a:moveTo>
                <a:lnTo>
                  <a:pt x="74" y="3"/>
                </a:lnTo>
                <a:lnTo>
                  <a:pt x="90" y="10"/>
                </a:lnTo>
                <a:lnTo>
                  <a:pt x="102" y="23"/>
                </a:lnTo>
                <a:lnTo>
                  <a:pt x="110" y="39"/>
                </a:lnTo>
                <a:lnTo>
                  <a:pt x="112" y="56"/>
                </a:lnTo>
                <a:lnTo>
                  <a:pt x="110" y="75"/>
                </a:lnTo>
                <a:lnTo>
                  <a:pt x="102" y="90"/>
                </a:lnTo>
                <a:lnTo>
                  <a:pt x="90" y="102"/>
                </a:lnTo>
                <a:lnTo>
                  <a:pt x="74" y="110"/>
                </a:lnTo>
                <a:lnTo>
                  <a:pt x="56" y="112"/>
                </a:lnTo>
                <a:lnTo>
                  <a:pt x="39" y="110"/>
                </a:lnTo>
                <a:lnTo>
                  <a:pt x="23" y="102"/>
                </a:lnTo>
                <a:lnTo>
                  <a:pt x="10" y="90"/>
                </a:lnTo>
                <a:lnTo>
                  <a:pt x="2" y="75"/>
                </a:lnTo>
                <a:lnTo>
                  <a:pt x="0" y="56"/>
                </a:lnTo>
                <a:lnTo>
                  <a:pt x="2" y="39"/>
                </a:lnTo>
                <a:lnTo>
                  <a:pt x="10" y="23"/>
                </a:lnTo>
                <a:lnTo>
                  <a:pt x="23" y="10"/>
                </a:lnTo>
                <a:lnTo>
                  <a:pt x="39" y="3"/>
                </a:lnTo>
                <a:lnTo>
                  <a:pt x="5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94" name="Freeform 3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123122" y="4956330"/>
            <a:ext cx="445058" cy="364431"/>
          </a:xfrm>
          <a:custGeom>
            <a:avLst/>
            <a:gdLst>
              <a:gd name="T0" fmla="*/ 37 w 828"/>
              <a:gd name="T1" fmla="*/ 602 h 678"/>
              <a:gd name="T2" fmla="*/ 49 w 828"/>
              <a:gd name="T3" fmla="*/ 628 h 678"/>
              <a:gd name="T4" fmla="*/ 75 w 828"/>
              <a:gd name="T5" fmla="*/ 640 h 678"/>
              <a:gd name="T6" fmla="*/ 768 w 828"/>
              <a:gd name="T7" fmla="*/ 637 h 678"/>
              <a:gd name="T8" fmla="*/ 787 w 828"/>
              <a:gd name="T9" fmla="*/ 616 h 678"/>
              <a:gd name="T10" fmla="*/ 790 w 828"/>
              <a:gd name="T11" fmla="*/ 226 h 678"/>
              <a:gd name="T12" fmla="*/ 75 w 828"/>
              <a:gd name="T13" fmla="*/ 38 h 678"/>
              <a:gd name="T14" fmla="*/ 49 w 828"/>
              <a:gd name="T15" fmla="*/ 48 h 678"/>
              <a:gd name="T16" fmla="*/ 37 w 828"/>
              <a:gd name="T17" fmla="*/ 76 h 678"/>
              <a:gd name="T18" fmla="*/ 790 w 828"/>
              <a:gd name="T19" fmla="*/ 188 h 678"/>
              <a:gd name="T20" fmla="*/ 787 w 828"/>
              <a:gd name="T21" fmla="*/ 136 h 678"/>
              <a:gd name="T22" fmla="*/ 768 w 828"/>
              <a:gd name="T23" fmla="*/ 116 h 678"/>
              <a:gd name="T24" fmla="*/ 414 w 828"/>
              <a:gd name="T25" fmla="*/ 112 h 678"/>
              <a:gd name="T26" fmla="*/ 368 w 828"/>
              <a:gd name="T27" fmla="*/ 105 h 678"/>
              <a:gd name="T28" fmla="*/ 337 w 828"/>
              <a:gd name="T29" fmla="*/ 86 h 678"/>
              <a:gd name="T30" fmla="*/ 313 w 828"/>
              <a:gd name="T31" fmla="*/ 64 h 678"/>
              <a:gd name="T32" fmla="*/ 292 w 828"/>
              <a:gd name="T33" fmla="*/ 46 h 678"/>
              <a:gd name="T34" fmla="*/ 264 w 828"/>
              <a:gd name="T35" fmla="*/ 38 h 678"/>
              <a:gd name="T36" fmla="*/ 75 w 828"/>
              <a:gd name="T37" fmla="*/ 0 h 678"/>
              <a:gd name="T38" fmla="*/ 285 w 828"/>
              <a:gd name="T39" fmla="*/ 3 h 678"/>
              <a:gd name="T40" fmla="*/ 315 w 828"/>
              <a:gd name="T41" fmla="*/ 17 h 678"/>
              <a:gd name="T42" fmla="*/ 338 w 828"/>
              <a:gd name="T43" fmla="*/ 38 h 678"/>
              <a:gd name="T44" fmla="*/ 363 w 828"/>
              <a:gd name="T45" fmla="*/ 59 h 678"/>
              <a:gd name="T46" fmla="*/ 393 w 828"/>
              <a:gd name="T47" fmla="*/ 73 h 678"/>
              <a:gd name="T48" fmla="*/ 753 w 828"/>
              <a:gd name="T49" fmla="*/ 76 h 678"/>
              <a:gd name="T50" fmla="*/ 798 w 828"/>
              <a:gd name="T51" fmla="*/ 90 h 678"/>
              <a:gd name="T52" fmla="*/ 824 w 828"/>
              <a:gd name="T53" fmla="*/ 127 h 678"/>
              <a:gd name="T54" fmla="*/ 828 w 828"/>
              <a:gd name="T55" fmla="*/ 602 h 678"/>
              <a:gd name="T56" fmla="*/ 814 w 828"/>
              <a:gd name="T57" fmla="*/ 647 h 678"/>
              <a:gd name="T58" fmla="*/ 777 w 828"/>
              <a:gd name="T59" fmla="*/ 674 h 678"/>
              <a:gd name="T60" fmla="*/ 75 w 828"/>
              <a:gd name="T61" fmla="*/ 678 h 678"/>
              <a:gd name="T62" fmla="*/ 31 w 828"/>
              <a:gd name="T63" fmla="*/ 664 h 678"/>
              <a:gd name="T64" fmla="*/ 4 w 828"/>
              <a:gd name="T65" fmla="*/ 626 h 678"/>
              <a:gd name="T66" fmla="*/ 0 w 828"/>
              <a:gd name="T67" fmla="*/ 76 h 678"/>
              <a:gd name="T68" fmla="*/ 15 w 828"/>
              <a:gd name="T69" fmla="*/ 31 h 678"/>
              <a:gd name="T70" fmla="*/ 51 w 828"/>
              <a:gd name="T71" fmla="*/ 4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28" h="678">
                <a:moveTo>
                  <a:pt x="37" y="226"/>
                </a:moveTo>
                <a:lnTo>
                  <a:pt x="37" y="602"/>
                </a:lnTo>
                <a:lnTo>
                  <a:pt x="41" y="616"/>
                </a:lnTo>
                <a:lnTo>
                  <a:pt x="49" y="628"/>
                </a:lnTo>
                <a:lnTo>
                  <a:pt x="61" y="637"/>
                </a:lnTo>
                <a:lnTo>
                  <a:pt x="75" y="640"/>
                </a:lnTo>
                <a:lnTo>
                  <a:pt x="753" y="640"/>
                </a:lnTo>
                <a:lnTo>
                  <a:pt x="768" y="637"/>
                </a:lnTo>
                <a:lnTo>
                  <a:pt x="780" y="628"/>
                </a:lnTo>
                <a:lnTo>
                  <a:pt x="787" y="616"/>
                </a:lnTo>
                <a:lnTo>
                  <a:pt x="790" y="602"/>
                </a:lnTo>
                <a:lnTo>
                  <a:pt x="790" y="226"/>
                </a:lnTo>
                <a:lnTo>
                  <a:pt x="37" y="226"/>
                </a:lnTo>
                <a:close/>
                <a:moveTo>
                  <a:pt x="75" y="38"/>
                </a:moveTo>
                <a:lnTo>
                  <a:pt x="61" y="40"/>
                </a:lnTo>
                <a:lnTo>
                  <a:pt x="49" y="48"/>
                </a:lnTo>
                <a:lnTo>
                  <a:pt x="41" y="60"/>
                </a:lnTo>
                <a:lnTo>
                  <a:pt x="37" y="76"/>
                </a:lnTo>
                <a:lnTo>
                  <a:pt x="37" y="188"/>
                </a:lnTo>
                <a:lnTo>
                  <a:pt x="790" y="188"/>
                </a:lnTo>
                <a:lnTo>
                  <a:pt x="790" y="150"/>
                </a:lnTo>
                <a:lnTo>
                  <a:pt x="787" y="136"/>
                </a:lnTo>
                <a:lnTo>
                  <a:pt x="780" y="124"/>
                </a:lnTo>
                <a:lnTo>
                  <a:pt x="768" y="116"/>
                </a:lnTo>
                <a:lnTo>
                  <a:pt x="753" y="112"/>
                </a:lnTo>
                <a:lnTo>
                  <a:pt x="414" y="112"/>
                </a:lnTo>
                <a:lnTo>
                  <a:pt x="388" y="111"/>
                </a:lnTo>
                <a:lnTo>
                  <a:pt x="368" y="105"/>
                </a:lnTo>
                <a:lnTo>
                  <a:pt x="351" y="97"/>
                </a:lnTo>
                <a:lnTo>
                  <a:pt x="337" y="86"/>
                </a:lnTo>
                <a:lnTo>
                  <a:pt x="325" y="76"/>
                </a:lnTo>
                <a:lnTo>
                  <a:pt x="313" y="64"/>
                </a:lnTo>
                <a:lnTo>
                  <a:pt x="303" y="54"/>
                </a:lnTo>
                <a:lnTo>
                  <a:pt x="292" y="46"/>
                </a:lnTo>
                <a:lnTo>
                  <a:pt x="279" y="39"/>
                </a:lnTo>
                <a:lnTo>
                  <a:pt x="264" y="38"/>
                </a:lnTo>
                <a:lnTo>
                  <a:pt x="75" y="38"/>
                </a:lnTo>
                <a:close/>
                <a:moveTo>
                  <a:pt x="75" y="0"/>
                </a:moveTo>
                <a:lnTo>
                  <a:pt x="264" y="0"/>
                </a:lnTo>
                <a:lnTo>
                  <a:pt x="285" y="3"/>
                </a:lnTo>
                <a:lnTo>
                  <a:pt x="300" y="8"/>
                </a:lnTo>
                <a:lnTo>
                  <a:pt x="315" y="17"/>
                </a:lnTo>
                <a:lnTo>
                  <a:pt x="328" y="26"/>
                </a:lnTo>
                <a:lnTo>
                  <a:pt x="338" y="38"/>
                </a:lnTo>
                <a:lnTo>
                  <a:pt x="350" y="48"/>
                </a:lnTo>
                <a:lnTo>
                  <a:pt x="363" y="59"/>
                </a:lnTo>
                <a:lnTo>
                  <a:pt x="376" y="68"/>
                </a:lnTo>
                <a:lnTo>
                  <a:pt x="393" y="73"/>
                </a:lnTo>
                <a:lnTo>
                  <a:pt x="414" y="76"/>
                </a:lnTo>
                <a:lnTo>
                  <a:pt x="753" y="76"/>
                </a:lnTo>
                <a:lnTo>
                  <a:pt x="777" y="80"/>
                </a:lnTo>
                <a:lnTo>
                  <a:pt x="798" y="90"/>
                </a:lnTo>
                <a:lnTo>
                  <a:pt x="814" y="106"/>
                </a:lnTo>
                <a:lnTo>
                  <a:pt x="824" y="127"/>
                </a:lnTo>
                <a:lnTo>
                  <a:pt x="828" y="150"/>
                </a:lnTo>
                <a:lnTo>
                  <a:pt x="828" y="602"/>
                </a:lnTo>
                <a:lnTo>
                  <a:pt x="824" y="626"/>
                </a:lnTo>
                <a:lnTo>
                  <a:pt x="814" y="647"/>
                </a:lnTo>
                <a:lnTo>
                  <a:pt x="798" y="664"/>
                </a:lnTo>
                <a:lnTo>
                  <a:pt x="777" y="674"/>
                </a:lnTo>
                <a:lnTo>
                  <a:pt x="753" y="678"/>
                </a:lnTo>
                <a:lnTo>
                  <a:pt x="75" y="678"/>
                </a:lnTo>
                <a:lnTo>
                  <a:pt x="51" y="674"/>
                </a:lnTo>
                <a:lnTo>
                  <a:pt x="31" y="664"/>
                </a:lnTo>
                <a:lnTo>
                  <a:pt x="15" y="647"/>
                </a:lnTo>
                <a:lnTo>
                  <a:pt x="4" y="626"/>
                </a:lnTo>
                <a:lnTo>
                  <a:pt x="0" y="602"/>
                </a:lnTo>
                <a:lnTo>
                  <a:pt x="0" y="76"/>
                </a:lnTo>
                <a:lnTo>
                  <a:pt x="4" y="51"/>
                </a:lnTo>
                <a:lnTo>
                  <a:pt x="15" y="31"/>
                </a:lnTo>
                <a:lnTo>
                  <a:pt x="31" y="14"/>
                </a:lnTo>
                <a:lnTo>
                  <a:pt x="51" y="4"/>
                </a:lnTo>
                <a:lnTo>
                  <a:pt x="75"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95" name="Freeform 4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966177" y="4936175"/>
            <a:ext cx="445595" cy="404744"/>
          </a:xfrm>
          <a:custGeom>
            <a:avLst/>
            <a:gdLst>
              <a:gd name="T0" fmla="*/ 40 w 829"/>
              <a:gd name="T1" fmla="*/ 693 h 753"/>
              <a:gd name="T2" fmla="*/ 76 w 829"/>
              <a:gd name="T3" fmla="*/ 716 h 753"/>
              <a:gd name="T4" fmla="*/ 628 w 829"/>
              <a:gd name="T5" fmla="*/ 705 h 753"/>
              <a:gd name="T6" fmla="*/ 640 w 829"/>
              <a:gd name="T7" fmla="*/ 377 h 753"/>
              <a:gd name="T8" fmla="*/ 60 w 829"/>
              <a:gd name="T9" fmla="*/ 191 h 753"/>
              <a:gd name="T10" fmla="*/ 38 w 829"/>
              <a:gd name="T11" fmla="*/ 227 h 753"/>
              <a:gd name="T12" fmla="*/ 640 w 829"/>
              <a:gd name="T13" fmla="*/ 301 h 753"/>
              <a:gd name="T14" fmla="*/ 616 w 829"/>
              <a:gd name="T15" fmla="*/ 267 h 753"/>
              <a:gd name="T16" fmla="*/ 351 w 829"/>
              <a:gd name="T17" fmla="*/ 262 h 753"/>
              <a:gd name="T18" fmla="*/ 298 w 829"/>
              <a:gd name="T19" fmla="*/ 237 h 753"/>
              <a:gd name="T20" fmla="*/ 266 w 829"/>
              <a:gd name="T21" fmla="*/ 206 h 753"/>
              <a:gd name="T22" fmla="*/ 226 w 829"/>
              <a:gd name="T23" fmla="*/ 189 h 753"/>
              <a:gd name="T24" fmla="*/ 226 w 829"/>
              <a:gd name="T25" fmla="*/ 151 h 753"/>
              <a:gd name="T26" fmla="*/ 277 w 829"/>
              <a:gd name="T27" fmla="*/ 168 h 753"/>
              <a:gd name="T28" fmla="*/ 313 w 829"/>
              <a:gd name="T29" fmla="*/ 201 h 753"/>
              <a:gd name="T30" fmla="*/ 356 w 829"/>
              <a:gd name="T31" fmla="*/ 224 h 753"/>
              <a:gd name="T32" fmla="*/ 626 w 829"/>
              <a:gd name="T33" fmla="*/ 231 h 753"/>
              <a:gd name="T34" fmla="*/ 674 w 829"/>
              <a:gd name="T35" fmla="*/ 278 h 753"/>
              <a:gd name="T36" fmla="*/ 674 w 829"/>
              <a:gd name="T37" fmla="*/ 702 h 753"/>
              <a:gd name="T38" fmla="*/ 626 w 829"/>
              <a:gd name="T39" fmla="*/ 749 h 753"/>
              <a:gd name="T40" fmla="*/ 51 w 829"/>
              <a:gd name="T41" fmla="*/ 749 h 753"/>
              <a:gd name="T42" fmla="*/ 4 w 829"/>
              <a:gd name="T43" fmla="*/ 702 h 753"/>
              <a:gd name="T44" fmla="*/ 4 w 829"/>
              <a:gd name="T45" fmla="*/ 203 h 753"/>
              <a:gd name="T46" fmla="*/ 51 w 829"/>
              <a:gd name="T47" fmla="*/ 155 h 753"/>
              <a:gd name="T48" fmla="*/ 377 w 829"/>
              <a:gd name="T49" fmla="*/ 0 h 753"/>
              <a:gd name="T50" fmla="*/ 428 w 829"/>
              <a:gd name="T51" fmla="*/ 17 h 753"/>
              <a:gd name="T52" fmla="*/ 463 w 829"/>
              <a:gd name="T53" fmla="*/ 50 h 753"/>
              <a:gd name="T54" fmla="*/ 506 w 829"/>
              <a:gd name="T55" fmla="*/ 74 h 753"/>
              <a:gd name="T56" fmla="*/ 776 w 829"/>
              <a:gd name="T57" fmla="*/ 80 h 753"/>
              <a:gd name="T58" fmla="*/ 825 w 829"/>
              <a:gd name="T59" fmla="*/ 127 h 753"/>
              <a:gd name="T60" fmla="*/ 825 w 829"/>
              <a:gd name="T61" fmla="*/ 551 h 753"/>
              <a:gd name="T62" fmla="*/ 776 w 829"/>
              <a:gd name="T63" fmla="*/ 599 h 753"/>
              <a:gd name="T64" fmla="*/ 728 w 829"/>
              <a:gd name="T65" fmla="*/ 602 h 753"/>
              <a:gd name="T66" fmla="*/ 716 w 829"/>
              <a:gd name="T67" fmla="*/ 591 h 753"/>
              <a:gd name="T68" fmla="*/ 719 w 829"/>
              <a:gd name="T69" fmla="*/ 574 h 753"/>
              <a:gd name="T70" fmla="*/ 734 w 829"/>
              <a:gd name="T71" fmla="*/ 566 h 753"/>
              <a:gd name="T72" fmla="*/ 779 w 829"/>
              <a:gd name="T73" fmla="*/ 554 h 753"/>
              <a:gd name="T74" fmla="*/ 791 w 829"/>
              <a:gd name="T75" fmla="*/ 151 h 753"/>
              <a:gd name="T76" fmla="*/ 767 w 829"/>
              <a:gd name="T77" fmla="*/ 117 h 753"/>
              <a:gd name="T78" fmla="*/ 501 w 829"/>
              <a:gd name="T79" fmla="*/ 112 h 753"/>
              <a:gd name="T80" fmla="*/ 449 w 829"/>
              <a:gd name="T81" fmla="*/ 87 h 753"/>
              <a:gd name="T82" fmla="*/ 416 w 829"/>
              <a:gd name="T83" fmla="*/ 55 h 753"/>
              <a:gd name="T84" fmla="*/ 377 w 829"/>
              <a:gd name="T85" fmla="*/ 38 h 753"/>
              <a:gd name="T86" fmla="*/ 199 w 829"/>
              <a:gd name="T87" fmla="*/ 50 h 753"/>
              <a:gd name="T88" fmla="*/ 188 w 829"/>
              <a:gd name="T89" fmla="*/ 95 h 753"/>
              <a:gd name="T90" fmla="*/ 180 w 829"/>
              <a:gd name="T91" fmla="*/ 110 h 753"/>
              <a:gd name="T92" fmla="*/ 163 w 829"/>
              <a:gd name="T93" fmla="*/ 113 h 753"/>
              <a:gd name="T94" fmla="*/ 152 w 829"/>
              <a:gd name="T95" fmla="*/ 101 h 753"/>
              <a:gd name="T96" fmla="*/ 154 w 829"/>
              <a:gd name="T97" fmla="*/ 53 h 753"/>
              <a:gd name="T98" fmla="*/ 201 w 829"/>
              <a:gd name="T99" fmla="*/ 4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29" h="753">
                <a:moveTo>
                  <a:pt x="38" y="377"/>
                </a:moveTo>
                <a:lnTo>
                  <a:pt x="38" y="678"/>
                </a:lnTo>
                <a:lnTo>
                  <a:pt x="40" y="693"/>
                </a:lnTo>
                <a:lnTo>
                  <a:pt x="48" y="705"/>
                </a:lnTo>
                <a:lnTo>
                  <a:pt x="60" y="712"/>
                </a:lnTo>
                <a:lnTo>
                  <a:pt x="76" y="716"/>
                </a:lnTo>
                <a:lnTo>
                  <a:pt x="602" y="716"/>
                </a:lnTo>
                <a:lnTo>
                  <a:pt x="616" y="712"/>
                </a:lnTo>
                <a:lnTo>
                  <a:pt x="628" y="705"/>
                </a:lnTo>
                <a:lnTo>
                  <a:pt x="637" y="693"/>
                </a:lnTo>
                <a:lnTo>
                  <a:pt x="640" y="678"/>
                </a:lnTo>
                <a:lnTo>
                  <a:pt x="640" y="377"/>
                </a:lnTo>
                <a:lnTo>
                  <a:pt x="38" y="377"/>
                </a:lnTo>
                <a:close/>
                <a:moveTo>
                  <a:pt x="76" y="189"/>
                </a:moveTo>
                <a:lnTo>
                  <a:pt x="60" y="191"/>
                </a:lnTo>
                <a:lnTo>
                  <a:pt x="48" y="201"/>
                </a:lnTo>
                <a:lnTo>
                  <a:pt x="40" y="212"/>
                </a:lnTo>
                <a:lnTo>
                  <a:pt x="38" y="227"/>
                </a:lnTo>
                <a:lnTo>
                  <a:pt x="38" y="339"/>
                </a:lnTo>
                <a:lnTo>
                  <a:pt x="640" y="339"/>
                </a:lnTo>
                <a:lnTo>
                  <a:pt x="640" y="301"/>
                </a:lnTo>
                <a:lnTo>
                  <a:pt x="637" y="287"/>
                </a:lnTo>
                <a:lnTo>
                  <a:pt x="628" y="275"/>
                </a:lnTo>
                <a:lnTo>
                  <a:pt x="616" y="267"/>
                </a:lnTo>
                <a:lnTo>
                  <a:pt x="602" y="265"/>
                </a:lnTo>
                <a:lnTo>
                  <a:pt x="377" y="265"/>
                </a:lnTo>
                <a:lnTo>
                  <a:pt x="351" y="262"/>
                </a:lnTo>
                <a:lnTo>
                  <a:pt x="330" y="257"/>
                </a:lnTo>
                <a:lnTo>
                  <a:pt x="313" y="248"/>
                </a:lnTo>
                <a:lnTo>
                  <a:pt x="298" y="237"/>
                </a:lnTo>
                <a:lnTo>
                  <a:pt x="286" y="227"/>
                </a:lnTo>
                <a:lnTo>
                  <a:pt x="276" y="215"/>
                </a:lnTo>
                <a:lnTo>
                  <a:pt x="266" y="206"/>
                </a:lnTo>
                <a:lnTo>
                  <a:pt x="254" y="197"/>
                </a:lnTo>
                <a:lnTo>
                  <a:pt x="241" y="191"/>
                </a:lnTo>
                <a:lnTo>
                  <a:pt x="226" y="189"/>
                </a:lnTo>
                <a:lnTo>
                  <a:pt x="76" y="189"/>
                </a:lnTo>
                <a:close/>
                <a:moveTo>
                  <a:pt x="76" y="151"/>
                </a:moveTo>
                <a:lnTo>
                  <a:pt x="226" y="151"/>
                </a:lnTo>
                <a:lnTo>
                  <a:pt x="246" y="153"/>
                </a:lnTo>
                <a:lnTo>
                  <a:pt x="263" y="159"/>
                </a:lnTo>
                <a:lnTo>
                  <a:pt x="277" y="168"/>
                </a:lnTo>
                <a:lnTo>
                  <a:pt x="289" y="178"/>
                </a:lnTo>
                <a:lnTo>
                  <a:pt x="301" y="189"/>
                </a:lnTo>
                <a:lnTo>
                  <a:pt x="313" y="201"/>
                </a:lnTo>
                <a:lnTo>
                  <a:pt x="324" y="210"/>
                </a:lnTo>
                <a:lnTo>
                  <a:pt x="339" y="219"/>
                </a:lnTo>
                <a:lnTo>
                  <a:pt x="356" y="224"/>
                </a:lnTo>
                <a:lnTo>
                  <a:pt x="377" y="227"/>
                </a:lnTo>
                <a:lnTo>
                  <a:pt x="602" y="227"/>
                </a:lnTo>
                <a:lnTo>
                  <a:pt x="626" y="231"/>
                </a:lnTo>
                <a:lnTo>
                  <a:pt x="647" y="241"/>
                </a:lnTo>
                <a:lnTo>
                  <a:pt x="662" y="257"/>
                </a:lnTo>
                <a:lnTo>
                  <a:pt x="674" y="278"/>
                </a:lnTo>
                <a:lnTo>
                  <a:pt x="678" y="301"/>
                </a:lnTo>
                <a:lnTo>
                  <a:pt x="678" y="678"/>
                </a:lnTo>
                <a:lnTo>
                  <a:pt x="674" y="702"/>
                </a:lnTo>
                <a:lnTo>
                  <a:pt x="662" y="723"/>
                </a:lnTo>
                <a:lnTo>
                  <a:pt x="647" y="739"/>
                </a:lnTo>
                <a:lnTo>
                  <a:pt x="626" y="749"/>
                </a:lnTo>
                <a:lnTo>
                  <a:pt x="602" y="753"/>
                </a:lnTo>
                <a:lnTo>
                  <a:pt x="76" y="753"/>
                </a:lnTo>
                <a:lnTo>
                  <a:pt x="51" y="749"/>
                </a:lnTo>
                <a:lnTo>
                  <a:pt x="31" y="739"/>
                </a:lnTo>
                <a:lnTo>
                  <a:pt x="14" y="723"/>
                </a:lnTo>
                <a:lnTo>
                  <a:pt x="4" y="702"/>
                </a:lnTo>
                <a:lnTo>
                  <a:pt x="0" y="678"/>
                </a:lnTo>
                <a:lnTo>
                  <a:pt x="0" y="227"/>
                </a:lnTo>
                <a:lnTo>
                  <a:pt x="4" y="203"/>
                </a:lnTo>
                <a:lnTo>
                  <a:pt x="14" y="182"/>
                </a:lnTo>
                <a:lnTo>
                  <a:pt x="31" y="165"/>
                </a:lnTo>
                <a:lnTo>
                  <a:pt x="51" y="155"/>
                </a:lnTo>
                <a:lnTo>
                  <a:pt x="76" y="151"/>
                </a:lnTo>
                <a:close/>
                <a:moveTo>
                  <a:pt x="226" y="0"/>
                </a:moveTo>
                <a:lnTo>
                  <a:pt x="377" y="0"/>
                </a:lnTo>
                <a:lnTo>
                  <a:pt x="396" y="3"/>
                </a:lnTo>
                <a:lnTo>
                  <a:pt x="414" y="8"/>
                </a:lnTo>
                <a:lnTo>
                  <a:pt x="428" y="17"/>
                </a:lnTo>
                <a:lnTo>
                  <a:pt x="440" y="28"/>
                </a:lnTo>
                <a:lnTo>
                  <a:pt x="451" y="38"/>
                </a:lnTo>
                <a:lnTo>
                  <a:pt x="463" y="50"/>
                </a:lnTo>
                <a:lnTo>
                  <a:pt x="475" y="59"/>
                </a:lnTo>
                <a:lnTo>
                  <a:pt x="489" y="68"/>
                </a:lnTo>
                <a:lnTo>
                  <a:pt x="506" y="74"/>
                </a:lnTo>
                <a:lnTo>
                  <a:pt x="527" y="76"/>
                </a:lnTo>
                <a:lnTo>
                  <a:pt x="753" y="76"/>
                </a:lnTo>
                <a:lnTo>
                  <a:pt x="776" y="80"/>
                </a:lnTo>
                <a:lnTo>
                  <a:pt x="797" y="91"/>
                </a:lnTo>
                <a:lnTo>
                  <a:pt x="814" y="106"/>
                </a:lnTo>
                <a:lnTo>
                  <a:pt x="825" y="127"/>
                </a:lnTo>
                <a:lnTo>
                  <a:pt x="829" y="151"/>
                </a:lnTo>
                <a:lnTo>
                  <a:pt x="829" y="528"/>
                </a:lnTo>
                <a:lnTo>
                  <a:pt x="825" y="551"/>
                </a:lnTo>
                <a:lnTo>
                  <a:pt x="814" y="572"/>
                </a:lnTo>
                <a:lnTo>
                  <a:pt x="797" y="588"/>
                </a:lnTo>
                <a:lnTo>
                  <a:pt x="776" y="599"/>
                </a:lnTo>
                <a:lnTo>
                  <a:pt x="753" y="602"/>
                </a:lnTo>
                <a:lnTo>
                  <a:pt x="734" y="602"/>
                </a:lnTo>
                <a:lnTo>
                  <a:pt x="728" y="602"/>
                </a:lnTo>
                <a:lnTo>
                  <a:pt x="723" y="600"/>
                </a:lnTo>
                <a:lnTo>
                  <a:pt x="719" y="596"/>
                </a:lnTo>
                <a:lnTo>
                  <a:pt x="716" y="591"/>
                </a:lnTo>
                <a:lnTo>
                  <a:pt x="715" y="584"/>
                </a:lnTo>
                <a:lnTo>
                  <a:pt x="716" y="578"/>
                </a:lnTo>
                <a:lnTo>
                  <a:pt x="719" y="574"/>
                </a:lnTo>
                <a:lnTo>
                  <a:pt x="723" y="568"/>
                </a:lnTo>
                <a:lnTo>
                  <a:pt x="728" y="566"/>
                </a:lnTo>
                <a:lnTo>
                  <a:pt x="734" y="566"/>
                </a:lnTo>
                <a:lnTo>
                  <a:pt x="753" y="566"/>
                </a:lnTo>
                <a:lnTo>
                  <a:pt x="767" y="562"/>
                </a:lnTo>
                <a:lnTo>
                  <a:pt x="779" y="554"/>
                </a:lnTo>
                <a:lnTo>
                  <a:pt x="788" y="542"/>
                </a:lnTo>
                <a:lnTo>
                  <a:pt x="791" y="528"/>
                </a:lnTo>
                <a:lnTo>
                  <a:pt x="791" y="151"/>
                </a:lnTo>
                <a:lnTo>
                  <a:pt x="788" y="136"/>
                </a:lnTo>
                <a:lnTo>
                  <a:pt x="779" y="125"/>
                </a:lnTo>
                <a:lnTo>
                  <a:pt x="767" y="117"/>
                </a:lnTo>
                <a:lnTo>
                  <a:pt x="753" y="114"/>
                </a:lnTo>
                <a:lnTo>
                  <a:pt x="527" y="114"/>
                </a:lnTo>
                <a:lnTo>
                  <a:pt x="501" y="112"/>
                </a:lnTo>
                <a:lnTo>
                  <a:pt x="480" y="106"/>
                </a:lnTo>
                <a:lnTo>
                  <a:pt x="463" y="97"/>
                </a:lnTo>
                <a:lnTo>
                  <a:pt x="449" y="87"/>
                </a:lnTo>
                <a:lnTo>
                  <a:pt x="437" y="76"/>
                </a:lnTo>
                <a:lnTo>
                  <a:pt x="427" y="64"/>
                </a:lnTo>
                <a:lnTo>
                  <a:pt x="416" y="55"/>
                </a:lnTo>
                <a:lnTo>
                  <a:pt x="404" y="46"/>
                </a:lnTo>
                <a:lnTo>
                  <a:pt x="391" y="41"/>
                </a:lnTo>
                <a:lnTo>
                  <a:pt x="377" y="38"/>
                </a:lnTo>
                <a:lnTo>
                  <a:pt x="226" y="38"/>
                </a:lnTo>
                <a:lnTo>
                  <a:pt x="211" y="41"/>
                </a:lnTo>
                <a:lnTo>
                  <a:pt x="199" y="50"/>
                </a:lnTo>
                <a:lnTo>
                  <a:pt x="191" y="62"/>
                </a:lnTo>
                <a:lnTo>
                  <a:pt x="188" y="76"/>
                </a:lnTo>
                <a:lnTo>
                  <a:pt x="188" y="95"/>
                </a:lnTo>
                <a:lnTo>
                  <a:pt x="187" y="101"/>
                </a:lnTo>
                <a:lnTo>
                  <a:pt x="184" y="106"/>
                </a:lnTo>
                <a:lnTo>
                  <a:pt x="180" y="110"/>
                </a:lnTo>
                <a:lnTo>
                  <a:pt x="175" y="113"/>
                </a:lnTo>
                <a:lnTo>
                  <a:pt x="169" y="114"/>
                </a:lnTo>
                <a:lnTo>
                  <a:pt x="163" y="113"/>
                </a:lnTo>
                <a:lnTo>
                  <a:pt x="158" y="110"/>
                </a:lnTo>
                <a:lnTo>
                  <a:pt x="154" y="106"/>
                </a:lnTo>
                <a:lnTo>
                  <a:pt x="152" y="101"/>
                </a:lnTo>
                <a:lnTo>
                  <a:pt x="150" y="95"/>
                </a:lnTo>
                <a:lnTo>
                  <a:pt x="150" y="76"/>
                </a:lnTo>
                <a:lnTo>
                  <a:pt x="154" y="53"/>
                </a:lnTo>
                <a:lnTo>
                  <a:pt x="165" y="32"/>
                </a:lnTo>
                <a:lnTo>
                  <a:pt x="182" y="15"/>
                </a:lnTo>
                <a:lnTo>
                  <a:pt x="201" y="4"/>
                </a:lnTo>
                <a:lnTo>
                  <a:pt x="22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96" name="Freeform 4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809770" y="4956330"/>
            <a:ext cx="444521" cy="364431"/>
          </a:xfrm>
          <a:custGeom>
            <a:avLst/>
            <a:gdLst>
              <a:gd name="T0" fmla="*/ 605 w 827"/>
              <a:gd name="T1" fmla="*/ 422 h 678"/>
              <a:gd name="T2" fmla="*/ 605 w 827"/>
              <a:gd name="T3" fmla="*/ 444 h 678"/>
              <a:gd name="T4" fmla="*/ 627 w 827"/>
              <a:gd name="T5" fmla="*/ 451 h 678"/>
              <a:gd name="T6" fmla="*/ 639 w 827"/>
              <a:gd name="T7" fmla="*/ 434 h 678"/>
              <a:gd name="T8" fmla="*/ 627 w 827"/>
              <a:gd name="T9" fmla="*/ 415 h 678"/>
              <a:gd name="T10" fmla="*/ 402 w 827"/>
              <a:gd name="T11" fmla="*/ 418 h 678"/>
              <a:gd name="T12" fmla="*/ 395 w 827"/>
              <a:gd name="T13" fmla="*/ 439 h 678"/>
              <a:gd name="T14" fmla="*/ 413 w 827"/>
              <a:gd name="T15" fmla="*/ 452 h 678"/>
              <a:gd name="T16" fmla="*/ 432 w 827"/>
              <a:gd name="T17" fmla="*/ 439 h 678"/>
              <a:gd name="T18" fmla="*/ 424 w 827"/>
              <a:gd name="T19" fmla="*/ 418 h 678"/>
              <a:gd name="T20" fmla="*/ 200 w 827"/>
              <a:gd name="T21" fmla="*/ 415 h 678"/>
              <a:gd name="T22" fmla="*/ 187 w 827"/>
              <a:gd name="T23" fmla="*/ 434 h 678"/>
              <a:gd name="T24" fmla="*/ 200 w 827"/>
              <a:gd name="T25" fmla="*/ 451 h 678"/>
              <a:gd name="T26" fmla="*/ 221 w 827"/>
              <a:gd name="T27" fmla="*/ 444 h 678"/>
              <a:gd name="T28" fmla="*/ 221 w 827"/>
              <a:gd name="T29" fmla="*/ 422 h 678"/>
              <a:gd name="T30" fmla="*/ 620 w 827"/>
              <a:gd name="T31" fmla="*/ 377 h 678"/>
              <a:gd name="T32" fmla="*/ 674 w 827"/>
              <a:gd name="T33" fmla="*/ 415 h 678"/>
              <a:gd name="T34" fmla="*/ 654 w 827"/>
              <a:gd name="T35" fmla="*/ 479 h 678"/>
              <a:gd name="T36" fmla="*/ 588 w 827"/>
              <a:gd name="T37" fmla="*/ 479 h 678"/>
              <a:gd name="T38" fmla="*/ 567 w 827"/>
              <a:gd name="T39" fmla="*/ 415 h 678"/>
              <a:gd name="T40" fmla="*/ 620 w 827"/>
              <a:gd name="T41" fmla="*/ 377 h 678"/>
              <a:gd name="T42" fmla="*/ 459 w 827"/>
              <a:gd name="T43" fmla="*/ 400 h 678"/>
              <a:gd name="T44" fmla="*/ 459 w 827"/>
              <a:gd name="T45" fmla="*/ 466 h 678"/>
              <a:gd name="T46" fmla="*/ 395 w 827"/>
              <a:gd name="T47" fmla="*/ 487 h 678"/>
              <a:gd name="T48" fmla="*/ 357 w 827"/>
              <a:gd name="T49" fmla="*/ 434 h 678"/>
              <a:gd name="T50" fmla="*/ 395 w 827"/>
              <a:gd name="T51" fmla="*/ 380 h 678"/>
              <a:gd name="T52" fmla="*/ 239 w 827"/>
              <a:gd name="T53" fmla="*/ 388 h 678"/>
              <a:gd name="T54" fmla="*/ 260 w 827"/>
              <a:gd name="T55" fmla="*/ 451 h 678"/>
              <a:gd name="T56" fmla="*/ 206 w 827"/>
              <a:gd name="T57" fmla="*/ 490 h 678"/>
              <a:gd name="T58" fmla="*/ 153 w 827"/>
              <a:gd name="T59" fmla="*/ 451 h 678"/>
              <a:gd name="T60" fmla="*/ 172 w 827"/>
              <a:gd name="T61" fmla="*/ 388 h 678"/>
              <a:gd name="T62" fmla="*/ 36 w 827"/>
              <a:gd name="T63" fmla="*/ 602 h 678"/>
              <a:gd name="T64" fmla="*/ 74 w 827"/>
              <a:gd name="T65" fmla="*/ 640 h 678"/>
              <a:gd name="T66" fmla="*/ 787 w 827"/>
              <a:gd name="T67" fmla="*/ 617 h 678"/>
              <a:gd name="T68" fmla="*/ 74 w 827"/>
              <a:gd name="T69" fmla="*/ 38 h 678"/>
              <a:gd name="T70" fmla="*/ 36 w 827"/>
              <a:gd name="T71" fmla="*/ 76 h 678"/>
              <a:gd name="T72" fmla="*/ 787 w 827"/>
              <a:gd name="T73" fmla="*/ 136 h 678"/>
              <a:gd name="T74" fmla="*/ 413 w 827"/>
              <a:gd name="T75" fmla="*/ 113 h 678"/>
              <a:gd name="T76" fmla="*/ 336 w 827"/>
              <a:gd name="T77" fmla="*/ 87 h 678"/>
              <a:gd name="T78" fmla="*/ 292 w 827"/>
              <a:gd name="T79" fmla="*/ 46 h 678"/>
              <a:gd name="T80" fmla="*/ 74 w 827"/>
              <a:gd name="T81" fmla="*/ 0 h 678"/>
              <a:gd name="T82" fmla="*/ 314 w 827"/>
              <a:gd name="T83" fmla="*/ 17 h 678"/>
              <a:gd name="T84" fmla="*/ 362 w 827"/>
              <a:gd name="T85" fmla="*/ 59 h 678"/>
              <a:gd name="T86" fmla="*/ 753 w 827"/>
              <a:gd name="T87" fmla="*/ 76 h 678"/>
              <a:gd name="T88" fmla="*/ 823 w 827"/>
              <a:gd name="T89" fmla="*/ 127 h 678"/>
              <a:gd name="T90" fmla="*/ 813 w 827"/>
              <a:gd name="T91" fmla="*/ 647 h 678"/>
              <a:gd name="T92" fmla="*/ 74 w 827"/>
              <a:gd name="T93" fmla="*/ 678 h 678"/>
              <a:gd name="T94" fmla="*/ 3 w 827"/>
              <a:gd name="T95" fmla="*/ 626 h 678"/>
              <a:gd name="T96" fmla="*/ 14 w 827"/>
              <a:gd name="T97" fmla="*/ 32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7" h="678">
                <a:moveTo>
                  <a:pt x="620" y="414"/>
                </a:moveTo>
                <a:lnTo>
                  <a:pt x="615" y="415"/>
                </a:lnTo>
                <a:lnTo>
                  <a:pt x="610" y="418"/>
                </a:lnTo>
                <a:lnTo>
                  <a:pt x="605" y="422"/>
                </a:lnTo>
                <a:lnTo>
                  <a:pt x="602" y="427"/>
                </a:lnTo>
                <a:lnTo>
                  <a:pt x="602" y="434"/>
                </a:lnTo>
                <a:lnTo>
                  <a:pt x="602" y="439"/>
                </a:lnTo>
                <a:lnTo>
                  <a:pt x="605" y="444"/>
                </a:lnTo>
                <a:lnTo>
                  <a:pt x="610" y="448"/>
                </a:lnTo>
                <a:lnTo>
                  <a:pt x="615" y="451"/>
                </a:lnTo>
                <a:lnTo>
                  <a:pt x="620" y="452"/>
                </a:lnTo>
                <a:lnTo>
                  <a:pt x="627" y="451"/>
                </a:lnTo>
                <a:lnTo>
                  <a:pt x="632" y="448"/>
                </a:lnTo>
                <a:lnTo>
                  <a:pt x="636" y="444"/>
                </a:lnTo>
                <a:lnTo>
                  <a:pt x="639" y="439"/>
                </a:lnTo>
                <a:lnTo>
                  <a:pt x="639" y="434"/>
                </a:lnTo>
                <a:lnTo>
                  <a:pt x="639" y="427"/>
                </a:lnTo>
                <a:lnTo>
                  <a:pt x="636" y="422"/>
                </a:lnTo>
                <a:lnTo>
                  <a:pt x="632" y="418"/>
                </a:lnTo>
                <a:lnTo>
                  <a:pt x="627" y="415"/>
                </a:lnTo>
                <a:lnTo>
                  <a:pt x="620" y="414"/>
                </a:lnTo>
                <a:close/>
                <a:moveTo>
                  <a:pt x="413" y="414"/>
                </a:moveTo>
                <a:lnTo>
                  <a:pt x="407" y="415"/>
                </a:lnTo>
                <a:lnTo>
                  <a:pt x="402" y="418"/>
                </a:lnTo>
                <a:lnTo>
                  <a:pt x="398" y="422"/>
                </a:lnTo>
                <a:lnTo>
                  <a:pt x="395" y="427"/>
                </a:lnTo>
                <a:lnTo>
                  <a:pt x="395" y="434"/>
                </a:lnTo>
                <a:lnTo>
                  <a:pt x="395" y="439"/>
                </a:lnTo>
                <a:lnTo>
                  <a:pt x="398" y="444"/>
                </a:lnTo>
                <a:lnTo>
                  <a:pt x="402" y="448"/>
                </a:lnTo>
                <a:lnTo>
                  <a:pt x="407" y="451"/>
                </a:lnTo>
                <a:lnTo>
                  <a:pt x="413" y="452"/>
                </a:lnTo>
                <a:lnTo>
                  <a:pt x="419" y="451"/>
                </a:lnTo>
                <a:lnTo>
                  <a:pt x="424" y="448"/>
                </a:lnTo>
                <a:lnTo>
                  <a:pt x="429" y="444"/>
                </a:lnTo>
                <a:lnTo>
                  <a:pt x="432" y="439"/>
                </a:lnTo>
                <a:lnTo>
                  <a:pt x="432" y="434"/>
                </a:lnTo>
                <a:lnTo>
                  <a:pt x="432" y="427"/>
                </a:lnTo>
                <a:lnTo>
                  <a:pt x="429" y="422"/>
                </a:lnTo>
                <a:lnTo>
                  <a:pt x="424" y="418"/>
                </a:lnTo>
                <a:lnTo>
                  <a:pt x="419" y="415"/>
                </a:lnTo>
                <a:lnTo>
                  <a:pt x="413" y="414"/>
                </a:lnTo>
                <a:close/>
                <a:moveTo>
                  <a:pt x="206" y="414"/>
                </a:moveTo>
                <a:lnTo>
                  <a:pt x="200" y="415"/>
                </a:lnTo>
                <a:lnTo>
                  <a:pt x="195" y="418"/>
                </a:lnTo>
                <a:lnTo>
                  <a:pt x="191" y="422"/>
                </a:lnTo>
                <a:lnTo>
                  <a:pt x="188" y="427"/>
                </a:lnTo>
                <a:lnTo>
                  <a:pt x="187" y="434"/>
                </a:lnTo>
                <a:lnTo>
                  <a:pt x="188" y="439"/>
                </a:lnTo>
                <a:lnTo>
                  <a:pt x="191" y="444"/>
                </a:lnTo>
                <a:lnTo>
                  <a:pt x="195" y="448"/>
                </a:lnTo>
                <a:lnTo>
                  <a:pt x="200" y="451"/>
                </a:lnTo>
                <a:lnTo>
                  <a:pt x="206" y="452"/>
                </a:lnTo>
                <a:lnTo>
                  <a:pt x="212" y="451"/>
                </a:lnTo>
                <a:lnTo>
                  <a:pt x="217" y="448"/>
                </a:lnTo>
                <a:lnTo>
                  <a:pt x="221" y="444"/>
                </a:lnTo>
                <a:lnTo>
                  <a:pt x="223" y="439"/>
                </a:lnTo>
                <a:lnTo>
                  <a:pt x="225" y="434"/>
                </a:lnTo>
                <a:lnTo>
                  <a:pt x="223" y="427"/>
                </a:lnTo>
                <a:lnTo>
                  <a:pt x="221" y="422"/>
                </a:lnTo>
                <a:lnTo>
                  <a:pt x="217" y="418"/>
                </a:lnTo>
                <a:lnTo>
                  <a:pt x="212" y="415"/>
                </a:lnTo>
                <a:lnTo>
                  <a:pt x="206" y="414"/>
                </a:lnTo>
                <a:close/>
                <a:moveTo>
                  <a:pt x="620" y="377"/>
                </a:moveTo>
                <a:lnTo>
                  <a:pt x="639" y="380"/>
                </a:lnTo>
                <a:lnTo>
                  <a:pt x="654" y="388"/>
                </a:lnTo>
                <a:lnTo>
                  <a:pt x="666" y="400"/>
                </a:lnTo>
                <a:lnTo>
                  <a:pt x="674" y="415"/>
                </a:lnTo>
                <a:lnTo>
                  <a:pt x="677" y="434"/>
                </a:lnTo>
                <a:lnTo>
                  <a:pt x="674" y="451"/>
                </a:lnTo>
                <a:lnTo>
                  <a:pt x="666" y="466"/>
                </a:lnTo>
                <a:lnTo>
                  <a:pt x="654" y="479"/>
                </a:lnTo>
                <a:lnTo>
                  <a:pt x="639" y="487"/>
                </a:lnTo>
                <a:lnTo>
                  <a:pt x="620" y="490"/>
                </a:lnTo>
                <a:lnTo>
                  <a:pt x="602" y="487"/>
                </a:lnTo>
                <a:lnTo>
                  <a:pt x="588" y="479"/>
                </a:lnTo>
                <a:lnTo>
                  <a:pt x="574" y="466"/>
                </a:lnTo>
                <a:lnTo>
                  <a:pt x="567" y="451"/>
                </a:lnTo>
                <a:lnTo>
                  <a:pt x="564" y="434"/>
                </a:lnTo>
                <a:lnTo>
                  <a:pt x="567" y="415"/>
                </a:lnTo>
                <a:lnTo>
                  <a:pt x="574" y="400"/>
                </a:lnTo>
                <a:lnTo>
                  <a:pt x="588" y="388"/>
                </a:lnTo>
                <a:lnTo>
                  <a:pt x="602" y="380"/>
                </a:lnTo>
                <a:lnTo>
                  <a:pt x="620" y="377"/>
                </a:lnTo>
                <a:close/>
                <a:moveTo>
                  <a:pt x="413" y="377"/>
                </a:moveTo>
                <a:lnTo>
                  <a:pt x="432" y="380"/>
                </a:lnTo>
                <a:lnTo>
                  <a:pt x="446" y="388"/>
                </a:lnTo>
                <a:lnTo>
                  <a:pt x="459" y="400"/>
                </a:lnTo>
                <a:lnTo>
                  <a:pt x="467" y="415"/>
                </a:lnTo>
                <a:lnTo>
                  <a:pt x="470" y="434"/>
                </a:lnTo>
                <a:lnTo>
                  <a:pt x="467" y="451"/>
                </a:lnTo>
                <a:lnTo>
                  <a:pt x="459" y="466"/>
                </a:lnTo>
                <a:lnTo>
                  <a:pt x="446" y="479"/>
                </a:lnTo>
                <a:lnTo>
                  <a:pt x="432" y="487"/>
                </a:lnTo>
                <a:lnTo>
                  <a:pt x="413" y="490"/>
                </a:lnTo>
                <a:lnTo>
                  <a:pt x="395" y="487"/>
                </a:lnTo>
                <a:lnTo>
                  <a:pt x="379" y="479"/>
                </a:lnTo>
                <a:lnTo>
                  <a:pt x="368" y="466"/>
                </a:lnTo>
                <a:lnTo>
                  <a:pt x="360" y="451"/>
                </a:lnTo>
                <a:lnTo>
                  <a:pt x="357" y="434"/>
                </a:lnTo>
                <a:lnTo>
                  <a:pt x="360" y="415"/>
                </a:lnTo>
                <a:lnTo>
                  <a:pt x="368" y="400"/>
                </a:lnTo>
                <a:lnTo>
                  <a:pt x="379" y="388"/>
                </a:lnTo>
                <a:lnTo>
                  <a:pt x="395" y="380"/>
                </a:lnTo>
                <a:lnTo>
                  <a:pt x="413" y="377"/>
                </a:lnTo>
                <a:close/>
                <a:moveTo>
                  <a:pt x="206" y="377"/>
                </a:moveTo>
                <a:lnTo>
                  <a:pt x="223" y="380"/>
                </a:lnTo>
                <a:lnTo>
                  <a:pt x="239" y="388"/>
                </a:lnTo>
                <a:lnTo>
                  <a:pt x="252" y="400"/>
                </a:lnTo>
                <a:lnTo>
                  <a:pt x="260" y="415"/>
                </a:lnTo>
                <a:lnTo>
                  <a:pt x="263" y="434"/>
                </a:lnTo>
                <a:lnTo>
                  <a:pt x="260" y="451"/>
                </a:lnTo>
                <a:lnTo>
                  <a:pt x="252" y="466"/>
                </a:lnTo>
                <a:lnTo>
                  <a:pt x="239" y="479"/>
                </a:lnTo>
                <a:lnTo>
                  <a:pt x="223" y="487"/>
                </a:lnTo>
                <a:lnTo>
                  <a:pt x="206" y="490"/>
                </a:lnTo>
                <a:lnTo>
                  <a:pt x="188" y="487"/>
                </a:lnTo>
                <a:lnTo>
                  <a:pt x="172" y="479"/>
                </a:lnTo>
                <a:lnTo>
                  <a:pt x="161" y="466"/>
                </a:lnTo>
                <a:lnTo>
                  <a:pt x="153" y="451"/>
                </a:lnTo>
                <a:lnTo>
                  <a:pt x="150" y="434"/>
                </a:lnTo>
                <a:lnTo>
                  <a:pt x="153" y="415"/>
                </a:lnTo>
                <a:lnTo>
                  <a:pt x="161" y="400"/>
                </a:lnTo>
                <a:lnTo>
                  <a:pt x="172" y="388"/>
                </a:lnTo>
                <a:lnTo>
                  <a:pt x="188" y="380"/>
                </a:lnTo>
                <a:lnTo>
                  <a:pt x="206" y="377"/>
                </a:lnTo>
                <a:close/>
                <a:moveTo>
                  <a:pt x="36" y="227"/>
                </a:moveTo>
                <a:lnTo>
                  <a:pt x="36" y="602"/>
                </a:lnTo>
                <a:lnTo>
                  <a:pt x="40" y="617"/>
                </a:lnTo>
                <a:lnTo>
                  <a:pt x="48" y="629"/>
                </a:lnTo>
                <a:lnTo>
                  <a:pt x="60" y="638"/>
                </a:lnTo>
                <a:lnTo>
                  <a:pt x="74" y="640"/>
                </a:lnTo>
                <a:lnTo>
                  <a:pt x="753" y="640"/>
                </a:lnTo>
                <a:lnTo>
                  <a:pt x="767" y="638"/>
                </a:lnTo>
                <a:lnTo>
                  <a:pt x="779" y="629"/>
                </a:lnTo>
                <a:lnTo>
                  <a:pt x="787" y="617"/>
                </a:lnTo>
                <a:lnTo>
                  <a:pt x="789" y="602"/>
                </a:lnTo>
                <a:lnTo>
                  <a:pt x="789" y="227"/>
                </a:lnTo>
                <a:lnTo>
                  <a:pt x="36" y="227"/>
                </a:lnTo>
                <a:close/>
                <a:moveTo>
                  <a:pt x="74" y="38"/>
                </a:moveTo>
                <a:lnTo>
                  <a:pt x="60" y="41"/>
                </a:lnTo>
                <a:lnTo>
                  <a:pt x="48" y="49"/>
                </a:lnTo>
                <a:lnTo>
                  <a:pt x="40" y="60"/>
                </a:lnTo>
                <a:lnTo>
                  <a:pt x="36" y="76"/>
                </a:lnTo>
                <a:lnTo>
                  <a:pt x="36" y="189"/>
                </a:lnTo>
                <a:lnTo>
                  <a:pt x="789" y="189"/>
                </a:lnTo>
                <a:lnTo>
                  <a:pt x="789" y="151"/>
                </a:lnTo>
                <a:lnTo>
                  <a:pt x="787" y="136"/>
                </a:lnTo>
                <a:lnTo>
                  <a:pt x="779" y="125"/>
                </a:lnTo>
                <a:lnTo>
                  <a:pt x="767" y="117"/>
                </a:lnTo>
                <a:lnTo>
                  <a:pt x="753" y="113"/>
                </a:lnTo>
                <a:lnTo>
                  <a:pt x="413" y="113"/>
                </a:lnTo>
                <a:lnTo>
                  <a:pt x="387" y="112"/>
                </a:lnTo>
                <a:lnTo>
                  <a:pt x="366" y="105"/>
                </a:lnTo>
                <a:lnTo>
                  <a:pt x="351" y="97"/>
                </a:lnTo>
                <a:lnTo>
                  <a:pt x="336" y="87"/>
                </a:lnTo>
                <a:lnTo>
                  <a:pt x="324" y="76"/>
                </a:lnTo>
                <a:lnTo>
                  <a:pt x="313" y="64"/>
                </a:lnTo>
                <a:lnTo>
                  <a:pt x="302" y="54"/>
                </a:lnTo>
                <a:lnTo>
                  <a:pt x="292" y="46"/>
                </a:lnTo>
                <a:lnTo>
                  <a:pt x="278" y="40"/>
                </a:lnTo>
                <a:lnTo>
                  <a:pt x="263" y="38"/>
                </a:lnTo>
                <a:lnTo>
                  <a:pt x="74" y="38"/>
                </a:lnTo>
                <a:close/>
                <a:moveTo>
                  <a:pt x="74" y="0"/>
                </a:moveTo>
                <a:lnTo>
                  <a:pt x="263" y="0"/>
                </a:lnTo>
                <a:lnTo>
                  <a:pt x="284" y="3"/>
                </a:lnTo>
                <a:lnTo>
                  <a:pt x="299" y="8"/>
                </a:lnTo>
                <a:lnTo>
                  <a:pt x="314" y="17"/>
                </a:lnTo>
                <a:lnTo>
                  <a:pt x="327" y="26"/>
                </a:lnTo>
                <a:lnTo>
                  <a:pt x="337" y="38"/>
                </a:lnTo>
                <a:lnTo>
                  <a:pt x="349" y="49"/>
                </a:lnTo>
                <a:lnTo>
                  <a:pt x="362" y="59"/>
                </a:lnTo>
                <a:lnTo>
                  <a:pt x="375" y="68"/>
                </a:lnTo>
                <a:lnTo>
                  <a:pt x="392" y="74"/>
                </a:lnTo>
                <a:lnTo>
                  <a:pt x="413" y="76"/>
                </a:lnTo>
                <a:lnTo>
                  <a:pt x="753" y="76"/>
                </a:lnTo>
                <a:lnTo>
                  <a:pt x="776" y="80"/>
                </a:lnTo>
                <a:lnTo>
                  <a:pt x="797" y="91"/>
                </a:lnTo>
                <a:lnTo>
                  <a:pt x="813" y="106"/>
                </a:lnTo>
                <a:lnTo>
                  <a:pt x="823" y="127"/>
                </a:lnTo>
                <a:lnTo>
                  <a:pt x="827" y="151"/>
                </a:lnTo>
                <a:lnTo>
                  <a:pt x="827" y="602"/>
                </a:lnTo>
                <a:lnTo>
                  <a:pt x="823" y="626"/>
                </a:lnTo>
                <a:lnTo>
                  <a:pt x="813" y="647"/>
                </a:lnTo>
                <a:lnTo>
                  <a:pt x="797" y="664"/>
                </a:lnTo>
                <a:lnTo>
                  <a:pt x="776" y="674"/>
                </a:lnTo>
                <a:lnTo>
                  <a:pt x="753" y="678"/>
                </a:lnTo>
                <a:lnTo>
                  <a:pt x="74" y="678"/>
                </a:lnTo>
                <a:lnTo>
                  <a:pt x="51" y="674"/>
                </a:lnTo>
                <a:lnTo>
                  <a:pt x="30" y="664"/>
                </a:lnTo>
                <a:lnTo>
                  <a:pt x="14" y="647"/>
                </a:lnTo>
                <a:lnTo>
                  <a:pt x="3" y="626"/>
                </a:lnTo>
                <a:lnTo>
                  <a:pt x="0" y="602"/>
                </a:lnTo>
                <a:lnTo>
                  <a:pt x="0" y="76"/>
                </a:lnTo>
                <a:lnTo>
                  <a:pt x="3" y="51"/>
                </a:lnTo>
                <a:lnTo>
                  <a:pt x="14" y="32"/>
                </a:lnTo>
                <a:lnTo>
                  <a:pt x="30" y="15"/>
                </a:lnTo>
                <a:lnTo>
                  <a:pt x="51" y="4"/>
                </a:lnTo>
                <a:lnTo>
                  <a:pt x="7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97" name="Freeform 4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652288" y="4916287"/>
            <a:ext cx="445595" cy="444521"/>
          </a:xfrm>
          <a:custGeom>
            <a:avLst/>
            <a:gdLst>
              <a:gd name="T0" fmla="*/ 373 w 829"/>
              <a:gd name="T1" fmla="*/ 239 h 827"/>
              <a:gd name="T2" fmla="*/ 279 w 829"/>
              <a:gd name="T3" fmla="*/ 305 h 827"/>
              <a:gd name="T4" fmla="*/ 231 w 829"/>
              <a:gd name="T5" fmla="*/ 411 h 827"/>
              <a:gd name="T6" fmla="*/ 241 w 829"/>
              <a:gd name="T7" fmla="*/ 530 h 827"/>
              <a:gd name="T8" fmla="*/ 307 w 829"/>
              <a:gd name="T9" fmla="*/ 624 h 827"/>
              <a:gd name="T10" fmla="*/ 411 w 829"/>
              <a:gd name="T11" fmla="*/ 673 h 827"/>
              <a:gd name="T12" fmla="*/ 530 w 829"/>
              <a:gd name="T13" fmla="*/ 662 h 827"/>
              <a:gd name="T14" fmla="*/ 625 w 829"/>
              <a:gd name="T15" fmla="*/ 597 h 827"/>
              <a:gd name="T16" fmla="*/ 674 w 829"/>
              <a:gd name="T17" fmla="*/ 492 h 827"/>
              <a:gd name="T18" fmla="*/ 664 w 829"/>
              <a:gd name="T19" fmla="*/ 371 h 827"/>
              <a:gd name="T20" fmla="*/ 597 w 829"/>
              <a:gd name="T21" fmla="*/ 278 h 827"/>
              <a:gd name="T22" fmla="*/ 492 w 829"/>
              <a:gd name="T23" fmla="*/ 229 h 827"/>
              <a:gd name="T24" fmla="*/ 495 w 829"/>
              <a:gd name="T25" fmla="*/ 191 h 827"/>
              <a:gd name="T26" fmla="*/ 608 w 829"/>
              <a:gd name="T27" fmla="*/ 238 h 827"/>
              <a:gd name="T28" fmla="*/ 686 w 829"/>
              <a:gd name="T29" fmla="*/ 330 h 827"/>
              <a:gd name="T30" fmla="*/ 716 w 829"/>
              <a:gd name="T31" fmla="*/ 451 h 827"/>
              <a:gd name="T32" fmla="*/ 692 w 829"/>
              <a:gd name="T33" fmla="*/ 561 h 827"/>
              <a:gd name="T34" fmla="*/ 824 w 829"/>
              <a:gd name="T35" fmla="*/ 796 h 827"/>
              <a:gd name="T36" fmla="*/ 829 w 829"/>
              <a:gd name="T37" fmla="*/ 809 h 827"/>
              <a:gd name="T38" fmla="*/ 821 w 829"/>
              <a:gd name="T39" fmla="*/ 823 h 827"/>
              <a:gd name="T40" fmla="*/ 805 w 829"/>
              <a:gd name="T41" fmla="*/ 827 h 827"/>
              <a:gd name="T42" fmla="*/ 651 w 829"/>
              <a:gd name="T43" fmla="*/ 676 h 827"/>
              <a:gd name="T44" fmla="*/ 625 w 829"/>
              <a:gd name="T45" fmla="*/ 650 h 827"/>
              <a:gd name="T46" fmla="*/ 528 w 829"/>
              <a:gd name="T47" fmla="*/ 703 h 827"/>
              <a:gd name="T48" fmla="*/ 410 w 829"/>
              <a:gd name="T49" fmla="*/ 710 h 827"/>
              <a:gd name="T50" fmla="*/ 296 w 829"/>
              <a:gd name="T51" fmla="*/ 663 h 827"/>
              <a:gd name="T52" fmla="*/ 217 w 829"/>
              <a:gd name="T53" fmla="*/ 572 h 827"/>
              <a:gd name="T54" fmla="*/ 189 w 829"/>
              <a:gd name="T55" fmla="*/ 451 h 827"/>
              <a:gd name="T56" fmla="*/ 217 w 829"/>
              <a:gd name="T57" fmla="*/ 330 h 827"/>
              <a:gd name="T58" fmla="*/ 296 w 829"/>
              <a:gd name="T59" fmla="*/ 238 h 827"/>
              <a:gd name="T60" fmla="*/ 410 w 829"/>
              <a:gd name="T61" fmla="*/ 191 h 827"/>
              <a:gd name="T62" fmla="*/ 263 w 829"/>
              <a:gd name="T63" fmla="*/ 0 h 827"/>
              <a:gd name="T64" fmla="*/ 316 w 829"/>
              <a:gd name="T65" fmla="*/ 15 h 827"/>
              <a:gd name="T66" fmla="*/ 351 w 829"/>
              <a:gd name="T67" fmla="*/ 48 h 827"/>
              <a:gd name="T68" fmla="*/ 394 w 829"/>
              <a:gd name="T69" fmla="*/ 73 h 827"/>
              <a:gd name="T70" fmla="*/ 777 w 829"/>
              <a:gd name="T71" fmla="*/ 78 h 827"/>
              <a:gd name="T72" fmla="*/ 825 w 829"/>
              <a:gd name="T73" fmla="*/ 125 h 827"/>
              <a:gd name="T74" fmla="*/ 825 w 829"/>
              <a:gd name="T75" fmla="*/ 624 h 827"/>
              <a:gd name="T76" fmla="*/ 781 w 829"/>
              <a:gd name="T77" fmla="*/ 671 h 827"/>
              <a:gd name="T78" fmla="*/ 753 w 829"/>
              <a:gd name="T79" fmla="*/ 638 h 827"/>
              <a:gd name="T80" fmla="*/ 788 w 829"/>
              <a:gd name="T81" fmla="*/ 616 h 827"/>
              <a:gd name="T82" fmla="*/ 651 w 829"/>
              <a:gd name="T83" fmla="*/ 225 h 827"/>
              <a:gd name="T84" fmla="*/ 791 w 829"/>
              <a:gd name="T85" fmla="*/ 187 h 827"/>
              <a:gd name="T86" fmla="*/ 781 w 829"/>
              <a:gd name="T87" fmla="*/ 123 h 827"/>
              <a:gd name="T88" fmla="*/ 415 w 829"/>
              <a:gd name="T89" fmla="*/ 112 h 827"/>
              <a:gd name="T90" fmla="*/ 351 w 829"/>
              <a:gd name="T91" fmla="*/ 95 h 827"/>
              <a:gd name="T92" fmla="*/ 314 w 829"/>
              <a:gd name="T93" fmla="*/ 64 h 827"/>
              <a:gd name="T94" fmla="*/ 279 w 829"/>
              <a:gd name="T95" fmla="*/ 39 h 827"/>
              <a:gd name="T96" fmla="*/ 62 w 829"/>
              <a:gd name="T97" fmla="*/ 40 h 827"/>
              <a:gd name="T98" fmla="*/ 38 w 829"/>
              <a:gd name="T99" fmla="*/ 74 h 827"/>
              <a:gd name="T100" fmla="*/ 279 w 829"/>
              <a:gd name="T101" fmla="*/ 205 h 827"/>
              <a:gd name="T102" fmla="*/ 38 w 829"/>
              <a:gd name="T103" fmla="*/ 602 h 827"/>
              <a:gd name="T104" fmla="*/ 62 w 829"/>
              <a:gd name="T105" fmla="*/ 636 h 827"/>
              <a:gd name="T106" fmla="*/ 234 w 829"/>
              <a:gd name="T107" fmla="*/ 658 h 827"/>
              <a:gd name="T108" fmla="*/ 52 w 829"/>
              <a:gd name="T109" fmla="*/ 673 h 827"/>
              <a:gd name="T110" fmla="*/ 4 w 829"/>
              <a:gd name="T111" fmla="*/ 625 h 827"/>
              <a:gd name="T112" fmla="*/ 4 w 829"/>
              <a:gd name="T113" fmla="*/ 51 h 827"/>
              <a:gd name="T114" fmla="*/ 52 w 829"/>
              <a:gd name="T115" fmla="*/ 4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29" h="827">
                <a:moveTo>
                  <a:pt x="452" y="225"/>
                </a:moveTo>
                <a:lnTo>
                  <a:pt x="411" y="229"/>
                </a:lnTo>
                <a:lnTo>
                  <a:pt x="373" y="239"/>
                </a:lnTo>
                <a:lnTo>
                  <a:pt x="338" y="256"/>
                </a:lnTo>
                <a:lnTo>
                  <a:pt x="307" y="278"/>
                </a:lnTo>
                <a:lnTo>
                  <a:pt x="279" y="305"/>
                </a:lnTo>
                <a:lnTo>
                  <a:pt x="257" y="337"/>
                </a:lnTo>
                <a:lnTo>
                  <a:pt x="241" y="371"/>
                </a:lnTo>
                <a:lnTo>
                  <a:pt x="231" y="411"/>
                </a:lnTo>
                <a:lnTo>
                  <a:pt x="227" y="451"/>
                </a:lnTo>
                <a:lnTo>
                  <a:pt x="231" y="492"/>
                </a:lnTo>
                <a:lnTo>
                  <a:pt x="241" y="530"/>
                </a:lnTo>
                <a:lnTo>
                  <a:pt x="257" y="565"/>
                </a:lnTo>
                <a:lnTo>
                  <a:pt x="279" y="597"/>
                </a:lnTo>
                <a:lnTo>
                  <a:pt x="307" y="624"/>
                </a:lnTo>
                <a:lnTo>
                  <a:pt x="338" y="646"/>
                </a:lnTo>
                <a:lnTo>
                  <a:pt x="373" y="662"/>
                </a:lnTo>
                <a:lnTo>
                  <a:pt x="411" y="673"/>
                </a:lnTo>
                <a:lnTo>
                  <a:pt x="452" y="676"/>
                </a:lnTo>
                <a:lnTo>
                  <a:pt x="492" y="673"/>
                </a:lnTo>
                <a:lnTo>
                  <a:pt x="530" y="662"/>
                </a:lnTo>
                <a:lnTo>
                  <a:pt x="566" y="646"/>
                </a:lnTo>
                <a:lnTo>
                  <a:pt x="597" y="624"/>
                </a:lnTo>
                <a:lnTo>
                  <a:pt x="625" y="597"/>
                </a:lnTo>
                <a:lnTo>
                  <a:pt x="647" y="565"/>
                </a:lnTo>
                <a:lnTo>
                  <a:pt x="664" y="530"/>
                </a:lnTo>
                <a:lnTo>
                  <a:pt x="674" y="492"/>
                </a:lnTo>
                <a:lnTo>
                  <a:pt x="678" y="451"/>
                </a:lnTo>
                <a:lnTo>
                  <a:pt x="674" y="411"/>
                </a:lnTo>
                <a:lnTo>
                  <a:pt x="664" y="371"/>
                </a:lnTo>
                <a:lnTo>
                  <a:pt x="647" y="337"/>
                </a:lnTo>
                <a:lnTo>
                  <a:pt x="625" y="305"/>
                </a:lnTo>
                <a:lnTo>
                  <a:pt x="597" y="278"/>
                </a:lnTo>
                <a:lnTo>
                  <a:pt x="566" y="256"/>
                </a:lnTo>
                <a:lnTo>
                  <a:pt x="530" y="239"/>
                </a:lnTo>
                <a:lnTo>
                  <a:pt x="492" y="229"/>
                </a:lnTo>
                <a:lnTo>
                  <a:pt x="452" y="225"/>
                </a:lnTo>
                <a:close/>
                <a:moveTo>
                  <a:pt x="452" y="187"/>
                </a:moveTo>
                <a:lnTo>
                  <a:pt x="495" y="191"/>
                </a:lnTo>
                <a:lnTo>
                  <a:pt x="536" y="201"/>
                </a:lnTo>
                <a:lnTo>
                  <a:pt x="574" y="217"/>
                </a:lnTo>
                <a:lnTo>
                  <a:pt x="608" y="238"/>
                </a:lnTo>
                <a:lnTo>
                  <a:pt x="639" y="264"/>
                </a:lnTo>
                <a:lnTo>
                  <a:pt x="665" y="296"/>
                </a:lnTo>
                <a:lnTo>
                  <a:pt x="686" y="330"/>
                </a:lnTo>
                <a:lnTo>
                  <a:pt x="702" y="368"/>
                </a:lnTo>
                <a:lnTo>
                  <a:pt x="712" y="408"/>
                </a:lnTo>
                <a:lnTo>
                  <a:pt x="716" y="451"/>
                </a:lnTo>
                <a:lnTo>
                  <a:pt x="712" y="489"/>
                </a:lnTo>
                <a:lnTo>
                  <a:pt x="705" y="527"/>
                </a:lnTo>
                <a:lnTo>
                  <a:pt x="692" y="561"/>
                </a:lnTo>
                <a:lnTo>
                  <a:pt x="673" y="594"/>
                </a:lnTo>
                <a:lnTo>
                  <a:pt x="651" y="623"/>
                </a:lnTo>
                <a:lnTo>
                  <a:pt x="824" y="796"/>
                </a:lnTo>
                <a:lnTo>
                  <a:pt x="826" y="800"/>
                </a:lnTo>
                <a:lnTo>
                  <a:pt x="828" y="803"/>
                </a:lnTo>
                <a:lnTo>
                  <a:pt x="829" y="809"/>
                </a:lnTo>
                <a:lnTo>
                  <a:pt x="828" y="814"/>
                </a:lnTo>
                <a:lnTo>
                  <a:pt x="825" y="819"/>
                </a:lnTo>
                <a:lnTo>
                  <a:pt x="821" y="823"/>
                </a:lnTo>
                <a:lnTo>
                  <a:pt x="816" y="826"/>
                </a:lnTo>
                <a:lnTo>
                  <a:pt x="809" y="827"/>
                </a:lnTo>
                <a:lnTo>
                  <a:pt x="805" y="827"/>
                </a:lnTo>
                <a:lnTo>
                  <a:pt x="800" y="824"/>
                </a:lnTo>
                <a:lnTo>
                  <a:pt x="796" y="822"/>
                </a:lnTo>
                <a:lnTo>
                  <a:pt x="651" y="676"/>
                </a:lnTo>
                <a:lnTo>
                  <a:pt x="651" y="676"/>
                </a:lnTo>
                <a:lnTo>
                  <a:pt x="651" y="676"/>
                </a:lnTo>
                <a:lnTo>
                  <a:pt x="625" y="650"/>
                </a:lnTo>
                <a:lnTo>
                  <a:pt x="596" y="673"/>
                </a:lnTo>
                <a:lnTo>
                  <a:pt x="563" y="690"/>
                </a:lnTo>
                <a:lnTo>
                  <a:pt x="528" y="703"/>
                </a:lnTo>
                <a:lnTo>
                  <a:pt x="491" y="712"/>
                </a:lnTo>
                <a:lnTo>
                  <a:pt x="452" y="714"/>
                </a:lnTo>
                <a:lnTo>
                  <a:pt x="410" y="710"/>
                </a:lnTo>
                <a:lnTo>
                  <a:pt x="369" y="701"/>
                </a:lnTo>
                <a:lnTo>
                  <a:pt x="331" y="684"/>
                </a:lnTo>
                <a:lnTo>
                  <a:pt x="296" y="663"/>
                </a:lnTo>
                <a:lnTo>
                  <a:pt x="266" y="637"/>
                </a:lnTo>
                <a:lnTo>
                  <a:pt x="240" y="606"/>
                </a:lnTo>
                <a:lnTo>
                  <a:pt x="217" y="572"/>
                </a:lnTo>
                <a:lnTo>
                  <a:pt x="202" y="534"/>
                </a:lnTo>
                <a:lnTo>
                  <a:pt x="193" y="493"/>
                </a:lnTo>
                <a:lnTo>
                  <a:pt x="189" y="451"/>
                </a:lnTo>
                <a:lnTo>
                  <a:pt x="193" y="408"/>
                </a:lnTo>
                <a:lnTo>
                  <a:pt x="202" y="368"/>
                </a:lnTo>
                <a:lnTo>
                  <a:pt x="217" y="330"/>
                </a:lnTo>
                <a:lnTo>
                  <a:pt x="240" y="296"/>
                </a:lnTo>
                <a:lnTo>
                  <a:pt x="266" y="264"/>
                </a:lnTo>
                <a:lnTo>
                  <a:pt x="296" y="238"/>
                </a:lnTo>
                <a:lnTo>
                  <a:pt x="331" y="217"/>
                </a:lnTo>
                <a:lnTo>
                  <a:pt x="369" y="201"/>
                </a:lnTo>
                <a:lnTo>
                  <a:pt x="410" y="191"/>
                </a:lnTo>
                <a:lnTo>
                  <a:pt x="452" y="187"/>
                </a:lnTo>
                <a:close/>
                <a:moveTo>
                  <a:pt x="76" y="0"/>
                </a:moveTo>
                <a:lnTo>
                  <a:pt x="263" y="0"/>
                </a:lnTo>
                <a:lnTo>
                  <a:pt x="284" y="1"/>
                </a:lnTo>
                <a:lnTo>
                  <a:pt x="301" y="8"/>
                </a:lnTo>
                <a:lnTo>
                  <a:pt x="316" y="15"/>
                </a:lnTo>
                <a:lnTo>
                  <a:pt x="327" y="26"/>
                </a:lnTo>
                <a:lnTo>
                  <a:pt x="339" y="36"/>
                </a:lnTo>
                <a:lnTo>
                  <a:pt x="351" y="48"/>
                </a:lnTo>
                <a:lnTo>
                  <a:pt x="363" y="59"/>
                </a:lnTo>
                <a:lnTo>
                  <a:pt x="377" y="66"/>
                </a:lnTo>
                <a:lnTo>
                  <a:pt x="394" y="73"/>
                </a:lnTo>
                <a:lnTo>
                  <a:pt x="415" y="74"/>
                </a:lnTo>
                <a:lnTo>
                  <a:pt x="753" y="74"/>
                </a:lnTo>
                <a:lnTo>
                  <a:pt x="777" y="78"/>
                </a:lnTo>
                <a:lnTo>
                  <a:pt x="798" y="89"/>
                </a:lnTo>
                <a:lnTo>
                  <a:pt x="815" y="106"/>
                </a:lnTo>
                <a:lnTo>
                  <a:pt x="825" y="125"/>
                </a:lnTo>
                <a:lnTo>
                  <a:pt x="829" y="150"/>
                </a:lnTo>
                <a:lnTo>
                  <a:pt x="829" y="602"/>
                </a:lnTo>
                <a:lnTo>
                  <a:pt x="825" y="624"/>
                </a:lnTo>
                <a:lnTo>
                  <a:pt x="815" y="645"/>
                </a:lnTo>
                <a:lnTo>
                  <a:pt x="800" y="661"/>
                </a:lnTo>
                <a:lnTo>
                  <a:pt x="781" y="671"/>
                </a:lnTo>
                <a:lnTo>
                  <a:pt x="757" y="676"/>
                </a:lnTo>
                <a:lnTo>
                  <a:pt x="720" y="638"/>
                </a:lnTo>
                <a:lnTo>
                  <a:pt x="753" y="638"/>
                </a:lnTo>
                <a:lnTo>
                  <a:pt x="767" y="636"/>
                </a:lnTo>
                <a:lnTo>
                  <a:pt x="781" y="628"/>
                </a:lnTo>
                <a:lnTo>
                  <a:pt x="788" y="616"/>
                </a:lnTo>
                <a:lnTo>
                  <a:pt x="791" y="602"/>
                </a:lnTo>
                <a:lnTo>
                  <a:pt x="791" y="225"/>
                </a:lnTo>
                <a:lnTo>
                  <a:pt x="651" y="225"/>
                </a:lnTo>
                <a:lnTo>
                  <a:pt x="626" y="205"/>
                </a:lnTo>
                <a:lnTo>
                  <a:pt x="599" y="187"/>
                </a:lnTo>
                <a:lnTo>
                  <a:pt x="791" y="187"/>
                </a:lnTo>
                <a:lnTo>
                  <a:pt x="791" y="150"/>
                </a:lnTo>
                <a:lnTo>
                  <a:pt x="788" y="134"/>
                </a:lnTo>
                <a:lnTo>
                  <a:pt x="781" y="123"/>
                </a:lnTo>
                <a:lnTo>
                  <a:pt x="767" y="115"/>
                </a:lnTo>
                <a:lnTo>
                  <a:pt x="753" y="112"/>
                </a:lnTo>
                <a:lnTo>
                  <a:pt x="415" y="112"/>
                </a:lnTo>
                <a:lnTo>
                  <a:pt x="389" y="110"/>
                </a:lnTo>
                <a:lnTo>
                  <a:pt x="368" y="104"/>
                </a:lnTo>
                <a:lnTo>
                  <a:pt x="351" y="95"/>
                </a:lnTo>
                <a:lnTo>
                  <a:pt x="337" y="86"/>
                </a:lnTo>
                <a:lnTo>
                  <a:pt x="325" y="74"/>
                </a:lnTo>
                <a:lnTo>
                  <a:pt x="314" y="64"/>
                </a:lnTo>
                <a:lnTo>
                  <a:pt x="304" y="53"/>
                </a:lnTo>
                <a:lnTo>
                  <a:pt x="292" y="44"/>
                </a:lnTo>
                <a:lnTo>
                  <a:pt x="279" y="39"/>
                </a:lnTo>
                <a:lnTo>
                  <a:pt x="263" y="36"/>
                </a:lnTo>
                <a:lnTo>
                  <a:pt x="76" y="36"/>
                </a:lnTo>
                <a:lnTo>
                  <a:pt x="62" y="40"/>
                </a:lnTo>
                <a:lnTo>
                  <a:pt x="49" y="48"/>
                </a:lnTo>
                <a:lnTo>
                  <a:pt x="41" y="60"/>
                </a:lnTo>
                <a:lnTo>
                  <a:pt x="38" y="74"/>
                </a:lnTo>
                <a:lnTo>
                  <a:pt x="38" y="187"/>
                </a:lnTo>
                <a:lnTo>
                  <a:pt x="307" y="187"/>
                </a:lnTo>
                <a:lnTo>
                  <a:pt x="279" y="205"/>
                </a:lnTo>
                <a:lnTo>
                  <a:pt x="253" y="225"/>
                </a:lnTo>
                <a:lnTo>
                  <a:pt x="38" y="225"/>
                </a:lnTo>
                <a:lnTo>
                  <a:pt x="38" y="602"/>
                </a:lnTo>
                <a:lnTo>
                  <a:pt x="41" y="616"/>
                </a:lnTo>
                <a:lnTo>
                  <a:pt x="49" y="628"/>
                </a:lnTo>
                <a:lnTo>
                  <a:pt x="62" y="636"/>
                </a:lnTo>
                <a:lnTo>
                  <a:pt x="76" y="638"/>
                </a:lnTo>
                <a:lnTo>
                  <a:pt x="217" y="638"/>
                </a:lnTo>
                <a:lnTo>
                  <a:pt x="234" y="658"/>
                </a:lnTo>
                <a:lnTo>
                  <a:pt x="253" y="676"/>
                </a:lnTo>
                <a:lnTo>
                  <a:pt x="76" y="676"/>
                </a:lnTo>
                <a:lnTo>
                  <a:pt x="52" y="673"/>
                </a:lnTo>
                <a:lnTo>
                  <a:pt x="32" y="662"/>
                </a:lnTo>
                <a:lnTo>
                  <a:pt x="15" y="646"/>
                </a:lnTo>
                <a:lnTo>
                  <a:pt x="4" y="625"/>
                </a:lnTo>
                <a:lnTo>
                  <a:pt x="0" y="602"/>
                </a:lnTo>
                <a:lnTo>
                  <a:pt x="0" y="74"/>
                </a:lnTo>
                <a:lnTo>
                  <a:pt x="4" y="51"/>
                </a:lnTo>
                <a:lnTo>
                  <a:pt x="15" y="30"/>
                </a:lnTo>
                <a:lnTo>
                  <a:pt x="32" y="14"/>
                </a:lnTo>
                <a:lnTo>
                  <a:pt x="52" y="4"/>
                </a:lnTo>
                <a:lnTo>
                  <a:pt x="7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98" name="Freeform 4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495881" y="4915750"/>
            <a:ext cx="445595" cy="445595"/>
          </a:xfrm>
          <a:custGeom>
            <a:avLst/>
            <a:gdLst>
              <a:gd name="T0" fmla="*/ 457 w 829"/>
              <a:gd name="T1" fmla="*/ 155 h 829"/>
              <a:gd name="T2" fmla="*/ 415 w 829"/>
              <a:gd name="T3" fmla="*/ 165 h 829"/>
              <a:gd name="T4" fmla="*/ 356 w 829"/>
              <a:gd name="T5" fmla="*/ 169 h 829"/>
              <a:gd name="T6" fmla="*/ 314 w 829"/>
              <a:gd name="T7" fmla="*/ 205 h 829"/>
              <a:gd name="T8" fmla="*/ 302 w 829"/>
              <a:gd name="T9" fmla="*/ 315 h 829"/>
              <a:gd name="T10" fmla="*/ 327 w 829"/>
              <a:gd name="T11" fmla="*/ 415 h 829"/>
              <a:gd name="T12" fmla="*/ 369 w 829"/>
              <a:gd name="T13" fmla="*/ 504 h 829"/>
              <a:gd name="T14" fmla="*/ 345 w 829"/>
              <a:gd name="T15" fmla="*/ 589 h 829"/>
              <a:gd name="T16" fmla="*/ 252 w 829"/>
              <a:gd name="T17" fmla="*/ 642 h 829"/>
              <a:gd name="T18" fmla="*/ 169 w 829"/>
              <a:gd name="T19" fmla="*/ 701 h 829"/>
              <a:gd name="T20" fmla="*/ 358 w 829"/>
              <a:gd name="T21" fmla="*/ 787 h 829"/>
              <a:gd name="T22" fmla="*/ 548 w 829"/>
              <a:gd name="T23" fmla="*/ 766 h 829"/>
              <a:gd name="T24" fmla="*/ 647 w 829"/>
              <a:gd name="T25" fmla="*/ 685 h 829"/>
              <a:gd name="T26" fmla="*/ 563 w 829"/>
              <a:gd name="T27" fmla="*/ 626 h 829"/>
              <a:gd name="T28" fmla="*/ 482 w 829"/>
              <a:gd name="T29" fmla="*/ 553 h 829"/>
              <a:gd name="T30" fmla="*/ 499 w 829"/>
              <a:gd name="T31" fmla="*/ 460 h 829"/>
              <a:gd name="T32" fmla="*/ 530 w 829"/>
              <a:gd name="T33" fmla="*/ 401 h 829"/>
              <a:gd name="T34" fmla="*/ 544 w 829"/>
              <a:gd name="T35" fmla="*/ 316 h 829"/>
              <a:gd name="T36" fmla="*/ 531 w 829"/>
              <a:gd name="T37" fmla="*/ 199 h 829"/>
              <a:gd name="T38" fmla="*/ 485 w 829"/>
              <a:gd name="T39" fmla="*/ 154 h 829"/>
              <a:gd name="T40" fmla="*/ 305 w 829"/>
              <a:gd name="T41" fmla="*/ 54 h 829"/>
              <a:gd name="T42" fmla="*/ 129 w 829"/>
              <a:gd name="T43" fmla="*/ 168 h 829"/>
              <a:gd name="T44" fmla="*/ 42 w 829"/>
              <a:gd name="T45" fmla="*/ 359 h 829"/>
              <a:gd name="T46" fmla="*/ 65 w 829"/>
              <a:gd name="T47" fmla="*/ 557 h 829"/>
              <a:gd name="T48" fmla="*/ 165 w 829"/>
              <a:gd name="T49" fmla="*/ 655 h 829"/>
              <a:gd name="T50" fmla="*/ 241 w 829"/>
              <a:gd name="T51" fmla="*/ 605 h 829"/>
              <a:gd name="T52" fmla="*/ 324 w 829"/>
              <a:gd name="T53" fmla="*/ 555 h 829"/>
              <a:gd name="T54" fmla="*/ 311 w 829"/>
              <a:gd name="T55" fmla="*/ 466 h 829"/>
              <a:gd name="T56" fmla="*/ 276 w 829"/>
              <a:gd name="T57" fmla="*/ 384 h 829"/>
              <a:gd name="T58" fmla="*/ 265 w 829"/>
              <a:gd name="T59" fmla="*/ 244 h 829"/>
              <a:gd name="T60" fmla="*/ 300 w 829"/>
              <a:gd name="T61" fmla="*/ 159 h 829"/>
              <a:gd name="T62" fmla="*/ 356 w 829"/>
              <a:gd name="T63" fmla="*/ 131 h 829"/>
              <a:gd name="T64" fmla="*/ 410 w 829"/>
              <a:gd name="T65" fmla="*/ 127 h 829"/>
              <a:gd name="T66" fmla="*/ 448 w 829"/>
              <a:gd name="T67" fmla="*/ 117 h 829"/>
              <a:gd name="T68" fmla="*/ 487 w 829"/>
              <a:gd name="T69" fmla="*/ 116 h 829"/>
              <a:gd name="T70" fmla="*/ 534 w 829"/>
              <a:gd name="T71" fmla="*/ 138 h 829"/>
              <a:gd name="T72" fmla="*/ 576 w 829"/>
              <a:gd name="T73" fmla="*/ 215 h 829"/>
              <a:gd name="T74" fmla="*/ 580 w 829"/>
              <a:gd name="T75" fmla="*/ 350 h 829"/>
              <a:gd name="T76" fmla="*/ 558 w 829"/>
              <a:gd name="T77" fmla="*/ 431 h 829"/>
              <a:gd name="T78" fmla="*/ 523 w 829"/>
              <a:gd name="T79" fmla="*/ 495 h 829"/>
              <a:gd name="T80" fmla="*/ 529 w 829"/>
              <a:gd name="T81" fmla="*/ 558 h 829"/>
              <a:gd name="T82" fmla="*/ 630 w 829"/>
              <a:gd name="T83" fmla="*/ 622 h 829"/>
              <a:gd name="T84" fmla="*/ 717 w 829"/>
              <a:gd name="T85" fmla="*/ 637 h 829"/>
              <a:gd name="T86" fmla="*/ 787 w 829"/>
              <a:gd name="T87" fmla="*/ 464 h 829"/>
              <a:gd name="T88" fmla="*/ 755 w 829"/>
              <a:gd name="T89" fmla="*/ 257 h 829"/>
              <a:gd name="T90" fmla="*/ 619 w 829"/>
              <a:gd name="T91" fmla="*/ 100 h 829"/>
              <a:gd name="T92" fmla="*/ 413 w 829"/>
              <a:gd name="T93" fmla="*/ 38 h 829"/>
              <a:gd name="T94" fmla="*/ 575 w 829"/>
              <a:gd name="T95" fmla="*/ 33 h 829"/>
              <a:gd name="T96" fmla="*/ 742 w 829"/>
              <a:gd name="T97" fmla="*/ 161 h 829"/>
              <a:gd name="T98" fmla="*/ 825 w 829"/>
              <a:gd name="T99" fmla="*/ 359 h 829"/>
              <a:gd name="T100" fmla="*/ 796 w 829"/>
              <a:gd name="T101" fmla="*/ 576 h 829"/>
              <a:gd name="T102" fmla="*/ 667 w 829"/>
              <a:gd name="T103" fmla="*/ 743 h 829"/>
              <a:gd name="T104" fmla="*/ 470 w 829"/>
              <a:gd name="T105" fmla="*/ 825 h 829"/>
              <a:gd name="T106" fmla="*/ 252 w 829"/>
              <a:gd name="T107" fmla="*/ 796 h 829"/>
              <a:gd name="T108" fmla="*/ 86 w 829"/>
              <a:gd name="T109" fmla="*/ 668 h 829"/>
              <a:gd name="T110" fmla="*/ 4 w 829"/>
              <a:gd name="T111" fmla="*/ 472 h 829"/>
              <a:gd name="T112" fmla="*/ 32 w 829"/>
              <a:gd name="T113" fmla="*/ 254 h 829"/>
              <a:gd name="T114" fmla="*/ 161 w 829"/>
              <a:gd name="T115" fmla="*/ 87 h 829"/>
              <a:gd name="T116" fmla="*/ 357 w 829"/>
              <a:gd name="T117" fmla="*/ 4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29" h="829">
                <a:moveTo>
                  <a:pt x="472" y="152"/>
                </a:moveTo>
                <a:lnTo>
                  <a:pt x="466" y="152"/>
                </a:lnTo>
                <a:lnTo>
                  <a:pt x="461" y="154"/>
                </a:lnTo>
                <a:lnTo>
                  <a:pt x="457" y="155"/>
                </a:lnTo>
                <a:lnTo>
                  <a:pt x="451" y="156"/>
                </a:lnTo>
                <a:lnTo>
                  <a:pt x="441" y="159"/>
                </a:lnTo>
                <a:lnTo>
                  <a:pt x="429" y="163"/>
                </a:lnTo>
                <a:lnTo>
                  <a:pt x="415" y="165"/>
                </a:lnTo>
                <a:lnTo>
                  <a:pt x="395" y="165"/>
                </a:lnTo>
                <a:lnTo>
                  <a:pt x="382" y="167"/>
                </a:lnTo>
                <a:lnTo>
                  <a:pt x="369" y="167"/>
                </a:lnTo>
                <a:lnTo>
                  <a:pt x="356" y="169"/>
                </a:lnTo>
                <a:lnTo>
                  <a:pt x="344" y="173"/>
                </a:lnTo>
                <a:lnTo>
                  <a:pt x="332" y="181"/>
                </a:lnTo>
                <a:lnTo>
                  <a:pt x="322" y="191"/>
                </a:lnTo>
                <a:lnTo>
                  <a:pt x="314" y="205"/>
                </a:lnTo>
                <a:lnTo>
                  <a:pt x="307" y="224"/>
                </a:lnTo>
                <a:lnTo>
                  <a:pt x="302" y="248"/>
                </a:lnTo>
                <a:lnTo>
                  <a:pt x="301" y="278"/>
                </a:lnTo>
                <a:lnTo>
                  <a:pt x="302" y="315"/>
                </a:lnTo>
                <a:lnTo>
                  <a:pt x="306" y="346"/>
                </a:lnTo>
                <a:lnTo>
                  <a:pt x="311" y="373"/>
                </a:lnTo>
                <a:lnTo>
                  <a:pt x="319" y="396"/>
                </a:lnTo>
                <a:lnTo>
                  <a:pt x="327" y="415"/>
                </a:lnTo>
                <a:lnTo>
                  <a:pt x="336" y="432"/>
                </a:lnTo>
                <a:lnTo>
                  <a:pt x="344" y="448"/>
                </a:lnTo>
                <a:lnTo>
                  <a:pt x="360" y="479"/>
                </a:lnTo>
                <a:lnTo>
                  <a:pt x="369" y="504"/>
                </a:lnTo>
                <a:lnTo>
                  <a:pt x="372" y="528"/>
                </a:lnTo>
                <a:lnTo>
                  <a:pt x="368" y="550"/>
                </a:lnTo>
                <a:lnTo>
                  <a:pt x="360" y="571"/>
                </a:lnTo>
                <a:lnTo>
                  <a:pt x="345" y="589"/>
                </a:lnTo>
                <a:lnTo>
                  <a:pt x="324" y="605"/>
                </a:lnTo>
                <a:lnTo>
                  <a:pt x="300" y="620"/>
                </a:lnTo>
                <a:lnTo>
                  <a:pt x="275" y="630"/>
                </a:lnTo>
                <a:lnTo>
                  <a:pt x="252" y="642"/>
                </a:lnTo>
                <a:lnTo>
                  <a:pt x="233" y="652"/>
                </a:lnTo>
                <a:lnTo>
                  <a:pt x="213" y="665"/>
                </a:lnTo>
                <a:lnTo>
                  <a:pt x="192" y="681"/>
                </a:lnTo>
                <a:lnTo>
                  <a:pt x="169" y="701"/>
                </a:lnTo>
                <a:lnTo>
                  <a:pt x="210" y="732"/>
                </a:lnTo>
                <a:lnTo>
                  <a:pt x="256" y="757"/>
                </a:lnTo>
                <a:lnTo>
                  <a:pt x="306" y="775"/>
                </a:lnTo>
                <a:lnTo>
                  <a:pt x="358" y="787"/>
                </a:lnTo>
                <a:lnTo>
                  <a:pt x="413" y="791"/>
                </a:lnTo>
                <a:lnTo>
                  <a:pt x="461" y="788"/>
                </a:lnTo>
                <a:lnTo>
                  <a:pt x="505" y="781"/>
                </a:lnTo>
                <a:lnTo>
                  <a:pt x="548" y="766"/>
                </a:lnTo>
                <a:lnTo>
                  <a:pt x="589" y="748"/>
                </a:lnTo>
                <a:lnTo>
                  <a:pt x="627" y="726"/>
                </a:lnTo>
                <a:lnTo>
                  <a:pt x="661" y="698"/>
                </a:lnTo>
                <a:lnTo>
                  <a:pt x="647" y="685"/>
                </a:lnTo>
                <a:lnTo>
                  <a:pt x="628" y="669"/>
                </a:lnTo>
                <a:lnTo>
                  <a:pt x="609" y="654"/>
                </a:lnTo>
                <a:lnTo>
                  <a:pt x="586" y="638"/>
                </a:lnTo>
                <a:lnTo>
                  <a:pt x="563" y="626"/>
                </a:lnTo>
                <a:lnTo>
                  <a:pt x="533" y="609"/>
                </a:lnTo>
                <a:lnTo>
                  <a:pt x="509" y="592"/>
                </a:lnTo>
                <a:lnTo>
                  <a:pt x="492" y="572"/>
                </a:lnTo>
                <a:lnTo>
                  <a:pt x="482" y="553"/>
                </a:lnTo>
                <a:lnTo>
                  <a:pt x="478" y="529"/>
                </a:lnTo>
                <a:lnTo>
                  <a:pt x="480" y="504"/>
                </a:lnTo>
                <a:lnTo>
                  <a:pt x="489" y="479"/>
                </a:lnTo>
                <a:lnTo>
                  <a:pt x="499" y="460"/>
                </a:lnTo>
                <a:lnTo>
                  <a:pt x="508" y="444"/>
                </a:lnTo>
                <a:lnTo>
                  <a:pt x="517" y="430"/>
                </a:lnTo>
                <a:lnTo>
                  <a:pt x="523" y="415"/>
                </a:lnTo>
                <a:lnTo>
                  <a:pt x="530" y="401"/>
                </a:lnTo>
                <a:lnTo>
                  <a:pt x="535" y="385"/>
                </a:lnTo>
                <a:lnTo>
                  <a:pt x="539" y="366"/>
                </a:lnTo>
                <a:lnTo>
                  <a:pt x="543" y="343"/>
                </a:lnTo>
                <a:lnTo>
                  <a:pt x="544" y="316"/>
                </a:lnTo>
                <a:lnTo>
                  <a:pt x="546" y="283"/>
                </a:lnTo>
                <a:lnTo>
                  <a:pt x="543" y="249"/>
                </a:lnTo>
                <a:lnTo>
                  <a:pt x="539" y="222"/>
                </a:lnTo>
                <a:lnTo>
                  <a:pt x="531" y="199"/>
                </a:lnTo>
                <a:lnTo>
                  <a:pt x="522" y="181"/>
                </a:lnTo>
                <a:lnTo>
                  <a:pt x="510" y="168"/>
                </a:lnTo>
                <a:lnTo>
                  <a:pt x="499" y="159"/>
                </a:lnTo>
                <a:lnTo>
                  <a:pt x="485" y="154"/>
                </a:lnTo>
                <a:lnTo>
                  <a:pt x="472" y="152"/>
                </a:lnTo>
                <a:close/>
                <a:moveTo>
                  <a:pt x="413" y="38"/>
                </a:moveTo>
                <a:lnTo>
                  <a:pt x="358" y="42"/>
                </a:lnTo>
                <a:lnTo>
                  <a:pt x="305" y="54"/>
                </a:lnTo>
                <a:lnTo>
                  <a:pt x="255" y="74"/>
                </a:lnTo>
                <a:lnTo>
                  <a:pt x="209" y="100"/>
                </a:lnTo>
                <a:lnTo>
                  <a:pt x="167" y="131"/>
                </a:lnTo>
                <a:lnTo>
                  <a:pt x="129" y="168"/>
                </a:lnTo>
                <a:lnTo>
                  <a:pt x="98" y="210"/>
                </a:lnTo>
                <a:lnTo>
                  <a:pt x="73" y="257"/>
                </a:lnTo>
                <a:lnTo>
                  <a:pt x="53" y="307"/>
                </a:lnTo>
                <a:lnTo>
                  <a:pt x="42" y="359"/>
                </a:lnTo>
                <a:lnTo>
                  <a:pt x="38" y="415"/>
                </a:lnTo>
                <a:lnTo>
                  <a:pt x="40" y="464"/>
                </a:lnTo>
                <a:lnTo>
                  <a:pt x="51" y="512"/>
                </a:lnTo>
                <a:lnTo>
                  <a:pt x="65" y="557"/>
                </a:lnTo>
                <a:lnTo>
                  <a:pt x="86" y="600"/>
                </a:lnTo>
                <a:lnTo>
                  <a:pt x="111" y="639"/>
                </a:lnTo>
                <a:lnTo>
                  <a:pt x="141" y="675"/>
                </a:lnTo>
                <a:lnTo>
                  <a:pt x="165" y="655"/>
                </a:lnTo>
                <a:lnTo>
                  <a:pt x="184" y="639"/>
                </a:lnTo>
                <a:lnTo>
                  <a:pt x="204" y="626"/>
                </a:lnTo>
                <a:lnTo>
                  <a:pt x="222" y="614"/>
                </a:lnTo>
                <a:lnTo>
                  <a:pt x="241" y="605"/>
                </a:lnTo>
                <a:lnTo>
                  <a:pt x="262" y="595"/>
                </a:lnTo>
                <a:lnTo>
                  <a:pt x="285" y="584"/>
                </a:lnTo>
                <a:lnTo>
                  <a:pt x="309" y="571"/>
                </a:lnTo>
                <a:lnTo>
                  <a:pt x="324" y="555"/>
                </a:lnTo>
                <a:lnTo>
                  <a:pt x="332" y="538"/>
                </a:lnTo>
                <a:lnTo>
                  <a:pt x="334" y="517"/>
                </a:lnTo>
                <a:lnTo>
                  <a:pt x="326" y="495"/>
                </a:lnTo>
                <a:lnTo>
                  <a:pt x="311" y="466"/>
                </a:lnTo>
                <a:lnTo>
                  <a:pt x="302" y="449"/>
                </a:lnTo>
                <a:lnTo>
                  <a:pt x="293" y="431"/>
                </a:lnTo>
                <a:lnTo>
                  <a:pt x="284" y="409"/>
                </a:lnTo>
                <a:lnTo>
                  <a:pt x="276" y="384"/>
                </a:lnTo>
                <a:lnTo>
                  <a:pt x="269" y="354"/>
                </a:lnTo>
                <a:lnTo>
                  <a:pt x="265" y="318"/>
                </a:lnTo>
                <a:lnTo>
                  <a:pt x="263" y="278"/>
                </a:lnTo>
                <a:lnTo>
                  <a:pt x="265" y="244"/>
                </a:lnTo>
                <a:lnTo>
                  <a:pt x="271" y="215"/>
                </a:lnTo>
                <a:lnTo>
                  <a:pt x="277" y="193"/>
                </a:lnTo>
                <a:lnTo>
                  <a:pt x="288" y="173"/>
                </a:lnTo>
                <a:lnTo>
                  <a:pt x="300" y="159"/>
                </a:lnTo>
                <a:lnTo>
                  <a:pt x="313" y="148"/>
                </a:lnTo>
                <a:lnTo>
                  <a:pt x="327" y="140"/>
                </a:lnTo>
                <a:lnTo>
                  <a:pt x="341" y="134"/>
                </a:lnTo>
                <a:lnTo>
                  <a:pt x="356" y="131"/>
                </a:lnTo>
                <a:lnTo>
                  <a:pt x="370" y="129"/>
                </a:lnTo>
                <a:lnTo>
                  <a:pt x="383" y="129"/>
                </a:lnTo>
                <a:lnTo>
                  <a:pt x="395" y="129"/>
                </a:lnTo>
                <a:lnTo>
                  <a:pt x="410" y="127"/>
                </a:lnTo>
                <a:lnTo>
                  <a:pt x="421" y="126"/>
                </a:lnTo>
                <a:lnTo>
                  <a:pt x="430" y="123"/>
                </a:lnTo>
                <a:lnTo>
                  <a:pt x="438" y="121"/>
                </a:lnTo>
                <a:lnTo>
                  <a:pt x="448" y="117"/>
                </a:lnTo>
                <a:lnTo>
                  <a:pt x="458" y="116"/>
                </a:lnTo>
                <a:lnTo>
                  <a:pt x="472" y="114"/>
                </a:lnTo>
                <a:lnTo>
                  <a:pt x="478" y="114"/>
                </a:lnTo>
                <a:lnTo>
                  <a:pt x="487" y="116"/>
                </a:lnTo>
                <a:lnTo>
                  <a:pt x="497" y="118"/>
                </a:lnTo>
                <a:lnTo>
                  <a:pt x="509" y="122"/>
                </a:lnTo>
                <a:lnTo>
                  <a:pt x="521" y="129"/>
                </a:lnTo>
                <a:lnTo>
                  <a:pt x="534" y="138"/>
                </a:lnTo>
                <a:lnTo>
                  <a:pt x="547" y="151"/>
                </a:lnTo>
                <a:lnTo>
                  <a:pt x="558" y="168"/>
                </a:lnTo>
                <a:lnTo>
                  <a:pt x="568" y="189"/>
                </a:lnTo>
                <a:lnTo>
                  <a:pt x="576" y="215"/>
                </a:lnTo>
                <a:lnTo>
                  <a:pt x="581" y="245"/>
                </a:lnTo>
                <a:lnTo>
                  <a:pt x="582" y="283"/>
                </a:lnTo>
                <a:lnTo>
                  <a:pt x="582" y="320"/>
                </a:lnTo>
                <a:lnTo>
                  <a:pt x="580" y="350"/>
                </a:lnTo>
                <a:lnTo>
                  <a:pt x="576" y="376"/>
                </a:lnTo>
                <a:lnTo>
                  <a:pt x="571" y="397"/>
                </a:lnTo>
                <a:lnTo>
                  <a:pt x="564" y="415"/>
                </a:lnTo>
                <a:lnTo>
                  <a:pt x="558" y="431"/>
                </a:lnTo>
                <a:lnTo>
                  <a:pt x="550" y="447"/>
                </a:lnTo>
                <a:lnTo>
                  <a:pt x="542" y="462"/>
                </a:lnTo>
                <a:lnTo>
                  <a:pt x="533" y="478"/>
                </a:lnTo>
                <a:lnTo>
                  <a:pt x="523" y="495"/>
                </a:lnTo>
                <a:lnTo>
                  <a:pt x="517" y="512"/>
                </a:lnTo>
                <a:lnTo>
                  <a:pt x="514" y="527"/>
                </a:lnTo>
                <a:lnTo>
                  <a:pt x="517" y="540"/>
                </a:lnTo>
                <a:lnTo>
                  <a:pt x="529" y="558"/>
                </a:lnTo>
                <a:lnTo>
                  <a:pt x="548" y="575"/>
                </a:lnTo>
                <a:lnTo>
                  <a:pt x="580" y="592"/>
                </a:lnTo>
                <a:lnTo>
                  <a:pt x="605" y="606"/>
                </a:lnTo>
                <a:lnTo>
                  <a:pt x="630" y="622"/>
                </a:lnTo>
                <a:lnTo>
                  <a:pt x="653" y="640"/>
                </a:lnTo>
                <a:lnTo>
                  <a:pt x="673" y="658"/>
                </a:lnTo>
                <a:lnTo>
                  <a:pt x="688" y="672"/>
                </a:lnTo>
                <a:lnTo>
                  <a:pt x="717" y="637"/>
                </a:lnTo>
                <a:lnTo>
                  <a:pt x="743" y="597"/>
                </a:lnTo>
                <a:lnTo>
                  <a:pt x="763" y="555"/>
                </a:lnTo>
                <a:lnTo>
                  <a:pt x="777" y="511"/>
                </a:lnTo>
                <a:lnTo>
                  <a:pt x="787" y="464"/>
                </a:lnTo>
                <a:lnTo>
                  <a:pt x="791" y="415"/>
                </a:lnTo>
                <a:lnTo>
                  <a:pt x="787" y="359"/>
                </a:lnTo>
                <a:lnTo>
                  <a:pt x="775" y="307"/>
                </a:lnTo>
                <a:lnTo>
                  <a:pt x="755" y="257"/>
                </a:lnTo>
                <a:lnTo>
                  <a:pt x="730" y="210"/>
                </a:lnTo>
                <a:lnTo>
                  <a:pt x="698" y="168"/>
                </a:lnTo>
                <a:lnTo>
                  <a:pt x="661" y="131"/>
                </a:lnTo>
                <a:lnTo>
                  <a:pt x="619" y="100"/>
                </a:lnTo>
                <a:lnTo>
                  <a:pt x="573" y="74"/>
                </a:lnTo>
                <a:lnTo>
                  <a:pt x="522" y="54"/>
                </a:lnTo>
                <a:lnTo>
                  <a:pt x="470" y="42"/>
                </a:lnTo>
                <a:lnTo>
                  <a:pt x="413" y="38"/>
                </a:lnTo>
                <a:close/>
                <a:moveTo>
                  <a:pt x="413" y="0"/>
                </a:moveTo>
                <a:lnTo>
                  <a:pt x="470" y="4"/>
                </a:lnTo>
                <a:lnTo>
                  <a:pt x="523" y="16"/>
                </a:lnTo>
                <a:lnTo>
                  <a:pt x="575" y="33"/>
                </a:lnTo>
                <a:lnTo>
                  <a:pt x="623" y="58"/>
                </a:lnTo>
                <a:lnTo>
                  <a:pt x="667" y="87"/>
                </a:lnTo>
                <a:lnTo>
                  <a:pt x="707" y="122"/>
                </a:lnTo>
                <a:lnTo>
                  <a:pt x="742" y="161"/>
                </a:lnTo>
                <a:lnTo>
                  <a:pt x="771" y="206"/>
                </a:lnTo>
                <a:lnTo>
                  <a:pt x="796" y="254"/>
                </a:lnTo>
                <a:lnTo>
                  <a:pt x="813" y="305"/>
                </a:lnTo>
                <a:lnTo>
                  <a:pt x="825" y="359"/>
                </a:lnTo>
                <a:lnTo>
                  <a:pt x="829" y="415"/>
                </a:lnTo>
                <a:lnTo>
                  <a:pt x="825" y="472"/>
                </a:lnTo>
                <a:lnTo>
                  <a:pt x="813" y="525"/>
                </a:lnTo>
                <a:lnTo>
                  <a:pt x="796" y="576"/>
                </a:lnTo>
                <a:lnTo>
                  <a:pt x="771" y="623"/>
                </a:lnTo>
                <a:lnTo>
                  <a:pt x="742" y="668"/>
                </a:lnTo>
                <a:lnTo>
                  <a:pt x="707" y="707"/>
                </a:lnTo>
                <a:lnTo>
                  <a:pt x="667" y="743"/>
                </a:lnTo>
                <a:lnTo>
                  <a:pt x="623" y="773"/>
                </a:lnTo>
                <a:lnTo>
                  <a:pt x="575" y="796"/>
                </a:lnTo>
                <a:lnTo>
                  <a:pt x="523" y="815"/>
                </a:lnTo>
                <a:lnTo>
                  <a:pt x="470" y="825"/>
                </a:lnTo>
                <a:lnTo>
                  <a:pt x="413" y="829"/>
                </a:lnTo>
                <a:lnTo>
                  <a:pt x="357" y="825"/>
                </a:lnTo>
                <a:lnTo>
                  <a:pt x="303" y="815"/>
                </a:lnTo>
                <a:lnTo>
                  <a:pt x="252" y="796"/>
                </a:lnTo>
                <a:lnTo>
                  <a:pt x="205" y="773"/>
                </a:lnTo>
                <a:lnTo>
                  <a:pt x="161" y="743"/>
                </a:lnTo>
                <a:lnTo>
                  <a:pt x="121" y="707"/>
                </a:lnTo>
                <a:lnTo>
                  <a:pt x="86" y="668"/>
                </a:lnTo>
                <a:lnTo>
                  <a:pt x="56" y="623"/>
                </a:lnTo>
                <a:lnTo>
                  <a:pt x="32" y="576"/>
                </a:lnTo>
                <a:lnTo>
                  <a:pt x="14" y="525"/>
                </a:lnTo>
                <a:lnTo>
                  <a:pt x="4" y="472"/>
                </a:lnTo>
                <a:lnTo>
                  <a:pt x="0" y="415"/>
                </a:lnTo>
                <a:lnTo>
                  <a:pt x="4" y="359"/>
                </a:lnTo>
                <a:lnTo>
                  <a:pt x="14" y="305"/>
                </a:lnTo>
                <a:lnTo>
                  <a:pt x="32" y="254"/>
                </a:lnTo>
                <a:lnTo>
                  <a:pt x="56" y="206"/>
                </a:lnTo>
                <a:lnTo>
                  <a:pt x="86" y="161"/>
                </a:lnTo>
                <a:lnTo>
                  <a:pt x="121" y="122"/>
                </a:lnTo>
                <a:lnTo>
                  <a:pt x="161" y="87"/>
                </a:lnTo>
                <a:lnTo>
                  <a:pt x="205" y="58"/>
                </a:lnTo>
                <a:lnTo>
                  <a:pt x="252" y="33"/>
                </a:lnTo>
                <a:lnTo>
                  <a:pt x="303" y="16"/>
                </a:lnTo>
                <a:lnTo>
                  <a:pt x="357" y="4"/>
                </a:lnTo>
                <a:lnTo>
                  <a:pt x="41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99" name="Freeform 4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339473" y="4915750"/>
            <a:ext cx="445052" cy="445595"/>
          </a:xfrm>
          <a:custGeom>
            <a:avLst/>
            <a:gdLst>
              <a:gd name="T0" fmla="*/ 340 w 819"/>
              <a:gd name="T1" fmla="*/ 159 h 820"/>
              <a:gd name="T2" fmla="*/ 272 w 819"/>
              <a:gd name="T3" fmla="*/ 233 h 820"/>
              <a:gd name="T4" fmla="*/ 256 w 819"/>
              <a:gd name="T5" fmla="*/ 413 h 820"/>
              <a:gd name="T6" fmla="*/ 232 w 819"/>
              <a:gd name="T7" fmla="*/ 520 h 820"/>
              <a:gd name="T8" fmla="*/ 310 w 819"/>
              <a:gd name="T9" fmla="*/ 534 h 820"/>
              <a:gd name="T10" fmla="*/ 331 w 819"/>
              <a:gd name="T11" fmla="*/ 538 h 820"/>
              <a:gd name="T12" fmla="*/ 344 w 819"/>
              <a:gd name="T13" fmla="*/ 578 h 820"/>
              <a:gd name="T14" fmla="*/ 271 w 819"/>
              <a:gd name="T15" fmla="*/ 629 h 820"/>
              <a:gd name="T16" fmla="*/ 218 w 819"/>
              <a:gd name="T17" fmla="*/ 729 h 820"/>
              <a:gd name="T18" fmla="*/ 461 w 819"/>
              <a:gd name="T19" fmla="*/ 779 h 820"/>
              <a:gd name="T20" fmla="*/ 616 w 819"/>
              <a:gd name="T21" fmla="*/ 678 h 820"/>
              <a:gd name="T22" fmla="*/ 501 w 819"/>
              <a:gd name="T23" fmla="*/ 605 h 820"/>
              <a:gd name="T24" fmla="*/ 476 w 819"/>
              <a:gd name="T25" fmla="*/ 550 h 820"/>
              <a:gd name="T26" fmla="*/ 497 w 819"/>
              <a:gd name="T27" fmla="*/ 530 h 820"/>
              <a:gd name="T28" fmla="*/ 574 w 819"/>
              <a:gd name="T29" fmla="*/ 489 h 820"/>
              <a:gd name="T30" fmla="*/ 557 w 819"/>
              <a:gd name="T31" fmla="*/ 343 h 820"/>
              <a:gd name="T32" fmla="*/ 523 w 819"/>
              <a:gd name="T33" fmla="*/ 197 h 820"/>
              <a:gd name="T34" fmla="*/ 450 w 819"/>
              <a:gd name="T35" fmla="*/ 151 h 820"/>
              <a:gd name="T36" fmla="*/ 302 w 819"/>
              <a:gd name="T37" fmla="*/ 53 h 820"/>
              <a:gd name="T38" fmla="*/ 97 w 819"/>
              <a:gd name="T39" fmla="*/ 207 h 820"/>
              <a:gd name="T40" fmla="*/ 40 w 819"/>
              <a:gd name="T41" fmla="*/ 461 h 820"/>
              <a:gd name="T42" fmla="*/ 150 w 819"/>
              <a:gd name="T43" fmla="*/ 677 h 820"/>
              <a:gd name="T44" fmla="*/ 294 w 819"/>
              <a:gd name="T45" fmla="*/ 579 h 820"/>
              <a:gd name="T46" fmla="*/ 271 w 819"/>
              <a:gd name="T47" fmla="*/ 571 h 820"/>
              <a:gd name="T48" fmla="*/ 183 w 819"/>
              <a:gd name="T49" fmla="*/ 534 h 820"/>
              <a:gd name="T50" fmla="*/ 186 w 819"/>
              <a:gd name="T51" fmla="*/ 512 h 820"/>
              <a:gd name="T52" fmla="*/ 203 w 819"/>
              <a:gd name="T53" fmla="*/ 493 h 820"/>
              <a:gd name="T54" fmla="*/ 221 w 819"/>
              <a:gd name="T55" fmla="*/ 377 h 820"/>
              <a:gd name="T56" fmla="*/ 247 w 819"/>
              <a:gd name="T57" fmla="*/ 197 h 820"/>
              <a:gd name="T58" fmla="*/ 331 w 819"/>
              <a:gd name="T59" fmla="*/ 123 h 820"/>
              <a:gd name="T60" fmla="*/ 457 w 819"/>
              <a:gd name="T61" fmla="*/ 114 h 820"/>
              <a:gd name="T62" fmla="*/ 574 w 819"/>
              <a:gd name="T63" fmla="*/ 215 h 820"/>
              <a:gd name="T64" fmla="*/ 597 w 819"/>
              <a:gd name="T65" fmla="*/ 413 h 820"/>
              <a:gd name="T66" fmla="*/ 619 w 819"/>
              <a:gd name="T67" fmla="*/ 495 h 820"/>
              <a:gd name="T68" fmla="*/ 635 w 819"/>
              <a:gd name="T69" fmla="*/ 511 h 820"/>
              <a:gd name="T70" fmla="*/ 633 w 819"/>
              <a:gd name="T71" fmla="*/ 536 h 820"/>
              <a:gd name="T72" fmla="*/ 586 w 819"/>
              <a:gd name="T73" fmla="*/ 557 h 820"/>
              <a:gd name="T74" fmla="*/ 526 w 819"/>
              <a:gd name="T75" fmla="*/ 578 h 820"/>
              <a:gd name="T76" fmla="*/ 641 w 819"/>
              <a:gd name="T77" fmla="*/ 651 h 820"/>
              <a:gd name="T78" fmla="*/ 768 w 819"/>
              <a:gd name="T79" fmla="*/ 511 h 820"/>
              <a:gd name="T80" fmla="*/ 747 w 819"/>
              <a:gd name="T81" fmla="*/ 253 h 820"/>
              <a:gd name="T82" fmla="*/ 567 w 819"/>
              <a:gd name="T83" fmla="*/ 72 h 820"/>
              <a:gd name="T84" fmla="*/ 466 w 819"/>
              <a:gd name="T85" fmla="*/ 4 h 820"/>
              <a:gd name="T86" fmla="*/ 699 w 819"/>
              <a:gd name="T87" fmla="*/ 119 h 820"/>
              <a:gd name="T88" fmla="*/ 815 w 819"/>
              <a:gd name="T89" fmla="*/ 354 h 820"/>
              <a:gd name="T90" fmla="*/ 763 w 819"/>
              <a:gd name="T91" fmla="*/ 617 h 820"/>
              <a:gd name="T92" fmla="*/ 569 w 819"/>
              <a:gd name="T93" fmla="*/ 787 h 820"/>
              <a:gd name="T94" fmla="*/ 301 w 819"/>
              <a:gd name="T95" fmla="*/ 805 h 820"/>
              <a:gd name="T96" fmla="*/ 85 w 819"/>
              <a:gd name="T97" fmla="*/ 660 h 820"/>
              <a:gd name="T98" fmla="*/ 0 w 819"/>
              <a:gd name="T99" fmla="*/ 410 h 820"/>
              <a:gd name="T100" fmla="*/ 85 w 819"/>
              <a:gd name="T101" fmla="*/ 159 h 820"/>
              <a:gd name="T102" fmla="*/ 301 w 819"/>
              <a:gd name="T103" fmla="*/ 15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19" h="820">
                <a:moveTo>
                  <a:pt x="420" y="150"/>
                </a:moveTo>
                <a:lnTo>
                  <a:pt x="399" y="150"/>
                </a:lnTo>
                <a:lnTo>
                  <a:pt x="378" y="151"/>
                </a:lnTo>
                <a:lnTo>
                  <a:pt x="358" y="153"/>
                </a:lnTo>
                <a:lnTo>
                  <a:pt x="340" y="159"/>
                </a:lnTo>
                <a:lnTo>
                  <a:pt x="323" y="167"/>
                </a:lnTo>
                <a:lnTo>
                  <a:pt x="307" y="177"/>
                </a:lnTo>
                <a:lnTo>
                  <a:pt x="293" y="191"/>
                </a:lnTo>
                <a:lnTo>
                  <a:pt x="281" y="210"/>
                </a:lnTo>
                <a:lnTo>
                  <a:pt x="272" y="233"/>
                </a:lnTo>
                <a:lnTo>
                  <a:pt x="266" y="261"/>
                </a:lnTo>
                <a:lnTo>
                  <a:pt x="260" y="295"/>
                </a:lnTo>
                <a:lnTo>
                  <a:pt x="259" y="334"/>
                </a:lnTo>
                <a:lnTo>
                  <a:pt x="258" y="376"/>
                </a:lnTo>
                <a:lnTo>
                  <a:pt x="256" y="413"/>
                </a:lnTo>
                <a:lnTo>
                  <a:pt x="252" y="444"/>
                </a:lnTo>
                <a:lnTo>
                  <a:pt x="249" y="469"/>
                </a:lnTo>
                <a:lnTo>
                  <a:pt x="243" y="491"/>
                </a:lnTo>
                <a:lnTo>
                  <a:pt x="237" y="507"/>
                </a:lnTo>
                <a:lnTo>
                  <a:pt x="232" y="520"/>
                </a:lnTo>
                <a:lnTo>
                  <a:pt x="254" y="529"/>
                </a:lnTo>
                <a:lnTo>
                  <a:pt x="273" y="534"/>
                </a:lnTo>
                <a:lnTo>
                  <a:pt x="290" y="536"/>
                </a:lnTo>
                <a:lnTo>
                  <a:pt x="302" y="536"/>
                </a:lnTo>
                <a:lnTo>
                  <a:pt x="310" y="534"/>
                </a:lnTo>
                <a:lnTo>
                  <a:pt x="313" y="534"/>
                </a:lnTo>
                <a:lnTo>
                  <a:pt x="318" y="533"/>
                </a:lnTo>
                <a:lnTo>
                  <a:pt x="322" y="533"/>
                </a:lnTo>
                <a:lnTo>
                  <a:pt x="327" y="536"/>
                </a:lnTo>
                <a:lnTo>
                  <a:pt x="331" y="538"/>
                </a:lnTo>
                <a:lnTo>
                  <a:pt x="334" y="541"/>
                </a:lnTo>
                <a:lnTo>
                  <a:pt x="338" y="546"/>
                </a:lnTo>
                <a:lnTo>
                  <a:pt x="343" y="555"/>
                </a:lnTo>
                <a:lnTo>
                  <a:pt x="345" y="566"/>
                </a:lnTo>
                <a:lnTo>
                  <a:pt x="344" y="578"/>
                </a:lnTo>
                <a:lnTo>
                  <a:pt x="340" y="589"/>
                </a:lnTo>
                <a:lnTo>
                  <a:pt x="330" y="601"/>
                </a:lnTo>
                <a:lnTo>
                  <a:pt x="317" y="610"/>
                </a:lnTo>
                <a:lnTo>
                  <a:pt x="298" y="617"/>
                </a:lnTo>
                <a:lnTo>
                  <a:pt x="271" y="629"/>
                </a:lnTo>
                <a:lnTo>
                  <a:pt x="245" y="643"/>
                </a:lnTo>
                <a:lnTo>
                  <a:pt x="218" y="661"/>
                </a:lnTo>
                <a:lnTo>
                  <a:pt x="196" y="681"/>
                </a:lnTo>
                <a:lnTo>
                  <a:pt x="178" y="701"/>
                </a:lnTo>
                <a:lnTo>
                  <a:pt x="218" y="729"/>
                </a:lnTo>
                <a:lnTo>
                  <a:pt x="262" y="752"/>
                </a:lnTo>
                <a:lnTo>
                  <a:pt x="309" y="769"/>
                </a:lnTo>
                <a:lnTo>
                  <a:pt x="358" y="779"/>
                </a:lnTo>
                <a:lnTo>
                  <a:pt x="409" y="782"/>
                </a:lnTo>
                <a:lnTo>
                  <a:pt x="461" y="779"/>
                </a:lnTo>
                <a:lnTo>
                  <a:pt x="509" y="769"/>
                </a:lnTo>
                <a:lnTo>
                  <a:pt x="556" y="752"/>
                </a:lnTo>
                <a:lnTo>
                  <a:pt x="599" y="729"/>
                </a:lnTo>
                <a:lnTo>
                  <a:pt x="638" y="702"/>
                </a:lnTo>
                <a:lnTo>
                  <a:pt x="616" y="678"/>
                </a:lnTo>
                <a:lnTo>
                  <a:pt x="591" y="657"/>
                </a:lnTo>
                <a:lnTo>
                  <a:pt x="567" y="640"/>
                </a:lnTo>
                <a:lnTo>
                  <a:pt x="543" y="626"/>
                </a:lnTo>
                <a:lnTo>
                  <a:pt x="519" y="616"/>
                </a:lnTo>
                <a:lnTo>
                  <a:pt x="501" y="605"/>
                </a:lnTo>
                <a:lnTo>
                  <a:pt x="488" y="595"/>
                </a:lnTo>
                <a:lnTo>
                  <a:pt x="480" y="583"/>
                </a:lnTo>
                <a:lnTo>
                  <a:pt x="476" y="571"/>
                </a:lnTo>
                <a:lnTo>
                  <a:pt x="475" y="559"/>
                </a:lnTo>
                <a:lnTo>
                  <a:pt x="476" y="550"/>
                </a:lnTo>
                <a:lnTo>
                  <a:pt x="478" y="542"/>
                </a:lnTo>
                <a:lnTo>
                  <a:pt x="481" y="537"/>
                </a:lnTo>
                <a:lnTo>
                  <a:pt x="485" y="533"/>
                </a:lnTo>
                <a:lnTo>
                  <a:pt x="491" y="532"/>
                </a:lnTo>
                <a:lnTo>
                  <a:pt x="497" y="530"/>
                </a:lnTo>
                <a:lnTo>
                  <a:pt x="531" y="530"/>
                </a:lnTo>
                <a:lnTo>
                  <a:pt x="563" y="524"/>
                </a:lnTo>
                <a:lnTo>
                  <a:pt x="587" y="516"/>
                </a:lnTo>
                <a:lnTo>
                  <a:pt x="581" y="504"/>
                </a:lnTo>
                <a:lnTo>
                  <a:pt x="574" y="489"/>
                </a:lnTo>
                <a:lnTo>
                  <a:pt x="569" y="469"/>
                </a:lnTo>
                <a:lnTo>
                  <a:pt x="564" y="445"/>
                </a:lnTo>
                <a:lnTo>
                  <a:pt x="560" y="417"/>
                </a:lnTo>
                <a:lnTo>
                  <a:pt x="557" y="383"/>
                </a:lnTo>
                <a:lnTo>
                  <a:pt x="557" y="343"/>
                </a:lnTo>
                <a:lnTo>
                  <a:pt x="555" y="303"/>
                </a:lnTo>
                <a:lnTo>
                  <a:pt x="551" y="269"/>
                </a:lnTo>
                <a:lnTo>
                  <a:pt x="543" y="240"/>
                </a:lnTo>
                <a:lnTo>
                  <a:pt x="534" y="215"/>
                </a:lnTo>
                <a:lnTo>
                  <a:pt x="523" y="197"/>
                </a:lnTo>
                <a:lnTo>
                  <a:pt x="510" y="181"/>
                </a:lnTo>
                <a:lnTo>
                  <a:pt x="496" y="169"/>
                </a:lnTo>
                <a:lnTo>
                  <a:pt x="481" y="160"/>
                </a:lnTo>
                <a:lnTo>
                  <a:pt x="466" y="155"/>
                </a:lnTo>
                <a:lnTo>
                  <a:pt x="450" y="151"/>
                </a:lnTo>
                <a:lnTo>
                  <a:pt x="434" y="150"/>
                </a:lnTo>
                <a:lnTo>
                  <a:pt x="420" y="150"/>
                </a:lnTo>
                <a:close/>
                <a:moveTo>
                  <a:pt x="409" y="37"/>
                </a:moveTo>
                <a:lnTo>
                  <a:pt x="355" y="41"/>
                </a:lnTo>
                <a:lnTo>
                  <a:pt x="302" y="53"/>
                </a:lnTo>
                <a:lnTo>
                  <a:pt x="252" y="72"/>
                </a:lnTo>
                <a:lnTo>
                  <a:pt x="207" y="97"/>
                </a:lnTo>
                <a:lnTo>
                  <a:pt x="165" y="129"/>
                </a:lnTo>
                <a:lnTo>
                  <a:pt x="128" y="165"/>
                </a:lnTo>
                <a:lnTo>
                  <a:pt x="97" y="207"/>
                </a:lnTo>
                <a:lnTo>
                  <a:pt x="72" y="253"/>
                </a:lnTo>
                <a:lnTo>
                  <a:pt x="54" y="303"/>
                </a:lnTo>
                <a:lnTo>
                  <a:pt x="42" y="355"/>
                </a:lnTo>
                <a:lnTo>
                  <a:pt x="38" y="410"/>
                </a:lnTo>
                <a:lnTo>
                  <a:pt x="40" y="461"/>
                </a:lnTo>
                <a:lnTo>
                  <a:pt x="51" y="511"/>
                </a:lnTo>
                <a:lnTo>
                  <a:pt x="68" y="557"/>
                </a:lnTo>
                <a:lnTo>
                  <a:pt x="90" y="601"/>
                </a:lnTo>
                <a:lnTo>
                  <a:pt x="118" y="640"/>
                </a:lnTo>
                <a:lnTo>
                  <a:pt x="150" y="677"/>
                </a:lnTo>
                <a:lnTo>
                  <a:pt x="178" y="647"/>
                </a:lnTo>
                <a:lnTo>
                  <a:pt x="211" y="621"/>
                </a:lnTo>
                <a:lnTo>
                  <a:pt x="249" y="599"/>
                </a:lnTo>
                <a:lnTo>
                  <a:pt x="286" y="582"/>
                </a:lnTo>
                <a:lnTo>
                  <a:pt x="294" y="579"/>
                </a:lnTo>
                <a:lnTo>
                  <a:pt x="300" y="576"/>
                </a:lnTo>
                <a:lnTo>
                  <a:pt x="303" y="575"/>
                </a:lnTo>
                <a:lnTo>
                  <a:pt x="306" y="572"/>
                </a:lnTo>
                <a:lnTo>
                  <a:pt x="290" y="572"/>
                </a:lnTo>
                <a:lnTo>
                  <a:pt x="271" y="571"/>
                </a:lnTo>
                <a:lnTo>
                  <a:pt x="247" y="566"/>
                </a:lnTo>
                <a:lnTo>
                  <a:pt x="220" y="557"/>
                </a:lnTo>
                <a:lnTo>
                  <a:pt x="190" y="541"/>
                </a:lnTo>
                <a:lnTo>
                  <a:pt x="187" y="538"/>
                </a:lnTo>
                <a:lnTo>
                  <a:pt x="183" y="534"/>
                </a:lnTo>
                <a:lnTo>
                  <a:pt x="182" y="530"/>
                </a:lnTo>
                <a:lnTo>
                  <a:pt x="180" y="525"/>
                </a:lnTo>
                <a:lnTo>
                  <a:pt x="182" y="520"/>
                </a:lnTo>
                <a:lnTo>
                  <a:pt x="183" y="516"/>
                </a:lnTo>
                <a:lnTo>
                  <a:pt x="186" y="512"/>
                </a:lnTo>
                <a:lnTo>
                  <a:pt x="190" y="510"/>
                </a:lnTo>
                <a:lnTo>
                  <a:pt x="195" y="507"/>
                </a:lnTo>
                <a:lnTo>
                  <a:pt x="196" y="504"/>
                </a:lnTo>
                <a:lnTo>
                  <a:pt x="199" y="500"/>
                </a:lnTo>
                <a:lnTo>
                  <a:pt x="203" y="493"/>
                </a:lnTo>
                <a:lnTo>
                  <a:pt x="207" y="481"/>
                </a:lnTo>
                <a:lnTo>
                  <a:pt x="212" y="464"/>
                </a:lnTo>
                <a:lnTo>
                  <a:pt x="216" y="441"/>
                </a:lnTo>
                <a:lnTo>
                  <a:pt x="218" y="413"/>
                </a:lnTo>
                <a:lnTo>
                  <a:pt x="221" y="377"/>
                </a:lnTo>
                <a:lnTo>
                  <a:pt x="221" y="334"/>
                </a:lnTo>
                <a:lnTo>
                  <a:pt x="224" y="292"/>
                </a:lnTo>
                <a:lnTo>
                  <a:pt x="229" y="256"/>
                </a:lnTo>
                <a:lnTo>
                  <a:pt x="237" y="224"/>
                </a:lnTo>
                <a:lnTo>
                  <a:pt x="247" y="197"/>
                </a:lnTo>
                <a:lnTo>
                  <a:pt x="260" y="176"/>
                </a:lnTo>
                <a:lnTo>
                  <a:pt x="276" y="157"/>
                </a:lnTo>
                <a:lnTo>
                  <a:pt x="293" y="143"/>
                </a:lnTo>
                <a:lnTo>
                  <a:pt x="311" y="131"/>
                </a:lnTo>
                <a:lnTo>
                  <a:pt x="331" y="123"/>
                </a:lnTo>
                <a:lnTo>
                  <a:pt x="353" y="118"/>
                </a:lnTo>
                <a:lnTo>
                  <a:pt x="374" y="114"/>
                </a:lnTo>
                <a:lnTo>
                  <a:pt x="396" y="113"/>
                </a:lnTo>
                <a:lnTo>
                  <a:pt x="420" y="112"/>
                </a:lnTo>
                <a:lnTo>
                  <a:pt x="457" y="114"/>
                </a:lnTo>
                <a:lnTo>
                  <a:pt x="488" y="123"/>
                </a:lnTo>
                <a:lnTo>
                  <a:pt x="517" y="138"/>
                </a:lnTo>
                <a:lnTo>
                  <a:pt x="540" y="157"/>
                </a:lnTo>
                <a:lnTo>
                  <a:pt x="560" y="184"/>
                </a:lnTo>
                <a:lnTo>
                  <a:pt x="574" y="215"/>
                </a:lnTo>
                <a:lnTo>
                  <a:pt x="585" y="252"/>
                </a:lnTo>
                <a:lnTo>
                  <a:pt x="591" y="295"/>
                </a:lnTo>
                <a:lnTo>
                  <a:pt x="594" y="343"/>
                </a:lnTo>
                <a:lnTo>
                  <a:pt x="595" y="381"/>
                </a:lnTo>
                <a:lnTo>
                  <a:pt x="597" y="413"/>
                </a:lnTo>
                <a:lnTo>
                  <a:pt x="601" y="438"/>
                </a:lnTo>
                <a:lnTo>
                  <a:pt x="604" y="458"/>
                </a:lnTo>
                <a:lnTo>
                  <a:pt x="610" y="474"/>
                </a:lnTo>
                <a:lnTo>
                  <a:pt x="614" y="487"/>
                </a:lnTo>
                <a:lnTo>
                  <a:pt x="619" y="495"/>
                </a:lnTo>
                <a:lnTo>
                  <a:pt x="623" y="500"/>
                </a:lnTo>
                <a:lnTo>
                  <a:pt x="625" y="504"/>
                </a:lnTo>
                <a:lnTo>
                  <a:pt x="627" y="506"/>
                </a:lnTo>
                <a:lnTo>
                  <a:pt x="631" y="508"/>
                </a:lnTo>
                <a:lnTo>
                  <a:pt x="635" y="511"/>
                </a:lnTo>
                <a:lnTo>
                  <a:pt x="637" y="516"/>
                </a:lnTo>
                <a:lnTo>
                  <a:pt x="638" y="520"/>
                </a:lnTo>
                <a:lnTo>
                  <a:pt x="638" y="527"/>
                </a:lnTo>
                <a:lnTo>
                  <a:pt x="636" y="530"/>
                </a:lnTo>
                <a:lnTo>
                  <a:pt x="633" y="536"/>
                </a:lnTo>
                <a:lnTo>
                  <a:pt x="629" y="538"/>
                </a:lnTo>
                <a:lnTo>
                  <a:pt x="625" y="541"/>
                </a:lnTo>
                <a:lnTo>
                  <a:pt x="616" y="545"/>
                </a:lnTo>
                <a:lnTo>
                  <a:pt x="603" y="550"/>
                </a:lnTo>
                <a:lnTo>
                  <a:pt x="586" y="557"/>
                </a:lnTo>
                <a:lnTo>
                  <a:pt x="565" y="562"/>
                </a:lnTo>
                <a:lnTo>
                  <a:pt x="542" y="567"/>
                </a:lnTo>
                <a:lnTo>
                  <a:pt x="515" y="568"/>
                </a:lnTo>
                <a:lnTo>
                  <a:pt x="519" y="572"/>
                </a:lnTo>
                <a:lnTo>
                  <a:pt x="526" y="578"/>
                </a:lnTo>
                <a:lnTo>
                  <a:pt x="534" y="582"/>
                </a:lnTo>
                <a:lnTo>
                  <a:pt x="560" y="593"/>
                </a:lnTo>
                <a:lnTo>
                  <a:pt x="587" y="609"/>
                </a:lnTo>
                <a:lnTo>
                  <a:pt x="615" y="627"/>
                </a:lnTo>
                <a:lnTo>
                  <a:pt x="641" y="651"/>
                </a:lnTo>
                <a:lnTo>
                  <a:pt x="667" y="678"/>
                </a:lnTo>
                <a:lnTo>
                  <a:pt x="700" y="642"/>
                </a:lnTo>
                <a:lnTo>
                  <a:pt x="729" y="602"/>
                </a:lnTo>
                <a:lnTo>
                  <a:pt x="751" y="558"/>
                </a:lnTo>
                <a:lnTo>
                  <a:pt x="768" y="511"/>
                </a:lnTo>
                <a:lnTo>
                  <a:pt x="778" y="461"/>
                </a:lnTo>
                <a:lnTo>
                  <a:pt x="782" y="410"/>
                </a:lnTo>
                <a:lnTo>
                  <a:pt x="778" y="355"/>
                </a:lnTo>
                <a:lnTo>
                  <a:pt x="767" y="303"/>
                </a:lnTo>
                <a:lnTo>
                  <a:pt x="747" y="253"/>
                </a:lnTo>
                <a:lnTo>
                  <a:pt x="722" y="207"/>
                </a:lnTo>
                <a:lnTo>
                  <a:pt x="691" y="165"/>
                </a:lnTo>
                <a:lnTo>
                  <a:pt x="654" y="129"/>
                </a:lnTo>
                <a:lnTo>
                  <a:pt x="612" y="97"/>
                </a:lnTo>
                <a:lnTo>
                  <a:pt x="567" y="72"/>
                </a:lnTo>
                <a:lnTo>
                  <a:pt x="517" y="53"/>
                </a:lnTo>
                <a:lnTo>
                  <a:pt x="464" y="41"/>
                </a:lnTo>
                <a:lnTo>
                  <a:pt x="409" y="37"/>
                </a:lnTo>
                <a:close/>
                <a:moveTo>
                  <a:pt x="409" y="0"/>
                </a:moveTo>
                <a:lnTo>
                  <a:pt x="466" y="4"/>
                </a:lnTo>
                <a:lnTo>
                  <a:pt x="518" y="15"/>
                </a:lnTo>
                <a:lnTo>
                  <a:pt x="569" y="32"/>
                </a:lnTo>
                <a:lnTo>
                  <a:pt x="616" y="55"/>
                </a:lnTo>
                <a:lnTo>
                  <a:pt x="659" y="85"/>
                </a:lnTo>
                <a:lnTo>
                  <a:pt x="699" y="119"/>
                </a:lnTo>
                <a:lnTo>
                  <a:pt x="734" y="159"/>
                </a:lnTo>
                <a:lnTo>
                  <a:pt x="763" y="203"/>
                </a:lnTo>
                <a:lnTo>
                  <a:pt x="786" y="250"/>
                </a:lnTo>
                <a:lnTo>
                  <a:pt x="805" y="301"/>
                </a:lnTo>
                <a:lnTo>
                  <a:pt x="815" y="354"/>
                </a:lnTo>
                <a:lnTo>
                  <a:pt x="819" y="410"/>
                </a:lnTo>
                <a:lnTo>
                  <a:pt x="815" y="465"/>
                </a:lnTo>
                <a:lnTo>
                  <a:pt x="805" y="519"/>
                </a:lnTo>
                <a:lnTo>
                  <a:pt x="786" y="570"/>
                </a:lnTo>
                <a:lnTo>
                  <a:pt x="763" y="617"/>
                </a:lnTo>
                <a:lnTo>
                  <a:pt x="734" y="660"/>
                </a:lnTo>
                <a:lnTo>
                  <a:pt x="699" y="699"/>
                </a:lnTo>
                <a:lnTo>
                  <a:pt x="659" y="733"/>
                </a:lnTo>
                <a:lnTo>
                  <a:pt x="616" y="764"/>
                </a:lnTo>
                <a:lnTo>
                  <a:pt x="569" y="787"/>
                </a:lnTo>
                <a:lnTo>
                  <a:pt x="518" y="805"/>
                </a:lnTo>
                <a:lnTo>
                  <a:pt x="466" y="816"/>
                </a:lnTo>
                <a:lnTo>
                  <a:pt x="409" y="820"/>
                </a:lnTo>
                <a:lnTo>
                  <a:pt x="355" y="816"/>
                </a:lnTo>
                <a:lnTo>
                  <a:pt x="301" y="805"/>
                </a:lnTo>
                <a:lnTo>
                  <a:pt x="250" y="787"/>
                </a:lnTo>
                <a:lnTo>
                  <a:pt x="203" y="764"/>
                </a:lnTo>
                <a:lnTo>
                  <a:pt x="160" y="733"/>
                </a:lnTo>
                <a:lnTo>
                  <a:pt x="120" y="699"/>
                </a:lnTo>
                <a:lnTo>
                  <a:pt x="85" y="660"/>
                </a:lnTo>
                <a:lnTo>
                  <a:pt x="56" y="617"/>
                </a:lnTo>
                <a:lnTo>
                  <a:pt x="33" y="570"/>
                </a:lnTo>
                <a:lnTo>
                  <a:pt x="14" y="519"/>
                </a:lnTo>
                <a:lnTo>
                  <a:pt x="4" y="465"/>
                </a:lnTo>
                <a:lnTo>
                  <a:pt x="0" y="410"/>
                </a:lnTo>
                <a:lnTo>
                  <a:pt x="4" y="354"/>
                </a:lnTo>
                <a:lnTo>
                  <a:pt x="14" y="301"/>
                </a:lnTo>
                <a:lnTo>
                  <a:pt x="33" y="250"/>
                </a:lnTo>
                <a:lnTo>
                  <a:pt x="56" y="203"/>
                </a:lnTo>
                <a:lnTo>
                  <a:pt x="85" y="159"/>
                </a:lnTo>
                <a:lnTo>
                  <a:pt x="120" y="119"/>
                </a:lnTo>
                <a:lnTo>
                  <a:pt x="160" y="85"/>
                </a:lnTo>
                <a:lnTo>
                  <a:pt x="203" y="55"/>
                </a:lnTo>
                <a:lnTo>
                  <a:pt x="250" y="32"/>
                </a:lnTo>
                <a:lnTo>
                  <a:pt x="301" y="15"/>
                </a:lnTo>
                <a:lnTo>
                  <a:pt x="355" y="4"/>
                </a:lnTo>
                <a:lnTo>
                  <a:pt x="40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00" name="Freeform 4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182523" y="4936127"/>
            <a:ext cx="445052" cy="404840"/>
          </a:xfrm>
          <a:custGeom>
            <a:avLst/>
            <a:gdLst>
              <a:gd name="T0" fmla="*/ 641 w 819"/>
              <a:gd name="T1" fmla="*/ 77 h 745"/>
              <a:gd name="T2" fmla="*/ 684 w 819"/>
              <a:gd name="T3" fmla="*/ 238 h 745"/>
              <a:gd name="T4" fmla="*/ 666 w 819"/>
              <a:gd name="T5" fmla="*/ 348 h 745"/>
              <a:gd name="T6" fmla="*/ 637 w 819"/>
              <a:gd name="T7" fmla="*/ 386 h 745"/>
              <a:gd name="T8" fmla="*/ 624 w 819"/>
              <a:gd name="T9" fmla="*/ 497 h 745"/>
              <a:gd name="T10" fmla="*/ 681 w 819"/>
              <a:gd name="T11" fmla="*/ 543 h 745"/>
              <a:gd name="T12" fmla="*/ 768 w 819"/>
              <a:gd name="T13" fmla="*/ 585 h 745"/>
              <a:gd name="T14" fmla="*/ 819 w 819"/>
              <a:gd name="T15" fmla="*/ 691 h 745"/>
              <a:gd name="T16" fmla="*/ 811 w 819"/>
              <a:gd name="T17" fmla="*/ 706 h 745"/>
              <a:gd name="T18" fmla="*/ 779 w 819"/>
              <a:gd name="T19" fmla="*/ 670 h 745"/>
              <a:gd name="T20" fmla="*/ 694 w 819"/>
              <a:gd name="T21" fmla="*/ 588 h 745"/>
              <a:gd name="T22" fmla="*/ 599 w 819"/>
              <a:gd name="T23" fmla="*/ 529 h 745"/>
              <a:gd name="T24" fmla="*/ 595 w 819"/>
              <a:gd name="T25" fmla="*/ 384 h 745"/>
              <a:gd name="T26" fmla="*/ 629 w 819"/>
              <a:gd name="T27" fmla="*/ 339 h 745"/>
              <a:gd name="T28" fmla="*/ 630 w 819"/>
              <a:gd name="T29" fmla="*/ 289 h 745"/>
              <a:gd name="T30" fmla="*/ 646 w 819"/>
              <a:gd name="T31" fmla="*/ 169 h 745"/>
              <a:gd name="T32" fmla="*/ 574 w 819"/>
              <a:gd name="T33" fmla="*/ 77 h 745"/>
              <a:gd name="T34" fmla="*/ 484 w 819"/>
              <a:gd name="T35" fmla="*/ 52 h 745"/>
              <a:gd name="T36" fmla="*/ 299 w 819"/>
              <a:gd name="T37" fmla="*/ 43 h 745"/>
              <a:gd name="T38" fmla="*/ 225 w 819"/>
              <a:gd name="T39" fmla="*/ 82 h 745"/>
              <a:gd name="T40" fmla="*/ 189 w 819"/>
              <a:gd name="T41" fmla="*/ 203 h 745"/>
              <a:gd name="T42" fmla="*/ 206 w 819"/>
              <a:gd name="T43" fmla="*/ 298 h 745"/>
              <a:gd name="T44" fmla="*/ 213 w 819"/>
              <a:gd name="T45" fmla="*/ 340 h 745"/>
              <a:gd name="T46" fmla="*/ 255 w 819"/>
              <a:gd name="T47" fmla="*/ 416 h 745"/>
              <a:gd name="T48" fmla="*/ 223 w 819"/>
              <a:gd name="T49" fmla="*/ 562 h 745"/>
              <a:gd name="T50" fmla="*/ 112 w 819"/>
              <a:gd name="T51" fmla="*/ 618 h 745"/>
              <a:gd name="T52" fmla="*/ 594 w 819"/>
              <a:gd name="T53" fmla="*/ 708 h 745"/>
              <a:gd name="T54" fmla="*/ 514 w 819"/>
              <a:gd name="T55" fmla="*/ 615 h 745"/>
              <a:gd name="T56" fmla="*/ 409 w 819"/>
              <a:gd name="T57" fmla="*/ 562 h 745"/>
              <a:gd name="T58" fmla="*/ 378 w 819"/>
              <a:gd name="T59" fmla="*/ 416 h 745"/>
              <a:gd name="T60" fmla="*/ 420 w 819"/>
              <a:gd name="T61" fmla="*/ 340 h 745"/>
              <a:gd name="T62" fmla="*/ 428 w 819"/>
              <a:gd name="T63" fmla="*/ 298 h 745"/>
              <a:gd name="T64" fmla="*/ 446 w 819"/>
              <a:gd name="T65" fmla="*/ 178 h 745"/>
              <a:gd name="T66" fmla="*/ 392 w 819"/>
              <a:gd name="T67" fmla="*/ 52 h 745"/>
              <a:gd name="T68" fmla="*/ 383 w 819"/>
              <a:gd name="T69" fmla="*/ 7 h 745"/>
              <a:gd name="T70" fmla="*/ 475 w 819"/>
              <a:gd name="T71" fmla="*/ 131 h 745"/>
              <a:gd name="T72" fmla="*/ 464 w 819"/>
              <a:gd name="T73" fmla="*/ 293 h 745"/>
              <a:gd name="T74" fmla="*/ 452 w 819"/>
              <a:gd name="T75" fmla="*/ 359 h 745"/>
              <a:gd name="T76" fmla="*/ 416 w 819"/>
              <a:gd name="T77" fmla="*/ 420 h 745"/>
              <a:gd name="T78" fmla="*/ 441 w 819"/>
              <a:gd name="T79" fmla="*/ 539 h 745"/>
              <a:gd name="T80" fmla="*/ 498 w 819"/>
              <a:gd name="T81" fmla="*/ 568 h 745"/>
              <a:gd name="T82" fmla="*/ 600 w 819"/>
              <a:gd name="T83" fmla="*/ 632 h 745"/>
              <a:gd name="T84" fmla="*/ 633 w 819"/>
              <a:gd name="T85" fmla="*/ 729 h 745"/>
              <a:gd name="T86" fmla="*/ 622 w 819"/>
              <a:gd name="T87" fmla="*/ 744 h 745"/>
              <a:gd name="T88" fmla="*/ 6 w 819"/>
              <a:gd name="T89" fmla="*/ 741 h 745"/>
              <a:gd name="T90" fmla="*/ 0 w 819"/>
              <a:gd name="T91" fmla="*/ 727 h 745"/>
              <a:gd name="T92" fmla="*/ 48 w 819"/>
              <a:gd name="T93" fmla="*/ 617 h 745"/>
              <a:gd name="T94" fmla="*/ 147 w 819"/>
              <a:gd name="T95" fmla="*/ 563 h 745"/>
              <a:gd name="T96" fmla="*/ 204 w 819"/>
              <a:gd name="T97" fmla="*/ 528 h 745"/>
              <a:gd name="T98" fmla="*/ 210 w 819"/>
              <a:gd name="T99" fmla="*/ 402 h 745"/>
              <a:gd name="T100" fmla="*/ 176 w 819"/>
              <a:gd name="T101" fmla="*/ 353 h 745"/>
              <a:gd name="T102" fmla="*/ 167 w 819"/>
              <a:gd name="T103" fmla="*/ 250 h 745"/>
              <a:gd name="T104" fmla="*/ 170 w 819"/>
              <a:gd name="T105" fmla="*/ 94 h 745"/>
              <a:gd name="T106" fmla="*/ 268 w 819"/>
              <a:gd name="T107" fmla="*/ 16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19" h="745">
                <a:moveTo>
                  <a:pt x="554" y="38"/>
                </a:moveTo>
                <a:lnTo>
                  <a:pt x="573" y="39"/>
                </a:lnTo>
                <a:lnTo>
                  <a:pt x="591" y="43"/>
                </a:lnTo>
                <a:lnTo>
                  <a:pt x="608" y="50"/>
                </a:lnTo>
                <a:lnTo>
                  <a:pt x="625" y="61"/>
                </a:lnTo>
                <a:lnTo>
                  <a:pt x="641" y="77"/>
                </a:lnTo>
                <a:lnTo>
                  <a:pt x="656" y="98"/>
                </a:lnTo>
                <a:lnTo>
                  <a:pt x="670" y="124"/>
                </a:lnTo>
                <a:lnTo>
                  <a:pt x="680" y="156"/>
                </a:lnTo>
                <a:lnTo>
                  <a:pt x="687" y="185"/>
                </a:lnTo>
                <a:lnTo>
                  <a:pt x="688" y="213"/>
                </a:lnTo>
                <a:lnTo>
                  <a:pt x="684" y="238"/>
                </a:lnTo>
                <a:lnTo>
                  <a:pt x="677" y="262"/>
                </a:lnTo>
                <a:lnTo>
                  <a:pt x="666" y="280"/>
                </a:lnTo>
                <a:lnTo>
                  <a:pt x="671" y="304"/>
                </a:lnTo>
                <a:lnTo>
                  <a:pt x="671" y="323"/>
                </a:lnTo>
                <a:lnTo>
                  <a:pt x="670" y="338"/>
                </a:lnTo>
                <a:lnTo>
                  <a:pt x="666" y="348"/>
                </a:lnTo>
                <a:lnTo>
                  <a:pt x="663" y="356"/>
                </a:lnTo>
                <a:lnTo>
                  <a:pt x="660" y="360"/>
                </a:lnTo>
                <a:lnTo>
                  <a:pt x="659" y="361"/>
                </a:lnTo>
                <a:lnTo>
                  <a:pt x="653" y="368"/>
                </a:lnTo>
                <a:lnTo>
                  <a:pt x="645" y="376"/>
                </a:lnTo>
                <a:lnTo>
                  <a:pt x="637" y="386"/>
                </a:lnTo>
                <a:lnTo>
                  <a:pt x="629" y="399"/>
                </a:lnTo>
                <a:lnTo>
                  <a:pt x="621" y="415"/>
                </a:lnTo>
                <a:lnTo>
                  <a:pt x="616" y="435"/>
                </a:lnTo>
                <a:lnTo>
                  <a:pt x="615" y="458"/>
                </a:lnTo>
                <a:lnTo>
                  <a:pt x="617" y="480"/>
                </a:lnTo>
                <a:lnTo>
                  <a:pt x="624" y="497"/>
                </a:lnTo>
                <a:lnTo>
                  <a:pt x="633" y="512"/>
                </a:lnTo>
                <a:lnTo>
                  <a:pt x="643" y="524"/>
                </a:lnTo>
                <a:lnTo>
                  <a:pt x="655" y="531"/>
                </a:lnTo>
                <a:lnTo>
                  <a:pt x="666" y="538"/>
                </a:lnTo>
                <a:lnTo>
                  <a:pt x="675" y="542"/>
                </a:lnTo>
                <a:lnTo>
                  <a:pt x="681" y="543"/>
                </a:lnTo>
                <a:lnTo>
                  <a:pt x="684" y="545"/>
                </a:lnTo>
                <a:lnTo>
                  <a:pt x="698" y="550"/>
                </a:lnTo>
                <a:lnTo>
                  <a:pt x="714" y="556"/>
                </a:lnTo>
                <a:lnTo>
                  <a:pt x="732" y="564"/>
                </a:lnTo>
                <a:lnTo>
                  <a:pt x="751" y="573"/>
                </a:lnTo>
                <a:lnTo>
                  <a:pt x="768" y="585"/>
                </a:lnTo>
                <a:lnTo>
                  <a:pt x="783" y="601"/>
                </a:lnTo>
                <a:lnTo>
                  <a:pt x="798" y="618"/>
                </a:lnTo>
                <a:lnTo>
                  <a:pt x="808" y="639"/>
                </a:lnTo>
                <a:lnTo>
                  <a:pt x="816" y="664"/>
                </a:lnTo>
                <a:lnTo>
                  <a:pt x="819" y="691"/>
                </a:lnTo>
                <a:lnTo>
                  <a:pt x="819" y="691"/>
                </a:lnTo>
                <a:lnTo>
                  <a:pt x="819" y="694"/>
                </a:lnTo>
                <a:lnTo>
                  <a:pt x="819" y="695"/>
                </a:lnTo>
                <a:lnTo>
                  <a:pt x="817" y="698"/>
                </a:lnTo>
                <a:lnTo>
                  <a:pt x="816" y="702"/>
                </a:lnTo>
                <a:lnTo>
                  <a:pt x="814" y="704"/>
                </a:lnTo>
                <a:lnTo>
                  <a:pt x="811" y="706"/>
                </a:lnTo>
                <a:lnTo>
                  <a:pt x="807" y="707"/>
                </a:lnTo>
                <a:lnTo>
                  <a:pt x="802" y="708"/>
                </a:lnTo>
                <a:lnTo>
                  <a:pt x="668" y="708"/>
                </a:lnTo>
                <a:lnTo>
                  <a:pt x="666" y="689"/>
                </a:lnTo>
                <a:lnTo>
                  <a:pt x="662" y="670"/>
                </a:lnTo>
                <a:lnTo>
                  <a:pt x="779" y="670"/>
                </a:lnTo>
                <a:lnTo>
                  <a:pt x="773" y="651"/>
                </a:lnTo>
                <a:lnTo>
                  <a:pt x="762" y="632"/>
                </a:lnTo>
                <a:lnTo>
                  <a:pt x="749" y="618"/>
                </a:lnTo>
                <a:lnTo>
                  <a:pt x="732" y="606"/>
                </a:lnTo>
                <a:lnTo>
                  <a:pt x="714" y="597"/>
                </a:lnTo>
                <a:lnTo>
                  <a:pt x="694" y="588"/>
                </a:lnTo>
                <a:lnTo>
                  <a:pt x="674" y="580"/>
                </a:lnTo>
                <a:lnTo>
                  <a:pt x="659" y="576"/>
                </a:lnTo>
                <a:lnTo>
                  <a:pt x="643" y="568"/>
                </a:lnTo>
                <a:lnTo>
                  <a:pt x="628" y="558"/>
                </a:lnTo>
                <a:lnTo>
                  <a:pt x="612" y="545"/>
                </a:lnTo>
                <a:lnTo>
                  <a:pt x="599" y="529"/>
                </a:lnTo>
                <a:lnTo>
                  <a:pt x="587" y="509"/>
                </a:lnTo>
                <a:lnTo>
                  <a:pt x="581" y="486"/>
                </a:lnTo>
                <a:lnTo>
                  <a:pt x="578" y="458"/>
                </a:lnTo>
                <a:lnTo>
                  <a:pt x="579" y="429"/>
                </a:lnTo>
                <a:lnTo>
                  <a:pt x="586" y="404"/>
                </a:lnTo>
                <a:lnTo>
                  <a:pt x="595" y="384"/>
                </a:lnTo>
                <a:lnTo>
                  <a:pt x="604" y="368"/>
                </a:lnTo>
                <a:lnTo>
                  <a:pt x="615" y="355"/>
                </a:lnTo>
                <a:lnTo>
                  <a:pt x="624" y="344"/>
                </a:lnTo>
                <a:lnTo>
                  <a:pt x="625" y="343"/>
                </a:lnTo>
                <a:lnTo>
                  <a:pt x="628" y="340"/>
                </a:lnTo>
                <a:lnTo>
                  <a:pt x="629" y="339"/>
                </a:lnTo>
                <a:lnTo>
                  <a:pt x="632" y="335"/>
                </a:lnTo>
                <a:lnTo>
                  <a:pt x="633" y="332"/>
                </a:lnTo>
                <a:lnTo>
                  <a:pt x="633" y="327"/>
                </a:lnTo>
                <a:lnTo>
                  <a:pt x="634" y="318"/>
                </a:lnTo>
                <a:lnTo>
                  <a:pt x="633" y="305"/>
                </a:lnTo>
                <a:lnTo>
                  <a:pt x="630" y="289"/>
                </a:lnTo>
                <a:lnTo>
                  <a:pt x="629" y="274"/>
                </a:lnTo>
                <a:lnTo>
                  <a:pt x="636" y="258"/>
                </a:lnTo>
                <a:lnTo>
                  <a:pt x="645" y="242"/>
                </a:lnTo>
                <a:lnTo>
                  <a:pt x="650" y="223"/>
                </a:lnTo>
                <a:lnTo>
                  <a:pt x="650" y="198"/>
                </a:lnTo>
                <a:lnTo>
                  <a:pt x="646" y="169"/>
                </a:lnTo>
                <a:lnTo>
                  <a:pt x="636" y="139"/>
                </a:lnTo>
                <a:lnTo>
                  <a:pt x="624" y="115"/>
                </a:lnTo>
                <a:lnTo>
                  <a:pt x="612" y="99"/>
                </a:lnTo>
                <a:lnTo>
                  <a:pt x="600" y="89"/>
                </a:lnTo>
                <a:lnTo>
                  <a:pt x="591" y="82"/>
                </a:lnTo>
                <a:lnTo>
                  <a:pt x="574" y="77"/>
                </a:lnTo>
                <a:lnTo>
                  <a:pt x="554" y="75"/>
                </a:lnTo>
                <a:lnTo>
                  <a:pt x="531" y="77"/>
                </a:lnTo>
                <a:lnTo>
                  <a:pt x="513" y="81"/>
                </a:lnTo>
                <a:lnTo>
                  <a:pt x="498" y="86"/>
                </a:lnTo>
                <a:lnTo>
                  <a:pt x="497" y="81"/>
                </a:lnTo>
                <a:lnTo>
                  <a:pt x="484" y="52"/>
                </a:lnTo>
                <a:lnTo>
                  <a:pt x="502" y="46"/>
                </a:lnTo>
                <a:lnTo>
                  <a:pt x="527" y="39"/>
                </a:lnTo>
                <a:lnTo>
                  <a:pt x="554" y="38"/>
                </a:lnTo>
                <a:close/>
                <a:moveTo>
                  <a:pt x="342" y="38"/>
                </a:moveTo>
                <a:lnTo>
                  <a:pt x="320" y="39"/>
                </a:lnTo>
                <a:lnTo>
                  <a:pt x="299" y="43"/>
                </a:lnTo>
                <a:lnTo>
                  <a:pt x="284" y="48"/>
                </a:lnTo>
                <a:lnTo>
                  <a:pt x="273" y="54"/>
                </a:lnTo>
                <a:lnTo>
                  <a:pt x="268" y="56"/>
                </a:lnTo>
                <a:lnTo>
                  <a:pt x="252" y="64"/>
                </a:lnTo>
                <a:lnTo>
                  <a:pt x="238" y="73"/>
                </a:lnTo>
                <a:lnTo>
                  <a:pt x="225" y="82"/>
                </a:lnTo>
                <a:lnTo>
                  <a:pt x="213" y="96"/>
                </a:lnTo>
                <a:lnTo>
                  <a:pt x="201" y="114"/>
                </a:lnTo>
                <a:lnTo>
                  <a:pt x="191" y="137"/>
                </a:lnTo>
                <a:lnTo>
                  <a:pt x="185" y="158"/>
                </a:lnTo>
                <a:lnTo>
                  <a:pt x="185" y="181"/>
                </a:lnTo>
                <a:lnTo>
                  <a:pt x="189" y="203"/>
                </a:lnTo>
                <a:lnTo>
                  <a:pt x="196" y="223"/>
                </a:lnTo>
                <a:lnTo>
                  <a:pt x="202" y="240"/>
                </a:lnTo>
                <a:lnTo>
                  <a:pt x="208" y="253"/>
                </a:lnTo>
                <a:lnTo>
                  <a:pt x="212" y="264"/>
                </a:lnTo>
                <a:lnTo>
                  <a:pt x="210" y="276"/>
                </a:lnTo>
                <a:lnTo>
                  <a:pt x="206" y="298"/>
                </a:lnTo>
                <a:lnTo>
                  <a:pt x="205" y="314"/>
                </a:lnTo>
                <a:lnTo>
                  <a:pt x="206" y="326"/>
                </a:lnTo>
                <a:lnTo>
                  <a:pt x="208" y="332"/>
                </a:lnTo>
                <a:lnTo>
                  <a:pt x="209" y="336"/>
                </a:lnTo>
                <a:lnTo>
                  <a:pt x="210" y="338"/>
                </a:lnTo>
                <a:lnTo>
                  <a:pt x="213" y="340"/>
                </a:lnTo>
                <a:lnTo>
                  <a:pt x="216" y="344"/>
                </a:lnTo>
                <a:lnTo>
                  <a:pt x="223" y="353"/>
                </a:lnTo>
                <a:lnTo>
                  <a:pt x="231" y="364"/>
                </a:lnTo>
                <a:lnTo>
                  <a:pt x="240" y="378"/>
                </a:lnTo>
                <a:lnTo>
                  <a:pt x="248" y="395"/>
                </a:lnTo>
                <a:lnTo>
                  <a:pt x="255" y="416"/>
                </a:lnTo>
                <a:lnTo>
                  <a:pt x="259" y="440"/>
                </a:lnTo>
                <a:lnTo>
                  <a:pt x="261" y="469"/>
                </a:lnTo>
                <a:lnTo>
                  <a:pt x="257" y="497"/>
                </a:lnTo>
                <a:lnTo>
                  <a:pt x="250" y="522"/>
                </a:lnTo>
                <a:lnTo>
                  <a:pt x="238" y="543"/>
                </a:lnTo>
                <a:lnTo>
                  <a:pt x="223" y="562"/>
                </a:lnTo>
                <a:lnTo>
                  <a:pt x="208" y="576"/>
                </a:lnTo>
                <a:lnTo>
                  <a:pt x="191" y="586"/>
                </a:lnTo>
                <a:lnTo>
                  <a:pt x="174" y="594"/>
                </a:lnTo>
                <a:lnTo>
                  <a:pt x="159" y="600"/>
                </a:lnTo>
                <a:lnTo>
                  <a:pt x="136" y="607"/>
                </a:lnTo>
                <a:lnTo>
                  <a:pt x="112" y="618"/>
                </a:lnTo>
                <a:lnTo>
                  <a:pt x="91" y="630"/>
                </a:lnTo>
                <a:lnTo>
                  <a:pt x="73" y="644"/>
                </a:lnTo>
                <a:lnTo>
                  <a:pt x="57" y="662"/>
                </a:lnTo>
                <a:lnTo>
                  <a:pt x="45" y="683"/>
                </a:lnTo>
                <a:lnTo>
                  <a:pt x="39" y="708"/>
                </a:lnTo>
                <a:lnTo>
                  <a:pt x="594" y="708"/>
                </a:lnTo>
                <a:lnTo>
                  <a:pt x="588" y="686"/>
                </a:lnTo>
                <a:lnTo>
                  <a:pt x="579" y="666"/>
                </a:lnTo>
                <a:lnTo>
                  <a:pt x="566" y="651"/>
                </a:lnTo>
                <a:lnTo>
                  <a:pt x="551" y="636"/>
                </a:lnTo>
                <a:lnTo>
                  <a:pt x="533" y="624"/>
                </a:lnTo>
                <a:lnTo>
                  <a:pt x="514" y="615"/>
                </a:lnTo>
                <a:lnTo>
                  <a:pt x="494" y="606"/>
                </a:lnTo>
                <a:lnTo>
                  <a:pt x="473" y="600"/>
                </a:lnTo>
                <a:lnTo>
                  <a:pt x="459" y="594"/>
                </a:lnTo>
                <a:lnTo>
                  <a:pt x="442" y="586"/>
                </a:lnTo>
                <a:lnTo>
                  <a:pt x="425" y="576"/>
                </a:lnTo>
                <a:lnTo>
                  <a:pt x="409" y="562"/>
                </a:lnTo>
                <a:lnTo>
                  <a:pt x="395" y="543"/>
                </a:lnTo>
                <a:lnTo>
                  <a:pt x="383" y="522"/>
                </a:lnTo>
                <a:lnTo>
                  <a:pt x="374" y="497"/>
                </a:lnTo>
                <a:lnTo>
                  <a:pt x="371" y="469"/>
                </a:lnTo>
                <a:lnTo>
                  <a:pt x="374" y="440"/>
                </a:lnTo>
                <a:lnTo>
                  <a:pt x="378" y="416"/>
                </a:lnTo>
                <a:lnTo>
                  <a:pt x="384" y="395"/>
                </a:lnTo>
                <a:lnTo>
                  <a:pt x="392" y="378"/>
                </a:lnTo>
                <a:lnTo>
                  <a:pt x="401" y="364"/>
                </a:lnTo>
                <a:lnTo>
                  <a:pt x="409" y="353"/>
                </a:lnTo>
                <a:lnTo>
                  <a:pt x="417" y="344"/>
                </a:lnTo>
                <a:lnTo>
                  <a:pt x="420" y="340"/>
                </a:lnTo>
                <a:lnTo>
                  <a:pt x="422" y="338"/>
                </a:lnTo>
                <a:lnTo>
                  <a:pt x="425" y="334"/>
                </a:lnTo>
                <a:lnTo>
                  <a:pt x="426" y="331"/>
                </a:lnTo>
                <a:lnTo>
                  <a:pt x="428" y="325"/>
                </a:lnTo>
                <a:lnTo>
                  <a:pt x="429" y="314"/>
                </a:lnTo>
                <a:lnTo>
                  <a:pt x="428" y="298"/>
                </a:lnTo>
                <a:lnTo>
                  <a:pt x="424" y="279"/>
                </a:lnTo>
                <a:lnTo>
                  <a:pt x="424" y="263"/>
                </a:lnTo>
                <a:lnTo>
                  <a:pt x="430" y="247"/>
                </a:lnTo>
                <a:lnTo>
                  <a:pt x="439" y="230"/>
                </a:lnTo>
                <a:lnTo>
                  <a:pt x="445" y="207"/>
                </a:lnTo>
                <a:lnTo>
                  <a:pt x="446" y="178"/>
                </a:lnTo>
                <a:lnTo>
                  <a:pt x="441" y="147"/>
                </a:lnTo>
                <a:lnTo>
                  <a:pt x="429" y="111"/>
                </a:lnTo>
                <a:lnTo>
                  <a:pt x="418" y="89"/>
                </a:lnTo>
                <a:lnTo>
                  <a:pt x="409" y="72"/>
                </a:lnTo>
                <a:lnTo>
                  <a:pt x="400" y="60"/>
                </a:lnTo>
                <a:lnTo>
                  <a:pt x="392" y="52"/>
                </a:lnTo>
                <a:lnTo>
                  <a:pt x="384" y="47"/>
                </a:lnTo>
                <a:lnTo>
                  <a:pt x="365" y="39"/>
                </a:lnTo>
                <a:lnTo>
                  <a:pt x="342" y="38"/>
                </a:lnTo>
                <a:close/>
                <a:moveTo>
                  <a:pt x="342" y="0"/>
                </a:moveTo>
                <a:lnTo>
                  <a:pt x="362" y="1"/>
                </a:lnTo>
                <a:lnTo>
                  <a:pt x="383" y="7"/>
                </a:lnTo>
                <a:lnTo>
                  <a:pt x="403" y="14"/>
                </a:lnTo>
                <a:lnTo>
                  <a:pt x="420" y="27"/>
                </a:lnTo>
                <a:lnTo>
                  <a:pt x="435" y="44"/>
                </a:lnTo>
                <a:lnTo>
                  <a:pt x="448" y="67"/>
                </a:lnTo>
                <a:lnTo>
                  <a:pt x="463" y="97"/>
                </a:lnTo>
                <a:lnTo>
                  <a:pt x="475" y="131"/>
                </a:lnTo>
                <a:lnTo>
                  <a:pt x="481" y="164"/>
                </a:lnTo>
                <a:lnTo>
                  <a:pt x="482" y="195"/>
                </a:lnTo>
                <a:lnTo>
                  <a:pt x="480" y="224"/>
                </a:lnTo>
                <a:lnTo>
                  <a:pt x="472" y="249"/>
                </a:lnTo>
                <a:lnTo>
                  <a:pt x="460" y="270"/>
                </a:lnTo>
                <a:lnTo>
                  <a:pt x="464" y="293"/>
                </a:lnTo>
                <a:lnTo>
                  <a:pt x="465" y="313"/>
                </a:lnTo>
                <a:lnTo>
                  <a:pt x="464" y="329"/>
                </a:lnTo>
                <a:lnTo>
                  <a:pt x="462" y="340"/>
                </a:lnTo>
                <a:lnTo>
                  <a:pt x="459" y="349"/>
                </a:lnTo>
                <a:lnTo>
                  <a:pt x="455" y="355"/>
                </a:lnTo>
                <a:lnTo>
                  <a:pt x="452" y="359"/>
                </a:lnTo>
                <a:lnTo>
                  <a:pt x="452" y="360"/>
                </a:lnTo>
                <a:lnTo>
                  <a:pt x="446" y="368"/>
                </a:lnTo>
                <a:lnTo>
                  <a:pt x="438" y="377"/>
                </a:lnTo>
                <a:lnTo>
                  <a:pt x="430" y="387"/>
                </a:lnTo>
                <a:lnTo>
                  <a:pt x="422" y="402"/>
                </a:lnTo>
                <a:lnTo>
                  <a:pt x="416" y="420"/>
                </a:lnTo>
                <a:lnTo>
                  <a:pt x="410" y="441"/>
                </a:lnTo>
                <a:lnTo>
                  <a:pt x="409" y="469"/>
                </a:lnTo>
                <a:lnTo>
                  <a:pt x="412" y="492"/>
                </a:lnTo>
                <a:lnTo>
                  <a:pt x="418" y="512"/>
                </a:lnTo>
                <a:lnTo>
                  <a:pt x="429" y="528"/>
                </a:lnTo>
                <a:lnTo>
                  <a:pt x="441" y="539"/>
                </a:lnTo>
                <a:lnTo>
                  <a:pt x="452" y="550"/>
                </a:lnTo>
                <a:lnTo>
                  <a:pt x="464" y="556"/>
                </a:lnTo>
                <a:lnTo>
                  <a:pt x="475" y="560"/>
                </a:lnTo>
                <a:lnTo>
                  <a:pt x="481" y="563"/>
                </a:lnTo>
                <a:lnTo>
                  <a:pt x="484" y="563"/>
                </a:lnTo>
                <a:lnTo>
                  <a:pt x="498" y="568"/>
                </a:lnTo>
                <a:lnTo>
                  <a:pt x="515" y="575"/>
                </a:lnTo>
                <a:lnTo>
                  <a:pt x="532" y="583"/>
                </a:lnTo>
                <a:lnTo>
                  <a:pt x="551" y="592"/>
                </a:lnTo>
                <a:lnTo>
                  <a:pt x="568" y="603"/>
                </a:lnTo>
                <a:lnTo>
                  <a:pt x="585" y="617"/>
                </a:lnTo>
                <a:lnTo>
                  <a:pt x="600" y="632"/>
                </a:lnTo>
                <a:lnTo>
                  <a:pt x="613" y="651"/>
                </a:lnTo>
                <a:lnTo>
                  <a:pt x="624" y="673"/>
                </a:lnTo>
                <a:lnTo>
                  <a:pt x="630" y="698"/>
                </a:lnTo>
                <a:lnTo>
                  <a:pt x="633" y="727"/>
                </a:lnTo>
                <a:lnTo>
                  <a:pt x="633" y="727"/>
                </a:lnTo>
                <a:lnTo>
                  <a:pt x="633" y="729"/>
                </a:lnTo>
                <a:lnTo>
                  <a:pt x="632" y="730"/>
                </a:lnTo>
                <a:lnTo>
                  <a:pt x="632" y="733"/>
                </a:lnTo>
                <a:lnTo>
                  <a:pt x="630" y="736"/>
                </a:lnTo>
                <a:lnTo>
                  <a:pt x="629" y="738"/>
                </a:lnTo>
                <a:lnTo>
                  <a:pt x="626" y="741"/>
                </a:lnTo>
                <a:lnTo>
                  <a:pt x="622" y="744"/>
                </a:lnTo>
                <a:lnTo>
                  <a:pt x="619" y="745"/>
                </a:lnTo>
                <a:lnTo>
                  <a:pt x="615" y="745"/>
                </a:lnTo>
                <a:lnTo>
                  <a:pt x="18" y="745"/>
                </a:lnTo>
                <a:lnTo>
                  <a:pt x="13" y="745"/>
                </a:lnTo>
                <a:lnTo>
                  <a:pt x="9" y="744"/>
                </a:lnTo>
                <a:lnTo>
                  <a:pt x="6" y="741"/>
                </a:lnTo>
                <a:lnTo>
                  <a:pt x="4" y="738"/>
                </a:lnTo>
                <a:lnTo>
                  <a:pt x="2" y="736"/>
                </a:lnTo>
                <a:lnTo>
                  <a:pt x="1" y="733"/>
                </a:lnTo>
                <a:lnTo>
                  <a:pt x="0" y="730"/>
                </a:lnTo>
                <a:lnTo>
                  <a:pt x="0" y="729"/>
                </a:lnTo>
                <a:lnTo>
                  <a:pt x="0" y="727"/>
                </a:lnTo>
                <a:lnTo>
                  <a:pt x="0" y="727"/>
                </a:lnTo>
                <a:lnTo>
                  <a:pt x="2" y="698"/>
                </a:lnTo>
                <a:lnTo>
                  <a:pt x="9" y="673"/>
                </a:lnTo>
                <a:lnTo>
                  <a:pt x="19" y="651"/>
                </a:lnTo>
                <a:lnTo>
                  <a:pt x="32" y="632"/>
                </a:lnTo>
                <a:lnTo>
                  <a:pt x="48" y="617"/>
                </a:lnTo>
                <a:lnTo>
                  <a:pt x="65" y="603"/>
                </a:lnTo>
                <a:lnTo>
                  <a:pt x="82" y="592"/>
                </a:lnTo>
                <a:lnTo>
                  <a:pt x="100" y="583"/>
                </a:lnTo>
                <a:lnTo>
                  <a:pt x="117" y="575"/>
                </a:lnTo>
                <a:lnTo>
                  <a:pt x="133" y="568"/>
                </a:lnTo>
                <a:lnTo>
                  <a:pt x="147" y="563"/>
                </a:lnTo>
                <a:lnTo>
                  <a:pt x="150" y="563"/>
                </a:lnTo>
                <a:lnTo>
                  <a:pt x="158" y="560"/>
                </a:lnTo>
                <a:lnTo>
                  <a:pt x="167" y="556"/>
                </a:lnTo>
                <a:lnTo>
                  <a:pt x="179" y="550"/>
                </a:lnTo>
                <a:lnTo>
                  <a:pt x="192" y="539"/>
                </a:lnTo>
                <a:lnTo>
                  <a:pt x="204" y="528"/>
                </a:lnTo>
                <a:lnTo>
                  <a:pt x="214" y="512"/>
                </a:lnTo>
                <a:lnTo>
                  <a:pt x="221" y="492"/>
                </a:lnTo>
                <a:lnTo>
                  <a:pt x="223" y="469"/>
                </a:lnTo>
                <a:lnTo>
                  <a:pt x="222" y="441"/>
                </a:lnTo>
                <a:lnTo>
                  <a:pt x="217" y="420"/>
                </a:lnTo>
                <a:lnTo>
                  <a:pt x="210" y="402"/>
                </a:lnTo>
                <a:lnTo>
                  <a:pt x="202" y="387"/>
                </a:lnTo>
                <a:lnTo>
                  <a:pt x="195" y="377"/>
                </a:lnTo>
                <a:lnTo>
                  <a:pt x="187" y="368"/>
                </a:lnTo>
                <a:lnTo>
                  <a:pt x="180" y="360"/>
                </a:lnTo>
                <a:lnTo>
                  <a:pt x="179" y="359"/>
                </a:lnTo>
                <a:lnTo>
                  <a:pt x="176" y="353"/>
                </a:lnTo>
                <a:lnTo>
                  <a:pt x="172" y="346"/>
                </a:lnTo>
                <a:lnTo>
                  <a:pt x="170" y="332"/>
                </a:lnTo>
                <a:lnTo>
                  <a:pt x="168" y="315"/>
                </a:lnTo>
                <a:lnTo>
                  <a:pt x="170" y="295"/>
                </a:lnTo>
                <a:lnTo>
                  <a:pt x="174" y="268"/>
                </a:lnTo>
                <a:lnTo>
                  <a:pt x="167" y="250"/>
                </a:lnTo>
                <a:lnTo>
                  <a:pt x="159" y="229"/>
                </a:lnTo>
                <a:lnTo>
                  <a:pt x="151" y="204"/>
                </a:lnTo>
                <a:lnTo>
                  <a:pt x="149" y="178"/>
                </a:lnTo>
                <a:lnTo>
                  <a:pt x="149" y="151"/>
                </a:lnTo>
                <a:lnTo>
                  <a:pt x="157" y="123"/>
                </a:lnTo>
                <a:lnTo>
                  <a:pt x="170" y="94"/>
                </a:lnTo>
                <a:lnTo>
                  <a:pt x="184" y="72"/>
                </a:lnTo>
                <a:lnTo>
                  <a:pt x="199" y="56"/>
                </a:lnTo>
                <a:lnTo>
                  <a:pt x="216" y="43"/>
                </a:lnTo>
                <a:lnTo>
                  <a:pt x="234" y="33"/>
                </a:lnTo>
                <a:lnTo>
                  <a:pt x="253" y="22"/>
                </a:lnTo>
                <a:lnTo>
                  <a:pt x="268" y="16"/>
                </a:lnTo>
                <a:lnTo>
                  <a:pt x="289" y="8"/>
                </a:lnTo>
                <a:lnTo>
                  <a:pt x="314" y="3"/>
                </a:lnTo>
                <a:lnTo>
                  <a:pt x="34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01" name="Freeform 5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025572" y="4956504"/>
            <a:ext cx="445052" cy="364083"/>
          </a:xfrm>
          <a:custGeom>
            <a:avLst/>
            <a:gdLst>
              <a:gd name="T0" fmla="*/ 707 w 819"/>
              <a:gd name="T1" fmla="*/ 107 h 670"/>
              <a:gd name="T2" fmla="*/ 733 w 819"/>
              <a:gd name="T3" fmla="*/ 246 h 670"/>
              <a:gd name="T4" fmla="*/ 721 w 819"/>
              <a:gd name="T5" fmla="*/ 326 h 670"/>
              <a:gd name="T6" fmla="*/ 700 w 819"/>
              <a:gd name="T7" fmla="*/ 420 h 670"/>
              <a:gd name="T8" fmla="*/ 741 w 819"/>
              <a:gd name="T9" fmla="*/ 465 h 670"/>
              <a:gd name="T10" fmla="*/ 817 w 819"/>
              <a:gd name="T11" fmla="*/ 551 h 670"/>
              <a:gd name="T12" fmla="*/ 816 w 819"/>
              <a:gd name="T13" fmla="*/ 589 h 670"/>
              <a:gd name="T14" fmla="*/ 700 w 819"/>
              <a:gd name="T15" fmla="*/ 558 h 670"/>
              <a:gd name="T16" fmla="*/ 717 w 819"/>
              <a:gd name="T17" fmla="*/ 496 h 670"/>
              <a:gd name="T18" fmla="*/ 662 w 819"/>
              <a:gd name="T19" fmla="*/ 376 h 670"/>
              <a:gd name="T20" fmla="*/ 691 w 819"/>
              <a:gd name="T21" fmla="*/ 304 h 670"/>
              <a:gd name="T22" fmla="*/ 698 w 819"/>
              <a:gd name="T23" fmla="*/ 233 h 670"/>
              <a:gd name="T24" fmla="*/ 685 w 819"/>
              <a:gd name="T25" fmla="*/ 137 h 670"/>
              <a:gd name="T26" fmla="*/ 630 w 819"/>
              <a:gd name="T27" fmla="*/ 113 h 670"/>
              <a:gd name="T28" fmla="*/ 615 w 819"/>
              <a:gd name="T29" fmla="*/ 75 h 670"/>
              <a:gd name="T30" fmla="*/ 228 w 819"/>
              <a:gd name="T31" fmla="*/ 116 h 670"/>
              <a:gd name="T32" fmla="*/ 157 w 819"/>
              <a:gd name="T33" fmla="*/ 124 h 670"/>
              <a:gd name="T34" fmla="*/ 113 w 819"/>
              <a:gd name="T35" fmla="*/ 190 h 670"/>
              <a:gd name="T36" fmla="*/ 127 w 819"/>
              <a:gd name="T37" fmla="*/ 284 h 670"/>
              <a:gd name="T38" fmla="*/ 142 w 819"/>
              <a:gd name="T39" fmla="*/ 323 h 670"/>
              <a:gd name="T40" fmla="*/ 139 w 819"/>
              <a:gd name="T41" fmla="*/ 466 h 670"/>
              <a:gd name="T42" fmla="*/ 53 w 819"/>
              <a:gd name="T43" fmla="*/ 525 h 670"/>
              <a:gd name="T44" fmla="*/ 13 w 819"/>
              <a:gd name="T45" fmla="*/ 594 h 670"/>
              <a:gd name="T46" fmla="*/ 0 w 819"/>
              <a:gd name="T47" fmla="*/ 579 h 670"/>
              <a:gd name="T48" fmla="*/ 40 w 819"/>
              <a:gd name="T49" fmla="*/ 486 h 670"/>
              <a:gd name="T50" fmla="*/ 100 w 819"/>
              <a:gd name="T51" fmla="*/ 454 h 670"/>
              <a:gd name="T52" fmla="*/ 113 w 819"/>
              <a:gd name="T53" fmla="*/ 349 h 670"/>
              <a:gd name="T54" fmla="*/ 89 w 819"/>
              <a:gd name="T55" fmla="*/ 300 h 670"/>
              <a:gd name="T56" fmla="*/ 81 w 819"/>
              <a:gd name="T57" fmla="*/ 161 h 670"/>
              <a:gd name="T58" fmla="*/ 168 w 819"/>
              <a:gd name="T59" fmla="*/ 80 h 670"/>
              <a:gd name="T60" fmla="*/ 375 w 819"/>
              <a:gd name="T61" fmla="*/ 51 h 670"/>
              <a:gd name="T62" fmla="*/ 299 w 819"/>
              <a:gd name="T63" fmla="*/ 145 h 670"/>
              <a:gd name="T64" fmla="*/ 322 w 819"/>
              <a:gd name="T65" fmla="*/ 238 h 670"/>
              <a:gd name="T66" fmla="*/ 320 w 819"/>
              <a:gd name="T67" fmla="*/ 300 h 670"/>
              <a:gd name="T68" fmla="*/ 351 w 819"/>
              <a:gd name="T69" fmla="*/ 346 h 670"/>
              <a:gd name="T70" fmla="*/ 331 w 819"/>
              <a:gd name="T71" fmla="*/ 507 h 670"/>
              <a:gd name="T72" fmla="*/ 232 w 819"/>
              <a:gd name="T73" fmla="*/ 559 h 670"/>
              <a:gd name="T74" fmla="*/ 644 w 819"/>
              <a:gd name="T75" fmla="*/ 613 h 670"/>
              <a:gd name="T76" fmla="*/ 547 w 819"/>
              <a:gd name="T77" fmla="*/ 542 h 670"/>
              <a:gd name="T78" fmla="*/ 457 w 819"/>
              <a:gd name="T79" fmla="*/ 448 h 670"/>
              <a:gd name="T80" fmla="*/ 495 w 819"/>
              <a:gd name="T81" fmla="*/ 306 h 670"/>
              <a:gd name="T82" fmla="*/ 504 w 819"/>
              <a:gd name="T83" fmla="*/ 289 h 670"/>
              <a:gd name="T84" fmla="*/ 516 w 819"/>
              <a:gd name="T85" fmla="*/ 203 h 670"/>
              <a:gd name="T86" fmla="*/ 488 w 819"/>
              <a:gd name="T87" fmla="*/ 67 h 670"/>
              <a:gd name="T88" fmla="*/ 450 w 819"/>
              <a:gd name="T89" fmla="*/ 1 h 670"/>
              <a:gd name="T90" fmla="*/ 551 w 819"/>
              <a:gd name="T91" fmla="*/ 119 h 670"/>
              <a:gd name="T92" fmla="*/ 542 w 819"/>
              <a:gd name="T93" fmla="*/ 285 h 670"/>
              <a:gd name="T94" fmla="*/ 517 w 819"/>
              <a:gd name="T95" fmla="*/ 338 h 670"/>
              <a:gd name="T96" fmla="*/ 500 w 819"/>
              <a:gd name="T97" fmla="*/ 459 h 670"/>
              <a:gd name="T98" fmla="*/ 558 w 819"/>
              <a:gd name="T99" fmla="*/ 507 h 670"/>
              <a:gd name="T100" fmla="*/ 669 w 819"/>
              <a:gd name="T101" fmla="*/ 579 h 670"/>
              <a:gd name="T102" fmla="*/ 687 w 819"/>
              <a:gd name="T103" fmla="*/ 658 h 670"/>
              <a:gd name="T104" fmla="*/ 149 w 819"/>
              <a:gd name="T105" fmla="*/ 670 h 670"/>
              <a:gd name="T106" fmla="*/ 131 w 819"/>
              <a:gd name="T107" fmla="*/ 656 h 670"/>
              <a:gd name="T108" fmla="*/ 164 w 819"/>
              <a:gd name="T109" fmla="*/ 562 h 670"/>
              <a:gd name="T110" fmla="*/ 263 w 819"/>
              <a:gd name="T111" fmla="*/ 505 h 670"/>
              <a:gd name="T112" fmla="*/ 326 w 819"/>
              <a:gd name="T113" fmla="*/ 442 h 670"/>
              <a:gd name="T114" fmla="*/ 296 w 819"/>
              <a:gd name="T115" fmla="*/ 330 h 670"/>
              <a:gd name="T116" fmla="*/ 280 w 819"/>
              <a:gd name="T117" fmla="*/ 264 h 670"/>
              <a:gd name="T118" fmla="*/ 269 w 819"/>
              <a:gd name="T119" fmla="*/ 110 h 670"/>
              <a:gd name="T120" fmla="*/ 367 w 819"/>
              <a:gd name="T121" fmla="*/ 13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19" h="670">
                <a:moveTo>
                  <a:pt x="615" y="75"/>
                </a:moveTo>
                <a:lnTo>
                  <a:pt x="635" y="76"/>
                </a:lnTo>
                <a:lnTo>
                  <a:pt x="652" y="80"/>
                </a:lnTo>
                <a:lnTo>
                  <a:pt x="668" y="85"/>
                </a:lnTo>
                <a:lnTo>
                  <a:pt x="678" y="90"/>
                </a:lnTo>
                <a:lnTo>
                  <a:pt x="694" y="98"/>
                </a:lnTo>
                <a:lnTo>
                  <a:pt x="707" y="107"/>
                </a:lnTo>
                <a:lnTo>
                  <a:pt x="717" y="119"/>
                </a:lnTo>
                <a:lnTo>
                  <a:pt x="728" y="137"/>
                </a:lnTo>
                <a:lnTo>
                  <a:pt x="738" y="161"/>
                </a:lnTo>
                <a:lnTo>
                  <a:pt x="745" y="183"/>
                </a:lnTo>
                <a:lnTo>
                  <a:pt x="744" y="207"/>
                </a:lnTo>
                <a:lnTo>
                  <a:pt x="740" y="228"/>
                </a:lnTo>
                <a:lnTo>
                  <a:pt x="733" y="246"/>
                </a:lnTo>
                <a:lnTo>
                  <a:pt x="727" y="262"/>
                </a:lnTo>
                <a:lnTo>
                  <a:pt x="729" y="283"/>
                </a:lnTo>
                <a:lnTo>
                  <a:pt x="730" y="300"/>
                </a:lnTo>
                <a:lnTo>
                  <a:pt x="728" y="311"/>
                </a:lnTo>
                <a:lnTo>
                  <a:pt x="725" y="319"/>
                </a:lnTo>
                <a:lnTo>
                  <a:pt x="723" y="325"/>
                </a:lnTo>
                <a:lnTo>
                  <a:pt x="721" y="326"/>
                </a:lnTo>
                <a:lnTo>
                  <a:pt x="717" y="332"/>
                </a:lnTo>
                <a:lnTo>
                  <a:pt x="712" y="340"/>
                </a:lnTo>
                <a:lnTo>
                  <a:pt x="707" y="349"/>
                </a:lnTo>
                <a:lnTo>
                  <a:pt x="703" y="364"/>
                </a:lnTo>
                <a:lnTo>
                  <a:pt x="700" y="380"/>
                </a:lnTo>
                <a:lnTo>
                  <a:pt x="699" y="402"/>
                </a:lnTo>
                <a:lnTo>
                  <a:pt x="700" y="420"/>
                </a:lnTo>
                <a:lnTo>
                  <a:pt x="706" y="435"/>
                </a:lnTo>
                <a:lnTo>
                  <a:pt x="712" y="445"/>
                </a:lnTo>
                <a:lnTo>
                  <a:pt x="720" y="454"/>
                </a:lnTo>
                <a:lnTo>
                  <a:pt x="727" y="459"/>
                </a:lnTo>
                <a:lnTo>
                  <a:pt x="734" y="463"/>
                </a:lnTo>
                <a:lnTo>
                  <a:pt x="738" y="465"/>
                </a:lnTo>
                <a:lnTo>
                  <a:pt x="741" y="465"/>
                </a:lnTo>
                <a:lnTo>
                  <a:pt x="754" y="470"/>
                </a:lnTo>
                <a:lnTo>
                  <a:pt x="767" y="478"/>
                </a:lnTo>
                <a:lnTo>
                  <a:pt x="780" y="486"/>
                </a:lnTo>
                <a:lnTo>
                  <a:pt x="792" y="497"/>
                </a:lnTo>
                <a:lnTo>
                  <a:pt x="804" y="512"/>
                </a:lnTo>
                <a:lnTo>
                  <a:pt x="812" y="530"/>
                </a:lnTo>
                <a:lnTo>
                  <a:pt x="817" y="551"/>
                </a:lnTo>
                <a:lnTo>
                  <a:pt x="819" y="577"/>
                </a:lnTo>
                <a:lnTo>
                  <a:pt x="819" y="577"/>
                </a:lnTo>
                <a:lnTo>
                  <a:pt x="819" y="579"/>
                </a:lnTo>
                <a:lnTo>
                  <a:pt x="819" y="581"/>
                </a:lnTo>
                <a:lnTo>
                  <a:pt x="818" y="584"/>
                </a:lnTo>
                <a:lnTo>
                  <a:pt x="817" y="586"/>
                </a:lnTo>
                <a:lnTo>
                  <a:pt x="816" y="589"/>
                </a:lnTo>
                <a:lnTo>
                  <a:pt x="813" y="592"/>
                </a:lnTo>
                <a:lnTo>
                  <a:pt x="810" y="593"/>
                </a:lnTo>
                <a:lnTo>
                  <a:pt x="806" y="594"/>
                </a:lnTo>
                <a:lnTo>
                  <a:pt x="801" y="596"/>
                </a:lnTo>
                <a:lnTo>
                  <a:pt x="717" y="596"/>
                </a:lnTo>
                <a:lnTo>
                  <a:pt x="710" y="576"/>
                </a:lnTo>
                <a:lnTo>
                  <a:pt x="700" y="558"/>
                </a:lnTo>
                <a:lnTo>
                  <a:pt x="780" y="558"/>
                </a:lnTo>
                <a:lnTo>
                  <a:pt x="776" y="539"/>
                </a:lnTo>
                <a:lnTo>
                  <a:pt x="767" y="525"/>
                </a:lnTo>
                <a:lnTo>
                  <a:pt x="757" y="514"/>
                </a:lnTo>
                <a:lnTo>
                  <a:pt x="744" y="507"/>
                </a:lnTo>
                <a:lnTo>
                  <a:pt x="729" y="501"/>
                </a:lnTo>
                <a:lnTo>
                  <a:pt x="717" y="496"/>
                </a:lnTo>
                <a:lnTo>
                  <a:pt x="706" y="490"/>
                </a:lnTo>
                <a:lnTo>
                  <a:pt x="693" y="479"/>
                </a:lnTo>
                <a:lnTo>
                  <a:pt x="681" y="466"/>
                </a:lnTo>
                <a:lnTo>
                  <a:pt x="670" y="448"/>
                </a:lnTo>
                <a:lnTo>
                  <a:pt x="664" y="427"/>
                </a:lnTo>
                <a:lnTo>
                  <a:pt x="661" y="402"/>
                </a:lnTo>
                <a:lnTo>
                  <a:pt x="662" y="376"/>
                </a:lnTo>
                <a:lnTo>
                  <a:pt x="666" y="355"/>
                </a:lnTo>
                <a:lnTo>
                  <a:pt x="672" y="336"/>
                </a:lnTo>
                <a:lnTo>
                  <a:pt x="678" y="323"/>
                </a:lnTo>
                <a:lnTo>
                  <a:pt x="685" y="313"/>
                </a:lnTo>
                <a:lnTo>
                  <a:pt x="690" y="305"/>
                </a:lnTo>
                <a:lnTo>
                  <a:pt x="691" y="304"/>
                </a:lnTo>
                <a:lnTo>
                  <a:pt x="691" y="304"/>
                </a:lnTo>
                <a:lnTo>
                  <a:pt x="693" y="300"/>
                </a:lnTo>
                <a:lnTo>
                  <a:pt x="693" y="293"/>
                </a:lnTo>
                <a:lnTo>
                  <a:pt x="693" y="284"/>
                </a:lnTo>
                <a:lnTo>
                  <a:pt x="690" y="270"/>
                </a:lnTo>
                <a:lnTo>
                  <a:pt x="689" y="258"/>
                </a:lnTo>
                <a:lnTo>
                  <a:pt x="693" y="245"/>
                </a:lnTo>
                <a:lnTo>
                  <a:pt x="698" y="233"/>
                </a:lnTo>
                <a:lnTo>
                  <a:pt x="703" y="220"/>
                </a:lnTo>
                <a:lnTo>
                  <a:pt x="707" y="204"/>
                </a:lnTo>
                <a:lnTo>
                  <a:pt x="707" y="190"/>
                </a:lnTo>
                <a:lnTo>
                  <a:pt x="704" y="174"/>
                </a:lnTo>
                <a:lnTo>
                  <a:pt x="696" y="157"/>
                </a:lnTo>
                <a:lnTo>
                  <a:pt x="690" y="145"/>
                </a:lnTo>
                <a:lnTo>
                  <a:pt x="685" y="137"/>
                </a:lnTo>
                <a:lnTo>
                  <a:pt x="678" y="132"/>
                </a:lnTo>
                <a:lnTo>
                  <a:pt x="672" y="128"/>
                </a:lnTo>
                <a:lnTo>
                  <a:pt x="662" y="124"/>
                </a:lnTo>
                <a:lnTo>
                  <a:pt x="657" y="122"/>
                </a:lnTo>
                <a:lnTo>
                  <a:pt x="652" y="118"/>
                </a:lnTo>
                <a:lnTo>
                  <a:pt x="641" y="115"/>
                </a:lnTo>
                <a:lnTo>
                  <a:pt x="630" y="113"/>
                </a:lnTo>
                <a:lnTo>
                  <a:pt x="615" y="111"/>
                </a:lnTo>
                <a:lnTo>
                  <a:pt x="601" y="113"/>
                </a:lnTo>
                <a:lnTo>
                  <a:pt x="590" y="116"/>
                </a:lnTo>
                <a:lnTo>
                  <a:pt x="589" y="118"/>
                </a:lnTo>
                <a:lnTo>
                  <a:pt x="577" y="81"/>
                </a:lnTo>
                <a:lnTo>
                  <a:pt x="596" y="76"/>
                </a:lnTo>
                <a:lnTo>
                  <a:pt x="615" y="75"/>
                </a:lnTo>
                <a:close/>
                <a:moveTo>
                  <a:pt x="204" y="75"/>
                </a:moveTo>
                <a:lnTo>
                  <a:pt x="223" y="76"/>
                </a:lnTo>
                <a:lnTo>
                  <a:pt x="241" y="81"/>
                </a:lnTo>
                <a:lnTo>
                  <a:pt x="237" y="89"/>
                </a:lnTo>
                <a:lnTo>
                  <a:pt x="235" y="97"/>
                </a:lnTo>
                <a:lnTo>
                  <a:pt x="231" y="106"/>
                </a:lnTo>
                <a:lnTo>
                  <a:pt x="228" y="116"/>
                </a:lnTo>
                <a:lnTo>
                  <a:pt x="218" y="113"/>
                </a:lnTo>
                <a:lnTo>
                  <a:pt x="204" y="111"/>
                </a:lnTo>
                <a:lnTo>
                  <a:pt x="190" y="113"/>
                </a:lnTo>
                <a:lnTo>
                  <a:pt x="178" y="115"/>
                </a:lnTo>
                <a:lnTo>
                  <a:pt x="168" y="118"/>
                </a:lnTo>
                <a:lnTo>
                  <a:pt x="163" y="122"/>
                </a:lnTo>
                <a:lnTo>
                  <a:pt x="157" y="124"/>
                </a:lnTo>
                <a:lnTo>
                  <a:pt x="148" y="128"/>
                </a:lnTo>
                <a:lnTo>
                  <a:pt x="142" y="132"/>
                </a:lnTo>
                <a:lnTo>
                  <a:pt x="135" y="137"/>
                </a:lnTo>
                <a:lnTo>
                  <a:pt x="130" y="145"/>
                </a:lnTo>
                <a:lnTo>
                  <a:pt x="123" y="157"/>
                </a:lnTo>
                <a:lnTo>
                  <a:pt x="115" y="174"/>
                </a:lnTo>
                <a:lnTo>
                  <a:pt x="113" y="190"/>
                </a:lnTo>
                <a:lnTo>
                  <a:pt x="113" y="204"/>
                </a:lnTo>
                <a:lnTo>
                  <a:pt x="117" y="220"/>
                </a:lnTo>
                <a:lnTo>
                  <a:pt x="122" y="233"/>
                </a:lnTo>
                <a:lnTo>
                  <a:pt x="127" y="245"/>
                </a:lnTo>
                <a:lnTo>
                  <a:pt x="131" y="258"/>
                </a:lnTo>
                <a:lnTo>
                  <a:pt x="130" y="270"/>
                </a:lnTo>
                <a:lnTo>
                  <a:pt x="127" y="284"/>
                </a:lnTo>
                <a:lnTo>
                  <a:pt x="127" y="293"/>
                </a:lnTo>
                <a:lnTo>
                  <a:pt x="127" y="300"/>
                </a:lnTo>
                <a:lnTo>
                  <a:pt x="129" y="304"/>
                </a:lnTo>
                <a:lnTo>
                  <a:pt x="129" y="304"/>
                </a:lnTo>
                <a:lnTo>
                  <a:pt x="130" y="305"/>
                </a:lnTo>
                <a:lnTo>
                  <a:pt x="135" y="313"/>
                </a:lnTo>
                <a:lnTo>
                  <a:pt x="142" y="323"/>
                </a:lnTo>
                <a:lnTo>
                  <a:pt x="148" y="336"/>
                </a:lnTo>
                <a:lnTo>
                  <a:pt x="153" y="355"/>
                </a:lnTo>
                <a:lnTo>
                  <a:pt x="157" y="376"/>
                </a:lnTo>
                <a:lnTo>
                  <a:pt x="159" y="402"/>
                </a:lnTo>
                <a:lnTo>
                  <a:pt x="156" y="427"/>
                </a:lnTo>
                <a:lnTo>
                  <a:pt x="149" y="448"/>
                </a:lnTo>
                <a:lnTo>
                  <a:pt x="139" y="466"/>
                </a:lnTo>
                <a:lnTo>
                  <a:pt x="127" y="479"/>
                </a:lnTo>
                <a:lnTo>
                  <a:pt x="114" y="490"/>
                </a:lnTo>
                <a:lnTo>
                  <a:pt x="102" y="496"/>
                </a:lnTo>
                <a:lnTo>
                  <a:pt x="91" y="501"/>
                </a:lnTo>
                <a:lnTo>
                  <a:pt x="76" y="507"/>
                </a:lnTo>
                <a:lnTo>
                  <a:pt x="63" y="514"/>
                </a:lnTo>
                <a:lnTo>
                  <a:pt x="53" y="525"/>
                </a:lnTo>
                <a:lnTo>
                  <a:pt x="43" y="539"/>
                </a:lnTo>
                <a:lnTo>
                  <a:pt x="40" y="558"/>
                </a:lnTo>
                <a:lnTo>
                  <a:pt x="119" y="558"/>
                </a:lnTo>
                <a:lnTo>
                  <a:pt x="110" y="576"/>
                </a:lnTo>
                <a:lnTo>
                  <a:pt x="102" y="596"/>
                </a:lnTo>
                <a:lnTo>
                  <a:pt x="19" y="596"/>
                </a:lnTo>
                <a:lnTo>
                  <a:pt x="13" y="594"/>
                </a:lnTo>
                <a:lnTo>
                  <a:pt x="9" y="593"/>
                </a:lnTo>
                <a:lnTo>
                  <a:pt x="7" y="592"/>
                </a:lnTo>
                <a:lnTo>
                  <a:pt x="4" y="589"/>
                </a:lnTo>
                <a:lnTo>
                  <a:pt x="3" y="586"/>
                </a:lnTo>
                <a:lnTo>
                  <a:pt x="2" y="584"/>
                </a:lnTo>
                <a:lnTo>
                  <a:pt x="0" y="581"/>
                </a:lnTo>
                <a:lnTo>
                  <a:pt x="0" y="579"/>
                </a:lnTo>
                <a:lnTo>
                  <a:pt x="0" y="577"/>
                </a:lnTo>
                <a:lnTo>
                  <a:pt x="0" y="577"/>
                </a:lnTo>
                <a:lnTo>
                  <a:pt x="3" y="551"/>
                </a:lnTo>
                <a:lnTo>
                  <a:pt x="8" y="530"/>
                </a:lnTo>
                <a:lnTo>
                  <a:pt x="16" y="512"/>
                </a:lnTo>
                <a:lnTo>
                  <a:pt x="28" y="497"/>
                </a:lnTo>
                <a:lnTo>
                  <a:pt x="40" y="486"/>
                </a:lnTo>
                <a:lnTo>
                  <a:pt x="53" y="478"/>
                </a:lnTo>
                <a:lnTo>
                  <a:pt x="66" y="470"/>
                </a:lnTo>
                <a:lnTo>
                  <a:pt x="79" y="465"/>
                </a:lnTo>
                <a:lnTo>
                  <a:pt x="81" y="465"/>
                </a:lnTo>
                <a:lnTo>
                  <a:pt x="85" y="463"/>
                </a:lnTo>
                <a:lnTo>
                  <a:pt x="93" y="459"/>
                </a:lnTo>
                <a:lnTo>
                  <a:pt x="100" y="454"/>
                </a:lnTo>
                <a:lnTo>
                  <a:pt x="108" y="445"/>
                </a:lnTo>
                <a:lnTo>
                  <a:pt x="114" y="435"/>
                </a:lnTo>
                <a:lnTo>
                  <a:pt x="119" y="420"/>
                </a:lnTo>
                <a:lnTo>
                  <a:pt x="121" y="402"/>
                </a:lnTo>
                <a:lnTo>
                  <a:pt x="119" y="380"/>
                </a:lnTo>
                <a:lnTo>
                  <a:pt x="117" y="364"/>
                </a:lnTo>
                <a:lnTo>
                  <a:pt x="113" y="349"/>
                </a:lnTo>
                <a:lnTo>
                  <a:pt x="108" y="340"/>
                </a:lnTo>
                <a:lnTo>
                  <a:pt x="102" y="332"/>
                </a:lnTo>
                <a:lnTo>
                  <a:pt x="98" y="326"/>
                </a:lnTo>
                <a:lnTo>
                  <a:pt x="97" y="325"/>
                </a:lnTo>
                <a:lnTo>
                  <a:pt x="95" y="319"/>
                </a:lnTo>
                <a:lnTo>
                  <a:pt x="92" y="311"/>
                </a:lnTo>
                <a:lnTo>
                  <a:pt x="89" y="300"/>
                </a:lnTo>
                <a:lnTo>
                  <a:pt x="91" y="283"/>
                </a:lnTo>
                <a:lnTo>
                  <a:pt x="93" y="262"/>
                </a:lnTo>
                <a:lnTo>
                  <a:pt x="87" y="246"/>
                </a:lnTo>
                <a:lnTo>
                  <a:pt x="80" y="228"/>
                </a:lnTo>
                <a:lnTo>
                  <a:pt x="76" y="207"/>
                </a:lnTo>
                <a:lnTo>
                  <a:pt x="75" y="183"/>
                </a:lnTo>
                <a:lnTo>
                  <a:pt x="81" y="161"/>
                </a:lnTo>
                <a:lnTo>
                  <a:pt x="92" y="137"/>
                </a:lnTo>
                <a:lnTo>
                  <a:pt x="102" y="119"/>
                </a:lnTo>
                <a:lnTo>
                  <a:pt x="113" y="107"/>
                </a:lnTo>
                <a:lnTo>
                  <a:pt x="126" y="98"/>
                </a:lnTo>
                <a:lnTo>
                  <a:pt x="142" y="90"/>
                </a:lnTo>
                <a:lnTo>
                  <a:pt x="152" y="85"/>
                </a:lnTo>
                <a:lnTo>
                  <a:pt x="168" y="80"/>
                </a:lnTo>
                <a:lnTo>
                  <a:pt x="185" y="76"/>
                </a:lnTo>
                <a:lnTo>
                  <a:pt x="204" y="75"/>
                </a:lnTo>
                <a:close/>
                <a:moveTo>
                  <a:pt x="432" y="37"/>
                </a:moveTo>
                <a:lnTo>
                  <a:pt x="413" y="38"/>
                </a:lnTo>
                <a:lnTo>
                  <a:pt x="395" y="42"/>
                </a:lnTo>
                <a:lnTo>
                  <a:pt x="382" y="47"/>
                </a:lnTo>
                <a:lnTo>
                  <a:pt x="375" y="51"/>
                </a:lnTo>
                <a:lnTo>
                  <a:pt x="369" y="54"/>
                </a:lnTo>
                <a:lnTo>
                  <a:pt x="352" y="61"/>
                </a:lnTo>
                <a:lnTo>
                  <a:pt x="339" y="71"/>
                </a:lnTo>
                <a:lnTo>
                  <a:pt x="326" y="82"/>
                </a:lnTo>
                <a:lnTo>
                  <a:pt x="314" y="101"/>
                </a:lnTo>
                <a:lnTo>
                  <a:pt x="304" y="124"/>
                </a:lnTo>
                <a:lnTo>
                  <a:pt x="299" y="145"/>
                </a:lnTo>
                <a:lnTo>
                  <a:pt x="300" y="167"/>
                </a:lnTo>
                <a:lnTo>
                  <a:pt x="304" y="190"/>
                </a:lnTo>
                <a:lnTo>
                  <a:pt x="312" y="208"/>
                </a:lnTo>
                <a:lnTo>
                  <a:pt x="318" y="224"/>
                </a:lnTo>
                <a:lnTo>
                  <a:pt x="320" y="226"/>
                </a:lnTo>
                <a:lnTo>
                  <a:pt x="321" y="230"/>
                </a:lnTo>
                <a:lnTo>
                  <a:pt x="322" y="238"/>
                </a:lnTo>
                <a:lnTo>
                  <a:pt x="321" y="249"/>
                </a:lnTo>
                <a:lnTo>
                  <a:pt x="317" y="267"/>
                </a:lnTo>
                <a:lnTo>
                  <a:pt x="317" y="281"/>
                </a:lnTo>
                <a:lnTo>
                  <a:pt x="317" y="291"/>
                </a:lnTo>
                <a:lnTo>
                  <a:pt x="318" y="297"/>
                </a:lnTo>
                <a:lnTo>
                  <a:pt x="320" y="300"/>
                </a:lnTo>
                <a:lnTo>
                  <a:pt x="320" y="300"/>
                </a:lnTo>
                <a:lnTo>
                  <a:pt x="320" y="301"/>
                </a:lnTo>
                <a:lnTo>
                  <a:pt x="321" y="302"/>
                </a:lnTo>
                <a:lnTo>
                  <a:pt x="324" y="305"/>
                </a:lnTo>
                <a:lnTo>
                  <a:pt x="325" y="306"/>
                </a:lnTo>
                <a:lnTo>
                  <a:pt x="333" y="317"/>
                </a:lnTo>
                <a:lnTo>
                  <a:pt x="342" y="330"/>
                </a:lnTo>
                <a:lnTo>
                  <a:pt x="351" y="346"/>
                </a:lnTo>
                <a:lnTo>
                  <a:pt x="358" y="366"/>
                </a:lnTo>
                <a:lnTo>
                  <a:pt x="363" y="391"/>
                </a:lnTo>
                <a:lnTo>
                  <a:pt x="365" y="420"/>
                </a:lnTo>
                <a:lnTo>
                  <a:pt x="363" y="448"/>
                </a:lnTo>
                <a:lnTo>
                  <a:pt x="355" y="471"/>
                </a:lnTo>
                <a:lnTo>
                  <a:pt x="344" y="491"/>
                </a:lnTo>
                <a:lnTo>
                  <a:pt x="331" y="507"/>
                </a:lnTo>
                <a:lnTo>
                  <a:pt x="317" y="520"/>
                </a:lnTo>
                <a:lnTo>
                  <a:pt x="301" y="530"/>
                </a:lnTo>
                <a:lnTo>
                  <a:pt x="286" y="538"/>
                </a:lnTo>
                <a:lnTo>
                  <a:pt x="272" y="542"/>
                </a:lnTo>
                <a:lnTo>
                  <a:pt x="271" y="542"/>
                </a:lnTo>
                <a:lnTo>
                  <a:pt x="252" y="550"/>
                </a:lnTo>
                <a:lnTo>
                  <a:pt x="232" y="559"/>
                </a:lnTo>
                <a:lnTo>
                  <a:pt x="214" y="568"/>
                </a:lnTo>
                <a:lnTo>
                  <a:pt x="198" y="580"/>
                </a:lnTo>
                <a:lnTo>
                  <a:pt x="185" y="594"/>
                </a:lnTo>
                <a:lnTo>
                  <a:pt x="176" y="613"/>
                </a:lnTo>
                <a:lnTo>
                  <a:pt x="169" y="632"/>
                </a:lnTo>
                <a:lnTo>
                  <a:pt x="651" y="632"/>
                </a:lnTo>
                <a:lnTo>
                  <a:pt x="644" y="613"/>
                </a:lnTo>
                <a:lnTo>
                  <a:pt x="635" y="594"/>
                </a:lnTo>
                <a:lnTo>
                  <a:pt x="622" y="580"/>
                </a:lnTo>
                <a:lnTo>
                  <a:pt x="606" y="568"/>
                </a:lnTo>
                <a:lnTo>
                  <a:pt x="588" y="559"/>
                </a:lnTo>
                <a:lnTo>
                  <a:pt x="568" y="550"/>
                </a:lnTo>
                <a:lnTo>
                  <a:pt x="549" y="542"/>
                </a:lnTo>
                <a:lnTo>
                  <a:pt x="547" y="542"/>
                </a:lnTo>
                <a:lnTo>
                  <a:pt x="534" y="538"/>
                </a:lnTo>
                <a:lnTo>
                  <a:pt x="518" y="530"/>
                </a:lnTo>
                <a:lnTo>
                  <a:pt x="503" y="520"/>
                </a:lnTo>
                <a:lnTo>
                  <a:pt x="488" y="507"/>
                </a:lnTo>
                <a:lnTo>
                  <a:pt x="475" y="491"/>
                </a:lnTo>
                <a:lnTo>
                  <a:pt x="465" y="471"/>
                </a:lnTo>
                <a:lnTo>
                  <a:pt x="457" y="448"/>
                </a:lnTo>
                <a:lnTo>
                  <a:pt x="454" y="420"/>
                </a:lnTo>
                <a:lnTo>
                  <a:pt x="457" y="391"/>
                </a:lnTo>
                <a:lnTo>
                  <a:pt x="462" y="366"/>
                </a:lnTo>
                <a:lnTo>
                  <a:pt x="469" y="346"/>
                </a:lnTo>
                <a:lnTo>
                  <a:pt x="478" y="330"/>
                </a:lnTo>
                <a:lnTo>
                  <a:pt x="487" y="317"/>
                </a:lnTo>
                <a:lnTo>
                  <a:pt x="495" y="306"/>
                </a:lnTo>
                <a:lnTo>
                  <a:pt x="496" y="305"/>
                </a:lnTo>
                <a:lnTo>
                  <a:pt x="499" y="302"/>
                </a:lnTo>
                <a:lnTo>
                  <a:pt x="500" y="301"/>
                </a:lnTo>
                <a:lnTo>
                  <a:pt x="501" y="298"/>
                </a:lnTo>
                <a:lnTo>
                  <a:pt x="501" y="298"/>
                </a:lnTo>
                <a:lnTo>
                  <a:pt x="503" y="294"/>
                </a:lnTo>
                <a:lnTo>
                  <a:pt x="504" y="289"/>
                </a:lnTo>
                <a:lnTo>
                  <a:pt x="504" y="280"/>
                </a:lnTo>
                <a:lnTo>
                  <a:pt x="504" y="267"/>
                </a:lnTo>
                <a:lnTo>
                  <a:pt x="500" y="251"/>
                </a:lnTo>
                <a:lnTo>
                  <a:pt x="500" y="236"/>
                </a:lnTo>
                <a:lnTo>
                  <a:pt x="507" y="221"/>
                </a:lnTo>
                <a:lnTo>
                  <a:pt x="511" y="213"/>
                </a:lnTo>
                <a:lnTo>
                  <a:pt x="516" y="203"/>
                </a:lnTo>
                <a:lnTo>
                  <a:pt x="520" y="190"/>
                </a:lnTo>
                <a:lnTo>
                  <a:pt x="521" y="173"/>
                </a:lnTo>
                <a:lnTo>
                  <a:pt x="520" y="152"/>
                </a:lnTo>
                <a:lnTo>
                  <a:pt x="515" y="128"/>
                </a:lnTo>
                <a:lnTo>
                  <a:pt x="505" y="101"/>
                </a:lnTo>
                <a:lnTo>
                  <a:pt x="496" y="81"/>
                </a:lnTo>
                <a:lnTo>
                  <a:pt x="488" y="67"/>
                </a:lnTo>
                <a:lnTo>
                  <a:pt x="481" y="56"/>
                </a:lnTo>
                <a:lnTo>
                  <a:pt x="474" y="50"/>
                </a:lnTo>
                <a:lnTo>
                  <a:pt x="467" y="44"/>
                </a:lnTo>
                <a:lnTo>
                  <a:pt x="452" y="39"/>
                </a:lnTo>
                <a:lnTo>
                  <a:pt x="432" y="37"/>
                </a:lnTo>
                <a:close/>
                <a:moveTo>
                  <a:pt x="432" y="0"/>
                </a:moveTo>
                <a:lnTo>
                  <a:pt x="450" y="1"/>
                </a:lnTo>
                <a:lnTo>
                  <a:pt x="469" y="5"/>
                </a:lnTo>
                <a:lnTo>
                  <a:pt x="486" y="12"/>
                </a:lnTo>
                <a:lnTo>
                  <a:pt x="501" y="23"/>
                </a:lnTo>
                <a:lnTo>
                  <a:pt x="515" y="39"/>
                </a:lnTo>
                <a:lnTo>
                  <a:pt x="528" y="60"/>
                </a:lnTo>
                <a:lnTo>
                  <a:pt x="539" y="86"/>
                </a:lnTo>
                <a:lnTo>
                  <a:pt x="551" y="119"/>
                </a:lnTo>
                <a:lnTo>
                  <a:pt x="558" y="149"/>
                </a:lnTo>
                <a:lnTo>
                  <a:pt x="558" y="177"/>
                </a:lnTo>
                <a:lnTo>
                  <a:pt x="555" y="202"/>
                </a:lnTo>
                <a:lnTo>
                  <a:pt x="547" y="224"/>
                </a:lnTo>
                <a:lnTo>
                  <a:pt x="537" y="242"/>
                </a:lnTo>
                <a:lnTo>
                  <a:pt x="541" y="266"/>
                </a:lnTo>
                <a:lnTo>
                  <a:pt x="542" y="285"/>
                </a:lnTo>
                <a:lnTo>
                  <a:pt x="539" y="300"/>
                </a:lnTo>
                <a:lnTo>
                  <a:pt x="537" y="310"/>
                </a:lnTo>
                <a:lnTo>
                  <a:pt x="534" y="318"/>
                </a:lnTo>
                <a:lnTo>
                  <a:pt x="530" y="322"/>
                </a:lnTo>
                <a:lnTo>
                  <a:pt x="529" y="323"/>
                </a:lnTo>
                <a:lnTo>
                  <a:pt x="524" y="330"/>
                </a:lnTo>
                <a:lnTo>
                  <a:pt x="517" y="338"/>
                </a:lnTo>
                <a:lnTo>
                  <a:pt x="511" y="348"/>
                </a:lnTo>
                <a:lnTo>
                  <a:pt x="503" y="361"/>
                </a:lnTo>
                <a:lnTo>
                  <a:pt x="498" y="377"/>
                </a:lnTo>
                <a:lnTo>
                  <a:pt x="494" y="397"/>
                </a:lnTo>
                <a:lnTo>
                  <a:pt x="491" y="420"/>
                </a:lnTo>
                <a:lnTo>
                  <a:pt x="494" y="442"/>
                </a:lnTo>
                <a:lnTo>
                  <a:pt x="500" y="459"/>
                </a:lnTo>
                <a:lnTo>
                  <a:pt x="509" y="474"/>
                </a:lnTo>
                <a:lnTo>
                  <a:pt x="520" y="486"/>
                </a:lnTo>
                <a:lnTo>
                  <a:pt x="530" y="493"/>
                </a:lnTo>
                <a:lnTo>
                  <a:pt x="541" y="500"/>
                </a:lnTo>
                <a:lnTo>
                  <a:pt x="550" y="504"/>
                </a:lnTo>
                <a:lnTo>
                  <a:pt x="556" y="505"/>
                </a:lnTo>
                <a:lnTo>
                  <a:pt x="558" y="507"/>
                </a:lnTo>
                <a:lnTo>
                  <a:pt x="572" y="512"/>
                </a:lnTo>
                <a:lnTo>
                  <a:pt x="588" y="517"/>
                </a:lnTo>
                <a:lnTo>
                  <a:pt x="605" y="525"/>
                </a:lnTo>
                <a:lnTo>
                  <a:pt x="623" y="535"/>
                </a:lnTo>
                <a:lnTo>
                  <a:pt x="640" y="547"/>
                </a:lnTo>
                <a:lnTo>
                  <a:pt x="656" y="562"/>
                </a:lnTo>
                <a:lnTo>
                  <a:pt x="669" y="579"/>
                </a:lnTo>
                <a:lnTo>
                  <a:pt x="679" y="599"/>
                </a:lnTo>
                <a:lnTo>
                  <a:pt x="686" y="623"/>
                </a:lnTo>
                <a:lnTo>
                  <a:pt x="689" y="652"/>
                </a:lnTo>
                <a:lnTo>
                  <a:pt x="689" y="652"/>
                </a:lnTo>
                <a:lnTo>
                  <a:pt x="689" y="653"/>
                </a:lnTo>
                <a:lnTo>
                  <a:pt x="689" y="656"/>
                </a:lnTo>
                <a:lnTo>
                  <a:pt x="687" y="658"/>
                </a:lnTo>
                <a:lnTo>
                  <a:pt x="687" y="661"/>
                </a:lnTo>
                <a:lnTo>
                  <a:pt x="685" y="664"/>
                </a:lnTo>
                <a:lnTo>
                  <a:pt x="683" y="666"/>
                </a:lnTo>
                <a:lnTo>
                  <a:pt x="679" y="668"/>
                </a:lnTo>
                <a:lnTo>
                  <a:pt x="676" y="669"/>
                </a:lnTo>
                <a:lnTo>
                  <a:pt x="670" y="670"/>
                </a:lnTo>
                <a:lnTo>
                  <a:pt x="149" y="670"/>
                </a:lnTo>
                <a:lnTo>
                  <a:pt x="144" y="669"/>
                </a:lnTo>
                <a:lnTo>
                  <a:pt x="140" y="668"/>
                </a:lnTo>
                <a:lnTo>
                  <a:pt x="136" y="666"/>
                </a:lnTo>
                <a:lnTo>
                  <a:pt x="135" y="664"/>
                </a:lnTo>
                <a:lnTo>
                  <a:pt x="132" y="661"/>
                </a:lnTo>
                <a:lnTo>
                  <a:pt x="132" y="658"/>
                </a:lnTo>
                <a:lnTo>
                  <a:pt x="131" y="656"/>
                </a:lnTo>
                <a:lnTo>
                  <a:pt x="131" y="653"/>
                </a:lnTo>
                <a:lnTo>
                  <a:pt x="131" y="652"/>
                </a:lnTo>
                <a:lnTo>
                  <a:pt x="131" y="652"/>
                </a:lnTo>
                <a:lnTo>
                  <a:pt x="134" y="623"/>
                </a:lnTo>
                <a:lnTo>
                  <a:pt x="140" y="599"/>
                </a:lnTo>
                <a:lnTo>
                  <a:pt x="151" y="579"/>
                </a:lnTo>
                <a:lnTo>
                  <a:pt x="164" y="562"/>
                </a:lnTo>
                <a:lnTo>
                  <a:pt x="180" y="547"/>
                </a:lnTo>
                <a:lnTo>
                  <a:pt x="197" y="535"/>
                </a:lnTo>
                <a:lnTo>
                  <a:pt x="215" y="525"/>
                </a:lnTo>
                <a:lnTo>
                  <a:pt x="232" y="517"/>
                </a:lnTo>
                <a:lnTo>
                  <a:pt x="248" y="512"/>
                </a:lnTo>
                <a:lnTo>
                  <a:pt x="262" y="507"/>
                </a:lnTo>
                <a:lnTo>
                  <a:pt x="263" y="505"/>
                </a:lnTo>
                <a:lnTo>
                  <a:pt x="270" y="504"/>
                </a:lnTo>
                <a:lnTo>
                  <a:pt x="279" y="500"/>
                </a:lnTo>
                <a:lnTo>
                  <a:pt x="289" y="493"/>
                </a:lnTo>
                <a:lnTo>
                  <a:pt x="300" y="486"/>
                </a:lnTo>
                <a:lnTo>
                  <a:pt x="310" y="474"/>
                </a:lnTo>
                <a:lnTo>
                  <a:pt x="320" y="459"/>
                </a:lnTo>
                <a:lnTo>
                  <a:pt x="326" y="442"/>
                </a:lnTo>
                <a:lnTo>
                  <a:pt x="329" y="420"/>
                </a:lnTo>
                <a:lnTo>
                  <a:pt x="326" y="397"/>
                </a:lnTo>
                <a:lnTo>
                  <a:pt x="322" y="377"/>
                </a:lnTo>
                <a:lnTo>
                  <a:pt x="317" y="361"/>
                </a:lnTo>
                <a:lnTo>
                  <a:pt x="309" y="348"/>
                </a:lnTo>
                <a:lnTo>
                  <a:pt x="303" y="338"/>
                </a:lnTo>
                <a:lnTo>
                  <a:pt x="296" y="330"/>
                </a:lnTo>
                <a:lnTo>
                  <a:pt x="291" y="323"/>
                </a:lnTo>
                <a:lnTo>
                  <a:pt x="289" y="322"/>
                </a:lnTo>
                <a:lnTo>
                  <a:pt x="287" y="317"/>
                </a:lnTo>
                <a:lnTo>
                  <a:pt x="283" y="310"/>
                </a:lnTo>
                <a:lnTo>
                  <a:pt x="280" y="298"/>
                </a:lnTo>
                <a:lnTo>
                  <a:pt x="279" y="284"/>
                </a:lnTo>
                <a:lnTo>
                  <a:pt x="280" y="264"/>
                </a:lnTo>
                <a:lnTo>
                  <a:pt x="284" y="241"/>
                </a:lnTo>
                <a:lnTo>
                  <a:pt x="278" y="225"/>
                </a:lnTo>
                <a:lnTo>
                  <a:pt x="271" y="205"/>
                </a:lnTo>
                <a:lnTo>
                  <a:pt x="265" y="183"/>
                </a:lnTo>
                <a:lnTo>
                  <a:pt x="261" y="160"/>
                </a:lnTo>
                <a:lnTo>
                  <a:pt x="262" y="135"/>
                </a:lnTo>
                <a:lnTo>
                  <a:pt x="269" y="110"/>
                </a:lnTo>
                <a:lnTo>
                  <a:pt x="280" y="85"/>
                </a:lnTo>
                <a:lnTo>
                  <a:pt x="293" y="64"/>
                </a:lnTo>
                <a:lnTo>
                  <a:pt x="307" y="50"/>
                </a:lnTo>
                <a:lnTo>
                  <a:pt x="321" y="38"/>
                </a:lnTo>
                <a:lnTo>
                  <a:pt x="337" y="29"/>
                </a:lnTo>
                <a:lnTo>
                  <a:pt x="355" y="20"/>
                </a:lnTo>
                <a:lnTo>
                  <a:pt x="367" y="13"/>
                </a:lnTo>
                <a:lnTo>
                  <a:pt x="386" y="6"/>
                </a:lnTo>
                <a:lnTo>
                  <a:pt x="409" y="1"/>
                </a:lnTo>
                <a:lnTo>
                  <a:pt x="43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02" name="Freeform 5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868622" y="4915750"/>
            <a:ext cx="445052" cy="445595"/>
          </a:xfrm>
          <a:custGeom>
            <a:avLst/>
            <a:gdLst>
              <a:gd name="T0" fmla="*/ 123 w 819"/>
              <a:gd name="T1" fmla="*/ 693 h 820"/>
              <a:gd name="T2" fmla="*/ 131 w 819"/>
              <a:gd name="T3" fmla="*/ 707 h 820"/>
              <a:gd name="T4" fmla="*/ 123 w 819"/>
              <a:gd name="T5" fmla="*/ 723 h 820"/>
              <a:gd name="T6" fmla="*/ 106 w 819"/>
              <a:gd name="T7" fmla="*/ 726 h 820"/>
              <a:gd name="T8" fmla="*/ 94 w 819"/>
              <a:gd name="T9" fmla="*/ 714 h 820"/>
              <a:gd name="T10" fmla="*/ 96 w 819"/>
              <a:gd name="T11" fmla="*/ 698 h 820"/>
              <a:gd name="T12" fmla="*/ 107 w 819"/>
              <a:gd name="T13" fmla="*/ 690 h 820"/>
              <a:gd name="T14" fmla="*/ 548 w 819"/>
              <a:gd name="T15" fmla="*/ 0 h 820"/>
              <a:gd name="T16" fmla="*/ 657 w 819"/>
              <a:gd name="T17" fmla="*/ 29 h 820"/>
              <a:gd name="T18" fmla="*/ 548 w 819"/>
              <a:gd name="T19" fmla="*/ 139 h 820"/>
              <a:gd name="T20" fmla="*/ 569 w 819"/>
              <a:gd name="T21" fmla="*/ 38 h 820"/>
              <a:gd name="T22" fmla="*/ 534 w 819"/>
              <a:gd name="T23" fmla="*/ 38 h 820"/>
              <a:gd name="T24" fmla="*/ 483 w 819"/>
              <a:gd name="T25" fmla="*/ 55 h 820"/>
              <a:gd name="T26" fmla="*/ 351 w 819"/>
              <a:gd name="T27" fmla="*/ 191 h 820"/>
              <a:gd name="T28" fmla="*/ 336 w 819"/>
              <a:gd name="T29" fmla="*/ 262 h 820"/>
              <a:gd name="T30" fmla="*/ 377 w 819"/>
              <a:gd name="T31" fmla="*/ 346 h 820"/>
              <a:gd name="T32" fmla="*/ 379 w 819"/>
              <a:gd name="T33" fmla="*/ 352 h 820"/>
              <a:gd name="T34" fmla="*/ 378 w 819"/>
              <a:gd name="T35" fmla="*/ 364 h 820"/>
              <a:gd name="T36" fmla="*/ 373 w 819"/>
              <a:gd name="T37" fmla="*/ 372 h 820"/>
              <a:gd name="T38" fmla="*/ 39 w 819"/>
              <a:gd name="T39" fmla="*/ 688 h 820"/>
              <a:gd name="T40" fmla="*/ 51 w 819"/>
              <a:gd name="T41" fmla="*/ 752 h 820"/>
              <a:gd name="T42" fmla="*/ 111 w 819"/>
              <a:gd name="T43" fmla="*/ 782 h 820"/>
              <a:gd name="T44" fmla="*/ 165 w 819"/>
              <a:gd name="T45" fmla="*/ 761 h 820"/>
              <a:gd name="T46" fmla="*/ 451 w 819"/>
              <a:gd name="T47" fmla="*/ 443 h 820"/>
              <a:gd name="T48" fmla="*/ 465 w 819"/>
              <a:gd name="T49" fmla="*/ 438 h 820"/>
              <a:gd name="T50" fmla="*/ 474 w 819"/>
              <a:gd name="T51" fmla="*/ 441 h 820"/>
              <a:gd name="T52" fmla="*/ 526 w 819"/>
              <a:gd name="T53" fmla="*/ 466 h 820"/>
              <a:gd name="T54" fmla="*/ 586 w 819"/>
              <a:gd name="T55" fmla="*/ 482 h 820"/>
              <a:gd name="T56" fmla="*/ 620 w 819"/>
              <a:gd name="T57" fmla="*/ 482 h 820"/>
              <a:gd name="T58" fmla="*/ 752 w 819"/>
              <a:gd name="T59" fmla="*/ 360 h 820"/>
              <a:gd name="T60" fmla="*/ 783 w 819"/>
              <a:gd name="T61" fmla="*/ 288 h 820"/>
              <a:gd name="T62" fmla="*/ 707 w 819"/>
              <a:gd name="T63" fmla="*/ 297 h 820"/>
              <a:gd name="T64" fmla="*/ 665 w 819"/>
              <a:gd name="T65" fmla="*/ 325 h 820"/>
              <a:gd name="T66" fmla="*/ 585 w 819"/>
              <a:gd name="T67" fmla="*/ 332 h 820"/>
              <a:gd name="T68" fmla="*/ 513 w 819"/>
              <a:gd name="T69" fmla="*/ 287 h 820"/>
              <a:gd name="T70" fmla="*/ 484 w 819"/>
              <a:gd name="T71" fmla="*/ 205 h 820"/>
              <a:gd name="T72" fmla="*/ 506 w 819"/>
              <a:gd name="T73" fmla="*/ 133 h 820"/>
              <a:gd name="T74" fmla="*/ 534 w 819"/>
              <a:gd name="T75" fmla="*/ 157 h 820"/>
              <a:gd name="T76" fmla="*/ 525 w 819"/>
              <a:gd name="T77" fmla="*/ 229 h 820"/>
              <a:gd name="T78" fmla="*/ 568 w 819"/>
              <a:gd name="T79" fmla="*/ 286 h 820"/>
              <a:gd name="T80" fmla="*/ 639 w 819"/>
              <a:gd name="T81" fmla="*/ 295 h 820"/>
              <a:gd name="T82" fmla="*/ 680 w 819"/>
              <a:gd name="T83" fmla="*/ 271 h 820"/>
              <a:gd name="T84" fmla="*/ 789 w 819"/>
              <a:gd name="T85" fmla="*/ 163 h 820"/>
              <a:gd name="T86" fmla="*/ 818 w 819"/>
              <a:gd name="T87" fmla="*/ 256 h 820"/>
              <a:gd name="T88" fmla="*/ 807 w 819"/>
              <a:gd name="T89" fmla="*/ 341 h 820"/>
              <a:gd name="T90" fmla="*/ 678 w 819"/>
              <a:gd name="T91" fmla="*/ 489 h 820"/>
              <a:gd name="T92" fmla="*/ 622 w 819"/>
              <a:gd name="T93" fmla="*/ 520 h 820"/>
              <a:gd name="T94" fmla="*/ 576 w 819"/>
              <a:gd name="T95" fmla="*/ 519 h 820"/>
              <a:gd name="T96" fmla="*/ 499 w 819"/>
              <a:gd name="T97" fmla="*/ 495 h 820"/>
              <a:gd name="T98" fmla="*/ 167 w 819"/>
              <a:gd name="T99" fmla="*/ 804 h 820"/>
              <a:gd name="T100" fmla="*/ 82 w 819"/>
              <a:gd name="T101" fmla="*/ 816 h 820"/>
              <a:gd name="T102" fmla="*/ 16 w 819"/>
              <a:gd name="T103" fmla="*/ 764 h 820"/>
              <a:gd name="T104" fmla="*/ 4 w 819"/>
              <a:gd name="T105" fmla="*/ 678 h 820"/>
              <a:gd name="T106" fmla="*/ 338 w 819"/>
              <a:gd name="T107" fmla="*/ 354 h 820"/>
              <a:gd name="T108" fmla="*/ 300 w 819"/>
              <a:gd name="T109" fmla="*/ 266 h 820"/>
              <a:gd name="T110" fmla="*/ 318 w 819"/>
              <a:gd name="T111" fmla="*/ 174 h 820"/>
              <a:gd name="T112" fmla="*/ 463 w 819"/>
              <a:gd name="T113" fmla="*/ 24 h 820"/>
              <a:gd name="T114" fmla="*/ 548 w 819"/>
              <a:gd name="T115" fmla="*/ 0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19" h="820">
                <a:moveTo>
                  <a:pt x="111" y="689"/>
                </a:moveTo>
                <a:lnTo>
                  <a:pt x="118" y="690"/>
                </a:lnTo>
                <a:lnTo>
                  <a:pt x="123" y="693"/>
                </a:lnTo>
                <a:lnTo>
                  <a:pt x="127" y="697"/>
                </a:lnTo>
                <a:lnTo>
                  <a:pt x="130" y="702"/>
                </a:lnTo>
                <a:lnTo>
                  <a:pt x="131" y="707"/>
                </a:lnTo>
                <a:lnTo>
                  <a:pt x="130" y="714"/>
                </a:lnTo>
                <a:lnTo>
                  <a:pt x="127" y="719"/>
                </a:lnTo>
                <a:lnTo>
                  <a:pt x="123" y="723"/>
                </a:lnTo>
                <a:lnTo>
                  <a:pt x="118" y="726"/>
                </a:lnTo>
                <a:lnTo>
                  <a:pt x="111" y="727"/>
                </a:lnTo>
                <a:lnTo>
                  <a:pt x="106" y="726"/>
                </a:lnTo>
                <a:lnTo>
                  <a:pt x="101" y="723"/>
                </a:lnTo>
                <a:lnTo>
                  <a:pt x="97" y="719"/>
                </a:lnTo>
                <a:lnTo>
                  <a:pt x="94" y="714"/>
                </a:lnTo>
                <a:lnTo>
                  <a:pt x="93" y="707"/>
                </a:lnTo>
                <a:lnTo>
                  <a:pt x="94" y="703"/>
                </a:lnTo>
                <a:lnTo>
                  <a:pt x="96" y="698"/>
                </a:lnTo>
                <a:lnTo>
                  <a:pt x="98" y="694"/>
                </a:lnTo>
                <a:lnTo>
                  <a:pt x="102" y="692"/>
                </a:lnTo>
                <a:lnTo>
                  <a:pt x="107" y="690"/>
                </a:lnTo>
                <a:lnTo>
                  <a:pt x="111" y="689"/>
                </a:lnTo>
                <a:close/>
                <a:moveTo>
                  <a:pt x="548" y="0"/>
                </a:moveTo>
                <a:lnTo>
                  <a:pt x="548" y="0"/>
                </a:lnTo>
                <a:lnTo>
                  <a:pt x="584" y="3"/>
                </a:lnTo>
                <a:lnTo>
                  <a:pt x="620" y="13"/>
                </a:lnTo>
                <a:lnTo>
                  <a:pt x="657" y="29"/>
                </a:lnTo>
                <a:lnTo>
                  <a:pt x="641" y="46"/>
                </a:lnTo>
                <a:lnTo>
                  <a:pt x="641" y="46"/>
                </a:lnTo>
                <a:lnTo>
                  <a:pt x="548" y="139"/>
                </a:lnTo>
                <a:lnTo>
                  <a:pt x="522" y="113"/>
                </a:lnTo>
                <a:lnTo>
                  <a:pt x="591" y="44"/>
                </a:lnTo>
                <a:lnTo>
                  <a:pt x="569" y="38"/>
                </a:lnTo>
                <a:lnTo>
                  <a:pt x="548" y="37"/>
                </a:lnTo>
                <a:lnTo>
                  <a:pt x="548" y="37"/>
                </a:lnTo>
                <a:lnTo>
                  <a:pt x="534" y="38"/>
                </a:lnTo>
                <a:lnTo>
                  <a:pt x="517" y="41"/>
                </a:lnTo>
                <a:lnTo>
                  <a:pt x="500" y="46"/>
                </a:lnTo>
                <a:lnTo>
                  <a:pt x="483" y="55"/>
                </a:lnTo>
                <a:lnTo>
                  <a:pt x="467" y="68"/>
                </a:lnTo>
                <a:lnTo>
                  <a:pt x="368" y="170"/>
                </a:lnTo>
                <a:lnTo>
                  <a:pt x="351" y="191"/>
                </a:lnTo>
                <a:lnTo>
                  <a:pt x="339" y="215"/>
                </a:lnTo>
                <a:lnTo>
                  <a:pt x="335" y="237"/>
                </a:lnTo>
                <a:lnTo>
                  <a:pt x="336" y="262"/>
                </a:lnTo>
                <a:lnTo>
                  <a:pt x="343" y="288"/>
                </a:lnTo>
                <a:lnTo>
                  <a:pt x="357" y="316"/>
                </a:lnTo>
                <a:lnTo>
                  <a:pt x="377" y="346"/>
                </a:lnTo>
                <a:lnTo>
                  <a:pt x="377" y="346"/>
                </a:lnTo>
                <a:lnTo>
                  <a:pt x="378" y="349"/>
                </a:lnTo>
                <a:lnTo>
                  <a:pt x="379" y="352"/>
                </a:lnTo>
                <a:lnTo>
                  <a:pt x="381" y="356"/>
                </a:lnTo>
                <a:lnTo>
                  <a:pt x="379" y="360"/>
                </a:lnTo>
                <a:lnTo>
                  <a:pt x="378" y="364"/>
                </a:lnTo>
                <a:lnTo>
                  <a:pt x="376" y="368"/>
                </a:lnTo>
                <a:lnTo>
                  <a:pt x="372" y="371"/>
                </a:lnTo>
                <a:lnTo>
                  <a:pt x="373" y="372"/>
                </a:lnTo>
                <a:lnTo>
                  <a:pt x="59" y="655"/>
                </a:lnTo>
                <a:lnTo>
                  <a:pt x="47" y="671"/>
                </a:lnTo>
                <a:lnTo>
                  <a:pt x="39" y="688"/>
                </a:lnTo>
                <a:lnTo>
                  <a:pt x="37" y="707"/>
                </a:lnTo>
                <a:lnTo>
                  <a:pt x="41" y="731"/>
                </a:lnTo>
                <a:lnTo>
                  <a:pt x="51" y="752"/>
                </a:lnTo>
                <a:lnTo>
                  <a:pt x="68" y="767"/>
                </a:lnTo>
                <a:lnTo>
                  <a:pt x="88" y="778"/>
                </a:lnTo>
                <a:lnTo>
                  <a:pt x="111" y="782"/>
                </a:lnTo>
                <a:lnTo>
                  <a:pt x="131" y="779"/>
                </a:lnTo>
                <a:lnTo>
                  <a:pt x="149" y="773"/>
                </a:lnTo>
                <a:lnTo>
                  <a:pt x="165" y="761"/>
                </a:lnTo>
                <a:lnTo>
                  <a:pt x="449" y="445"/>
                </a:lnTo>
                <a:lnTo>
                  <a:pt x="449" y="445"/>
                </a:lnTo>
                <a:lnTo>
                  <a:pt x="451" y="443"/>
                </a:lnTo>
                <a:lnTo>
                  <a:pt x="455" y="440"/>
                </a:lnTo>
                <a:lnTo>
                  <a:pt x="459" y="439"/>
                </a:lnTo>
                <a:lnTo>
                  <a:pt x="465" y="438"/>
                </a:lnTo>
                <a:lnTo>
                  <a:pt x="467" y="438"/>
                </a:lnTo>
                <a:lnTo>
                  <a:pt x="471" y="439"/>
                </a:lnTo>
                <a:lnTo>
                  <a:pt x="474" y="441"/>
                </a:lnTo>
                <a:lnTo>
                  <a:pt x="474" y="440"/>
                </a:lnTo>
                <a:lnTo>
                  <a:pt x="501" y="456"/>
                </a:lnTo>
                <a:lnTo>
                  <a:pt x="526" y="466"/>
                </a:lnTo>
                <a:lnTo>
                  <a:pt x="550" y="474"/>
                </a:lnTo>
                <a:lnTo>
                  <a:pt x="571" y="479"/>
                </a:lnTo>
                <a:lnTo>
                  <a:pt x="586" y="482"/>
                </a:lnTo>
                <a:lnTo>
                  <a:pt x="597" y="483"/>
                </a:lnTo>
                <a:lnTo>
                  <a:pt x="601" y="485"/>
                </a:lnTo>
                <a:lnTo>
                  <a:pt x="620" y="482"/>
                </a:lnTo>
                <a:lnTo>
                  <a:pt x="637" y="474"/>
                </a:lnTo>
                <a:lnTo>
                  <a:pt x="652" y="462"/>
                </a:lnTo>
                <a:lnTo>
                  <a:pt x="752" y="360"/>
                </a:lnTo>
                <a:lnTo>
                  <a:pt x="768" y="339"/>
                </a:lnTo>
                <a:lnTo>
                  <a:pt x="777" y="314"/>
                </a:lnTo>
                <a:lnTo>
                  <a:pt x="783" y="288"/>
                </a:lnTo>
                <a:lnTo>
                  <a:pt x="781" y="258"/>
                </a:lnTo>
                <a:lnTo>
                  <a:pt x="776" y="228"/>
                </a:lnTo>
                <a:lnTo>
                  <a:pt x="707" y="297"/>
                </a:lnTo>
                <a:lnTo>
                  <a:pt x="707" y="297"/>
                </a:lnTo>
                <a:lnTo>
                  <a:pt x="687" y="313"/>
                </a:lnTo>
                <a:lnTo>
                  <a:pt x="665" y="325"/>
                </a:lnTo>
                <a:lnTo>
                  <a:pt x="640" y="333"/>
                </a:lnTo>
                <a:lnTo>
                  <a:pt x="614" y="335"/>
                </a:lnTo>
                <a:lnTo>
                  <a:pt x="585" y="332"/>
                </a:lnTo>
                <a:lnTo>
                  <a:pt x="557" y="322"/>
                </a:lnTo>
                <a:lnTo>
                  <a:pt x="533" y="307"/>
                </a:lnTo>
                <a:lnTo>
                  <a:pt x="513" y="287"/>
                </a:lnTo>
                <a:lnTo>
                  <a:pt x="497" y="262"/>
                </a:lnTo>
                <a:lnTo>
                  <a:pt x="487" y="235"/>
                </a:lnTo>
                <a:lnTo>
                  <a:pt x="484" y="205"/>
                </a:lnTo>
                <a:lnTo>
                  <a:pt x="487" y="178"/>
                </a:lnTo>
                <a:lnTo>
                  <a:pt x="495" y="155"/>
                </a:lnTo>
                <a:lnTo>
                  <a:pt x="506" y="133"/>
                </a:lnTo>
                <a:lnTo>
                  <a:pt x="522" y="113"/>
                </a:lnTo>
                <a:lnTo>
                  <a:pt x="548" y="139"/>
                </a:lnTo>
                <a:lnTo>
                  <a:pt x="534" y="157"/>
                </a:lnTo>
                <a:lnTo>
                  <a:pt x="525" y="180"/>
                </a:lnTo>
                <a:lnTo>
                  <a:pt x="521" y="205"/>
                </a:lnTo>
                <a:lnTo>
                  <a:pt x="525" y="229"/>
                </a:lnTo>
                <a:lnTo>
                  <a:pt x="534" y="252"/>
                </a:lnTo>
                <a:lnTo>
                  <a:pt x="548" y="271"/>
                </a:lnTo>
                <a:lnTo>
                  <a:pt x="568" y="286"/>
                </a:lnTo>
                <a:lnTo>
                  <a:pt x="589" y="295"/>
                </a:lnTo>
                <a:lnTo>
                  <a:pt x="614" y="297"/>
                </a:lnTo>
                <a:lnTo>
                  <a:pt x="639" y="295"/>
                </a:lnTo>
                <a:lnTo>
                  <a:pt x="661" y="286"/>
                </a:lnTo>
                <a:lnTo>
                  <a:pt x="680" y="271"/>
                </a:lnTo>
                <a:lnTo>
                  <a:pt x="680" y="271"/>
                </a:lnTo>
                <a:lnTo>
                  <a:pt x="773" y="178"/>
                </a:lnTo>
                <a:lnTo>
                  <a:pt x="773" y="178"/>
                </a:lnTo>
                <a:lnTo>
                  <a:pt x="789" y="163"/>
                </a:lnTo>
                <a:lnTo>
                  <a:pt x="803" y="193"/>
                </a:lnTo>
                <a:lnTo>
                  <a:pt x="813" y="224"/>
                </a:lnTo>
                <a:lnTo>
                  <a:pt x="818" y="256"/>
                </a:lnTo>
                <a:lnTo>
                  <a:pt x="819" y="286"/>
                </a:lnTo>
                <a:lnTo>
                  <a:pt x="815" y="314"/>
                </a:lnTo>
                <a:lnTo>
                  <a:pt x="807" y="341"/>
                </a:lnTo>
                <a:lnTo>
                  <a:pt x="796" y="366"/>
                </a:lnTo>
                <a:lnTo>
                  <a:pt x="777" y="386"/>
                </a:lnTo>
                <a:lnTo>
                  <a:pt x="678" y="489"/>
                </a:lnTo>
                <a:lnTo>
                  <a:pt x="661" y="503"/>
                </a:lnTo>
                <a:lnTo>
                  <a:pt x="641" y="513"/>
                </a:lnTo>
                <a:lnTo>
                  <a:pt x="622" y="520"/>
                </a:lnTo>
                <a:lnTo>
                  <a:pt x="601" y="521"/>
                </a:lnTo>
                <a:lnTo>
                  <a:pt x="591" y="521"/>
                </a:lnTo>
                <a:lnTo>
                  <a:pt x="576" y="519"/>
                </a:lnTo>
                <a:lnTo>
                  <a:pt x="555" y="513"/>
                </a:lnTo>
                <a:lnTo>
                  <a:pt x="529" y="507"/>
                </a:lnTo>
                <a:lnTo>
                  <a:pt x="499" y="495"/>
                </a:lnTo>
                <a:lnTo>
                  <a:pt x="468" y="479"/>
                </a:lnTo>
                <a:lnTo>
                  <a:pt x="191" y="787"/>
                </a:lnTo>
                <a:lnTo>
                  <a:pt x="167" y="804"/>
                </a:lnTo>
                <a:lnTo>
                  <a:pt x="141" y="816"/>
                </a:lnTo>
                <a:lnTo>
                  <a:pt x="111" y="820"/>
                </a:lnTo>
                <a:lnTo>
                  <a:pt x="82" y="816"/>
                </a:lnTo>
                <a:lnTo>
                  <a:pt x="55" y="804"/>
                </a:lnTo>
                <a:lnTo>
                  <a:pt x="33" y="787"/>
                </a:lnTo>
                <a:lnTo>
                  <a:pt x="16" y="764"/>
                </a:lnTo>
                <a:lnTo>
                  <a:pt x="4" y="737"/>
                </a:lnTo>
                <a:lnTo>
                  <a:pt x="0" y="707"/>
                </a:lnTo>
                <a:lnTo>
                  <a:pt x="4" y="678"/>
                </a:lnTo>
                <a:lnTo>
                  <a:pt x="16" y="651"/>
                </a:lnTo>
                <a:lnTo>
                  <a:pt x="33" y="629"/>
                </a:lnTo>
                <a:lnTo>
                  <a:pt x="338" y="354"/>
                </a:lnTo>
                <a:lnTo>
                  <a:pt x="321" y="325"/>
                </a:lnTo>
                <a:lnTo>
                  <a:pt x="308" y="296"/>
                </a:lnTo>
                <a:lnTo>
                  <a:pt x="300" y="266"/>
                </a:lnTo>
                <a:lnTo>
                  <a:pt x="298" y="236"/>
                </a:lnTo>
                <a:lnTo>
                  <a:pt x="304" y="206"/>
                </a:lnTo>
                <a:lnTo>
                  <a:pt x="318" y="174"/>
                </a:lnTo>
                <a:lnTo>
                  <a:pt x="342" y="144"/>
                </a:lnTo>
                <a:lnTo>
                  <a:pt x="441" y="42"/>
                </a:lnTo>
                <a:lnTo>
                  <a:pt x="463" y="24"/>
                </a:lnTo>
                <a:lnTo>
                  <a:pt x="489" y="11"/>
                </a:lnTo>
                <a:lnTo>
                  <a:pt x="518" y="3"/>
                </a:lnTo>
                <a:lnTo>
                  <a:pt x="54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03" name="Freeform 5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711671" y="4915750"/>
            <a:ext cx="445052" cy="445595"/>
          </a:xfrm>
          <a:custGeom>
            <a:avLst/>
            <a:gdLst>
              <a:gd name="T0" fmla="*/ 285 w 819"/>
              <a:gd name="T1" fmla="*/ 372 h 820"/>
              <a:gd name="T2" fmla="*/ 322 w 819"/>
              <a:gd name="T3" fmla="*/ 533 h 820"/>
              <a:gd name="T4" fmla="*/ 494 w 819"/>
              <a:gd name="T5" fmla="*/ 533 h 820"/>
              <a:gd name="T6" fmla="*/ 532 w 819"/>
              <a:gd name="T7" fmla="*/ 372 h 820"/>
              <a:gd name="T8" fmla="*/ 408 w 819"/>
              <a:gd name="T9" fmla="*/ 167 h 820"/>
              <a:gd name="T10" fmla="*/ 568 w 819"/>
              <a:gd name="T11" fmla="*/ 633 h 820"/>
              <a:gd name="T12" fmla="*/ 176 w 819"/>
              <a:gd name="T13" fmla="*/ 334 h 820"/>
              <a:gd name="T14" fmla="*/ 98 w 819"/>
              <a:gd name="T15" fmla="*/ 71 h 820"/>
              <a:gd name="T16" fmla="*/ 60 w 819"/>
              <a:gd name="T17" fmla="*/ 237 h 820"/>
              <a:gd name="T18" fmla="*/ 36 w 819"/>
              <a:gd name="T19" fmla="*/ 465 h 820"/>
              <a:gd name="T20" fmla="*/ 90 w 819"/>
              <a:gd name="T21" fmla="*/ 596 h 820"/>
              <a:gd name="T22" fmla="*/ 209 w 819"/>
              <a:gd name="T23" fmla="*/ 694 h 820"/>
              <a:gd name="T24" fmla="*/ 335 w 819"/>
              <a:gd name="T25" fmla="*/ 757 h 820"/>
              <a:gd name="T26" fmla="*/ 409 w 819"/>
              <a:gd name="T27" fmla="*/ 782 h 820"/>
              <a:gd name="T28" fmla="*/ 484 w 819"/>
              <a:gd name="T29" fmla="*/ 757 h 820"/>
              <a:gd name="T30" fmla="*/ 609 w 819"/>
              <a:gd name="T31" fmla="*/ 694 h 820"/>
              <a:gd name="T32" fmla="*/ 729 w 819"/>
              <a:gd name="T33" fmla="*/ 596 h 820"/>
              <a:gd name="T34" fmla="*/ 781 w 819"/>
              <a:gd name="T35" fmla="*/ 465 h 820"/>
              <a:gd name="T36" fmla="*/ 759 w 819"/>
              <a:gd name="T37" fmla="*/ 237 h 820"/>
              <a:gd name="T38" fmla="*/ 721 w 819"/>
              <a:gd name="T39" fmla="*/ 71 h 820"/>
              <a:gd name="T40" fmla="*/ 632 w 819"/>
              <a:gd name="T41" fmla="*/ 75 h 820"/>
              <a:gd name="T42" fmla="*/ 459 w 819"/>
              <a:gd name="T43" fmla="*/ 110 h 820"/>
              <a:gd name="T44" fmla="*/ 265 w 819"/>
              <a:gd name="T45" fmla="*/ 96 h 820"/>
              <a:gd name="T46" fmla="*/ 127 w 819"/>
              <a:gd name="T47" fmla="*/ 54 h 820"/>
              <a:gd name="T48" fmla="*/ 738 w 819"/>
              <a:gd name="T49" fmla="*/ 4 h 820"/>
              <a:gd name="T50" fmla="*/ 748 w 819"/>
              <a:gd name="T51" fmla="*/ 28 h 820"/>
              <a:gd name="T52" fmla="*/ 773 w 819"/>
              <a:gd name="T53" fmla="*/ 122 h 820"/>
              <a:gd name="T54" fmla="*/ 804 w 819"/>
              <a:gd name="T55" fmla="*/ 279 h 820"/>
              <a:gd name="T56" fmla="*/ 819 w 819"/>
              <a:gd name="T57" fmla="*/ 465 h 820"/>
              <a:gd name="T58" fmla="*/ 769 w 819"/>
              <a:gd name="T59" fmla="*/ 605 h 820"/>
              <a:gd name="T60" fmla="*/ 655 w 819"/>
              <a:gd name="T61" fmla="*/ 709 h 820"/>
              <a:gd name="T62" fmla="*/ 526 w 819"/>
              <a:gd name="T63" fmla="*/ 778 h 820"/>
              <a:gd name="T64" fmla="*/ 432 w 819"/>
              <a:gd name="T65" fmla="*/ 815 h 820"/>
              <a:gd name="T66" fmla="*/ 405 w 819"/>
              <a:gd name="T67" fmla="*/ 818 h 820"/>
              <a:gd name="T68" fmla="*/ 348 w 819"/>
              <a:gd name="T69" fmla="*/ 800 h 820"/>
              <a:gd name="T70" fmla="*/ 230 w 819"/>
              <a:gd name="T71" fmla="*/ 748 h 820"/>
              <a:gd name="T72" fmla="*/ 102 w 819"/>
              <a:gd name="T73" fmla="*/ 661 h 820"/>
              <a:gd name="T74" fmla="*/ 13 w 819"/>
              <a:gd name="T75" fmla="*/ 540 h 820"/>
              <a:gd name="T76" fmla="*/ 4 w 819"/>
              <a:gd name="T77" fmla="*/ 371 h 820"/>
              <a:gd name="T78" fmla="*/ 28 w 819"/>
              <a:gd name="T79" fmla="*/ 194 h 820"/>
              <a:gd name="T80" fmla="*/ 60 w 819"/>
              <a:gd name="T81" fmla="*/ 66 h 820"/>
              <a:gd name="T82" fmla="*/ 74 w 819"/>
              <a:gd name="T83" fmla="*/ 13 h 820"/>
              <a:gd name="T84" fmla="*/ 90 w 819"/>
              <a:gd name="T85" fmla="*/ 0 h 820"/>
              <a:gd name="T86" fmla="*/ 114 w 819"/>
              <a:gd name="T87" fmla="*/ 8 h 820"/>
              <a:gd name="T88" fmla="*/ 195 w 819"/>
              <a:gd name="T89" fmla="*/ 38 h 820"/>
              <a:gd name="T90" fmla="*/ 331 w 819"/>
              <a:gd name="T91" fmla="*/ 70 h 820"/>
              <a:gd name="T92" fmla="*/ 488 w 819"/>
              <a:gd name="T93" fmla="*/ 70 h 820"/>
              <a:gd name="T94" fmla="*/ 623 w 819"/>
              <a:gd name="T95" fmla="*/ 38 h 820"/>
              <a:gd name="T96" fmla="*/ 705 w 819"/>
              <a:gd name="T97" fmla="*/ 8 h 820"/>
              <a:gd name="T98" fmla="*/ 727 w 819"/>
              <a:gd name="T99" fmla="*/ 0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19" h="820">
                <a:moveTo>
                  <a:pt x="408" y="271"/>
                </a:moveTo>
                <a:lnTo>
                  <a:pt x="380" y="347"/>
                </a:lnTo>
                <a:lnTo>
                  <a:pt x="371" y="372"/>
                </a:lnTo>
                <a:lnTo>
                  <a:pt x="285" y="372"/>
                </a:lnTo>
                <a:lnTo>
                  <a:pt x="336" y="413"/>
                </a:lnTo>
                <a:lnTo>
                  <a:pt x="357" y="428"/>
                </a:lnTo>
                <a:lnTo>
                  <a:pt x="349" y="453"/>
                </a:lnTo>
                <a:lnTo>
                  <a:pt x="322" y="533"/>
                </a:lnTo>
                <a:lnTo>
                  <a:pt x="387" y="486"/>
                </a:lnTo>
                <a:lnTo>
                  <a:pt x="408" y="469"/>
                </a:lnTo>
                <a:lnTo>
                  <a:pt x="430" y="486"/>
                </a:lnTo>
                <a:lnTo>
                  <a:pt x="494" y="533"/>
                </a:lnTo>
                <a:lnTo>
                  <a:pt x="468" y="453"/>
                </a:lnTo>
                <a:lnTo>
                  <a:pt x="460" y="428"/>
                </a:lnTo>
                <a:lnTo>
                  <a:pt x="481" y="413"/>
                </a:lnTo>
                <a:lnTo>
                  <a:pt x="532" y="372"/>
                </a:lnTo>
                <a:lnTo>
                  <a:pt x="446" y="372"/>
                </a:lnTo>
                <a:lnTo>
                  <a:pt x="437" y="347"/>
                </a:lnTo>
                <a:lnTo>
                  <a:pt x="408" y="271"/>
                </a:lnTo>
                <a:close/>
                <a:moveTo>
                  <a:pt x="408" y="167"/>
                </a:moveTo>
                <a:lnTo>
                  <a:pt x="472" y="334"/>
                </a:lnTo>
                <a:lnTo>
                  <a:pt x="641" y="334"/>
                </a:lnTo>
                <a:lnTo>
                  <a:pt x="503" y="441"/>
                </a:lnTo>
                <a:lnTo>
                  <a:pt x="568" y="633"/>
                </a:lnTo>
                <a:lnTo>
                  <a:pt x="408" y="516"/>
                </a:lnTo>
                <a:lnTo>
                  <a:pt x="250" y="633"/>
                </a:lnTo>
                <a:lnTo>
                  <a:pt x="314" y="441"/>
                </a:lnTo>
                <a:lnTo>
                  <a:pt x="176" y="334"/>
                </a:lnTo>
                <a:lnTo>
                  <a:pt x="345" y="334"/>
                </a:lnTo>
                <a:lnTo>
                  <a:pt x="408" y="167"/>
                </a:lnTo>
                <a:close/>
                <a:moveTo>
                  <a:pt x="104" y="45"/>
                </a:moveTo>
                <a:lnTo>
                  <a:pt x="98" y="71"/>
                </a:lnTo>
                <a:lnTo>
                  <a:pt x="90" y="104"/>
                </a:lnTo>
                <a:lnTo>
                  <a:pt x="80" y="143"/>
                </a:lnTo>
                <a:lnTo>
                  <a:pt x="69" y="188"/>
                </a:lnTo>
                <a:lnTo>
                  <a:pt x="60" y="237"/>
                </a:lnTo>
                <a:lnTo>
                  <a:pt x="51" y="291"/>
                </a:lnTo>
                <a:lnTo>
                  <a:pt x="43" y="347"/>
                </a:lnTo>
                <a:lnTo>
                  <a:pt x="39" y="405"/>
                </a:lnTo>
                <a:lnTo>
                  <a:pt x="36" y="465"/>
                </a:lnTo>
                <a:lnTo>
                  <a:pt x="40" y="502"/>
                </a:lnTo>
                <a:lnTo>
                  <a:pt x="51" y="534"/>
                </a:lnTo>
                <a:lnTo>
                  <a:pt x="68" y="567"/>
                </a:lnTo>
                <a:lnTo>
                  <a:pt x="90" y="596"/>
                </a:lnTo>
                <a:lnTo>
                  <a:pt x="116" y="623"/>
                </a:lnTo>
                <a:lnTo>
                  <a:pt x="145" y="650"/>
                </a:lnTo>
                <a:lnTo>
                  <a:pt x="176" y="673"/>
                </a:lnTo>
                <a:lnTo>
                  <a:pt x="209" y="694"/>
                </a:lnTo>
                <a:lnTo>
                  <a:pt x="242" y="712"/>
                </a:lnTo>
                <a:lnTo>
                  <a:pt x="274" y="729"/>
                </a:lnTo>
                <a:lnTo>
                  <a:pt x="306" y="744"/>
                </a:lnTo>
                <a:lnTo>
                  <a:pt x="335" y="757"/>
                </a:lnTo>
                <a:lnTo>
                  <a:pt x="361" y="766"/>
                </a:lnTo>
                <a:lnTo>
                  <a:pt x="382" y="774"/>
                </a:lnTo>
                <a:lnTo>
                  <a:pt x="399" y="779"/>
                </a:lnTo>
                <a:lnTo>
                  <a:pt x="409" y="782"/>
                </a:lnTo>
                <a:lnTo>
                  <a:pt x="420" y="779"/>
                </a:lnTo>
                <a:lnTo>
                  <a:pt x="435" y="774"/>
                </a:lnTo>
                <a:lnTo>
                  <a:pt x="458" y="766"/>
                </a:lnTo>
                <a:lnTo>
                  <a:pt x="484" y="757"/>
                </a:lnTo>
                <a:lnTo>
                  <a:pt x="513" y="744"/>
                </a:lnTo>
                <a:lnTo>
                  <a:pt x="544" y="729"/>
                </a:lnTo>
                <a:lnTo>
                  <a:pt x="577" y="712"/>
                </a:lnTo>
                <a:lnTo>
                  <a:pt x="609" y="694"/>
                </a:lnTo>
                <a:lnTo>
                  <a:pt x="642" y="672"/>
                </a:lnTo>
                <a:lnTo>
                  <a:pt x="674" y="650"/>
                </a:lnTo>
                <a:lnTo>
                  <a:pt x="702" y="623"/>
                </a:lnTo>
                <a:lnTo>
                  <a:pt x="729" y="596"/>
                </a:lnTo>
                <a:lnTo>
                  <a:pt x="751" y="566"/>
                </a:lnTo>
                <a:lnTo>
                  <a:pt x="767" y="534"/>
                </a:lnTo>
                <a:lnTo>
                  <a:pt x="778" y="502"/>
                </a:lnTo>
                <a:lnTo>
                  <a:pt x="781" y="465"/>
                </a:lnTo>
                <a:lnTo>
                  <a:pt x="780" y="405"/>
                </a:lnTo>
                <a:lnTo>
                  <a:pt x="774" y="347"/>
                </a:lnTo>
                <a:lnTo>
                  <a:pt x="768" y="290"/>
                </a:lnTo>
                <a:lnTo>
                  <a:pt x="759" y="237"/>
                </a:lnTo>
                <a:lnTo>
                  <a:pt x="749" y="188"/>
                </a:lnTo>
                <a:lnTo>
                  <a:pt x="739" y="143"/>
                </a:lnTo>
                <a:lnTo>
                  <a:pt x="729" y="104"/>
                </a:lnTo>
                <a:lnTo>
                  <a:pt x="721" y="71"/>
                </a:lnTo>
                <a:lnTo>
                  <a:pt x="713" y="45"/>
                </a:lnTo>
                <a:lnTo>
                  <a:pt x="692" y="54"/>
                </a:lnTo>
                <a:lnTo>
                  <a:pt x="664" y="64"/>
                </a:lnTo>
                <a:lnTo>
                  <a:pt x="632" y="75"/>
                </a:lnTo>
                <a:lnTo>
                  <a:pt x="594" y="85"/>
                </a:lnTo>
                <a:lnTo>
                  <a:pt x="552" y="96"/>
                </a:lnTo>
                <a:lnTo>
                  <a:pt x="507" y="104"/>
                </a:lnTo>
                <a:lnTo>
                  <a:pt x="459" y="110"/>
                </a:lnTo>
                <a:lnTo>
                  <a:pt x="409" y="112"/>
                </a:lnTo>
                <a:lnTo>
                  <a:pt x="360" y="110"/>
                </a:lnTo>
                <a:lnTo>
                  <a:pt x="311" y="104"/>
                </a:lnTo>
                <a:lnTo>
                  <a:pt x="265" y="96"/>
                </a:lnTo>
                <a:lnTo>
                  <a:pt x="223" y="85"/>
                </a:lnTo>
                <a:lnTo>
                  <a:pt x="187" y="75"/>
                </a:lnTo>
                <a:lnTo>
                  <a:pt x="153" y="64"/>
                </a:lnTo>
                <a:lnTo>
                  <a:pt x="127" y="54"/>
                </a:lnTo>
                <a:lnTo>
                  <a:pt x="104" y="45"/>
                </a:lnTo>
                <a:close/>
                <a:moveTo>
                  <a:pt x="727" y="0"/>
                </a:moveTo>
                <a:lnTo>
                  <a:pt x="732" y="2"/>
                </a:lnTo>
                <a:lnTo>
                  <a:pt x="738" y="4"/>
                </a:lnTo>
                <a:lnTo>
                  <a:pt x="742" y="8"/>
                </a:lnTo>
                <a:lnTo>
                  <a:pt x="743" y="13"/>
                </a:lnTo>
                <a:lnTo>
                  <a:pt x="744" y="17"/>
                </a:lnTo>
                <a:lnTo>
                  <a:pt x="748" y="28"/>
                </a:lnTo>
                <a:lnTo>
                  <a:pt x="752" y="44"/>
                </a:lnTo>
                <a:lnTo>
                  <a:pt x="759" y="66"/>
                </a:lnTo>
                <a:lnTo>
                  <a:pt x="765" y="92"/>
                </a:lnTo>
                <a:lnTo>
                  <a:pt x="773" y="122"/>
                </a:lnTo>
                <a:lnTo>
                  <a:pt x="781" y="157"/>
                </a:lnTo>
                <a:lnTo>
                  <a:pt x="789" y="194"/>
                </a:lnTo>
                <a:lnTo>
                  <a:pt x="797" y="236"/>
                </a:lnTo>
                <a:lnTo>
                  <a:pt x="804" y="279"/>
                </a:lnTo>
                <a:lnTo>
                  <a:pt x="810" y="324"/>
                </a:lnTo>
                <a:lnTo>
                  <a:pt x="815" y="371"/>
                </a:lnTo>
                <a:lnTo>
                  <a:pt x="818" y="418"/>
                </a:lnTo>
                <a:lnTo>
                  <a:pt x="819" y="465"/>
                </a:lnTo>
                <a:lnTo>
                  <a:pt x="815" y="504"/>
                </a:lnTo>
                <a:lnTo>
                  <a:pt x="806" y="540"/>
                </a:lnTo>
                <a:lnTo>
                  <a:pt x="790" y="574"/>
                </a:lnTo>
                <a:lnTo>
                  <a:pt x="769" y="605"/>
                </a:lnTo>
                <a:lnTo>
                  <a:pt x="744" y="634"/>
                </a:lnTo>
                <a:lnTo>
                  <a:pt x="717" y="661"/>
                </a:lnTo>
                <a:lnTo>
                  <a:pt x="687" y="686"/>
                </a:lnTo>
                <a:lnTo>
                  <a:pt x="655" y="709"/>
                </a:lnTo>
                <a:lnTo>
                  <a:pt x="621" y="729"/>
                </a:lnTo>
                <a:lnTo>
                  <a:pt x="589" y="748"/>
                </a:lnTo>
                <a:lnTo>
                  <a:pt x="556" y="765"/>
                </a:lnTo>
                <a:lnTo>
                  <a:pt x="526" y="778"/>
                </a:lnTo>
                <a:lnTo>
                  <a:pt x="497" y="790"/>
                </a:lnTo>
                <a:lnTo>
                  <a:pt x="471" y="800"/>
                </a:lnTo>
                <a:lnTo>
                  <a:pt x="449" y="808"/>
                </a:lnTo>
                <a:lnTo>
                  <a:pt x="432" y="815"/>
                </a:lnTo>
                <a:lnTo>
                  <a:pt x="418" y="817"/>
                </a:lnTo>
                <a:lnTo>
                  <a:pt x="413" y="818"/>
                </a:lnTo>
                <a:lnTo>
                  <a:pt x="409" y="820"/>
                </a:lnTo>
                <a:lnTo>
                  <a:pt x="405" y="818"/>
                </a:lnTo>
                <a:lnTo>
                  <a:pt x="400" y="817"/>
                </a:lnTo>
                <a:lnTo>
                  <a:pt x="387" y="815"/>
                </a:lnTo>
                <a:lnTo>
                  <a:pt x="370" y="808"/>
                </a:lnTo>
                <a:lnTo>
                  <a:pt x="348" y="800"/>
                </a:lnTo>
                <a:lnTo>
                  <a:pt x="322" y="790"/>
                </a:lnTo>
                <a:lnTo>
                  <a:pt x="293" y="778"/>
                </a:lnTo>
                <a:lnTo>
                  <a:pt x="261" y="765"/>
                </a:lnTo>
                <a:lnTo>
                  <a:pt x="230" y="748"/>
                </a:lnTo>
                <a:lnTo>
                  <a:pt x="196" y="729"/>
                </a:lnTo>
                <a:lnTo>
                  <a:pt x="163" y="709"/>
                </a:lnTo>
                <a:lnTo>
                  <a:pt x="132" y="686"/>
                </a:lnTo>
                <a:lnTo>
                  <a:pt x="102" y="661"/>
                </a:lnTo>
                <a:lnTo>
                  <a:pt x="73" y="634"/>
                </a:lnTo>
                <a:lnTo>
                  <a:pt x="49" y="605"/>
                </a:lnTo>
                <a:lnTo>
                  <a:pt x="28" y="574"/>
                </a:lnTo>
                <a:lnTo>
                  <a:pt x="13" y="540"/>
                </a:lnTo>
                <a:lnTo>
                  <a:pt x="4" y="504"/>
                </a:lnTo>
                <a:lnTo>
                  <a:pt x="0" y="465"/>
                </a:lnTo>
                <a:lnTo>
                  <a:pt x="1" y="418"/>
                </a:lnTo>
                <a:lnTo>
                  <a:pt x="4" y="371"/>
                </a:lnTo>
                <a:lnTo>
                  <a:pt x="9" y="324"/>
                </a:lnTo>
                <a:lnTo>
                  <a:pt x="14" y="279"/>
                </a:lnTo>
                <a:lnTo>
                  <a:pt x="22" y="236"/>
                </a:lnTo>
                <a:lnTo>
                  <a:pt x="28" y="194"/>
                </a:lnTo>
                <a:lnTo>
                  <a:pt x="36" y="157"/>
                </a:lnTo>
                <a:lnTo>
                  <a:pt x="46" y="122"/>
                </a:lnTo>
                <a:lnTo>
                  <a:pt x="52" y="92"/>
                </a:lnTo>
                <a:lnTo>
                  <a:pt x="60" y="66"/>
                </a:lnTo>
                <a:lnTo>
                  <a:pt x="65" y="44"/>
                </a:lnTo>
                <a:lnTo>
                  <a:pt x="70" y="28"/>
                </a:lnTo>
                <a:lnTo>
                  <a:pt x="73" y="17"/>
                </a:lnTo>
                <a:lnTo>
                  <a:pt x="74" y="13"/>
                </a:lnTo>
                <a:lnTo>
                  <a:pt x="77" y="8"/>
                </a:lnTo>
                <a:lnTo>
                  <a:pt x="81" y="4"/>
                </a:lnTo>
                <a:lnTo>
                  <a:pt x="85" y="2"/>
                </a:lnTo>
                <a:lnTo>
                  <a:pt x="90" y="0"/>
                </a:lnTo>
                <a:lnTo>
                  <a:pt x="95" y="0"/>
                </a:lnTo>
                <a:lnTo>
                  <a:pt x="100" y="2"/>
                </a:lnTo>
                <a:lnTo>
                  <a:pt x="104" y="4"/>
                </a:lnTo>
                <a:lnTo>
                  <a:pt x="114" y="8"/>
                </a:lnTo>
                <a:lnTo>
                  <a:pt x="127" y="13"/>
                </a:lnTo>
                <a:lnTo>
                  <a:pt x="146" y="21"/>
                </a:lnTo>
                <a:lnTo>
                  <a:pt x="169" y="29"/>
                </a:lnTo>
                <a:lnTo>
                  <a:pt x="195" y="38"/>
                </a:lnTo>
                <a:lnTo>
                  <a:pt x="225" y="47"/>
                </a:lnTo>
                <a:lnTo>
                  <a:pt x="257" y="55"/>
                </a:lnTo>
                <a:lnTo>
                  <a:pt x="293" y="63"/>
                </a:lnTo>
                <a:lnTo>
                  <a:pt x="331" y="70"/>
                </a:lnTo>
                <a:lnTo>
                  <a:pt x="369" y="74"/>
                </a:lnTo>
                <a:lnTo>
                  <a:pt x="409" y="75"/>
                </a:lnTo>
                <a:lnTo>
                  <a:pt x="449" y="74"/>
                </a:lnTo>
                <a:lnTo>
                  <a:pt x="488" y="70"/>
                </a:lnTo>
                <a:lnTo>
                  <a:pt x="526" y="63"/>
                </a:lnTo>
                <a:lnTo>
                  <a:pt x="560" y="55"/>
                </a:lnTo>
                <a:lnTo>
                  <a:pt x="594" y="47"/>
                </a:lnTo>
                <a:lnTo>
                  <a:pt x="623" y="38"/>
                </a:lnTo>
                <a:lnTo>
                  <a:pt x="650" y="29"/>
                </a:lnTo>
                <a:lnTo>
                  <a:pt x="672" y="21"/>
                </a:lnTo>
                <a:lnTo>
                  <a:pt x="691" y="13"/>
                </a:lnTo>
                <a:lnTo>
                  <a:pt x="705" y="8"/>
                </a:lnTo>
                <a:lnTo>
                  <a:pt x="714" y="4"/>
                </a:lnTo>
                <a:lnTo>
                  <a:pt x="717" y="2"/>
                </a:lnTo>
                <a:lnTo>
                  <a:pt x="722" y="0"/>
                </a:lnTo>
                <a:lnTo>
                  <a:pt x="72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04" name="Freeform 5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554721" y="4936127"/>
            <a:ext cx="445595" cy="404840"/>
          </a:xfrm>
          <a:custGeom>
            <a:avLst/>
            <a:gdLst>
              <a:gd name="T0" fmla="*/ 745 w 820"/>
              <a:gd name="T1" fmla="*/ 708 h 745"/>
              <a:gd name="T2" fmla="*/ 75 w 820"/>
              <a:gd name="T3" fmla="*/ 522 h 745"/>
              <a:gd name="T4" fmla="*/ 392 w 820"/>
              <a:gd name="T5" fmla="*/ 522 h 745"/>
              <a:gd name="T6" fmla="*/ 428 w 820"/>
              <a:gd name="T7" fmla="*/ 484 h 745"/>
              <a:gd name="T8" fmla="*/ 546 w 820"/>
              <a:gd name="T9" fmla="*/ 298 h 745"/>
              <a:gd name="T10" fmla="*/ 580 w 820"/>
              <a:gd name="T11" fmla="*/ 334 h 745"/>
              <a:gd name="T12" fmla="*/ 594 w 820"/>
              <a:gd name="T13" fmla="*/ 349 h 745"/>
              <a:gd name="T14" fmla="*/ 588 w 820"/>
              <a:gd name="T15" fmla="*/ 370 h 745"/>
              <a:gd name="T16" fmla="*/ 577 w 820"/>
              <a:gd name="T17" fmla="*/ 374 h 745"/>
              <a:gd name="T18" fmla="*/ 564 w 820"/>
              <a:gd name="T19" fmla="*/ 370 h 745"/>
              <a:gd name="T20" fmla="*/ 543 w 820"/>
              <a:gd name="T21" fmla="*/ 349 h 745"/>
              <a:gd name="T22" fmla="*/ 496 w 820"/>
              <a:gd name="T23" fmla="*/ 298 h 745"/>
              <a:gd name="T24" fmla="*/ 75 w 820"/>
              <a:gd name="T25" fmla="*/ 484 h 745"/>
              <a:gd name="T26" fmla="*/ 322 w 820"/>
              <a:gd name="T27" fmla="*/ 298 h 745"/>
              <a:gd name="T28" fmla="*/ 277 w 820"/>
              <a:gd name="T29" fmla="*/ 349 h 745"/>
              <a:gd name="T30" fmla="*/ 254 w 820"/>
              <a:gd name="T31" fmla="*/ 370 h 745"/>
              <a:gd name="T32" fmla="*/ 242 w 820"/>
              <a:gd name="T33" fmla="*/ 374 h 745"/>
              <a:gd name="T34" fmla="*/ 231 w 820"/>
              <a:gd name="T35" fmla="*/ 370 h 745"/>
              <a:gd name="T36" fmla="*/ 225 w 820"/>
              <a:gd name="T37" fmla="*/ 349 h 745"/>
              <a:gd name="T38" fmla="*/ 239 w 820"/>
              <a:gd name="T39" fmla="*/ 334 h 745"/>
              <a:gd name="T40" fmla="*/ 274 w 820"/>
              <a:gd name="T41" fmla="*/ 298 h 745"/>
              <a:gd name="T42" fmla="*/ 428 w 820"/>
              <a:gd name="T43" fmla="*/ 260 h 745"/>
              <a:gd name="T44" fmla="*/ 428 w 820"/>
              <a:gd name="T45" fmla="*/ 192 h 745"/>
              <a:gd name="T46" fmla="*/ 350 w 820"/>
              <a:gd name="T47" fmla="*/ 260 h 745"/>
              <a:gd name="T48" fmla="*/ 468 w 820"/>
              <a:gd name="T49" fmla="*/ 187 h 745"/>
              <a:gd name="T50" fmla="*/ 782 w 820"/>
              <a:gd name="T51" fmla="*/ 260 h 745"/>
              <a:gd name="T52" fmla="*/ 37 w 820"/>
              <a:gd name="T53" fmla="*/ 187 h 745"/>
              <a:gd name="T54" fmla="*/ 328 w 820"/>
              <a:gd name="T55" fmla="*/ 226 h 745"/>
              <a:gd name="T56" fmla="*/ 284 w 820"/>
              <a:gd name="T57" fmla="*/ 38 h 745"/>
              <a:gd name="T58" fmla="*/ 225 w 820"/>
              <a:gd name="T59" fmla="*/ 55 h 745"/>
              <a:gd name="T60" fmla="*/ 206 w 820"/>
              <a:gd name="T61" fmla="*/ 109 h 745"/>
              <a:gd name="T62" fmla="*/ 369 w 820"/>
              <a:gd name="T63" fmla="*/ 149 h 745"/>
              <a:gd name="T64" fmla="*/ 365 w 820"/>
              <a:gd name="T65" fmla="*/ 82 h 745"/>
              <a:gd name="T66" fmla="*/ 308 w 820"/>
              <a:gd name="T67" fmla="*/ 42 h 745"/>
              <a:gd name="T68" fmla="*/ 511 w 820"/>
              <a:gd name="T69" fmla="*/ 42 h 745"/>
              <a:gd name="T70" fmla="*/ 454 w 820"/>
              <a:gd name="T71" fmla="*/ 82 h 745"/>
              <a:gd name="T72" fmla="*/ 449 w 820"/>
              <a:gd name="T73" fmla="*/ 149 h 745"/>
              <a:gd name="T74" fmla="*/ 614 w 820"/>
              <a:gd name="T75" fmla="*/ 109 h 745"/>
              <a:gd name="T76" fmla="*/ 593 w 820"/>
              <a:gd name="T77" fmla="*/ 55 h 745"/>
              <a:gd name="T78" fmla="*/ 534 w 820"/>
              <a:gd name="T79" fmla="*/ 38 h 745"/>
              <a:gd name="T80" fmla="*/ 602 w 820"/>
              <a:gd name="T81" fmla="*/ 16 h 745"/>
              <a:gd name="T82" fmla="*/ 648 w 820"/>
              <a:gd name="T83" fmla="*/ 75 h 745"/>
              <a:gd name="T84" fmla="*/ 640 w 820"/>
              <a:gd name="T85" fmla="*/ 149 h 745"/>
              <a:gd name="T86" fmla="*/ 809 w 820"/>
              <a:gd name="T87" fmla="*/ 160 h 745"/>
              <a:gd name="T88" fmla="*/ 820 w 820"/>
              <a:gd name="T89" fmla="*/ 260 h 745"/>
              <a:gd name="T90" fmla="*/ 796 w 820"/>
              <a:gd name="T91" fmla="*/ 296 h 745"/>
              <a:gd name="T92" fmla="*/ 779 w 820"/>
              <a:gd name="T93" fmla="*/ 723 h 745"/>
              <a:gd name="T94" fmla="*/ 745 w 820"/>
              <a:gd name="T95" fmla="*/ 745 h 745"/>
              <a:gd name="T96" fmla="*/ 49 w 820"/>
              <a:gd name="T97" fmla="*/ 734 h 745"/>
              <a:gd name="T98" fmla="*/ 37 w 820"/>
              <a:gd name="T99" fmla="*/ 298 h 745"/>
              <a:gd name="T100" fmla="*/ 3 w 820"/>
              <a:gd name="T101" fmla="*/ 275 h 745"/>
              <a:gd name="T102" fmla="*/ 3 w 820"/>
              <a:gd name="T103" fmla="*/ 171 h 745"/>
              <a:gd name="T104" fmla="*/ 37 w 820"/>
              <a:gd name="T105" fmla="*/ 149 h 745"/>
              <a:gd name="T106" fmla="*/ 168 w 820"/>
              <a:gd name="T107" fmla="*/ 99 h 745"/>
              <a:gd name="T108" fmla="*/ 197 w 820"/>
              <a:gd name="T109" fmla="*/ 31 h 745"/>
              <a:gd name="T110" fmla="*/ 266 w 820"/>
              <a:gd name="T111" fmla="*/ 0 h 745"/>
              <a:gd name="T112" fmla="*/ 350 w 820"/>
              <a:gd name="T113" fmla="*/ 20 h 745"/>
              <a:gd name="T114" fmla="*/ 403 w 820"/>
              <a:gd name="T115" fmla="*/ 75 h 745"/>
              <a:gd name="T116" fmla="*/ 406 w 820"/>
              <a:gd name="T117" fmla="*/ 73 h 745"/>
              <a:gd name="T118" fmla="*/ 413 w 820"/>
              <a:gd name="T119" fmla="*/ 73 h 745"/>
              <a:gd name="T120" fmla="*/ 417 w 820"/>
              <a:gd name="T121" fmla="*/ 75 h 745"/>
              <a:gd name="T122" fmla="*/ 470 w 820"/>
              <a:gd name="T123" fmla="*/ 20 h 745"/>
              <a:gd name="T124" fmla="*/ 553 w 820"/>
              <a:gd name="T125" fmla="*/ 0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0" h="745">
                <a:moveTo>
                  <a:pt x="428" y="522"/>
                </a:moveTo>
                <a:lnTo>
                  <a:pt x="428" y="708"/>
                </a:lnTo>
                <a:lnTo>
                  <a:pt x="745" y="708"/>
                </a:lnTo>
                <a:lnTo>
                  <a:pt x="745" y="522"/>
                </a:lnTo>
                <a:lnTo>
                  <a:pt x="428" y="522"/>
                </a:lnTo>
                <a:close/>
                <a:moveTo>
                  <a:pt x="75" y="522"/>
                </a:moveTo>
                <a:lnTo>
                  <a:pt x="75" y="708"/>
                </a:lnTo>
                <a:lnTo>
                  <a:pt x="392" y="708"/>
                </a:lnTo>
                <a:lnTo>
                  <a:pt x="392" y="522"/>
                </a:lnTo>
                <a:lnTo>
                  <a:pt x="75" y="522"/>
                </a:lnTo>
                <a:close/>
                <a:moveTo>
                  <a:pt x="428" y="298"/>
                </a:moveTo>
                <a:lnTo>
                  <a:pt x="428" y="484"/>
                </a:lnTo>
                <a:lnTo>
                  <a:pt x="745" y="484"/>
                </a:lnTo>
                <a:lnTo>
                  <a:pt x="745" y="298"/>
                </a:lnTo>
                <a:lnTo>
                  <a:pt x="546" y="298"/>
                </a:lnTo>
                <a:lnTo>
                  <a:pt x="559" y="313"/>
                </a:lnTo>
                <a:lnTo>
                  <a:pt x="571" y="325"/>
                </a:lnTo>
                <a:lnTo>
                  <a:pt x="580" y="334"/>
                </a:lnTo>
                <a:lnTo>
                  <a:pt x="587" y="339"/>
                </a:lnTo>
                <a:lnTo>
                  <a:pt x="588" y="342"/>
                </a:lnTo>
                <a:lnTo>
                  <a:pt x="594" y="349"/>
                </a:lnTo>
                <a:lnTo>
                  <a:pt x="594" y="359"/>
                </a:lnTo>
                <a:lnTo>
                  <a:pt x="591" y="368"/>
                </a:lnTo>
                <a:lnTo>
                  <a:pt x="588" y="370"/>
                </a:lnTo>
                <a:lnTo>
                  <a:pt x="585" y="372"/>
                </a:lnTo>
                <a:lnTo>
                  <a:pt x="581" y="373"/>
                </a:lnTo>
                <a:lnTo>
                  <a:pt x="577" y="374"/>
                </a:lnTo>
                <a:lnTo>
                  <a:pt x="572" y="374"/>
                </a:lnTo>
                <a:lnTo>
                  <a:pt x="568" y="373"/>
                </a:lnTo>
                <a:lnTo>
                  <a:pt x="564" y="370"/>
                </a:lnTo>
                <a:lnTo>
                  <a:pt x="562" y="367"/>
                </a:lnTo>
                <a:lnTo>
                  <a:pt x="554" y="360"/>
                </a:lnTo>
                <a:lnTo>
                  <a:pt x="543" y="349"/>
                </a:lnTo>
                <a:lnTo>
                  <a:pt x="529" y="336"/>
                </a:lnTo>
                <a:lnTo>
                  <a:pt x="513" y="318"/>
                </a:lnTo>
                <a:lnTo>
                  <a:pt x="496" y="298"/>
                </a:lnTo>
                <a:lnTo>
                  <a:pt x="428" y="298"/>
                </a:lnTo>
                <a:close/>
                <a:moveTo>
                  <a:pt x="75" y="298"/>
                </a:moveTo>
                <a:lnTo>
                  <a:pt x="75" y="484"/>
                </a:lnTo>
                <a:lnTo>
                  <a:pt x="392" y="484"/>
                </a:lnTo>
                <a:lnTo>
                  <a:pt x="392" y="298"/>
                </a:lnTo>
                <a:lnTo>
                  <a:pt x="322" y="298"/>
                </a:lnTo>
                <a:lnTo>
                  <a:pt x="305" y="318"/>
                </a:lnTo>
                <a:lnTo>
                  <a:pt x="290" y="336"/>
                </a:lnTo>
                <a:lnTo>
                  <a:pt x="277" y="349"/>
                </a:lnTo>
                <a:lnTo>
                  <a:pt x="265" y="360"/>
                </a:lnTo>
                <a:lnTo>
                  <a:pt x="258" y="367"/>
                </a:lnTo>
                <a:lnTo>
                  <a:pt x="254" y="370"/>
                </a:lnTo>
                <a:lnTo>
                  <a:pt x="250" y="373"/>
                </a:lnTo>
                <a:lnTo>
                  <a:pt x="246" y="374"/>
                </a:lnTo>
                <a:lnTo>
                  <a:pt x="242" y="374"/>
                </a:lnTo>
                <a:lnTo>
                  <a:pt x="237" y="373"/>
                </a:lnTo>
                <a:lnTo>
                  <a:pt x="235" y="372"/>
                </a:lnTo>
                <a:lnTo>
                  <a:pt x="231" y="370"/>
                </a:lnTo>
                <a:lnTo>
                  <a:pt x="228" y="368"/>
                </a:lnTo>
                <a:lnTo>
                  <a:pt x="224" y="359"/>
                </a:lnTo>
                <a:lnTo>
                  <a:pt x="225" y="349"/>
                </a:lnTo>
                <a:lnTo>
                  <a:pt x="231" y="342"/>
                </a:lnTo>
                <a:lnTo>
                  <a:pt x="233" y="339"/>
                </a:lnTo>
                <a:lnTo>
                  <a:pt x="239" y="334"/>
                </a:lnTo>
                <a:lnTo>
                  <a:pt x="248" y="325"/>
                </a:lnTo>
                <a:lnTo>
                  <a:pt x="259" y="313"/>
                </a:lnTo>
                <a:lnTo>
                  <a:pt x="274" y="298"/>
                </a:lnTo>
                <a:lnTo>
                  <a:pt x="75" y="298"/>
                </a:lnTo>
                <a:close/>
                <a:moveTo>
                  <a:pt x="428" y="192"/>
                </a:moveTo>
                <a:lnTo>
                  <a:pt x="428" y="260"/>
                </a:lnTo>
                <a:lnTo>
                  <a:pt x="469" y="260"/>
                </a:lnTo>
                <a:lnTo>
                  <a:pt x="448" y="229"/>
                </a:lnTo>
                <a:lnTo>
                  <a:pt x="428" y="192"/>
                </a:lnTo>
                <a:close/>
                <a:moveTo>
                  <a:pt x="392" y="191"/>
                </a:moveTo>
                <a:lnTo>
                  <a:pt x="371" y="228"/>
                </a:lnTo>
                <a:lnTo>
                  <a:pt x="350" y="260"/>
                </a:lnTo>
                <a:lnTo>
                  <a:pt x="392" y="260"/>
                </a:lnTo>
                <a:lnTo>
                  <a:pt x="392" y="191"/>
                </a:lnTo>
                <a:close/>
                <a:moveTo>
                  <a:pt x="468" y="187"/>
                </a:moveTo>
                <a:lnTo>
                  <a:pt x="491" y="226"/>
                </a:lnTo>
                <a:lnTo>
                  <a:pt x="515" y="260"/>
                </a:lnTo>
                <a:lnTo>
                  <a:pt x="782" y="260"/>
                </a:lnTo>
                <a:lnTo>
                  <a:pt x="782" y="187"/>
                </a:lnTo>
                <a:lnTo>
                  <a:pt x="468" y="187"/>
                </a:lnTo>
                <a:close/>
                <a:moveTo>
                  <a:pt x="37" y="187"/>
                </a:moveTo>
                <a:lnTo>
                  <a:pt x="37" y="260"/>
                </a:lnTo>
                <a:lnTo>
                  <a:pt x="304" y="260"/>
                </a:lnTo>
                <a:lnTo>
                  <a:pt x="328" y="226"/>
                </a:lnTo>
                <a:lnTo>
                  <a:pt x="351" y="187"/>
                </a:lnTo>
                <a:lnTo>
                  <a:pt x="37" y="187"/>
                </a:lnTo>
                <a:close/>
                <a:moveTo>
                  <a:pt x="284" y="38"/>
                </a:moveTo>
                <a:lnTo>
                  <a:pt x="263" y="38"/>
                </a:lnTo>
                <a:lnTo>
                  <a:pt x="242" y="44"/>
                </a:lnTo>
                <a:lnTo>
                  <a:pt x="225" y="55"/>
                </a:lnTo>
                <a:lnTo>
                  <a:pt x="212" y="71"/>
                </a:lnTo>
                <a:lnTo>
                  <a:pt x="206" y="89"/>
                </a:lnTo>
                <a:lnTo>
                  <a:pt x="206" y="109"/>
                </a:lnTo>
                <a:lnTo>
                  <a:pt x="211" y="130"/>
                </a:lnTo>
                <a:lnTo>
                  <a:pt x="222" y="149"/>
                </a:lnTo>
                <a:lnTo>
                  <a:pt x="369" y="149"/>
                </a:lnTo>
                <a:lnTo>
                  <a:pt x="381" y="120"/>
                </a:lnTo>
                <a:lnTo>
                  <a:pt x="376" y="102"/>
                </a:lnTo>
                <a:lnTo>
                  <a:pt x="365" y="82"/>
                </a:lnTo>
                <a:lnTo>
                  <a:pt x="350" y="67"/>
                </a:lnTo>
                <a:lnTo>
                  <a:pt x="330" y="52"/>
                </a:lnTo>
                <a:lnTo>
                  <a:pt x="308" y="42"/>
                </a:lnTo>
                <a:lnTo>
                  <a:pt x="284" y="38"/>
                </a:lnTo>
                <a:close/>
                <a:moveTo>
                  <a:pt x="534" y="38"/>
                </a:moveTo>
                <a:lnTo>
                  <a:pt x="511" y="42"/>
                </a:lnTo>
                <a:lnTo>
                  <a:pt x="488" y="52"/>
                </a:lnTo>
                <a:lnTo>
                  <a:pt x="469" y="67"/>
                </a:lnTo>
                <a:lnTo>
                  <a:pt x="454" y="82"/>
                </a:lnTo>
                <a:lnTo>
                  <a:pt x="444" y="102"/>
                </a:lnTo>
                <a:lnTo>
                  <a:pt x="439" y="120"/>
                </a:lnTo>
                <a:lnTo>
                  <a:pt x="449" y="149"/>
                </a:lnTo>
                <a:lnTo>
                  <a:pt x="597" y="149"/>
                </a:lnTo>
                <a:lnTo>
                  <a:pt x="609" y="130"/>
                </a:lnTo>
                <a:lnTo>
                  <a:pt x="614" y="109"/>
                </a:lnTo>
                <a:lnTo>
                  <a:pt x="613" y="89"/>
                </a:lnTo>
                <a:lnTo>
                  <a:pt x="606" y="71"/>
                </a:lnTo>
                <a:lnTo>
                  <a:pt x="593" y="55"/>
                </a:lnTo>
                <a:lnTo>
                  <a:pt x="576" y="44"/>
                </a:lnTo>
                <a:lnTo>
                  <a:pt x="557" y="38"/>
                </a:lnTo>
                <a:lnTo>
                  <a:pt x="534" y="38"/>
                </a:lnTo>
                <a:close/>
                <a:moveTo>
                  <a:pt x="553" y="0"/>
                </a:moveTo>
                <a:lnTo>
                  <a:pt x="579" y="5"/>
                </a:lnTo>
                <a:lnTo>
                  <a:pt x="602" y="16"/>
                </a:lnTo>
                <a:lnTo>
                  <a:pt x="623" y="31"/>
                </a:lnTo>
                <a:lnTo>
                  <a:pt x="639" y="51"/>
                </a:lnTo>
                <a:lnTo>
                  <a:pt x="648" y="75"/>
                </a:lnTo>
                <a:lnTo>
                  <a:pt x="651" y="99"/>
                </a:lnTo>
                <a:lnTo>
                  <a:pt x="648" y="124"/>
                </a:lnTo>
                <a:lnTo>
                  <a:pt x="640" y="149"/>
                </a:lnTo>
                <a:lnTo>
                  <a:pt x="782" y="149"/>
                </a:lnTo>
                <a:lnTo>
                  <a:pt x="796" y="152"/>
                </a:lnTo>
                <a:lnTo>
                  <a:pt x="809" y="160"/>
                </a:lnTo>
                <a:lnTo>
                  <a:pt x="817" y="171"/>
                </a:lnTo>
                <a:lnTo>
                  <a:pt x="820" y="187"/>
                </a:lnTo>
                <a:lnTo>
                  <a:pt x="820" y="260"/>
                </a:lnTo>
                <a:lnTo>
                  <a:pt x="817" y="275"/>
                </a:lnTo>
                <a:lnTo>
                  <a:pt x="809" y="288"/>
                </a:lnTo>
                <a:lnTo>
                  <a:pt x="796" y="296"/>
                </a:lnTo>
                <a:lnTo>
                  <a:pt x="782" y="298"/>
                </a:lnTo>
                <a:lnTo>
                  <a:pt x="782" y="708"/>
                </a:lnTo>
                <a:lnTo>
                  <a:pt x="779" y="723"/>
                </a:lnTo>
                <a:lnTo>
                  <a:pt x="771" y="734"/>
                </a:lnTo>
                <a:lnTo>
                  <a:pt x="759" y="742"/>
                </a:lnTo>
                <a:lnTo>
                  <a:pt x="745" y="745"/>
                </a:lnTo>
                <a:lnTo>
                  <a:pt x="75" y="745"/>
                </a:lnTo>
                <a:lnTo>
                  <a:pt x="61" y="742"/>
                </a:lnTo>
                <a:lnTo>
                  <a:pt x="49" y="734"/>
                </a:lnTo>
                <a:lnTo>
                  <a:pt x="41" y="723"/>
                </a:lnTo>
                <a:lnTo>
                  <a:pt x="37" y="708"/>
                </a:lnTo>
                <a:lnTo>
                  <a:pt x="37" y="298"/>
                </a:lnTo>
                <a:lnTo>
                  <a:pt x="23" y="296"/>
                </a:lnTo>
                <a:lnTo>
                  <a:pt x="11" y="288"/>
                </a:lnTo>
                <a:lnTo>
                  <a:pt x="3" y="275"/>
                </a:lnTo>
                <a:lnTo>
                  <a:pt x="0" y="260"/>
                </a:lnTo>
                <a:lnTo>
                  <a:pt x="0" y="187"/>
                </a:lnTo>
                <a:lnTo>
                  <a:pt x="3" y="171"/>
                </a:lnTo>
                <a:lnTo>
                  <a:pt x="11" y="160"/>
                </a:lnTo>
                <a:lnTo>
                  <a:pt x="23" y="152"/>
                </a:lnTo>
                <a:lnTo>
                  <a:pt x="37" y="149"/>
                </a:lnTo>
                <a:lnTo>
                  <a:pt x="178" y="149"/>
                </a:lnTo>
                <a:lnTo>
                  <a:pt x="171" y="124"/>
                </a:lnTo>
                <a:lnTo>
                  <a:pt x="168" y="99"/>
                </a:lnTo>
                <a:lnTo>
                  <a:pt x="171" y="75"/>
                </a:lnTo>
                <a:lnTo>
                  <a:pt x="181" y="51"/>
                </a:lnTo>
                <a:lnTo>
                  <a:pt x="197" y="31"/>
                </a:lnTo>
                <a:lnTo>
                  <a:pt x="216" y="16"/>
                </a:lnTo>
                <a:lnTo>
                  <a:pt x="240" y="5"/>
                </a:lnTo>
                <a:lnTo>
                  <a:pt x="266" y="0"/>
                </a:lnTo>
                <a:lnTo>
                  <a:pt x="294" y="1"/>
                </a:lnTo>
                <a:lnTo>
                  <a:pt x="322" y="8"/>
                </a:lnTo>
                <a:lnTo>
                  <a:pt x="350" y="20"/>
                </a:lnTo>
                <a:lnTo>
                  <a:pt x="371" y="35"/>
                </a:lnTo>
                <a:lnTo>
                  <a:pt x="389" y="54"/>
                </a:lnTo>
                <a:lnTo>
                  <a:pt x="403" y="75"/>
                </a:lnTo>
                <a:lnTo>
                  <a:pt x="403" y="75"/>
                </a:lnTo>
                <a:lnTo>
                  <a:pt x="405" y="75"/>
                </a:lnTo>
                <a:lnTo>
                  <a:pt x="406" y="73"/>
                </a:lnTo>
                <a:lnTo>
                  <a:pt x="407" y="73"/>
                </a:lnTo>
                <a:lnTo>
                  <a:pt x="410" y="73"/>
                </a:lnTo>
                <a:lnTo>
                  <a:pt x="413" y="73"/>
                </a:lnTo>
                <a:lnTo>
                  <a:pt x="414" y="75"/>
                </a:lnTo>
                <a:lnTo>
                  <a:pt x="415" y="75"/>
                </a:lnTo>
                <a:lnTo>
                  <a:pt x="417" y="75"/>
                </a:lnTo>
                <a:lnTo>
                  <a:pt x="430" y="54"/>
                </a:lnTo>
                <a:lnTo>
                  <a:pt x="448" y="35"/>
                </a:lnTo>
                <a:lnTo>
                  <a:pt x="470" y="20"/>
                </a:lnTo>
                <a:lnTo>
                  <a:pt x="498" y="8"/>
                </a:lnTo>
                <a:lnTo>
                  <a:pt x="525" y="1"/>
                </a:lnTo>
                <a:lnTo>
                  <a:pt x="55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05" name="Freeform 5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398313" y="4996988"/>
            <a:ext cx="445052" cy="283116"/>
          </a:xfrm>
          <a:custGeom>
            <a:avLst/>
            <a:gdLst>
              <a:gd name="T0" fmla="*/ 454 w 819"/>
              <a:gd name="T1" fmla="*/ 228 h 521"/>
              <a:gd name="T2" fmla="*/ 454 w 819"/>
              <a:gd name="T3" fmla="*/ 295 h 521"/>
              <a:gd name="T4" fmla="*/ 391 w 819"/>
              <a:gd name="T5" fmla="*/ 314 h 521"/>
              <a:gd name="T6" fmla="*/ 353 w 819"/>
              <a:gd name="T7" fmla="*/ 261 h 521"/>
              <a:gd name="T8" fmla="*/ 391 w 819"/>
              <a:gd name="T9" fmla="*/ 208 h 521"/>
              <a:gd name="T10" fmla="*/ 344 w 819"/>
              <a:gd name="T11" fmla="*/ 127 h 521"/>
              <a:gd name="T12" fmla="*/ 264 w 819"/>
              <a:gd name="T13" fmla="*/ 227 h 521"/>
              <a:gd name="T14" fmla="*/ 293 w 819"/>
              <a:gd name="T15" fmla="*/ 355 h 521"/>
              <a:gd name="T16" fmla="*/ 410 w 819"/>
              <a:gd name="T17" fmla="*/ 410 h 521"/>
              <a:gd name="T18" fmla="*/ 526 w 819"/>
              <a:gd name="T19" fmla="*/ 355 h 521"/>
              <a:gd name="T20" fmla="*/ 555 w 819"/>
              <a:gd name="T21" fmla="*/ 227 h 521"/>
              <a:gd name="T22" fmla="*/ 475 w 819"/>
              <a:gd name="T23" fmla="*/ 127 h 521"/>
              <a:gd name="T24" fmla="*/ 448 w 819"/>
              <a:gd name="T25" fmla="*/ 79 h 521"/>
              <a:gd name="T26" fmla="*/ 564 w 819"/>
              <a:gd name="T27" fmla="*/ 157 h 521"/>
              <a:gd name="T28" fmla="*/ 591 w 819"/>
              <a:gd name="T29" fmla="*/ 299 h 521"/>
              <a:gd name="T30" fmla="*/ 513 w 819"/>
              <a:gd name="T31" fmla="*/ 415 h 521"/>
              <a:gd name="T32" fmla="*/ 372 w 819"/>
              <a:gd name="T33" fmla="*/ 444 h 521"/>
              <a:gd name="T34" fmla="*/ 255 w 819"/>
              <a:gd name="T35" fmla="*/ 365 h 521"/>
              <a:gd name="T36" fmla="*/ 228 w 819"/>
              <a:gd name="T37" fmla="*/ 224 h 521"/>
              <a:gd name="T38" fmla="*/ 305 w 819"/>
              <a:gd name="T39" fmla="*/ 106 h 521"/>
              <a:gd name="T40" fmla="*/ 410 w 819"/>
              <a:gd name="T41" fmla="*/ 38 h 521"/>
              <a:gd name="T42" fmla="*/ 234 w 819"/>
              <a:gd name="T43" fmla="*/ 76 h 521"/>
              <a:gd name="T44" fmla="*/ 103 w 819"/>
              <a:gd name="T45" fmla="*/ 160 h 521"/>
              <a:gd name="T46" fmla="*/ 41 w 819"/>
              <a:gd name="T47" fmla="*/ 245 h 521"/>
              <a:gd name="T48" fmla="*/ 63 w 819"/>
              <a:gd name="T49" fmla="*/ 317 h 521"/>
              <a:gd name="T50" fmla="*/ 162 w 819"/>
              <a:gd name="T51" fmla="*/ 407 h 521"/>
              <a:gd name="T52" fmla="*/ 318 w 819"/>
              <a:gd name="T53" fmla="*/ 474 h 521"/>
              <a:gd name="T54" fmla="*/ 501 w 819"/>
              <a:gd name="T55" fmla="*/ 474 h 521"/>
              <a:gd name="T56" fmla="*/ 657 w 819"/>
              <a:gd name="T57" fmla="*/ 407 h 521"/>
              <a:gd name="T58" fmla="*/ 756 w 819"/>
              <a:gd name="T59" fmla="*/ 317 h 521"/>
              <a:gd name="T60" fmla="*/ 779 w 819"/>
              <a:gd name="T61" fmla="*/ 245 h 521"/>
              <a:gd name="T62" fmla="*/ 714 w 819"/>
              <a:gd name="T63" fmla="*/ 160 h 521"/>
              <a:gd name="T64" fmla="*/ 585 w 819"/>
              <a:gd name="T65" fmla="*/ 76 h 521"/>
              <a:gd name="T66" fmla="*/ 410 w 819"/>
              <a:gd name="T67" fmla="*/ 38 h 521"/>
              <a:gd name="T68" fmla="*/ 547 w 819"/>
              <a:gd name="T69" fmla="*/ 24 h 521"/>
              <a:gd name="T70" fmla="*/ 699 w 819"/>
              <a:gd name="T71" fmla="*/ 102 h 521"/>
              <a:gd name="T72" fmla="*/ 796 w 819"/>
              <a:gd name="T73" fmla="*/ 201 h 521"/>
              <a:gd name="T74" fmla="*/ 817 w 819"/>
              <a:gd name="T75" fmla="*/ 279 h 521"/>
              <a:gd name="T76" fmla="*/ 755 w 819"/>
              <a:gd name="T77" fmla="*/ 371 h 521"/>
              <a:gd name="T78" fmla="*/ 629 w 819"/>
              <a:gd name="T79" fmla="*/ 464 h 521"/>
              <a:gd name="T80" fmla="*/ 457 w 819"/>
              <a:gd name="T81" fmla="*/ 519 h 521"/>
              <a:gd name="T82" fmla="*/ 271 w 819"/>
              <a:gd name="T83" fmla="*/ 499 h 521"/>
              <a:gd name="T84" fmla="*/ 120 w 819"/>
              <a:gd name="T85" fmla="*/ 419 h 521"/>
              <a:gd name="T86" fmla="*/ 24 w 819"/>
              <a:gd name="T87" fmla="*/ 321 h 521"/>
              <a:gd name="T88" fmla="*/ 3 w 819"/>
              <a:gd name="T89" fmla="*/ 244 h 521"/>
              <a:gd name="T90" fmla="*/ 64 w 819"/>
              <a:gd name="T91" fmla="*/ 152 h 521"/>
              <a:gd name="T92" fmla="*/ 190 w 819"/>
              <a:gd name="T93" fmla="*/ 58 h 521"/>
              <a:gd name="T94" fmla="*/ 361 w 819"/>
              <a:gd name="T95" fmla="*/ 3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19" h="521">
                <a:moveTo>
                  <a:pt x="410" y="206"/>
                </a:moveTo>
                <a:lnTo>
                  <a:pt x="427" y="208"/>
                </a:lnTo>
                <a:lnTo>
                  <a:pt x="442" y="216"/>
                </a:lnTo>
                <a:lnTo>
                  <a:pt x="454" y="228"/>
                </a:lnTo>
                <a:lnTo>
                  <a:pt x="462" y="244"/>
                </a:lnTo>
                <a:lnTo>
                  <a:pt x="466" y="261"/>
                </a:lnTo>
                <a:lnTo>
                  <a:pt x="462" y="279"/>
                </a:lnTo>
                <a:lnTo>
                  <a:pt x="454" y="295"/>
                </a:lnTo>
                <a:lnTo>
                  <a:pt x="442" y="307"/>
                </a:lnTo>
                <a:lnTo>
                  <a:pt x="427" y="314"/>
                </a:lnTo>
                <a:lnTo>
                  <a:pt x="410" y="317"/>
                </a:lnTo>
                <a:lnTo>
                  <a:pt x="391" y="314"/>
                </a:lnTo>
                <a:lnTo>
                  <a:pt x="377" y="307"/>
                </a:lnTo>
                <a:lnTo>
                  <a:pt x="365" y="295"/>
                </a:lnTo>
                <a:lnTo>
                  <a:pt x="356" y="279"/>
                </a:lnTo>
                <a:lnTo>
                  <a:pt x="353" y="261"/>
                </a:lnTo>
                <a:lnTo>
                  <a:pt x="356" y="244"/>
                </a:lnTo>
                <a:lnTo>
                  <a:pt x="365" y="228"/>
                </a:lnTo>
                <a:lnTo>
                  <a:pt x="377" y="216"/>
                </a:lnTo>
                <a:lnTo>
                  <a:pt x="391" y="208"/>
                </a:lnTo>
                <a:lnTo>
                  <a:pt x="410" y="206"/>
                </a:lnTo>
                <a:close/>
                <a:moveTo>
                  <a:pt x="410" y="113"/>
                </a:moveTo>
                <a:lnTo>
                  <a:pt x="376" y="117"/>
                </a:lnTo>
                <a:lnTo>
                  <a:pt x="344" y="127"/>
                </a:lnTo>
                <a:lnTo>
                  <a:pt x="317" y="146"/>
                </a:lnTo>
                <a:lnTo>
                  <a:pt x="293" y="168"/>
                </a:lnTo>
                <a:lnTo>
                  <a:pt x="276" y="195"/>
                </a:lnTo>
                <a:lnTo>
                  <a:pt x="264" y="227"/>
                </a:lnTo>
                <a:lnTo>
                  <a:pt x="260" y="261"/>
                </a:lnTo>
                <a:lnTo>
                  <a:pt x="264" y="295"/>
                </a:lnTo>
                <a:lnTo>
                  <a:pt x="276" y="326"/>
                </a:lnTo>
                <a:lnTo>
                  <a:pt x="293" y="355"/>
                </a:lnTo>
                <a:lnTo>
                  <a:pt x="317" y="377"/>
                </a:lnTo>
                <a:lnTo>
                  <a:pt x="344" y="396"/>
                </a:lnTo>
                <a:lnTo>
                  <a:pt x="376" y="406"/>
                </a:lnTo>
                <a:lnTo>
                  <a:pt x="410" y="410"/>
                </a:lnTo>
                <a:lnTo>
                  <a:pt x="444" y="406"/>
                </a:lnTo>
                <a:lnTo>
                  <a:pt x="475" y="396"/>
                </a:lnTo>
                <a:lnTo>
                  <a:pt x="502" y="377"/>
                </a:lnTo>
                <a:lnTo>
                  <a:pt x="526" y="355"/>
                </a:lnTo>
                <a:lnTo>
                  <a:pt x="543" y="326"/>
                </a:lnTo>
                <a:lnTo>
                  <a:pt x="555" y="295"/>
                </a:lnTo>
                <a:lnTo>
                  <a:pt x="559" y="261"/>
                </a:lnTo>
                <a:lnTo>
                  <a:pt x="555" y="227"/>
                </a:lnTo>
                <a:lnTo>
                  <a:pt x="543" y="195"/>
                </a:lnTo>
                <a:lnTo>
                  <a:pt x="526" y="168"/>
                </a:lnTo>
                <a:lnTo>
                  <a:pt x="502" y="146"/>
                </a:lnTo>
                <a:lnTo>
                  <a:pt x="475" y="127"/>
                </a:lnTo>
                <a:lnTo>
                  <a:pt x="444" y="117"/>
                </a:lnTo>
                <a:lnTo>
                  <a:pt x="410" y="113"/>
                </a:lnTo>
                <a:close/>
                <a:moveTo>
                  <a:pt x="410" y="75"/>
                </a:moveTo>
                <a:lnTo>
                  <a:pt x="448" y="79"/>
                </a:lnTo>
                <a:lnTo>
                  <a:pt x="482" y="89"/>
                </a:lnTo>
                <a:lnTo>
                  <a:pt x="513" y="106"/>
                </a:lnTo>
                <a:lnTo>
                  <a:pt x="542" y="130"/>
                </a:lnTo>
                <a:lnTo>
                  <a:pt x="564" y="157"/>
                </a:lnTo>
                <a:lnTo>
                  <a:pt x="581" y="189"/>
                </a:lnTo>
                <a:lnTo>
                  <a:pt x="591" y="224"/>
                </a:lnTo>
                <a:lnTo>
                  <a:pt x="595" y="261"/>
                </a:lnTo>
                <a:lnTo>
                  <a:pt x="591" y="299"/>
                </a:lnTo>
                <a:lnTo>
                  <a:pt x="581" y="334"/>
                </a:lnTo>
                <a:lnTo>
                  <a:pt x="564" y="365"/>
                </a:lnTo>
                <a:lnTo>
                  <a:pt x="542" y="393"/>
                </a:lnTo>
                <a:lnTo>
                  <a:pt x="513" y="415"/>
                </a:lnTo>
                <a:lnTo>
                  <a:pt x="482" y="432"/>
                </a:lnTo>
                <a:lnTo>
                  <a:pt x="448" y="444"/>
                </a:lnTo>
                <a:lnTo>
                  <a:pt x="410" y="448"/>
                </a:lnTo>
                <a:lnTo>
                  <a:pt x="372" y="444"/>
                </a:lnTo>
                <a:lnTo>
                  <a:pt x="338" y="432"/>
                </a:lnTo>
                <a:lnTo>
                  <a:pt x="305" y="415"/>
                </a:lnTo>
                <a:lnTo>
                  <a:pt x="277" y="393"/>
                </a:lnTo>
                <a:lnTo>
                  <a:pt x="255" y="365"/>
                </a:lnTo>
                <a:lnTo>
                  <a:pt x="238" y="334"/>
                </a:lnTo>
                <a:lnTo>
                  <a:pt x="228" y="299"/>
                </a:lnTo>
                <a:lnTo>
                  <a:pt x="224" y="261"/>
                </a:lnTo>
                <a:lnTo>
                  <a:pt x="228" y="224"/>
                </a:lnTo>
                <a:lnTo>
                  <a:pt x="238" y="189"/>
                </a:lnTo>
                <a:lnTo>
                  <a:pt x="255" y="157"/>
                </a:lnTo>
                <a:lnTo>
                  <a:pt x="277" y="130"/>
                </a:lnTo>
                <a:lnTo>
                  <a:pt x="305" y="106"/>
                </a:lnTo>
                <a:lnTo>
                  <a:pt x="338" y="89"/>
                </a:lnTo>
                <a:lnTo>
                  <a:pt x="372" y="79"/>
                </a:lnTo>
                <a:lnTo>
                  <a:pt x="410" y="75"/>
                </a:lnTo>
                <a:close/>
                <a:moveTo>
                  <a:pt x="410" y="38"/>
                </a:moveTo>
                <a:lnTo>
                  <a:pt x="362" y="41"/>
                </a:lnTo>
                <a:lnTo>
                  <a:pt x="318" y="49"/>
                </a:lnTo>
                <a:lnTo>
                  <a:pt x="275" y="60"/>
                </a:lnTo>
                <a:lnTo>
                  <a:pt x="234" y="76"/>
                </a:lnTo>
                <a:lnTo>
                  <a:pt x="196" y="94"/>
                </a:lnTo>
                <a:lnTo>
                  <a:pt x="162" y="114"/>
                </a:lnTo>
                <a:lnTo>
                  <a:pt x="131" y="136"/>
                </a:lnTo>
                <a:lnTo>
                  <a:pt x="103" y="160"/>
                </a:lnTo>
                <a:lnTo>
                  <a:pt x="81" y="182"/>
                </a:lnTo>
                <a:lnTo>
                  <a:pt x="63" y="204"/>
                </a:lnTo>
                <a:lnTo>
                  <a:pt x="48" y="225"/>
                </a:lnTo>
                <a:lnTo>
                  <a:pt x="41" y="245"/>
                </a:lnTo>
                <a:lnTo>
                  <a:pt x="37" y="261"/>
                </a:lnTo>
                <a:lnTo>
                  <a:pt x="41" y="278"/>
                </a:lnTo>
                <a:lnTo>
                  <a:pt x="48" y="296"/>
                </a:lnTo>
                <a:lnTo>
                  <a:pt x="63" y="317"/>
                </a:lnTo>
                <a:lnTo>
                  <a:pt x="81" y="339"/>
                </a:lnTo>
                <a:lnTo>
                  <a:pt x="103" y="363"/>
                </a:lnTo>
                <a:lnTo>
                  <a:pt x="131" y="385"/>
                </a:lnTo>
                <a:lnTo>
                  <a:pt x="162" y="407"/>
                </a:lnTo>
                <a:lnTo>
                  <a:pt x="196" y="428"/>
                </a:lnTo>
                <a:lnTo>
                  <a:pt x="234" y="447"/>
                </a:lnTo>
                <a:lnTo>
                  <a:pt x="275" y="462"/>
                </a:lnTo>
                <a:lnTo>
                  <a:pt x="318" y="474"/>
                </a:lnTo>
                <a:lnTo>
                  <a:pt x="362" y="482"/>
                </a:lnTo>
                <a:lnTo>
                  <a:pt x="410" y="485"/>
                </a:lnTo>
                <a:lnTo>
                  <a:pt x="457" y="482"/>
                </a:lnTo>
                <a:lnTo>
                  <a:pt x="501" y="474"/>
                </a:lnTo>
                <a:lnTo>
                  <a:pt x="544" y="462"/>
                </a:lnTo>
                <a:lnTo>
                  <a:pt x="585" y="447"/>
                </a:lnTo>
                <a:lnTo>
                  <a:pt x="622" y="428"/>
                </a:lnTo>
                <a:lnTo>
                  <a:pt x="657" y="407"/>
                </a:lnTo>
                <a:lnTo>
                  <a:pt x="688" y="385"/>
                </a:lnTo>
                <a:lnTo>
                  <a:pt x="714" y="363"/>
                </a:lnTo>
                <a:lnTo>
                  <a:pt x="738" y="339"/>
                </a:lnTo>
                <a:lnTo>
                  <a:pt x="756" y="317"/>
                </a:lnTo>
                <a:lnTo>
                  <a:pt x="771" y="296"/>
                </a:lnTo>
                <a:lnTo>
                  <a:pt x="779" y="278"/>
                </a:lnTo>
                <a:lnTo>
                  <a:pt x="781" y="261"/>
                </a:lnTo>
                <a:lnTo>
                  <a:pt x="779" y="245"/>
                </a:lnTo>
                <a:lnTo>
                  <a:pt x="771" y="225"/>
                </a:lnTo>
                <a:lnTo>
                  <a:pt x="756" y="204"/>
                </a:lnTo>
                <a:lnTo>
                  <a:pt x="738" y="182"/>
                </a:lnTo>
                <a:lnTo>
                  <a:pt x="714" y="160"/>
                </a:lnTo>
                <a:lnTo>
                  <a:pt x="688" y="136"/>
                </a:lnTo>
                <a:lnTo>
                  <a:pt x="657" y="114"/>
                </a:lnTo>
                <a:lnTo>
                  <a:pt x="622" y="94"/>
                </a:lnTo>
                <a:lnTo>
                  <a:pt x="585" y="76"/>
                </a:lnTo>
                <a:lnTo>
                  <a:pt x="544" y="60"/>
                </a:lnTo>
                <a:lnTo>
                  <a:pt x="501" y="49"/>
                </a:lnTo>
                <a:lnTo>
                  <a:pt x="457" y="41"/>
                </a:lnTo>
                <a:lnTo>
                  <a:pt x="410" y="38"/>
                </a:lnTo>
                <a:close/>
                <a:moveTo>
                  <a:pt x="410" y="0"/>
                </a:moveTo>
                <a:lnTo>
                  <a:pt x="457" y="3"/>
                </a:lnTo>
                <a:lnTo>
                  <a:pt x="504" y="11"/>
                </a:lnTo>
                <a:lnTo>
                  <a:pt x="547" y="24"/>
                </a:lnTo>
                <a:lnTo>
                  <a:pt x="590" y="40"/>
                </a:lnTo>
                <a:lnTo>
                  <a:pt x="629" y="58"/>
                </a:lnTo>
                <a:lnTo>
                  <a:pt x="666" y="80"/>
                </a:lnTo>
                <a:lnTo>
                  <a:pt x="699" y="102"/>
                </a:lnTo>
                <a:lnTo>
                  <a:pt x="729" y="127"/>
                </a:lnTo>
                <a:lnTo>
                  <a:pt x="755" y="152"/>
                </a:lnTo>
                <a:lnTo>
                  <a:pt x="777" y="177"/>
                </a:lnTo>
                <a:lnTo>
                  <a:pt x="796" y="201"/>
                </a:lnTo>
                <a:lnTo>
                  <a:pt x="809" y="223"/>
                </a:lnTo>
                <a:lnTo>
                  <a:pt x="817" y="244"/>
                </a:lnTo>
                <a:lnTo>
                  <a:pt x="819" y="261"/>
                </a:lnTo>
                <a:lnTo>
                  <a:pt x="817" y="279"/>
                </a:lnTo>
                <a:lnTo>
                  <a:pt x="809" y="299"/>
                </a:lnTo>
                <a:lnTo>
                  <a:pt x="796" y="321"/>
                </a:lnTo>
                <a:lnTo>
                  <a:pt x="777" y="346"/>
                </a:lnTo>
                <a:lnTo>
                  <a:pt x="755" y="371"/>
                </a:lnTo>
                <a:lnTo>
                  <a:pt x="729" y="396"/>
                </a:lnTo>
                <a:lnTo>
                  <a:pt x="699" y="419"/>
                </a:lnTo>
                <a:lnTo>
                  <a:pt x="666" y="443"/>
                </a:lnTo>
                <a:lnTo>
                  <a:pt x="629" y="464"/>
                </a:lnTo>
                <a:lnTo>
                  <a:pt x="590" y="483"/>
                </a:lnTo>
                <a:lnTo>
                  <a:pt x="547" y="499"/>
                </a:lnTo>
                <a:lnTo>
                  <a:pt x="504" y="511"/>
                </a:lnTo>
                <a:lnTo>
                  <a:pt x="457" y="519"/>
                </a:lnTo>
                <a:lnTo>
                  <a:pt x="410" y="521"/>
                </a:lnTo>
                <a:lnTo>
                  <a:pt x="361" y="519"/>
                </a:lnTo>
                <a:lnTo>
                  <a:pt x="315" y="511"/>
                </a:lnTo>
                <a:lnTo>
                  <a:pt x="271" y="499"/>
                </a:lnTo>
                <a:lnTo>
                  <a:pt x="229" y="483"/>
                </a:lnTo>
                <a:lnTo>
                  <a:pt x="190" y="464"/>
                </a:lnTo>
                <a:lnTo>
                  <a:pt x="153" y="443"/>
                </a:lnTo>
                <a:lnTo>
                  <a:pt x="120" y="419"/>
                </a:lnTo>
                <a:lnTo>
                  <a:pt x="90" y="396"/>
                </a:lnTo>
                <a:lnTo>
                  <a:pt x="64" y="371"/>
                </a:lnTo>
                <a:lnTo>
                  <a:pt x="42" y="346"/>
                </a:lnTo>
                <a:lnTo>
                  <a:pt x="24" y="321"/>
                </a:lnTo>
                <a:lnTo>
                  <a:pt x="10" y="299"/>
                </a:lnTo>
                <a:lnTo>
                  <a:pt x="3" y="279"/>
                </a:lnTo>
                <a:lnTo>
                  <a:pt x="0" y="261"/>
                </a:lnTo>
                <a:lnTo>
                  <a:pt x="3" y="244"/>
                </a:lnTo>
                <a:lnTo>
                  <a:pt x="10" y="223"/>
                </a:lnTo>
                <a:lnTo>
                  <a:pt x="24" y="201"/>
                </a:lnTo>
                <a:lnTo>
                  <a:pt x="42" y="177"/>
                </a:lnTo>
                <a:lnTo>
                  <a:pt x="64" y="152"/>
                </a:lnTo>
                <a:lnTo>
                  <a:pt x="90" y="127"/>
                </a:lnTo>
                <a:lnTo>
                  <a:pt x="120" y="102"/>
                </a:lnTo>
                <a:lnTo>
                  <a:pt x="153" y="80"/>
                </a:lnTo>
                <a:lnTo>
                  <a:pt x="190" y="58"/>
                </a:lnTo>
                <a:lnTo>
                  <a:pt x="229" y="40"/>
                </a:lnTo>
                <a:lnTo>
                  <a:pt x="271" y="24"/>
                </a:lnTo>
                <a:lnTo>
                  <a:pt x="315" y="11"/>
                </a:lnTo>
                <a:lnTo>
                  <a:pt x="361" y="3"/>
                </a:lnTo>
                <a:lnTo>
                  <a:pt x="41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06" name="Freeform 5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241363" y="4916021"/>
            <a:ext cx="445052" cy="445052"/>
          </a:xfrm>
          <a:custGeom>
            <a:avLst/>
            <a:gdLst>
              <a:gd name="T0" fmla="*/ 540 w 819"/>
              <a:gd name="T1" fmla="*/ 689 h 819"/>
              <a:gd name="T2" fmla="*/ 493 w 819"/>
              <a:gd name="T3" fmla="*/ 444 h 819"/>
              <a:gd name="T4" fmla="*/ 532 w 819"/>
              <a:gd name="T5" fmla="*/ 424 h 819"/>
              <a:gd name="T6" fmla="*/ 318 w 819"/>
              <a:gd name="T7" fmla="*/ 390 h 819"/>
              <a:gd name="T8" fmla="*/ 380 w 819"/>
              <a:gd name="T9" fmla="*/ 410 h 819"/>
              <a:gd name="T10" fmla="*/ 407 w 819"/>
              <a:gd name="T11" fmla="*/ 470 h 819"/>
              <a:gd name="T12" fmla="*/ 366 w 819"/>
              <a:gd name="T13" fmla="*/ 529 h 819"/>
              <a:gd name="T14" fmla="*/ 405 w 819"/>
              <a:gd name="T15" fmla="*/ 556 h 819"/>
              <a:gd name="T16" fmla="*/ 411 w 819"/>
              <a:gd name="T17" fmla="*/ 643 h 819"/>
              <a:gd name="T18" fmla="*/ 357 w 819"/>
              <a:gd name="T19" fmla="*/ 689 h 819"/>
              <a:gd name="T20" fmla="*/ 278 w 819"/>
              <a:gd name="T21" fmla="*/ 687 h 819"/>
              <a:gd name="T22" fmla="*/ 229 w 819"/>
              <a:gd name="T23" fmla="*/ 638 h 819"/>
              <a:gd name="T24" fmla="*/ 259 w 819"/>
              <a:gd name="T25" fmla="*/ 615 h 819"/>
              <a:gd name="T26" fmla="*/ 301 w 819"/>
              <a:gd name="T27" fmla="*/ 660 h 819"/>
              <a:gd name="T28" fmla="*/ 350 w 819"/>
              <a:gd name="T29" fmla="*/ 656 h 819"/>
              <a:gd name="T30" fmla="*/ 373 w 819"/>
              <a:gd name="T31" fmla="*/ 636 h 819"/>
              <a:gd name="T32" fmla="*/ 380 w 819"/>
              <a:gd name="T33" fmla="*/ 592 h 819"/>
              <a:gd name="T34" fmla="*/ 363 w 819"/>
              <a:gd name="T35" fmla="*/ 562 h 819"/>
              <a:gd name="T36" fmla="*/ 332 w 819"/>
              <a:gd name="T37" fmla="*/ 549 h 819"/>
              <a:gd name="T38" fmla="*/ 299 w 819"/>
              <a:gd name="T39" fmla="*/ 518 h 819"/>
              <a:gd name="T40" fmla="*/ 341 w 819"/>
              <a:gd name="T41" fmla="*/ 513 h 819"/>
              <a:gd name="T42" fmla="*/ 362 w 819"/>
              <a:gd name="T43" fmla="*/ 496 h 819"/>
              <a:gd name="T44" fmla="*/ 367 w 819"/>
              <a:gd name="T45" fmla="*/ 454 h 819"/>
              <a:gd name="T46" fmla="*/ 318 w 819"/>
              <a:gd name="T47" fmla="*/ 422 h 819"/>
              <a:gd name="T48" fmla="*/ 281 w 819"/>
              <a:gd name="T49" fmla="*/ 436 h 819"/>
              <a:gd name="T50" fmla="*/ 267 w 819"/>
              <a:gd name="T51" fmla="*/ 462 h 819"/>
              <a:gd name="T52" fmla="*/ 235 w 819"/>
              <a:gd name="T53" fmla="*/ 448 h 819"/>
              <a:gd name="T54" fmla="*/ 280 w 819"/>
              <a:gd name="T55" fmla="*/ 397 h 819"/>
              <a:gd name="T56" fmla="*/ 36 w 819"/>
              <a:gd name="T57" fmla="*/ 745 h 819"/>
              <a:gd name="T58" fmla="*/ 74 w 819"/>
              <a:gd name="T59" fmla="*/ 783 h 819"/>
              <a:gd name="T60" fmla="*/ 778 w 819"/>
              <a:gd name="T61" fmla="*/ 759 h 819"/>
              <a:gd name="T62" fmla="*/ 74 w 819"/>
              <a:gd name="T63" fmla="*/ 113 h 819"/>
              <a:gd name="T64" fmla="*/ 36 w 819"/>
              <a:gd name="T65" fmla="*/ 149 h 819"/>
              <a:gd name="T66" fmla="*/ 778 w 819"/>
              <a:gd name="T67" fmla="*/ 135 h 819"/>
              <a:gd name="T68" fmla="*/ 670 w 819"/>
              <a:gd name="T69" fmla="*/ 113 h 819"/>
              <a:gd name="T70" fmla="*/ 662 w 819"/>
              <a:gd name="T71" fmla="*/ 183 h 819"/>
              <a:gd name="T72" fmla="*/ 640 w 819"/>
              <a:gd name="T73" fmla="*/ 183 h 819"/>
              <a:gd name="T74" fmla="*/ 633 w 819"/>
              <a:gd name="T75" fmla="*/ 113 h 819"/>
              <a:gd name="T76" fmla="*/ 182 w 819"/>
              <a:gd name="T77" fmla="*/ 179 h 819"/>
              <a:gd name="T78" fmla="*/ 161 w 819"/>
              <a:gd name="T79" fmla="*/ 186 h 819"/>
              <a:gd name="T80" fmla="*/ 149 w 819"/>
              <a:gd name="T81" fmla="*/ 168 h 819"/>
              <a:gd name="T82" fmla="*/ 172 w 819"/>
              <a:gd name="T83" fmla="*/ 1 h 819"/>
              <a:gd name="T84" fmla="*/ 186 w 819"/>
              <a:gd name="T85" fmla="*/ 20 h 819"/>
              <a:gd name="T86" fmla="*/ 633 w 819"/>
              <a:gd name="T87" fmla="*/ 13 h 819"/>
              <a:gd name="T88" fmla="*/ 651 w 819"/>
              <a:gd name="T89" fmla="*/ 0 h 819"/>
              <a:gd name="T90" fmla="*/ 668 w 819"/>
              <a:gd name="T91" fmla="*/ 13 h 819"/>
              <a:gd name="T92" fmla="*/ 768 w 819"/>
              <a:gd name="T93" fmla="*/ 79 h 819"/>
              <a:gd name="T94" fmla="*/ 819 w 819"/>
              <a:gd name="T95" fmla="*/ 149 h 819"/>
              <a:gd name="T96" fmla="*/ 789 w 819"/>
              <a:gd name="T97" fmla="*/ 805 h 819"/>
              <a:gd name="T98" fmla="*/ 51 w 819"/>
              <a:gd name="T99" fmla="*/ 816 h 819"/>
              <a:gd name="T100" fmla="*/ 0 w 819"/>
              <a:gd name="T101" fmla="*/ 745 h 819"/>
              <a:gd name="T102" fmla="*/ 30 w 819"/>
              <a:gd name="T103" fmla="*/ 89 h 819"/>
              <a:gd name="T104" fmla="*/ 149 w 819"/>
              <a:gd name="T105" fmla="*/ 20 h 819"/>
              <a:gd name="T106" fmla="*/ 161 w 819"/>
              <a:gd name="T107" fmla="*/ 1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19" h="819">
                <a:moveTo>
                  <a:pt x="548" y="390"/>
                </a:moveTo>
                <a:lnTo>
                  <a:pt x="575" y="390"/>
                </a:lnTo>
                <a:lnTo>
                  <a:pt x="575" y="689"/>
                </a:lnTo>
                <a:lnTo>
                  <a:pt x="540" y="689"/>
                </a:lnTo>
                <a:lnTo>
                  <a:pt x="540" y="475"/>
                </a:lnTo>
                <a:lnTo>
                  <a:pt x="466" y="475"/>
                </a:lnTo>
                <a:lnTo>
                  <a:pt x="466" y="446"/>
                </a:lnTo>
                <a:lnTo>
                  <a:pt x="493" y="444"/>
                </a:lnTo>
                <a:lnTo>
                  <a:pt x="507" y="440"/>
                </a:lnTo>
                <a:lnTo>
                  <a:pt x="519" y="435"/>
                </a:lnTo>
                <a:lnTo>
                  <a:pt x="526" y="431"/>
                </a:lnTo>
                <a:lnTo>
                  <a:pt x="532" y="424"/>
                </a:lnTo>
                <a:lnTo>
                  <a:pt x="538" y="418"/>
                </a:lnTo>
                <a:lnTo>
                  <a:pt x="544" y="406"/>
                </a:lnTo>
                <a:lnTo>
                  <a:pt x="548" y="390"/>
                </a:lnTo>
                <a:close/>
                <a:moveTo>
                  <a:pt x="318" y="390"/>
                </a:moveTo>
                <a:lnTo>
                  <a:pt x="336" y="391"/>
                </a:lnTo>
                <a:lnTo>
                  <a:pt x="353" y="394"/>
                </a:lnTo>
                <a:lnTo>
                  <a:pt x="367" y="401"/>
                </a:lnTo>
                <a:lnTo>
                  <a:pt x="380" y="410"/>
                </a:lnTo>
                <a:lnTo>
                  <a:pt x="391" y="420"/>
                </a:lnTo>
                <a:lnTo>
                  <a:pt x="400" y="435"/>
                </a:lnTo>
                <a:lnTo>
                  <a:pt x="404" y="450"/>
                </a:lnTo>
                <a:lnTo>
                  <a:pt x="407" y="470"/>
                </a:lnTo>
                <a:lnTo>
                  <a:pt x="404" y="490"/>
                </a:lnTo>
                <a:lnTo>
                  <a:pt x="395" y="505"/>
                </a:lnTo>
                <a:lnTo>
                  <a:pt x="382" y="520"/>
                </a:lnTo>
                <a:lnTo>
                  <a:pt x="366" y="529"/>
                </a:lnTo>
                <a:lnTo>
                  <a:pt x="366" y="530"/>
                </a:lnTo>
                <a:lnTo>
                  <a:pt x="382" y="535"/>
                </a:lnTo>
                <a:lnTo>
                  <a:pt x="396" y="545"/>
                </a:lnTo>
                <a:lnTo>
                  <a:pt x="405" y="556"/>
                </a:lnTo>
                <a:lnTo>
                  <a:pt x="416" y="577"/>
                </a:lnTo>
                <a:lnTo>
                  <a:pt x="418" y="603"/>
                </a:lnTo>
                <a:lnTo>
                  <a:pt x="417" y="624"/>
                </a:lnTo>
                <a:lnTo>
                  <a:pt x="411" y="643"/>
                </a:lnTo>
                <a:lnTo>
                  <a:pt x="401" y="658"/>
                </a:lnTo>
                <a:lnTo>
                  <a:pt x="390" y="670"/>
                </a:lnTo>
                <a:lnTo>
                  <a:pt x="374" y="681"/>
                </a:lnTo>
                <a:lnTo>
                  <a:pt x="357" y="689"/>
                </a:lnTo>
                <a:lnTo>
                  <a:pt x="339" y="693"/>
                </a:lnTo>
                <a:lnTo>
                  <a:pt x="319" y="694"/>
                </a:lnTo>
                <a:lnTo>
                  <a:pt x="298" y="693"/>
                </a:lnTo>
                <a:lnTo>
                  <a:pt x="278" y="687"/>
                </a:lnTo>
                <a:lnTo>
                  <a:pt x="261" y="679"/>
                </a:lnTo>
                <a:lnTo>
                  <a:pt x="248" y="669"/>
                </a:lnTo>
                <a:lnTo>
                  <a:pt x="237" y="655"/>
                </a:lnTo>
                <a:lnTo>
                  <a:pt x="229" y="638"/>
                </a:lnTo>
                <a:lnTo>
                  <a:pt x="223" y="619"/>
                </a:lnTo>
                <a:lnTo>
                  <a:pt x="222" y="597"/>
                </a:lnTo>
                <a:lnTo>
                  <a:pt x="256" y="597"/>
                </a:lnTo>
                <a:lnTo>
                  <a:pt x="259" y="615"/>
                </a:lnTo>
                <a:lnTo>
                  <a:pt x="264" y="631"/>
                </a:lnTo>
                <a:lnTo>
                  <a:pt x="273" y="644"/>
                </a:lnTo>
                <a:lnTo>
                  <a:pt x="285" y="655"/>
                </a:lnTo>
                <a:lnTo>
                  <a:pt x="301" y="660"/>
                </a:lnTo>
                <a:lnTo>
                  <a:pt x="319" y="662"/>
                </a:lnTo>
                <a:lnTo>
                  <a:pt x="331" y="661"/>
                </a:lnTo>
                <a:lnTo>
                  <a:pt x="343" y="658"/>
                </a:lnTo>
                <a:lnTo>
                  <a:pt x="350" y="656"/>
                </a:lnTo>
                <a:lnTo>
                  <a:pt x="357" y="652"/>
                </a:lnTo>
                <a:lnTo>
                  <a:pt x="363" y="647"/>
                </a:lnTo>
                <a:lnTo>
                  <a:pt x="369" y="641"/>
                </a:lnTo>
                <a:lnTo>
                  <a:pt x="373" y="636"/>
                </a:lnTo>
                <a:lnTo>
                  <a:pt x="377" y="628"/>
                </a:lnTo>
                <a:lnTo>
                  <a:pt x="380" y="618"/>
                </a:lnTo>
                <a:lnTo>
                  <a:pt x="382" y="605"/>
                </a:lnTo>
                <a:lnTo>
                  <a:pt x="380" y="592"/>
                </a:lnTo>
                <a:lnTo>
                  <a:pt x="377" y="580"/>
                </a:lnTo>
                <a:lnTo>
                  <a:pt x="373" y="573"/>
                </a:lnTo>
                <a:lnTo>
                  <a:pt x="369" y="567"/>
                </a:lnTo>
                <a:lnTo>
                  <a:pt x="363" y="562"/>
                </a:lnTo>
                <a:lnTo>
                  <a:pt x="358" y="558"/>
                </a:lnTo>
                <a:lnTo>
                  <a:pt x="352" y="554"/>
                </a:lnTo>
                <a:lnTo>
                  <a:pt x="344" y="551"/>
                </a:lnTo>
                <a:lnTo>
                  <a:pt x="332" y="549"/>
                </a:lnTo>
                <a:lnTo>
                  <a:pt x="320" y="547"/>
                </a:lnTo>
                <a:lnTo>
                  <a:pt x="309" y="547"/>
                </a:lnTo>
                <a:lnTo>
                  <a:pt x="299" y="549"/>
                </a:lnTo>
                <a:lnTo>
                  <a:pt x="299" y="518"/>
                </a:lnTo>
                <a:lnTo>
                  <a:pt x="303" y="518"/>
                </a:lnTo>
                <a:lnTo>
                  <a:pt x="314" y="518"/>
                </a:lnTo>
                <a:lnTo>
                  <a:pt x="335" y="516"/>
                </a:lnTo>
                <a:lnTo>
                  <a:pt x="341" y="513"/>
                </a:lnTo>
                <a:lnTo>
                  <a:pt x="348" y="509"/>
                </a:lnTo>
                <a:lnTo>
                  <a:pt x="353" y="507"/>
                </a:lnTo>
                <a:lnTo>
                  <a:pt x="357" y="501"/>
                </a:lnTo>
                <a:lnTo>
                  <a:pt x="362" y="496"/>
                </a:lnTo>
                <a:lnTo>
                  <a:pt x="365" y="491"/>
                </a:lnTo>
                <a:lnTo>
                  <a:pt x="369" y="480"/>
                </a:lnTo>
                <a:lnTo>
                  <a:pt x="370" y="470"/>
                </a:lnTo>
                <a:lnTo>
                  <a:pt x="367" y="454"/>
                </a:lnTo>
                <a:lnTo>
                  <a:pt x="363" y="442"/>
                </a:lnTo>
                <a:lnTo>
                  <a:pt x="354" y="433"/>
                </a:lnTo>
                <a:lnTo>
                  <a:pt x="339" y="424"/>
                </a:lnTo>
                <a:lnTo>
                  <a:pt x="318" y="422"/>
                </a:lnTo>
                <a:lnTo>
                  <a:pt x="305" y="423"/>
                </a:lnTo>
                <a:lnTo>
                  <a:pt x="294" y="427"/>
                </a:lnTo>
                <a:lnTo>
                  <a:pt x="286" y="431"/>
                </a:lnTo>
                <a:lnTo>
                  <a:pt x="281" y="436"/>
                </a:lnTo>
                <a:lnTo>
                  <a:pt x="276" y="441"/>
                </a:lnTo>
                <a:lnTo>
                  <a:pt x="272" y="448"/>
                </a:lnTo>
                <a:lnTo>
                  <a:pt x="269" y="454"/>
                </a:lnTo>
                <a:lnTo>
                  <a:pt x="267" y="462"/>
                </a:lnTo>
                <a:lnTo>
                  <a:pt x="263" y="487"/>
                </a:lnTo>
                <a:lnTo>
                  <a:pt x="229" y="487"/>
                </a:lnTo>
                <a:lnTo>
                  <a:pt x="230" y="466"/>
                </a:lnTo>
                <a:lnTo>
                  <a:pt x="235" y="448"/>
                </a:lnTo>
                <a:lnTo>
                  <a:pt x="242" y="431"/>
                </a:lnTo>
                <a:lnTo>
                  <a:pt x="252" y="416"/>
                </a:lnTo>
                <a:lnTo>
                  <a:pt x="264" y="406"/>
                </a:lnTo>
                <a:lnTo>
                  <a:pt x="280" y="397"/>
                </a:lnTo>
                <a:lnTo>
                  <a:pt x="298" y="391"/>
                </a:lnTo>
                <a:lnTo>
                  <a:pt x="318" y="390"/>
                </a:lnTo>
                <a:close/>
                <a:moveTo>
                  <a:pt x="36" y="298"/>
                </a:moveTo>
                <a:lnTo>
                  <a:pt x="36" y="745"/>
                </a:lnTo>
                <a:lnTo>
                  <a:pt x="40" y="759"/>
                </a:lnTo>
                <a:lnTo>
                  <a:pt x="48" y="772"/>
                </a:lnTo>
                <a:lnTo>
                  <a:pt x="60" y="780"/>
                </a:lnTo>
                <a:lnTo>
                  <a:pt x="74" y="783"/>
                </a:lnTo>
                <a:lnTo>
                  <a:pt x="744" y="783"/>
                </a:lnTo>
                <a:lnTo>
                  <a:pt x="759" y="780"/>
                </a:lnTo>
                <a:lnTo>
                  <a:pt x="770" y="772"/>
                </a:lnTo>
                <a:lnTo>
                  <a:pt x="778" y="759"/>
                </a:lnTo>
                <a:lnTo>
                  <a:pt x="781" y="745"/>
                </a:lnTo>
                <a:lnTo>
                  <a:pt x="781" y="298"/>
                </a:lnTo>
                <a:lnTo>
                  <a:pt x="36" y="298"/>
                </a:lnTo>
                <a:close/>
                <a:moveTo>
                  <a:pt x="74" y="113"/>
                </a:moveTo>
                <a:lnTo>
                  <a:pt x="60" y="115"/>
                </a:lnTo>
                <a:lnTo>
                  <a:pt x="48" y="123"/>
                </a:lnTo>
                <a:lnTo>
                  <a:pt x="40" y="135"/>
                </a:lnTo>
                <a:lnTo>
                  <a:pt x="36" y="149"/>
                </a:lnTo>
                <a:lnTo>
                  <a:pt x="36" y="262"/>
                </a:lnTo>
                <a:lnTo>
                  <a:pt x="781" y="262"/>
                </a:lnTo>
                <a:lnTo>
                  <a:pt x="781" y="149"/>
                </a:lnTo>
                <a:lnTo>
                  <a:pt x="778" y="135"/>
                </a:lnTo>
                <a:lnTo>
                  <a:pt x="770" y="123"/>
                </a:lnTo>
                <a:lnTo>
                  <a:pt x="759" y="115"/>
                </a:lnTo>
                <a:lnTo>
                  <a:pt x="744" y="113"/>
                </a:lnTo>
                <a:lnTo>
                  <a:pt x="670" y="113"/>
                </a:lnTo>
                <a:lnTo>
                  <a:pt x="670" y="168"/>
                </a:lnTo>
                <a:lnTo>
                  <a:pt x="668" y="174"/>
                </a:lnTo>
                <a:lnTo>
                  <a:pt x="666" y="179"/>
                </a:lnTo>
                <a:lnTo>
                  <a:pt x="662" y="183"/>
                </a:lnTo>
                <a:lnTo>
                  <a:pt x="657" y="186"/>
                </a:lnTo>
                <a:lnTo>
                  <a:pt x="651" y="187"/>
                </a:lnTo>
                <a:lnTo>
                  <a:pt x="645" y="186"/>
                </a:lnTo>
                <a:lnTo>
                  <a:pt x="640" y="183"/>
                </a:lnTo>
                <a:lnTo>
                  <a:pt x="636" y="179"/>
                </a:lnTo>
                <a:lnTo>
                  <a:pt x="633" y="174"/>
                </a:lnTo>
                <a:lnTo>
                  <a:pt x="633" y="168"/>
                </a:lnTo>
                <a:lnTo>
                  <a:pt x="633" y="113"/>
                </a:lnTo>
                <a:lnTo>
                  <a:pt x="186" y="113"/>
                </a:lnTo>
                <a:lnTo>
                  <a:pt x="186" y="168"/>
                </a:lnTo>
                <a:lnTo>
                  <a:pt x="184" y="174"/>
                </a:lnTo>
                <a:lnTo>
                  <a:pt x="182" y="179"/>
                </a:lnTo>
                <a:lnTo>
                  <a:pt x="178" y="183"/>
                </a:lnTo>
                <a:lnTo>
                  <a:pt x="172" y="186"/>
                </a:lnTo>
                <a:lnTo>
                  <a:pt x="167" y="187"/>
                </a:lnTo>
                <a:lnTo>
                  <a:pt x="161" y="186"/>
                </a:lnTo>
                <a:lnTo>
                  <a:pt x="157" y="183"/>
                </a:lnTo>
                <a:lnTo>
                  <a:pt x="151" y="179"/>
                </a:lnTo>
                <a:lnTo>
                  <a:pt x="149" y="174"/>
                </a:lnTo>
                <a:lnTo>
                  <a:pt x="149" y="168"/>
                </a:lnTo>
                <a:lnTo>
                  <a:pt x="149" y="113"/>
                </a:lnTo>
                <a:lnTo>
                  <a:pt x="74" y="113"/>
                </a:lnTo>
                <a:close/>
                <a:moveTo>
                  <a:pt x="167" y="0"/>
                </a:moveTo>
                <a:lnTo>
                  <a:pt x="172" y="1"/>
                </a:lnTo>
                <a:lnTo>
                  <a:pt x="178" y="4"/>
                </a:lnTo>
                <a:lnTo>
                  <a:pt x="182" y="8"/>
                </a:lnTo>
                <a:lnTo>
                  <a:pt x="184" y="13"/>
                </a:lnTo>
                <a:lnTo>
                  <a:pt x="186" y="20"/>
                </a:lnTo>
                <a:lnTo>
                  <a:pt x="186" y="75"/>
                </a:lnTo>
                <a:lnTo>
                  <a:pt x="633" y="75"/>
                </a:lnTo>
                <a:lnTo>
                  <a:pt x="633" y="20"/>
                </a:lnTo>
                <a:lnTo>
                  <a:pt x="633" y="13"/>
                </a:lnTo>
                <a:lnTo>
                  <a:pt x="636" y="8"/>
                </a:lnTo>
                <a:lnTo>
                  <a:pt x="640" y="4"/>
                </a:lnTo>
                <a:lnTo>
                  <a:pt x="645" y="1"/>
                </a:lnTo>
                <a:lnTo>
                  <a:pt x="651" y="0"/>
                </a:lnTo>
                <a:lnTo>
                  <a:pt x="657" y="1"/>
                </a:lnTo>
                <a:lnTo>
                  <a:pt x="662" y="4"/>
                </a:lnTo>
                <a:lnTo>
                  <a:pt x="666" y="8"/>
                </a:lnTo>
                <a:lnTo>
                  <a:pt x="668" y="13"/>
                </a:lnTo>
                <a:lnTo>
                  <a:pt x="670" y="20"/>
                </a:lnTo>
                <a:lnTo>
                  <a:pt x="670" y="75"/>
                </a:lnTo>
                <a:lnTo>
                  <a:pt x="744" y="75"/>
                </a:lnTo>
                <a:lnTo>
                  <a:pt x="768" y="79"/>
                </a:lnTo>
                <a:lnTo>
                  <a:pt x="789" y="89"/>
                </a:lnTo>
                <a:lnTo>
                  <a:pt x="804" y="106"/>
                </a:lnTo>
                <a:lnTo>
                  <a:pt x="815" y="126"/>
                </a:lnTo>
                <a:lnTo>
                  <a:pt x="819" y="149"/>
                </a:lnTo>
                <a:lnTo>
                  <a:pt x="819" y="745"/>
                </a:lnTo>
                <a:lnTo>
                  <a:pt x="815" y="768"/>
                </a:lnTo>
                <a:lnTo>
                  <a:pt x="804" y="789"/>
                </a:lnTo>
                <a:lnTo>
                  <a:pt x="789" y="805"/>
                </a:lnTo>
                <a:lnTo>
                  <a:pt x="768" y="816"/>
                </a:lnTo>
                <a:lnTo>
                  <a:pt x="744" y="819"/>
                </a:lnTo>
                <a:lnTo>
                  <a:pt x="74" y="819"/>
                </a:lnTo>
                <a:lnTo>
                  <a:pt x="51" y="816"/>
                </a:lnTo>
                <a:lnTo>
                  <a:pt x="30" y="805"/>
                </a:lnTo>
                <a:lnTo>
                  <a:pt x="14" y="789"/>
                </a:lnTo>
                <a:lnTo>
                  <a:pt x="4" y="768"/>
                </a:lnTo>
                <a:lnTo>
                  <a:pt x="0" y="745"/>
                </a:lnTo>
                <a:lnTo>
                  <a:pt x="0" y="149"/>
                </a:lnTo>
                <a:lnTo>
                  <a:pt x="4" y="126"/>
                </a:lnTo>
                <a:lnTo>
                  <a:pt x="14" y="106"/>
                </a:lnTo>
                <a:lnTo>
                  <a:pt x="30" y="89"/>
                </a:lnTo>
                <a:lnTo>
                  <a:pt x="51" y="79"/>
                </a:lnTo>
                <a:lnTo>
                  <a:pt x="74" y="75"/>
                </a:lnTo>
                <a:lnTo>
                  <a:pt x="149" y="75"/>
                </a:lnTo>
                <a:lnTo>
                  <a:pt x="149" y="20"/>
                </a:lnTo>
                <a:lnTo>
                  <a:pt x="149" y="13"/>
                </a:lnTo>
                <a:lnTo>
                  <a:pt x="151" y="8"/>
                </a:lnTo>
                <a:lnTo>
                  <a:pt x="157" y="4"/>
                </a:lnTo>
                <a:lnTo>
                  <a:pt x="161" y="1"/>
                </a:lnTo>
                <a:lnTo>
                  <a:pt x="16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07" name="Freeform 5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084412" y="4916021"/>
            <a:ext cx="445595" cy="445052"/>
          </a:xfrm>
          <a:custGeom>
            <a:avLst/>
            <a:gdLst>
              <a:gd name="T0" fmla="*/ 503 w 820"/>
              <a:gd name="T1" fmla="*/ 708 h 819"/>
              <a:gd name="T2" fmla="*/ 317 w 820"/>
              <a:gd name="T3" fmla="*/ 634 h 819"/>
              <a:gd name="T4" fmla="*/ 317 w 820"/>
              <a:gd name="T5" fmla="*/ 708 h 819"/>
              <a:gd name="T6" fmla="*/ 279 w 820"/>
              <a:gd name="T7" fmla="*/ 634 h 819"/>
              <a:gd name="T8" fmla="*/ 205 w 820"/>
              <a:gd name="T9" fmla="*/ 634 h 819"/>
              <a:gd name="T10" fmla="*/ 168 w 820"/>
              <a:gd name="T11" fmla="*/ 708 h 819"/>
              <a:gd name="T12" fmla="*/ 652 w 820"/>
              <a:gd name="T13" fmla="*/ 503 h 819"/>
              <a:gd name="T14" fmla="*/ 652 w 820"/>
              <a:gd name="T15" fmla="*/ 577 h 819"/>
              <a:gd name="T16" fmla="*/ 614 w 820"/>
              <a:gd name="T17" fmla="*/ 503 h 819"/>
              <a:gd name="T18" fmla="*/ 540 w 820"/>
              <a:gd name="T19" fmla="*/ 503 h 819"/>
              <a:gd name="T20" fmla="*/ 503 w 820"/>
              <a:gd name="T21" fmla="*/ 577 h 819"/>
              <a:gd name="T22" fmla="*/ 317 w 820"/>
              <a:gd name="T23" fmla="*/ 503 h 819"/>
              <a:gd name="T24" fmla="*/ 317 w 820"/>
              <a:gd name="T25" fmla="*/ 577 h 819"/>
              <a:gd name="T26" fmla="*/ 279 w 820"/>
              <a:gd name="T27" fmla="*/ 503 h 819"/>
              <a:gd name="T28" fmla="*/ 205 w 820"/>
              <a:gd name="T29" fmla="*/ 503 h 819"/>
              <a:gd name="T30" fmla="*/ 168 w 820"/>
              <a:gd name="T31" fmla="*/ 577 h 819"/>
              <a:gd name="T32" fmla="*/ 652 w 820"/>
              <a:gd name="T33" fmla="*/ 373 h 819"/>
              <a:gd name="T34" fmla="*/ 652 w 820"/>
              <a:gd name="T35" fmla="*/ 448 h 819"/>
              <a:gd name="T36" fmla="*/ 614 w 820"/>
              <a:gd name="T37" fmla="*/ 373 h 819"/>
              <a:gd name="T38" fmla="*/ 540 w 820"/>
              <a:gd name="T39" fmla="*/ 373 h 819"/>
              <a:gd name="T40" fmla="*/ 503 w 820"/>
              <a:gd name="T41" fmla="*/ 448 h 819"/>
              <a:gd name="T42" fmla="*/ 317 w 820"/>
              <a:gd name="T43" fmla="*/ 373 h 819"/>
              <a:gd name="T44" fmla="*/ 317 w 820"/>
              <a:gd name="T45" fmla="*/ 448 h 819"/>
              <a:gd name="T46" fmla="*/ 279 w 820"/>
              <a:gd name="T47" fmla="*/ 373 h 819"/>
              <a:gd name="T48" fmla="*/ 205 w 820"/>
              <a:gd name="T49" fmla="*/ 373 h 819"/>
              <a:gd name="T50" fmla="*/ 168 w 820"/>
              <a:gd name="T51" fmla="*/ 448 h 819"/>
              <a:gd name="T52" fmla="*/ 37 w 820"/>
              <a:gd name="T53" fmla="*/ 298 h 819"/>
              <a:gd name="T54" fmla="*/ 49 w 820"/>
              <a:gd name="T55" fmla="*/ 772 h 819"/>
              <a:gd name="T56" fmla="*/ 745 w 820"/>
              <a:gd name="T57" fmla="*/ 783 h 819"/>
              <a:gd name="T58" fmla="*/ 779 w 820"/>
              <a:gd name="T59" fmla="*/ 759 h 819"/>
              <a:gd name="T60" fmla="*/ 37 w 820"/>
              <a:gd name="T61" fmla="*/ 298 h 819"/>
              <a:gd name="T62" fmla="*/ 49 w 820"/>
              <a:gd name="T63" fmla="*/ 123 h 819"/>
              <a:gd name="T64" fmla="*/ 37 w 820"/>
              <a:gd name="T65" fmla="*/ 262 h 819"/>
              <a:gd name="T66" fmla="*/ 779 w 820"/>
              <a:gd name="T67" fmla="*/ 135 h 819"/>
              <a:gd name="T68" fmla="*/ 745 w 820"/>
              <a:gd name="T69" fmla="*/ 113 h 819"/>
              <a:gd name="T70" fmla="*/ 669 w 820"/>
              <a:gd name="T71" fmla="*/ 174 h 819"/>
              <a:gd name="T72" fmla="*/ 657 w 820"/>
              <a:gd name="T73" fmla="*/ 186 h 819"/>
              <a:gd name="T74" fmla="*/ 640 w 820"/>
              <a:gd name="T75" fmla="*/ 183 h 819"/>
              <a:gd name="T76" fmla="*/ 634 w 820"/>
              <a:gd name="T77" fmla="*/ 168 h 819"/>
              <a:gd name="T78" fmla="*/ 186 w 820"/>
              <a:gd name="T79" fmla="*/ 168 h 819"/>
              <a:gd name="T80" fmla="*/ 178 w 820"/>
              <a:gd name="T81" fmla="*/ 183 h 819"/>
              <a:gd name="T82" fmla="*/ 161 w 820"/>
              <a:gd name="T83" fmla="*/ 186 h 819"/>
              <a:gd name="T84" fmla="*/ 150 w 820"/>
              <a:gd name="T85" fmla="*/ 174 h 819"/>
              <a:gd name="T86" fmla="*/ 75 w 820"/>
              <a:gd name="T87" fmla="*/ 113 h 819"/>
              <a:gd name="T88" fmla="*/ 178 w 820"/>
              <a:gd name="T89" fmla="*/ 4 h 819"/>
              <a:gd name="T90" fmla="*/ 186 w 820"/>
              <a:gd name="T91" fmla="*/ 20 h 819"/>
              <a:gd name="T92" fmla="*/ 634 w 820"/>
              <a:gd name="T93" fmla="*/ 20 h 819"/>
              <a:gd name="T94" fmla="*/ 640 w 820"/>
              <a:gd name="T95" fmla="*/ 4 h 819"/>
              <a:gd name="T96" fmla="*/ 657 w 820"/>
              <a:gd name="T97" fmla="*/ 1 h 819"/>
              <a:gd name="T98" fmla="*/ 669 w 820"/>
              <a:gd name="T99" fmla="*/ 13 h 819"/>
              <a:gd name="T100" fmla="*/ 745 w 820"/>
              <a:gd name="T101" fmla="*/ 75 h 819"/>
              <a:gd name="T102" fmla="*/ 805 w 820"/>
              <a:gd name="T103" fmla="*/ 106 h 819"/>
              <a:gd name="T104" fmla="*/ 820 w 820"/>
              <a:gd name="T105" fmla="*/ 745 h 819"/>
              <a:gd name="T106" fmla="*/ 789 w 820"/>
              <a:gd name="T107" fmla="*/ 805 h 819"/>
              <a:gd name="T108" fmla="*/ 75 w 820"/>
              <a:gd name="T109" fmla="*/ 819 h 819"/>
              <a:gd name="T110" fmla="*/ 15 w 820"/>
              <a:gd name="T111" fmla="*/ 789 h 819"/>
              <a:gd name="T112" fmla="*/ 0 w 820"/>
              <a:gd name="T113" fmla="*/ 149 h 819"/>
              <a:gd name="T114" fmla="*/ 31 w 820"/>
              <a:gd name="T115" fmla="*/ 89 h 819"/>
              <a:gd name="T116" fmla="*/ 150 w 820"/>
              <a:gd name="T117" fmla="*/ 75 h 819"/>
              <a:gd name="T118" fmla="*/ 152 w 820"/>
              <a:gd name="T119" fmla="*/ 8 h 819"/>
              <a:gd name="T120" fmla="*/ 168 w 820"/>
              <a:gd name="T121" fmla="*/ 0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20" h="819">
                <a:moveTo>
                  <a:pt x="428" y="634"/>
                </a:moveTo>
                <a:lnTo>
                  <a:pt x="503" y="634"/>
                </a:lnTo>
                <a:lnTo>
                  <a:pt x="503" y="708"/>
                </a:lnTo>
                <a:lnTo>
                  <a:pt x="428" y="708"/>
                </a:lnTo>
                <a:lnTo>
                  <a:pt x="428" y="634"/>
                </a:lnTo>
                <a:close/>
                <a:moveTo>
                  <a:pt x="317" y="634"/>
                </a:moveTo>
                <a:lnTo>
                  <a:pt x="392" y="634"/>
                </a:lnTo>
                <a:lnTo>
                  <a:pt x="392" y="708"/>
                </a:lnTo>
                <a:lnTo>
                  <a:pt x="317" y="708"/>
                </a:lnTo>
                <a:lnTo>
                  <a:pt x="317" y="634"/>
                </a:lnTo>
                <a:close/>
                <a:moveTo>
                  <a:pt x="205" y="634"/>
                </a:moveTo>
                <a:lnTo>
                  <a:pt x="279" y="634"/>
                </a:lnTo>
                <a:lnTo>
                  <a:pt x="279" y="708"/>
                </a:lnTo>
                <a:lnTo>
                  <a:pt x="205" y="708"/>
                </a:lnTo>
                <a:lnTo>
                  <a:pt x="205" y="634"/>
                </a:lnTo>
                <a:close/>
                <a:moveTo>
                  <a:pt x="93" y="634"/>
                </a:moveTo>
                <a:lnTo>
                  <a:pt x="168" y="634"/>
                </a:lnTo>
                <a:lnTo>
                  <a:pt x="168" y="708"/>
                </a:lnTo>
                <a:lnTo>
                  <a:pt x="93" y="708"/>
                </a:lnTo>
                <a:lnTo>
                  <a:pt x="93" y="634"/>
                </a:lnTo>
                <a:close/>
                <a:moveTo>
                  <a:pt x="652" y="503"/>
                </a:moveTo>
                <a:lnTo>
                  <a:pt x="727" y="503"/>
                </a:lnTo>
                <a:lnTo>
                  <a:pt x="727" y="577"/>
                </a:lnTo>
                <a:lnTo>
                  <a:pt x="652" y="577"/>
                </a:lnTo>
                <a:lnTo>
                  <a:pt x="652" y="503"/>
                </a:lnTo>
                <a:close/>
                <a:moveTo>
                  <a:pt x="540" y="503"/>
                </a:moveTo>
                <a:lnTo>
                  <a:pt x="614" y="503"/>
                </a:lnTo>
                <a:lnTo>
                  <a:pt x="614" y="577"/>
                </a:lnTo>
                <a:lnTo>
                  <a:pt x="540" y="577"/>
                </a:lnTo>
                <a:lnTo>
                  <a:pt x="540" y="503"/>
                </a:lnTo>
                <a:close/>
                <a:moveTo>
                  <a:pt x="428" y="503"/>
                </a:moveTo>
                <a:lnTo>
                  <a:pt x="503" y="503"/>
                </a:lnTo>
                <a:lnTo>
                  <a:pt x="503" y="577"/>
                </a:lnTo>
                <a:lnTo>
                  <a:pt x="428" y="577"/>
                </a:lnTo>
                <a:lnTo>
                  <a:pt x="428" y="503"/>
                </a:lnTo>
                <a:close/>
                <a:moveTo>
                  <a:pt x="317" y="503"/>
                </a:moveTo>
                <a:lnTo>
                  <a:pt x="392" y="503"/>
                </a:lnTo>
                <a:lnTo>
                  <a:pt x="392" y="577"/>
                </a:lnTo>
                <a:lnTo>
                  <a:pt x="317" y="577"/>
                </a:lnTo>
                <a:lnTo>
                  <a:pt x="317" y="503"/>
                </a:lnTo>
                <a:close/>
                <a:moveTo>
                  <a:pt x="205" y="503"/>
                </a:moveTo>
                <a:lnTo>
                  <a:pt x="279" y="503"/>
                </a:lnTo>
                <a:lnTo>
                  <a:pt x="279" y="577"/>
                </a:lnTo>
                <a:lnTo>
                  <a:pt x="205" y="577"/>
                </a:lnTo>
                <a:lnTo>
                  <a:pt x="205" y="503"/>
                </a:lnTo>
                <a:close/>
                <a:moveTo>
                  <a:pt x="93" y="503"/>
                </a:moveTo>
                <a:lnTo>
                  <a:pt x="168" y="503"/>
                </a:lnTo>
                <a:lnTo>
                  <a:pt x="168" y="577"/>
                </a:lnTo>
                <a:lnTo>
                  <a:pt x="93" y="577"/>
                </a:lnTo>
                <a:lnTo>
                  <a:pt x="93" y="503"/>
                </a:lnTo>
                <a:close/>
                <a:moveTo>
                  <a:pt x="652" y="373"/>
                </a:moveTo>
                <a:lnTo>
                  <a:pt x="727" y="373"/>
                </a:lnTo>
                <a:lnTo>
                  <a:pt x="727" y="448"/>
                </a:lnTo>
                <a:lnTo>
                  <a:pt x="652" y="448"/>
                </a:lnTo>
                <a:lnTo>
                  <a:pt x="652" y="373"/>
                </a:lnTo>
                <a:close/>
                <a:moveTo>
                  <a:pt x="540" y="373"/>
                </a:moveTo>
                <a:lnTo>
                  <a:pt x="614" y="373"/>
                </a:lnTo>
                <a:lnTo>
                  <a:pt x="614" y="448"/>
                </a:lnTo>
                <a:lnTo>
                  <a:pt x="540" y="448"/>
                </a:lnTo>
                <a:lnTo>
                  <a:pt x="540" y="373"/>
                </a:lnTo>
                <a:close/>
                <a:moveTo>
                  <a:pt x="428" y="373"/>
                </a:moveTo>
                <a:lnTo>
                  <a:pt x="503" y="373"/>
                </a:lnTo>
                <a:lnTo>
                  <a:pt x="503" y="448"/>
                </a:lnTo>
                <a:lnTo>
                  <a:pt x="428" y="448"/>
                </a:lnTo>
                <a:lnTo>
                  <a:pt x="428" y="373"/>
                </a:lnTo>
                <a:close/>
                <a:moveTo>
                  <a:pt x="317" y="373"/>
                </a:moveTo>
                <a:lnTo>
                  <a:pt x="392" y="373"/>
                </a:lnTo>
                <a:lnTo>
                  <a:pt x="392" y="448"/>
                </a:lnTo>
                <a:lnTo>
                  <a:pt x="317" y="448"/>
                </a:lnTo>
                <a:lnTo>
                  <a:pt x="317" y="373"/>
                </a:lnTo>
                <a:close/>
                <a:moveTo>
                  <a:pt x="205" y="373"/>
                </a:moveTo>
                <a:lnTo>
                  <a:pt x="279" y="373"/>
                </a:lnTo>
                <a:lnTo>
                  <a:pt x="279" y="448"/>
                </a:lnTo>
                <a:lnTo>
                  <a:pt x="205" y="448"/>
                </a:lnTo>
                <a:lnTo>
                  <a:pt x="205" y="373"/>
                </a:lnTo>
                <a:close/>
                <a:moveTo>
                  <a:pt x="93" y="373"/>
                </a:moveTo>
                <a:lnTo>
                  <a:pt x="168" y="373"/>
                </a:lnTo>
                <a:lnTo>
                  <a:pt x="168" y="448"/>
                </a:lnTo>
                <a:lnTo>
                  <a:pt x="93" y="448"/>
                </a:lnTo>
                <a:lnTo>
                  <a:pt x="93" y="373"/>
                </a:lnTo>
                <a:close/>
                <a:moveTo>
                  <a:pt x="37" y="298"/>
                </a:moveTo>
                <a:lnTo>
                  <a:pt x="37" y="745"/>
                </a:lnTo>
                <a:lnTo>
                  <a:pt x="41" y="759"/>
                </a:lnTo>
                <a:lnTo>
                  <a:pt x="49" y="772"/>
                </a:lnTo>
                <a:lnTo>
                  <a:pt x="61" y="780"/>
                </a:lnTo>
                <a:lnTo>
                  <a:pt x="75" y="783"/>
                </a:lnTo>
                <a:lnTo>
                  <a:pt x="745" y="783"/>
                </a:lnTo>
                <a:lnTo>
                  <a:pt x="759" y="780"/>
                </a:lnTo>
                <a:lnTo>
                  <a:pt x="771" y="772"/>
                </a:lnTo>
                <a:lnTo>
                  <a:pt x="779" y="759"/>
                </a:lnTo>
                <a:lnTo>
                  <a:pt x="782" y="745"/>
                </a:lnTo>
                <a:lnTo>
                  <a:pt x="782" y="298"/>
                </a:lnTo>
                <a:lnTo>
                  <a:pt x="37" y="298"/>
                </a:lnTo>
                <a:close/>
                <a:moveTo>
                  <a:pt x="75" y="113"/>
                </a:moveTo>
                <a:lnTo>
                  <a:pt x="61" y="115"/>
                </a:lnTo>
                <a:lnTo>
                  <a:pt x="49" y="123"/>
                </a:lnTo>
                <a:lnTo>
                  <a:pt x="41" y="135"/>
                </a:lnTo>
                <a:lnTo>
                  <a:pt x="37" y="149"/>
                </a:lnTo>
                <a:lnTo>
                  <a:pt x="37" y="262"/>
                </a:lnTo>
                <a:lnTo>
                  <a:pt x="782" y="262"/>
                </a:lnTo>
                <a:lnTo>
                  <a:pt x="782" y="149"/>
                </a:lnTo>
                <a:lnTo>
                  <a:pt x="779" y="135"/>
                </a:lnTo>
                <a:lnTo>
                  <a:pt x="771" y="123"/>
                </a:lnTo>
                <a:lnTo>
                  <a:pt x="759" y="115"/>
                </a:lnTo>
                <a:lnTo>
                  <a:pt x="745" y="113"/>
                </a:lnTo>
                <a:lnTo>
                  <a:pt x="670" y="113"/>
                </a:lnTo>
                <a:lnTo>
                  <a:pt x="670" y="168"/>
                </a:lnTo>
                <a:lnTo>
                  <a:pt x="669" y="174"/>
                </a:lnTo>
                <a:lnTo>
                  <a:pt x="666" y="179"/>
                </a:lnTo>
                <a:lnTo>
                  <a:pt x="663" y="183"/>
                </a:lnTo>
                <a:lnTo>
                  <a:pt x="657" y="186"/>
                </a:lnTo>
                <a:lnTo>
                  <a:pt x="652" y="187"/>
                </a:lnTo>
                <a:lnTo>
                  <a:pt x="646" y="186"/>
                </a:lnTo>
                <a:lnTo>
                  <a:pt x="640" y="183"/>
                </a:lnTo>
                <a:lnTo>
                  <a:pt x="636" y="179"/>
                </a:lnTo>
                <a:lnTo>
                  <a:pt x="634" y="174"/>
                </a:lnTo>
                <a:lnTo>
                  <a:pt x="634" y="168"/>
                </a:lnTo>
                <a:lnTo>
                  <a:pt x="634" y="113"/>
                </a:lnTo>
                <a:lnTo>
                  <a:pt x="186" y="113"/>
                </a:lnTo>
                <a:lnTo>
                  <a:pt x="186" y="168"/>
                </a:lnTo>
                <a:lnTo>
                  <a:pt x="185" y="174"/>
                </a:lnTo>
                <a:lnTo>
                  <a:pt x="182" y="179"/>
                </a:lnTo>
                <a:lnTo>
                  <a:pt x="178" y="183"/>
                </a:lnTo>
                <a:lnTo>
                  <a:pt x="173" y="186"/>
                </a:lnTo>
                <a:lnTo>
                  <a:pt x="168" y="187"/>
                </a:lnTo>
                <a:lnTo>
                  <a:pt x="161" y="186"/>
                </a:lnTo>
                <a:lnTo>
                  <a:pt x="157" y="183"/>
                </a:lnTo>
                <a:lnTo>
                  <a:pt x="152" y="179"/>
                </a:lnTo>
                <a:lnTo>
                  <a:pt x="150" y="174"/>
                </a:lnTo>
                <a:lnTo>
                  <a:pt x="150" y="168"/>
                </a:lnTo>
                <a:lnTo>
                  <a:pt x="150" y="113"/>
                </a:lnTo>
                <a:lnTo>
                  <a:pt x="75" y="113"/>
                </a:lnTo>
                <a:close/>
                <a:moveTo>
                  <a:pt x="168" y="0"/>
                </a:moveTo>
                <a:lnTo>
                  <a:pt x="173" y="1"/>
                </a:lnTo>
                <a:lnTo>
                  <a:pt x="178" y="4"/>
                </a:lnTo>
                <a:lnTo>
                  <a:pt x="182" y="8"/>
                </a:lnTo>
                <a:lnTo>
                  <a:pt x="185" y="13"/>
                </a:lnTo>
                <a:lnTo>
                  <a:pt x="186" y="20"/>
                </a:lnTo>
                <a:lnTo>
                  <a:pt x="186" y="75"/>
                </a:lnTo>
                <a:lnTo>
                  <a:pt x="634" y="75"/>
                </a:lnTo>
                <a:lnTo>
                  <a:pt x="634" y="20"/>
                </a:lnTo>
                <a:lnTo>
                  <a:pt x="634" y="13"/>
                </a:lnTo>
                <a:lnTo>
                  <a:pt x="636" y="8"/>
                </a:lnTo>
                <a:lnTo>
                  <a:pt x="640" y="4"/>
                </a:lnTo>
                <a:lnTo>
                  <a:pt x="646" y="1"/>
                </a:lnTo>
                <a:lnTo>
                  <a:pt x="652" y="0"/>
                </a:lnTo>
                <a:lnTo>
                  <a:pt x="657" y="1"/>
                </a:lnTo>
                <a:lnTo>
                  <a:pt x="663" y="4"/>
                </a:lnTo>
                <a:lnTo>
                  <a:pt x="666" y="8"/>
                </a:lnTo>
                <a:lnTo>
                  <a:pt x="669" y="13"/>
                </a:lnTo>
                <a:lnTo>
                  <a:pt x="670" y="20"/>
                </a:lnTo>
                <a:lnTo>
                  <a:pt x="670" y="75"/>
                </a:lnTo>
                <a:lnTo>
                  <a:pt x="745" y="75"/>
                </a:lnTo>
                <a:lnTo>
                  <a:pt x="769" y="79"/>
                </a:lnTo>
                <a:lnTo>
                  <a:pt x="789" y="89"/>
                </a:lnTo>
                <a:lnTo>
                  <a:pt x="805" y="106"/>
                </a:lnTo>
                <a:lnTo>
                  <a:pt x="816" y="126"/>
                </a:lnTo>
                <a:lnTo>
                  <a:pt x="820" y="149"/>
                </a:lnTo>
                <a:lnTo>
                  <a:pt x="820" y="745"/>
                </a:lnTo>
                <a:lnTo>
                  <a:pt x="816" y="768"/>
                </a:lnTo>
                <a:lnTo>
                  <a:pt x="805" y="789"/>
                </a:lnTo>
                <a:lnTo>
                  <a:pt x="789" y="805"/>
                </a:lnTo>
                <a:lnTo>
                  <a:pt x="769" y="816"/>
                </a:lnTo>
                <a:lnTo>
                  <a:pt x="745" y="819"/>
                </a:lnTo>
                <a:lnTo>
                  <a:pt x="75" y="819"/>
                </a:lnTo>
                <a:lnTo>
                  <a:pt x="51" y="816"/>
                </a:lnTo>
                <a:lnTo>
                  <a:pt x="31" y="805"/>
                </a:lnTo>
                <a:lnTo>
                  <a:pt x="15" y="789"/>
                </a:lnTo>
                <a:lnTo>
                  <a:pt x="4" y="768"/>
                </a:lnTo>
                <a:lnTo>
                  <a:pt x="0" y="745"/>
                </a:lnTo>
                <a:lnTo>
                  <a:pt x="0" y="149"/>
                </a:lnTo>
                <a:lnTo>
                  <a:pt x="4" y="126"/>
                </a:lnTo>
                <a:lnTo>
                  <a:pt x="15" y="106"/>
                </a:lnTo>
                <a:lnTo>
                  <a:pt x="31" y="89"/>
                </a:lnTo>
                <a:lnTo>
                  <a:pt x="51" y="79"/>
                </a:lnTo>
                <a:lnTo>
                  <a:pt x="75" y="75"/>
                </a:lnTo>
                <a:lnTo>
                  <a:pt x="150" y="75"/>
                </a:lnTo>
                <a:lnTo>
                  <a:pt x="150" y="20"/>
                </a:lnTo>
                <a:lnTo>
                  <a:pt x="150" y="13"/>
                </a:lnTo>
                <a:lnTo>
                  <a:pt x="152" y="8"/>
                </a:lnTo>
                <a:lnTo>
                  <a:pt x="157" y="4"/>
                </a:lnTo>
                <a:lnTo>
                  <a:pt x="161" y="1"/>
                </a:lnTo>
                <a:lnTo>
                  <a:pt x="16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08" name="Freeform 5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28006" y="4916021"/>
            <a:ext cx="445052" cy="445052"/>
          </a:xfrm>
          <a:custGeom>
            <a:avLst/>
            <a:gdLst>
              <a:gd name="T0" fmla="*/ 45 w 819"/>
              <a:gd name="T1" fmla="*/ 782 h 819"/>
              <a:gd name="T2" fmla="*/ 750 w 819"/>
              <a:gd name="T3" fmla="*/ 708 h 819"/>
              <a:gd name="T4" fmla="*/ 632 w 819"/>
              <a:gd name="T5" fmla="*/ 335 h 819"/>
              <a:gd name="T6" fmla="*/ 707 w 819"/>
              <a:gd name="T7" fmla="*/ 670 h 819"/>
              <a:gd name="T8" fmla="*/ 632 w 819"/>
              <a:gd name="T9" fmla="*/ 335 h 819"/>
              <a:gd name="T10" fmla="*/ 521 w 819"/>
              <a:gd name="T11" fmla="*/ 670 h 819"/>
              <a:gd name="T12" fmla="*/ 596 w 819"/>
              <a:gd name="T13" fmla="*/ 335 h 819"/>
              <a:gd name="T14" fmla="*/ 335 w 819"/>
              <a:gd name="T15" fmla="*/ 335 h 819"/>
              <a:gd name="T16" fmla="*/ 484 w 819"/>
              <a:gd name="T17" fmla="*/ 670 h 819"/>
              <a:gd name="T18" fmla="*/ 335 w 819"/>
              <a:gd name="T19" fmla="*/ 335 h 819"/>
              <a:gd name="T20" fmla="*/ 223 w 819"/>
              <a:gd name="T21" fmla="*/ 670 h 819"/>
              <a:gd name="T22" fmla="*/ 297 w 819"/>
              <a:gd name="T23" fmla="*/ 335 h 819"/>
              <a:gd name="T24" fmla="*/ 111 w 819"/>
              <a:gd name="T25" fmla="*/ 335 h 819"/>
              <a:gd name="T26" fmla="*/ 186 w 819"/>
              <a:gd name="T27" fmla="*/ 670 h 819"/>
              <a:gd name="T28" fmla="*/ 111 w 819"/>
              <a:gd name="T29" fmla="*/ 335 h 819"/>
              <a:gd name="T30" fmla="*/ 37 w 819"/>
              <a:gd name="T31" fmla="*/ 298 h 819"/>
              <a:gd name="T32" fmla="*/ 781 w 819"/>
              <a:gd name="T33" fmla="*/ 260 h 819"/>
              <a:gd name="T34" fmla="*/ 410 w 819"/>
              <a:gd name="T35" fmla="*/ 40 h 819"/>
              <a:gd name="T36" fmla="*/ 730 w 819"/>
              <a:gd name="T37" fmla="*/ 223 h 819"/>
              <a:gd name="T38" fmla="*/ 410 w 819"/>
              <a:gd name="T39" fmla="*/ 0 h 819"/>
              <a:gd name="T40" fmla="*/ 419 w 819"/>
              <a:gd name="T41" fmla="*/ 2 h 819"/>
              <a:gd name="T42" fmla="*/ 809 w 819"/>
              <a:gd name="T43" fmla="*/ 226 h 819"/>
              <a:gd name="T44" fmla="*/ 813 w 819"/>
              <a:gd name="T45" fmla="*/ 229 h 819"/>
              <a:gd name="T46" fmla="*/ 818 w 819"/>
              <a:gd name="T47" fmla="*/ 236 h 819"/>
              <a:gd name="T48" fmla="*/ 819 w 819"/>
              <a:gd name="T49" fmla="*/ 316 h 819"/>
              <a:gd name="T50" fmla="*/ 815 w 819"/>
              <a:gd name="T51" fmla="*/ 327 h 819"/>
              <a:gd name="T52" fmla="*/ 806 w 819"/>
              <a:gd name="T53" fmla="*/ 333 h 819"/>
              <a:gd name="T54" fmla="*/ 745 w 819"/>
              <a:gd name="T55" fmla="*/ 335 h 819"/>
              <a:gd name="T56" fmla="*/ 763 w 819"/>
              <a:gd name="T57" fmla="*/ 670 h 819"/>
              <a:gd name="T58" fmla="*/ 774 w 819"/>
              <a:gd name="T59" fmla="*/ 674 h 819"/>
              <a:gd name="T60" fmla="*/ 780 w 819"/>
              <a:gd name="T61" fmla="*/ 683 h 819"/>
              <a:gd name="T62" fmla="*/ 818 w 819"/>
              <a:gd name="T63" fmla="*/ 794 h 819"/>
              <a:gd name="T64" fmla="*/ 818 w 819"/>
              <a:gd name="T65" fmla="*/ 797 h 819"/>
              <a:gd name="T66" fmla="*/ 818 w 819"/>
              <a:gd name="T67" fmla="*/ 806 h 819"/>
              <a:gd name="T68" fmla="*/ 812 w 819"/>
              <a:gd name="T69" fmla="*/ 815 h 819"/>
              <a:gd name="T70" fmla="*/ 800 w 819"/>
              <a:gd name="T71" fmla="*/ 819 h 819"/>
              <a:gd name="T72" fmla="*/ 12 w 819"/>
              <a:gd name="T73" fmla="*/ 818 h 819"/>
              <a:gd name="T74" fmla="*/ 3 w 819"/>
              <a:gd name="T75" fmla="*/ 811 h 819"/>
              <a:gd name="T76" fmla="*/ 0 w 819"/>
              <a:gd name="T77" fmla="*/ 801 h 819"/>
              <a:gd name="T78" fmla="*/ 2 w 819"/>
              <a:gd name="T79" fmla="*/ 794 h 819"/>
              <a:gd name="T80" fmla="*/ 38 w 819"/>
              <a:gd name="T81" fmla="*/ 683 h 819"/>
              <a:gd name="T82" fmla="*/ 41 w 819"/>
              <a:gd name="T83" fmla="*/ 678 h 819"/>
              <a:gd name="T84" fmla="*/ 50 w 819"/>
              <a:gd name="T85" fmla="*/ 671 h 819"/>
              <a:gd name="T86" fmla="*/ 75 w 819"/>
              <a:gd name="T87" fmla="*/ 670 h 819"/>
              <a:gd name="T88" fmla="*/ 19 w 819"/>
              <a:gd name="T89" fmla="*/ 335 h 819"/>
              <a:gd name="T90" fmla="*/ 7 w 819"/>
              <a:gd name="T91" fmla="*/ 331 h 819"/>
              <a:gd name="T92" fmla="*/ 0 w 819"/>
              <a:gd name="T93" fmla="*/ 322 h 819"/>
              <a:gd name="T94" fmla="*/ 0 w 819"/>
              <a:gd name="T95" fmla="*/ 242 h 819"/>
              <a:gd name="T96" fmla="*/ 3 w 819"/>
              <a:gd name="T97" fmla="*/ 233 h 819"/>
              <a:gd name="T98" fmla="*/ 9 w 819"/>
              <a:gd name="T99" fmla="*/ 226 h 819"/>
              <a:gd name="T100" fmla="*/ 401 w 819"/>
              <a:gd name="T101" fmla="*/ 2 h 819"/>
              <a:gd name="T102" fmla="*/ 405 w 819"/>
              <a:gd name="T103" fmla="*/ 1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19" h="819">
                <a:moveTo>
                  <a:pt x="70" y="708"/>
                </a:moveTo>
                <a:lnTo>
                  <a:pt x="45" y="782"/>
                </a:lnTo>
                <a:lnTo>
                  <a:pt x="775" y="782"/>
                </a:lnTo>
                <a:lnTo>
                  <a:pt x="750" y="708"/>
                </a:lnTo>
                <a:lnTo>
                  <a:pt x="70" y="708"/>
                </a:lnTo>
                <a:close/>
                <a:moveTo>
                  <a:pt x="632" y="335"/>
                </a:moveTo>
                <a:lnTo>
                  <a:pt x="632" y="670"/>
                </a:lnTo>
                <a:lnTo>
                  <a:pt x="707" y="670"/>
                </a:lnTo>
                <a:lnTo>
                  <a:pt x="707" y="335"/>
                </a:lnTo>
                <a:lnTo>
                  <a:pt x="632" y="335"/>
                </a:lnTo>
                <a:close/>
                <a:moveTo>
                  <a:pt x="521" y="335"/>
                </a:moveTo>
                <a:lnTo>
                  <a:pt x="521" y="670"/>
                </a:lnTo>
                <a:lnTo>
                  <a:pt x="596" y="670"/>
                </a:lnTo>
                <a:lnTo>
                  <a:pt x="596" y="335"/>
                </a:lnTo>
                <a:lnTo>
                  <a:pt x="521" y="335"/>
                </a:lnTo>
                <a:close/>
                <a:moveTo>
                  <a:pt x="335" y="335"/>
                </a:moveTo>
                <a:lnTo>
                  <a:pt x="335" y="670"/>
                </a:lnTo>
                <a:lnTo>
                  <a:pt x="484" y="670"/>
                </a:lnTo>
                <a:lnTo>
                  <a:pt x="484" y="335"/>
                </a:lnTo>
                <a:lnTo>
                  <a:pt x="335" y="335"/>
                </a:lnTo>
                <a:close/>
                <a:moveTo>
                  <a:pt x="223" y="335"/>
                </a:moveTo>
                <a:lnTo>
                  <a:pt x="223" y="670"/>
                </a:lnTo>
                <a:lnTo>
                  <a:pt x="297" y="670"/>
                </a:lnTo>
                <a:lnTo>
                  <a:pt x="297" y="335"/>
                </a:lnTo>
                <a:lnTo>
                  <a:pt x="223" y="335"/>
                </a:lnTo>
                <a:close/>
                <a:moveTo>
                  <a:pt x="111" y="335"/>
                </a:moveTo>
                <a:lnTo>
                  <a:pt x="111" y="670"/>
                </a:lnTo>
                <a:lnTo>
                  <a:pt x="186" y="670"/>
                </a:lnTo>
                <a:lnTo>
                  <a:pt x="186" y="335"/>
                </a:lnTo>
                <a:lnTo>
                  <a:pt x="111" y="335"/>
                </a:lnTo>
                <a:close/>
                <a:moveTo>
                  <a:pt x="37" y="260"/>
                </a:moveTo>
                <a:lnTo>
                  <a:pt x="37" y="298"/>
                </a:lnTo>
                <a:lnTo>
                  <a:pt x="781" y="298"/>
                </a:lnTo>
                <a:lnTo>
                  <a:pt x="781" y="260"/>
                </a:lnTo>
                <a:lnTo>
                  <a:pt x="37" y="260"/>
                </a:lnTo>
                <a:close/>
                <a:moveTo>
                  <a:pt x="410" y="40"/>
                </a:moveTo>
                <a:lnTo>
                  <a:pt x="88" y="223"/>
                </a:lnTo>
                <a:lnTo>
                  <a:pt x="730" y="223"/>
                </a:lnTo>
                <a:lnTo>
                  <a:pt x="410" y="40"/>
                </a:lnTo>
                <a:close/>
                <a:moveTo>
                  <a:pt x="410" y="0"/>
                </a:moveTo>
                <a:lnTo>
                  <a:pt x="414" y="1"/>
                </a:lnTo>
                <a:lnTo>
                  <a:pt x="419" y="2"/>
                </a:lnTo>
                <a:lnTo>
                  <a:pt x="419" y="2"/>
                </a:lnTo>
                <a:lnTo>
                  <a:pt x="809" y="226"/>
                </a:lnTo>
                <a:lnTo>
                  <a:pt x="809" y="226"/>
                </a:lnTo>
                <a:lnTo>
                  <a:pt x="813" y="229"/>
                </a:lnTo>
                <a:lnTo>
                  <a:pt x="817" y="233"/>
                </a:lnTo>
                <a:lnTo>
                  <a:pt x="818" y="236"/>
                </a:lnTo>
                <a:lnTo>
                  <a:pt x="819" y="242"/>
                </a:lnTo>
                <a:lnTo>
                  <a:pt x="819" y="316"/>
                </a:lnTo>
                <a:lnTo>
                  <a:pt x="818" y="322"/>
                </a:lnTo>
                <a:lnTo>
                  <a:pt x="815" y="327"/>
                </a:lnTo>
                <a:lnTo>
                  <a:pt x="812" y="331"/>
                </a:lnTo>
                <a:lnTo>
                  <a:pt x="806" y="333"/>
                </a:lnTo>
                <a:lnTo>
                  <a:pt x="800" y="335"/>
                </a:lnTo>
                <a:lnTo>
                  <a:pt x="745" y="335"/>
                </a:lnTo>
                <a:lnTo>
                  <a:pt x="745" y="670"/>
                </a:lnTo>
                <a:lnTo>
                  <a:pt x="763" y="670"/>
                </a:lnTo>
                <a:lnTo>
                  <a:pt x="768" y="671"/>
                </a:lnTo>
                <a:lnTo>
                  <a:pt x="774" y="674"/>
                </a:lnTo>
                <a:lnTo>
                  <a:pt x="778" y="678"/>
                </a:lnTo>
                <a:lnTo>
                  <a:pt x="780" y="683"/>
                </a:lnTo>
                <a:lnTo>
                  <a:pt x="780" y="683"/>
                </a:lnTo>
                <a:lnTo>
                  <a:pt x="818" y="794"/>
                </a:lnTo>
                <a:lnTo>
                  <a:pt x="818" y="794"/>
                </a:lnTo>
                <a:lnTo>
                  <a:pt x="818" y="797"/>
                </a:lnTo>
                <a:lnTo>
                  <a:pt x="819" y="801"/>
                </a:lnTo>
                <a:lnTo>
                  <a:pt x="818" y="806"/>
                </a:lnTo>
                <a:lnTo>
                  <a:pt x="815" y="811"/>
                </a:lnTo>
                <a:lnTo>
                  <a:pt x="812" y="815"/>
                </a:lnTo>
                <a:lnTo>
                  <a:pt x="806" y="818"/>
                </a:lnTo>
                <a:lnTo>
                  <a:pt x="800" y="819"/>
                </a:lnTo>
                <a:lnTo>
                  <a:pt x="19" y="819"/>
                </a:lnTo>
                <a:lnTo>
                  <a:pt x="12" y="818"/>
                </a:lnTo>
                <a:lnTo>
                  <a:pt x="7" y="815"/>
                </a:lnTo>
                <a:lnTo>
                  <a:pt x="3" y="811"/>
                </a:lnTo>
                <a:lnTo>
                  <a:pt x="0" y="806"/>
                </a:lnTo>
                <a:lnTo>
                  <a:pt x="0" y="801"/>
                </a:lnTo>
                <a:lnTo>
                  <a:pt x="0" y="797"/>
                </a:lnTo>
                <a:lnTo>
                  <a:pt x="2" y="794"/>
                </a:lnTo>
                <a:lnTo>
                  <a:pt x="0" y="794"/>
                </a:lnTo>
                <a:lnTo>
                  <a:pt x="38" y="683"/>
                </a:lnTo>
                <a:lnTo>
                  <a:pt x="38" y="683"/>
                </a:lnTo>
                <a:lnTo>
                  <a:pt x="41" y="678"/>
                </a:lnTo>
                <a:lnTo>
                  <a:pt x="45" y="674"/>
                </a:lnTo>
                <a:lnTo>
                  <a:pt x="50" y="671"/>
                </a:lnTo>
                <a:lnTo>
                  <a:pt x="55" y="670"/>
                </a:lnTo>
                <a:lnTo>
                  <a:pt x="75" y="670"/>
                </a:lnTo>
                <a:lnTo>
                  <a:pt x="75" y="335"/>
                </a:lnTo>
                <a:lnTo>
                  <a:pt x="19" y="335"/>
                </a:lnTo>
                <a:lnTo>
                  <a:pt x="12" y="333"/>
                </a:lnTo>
                <a:lnTo>
                  <a:pt x="7" y="331"/>
                </a:lnTo>
                <a:lnTo>
                  <a:pt x="3" y="327"/>
                </a:lnTo>
                <a:lnTo>
                  <a:pt x="0" y="322"/>
                </a:lnTo>
                <a:lnTo>
                  <a:pt x="0" y="316"/>
                </a:lnTo>
                <a:lnTo>
                  <a:pt x="0" y="242"/>
                </a:lnTo>
                <a:lnTo>
                  <a:pt x="0" y="236"/>
                </a:lnTo>
                <a:lnTo>
                  <a:pt x="3" y="233"/>
                </a:lnTo>
                <a:lnTo>
                  <a:pt x="6" y="229"/>
                </a:lnTo>
                <a:lnTo>
                  <a:pt x="9" y="226"/>
                </a:lnTo>
                <a:lnTo>
                  <a:pt x="9" y="226"/>
                </a:lnTo>
                <a:lnTo>
                  <a:pt x="401" y="2"/>
                </a:lnTo>
                <a:lnTo>
                  <a:pt x="401" y="2"/>
                </a:lnTo>
                <a:lnTo>
                  <a:pt x="405" y="1"/>
                </a:lnTo>
                <a:lnTo>
                  <a:pt x="41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09" name="Freeform 6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07592" y="5756802"/>
            <a:ext cx="445026" cy="364578"/>
          </a:xfrm>
          <a:custGeom>
            <a:avLst/>
            <a:gdLst>
              <a:gd name="T0" fmla="*/ 403 w 780"/>
              <a:gd name="T1" fmla="*/ 463 h 639"/>
              <a:gd name="T2" fmla="*/ 423 w 780"/>
              <a:gd name="T3" fmla="*/ 483 h 639"/>
              <a:gd name="T4" fmla="*/ 423 w 780"/>
              <a:gd name="T5" fmla="*/ 511 h 639"/>
              <a:gd name="T6" fmla="*/ 403 w 780"/>
              <a:gd name="T7" fmla="*/ 529 h 639"/>
              <a:gd name="T8" fmla="*/ 376 w 780"/>
              <a:gd name="T9" fmla="*/ 529 h 639"/>
              <a:gd name="T10" fmla="*/ 357 w 780"/>
              <a:gd name="T11" fmla="*/ 511 h 639"/>
              <a:gd name="T12" fmla="*/ 357 w 780"/>
              <a:gd name="T13" fmla="*/ 483 h 639"/>
              <a:gd name="T14" fmla="*/ 376 w 780"/>
              <a:gd name="T15" fmla="*/ 463 h 639"/>
              <a:gd name="T16" fmla="*/ 390 w 780"/>
              <a:gd name="T17" fmla="*/ 178 h 639"/>
              <a:gd name="T18" fmla="*/ 415 w 780"/>
              <a:gd name="T19" fmla="*/ 187 h 639"/>
              <a:gd name="T20" fmla="*/ 425 w 780"/>
              <a:gd name="T21" fmla="*/ 213 h 639"/>
              <a:gd name="T22" fmla="*/ 407 w 780"/>
              <a:gd name="T23" fmla="*/ 414 h 639"/>
              <a:gd name="T24" fmla="*/ 401 w 780"/>
              <a:gd name="T25" fmla="*/ 423 h 639"/>
              <a:gd name="T26" fmla="*/ 390 w 780"/>
              <a:gd name="T27" fmla="*/ 425 h 639"/>
              <a:gd name="T28" fmla="*/ 380 w 780"/>
              <a:gd name="T29" fmla="*/ 423 h 639"/>
              <a:gd name="T30" fmla="*/ 373 w 780"/>
              <a:gd name="T31" fmla="*/ 414 h 639"/>
              <a:gd name="T32" fmla="*/ 355 w 780"/>
              <a:gd name="T33" fmla="*/ 213 h 639"/>
              <a:gd name="T34" fmla="*/ 365 w 780"/>
              <a:gd name="T35" fmla="*/ 187 h 639"/>
              <a:gd name="T36" fmla="*/ 390 w 780"/>
              <a:gd name="T37" fmla="*/ 178 h 639"/>
              <a:gd name="T38" fmla="*/ 377 w 780"/>
              <a:gd name="T39" fmla="*/ 38 h 639"/>
              <a:gd name="T40" fmla="*/ 361 w 780"/>
              <a:gd name="T41" fmla="*/ 50 h 639"/>
              <a:gd name="T42" fmla="*/ 357 w 780"/>
              <a:gd name="T43" fmla="*/ 55 h 639"/>
              <a:gd name="T44" fmla="*/ 38 w 780"/>
              <a:gd name="T45" fmla="*/ 552 h 639"/>
              <a:gd name="T46" fmla="*/ 38 w 780"/>
              <a:gd name="T47" fmla="*/ 554 h 639"/>
              <a:gd name="T48" fmla="*/ 37 w 780"/>
              <a:gd name="T49" fmla="*/ 559 h 639"/>
              <a:gd name="T50" fmla="*/ 35 w 780"/>
              <a:gd name="T51" fmla="*/ 567 h 639"/>
              <a:gd name="T52" fmla="*/ 46 w 780"/>
              <a:gd name="T53" fmla="*/ 593 h 639"/>
              <a:gd name="T54" fmla="*/ 71 w 780"/>
              <a:gd name="T55" fmla="*/ 603 h 639"/>
              <a:gd name="T56" fmla="*/ 723 w 780"/>
              <a:gd name="T57" fmla="*/ 600 h 639"/>
              <a:gd name="T58" fmla="*/ 742 w 780"/>
              <a:gd name="T59" fmla="*/ 581 h 639"/>
              <a:gd name="T60" fmla="*/ 744 w 780"/>
              <a:gd name="T61" fmla="*/ 562 h 639"/>
              <a:gd name="T62" fmla="*/ 744 w 780"/>
              <a:gd name="T63" fmla="*/ 555 h 639"/>
              <a:gd name="T64" fmla="*/ 741 w 780"/>
              <a:gd name="T65" fmla="*/ 552 h 639"/>
              <a:gd name="T66" fmla="*/ 420 w 780"/>
              <a:gd name="T67" fmla="*/ 54 h 639"/>
              <a:gd name="T68" fmla="*/ 419 w 780"/>
              <a:gd name="T69" fmla="*/ 51 h 639"/>
              <a:gd name="T70" fmla="*/ 412 w 780"/>
              <a:gd name="T71" fmla="*/ 43 h 639"/>
              <a:gd name="T72" fmla="*/ 390 w 780"/>
              <a:gd name="T73" fmla="*/ 35 h 639"/>
              <a:gd name="T74" fmla="*/ 407 w 780"/>
              <a:gd name="T75" fmla="*/ 3 h 639"/>
              <a:gd name="T76" fmla="*/ 433 w 780"/>
              <a:gd name="T77" fmla="*/ 14 h 639"/>
              <a:gd name="T78" fmla="*/ 448 w 780"/>
              <a:gd name="T79" fmla="*/ 29 h 639"/>
              <a:gd name="T80" fmla="*/ 452 w 780"/>
              <a:gd name="T81" fmla="*/ 37 h 639"/>
              <a:gd name="T82" fmla="*/ 772 w 780"/>
              <a:gd name="T83" fmla="*/ 534 h 639"/>
              <a:gd name="T84" fmla="*/ 779 w 780"/>
              <a:gd name="T85" fmla="*/ 551 h 639"/>
              <a:gd name="T86" fmla="*/ 776 w 780"/>
              <a:gd name="T87" fmla="*/ 590 h 639"/>
              <a:gd name="T88" fmla="*/ 751 w 780"/>
              <a:gd name="T89" fmla="*/ 624 h 639"/>
              <a:gd name="T90" fmla="*/ 709 w 780"/>
              <a:gd name="T91" fmla="*/ 639 h 639"/>
              <a:gd name="T92" fmla="*/ 48 w 780"/>
              <a:gd name="T93" fmla="*/ 635 h 639"/>
              <a:gd name="T94" fmla="*/ 13 w 780"/>
              <a:gd name="T95" fmla="*/ 609 h 639"/>
              <a:gd name="T96" fmla="*/ 0 w 780"/>
              <a:gd name="T97" fmla="*/ 567 h 639"/>
              <a:gd name="T98" fmla="*/ 4 w 780"/>
              <a:gd name="T99" fmla="*/ 542 h 639"/>
              <a:gd name="T100" fmla="*/ 9 w 780"/>
              <a:gd name="T101" fmla="*/ 533 h 639"/>
              <a:gd name="T102" fmla="*/ 330 w 780"/>
              <a:gd name="T103" fmla="*/ 34 h 639"/>
              <a:gd name="T104" fmla="*/ 343 w 780"/>
              <a:gd name="T105" fmla="*/ 18 h 639"/>
              <a:gd name="T106" fmla="*/ 370 w 780"/>
              <a:gd name="T107" fmla="*/ 3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80" h="639">
                <a:moveTo>
                  <a:pt x="390" y="461"/>
                </a:moveTo>
                <a:lnTo>
                  <a:pt x="403" y="463"/>
                </a:lnTo>
                <a:lnTo>
                  <a:pt x="415" y="471"/>
                </a:lnTo>
                <a:lnTo>
                  <a:pt x="423" y="483"/>
                </a:lnTo>
                <a:lnTo>
                  <a:pt x="425" y="496"/>
                </a:lnTo>
                <a:lnTo>
                  <a:pt x="423" y="511"/>
                </a:lnTo>
                <a:lnTo>
                  <a:pt x="415" y="521"/>
                </a:lnTo>
                <a:lnTo>
                  <a:pt x="403" y="529"/>
                </a:lnTo>
                <a:lnTo>
                  <a:pt x="390" y="531"/>
                </a:lnTo>
                <a:lnTo>
                  <a:pt x="376" y="529"/>
                </a:lnTo>
                <a:lnTo>
                  <a:pt x="365" y="521"/>
                </a:lnTo>
                <a:lnTo>
                  <a:pt x="357" y="511"/>
                </a:lnTo>
                <a:lnTo>
                  <a:pt x="355" y="496"/>
                </a:lnTo>
                <a:lnTo>
                  <a:pt x="357" y="483"/>
                </a:lnTo>
                <a:lnTo>
                  <a:pt x="365" y="471"/>
                </a:lnTo>
                <a:lnTo>
                  <a:pt x="376" y="463"/>
                </a:lnTo>
                <a:lnTo>
                  <a:pt x="390" y="461"/>
                </a:lnTo>
                <a:close/>
                <a:moveTo>
                  <a:pt x="390" y="178"/>
                </a:moveTo>
                <a:lnTo>
                  <a:pt x="403" y="181"/>
                </a:lnTo>
                <a:lnTo>
                  <a:pt x="415" y="187"/>
                </a:lnTo>
                <a:lnTo>
                  <a:pt x="423" y="199"/>
                </a:lnTo>
                <a:lnTo>
                  <a:pt x="425" y="213"/>
                </a:lnTo>
                <a:lnTo>
                  <a:pt x="407" y="408"/>
                </a:lnTo>
                <a:lnTo>
                  <a:pt x="407" y="414"/>
                </a:lnTo>
                <a:lnTo>
                  <a:pt x="404" y="419"/>
                </a:lnTo>
                <a:lnTo>
                  <a:pt x="401" y="423"/>
                </a:lnTo>
                <a:lnTo>
                  <a:pt x="395" y="424"/>
                </a:lnTo>
                <a:lnTo>
                  <a:pt x="390" y="425"/>
                </a:lnTo>
                <a:lnTo>
                  <a:pt x="385" y="424"/>
                </a:lnTo>
                <a:lnTo>
                  <a:pt x="380" y="423"/>
                </a:lnTo>
                <a:lnTo>
                  <a:pt x="376" y="419"/>
                </a:lnTo>
                <a:lnTo>
                  <a:pt x="373" y="414"/>
                </a:lnTo>
                <a:lnTo>
                  <a:pt x="372" y="408"/>
                </a:lnTo>
                <a:lnTo>
                  <a:pt x="355" y="213"/>
                </a:lnTo>
                <a:lnTo>
                  <a:pt x="357" y="199"/>
                </a:lnTo>
                <a:lnTo>
                  <a:pt x="365" y="187"/>
                </a:lnTo>
                <a:lnTo>
                  <a:pt x="376" y="181"/>
                </a:lnTo>
                <a:lnTo>
                  <a:pt x="390" y="178"/>
                </a:lnTo>
                <a:close/>
                <a:moveTo>
                  <a:pt x="390" y="35"/>
                </a:moveTo>
                <a:lnTo>
                  <a:pt x="377" y="38"/>
                </a:lnTo>
                <a:lnTo>
                  <a:pt x="367" y="45"/>
                </a:lnTo>
                <a:lnTo>
                  <a:pt x="361" y="50"/>
                </a:lnTo>
                <a:lnTo>
                  <a:pt x="360" y="52"/>
                </a:lnTo>
                <a:lnTo>
                  <a:pt x="357" y="55"/>
                </a:lnTo>
                <a:lnTo>
                  <a:pt x="39" y="552"/>
                </a:lnTo>
                <a:lnTo>
                  <a:pt x="38" y="552"/>
                </a:lnTo>
                <a:lnTo>
                  <a:pt x="38" y="554"/>
                </a:lnTo>
                <a:lnTo>
                  <a:pt x="38" y="554"/>
                </a:lnTo>
                <a:lnTo>
                  <a:pt x="37" y="555"/>
                </a:lnTo>
                <a:lnTo>
                  <a:pt x="37" y="559"/>
                </a:lnTo>
                <a:lnTo>
                  <a:pt x="35" y="563"/>
                </a:lnTo>
                <a:lnTo>
                  <a:pt x="35" y="567"/>
                </a:lnTo>
                <a:lnTo>
                  <a:pt x="38" y="581"/>
                </a:lnTo>
                <a:lnTo>
                  <a:pt x="46" y="593"/>
                </a:lnTo>
                <a:lnTo>
                  <a:pt x="58" y="600"/>
                </a:lnTo>
                <a:lnTo>
                  <a:pt x="71" y="603"/>
                </a:lnTo>
                <a:lnTo>
                  <a:pt x="709" y="603"/>
                </a:lnTo>
                <a:lnTo>
                  <a:pt x="723" y="600"/>
                </a:lnTo>
                <a:lnTo>
                  <a:pt x="734" y="593"/>
                </a:lnTo>
                <a:lnTo>
                  <a:pt x="742" y="581"/>
                </a:lnTo>
                <a:lnTo>
                  <a:pt x="745" y="567"/>
                </a:lnTo>
                <a:lnTo>
                  <a:pt x="744" y="562"/>
                </a:lnTo>
                <a:lnTo>
                  <a:pt x="744" y="558"/>
                </a:lnTo>
                <a:lnTo>
                  <a:pt x="744" y="555"/>
                </a:lnTo>
                <a:lnTo>
                  <a:pt x="742" y="554"/>
                </a:lnTo>
                <a:lnTo>
                  <a:pt x="741" y="552"/>
                </a:lnTo>
                <a:lnTo>
                  <a:pt x="421" y="55"/>
                </a:lnTo>
                <a:lnTo>
                  <a:pt x="420" y="54"/>
                </a:lnTo>
                <a:lnTo>
                  <a:pt x="420" y="52"/>
                </a:lnTo>
                <a:lnTo>
                  <a:pt x="419" y="51"/>
                </a:lnTo>
                <a:lnTo>
                  <a:pt x="418" y="47"/>
                </a:lnTo>
                <a:lnTo>
                  <a:pt x="412" y="43"/>
                </a:lnTo>
                <a:lnTo>
                  <a:pt x="403" y="38"/>
                </a:lnTo>
                <a:lnTo>
                  <a:pt x="390" y="35"/>
                </a:lnTo>
                <a:close/>
                <a:moveTo>
                  <a:pt x="390" y="0"/>
                </a:moveTo>
                <a:lnTo>
                  <a:pt x="407" y="3"/>
                </a:lnTo>
                <a:lnTo>
                  <a:pt x="421" y="8"/>
                </a:lnTo>
                <a:lnTo>
                  <a:pt x="433" y="14"/>
                </a:lnTo>
                <a:lnTo>
                  <a:pt x="441" y="22"/>
                </a:lnTo>
                <a:lnTo>
                  <a:pt x="448" y="29"/>
                </a:lnTo>
                <a:lnTo>
                  <a:pt x="450" y="34"/>
                </a:lnTo>
                <a:lnTo>
                  <a:pt x="452" y="37"/>
                </a:lnTo>
                <a:lnTo>
                  <a:pt x="771" y="533"/>
                </a:lnTo>
                <a:lnTo>
                  <a:pt x="772" y="534"/>
                </a:lnTo>
                <a:lnTo>
                  <a:pt x="775" y="541"/>
                </a:lnTo>
                <a:lnTo>
                  <a:pt x="779" y="551"/>
                </a:lnTo>
                <a:lnTo>
                  <a:pt x="780" y="567"/>
                </a:lnTo>
                <a:lnTo>
                  <a:pt x="776" y="590"/>
                </a:lnTo>
                <a:lnTo>
                  <a:pt x="766" y="609"/>
                </a:lnTo>
                <a:lnTo>
                  <a:pt x="751" y="624"/>
                </a:lnTo>
                <a:lnTo>
                  <a:pt x="732" y="635"/>
                </a:lnTo>
                <a:lnTo>
                  <a:pt x="709" y="639"/>
                </a:lnTo>
                <a:lnTo>
                  <a:pt x="71" y="639"/>
                </a:lnTo>
                <a:lnTo>
                  <a:pt x="48" y="635"/>
                </a:lnTo>
                <a:lnTo>
                  <a:pt x="29" y="624"/>
                </a:lnTo>
                <a:lnTo>
                  <a:pt x="13" y="609"/>
                </a:lnTo>
                <a:lnTo>
                  <a:pt x="4" y="590"/>
                </a:lnTo>
                <a:lnTo>
                  <a:pt x="0" y="567"/>
                </a:lnTo>
                <a:lnTo>
                  <a:pt x="1" y="552"/>
                </a:lnTo>
                <a:lnTo>
                  <a:pt x="4" y="542"/>
                </a:lnTo>
                <a:lnTo>
                  <a:pt x="8" y="535"/>
                </a:lnTo>
                <a:lnTo>
                  <a:pt x="9" y="533"/>
                </a:lnTo>
                <a:lnTo>
                  <a:pt x="329" y="37"/>
                </a:lnTo>
                <a:lnTo>
                  <a:pt x="330" y="34"/>
                </a:lnTo>
                <a:lnTo>
                  <a:pt x="335" y="27"/>
                </a:lnTo>
                <a:lnTo>
                  <a:pt x="343" y="18"/>
                </a:lnTo>
                <a:lnTo>
                  <a:pt x="355" y="9"/>
                </a:lnTo>
                <a:lnTo>
                  <a:pt x="370" y="3"/>
                </a:lnTo>
                <a:lnTo>
                  <a:pt x="39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10" name="Freeform 6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828647" y="5716295"/>
            <a:ext cx="364008" cy="445595"/>
          </a:xfrm>
          <a:custGeom>
            <a:avLst/>
            <a:gdLst>
              <a:gd name="T0" fmla="*/ 197 w 638"/>
              <a:gd name="T1" fmla="*/ 216 h 781"/>
              <a:gd name="T2" fmla="*/ 205 w 638"/>
              <a:gd name="T3" fmla="*/ 231 h 781"/>
              <a:gd name="T4" fmla="*/ 227 w 638"/>
              <a:gd name="T5" fmla="*/ 667 h 781"/>
              <a:gd name="T6" fmla="*/ 214 w 638"/>
              <a:gd name="T7" fmla="*/ 674 h 781"/>
              <a:gd name="T8" fmla="*/ 198 w 638"/>
              <a:gd name="T9" fmla="*/ 667 h 781"/>
              <a:gd name="T10" fmla="*/ 169 w 638"/>
              <a:gd name="T11" fmla="*/ 232 h 781"/>
              <a:gd name="T12" fmla="*/ 176 w 638"/>
              <a:gd name="T13" fmla="*/ 218 h 781"/>
              <a:gd name="T14" fmla="*/ 452 w 638"/>
              <a:gd name="T15" fmla="*/ 214 h 781"/>
              <a:gd name="T16" fmla="*/ 465 w 638"/>
              <a:gd name="T17" fmla="*/ 222 h 781"/>
              <a:gd name="T18" fmla="*/ 443 w 638"/>
              <a:gd name="T19" fmla="*/ 656 h 781"/>
              <a:gd name="T20" fmla="*/ 435 w 638"/>
              <a:gd name="T21" fmla="*/ 671 h 781"/>
              <a:gd name="T22" fmla="*/ 419 w 638"/>
              <a:gd name="T23" fmla="*/ 673 h 781"/>
              <a:gd name="T24" fmla="*/ 409 w 638"/>
              <a:gd name="T25" fmla="*/ 661 h 781"/>
              <a:gd name="T26" fmla="*/ 435 w 638"/>
              <a:gd name="T27" fmla="*/ 225 h 781"/>
              <a:gd name="T28" fmla="*/ 445 w 638"/>
              <a:gd name="T29" fmla="*/ 214 h 781"/>
              <a:gd name="T30" fmla="*/ 325 w 638"/>
              <a:gd name="T31" fmla="*/ 214 h 781"/>
              <a:gd name="T32" fmla="*/ 335 w 638"/>
              <a:gd name="T33" fmla="*/ 225 h 781"/>
              <a:gd name="T34" fmla="*/ 335 w 638"/>
              <a:gd name="T35" fmla="*/ 661 h 781"/>
              <a:gd name="T36" fmla="*/ 325 w 638"/>
              <a:gd name="T37" fmla="*/ 673 h 781"/>
              <a:gd name="T38" fmla="*/ 308 w 638"/>
              <a:gd name="T39" fmla="*/ 671 h 781"/>
              <a:gd name="T40" fmla="*/ 301 w 638"/>
              <a:gd name="T41" fmla="*/ 656 h 781"/>
              <a:gd name="T42" fmla="*/ 304 w 638"/>
              <a:gd name="T43" fmla="*/ 220 h 781"/>
              <a:gd name="T44" fmla="*/ 318 w 638"/>
              <a:gd name="T45" fmla="*/ 212 h 781"/>
              <a:gd name="T46" fmla="*/ 127 w 638"/>
              <a:gd name="T47" fmla="*/ 723 h 781"/>
              <a:gd name="T48" fmla="*/ 159 w 638"/>
              <a:gd name="T49" fmla="*/ 745 h 781"/>
              <a:gd name="T50" fmla="*/ 503 w 638"/>
              <a:gd name="T51" fmla="*/ 735 h 781"/>
              <a:gd name="T52" fmla="*/ 549 w 638"/>
              <a:gd name="T53" fmla="*/ 142 h 781"/>
              <a:gd name="T54" fmla="*/ 231 w 638"/>
              <a:gd name="T55" fmla="*/ 106 h 781"/>
              <a:gd name="T56" fmla="*/ 231 w 638"/>
              <a:gd name="T57" fmla="*/ 36 h 781"/>
              <a:gd name="T58" fmla="*/ 422 w 638"/>
              <a:gd name="T59" fmla="*/ 3 h 781"/>
              <a:gd name="T60" fmla="*/ 443 w 638"/>
              <a:gd name="T61" fmla="*/ 36 h 781"/>
              <a:gd name="T62" fmla="*/ 626 w 638"/>
              <a:gd name="T63" fmla="*/ 108 h 781"/>
              <a:gd name="T64" fmla="*/ 636 w 638"/>
              <a:gd name="T65" fmla="*/ 118 h 781"/>
              <a:gd name="T66" fmla="*/ 635 w 638"/>
              <a:gd name="T67" fmla="*/ 135 h 781"/>
              <a:gd name="T68" fmla="*/ 621 w 638"/>
              <a:gd name="T69" fmla="*/ 142 h 781"/>
              <a:gd name="T70" fmla="*/ 545 w 638"/>
              <a:gd name="T71" fmla="*/ 728 h 781"/>
              <a:gd name="T72" fmla="*/ 512 w 638"/>
              <a:gd name="T73" fmla="*/ 770 h 781"/>
              <a:gd name="T74" fmla="*/ 159 w 638"/>
              <a:gd name="T75" fmla="*/ 781 h 781"/>
              <a:gd name="T76" fmla="*/ 112 w 638"/>
              <a:gd name="T77" fmla="*/ 760 h 781"/>
              <a:gd name="T78" fmla="*/ 88 w 638"/>
              <a:gd name="T79" fmla="*/ 710 h 781"/>
              <a:gd name="T80" fmla="*/ 12 w 638"/>
              <a:gd name="T81" fmla="*/ 142 h 781"/>
              <a:gd name="T82" fmla="*/ 0 w 638"/>
              <a:gd name="T83" fmla="*/ 130 h 781"/>
              <a:gd name="T84" fmla="*/ 3 w 638"/>
              <a:gd name="T85" fmla="*/ 114 h 781"/>
              <a:gd name="T86" fmla="*/ 17 w 638"/>
              <a:gd name="T87" fmla="*/ 106 h 781"/>
              <a:gd name="T88" fmla="*/ 198 w 638"/>
              <a:gd name="T89" fmla="*/ 21 h 781"/>
              <a:gd name="T90" fmla="*/ 231 w 638"/>
              <a:gd name="T91"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38" h="781">
                <a:moveTo>
                  <a:pt x="186" y="214"/>
                </a:moveTo>
                <a:lnTo>
                  <a:pt x="191" y="214"/>
                </a:lnTo>
                <a:lnTo>
                  <a:pt x="197" y="216"/>
                </a:lnTo>
                <a:lnTo>
                  <a:pt x="201" y="220"/>
                </a:lnTo>
                <a:lnTo>
                  <a:pt x="203" y="225"/>
                </a:lnTo>
                <a:lnTo>
                  <a:pt x="205" y="231"/>
                </a:lnTo>
                <a:lnTo>
                  <a:pt x="231" y="655"/>
                </a:lnTo>
                <a:lnTo>
                  <a:pt x="229" y="661"/>
                </a:lnTo>
                <a:lnTo>
                  <a:pt x="227" y="667"/>
                </a:lnTo>
                <a:lnTo>
                  <a:pt x="224" y="671"/>
                </a:lnTo>
                <a:lnTo>
                  <a:pt x="219" y="673"/>
                </a:lnTo>
                <a:lnTo>
                  <a:pt x="214" y="674"/>
                </a:lnTo>
                <a:lnTo>
                  <a:pt x="207" y="673"/>
                </a:lnTo>
                <a:lnTo>
                  <a:pt x="203" y="671"/>
                </a:lnTo>
                <a:lnTo>
                  <a:pt x="198" y="667"/>
                </a:lnTo>
                <a:lnTo>
                  <a:pt x="195" y="663"/>
                </a:lnTo>
                <a:lnTo>
                  <a:pt x="195" y="657"/>
                </a:lnTo>
                <a:lnTo>
                  <a:pt x="169" y="232"/>
                </a:lnTo>
                <a:lnTo>
                  <a:pt x="169" y="227"/>
                </a:lnTo>
                <a:lnTo>
                  <a:pt x="172" y="222"/>
                </a:lnTo>
                <a:lnTo>
                  <a:pt x="176" y="218"/>
                </a:lnTo>
                <a:lnTo>
                  <a:pt x="180" y="215"/>
                </a:lnTo>
                <a:lnTo>
                  <a:pt x="186" y="214"/>
                </a:lnTo>
                <a:close/>
                <a:moveTo>
                  <a:pt x="452" y="214"/>
                </a:moveTo>
                <a:lnTo>
                  <a:pt x="457" y="215"/>
                </a:lnTo>
                <a:lnTo>
                  <a:pt x="462" y="218"/>
                </a:lnTo>
                <a:lnTo>
                  <a:pt x="465" y="222"/>
                </a:lnTo>
                <a:lnTo>
                  <a:pt x="468" y="227"/>
                </a:lnTo>
                <a:lnTo>
                  <a:pt x="469" y="232"/>
                </a:lnTo>
                <a:lnTo>
                  <a:pt x="443" y="656"/>
                </a:lnTo>
                <a:lnTo>
                  <a:pt x="441" y="663"/>
                </a:lnTo>
                <a:lnTo>
                  <a:pt x="439" y="667"/>
                </a:lnTo>
                <a:lnTo>
                  <a:pt x="435" y="671"/>
                </a:lnTo>
                <a:lnTo>
                  <a:pt x="430" y="673"/>
                </a:lnTo>
                <a:lnTo>
                  <a:pt x="424" y="674"/>
                </a:lnTo>
                <a:lnTo>
                  <a:pt x="419" y="673"/>
                </a:lnTo>
                <a:lnTo>
                  <a:pt x="414" y="671"/>
                </a:lnTo>
                <a:lnTo>
                  <a:pt x="410" y="667"/>
                </a:lnTo>
                <a:lnTo>
                  <a:pt x="409" y="661"/>
                </a:lnTo>
                <a:lnTo>
                  <a:pt x="407" y="656"/>
                </a:lnTo>
                <a:lnTo>
                  <a:pt x="434" y="231"/>
                </a:lnTo>
                <a:lnTo>
                  <a:pt x="435" y="225"/>
                </a:lnTo>
                <a:lnTo>
                  <a:pt x="438" y="220"/>
                </a:lnTo>
                <a:lnTo>
                  <a:pt x="441" y="216"/>
                </a:lnTo>
                <a:lnTo>
                  <a:pt x="445" y="214"/>
                </a:lnTo>
                <a:lnTo>
                  <a:pt x="452" y="214"/>
                </a:lnTo>
                <a:close/>
                <a:moveTo>
                  <a:pt x="318" y="212"/>
                </a:moveTo>
                <a:lnTo>
                  <a:pt x="325" y="214"/>
                </a:lnTo>
                <a:lnTo>
                  <a:pt x="329" y="216"/>
                </a:lnTo>
                <a:lnTo>
                  <a:pt x="333" y="220"/>
                </a:lnTo>
                <a:lnTo>
                  <a:pt x="335" y="225"/>
                </a:lnTo>
                <a:lnTo>
                  <a:pt x="337" y="231"/>
                </a:lnTo>
                <a:lnTo>
                  <a:pt x="337" y="656"/>
                </a:lnTo>
                <a:lnTo>
                  <a:pt x="335" y="661"/>
                </a:lnTo>
                <a:lnTo>
                  <a:pt x="333" y="667"/>
                </a:lnTo>
                <a:lnTo>
                  <a:pt x="329" y="671"/>
                </a:lnTo>
                <a:lnTo>
                  <a:pt x="325" y="673"/>
                </a:lnTo>
                <a:lnTo>
                  <a:pt x="318" y="674"/>
                </a:lnTo>
                <a:lnTo>
                  <a:pt x="313" y="673"/>
                </a:lnTo>
                <a:lnTo>
                  <a:pt x="308" y="671"/>
                </a:lnTo>
                <a:lnTo>
                  <a:pt x="304" y="667"/>
                </a:lnTo>
                <a:lnTo>
                  <a:pt x="303" y="661"/>
                </a:lnTo>
                <a:lnTo>
                  <a:pt x="301" y="656"/>
                </a:lnTo>
                <a:lnTo>
                  <a:pt x="301" y="231"/>
                </a:lnTo>
                <a:lnTo>
                  <a:pt x="303" y="225"/>
                </a:lnTo>
                <a:lnTo>
                  <a:pt x="304" y="220"/>
                </a:lnTo>
                <a:lnTo>
                  <a:pt x="308" y="216"/>
                </a:lnTo>
                <a:lnTo>
                  <a:pt x="313" y="214"/>
                </a:lnTo>
                <a:lnTo>
                  <a:pt x="318" y="212"/>
                </a:lnTo>
                <a:close/>
                <a:moveTo>
                  <a:pt x="88" y="142"/>
                </a:moveTo>
                <a:lnTo>
                  <a:pt x="123" y="710"/>
                </a:lnTo>
                <a:lnTo>
                  <a:pt x="127" y="723"/>
                </a:lnTo>
                <a:lnTo>
                  <a:pt x="135" y="735"/>
                </a:lnTo>
                <a:lnTo>
                  <a:pt x="146" y="743"/>
                </a:lnTo>
                <a:lnTo>
                  <a:pt x="159" y="745"/>
                </a:lnTo>
                <a:lnTo>
                  <a:pt x="478" y="745"/>
                </a:lnTo>
                <a:lnTo>
                  <a:pt x="492" y="741"/>
                </a:lnTo>
                <a:lnTo>
                  <a:pt x="503" y="735"/>
                </a:lnTo>
                <a:lnTo>
                  <a:pt x="509" y="723"/>
                </a:lnTo>
                <a:lnTo>
                  <a:pt x="513" y="710"/>
                </a:lnTo>
                <a:lnTo>
                  <a:pt x="549" y="142"/>
                </a:lnTo>
                <a:lnTo>
                  <a:pt x="88" y="142"/>
                </a:lnTo>
                <a:close/>
                <a:moveTo>
                  <a:pt x="231" y="36"/>
                </a:moveTo>
                <a:lnTo>
                  <a:pt x="231" y="106"/>
                </a:lnTo>
                <a:lnTo>
                  <a:pt x="407" y="106"/>
                </a:lnTo>
                <a:lnTo>
                  <a:pt x="407" y="36"/>
                </a:lnTo>
                <a:lnTo>
                  <a:pt x="231" y="36"/>
                </a:lnTo>
                <a:close/>
                <a:moveTo>
                  <a:pt x="231" y="0"/>
                </a:moveTo>
                <a:lnTo>
                  <a:pt x="407" y="0"/>
                </a:lnTo>
                <a:lnTo>
                  <a:pt x="422" y="3"/>
                </a:lnTo>
                <a:lnTo>
                  <a:pt x="432" y="11"/>
                </a:lnTo>
                <a:lnTo>
                  <a:pt x="440" y="21"/>
                </a:lnTo>
                <a:lnTo>
                  <a:pt x="443" y="36"/>
                </a:lnTo>
                <a:lnTo>
                  <a:pt x="443" y="106"/>
                </a:lnTo>
                <a:lnTo>
                  <a:pt x="621" y="106"/>
                </a:lnTo>
                <a:lnTo>
                  <a:pt x="626" y="108"/>
                </a:lnTo>
                <a:lnTo>
                  <a:pt x="631" y="110"/>
                </a:lnTo>
                <a:lnTo>
                  <a:pt x="635" y="114"/>
                </a:lnTo>
                <a:lnTo>
                  <a:pt x="636" y="118"/>
                </a:lnTo>
                <a:lnTo>
                  <a:pt x="638" y="125"/>
                </a:lnTo>
                <a:lnTo>
                  <a:pt x="636" y="130"/>
                </a:lnTo>
                <a:lnTo>
                  <a:pt x="635" y="135"/>
                </a:lnTo>
                <a:lnTo>
                  <a:pt x="631" y="139"/>
                </a:lnTo>
                <a:lnTo>
                  <a:pt x="626" y="142"/>
                </a:lnTo>
                <a:lnTo>
                  <a:pt x="621" y="142"/>
                </a:lnTo>
                <a:lnTo>
                  <a:pt x="584" y="142"/>
                </a:lnTo>
                <a:lnTo>
                  <a:pt x="549" y="710"/>
                </a:lnTo>
                <a:lnTo>
                  <a:pt x="545" y="728"/>
                </a:lnTo>
                <a:lnTo>
                  <a:pt x="537" y="745"/>
                </a:lnTo>
                <a:lnTo>
                  <a:pt x="527" y="760"/>
                </a:lnTo>
                <a:lnTo>
                  <a:pt x="512" y="770"/>
                </a:lnTo>
                <a:lnTo>
                  <a:pt x="496" y="778"/>
                </a:lnTo>
                <a:lnTo>
                  <a:pt x="478" y="781"/>
                </a:lnTo>
                <a:lnTo>
                  <a:pt x="159" y="781"/>
                </a:lnTo>
                <a:lnTo>
                  <a:pt x="140" y="778"/>
                </a:lnTo>
                <a:lnTo>
                  <a:pt x="125" y="770"/>
                </a:lnTo>
                <a:lnTo>
                  <a:pt x="112" y="760"/>
                </a:lnTo>
                <a:lnTo>
                  <a:pt x="101" y="745"/>
                </a:lnTo>
                <a:lnTo>
                  <a:pt x="93" y="728"/>
                </a:lnTo>
                <a:lnTo>
                  <a:pt x="88" y="710"/>
                </a:lnTo>
                <a:lnTo>
                  <a:pt x="53" y="142"/>
                </a:lnTo>
                <a:lnTo>
                  <a:pt x="17" y="142"/>
                </a:lnTo>
                <a:lnTo>
                  <a:pt x="12" y="142"/>
                </a:lnTo>
                <a:lnTo>
                  <a:pt x="7" y="139"/>
                </a:lnTo>
                <a:lnTo>
                  <a:pt x="3" y="135"/>
                </a:lnTo>
                <a:lnTo>
                  <a:pt x="0" y="130"/>
                </a:lnTo>
                <a:lnTo>
                  <a:pt x="0" y="125"/>
                </a:lnTo>
                <a:lnTo>
                  <a:pt x="0" y="118"/>
                </a:lnTo>
                <a:lnTo>
                  <a:pt x="3" y="114"/>
                </a:lnTo>
                <a:lnTo>
                  <a:pt x="7" y="110"/>
                </a:lnTo>
                <a:lnTo>
                  <a:pt x="12" y="108"/>
                </a:lnTo>
                <a:lnTo>
                  <a:pt x="17" y="106"/>
                </a:lnTo>
                <a:lnTo>
                  <a:pt x="195" y="106"/>
                </a:lnTo>
                <a:lnTo>
                  <a:pt x="195" y="36"/>
                </a:lnTo>
                <a:lnTo>
                  <a:pt x="198" y="21"/>
                </a:lnTo>
                <a:lnTo>
                  <a:pt x="205" y="11"/>
                </a:lnTo>
                <a:lnTo>
                  <a:pt x="216" y="3"/>
                </a:lnTo>
                <a:lnTo>
                  <a:pt x="231"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11" name="Freeform 6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68686" y="5716295"/>
            <a:ext cx="303531" cy="445595"/>
          </a:xfrm>
          <a:custGeom>
            <a:avLst/>
            <a:gdLst>
              <a:gd name="T0" fmla="*/ 143 w 532"/>
              <a:gd name="T1" fmla="*/ 216 h 781"/>
              <a:gd name="T2" fmla="*/ 151 w 532"/>
              <a:gd name="T3" fmla="*/ 231 h 781"/>
              <a:gd name="T4" fmla="*/ 174 w 532"/>
              <a:gd name="T5" fmla="*/ 667 h 781"/>
              <a:gd name="T6" fmla="*/ 160 w 532"/>
              <a:gd name="T7" fmla="*/ 674 h 781"/>
              <a:gd name="T8" fmla="*/ 146 w 532"/>
              <a:gd name="T9" fmla="*/ 667 h 781"/>
              <a:gd name="T10" fmla="*/ 115 w 532"/>
              <a:gd name="T11" fmla="*/ 232 h 781"/>
              <a:gd name="T12" fmla="*/ 122 w 532"/>
              <a:gd name="T13" fmla="*/ 218 h 781"/>
              <a:gd name="T14" fmla="*/ 398 w 532"/>
              <a:gd name="T15" fmla="*/ 214 h 781"/>
              <a:gd name="T16" fmla="*/ 413 w 532"/>
              <a:gd name="T17" fmla="*/ 222 h 781"/>
              <a:gd name="T18" fmla="*/ 390 w 532"/>
              <a:gd name="T19" fmla="*/ 656 h 781"/>
              <a:gd name="T20" fmla="*/ 383 w 532"/>
              <a:gd name="T21" fmla="*/ 671 h 781"/>
              <a:gd name="T22" fmla="*/ 365 w 532"/>
              <a:gd name="T23" fmla="*/ 673 h 781"/>
              <a:gd name="T24" fmla="*/ 355 w 532"/>
              <a:gd name="T25" fmla="*/ 661 h 781"/>
              <a:gd name="T26" fmla="*/ 381 w 532"/>
              <a:gd name="T27" fmla="*/ 225 h 781"/>
              <a:gd name="T28" fmla="*/ 393 w 532"/>
              <a:gd name="T29" fmla="*/ 214 h 781"/>
              <a:gd name="T30" fmla="*/ 271 w 532"/>
              <a:gd name="T31" fmla="*/ 214 h 781"/>
              <a:gd name="T32" fmla="*/ 283 w 532"/>
              <a:gd name="T33" fmla="*/ 225 h 781"/>
              <a:gd name="T34" fmla="*/ 283 w 532"/>
              <a:gd name="T35" fmla="*/ 661 h 781"/>
              <a:gd name="T36" fmla="*/ 271 w 532"/>
              <a:gd name="T37" fmla="*/ 673 h 781"/>
              <a:gd name="T38" fmla="*/ 256 w 532"/>
              <a:gd name="T39" fmla="*/ 671 h 781"/>
              <a:gd name="T40" fmla="*/ 248 w 532"/>
              <a:gd name="T41" fmla="*/ 656 h 781"/>
              <a:gd name="T42" fmla="*/ 252 w 532"/>
              <a:gd name="T43" fmla="*/ 220 h 781"/>
              <a:gd name="T44" fmla="*/ 266 w 532"/>
              <a:gd name="T45" fmla="*/ 212 h 781"/>
              <a:gd name="T46" fmla="*/ 75 w 532"/>
              <a:gd name="T47" fmla="*/ 723 h 781"/>
              <a:gd name="T48" fmla="*/ 106 w 532"/>
              <a:gd name="T49" fmla="*/ 745 h 781"/>
              <a:gd name="T50" fmla="*/ 449 w 532"/>
              <a:gd name="T51" fmla="*/ 735 h 781"/>
              <a:gd name="T52" fmla="*/ 495 w 532"/>
              <a:gd name="T53" fmla="*/ 142 h 781"/>
              <a:gd name="T54" fmla="*/ 156 w 532"/>
              <a:gd name="T55" fmla="*/ 37 h 781"/>
              <a:gd name="T56" fmla="*/ 134 w 532"/>
              <a:gd name="T57" fmla="*/ 57 h 781"/>
              <a:gd name="T58" fmla="*/ 112 w 532"/>
              <a:gd name="T59" fmla="*/ 80 h 781"/>
              <a:gd name="T60" fmla="*/ 70 w 532"/>
              <a:gd name="T61" fmla="*/ 106 h 781"/>
              <a:gd name="T62" fmla="*/ 417 w 532"/>
              <a:gd name="T63" fmla="*/ 80 h 781"/>
              <a:gd name="T64" fmla="*/ 394 w 532"/>
              <a:gd name="T65" fmla="*/ 61 h 781"/>
              <a:gd name="T66" fmla="*/ 342 w 532"/>
              <a:gd name="T67" fmla="*/ 54 h 781"/>
              <a:gd name="T68" fmla="*/ 303 w 532"/>
              <a:gd name="T69" fmla="*/ 71 h 781"/>
              <a:gd name="T70" fmla="*/ 261 w 532"/>
              <a:gd name="T71" fmla="*/ 88 h 781"/>
              <a:gd name="T72" fmla="*/ 208 w 532"/>
              <a:gd name="T73" fmla="*/ 62 h 781"/>
              <a:gd name="T74" fmla="*/ 199 w 532"/>
              <a:gd name="T75" fmla="*/ 44 h 781"/>
              <a:gd name="T76" fmla="*/ 168 w 532"/>
              <a:gd name="T77" fmla="*/ 36 h 781"/>
              <a:gd name="T78" fmla="*/ 204 w 532"/>
              <a:gd name="T79" fmla="*/ 7 h 781"/>
              <a:gd name="T80" fmla="*/ 237 w 532"/>
              <a:gd name="T81" fmla="*/ 41 h 781"/>
              <a:gd name="T82" fmla="*/ 261 w 532"/>
              <a:gd name="T83" fmla="*/ 53 h 781"/>
              <a:gd name="T84" fmla="*/ 276 w 532"/>
              <a:gd name="T85" fmla="*/ 46 h 781"/>
              <a:gd name="T86" fmla="*/ 334 w 532"/>
              <a:gd name="T87" fmla="*/ 20 h 781"/>
              <a:gd name="T88" fmla="*/ 405 w 532"/>
              <a:gd name="T89" fmla="*/ 26 h 781"/>
              <a:gd name="T90" fmla="*/ 444 w 532"/>
              <a:gd name="T91" fmla="*/ 58 h 781"/>
              <a:gd name="T92" fmla="*/ 485 w 532"/>
              <a:gd name="T93" fmla="*/ 106 h 781"/>
              <a:gd name="T94" fmla="*/ 524 w 532"/>
              <a:gd name="T95" fmla="*/ 110 h 781"/>
              <a:gd name="T96" fmla="*/ 532 w 532"/>
              <a:gd name="T97" fmla="*/ 125 h 781"/>
              <a:gd name="T98" fmla="*/ 491 w 532"/>
              <a:gd name="T99" fmla="*/ 728 h 781"/>
              <a:gd name="T100" fmla="*/ 460 w 532"/>
              <a:gd name="T101" fmla="*/ 770 h 781"/>
              <a:gd name="T102" fmla="*/ 106 w 532"/>
              <a:gd name="T103" fmla="*/ 781 h 781"/>
              <a:gd name="T104" fmla="*/ 58 w 532"/>
              <a:gd name="T105" fmla="*/ 760 h 781"/>
              <a:gd name="T106" fmla="*/ 36 w 532"/>
              <a:gd name="T107" fmla="*/ 710 h 781"/>
              <a:gd name="T108" fmla="*/ 0 w 532"/>
              <a:gd name="T109" fmla="*/ 118 h 781"/>
              <a:gd name="T110" fmla="*/ 12 w 532"/>
              <a:gd name="T111" fmla="*/ 108 h 781"/>
              <a:gd name="T112" fmla="*/ 40 w 532"/>
              <a:gd name="T113" fmla="*/ 88 h 781"/>
              <a:gd name="T114" fmla="*/ 100 w 532"/>
              <a:gd name="T115" fmla="*/ 47 h 781"/>
              <a:gd name="T116" fmla="*/ 144 w 532"/>
              <a:gd name="T117" fmla="*/ 4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2" h="781">
                <a:moveTo>
                  <a:pt x="132" y="214"/>
                </a:moveTo>
                <a:lnTo>
                  <a:pt x="139" y="214"/>
                </a:lnTo>
                <a:lnTo>
                  <a:pt x="143" y="216"/>
                </a:lnTo>
                <a:lnTo>
                  <a:pt x="147" y="220"/>
                </a:lnTo>
                <a:lnTo>
                  <a:pt x="150" y="225"/>
                </a:lnTo>
                <a:lnTo>
                  <a:pt x="151" y="231"/>
                </a:lnTo>
                <a:lnTo>
                  <a:pt x="177" y="655"/>
                </a:lnTo>
                <a:lnTo>
                  <a:pt x="177" y="661"/>
                </a:lnTo>
                <a:lnTo>
                  <a:pt x="174" y="667"/>
                </a:lnTo>
                <a:lnTo>
                  <a:pt x="170" y="671"/>
                </a:lnTo>
                <a:lnTo>
                  <a:pt x="165" y="673"/>
                </a:lnTo>
                <a:lnTo>
                  <a:pt x="160" y="674"/>
                </a:lnTo>
                <a:lnTo>
                  <a:pt x="155" y="673"/>
                </a:lnTo>
                <a:lnTo>
                  <a:pt x="150" y="671"/>
                </a:lnTo>
                <a:lnTo>
                  <a:pt x="146" y="667"/>
                </a:lnTo>
                <a:lnTo>
                  <a:pt x="143" y="663"/>
                </a:lnTo>
                <a:lnTo>
                  <a:pt x="142" y="657"/>
                </a:lnTo>
                <a:lnTo>
                  <a:pt x="115" y="232"/>
                </a:lnTo>
                <a:lnTo>
                  <a:pt x="117" y="227"/>
                </a:lnTo>
                <a:lnTo>
                  <a:pt x="118" y="222"/>
                </a:lnTo>
                <a:lnTo>
                  <a:pt x="122" y="218"/>
                </a:lnTo>
                <a:lnTo>
                  <a:pt x="127" y="215"/>
                </a:lnTo>
                <a:lnTo>
                  <a:pt x="132" y="214"/>
                </a:lnTo>
                <a:close/>
                <a:moveTo>
                  <a:pt x="398" y="214"/>
                </a:moveTo>
                <a:lnTo>
                  <a:pt x="405" y="215"/>
                </a:lnTo>
                <a:lnTo>
                  <a:pt x="409" y="218"/>
                </a:lnTo>
                <a:lnTo>
                  <a:pt x="413" y="222"/>
                </a:lnTo>
                <a:lnTo>
                  <a:pt x="415" y="227"/>
                </a:lnTo>
                <a:lnTo>
                  <a:pt x="415" y="232"/>
                </a:lnTo>
                <a:lnTo>
                  <a:pt x="390" y="656"/>
                </a:lnTo>
                <a:lnTo>
                  <a:pt x="389" y="663"/>
                </a:lnTo>
                <a:lnTo>
                  <a:pt x="386" y="667"/>
                </a:lnTo>
                <a:lnTo>
                  <a:pt x="383" y="671"/>
                </a:lnTo>
                <a:lnTo>
                  <a:pt x="377" y="673"/>
                </a:lnTo>
                <a:lnTo>
                  <a:pt x="372" y="674"/>
                </a:lnTo>
                <a:lnTo>
                  <a:pt x="365" y="673"/>
                </a:lnTo>
                <a:lnTo>
                  <a:pt x="362" y="671"/>
                </a:lnTo>
                <a:lnTo>
                  <a:pt x="358" y="667"/>
                </a:lnTo>
                <a:lnTo>
                  <a:pt x="355" y="661"/>
                </a:lnTo>
                <a:lnTo>
                  <a:pt x="355" y="656"/>
                </a:lnTo>
                <a:lnTo>
                  <a:pt x="380" y="231"/>
                </a:lnTo>
                <a:lnTo>
                  <a:pt x="381" y="225"/>
                </a:lnTo>
                <a:lnTo>
                  <a:pt x="384" y="220"/>
                </a:lnTo>
                <a:lnTo>
                  <a:pt x="388" y="216"/>
                </a:lnTo>
                <a:lnTo>
                  <a:pt x="393" y="214"/>
                </a:lnTo>
                <a:lnTo>
                  <a:pt x="398" y="214"/>
                </a:lnTo>
                <a:close/>
                <a:moveTo>
                  <a:pt x="266" y="212"/>
                </a:moveTo>
                <a:lnTo>
                  <a:pt x="271" y="214"/>
                </a:lnTo>
                <a:lnTo>
                  <a:pt x="276" y="216"/>
                </a:lnTo>
                <a:lnTo>
                  <a:pt x="280" y="220"/>
                </a:lnTo>
                <a:lnTo>
                  <a:pt x="283" y="225"/>
                </a:lnTo>
                <a:lnTo>
                  <a:pt x="283" y="231"/>
                </a:lnTo>
                <a:lnTo>
                  <a:pt x="283" y="656"/>
                </a:lnTo>
                <a:lnTo>
                  <a:pt x="283" y="661"/>
                </a:lnTo>
                <a:lnTo>
                  <a:pt x="280" y="667"/>
                </a:lnTo>
                <a:lnTo>
                  <a:pt x="276" y="671"/>
                </a:lnTo>
                <a:lnTo>
                  <a:pt x="271" y="673"/>
                </a:lnTo>
                <a:lnTo>
                  <a:pt x="266" y="674"/>
                </a:lnTo>
                <a:lnTo>
                  <a:pt x="261" y="673"/>
                </a:lnTo>
                <a:lnTo>
                  <a:pt x="256" y="671"/>
                </a:lnTo>
                <a:lnTo>
                  <a:pt x="252" y="667"/>
                </a:lnTo>
                <a:lnTo>
                  <a:pt x="249" y="661"/>
                </a:lnTo>
                <a:lnTo>
                  <a:pt x="248" y="656"/>
                </a:lnTo>
                <a:lnTo>
                  <a:pt x="248" y="231"/>
                </a:lnTo>
                <a:lnTo>
                  <a:pt x="249" y="225"/>
                </a:lnTo>
                <a:lnTo>
                  <a:pt x="252" y="220"/>
                </a:lnTo>
                <a:lnTo>
                  <a:pt x="256" y="216"/>
                </a:lnTo>
                <a:lnTo>
                  <a:pt x="261" y="214"/>
                </a:lnTo>
                <a:lnTo>
                  <a:pt x="266" y="212"/>
                </a:lnTo>
                <a:close/>
                <a:moveTo>
                  <a:pt x="37" y="142"/>
                </a:moveTo>
                <a:lnTo>
                  <a:pt x="71" y="710"/>
                </a:lnTo>
                <a:lnTo>
                  <a:pt x="75" y="723"/>
                </a:lnTo>
                <a:lnTo>
                  <a:pt x="83" y="735"/>
                </a:lnTo>
                <a:lnTo>
                  <a:pt x="93" y="743"/>
                </a:lnTo>
                <a:lnTo>
                  <a:pt x="106" y="745"/>
                </a:lnTo>
                <a:lnTo>
                  <a:pt x="426" y="745"/>
                </a:lnTo>
                <a:lnTo>
                  <a:pt x="439" y="741"/>
                </a:lnTo>
                <a:lnTo>
                  <a:pt x="449" y="735"/>
                </a:lnTo>
                <a:lnTo>
                  <a:pt x="457" y="723"/>
                </a:lnTo>
                <a:lnTo>
                  <a:pt x="461" y="710"/>
                </a:lnTo>
                <a:lnTo>
                  <a:pt x="495" y="142"/>
                </a:lnTo>
                <a:lnTo>
                  <a:pt x="37" y="142"/>
                </a:lnTo>
                <a:close/>
                <a:moveTo>
                  <a:pt x="168" y="36"/>
                </a:moveTo>
                <a:lnTo>
                  <a:pt x="156" y="37"/>
                </a:lnTo>
                <a:lnTo>
                  <a:pt x="146" y="42"/>
                </a:lnTo>
                <a:lnTo>
                  <a:pt x="138" y="49"/>
                </a:lnTo>
                <a:lnTo>
                  <a:pt x="134" y="57"/>
                </a:lnTo>
                <a:lnTo>
                  <a:pt x="129" y="67"/>
                </a:lnTo>
                <a:lnTo>
                  <a:pt x="122" y="75"/>
                </a:lnTo>
                <a:lnTo>
                  <a:pt x="112" y="80"/>
                </a:lnTo>
                <a:lnTo>
                  <a:pt x="95" y="88"/>
                </a:lnTo>
                <a:lnTo>
                  <a:pt x="80" y="97"/>
                </a:lnTo>
                <a:lnTo>
                  <a:pt x="70" y="106"/>
                </a:lnTo>
                <a:lnTo>
                  <a:pt x="435" y="106"/>
                </a:lnTo>
                <a:lnTo>
                  <a:pt x="424" y="95"/>
                </a:lnTo>
                <a:lnTo>
                  <a:pt x="417" y="80"/>
                </a:lnTo>
                <a:lnTo>
                  <a:pt x="413" y="74"/>
                </a:lnTo>
                <a:lnTo>
                  <a:pt x="405" y="67"/>
                </a:lnTo>
                <a:lnTo>
                  <a:pt x="394" y="61"/>
                </a:lnTo>
                <a:lnTo>
                  <a:pt x="381" y="55"/>
                </a:lnTo>
                <a:lnTo>
                  <a:pt x="363" y="54"/>
                </a:lnTo>
                <a:lnTo>
                  <a:pt x="342" y="54"/>
                </a:lnTo>
                <a:lnTo>
                  <a:pt x="325" y="58"/>
                </a:lnTo>
                <a:lnTo>
                  <a:pt x="312" y="63"/>
                </a:lnTo>
                <a:lnTo>
                  <a:pt x="303" y="71"/>
                </a:lnTo>
                <a:lnTo>
                  <a:pt x="291" y="80"/>
                </a:lnTo>
                <a:lnTo>
                  <a:pt x="276" y="87"/>
                </a:lnTo>
                <a:lnTo>
                  <a:pt x="261" y="88"/>
                </a:lnTo>
                <a:lnTo>
                  <a:pt x="240" y="85"/>
                </a:lnTo>
                <a:lnTo>
                  <a:pt x="223" y="76"/>
                </a:lnTo>
                <a:lnTo>
                  <a:pt x="208" y="62"/>
                </a:lnTo>
                <a:lnTo>
                  <a:pt x="204" y="57"/>
                </a:lnTo>
                <a:lnTo>
                  <a:pt x="203" y="50"/>
                </a:lnTo>
                <a:lnTo>
                  <a:pt x="199" y="44"/>
                </a:lnTo>
                <a:lnTo>
                  <a:pt x="191" y="40"/>
                </a:lnTo>
                <a:lnTo>
                  <a:pt x="181" y="37"/>
                </a:lnTo>
                <a:lnTo>
                  <a:pt x="168" y="36"/>
                </a:lnTo>
                <a:close/>
                <a:moveTo>
                  <a:pt x="168" y="0"/>
                </a:moveTo>
                <a:lnTo>
                  <a:pt x="187" y="2"/>
                </a:lnTo>
                <a:lnTo>
                  <a:pt x="204" y="7"/>
                </a:lnTo>
                <a:lnTo>
                  <a:pt x="219" y="15"/>
                </a:lnTo>
                <a:lnTo>
                  <a:pt x="229" y="26"/>
                </a:lnTo>
                <a:lnTo>
                  <a:pt x="237" y="41"/>
                </a:lnTo>
                <a:lnTo>
                  <a:pt x="244" y="47"/>
                </a:lnTo>
                <a:lnTo>
                  <a:pt x="252" y="51"/>
                </a:lnTo>
                <a:lnTo>
                  <a:pt x="261" y="53"/>
                </a:lnTo>
                <a:lnTo>
                  <a:pt x="266" y="53"/>
                </a:lnTo>
                <a:lnTo>
                  <a:pt x="273" y="50"/>
                </a:lnTo>
                <a:lnTo>
                  <a:pt x="276" y="46"/>
                </a:lnTo>
                <a:lnTo>
                  <a:pt x="291" y="34"/>
                </a:lnTo>
                <a:lnTo>
                  <a:pt x="309" y="25"/>
                </a:lnTo>
                <a:lnTo>
                  <a:pt x="334" y="20"/>
                </a:lnTo>
                <a:lnTo>
                  <a:pt x="363" y="17"/>
                </a:lnTo>
                <a:lnTo>
                  <a:pt x="386" y="20"/>
                </a:lnTo>
                <a:lnTo>
                  <a:pt x="405" y="26"/>
                </a:lnTo>
                <a:lnTo>
                  <a:pt x="420" y="34"/>
                </a:lnTo>
                <a:lnTo>
                  <a:pt x="434" y="46"/>
                </a:lnTo>
                <a:lnTo>
                  <a:pt x="444" y="58"/>
                </a:lnTo>
                <a:lnTo>
                  <a:pt x="453" y="71"/>
                </a:lnTo>
                <a:lnTo>
                  <a:pt x="468" y="92"/>
                </a:lnTo>
                <a:lnTo>
                  <a:pt x="485" y="106"/>
                </a:lnTo>
                <a:lnTo>
                  <a:pt x="513" y="106"/>
                </a:lnTo>
                <a:lnTo>
                  <a:pt x="520" y="108"/>
                </a:lnTo>
                <a:lnTo>
                  <a:pt x="524" y="110"/>
                </a:lnTo>
                <a:lnTo>
                  <a:pt x="528" y="114"/>
                </a:lnTo>
                <a:lnTo>
                  <a:pt x="530" y="118"/>
                </a:lnTo>
                <a:lnTo>
                  <a:pt x="532" y="125"/>
                </a:lnTo>
                <a:lnTo>
                  <a:pt x="532" y="125"/>
                </a:lnTo>
                <a:lnTo>
                  <a:pt x="496" y="710"/>
                </a:lnTo>
                <a:lnTo>
                  <a:pt x="491" y="728"/>
                </a:lnTo>
                <a:lnTo>
                  <a:pt x="483" y="745"/>
                </a:lnTo>
                <a:lnTo>
                  <a:pt x="473" y="760"/>
                </a:lnTo>
                <a:lnTo>
                  <a:pt x="460" y="770"/>
                </a:lnTo>
                <a:lnTo>
                  <a:pt x="444" y="778"/>
                </a:lnTo>
                <a:lnTo>
                  <a:pt x="426" y="781"/>
                </a:lnTo>
                <a:lnTo>
                  <a:pt x="106" y="781"/>
                </a:lnTo>
                <a:lnTo>
                  <a:pt x="88" y="778"/>
                </a:lnTo>
                <a:lnTo>
                  <a:pt x="72" y="770"/>
                </a:lnTo>
                <a:lnTo>
                  <a:pt x="58" y="760"/>
                </a:lnTo>
                <a:lnTo>
                  <a:pt x="47" y="745"/>
                </a:lnTo>
                <a:lnTo>
                  <a:pt x="40" y="728"/>
                </a:lnTo>
                <a:lnTo>
                  <a:pt x="36" y="710"/>
                </a:lnTo>
                <a:lnTo>
                  <a:pt x="0" y="125"/>
                </a:lnTo>
                <a:lnTo>
                  <a:pt x="0" y="125"/>
                </a:lnTo>
                <a:lnTo>
                  <a:pt x="0" y="118"/>
                </a:lnTo>
                <a:lnTo>
                  <a:pt x="3" y="114"/>
                </a:lnTo>
                <a:lnTo>
                  <a:pt x="7" y="110"/>
                </a:lnTo>
                <a:lnTo>
                  <a:pt x="12" y="108"/>
                </a:lnTo>
                <a:lnTo>
                  <a:pt x="17" y="106"/>
                </a:lnTo>
                <a:lnTo>
                  <a:pt x="30" y="106"/>
                </a:lnTo>
                <a:lnTo>
                  <a:pt x="40" y="88"/>
                </a:lnTo>
                <a:lnTo>
                  <a:pt x="55" y="72"/>
                </a:lnTo>
                <a:lnTo>
                  <a:pt x="75" y="58"/>
                </a:lnTo>
                <a:lnTo>
                  <a:pt x="100" y="47"/>
                </a:lnTo>
                <a:lnTo>
                  <a:pt x="109" y="29"/>
                </a:lnTo>
                <a:lnTo>
                  <a:pt x="125" y="13"/>
                </a:lnTo>
                <a:lnTo>
                  <a:pt x="144" y="4"/>
                </a:lnTo>
                <a:lnTo>
                  <a:pt x="16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12" name="Freeform 6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448247" y="5716578"/>
            <a:ext cx="445026" cy="445026"/>
          </a:xfrm>
          <a:custGeom>
            <a:avLst/>
            <a:gdLst>
              <a:gd name="T0" fmla="*/ 119 w 780"/>
              <a:gd name="T1" fmla="*/ 47 h 780"/>
              <a:gd name="T2" fmla="*/ 61 w 780"/>
              <a:gd name="T3" fmla="*/ 101 h 780"/>
              <a:gd name="T4" fmla="*/ 35 w 780"/>
              <a:gd name="T5" fmla="*/ 186 h 780"/>
              <a:gd name="T6" fmla="*/ 52 w 780"/>
              <a:gd name="T7" fmla="*/ 257 h 780"/>
              <a:gd name="T8" fmla="*/ 193 w 780"/>
              <a:gd name="T9" fmla="*/ 467 h 780"/>
              <a:gd name="T10" fmla="*/ 379 w 780"/>
              <a:gd name="T11" fmla="*/ 639 h 780"/>
              <a:gd name="T12" fmla="*/ 530 w 780"/>
              <a:gd name="T13" fmla="*/ 731 h 780"/>
              <a:gd name="T14" fmla="*/ 624 w 780"/>
              <a:gd name="T15" fmla="*/ 741 h 780"/>
              <a:gd name="T16" fmla="*/ 699 w 780"/>
              <a:gd name="T17" fmla="*/ 703 h 780"/>
              <a:gd name="T18" fmla="*/ 741 w 780"/>
              <a:gd name="T19" fmla="*/ 643 h 780"/>
              <a:gd name="T20" fmla="*/ 743 w 780"/>
              <a:gd name="T21" fmla="*/ 615 h 780"/>
              <a:gd name="T22" fmla="*/ 739 w 780"/>
              <a:gd name="T23" fmla="*/ 608 h 780"/>
              <a:gd name="T24" fmla="*/ 733 w 780"/>
              <a:gd name="T25" fmla="*/ 604 h 780"/>
              <a:gd name="T26" fmla="*/ 577 w 780"/>
              <a:gd name="T27" fmla="*/ 482 h 780"/>
              <a:gd name="T28" fmla="*/ 566 w 780"/>
              <a:gd name="T29" fmla="*/ 478 h 780"/>
              <a:gd name="T30" fmla="*/ 518 w 780"/>
              <a:gd name="T31" fmla="*/ 521 h 780"/>
              <a:gd name="T32" fmla="*/ 484 w 780"/>
              <a:gd name="T33" fmla="*/ 541 h 780"/>
              <a:gd name="T34" fmla="*/ 432 w 780"/>
              <a:gd name="T35" fmla="*/ 534 h 780"/>
              <a:gd name="T36" fmla="*/ 371 w 780"/>
              <a:gd name="T37" fmla="*/ 487 h 780"/>
              <a:gd name="T38" fmla="*/ 256 w 780"/>
              <a:gd name="T39" fmla="*/ 364 h 780"/>
              <a:gd name="T40" fmla="*/ 238 w 780"/>
              <a:gd name="T41" fmla="*/ 331 h 780"/>
              <a:gd name="T42" fmla="*/ 246 w 780"/>
              <a:gd name="T43" fmla="*/ 276 h 780"/>
              <a:gd name="T44" fmla="*/ 298 w 780"/>
              <a:gd name="T45" fmla="*/ 221 h 780"/>
              <a:gd name="T46" fmla="*/ 301 w 780"/>
              <a:gd name="T47" fmla="*/ 208 h 780"/>
              <a:gd name="T48" fmla="*/ 296 w 780"/>
              <a:gd name="T49" fmla="*/ 200 h 780"/>
              <a:gd name="T50" fmla="*/ 174 w 780"/>
              <a:gd name="T51" fmla="*/ 45 h 780"/>
              <a:gd name="T52" fmla="*/ 170 w 780"/>
              <a:gd name="T53" fmla="*/ 39 h 780"/>
              <a:gd name="T54" fmla="*/ 159 w 780"/>
              <a:gd name="T55" fmla="*/ 35 h 780"/>
              <a:gd name="T56" fmla="*/ 186 w 780"/>
              <a:gd name="T57" fmla="*/ 8 h 780"/>
              <a:gd name="T58" fmla="*/ 204 w 780"/>
              <a:gd name="T59" fmla="*/ 25 h 780"/>
              <a:gd name="T60" fmla="*/ 335 w 780"/>
              <a:gd name="T61" fmla="*/ 199 h 780"/>
              <a:gd name="T62" fmla="*/ 326 w 780"/>
              <a:gd name="T63" fmla="*/ 245 h 780"/>
              <a:gd name="T64" fmla="*/ 275 w 780"/>
              <a:gd name="T65" fmla="*/ 299 h 780"/>
              <a:gd name="T66" fmla="*/ 278 w 780"/>
              <a:gd name="T67" fmla="*/ 334 h 780"/>
              <a:gd name="T68" fmla="*/ 319 w 780"/>
              <a:gd name="T69" fmla="*/ 385 h 780"/>
              <a:gd name="T70" fmla="*/ 437 w 780"/>
              <a:gd name="T71" fmla="*/ 494 h 780"/>
              <a:gd name="T72" fmla="*/ 455 w 780"/>
              <a:gd name="T73" fmla="*/ 505 h 780"/>
              <a:gd name="T74" fmla="*/ 493 w 780"/>
              <a:gd name="T75" fmla="*/ 496 h 780"/>
              <a:gd name="T76" fmla="*/ 549 w 780"/>
              <a:gd name="T77" fmla="*/ 447 h 780"/>
              <a:gd name="T78" fmla="*/ 594 w 780"/>
              <a:gd name="T79" fmla="*/ 450 h 780"/>
              <a:gd name="T80" fmla="*/ 759 w 780"/>
              <a:gd name="T81" fmla="*/ 579 h 780"/>
              <a:gd name="T82" fmla="*/ 777 w 780"/>
              <a:gd name="T83" fmla="*/ 606 h 780"/>
              <a:gd name="T84" fmla="*/ 780 w 780"/>
              <a:gd name="T85" fmla="*/ 621 h 780"/>
              <a:gd name="T86" fmla="*/ 748 w 780"/>
              <a:gd name="T87" fmla="*/ 702 h 780"/>
              <a:gd name="T88" fmla="*/ 666 w 780"/>
              <a:gd name="T89" fmla="*/ 765 h 780"/>
              <a:gd name="T90" fmla="*/ 565 w 780"/>
              <a:gd name="T91" fmla="*/ 778 h 780"/>
              <a:gd name="T92" fmla="*/ 513 w 780"/>
              <a:gd name="T93" fmla="*/ 762 h 780"/>
              <a:gd name="T94" fmla="*/ 292 w 780"/>
              <a:gd name="T95" fmla="*/ 615 h 780"/>
              <a:gd name="T96" fmla="*/ 110 w 780"/>
              <a:gd name="T97" fmla="*/ 419 h 780"/>
              <a:gd name="T98" fmla="*/ 18 w 780"/>
              <a:gd name="T99" fmla="*/ 266 h 780"/>
              <a:gd name="T100" fmla="*/ 0 w 780"/>
              <a:gd name="T101" fmla="*/ 186 h 780"/>
              <a:gd name="T102" fmla="*/ 31 w 780"/>
              <a:gd name="T103" fmla="*/ 83 h 780"/>
              <a:gd name="T104" fmla="*/ 104 w 780"/>
              <a:gd name="T105" fmla="*/ 15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80" h="780">
                <a:moveTo>
                  <a:pt x="159" y="35"/>
                </a:moveTo>
                <a:lnTo>
                  <a:pt x="140" y="38"/>
                </a:lnTo>
                <a:lnTo>
                  <a:pt x="119" y="47"/>
                </a:lnTo>
                <a:lnTo>
                  <a:pt x="98" y="60"/>
                </a:lnTo>
                <a:lnTo>
                  <a:pt x="78" y="79"/>
                </a:lnTo>
                <a:lnTo>
                  <a:pt x="61" y="101"/>
                </a:lnTo>
                <a:lnTo>
                  <a:pt x="48" y="126"/>
                </a:lnTo>
                <a:lnTo>
                  <a:pt x="39" y="155"/>
                </a:lnTo>
                <a:lnTo>
                  <a:pt x="35" y="186"/>
                </a:lnTo>
                <a:lnTo>
                  <a:pt x="39" y="219"/>
                </a:lnTo>
                <a:lnTo>
                  <a:pt x="49" y="250"/>
                </a:lnTo>
                <a:lnTo>
                  <a:pt x="52" y="257"/>
                </a:lnTo>
                <a:lnTo>
                  <a:pt x="94" y="330"/>
                </a:lnTo>
                <a:lnTo>
                  <a:pt x="141" y="401"/>
                </a:lnTo>
                <a:lnTo>
                  <a:pt x="193" y="467"/>
                </a:lnTo>
                <a:lnTo>
                  <a:pt x="251" y="529"/>
                </a:lnTo>
                <a:lnTo>
                  <a:pt x="313" y="587"/>
                </a:lnTo>
                <a:lnTo>
                  <a:pt x="379" y="639"/>
                </a:lnTo>
                <a:lnTo>
                  <a:pt x="450" y="686"/>
                </a:lnTo>
                <a:lnTo>
                  <a:pt x="523" y="728"/>
                </a:lnTo>
                <a:lnTo>
                  <a:pt x="530" y="731"/>
                </a:lnTo>
                <a:lnTo>
                  <a:pt x="561" y="741"/>
                </a:lnTo>
                <a:lnTo>
                  <a:pt x="594" y="745"/>
                </a:lnTo>
                <a:lnTo>
                  <a:pt x="624" y="741"/>
                </a:lnTo>
                <a:lnTo>
                  <a:pt x="652" y="733"/>
                </a:lnTo>
                <a:lnTo>
                  <a:pt x="678" y="719"/>
                </a:lnTo>
                <a:lnTo>
                  <a:pt x="699" y="703"/>
                </a:lnTo>
                <a:lnTo>
                  <a:pt x="717" y="683"/>
                </a:lnTo>
                <a:lnTo>
                  <a:pt x="731" y="664"/>
                </a:lnTo>
                <a:lnTo>
                  <a:pt x="741" y="643"/>
                </a:lnTo>
                <a:lnTo>
                  <a:pt x="744" y="623"/>
                </a:lnTo>
                <a:lnTo>
                  <a:pt x="744" y="621"/>
                </a:lnTo>
                <a:lnTo>
                  <a:pt x="743" y="615"/>
                </a:lnTo>
                <a:lnTo>
                  <a:pt x="742" y="613"/>
                </a:lnTo>
                <a:lnTo>
                  <a:pt x="741" y="610"/>
                </a:lnTo>
                <a:lnTo>
                  <a:pt x="739" y="608"/>
                </a:lnTo>
                <a:lnTo>
                  <a:pt x="738" y="606"/>
                </a:lnTo>
                <a:lnTo>
                  <a:pt x="735" y="605"/>
                </a:lnTo>
                <a:lnTo>
                  <a:pt x="733" y="604"/>
                </a:lnTo>
                <a:lnTo>
                  <a:pt x="582" y="487"/>
                </a:lnTo>
                <a:lnTo>
                  <a:pt x="580" y="483"/>
                </a:lnTo>
                <a:lnTo>
                  <a:pt x="577" y="482"/>
                </a:lnTo>
                <a:lnTo>
                  <a:pt x="574" y="481"/>
                </a:lnTo>
                <a:lnTo>
                  <a:pt x="570" y="479"/>
                </a:lnTo>
                <a:lnTo>
                  <a:pt x="566" y="478"/>
                </a:lnTo>
                <a:lnTo>
                  <a:pt x="563" y="479"/>
                </a:lnTo>
                <a:lnTo>
                  <a:pt x="557" y="481"/>
                </a:lnTo>
                <a:lnTo>
                  <a:pt x="518" y="521"/>
                </a:lnTo>
                <a:lnTo>
                  <a:pt x="515" y="522"/>
                </a:lnTo>
                <a:lnTo>
                  <a:pt x="501" y="534"/>
                </a:lnTo>
                <a:lnTo>
                  <a:pt x="484" y="541"/>
                </a:lnTo>
                <a:lnTo>
                  <a:pt x="467" y="543"/>
                </a:lnTo>
                <a:lnTo>
                  <a:pt x="449" y="541"/>
                </a:lnTo>
                <a:lnTo>
                  <a:pt x="432" y="534"/>
                </a:lnTo>
                <a:lnTo>
                  <a:pt x="417" y="524"/>
                </a:lnTo>
                <a:lnTo>
                  <a:pt x="416" y="522"/>
                </a:lnTo>
                <a:lnTo>
                  <a:pt x="371" y="487"/>
                </a:lnTo>
                <a:lnTo>
                  <a:pt x="330" y="449"/>
                </a:lnTo>
                <a:lnTo>
                  <a:pt x="292" y="407"/>
                </a:lnTo>
                <a:lnTo>
                  <a:pt x="256" y="364"/>
                </a:lnTo>
                <a:lnTo>
                  <a:pt x="255" y="361"/>
                </a:lnTo>
                <a:lnTo>
                  <a:pt x="244" y="347"/>
                </a:lnTo>
                <a:lnTo>
                  <a:pt x="238" y="331"/>
                </a:lnTo>
                <a:lnTo>
                  <a:pt x="235" y="313"/>
                </a:lnTo>
                <a:lnTo>
                  <a:pt x="238" y="293"/>
                </a:lnTo>
                <a:lnTo>
                  <a:pt x="246" y="276"/>
                </a:lnTo>
                <a:lnTo>
                  <a:pt x="259" y="262"/>
                </a:lnTo>
                <a:lnTo>
                  <a:pt x="259" y="261"/>
                </a:lnTo>
                <a:lnTo>
                  <a:pt x="298" y="221"/>
                </a:lnTo>
                <a:lnTo>
                  <a:pt x="301" y="217"/>
                </a:lnTo>
                <a:lnTo>
                  <a:pt x="301" y="212"/>
                </a:lnTo>
                <a:lnTo>
                  <a:pt x="301" y="208"/>
                </a:lnTo>
                <a:lnTo>
                  <a:pt x="299" y="204"/>
                </a:lnTo>
                <a:lnTo>
                  <a:pt x="297" y="202"/>
                </a:lnTo>
                <a:lnTo>
                  <a:pt x="296" y="200"/>
                </a:lnTo>
                <a:lnTo>
                  <a:pt x="293" y="197"/>
                </a:lnTo>
                <a:lnTo>
                  <a:pt x="176" y="47"/>
                </a:lnTo>
                <a:lnTo>
                  <a:pt x="174" y="45"/>
                </a:lnTo>
                <a:lnTo>
                  <a:pt x="172" y="42"/>
                </a:lnTo>
                <a:lnTo>
                  <a:pt x="171" y="41"/>
                </a:lnTo>
                <a:lnTo>
                  <a:pt x="170" y="39"/>
                </a:lnTo>
                <a:lnTo>
                  <a:pt x="167" y="37"/>
                </a:lnTo>
                <a:lnTo>
                  <a:pt x="163" y="35"/>
                </a:lnTo>
                <a:lnTo>
                  <a:pt x="159" y="35"/>
                </a:lnTo>
                <a:close/>
                <a:moveTo>
                  <a:pt x="159" y="0"/>
                </a:moveTo>
                <a:lnTo>
                  <a:pt x="174" y="1"/>
                </a:lnTo>
                <a:lnTo>
                  <a:pt x="186" y="8"/>
                </a:lnTo>
                <a:lnTo>
                  <a:pt x="197" y="16"/>
                </a:lnTo>
                <a:lnTo>
                  <a:pt x="201" y="20"/>
                </a:lnTo>
                <a:lnTo>
                  <a:pt x="204" y="25"/>
                </a:lnTo>
                <a:lnTo>
                  <a:pt x="320" y="176"/>
                </a:lnTo>
                <a:lnTo>
                  <a:pt x="330" y="186"/>
                </a:lnTo>
                <a:lnTo>
                  <a:pt x="335" y="199"/>
                </a:lnTo>
                <a:lnTo>
                  <a:pt x="336" y="212"/>
                </a:lnTo>
                <a:lnTo>
                  <a:pt x="333" y="231"/>
                </a:lnTo>
                <a:lnTo>
                  <a:pt x="326" y="245"/>
                </a:lnTo>
                <a:lnTo>
                  <a:pt x="284" y="286"/>
                </a:lnTo>
                <a:lnTo>
                  <a:pt x="284" y="286"/>
                </a:lnTo>
                <a:lnTo>
                  <a:pt x="275" y="299"/>
                </a:lnTo>
                <a:lnTo>
                  <a:pt x="272" y="313"/>
                </a:lnTo>
                <a:lnTo>
                  <a:pt x="273" y="325"/>
                </a:lnTo>
                <a:lnTo>
                  <a:pt x="278" y="334"/>
                </a:lnTo>
                <a:lnTo>
                  <a:pt x="286" y="342"/>
                </a:lnTo>
                <a:lnTo>
                  <a:pt x="285" y="343"/>
                </a:lnTo>
                <a:lnTo>
                  <a:pt x="319" y="385"/>
                </a:lnTo>
                <a:lnTo>
                  <a:pt x="356" y="424"/>
                </a:lnTo>
                <a:lnTo>
                  <a:pt x="395" y="461"/>
                </a:lnTo>
                <a:lnTo>
                  <a:pt x="437" y="494"/>
                </a:lnTo>
                <a:lnTo>
                  <a:pt x="437" y="492"/>
                </a:lnTo>
                <a:lnTo>
                  <a:pt x="445" y="500"/>
                </a:lnTo>
                <a:lnTo>
                  <a:pt x="455" y="505"/>
                </a:lnTo>
                <a:lnTo>
                  <a:pt x="467" y="508"/>
                </a:lnTo>
                <a:lnTo>
                  <a:pt x="481" y="504"/>
                </a:lnTo>
                <a:lnTo>
                  <a:pt x="493" y="496"/>
                </a:lnTo>
                <a:lnTo>
                  <a:pt x="493" y="496"/>
                </a:lnTo>
                <a:lnTo>
                  <a:pt x="535" y="454"/>
                </a:lnTo>
                <a:lnTo>
                  <a:pt x="549" y="447"/>
                </a:lnTo>
                <a:lnTo>
                  <a:pt x="566" y="443"/>
                </a:lnTo>
                <a:lnTo>
                  <a:pt x="581" y="445"/>
                </a:lnTo>
                <a:lnTo>
                  <a:pt x="594" y="450"/>
                </a:lnTo>
                <a:lnTo>
                  <a:pt x="604" y="458"/>
                </a:lnTo>
                <a:lnTo>
                  <a:pt x="755" y="575"/>
                </a:lnTo>
                <a:lnTo>
                  <a:pt x="759" y="579"/>
                </a:lnTo>
                <a:lnTo>
                  <a:pt x="764" y="583"/>
                </a:lnTo>
                <a:lnTo>
                  <a:pt x="772" y="593"/>
                </a:lnTo>
                <a:lnTo>
                  <a:pt x="777" y="606"/>
                </a:lnTo>
                <a:lnTo>
                  <a:pt x="780" y="621"/>
                </a:lnTo>
                <a:lnTo>
                  <a:pt x="780" y="621"/>
                </a:lnTo>
                <a:lnTo>
                  <a:pt x="780" y="621"/>
                </a:lnTo>
                <a:lnTo>
                  <a:pt x="776" y="648"/>
                </a:lnTo>
                <a:lnTo>
                  <a:pt x="765" y="676"/>
                </a:lnTo>
                <a:lnTo>
                  <a:pt x="748" y="702"/>
                </a:lnTo>
                <a:lnTo>
                  <a:pt x="725" y="727"/>
                </a:lnTo>
                <a:lnTo>
                  <a:pt x="697" y="749"/>
                </a:lnTo>
                <a:lnTo>
                  <a:pt x="666" y="765"/>
                </a:lnTo>
                <a:lnTo>
                  <a:pt x="631" y="776"/>
                </a:lnTo>
                <a:lnTo>
                  <a:pt x="594" y="780"/>
                </a:lnTo>
                <a:lnTo>
                  <a:pt x="565" y="778"/>
                </a:lnTo>
                <a:lnTo>
                  <a:pt x="539" y="773"/>
                </a:lnTo>
                <a:lnTo>
                  <a:pt x="514" y="762"/>
                </a:lnTo>
                <a:lnTo>
                  <a:pt x="513" y="762"/>
                </a:lnTo>
                <a:lnTo>
                  <a:pt x="436" y="719"/>
                </a:lnTo>
                <a:lnTo>
                  <a:pt x="361" y="670"/>
                </a:lnTo>
                <a:lnTo>
                  <a:pt x="292" y="615"/>
                </a:lnTo>
                <a:lnTo>
                  <a:pt x="226" y="554"/>
                </a:lnTo>
                <a:lnTo>
                  <a:pt x="165" y="488"/>
                </a:lnTo>
                <a:lnTo>
                  <a:pt x="110" y="419"/>
                </a:lnTo>
                <a:lnTo>
                  <a:pt x="60" y="344"/>
                </a:lnTo>
                <a:lnTo>
                  <a:pt x="17" y="266"/>
                </a:lnTo>
                <a:lnTo>
                  <a:pt x="18" y="266"/>
                </a:lnTo>
                <a:lnTo>
                  <a:pt x="8" y="241"/>
                </a:lnTo>
                <a:lnTo>
                  <a:pt x="2" y="214"/>
                </a:lnTo>
                <a:lnTo>
                  <a:pt x="0" y="186"/>
                </a:lnTo>
                <a:lnTo>
                  <a:pt x="4" y="148"/>
                </a:lnTo>
                <a:lnTo>
                  <a:pt x="14" y="114"/>
                </a:lnTo>
                <a:lnTo>
                  <a:pt x="31" y="83"/>
                </a:lnTo>
                <a:lnTo>
                  <a:pt x="53" y="55"/>
                </a:lnTo>
                <a:lnTo>
                  <a:pt x="77" y="32"/>
                </a:lnTo>
                <a:lnTo>
                  <a:pt x="104" y="15"/>
                </a:lnTo>
                <a:lnTo>
                  <a:pt x="132" y="4"/>
                </a:lnTo>
                <a:lnTo>
                  <a:pt x="15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13" name="Freeform 6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369304" y="5716578"/>
            <a:ext cx="445026" cy="445026"/>
          </a:xfrm>
          <a:custGeom>
            <a:avLst/>
            <a:gdLst>
              <a:gd name="T0" fmla="*/ 461 w 780"/>
              <a:gd name="T1" fmla="*/ 355 h 780"/>
              <a:gd name="T2" fmla="*/ 411 w 780"/>
              <a:gd name="T3" fmla="*/ 388 h 780"/>
              <a:gd name="T4" fmla="*/ 401 w 780"/>
              <a:gd name="T5" fmla="*/ 330 h 780"/>
              <a:gd name="T6" fmla="*/ 494 w 780"/>
              <a:gd name="T7" fmla="*/ 191 h 780"/>
              <a:gd name="T8" fmla="*/ 599 w 780"/>
              <a:gd name="T9" fmla="*/ 320 h 780"/>
              <a:gd name="T10" fmla="*/ 591 w 780"/>
              <a:gd name="T11" fmla="*/ 372 h 780"/>
              <a:gd name="T12" fmla="*/ 568 w 780"/>
              <a:gd name="T13" fmla="*/ 360 h 780"/>
              <a:gd name="T14" fmla="*/ 513 w 780"/>
              <a:gd name="T15" fmla="*/ 244 h 780"/>
              <a:gd name="T16" fmla="*/ 415 w 780"/>
              <a:gd name="T17" fmla="*/ 210 h 780"/>
              <a:gd name="T18" fmla="*/ 411 w 780"/>
              <a:gd name="T19" fmla="*/ 185 h 780"/>
              <a:gd name="T20" fmla="*/ 140 w 780"/>
              <a:gd name="T21" fmla="*/ 38 h 780"/>
              <a:gd name="T22" fmla="*/ 47 w 780"/>
              <a:gd name="T23" fmla="*/ 126 h 780"/>
              <a:gd name="T24" fmla="*/ 51 w 780"/>
              <a:gd name="T25" fmla="*/ 257 h 780"/>
              <a:gd name="T26" fmla="*/ 313 w 780"/>
              <a:gd name="T27" fmla="*/ 587 h 780"/>
              <a:gd name="T28" fmla="*/ 561 w 780"/>
              <a:gd name="T29" fmla="*/ 741 h 780"/>
              <a:gd name="T30" fmla="*/ 699 w 780"/>
              <a:gd name="T31" fmla="*/ 703 h 780"/>
              <a:gd name="T32" fmla="*/ 744 w 780"/>
              <a:gd name="T33" fmla="*/ 621 h 780"/>
              <a:gd name="T34" fmla="*/ 737 w 780"/>
              <a:gd name="T35" fmla="*/ 606 h 780"/>
              <a:gd name="T36" fmla="*/ 578 w 780"/>
              <a:gd name="T37" fmla="*/ 482 h 780"/>
              <a:gd name="T38" fmla="*/ 558 w 780"/>
              <a:gd name="T39" fmla="*/ 481 h 780"/>
              <a:gd name="T40" fmla="*/ 466 w 780"/>
              <a:gd name="T41" fmla="*/ 543 h 780"/>
              <a:gd name="T42" fmla="*/ 371 w 780"/>
              <a:gd name="T43" fmla="*/ 487 h 780"/>
              <a:gd name="T44" fmla="*/ 245 w 780"/>
              <a:gd name="T45" fmla="*/ 347 h 780"/>
              <a:gd name="T46" fmla="*/ 258 w 780"/>
              <a:gd name="T47" fmla="*/ 262 h 780"/>
              <a:gd name="T48" fmla="*/ 300 w 780"/>
              <a:gd name="T49" fmla="*/ 208 h 780"/>
              <a:gd name="T50" fmla="*/ 176 w 780"/>
              <a:gd name="T51" fmla="*/ 47 h 780"/>
              <a:gd name="T52" fmla="*/ 167 w 780"/>
              <a:gd name="T53" fmla="*/ 37 h 780"/>
              <a:gd name="T54" fmla="*/ 528 w 780"/>
              <a:gd name="T55" fmla="*/ 15 h 780"/>
              <a:gd name="T56" fmla="*/ 723 w 780"/>
              <a:gd name="T57" fmla="*/ 161 h 780"/>
              <a:gd name="T58" fmla="*/ 779 w 780"/>
              <a:gd name="T59" fmla="*/ 360 h 780"/>
              <a:gd name="T60" fmla="*/ 757 w 780"/>
              <a:gd name="T61" fmla="*/ 372 h 780"/>
              <a:gd name="T62" fmla="*/ 741 w 780"/>
              <a:gd name="T63" fmla="*/ 308 h 780"/>
              <a:gd name="T64" fmla="*/ 635 w 780"/>
              <a:gd name="T65" fmla="*/ 114 h 780"/>
              <a:gd name="T66" fmla="*/ 426 w 780"/>
              <a:gd name="T67" fmla="*/ 35 h 780"/>
              <a:gd name="T68" fmla="*/ 407 w 780"/>
              <a:gd name="T69" fmla="*/ 18 h 780"/>
              <a:gd name="T70" fmla="*/ 426 w 780"/>
              <a:gd name="T71" fmla="*/ 0 h 780"/>
              <a:gd name="T72" fmla="*/ 201 w 780"/>
              <a:gd name="T73" fmla="*/ 20 h 780"/>
              <a:gd name="T74" fmla="*/ 337 w 780"/>
              <a:gd name="T75" fmla="*/ 212 h 780"/>
              <a:gd name="T76" fmla="*/ 275 w 780"/>
              <a:gd name="T77" fmla="*/ 299 h 780"/>
              <a:gd name="T78" fmla="*/ 286 w 780"/>
              <a:gd name="T79" fmla="*/ 343 h 780"/>
              <a:gd name="T80" fmla="*/ 438 w 780"/>
              <a:gd name="T81" fmla="*/ 492 h 780"/>
              <a:gd name="T82" fmla="*/ 492 w 780"/>
              <a:gd name="T83" fmla="*/ 496 h 780"/>
              <a:gd name="T84" fmla="*/ 580 w 780"/>
              <a:gd name="T85" fmla="*/ 445 h 780"/>
              <a:gd name="T86" fmla="*/ 763 w 780"/>
              <a:gd name="T87" fmla="*/ 583 h 780"/>
              <a:gd name="T88" fmla="*/ 779 w 780"/>
              <a:gd name="T89" fmla="*/ 621 h 780"/>
              <a:gd name="T90" fmla="*/ 698 w 780"/>
              <a:gd name="T91" fmla="*/ 749 h 780"/>
              <a:gd name="T92" fmla="*/ 540 w 780"/>
              <a:gd name="T93" fmla="*/ 773 h 780"/>
              <a:gd name="T94" fmla="*/ 291 w 780"/>
              <a:gd name="T95" fmla="*/ 615 h 780"/>
              <a:gd name="T96" fmla="*/ 17 w 780"/>
              <a:gd name="T97" fmla="*/ 266 h 780"/>
              <a:gd name="T98" fmla="*/ 4 w 780"/>
              <a:gd name="T99" fmla="*/ 148 h 780"/>
              <a:gd name="T100" fmla="*/ 105 w 780"/>
              <a:gd name="T101" fmla="*/ 15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80" h="780">
                <a:moveTo>
                  <a:pt x="426" y="320"/>
                </a:moveTo>
                <a:lnTo>
                  <a:pt x="439" y="322"/>
                </a:lnTo>
                <a:lnTo>
                  <a:pt x="451" y="330"/>
                </a:lnTo>
                <a:lnTo>
                  <a:pt x="458" y="341"/>
                </a:lnTo>
                <a:lnTo>
                  <a:pt x="461" y="355"/>
                </a:lnTo>
                <a:lnTo>
                  <a:pt x="458" y="368"/>
                </a:lnTo>
                <a:lnTo>
                  <a:pt x="451" y="380"/>
                </a:lnTo>
                <a:lnTo>
                  <a:pt x="439" y="388"/>
                </a:lnTo>
                <a:lnTo>
                  <a:pt x="426" y="390"/>
                </a:lnTo>
                <a:lnTo>
                  <a:pt x="411" y="388"/>
                </a:lnTo>
                <a:lnTo>
                  <a:pt x="401" y="380"/>
                </a:lnTo>
                <a:lnTo>
                  <a:pt x="392" y="368"/>
                </a:lnTo>
                <a:lnTo>
                  <a:pt x="390" y="355"/>
                </a:lnTo>
                <a:lnTo>
                  <a:pt x="392" y="341"/>
                </a:lnTo>
                <a:lnTo>
                  <a:pt x="401" y="330"/>
                </a:lnTo>
                <a:lnTo>
                  <a:pt x="411" y="322"/>
                </a:lnTo>
                <a:lnTo>
                  <a:pt x="426" y="320"/>
                </a:lnTo>
                <a:close/>
                <a:moveTo>
                  <a:pt x="426" y="177"/>
                </a:moveTo>
                <a:lnTo>
                  <a:pt x="461" y="181"/>
                </a:lnTo>
                <a:lnTo>
                  <a:pt x="494" y="191"/>
                </a:lnTo>
                <a:lnTo>
                  <a:pt x="524" y="208"/>
                </a:lnTo>
                <a:lnTo>
                  <a:pt x="550" y="229"/>
                </a:lnTo>
                <a:lnTo>
                  <a:pt x="572" y="255"/>
                </a:lnTo>
                <a:lnTo>
                  <a:pt x="588" y="286"/>
                </a:lnTo>
                <a:lnTo>
                  <a:pt x="599" y="320"/>
                </a:lnTo>
                <a:lnTo>
                  <a:pt x="602" y="355"/>
                </a:lnTo>
                <a:lnTo>
                  <a:pt x="601" y="360"/>
                </a:lnTo>
                <a:lnTo>
                  <a:pt x="600" y="365"/>
                </a:lnTo>
                <a:lnTo>
                  <a:pt x="596" y="369"/>
                </a:lnTo>
                <a:lnTo>
                  <a:pt x="591" y="372"/>
                </a:lnTo>
                <a:lnTo>
                  <a:pt x="585" y="372"/>
                </a:lnTo>
                <a:lnTo>
                  <a:pt x="579" y="372"/>
                </a:lnTo>
                <a:lnTo>
                  <a:pt x="575" y="369"/>
                </a:lnTo>
                <a:lnTo>
                  <a:pt x="571" y="365"/>
                </a:lnTo>
                <a:lnTo>
                  <a:pt x="568" y="360"/>
                </a:lnTo>
                <a:lnTo>
                  <a:pt x="567" y="355"/>
                </a:lnTo>
                <a:lnTo>
                  <a:pt x="563" y="322"/>
                </a:lnTo>
                <a:lnTo>
                  <a:pt x="553" y="292"/>
                </a:lnTo>
                <a:lnTo>
                  <a:pt x="536" y="266"/>
                </a:lnTo>
                <a:lnTo>
                  <a:pt x="513" y="244"/>
                </a:lnTo>
                <a:lnTo>
                  <a:pt x="487" y="227"/>
                </a:lnTo>
                <a:lnTo>
                  <a:pt x="458" y="216"/>
                </a:lnTo>
                <a:lnTo>
                  <a:pt x="426" y="212"/>
                </a:lnTo>
                <a:lnTo>
                  <a:pt x="419" y="212"/>
                </a:lnTo>
                <a:lnTo>
                  <a:pt x="415" y="210"/>
                </a:lnTo>
                <a:lnTo>
                  <a:pt x="411" y="206"/>
                </a:lnTo>
                <a:lnTo>
                  <a:pt x="409" y="200"/>
                </a:lnTo>
                <a:lnTo>
                  <a:pt x="407" y="195"/>
                </a:lnTo>
                <a:lnTo>
                  <a:pt x="409" y="190"/>
                </a:lnTo>
                <a:lnTo>
                  <a:pt x="411" y="185"/>
                </a:lnTo>
                <a:lnTo>
                  <a:pt x="415" y="181"/>
                </a:lnTo>
                <a:lnTo>
                  <a:pt x="419" y="178"/>
                </a:lnTo>
                <a:lnTo>
                  <a:pt x="426" y="177"/>
                </a:lnTo>
                <a:close/>
                <a:moveTo>
                  <a:pt x="159" y="35"/>
                </a:moveTo>
                <a:lnTo>
                  <a:pt x="140" y="38"/>
                </a:lnTo>
                <a:lnTo>
                  <a:pt x="119" y="47"/>
                </a:lnTo>
                <a:lnTo>
                  <a:pt x="98" y="60"/>
                </a:lnTo>
                <a:lnTo>
                  <a:pt x="79" y="79"/>
                </a:lnTo>
                <a:lnTo>
                  <a:pt x="62" y="101"/>
                </a:lnTo>
                <a:lnTo>
                  <a:pt x="47" y="126"/>
                </a:lnTo>
                <a:lnTo>
                  <a:pt x="38" y="155"/>
                </a:lnTo>
                <a:lnTo>
                  <a:pt x="36" y="186"/>
                </a:lnTo>
                <a:lnTo>
                  <a:pt x="38" y="219"/>
                </a:lnTo>
                <a:lnTo>
                  <a:pt x="50" y="250"/>
                </a:lnTo>
                <a:lnTo>
                  <a:pt x="51" y="257"/>
                </a:lnTo>
                <a:lnTo>
                  <a:pt x="93" y="330"/>
                </a:lnTo>
                <a:lnTo>
                  <a:pt x="140" y="401"/>
                </a:lnTo>
                <a:lnTo>
                  <a:pt x="193" y="467"/>
                </a:lnTo>
                <a:lnTo>
                  <a:pt x="250" y="529"/>
                </a:lnTo>
                <a:lnTo>
                  <a:pt x="313" y="587"/>
                </a:lnTo>
                <a:lnTo>
                  <a:pt x="379" y="639"/>
                </a:lnTo>
                <a:lnTo>
                  <a:pt x="449" y="686"/>
                </a:lnTo>
                <a:lnTo>
                  <a:pt x="524" y="728"/>
                </a:lnTo>
                <a:lnTo>
                  <a:pt x="529" y="731"/>
                </a:lnTo>
                <a:lnTo>
                  <a:pt x="561" y="741"/>
                </a:lnTo>
                <a:lnTo>
                  <a:pt x="593" y="745"/>
                </a:lnTo>
                <a:lnTo>
                  <a:pt x="623" y="741"/>
                </a:lnTo>
                <a:lnTo>
                  <a:pt x="652" y="733"/>
                </a:lnTo>
                <a:lnTo>
                  <a:pt x="677" y="719"/>
                </a:lnTo>
                <a:lnTo>
                  <a:pt x="699" y="703"/>
                </a:lnTo>
                <a:lnTo>
                  <a:pt x="718" y="683"/>
                </a:lnTo>
                <a:lnTo>
                  <a:pt x="731" y="664"/>
                </a:lnTo>
                <a:lnTo>
                  <a:pt x="740" y="643"/>
                </a:lnTo>
                <a:lnTo>
                  <a:pt x="744" y="623"/>
                </a:lnTo>
                <a:lnTo>
                  <a:pt x="744" y="621"/>
                </a:lnTo>
                <a:lnTo>
                  <a:pt x="744" y="615"/>
                </a:lnTo>
                <a:lnTo>
                  <a:pt x="742" y="613"/>
                </a:lnTo>
                <a:lnTo>
                  <a:pt x="740" y="610"/>
                </a:lnTo>
                <a:lnTo>
                  <a:pt x="739" y="608"/>
                </a:lnTo>
                <a:lnTo>
                  <a:pt x="737" y="606"/>
                </a:lnTo>
                <a:lnTo>
                  <a:pt x="736" y="605"/>
                </a:lnTo>
                <a:lnTo>
                  <a:pt x="732" y="604"/>
                </a:lnTo>
                <a:lnTo>
                  <a:pt x="583" y="487"/>
                </a:lnTo>
                <a:lnTo>
                  <a:pt x="579" y="483"/>
                </a:lnTo>
                <a:lnTo>
                  <a:pt x="578" y="482"/>
                </a:lnTo>
                <a:lnTo>
                  <a:pt x="575" y="481"/>
                </a:lnTo>
                <a:lnTo>
                  <a:pt x="571" y="479"/>
                </a:lnTo>
                <a:lnTo>
                  <a:pt x="567" y="478"/>
                </a:lnTo>
                <a:lnTo>
                  <a:pt x="562" y="479"/>
                </a:lnTo>
                <a:lnTo>
                  <a:pt x="558" y="481"/>
                </a:lnTo>
                <a:lnTo>
                  <a:pt x="519" y="521"/>
                </a:lnTo>
                <a:lnTo>
                  <a:pt x="516" y="522"/>
                </a:lnTo>
                <a:lnTo>
                  <a:pt x="502" y="534"/>
                </a:lnTo>
                <a:lnTo>
                  <a:pt x="485" y="541"/>
                </a:lnTo>
                <a:lnTo>
                  <a:pt x="466" y="543"/>
                </a:lnTo>
                <a:lnTo>
                  <a:pt x="448" y="541"/>
                </a:lnTo>
                <a:lnTo>
                  <a:pt x="432" y="534"/>
                </a:lnTo>
                <a:lnTo>
                  <a:pt x="418" y="524"/>
                </a:lnTo>
                <a:lnTo>
                  <a:pt x="417" y="522"/>
                </a:lnTo>
                <a:lnTo>
                  <a:pt x="371" y="487"/>
                </a:lnTo>
                <a:lnTo>
                  <a:pt x="329" y="449"/>
                </a:lnTo>
                <a:lnTo>
                  <a:pt x="291" y="407"/>
                </a:lnTo>
                <a:lnTo>
                  <a:pt x="257" y="364"/>
                </a:lnTo>
                <a:lnTo>
                  <a:pt x="256" y="361"/>
                </a:lnTo>
                <a:lnTo>
                  <a:pt x="245" y="347"/>
                </a:lnTo>
                <a:lnTo>
                  <a:pt x="239" y="331"/>
                </a:lnTo>
                <a:lnTo>
                  <a:pt x="236" y="313"/>
                </a:lnTo>
                <a:lnTo>
                  <a:pt x="239" y="293"/>
                </a:lnTo>
                <a:lnTo>
                  <a:pt x="246" y="276"/>
                </a:lnTo>
                <a:lnTo>
                  <a:pt x="258" y="262"/>
                </a:lnTo>
                <a:lnTo>
                  <a:pt x="259" y="261"/>
                </a:lnTo>
                <a:lnTo>
                  <a:pt x="299" y="221"/>
                </a:lnTo>
                <a:lnTo>
                  <a:pt x="300" y="217"/>
                </a:lnTo>
                <a:lnTo>
                  <a:pt x="301" y="212"/>
                </a:lnTo>
                <a:lnTo>
                  <a:pt x="300" y="208"/>
                </a:lnTo>
                <a:lnTo>
                  <a:pt x="299" y="204"/>
                </a:lnTo>
                <a:lnTo>
                  <a:pt x="297" y="202"/>
                </a:lnTo>
                <a:lnTo>
                  <a:pt x="296" y="200"/>
                </a:lnTo>
                <a:lnTo>
                  <a:pt x="294" y="197"/>
                </a:lnTo>
                <a:lnTo>
                  <a:pt x="176" y="47"/>
                </a:lnTo>
                <a:lnTo>
                  <a:pt x="174" y="45"/>
                </a:lnTo>
                <a:lnTo>
                  <a:pt x="173" y="42"/>
                </a:lnTo>
                <a:lnTo>
                  <a:pt x="172" y="41"/>
                </a:lnTo>
                <a:lnTo>
                  <a:pt x="170" y="39"/>
                </a:lnTo>
                <a:lnTo>
                  <a:pt x="167" y="37"/>
                </a:lnTo>
                <a:lnTo>
                  <a:pt x="164" y="35"/>
                </a:lnTo>
                <a:lnTo>
                  <a:pt x="159" y="35"/>
                </a:lnTo>
                <a:close/>
                <a:moveTo>
                  <a:pt x="426" y="0"/>
                </a:moveTo>
                <a:lnTo>
                  <a:pt x="478" y="4"/>
                </a:lnTo>
                <a:lnTo>
                  <a:pt x="528" y="15"/>
                </a:lnTo>
                <a:lnTo>
                  <a:pt x="575" y="33"/>
                </a:lnTo>
                <a:lnTo>
                  <a:pt x="618" y="58"/>
                </a:lnTo>
                <a:lnTo>
                  <a:pt x="657" y="87"/>
                </a:lnTo>
                <a:lnTo>
                  <a:pt x="693" y="122"/>
                </a:lnTo>
                <a:lnTo>
                  <a:pt x="723" y="161"/>
                </a:lnTo>
                <a:lnTo>
                  <a:pt x="746" y="206"/>
                </a:lnTo>
                <a:lnTo>
                  <a:pt x="765" y="253"/>
                </a:lnTo>
                <a:lnTo>
                  <a:pt x="777" y="303"/>
                </a:lnTo>
                <a:lnTo>
                  <a:pt x="780" y="355"/>
                </a:lnTo>
                <a:lnTo>
                  <a:pt x="779" y="360"/>
                </a:lnTo>
                <a:lnTo>
                  <a:pt x="777" y="365"/>
                </a:lnTo>
                <a:lnTo>
                  <a:pt x="773" y="369"/>
                </a:lnTo>
                <a:lnTo>
                  <a:pt x="767" y="372"/>
                </a:lnTo>
                <a:lnTo>
                  <a:pt x="762" y="372"/>
                </a:lnTo>
                <a:lnTo>
                  <a:pt x="757" y="372"/>
                </a:lnTo>
                <a:lnTo>
                  <a:pt x="752" y="369"/>
                </a:lnTo>
                <a:lnTo>
                  <a:pt x="748" y="365"/>
                </a:lnTo>
                <a:lnTo>
                  <a:pt x="745" y="360"/>
                </a:lnTo>
                <a:lnTo>
                  <a:pt x="744" y="355"/>
                </a:lnTo>
                <a:lnTo>
                  <a:pt x="741" y="308"/>
                </a:lnTo>
                <a:lnTo>
                  <a:pt x="731" y="262"/>
                </a:lnTo>
                <a:lnTo>
                  <a:pt x="715" y="220"/>
                </a:lnTo>
                <a:lnTo>
                  <a:pt x="693" y="181"/>
                </a:lnTo>
                <a:lnTo>
                  <a:pt x="667" y="145"/>
                </a:lnTo>
                <a:lnTo>
                  <a:pt x="635" y="114"/>
                </a:lnTo>
                <a:lnTo>
                  <a:pt x="599" y="87"/>
                </a:lnTo>
                <a:lnTo>
                  <a:pt x="559" y="66"/>
                </a:lnTo>
                <a:lnTo>
                  <a:pt x="517" y="49"/>
                </a:lnTo>
                <a:lnTo>
                  <a:pt x="473" y="39"/>
                </a:lnTo>
                <a:lnTo>
                  <a:pt x="426" y="35"/>
                </a:lnTo>
                <a:lnTo>
                  <a:pt x="419" y="34"/>
                </a:lnTo>
                <a:lnTo>
                  <a:pt x="415" y="32"/>
                </a:lnTo>
                <a:lnTo>
                  <a:pt x="411" y="29"/>
                </a:lnTo>
                <a:lnTo>
                  <a:pt x="409" y="24"/>
                </a:lnTo>
                <a:lnTo>
                  <a:pt x="407" y="18"/>
                </a:lnTo>
                <a:lnTo>
                  <a:pt x="409" y="12"/>
                </a:lnTo>
                <a:lnTo>
                  <a:pt x="411" y="8"/>
                </a:lnTo>
                <a:lnTo>
                  <a:pt x="415" y="4"/>
                </a:lnTo>
                <a:lnTo>
                  <a:pt x="419" y="1"/>
                </a:lnTo>
                <a:lnTo>
                  <a:pt x="426" y="0"/>
                </a:lnTo>
                <a:close/>
                <a:moveTo>
                  <a:pt x="159" y="0"/>
                </a:moveTo>
                <a:lnTo>
                  <a:pt x="173" y="1"/>
                </a:lnTo>
                <a:lnTo>
                  <a:pt x="186" y="8"/>
                </a:lnTo>
                <a:lnTo>
                  <a:pt x="197" y="16"/>
                </a:lnTo>
                <a:lnTo>
                  <a:pt x="201" y="20"/>
                </a:lnTo>
                <a:lnTo>
                  <a:pt x="205" y="25"/>
                </a:lnTo>
                <a:lnTo>
                  <a:pt x="321" y="176"/>
                </a:lnTo>
                <a:lnTo>
                  <a:pt x="329" y="186"/>
                </a:lnTo>
                <a:lnTo>
                  <a:pt x="334" y="199"/>
                </a:lnTo>
                <a:lnTo>
                  <a:pt x="337" y="212"/>
                </a:lnTo>
                <a:lnTo>
                  <a:pt x="334" y="231"/>
                </a:lnTo>
                <a:lnTo>
                  <a:pt x="326" y="245"/>
                </a:lnTo>
                <a:lnTo>
                  <a:pt x="284" y="286"/>
                </a:lnTo>
                <a:lnTo>
                  <a:pt x="284" y="286"/>
                </a:lnTo>
                <a:lnTo>
                  <a:pt x="275" y="299"/>
                </a:lnTo>
                <a:lnTo>
                  <a:pt x="271" y="313"/>
                </a:lnTo>
                <a:lnTo>
                  <a:pt x="274" y="325"/>
                </a:lnTo>
                <a:lnTo>
                  <a:pt x="279" y="334"/>
                </a:lnTo>
                <a:lnTo>
                  <a:pt x="287" y="342"/>
                </a:lnTo>
                <a:lnTo>
                  <a:pt x="286" y="343"/>
                </a:lnTo>
                <a:lnTo>
                  <a:pt x="318" y="385"/>
                </a:lnTo>
                <a:lnTo>
                  <a:pt x="355" y="424"/>
                </a:lnTo>
                <a:lnTo>
                  <a:pt x="394" y="461"/>
                </a:lnTo>
                <a:lnTo>
                  <a:pt x="436" y="494"/>
                </a:lnTo>
                <a:lnTo>
                  <a:pt x="438" y="492"/>
                </a:lnTo>
                <a:lnTo>
                  <a:pt x="445" y="500"/>
                </a:lnTo>
                <a:lnTo>
                  <a:pt x="455" y="505"/>
                </a:lnTo>
                <a:lnTo>
                  <a:pt x="466" y="508"/>
                </a:lnTo>
                <a:lnTo>
                  <a:pt x="481" y="504"/>
                </a:lnTo>
                <a:lnTo>
                  <a:pt x="492" y="496"/>
                </a:lnTo>
                <a:lnTo>
                  <a:pt x="492" y="496"/>
                </a:lnTo>
                <a:lnTo>
                  <a:pt x="534" y="454"/>
                </a:lnTo>
                <a:lnTo>
                  <a:pt x="550" y="447"/>
                </a:lnTo>
                <a:lnTo>
                  <a:pt x="567" y="443"/>
                </a:lnTo>
                <a:lnTo>
                  <a:pt x="580" y="445"/>
                </a:lnTo>
                <a:lnTo>
                  <a:pt x="593" y="450"/>
                </a:lnTo>
                <a:lnTo>
                  <a:pt x="604" y="458"/>
                </a:lnTo>
                <a:lnTo>
                  <a:pt x="754" y="575"/>
                </a:lnTo>
                <a:lnTo>
                  <a:pt x="760" y="579"/>
                </a:lnTo>
                <a:lnTo>
                  <a:pt x="763" y="583"/>
                </a:lnTo>
                <a:lnTo>
                  <a:pt x="773" y="593"/>
                </a:lnTo>
                <a:lnTo>
                  <a:pt x="778" y="606"/>
                </a:lnTo>
                <a:lnTo>
                  <a:pt x="779" y="621"/>
                </a:lnTo>
                <a:lnTo>
                  <a:pt x="779" y="621"/>
                </a:lnTo>
                <a:lnTo>
                  <a:pt x="779" y="621"/>
                </a:lnTo>
                <a:lnTo>
                  <a:pt x="775" y="648"/>
                </a:lnTo>
                <a:lnTo>
                  <a:pt x="765" y="676"/>
                </a:lnTo>
                <a:lnTo>
                  <a:pt x="748" y="702"/>
                </a:lnTo>
                <a:lnTo>
                  <a:pt x="725" y="727"/>
                </a:lnTo>
                <a:lnTo>
                  <a:pt x="698" y="749"/>
                </a:lnTo>
                <a:lnTo>
                  <a:pt x="667" y="765"/>
                </a:lnTo>
                <a:lnTo>
                  <a:pt x="631" y="776"/>
                </a:lnTo>
                <a:lnTo>
                  <a:pt x="593" y="780"/>
                </a:lnTo>
                <a:lnTo>
                  <a:pt x="566" y="778"/>
                </a:lnTo>
                <a:lnTo>
                  <a:pt x="540" y="773"/>
                </a:lnTo>
                <a:lnTo>
                  <a:pt x="513" y="762"/>
                </a:lnTo>
                <a:lnTo>
                  <a:pt x="513" y="762"/>
                </a:lnTo>
                <a:lnTo>
                  <a:pt x="435" y="719"/>
                </a:lnTo>
                <a:lnTo>
                  <a:pt x="362" y="670"/>
                </a:lnTo>
                <a:lnTo>
                  <a:pt x="291" y="615"/>
                </a:lnTo>
                <a:lnTo>
                  <a:pt x="225" y="554"/>
                </a:lnTo>
                <a:lnTo>
                  <a:pt x="165" y="488"/>
                </a:lnTo>
                <a:lnTo>
                  <a:pt x="110" y="419"/>
                </a:lnTo>
                <a:lnTo>
                  <a:pt x="61" y="344"/>
                </a:lnTo>
                <a:lnTo>
                  <a:pt x="17" y="266"/>
                </a:lnTo>
                <a:lnTo>
                  <a:pt x="17" y="266"/>
                </a:lnTo>
                <a:lnTo>
                  <a:pt x="8" y="241"/>
                </a:lnTo>
                <a:lnTo>
                  <a:pt x="2" y="214"/>
                </a:lnTo>
                <a:lnTo>
                  <a:pt x="0" y="186"/>
                </a:lnTo>
                <a:lnTo>
                  <a:pt x="4" y="148"/>
                </a:lnTo>
                <a:lnTo>
                  <a:pt x="15" y="114"/>
                </a:lnTo>
                <a:lnTo>
                  <a:pt x="32" y="83"/>
                </a:lnTo>
                <a:lnTo>
                  <a:pt x="53" y="55"/>
                </a:lnTo>
                <a:lnTo>
                  <a:pt x="78" y="32"/>
                </a:lnTo>
                <a:lnTo>
                  <a:pt x="105" y="15"/>
                </a:lnTo>
                <a:lnTo>
                  <a:pt x="133" y="4"/>
                </a:lnTo>
                <a:lnTo>
                  <a:pt x="15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14" name="Freeform 6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290361" y="5716578"/>
            <a:ext cx="242483" cy="445026"/>
          </a:xfrm>
          <a:custGeom>
            <a:avLst/>
            <a:gdLst>
              <a:gd name="T0" fmla="*/ 42 w 425"/>
              <a:gd name="T1" fmla="*/ 426 h 780"/>
              <a:gd name="T2" fmla="*/ 200 w 425"/>
              <a:gd name="T3" fmla="*/ 427 h 780"/>
              <a:gd name="T4" fmla="*/ 209 w 425"/>
              <a:gd name="T5" fmla="*/ 433 h 780"/>
              <a:gd name="T6" fmla="*/ 212 w 425"/>
              <a:gd name="T7" fmla="*/ 444 h 780"/>
              <a:gd name="T8" fmla="*/ 212 w 425"/>
              <a:gd name="T9" fmla="*/ 445 h 780"/>
              <a:gd name="T10" fmla="*/ 377 w 425"/>
              <a:gd name="T11" fmla="*/ 320 h 780"/>
              <a:gd name="T12" fmla="*/ 235 w 425"/>
              <a:gd name="T13" fmla="*/ 318 h 780"/>
              <a:gd name="T14" fmla="*/ 227 w 425"/>
              <a:gd name="T15" fmla="*/ 312 h 780"/>
              <a:gd name="T16" fmla="*/ 223 w 425"/>
              <a:gd name="T17" fmla="*/ 301 h 780"/>
              <a:gd name="T18" fmla="*/ 225 w 425"/>
              <a:gd name="T19" fmla="*/ 296 h 780"/>
              <a:gd name="T20" fmla="*/ 311 w 425"/>
              <a:gd name="T21" fmla="*/ 35 h 780"/>
              <a:gd name="T22" fmla="*/ 159 w 425"/>
              <a:gd name="T23" fmla="*/ 0 h 780"/>
              <a:gd name="T24" fmla="*/ 341 w 425"/>
              <a:gd name="T25" fmla="*/ 1 h 780"/>
              <a:gd name="T26" fmla="*/ 350 w 425"/>
              <a:gd name="T27" fmla="*/ 8 h 780"/>
              <a:gd name="T28" fmla="*/ 353 w 425"/>
              <a:gd name="T29" fmla="*/ 18 h 780"/>
              <a:gd name="T30" fmla="*/ 353 w 425"/>
              <a:gd name="T31" fmla="*/ 24 h 780"/>
              <a:gd name="T32" fmla="*/ 265 w 425"/>
              <a:gd name="T33" fmla="*/ 284 h 780"/>
              <a:gd name="T34" fmla="*/ 412 w 425"/>
              <a:gd name="T35" fmla="*/ 284 h 780"/>
              <a:gd name="T36" fmla="*/ 421 w 425"/>
              <a:gd name="T37" fmla="*/ 291 h 780"/>
              <a:gd name="T38" fmla="*/ 425 w 425"/>
              <a:gd name="T39" fmla="*/ 301 h 780"/>
              <a:gd name="T40" fmla="*/ 422 w 425"/>
              <a:gd name="T41" fmla="*/ 309 h 780"/>
              <a:gd name="T42" fmla="*/ 175 w 425"/>
              <a:gd name="T43" fmla="*/ 770 h 780"/>
              <a:gd name="T44" fmla="*/ 172 w 425"/>
              <a:gd name="T45" fmla="*/ 774 h 780"/>
              <a:gd name="T46" fmla="*/ 163 w 425"/>
              <a:gd name="T47" fmla="*/ 779 h 780"/>
              <a:gd name="T48" fmla="*/ 153 w 425"/>
              <a:gd name="T49" fmla="*/ 779 h 780"/>
              <a:gd name="T50" fmla="*/ 145 w 425"/>
              <a:gd name="T51" fmla="*/ 773 h 780"/>
              <a:gd name="T52" fmla="*/ 141 w 425"/>
              <a:gd name="T53" fmla="*/ 762 h 780"/>
              <a:gd name="T54" fmla="*/ 141 w 425"/>
              <a:gd name="T55" fmla="*/ 761 h 780"/>
              <a:gd name="T56" fmla="*/ 17 w 425"/>
              <a:gd name="T57" fmla="*/ 461 h 780"/>
              <a:gd name="T58" fmla="*/ 6 w 425"/>
              <a:gd name="T59" fmla="*/ 457 h 780"/>
              <a:gd name="T60" fmla="*/ 0 w 425"/>
              <a:gd name="T61" fmla="*/ 449 h 780"/>
              <a:gd name="T62" fmla="*/ 0 w 425"/>
              <a:gd name="T63" fmla="*/ 440 h 780"/>
              <a:gd name="T64" fmla="*/ 0 w 425"/>
              <a:gd name="T65" fmla="*/ 437 h 780"/>
              <a:gd name="T66" fmla="*/ 142 w 425"/>
              <a:gd name="T67" fmla="*/ 12 h 780"/>
              <a:gd name="T68" fmla="*/ 149 w 425"/>
              <a:gd name="T69" fmla="*/ 4 h 780"/>
              <a:gd name="T70" fmla="*/ 159 w 425"/>
              <a:gd name="T71" fmla="*/ 0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780">
                <a:moveTo>
                  <a:pt x="171" y="35"/>
                </a:moveTo>
                <a:lnTo>
                  <a:pt x="42" y="426"/>
                </a:lnTo>
                <a:lnTo>
                  <a:pt x="195" y="426"/>
                </a:lnTo>
                <a:lnTo>
                  <a:pt x="200" y="427"/>
                </a:lnTo>
                <a:lnTo>
                  <a:pt x="205" y="430"/>
                </a:lnTo>
                <a:lnTo>
                  <a:pt x="209" y="433"/>
                </a:lnTo>
                <a:lnTo>
                  <a:pt x="210" y="437"/>
                </a:lnTo>
                <a:lnTo>
                  <a:pt x="212" y="444"/>
                </a:lnTo>
                <a:lnTo>
                  <a:pt x="212" y="445"/>
                </a:lnTo>
                <a:lnTo>
                  <a:pt x="212" y="445"/>
                </a:lnTo>
                <a:lnTo>
                  <a:pt x="187" y="673"/>
                </a:lnTo>
                <a:lnTo>
                  <a:pt x="377" y="320"/>
                </a:lnTo>
                <a:lnTo>
                  <a:pt x="242" y="320"/>
                </a:lnTo>
                <a:lnTo>
                  <a:pt x="235" y="318"/>
                </a:lnTo>
                <a:lnTo>
                  <a:pt x="231" y="316"/>
                </a:lnTo>
                <a:lnTo>
                  <a:pt x="227" y="312"/>
                </a:lnTo>
                <a:lnTo>
                  <a:pt x="225" y="306"/>
                </a:lnTo>
                <a:lnTo>
                  <a:pt x="223" y="301"/>
                </a:lnTo>
                <a:lnTo>
                  <a:pt x="223" y="299"/>
                </a:lnTo>
                <a:lnTo>
                  <a:pt x="225" y="296"/>
                </a:lnTo>
                <a:lnTo>
                  <a:pt x="225" y="296"/>
                </a:lnTo>
                <a:lnTo>
                  <a:pt x="311" y="35"/>
                </a:lnTo>
                <a:lnTo>
                  <a:pt x="171" y="35"/>
                </a:lnTo>
                <a:close/>
                <a:moveTo>
                  <a:pt x="159" y="0"/>
                </a:moveTo>
                <a:lnTo>
                  <a:pt x="336" y="0"/>
                </a:lnTo>
                <a:lnTo>
                  <a:pt x="341" y="1"/>
                </a:lnTo>
                <a:lnTo>
                  <a:pt x="347" y="4"/>
                </a:lnTo>
                <a:lnTo>
                  <a:pt x="350" y="8"/>
                </a:lnTo>
                <a:lnTo>
                  <a:pt x="353" y="12"/>
                </a:lnTo>
                <a:lnTo>
                  <a:pt x="353" y="18"/>
                </a:lnTo>
                <a:lnTo>
                  <a:pt x="353" y="21"/>
                </a:lnTo>
                <a:lnTo>
                  <a:pt x="353" y="24"/>
                </a:lnTo>
                <a:lnTo>
                  <a:pt x="353" y="24"/>
                </a:lnTo>
                <a:lnTo>
                  <a:pt x="265" y="284"/>
                </a:lnTo>
                <a:lnTo>
                  <a:pt x="407" y="284"/>
                </a:lnTo>
                <a:lnTo>
                  <a:pt x="412" y="284"/>
                </a:lnTo>
                <a:lnTo>
                  <a:pt x="417" y="287"/>
                </a:lnTo>
                <a:lnTo>
                  <a:pt x="421" y="291"/>
                </a:lnTo>
                <a:lnTo>
                  <a:pt x="424" y="296"/>
                </a:lnTo>
                <a:lnTo>
                  <a:pt x="425" y="301"/>
                </a:lnTo>
                <a:lnTo>
                  <a:pt x="424" y="305"/>
                </a:lnTo>
                <a:lnTo>
                  <a:pt x="422" y="309"/>
                </a:lnTo>
                <a:lnTo>
                  <a:pt x="422" y="309"/>
                </a:lnTo>
                <a:lnTo>
                  <a:pt x="175" y="770"/>
                </a:lnTo>
                <a:lnTo>
                  <a:pt x="175" y="770"/>
                </a:lnTo>
                <a:lnTo>
                  <a:pt x="172" y="774"/>
                </a:lnTo>
                <a:lnTo>
                  <a:pt x="168" y="778"/>
                </a:lnTo>
                <a:lnTo>
                  <a:pt x="163" y="779"/>
                </a:lnTo>
                <a:lnTo>
                  <a:pt x="159" y="780"/>
                </a:lnTo>
                <a:lnTo>
                  <a:pt x="153" y="779"/>
                </a:lnTo>
                <a:lnTo>
                  <a:pt x="149" y="776"/>
                </a:lnTo>
                <a:lnTo>
                  <a:pt x="145" y="773"/>
                </a:lnTo>
                <a:lnTo>
                  <a:pt x="142" y="769"/>
                </a:lnTo>
                <a:lnTo>
                  <a:pt x="141" y="762"/>
                </a:lnTo>
                <a:lnTo>
                  <a:pt x="141" y="761"/>
                </a:lnTo>
                <a:lnTo>
                  <a:pt x="141" y="761"/>
                </a:lnTo>
                <a:lnTo>
                  <a:pt x="174" y="461"/>
                </a:lnTo>
                <a:lnTo>
                  <a:pt x="17" y="461"/>
                </a:lnTo>
                <a:lnTo>
                  <a:pt x="11" y="460"/>
                </a:lnTo>
                <a:lnTo>
                  <a:pt x="6" y="457"/>
                </a:lnTo>
                <a:lnTo>
                  <a:pt x="2" y="454"/>
                </a:lnTo>
                <a:lnTo>
                  <a:pt x="0" y="449"/>
                </a:lnTo>
                <a:lnTo>
                  <a:pt x="0" y="444"/>
                </a:lnTo>
                <a:lnTo>
                  <a:pt x="0" y="440"/>
                </a:lnTo>
                <a:lnTo>
                  <a:pt x="0" y="437"/>
                </a:lnTo>
                <a:lnTo>
                  <a:pt x="0" y="437"/>
                </a:lnTo>
                <a:lnTo>
                  <a:pt x="142" y="12"/>
                </a:lnTo>
                <a:lnTo>
                  <a:pt x="142" y="12"/>
                </a:lnTo>
                <a:lnTo>
                  <a:pt x="145" y="8"/>
                </a:lnTo>
                <a:lnTo>
                  <a:pt x="149" y="4"/>
                </a:lnTo>
                <a:lnTo>
                  <a:pt x="153" y="1"/>
                </a:lnTo>
                <a:lnTo>
                  <a:pt x="15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15" name="Freeform 6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008873" y="5757087"/>
            <a:ext cx="445595" cy="364008"/>
          </a:xfrm>
          <a:custGeom>
            <a:avLst/>
            <a:gdLst>
              <a:gd name="T0" fmla="*/ 533 w 781"/>
              <a:gd name="T1" fmla="*/ 426 h 638"/>
              <a:gd name="T2" fmla="*/ 355 w 781"/>
              <a:gd name="T3" fmla="*/ 426 h 638"/>
              <a:gd name="T4" fmla="*/ 178 w 781"/>
              <a:gd name="T5" fmla="*/ 426 h 638"/>
              <a:gd name="T6" fmla="*/ 635 w 781"/>
              <a:gd name="T7" fmla="*/ 397 h 638"/>
              <a:gd name="T8" fmla="*/ 635 w 781"/>
              <a:gd name="T9" fmla="*/ 524 h 638"/>
              <a:gd name="T10" fmla="*/ 510 w 781"/>
              <a:gd name="T11" fmla="*/ 530 h 638"/>
              <a:gd name="T12" fmla="*/ 496 w 781"/>
              <a:gd name="T13" fmla="*/ 407 h 638"/>
              <a:gd name="T14" fmla="*/ 515 w 781"/>
              <a:gd name="T15" fmla="*/ 390 h 638"/>
              <a:gd name="T16" fmla="*/ 280 w 781"/>
              <a:gd name="T17" fmla="*/ 397 h 638"/>
              <a:gd name="T18" fmla="*/ 280 w 781"/>
              <a:gd name="T19" fmla="*/ 524 h 638"/>
              <a:gd name="T20" fmla="*/ 155 w 781"/>
              <a:gd name="T21" fmla="*/ 530 h 638"/>
              <a:gd name="T22" fmla="*/ 143 w 781"/>
              <a:gd name="T23" fmla="*/ 407 h 638"/>
              <a:gd name="T24" fmla="*/ 160 w 781"/>
              <a:gd name="T25" fmla="*/ 390 h 638"/>
              <a:gd name="T26" fmla="*/ 321 w 781"/>
              <a:gd name="T27" fmla="*/ 402 h 638"/>
              <a:gd name="T28" fmla="*/ 444 w 781"/>
              <a:gd name="T29" fmla="*/ 390 h 638"/>
              <a:gd name="T30" fmla="*/ 461 w 781"/>
              <a:gd name="T31" fmla="*/ 407 h 638"/>
              <a:gd name="T32" fmla="*/ 677 w 781"/>
              <a:gd name="T33" fmla="*/ 245 h 638"/>
              <a:gd name="T34" fmla="*/ 588 w 781"/>
              <a:gd name="T35" fmla="*/ 237 h 638"/>
              <a:gd name="T36" fmla="*/ 496 w 781"/>
              <a:gd name="T37" fmla="*/ 224 h 638"/>
              <a:gd name="T38" fmla="*/ 406 w 781"/>
              <a:gd name="T39" fmla="*/ 237 h 638"/>
              <a:gd name="T40" fmla="*/ 317 w 781"/>
              <a:gd name="T41" fmla="*/ 245 h 638"/>
              <a:gd name="T42" fmla="*/ 231 w 781"/>
              <a:gd name="T43" fmla="*/ 248 h 638"/>
              <a:gd name="T44" fmla="*/ 146 w 781"/>
              <a:gd name="T45" fmla="*/ 245 h 638"/>
              <a:gd name="T46" fmla="*/ 621 w 781"/>
              <a:gd name="T47" fmla="*/ 142 h 638"/>
              <a:gd name="T48" fmla="*/ 656 w 781"/>
              <a:gd name="T49" fmla="*/ 212 h 638"/>
              <a:gd name="T50" fmla="*/ 692 w 781"/>
              <a:gd name="T51" fmla="*/ 142 h 638"/>
              <a:gd name="T52" fmla="*/ 525 w 781"/>
              <a:gd name="T53" fmla="*/ 202 h 638"/>
              <a:gd name="T54" fmla="*/ 583 w 781"/>
              <a:gd name="T55" fmla="*/ 191 h 638"/>
              <a:gd name="T56" fmla="*/ 409 w 781"/>
              <a:gd name="T57" fmla="*/ 177 h 638"/>
              <a:gd name="T58" fmla="*/ 457 w 781"/>
              <a:gd name="T59" fmla="*/ 210 h 638"/>
              <a:gd name="T60" fmla="*/ 409 w 781"/>
              <a:gd name="T61" fmla="*/ 142 h 638"/>
              <a:gd name="T62" fmla="*/ 324 w 781"/>
              <a:gd name="T63" fmla="*/ 210 h 638"/>
              <a:gd name="T64" fmla="*/ 373 w 781"/>
              <a:gd name="T65" fmla="*/ 177 h 638"/>
              <a:gd name="T66" fmla="*/ 198 w 781"/>
              <a:gd name="T67" fmla="*/ 191 h 638"/>
              <a:gd name="T68" fmla="*/ 257 w 781"/>
              <a:gd name="T69" fmla="*/ 202 h 638"/>
              <a:gd name="T70" fmla="*/ 89 w 781"/>
              <a:gd name="T71" fmla="*/ 142 h 638"/>
              <a:gd name="T72" fmla="*/ 125 w 781"/>
              <a:gd name="T73" fmla="*/ 212 h 638"/>
              <a:gd name="T74" fmla="*/ 160 w 781"/>
              <a:gd name="T75" fmla="*/ 142 h 638"/>
              <a:gd name="T76" fmla="*/ 710 w 781"/>
              <a:gd name="T77" fmla="*/ 35 h 638"/>
              <a:gd name="T78" fmla="*/ 735 w 781"/>
              <a:gd name="T79" fmla="*/ 11 h 638"/>
              <a:gd name="T80" fmla="*/ 769 w 781"/>
              <a:gd name="T81" fmla="*/ 107 h 638"/>
              <a:gd name="T82" fmla="*/ 779 w 781"/>
              <a:gd name="T83" fmla="*/ 130 h 638"/>
              <a:gd name="T84" fmla="*/ 745 w 781"/>
              <a:gd name="T85" fmla="*/ 142 h 638"/>
              <a:gd name="T86" fmla="*/ 778 w 781"/>
              <a:gd name="T87" fmla="*/ 610 h 638"/>
              <a:gd name="T88" fmla="*/ 774 w 781"/>
              <a:gd name="T89" fmla="*/ 635 h 638"/>
              <a:gd name="T90" fmla="*/ 8 w 781"/>
              <a:gd name="T91" fmla="*/ 635 h 638"/>
              <a:gd name="T92" fmla="*/ 4 w 781"/>
              <a:gd name="T93" fmla="*/ 610 h 638"/>
              <a:gd name="T94" fmla="*/ 36 w 781"/>
              <a:gd name="T95" fmla="*/ 142 h 638"/>
              <a:gd name="T96" fmla="*/ 2 w 781"/>
              <a:gd name="T97" fmla="*/ 130 h 638"/>
              <a:gd name="T98" fmla="*/ 13 w 781"/>
              <a:gd name="T99" fmla="*/ 107 h 638"/>
              <a:gd name="T100" fmla="*/ 46 w 781"/>
              <a:gd name="T101" fmla="*/ 11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81" h="638">
                <a:moveTo>
                  <a:pt x="533" y="426"/>
                </a:moveTo>
                <a:lnTo>
                  <a:pt x="533" y="496"/>
                </a:lnTo>
                <a:lnTo>
                  <a:pt x="604" y="496"/>
                </a:lnTo>
                <a:lnTo>
                  <a:pt x="604" y="426"/>
                </a:lnTo>
                <a:lnTo>
                  <a:pt x="533" y="426"/>
                </a:lnTo>
                <a:close/>
                <a:moveTo>
                  <a:pt x="355" y="426"/>
                </a:moveTo>
                <a:lnTo>
                  <a:pt x="355" y="602"/>
                </a:lnTo>
                <a:lnTo>
                  <a:pt x="426" y="602"/>
                </a:lnTo>
                <a:lnTo>
                  <a:pt x="426" y="426"/>
                </a:lnTo>
                <a:lnTo>
                  <a:pt x="355" y="426"/>
                </a:lnTo>
                <a:close/>
                <a:moveTo>
                  <a:pt x="178" y="426"/>
                </a:moveTo>
                <a:lnTo>
                  <a:pt x="178" y="496"/>
                </a:lnTo>
                <a:lnTo>
                  <a:pt x="249" y="496"/>
                </a:lnTo>
                <a:lnTo>
                  <a:pt x="249" y="426"/>
                </a:lnTo>
                <a:lnTo>
                  <a:pt x="178" y="426"/>
                </a:lnTo>
                <a:close/>
                <a:moveTo>
                  <a:pt x="515" y="390"/>
                </a:moveTo>
                <a:lnTo>
                  <a:pt x="621" y="390"/>
                </a:lnTo>
                <a:lnTo>
                  <a:pt x="627" y="390"/>
                </a:lnTo>
                <a:lnTo>
                  <a:pt x="631" y="393"/>
                </a:lnTo>
                <a:lnTo>
                  <a:pt x="635" y="397"/>
                </a:lnTo>
                <a:lnTo>
                  <a:pt x="638" y="402"/>
                </a:lnTo>
                <a:lnTo>
                  <a:pt x="639" y="407"/>
                </a:lnTo>
                <a:lnTo>
                  <a:pt x="639" y="513"/>
                </a:lnTo>
                <a:lnTo>
                  <a:pt x="638" y="520"/>
                </a:lnTo>
                <a:lnTo>
                  <a:pt x="635" y="524"/>
                </a:lnTo>
                <a:lnTo>
                  <a:pt x="631" y="528"/>
                </a:lnTo>
                <a:lnTo>
                  <a:pt x="627" y="530"/>
                </a:lnTo>
                <a:lnTo>
                  <a:pt x="621" y="532"/>
                </a:lnTo>
                <a:lnTo>
                  <a:pt x="515" y="532"/>
                </a:lnTo>
                <a:lnTo>
                  <a:pt x="510" y="530"/>
                </a:lnTo>
                <a:lnTo>
                  <a:pt x="504" y="528"/>
                </a:lnTo>
                <a:lnTo>
                  <a:pt x="500" y="524"/>
                </a:lnTo>
                <a:lnTo>
                  <a:pt x="498" y="520"/>
                </a:lnTo>
                <a:lnTo>
                  <a:pt x="496" y="513"/>
                </a:lnTo>
                <a:lnTo>
                  <a:pt x="496" y="407"/>
                </a:lnTo>
                <a:lnTo>
                  <a:pt x="498" y="402"/>
                </a:lnTo>
                <a:lnTo>
                  <a:pt x="500" y="397"/>
                </a:lnTo>
                <a:lnTo>
                  <a:pt x="504" y="393"/>
                </a:lnTo>
                <a:lnTo>
                  <a:pt x="510" y="390"/>
                </a:lnTo>
                <a:lnTo>
                  <a:pt x="515" y="390"/>
                </a:lnTo>
                <a:close/>
                <a:moveTo>
                  <a:pt x="160" y="390"/>
                </a:moveTo>
                <a:lnTo>
                  <a:pt x="266" y="390"/>
                </a:lnTo>
                <a:lnTo>
                  <a:pt x="273" y="390"/>
                </a:lnTo>
                <a:lnTo>
                  <a:pt x="277" y="393"/>
                </a:lnTo>
                <a:lnTo>
                  <a:pt x="280" y="397"/>
                </a:lnTo>
                <a:lnTo>
                  <a:pt x="283" y="402"/>
                </a:lnTo>
                <a:lnTo>
                  <a:pt x="284" y="407"/>
                </a:lnTo>
                <a:lnTo>
                  <a:pt x="284" y="513"/>
                </a:lnTo>
                <a:lnTo>
                  <a:pt x="283" y="520"/>
                </a:lnTo>
                <a:lnTo>
                  <a:pt x="280" y="524"/>
                </a:lnTo>
                <a:lnTo>
                  <a:pt x="277" y="528"/>
                </a:lnTo>
                <a:lnTo>
                  <a:pt x="273" y="530"/>
                </a:lnTo>
                <a:lnTo>
                  <a:pt x="266" y="532"/>
                </a:lnTo>
                <a:lnTo>
                  <a:pt x="160" y="532"/>
                </a:lnTo>
                <a:lnTo>
                  <a:pt x="155" y="530"/>
                </a:lnTo>
                <a:lnTo>
                  <a:pt x="150" y="528"/>
                </a:lnTo>
                <a:lnTo>
                  <a:pt x="146" y="524"/>
                </a:lnTo>
                <a:lnTo>
                  <a:pt x="143" y="520"/>
                </a:lnTo>
                <a:lnTo>
                  <a:pt x="143" y="513"/>
                </a:lnTo>
                <a:lnTo>
                  <a:pt x="143" y="407"/>
                </a:lnTo>
                <a:lnTo>
                  <a:pt x="143" y="402"/>
                </a:lnTo>
                <a:lnTo>
                  <a:pt x="146" y="397"/>
                </a:lnTo>
                <a:lnTo>
                  <a:pt x="150" y="393"/>
                </a:lnTo>
                <a:lnTo>
                  <a:pt x="155" y="390"/>
                </a:lnTo>
                <a:lnTo>
                  <a:pt x="160" y="390"/>
                </a:lnTo>
                <a:close/>
                <a:moveTo>
                  <a:pt x="71" y="224"/>
                </a:moveTo>
                <a:lnTo>
                  <a:pt x="71" y="602"/>
                </a:lnTo>
                <a:lnTo>
                  <a:pt x="320" y="602"/>
                </a:lnTo>
                <a:lnTo>
                  <a:pt x="320" y="407"/>
                </a:lnTo>
                <a:lnTo>
                  <a:pt x="321" y="402"/>
                </a:lnTo>
                <a:lnTo>
                  <a:pt x="324" y="397"/>
                </a:lnTo>
                <a:lnTo>
                  <a:pt x="328" y="393"/>
                </a:lnTo>
                <a:lnTo>
                  <a:pt x="332" y="390"/>
                </a:lnTo>
                <a:lnTo>
                  <a:pt x="338" y="390"/>
                </a:lnTo>
                <a:lnTo>
                  <a:pt x="444" y="390"/>
                </a:lnTo>
                <a:lnTo>
                  <a:pt x="449" y="390"/>
                </a:lnTo>
                <a:lnTo>
                  <a:pt x="455" y="393"/>
                </a:lnTo>
                <a:lnTo>
                  <a:pt x="459" y="397"/>
                </a:lnTo>
                <a:lnTo>
                  <a:pt x="461" y="402"/>
                </a:lnTo>
                <a:lnTo>
                  <a:pt x="461" y="407"/>
                </a:lnTo>
                <a:lnTo>
                  <a:pt x="461" y="602"/>
                </a:lnTo>
                <a:lnTo>
                  <a:pt x="710" y="602"/>
                </a:lnTo>
                <a:lnTo>
                  <a:pt x="710" y="224"/>
                </a:lnTo>
                <a:lnTo>
                  <a:pt x="695" y="237"/>
                </a:lnTo>
                <a:lnTo>
                  <a:pt x="677" y="245"/>
                </a:lnTo>
                <a:lnTo>
                  <a:pt x="656" y="248"/>
                </a:lnTo>
                <a:lnTo>
                  <a:pt x="637" y="245"/>
                </a:lnTo>
                <a:lnTo>
                  <a:pt x="618" y="237"/>
                </a:lnTo>
                <a:lnTo>
                  <a:pt x="604" y="224"/>
                </a:lnTo>
                <a:lnTo>
                  <a:pt x="588" y="237"/>
                </a:lnTo>
                <a:lnTo>
                  <a:pt x="571" y="245"/>
                </a:lnTo>
                <a:lnTo>
                  <a:pt x="550" y="248"/>
                </a:lnTo>
                <a:lnTo>
                  <a:pt x="531" y="245"/>
                </a:lnTo>
                <a:lnTo>
                  <a:pt x="512" y="237"/>
                </a:lnTo>
                <a:lnTo>
                  <a:pt x="496" y="224"/>
                </a:lnTo>
                <a:lnTo>
                  <a:pt x="482" y="237"/>
                </a:lnTo>
                <a:lnTo>
                  <a:pt x="464" y="245"/>
                </a:lnTo>
                <a:lnTo>
                  <a:pt x="444" y="248"/>
                </a:lnTo>
                <a:lnTo>
                  <a:pt x="423" y="245"/>
                </a:lnTo>
                <a:lnTo>
                  <a:pt x="406" y="237"/>
                </a:lnTo>
                <a:lnTo>
                  <a:pt x="390" y="224"/>
                </a:lnTo>
                <a:lnTo>
                  <a:pt x="376" y="237"/>
                </a:lnTo>
                <a:lnTo>
                  <a:pt x="358" y="245"/>
                </a:lnTo>
                <a:lnTo>
                  <a:pt x="338" y="248"/>
                </a:lnTo>
                <a:lnTo>
                  <a:pt x="317" y="245"/>
                </a:lnTo>
                <a:lnTo>
                  <a:pt x="299" y="237"/>
                </a:lnTo>
                <a:lnTo>
                  <a:pt x="284" y="224"/>
                </a:lnTo>
                <a:lnTo>
                  <a:pt x="270" y="237"/>
                </a:lnTo>
                <a:lnTo>
                  <a:pt x="252" y="245"/>
                </a:lnTo>
                <a:lnTo>
                  <a:pt x="231" y="248"/>
                </a:lnTo>
                <a:lnTo>
                  <a:pt x="211" y="245"/>
                </a:lnTo>
                <a:lnTo>
                  <a:pt x="193" y="237"/>
                </a:lnTo>
                <a:lnTo>
                  <a:pt x="178" y="224"/>
                </a:lnTo>
                <a:lnTo>
                  <a:pt x="163" y="237"/>
                </a:lnTo>
                <a:lnTo>
                  <a:pt x="146" y="245"/>
                </a:lnTo>
                <a:lnTo>
                  <a:pt x="125" y="248"/>
                </a:lnTo>
                <a:lnTo>
                  <a:pt x="105" y="245"/>
                </a:lnTo>
                <a:lnTo>
                  <a:pt x="87" y="237"/>
                </a:lnTo>
                <a:lnTo>
                  <a:pt x="71" y="224"/>
                </a:lnTo>
                <a:close/>
                <a:moveTo>
                  <a:pt x="621" y="142"/>
                </a:moveTo>
                <a:lnTo>
                  <a:pt x="621" y="177"/>
                </a:lnTo>
                <a:lnTo>
                  <a:pt x="623" y="191"/>
                </a:lnTo>
                <a:lnTo>
                  <a:pt x="631" y="202"/>
                </a:lnTo>
                <a:lnTo>
                  <a:pt x="643" y="210"/>
                </a:lnTo>
                <a:lnTo>
                  <a:pt x="656" y="212"/>
                </a:lnTo>
                <a:lnTo>
                  <a:pt x="671" y="210"/>
                </a:lnTo>
                <a:lnTo>
                  <a:pt x="682" y="202"/>
                </a:lnTo>
                <a:lnTo>
                  <a:pt x="689" y="191"/>
                </a:lnTo>
                <a:lnTo>
                  <a:pt x="692" y="177"/>
                </a:lnTo>
                <a:lnTo>
                  <a:pt x="692" y="142"/>
                </a:lnTo>
                <a:lnTo>
                  <a:pt x="621" y="142"/>
                </a:lnTo>
                <a:close/>
                <a:moveTo>
                  <a:pt x="515" y="142"/>
                </a:moveTo>
                <a:lnTo>
                  <a:pt x="515" y="177"/>
                </a:lnTo>
                <a:lnTo>
                  <a:pt x="517" y="191"/>
                </a:lnTo>
                <a:lnTo>
                  <a:pt x="525" y="202"/>
                </a:lnTo>
                <a:lnTo>
                  <a:pt x="537" y="210"/>
                </a:lnTo>
                <a:lnTo>
                  <a:pt x="550" y="212"/>
                </a:lnTo>
                <a:lnTo>
                  <a:pt x="565" y="210"/>
                </a:lnTo>
                <a:lnTo>
                  <a:pt x="575" y="202"/>
                </a:lnTo>
                <a:lnTo>
                  <a:pt x="583" y="191"/>
                </a:lnTo>
                <a:lnTo>
                  <a:pt x="585" y="177"/>
                </a:lnTo>
                <a:lnTo>
                  <a:pt x="585" y="142"/>
                </a:lnTo>
                <a:lnTo>
                  <a:pt x="515" y="142"/>
                </a:lnTo>
                <a:close/>
                <a:moveTo>
                  <a:pt x="409" y="142"/>
                </a:moveTo>
                <a:lnTo>
                  <a:pt x="409" y="177"/>
                </a:lnTo>
                <a:lnTo>
                  <a:pt x="411" y="191"/>
                </a:lnTo>
                <a:lnTo>
                  <a:pt x="419" y="202"/>
                </a:lnTo>
                <a:lnTo>
                  <a:pt x="430" y="210"/>
                </a:lnTo>
                <a:lnTo>
                  <a:pt x="444" y="212"/>
                </a:lnTo>
                <a:lnTo>
                  <a:pt x="457" y="210"/>
                </a:lnTo>
                <a:lnTo>
                  <a:pt x="469" y="202"/>
                </a:lnTo>
                <a:lnTo>
                  <a:pt x="477" y="191"/>
                </a:lnTo>
                <a:lnTo>
                  <a:pt x="479" y="177"/>
                </a:lnTo>
                <a:lnTo>
                  <a:pt x="479" y="142"/>
                </a:lnTo>
                <a:lnTo>
                  <a:pt x="409" y="142"/>
                </a:lnTo>
                <a:close/>
                <a:moveTo>
                  <a:pt x="303" y="142"/>
                </a:moveTo>
                <a:lnTo>
                  <a:pt x="303" y="177"/>
                </a:lnTo>
                <a:lnTo>
                  <a:pt x="305" y="191"/>
                </a:lnTo>
                <a:lnTo>
                  <a:pt x="312" y="202"/>
                </a:lnTo>
                <a:lnTo>
                  <a:pt x="324" y="210"/>
                </a:lnTo>
                <a:lnTo>
                  <a:pt x="338" y="212"/>
                </a:lnTo>
                <a:lnTo>
                  <a:pt x="351" y="210"/>
                </a:lnTo>
                <a:lnTo>
                  <a:pt x="363" y="202"/>
                </a:lnTo>
                <a:lnTo>
                  <a:pt x="371" y="191"/>
                </a:lnTo>
                <a:lnTo>
                  <a:pt x="373" y="177"/>
                </a:lnTo>
                <a:lnTo>
                  <a:pt x="373" y="142"/>
                </a:lnTo>
                <a:lnTo>
                  <a:pt x="303" y="142"/>
                </a:lnTo>
                <a:close/>
                <a:moveTo>
                  <a:pt x="195" y="142"/>
                </a:moveTo>
                <a:lnTo>
                  <a:pt x="195" y="177"/>
                </a:lnTo>
                <a:lnTo>
                  <a:pt x="198" y="191"/>
                </a:lnTo>
                <a:lnTo>
                  <a:pt x="206" y="202"/>
                </a:lnTo>
                <a:lnTo>
                  <a:pt x="218" y="210"/>
                </a:lnTo>
                <a:lnTo>
                  <a:pt x="231" y="212"/>
                </a:lnTo>
                <a:lnTo>
                  <a:pt x="245" y="210"/>
                </a:lnTo>
                <a:lnTo>
                  <a:pt x="257" y="202"/>
                </a:lnTo>
                <a:lnTo>
                  <a:pt x="263" y="191"/>
                </a:lnTo>
                <a:lnTo>
                  <a:pt x="266" y="177"/>
                </a:lnTo>
                <a:lnTo>
                  <a:pt x="266" y="142"/>
                </a:lnTo>
                <a:lnTo>
                  <a:pt x="195" y="142"/>
                </a:lnTo>
                <a:close/>
                <a:moveTo>
                  <a:pt x="89" y="142"/>
                </a:moveTo>
                <a:lnTo>
                  <a:pt x="89" y="177"/>
                </a:lnTo>
                <a:lnTo>
                  <a:pt x="92" y="191"/>
                </a:lnTo>
                <a:lnTo>
                  <a:pt x="100" y="202"/>
                </a:lnTo>
                <a:lnTo>
                  <a:pt x="112" y="210"/>
                </a:lnTo>
                <a:lnTo>
                  <a:pt x="125" y="212"/>
                </a:lnTo>
                <a:lnTo>
                  <a:pt x="139" y="210"/>
                </a:lnTo>
                <a:lnTo>
                  <a:pt x="150" y="202"/>
                </a:lnTo>
                <a:lnTo>
                  <a:pt x="157" y="191"/>
                </a:lnTo>
                <a:lnTo>
                  <a:pt x="160" y="177"/>
                </a:lnTo>
                <a:lnTo>
                  <a:pt x="160" y="142"/>
                </a:lnTo>
                <a:lnTo>
                  <a:pt x="89" y="142"/>
                </a:lnTo>
                <a:close/>
                <a:moveTo>
                  <a:pt x="71" y="35"/>
                </a:moveTo>
                <a:lnTo>
                  <a:pt x="71" y="106"/>
                </a:lnTo>
                <a:lnTo>
                  <a:pt x="710" y="106"/>
                </a:lnTo>
                <a:lnTo>
                  <a:pt x="710" y="35"/>
                </a:lnTo>
                <a:lnTo>
                  <a:pt x="71" y="35"/>
                </a:lnTo>
                <a:close/>
                <a:moveTo>
                  <a:pt x="71" y="0"/>
                </a:moveTo>
                <a:lnTo>
                  <a:pt x="710" y="0"/>
                </a:lnTo>
                <a:lnTo>
                  <a:pt x="724" y="3"/>
                </a:lnTo>
                <a:lnTo>
                  <a:pt x="735" y="11"/>
                </a:lnTo>
                <a:lnTo>
                  <a:pt x="743" y="21"/>
                </a:lnTo>
                <a:lnTo>
                  <a:pt x="745" y="35"/>
                </a:lnTo>
                <a:lnTo>
                  <a:pt x="745" y="106"/>
                </a:lnTo>
                <a:lnTo>
                  <a:pt x="764" y="106"/>
                </a:lnTo>
                <a:lnTo>
                  <a:pt x="769" y="107"/>
                </a:lnTo>
                <a:lnTo>
                  <a:pt x="774" y="110"/>
                </a:lnTo>
                <a:lnTo>
                  <a:pt x="778" y="114"/>
                </a:lnTo>
                <a:lnTo>
                  <a:pt x="779" y="118"/>
                </a:lnTo>
                <a:lnTo>
                  <a:pt x="781" y="125"/>
                </a:lnTo>
                <a:lnTo>
                  <a:pt x="779" y="130"/>
                </a:lnTo>
                <a:lnTo>
                  <a:pt x="778" y="135"/>
                </a:lnTo>
                <a:lnTo>
                  <a:pt x="774" y="138"/>
                </a:lnTo>
                <a:lnTo>
                  <a:pt x="769" y="140"/>
                </a:lnTo>
                <a:lnTo>
                  <a:pt x="764" y="142"/>
                </a:lnTo>
                <a:lnTo>
                  <a:pt x="745" y="142"/>
                </a:lnTo>
                <a:lnTo>
                  <a:pt x="745" y="602"/>
                </a:lnTo>
                <a:lnTo>
                  <a:pt x="764" y="602"/>
                </a:lnTo>
                <a:lnTo>
                  <a:pt x="769" y="604"/>
                </a:lnTo>
                <a:lnTo>
                  <a:pt x="774" y="606"/>
                </a:lnTo>
                <a:lnTo>
                  <a:pt x="778" y="610"/>
                </a:lnTo>
                <a:lnTo>
                  <a:pt x="779" y="614"/>
                </a:lnTo>
                <a:lnTo>
                  <a:pt x="781" y="621"/>
                </a:lnTo>
                <a:lnTo>
                  <a:pt x="779" y="626"/>
                </a:lnTo>
                <a:lnTo>
                  <a:pt x="778" y="631"/>
                </a:lnTo>
                <a:lnTo>
                  <a:pt x="774" y="635"/>
                </a:lnTo>
                <a:lnTo>
                  <a:pt x="769" y="638"/>
                </a:lnTo>
                <a:lnTo>
                  <a:pt x="764" y="638"/>
                </a:lnTo>
                <a:lnTo>
                  <a:pt x="19" y="638"/>
                </a:lnTo>
                <a:lnTo>
                  <a:pt x="13" y="638"/>
                </a:lnTo>
                <a:lnTo>
                  <a:pt x="8" y="635"/>
                </a:lnTo>
                <a:lnTo>
                  <a:pt x="4" y="631"/>
                </a:lnTo>
                <a:lnTo>
                  <a:pt x="2" y="626"/>
                </a:lnTo>
                <a:lnTo>
                  <a:pt x="0" y="621"/>
                </a:lnTo>
                <a:lnTo>
                  <a:pt x="2" y="614"/>
                </a:lnTo>
                <a:lnTo>
                  <a:pt x="4" y="610"/>
                </a:lnTo>
                <a:lnTo>
                  <a:pt x="8" y="606"/>
                </a:lnTo>
                <a:lnTo>
                  <a:pt x="13" y="604"/>
                </a:lnTo>
                <a:lnTo>
                  <a:pt x="19" y="602"/>
                </a:lnTo>
                <a:lnTo>
                  <a:pt x="36" y="602"/>
                </a:lnTo>
                <a:lnTo>
                  <a:pt x="36" y="142"/>
                </a:lnTo>
                <a:lnTo>
                  <a:pt x="19" y="142"/>
                </a:lnTo>
                <a:lnTo>
                  <a:pt x="13" y="140"/>
                </a:lnTo>
                <a:lnTo>
                  <a:pt x="8" y="138"/>
                </a:lnTo>
                <a:lnTo>
                  <a:pt x="4" y="135"/>
                </a:lnTo>
                <a:lnTo>
                  <a:pt x="2" y="130"/>
                </a:lnTo>
                <a:lnTo>
                  <a:pt x="0" y="125"/>
                </a:lnTo>
                <a:lnTo>
                  <a:pt x="2" y="118"/>
                </a:lnTo>
                <a:lnTo>
                  <a:pt x="4" y="114"/>
                </a:lnTo>
                <a:lnTo>
                  <a:pt x="8" y="110"/>
                </a:lnTo>
                <a:lnTo>
                  <a:pt x="13" y="107"/>
                </a:lnTo>
                <a:lnTo>
                  <a:pt x="19" y="106"/>
                </a:lnTo>
                <a:lnTo>
                  <a:pt x="36" y="106"/>
                </a:lnTo>
                <a:lnTo>
                  <a:pt x="36" y="35"/>
                </a:lnTo>
                <a:lnTo>
                  <a:pt x="40" y="21"/>
                </a:lnTo>
                <a:lnTo>
                  <a:pt x="46" y="11"/>
                </a:lnTo>
                <a:lnTo>
                  <a:pt x="58" y="3"/>
                </a:lnTo>
                <a:lnTo>
                  <a:pt x="71"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16" name="Freeform 6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930500" y="5716864"/>
            <a:ext cx="364008" cy="444455"/>
          </a:xfrm>
          <a:custGeom>
            <a:avLst/>
            <a:gdLst>
              <a:gd name="T0" fmla="*/ 261 w 638"/>
              <a:gd name="T1" fmla="*/ 715 h 779"/>
              <a:gd name="T2" fmla="*/ 341 w 638"/>
              <a:gd name="T3" fmla="*/ 741 h 779"/>
              <a:gd name="T4" fmla="*/ 390 w 638"/>
              <a:gd name="T5" fmla="*/ 673 h 779"/>
              <a:gd name="T6" fmla="*/ 282 w 638"/>
              <a:gd name="T7" fmla="*/ 673 h 779"/>
              <a:gd name="T8" fmla="*/ 536 w 638"/>
              <a:gd name="T9" fmla="*/ 532 h 779"/>
              <a:gd name="T10" fmla="*/ 369 w 638"/>
              <a:gd name="T11" fmla="*/ 566 h 779"/>
              <a:gd name="T12" fmla="*/ 176 w 638"/>
              <a:gd name="T13" fmla="*/ 554 h 779"/>
              <a:gd name="T14" fmla="*/ 47 w 638"/>
              <a:gd name="T15" fmla="*/ 502 h 779"/>
              <a:gd name="T16" fmla="*/ 38 w 638"/>
              <a:gd name="T17" fmla="*/ 559 h 779"/>
              <a:gd name="T18" fmla="*/ 108 w 638"/>
              <a:gd name="T19" fmla="*/ 605 h 779"/>
              <a:gd name="T20" fmla="*/ 267 w 638"/>
              <a:gd name="T21" fmla="*/ 637 h 779"/>
              <a:gd name="T22" fmla="*/ 460 w 638"/>
              <a:gd name="T23" fmla="*/ 625 h 779"/>
              <a:gd name="T24" fmla="*/ 576 w 638"/>
              <a:gd name="T25" fmla="*/ 582 h 779"/>
              <a:gd name="T26" fmla="*/ 600 w 638"/>
              <a:gd name="T27" fmla="*/ 532 h 779"/>
              <a:gd name="T28" fmla="*/ 241 w 638"/>
              <a:gd name="T29" fmla="*/ 130 h 779"/>
              <a:gd name="T30" fmla="*/ 180 w 638"/>
              <a:gd name="T31" fmla="*/ 219 h 779"/>
              <a:gd name="T32" fmla="*/ 159 w 638"/>
              <a:gd name="T33" fmla="*/ 350 h 779"/>
              <a:gd name="T34" fmla="*/ 102 w 638"/>
              <a:gd name="T35" fmla="*/ 436 h 779"/>
              <a:gd name="T36" fmla="*/ 110 w 638"/>
              <a:gd name="T37" fmla="*/ 502 h 779"/>
              <a:gd name="T38" fmla="*/ 269 w 638"/>
              <a:gd name="T39" fmla="*/ 531 h 779"/>
              <a:gd name="T40" fmla="*/ 458 w 638"/>
              <a:gd name="T41" fmla="*/ 520 h 779"/>
              <a:gd name="T42" fmla="*/ 572 w 638"/>
              <a:gd name="T43" fmla="*/ 476 h 779"/>
              <a:gd name="T44" fmla="*/ 505 w 638"/>
              <a:gd name="T45" fmla="*/ 398 h 779"/>
              <a:gd name="T46" fmla="*/ 463 w 638"/>
              <a:gd name="T47" fmla="*/ 287 h 779"/>
              <a:gd name="T48" fmla="*/ 436 w 638"/>
              <a:gd name="T49" fmla="*/ 168 h 779"/>
              <a:gd name="T50" fmla="*/ 357 w 638"/>
              <a:gd name="T51" fmla="*/ 130 h 779"/>
              <a:gd name="T52" fmla="*/ 280 w 638"/>
              <a:gd name="T53" fmla="*/ 130 h 779"/>
              <a:gd name="T54" fmla="*/ 294 w 638"/>
              <a:gd name="T55" fmla="*/ 46 h 779"/>
              <a:gd name="T56" fmla="*/ 294 w 638"/>
              <a:gd name="T57" fmla="*/ 96 h 779"/>
              <a:gd name="T58" fmla="*/ 344 w 638"/>
              <a:gd name="T59" fmla="*/ 96 h 779"/>
              <a:gd name="T60" fmla="*/ 344 w 638"/>
              <a:gd name="T61" fmla="*/ 46 h 779"/>
              <a:gd name="T62" fmla="*/ 341 w 638"/>
              <a:gd name="T63" fmla="*/ 3 h 779"/>
              <a:gd name="T64" fmla="*/ 390 w 638"/>
              <a:gd name="T65" fmla="*/ 71 h 779"/>
              <a:gd name="T66" fmla="*/ 445 w 638"/>
              <a:gd name="T67" fmla="*/ 124 h 779"/>
              <a:gd name="T68" fmla="*/ 496 w 638"/>
              <a:gd name="T69" fmla="*/ 248 h 779"/>
              <a:gd name="T70" fmla="*/ 525 w 638"/>
              <a:gd name="T71" fmla="*/ 363 h 779"/>
              <a:gd name="T72" fmla="*/ 582 w 638"/>
              <a:gd name="T73" fmla="*/ 435 h 779"/>
              <a:gd name="T74" fmla="*/ 631 w 638"/>
              <a:gd name="T75" fmla="*/ 503 h 779"/>
              <a:gd name="T76" fmla="*/ 621 w 638"/>
              <a:gd name="T77" fmla="*/ 588 h 779"/>
              <a:gd name="T78" fmla="*/ 510 w 638"/>
              <a:gd name="T79" fmla="*/ 648 h 779"/>
              <a:gd name="T80" fmla="*/ 421 w 638"/>
              <a:gd name="T81" fmla="*/ 702 h 779"/>
              <a:gd name="T82" fmla="*/ 347 w 638"/>
              <a:gd name="T83" fmla="*/ 777 h 779"/>
              <a:gd name="T84" fmla="*/ 243 w 638"/>
              <a:gd name="T85" fmla="*/ 749 h 779"/>
              <a:gd name="T86" fmla="*/ 213 w 638"/>
              <a:gd name="T87" fmla="*/ 667 h 779"/>
              <a:gd name="T88" fmla="*/ 60 w 638"/>
              <a:gd name="T89" fmla="*/ 622 h 779"/>
              <a:gd name="T90" fmla="*/ 0 w 638"/>
              <a:gd name="T91" fmla="*/ 549 h 779"/>
              <a:gd name="T92" fmla="*/ 27 w 638"/>
              <a:gd name="T93" fmla="*/ 466 h 779"/>
              <a:gd name="T94" fmla="*/ 86 w 638"/>
              <a:gd name="T95" fmla="*/ 402 h 779"/>
              <a:gd name="T96" fmla="*/ 133 w 638"/>
              <a:gd name="T97" fmla="*/ 315 h 779"/>
              <a:gd name="T98" fmla="*/ 155 w 638"/>
              <a:gd name="T99" fmla="*/ 180 h 779"/>
              <a:gd name="T100" fmla="*/ 250 w 638"/>
              <a:gd name="T101" fmla="*/ 86 h 779"/>
              <a:gd name="T102" fmla="*/ 261 w 638"/>
              <a:gd name="T103" fmla="*/ 29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38" h="779">
                <a:moveTo>
                  <a:pt x="248" y="671"/>
                </a:moveTo>
                <a:lnTo>
                  <a:pt x="248" y="673"/>
                </a:lnTo>
                <a:lnTo>
                  <a:pt x="251" y="696"/>
                </a:lnTo>
                <a:lnTo>
                  <a:pt x="261" y="715"/>
                </a:lnTo>
                <a:lnTo>
                  <a:pt x="277" y="731"/>
                </a:lnTo>
                <a:lnTo>
                  <a:pt x="297" y="741"/>
                </a:lnTo>
                <a:lnTo>
                  <a:pt x="319" y="744"/>
                </a:lnTo>
                <a:lnTo>
                  <a:pt x="341" y="741"/>
                </a:lnTo>
                <a:lnTo>
                  <a:pt x="361" y="731"/>
                </a:lnTo>
                <a:lnTo>
                  <a:pt x="375" y="715"/>
                </a:lnTo>
                <a:lnTo>
                  <a:pt x="386" y="696"/>
                </a:lnTo>
                <a:lnTo>
                  <a:pt x="390" y="673"/>
                </a:lnTo>
                <a:lnTo>
                  <a:pt x="390" y="671"/>
                </a:lnTo>
                <a:lnTo>
                  <a:pt x="354" y="673"/>
                </a:lnTo>
                <a:lnTo>
                  <a:pt x="319" y="673"/>
                </a:lnTo>
                <a:lnTo>
                  <a:pt x="282" y="673"/>
                </a:lnTo>
                <a:lnTo>
                  <a:pt x="248" y="671"/>
                </a:lnTo>
                <a:close/>
                <a:moveTo>
                  <a:pt x="590" y="502"/>
                </a:moveTo>
                <a:lnTo>
                  <a:pt x="566" y="518"/>
                </a:lnTo>
                <a:lnTo>
                  <a:pt x="536" y="532"/>
                </a:lnTo>
                <a:lnTo>
                  <a:pt x="501" y="544"/>
                </a:lnTo>
                <a:lnTo>
                  <a:pt x="460" y="554"/>
                </a:lnTo>
                <a:lnTo>
                  <a:pt x="416" y="561"/>
                </a:lnTo>
                <a:lnTo>
                  <a:pt x="369" y="566"/>
                </a:lnTo>
                <a:lnTo>
                  <a:pt x="319" y="567"/>
                </a:lnTo>
                <a:lnTo>
                  <a:pt x="268" y="566"/>
                </a:lnTo>
                <a:lnTo>
                  <a:pt x="221" y="561"/>
                </a:lnTo>
                <a:lnTo>
                  <a:pt x="176" y="554"/>
                </a:lnTo>
                <a:lnTo>
                  <a:pt x="137" y="544"/>
                </a:lnTo>
                <a:lnTo>
                  <a:pt x="102" y="532"/>
                </a:lnTo>
                <a:lnTo>
                  <a:pt x="72" y="518"/>
                </a:lnTo>
                <a:lnTo>
                  <a:pt x="47" y="502"/>
                </a:lnTo>
                <a:lnTo>
                  <a:pt x="40" y="516"/>
                </a:lnTo>
                <a:lnTo>
                  <a:pt x="36" y="532"/>
                </a:lnTo>
                <a:lnTo>
                  <a:pt x="35" y="549"/>
                </a:lnTo>
                <a:lnTo>
                  <a:pt x="38" y="559"/>
                </a:lnTo>
                <a:lnTo>
                  <a:pt x="47" y="570"/>
                </a:lnTo>
                <a:lnTo>
                  <a:pt x="61" y="582"/>
                </a:lnTo>
                <a:lnTo>
                  <a:pt x="82" y="593"/>
                </a:lnTo>
                <a:lnTo>
                  <a:pt x="108" y="605"/>
                </a:lnTo>
                <a:lnTo>
                  <a:pt x="140" y="616"/>
                </a:lnTo>
                <a:lnTo>
                  <a:pt x="176" y="625"/>
                </a:lnTo>
                <a:lnTo>
                  <a:pt x="218" y="631"/>
                </a:lnTo>
                <a:lnTo>
                  <a:pt x="267" y="637"/>
                </a:lnTo>
                <a:lnTo>
                  <a:pt x="319" y="638"/>
                </a:lnTo>
                <a:lnTo>
                  <a:pt x="371" y="637"/>
                </a:lnTo>
                <a:lnTo>
                  <a:pt x="419" y="631"/>
                </a:lnTo>
                <a:lnTo>
                  <a:pt x="460" y="625"/>
                </a:lnTo>
                <a:lnTo>
                  <a:pt x="498" y="616"/>
                </a:lnTo>
                <a:lnTo>
                  <a:pt x="530" y="605"/>
                </a:lnTo>
                <a:lnTo>
                  <a:pt x="556" y="593"/>
                </a:lnTo>
                <a:lnTo>
                  <a:pt x="576" y="582"/>
                </a:lnTo>
                <a:lnTo>
                  <a:pt x="590" y="570"/>
                </a:lnTo>
                <a:lnTo>
                  <a:pt x="599" y="559"/>
                </a:lnTo>
                <a:lnTo>
                  <a:pt x="602" y="549"/>
                </a:lnTo>
                <a:lnTo>
                  <a:pt x="600" y="532"/>
                </a:lnTo>
                <a:lnTo>
                  <a:pt x="597" y="516"/>
                </a:lnTo>
                <a:lnTo>
                  <a:pt x="590" y="502"/>
                </a:lnTo>
                <a:close/>
                <a:moveTo>
                  <a:pt x="265" y="117"/>
                </a:moveTo>
                <a:lnTo>
                  <a:pt x="241" y="130"/>
                </a:lnTo>
                <a:lnTo>
                  <a:pt x="220" y="147"/>
                </a:lnTo>
                <a:lnTo>
                  <a:pt x="201" y="168"/>
                </a:lnTo>
                <a:lnTo>
                  <a:pt x="188" y="193"/>
                </a:lnTo>
                <a:lnTo>
                  <a:pt x="180" y="219"/>
                </a:lnTo>
                <a:lnTo>
                  <a:pt x="176" y="248"/>
                </a:lnTo>
                <a:lnTo>
                  <a:pt x="175" y="287"/>
                </a:lnTo>
                <a:lnTo>
                  <a:pt x="169" y="321"/>
                </a:lnTo>
                <a:lnTo>
                  <a:pt x="159" y="350"/>
                </a:lnTo>
                <a:lnTo>
                  <a:pt x="148" y="376"/>
                </a:lnTo>
                <a:lnTo>
                  <a:pt x="133" y="398"/>
                </a:lnTo>
                <a:lnTo>
                  <a:pt x="117" y="419"/>
                </a:lnTo>
                <a:lnTo>
                  <a:pt x="102" y="436"/>
                </a:lnTo>
                <a:lnTo>
                  <a:pt x="87" y="453"/>
                </a:lnTo>
                <a:lnTo>
                  <a:pt x="65" y="476"/>
                </a:lnTo>
                <a:lnTo>
                  <a:pt x="83" y="489"/>
                </a:lnTo>
                <a:lnTo>
                  <a:pt x="110" y="502"/>
                </a:lnTo>
                <a:lnTo>
                  <a:pt x="142" y="511"/>
                </a:lnTo>
                <a:lnTo>
                  <a:pt x="180" y="520"/>
                </a:lnTo>
                <a:lnTo>
                  <a:pt x="222" y="527"/>
                </a:lnTo>
                <a:lnTo>
                  <a:pt x="269" y="531"/>
                </a:lnTo>
                <a:lnTo>
                  <a:pt x="319" y="532"/>
                </a:lnTo>
                <a:lnTo>
                  <a:pt x="369" y="531"/>
                </a:lnTo>
                <a:lnTo>
                  <a:pt x="415" y="527"/>
                </a:lnTo>
                <a:lnTo>
                  <a:pt x="458" y="520"/>
                </a:lnTo>
                <a:lnTo>
                  <a:pt x="496" y="511"/>
                </a:lnTo>
                <a:lnTo>
                  <a:pt x="527" y="501"/>
                </a:lnTo>
                <a:lnTo>
                  <a:pt x="553" y="489"/>
                </a:lnTo>
                <a:lnTo>
                  <a:pt x="572" y="476"/>
                </a:lnTo>
                <a:lnTo>
                  <a:pt x="551" y="453"/>
                </a:lnTo>
                <a:lnTo>
                  <a:pt x="535" y="436"/>
                </a:lnTo>
                <a:lnTo>
                  <a:pt x="519" y="419"/>
                </a:lnTo>
                <a:lnTo>
                  <a:pt x="505" y="398"/>
                </a:lnTo>
                <a:lnTo>
                  <a:pt x="491" y="376"/>
                </a:lnTo>
                <a:lnTo>
                  <a:pt x="479" y="350"/>
                </a:lnTo>
                <a:lnTo>
                  <a:pt x="470" y="321"/>
                </a:lnTo>
                <a:lnTo>
                  <a:pt x="463" y="287"/>
                </a:lnTo>
                <a:lnTo>
                  <a:pt x="460" y="248"/>
                </a:lnTo>
                <a:lnTo>
                  <a:pt x="458" y="219"/>
                </a:lnTo>
                <a:lnTo>
                  <a:pt x="449" y="193"/>
                </a:lnTo>
                <a:lnTo>
                  <a:pt x="436" y="168"/>
                </a:lnTo>
                <a:lnTo>
                  <a:pt x="419" y="147"/>
                </a:lnTo>
                <a:lnTo>
                  <a:pt x="396" y="130"/>
                </a:lnTo>
                <a:lnTo>
                  <a:pt x="373" y="117"/>
                </a:lnTo>
                <a:lnTo>
                  <a:pt x="357" y="130"/>
                </a:lnTo>
                <a:lnTo>
                  <a:pt x="339" y="139"/>
                </a:lnTo>
                <a:lnTo>
                  <a:pt x="319" y="142"/>
                </a:lnTo>
                <a:lnTo>
                  <a:pt x="298" y="139"/>
                </a:lnTo>
                <a:lnTo>
                  <a:pt x="280" y="130"/>
                </a:lnTo>
                <a:lnTo>
                  <a:pt x="265" y="117"/>
                </a:lnTo>
                <a:close/>
                <a:moveTo>
                  <a:pt x="319" y="36"/>
                </a:moveTo>
                <a:lnTo>
                  <a:pt x="305" y="38"/>
                </a:lnTo>
                <a:lnTo>
                  <a:pt x="294" y="46"/>
                </a:lnTo>
                <a:lnTo>
                  <a:pt x="286" y="57"/>
                </a:lnTo>
                <a:lnTo>
                  <a:pt x="284" y="71"/>
                </a:lnTo>
                <a:lnTo>
                  <a:pt x="286" y="84"/>
                </a:lnTo>
                <a:lnTo>
                  <a:pt x="294" y="96"/>
                </a:lnTo>
                <a:lnTo>
                  <a:pt x="305" y="104"/>
                </a:lnTo>
                <a:lnTo>
                  <a:pt x="319" y="106"/>
                </a:lnTo>
                <a:lnTo>
                  <a:pt x="332" y="104"/>
                </a:lnTo>
                <a:lnTo>
                  <a:pt x="344" y="96"/>
                </a:lnTo>
                <a:lnTo>
                  <a:pt x="352" y="84"/>
                </a:lnTo>
                <a:lnTo>
                  <a:pt x="354" y="71"/>
                </a:lnTo>
                <a:lnTo>
                  <a:pt x="352" y="57"/>
                </a:lnTo>
                <a:lnTo>
                  <a:pt x="344" y="46"/>
                </a:lnTo>
                <a:lnTo>
                  <a:pt x="332" y="38"/>
                </a:lnTo>
                <a:lnTo>
                  <a:pt x="319" y="36"/>
                </a:lnTo>
                <a:close/>
                <a:moveTo>
                  <a:pt x="319" y="0"/>
                </a:moveTo>
                <a:lnTo>
                  <a:pt x="341" y="3"/>
                </a:lnTo>
                <a:lnTo>
                  <a:pt x="361" y="14"/>
                </a:lnTo>
                <a:lnTo>
                  <a:pt x="375" y="29"/>
                </a:lnTo>
                <a:lnTo>
                  <a:pt x="386" y="49"/>
                </a:lnTo>
                <a:lnTo>
                  <a:pt x="390" y="71"/>
                </a:lnTo>
                <a:lnTo>
                  <a:pt x="390" y="78"/>
                </a:lnTo>
                <a:lnTo>
                  <a:pt x="388" y="86"/>
                </a:lnTo>
                <a:lnTo>
                  <a:pt x="419" y="101"/>
                </a:lnTo>
                <a:lnTo>
                  <a:pt x="445" y="124"/>
                </a:lnTo>
                <a:lnTo>
                  <a:pt x="466" y="150"/>
                </a:lnTo>
                <a:lnTo>
                  <a:pt x="483" y="180"/>
                </a:lnTo>
                <a:lnTo>
                  <a:pt x="492" y="213"/>
                </a:lnTo>
                <a:lnTo>
                  <a:pt x="496" y="248"/>
                </a:lnTo>
                <a:lnTo>
                  <a:pt x="498" y="283"/>
                </a:lnTo>
                <a:lnTo>
                  <a:pt x="504" y="315"/>
                </a:lnTo>
                <a:lnTo>
                  <a:pt x="513" y="341"/>
                </a:lnTo>
                <a:lnTo>
                  <a:pt x="525" y="363"/>
                </a:lnTo>
                <a:lnTo>
                  <a:pt x="538" y="384"/>
                </a:lnTo>
                <a:lnTo>
                  <a:pt x="552" y="402"/>
                </a:lnTo>
                <a:lnTo>
                  <a:pt x="566" y="418"/>
                </a:lnTo>
                <a:lnTo>
                  <a:pt x="582" y="435"/>
                </a:lnTo>
                <a:lnTo>
                  <a:pt x="597" y="451"/>
                </a:lnTo>
                <a:lnTo>
                  <a:pt x="610" y="466"/>
                </a:lnTo>
                <a:lnTo>
                  <a:pt x="621" y="484"/>
                </a:lnTo>
                <a:lnTo>
                  <a:pt x="631" y="503"/>
                </a:lnTo>
                <a:lnTo>
                  <a:pt x="636" y="524"/>
                </a:lnTo>
                <a:lnTo>
                  <a:pt x="638" y="549"/>
                </a:lnTo>
                <a:lnTo>
                  <a:pt x="633" y="570"/>
                </a:lnTo>
                <a:lnTo>
                  <a:pt x="621" y="588"/>
                </a:lnTo>
                <a:lnTo>
                  <a:pt x="603" y="605"/>
                </a:lnTo>
                <a:lnTo>
                  <a:pt x="578" y="622"/>
                </a:lnTo>
                <a:lnTo>
                  <a:pt x="547" y="637"/>
                </a:lnTo>
                <a:lnTo>
                  <a:pt x="510" y="648"/>
                </a:lnTo>
                <a:lnTo>
                  <a:pt x="470" y="659"/>
                </a:lnTo>
                <a:lnTo>
                  <a:pt x="425" y="667"/>
                </a:lnTo>
                <a:lnTo>
                  <a:pt x="425" y="673"/>
                </a:lnTo>
                <a:lnTo>
                  <a:pt x="421" y="702"/>
                </a:lnTo>
                <a:lnTo>
                  <a:pt x="411" y="727"/>
                </a:lnTo>
                <a:lnTo>
                  <a:pt x="394" y="749"/>
                </a:lnTo>
                <a:lnTo>
                  <a:pt x="373" y="765"/>
                </a:lnTo>
                <a:lnTo>
                  <a:pt x="347" y="777"/>
                </a:lnTo>
                <a:lnTo>
                  <a:pt x="319" y="779"/>
                </a:lnTo>
                <a:lnTo>
                  <a:pt x="290" y="777"/>
                </a:lnTo>
                <a:lnTo>
                  <a:pt x="265" y="765"/>
                </a:lnTo>
                <a:lnTo>
                  <a:pt x="243" y="749"/>
                </a:lnTo>
                <a:lnTo>
                  <a:pt x="227" y="727"/>
                </a:lnTo>
                <a:lnTo>
                  <a:pt x="216" y="702"/>
                </a:lnTo>
                <a:lnTo>
                  <a:pt x="213" y="673"/>
                </a:lnTo>
                <a:lnTo>
                  <a:pt x="213" y="667"/>
                </a:lnTo>
                <a:lnTo>
                  <a:pt x="169" y="659"/>
                </a:lnTo>
                <a:lnTo>
                  <a:pt x="127" y="648"/>
                </a:lnTo>
                <a:lnTo>
                  <a:pt x="91" y="637"/>
                </a:lnTo>
                <a:lnTo>
                  <a:pt x="60" y="622"/>
                </a:lnTo>
                <a:lnTo>
                  <a:pt x="35" y="605"/>
                </a:lnTo>
                <a:lnTo>
                  <a:pt x="15" y="588"/>
                </a:lnTo>
                <a:lnTo>
                  <a:pt x="4" y="570"/>
                </a:lnTo>
                <a:lnTo>
                  <a:pt x="0" y="549"/>
                </a:lnTo>
                <a:lnTo>
                  <a:pt x="2" y="524"/>
                </a:lnTo>
                <a:lnTo>
                  <a:pt x="8" y="503"/>
                </a:lnTo>
                <a:lnTo>
                  <a:pt x="17" y="484"/>
                </a:lnTo>
                <a:lnTo>
                  <a:pt x="27" y="466"/>
                </a:lnTo>
                <a:lnTo>
                  <a:pt x="42" y="451"/>
                </a:lnTo>
                <a:lnTo>
                  <a:pt x="56" y="435"/>
                </a:lnTo>
                <a:lnTo>
                  <a:pt x="70" y="418"/>
                </a:lnTo>
                <a:lnTo>
                  <a:pt x="86" y="402"/>
                </a:lnTo>
                <a:lnTo>
                  <a:pt x="100" y="384"/>
                </a:lnTo>
                <a:lnTo>
                  <a:pt x="114" y="363"/>
                </a:lnTo>
                <a:lnTo>
                  <a:pt x="125" y="341"/>
                </a:lnTo>
                <a:lnTo>
                  <a:pt x="133" y="315"/>
                </a:lnTo>
                <a:lnTo>
                  <a:pt x="140" y="283"/>
                </a:lnTo>
                <a:lnTo>
                  <a:pt x="141" y="248"/>
                </a:lnTo>
                <a:lnTo>
                  <a:pt x="145" y="213"/>
                </a:lnTo>
                <a:lnTo>
                  <a:pt x="155" y="180"/>
                </a:lnTo>
                <a:lnTo>
                  <a:pt x="171" y="150"/>
                </a:lnTo>
                <a:lnTo>
                  <a:pt x="193" y="124"/>
                </a:lnTo>
                <a:lnTo>
                  <a:pt x="220" y="101"/>
                </a:lnTo>
                <a:lnTo>
                  <a:pt x="250" y="86"/>
                </a:lnTo>
                <a:lnTo>
                  <a:pt x="248" y="78"/>
                </a:lnTo>
                <a:lnTo>
                  <a:pt x="248" y="71"/>
                </a:lnTo>
                <a:lnTo>
                  <a:pt x="251" y="49"/>
                </a:lnTo>
                <a:lnTo>
                  <a:pt x="261" y="29"/>
                </a:lnTo>
                <a:lnTo>
                  <a:pt x="277" y="14"/>
                </a:lnTo>
                <a:lnTo>
                  <a:pt x="297" y="3"/>
                </a:lnTo>
                <a:lnTo>
                  <a:pt x="31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17" name="Freeform 7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770537" y="5716864"/>
            <a:ext cx="445026" cy="444455"/>
          </a:xfrm>
          <a:custGeom>
            <a:avLst/>
            <a:gdLst>
              <a:gd name="T0" fmla="*/ 439 w 780"/>
              <a:gd name="T1" fmla="*/ 662 h 779"/>
              <a:gd name="T2" fmla="*/ 563 w 780"/>
              <a:gd name="T3" fmla="*/ 248 h 779"/>
              <a:gd name="T4" fmla="*/ 390 w 780"/>
              <a:gd name="T5" fmla="*/ 701 h 779"/>
              <a:gd name="T6" fmla="*/ 256 w 780"/>
              <a:gd name="T7" fmla="*/ 248 h 779"/>
              <a:gd name="T8" fmla="*/ 342 w 780"/>
              <a:gd name="T9" fmla="*/ 662 h 779"/>
              <a:gd name="T10" fmla="*/ 53 w 780"/>
              <a:gd name="T11" fmla="*/ 248 h 779"/>
              <a:gd name="T12" fmla="*/ 561 w 780"/>
              <a:gd name="T13" fmla="*/ 213 h 779"/>
              <a:gd name="T14" fmla="*/ 544 w 780"/>
              <a:gd name="T15" fmla="*/ 36 h 779"/>
              <a:gd name="T16" fmla="*/ 348 w 780"/>
              <a:gd name="T17" fmla="*/ 36 h 779"/>
              <a:gd name="T18" fmla="*/ 521 w 780"/>
              <a:gd name="T19" fmla="*/ 213 h 779"/>
              <a:gd name="T20" fmla="*/ 348 w 780"/>
              <a:gd name="T21" fmla="*/ 36 h 779"/>
              <a:gd name="T22" fmla="*/ 61 w 780"/>
              <a:gd name="T23" fmla="*/ 213 h 779"/>
              <a:gd name="T24" fmla="*/ 309 w 780"/>
              <a:gd name="T25" fmla="*/ 36 h 779"/>
              <a:gd name="T26" fmla="*/ 231 w 780"/>
              <a:gd name="T27" fmla="*/ 0 h 779"/>
              <a:gd name="T28" fmla="*/ 555 w 780"/>
              <a:gd name="T29" fmla="*/ 0 h 779"/>
              <a:gd name="T30" fmla="*/ 564 w 780"/>
              <a:gd name="T31" fmla="*/ 7 h 779"/>
              <a:gd name="T32" fmla="*/ 775 w 780"/>
              <a:gd name="T33" fmla="*/ 218 h 779"/>
              <a:gd name="T34" fmla="*/ 778 w 780"/>
              <a:gd name="T35" fmla="*/ 219 h 779"/>
              <a:gd name="T36" fmla="*/ 779 w 780"/>
              <a:gd name="T37" fmla="*/ 223 h 779"/>
              <a:gd name="T38" fmla="*/ 780 w 780"/>
              <a:gd name="T39" fmla="*/ 231 h 779"/>
              <a:gd name="T40" fmla="*/ 779 w 780"/>
              <a:gd name="T41" fmla="*/ 237 h 779"/>
              <a:gd name="T42" fmla="*/ 777 w 780"/>
              <a:gd name="T43" fmla="*/ 241 h 779"/>
              <a:gd name="T44" fmla="*/ 405 w 780"/>
              <a:gd name="T45" fmla="*/ 773 h 779"/>
              <a:gd name="T46" fmla="*/ 396 w 780"/>
              <a:gd name="T47" fmla="*/ 779 h 779"/>
              <a:gd name="T48" fmla="*/ 385 w 780"/>
              <a:gd name="T49" fmla="*/ 779 h 779"/>
              <a:gd name="T50" fmla="*/ 377 w 780"/>
              <a:gd name="T51" fmla="*/ 773 h 779"/>
              <a:gd name="T52" fmla="*/ 4 w 780"/>
              <a:gd name="T53" fmla="*/ 241 h 779"/>
              <a:gd name="T54" fmla="*/ 3 w 780"/>
              <a:gd name="T55" fmla="*/ 237 h 779"/>
              <a:gd name="T56" fmla="*/ 0 w 780"/>
              <a:gd name="T57" fmla="*/ 231 h 779"/>
              <a:gd name="T58" fmla="*/ 3 w 780"/>
              <a:gd name="T59" fmla="*/ 223 h 779"/>
              <a:gd name="T60" fmla="*/ 4 w 780"/>
              <a:gd name="T61" fmla="*/ 219 h 779"/>
              <a:gd name="T62" fmla="*/ 7 w 780"/>
              <a:gd name="T63" fmla="*/ 218 h 779"/>
              <a:gd name="T64" fmla="*/ 218 w 780"/>
              <a:gd name="T65" fmla="*/ 7 h 779"/>
              <a:gd name="T66" fmla="*/ 225 w 780"/>
              <a:gd name="T67" fmla="*/ 0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80" h="779">
                <a:moveTo>
                  <a:pt x="563" y="248"/>
                </a:moveTo>
                <a:lnTo>
                  <a:pt x="439" y="662"/>
                </a:lnTo>
                <a:lnTo>
                  <a:pt x="729" y="248"/>
                </a:lnTo>
                <a:lnTo>
                  <a:pt x="563" y="248"/>
                </a:lnTo>
                <a:close/>
                <a:moveTo>
                  <a:pt x="256" y="248"/>
                </a:moveTo>
                <a:lnTo>
                  <a:pt x="390" y="701"/>
                </a:lnTo>
                <a:lnTo>
                  <a:pt x="527" y="248"/>
                </a:lnTo>
                <a:lnTo>
                  <a:pt x="256" y="248"/>
                </a:lnTo>
                <a:close/>
                <a:moveTo>
                  <a:pt x="53" y="248"/>
                </a:moveTo>
                <a:lnTo>
                  <a:pt x="342" y="662"/>
                </a:lnTo>
                <a:lnTo>
                  <a:pt x="218" y="248"/>
                </a:lnTo>
                <a:lnTo>
                  <a:pt x="53" y="248"/>
                </a:lnTo>
                <a:close/>
                <a:moveTo>
                  <a:pt x="473" y="36"/>
                </a:moveTo>
                <a:lnTo>
                  <a:pt x="561" y="213"/>
                </a:lnTo>
                <a:lnTo>
                  <a:pt x="720" y="213"/>
                </a:lnTo>
                <a:lnTo>
                  <a:pt x="544" y="36"/>
                </a:lnTo>
                <a:lnTo>
                  <a:pt x="473" y="36"/>
                </a:lnTo>
                <a:close/>
                <a:moveTo>
                  <a:pt x="348" y="36"/>
                </a:moveTo>
                <a:lnTo>
                  <a:pt x="259" y="213"/>
                </a:lnTo>
                <a:lnTo>
                  <a:pt x="521" y="213"/>
                </a:lnTo>
                <a:lnTo>
                  <a:pt x="434" y="36"/>
                </a:lnTo>
                <a:lnTo>
                  <a:pt x="348" y="36"/>
                </a:lnTo>
                <a:close/>
                <a:moveTo>
                  <a:pt x="239" y="36"/>
                </a:moveTo>
                <a:lnTo>
                  <a:pt x="61" y="213"/>
                </a:lnTo>
                <a:lnTo>
                  <a:pt x="220" y="213"/>
                </a:lnTo>
                <a:lnTo>
                  <a:pt x="309" y="36"/>
                </a:lnTo>
                <a:lnTo>
                  <a:pt x="239" y="36"/>
                </a:lnTo>
                <a:close/>
                <a:moveTo>
                  <a:pt x="231" y="0"/>
                </a:moveTo>
                <a:lnTo>
                  <a:pt x="550" y="0"/>
                </a:lnTo>
                <a:lnTo>
                  <a:pt x="555" y="0"/>
                </a:lnTo>
                <a:lnTo>
                  <a:pt x="561" y="3"/>
                </a:lnTo>
                <a:lnTo>
                  <a:pt x="564" y="7"/>
                </a:lnTo>
                <a:lnTo>
                  <a:pt x="564" y="7"/>
                </a:lnTo>
                <a:lnTo>
                  <a:pt x="775" y="218"/>
                </a:lnTo>
                <a:lnTo>
                  <a:pt x="777" y="219"/>
                </a:lnTo>
                <a:lnTo>
                  <a:pt x="778" y="219"/>
                </a:lnTo>
                <a:lnTo>
                  <a:pt x="777" y="220"/>
                </a:lnTo>
                <a:lnTo>
                  <a:pt x="779" y="223"/>
                </a:lnTo>
                <a:lnTo>
                  <a:pt x="780" y="227"/>
                </a:lnTo>
                <a:lnTo>
                  <a:pt x="780" y="231"/>
                </a:lnTo>
                <a:lnTo>
                  <a:pt x="780" y="235"/>
                </a:lnTo>
                <a:lnTo>
                  <a:pt x="779" y="237"/>
                </a:lnTo>
                <a:lnTo>
                  <a:pt x="777" y="241"/>
                </a:lnTo>
                <a:lnTo>
                  <a:pt x="777" y="241"/>
                </a:lnTo>
                <a:lnTo>
                  <a:pt x="405" y="773"/>
                </a:lnTo>
                <a:lnTo>
                  <a:pt x="405" y="773"/>
                </a:lnTo>
                <a:lnTo>
                  <a:pt x="401" y="777"/>
                </a:lnTo>
                <a:lnTo>
                  <a:pt x="396" y="779"/>
                </a:lnTo>
                <a:lnTo>
                  <a:pt x="390" y="779"/>
                </a:lnTo>
                <a:lnTo>
                  <a:pt x="385" y="779"/>
                </a:lnTo>
                <a:lnTo>
                  <a:pt x="381" y="777"/>
                </a:lnTo>
                <a:lnTo>
                  <a:pt x="377" y="773"/>
                </a:lnTo>
                <a:lnTo>
                  <a:pt x="377" y="773"/>
                </a:lnTo>
                <a:lnTo>
                  <a:pt x="4" y="241"/>
                </a:lnTo>
                <a:lnTo>
                  <a:pt x="6" y="241"/>
                </a:lnTo>
                <a:lnTo>
                  <a:pt x="3" y="237"/>
                </a:lnTo>
                <a:lnTo>
                  <a:pt x="2" y="235"/>
                </a:lnTo>
                <a:lnTo>
                  <a:pt x="0" y="231"/>
                </a:lnTo>
                <a:lnTo>
                  <a:pt x="2" y="227"/>
                </a:lnTo>
                <a:lnTo>
                  <a:pt x="3" y="223"/>
                </a:lnTo>
                <a:lnTo>
                  <a:pt x="4" y="220"/>
                </a:lnTo>
                <a:lnTo>
                  <a:pt x="4" y="219"/>
                </a:lnTo>
                <a:lnTo>
                  <a:pt x="6" y="219"/>
                </a:lnTo>
                <a:lnTo>
                  <a:pt x="7" y="218"/>
                </a:lnTo>
                <a:lnTo>
                  <a:pt x="218" y="7"/>
                </a:lnTo>
                <a:lnTo>
                  <a:pt x="218" y="7"/>
                </a:lnTo>
                <a:lnTo>
                  <a:pt x="222" y="3"/>
                </a:lnTo>
                <a:lnTo>
                  <a:pt x="225" y="0"/>
                </a:lnTo>
                <a:lnTo>
                  <a:pt x="231"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18" name="Freeform 7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691596" y="5716578"/>
            <a:ext cx="445026" cy="445026"/>
          </a:xfrm>
          <a:custGeom>
            <a:avLst/>
            <a:gdLst>
              <a:gd name="T0" fmla="*/ 155 w 780"/>
              <a:gd name="T1" fmla="*/ 51 h 780"/>
              <a:gd name="T2" fmla="*/ 69 w 780"/>
              <a:gd name="T3" fmla="*/ 122 h 780"/>
              <a:gd name="T4" fmla="*/ 35 w 780"/>
              <a:gd name="T5" fmla="*/ 230 h 780"/>
              <a:gd name="T6" fmla="*/ 38 w 780"/>
              <a:gd name="T7" fmla="*/ 252 h 780"/>
              <a:gd name="T8" fmla="*/ 72 w 780"/>
              <a:gd name="T9" fmla="*/ 365 h 780"/>
              <a:gd name="T10" fmla="*/ 141 w 780"/>
              <a:gd name="T11" fmla="*/ 480 h 780"/>
              <a:gd name="T12" fmla="*/ 226 w 780"/>
              <a:gd name="T13" fmla="*/ 588 h 780"/>
              <a:gd name="T14" fmla="*/ 310 w 780"/>
              <a:gd name="T15" fmla="*/ 675 h 780"/>
              <a:gd name="T16" fmla="*/ 375 w 780"/>
              <a:gd name="T17" fmla="*/ 732 h 780"/>
              <a:gd name="T18" fmla="*/ 424 w 780"/>
              <a:gd name="T19" fmla="*/ 717 h 780"/>
              <a:gd name="T20" fmla="*/ 497 w 780"/>
              <a:gd name="T21" fmla="*/ 649 h 780"/>
              <a:gd name="T22" fmla="*/ 584 w 780"/>
              <a:gd name="T23" fmla="*/ 554 h 780"/>
              <a:gd name="T24" fmla="*/ 666 w 780"/>
              <a:gd name="T25" fmla="*/ 442 h 780"/>
              <a:gd name="T26" fmla="*/ 725 w 780"/>
              <a:gd name="T27" fmla="*/ 327 h 780"/>
              <a:gd name="T28" fmla="*/ 743 w 780"/>
              <a:gd name="T29" fmla="*/ 250 h 780"/>
              <a:gd name="T30" fmla="*/ 741 w 780"/>
              <a:gd name="T31" fmla="*/ 191 h 780"/>
              <a:gd name="T32" fmla="*/ 687 w 780"/>
              <a:gd name="T33" fmla="*/ 93 h 780"/>
              <a:gd name="T34" fmla="*/ 589 w 780"/>
              <a:gd name="T35" fmla="*/ 39 h 780"/>
              <a:gd name="T36" fmla="*/ 477 w 780"/>
              <a:gd name="T37" fmla="*/ 50 h 780"/>
              <a:gd name="T38" fmla="*/ 390 w 780"/>
              <a:gd name="T39" fmla="*/ 114 h 780"/>
              <a:gd name="T40" fmla="*/ 303 w 780"/>
              <a:gd name="T41" fmla="*/ 50 h 780"/>
              <a:gd name="T42" fmla="*/ 230 w 780"/>
              <a:gd name="T43" fmla="*/ 0 h 780"/>
              <a:gd name="T44" fmla="*/ 334 w 780"/>
              <a:gd name="T45" fmla="*/ 25 h 780"/>
              <a:gd name="T46" fmla="*/ 417 w 780"/>
              <a:gd name="T47" fmla="*/ 43 h 780"/>
              <a:gd name="T48" fmla="*/ 513 w 780"/>
              <a:gd name="T49" fmla="*/ 2 h 780"/>
              <a:gd name="T50" fmla="*/ 631 w 780"/>
              <a:gd name="T51" fmla="*/ 14 h 780"/>
              <a:gd name="T52" fmla="*/ 726 w 780"/>
              <a:gd name="T53" fmla="*/ 82 h 780"/>
              <a:gd name="T54" fmla="*/ 776 w 780"/>
              <a:gd name="T55" fmla="*/ 190 h 780"/>
              <a:gd name="T56" fmla="*/ 779 w 780"/>
              <a:gd name="T57" fmla="*/ 251 h 780"/>
              <a:gd name="T58" fmla="*/ 772 w 780"/>
              <a:gd name="T59" fmla="*/ 293 h 780"/>
              <a:gd name="T60" fmla="*/ 728 w 780"/>
              <a:gd name="T61" fmla="*/ 407 h 780"/>
              <a:gd name="T62" fmla="*/ 657 w 780"/>
              <a:gd name="T63" fmla="*/ 518 h 780"/>
              <a:gd name="T64" fmla="*/ 574 w 780"/>
              <a:gd name="T65" fmla="*/ 620 h 780"/>
              <a:gd name="T66" fmla="*/ 492 w 780"/>
              <a:gd name="T67" fmla="*/ 703 h 780"/>
              <a:gd name="T68" fmla="*/ 426 w 780"/>
              <a:gd name="T69" fmla="*/ 759 h 780"/>
              <a:gd name="T70" fmla="*/ 390 w 780"/>
              <a:gd name="T71" fmla="*/ 780 h 780"/>
              <a:gd name="T72" fmla="*/ 354 w 780"/>
              <a:gd name="T73" fmla="*/ 759 h 780"/>
              <a:gd name="T74" fmla="*/ 289 w 780"/>
              <a:gd name="T75" fmla="*/ 703 h 780"/>
              <a:gd name="T76" fmla="*/ 207 w 780"/>
              <a:gd name="T77" fmla="*/ 620 h 780"/>
              <a:gd name="T78" fmla="*/ 123 w 780"/>
              <a:gd name="T79" fmla="*/ 518 h 780"/>
              <a:gd name="T80" fmla="*/ 52 w 780"/>
              <a:gd name="T81" fmla="*/ 407 h 780"/>
              <a:gd name="T82" fmla="*/ 8 w 780"/>
              <a:gd name="T83" fmla="*/ 293 h 780"/>
              <a:gd name="T84" fmla="*/ 1 w 780"/>
              <a:gd name="T85" fmla="*/ 251 h 780"/>
              <a:gd name="T86" fmla="*/ 4 w 780"/>
              <a:gd name="T87" fmla="*/ 190 h 780"/>
              <a:gd name="T88" fmla="*/ 55 w 780"/>
              <a:gd name="T89" fmla="*/ 82 h 780"/>
              <a:gd name="T90" fmla="*/ 150 w 780"/>
              <a:gd name="T91" fmla="*/ 14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80" h="780">
                <a:moveTo>
                  <a:pt x="230" y="35"/>
                </a:moveTo>
                <a:lnTo>
                  <a:pt x="191" y="39"/>
                </a:lnTo>
                <a:lnTo>
                  <a:pt x="155" y="51"/>
                </a:lnTo>
                <a:lnTo>
                  <a:pt x="121" y="69"/>
                </a:lnTo>
                <a:lnTo>
                  <a:pt x="93" y="93"/>
                </a:lnTo>
                <a:lnTo>
                  <a:pt x="69" y="122"/>
                </a:lnTo>
                <a:lnTo>
                  <a:pt x="51" y="154"/>
                </a:lnTo>
                <a:lnTo>
                  <a:pt x="40" y="191"/>
                </a:lnTo>
                <a:lnTo>
                  <a:pt x="35" y="230"/>
                </a:lnTo>
                <a:lnTo>
                  <a:pt x="36" y="242"/>
                </a:lnTo>
                <a:lnTo>
                  <a:pt x="36" y="250"/>
                </a:lnTo>
                <a:lnTo>
                  <a:pt x="38" y="252"/>
                </a:lnTo>
                <a:lnTo>
                  <a:pt x="44" y="289"/>
                </a:lnTo>
                <a:lnTo>
                  <a:pt x="56" y="327"/>
                </a:lnTo>
                <a:lnTo>
                  <a:pt x="72" y="365"/>
                </a:lnTo>
                <a:lnTo>
                  <a:pt x="91" y="404"/>
                </a:lnTo>
                <a:lnTo>
                  <a:pt x="115" y="442"/>
                </a:lnTo>
                <a:lnTo>
                  <a:pt x="141" y="480"/>
                </a:lnTo>
                <a:lnTo>
                  <a:pt x="169" y="518"/>
                </a:lnTo>
                <a:lnTo>
                  <a:pt x="196" y="554"/>
                </a:lnTo>
                <a:lnTo>
                  <a:pt x="226" y="588"/>
                </a:lnTo>
                <a:lnTo>
                  <a:pt x="255" y="619"/>
                </a:lnTo>
                <a:lnTo>
                  <a:pt x="284" y="649"/>
                </a:lnTo>
                <a:lnTo>
                  <a:pt x="310" y="675"/>
                </a:lnTo>
                <a:lnTo>
                  <a:pt x="335" y="698"/>
                </a:lnTo>
                <a:lnTo>
                  <a:pt x="357" y="717"/>
                </a:lnTo>
                <a:lnTo>
                  <a:pt x="375" y="732"/>
                </a:lnTo>
                <a:lnTo>
                  <a:pt x="390" y="742"/>
                </a:lnTo>
                <a:lnTo>
                  <a:pt x="404" y="732"/>
                </a:lnTo>
                <a:lnTo>
                  <a:pt x="424" y="717"/>
                </a:lnTo>
                <a:lnTo>
                  <a:pt x="446" y="698"/>
                </a:lnTo>
                <a:lnTo>
                  <a:pt x="470" y="675"/>
                </a:lnTo>
                <a:lnTo>
                  <a:pt x="497" y="649"/>
                </a:lnTo>
                <a:lnTo>
                  <a:pt x="526" y="619"/>
                </a:lnTo>
                <a:lnTo>
                  <a:pt x="555" y="588"/>
                </a:lnTo>
                <a:lnTo>
                  <a:pt x="584" y="554"/>
                </a:lnTo>
                <a:lnTo>
                  <a:pt x="612" y="518"/>
                </a:lnTo>
                <a:lnTo>
                  <a:pt x="640" y="480"/>
                </a:lnTo>
                <a:lnTo>
                  <a:pt x="666" y="442"/>
                </a:lnTo>
                <a:lnTo>
                  <a:pt x="688" y="404"/>
                </a:lnTo>
                <a:lnTo>
                  <a:pt x="709" y="365"/>
                </a:lnTo>
                <a:lnTo>
                  <a:pt x="725" y="327"/>
                </a:lnTo>
                <a:lnTo>
                  <a:pt x="737" y="289"/>
                </a:lnTo>
                <a:lnTo>
                  <a:pt x="743" y="252"/>
                </a:lnTo>
                <a:lnTo>
                  <a:pt x="743" y="250"/>
                </a:lnTo>
                <a:lnTo>
                  <a:pt x="745" y="242"/>
                </a:lnTo>
                <a:lnTo>
                  <a:pt x="745" y="230"/>
                </a:lnTo>
                <a:lnTo>
                  <a:pt x="741" y="191"/>
                </a:lnTo>
                <a:lnTo>
                  <a:pt x="729" y="154"/>
                </a:lnTo>
                <a:lnTo>
                  <a:pt x="712" y="122"/>
                </a:lnTo>
                <a:lnTo>
                  <a:pt x="687" y="93"/>
                </a:lnTo>
                <a:lnTo>
                  <a:pt x="658" y="69"/>
                </a:lnTo>
                <a:lnTo>
                  <a:pt x="625" y="51"/>
                </a:lnTo>
                <a:lnTo>
                  <a:pt x="589" y="39"/>
                </a:lnTo>
                <a:lnTo>
                  <a:pt x="549" y="35"/>
                </a:lnTo>
                <a:lnTo>
                  <a:pt x="513" y="39"/>
                </a:lnTo>
                <a:lnTo>
                  <a:pt x="477" y="50"/>
                </a:lnTo>
                <a:lnTo>
                  <a:pt x="445" y="67"/>
                </a:lnTo>
                <a:lnTo>
                  <a:pt x="415" y="90"/>
                </a:lnTo>
                <a:lnTo>
                  <a:pt x="390" y="114"/>
                </a:lnTo>
                <a:lnTo>
                  <a:pt x="366" y="90"/>
                </a:lnTo>
                <a:lnTo>
                  <a:pt x="336" y="67"/>
                </a:lnTo>
                <a:lnTo>
                  <a:pt x="303" y="50"/>
                </a:lnTo>
                <a:lnTo>
                  <a:pt x="268" y="39"/>
                </a:lnTo>
                <a:lnTo>
                  <a:pt x="230" y="35"/>
                </a:lnTo>
                <a:close/>
                <a:moveTo>
                  <a:pt x="230" y="0"/>
                </a:moveTo>
                <a:lnTo>
                  <a:pt x="267" y="2"/>
                </a:lnTo>
                <a:lnTo>
                  <a:pt x="302" y="12"/>
                </a:lnTo>
                <a:lnTo>
                  <a:pt x="334" y="25"/>
                </a:lnTo>
                <a:lnTo>
                  <a:pt x="364" y="43"/>
                </a:lnTo>
                <a:lnTo>
                  <a:pt x="390" y="64"/>
                </a:lnTo>
                <a:lnTo>
                  <a:pt x="417" y="43"/>
                </a:lnTo>
                <a:lnTo>
                  <a:pt x="446" y="25"/>
                </a:lnTo>
                <a:lnTo>
                  <a:pt x="479" y="12"/>
                </a:lnTo>
                <a:lnTo>
                  <a:pt x="513" y="2"/>
                </a:lnTo>
                <a:lnTo>
                  <a:pt x="549" y="0"/>
                </a:lnTo>
                <a:lnTo>
                  <a:pt x="591" y="4"/>
                </a:lnTo>
                <a:lnTo>
                  <a:pt x="631" y="14"/>
                </a:lnTo>
                <a:lnTo>
                  <a:pt x="666" y="31"/>
                </a:lnTo>
                <a:lnTo>
                  <a:pt x="699" y="55"/>
                </a:lnTo>
                <a:lnTo>
                  <a:pt x="726" y="82"/>
                </a:lnTo>
                <a:lnTo>
                  <a:pt x="748" y="114"/>
                </a:lnTo>
                <a:lnTo>
                  <a:pt x="765" y="150"/>
                </a:lnTo>
                <a:lnTo>
                  <a:pt x="776" y="190"/>
                </a:lnTo>
                <a:lnTo>
                  <a:pt x="780" y="230"/>
                </a:lnTo>
                <a:lnTo>
                  <a:pt x="780" y="242"/>
                </a:lnTo>
                <a:lnTo>
                  <a:pt x="779" y="251"/>
                </a:lnTo>
                <a:lnTo>
                  <a:pt x="779" y="258"/>
                </a:lnTo>
                <a:lnTo>
                  <a:pt x="779" y="256"/>
                </a:lnTo>
                <a:lnTo>
                  <a:pt x="772" y="293"/>
                </a:lnTo>
                <a:lnTo>
                  <a:pt x="762" y="331"/>
                </a:lnTo>
                <a:lnTo>
                  <a:pt x="746" y="369"/>
                </a:lnTo>
                <a:lnTo>
                  <a:pt x="728" y="407"/>
                </a:lnTo>
                <a:lnTo>
                  <a:pt x="707" y="444"/>
                </a:lnTo>
                <a:lnTo>
                  <a:pt x="683" y="482"/>
                </a:lnTo>
                <a:lnTo>
                  <a:pt x="657" y="518"/>
                </a:lnTo>
                <a:lnTo>
                  <a:pt x="631" y="554"/>
                </a:lnTo>
                <a:lnTo>
                  <a:pt x="602" y="588"/>
                </a:lnTo>
                <a:lnTo>
                  <a:pt x="574" y="620"/>
                </a:lnTo>
                <a:lnTo>
                  <a:pt x="546" y="650"/>
                </a:lnTo>
                <a:lnTo>
                  <a:pt x="518" y="678"/>
                </a:lnTo>
                <a:lnTo>
                  <a:pt x="492" y="703"/>
                </a:lnTo>
                <a:lnTo>
                  <a:pt x="467" y="725"/>
                </a:lnTo>
                <a:lnTo>
                  <a:pt x="446" y="745"/>
                </a:lnTo>
                <a:lnTo>
                  <a:pt x="426" y="759"/>
                </a:lnTo>
                <a:lnTo>
                  <a:pt x="411" y="771"/>
                </a:lnTo>
                <a:lnTo>
                  <a:pt x="398" y="777"/>
                </a:lnTo>
                <a:lnTo>
                  <a:pt x="390" y="780"/>
                </a:lnTo>
                <a:lnTo>
                  <a:pt x="382" y="777"/>
                </a:lnTo>
                <a:lnTo>
                  <a:pt x="370" y="771"/>
                </a:lnTo>
                <a:lnTo>
                  <a:pt x="354" y="759"/>
                </a:lnTo>
                <a:lnTo>
                  <a:pt x="335" y="745"/>
                </a:lnTo>
                <a:lnTo>
                  <a:pt x="313" y="725"/>
                </a:lnTo>
                <a:lnTo>
                  <a:pt x="289" y="703"/>
                </a:lnTo>
                <a:lnTo>
                  <a:pt x="263" y="678"/>
                </a:lnTo>
                <a:lnTo>
                  <a:pt x="235" y="650"/>
                </a:lnTo>
                <a:lnTo>
                  <a:pt x="207" y="620"/>
                </a:lnTo>
                <a:lnTo>
                  <a:pt x="179" y="588"/>
                </a:lnTo>
                <a:lnTo>
                  <a:pt x="150" y="554"/>
                </a:lnTo>
                <a:lnTo>
                  <a:pt x="123" y="518"/>
                </a:lnTo>
                <a:lnTo>
                  <a:pt x="98" y="482"/>
                </a:lnTo>
                <a:lnTo>
                  <a:pt x="74" y="444"/>
                </a:lnTo>
                <a:lnTo>
                  <a:pt x="52" y="407"/>
                </a:lnTo>
                <a:lnTo>
                  <a:pt x="34" y="369"/>
                </a:lnTo>
                <a:lnTo>
                  <a:pt x="19" y="331"/>
                </a:lnTo>
                <a:lnTo>
                  <a:pt x="8" y="293"/>
                </a:lnTo>
                <a:lnTo>
                  <a:pt x="2" y="256"/>
                </a:lnTo>
                <a:lnTo>
                  <a:pt x="2" y="258"/>
                </a:lnTo>
                <a:lnTo>
                  <a:pt x="1" y="251"/>
                </a:lnTo>
                <a:lnTo>
                  <a:pt x="1" y="242"/>
                </a:lnTo>
                <a:lnTo>
                  <a:pt x="0" y="230"/>
                </a:lnTo>
                <a:lnTo>
                  <a:pt x="4" y="190"/>
                </a:lnTo>
                <a:lnTo>
                  <a:pt x="14" y="150"/>
                </a:lnTo>
                <a:lnTo>
                  <a:pt x="31" y="114"/>
                </a:lnTo>
                <a:lnTo>
                  <a:pt x="55" y="82"/>
                </a:lnTo>
                <a:lnTo>
                  <a:pt x="82" y="55"/>
                </a:lnTo>
                <a:lnTo>
                  <a:pt x="115" y="31"/>
                </a:lnTo>
                <a:lnTo>
                  <a:pt x="150" y="14"/>
                </a:lnTo>
                <a:lnTo>
                  <a:pt x="190" y="4"/>
                </a:lnTo>
                <a:lnTo>
                  <a:pt x="23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25" name="文本框 17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txBox="1"/>
          <p:nvPr/>
        </p:nvSpPr>
        <p:spPr>
          <a:xfrm>
            <a:off x="5170884" y="6333335"/>
            <a:ext cx="7946232" cy="461665"/>
          </a:xfrm>
          <a:prstGeom prst="rect">
            <a:avLst/>
          </a:prstGeom>
          <a:noFill/>
        </p:spPr>
        <p:txBody>
          <a:bodyPr wrap="square" rtlCol="0">
            <a:spAutoFit/>
          </a:bodyPr>
          <a:lstStyle/>
          <a:p>
            <a:pPr algn="ctr"/>
            <a:r>
              <a:rPr lang="en-US" altLang="zh-CN" sz="2400" dirty="0">
                <a:latin typeface="+mj-lt"/>
                <a:cs typeface="Lato Black" panose="020F0502020204030203" pitchFamily="34" charset="0"/>
              </a:rPr>
              <a:t>Electronics</a:t>
            </a:r>
            <a:endParaRPr lang="zh-CN" altLang="en-US" sz="2400" dirty="0">
              <a:latin typeface="+mj-lt"/>
              <a:cs typeface="Lato Black" panose="020F0502020204030203" pitchFamily="34" charset="0"/>
            </a:endParaRPr>
          </a:p>
        </p:txBody>
      </p:sp>
      <p:sp>
        <p:nvSpPr>
          <p:cNvPr id="127" name="Freeform 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49021" y="7207146"/>
            <a:ext cx="241961" cy="442890"/>
          </a:xfrm>
          <a:custGeom>
            <a:avLst/>
            <a:gdLst>
              <a:gd name="T0" fmla="*/ 26 w 401"/>
              <a:gd name="T1" fmla="*/ 338 h 734"/>
              <a:gd name="T2" fmla="*/ 34 w 401"/>
              <a:gd name="T3" fmla="*/ 351 h 734"/>
              <a:gd name="T4" fmla="*/ 47 w 401"/>
              <a:gd name="T5" fmla="*/ 466 h 734"/>
              <a:gd name="T6" fmla="*/ 107 w 401"/>
              <a:gd name="T7" fmla="*/ 539 h 734"/>
              <a:gd name="T8" fmla="*/ 200 w 401"/>
              <a:gd name="T9" fmla="*/ 568 h 734"/>
              <a:gd name="T10" fmla="*/ 295 w 401"/>
              <a:gd name="T11" fmla="*/ 539 h 734"/>
              <a:gd name="T12" fmla="*/ 355 w 401"/>
              <a:gd name="T13" fmla="*/ 466 h 734"/>
              <a:gd name="T14" fmla="*/ 368 w 401"/>
              <a:gd name="T15" fmla="*/ 351 h 734"/>
              <a:gd name="T16" fmla="*/ 375 w 401"/>
              <a:gd name="T17" fmla="*/ 338 h 734"/>
              <a:gd name="T18" fmla="*/ 390 w 401"/>
              <a:gd name="T19" fmla="*/ 335 h 734"/>
              <a:gd name="T20" fmla="*/ 401 w 401"/>
              <a:gd name="T21" fmla="*/ 346 h 734"/>
              <a:gd name="T22" fmla="*/ 397 w 401"/>
              <a:gd name="T23" fmla="*/ 440 h 734"/>
              <a:gd name="T24" fmla="*/ 348 w 401"/>
              <a:gd name="T25" fmla="*/ 537 h 734"/>
              <a:gd name="T26" fmla="*/ 255 w 401"/>
              <a:gd name="T27" fmla="*/ 594 h 734"/>
              <a:gd name="T28" fmla="*/ 334 w 401"/>
              <a:gd name="T29" fmla="*/ 702 h 734"/>
              <a:gd name="T30" fmla="*/ 348 w 401"/>
              <a:gd name="T31" fmla="*/ 708 h 734"/>
              <a:gd name="T32" fmla="*/ 350 w 401"/>
              <a:gd name="T33" fmla="*/ 724 h 734"/>
              <a:gd name="T34" fmla="*/ 339 w 401"/>
              <a:gd name="T35" fmla="*/ 734 h 734"/>
              <a:gd name="T36" fmla="*/ 61 w 401"/>
              <a:gd name="T37" fmla="*/ 734 h 734"/>
              <a:gd name="T38" fmla="*/ 51 w 401"/>
              <a:gd name="T39" fmla="*/ 724 h 734"/>
              <a:gd name="T40" fmla="*/ 54 w 401"/>
              <a:gd name="T41" fmla="*/ 708 h 734"/>
              <a:gd name="T42" fmla="*/ 67 w 401"/>
              <a:gd name="T43" fmla="*/ 702 h 734"/>
              <a:gd name="T44" fmla="*/ 147 w 401"/>
              <a:gd name="T45" fmla="*/ 594 h 734"/>
              <a:gd name="T46" fmla="*/ 54 w 401"/>
              <a:gd name="T47" fmla="*/ 537 h 734"/>
              <a:gd name="T48" fmla="*/ 4 w 401"/>
              <a:gd name="T49" fmla="*/ 440 h 734"/>
              <a:gd name="T50" fmla="*/ 1 w 401"/>
              <a:gd name="T51" fmla="*/ 346 h 734"/>
              <a:gd name="T52" fmla="*/ 12 w 401"/>
              <a:gd name="T53" fmla="*/ 335 h 734"/>
              <a:gd name="T54" fmla="*/ 101 w 401"/>
              <a:gd name="T55" fmla="*/ 401 h 734"/>
              <a:gd name="T56" fmla="*/ 129 w 401"/>
              <a:gd name="T57" fmla="*/ 471 h 734"/>
              <a:gd name="T58" fmla="*/ 200 w 401"/>
              <a:gd name="T59" fmla="*/ 501 h 734"/>
              <a:gd name="T60" fmla="*/ 271 w 401"/>
              <a:gd name="T61" fmla="*/ 471 h 734"/>
              <a:gd name="T62" fmla="*/ 301 w 401"/>
              <a:gd name="T63" fmla="*/ 401 h 734"/>
              <a:gd name="T64" fmla="*/ 200 w 401"/>
              <a:gd name="T65" fmla="*/ 34 h 734"/>
              <a:gd name="T66" fmla="*/ 129 w 401"/>
              <a:gd name="T67" fmla="*/ 63 h 734"/>
              <a:gd name="T68" fmla="*/ 101 w 401"/>
              <a:gd name="T69" fmla="*/ 133 h 734"/>
              <a:gd name="T70" fmla="*/ 301 w 401"/>
              <a:gd name="T71" fmla="*/ 133 h 734"/>
              <a:gd name="T72" fmla="*/ 271 w 401"/>
              <a:gd name="T73" fmla="*/ 63 h 734"/>
              <a:gd name="T74" fmla="*/ 200 w 401"/>
              <a:gd name="T75" fmla="*/ 34 h 734"/>
              <a:gd name="T76" fmla="*/ 259 w 401"/>
              <a:gd name="T77" fmla="*/ 14 h 734"/>
              <a:gd name="T78" fmla="*/ 321 w 401"/>
              <a:gd name="T79" fmla="*/ 75 h 734"/>
              <a:gd name="T80" fmla="*/ 334 w 401"/>
              <a:gd name="T81" fmla="*/ 401 h 734"/>
              <a:gd name="T82" fmla="*/ 305 w 401"/>
              <a:gd name="T83" fmla="*/ 484 h 734"/>
              <a:gd name="T84" fmla="*/ 232 w 401"/>
              <a:gd name="T85" fmla="*/ 531 h 734"/>
              <a:gd name="T86" fmla="*/ 141 w 401"/>
              <a:gd name="T87" fmla="*/ 521 h 734"/>
              <a:gd name="T88" fmla="*/ 81 w 401"/>
              <a:gd name="T89" fmla="*/ 459 h 734"/>
              <a:gd name="T90" fmla="*/ 67 w 401"/>
              <a:gd name="T91" fmla="*/ 133 h 734"/>
              <a:gd name="T92" fmla="*/ 97 w 401"/>
              <a:gd name="T93" fmla="*/ 51 h 734"/>
              <a:gd name="T94" fmla="*/ 170 w 401"/>
              <a:gd name="T95" fmla="*/ 4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1" h="734">
                <a:moveTo>
                  <a:pt x="17" y="334"/>
                </a:moveTo>
                <a:lnTo>
                  <a:pt x="22" y="335"/>
                </a:lnTo>
                <a:lnTo>
                  <a:pt x="26" y="338"/>
                </a:lnTo>
                <a:lnTo>
                  <a:pt x="30" y="342"/>
                </a:lnTo>
                <a:lnTo>
                  <a:pt x="33" y="346"/>
                </a:lnTo>
                <a:lnTo>
                  <a:pt x="34" y="351"/>
                </a:lnTo>
                <a:lnTo>
                  <a:pt x="34" y="401"/>
                </a:lnTo>
                <a:lnTo>
                  <a:pt x="36" y="435"/>
                </a:lnTo>
                <a:lnTo>
                  <a:pt x="47" y="466"/>
                </a:lnTo>
                <a:lnTo>
                  <a:pt x="61" y="495"/>
                </a:lnTo>
                <a:lnTo>
                  <a:pt x="82" y="520"/>
                </a:lnTo>
                <a:lnTo>
                  <a:pt x="107" y="539"/>
                </a:lnTo>
                <a:lnTo>
                  <a:pt x="136" y="555"/>
                </a:lnTo>
                <a:lnTo>
                  <a:pt x="167" y="564"/>
                </a:lnTo>
                <a:lnTo>
                  <a:pt x="200" y="568"/>
                </a:lnTo>
                <a:lnTo>
                  <a:pt x="234" y="564"/>
                </a:lnTo>
                <a:lnTo>
                  <a:pt x="266" y="555"/>
                </a:lnTo>
                <a:lnTo>
                  <a:pt x="295" y="539"/>
                </a:lnTo>
                <a:lnTo>
                  <a:pt x="318" y="520"/>
                </a:lnTo>
                <a:lnTo>
                  <a:pt x="339" y="495"/>
                </a:lnTo>
                <a:lnTo>
                  <a:pt x="355" y="466"/>
                </a:lnTo>
                <a:lnTo>
                  <a:pt x="364" y="435"/>
                </a:lnTo>
                <a:lnTo>
                  <a:pt x="368" y="401"/>
                </a:lnTo>
                <a:lnTo>
                  <a:pt x="368" y="351"/>
                </a:lnTo>
                <a:lnTo>
                  <a:pt x="368" y="346"/>
                </a:lnTo>
                <a:lnTo>
                  <a:pt x="371" y="342"/>
                </a:lnTo>
                <a:lnTo>
                  <a:pt x="375" y="338"/>
                </a:lnTo>
                <a:lnTo>
                  <a:pt x="378" y="335"/>
                </a:lnTo>
                <a:lnTo>
                  <a:pt x="385" y="334"/>
                </a:lnTo>
                <a:lnTo>
                  <a:pt x="390" y="335"/>
                </a:lnTo>
                <a:lnTo>
                  <a:pt x="394" y="338"/>
                </a:lnTo>
                <a:lnTo>
                  <a:pt x="398" y="342"/>
                </a:lnTo>
                <a:lnTo>
                  <a:pt x="401" y="346"/>
                </a:lnTo>
                <a:lnTo>
                  <a:pt x="401" y="351"/>
                </a:lnTo>
                <a:lnTo>
                  <a:pt x="401" y="401"/>
                </a:lnTo>
                <a:lnTo>
                  <a:pt x="397" y="440"/>
                </a:lnTo>
                <a:lnTo>
                  <a:pt x="386" y="475"/>
                </a:lnTo>
                <a:lnTo>
                  <a:pt x="371" y="508"/>
                </a:lnTo>
                <a:lnTo>
                  <a:pt x="348" y="537"/>
                </a:lnTo>
                <a:lnTo>
                  <a:pt x="321" y="562"/>
                </a:lnTo>
                <a:lnTo>
                  <a:pt x="289" y="581"/>
                </a:lnTo>
                <a:lnTo>
                  <a:pt x="255" y="594"/>
                </a:lnTo>
                <a:lnTo>
                  <a:pt x="217" y="601"/>
                </a:lnTo>
                <a:lnTo>
                  <a:pt x="217" y="702"/>
                </a:lnTo>
                <a:lnTo>
                  <a:pt x="334" y="702"/>
                </a:lnTo>
                <a:lnTo>
                  <a:pt x="339" y="703"/>
                </a:lnTo>
                <a:lnTo>
                  <a:pt x="344" y="704"/>
                </a:lnTo>
                <a:lnTo>
                  <a:pt x="348" y="708"/>
                </a:lnTo>
                <a:lnTo>
                  <a:pt x="350" y="713"/>
                </a:lnTo>
                <a:lnTo>
                  <a:pt x="351" y="719"/>
                </a:lnTo>
                <a:lnTo>
                  <a:pt x="350" y="724"/>
                </a:lnTo>
                <a:lnTo>
                  <a:pt x="348" y="728"/>
                </a:lnTo>
                <a:lnTo>
                  <a:pt x="344" y="732"/>
                </a:lnTo>
                <a:lnTo>
                  <a:pt x="339" y="734"/>
                </a:lnTo>
                <a:lnTo>
                  <a:pt x="334" y="734"/>
                </a:lnTo>
                <a:lnTo>
                  <a:pt x="67" y="734"/>
                </a:lnTo>
                <a:lnTo>
                  <a:pt x="61" y="734"/>
                </a:lnTo>
                <a:lnTo>
                  <a:pt x="57" y="732"/>
                </a:lnTo>
                <a:lnTo>
                  <a:pt x="54" y="728"/>
                </a:lnTo>
                <a:lnTo>
                  <a:pt x="51" y="724"/>
                </a:lnTo>
                <a:lnTo>
                  <a:pt x="50" y="719"/>
                </a:lnTo>
                <a:lnTo>
                  <a:pt x="51" y="713"/>
                </a:lnTo>
                <a:lnTo>
                  <a:pt x="54" y="708"/>
                </a:lnTo>
                <a:lnTo>
                  <a:pt x="57" y="704"/>
                </a:lnTo>
                <a:lnTo>
                  <a:pt x="61" y="703"/>
                </a:lnTo>
                <a:lnTo>
                  <a:pt x="67" y="702"/>
                </a:lnTo>
                <a:lnTo>
                  <a:pt x="183" y="702"/>
                </a:lnTo>
                <a:lnTo>
                  <a:pt x="183" y="601"/>
                </a:lnTo>
                <a:lnTo>
                  <a:pt x="147" y="594"/>
                </a:lnTo>
                <a:lnTo>
                  <a:pt x="111" y="581"/>
                </a:lnTo>
                <a:lnTo>
                  <a:pt x="81" y="562"/>
                </a:lnTo>
                <a:lnTo>
                  <a:pt x="54" y="537"/>
                </a:lnTo>
                <a:lnTo>
                  <a:pt x="31" y="508"/>
                </a:lnTo>
                <a:lnTo>
                  <a:pt x="14" y="475"/>
                </a:lnTo>
                <a:lnTo>
                  <a:pt x="4" y="440"/>
                </a:lnTo>
                <a:lnTo>
                  <a:pt x="0" y="401"/>
                </a:lnTo>
                <a:lnTo>
                  <a:pt x="0" y="351"/>
                </a:lnTo>
                <a:lnTo>
                  <a:pt x="1" y="346"/>
                </a:lnTo>
                <a:lnTo>
                  <a:pt x="4" y="342"/>
                </a:lnTo>
                <a:lnTo>
                  <a:pt x="6" y="338"/>
                </a:lnTo>
                <a:lnTo>
                  <a:pt x="12" y="335"/>
                </a:lnTo>
                <a:lnTo>
                  <a:pt x="17" y="334"/>
                </a:lnTo>
                <a:close/>
                <a:moveTo>
                  <a:pt x="101" y="301"/>
                </a:moveTo>
                <a:lnTo>
                  <a:pt x="101" y="401"/>
                </a:lnTo>
                <a:lnTo>
                  <a:pt x="103" y="428"/>
                </a:lnTo>
                <a:lnTo>
                  <a:pt x="114" y="452"/>
                </a:lnTo>
                <a:lnTo>
                  <a:pt x="129" y="471"/>
                </a:lnTo>
                <a:lnTo>
                  <a:pt x="150" y="487"/>
                </a:lnTo>
                <a:lnTo>
                  <a:pt x="174" y="497"/>
                </a:lnTo>
                <a:lnTo>
                  <a:pt x="200" y="501"/>
                </a:lnTo>
                <a:lnTo>
                  <a:pt x="228" y="497"/>
                </a:lnTo>
                <a:lnTo>
                  <a:pt x="251" y="487"/>
                </a:lnTo>
                <a:lnTo>
                  <a:pt x="271" y="471"/>
                </a:lnTo>
                <a:lnTo>
                  <a:pt x="287" y="452"/>
                </a:lnTo>
                <a:lnTo>
                  <a:pt x="297" y="428"/>
                </a:lnTo>
                <a:lnTo>
                  <a:pt x="301" y="401"/>
                </a:lnTo>
                <a:lnTo>
                  <a:pt x="301" y="301"/>
                </a:lnTo>
                <a:lnTo>
                  <a:pt x="101" y="301"/>
                </a:lnTo>
                <a:close/>
                <a:moveTo>
                  <a:pt x="200" y="34"/>
                </a:moveTo>
                <a:lnTo>
                  <a:pt x="174" y="38"/>
                </a:lnTo>
                <a:lnTo>
                  <a:pt x="150" y="47"/>
                </a:lnTo>
                <a:lnTo>
                  <a:pt x="129" y="63"/>
                </a:lnTo>
                <a:lnTo>
                  <a:pt x="114" y="84"/>
                </a:lnTo>
                <a:lnTo>
                  <a:pt x="103" y="107"/>
                </a:lnTo>
                <a:lnTo>
                  <a:pt x="101" y="133"/>
                </a:lnTo>
                <a:lnTo>
                  <a:pt x="101" y="267"/>
                </a:lnTo>
                <a:lnTo>
                  <a:pt x="301" y="267"/>
                </a:lnTo>
                <a:lnTo>
                  <a:pt x="301" y="133"/>
                </a:lnTo>
                <a:lnTo>
                  <a:pt x="297" y="107"/>
                </a:lnTo>
                <a:lnTo>
                  <a:pt x="287" y="84"/>
                </a:lnTo>
                <a:lnTo>
                  <a:pt x="271" y="63"/>
                </a:lnTo>
                <a:lnTo>
                  <a:pt x="251" y="47"/>
                </a:lnTo>
                <a:lnTo>
                  <a:pt x="228" y="38"/>
                </a:lnTo>
                <a:lnTo>
                  <a:pt x="200" y="34"/>
                </a:lnTo>
                <a:close/>
                <a:moveTo>
                  <a:pt x="200" y="0"/>
                </a:moveTo>
                <a:lnTo>
                  <a:pt x="232" y="4"/>
                </a:lnTo>
                <a:lnTo>
                  <a:pt x="259" y="14"/>
                </a:lnTo>
                <a:lnTo>
                  <a:pt x="284" y="30"/>
                </a:lnTo>
                <a:lnTo>
                  <a:pt x="305" y="51"/>
                </a:lnTo>
                <a:lnTo>
                  <a:pt x="321" y="75"/>
                </a:lnTo>
                <a:lnTo>
                  <a:pt x="331" y="103"/>
                </a:lnTo>
                <a:lnTo>
                  <a:pt x="334" y="133"/>
                </a:lnTo>
                <a:lnTo>
                  <a:pt x="334" y="401"/>
                </a:lnTo>
                <a:lnTo>
                  <a:pt x="331" y="432"/>
                </a:lnTo>
                <a:lnTo>
                  <a:pt x="321" y="459"/>
                </a:lnTo>
                <a:lnTo>
                  <a:pt x="305" y="484"/>
                </a:lnTo>
                <a:lnTo>
                  <a:pt x="284" y="505"/>
                </a:lnTo>
                <a:lnTo>
                  <a:pt x="259" y="521"/>
                </a:lnTo>
                <a:lnTo>
                  <a:pt x="232" y="531"/>
                </a:lnTo>
                <a:lnTo>
                  <a:pt x="200" y="534"/>
                </a:lnTo>
                <a:lnTo>
                  <a:pt x="170" y="531"/>
                </a:lnTo>
                <a:lnTo>
                  <a:pt x="141" y="521"/>
                </a:lnTo>
                <a:lnTo>
                  <a:pt x="116" y="505"/>
                </a:lnTo>
                <a:lnTo>
                  <a:pt x="97" y="484"/>
                </a:lnTo>
                <a:lnTo>
                  <a:pt x="81" y="459"/>
                </a:lnTo>
                <a:lnTo>
                  <a:pt x="71" y="432"/>
                </a:lnTo>
                <a:lnTo>
                  <a:pt x="67" y="401"/>
                </a:lnTo>
                <a:lnTo>
                  <a:pt x="67" y="133"/>
                </a:lnTo>
                <a:lnTo>
                  <a:pt x="71" y="103"/>
                </a:lnTo>
                <a:lnTo>
                  <a:pt x="81" y="75"/>
                </a:lnTo>
                <a:lnTo>
                  <a:pt x="97" y="51"/>
                </a:lnTo>
                <a:lnTo>
                  <a:pt x="116" y="30"/>
                </a:lnTo>
                <a:lnTo>
                  <a:pt x="141" y="14"/>
                </a:lnTo>
                <a:lnTo>
                  <a:pt x="170" y="4"/>
                </a:lnTo>
                <a:lnTo>
                  <a:pt x="20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28" name="Freeform 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10556" y="7206544"/>
            <a:ext cx="443495" cy="444098"/>
          </a:xfrm>
          <a:custGeom>
            <a:avLst/>
            <a:gdLst>
              <a:gd name="T0" fmla="*/ 335 w 735"/>
              <a:gd name="T1" fmla="*/ 424 h 736"/>
              <a:gd name="T2" fmla="*/ 406 w 735"/>
              <a:gd name="T3" fmla="*/ 208 h 736"/>
              <a:gd name="T4" fmla="*/ 153 w 735"/>
              <a:gd name="T5" fmla="*/ 500 h 736"/>
              <a:gd name="T6" fmla="*/ 163 w 735"/>
              <a:gd name="T7" fmla="*/ 558 h 736"/>
              <a:gd name="T8" fmla="*/ 217 w 735"/>
              <a:gd name="T9" fmla="*/ 585 h 736"/>
              <a:gd name="T10" fmla="*/ 264 w 735"/>
              <a:gd name="T11" fmla="*/ 565 h 736"/>
              <a:gd name="T12" fmla="*/ 473 w 735"/>
              <a:gd name="T13" fmla="*/ 305 h 736"/>
              <a:gd name="T14" fmla="*/ 415 w 735"/>
              <a:gd name="T15" fmla="*/ 236 h 736"/>
              <a:gd name="T16" fmla="*/ 524 w 735"/>
              <a:gd name="T17" fmla="*/ 41 h 736"/>
              <a:gd name="T18" fmla="*/ 454 w 735"/>
              <a:gd name="T19" fmla="*/ 97 h 736"/>
              <a:gd name="T20" fmla="*/ 435 w 735"/>
              <a:gd name="T21" fmla="*/ 182 h 736"/>
              <a:gd name="T22" fmla="*/ 473 w 735"/>
              <a:gd name="T23" fmla="*/ 262 h 736"/>
              <a:gd name="T24" fmla="*/ 553 w 735"/>
              <a:gd name="T25" fmla="*/ 300 h 736"/>
              <a:gd name="T26" fmla="*/ 638 w 735"/>
              <a:gd name="T27" fmla="*/ 281 h 736"/>
              <a:gd name="T28" fmla="*/ 694 w 735"/>
              <a:gd name="T29" fmla="*/ 211 h 736"/>
              <a:gd name="T30" fmla="*/ 694 w 735"/>
              <a:gd name="T31" fmla="*/ 124 h 736"/>
              <a:gd name="T32" fmla="*/ 638 w 735"/>
              <a:gd name="T33" fmla="*/ 54 h 736"/>
              <a:gd name="T34" fmla="*/ 553 w 735"/>
              <a:gd name="T35" fmla="*/ 35 h 736"/>
              <a:gd name="T36" fmla="*/ 630 w 735"/>
              <a:gd name="T37" fmla="*/ 12 h 736"/>
              <a:gd name="T38" fmla="*/ 707 w 735"/>
              <a:gd name="T39" fmla="*/ 75 h 736"/>
              <a:gd name="T40" fmla="*/ 735 w 735"/>
              <a:gd name="T41" fmla="*/ 167 h 736"/>
              <a:gd name="T42" fmla="*/ 707 w 735"/>
              <a:gd name="T43" fmla="*/ 259 h 736"/>
              <a:gd name="T44" fmla="*/ 632 w 735"/>
              <a:gd name="T45" fmla="*/ 321 h 736"/>
              <a:gd name="T46" fmla="*/ 288 w 735"/>
              <a:gd name="T47" fmla="*/ 589 h 736"/>
              <a:gd name="T48" fmla="*/ 217 w 735"/>
              <a:gd name="T49" fmla="*/ 618 h 736"/>
              <a:gd name="T50" fmla="*/ 153 w 735"/>
              <a:gd name="T51" fmla="*/ 594 h 736"/>
              <a:gd name="T52" fmla="*/ 112 w 735"/>
              <a:gd name="T53" fmla="*/ 626 h 736"/>
              <a:gd name="T54" fmla="*/ 116 w 735"/>
              <a:gd name="T55" fmla="*/ 664 h 736"/>
              <a:gd name="T56" fmla="*/ 115 w 735"/>
              <a:gd name="T57" fmla="*/ 696 h 736"/>
              <a:gd name="T58" fmla="*/ 85 w 735"/>
              <a:gd name="T59" fmla="*/ 723 h 736"/>
              <a:gd name="T60" fmla="*/ 36 w 735"/>
              <a:gd name="T61" fmla="*/ 734 h 736"/>
              <a:gd name="T62" fmla="*/ 17 w 735"/>
              <a:gd name="T63" fmla="*/ 734 h 736"/>
              <a:gd name="T64" fmla="*/ 2 w 735"/>
              <a:gd name="T65" fmla="*/ 728 h 736"/>
              <a:gd name="T66" fmla="*/ 1 w 735"/>
              <a:gd name="T67" fmla="*/ 713 h 736"/>
              <a:gd name="T68" fmla="*/ 11 w 735"/>
              <a:gd name="T69" fmla="*/ 703 h 736"/>
              <a:gd name="T70" fmla="*/ 31 w 735"/>
              <a:gd name="T71" fmla="*/ 700 h 736"/>
              <a:gd name="T72" fmla="*/ 76 w 735"/>
              <a:gd name="T73" fmla="*/ 690 h 736"/>
              <a:gd name="T74" fmla="*/ 85 w 735"/>
              <a:gd name="T75" fmla="*/ 682 h 736"/>
              <a:gd name="T76" fmla="*/ 83 w 735"/>
              <a:gd name="T77" fmla="*/ 674 h 736"/>
              <a:gd name="T78" fmla="*/ 80 w 735"/>
              <a:gd name="T79" fmla="*/ 618 h 736"/>
              <a:gd name="T80" fmla="*/ 112 w 735"/>
              <a:gd name="T81" fmla="*/ 580 h 736"/>
              <a:gd name="T82" fmla="*/ 116 w 735"/>
              <a:gd name="T83" fmla="*/ 518 h 736"/>
              <a:gd name="T84" fmla="*/ 146 w 735"/>
              <a:gd name="T85" fmla="*/ 448 h 736"/>
              <a:gd name="T86" fmla="*/ 414 w 735"/>
              <a:gd name="T87" fmla="*/ 102 h 736"/>
              <a:gd name="T88" fmla="*/ 475 w 735"/>
              <a:gd name="T89" fmla="*/ 27 h 736"/>
              <a:gd name="T90" fmla="*/ 567 w 735"/>
              <a:gd name="T91" fmla="*/ 0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5" h="736">
                <a:moveTo>
                  <a:pt x="394" y="294"/>
                </a:moveTo>
                <a:lnTo>
                  <a:pt x="441" y="342"/>
                </a:lnTo>
                <a:lnTo>
                  <a:pt x="335" y="424"/>
                </a:lnTo>
                <a:lnTo>
                  <a:pt x="311" y="401"/>
                </a:lnTo>
                <a:lnTo>
                  <a:pt x="394" y="294"/>
                </a:lnTo>
                <a:close/>
                <a:moveTo>
                  <a:pt x="406" y="208"/>
                </a:moveTo>
                <a:lnTo>
                  <a:pt x="170" y="471"/>
                </a:lnTo>
                <a:lnTo>
                  <a:pt x="159" y="484"/>
                </a:lnTo>
                <a:lnTo>
                  <a:pt x="153" y="500"/>
                </a:lnTo>
                <a:lnTo>
                  <a:pt x="150" y="518"/>
                </a:lnTo>
                <a:lnTo>
                  <a:pt x="153" y="539"/>
                </a:lnTo>
                <a:lnTo>
                  <a:pt x="163" y="558"/>
                </a:lnTo>
                <a:lnTo>
                  <a:pt x="178" y="572"/>
                </a:lnTo>
                <a:lnTo>
                  <a:pt x="196" y="581"/>
                </a:lnTo>
                <a:lnTo>
                  <a:pt x="217" y="585"/>
                </a:lnTo>
                <a:lnTo>
                  <a:pt x="234" y="582"/>
                </a:lnTo>
                <a:lnTo>
                  <a:pt x="251" y="576"/>
                </a:lnTo>
                <a:lnTo>
                  <a:pt x="264" y="565"/>
                </a:lnTo>
                <a:lnTo>
                  <a:pt x="526" y="329"/>
                </a:lnTo>
                <a:lnTo>
                  <a:pt x="499" y="319"/>
                </a:lnTo>
                <a:lnTo>
                  <a:pt x="473" y="305"/>
                </a:lnTo>
                <a:lnTo>
                  <a:pt x="449" y="285"/>
                </a:lnTo>
                <a:lnTo>
                  <a:pt x="429" y="262"/>
                </a:lnTo>
                <a:lnTo>
                  <a:pt x="415" y="236"/>
                </a:lnTo>
                <a:lnTo>
                  <a:pt x="406" y="208"/>
                </a:lnTo>
                <a:close/>
                <a:moveTo>
                  <a:pt x="553" y="35"/>
                </a:moveTo>
                <a:lnTo>
                  <a:pt x="524" y="41"/>
                </a:lnTo>
                <a:lnTo>
                  <a:pt x="497" y="54"/>
                </a:lnTo>
                <a:lnTo>
                  <a:pt x="473" y="73"/>
                </a:lnTo>
                <a:lnTo>
                  <a:pt x="454" y="97"/>
                </a:lnTo>
                <a:lnTo>
                  <a:pt x="441" y="124"/>
                </a:lnTo>
                <a:lnTo>
                  <a:pt x="435" y="153"/>
                </a:lnTo>
                <a:lnTo>
                  <a:pt x="435" y="182"/>
                </a:lnTo>
                <a:lnTo>
                  <a:pt x="441" y="211"/>
                </a:lnTo>
                <a:lnTo>
                  <a:pt x="454" y="238"/>
                </a:lnTo>
                <a:lnTo>
                  <a:pt x="473" y="262"/>
                </a:lnTo>
                <a:lnTo>
                  <a:pt x="497" y="281"/>
                </a:lnTo>
                <a:lnTo>
                  <a:pt x="524" y="294"/>
                </a:lnTo>
                <a:lnTo>
                  <a:pt x="553" y="300"/>
                </a:lnTo>
                <a:lnTo>
                  <a:pt x="583" y="300"/>
                </a:lnTo>
                <a:lnTo>
                  <a:pt x="610" y="294"/>
                </a:lnTo>
                <a:lnTo>
                  <a:pt x="638" y="281"/>
                </a:lnTo>
                <a:lnTo>
                  <a:pt x="663" y="262"/>
                </a:lnTo>
                <a:lnTo>
                  <a:pt x="681" y="238"/>
                </a:lnTo>
                <a:lnTo>
                  <a:pt x="694" y="211"/>
                </a:lnTo>
                <a:lnTo>
                  <a:pt x="701" y="182"/>
                </a:lnTo>
                <a:lnTo>
                  <a:pt x="701" y="153"/>
                </a:lnTo>
                <a:lnTo>
                  <a:pt x="694" y="124"/>
                </a:lnTo>
                <a:lnTo>
                  <a:pt x="681" y="97"/>
                </a:lnTo>
                <a:lnTo>
                  <a:pt x="663" y="73"/>
                </a:lnTo>
                <a:lnTo>
                  <a:pt x="638" y="54"/>
                </a:lnTo>
                <a:lnTo>
                  <a:pt x="610" y="41"/>
                </a:lnTo>
                <a:lnTo>
                  <a:pt x="583" y="35"/>
                </a:lnTo>
                <a:lnTo>
                  <a:pt x="553" y="35"/>
                </a:lnTo>
                <a:close/>
                <a:moveTo>
                  <a:pt x="567" y="0"/>
                </a:moveTo>
                <a:lnTo>
                  <a:pt x="600" y="3"/>
                </a:lnTo>
                <a:lnTo>
                  <a:pt x="630" y="12"/>
                </a:lnTo>
                <a:lnTo>
                  <a:pt x="660" y="27"/>
                </a:lnTo>
                <a:lnTo>
                  <a:pt x="686" y="48"/>
                </a:lnTo>
                <a:lnTo>
                  <a:pt x="707" y="75"/>
                </a:lnTo>
                <a:lnTo>
                  <a:pt x="723" y="105"/>
                </a:lnTo>
                <a:lnTo>
                  <a:pt x="732" y="135"/>
                </a:lnTo>
                <a:lnTo>
                  <a:pt x="735" y="167"/>
                </a:lnTo>
                <a:lnTo>
                  <a:pt x="732" y="199"/>
                </a:lnTo>
                <a:lnTo>
                  <a:pt x="723" y="230"/>
                </a:lnTo>
                <a:lnTo>
                  <a:pt x="707" y="259"/>
                </a:lnTo>
                <a:lnTo>
                  <a:pt x="686" y="285"/>
                </a:lnTo>
                <a:lnTo>
                  <a:pt x="660" y="306"/>
                </a:lnTo>
                <a:lnTo>
                  <a:pt x="632" y="321"/>
                </a:lnTo>
                <a:lnTo>
                  <a:pt x="604" y="330"/>
                </a:lnTo>
                <a:lnTo>
                  <a:pt x="573" y="334"/>
                </a:lnTo>
                <a:lnTo>
                  <a:pt x="288" y="589"/>
                </a:lnTo>
                <a:lnTo>
                  <a:pt x="267" y="605"/>
                </a:lnTo>
                <a:lnTo>
                  <a:pt x="243" y="614"/>
                </a:lnTo>
                <a:lnTo>
                  <a:pt x="217" y="618"/>
                </a:lnTo>
                <a:lnTo>
                  <a:pt x="194" y="615"/>
                </a:lnTo>
                <a:lnTo>
                  <a:pt x="171" y="607"/>
                </a:lnTo>
                <a:lnTo>
                  <a:pt x="153" y="594"/>
                </a:lnTo>
                <a:lnTo>
                  <a:pt x="133" y="606"/>
                </a:lnTo>
                <a:lnTo>
                  <a:pt x="120" y="617"/>
                </a:lnTo>
                <a:lnTo>
                  <a:pt x="112" y="626"/>
                </a:lnTo>
                <a:lnTo>
                  <a:pt x="110" y="636"/>
                </a:lnTo>
                <a:lnTo>
                  <a:pt x="111" y="648"/>
                </a:lnTo>
                <a:lnTo>
                  <a:pt x="116" y="664"/>
                </a:lnTo>
                <a:lnTo>
                  <a:pt x="119" y="677"/>
                </a:lnTo>
                <a:lnTo>
                  <a:pt x="118" y="687"/>
                </a:lnTo>
                <a:lnTo>
                  <a:pt x="115" y="696"/>
                </a:lnTo>
                <a:lnTo>
                  <a:pt x="111" y="703"/>
                </a:lnTo>
                <a:lnTo>
                  <a:pt x="99" y="715"/>
                </a:lnTo>
                <a:lnTo>
                  <a:pt x="85" y="723"/>
                </a:lnTo>
                <a:lnTo>
                  <a:pt x="68" y="729"/>
                </a:lnTo>
                <a:lnTo>
                  <a:pt x="52" y="732"/>
                </a:lnTo>
                <a:lnTo>
                  <a:pt x="36" y="734"/>
                </a:lnTo>
                <a:lnTo>
                  <a:pt x="25" y="734"/>
                </a:lnTo>
                <a:lnTo>
                  <a:pt x="17" y="736"/>
                </a:lnTo>
                <a:lnTo>
                  <a:pt x="17" y="734"/>
                </a:lnTo>
                <a:lnTo>
                  <a:pt x="11" y="734"/>
                </a:lnTo>
                <a:lnTo>
                  <a:pt x="6" y="732"/>
                </a:lnTo>
                <a:lnTo>
                  <a:pt x="2" y="728"/>
                </a:lnTo>
                <a:lnTo>
                  <a:pt x="1" y="724"/>
                </a:lnTo>
                <a:lnTo>
                  <a:pt x="0" y="719"/>
                </a:lnTo>
                <a:lnTo>
                  <a:pt x="1" y="713"/>
                </a:lnTo>
                <a:lnTo>
                  <a:pt x="2" y="708"/>
                </a:lnTo>
                <a:lnTo>
                  <a:pt x="6" y="704"/>
                </a:lnTo>
                <a:lnTo>
                  <a:pt x="11" y="703"/>
                </a:lnTo>
                <a:lnTo>
                  <a:pt x="17" y="702"/>
                </a:lnTo>
                <a:lnTo>
                  <a:pt x="17" y="702"/>
                </a:lnTo>
                <a:lnTo>
                  <a:pt x="31" y="700"/>
                </a:lnTo>
                <a:lnTo>
                  <a:pt x="47" y="699"/>
                </a:lnTo>
                <a:lnTo>
                  <a:pt x="62" y="695"/>
                </a:lnTo>
                <a:lnTo>
                  <a:pt x="76" y="690"/>
                </a:lnTo>
                <a:lnTo>
                  <a:pt x="83" y="683"/>
                </a:lnTo>
                <a:lnTo>
                  <a:pt x="83" y="683"/>
                </a:lnTo>
                <a:lnTo>
                  <a:pt x="85" y="682"/>
                </a:lnTo>
                <a:lnTo>
                  <a:pt x="85" y="679"/>
                </a:lnTo>
                <a:lnTo>
                  <a:pt x="85" y="677"/>
                </a:lnTo>
                <a:lnTo>
                  <a:pt x="83" y="674"/>
                </a:lnTo>
                <a:lnTo>
                  <a:pt x="78" y="652"/>
                </a:lnTo>
                <a:lnTo>
                  <a:pt x="77" y="634"/>
                </a:lnTo>
                <a:lnTo>
                  <a:pt x="80" y="618"/>
                </a:lnTo>
                <a:lnTo>
                  <a:pt x="87" y="603"/>
                </a:lnTo>
                <a:lnTo>
                  <a:pt x="98" y="592"/>
                </a:lnTo>
                <a:lnTo>
                  <a:pt x="112" y="580"/>
                </a:lnTo>
                <a:lnTo>
                  <a:pt x="131" y="568"/>
                </a:lnTo>
                <a:lnTo>
                  <a:pt x="120" y="545"/>
                </a:lnTo>
                <a:lnTo>
                  <a:pt x="116" y="518"/>
                </a:lnTo>
                <a:lnTo>
                  <a:pt x="120" y="491"/>
                </a:lnTo>
                <a:lnTo>
                  <a:pt x="131" y="467"/>
                </a:lnTo>
                <a:lnTo>
                  <a:pt x="146" y="448"/>
                </a:lnTo>
                <a:lnTo>
                  <a:pt x="401" y="162"/>
                </a:lnTo>
                <a:lnTo>
                  <a:pt x="404" y="132"/>
                </a:lnTo>
                <a:lnTo>
                  <a:pt x="414" y="102"/>
                </a:lnTo>
                <a:lnTo>
                  <a:pt x="428" y="75"/>
                </a:lnTo>
                <a:lnTo>
                  <a:pt x="449" y="48"/>
                </a:lnTo>
                <a:lnTo>
                  <a:pt x="475" y="27"/>
                </a:lnTo>
                <a:lnTo>
                  <a:pt x="504" y="12"/>
                </a:lnTo>
                <a:lnTo>
                  <a:pt x="535" y="3"/>
                </a:lnTo>
                <a:lnTo>
                  <a:pt x="56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29" name="Freeform 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573624" y="7287398"/>
            <a:ext cx="443495" cy="282387"/>
          </a:xfrm>
          <a:custGeom>
            <a:avLst/>
            <a:gdLst>
              <a:gd name="T0" fmla="*/ 43 w 735"/>
              <a:gd name="T1" fmla="*/ 425 h 468"/>
              <a:gd name="T2" fmla="*/ 468 w 735"/>
              <a:gd name="T3" fmla="*/ 435 h 468"/>
              <a:gd name="T4" fmla="*/ 499 w 735"/>
              <a:gd name="T5" fmla="*/ 414 h 468"/>
              <a:gd name="T6" fmla="*/ 702 w 735"/>
              <a:gd name="T7" fmla="*/ 112 h 468"/>
              <a:gd name="T8" fmla="*/ 702 w 735"/>
              <a:gd name="T9" fmla="*/ 358 h 468"/>
              <a:gd name="T10" fmla="*/ 346 w 735"/>
              <a:gd name="T11" fmla="*/ 101 h 468"/>
              <a:gd name="T12" fmla="*/ 335 w 735"/>
              <a:gd name="T13" fmla="*/ 113 h 468"/>
              <a:gd name="T14" fmla="*/ 338 w 735"/>
              <a:gd name="T15" fmla="*/ 127 h 468"/>
              <a:gd name="T16" fmla="*/ 351 w 735"/>
              <a:gd name="T17" fmla="*/ 134 h 468"/>
              <a:gd name="T18" fmla="*/ 364 w 735"/>
              <a:gd name="T19" fmla="*/ 127 h 468"/>
              <a:gd name="T20" fmla="*/ 367 w 735"/>
              <a:gd name="T21" fmla="*/ 113 h 468"/>
              <a:gd name="T22" fmla="*/ 356 w 735"/>
              <a:gd name="T23" fmla="*/ 101 h 468"/>
              <a:gd name="T24" fmla="*/ 457 w 735"/>
              <a:gd name="T25" fmla="*/ 69 h 468"/>
              <a:gd name="T26" fmla="*/ 468 w 735"/>
              <a:gd name="T27" fmla="*/ 79 h 468"/>
              <a:gd name="T28" fmla="*/ 465 w 735"/>
              <a:gd name="T29" fmla="*/ 95 h 468"/>
              <a:gd name="T30" fmla="*/ 452 w 735"/>
              <a:gd name="T31" fmla="*/ 101 h 468"/>
              <a:gd name="T32" fmla="*/ 437 w 735"/>
              <a:gd name="T33" fmla="*/ 95 h 468"/>
              <a:gd name="T34" fmla="*/ 436 w 735"/>
              <a:gd name="T35" fmla="*/ 79 h 468"/>
              <a:gd name="T36" fmla="*/ 447 w 735"/>
              <a:gd name="T37" fmla="*/ 69 h 468"/>
              <a:gd name="T38" fmla="*/ 371 w 735"/>
              <a:gd name="T39" fmla="*/ 71 h 468"/>
              <a:gd name="T40" fmla="*/ 401 w 735"/>
              <a:gd name="T41" fmla="*/ 118 h 468"/>
              <a:gd name="T42" fmla="*/ 371 w 735"/>
              <a:gd name="T43" fmla="*/ 164 h 468"/>
              <a:gd name="T44" fmla="*/ 316 w 735"/>
              <a:gd name="T45" fmla="*/ 154 h 468"/>
              <a:gd name="T46" fmla="*/ 305 w 735"/>
              <a:gd name="T47" fmla="*/ 99 h 468"/>
              <a:gd name="T48" fmla="*/ 351 w 735"/>
              <a:gd name="T49" fmla="*/ 67 h 468"/>
              <a:gd name="T50" fmla="*/ 43 w 735"/>
              <a:gd name="T51" fmla="*/ 44 h 468"/>
              <a:gd name="T52" fmla="*/ 34 w 735"/>
              <a:gd name="T53" fmla="*/ 368 h 468"/>
              <a:gd name="T54" fmla="*/ 499 w 735"/>
              <a:gd name="T55" fmla="*/ 54 h 468"/>
              <a:gd name="T56" fmla="*/ 468 w 735"/>
              <a:gd name="T57" fmla="*/ 34 h 468"/>
              <a:gd name="T58" fmla="*/ 468 w 735"/>
              <a:gd name="T59" fmla="*/ 0 h 468"/>
              <a:gd name="T60" fmla="*/ 523 w 735"/>
              <a:gd name="T61" fmla="*/ 28 h 468"/>
              <a:gd name="T62" fmla="*/ 534 w 735"/>
              <a:gd name="T63" fmla="*/ 158 h 468"/>
              <a:gd name="T64" fmla="*/ 715 w 735"/>
              <a:gd name="T65" fmla="*/ 69 h 468"/>
              <a:gd name="T66" fmla="*/ 728 w 735"/>
              <a:gd name="T67" fmla="*/ 71 h 468"/>
              <a:gd name="T68" fmla="*/ 735 w 735"/>
              <a:gd name="T69" fmla="*/ 84 h 468"/>
              <a:gd name="T70" fmla="*/ 732 w 735"/>
              <a:gd name="T71" fmla="*/ 394 h 468"/>
              <a:gd name="T72" fmla="*/ 719 w 735"/>
              <a:gd name="T73" fmla="*/ 401 h 468"/>
              <a:gd name="T74" fmla="*/ 711 w 735"/>
              <a:gd name="T75" fmla="*/ 400 h 468"/>
              <a:gd name="T76" fmla="*/ 532 w 735"/>
              <a:gd name="T77" fmla="*/ 423 h 468"/>
              <a:gd name="T78" fmla="*/ 490 w 735"/>
              <a:gd name="T79" fmla="*/ 465 h 468"/>
              <a:gd name="T80" fmla="*/ 46 w 735"/>
              <a:gd name="T81" fmla="*/ 465 h 468"/>
              <a:gd name="T82" fmla="*/ 4 w 735"/>
              <a:gd name="T83" fmla="*/ 423 h 468"/>
              <a:gd name="T84" fmla="*/ 4 w 735"/>
              <a:gd name="T85" fmla="*/ 46 h 468"/>
              <a:gd name="T86" fmla="*/ 46 w 735"/>
              <a:gd name="T87" fmla="*/ 4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35" h="468">
                <a:moveTo>
                  <a:pt x="34" y="401"/>
                </a:moveTo>
                <a:lnTo>
                  <a:pt x="37" y="414"/>
                </a:lnTo>
                <a:lnTo>
                  <a:pt x="43" y="425"/>
                </a:lnTo>
                <a:lnTo>
                  <a:pt x="54" y="432"/>
                </a:lnTo>
                <a:lnTo>
                  <a:pt x="67" y="435"/>
                </a:lnTo>
                <a:lnTo>
                  <a:pt x="468" y="435"/>
                </a:lnTo>
                <a:lnTo>
                  <a:pt x="481" y="432"/>
                </a:lnTo>
                <a:lnTo>
                  <a:pt x="491" y="425"/>
                </a:lnTo>
                <a:lnTo>
                  <a:pt x="499" y="414"/>
                </a:lnTo>
                <a:lnTo>
                  <a:pt x="502" y="401"/>
                </a:lnTo>
                <a:lnTo>
                  <a:pt x="34" y="401"/>
                </a:lnTo>
                <a:close/>
                <a:moveTo>
                  <a:pt x="702" y="112"/>
                </a:moveTo>
                <a:lnTo>
                  <a:pt x="534" y="194"/>
                </a:lnTo>
                <a:lnTo>
                  <a:pt x="534" y="274"/>
                </a:lnTo>
                <a:lnTo>
                  <a:pt x="702" y="358"/>
                </a:lnTo>
                <a:lnTo>
                  <a:pt x="702" y="112"/>
                </a:lnTo>
                <a:close/>
                <a:moveTo>
                  <a:pt x="351" y="101"/>
                </a:moveTo>
                <a:lnTo>
                  <a:pt x="346" y="101"/>
                </a:lnTo>
                <a:lnTo>
                  <a:pt x="342" y="104"/>
                </a:lnTo>
                <a:lnTo>
                  <a:pt x="338" y="108"/>
                </a:lnTo>
                <a:lnTo>
                  <a:pt x="335" y="113"/>
                </a:lnTo>
                <a:lnTo>
                  <a:pt x="334" y="118"/>
                </a:lnTo>
                <a:lnTo>
                  <a:pt x="335" y="124"/>
                </a:lnTo>
                <a:lnTo>
                  <a:pt x="338" y="127"/>
                </a:lnTo>
                <a:lnTo>
                  <a:pt x="342" y="131"/>
                </a:lnTo>
                <a:lnTo>
                  <a:pt x="346" y="134"/>
                </a:lnTo>
                <a:lnTo>
                  <a:pt x="351" y="134"/>
                </a:lnTo>
                <a:lnTo>
                  <a:pt x="356" y="134"/>
                </a:lnTo>
                <a:lnTo>
                  <a:pt x="361" y="131"/>
                </a:lnTo>
                <a:lnTo>
                  <a:pt x="364" y="127"/>
                </a:lnTo>
                <a:lnTo>
                  <a:pt x="367" y="124"/>
                </a:lnTo>
                <a:lnTo>
                  <a:pt x="368" y="118"/>
                </a:lnTo>
                <a:lnTo>
                  <a:pt x="367" y="113"/>
                </a:lnTo>
                <a:lnTo>
                  <a:pt x="364" y="108"/>
                </a:lnTo>
                <a:lnTo>
                  <a:pt x="361" y="104"/>
                </a:lnTo>
                <a:lnTo>
                  <a:pt x="356" y="101"/>
                </a:lnTo>
                <a:lnTo>
                  <a:pt x="351" y="101"/>
                </a:lnTo>
                <a:close/>
                <a:moveTo>
                  <a:pt x="452" y="67"/>
                </a:moveTo>
                <a:lnTo>
                  <a:pt x="457" y="69"/>
                </a:lnTo>
                <a:lnTo>
                  <a:pt x="461" y="71"/>
                </a:lnTo>
                <a:lnTo>
                  <a:pt x="465" y="75"/>
                </a:lnTo>
                <a:lnTo>
                  <a:pt x="468" y="79"/>
                </a:lnTo>
                <a:lnTo>
                  <a:pt x="468" y="84"/>
                </a:lnTo>
                <a:lnTo>
                  <a:pt x="468" y="89"/>
                </a:lnTo>
                <a:lnTo>
                  <a:pt x="465" y="95"/>
                </a:lnTo>
                <a:lnTo>
                  <a:pt x="461" y="97"/>
                </a:lnTo>
                <a:lnTo>
                  <a:pt x="457" y="100"/>
                </a:lnTo>
                <a:lnTo>
                  <a:pt x="452" y="101"/>
                </a:lnTo>
                <a:lnTo>
                  <a:pt x="447" y="100"/>
                </a:lnTo>
                <a:lnTo>
                  <a:pt x="441" y="97"/>
                </a:lnTo>
                <a:lnTo>
                  <a:pt x="437" y="95"/>
                </a:lnTo>
                <a:lnTo>
                  <a:pt x="436" y="89"/>
                </a:lnTo>
                <a:lnTo>
                  <a:pt x="435" y="84"/>
                </a:lnTo>
                <a:lnTo>
                  <a:pt x="436" y="79"/>
                </a:lnTo>
                <a:lnTo>
                  <a:pt x="437" y="75"/>
                </a:lnTo>
                <a:lnTo>
                  <a:pt x="441" y="71"/>
                </a:lnTo>
                <a:lnTo>
                  <a:pt x="447" y="69"/>
                </a:lnTo>
                <a:lnTo>
                  <a:pt x="452" y="67"/>
                </a:lnTo>
                <a:close/>
                <a:moveTo>
                  <a:pt x="351" y="67"/>
                </a:moveTo>
                <a:lnTo>
                  <a:pt x="371" y="71"/>
                </a:lnTo>
                <a:lnTo>
                  <a:pt x="386" y="83"/>
                </a:lnTo>
                <a:lnTo>
                  <a:pt x="397" y="99"/>
                </a:lnTo>
                <a:lnTo>
                  <a:pt x="401" y="118"/>
                </a:lnTo>
                <a:lnTo>
                  <a:pt x="397" y="137"/>
                </a:lnTo>
                <a:lnTo>
                  <a:pt x="386" y="154"/>
                </a:lnTo>
                <a:lnTo>
                  <a:pt x="371" y="164"/>
                </a:lnTo>
                <a:lnTo>
                  <a:pt x="351" y="168"/>
                </a:lnTo>
                <a:lnTo>
                  <a:pt x="331" y="164"/>
                </a:lnTo>
                <a:lnTo>
                  <a:pt x="316" y="154"/>
                </a:lnTo>
                <a:lnTo>
                  <a:pt x="305" y="137"/>
                </a:lnTo>
                <a:lnTo>
                  <a:pt x="301" y="118"/>
                </a:lnTo>
                <a:lnTo>
                  <a:pt x="305" y="99"/>
                </a:lnTo>
                <a:lnTo>
                  <a:pt x="316" y="83"/>
                </a:lnTo>
                <a:lnTo>
                  <a:pt x="331" y="71"/>
                </a:lnTo>
                <a:lnTo>
                  <a:pt x="351" y="67"/>
                </a:lnTo>
                <a:close/>
                <a:moveTo>
                  <a:pt x="67" y="34"/>
                </a:moveTo>
                <a:lnTo>
                  <a:pt x="54" y="37"/>
                </a:lnTo>
                <a:lnTo>
                  <a:pt x="43" y="44"/>
                </a:lnTo>
                <a:lnTo>
                  <a:pt x="37" y="54"/>
                </a:lnTo>
                <a:lnTo>
                  <a:pt x="34" y="67"/>
                </a:lnTo>
                <a:lnTo>
                  <a:pt x="34" y="368"/>
                </a:lnTo>
                <a:lnTo>
                  <a:pt x="502" y="368"/>
                </a:lnTo>
                <a:lnTo>
                  <a:pt x="502" y="67"/>
                </a:lnTo>
                <a:lnTo>
                  <a:pt x="499" y="54"/>
                </a:lnTo>
                <a:lnTo>
                  <a:pt x="491" y="44"/>
                </a:lnTo>
                <a:lnTo>
                  <a:pt x="481" y="37"/>
                </a:lnTo>
                <a:lnTo>
                  <a:pt x="468" y="34"/>
                </a:lnTo>
                <a:lnTo>
                  <a:pt x="67" y="34"/>
                </a:lnTo>
                <a:close/>
                <a:moveTo>
                  <a:pt x="67" y="0"/>
                </a:moveTo>
                <a:lnTo>
                  <a:pt x="468" y="0"/>
                </a:lnTo>
                <a:lnTo>
                  <a:pt x="490" y="4"/>
                </a:lnTo>
                <a:lnTo>
                  <a:pt x="508" y="14"/>
                </a:lnTo>
                <a:lnTo>
                  <a:pt x="523" y="28"/>
                </a:lnTo>
                <a:lnTo>
                  <a:pt x="532" y="46"/>
                </a:lnTo>
                <a:lnTo>
                  <a:pt x="534" y="67"/>
                </a:lnTo>
                <a:lnTo>
                  <a:pt x="534" y="158"/>
                </a:lnTo>
                <a:lnTo>
                  <a:pt x="711" y="70"/>
                </a:lnTo>
                <a:lnTo>
                  <a:pt x="711" y="70"/>
                </a:lnTo>
                <a:lnTo>
                  <a:pt x="715" y="69"/>
                </a:lnTo>
                <a:lnTo>
                  <a:pt x="719" y="67"/>
                </a:lnTo>
                <a:lnTo>
                  <a:pt x="724" y="69"/>
                </a:lnTo>
                <a:lnTo>
                  <a:pt x="728" y="71"/>
                </a:lnTo>
                <a:lnTo>
                  <a:pt x="732" y="75"/>
                </a:lnTo>
                <a:lnTo>
                  <a:pt x="735" y="79"/>
                </a:lnTo>
                <a:lnTo>
                  <a:pt x="735" y="84"/>
                </a:lnTo>
                <a:lnTo>
                  <a:pt x="735" y="385"/>
                </a:lnTo>
                <a:lnTo>
                  <a:pt x="735" y="391"/>
                </a:lnTo>
                <a:lnTo>
                  <a:pt x="732" y="394"/>
                </a:lnTo>
                <a:lnTo>
                  <a:pt x="728" y="398"/>
                </a:lnTo>
                <a:lnTo>
                  <a:pt x="724" y="401"/>
                </a:lnTo>
                <a:lnTo>
                  <a:pt x="719" y="401"/>
                </a:lnTo>
                <a:lnTo>
                  <a:pt x="715" y="401"/>
                </a:lnTo>
                <a:lnTo>
                  <a:pt x="711" y="400"/>
                </a:lnTo>
                <a:lnTo>
                  <a:pt x="711" y="400"/>
                </a:lnTo>
                <a:lnTo>
                  <a:pt x="534" y="312"/>
                </a:lnTo>
                <a:lnTo>
                  <a:pt x="534" y="401"/>
                </a:lnTo>
                <a:lnTo>
                  <a:pt x="532" y="423"/>
                </a:lnTo>
                <a:lnTo>
                  <a:pt x="523" y="442"/>
                </a:lnTo>
                <a:lnTo>
                  <a:pt x="508" y="456"/>
                </a:lnTo>
                <a:lnTo>
                  <a:pt x="490" y="465"/>
                </a:lnTo>
                <a:lnTo>
                  <a:pt x="468" y="468"/>
                </a:lnTo>
                <a:lnTo>
                  <a:pt x="67" y="468"/>
                </a:lnTo>
                <a:lnTo>
                  <a:pt x="46" y="465"/>
                </a:lnTo>
                <a:lnTo>
                  <a:pt x="27" y="456"/>
                </a:lnTo>
                <a:lnTo>
                  <a:pt x="13" y="442"/>
                </a:lnTo>
                <a:lnTo>
                  <a:pt x="4" y="423"/>
                </a:lnTo>
                <a:lnTo>
                  <a:pt x="0" y="401"/>
                </a:lnTo>
                <a:lnTo>
                  <a:pt x="0" y="67"/>
                </a:lnTo>
                <a:lnTo>
                  <a:pt x="4" y="46"/>
                </a:lnTo>
                <a:lnTo>
                  <a:pt x="13" y="28"/>
                </a:lnTo>
                <a:lnTo>
                  <a:pt x="27" y="14"/>
                </a:lnTo>
                <a:lnTo>
                  <a:pt x="46" y="4"/>
                </a:lnTo>
                <a:lnTo>
                  <a:pt x="6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30" name="Freeform 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436693" y="7287699"/>
            <a:ext cx="443495" cy="281784"/>
          </a:xfrm>
          <a:custGeom>
            <a:avLst/>
            <a:gdLst>
              <a:gd name="T0" fmla="*/ 338 w 735"/>
              <a:gd name="T1" fmla="*/ 264 h 467"/>
              <a:gd name="T2" fmla="*/ 364 w 735"/>
              <a:gd name="T3" fmla="*/ 330 h 467"/>
              <a:gd name="T4" fmla="*/ 431 w 735"/>
              <a:gd name="T5" fmla="*/ 304 h 467"/>
              <a:gd name="T6" fmla="*/ 404 w 735"/>
              <a:gd name="T7" fmla="*/ 238 h 467"/>
              <a:gd name="T8" fmla="*/ 148 w 735"/>
              <a:gd name="T9" fmla="*/ 249 h 467"/>
              <a:gd name="T10" fmla="*/ 148 w 735"/>
              <a:gd name="T11" fmla="*/ 319 h 467"/>
              <a:gd name="T12" fmla="*/ 219 w 735"/>
              <a:gd name="T13" fmla="*/ 319 h 467"/>
              <a:gd name="T14" fmla="*/ 219 w 735"/>
              <a:gd name="T15" fmla="*/ 249 h 467"/>
              <a:gd name="T16" fmla="*/ 206 w 735"/>
              <a:gd name="T17" fmla="*/ 203 h 467"/>
              <a:gd name="T18" fmla="*/ 265 w 735"/>
              <a:gd name="T19" fmla="*/ 262 h 467"/>
              <a:gd name="T20" fmla="*/ 250 w 735"/>
              <a:gd name="T21" fmla="*/ 334 h 467"/>
              <a:gd name="T22" fmla="*/ 300 w 735"/>
              <a:gd name="T23" fmla="*/ 284 h 467"/>
              <a:gd name="T24" fmla="*/ 342 w 735"/>
              <a:gd name="T25" fmla="*/ 212 h 467"/>
              <a:gd name="T26" fmla="*/ 426 w 735"/>
              <a:gd name="T27" fmla="*/ 212 h 467"/>
              <a:gd name="T28" fmla="*/ 468 w 735"/>
              <a:gd name="T29" fmla="*/ 284 h 467"/>
              <a:gd name="T30" fmla="*/ 426 w 735"/>
              <a:gd name="T31" fmla="*/ 356 h 467"/>
              <a:gd name="T32" fmla="*/ 161 w 735"/>
              <a:gd name="T33" fmla="*/ 364 h 467"/>
              <a:gd name="T34" fmla="*/ 104 w 735"/>
              <a:gd name="T35" fmla="*/ 306 h 467"/>
              <a:gd name="T36" fmla="*/ 124 w 735"/>
              <a:gd name="T37" fmla="*/ 225 h 467"/>
              <a:gd name="T38" fmla="*/ 33 w 735"/>
              <a:gd name="T39" fmla="*/ 168 h 467"/>
              <a:gd name="T40" fmla="*/ 54 w 735"/>
              <a:gd name="T41" fmla="*/ 432 h 467"/>
              <a:gd name="T42" fmla="*/ 525 w 735"/>
              <a:gd name="T43" fmla="*/ 424 h 467"/>
              <a:gd name="T44" fmla="*/ 33 w 735"/>
              <a:gd name="T45" fmla="*/ 168 h 467"/>
              <a:gd name="T46" fmla="*/ 635 w 735"/>
              <a:gd name="T47" fmla="*/ 323 h 467"/>
              <a:gd name="T48" fmla="*/ 668 w 735"/>
              <a:gd name="T49" fmla="*/ 340 h 467"/>
              <a:gd name="T50" fmla="*/ 490 w 735"/>
              <a:gd name="T51" fmla="*/ 68 h 467"/>
              <a:gd name="T52" fmla="*/ 502 w 735"/>
              <a:gd name="T53" fmla="*/ 84 h 467"/>
              <a:gd name="T54" fmla="*/ 490 w 735"/>
              <a:gd name="T55" fmla="*/ 99 h 467"/>
              <a:gd name="T56" fmla="*/ 470 w 735"/>
              <a:gd name="T57" fmla="*/ 93 h 467"/>
              <a:gd name="T58" fmla="*/ 470 w 735"/>
              <a:gd name="T59" fmla="*/ 73 h 467"/>
              <a:gd name="T60" fmla="*/ 418 w 735"/>
              <a:gd name="T61" fmla="*/ 67 h 467"/>
              <a:gd name="T62" fmla="*/ 434 w 735"/>
              <a:gd name="T63" fmla="*/ 78 h 467"/>
              <a:gd name="T64" fmla="*/ 427 w 735"/>
              <a:gd name="T65" fmla="*/ 97 h 467"/>
              <a:gd name="T66" fmla="*/ 407 w 735"/>
              <a:gd name="T67" fmla="*/ 97 h 467"/>
              <a:gd name="T68" fmla="*/ 402 w 735"/>
              <a:gd name="T69" fmla="*/ 78 h 467"/>
              <a:gd name="T70" fmla="*/ 418 w 735"/>
              <a:gd name="T71" fmla="*/ 67 h 467"/>
              <a:gd name="T72" fmla="*/ 35 w 735"/>
              <a:gd name="T73" fmla="*/ 54 h 467"/>
              <a:gd name="T74" fmla="*/ 535 w 735"/>
              <a:gd name="T75" fmla="*/ 67 h 467"/>
              <a:gd name="T76" fmla="*/ 502 w 735"/>
              <a:gd name="T77" fmla="*/ 34 h 467"/>
              <a:gd name="T78" fmla="*/ 523 w 735"/>
              <a:gd name="T79" fmla="*/ 4 h 467"/>
              <a:gd name="T80" fmla="*/ 569 w 735"/>
              <a:gd name="T81" fmla="*/ 67 h 467"/>
              <a:gd name="T82" fmla="*/ 714 w 735"/>
              <a:gd name="T83" fmla="*/ 67 h 467"/>
              <a:gd name="T84" fmla="*/ 732 w 735"/>
              <a:gd name="T85" fmla="*/ 73 h 467"/>
              <a:gd name="T86" fmla="*/ 734 w 735"/>
              <a:gd name="T87" fmla="*/ 389 h 467"/>
              <a:gd name="T88" fmla="*/ 718 w 735"/>
              <a:gd name="T89" fmla="*/ 401 h 467"/>
              <a:gd name="T90" fmla="*/ 569 w 735"/>
              <a:gd name="T91" fmla="*/ 327 h 467"/>
              <a:gd name="T92" fmla="*/ 541 w 735"/>
              <a:gd name="T93" fmla="*/ 454 h 467"/>
              <a:gd name="T94" fmla="*/ 46 w 735"/>
              <a:gd name="T95" fmla="*/ 465 h 467"/>
              <a:gd name="T96" fmla="*/ 0 w 735"/>
              <a:gd name="T97" fmla="*/ 401 h 467"/>
              <a:gd name="T98" fmla="*/ 28 w 735"/>
              <a:gd name="T99" fmla="*/ 13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35" h="467">
                <a:moveTo>
                  <a:pt x="384" y="234"/>
                </a:moveTo>
                <a:lnTo>
                  <a:pt x="364" y="238"/>
                </a:lnTo>
                <a:lnTo>
                  <a:pt x="349" y="249"/>
                </a:lnTo>
                <a:lnTo>
                  <a:pt x="338" y="264"/>
                </a:lnTo>
                <a:lnTo>
                  <a:pt x="334" y="284"/>
                </a:lnTo>
                <a:lnTo>
                  <a:pt x="338" y="304"/>
                </a:lnTo>
                <a:lnTo>
                  <a:pt x="349" y="319"/>
                </a:lnTo>
                <a:lnTo>
                  <a:pt x="364" y="330"/>
                </a:lnTo>
                <a:lnTo>
                  <a:pt x="384" y="334"/>
                </a:lnTo>
                <a:lnTo>
                  <a:pt x="404" y="330"/>
                </a:lnTo>
                <a:lnTo>
                  <a:pt x="419" y="319"/>
                </a:lnTo>
                <a:lnTo>
                  <a:pt x="431" y="304"/>
                </a:lnTo>
                <a:lnTo>
                  <a:pt x="435" y="284"/>
                </a:lnTo>
                <a:lnTo>
                  <a:pt x="431" y="264"/>
                </a:lnTo>
                <a:lnTo>
                  <a:pt x="419" y="249"/>
                </a:lnTo>
                <a:lnTo>
                  <a:pt x="404" y="238"/>
                </a:lnTo>
                <a:lnTo>
                  <a:pt x="384" y="234"/>
                </a:lnTo>
                <a:close/>
                <a:moveTo>
                  <a:pt x="183" y="234"/>
                </a:moveTo>
                <a:lnTo>
                  <a:pt x="164" y="238"/>
                </a:lnTo>
                <a:lnTo>
                  <a:pt x="148" y="249"/>
                </a:lnTo>
                <a:lnTo>
                  <a:pt x="138" y="264"/>
                </a:lnTo>
                <a:lnTo>
                  <a:pt x="134" y="284"/>
                </a:lnTo>
                <a:lnTo>
                  <a:pt x="138" y="304"/>
                </a:lnTo>
                <a:lnTo>
                  <a:pt x="148" y="319"/>
                </a:lnTo>
                <a:lnTo>
                  <a:pt x="164" y="330"/>
                </a:lnTo>
                <a:lnTo>
                  <a:pt x="183" y="334"/>
                </a:lnTo>
                <a:lnTo>
                  <a:pt x="203" y="330"/>
                </a:lnTo>
                <a:lnTo>
                  <a:pt x="219" y="319"/>
                </a:lnTo>
                <a:lnTo>
                  <a:pt x="229" y="304"/>
                </a:lnTo>
                <a:lnTo>
                  <a:pt x="233" y="284"/>
                </a:lnTo>
                <a:lnTo>
                  <a:pt x="229" y="264"/>
                </a:lnTo>
                <a:lnTo>
                  <a:pt x="219" y="249"/>
                </a:lnTo>
                <a:lnTo>
                  <a:pt x="203" y="238"/>
                </a:lnTo>
                <a:lnTo>
                  <a:pt x="183" y="234"/>
                </a:lnTo>
                <a:close/>
                <a:moveTo>
                  <a:pt x="183" y="200"/>
                </a:moveTo>
                <a:lnTo>
                  <a:pt x="206" y="203"/>
                </a:lnTo>
                <a:lnTo>
                  <a:pt x="225" y="212"/>
                </a:lnTo>
                <a:lnTo>
                  <a:pt x="242" y="225"/>
                </a:lnTo>
                <a:lnTo>
                  <a:pt x="255" y="242"/>
                </a:lnTo>
                <a:lnTo>
                  <a:pt x="265" y="262"/>
                </a:lnTo>
                <a:lnTo>
                  <a:pt x="267" y="284"/>
                </a:lnTo>
                <a:lnTo>
                  <a:pt x="265" y="302"/>
                </a:lnTo>
                <a:lnTo>
                  <a:pt x="259" y="319"/>
                </a:lnTo>
                <a:lnTo>
                  <a:pt x="250" y="334"/>
                </a:lnTo>
                <a:lnTo>
                  <a:pt x="318" y="334"/>
                </a:lnTo>
                <a:lnTo>
                  <a:pt x="309" y="319"/>
                </a:lnTo>
                <a:lnTo>
                  <a:pt x="303" y="302"/>
                </a:lnTo>
                <a:lnTo>
                  <a:pt x="300" y="284"/>
                </a:lnTo>
                <a:lnTo>
                  <a:pt x="304" y="262"/>
                </a:lnTo>
                <a:lnTo>
                  <a:pt x="312" y="242"/>
                </a:lnTo>
                <a:lnTo>
                  <a:pt x="325" y="225"/>
                </a:lnTo>
                <a:lnTo>
                  <a:pt x="342" y="212"/>
                </a:lnTo>
                <a:lnTo>
                  <a:pt x="362" y="203"/>
                </a:lnTo>
                <a:lnTo>
                  <a:pt x="384" y="200"/>
                </a:lnTo>
                <a:lnTo>
                  <a:pt x="406" y="203"/>
                </a:lnTo>
                <a:lnTo>
                  <a:pt x="426" y="212"/>
                </a:lnTo>
                <a:lnTo>
                  <a:pt x="443" y="225"/>
                </a:lnTo>
                <a:lnTo>
                  <a:pt x="456" y="242"/>
                </a:lnTo>
                <a:lnTo>
                  <a:pt x="465" y="262"/>
                </a:lnTo>
                <a:lnTo>
                  <a:pt x="468" y="284"/>
                </a:lnTo>
                <a:lnTo>
                  <a:pt x="465" y="306"/>
                </a:lnTo>
                <a:lnTo>
                  <a:pt x="456" y="326"/>
                </a:lnTo>
                <a:lnTo>
                  <a:pt x="443" y="343"/>
                </a:lnTo>
                <a:lnTo>
                  <a:pt x="426" y="356"/>
                </a:lnTo>
                <a:lnTo>
                  <a:pt x="406" y="364"/>
                </a:lnTo>
                <a:lnTo>
                  <a:pt x="384" y="368"/>
                </a:lnTo>
                <a:lnTo>
                  <a:pt x="183" y="368"/>
                </a:lnTo>
                <a:lnTo>
                  <a:pt x="161" y="364"/>
                </a:lnTo>
                <a:lnTo>
                  <a:pt x="142" y="356"/>
                </a:lnTo>
                <a:lnTo>
                  <a:pt x="124" y="343"/>
                </a:lnTo>
                <a:lnTo>
                  <a:pt x="111" y="326"/>
                </a:lnTo>
                <a:lnTo>
                  <a:pt x="104" y="306"/>
                </a:lnTo>
                <a:lnTo>
                  <a:pt x="100" y="284"/>
                </a:lnTo>
                <a:lnTo>
                  <a:pt x="104" y="262"/>
                </a:lnTo>
                <a:lnTo>
                  <a:pt x="111" y="242"/>
                </a:lnTo>
                <a:lnTo>
                  <a:pt x="124" y="225"/>
                </a:lnTo>
                <a:lnTo>
                  <a:pt x="142" y="212"/>
                </a:lnTo>
                <a:lnTo>
                  <a:pt x="161" y="203"/>
                </a:lnTo>
                <a:lnTo>
                  <a:pt x="183" y="200"/>
                </a:lnTo>
                <a:close/>
                <a:moveTo>
                  <a:pt x="33" y="168"/>
                </a:moveTo>
                <a:lnTo>
                  <a:pt x="33" y="401"/>
                </a:lnTo>
                <a:lnTo>
                  <a:pt x="35" y="414"/>
                </a:lnTo>
                <a:lnTo>
                  <a:pt x="43" y="424"/>
                </a:lnTo>
                <a:lnTo>
                  <a:pt x="54" y="432"/>
                </a:lnTo>
                <a:lnTo>
                  <a:pt x="67" y="435"/>
                </a:lnTo>
                <a:lnTo>
                  <a:pt x="502" y="435"/>
                </a:lnTo>
                <a:lnTo>
                  <a:pt x="514" y="432"/>
                </a:lnTo>
                <a:lnTo>
                  <a:pt x="525" y="424"/>
                </a:lnTo>
                <a:lnTo>
                  <a:pt x="532" y="414"/>
                </a:lnTo>
                <a:lnTo>
                  <a:pt x="535" y="401"/>
                </a:lnTo>
                <a:lnTo>
                  <a:pt x="535" y="168"/>
                </a:lnTo>
                <a:lnTo>
                  <a:pt x="33" y="168"/>
                </a:lnTo>
                <a:close/>
                <a:moveTo>
                  <a:pt x="635" y="144"/>
                </a:moveTo>
                <a:lnTo>
                  <a:pt x="569" y="177"/>
                </a:lnTo>
                <a:lnTo>
                  <a:pt x="569" y="291"/>
                </a:lnTo>
                <a:lnTo>
                  <a:pt x="635" y="323"/>
                </a:lnTo>
                <a:lnTo>
                  <a:pt x="635" y="144"/>
                </a:lnTo>
                <a:close/>
                <a:moveTo>
                  <a:pt x="702" y="110"/>
                </a:moveTo>
                <a:lnTo>
                  <a:pt x="668" y="127"/>
                </a:lnTo>
                <a:lnTo>
                  <a:pt x="668" y="340"/>
                </a:lnTo>
                <a:lnTo>
                  <a:pt x="702" y="357"/>
                </a:lnTo>
                <a:lnTo>
                  <a:pt x="702" y="110"/>
                </a:lnTo>
                <a:close/>
                <a:moveTo>
                  <a:pt x="485" y="67"/>
                </a:moveTo>
                <a:lnTo>
                  <a:pt x="490" y="68"/>
                </a:lnTo>
                <a:lnTo>
                  <a:pt x="494" y="69"/>
                </a:lnTo>
                <a:lnTo>
                  <a:pt x="498" y="73"/>
                </a:lnTo>
                <a:lnTo>
                  <a:pt x="500" y="78"/>
                </a:lnTo>
                <a:lnTo>
                  <a:pt x="502" y="84"/>
                </a:lnTo>
                <a:lnTo>
                  <a:pt x="500" y="89"/>
                </a:lnTo>
                <a:lnTo>
                  <a:pt x="498" y="93"/>
                </a:lnTo>
                <a:lnTo>
                  <a:pt x="494" y="97"/>
                </a:lnTo>
                <a:lnTo>
                  <a:pt x="490" y="99"/>
                </a:lnTo>
                <a:lnTo>
                  <a:pt x="485" y="101"/>
                </a:lnTo>
                <a:lnTo>
                  <a:pt x="480" y="99"/>
                </a:lnTo>
                <a:lnTo>
                  <a:pt x="474" y="97"/>
                </a:lnTo>
                <a:lnTo>
                  <a:pt x="470" y="93"/>
                </a:lnTo>
                <a:lnTo>
                  <a:pt x="469" y="89"/>
                </a:lnTo>
                <a:lnTo>
                  <a:pt x="468" y="84"/>
                </a:lnTo>
                <a:lnTo>
                  <a:pt x="469" y="78"/>
                </a:lnTo>
                <a:lnTo>
                  <a:pt x="470" y="73"/>
                </a:lnTo>
                <a:lnTo>
                  <a:pt x="474" y="69"/>
                </a:lnTo>
                <a:lnTo>
                  <a:pt x="480" y="68"/>
                </a:lnTo>
                <a:lnTo>
                  <a:pt x="485" y="67"/>
                </a:lnTo>
                <a:close/>
                <a:moveTo>
                  <a:pt x="418" y="67"/>
                </a:moveTo>
                <a:lnTo>
                  <a:pt x="423" y="68"/>
                </a:lnTo>
                <a:lnTo>
                  <a:pt x="427" y="69"/>
                </a:lnTo>
                <a:lnTo>
                  <a:pt x="431" y="73"/>
                </a:lnTo>
                <a:lnTo>
                  <a:pt x="434" y="78"/>
                </a:lnTo>
                <a:lnTo>
                  <a:pt x="435" y="84"/>
                </a:lnTo>
                <a:lnTo>
                  <a:pt x="434" y="89"/>
                </a:lnTo>
                <a:lnTo>
                  <a:pt x="431" y="93"/>
                </a:lnTo>
                <a:lnTo>
                  <a:pt x="427" y="97"/>
                </a:lnTo>
                <a:lnTo>
                  <a:pt x="423" y="99"/>
                </a:lnTo>
                <a:lnTo>
                  <a:pt x="418" y="101"/>
                </a:lnTo>
                <a:lnTo>
                  <a:pt x="413" y="99"/>
                </a:lnTo>
                <a:lnTo>
                  <a:pt x="407" y="97"/>
                </a:lnTo>
                <a:lnTo>
                  <a:pt x="404" y="93"/>
                </a:lnTo>
                <a:lnTo>
                  <a:pt x="402" y="89"/>
                </a:lnTo>
                <a:lnTo>
                  <a:pt x="401" y="84"/>
                </a:lnTo>
                <a:lnTo>
                  <a:pt x="402" y="78"/>
                </a:lnTo>
                <a:lnTo>
                  <a:pt x="404" y="73"/>
                </a:lnTo>
                <a:lnTo>
                  <a:pt x="407" y="69"/>
                </a:lnTo>
                <a:lnTo>
                  <a:pt x="413" y="68"/>
                </a:lnTo>
                <a:lnTo>
                  <a:pt x="418" y="67"/>
                </a:lnTo>
                <a:close/>
                <a:moveTo>
                  <a:pt x="67" y="34"/>
                </a:moveTo>
                <a:lnTo>
                  <a:pt x="54" y="37"/>
                </a:lnTo>
                <a:lnTo>
                  <a:pt x="43" y="43"/>
                </a:lnTo>
                <a:lnTo>
                  <a:pt x="35" y="54"/>
                </a:lnTo>
                <a:lnTo>
                  <a:pt x="33" y="67"/>
                </a:lnTo>
                <a:lnTo>
                  <a:pt x="33" y="133"/>
                </a:lnTo>
                <a:lnTo>
                  <a:pt x="535" y="133"/>
                </a:lnTo>
                <a:lnTo>
                  <a:pt x="535" y="67"/>
                </a:lnTo>
                <a:lnTo>
                  <a:pt x="532" y="54"/>
                </a:lnTo>
                <a:lnTo>
                  <a:pt x="525" y="43"/>
                </a:lnTo>
                <a:lnTo>
                  <a:pt x="514" y="37"/>
                </a:lnTo>
                <a:lnTo>
                  <a:pt x="502" y="34"/>
                </a:lnTo>
                <a:lnTo>
                  <a:pt x="67" y="34"/>
                </a:lnTo>
                <a:close/>
                <a:moveTo>
                  <a:pt x="67" y="0"/>
                </a:moveTo>
                <a:lnTo>
                  <a:pt x="502" y="0"/>
                </a:lnTo>
                <a:lnTo>
                  <a:pt x="523" y="4"/>
                </a:lnTo>
                <a:lnTo>
                  <a:pt x="541" y="13"/>
                </a:lnTo>
                <a:lnTo>
                  <a:pt x="556" y="27"/>
                </a:lnTo>
                <a:lnTo>
                  <a:pt x="565" y="46"/>
                </a:lnTo>
                <a:lnTo>
                  <a:pt x="569" y="67"/>
                </a:lnTo>
                <a:lnTo>
                  <a:pt x="569" y="140"/>
                </a:lnTo>
                <a:lnTo>
                  <a:pt x="711" y="68"/>
                </a:lnTo>
                <a:lnTo>
                  <a:pt x="711" y="68"/>
                </a:lnTo>
                <a:lnTo>
                  <a:pt x="714" y="67"/>
                </a:lnTo>
                <a:lnTo>
                  <a:pt x="718" y="67"/>
                </a:lnTo>
                <a:lnTo>
                  <a:pt x="723" y="68"/>
                </a:lnTo>
                <a:lnTo>
                  <a:pt x="728" y="69"/>
                </a:lnTo>
                <a:lnTo>
                  <a:pt x="732" y="73"/>
                </a:lnTo>
                <a:lnTo>
                  <a:pt x="734" y="78"/>
                </a:lnTo>
                <a:lnTo>
                  <a:pt x="735" y="84"/>
                </a:lnTo>
                <a:lnTo>
                  <a:pt x="735" y="384"/>
                </a:lnTo>
                <a:lnTo>
                  <a:pt x="734" y="389"/>
                </a:lnTo>
                <a:lnTo>
                  <a:pt x="732" y="394"/>
                </a:lnTo>
                <a:lnTo>
                  <a:pt x="728" y="398"/>
                </a:lnTo>
                <a:lnTo>
                  <a:pt x="723" y="399"/>
                </a:lnTo>
                <a:lnTo>
                  <a:pt x="718" y="401"/>
                </a:lnTo>
                <a:lnTo>
                  <a:pt x="714" y="401"/>
                </a:lnTo>
                <a:lnTo>
                  <a:pt x="711" y="399"/>
                </a:lnTo>
                <a:lnTo>
                  <a:pt x="711" y="399"/>
                </a:lnTo>
                <a:lnTo>
                  <a:pt x="569" y="327"/>
                </a:lnTo>
                <a:lnTo>
                  <a:pt x="569" y="401"/>
                </a:lnTo>
                <a:lnTo>
                  <a:pt x="565" y="421"/>
                </a:lnTo>
                <a:lnTo>
                  <a:pt x="556" y="440"/>
                </a:lnTo>
                <a:lnTo>
                  <a:pt x="541" y="454"/>
                </a:lnTo>
                <a:lnTo>
                  <a:pt x="523" y="465"/>
                </a:lnTo>
                <a:lnTo>
                  <a:pt x="502" y="467"/>
                </a:lnTo>
                <a:lnTo>
                  <a:pt x="67" y="467"/>
                </a:lnTo>
                <a:lnTo>
                  <a:pt x="46" y="465"/>
                </a:lnTo>
                <a:lnTo>
                  <a:pt x="28" y="454"/>
                </a:lnTo>
                <a:lnTo>
                  <a:pt x="13" y="440"/>
                </a:lnTo>
                <a:lnTo>
                  <a:pt x="4" y="421"/>
                </a:lnTo>
                <a:lnTo>
                  <a:pt x="0" y="401"/>
                </a:lnTo>
                <a:lnTo>
                  <a:pt x="0" y="67"/>
                </a:lnTo>
                <a:lnTo>
                  <a:pt x="4" y="46"/>
                </a:lnTo>
                <a:lnTo>
                  <a:pt x="13" y="27"/>
                </a:lnTo>
                <a:lnTo>
                  <a:pt x="28" y="13"/>
                </a:lnTo>
                <a:lnTo>
                  <a:pt x="46" y="4"/>
                </a:lnTo>
                <a:lnTo>
                  <a:pt x="6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31" name="Freeform 1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299761" y="7287699"/>
            <a:ext cx="443495" cy="281784"/>
          </a:xfrm>
          <a:custGeom>
            <a:avLst/>
            <a:gdLst>
              <a:gd name="T0" fmla="*/ 569 w 735"/>
              <a:gd name="T1" fmla="*/ 161 h 467"/>
              <a:gd name="T2" fmla="*/ 702 w 735"/>
              <a:gd name="T3" fmla="*/ 360 h 467"/>
              <a:gd name="T4" fmla="*/ 720 w 735"/>
              <a:gd name="T5" fmla="*/ 67 h 467"/>
              <a:gd name="T6" fmla="*/ 729 w 735"/>
              <a:gd name="T7" fmla="*/ 69 h 467"/>
              <a:gd name="T8" fmla="*/ 735 w 735"/>
              <a:gd name="T9" fmla="*/ 78 h 467"/>
              <a:gd name="T10" fmla="*/ 735 w 735"/>
              <a:gd name="T11" fmla="*/ 384 h 467"/>
              <a:gd name="T12" fmla="*/ 733 w 735"/>
              <a:gd name="T13" fmla="*/ 394 h 467"/>
              <a:gd name="T14" fmla="*/ 725 w 735"/>
              <a:gd name="T15" fmla="*/ 399 h 467"/>
              <a:gd name="T16" fmla="*/ 716 w 735"/>
              <a:gd name="T17" fmla="*/ 401 h 467"/>
              <a:gd name="T18" fmla="*/ 712 w 735"/>
              <a:gd name="T19" fmla="*/ 399 h 467"/>
              <a:gd name="T20" fmla="*/ 545 w 735"/>
              <a:gd name="T21" fmla="*/ 332 h 467"/>
              <a:gd name="T22" fmla="*/ 544 w 735"/>
              <a:gd name="T23" fmla="*/ 332 h 467"/>
              <a:gd name="T24" fmla="*/ 537 w 735"/>
              <a:gd name="T25" fmla="*/ 326 h 467"/>
              <a:gd name="T26" fmla="*/ 535 w 735"/>
              <a:gd name="T27" fmla="*/ 317 h 467"/>
              <a:gd name="T28" fmla="*/ 536 w 735"/>
              <a:gd name="T29" fmla="*/ 145 h 467"/>
              <a:gd name="T30" fmla="*/ 541 w 735"/>
              <a:gd name="T31" fmla="*/ 137 h 467"/>
              <a:gd name="T32" fmla="*/ 544 w 735"/>
              <a:gd name="T33" fmla="*/ 135 h 467"/>
              <a:gd name="T34" fmla="*/ 545 w 735"/>
              <a:gd name="T35" fmla="*/ 135 h 467"/>
              <a:gd name="T36" fmla="*/ 712 w 735"/>
              <a:gd name="T37" fmla="*/ 68 h 467"/>
              <a:gd name="T38" fmla="*/ 720 w 735"/>
              <a:gd name="T39" fmla="*/ 67 h 467"/>
              <a:gd name="T40" fmla="*/ 54 w 735"/>
              <a:gd name="T41" fmla="*/ 37 h 467"/>
              <a:gd name="T42" fmla="*/ 37 w 735"/>
              <a:gd name="T43" fmla="*/ 54 h 467"/>
              <a:gd name="T44" fmla="*/ 34 w 735"/>
              <a:gd name="T45" fmla="*/ 401 h 467"/>
              <a:gd name="T46" fmla="*/ 43 w 735"/>
              <a:gd name="T47" fmla="*/ 424 h 467"/>
              <a:gd name="T48" fmla="*/ 67 w 735"/>
              <a:gd name="T49" fmla="*/ 435 h 467"/>
              <a:gd name="T50" fmla="*/ 448 w 735"/>
              <a:gd name="T51" fmla="*/ 432 h 467"/>
              <a:gd name="T52" fmla="*/ 465 w 735"/>
              <a:gd name="T53" fmla="*/ 414 h 467"/>
              <a:gd name="T54" fmla="*/ 468 w 735"/>
              <a:gd name="T55" fmla="*/ 67 h 467"/>
              <a:gd name="T56" fmla="*/ 459 w 735"/>
              <a:gd name="T57" fmla="*/ 43 h 467"/>
              <a:gd name="T58" fmla="*/ 435 w 735"/>
              <a:gd name="T59" fmla="*/ 34 h 467"/>
              <a:gd name="T60" fmla="*/ 67 w 735"/>
              <a:gd name="T61" fmla="*/ 0 h 467"/>
              <a:gd name="T62" fmla="*/ 456 w 735"/>
              <a:gd name="T63" fmla="*/ 4 h 467"/>
              <a:gd name="T64" fmla="*/ 489 w 735"/>
              <a:gd name="T65" fmla="*/ 27 h 467"/>
              <a:gd name="T66" fmla="*/ 502 w 735"/>
              <a:gd name="T67" fmla="*/ 67 h 467"/>
              <a:gd name="T68" fmla="*/ 498 w 735"/>
              <a:gd name="T69" fmla="*/ 421 h 467"/>
              <a:gd name="T70" fmla="*/ 475 w 735"/>
              <a:gd name="T71" fmla="*/ 454 h 467"/>
              <a:gd name="T72" fmla="*/ 435 w 735"/>
              <a:gd name="T73" fmla="*/ 467 h 467"/>
              <a:gd name="T74" fmla="*/ 46 w 735"/>
              <a:gd name="T75" fmla="*/ 465 h 467"/>
              <a:gd name="T76" fmla="*/ 13 w 735"/>
              <a:gd name="T77" fmla="*/ 440 h 467"/>
              <a:gd name="T78" fmla="*/ 0 w 735"/>
              <a:gd name="T79" fmla="*/ 401 h 467"/>
              <a:gd name="T80" fmla="*/ 4 w 735"/>
              <a:gd name="T81" fmla="*/ 46 h 467"/>
              <a:gd name="T82" fmla="*/ 28 w 735"/>
              <a:gd name="T83" fmla="*/ 13 h 467"/>
              <a:gd name="T84" fmla="*/ 67 w 735"/>
              <a:gd name="T85" fmla="*/ 0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35" h="467">
                <a:moveTo>
                  <a:pt x="702" y="109"/>
                </a:moveTo>
                <a:lnTo>
                  <a:pt x="569" y="161"/>
                </a:lnTo>
                <a:lnTo>
                  <a:pt x="569" y="306"/>
                </a:lnTo>
                <a:lnTo>
                  <a:pt x="702" y="360"/>
                </a:lnTo>
                <a:lnTo>
                  <a:pt x="702" y="109"/>
                </a:lnTo>
                <a:close/>
                <a:moveTo>
                  <a:pt x="720" y="67"/>
                </a:moveTo>
                <a:lnTo>
                  <a:pt x="725" y="68"/>
                </a:lnTo>
                <a:lnTo>
                  <a:pt x="729" y="69"/>
                </a:lnTo>
                <a:lnTo>
                  <a:pt x="733" y="73"/>
                </a:lnTo>
                <a:lnTo>
                  <a:pt x="735" y="78"/>
                </a:lnTo>
                <a:lnTo>
                  <a:pt x="735" y="84"/>
                </a:lnTo>
                <a:lnTo>
                  <a:pt x="735" y="384"/>
                </a:lnTo>
                <a:lnTo>
                  <a:pt x="735" y="389"/>
                </a:lnTo>
                <a:lnTo>
                  <a:pt x="733" y="394"/>
                </a:lnTo>
                <a:lnTo>
                  <a:pt x="729" y="398"/>
                </a:lnTo>
                <a:lnTo>
                  <a:pt x="725" y="399"/>
                </a:lnTo>
                <a:lnTo>
                  <a:pt x="720" y="401"/>
                </a:lnTo>
                <a:lnTo>
                  <a:pt x="716" y="401"/>
                </a:lnTo>
                <a:lnTo>
                  <a:pt x="712" y="399"/>
                </a:lnTo>
                <a:lnTo>
                  <a:pt x="712" y="399"/>
                </a:lnTo>
                <a:lnTo>
                  <a:pt x="545" y="332"/>
                </a:lnTo>
                <a:lnTo>
                  <a:pt x="545" y="332"/>
                </a:lnTo>
                <a:lnTo>
                  <a:pt x="544" y="332"/>
                </a:lnTo>
                <a:lnTo>
                  <a:pt x="544" y="332"/>
                </a:lnTo>
                <a:lnTo>
                  <a:pt x="541" y="330"/>
                </a:lnTo>
                <a:lnTo>
                  <a:pt x="537" y="326"/>
                </a:lnTo>
                <a:lnTo>
                  <a:pt x="536" y="322"/>
                </a:lnTo>
                <a:lnTo>
                  <a:pt x="535" y="317"/>
                </a:lnTo>
                <a:lnTo>
                  <a:pt x="535" y="150"/>
                </a:lnTo>
                <a:lnTo>
                  <a:pt x="536" y="145"/>
                </a:lnTo>
                <a:lnTo>
                  <a:pt x="537" y="141"/>
                </a:lnTo>
                <a:lnTo>
                  <a:pt x="541" y="137"/>
                </a:lnTo>
                <a:lnTo>
                  <a:pt x="544" y="136"/>
                </a:lnTo>
                <a:lnTo>
                  <a:pt x="544" y="135"/>
                </a:lnTo>
                <a:lnTo>
                  <a:pt x="545" y="135"/>
                </a:lnTo>
                <a:lnTo>
                  <a:pt x="545" y="135"/>
                </a:lnTo>
                <a:lnTo>
                  <a:pt x="712" y="68"/>
                </a:lnTo>
                <a:lnTo>
                  <a:pt x="712" y="68"/>
                </a:lnTo>
                <a:lnTo>
                  <a:pt x="716" y="67"/>
                </a:lnTo>
                <a:lnTo>
                  <a:pt x="720" y="67"/>
                </a:lnTo>
                <a:close/>
                <a:moveTo>
                  <a:pt x="67" y="34"/>
                </a:moveTo>
                <a:lnTo>
                  <a:pt x="54" y="37"/>
                </a:lnTo>
                <a:lnTo>
                  <a:pt x="43" y="43"/>
                </a:lnTo>
                <a:lnTo>
                  <a:pt x="37" y="54"/>
                </a:lnTo>
                <a:lnTo>
                  <a:pt x="34" y="67"/>
                </a:lnTo>
                <a:lnTo>
                  <a:pt x="34" y="401"/>
                </a:lnTo>
                <a:lnTo>
                  <a:pt x="37" y="414"/>
                </a:lnTo>
                <a:lnTo>
                  <a:pt x="43" y="424"/>
                </a:lnTo>
                <a:lnTo>
                  <a:pt x="54" y="432"/>
                </a:lnTo>
                <a:lnTo>
                  <a:pt x="67" y="435"/>
                </a:lnTo>
                <a:lnTo>
                  <a:pt x="435" y="435"/>
                </a:lnTo>
                <a:lnTo>
                  <a:pt x="448" y="432"/>
                </a:lnTo>
                <a:lnTo>
                  <a:pt x="459" y="424"/>
                </a:lnTo>
                <a:lnTo>
                  <a:pt x="465" y="414"/>
                </a:lnTo>
                <a:lnTo>
                  <a:pt x="468" y="401"/>
                </a:lnTo>
                <a:lnTo>
                  <a:pt x="468" y="67"/>
                </a:lnTo>
                <a:lnTo>
                  <a:pt x="465" y="54"/>
                </a:lnTo>
                <a:lnTo>
                  <a:pt x="459" y="43"/>
                </a:lnTo>
                <a:lnTo>
                  <a:pt x="448" y="37"/>
                </a:lnTo>
                <a:lnTo>
                  <a:pt x="435" y="34"/>
                </a:lnTo>
                <a:lnTo>
                  <a:pt x="67" y="34"/>
                </a:lnTo>
                <a:close/>
                <a:moveTo>
                  <a:pt x="67" y="0"/>
                </a:moveTo>
                <a:lnTo>
                  <a:pt x="435" y="0"/>
                </a:lnTo>
                <a:lnTo>
                  <a:pt x="456" y="4"/>
                </a:lnTo>
                <a:lnTo>
                  <a:pt x="475" y="13"/>
                </a:lnTo>
                <a:lnTo>
                  <a:pt x="489" y="27"/>
                </a:lnTo>
                <a:lnTo>
                  <a:pt x="498" y="46"/>
                </a:lnTo>
                <a:lnTo>
                  <a:pt x="502" y="67"/>
                </a:lnTo>
                <a:lnTo>
                  <a:pt x="502" y="401"/>
                </a:lnTo>
                <a:lnTo>
                  <a:pt x="498" y="421"/>
                </a:lnTo>
                <a:lnTo>
                  <a:pt x="489" y="440"/>
                </a:lnTo>
                <a:lnTo>
                  <a:pt x="475" y="454"/>
                </a:lnTo>
                <a:lnTo>
                  <a:pt x="456" y="465"/>
                </a:lnTo>
                <a:lnTo>
                  <a:pt x="435" y="467"/>
                </a:lnTo>
                <a:lnTo>
                  <a:pt x="67" y="467"/>
                </a:lnTo>
                <a:lnTo>
                  <a:pt x="46" y="465"/>
                </a:lnTo>
                <a:lnTo>
                  <a:pt x="28" y="454"/>
                </a:lnTo>
                <a:lnTo>
                  <a:pt x="13" y="440"/>
                </a:lnTo>
                <a:lnTo>
                  <a:pt x="4" y="421"/>
                </a:lnTo>
                <a:lnTo>
                  <a:pt x="0" y="401"/>
                </a:lnTo>
                <a:lnTo>
                  <a:pt x="0" y="67"/>
                </a:lnTo>
                <a:lnTo>
                  <a:pt x="4" y="46"/>
                </a:lnTo>
                <a:lnTo>
                  <a:pt x="13" y="27"/>
                </a:lnTo>
                <a:lnTo>
                  <a:pt x="28" y="13"/>
                </a:lnTo>
                <a:lnTo>
                  <a:pt x="46" y="4"/>
                </a:lnTo>
                <a:lnTo>
                  <a:pt x="6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32" name="Freeform 1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162830" y="7226758"/>
            <a:ext cx="443495" cy="403670"/>
          </a:xfrm>
          <a:custGeom>
            <a:avLst/>
            <a:gdLst>
              <a:gd name="T0" fmla="*/ 498 w 735"/>
              <a:gd name="T1" fmla="*/ 575 h 669"/>
              <a:gd name="T2" fmla="*/ 494 w 735"/>
              <a:gd name="T3" fmla="*/ 598 h 669"/>
              <a:gd name="T4" fmla="*/ 73 w 735"/>
              <a:gd name="T5" fmla="*/ 598 h 669"/>
              <a:gd name="T6" fmla="*/ 69 w 735"/>
              <a:gd name="T7" fmla="*/ 575 h 669"/>
              <a:gd name="T8" fmla="*/ 567 w 735"/>
              <a:gd name="T9" fmla="*/ 395 h 669"/>
              <a:gd name="T10" fmla="*/ 111 w 735"/>
              <a:gd name="T11" fmla="*/ 335 h 669"/>
              <a:gd name="T12" fmla="*/ 101 w 735"/>
              <a:gd name="T13" fmla="*/ 356 h 669"/>
              <a:gd name="T14" fmla="*/ 122 w 735"/>
              <a:gd name="T15" fmla="*/ 367 h 669"/>
              <a:gd name="T16" fmla="*/ 132 w 735"/>
              <a:gd name="T17" fmla="*/ 346 h 669"/>
              <a:gd name="T18" fmla="*/ 216 w 735"/>
              <a:gd name="T19" fmla="*/ 301 h 669"/>
              <a:gd name="T20" fmla="*/ 233 w 735"/>
              <a:gd name="T21" fmla="*/ 318 h 669"/>
              <a:gd name="T22" fmla="*/ 216 w 735"/>
              <a:gd name="T23" fmla="*/ 335 h 669"/>
              <a:gd name="T24" fmla="*/ 200 w 735"/>
              <a:gd name="T25" fmla="*/ 318 h 669"/>
              <a:gd name="T26" fmla="*/ 216 w 735"/>
              <a:gd name="T27" fmla="*/ 301 h 669"/>
              <a:gd name="T28" fmla="*/ 166 w 735"/>
              <a:gd name="T29" fmla="*/ 351 h 669"/>
              <a:gd name="T30" fmla="*/ 97 w 735"/>
              <a:gd name="T31" fmla="*/ 398 h 669"/>
              <a:gd name="T32" fmla="*/ 81 w 735"/>
              <a:gd name="T33" fmla="*/ 316 h 669"/>
              <a:gd name="T34" fmla="*/ 43 w 735"/>
              <a:gd name="T35" fmla="*/ 278 h 669"/>
              <a:gd name="T36" fmla="*/ 43 w 735"/>
              <a:gd name="T37" fmla="*/ 626 h 669"/>
              <a:gd name="T38" fmla="*/ 524 w 735"/>
              <a:gd name="T39" fmla="*/ 626 h 669"/>
              <a:gd name="T40" fmla="*/ 524 w 735"/>
              <a:gd name="T41" fmla="*/ 278 h 669"/>
              <a:gd name="T42" fmla="*/ 271 w 735"/>
              <a:gd name="T43" fmla="*/ 217 h 669"/>
              <a:gd name="T44" fmla="*/ 401 w 735"/>
              <a:gd name="T45" fmla="*/ 101 h 669"/>
              <a:gd name="T46" fmla="*/ 431 w 735"/>
              <a:gd name="T47" fmla="*/ 147 h 669"/>
              <a:gd name="T48" fmla="*/ 377 w 735"/>
              <a:gd name="T49" fmla="*/ 159 h 669"/>
              <a:gd name="T50" fmla="*/ 388 w 735"/>
              <a:gd name="T51" fmla="*/ 104 h 669"/>
              <a:gd name="T52" fmla="*/ 198 w 735"/>
              <a:gd name="T53" fmla="*/ 122 h 669"/>
              <a:gd name="T54" fmla="*/ 166 w 735"/>
              <a:gd name="T55" fmla="*/ 168 h 669"/>
              <a:gd name="T56" fmla="*/ 136 w 735"/>
              <a:gd name="T57" fmla="*/ 122 h 669"/>
              <a:gd name="T58" fmla="*/ 373 w 735"/>
              <a:gd name="T59" fmla="*/ 38 h 669"/>
              <a:gd name="T60" fmla="*/ 300 w 735"/>
              <a:gd name="T61" fmla="*/ 135 h 669"/>
              <a:gd name="T62" fmla="*/ 373 w 735"/>
              <a:gd name="T63" fmla="*/ 231 h 669"/>
              <a:gd name="T64" fmla="*/ 487 w 735"/>
              <a:gd name="T65" fmla="*/ 185 h 669"/>
              <a:gd name="T66" fmla="*/ 471 w 735"/>
              <a:gd name="T67" fmla="*/ 63 h 669"/>
              <a:gd name="T68" fmla="*/ 140 w 735"/>
              <a:gd name="T69" fmla="*/ 38 h 669"/>
              <a:gd name="T70" fmla="*/ 67 w 735"/>
              <a:gd name="T71" fmla="*/ 135 h 669"/>
              <a:gd name="T72" fmla="*/ 140 w 735"/>
              <a:gd name="T73" fmla="*/ 231 h 669"/>
              <a:gd name="T74" fmla="*/ 253 w 735"/>
              <a:gd name="T75" fmla="*/ 185 h 669"/>
              <a:gd name="T76" fmla="*/ 237 w 735"/>
              <a:gd name="T77" fmla="*/ 63 h 669"/>
              <a:gd name="T78" fmla="*/ 195 w 735"/>
              <a:gd name="T79" fmla="*/ 4 h 669"/>
              <a:gd name="T80" fmla="*/ 300 w 735"/>
              <a:gd name="T81" fmla="*/ 47 h 669"/>
              <a:gd name="T82" fmla="*/ 431 w 735"/>
              <a:gd name="T83" fmla="*/ 4 h 669"/>
              <a:gd name="T84" fmla="*/ 530 w 735"/>
              <a:gd name="T85" fmla="*/ 104 h 669"/>
              <a:gd name="T86" fmla="*/ 488 w 735"/>
              <a:gd name="T87" fmla="*/ 234 h 669"/>
              <a:gd name="T88" fmla="*/ 564 w 735"/>
              <a:gd name="T89" fmla="*/ 280 h 669"/>
              <a:gd name="T90" fmla="*/ 714 w 735"/>
              <a:gd name="T91" fmla="*/ 301 h 669"/>
              <a:gd name="T92" fmla="*/ 733 w 735"/>
              <a:gd name="T93" fmla="*/ 313 h 669"/>
              <a:gd name="T94" fmla="*/ 727 w 735"/>
              <a:gd name="T95" fmla="*/ 598 h 669"/>
              <a:gd name="T96" fmla="*/ 710 w 735"/>
              <a:gd name="T97" fmla="*/ 600 h 669"/>
              <a:gd name="T98" fmla="*/ 540 w 735"/>
              <a:gd name="T99" fmla="*/ 656 h 669"/>
              <a:gd name="T100" fmla="*/ 26 w 735"/>
              <a:gd name="T101" fmla="*/ 656 h 669"/>
              <a:gd name="T102" fmla="*/ 2 w 735"/>
              <a:gd name="T103" fmla="*/ 280 h 669"/>
              <a:gd name="T104" fmla="*/ 78 w 735"/>
              <a:gd name="T105" fmla="*/ 234 h 669"/>
              <a:gd name="T106" fmla="*/ 36 w 735"/>
              <a:gd name="T107" fmla="*/ 104 h 669"/>
              <a:gd name="T108" fmla="*/ 136 w 735"/>
              <a:gd name="T109" fmla="*/ 4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35" h="669">
                <a:moveTo>
                  <a:pt x="82" y="568"/>
                </a:moveTo>
                <a:lnTo>
                  <a:pt x="483" y="568"/>
                </a:lnTo>
                <a:lnTo>
                  <a:pt x="488" y="570"/>
                </a:lnTo>
                <a:lnTo>
                  <a:pt x="494" y="572"/>
                </a:lnTo>
                <a:lnTo>
                  <a:pt x="498" y="575"/>
                </a:lnTo>
                <a:lnTo>
                  <a:pt x="500" y="580"/>
                </a:lnTo>
                <a:lnTo>
                  <a:pt x="500" y="585"/>
                </a:lnTo>
                <a:lnTo>
                  <a:pt x="500" y="591"/>
                </a:lnTo>
                <a:lnTo>
                  <a:pt x="498" y="594"/>
                </a:lnTo>
                <a:lnTo>
                  <a:pt x="494" y="598"/>
                </a:lnTo>
                <a:lnTo>
                  <a:pt x="488" y="601"/>
                </a:lnTo>
                <a:lnTo>
                  <a:pt x="483" y="602"/>
                </a:lnTo>
                <a:lnTo>
                  <a:pt x="82" y="602"/>
                </a:lnTo>
                <a:lnTo>
                  <a:pt x="77" y="601"/>
                </a:lnTo>
                <a:lnTo>
                  <a:pt x="73" y="598"/>
                </a:lnTo>
                <a:lnTo>
                  <a:pt x="69" y="594"/>
                </a:lnTo>
                <a:lnTo>
                  <a:pt x="67" y="591"/>
                </a:lnTo>
                <a:lnTo>
                  <a:pt x="67" y="585"/>
                </a:lnTo>
                <a:lnTo>
                  <a:pt x="67" y="580"/>
                </a:lnTo>
                <a:lnTo>
                  <a:pt x="69" y="575"/>
                </a:lnTo>
                <a:lnTo>
                  <a:pt x="73" y="572"/>
                </a:lnTo>
                <a:lnTo>
                  <a:pt x="77" y="570"/>
                </a:lnTo>
                <a:lnTo>
                  <a:pt x="82" y="568"/>
                </a:lnTo>
                <a:close/>
                <a:moveTo>
                  <a:pt x="701" y="343"/>
                </a:moveTo>
                <a:lnTo>
                  <a:pt x="567" y="395"/>
                </a:lnTo>
                <a:lnTo>
                  <a:pt x="567" y="507"/>
                </a:lnTo>
                <a:lnTo>
                  <a:pt x="701" y="560"/>
                </a:lnTo>
                <a:lnTo>
                  <a:pt x="701" y="343"/>
                </a:lnTo>
                <a:close/>
                <a:moveTo>
                  <a:pt x="116" y="335"/>
                </a:moveTo>
                <a:lnTo>
                  <a:pt x="111" y="335"/>
                </a:lnTo>
                <a:lnTo>
                  <a:pt x="106" y="338"/>
                </a:lnTo>
                <a:lnTo>
                  <a:pt x="103" y="342"/>
                </a:lnTo>
                <a:lnTo>
                  <a:pt x="101" y="346"/>
                </a:lnTo>
                <a:lnTo>
                  <a:pt x="99" y="351"/>
                </a:lnTo>
                <a:lnTo>
                  <a:pt x="101" y="356"/>
                </a:lnTo>
                <a:lnTo>
                  <a:pt x="103" y="361"/>
                </a:lnTo>
                <a:lnTo>
                  <a:pt x="106" y="365"/>
                </a:lnTo>
                <a:lnTo>
                  <a:pt x="111" y="367"/>
                </a:lnTo>
                <a:lnTo>
                  <a:pt x="116" y="368"/>
                </a:lnTo>
                <a:lnTo>
                  <a:pt x="122" y="367"/>
                </a:lnTo>
                <a:lnTo>
                  <a:pt x="126" y="365"/>
                </a:lnTo>
                <a:lnTo>
                  <a:pt x="129" y="361"/>
                </a:lnTo>
                <a:lnTo>
                  <a:pt x="132" y="356"/>
                </a:lnTo>
                <a:lnTo>
                  <a:pt x="133" y="351"/>
                </a:lnTo>
                <a:lnTo>
                  <a:pt x="132" y="346"/>
                </a:lnTo>
                <a:lnTo>
                  <a:pt x="129" y="342"/>
                </a:lnTo>
                <a:lnTo>
                  <a:pt x="126" y="338"/>
                </a:lnTo>
                <a:lnTo>
                  <a:pt x="122" y="335"/>
                </a:lnTo>
                <a:lnTo>
                  <a:pt x="116" y="335"/>
                </a:lnTo>
                <a:close/>
                <a:moveTo>
                  <a:pt x="216" y="301"/>
                </a:moveTo>
                <a:lnTo>
                  <a:pt x="221" y="303"/>
                </a:lnTo>
                <a:lnTo>
                  <a:pt x="226" y="305"/>
                </a:lnTo>
                <a:lnTo>
                  <a:pt x="230" y="308"/>
                </a:lnTo>
                <a:lnTo>
                  <a:pt x="232" y="313"/>
                </a:lnTo>
                <a:lnTo>
                  <a:pt x="233" y="318"/>
                </a:lnTo>
                <a:lnTo>
                  <a:pt x="232" y="323"/>
                </a:lnTo>
                <a:lnTo>
                  <a:pt x="230" y="327"/>
                </a:lnTo>
                <a:lnTo>
                  <a:pt x="226" y="331"/>
                </a:lnTo>
                <a:lnTo>
                  <a:pt x="221" y="334"/>
                </a:lnTo>
                <a:lnTo>
                  <a:pt x="216" y="335"/>
                </a:lnTo>
                <a:lnTo>
                  <a:pt x="211" y="334"/>
                </a:lnTo>
                <a:lnTo>
                  <a:pt x="207" y="331"/>
                </a:lnTo>
                <a:lnTo>
                  <a:pt x="203" y="327"/>
                </a:lnTo>
                <a:lnTo>
                  <a:pt x="200" y="323"/>
                </a:lnTo>
                <a:lnTo>
                  <a:pt x="200" y="318"/>
                </a:lnTo>
                <a:lnTo>
                  <a:pt x="200" y="313"/>
                </a:lnTo>
                <a:lnTo>
                  <a:pt x="203" y="308"/>
                </a:lnTo>
                <a:lnTo>
                  <a:pt x="207" y="305"/>
                </a:lnTo>
                <a:lnTo>
                  <a:pt x="211" y="303"/>
                </a:lnTo>
                <a:lnTo>
                  <a:pt x="216" y="301"/>
                </a:lnTo>
                <a:close/>
                <a:moveTo>
                  <a:pt x="116" y="301"/>
                </a:moveTo>
                <a:lnTo>
                  <a:pt x="136" y="305"/>
                </a:lnTo>
                <a:lnTo>
                  <a:pt x="152" y="316"/>
                </a:lnTo>
                <a:lnTo>
                  <a:pt x="162" y="331"/>
                </a:lnTo>
                <a:lnTo>
                  <a:pt x="166" y="351"/>
                </a:lnTo>
                <a:lnTo>
                  <a:pt x="162" y="371"/>
                </a:lnTo>
                <a:lnTo>
                  <a:pt x="152" y="386"/>
                </a:lnTo>
                <a:lnTo>
                  <a:pt x="136" y="398"/>
                </a:lnTo>
                <a:lnTo>
                  <a:pt x="116" y="402"/>
                </a:lnTo>
                <a:lnTo>
                  <a:pt x="97" y="398"/>
                </a:lnTo>
                <a:lnTo>
                  <a:pt x="81" y="386"/>
                </a:lnTo>
                <a:lnTo>
                  <a:pt x="70" y="371"/>
                </a:lnTo>
                <a:lnTo>
                  <a:pt x="67" y="351"/>
                </a:lnTo>
                <a:lnTo>
                  <a:pt x="70" y="331"/>
                </a:lnTo>
                <a:lnTo>
                  <a:pt x="81" y="316"/>
                </a:lnTo>
                <a:lnTo>
                  <a:pt x="97" y="305"/>
                </a:lnTo>
                <a:lnTo>
                  <a:pt x="116" y="301"/>
                </a:lnTo>
                <a:close/>
                <a:moveTo>
                  <a:pt x="67" y="269"/>
                </a:moveTo>
                <a:lnTo>
                  <a:pt x="53" y="271"/>
                </a:lnTo>
                <a:lnTo>
                  <a:pt x="43" y="278"/>
                </a:lnTo>
                <a:lnTo>
                  <a:pt x="35" y="288"/>
                </a:lnTo>
                <a:lnTo>
                  <a:pt x="32" y="301"/>
                </a:lnTo>
                <a:lnTo>
                  <a:pt x="32" y="602"/>
                </a:lnTo>
                <a:lnTo>
                  <a:pt x="35" y="615"/>
                </a:lnTo>
                <a:lnTo>
                  <a:pt x="43" y="626"/>
                </a:lnTo>
                <a:lnTo>
                  <a:pt x="53" y="632"/>
                </a:lnTo>
                <a:lnTo>
                  <a:pt x="67" y="635"/>
                </a:lnTo>
                <a:lnTo>
                  <a:pt x="500" y="635"/>
                </a:lnTo>
                <a:lnTo>
                  <a:pt x="513" y="632"/>
                </a:lnTo>
                <a:lnTo>
                  <a:pt x="524" y="626"/>
                </a:lnTo>
                <a:lnTo>
                  <a:pt x="532" y="615"/>
                </a:lnTo>
                <a:lnTo>
                  <a:pt x="534" y="602"/>
                </a:lnTo>
                <a:lnTo>
                  <a:pt x="534" y="301"/>
                </a:lnTo>
                <a:lnTo>
                  <a:pt x="532" y="288"/>
                </a:lnTo>
                <a:lnTo>
                  <a:pt x="524" y="278"/>
                </a:lnTo>
                <a:lnTo>
                  <a:pt x="513" y="271"/>
                </a:lnTo>
                <a:lnTo>
                  <a:pt x="500" y="269"/>
                </a:lnTo>
                <a:lnTo>
                  <a:pt x="67" y="269"/>
                </a:lnTo>
                <a:close/>
                <a:moveTo>
                  <a:pt x="283" y="199"/>
                </a:moveTo>
                <a:lnTo>
                  <a:pt x="271" y="217"/>
                </a:lnTo>
                <a:lnTo>
                  <a:pt x="254" y="234"/>
                </a:lnTo>
                <a:lnTo>
                  <a:pt x="312" y="234"/>
                </a:lnTo>
                <a:lnTo>
                  <a:pt x="296" y="217"/>
                </a:lnTo>
                <a:lnTo>
                  <a:pt x="283" y="199"/>
                </a:lnTo>
                <a:close/>
                <a:moveTo>
                  <a:pt x="401" y="101"/>
                </a:moveTo>
                <a:lnTo>
                  <a:pt x="414" y="104"/>
                </a:lnTo>
                <a:lnTo>
                  <a:pt x="424" y="110"/>
                </a:lnTo>
                <a:lnTo>
                  <a:pt x="431" y="122"/>
                </a:lnTo>
                <a:lnTo>
                  <a:pt x="433" y="135"/>
                </a:lnTo>
                <a:lnTo>
                  <a:pt x="431" y="147"/>
                </a:lnTo>
                <a:lnTo>
                  <a:pt x="424" y="159"/>
                </a:lnTo>
                <a:lnTo>
                  <a:pt x="414" y="165"/>
                </a:lnTo>
                <a:lnTo>
                  <a:pt x="401" y="168"/>
                </a:lnTo>
                <a:lnTo>
                  <a:pt x="388" y="165"/>
                </a:lnTo>
                <a:lnTo>
                  <a:pt x="377" y="159"/>
                </a:lnTo>
                <a:lnTo>
                  <a:pt x="369" y="147"/>
                </a:lnTo>
                <a:lnTo>
                  <a:pt x="367" y="135"/>
                </a:lnTo>
                <a:lnTo>
                  <a:pt x="369" y="122"/>
                </a:lnTo>
                <a:lnTo>
                  <a:pt x="377" y="110"/>
                </a:lnTo>
                <a:lnTo>
                  <a:pt x="388" y="104"/>
                </a:lnTo>
                <a:lnTo>
                  <a:pt x="401" y="101"/>
                </a:lnTo>
                <a:close/>
                <a:moveTo>
                  <a:pt x="166" y="101"/>
                </a:moveTo>
                <a:lnTo>
                  <a:pt x="179" y="104"/>
                </a:lnTo>
                <a:lnTo>
                  <a:pt x="190" y="110"/>
                </a:lnTo>
                <a:lnTo>
                  <a:pt x="198" y="122"/>
                </a:lnTo>
                <a:lnTo>
                  <a:pt x="200" y="135"/>
                </a:lnTo>
                <a:lnTo>
                  <a:pt x="198" y="147"/>
                </a:lnTo>
                <a:lnTo>
                  <a:pt x="190" y="159"/>
                </a:lnTo>
                <a:lnTo>
                  <a:pt x="179" y="165"/>
                </a:lnTo>
                <a:lnTo>
                  <a:pt x="166" y="168"/>
                </a:lnTo>
                <a:lnTo>
                  <a:pt x="153" y="165"/>
                </a:lnTo>
                <a:lnTo>
                  <a:pt x="143" y="159"/>
                </a:lnTo>
                <a:lnTo>
                  <a:pt x="136" y="147"/>
                </a:lnTo>
                <a:lnTo>
                  <a:pt x="133" y="135"/>
                </a:lnTo>
                <a:lnTo>
                  <a:pt x="136" y="122"/>
                </a:lnTo>
                <a:lnTo>
                  <a:pt x="143" y="110"/>
                </a:lnTo>
                <a:lnTo>
                  <a:pt x="153" y="104"/>
                </a:lnTo>
                <a:lnTo>
                  <a:pt x="166" y="101"/>
                </a:lnTo>
                <a:close/>
                <a:moveTo>
                  <a:pt x="401" y="34"/>
                </a:moveTo>
                <a:lnTo>
                  <a:pt x="373" y="38"/>
                </a:lnTo>
                <a:lnTo>
                  <a:pt x="350" y="47"/>
                </a:lnTo>
                <a:lnTo>
                  <a:pt x="330" y="63"/>
                </a:lnTo>
                <a:lnTo>
                  <a:pt x="314" y="84"/>
                </a:lnTo>
                <a:lnTo>
                  <a:pt x="304" y="107"/>
                </a:lnTo>
                <a:lnTo>
                  <a:pt x="300" y="135"/>
                </a:lnTo>
                <a:lnTo>
                  <a:pt x="304" y="161"/>
                </a:lnTo>
                <a:lnTo>
                  <a:pt x="314" y="185"/>
                </a:lnTo>
                <a:lnTo>
                  <a:pt x="330" y="206"/>
                </a:lnTo>
                <a:lnTo>
                  <a:pt x="350" y="221"/>
                </a:lnTo>
                <a:lnTo>
                  <a:pt x="373" y="231"/>
                </a:lnTo>
                <a:lnTo>
                  <a:pt x="401" y="234"/>
                </a:lnTo>
                <a:lnTo>
                  <a:pt x="427" y="231"/>
                </a:lnTo>
                <a:lnTo>
                  <a:pt x="450" y="221"/>
                </a:lnTo>
                <a:lnTo>
                  <a:pt x="471" y="206"/>
                </a:lnTo>
                <a:lnTo>
                  <a:pt x="487" y="185"/>
                </a:lnTo>
                <a:lnTo>
                  <a:pt x="496" y="161"/>
                </a:lnTo>
                <a:lnTo>
                  <a:pt x="500" y="135"/>
                </a:lnTo>
                <a:lnTo>
                  <a:pt x="496" y="107"/>
                </a:lnTo>
                <a:lnTo>
                  <a:pt x="487" y="84"/>
                </a:lnTo>
                <a:lnTo>
                  <a:pt x="471" y="63"/>
                </a:lnTo>
                <a:lnTo>
                  <a:pt x="450" y="47"/>
                </a:lnTo>
                <a:lnTo>
                  <a:pt x="427" y="38"/>
                </a:lnTo>
                <a:lnTo>
                  <a:pt x="401" y="34"/>
                </a:lnTo>
                <a:close/>
                <a:moveTo>
                  <a:pt x="166" y="34"/>
                </a:moveTo>
                <a:lnTo>
                  <a:pt x="140" y="38"/>
                </a:lnTo>
                <a:lnTo>
                  <a:pt x="115" y="47"/>
                </a:lnTo>
                <a:lnTo>
                  <a:pt x="95" y="63"/>
                </a:lnTo>
                <a:lnTo>
                  <a:pt x="80" y="84"/>
                </a:lnTo>
                <a:lnTo>
                  <a:pt x="69" y="107"/>
                </a:lnTo>
                <a:lnTo>
                  <a:pt x="67" y="135"/>
                </a:lnTo>
                <a:lnTo>
                  <a:pt x="69" y="161"/>
                </a:lnTo>
                <a:lnTo>
                  <a:pt x="80" y="185"/>
                </a:lnTo>
                <a:lnTo>
                  <a:pt x="95" y="206"/>
                </a:lnTo>
                <a:lnTo>
                  <a:pt x="115" y="221"/>
                </a:lnTo>
                <a:lnTo>
                  <a:pt x="140" y="231"/>
                </a:lnTo>
                <a:lnTo>
                  <a:pt x="166" y="234"/>
                </a:lnTo>
                <a:lnTo>
                  <a:pt x="192" y="231"/>
                </a:lnTo>
                <a:lnTo>
                  <a:pt x="217" y="221"/>
                </a:lnTo>
                <a:lnTo>
                  <a:pt x="237" y="206"/>
                </a:lnTo>
                <a:lnTo>
                  <a:pt x="253" y="185"/>
                </a:lnTo>
                <a:lnTo>
                  <a:pt x="263" y="161"/>
                </a:lnTo>
                <a:lnTo>
                  <a:pt x="267" y="135"/>
                </a:lnTo>
                <a:lnTo>
                  <a:pt x="263" y="107"/>
                </a:lnTo>
                <a:lnTo>
                  <a:pt x="253" y="84"/>
                </a:lnTo>
                <a:lnTo>
                  <a:pt x="237" y="63"/>
                </a:lnTo>
                <a:lnTo>
                  <a:pt x="217" y="47"/>
                </a:lnTo>
                <a:lnTo>
                  <a:pt x="192" y="38"/>
                </a:lnTo>
                <a:lnTo>
                  <a:pt x="166" y="34"/>
                </a:lnTo>
                <a:close/>
                <a:moveTo>
                  <a:pt x="166" y="0"/>
                </a:moveTo>
                <a:lnTo>
                  <a:pt x="195" y="4"/>
                </a:lnTo>
                <a:lnTo>
                  <a:pt x="222" y="13"/>
                </a:lnTo>
                <a:lnTo>
                  <a:pt x="246" y="28"/>
                </a:lnTo>
                <a:lnTo>
                  <a:pt x="267" y="47"/>
                </a:lnTo>
                <a:lnTo>
                  <a:pt x="283" y="70"/>
                </a:lnTo>
                <a:lnTo>
                  <a:pt x="300" y="47"/>
                </a:lnTo>
                <a:lnTo>
                  <a:pt x="319" y="28"/>
                </a:lnTo>
                <a:lnTo>
                  <a:pt x="344" y="13"/>
                </a:lnTo>
                <a:lnTo>
                  <a:pt x="371" y="4"/>
                </a:lnTo>
                <a:lnTo>
                  <a:pt x="401" y="0"/>
                </a:lnTo>
                <a:lnTo>
                  <a:pt x="431" y="4"/>
                </a:lnTo>
                <a:lnTo>
                  <a:pt x="460" y="15"/>
                </a:lnTo>
                <a:lnTo>
                  <a:pt x="483" y="30"/>
                </a:lnTo>
                <a:lnTo>
                  <a:pt x="504" y="51"/>
                </a:lnTo>
                <a:lnTo>
                  <a:pt x="520" y="76"/>
                </a:lnTo>
                <a:lnTo>
                  <a:pt x="530" y="104"/>
                </a:lnTo>
                <a:lnTo>
                  <a:pt x="534" y="135"/>
                </a:lnTo>
                <a:lnTo>
                  <a:pt x="530" y="164"/>
                </a:lnTo>
                <a:lnTo>
                  <a:pt x="521" y="190"/>
                </a:lnTo>
                <a:lnTo>
                  <a:pt x="507" y="214"/>
                </a:lnTo>
                <a:lnTo>
                  <a:pt x="488" y="234"/>
                </a:lnTo>
                <a:lnTo>
                  <a:pt x="500" y="234"/>
                </a:lnTo>
                <a:lnTo>
                  <a:pt x="521" y="238"/>
                </a:lnTo>
                <a:lnTo>
                  <a:pt x="540" y="248"/>
                </a:lnTo>
                <a:lnTo>
                  <a:pt x="554" y="262"/>
                </a:lnTo>
                <a:lnTo>
                  <a:pt x="564" y="280"/>
                </a:lnTo>
                <a:lnTo>
                  <a:pt x="567" y="301"/>
                </a:lnTo>
                <a:lnTo>
                  <a:pt x="567" y="360"/>
                </a:lnTo>
                <a:lnTo>
                  <a:pt x="710" y="303"/>
                </a:lnTo>
                <a:lnTo>
                  <a:pt x="710" y="304"/>
                </a:lnTo>
                <a:lnTo>
                  <a:pt x="714" y="301"/>
                </a:lnTo>
                <a:lnTo>
                  <a:pt x="718" y="301"/>
                </a:lnTo>
                <a:lnTo>
                  <a:pt x="723" y="303"/>
                </a:lnTo>
                <a:lnTo>
                  <a:pt x="727" y="305"/>
                </a:lnTo>
                <a:lnTo>
                  <a:pt x="731" y="308"/>
                </a:lnTo>
                <a:lnTo>
                  <a:pt x="733" y="313"/>
                </a:lnTo>
                <a:lnTo>
                  <a:pt x="735" y="318"/>
                </a:lnTo>
                <a:lnTo>
                  <a:pt x="735" y="585"/>
                </a:lnTo>
                <a:lnTo>
                  <a:pt x="733" y="591"/>
                </a:lnTo>
                <a:lnTo>
                  <a:pt x="731" y="594"/>
                </a:lnTo>
                <a:lnTo>
                  <a:pt x="727" y="598"/>
                </a:lnTo>
                <a:lnTo>
                  <a:pt x="723" y="601"/>
                </a:lnTo>
                <a:lnTo>
                  <a:pt x="718" y="602"/>
                </a:lnTo>
                <a:lnTo>
                  <a:pt x="714" y="601"/>
                </a:lnTo>
                <a:lnTo>
                  <a:pt x="710" y="600"/>
                </a:lnTo>
                <a:lnTo>
                  <a:pt x="710" y="600"/>
                </a:lnTo>
                <a:lnTo>
                  <a:pt x="567" y="543"/>
                </a:lnTo>
                <a:lnTo>
                  <a:pt x="567" y="602"/>
                </a:lnTo>
                <a:lnTo>
                  <a:pt x="564" y="623"/>
                </a:lnTo>
                <a:lnTo>
                  <a:pt x="554" y="642"/>
                </a:lnTo>
                <a:lnTo>
                  <a:pt x="540" y="656"/>
                </a:lnTo>
                <a:lnTo>
                  <a:pt x="521" y="665"/>
                </a:lnTo>
                <a:lnTo>
                  <a:pt x="500" y="669"/>
                </a:lnTo>
                <a:lnTo>
                  <a:pt x="67" y="669"/>
                </a:lnTo>
                <a:lnTo>
                  <a:pt x="44" y="665"/>
                </a:lnTo>
                <a:lnTo>
                  <a:pt x="26" y="656"/>
                </a:lnTo>
                <a:lnTo>
                  <a:pt x="12" y="642"/>
                </a:lnTo>
                <a:lnTo>
                  <a:pt x="2" y="623"/>
                </a:lnTo>
                <a:lnTo>
                  <a:pt x="0" y="602"/>
                </a:lnTo>
                <a:lnTo>
                  <a:pt x="0" y="301"/>
                </a:lnTo>
                <a:lnTo>
                  <a:pt x="2" y="280"/>
                </a:lnTo>
                <a:lnTo>
                  <a:pt x="12" y="262"/>
                </a:lnTo>
                <a:lnTo>
                  <a:pt x="26" y="248"/>
                </a:lnTo>
                <a:lnTo>
                  <a:pt x="44" y="238"/>
                </a:lnTo>
                <a:lnTo>
                  <a:pt x="67" y="234"/>
                </a:lnTo>
                <a:lnTo>
                  <a:pt x="78" y="234"/>
                </a:lnTo>
                <a:lnTo>
                  <a:pt x="59" y="214"/>
                </a:lnTo>
                <a:lnTo>
                  <a:pt x="44" y="190"/>
                </a:lnTo>
                <a:lnTo>
                  <a:pt x="35" y="164"/>
                </a:lnTo>
                <a:lnTo>
                  <a:pt x="32" y="135"/>
                </a:lnTo>
                <a:lnTo>
                  <a:pt x="36" y="104"/>
                </a:lnTo>
                <a:lnTo>
                  <a:pt x="46" y="76"/>
                </a:lnTo>
                <a:lnTo>
                  <a:pt x="61" y="51"/>
                </a:lnTo>
                <a:lnTo>
                  <a:pt x="82" y="30"/>
                </a:lnTo>
                <a:lnTo>
                  <a:pt x="107" y="15"/>
                </a:lnTo>
                <a:lnTo>
                  <a:pt x="136" y="4"/>
                </a:lnTo>
                <a:lnTo>
                  <a:pt x="16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33" name="Freeform 1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025898" y="7207146"/>
            <a:ext cx="241961" cy="442890"/>
          </a:xfrm>
          <a:custGeom>
            <a:avLst/>
            <a:gdLst>
              <a:gd name="T0" fmla="*/ 205 w 401"/>
              <a:gd name="T1" fmla="*/ 652 h 734"/>
              <a:gd name="T2" fmla="*/ 215 w 401"/>
              <a:gd name="T3" fmla="*/ 657 h 734"/>
              <a:gd name="T4" fmla="*/ 217 w 401"/>
              <a:gd name="T5" fmla="*/ 668 h 734"/>
              <a:gd name="T6" fmla="*/ 215 w 401"/>
              <a:gd name="T7" fmla="*/ 677 h 734"/>
              <a:gd name="T8" fmla="*/ 205 w 401"/>
              <a:gd name="T9" fmla="*/ 683 h 734"/>
              <a:gd name="T10" fmla="*/ 195 w 401"/>
              <a:gd name="T11" fmla="*/ 683 h 734"/>
              <a:gd name="T12" fmla="*/ 187 w 401"/>
              <a:gd name="T13" fmla="*/ 677 h 734"/>
              <a:gd name="T14" fmla="*/ 185 w 401"/>
              <a:gd name="T15" fmla="*/ 668 h 734"/>
              <a:gd name="T16" fmla="*/ 187 w 401"/>
              <a:gd name="T17" fmla="*/ 657 h 734"/>
              <a:gd name="T18" fmla="*/ 195 w 401"/>
              <a:gd name="T19" fmla="*/ 652 h 734"/>
              <a:gd name="T20" fmla="*/ 34 w 401"/>
              <a:gd name="T21" fmla="*/ 633 h 734"/>
              <a:gd name="T22" fmla="*/ 36 w 401"/>
              <a:gd name="T23" fmla="*/ 681 h 734"/>
              <a:gd name="T24" fmla="*/ 53 w 401"/>
              <a:gd name="T25" fmla="*/ 698 h 734"/>
              <a:gd name="T26" fmla="*/ 334 w 401"/>
              <a:gd name="T27" fmla="*/ 700 h 734"/>
              <a:gd name="T28" fmla="*/ 357 w 401"/>
              <a:gd name="T29" fmla="*/ 691 h 734"/>
              <a:gd name="T30" fmla="*/ 368 w 401"/>
              <a:gd name="T31" fmla="*/ 668 h 734"/>
              <a:gd name="T32" fmla="*/ 34 w 401"/>
              <a:gd name="T33" fmla="*/ 633 h 734"/>
              <a:gd name="T34" fmla="*/ 34 w 401"/>
              <a:gd name="T35" fmla="*/ 601 h 734"/>
              <a:gd name="T36" fmla="*/ 368 w 401"/>
              <a:gd name="T37" fmla="*/ 133 h 734"/>
              <a:gd name="T38" fmla="*/ 185 w 401"/>
              <a:gd name="T39" fmla="*/ 50 h 734"/>
              <a:gd name="T40" fmla="*/ 223 w 401"/>
              <a:gd name="T41" fmla="*/ 50 h 734"/>
              <a:gd name="T42" fmla="*/ 230 w 401"/>
              <a:gd name="T43" fmla="*/ 56 h 734"/>
              <a:gd name="T44" fmla="*/ 234 w 401"/>
              <a:gd name="T45" fmla="*/ 67 h 734"/>
              <a:gd name="T46" fmla="*/ 230 w 401"/>
              <a:gd name="T47" fmla="*/ 76 h 734"/>
              <a:gd name="T48" fmla="*/ 223 w 401"/>
              <a:gd name="T49" fmla="*/ 82 h 734"/>
              <a:gd name="T50" fmla="*/ 185 w 401"/>
              <a:gd name="T51" fmla="*/ 82 h 734"/>
              <a:gd name="T52" fmla="*/ 174 w 401"/>
              <a:gd name="T53" fmla="*/ 80 h 734"/>
              <a:gd name="T54" fmla="*/ 167 w 401"/>
              <a:gd name="T55" fmla="*/ 72 h 734"/>
              <a:gd name="T56" fmla="*/ 167 w 401"/>
              <a:gd name="T57" fmla="*/ 61 h 734"/>
              <a:gd name="T58" fmla="*/ 174 w 401"/>
              <a:gd name="T59" fmla="*/ 52 h 734"/>
              <a:gd name="T60" fmla="*/ 185 w 401"/>
              <a:gd name="T61" fmla="*/ 50 h 734"/>
              <a:gd name="T62" fmla="*/ 53 w 401"/>
              <a:gd name="T63" fmla="*/ 35 h 734"/>
              <a:gd name="T64" fmla="*/ 36 w 401"/>
              <a:gd name="T65" fmla="*/ 54 h 734"/>
              <a:gd name="T66" fmla="*/ 34 w 401"/>
              <a:gd name="T67" fmla="*/ 99 h 734"/>
              <a:gd name="T68" fmla="*/ 368 w 401"/>
              <a:gd name="T69" fmla="*/ 67 h 734"/>
              <a:gd name="T70" fmla="*/ 357 w 401"/>
              <a:gd name="T71" fmla="*/ 43 h 734"/>
              <a:gd name="T72" fmla="*/ 334 w 401"/>
              <a:gd name="T73" fmla="*/ 33 h 734"/>
              <a:gd name="T74" fmla="*/ 67 w 401"/>
              <a:gd name="T75" fmla="*/ 0 h 734"/>
              <a:gd name="T76" fmla="*/ 355 w 401"/>
              <a:gd name="T77" fmla="*/ 3 h 734"/>
              <a:gd name="T78" fmla="*/ 389 w 401"/>
              <a:gd name="T79" fmla="*/ 26 h 734"/>
              <a:gd name="T80" fmla="*/ 401 w 401"/>
              <a:gd name="T81" fmla="*/ 67 h 734"/>
              <a:gd name="T82" fmla="*/ 398 w 401"/>
              <a:gd name="T83" fmla="*/ 688 h 734"/>
              <a:gd name="T84" fmla="*/ 373 w 401"/>
              <a:gd name="T85" fmla="*/ 721 h 734"/>
              <a:gd name="T86" fmla="*/ 334 w 401"/>
              <a:gd name="T87" fmla="*/ 734 h 734"/>
              <a:gd name="T88" fmla="*/ 46 w 401"/>
              <a:gd name="T89" fmla="*/ 730 h 734"/>
              <a:gd name="T90" fmla="*/ 13 w 401"/>
              <a:gd name="T91" fmla="*/ 707 h 734"/>
              <a:gd name="T92" fmla="*/ 0 w 401"/>
              <a:gd name="T93" fmla="*/ 668 h 734"/>
              <a:gd name="T94" fmla="*/ 4 w 401"/>
              <a:gd name="T95" fmla="*/ 44 h 734"/>
              <a:gd name="T96" fmla="*/ 27 w 401"/>
              <a:gd name="T97" fmla="*/ 12 h 734"/>
              <a:gd name="T98" fmla="*/ 67 w 401"/>
              <a:gd name="T99" fmla="*/ 0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01" h="734">
                <a:moveTo>
                  <a:pt x="200" y="651"/>
                </a:moveTo>
                <a:lnTo>
                  <a:pt x="205" y="652"/>
                </a:lnTo>
                <a:lnTo>
                  <a:pt x="211" y="653"/>
                </a:lnTo>
                <a:lnTo>
                  <a:pt x="215" y="657"/>
                </a:lnTo>
                <a:lnTo>
                  <a:pt x="216" y="662"/>
                </a:lnTo>
                <a:lnTo>
                  <a:pt x="217" y="668"/>
                </a:lnTo>
                <a:lnTo>
                  <a:pt x="216" y="673"/>
                </a:lnTo>
                <a:lnTo>
                  <a:pt x="215" y="677"/>
                </a:lnTo>
                <a:lnTo>
                  <a:pt x="211" y="681"/>
                </a:lnTo>
                <a:lnTo>
                  <a:pt x="205" y="683"/>
                </a:lnTo>
                <a:lnTo>
                  <a:pt x="200" y="683"/>
                </a:lnTo>
                <a:lnTo>
                  <a:pt x="195" y="683"/>
                </a:lnTo>
                <a:lnTo>
                  <a:pt x="191" y="681"/>
                </a:lnTo>
                <a:lnTo>
                  <a:pt x="187" y="677"/>
                </a:lnTo>
                <a:lnTo>
                  <a:pt x="185" y="673"/>
                </a:lnTo>
                <a:lnTo>
                  <a:pt x="185" y="668"/>
                </a:lnTo>
                <a:lnTo>
                  <a:pt x="185" y="662"/>
                </a:lnTo>
                <a:lnTo>
                  <a:pt x="187" y="657"/>
                </a:lnTo>
                <a:lnTo>
                  <a:pt x="191" y="653"/>
                </a:lnTo>
                <a:lnTo>
                  <a:pt x="195" y="652"/>
                </a:lnTo>
                <a:lnTo>
                  <a:pt x="200" y="651"/>
                </a:lnTo>
                <a:close/>
                <a:moveTo>
                  <a:pt x="34" y="633"/>
                </a:moveTo>
                <a:lnTo>
                  <a:pt x="34" y="668"/>
                </a:lnTo>
                <a:lnTo>
                  <a:pt x="36" y="681"/>
                </a:lnTo>
                <a:lnTo>
                  <a:pt x="43" y="691"/>
                </a:lnTo>
                <a:lnTo>
                  <a:pt x="53" y="698"/>
                </a:lnTo>
                <a:lnTo>
                  <a:pt x="67" y="700"/>
                </a:lnTo>
                <a:lnTo>
                  <a:pt x="334" y="700"/>
                </a:lnTo>
                <a:lnTo>
                  <a:pt x="347" y="698"/>
                </a:lnTo>
                <a:lnTo>
                  <a:pt x="357" y="691"/>
                </a:lnTo>
                <a:lnTo>
                  <a:pt x="365" y="681"/>
                </a:lnTo>
                <a:lnTo>
                  <a:pt x="368" y="668"/>
                </a:lnTo>
                <a:lnTo>
                  <a:pt x="368" y="633"/>
                </a:lnTo>
                <a:lnTo>
                  <a:pt x="34" y="633"/>
                </a:lnTo>
                <a:close/>
                <a:moveTo>
                  <a:pt x="34" y="133"/>
                </a:moveTo>
                <a:lnTo>
                  <a:pt x="34" y="601"/>
                </a:lnTo>
                <a:lnTo>
                  <a:pt x="368" y="601"/>
                </a:lnTo>
                <a:lnTo>
                  <a:pt x="368" y="133"/>
                </a:lnTo>
                <a:lnTo>
                  <a:pt x="34" y="133"/>
                </a:lnTo>
                <a:close/>
                <a:moveTo>
                  <a:pt x="185" y="50"/>
                </a:moveTo>
                <a:lnTo>
                  <a:pt x="217" y="50"/>
                </a:lnTo>
                <a:lnTo>
                  <a:pt x="223" y="50"/>
                </a:lnTo>
                <a:lnTo>
                  <a:pt x="228" y="52"/>
                </a:lnTo>
                <a:lnTo>
                  <a:pt x="230" y="56"/>
                </a:lnTo>
                <a:lnTo>
                  <a:pt x="233" y="61"/>
                </a:lnTo>
                <a:lnTo>
                  <a:pt x="234" y="67"/>
                </a:lnTo>
                <a:lnTo>
                  <a:pt x="233" y="72"/>
                </a:lnTo>
                <a:lnTo>
                  <a:pt x="230" y="76"/>
                </a:lnTo>
                <a:lnTo>
                  <a:pt x="228" y="80"/>
                </a:lnTo>
                <a:lnTo>
                  <a:pt x="223" y="82"/>
                </a:lnTo>
                <a:lnTo>
                  <a:pt x="217" y="82"/>
                </a:lnTo>
                <a:lnTo>
                  <a:pt x="185" y="82"/>
                </a:lnTo>
                <a:lnTo>
                  <a:pt x="179" y="82"/>
                </a:lnTo>
                <a:lnTo>
                  <a:pt x="174" y="80"/>
                </a:lnTo>
                <a:lnTo>
                  <a:pt x="170" y="76"/>
                </a:lnTo>
                <a:lnTo>
                  <a:pt x="167" y="72"/>
                </a:lnTo>
                <a:lnTo>
                  <a:pt x="167" y="67"/>
                </a:lnTo>
                <a:lnTo>
                  <a:pt x="167" y="61"/>
                </a:lnTo>
                <a:lnTo>
                  <a:pt x="170" y="56"/>
                </a:lnTo>
                <a:lnTo>
                  <a:pt x="174" y="52"/>
                </a:lnTo>
                <a:lnTo>
                  <a:pt x="179" y="50"/>
                </a:lnTo>
                <a:lnTo>
                  <a:pt x="185" y="50"/>
                </a:lnTo>
                <a:close/>
                <a:moveTo>
                  <a:pt x="67" y="33"/>
                </a:moveTo>
                <a:lnTo>
                  <a:pt x="53" y="35"/>
                </a:lnTo>
                <a:lnTo>
                  <a:pt x="43" y="43"/>
                </a:lnTo>
                <a:lnTo>
                  <a:pt x="36" y="54"/>
                </a:lnTo>
                <a:lnTo>
                  <a:pt x="34" y="67"/>
                </a:lnTo>
                <a:lnTo>
                  <a:pt x="34" y="99"/>
                </a:lnTo>
                <a:lnTo>
                  <a:pt x="368" y="99"/>
                </a:lnTo>
                <a:lnTo>
                  <a:pt x="368" y="67"/>
                </a:lnTo>
                <a:lnTo>
                  <a:pt x="365" y="54"/>
                </a:lnTo>
                <a:lnTo>
                  <a:pt x="357" y="43"/>
                </a:lnTo>
                <a:lnTo>
                  <a:pt x="347" y="35"/>
                </a:lnTo>
                <a:lnTo>
                  <a:pt x="334" y="33"/>
                </a:lnTo>
                <a:lnTo>
                  <a:pt x="67" y="33"/>
                </a:lnTo>
                <a:close/>
                <a:moveTo>
                  <a:pt x="67" y="0"/>
                </a:moveTo>
                <a:lnTo>
                  <a:pt x="334" y="0"/>
                </a:lnTo>
                <a:lnTo>
                  <a:pt x="355" y="3"/>
                </a:lnTo>
                <a:lnTo>
                  <a:pt x="373" y="12"/>
                </a:lnTo>
                <a:lnTo>
                  <a:pt x="389" y="26"/>
                </a:lnTo>
                <a:lnTo>
                  <a:pt x="398" y="44"/>
                </a:lnTo>
                <a:lnTo>
                  <a:pt x="401" y="67"/>
                </a:lnTo>
                <a:lnTo>
                  <a:pt x="401" y="668"/>
                </a:lnTo>
                <a:lnTo>
                  <a:pt x="398" y="688"/>
                </a:lnTo>
                <a:lnTo>
                  <a:pt x="389" y="707"/>
                </a:lnTo>
                <a:lnTo>
                  <a:pt x="373" y="721"/>
                </a:lnTo>
                <a:lnTo>
                  <a:pt x="355" y="730"/>
                </a:lnTo>
                <a:lnTo>
                  <a:pt x="334" y="734"/>
                </a:lnTo>
                <a:lnTo>
                  <a:pt x="67" y="734"/>
                </a:lnTo>
                <a:lnTo>
                  <a:pt x="46" y="730"/>
                </a:lnTo>
                <a:lnTo>
                  <a:pt x="27" y="721"/>
                </a:lnTo>
                <a:lnTo>
                  <a:pt x="13" y="707"/>
                </a:lnTo>
                <a:lnTo>
                  <a:pt x="4" y="688"/>
                </a:lnTo>
                <a:lnTo>
                  <a:pt x="0" y="668"/>
                </a:lnTo>
                <a:lnTo>
                  <a:pt x="0" y="67"/>
                </a:lnTo>
                <a:lnTo>
                  <a:pt x="4" y="44"/>
                </a:lnTo>
                <a:lnTo>
                  <a:pt x="13" y="26"/>
                </a:lnTo>
                <a:lnTo>
                  <a:pt x="27" y="12"/>
                </a:lnTo>
                <a:lnTo>
                  <a:pt x="46" y="3"/>
                </a:lnTo>
                <a:lnTo>
                  <a:pt x="6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34" name="Freeform 1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687432" y="7207146"/>
            <a:ext cx="322815" cy="442890"/>
          </a:xfrm>
          <a:custGeom>
            <a:avLst/>
            <a:gdLst>
              <a:gd name="T0" fmla="*/ 273 w 535"/>
              <a:gd name="T1" fmla="*/ 652 h 734"/>
              <a:gd name="T2" fmla="*/ 281 w 535"/>
              <a:gd name="T3" fmla="*/ 657 h 734"/>
              <a:gd name="T4" fmla="*/ 283 w 535"/>
              <a:gd name="T5" fmla="*/ 668 h 734"/>
              <a:gd name="T6" fmla="*/ 281 w 535"/>
              <a:gd name="T7" fmla="*/ 677 h 734"/>
              <a:gd name="T8" fmla="*/ 273 w 535"/>
              <a:gd name="T9" fmla="*/ 683 h 734"/>
              <a:gd name="T10" fmla="*/ 263 w 535"/>
              <a:gd name="T11" fmla="*/ 683 h 734"/>
              <a:gd name="T12" fmla="*/ 253 w 535"/>
              <a:gd name="T13" fmla="*/ 677 h 734"/>
              <a:gd name="T14" fmla="*/ 251 w 535"/>
              <a:gd name="T15" fmla="*/ 668 h 734"/>
              <a:gd name="T16" fmla="*/ 253 w 535"/>
              <a:gd name="T17" fmla="*/ 657 h 734"/>
              <a:gd name="T18" fmla="*/ 263 w 535"/>
              <a:gd name="T19" fmla="*/ 652 h 734"/>
              <a:gd name="T20" fmla="*/ 100 w 535"/>
              <a:gd name="T21" fmla="*/ 133 h 734"/>
              <a:gd name="T22" fmla="*/ 434 w 535"/>
              <a:gd name="T23" fmla="*/ 601 h 734"/>
              <a:gd name="T24" fmla="*/ 100 w 535"/>
              <a:gd name="T25" fmla="*/ 133 h 734"/>
              <a:gd name="T26" fmla="*/ 468 w 535"/>
              <a:gd name="T27" fmla="*/ 99 h 734"/>
              <a:gd name="T28" fmla="*/ 67 w 535"/>
              <a:gd name="T29" fmla="*/ 633 h 734"/>
              <a:gd name="T30" fmla="*/ 251 w 535"/>
              <a:gd name="T31" fmla="*/ 50 h 734"/>
              <a:gd name="T32" fmla="*/ 289 w 535"/>
              <a:gd name="T33" fmla="*/ 50 h 734"/>
              <a:gd name="T34" fmla="*/ 298 w 535"/>
              <a:gd name="T35" fmla="*/ 56 h 734"/>
              <a:gd name="T36" fmla="*/ 301 w 535"/>
              <a:gd name="T37" fmla="*/ 67 h 734"/>
              <a:gd name="T38" fmla="*/ 298 w 535"/>
              <a:gd name="T39" fmla="*/ 76 h 734"/>
              <a:gd name="T40" fmla="*/ 289 w 535"/>
              <a:gd name="T41" fmla="*/ 82 h 734"/>
              <a:gd name="T42" fmla="*/ 251 w 535"/>
              <a:gd name="T43" fmla="*/ 82 h 734"/>
              <a:gd name="T44" fmla="*/ 240 w 535"/>
              <a:gd name="T45" fmla="*/ 80 h 734"/>
              <a:gd name="T46" fmla="*/ 235 w 535"/>
              <a:gd name="T47" fmla="*/ 72 h 734"/>
              <a:gd name="T48" fmla="*/ 235 w 535"/>
              <a:gd name="T49" fmla="*/ 61 h 734"/>
              <a:gd name="T50" fmla="*/ 240 w 535"/>
              <a:gd name="T51" fmla="*/ 52 h 734"/>
              <a:gd name="T52" fmla="*/ 251 w 535"/>
              <a:gd name="T53" fmla="*/ 50 h 734"/>
              <a:gd name="T54" fmla="*/ 54 w 535"/>
              <a:gd name="T55" fmla="*/ 35 h 734"/>
              <a:gd name="T56" fmla="*/ 36 w 535"/>
              <a:gd name="T57" fmla="*/ 54 h 734"/>
              <a:gd name="T58" fmla="*/ 33 w 535"/>
              <a:gd name="T59" fmla="*/ 668 h 734"/>
              <a:gd name="T60" fmla="*/ 44 w 535"/>
              <a:gd name="T61" fmla="*/ 691 h 734"/>
              <a:gd name="T62" fmla="*/ 67 w 535"/>
              <a:gd name="T63" fmla="*/ 700 h 734"/>
              <a:gd name="T64" fmla="*/ 481 w 535"/>
              <a:gd name="T65" fmla="*/ 698 h 734"/>
              <a:gd name="T66" fmla="*/ 498 w 535"/>
              <a:gd name="T67" fmla="*/ 681 h 734"/>
              <a:gd name="T68" fmla="*/ 501 w 535"/>
              <a:gd name="T69" fmla="*/ 67 h 734"/>
              <a:gd name="T70" fmla="*/ 492 w 535"/>
              <a:gd name="T71" fmla="*/ 43 h 734"/>
              <a:gd name="T72" fmla="*/ 468 w 535"/>
              <a:gd name="T73" fmla="*/ 33 h 734"/>
              <a:gd name="T74" fmla="*/ 67 w 535"/>
              <a:gd name="T75" fmla="*/ 0 h 734"/>
              <a:gd name="T76" fmla="*/ 489 w 535"/>
              <a:gd name="T77" fmla="*/ 3 h 734"/>
              <a:gd name="T78" fmla="*/ 522 w 535"/>
              <a:gd name="T79" fmla="*/ 26 h 734"/>
              <a:gd name="T80" fmla="*/ 535 w 535"/>
              <a:gd name="T81" fmla="*/ 67 h 734"/>
              <a:gd name="T82" fmla="*/ 531 w 535"/>
              <a:gd name="T83" fmla="*/ 688 h 734"/>
              <a:gd name="T84" fmla="*/ 508 w 535"/>
              <a:gd name="T85" fmla="*/ 721 h 734"/>
              <a:gd name="T86" fmla="*/ 468 w 535"/>
              <a:gd name="T87" fmla="*/ 734 h 734"/>
              <a:gd name="T88" fmla="*/ 45 w 535"/>
              <a:gd name="T89" fmla="*/ 730 h 734"/>
              <a:gd name="T90" fmla="*/ 12 w 535"/>
              <a:gd name="T91" fmla="*/ 707 h 734"/>
              <a:gd name="T92" fmla="*/ 0 w 535"/>
              <a:gd name="T93" fmla="*/ 668 h 734"/>
              <a:gd name="T94" fmla="*/ 3 w 535"/>
              <a:gd name="T95" fmla="*/ 44 h 734"/>
              <a:gd name="T96" fmla="*/ 27 w 535"/>
              <a:gd name="T97" fmla="*/ 12 h 734"/>
              <a:gd name="T98" fmla="*/ 67 w 535"/>
              <a:gd name="T99" fmla="*/ 0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35" h="734">
                <a:moveTo>
                  <a:pt x="268" y="651"/>
                </a:moveTo>
                <a:lnTo>
                  <a:pt x="273" y="652"/>
                </a:lnTo>
                <a:lnTo>
                  <a:pt x="277" y="653"/>
                </a:lnTo>
                <a:lnTo>
                  <a:pt x="281" y="657"/>
                </a:lnTo>
                <a:lnTo>
                  <a:pt x="283" y="662"/>
                </a:lnTo>
                <a:lnTo>
                  <a:pt x="283" y="668"/>
                </a:lnTo>
                <a:lnTo>
                  <a:pt x="283" y="673"/>
                </a:lnTo>
                <a:lnTo>
                  <a:pt x="281" y="677"/>
                </a:lnTo>
                <a:lnTo>
                  <a:pt x="277" y="681"/>
                </a:lnTo>
                <a:lnTo>
                  <a:pt x="273" y="683"/>
                </a:lnTo>
                <a:lnTo>
                  <a:pt x="268" y="683"/>
                </a:lnTo>
                <a:lnTo>
                  <a:pt x="263" y="683"/>
                </a:lnTo>
                <a:lnTo>
                  <a:pt x="257" y="681"/>
                </a:lnTo>
                <a:lnTo>
                  <a:pt x="253" y="677"/>
                </a:lnTo>
                <a:lnTo>
                  <a:pt x="252" y="673"/>
                </a:lnTo>
                <a:lnTo>
                  <a:pt x="251" y="668"/>
                </a:lnTo>
                <a:lnTo>
                  <a:pt x="252" y="662"/>
                </a:lnTo>
                <a:lnTo>
                  <a:pt x="253" y="657"/>
                </a:lnTo>
                <a:lnTo>
                  <a:pt x="257" y="653"/>
                </a:lnTo>
                <a:lnTo>
                  <a:pt x="263" y="652"/>
                </a:lnTo>
                <a:lnTo>
                  <a:pt x="268" y="651"/>
                </a:lnTo>
                <a:close/>
                <a:moveTo>
                  <a:pt x="100" y="133"/>
                </a:moveTo>
                <a:lnTo>
                  <a:pt x="100" y="601"/>
                </a:lnTo>
                <a:lnTo>
                  <a:pt x="434" y="601"/>
                </a:lnTo>
                <a:lnTo>
                  <a:pt x="434" y="133"/>
                </a:lnTo>
                <a:lnTo>
                  <a:pt x="100" y="133"/>
                </a:lnTo>
                <a:close/>
                <a:moveTo>
                  <a:pt x="67" y="99"/>
                </a:moveTo>
                <a:lnTo>
                  <a:pt x="468" y="99"/>
                </a:lnTo>
                <a:lnTo>
                  <a:pt x="468" y="633"/>
                </a:lnTo>
                <a:lnTo>
                  <a:pt x="67" y="633"/>
                </a:lnTo>
                <a:lnTo>
                  <a:pt x="67" y="99"/>
                </a:lnTo>
                <a:close/>
                <a:moveTo>
                  <a:pt x="251" y="50"/>
                </a:moveTo>
                <a:lnTo>
                  <a:pt x="283" y="50"/>
                </a:lnTo>
                <a:lnTo>
                  <a:pt x="289" y="50"/>
                </a:lnTo>
                <a:lnTo>
                  <a:pt x="294" y="52"/>
                </a:lnTo>
                <a:lnTo>
                  <a:pt x="298" y="56"/>
                </a:lnTo>
                <a:lnTo>
                  <a:pt x="301" y="61"/>
                </a:lnTo>
                <a:lnTo>
                  <a:pt x="301" y="67"/>
                </a:lnTo>
                <a:lnTo>
                  <a:pt x="301" y="72"/>
                </a:lnTo>
                <a:lnTo>
                  <a:pt x="298" y="76"/>
                </a:lnTo>
                <a:lnTo>
                  <a:pt x="294" y="80"/>
                </a:lnTo>
                <a:lnTo>
                  <a:pt x="289" y="82"/>
                </a:lnTo>
                <a:lnTo>
                  <a:pt x="283" y="82"/>
                </a:lnTo>
                <a:lnTo>
                  <a:pt x="251" y="82"/>
                </a:lnTo>
                <a:lnTo>
                  <a:pt x="245" y="82"/>
                </a:lnTo>
                <a:lnTo>
                  <a:pt x="240" y="80"/>
                </a:lnTo>
                <a:lnTo>
                  <a:pt x="238" y="76"/>
                </a:lnTo>
                <a:lnTo>
                  <a:pt x="235" y="72"/>
                </a:lnTo>
                <a:lnTo>
                  <a:pt x="234" y="67"/>
                </a:lnTo>
                <a:lnTo>
                  <a:pt x="235" y="61"/>
                </a:lnTo>
                <a:lnTo>
                  <a:pt x="238" y="56"/>
                </a:lnTo>
                <a:lnTo>
                  <a:pt x="240" y="52"/>
                </a:lnTo>
                <a:lnTo>
                  <a:pt x="245" y="50"/>
                </a:lnTo>
                <a:lnTo>
                  <a:pt x="251" y="50"/>
                </a:lnTo>
                <a:close/>
                <a:moveTo>
                  <a:pt x="67" y="33"/>
                </a:moveTo>
                <a:lnTo>
                  <a:pt x="54" y="35"/>
                </a:lnTo>
                <a:lnTo>
                  <a:pt x="44" y="43"/>
                </a:lnTo>
                <a:lnTo>
                  <a:pt x="36" y="54"/>
                </a:lnTo>
                <a:lnTo>
                  <a:pt x="33" y="67"/>
                </a:lnTo>
                <a:lnTo>
                  <a:pt x="33" y="668"/>
                </a:lnTo>
                <a:lnTo>
                  <a:pt x="36" y="681"/>
                </a:lnTo>
                <a:lnTo>
                  <a:pt x="44" y="691"/>
                </a:lnTo>
                <a:lnTo>
                  <a:pt x="54" y="698"/>
                </a:lnTo>
                <a:lnTo>
                  <a:pt x="67" y="700"/>
                </a:lnTo>
                <a:lnTo>
                  <a:pt x="468" y="700"/>
                </a:lnTo>
                <a:lnTo>
                  <a:pt x="481" y="698"/>
                </a:lnTo>
                <a:lnTo>
                  <a:pt x="492" y="691"/>
                </a:lnTo>
                <a:lnTo>
                  <a:pt x="498" y="681"/>
                </a:lnTo>
                <a:lnTo>
                  <a:pt x="501" y="668"/>
                </a:lnTo>
                <a:lnTo>
                  <a:pt x="501" y="67"/>
                </a:lnTo>
                <a:lnTo>
                  <a:pt x="498" y="54"/>
                </a:lnTo>
                <a:lnTo>
                  <a:pt x="492" y="43"/>
                </a:lnTo>
                <a:lnTo>
                  <a:pt x="481" y="35"/>
                </a:lnTo>
                <a:lnTo>
                  <a:pt x="468" y="33"/>
                </a:lnTo>
                <a:lnTo>
                  <a:pt x="67" y="33"/>
                </a:lnTo>
                <a:close/>
                <a:moveTo>
                  <a:pt x="67" y="0"/>
                </a:moveTo>
                <a:lnTo>
                  <a:pt x="468" y="0"/>
                </a:lnTo>
                <a:lnTo>
                  <a:pt x="489" y="3"/>
                </a:lnTo>
                <a:lnTo>
                  <a:pt x="508" y="12"/>
                </a:lnTo>
                <a:lnTo>
                  <a:pt x="522" y="26"/>
                </a:lnTo>
                <a:lnTo>
                  <a:pt x="531" y="44"/>
                </a:lnTo>
                <a:lnTo>
                  <a:pt x="535" y="67"/>
                </a:lnTo>
                <a:lnTo>
                  <a:pt x="535" y="668"/>
                </a:lnTo>
                <a:lnTo>
                  <a:pt x="531" y="688"/>
                </a:lnTo>
                <a:lnTo>
                  <a:pt x="522" y="707"/>
                </a:lnTo>
                <a:lnTo>
                  <a:pt x="508" y="721"/>
                </a:lnTo>
                <a:lnTo>
                  <a:pt x="489" y="730"/>
                </a:lnTo>
                <a:lnTo>
                  <a:pt x="468" y="734"/>
                </a:lnTo>
                <a:lnTo>
                  <a:pt x="67" y="734"/>
                </a:lnTo>
                <a:lnTo>
                  <a:pt x="45" y="730"/>
                </a:lnTo>
                <a:lnTo>
                  <a:pt x="27" y="721"/>
                </a:lnTo>
                <a:lnTo>
                  <a:pt x="12" y="707"/>
                </a:lnTo>
                <a:lnTo>
                  <a:pt x="3" y="688"/>
                </a:lnTo>
                <a:lnTo>
                  <a:pt x="0" y="668"/>
                </a:lnTo>
                <a:lnTo>
                  <a:pt x="0" y="67"/>
                </a:lnTo>
                <a:lnTo>
                  <a:pt x="3" y="44"/>
                </a:lnTo>
                <a:lnTo>
                  <a:pt x="12" y="26"/>
                </a:lnTo>
                <a:lnTo>
                  <a:pt x="27" y="12"/>
                </a:lnTo>
                <a:lnTo>
                  <a:pt x="45" y="3"/>
                </a:lnTo>
                <a:lnTo>
                  <a:pt x="6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35" name="Freeform 1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429822" y="7267485"/>
            <a:ext cx="444098" cy="322212"/>
          </a:xfrm>
          <a:custGeom>
            <a:avLst/>
            <a:gdLst>
              <a:gd name="T0" fmla="*/ 94 w 736"/>
              <a:gd name="T1" fmla="*/ 434 h 534"/>
              <a:gd name="T2" fmla="*/ 48 w 736"/>
              <a:gd name="T3" fmla="*/ 502 h 534"/>
              <a:gd name="T4" fmla="*/ 688 w 736"/>
              <a:gd name="T5" fmla="*/ 502 h 534"/>
              <a:gd name="T6" fmla="*/ 642 w 736"/>
              <a:gd name="T7" fmla="*/ 434 h 534"/>
              <a:gd name="T8" fmla="*/ 639 w 736"/>
              <a:gd name="T9" fmla="*/ 434 h 534"/>
              <a:gd name="T10" fmla="*/ 635 w 736"/>
              <a:gd name="T11" fmla="*/ 435 h 534"/>
              <a:gd name="T12" fmla="*/ 101 w 736"/>
              <a:gd name="T13" fmla="*/ 435 h 534"/>
              <a:gd name="T14" fmla="*/ 97 w 736"/>
              <a:gd name="T15" fmla="*/ 434 h 534"/>
              <a:gd name="T16" fmla="*/ 94 w 736"/>
              <a:gd name="T17" fmla="*/ 434 h 534"/>
              <a:gd name="T18" fmla="*/ 101 w 736"/>
              <a:gd name="T19" fmla="*/ 34 h 534"/>
              <a:gd name="T20" fmla="*/ 101 w 736"/>
              <a:gd name="T21" fmla="*/ 401 h 534"/>
              <a:gd name="T22" fmla="*/ 635 w 736"/>
              <a:gd name="T23" fmla="*/ 401 h 534"/>
              <a:gd name="T24" fmla="*/ 635 w 736"/>
              <a:gd name="T25" fmla="*/ 34 h 534"/>
              <a:gd name="T26" fmla="*/ 101 w 736"/>
              <a:gd name="T27" fmla="*/ 34 h 534"/>
              <a:gd name="T28" fmla="*/ 101 w 736"/>
              <a:gd name="T29" fmla="*/ 0 h 534"/>
              <a:gd name="T30" fmla="*/ 635 w 736"/>
              <a:gd name="T31" fmla="*/ 0 h 534"/>
              <a:gd name="T32" fmla="*/ 648 w 736"/>
              <a:gd name="T33" fmla="*/ 3 h 534"/>
              <a:gd name="T34" fmla="*/ 659 w 736"/>
              <a:gd name="T35" fmla="*/ 11 h 534"/>
              <a:gd name="T36" fmla="*/ 667 w 736"/>
              <a:gd name="T37" fmla="*/ 21 h 534"/>
              <a:gd name="T38" fmla="*/ 669 w 736"/>
              <a:gd name="T39" fmla="*/ 34 h 534"/>
              <a:gd name="T40" fmla="*/ 669 w 736"/>
              <a:gd name="T41" fmla="*/ 401 h 534"/>
              <a:gd name="T42" fmla="*/ 668 w 736"/>
              <a:gd name="T43" fmla="*/ 406 h 534"/>
              <a:gd name="T44" fmla="*/ 667 w 736"/>
              <a:gd name="T45" fmla="*/ 410 h 534"/>
              <a:gd name="T46" fmla="*/ 732 w 736"/>
              <a:gd name="T47" fmla="*/ 508 h 534"/>
              <a:gd name="T48" fmla="*/ 732 w 736"/>
              <a:gd name="T49" fmla="*/ 510 h 534"/>
              <a:gd name="T50" fmla="*/ 735 w 736"/>
              <a:gd name="T51" fmla="*/ 514 h 534"/>
              <a:gd name="T52" fmla="*/ 736 w 736"/>
              <a:gd name="T53" fmla="*/ 517 h 534"/>
              <a:gd name="T54" fmla="*/ 735 w 736"/>
              <a:gd name="T55" fmla="*/ 523 h 534"/>
              <a:gd name="T56" fmla="*/ 732 w 736"/>
              <a:gd name="T57" fmla="*/ 528 h 534"/>
              <a:gd name="T58" fmla="*/ 728 w 736"/>
              <a:gd name="T59" fmla="*/ 532 h 534"/>
              <a:gd name="T60" fmla="*/ 724 w 736"/>
              <a:gd name="T61" fmla="*/ 534 h 534"/>
              <a:gd name="T62" fmla="*/ 719 w 736"/>
              <a:gd name="T63" fmla="*/ 534 h 534"/>
              <a:gd name="T64" fmla="*/ 17 w 736"/>
              <a:gd name="T65" fmla="*/ 534 h 534"/>
              <a:gd name="T66" fmla="*/ 12 w 736"/>
              <a:gd name="T67" fmla="*/ 534 h 534"/>
              <a:gd name="T68" fmla="*/ 8 w 736"/>
              <a:gd name="T69" fmla="*/ 532 h 534"/>
              <a:gd name="T70" fmla="*/ 4 w 736"/>
              <a:gd name="T71" fmla="*/ 528 h 534"/>
              <a:gd name="T72" fmla="*/ 1 w 736"/>
              <a:gd name="T73" fmla="*/ 523 h 534"/>
              <a:gd name="T74" fmla="*/ 0 w 736"/>
              <a:gd name="T75" fmla="*/ 517 h 534"/>
              <a:gd name="T76" fmla="*/ 1 w 736"/>
              <a:gd name="T77" fmla="*/ 514 h 534"/>
              <a:gd name="T78" fmla="*/ 4 w 736"/>
              <a:gd name="T79" fmla="*/ 510 h 534"/>
              <a:gd name="T80" fmla="*/ 4 w 736"/>
              <a:gd name="T81" fmla="*/ 508 h 534"/>
              <a:gd name="T82" fmla="*/ 69 w 736"/>
              <a:gd name="T83" fmla="*/ 410 h 534"/>
              <a:gd name="T84" fmla="*/ 68 w 736"/>
              <a:gd name="T85" fmla="*/ 406 h 534"/>
              <a:gd name="T86" fmla="*/ 67 w 736"/>
              <a:gd name="T87" fmla="*/ 401 h 534"/>
              <a:gd name="T88" fmla="*/ 67 w 736"/>
              <a:gd name="T89" fmla="*/ 34 h 534"/>
              <a:gd name="T90" fmla="*/ 69 w 736"/>
              <a:gd name="T91" fmla="*/ 21 h 534"/>
              <a:gd name="T92" fmla="*/ 77 w 736"/>
              <a:gd name="T93" fmla="*/ 11 h 534"/>
              <a:gd name="T94" fmla="*/ 88 w 736"/>
              <a:gd name="T95" fmla="*/ 3 h 534"/>
              <a:gd name="T96" fmla="*/ 101 w 736"/>
              <a:gd name="T97" fmla="*/ 0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36" h="534">
                <a:moveTo>
                  <a:pt x="94" y="434"/>
                </a:moveTo>
                <a:lnTo>
                  <a:pt x="48" y="502"/>
                </a:lnTo>
                <a:lnTo>
                  <a:pt x="688" y="502"/>
                </a:lnTo>
                <a:lnTo>
                  <a:pt x="642" y="434"/>
                </a:lnTo>
                <a:lnTo>
                  <a:pt x="639" y="434"/>
                </a:lnTo>
                <a:lnTo>
                  <a:pt x="635" y="435"/>
                </a:lnTo>
                <a:lnTo>
                  <a:pt x="101" y="435"/>
                </a:lnTo>
                <a:lnTo>
                  <a:pt x="97" y="434"/>
                </a:lnTo>
                <a:lnTo>
                  <a:pt x="94" y="434"/>
                </a:lnTo>
                <a:close/>
                <a:moveTo>
                  <a:pt x="101" y="34"/>
                </a:moveTo>
                <a:lnTo>
                  <a:pt x="101" y="401"/>
                </a:lnTo>
                <a:lnTo>
                  <a:pt x="635" y="401"/>
                </a:lnTo>
                <a:lnTo>
                  <a:pt x="635" y="34"/>
                </a:lnTo>
                <a:lnTo>
                  <a:pt x="101" y="34"/>
                </a:lnTo>
                <a:close/>
                <a:moveTo>
                  <a:pt x="101" y="0"/>
                </a:moveTo>
                <a:lnTo>
                  <a:pt x="635" y="0"/>
                </a:lnTo>
                <a:lnTo>
                  <a:pt x="648" y="3"/>
                </a:lnTo>
                <a:lnTo>
                  <a:pt x="659" y="11"/>
                </a:lnTo>
                <a:lnTo>
                  <a:pt x="667" y="21"/>
                </a:lnTo>
                <a:lnTo>
                  <a:pt x="669" y="34"/>
                </a:lnTo>
                <a:lnTo>
                  <a:pt x="669" y="401"/>
                </a:lnTo>
                <a:lnTo>
                  <a:pt x="668" y="406"/>
                </a:lnTo>
                <a:lnTo>
                  <a:pt x="667" y="410"/>
                </a:lnTo>
                <a:lnTo>
                  <a:pt x="732" y="508"/>
                </a:lnTo>
                <a:lnTo>
                  <a:pt x="732" y="510"/>
                </a:lnTo>
                <a:lnTo>
                  <a:pt x="735" y="514"/>
                </a:lnTo>
                <a:lnTo>
                  <a:pt x="736" y="517"/>
                </a:lnTo>
                <a:lnTo>
                  <a:pt x="735" y="523"/>
                </a:lnTo>
                <a:lnTo>
                  <a:pt x="732" y="528"/>
                </a:lnTo>
                <a:lnTo>
                  <a:pt x="728" y="532"/>
                </a:lnTo>
                <a:lnTo>
                  <a:pt x="724" y="534"/>
                </a:lnTo>
                <a:lnTo>
                  <a:pt x="719" y="534"/>
                </a:lnTo>
                <a:lnTo>
                  <a:pt x="17" y="534"/>
                </a:lnTo>
                <a:lnTo>
                  <a:pt x="12" y="534"/>
                </a:lnTo>
                <a:lnTo>
                  <a:pt x="8" y="532"/>
                </a:lnTo>
                <a:lnTo>
                  <a:pt x="4" y="528"/>
                </a:lnTo>
                <a:lnTo>
                  <a:pt x="1" y="523"/>
                </a:lnTo>
                <a:lnTo>
                  <a:pt x="0" y="517"/>
                </a:lnTo>
                <a:lnTo>
                  <a:pt x="1" y="514"/>
                </a:lnTo>
                <a:lnTo>
                  <a:pt x="4" y="510"/>
                </a:lnTo>
                <a:lnTo>
                  <a:pt x="4" y="508"/>
                </a:lnTo>
                <a:lnTo>
                  <a:pt x="69" y="410"/>
                </a:lnTo>
                <a:lnTo>
                  <a:pt x="68" y="406"/>
                </a:lnTo>
                <a:lnTo>
                  <a:pt x="67" y="401"/>
                </a:lnTo>
                <a:lnTo>
                  <a:pt x="67" y="34"/>
                </a:lnTo>
                <a:lnTo>
                  <a:pt x="69" y="21"/>
                </a:lnTo>
                <a:lnTo>
                  <a:pt x="77" y="11"/>
                </a:lnTo>
                <a:lnTo>
                  <a:pt x="88" y="3"/>
                </a:lnTo>
                <a:lnTo>
                  <a:pt x="101"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36" name="Freeform 1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293493" y="7207146"/>
            <a:ext cx="443495" cy="442890"/>
          </a:xfrm>
          <a:custGeom>
            <a:avLst/>
            <a:gdLst>
              <a:gd name="T0" fmla="*/ 334 w 735"/>
              <a:gd name="T1" fmla="*/ 700 h 734"/>
              <a:gd name="T2" fmla="*/ 401 w 735"/>
              <a:gd name="T3" fmla="*/ 633 h 734"/>
              <a:gd name="T4" fmla="*/ 33 w 735"/>
              <a:gd name="T5" fmla="*/ 534 h 734"/>
              <a:gd name="T6" fmla="*/ 35 w 735"/>
              <a:gd name="T7" fmla="*/ 580 h 734"/>
              <a:gd name="T8" fmla="*/ 54 w 735"/>
              <a:gd name="T9" fmla="*/ 598 h 734"/>
              <a:gd name="T10" fmla="*/ 668 w 735"/>
              <a:gd name="T11" fmla="*/ 600 h 734"/>
              <a:gd name="T12" fmla="*/ 692 w 735"/>
              <a:gd name="T13" fmla="*/ 590 h 734"/>
              <a:gd name="T14" fmla="*/ 702 w 735"/>
              <a:gd name="T15" fmla="*/ 566 h 734"/>
              <a:gd name="T16" fmla="*/ 33 w 735"/>
              <a:gd name="T17" fmla="*/ 534 h 734"/>
              <a:gd name="T18" fmla="*/ 54 w 735"/>
              <a:gd name="T19" fmla="*/ 35 h 734"/>
              <a:gd name="T20" fmla="*/ 35 w 735"/>
              <a:gd name="T21" fmla="*/ 53 h 734"/>
              <a:gd name="T22" fmla="*/ 33 w 735"/>
              <a:gd name="T23" fmla="*/ 500 h 734"/>
              <a:gd name="T24" fmla="*/ 702 w 735"/>
              <a:gd name="T25" fmla="*/ 66 h 734"/>
              <a:gd name="T26" fmla="*/ 692 w 735"/>
              <a:gd name="T27" fmla="*/ 43 h 734"/>
              <a:gd name="T28" fmla="*/ 668 w 735"/>
              <a:gd name="T29" fmla="*/ 32 h 734"/>
              <a:gd name="T30" fmla="*/ 67 w 735"/>
              <a:gd name="T31" fmla="*/ 0 h 734"/>
              <a:gd name="T32" fmla="*/ 689 w 735"/>
              <a:gd name="T33" fmla="*/ 2 h 734"/>
              <a:gd name="T34" fmla="*/ 722 w 735"/>
              <a:gd name="T35" fmla="*/ 27 h 734"/>
              <a:gd name="T36" fmla="*/ 735 w 735"/>
              <a:gd name="T37" fmla="*/ 66 h 734"/>
              <a:gd name="T38" fmla="*/ 731 w 735"/>
              <a:gd name="T39" fmla="*/ 589 h 734"/>
              <a:gd name="T40" fmla="*/ 707 w 735"/>
              <a:gd name="T41" fmla="*/ 621 h 734"/>
              <a:gd name="T42" fmla="*/ 668 w 735"/>
              <a:gd name="T43" fmla="*/ 633 h 734"/>
              <a:gd name="T44" fmla="*/ 435 w 735"/>
              <a:gd name="T45" fmla="*/ 700 h 734"/>
              <a:gd name="T46" fmla="*/ 490 w 735"/>
              <a:gd name="T47" fmla="*/ 701 h 734"/>
              <a:gd name="T48" fmla="*/ 498 w 735"/>
              <a:gd name="T49" fmla="*/ 708 h 734"/>
              <a:gd name="T50" fmla="*/ 502 w 735"/>
              <a:gd name="T51" fmla="*/ 717 h 734"/>
              <a:gd name="T52" fmla="*/ 498 w 735"/>
              <a:gd name="T53" fmla="*/ 727 h 734"/>
              <a:gd name="T54" fmla="*/ 490 w 735"/>
              <a:gd name="T55" fmla="*/ 733 h 734"/>
              <a:gd name="T56" fmla="*/ 250 w 735"/>
              <a:gd name="T57" fmla="*/ 734 h 734"/>
              <a:gd name="T58" fmla="*/ 241 w 735"/>
              <a:gd name="T59" fmla="*/ 731 h 734"/>
              <a:gd name="T60" fmla="*/ 234 w 735"/>
              <a:gd name="T61" fmla="*/ 722 h 734"/>
              <a:gd name="T62" fmla="*/ 234 w 735"/>
              <a:gd name="T63" fmla="*/ 712 h 734"/>
              <a:gd name="T64" fmla="*/ 241 w 735"/>
              <a:gd name="T65" fmla="*/ 704 h 734"/>
              <a:gd name="T66" fmla="*/ 250 w 735"/>
              <a:gd name="T67" fmla="*/ 700 h 734"/>
              <a:gd name="T68" fmla="*/ 300 w 735"/>
              <a:gd name="T69" fmla="*/ 633 h 734"/>
              <a:gd name="T70" fmla="*/ 46 w 735"/>
              <a:gd name="T71" fmla="*/ 631 h 734"/>
              <a:gd name="T72" fmla="*/ 13 w 735"/>
              <a:gd name="T73" fmla="*/ 607 h 734"/>
              <a:gd name="T74" fmla="*/ 0 w 735"/>
              <a:gd name="T75" fmla="*/ 566 h 734"/>
              <a:gd name="T76" fmla="*/ 4 w 735"/>
              <a:gd name="T77" fmla="*/ 45 h 734"/>
              <a:gd name="T78" fmla="*/ 27 w 735"/>
              <a:gd name="T79" fmla="*/ 13 h 734"/>
              <a:gd name="T80" fmla="*/ 67 w 735"/>
              <a:gd name="T81" fmla="*/ 0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35" h="734">
                <a:moveTo>
                  <a:pt x="334" y="633"/>
                </a:moveTo>
                <a:lnTo>
                  <a:pt x="334" y="700"/>
                </a:lnTo>
                <a:lnTo>
                  <a:pt x="401" y="700"/>
                </a:lnTo>
                <a:lnTo>
                  <a:pt x="401" y="633"/>
                </a:lnTo>
                <a:lnTo>
                  <a:pt x="334" y="633"/>
                </a:lnTo>
                <a:close/>
                <a:moveTo>
                  <a:pt x="33" y="534"/>
                </a:moveTo>
                <a:lnTo>
                  <a:pt x="33" y="566"/>
                </a:lnTo>
                <a:lnTo>
                  <a:pt x="35" y="580"/>
                </a:lnTo>
                <a:lnTo>
                  <a:pt x="43" y="590"/>
                </a:lnTo>
                <a:lnTo>
                  <a:pt x="54" y="598"/>
                </a:lnTo>
                <a:lnTo>
                  <a:pt x="67" y="600"/>
                </a:lnTo>
                <a:lnTo>
                  <a:pt x="668" y="600"/>
                </a:lnTo>
                <a:lnTo>
                  <a:pt x="681" y="598"/>
                </a:lnTo>
                <a:lnTo>
                  <a:pt x="692" y="590"/>
                </a:lnTo>
                <a:lnTo>
                  <a:pt x="699" y="580"/>
                </a:lnTo>
                <a:lnTo>
                  <a:pt x="702" y="566"/>
                </a:lnTo>
                <a:lnTo>
                  <a:pt x="702" y="534"/>
                </a:lnTo>
                <a:lnTo>
                  <a:pt x="33" y="534"/>
                </a:lnTo>
                <a:close/>
                <a:moveTo>
                  <a:pt x="67" y="32"/>
                </a:moveTo>
                <a:lnTo>
                  <a:pt x="54" y="35"/>
                </a:lnTo>
                <a:lnTo>
                  <a:pt x="43" y="43"/>
                </a:lnTo>
                <a:lnTo>
                  <a:pt x="35" y="53"/>
                </a:lnTo>
                <a:lnTo>
                  <a:pt x="33" y="66"/>
                </a:lnTo>
                <a:lnTo>
                  <a:pt x="33" y="500"/>
                </a:lnTo>
                <a:lnTo>
                  <a:pt x="702" y="500"/>
                </a:lnTo>
                <a:lnTo>
                  <a:pt x="702" y="66"/>
                </a:lnTo>
                <a:lnTo>
                  <a:pt x="699" y="53"/>
                </a:lnTo>
                <a:lnTo>
                  <a:pt x="692" y="43"/>
                </a:lnTo>
                <a:lnTo>
                  <a:pt x="681" y="35"/>
                </a:lnTo>
                <a:lnTo>
                  <a:pt x="668" y="32"/>
                </a:lnTo>
                <a:lnTo>
                  <a:pt x="67" y="32"/>
                </a:lnTo>
                <a:close/>
                <a:moveTo>
                  <a:pt x="67" y="0"/>
                </a:moveTo>
                <a:lnTo>
                  <a:pt x="668" y="0"/>
                </a:lnTo>
                <a:lnTo>
                  <a:pt x="689" y="2"/>
                </a:lnTo>
                <a:lnTo>
                  <a:pt x="707" y="13"/>
                </a:lnTo>
                <a:lnTo>
                  <a:pt x="722" y="27"/>
                </a:lnTo>
                <a:lnTo>
                  <a:pt x="731" y="45"/>
                </a:lnTo>
                <a:lnTo>
                  <a:pt x="735" y="66"/>
                </a:lnTo>
                <a:lnTo>
                  <a:pt x="735" y="566"/>
                </a:lnTo>
                <a:lnTo>
                  <a:pt x="731" y="589"/>
                </a:lnTo>
                <a:lnTo>
                  <a:pt x="722" y="607"/>
                </a:lnTo>
                <a:lnTo>
                  <a:pt x="707" y="621"/>
                </a:lnTo>
                <a:lnTo>
                  <a:pt x="689" y="631"/>
                </a:lnTo>
                <a:lnTo>
                  <a:pt x="668" y="633"/>
                </a:lnTo>
                <a:lnTo>
                  <a:pt x="435" y="633"/>
                </a:lnTo>
                <a:lnTo>
                  <a:pt x="435" y="700"/>
                </a:lnTo>
                <a:lnTo>
                  <a:pt x="485" y="700"/>
                </a:lnTo>
                <a:lnTo>
                  <a:pt x="490" y="701"/>
                </a:lnTo>
                <a:lnTo>
                  <a:pt x="494" y="704"/>
                </a:lnTo>
                <a:lnTo>
                  <a:pt x="498" y="708"/>
                </a:lnTo>
                <a:lnTo>
                  <a:pt x="500" y="712"/>
                </a:lnTo>
                <a:lnTo>
                  <a:pt x="502" y="717"/>
                </a:lnTo>
                <a:lnTo>
                  <a:pt x="500" y="722"/>
                </a:lnTo>
                <a:lnTo>
                  <a:pt x="498" y="727"/>
                </a:lnTo>
                <a:lnTo>
                  <a:pt x="494" y="731"/>
                </a:lnTo>
                <a:lnTo>
                  <a:pt x="490" y="733"/>
                </a:lnTo>
                <a:lnTo>
                  <a:pt x="485" y="734"/>
                </a:lnTo>
                <a:lnTo>
                  <a:pt x="250" y="734"/>
                </a:lnTo>
                <a:lnTo>
                  <a:pt x="245" y="733"/>
                </a:lnTo>
                <a:lnTo>
                  <a:pt x="241" y="731"/>
                </a:lnTo>
                <a:lnTo>
                  <a:pt x="237" y="727"/>
                </a:lnTo>
                <a:lnTo>
                  <a:pt x="234" y="722"/>
                </a:lnTo>
                <a:lnTo>
                  <a:pt x="233" y="717"/>
                </a:lnTo>
                <a:lnTo>
                  <a:pt x="234" y="712"/>
                </a:lnTo>
                <a:lnTo>
                  <a:pt x="237" y="708"/>
                </a:lnTo>
                <a:lnTo>
                  <a:pt x="241" y="704"/>
                </a:lnTo>
                <a:lnTo>
                  <a:pt x="245" y="701"/>
                </a:lnTo>
                <a:lnTo>
                  <a:pt x="250" y="700"/>
                </a:lnTo>
                <a:lnTo>
                  <a:pt x="300" y="700"/>
                </a:lnTo>
                <a:lnTo>
                  <a:pt x="300" y="633"/>
                </a:lnTo>
                <a:lnTo>
                  <a:pt x="67" y="633"/>
                </a:lnTo>
                <a:lnTo>
                  <a:pt x="46" y="631"/>
                </a:lnTo>
                <a:lnTo>
                  <a:pt x="27" y="621"/>
                </a:lnTo>
                <a:lnTo>
                  <a:pt x="13" y="607"/>
                </a:lnTo>
                <a:lnTo>
                  <a:pt x="4" y="589"/>
                </a:lnTo>
                <a:lnTo>
                  <a:pt x="0" y="566"/>
                </a:lnTo>
                <a:lnTo>
                  <a:pt x="0" y="66"/>
                </a:lnTo>
                <a:lnTo>
                  <a:pt x="4" y="45"/>
                </a:lnTo>
                <a:lnTo>
                  <a:pt x="13" y="27"/>
                </a:lnTo>
                <a:lnTo>
                  <a:pt x="27" y="13"/>
                </a:lnTo>
                <a:lnTo>
                  <a:pt x="46" y="2"/>
                </a:lnTo>
                <a:lnTo>
                  <a:pt x="6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37" name="Freeform 2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156562" y="7206842"/>
            <a:ext cx="443501" cy="443501"/>
          </a:xfrm>
          <a:custGeom>
            <a:avLst/>
            <a:gdLst>
              <a:gd name="T0" fmla="*/ 404 w 742"/>
              <a:gd name="T1" fmla="*/ 708 h 742"/>
              <a:gd name="T2" fmla="*/ 34 w 742"/>
              <a:gd name="T3" fmla="*/ 539 h 742"/>
              <a:gd name="T4" fmla="*/ 44 w 742"/>
              <a:gd name="T5" fmla="*/ 597 h 742"/>
              <a:gd name="T6" fmla="*/ 675 w 742"/>
              <a:gd name="T7" fmla="*/ 607 h 742"/>
              <a:gd name="T8" fmla="*/ 705 w 742"/>
              <a:gd name="T9" fmla="*/ 586 h 742"/>
              <a:gd name="T10" fmla="*/ 34 w 742"/>
              <a:gd name="T11" fmla="*/ 539 h 742"/>
              <a:gd name="T12" fmla="*/ 449 w 742"/>
              <a:gd name="T13" fmla="*/ 204 h 742"/>
              <a:gd name="T14" fmla="*/ 472 w 742"/>
              <a:gd name="T15" fmla="*/ 269 h 742"/>
              <a:gd name="T16" fmla="*/ 450 w 742"/>
              <a:gd name="T17" fmla="*/ 332 h 742"/>
              <a:gd name="T18" fmla="*/ 466 w 742"/>
              <a:gd name="T19" fmla="*/ 357 h 742"/>
              <a:gd name="T20" fmla="*/ 474 w 742"/>
              <a:gd name="T21" fmla="*/ 371 h 742"/>
              <a:gd name="T22" fmla="*/ 460 w 742"/>
              <a:gd name="T23" fmla="*/ 388 h 742"/>
              <a:gd name="T24" fmla="*/ 385 w 742"/>
              <a:gd name="T25" fmla="*/ 369 h 742"/>
              <a:gd name="T26" fmla="*/ 379 w 742"/>
              <a:gd name="T27" fmla="*/ 367 h 742"/>
              <a:gd name="T28" fmla="*/ 371 w 742"/>
              <a:gd name="T29" fmla="*/ 357 h 742"/>
              <a:gd name="T30" fmla="*/ 371 w 742"/>
              <a:gd name="T31" fmla="*/ 349 h 742"/>
              <a:gd name="T32" fmla="*/ 394 w 742"/>
              <a:gd name="T33" fmla="*/ 272 h 742"/>
              <a:gd name="T34" fmla="*/ 415 w 742"/>
              <a:gd name="T35" fmla="*/ 269 h 742"/>
              <a:gd name="T36" fmla="*/ 422 w 742"/>
              <a:gd name="T37" fmla="*/ 284 h 742"/>
              <a:gd name="T38" fmla="*/ 426 w 742"/>
              <a:gd name="T39" fmla="*/ 307 h 742"/>
              <a:gd name="T40" fmla="*/ 436 w 742"/>
              <a:gd name="T41" fmla="*/ 251 h 742"/>
              <a:gd name="T42" fmla="*/ 402 w 742"/>
              <a:gd name="T43" fmla="*/ 210 h 742"/>
              <a:gd name="T44" fmla="*/ 290 w 742"/>
              <a:gd name="T45" fmla="*/ 151 h 742"/>
              <a:gd name="T46" fmla="*/ 361 w 742"/>
              <a:gd name="T47" fmla="*/ 171 h 742"/>
              <a:gd name="T48" fmla="*/ 370 w 742"/>
              <a:gd name="T49" fmla="*/ 179 h 742"/>
              <a:gd name="T50" fmla="*/ 371 w 742"/>
              <a:gd name="T51" fmla="*/ 191 h 742"/>
              <a:gd name="T52" fmla="*/ 349 w 742"/>
              <a:gd name="T53" fmla="*/ 268 h 742"/>
              <a:gd name="T54" fmla="*/ 328 w 742"/>
              <a:gd name="T55" fmla="*/ 271 h 742"/>
              <a:gd name="T56" fmla="*/ 320 w 742"/>
              <a:gd name="T57" fmla="*/ 256 h 742"/>
              <a:gd name="T58" fmla="*/ 316 w 742"/>
              <a:gd name="T59" fmla="*/ 231 h 742"/>
              <a:gd name="T60" fmla="*/ 306 w 742"/>
              <a:gd name="T61" fmla="*/ 289 h 742"/>
              <a:gd name="T62" fmla="*/ 341 w 742"/>
              <a:gd name="T63" fmla="*/ 330 h 742"/>
              <a:gd name="T64" fmla="*/ 294 w 742"/>
              <a:gd name="T65" fmla="*/ 336 h 742"/>
              <a:gd name="T66" fmla="*/ 269 w 742"/>
              <a:gd name="T67" fmla="*/ 269 h 742"/>
              <a:gd name="T68" fmla="*/ 293 w 742"/>
              <a:gd name="T69" fmla="*/ 206 h 742"/>
              <a:gd name="T70" fmla="*/ 278 w 742"/>
              <a:gd name="T71" fmla="*/ 183 h 742"/>
              <a:gd name="T72" fmla="*/ 269 w 742"/>
              <a:gd name="T73" fmla="*/ 168 h 742"/>
              <a:gd name="T74" fmla="*/ 282 w 742"/>
              <a:gd name="T75" fmla="*/ 151 h 742"/>
              <a:gd name="T76" fmla="*/ 55 w 742"/>
              <a:gd name="T77" fmla="*/ 36 h 742"/>
              <a:gd name="T78" fmla="*/ 34 w 742"/>
              <a:gd name="T79" fmla="*/ 68 h 742"/>
              <a:gd name="T80" fmla="*/ 708 w 742"/>
              <a:gd name="T81" fmla="*/ 68 h 742"/>
              <a:gd name="T82" fmla="*/ 688 w 742"/>
              <a:gd name="T83" fmla="*/ 36 h 742"/>
              <a:gd name="T84" fmla="*/ 68 w 742"/>
              <a:gd name="T85" fmla="*/ 0 h 742"/>
              <a:gd name="T86" fmla="*/ 714 w 742"/>
              <a:gd name="T87" fmla="*/ 13 h 742"/>
              <a:gd name="T88" fmla="*/ 742 w 742"/>
              <a:gd name="T89" fmla="*/ 68 h 742"/>
              <a:gd name="T90" fmla="*/ 729 w 742"/>
              <a:gd name="T91" fmla="*/ 614 h 742"/>
              <a:gd name="T92" fmla="*/ 675 w 742"/>
              <a:gd name="T93" fmla="*/ 641 h 742"/>
              <a:gd name="T94" fmla="*/ 489 w 742"/>
              <a:gd name="T95" fmla="*/ 708 h 742"/>
              <a:gd name="T96" fmla="*/ 502 w 742"/>
              <a:gd name="T97" fmla="*/ 714 h 742"/>
              <a:gd name="T98" fmla="*/ 505 w 742"/>
              <a:gd name="T99" fmla="*/ 730 h 742"/>
              <a:gd name="T100" fmla="*/ 494 w 742"/>
              <a:gd name="T101" fmla="*/ 741 h 742"/>
              <a:gd name="T102" fmla="*/ 247 w 742"/>
              <a:gd name="T103" fmla="*/ 741 h 742"/>
              <a:gd name="T104" fmla="*/ 237 w 742"/>
              <a:gd name="T105" fmla="*/ 730 h 742"/>
              <a:gd name="T106" fmla="*/ 239 w 742"/>
              <a:gd name="T107" fmla="*/ 714 h 742"/>
              <a:gd name="T108" fmla="*/ 254 w 742"/>
              <a:gd name="T109" fmla="*/ 708 h 742"/>
              <a:gd name="T110" fmla="*/ 68 w 742"/>
              <a:gd name="T111" fmla="*/ 641 h 742"/>
              <a:gd name="T112" fmla="*/ 13 w 742"/>
              <a:gd name="T113" fmla="*/ 614 h 742"/>
              <a:gd name="T114" fmla="*/ 0 w 742"/>
              <a:gd name="T115" fmla="*/ 68 h 742"/>
              <a:gd name="T116" fmla="*/ 27 w 742"/>
              <a:gd name="T117" fmla="*/ 13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2" h="742">
                <a:moveTo>
                  <a:pt x="337" y="641"/>
                </a:moveTo>
                <a:lnTo>
                  <a:pt x="337" y="708"/>
                </a:lnTo>
                <a:lnTo>
                  <a:pt x="404" y="708"/>
                </a:lnTo>
                <a:lnTo>
                  <a:pt x="404" y="641"/>
                </a:lnTo>
                <a:lnTo>
                  <a:pt x="337" y="641"/>
                </a:lnTo>
                <a:close/>
                <a:moveTo>
                  <a:pt x="34" y="539"/>
                </a:moveTo>
                <a:lnTo>
                  <a:pt x="34" y="573"/>
                </a:lnTo>
                <a:lnTo>
                  <a:pt x="36" y="586"/>
                </a:lnTo>
                <a:lnTo>
                  <a:pt x="44" y="597"/>
                </a:lnTo>
                <a:lnTo>
                  <a:pt x="55" y="604"/>
                </a:lnTo>
                <a:lnTo>
                  <a:pt x="68" y="607"/>
                </a:lnTo>
                <a:lnTo>
                  <a:pt x="675" y="607"/>
                </a:lnTo>
                <a:lnTo>
                  <a:pt x="688" y="604"/>
                </a:lnTo>
                <a:lnTo>
                  <a:pt x="699" y="597"/>
                </a:lnTo>
                <a:lnTo>
                  <a:pt x="705" y="586"/>
                </a:lnTo>
                <a:lnTo>
                  <a:pt x="708" y="573"/>
                </a:lnTo>
                <a:lnTo>
                  <a:pt x="708" y="539"/>
                </a:lnTo>
                <a:lnTo>
                  <a:pt x="34" y="539"/>
                </a:lnTo>
                <a:close/>
                <a:moveTo>
                  <a:pt x="411" y="176"/>
                </a:moveTo>
                <a:lnTo>
                  <a:pt x="432" y="188"/>
                </a:lnTo>
                <a:lnTo>
                  <a:pt x="449" y="204"/>
                </a:lnTo>
                <a:lnTo>
                  <a:pt x="460" y="223"/>
                </a:lnTo>
                <a:lnTo>
                  <a:pt x="470" y="246"/>
                </a:lnTo>
                <a:lnTo>
                  <a:pt x="472" y="269"/>
                </a:lnTo>
                <a:lnTo>
                  <a:pt x="470" y="293"/>
                </a:lnTo>
                <a:lnTo>
                  <a:pt x="462" y="314"/>
                </a:lnTo>
                <a:lnTo>
                  <a:pt x="450" y="332"/>
                </a:lnTo>
                <a:lnTo>
                  <a:pt x="434" y="348"/>
                </a:lnTo>
                <a:lnTo>
                  <a:pt x="460" y="356"/>
                </a:lnTo>
                <a:lnTo>
                  <a:pt x="466" y="357"/>
                </a:lnTo>
                <a:lnTo>
                  <a:pt x="468" y="360"/>
                </a:lnTo>
                <a:lnTo>
                  <a:pt x="471" y="364"/>
                </a:lnTo>
                <a:lnTo>
                  <a:pt x="474" y="371"/>
                </a:lnTo>
                <a:lnTo>
                  <a:pt x="471" y="379"/>
                </a:lnTo>
                <a:lnTo>
                  <a:pt x="466" y="386"/>
                </a:lnTo>
                <a:lnTo>
                  <a:pt x="460" y="388"/>
                </a:lnTo>
                <a:lnTo>
                  <a:pt x="457" y="388"/>
                </a:lnTo>
                <a:lnTo>
                  <a:pt x="453" y="387"/>
                </a:lnTo>
                <a:lnTo>
                  <a:pt x="385" y="369"/>
                </a:lnTo>
                <a:lnTo>
                  <a:pt x="382" y="370"/>
                </a:lnTo>
                <a:lnTo>
                  <a:pt x="382" y="369"/>
                </a:lnTo>
                <a:lnTo>
                  <a:pt x="379" y="367"/>
                </a:lnTo>
                <a:lnTo>
                  <a:pt x="375" y="365"/>
                </a:lnTo>
                <a:lnTo>
                  <a:pt x="373" y="361"/>
                </a:lnTo>
                <a:lnTo>
                  <a:pt x="371" y="357"/>
                </a:lnTo>
                <a:lnTo>
                  <a:pt x="370" y="353"/>
                </a:lnTo>
                <a:lnTo>
                  <a:pt x="371" y="349"/>
                </a:lnTo>
                <a:lnTo>
                  <a:pt x="371" y="349"/>
                </a:lnTo>
                <a:lnTo>
                  <a:pt x="390" y="280"/>
                </a:lnTo>
                <a:lnTo>
                  <a:pt x="391" y="276"/>
                </a:lnTo>
                <a:lnTo>
                  <a:pt x="394" y="272"/>
                </a:lnTo>
                <a:lnTo>
                  <a:pt x="398" y="269"/>
                </a:lnTo>
                <a:lnTo>
                  <a:pt x="407" y="267"/>
                </a:lnTo>
                <a:lnTo>
                  <a:pt x="415" y="269"/>
                </a:lnTo>
                <a:lnTo>
                  <a:pt x="421" y="276"/>
                </a:lnTo>
                <a:lnTo>
                  <a:pt x="422" y="280"/>
                </a:lnTo>
                <a:lnTo>
                  <a:pt x="422" y="284"/>
                </a:lnTo>
                <a:lnTo>
                  <a:pt x="422" y="288"/>
                </a:lnTo>
                <a:lnTo>
                  <a:pt x="413" y="322"/>
                </a:lnTo>
                <a:lnTo>
                  <a:pt x="426" y="307"/>
                </a:lnTo>
                <a:lnTo>
                  <a:pt x="436" y="290"/>
                </a:lnTo>
                <a:lnTo>
                  <a:pt x="438" y="269"/>
                </a:lnTo>
                <a:lnTo>
                  <a:pt x="436" y="251"/>
                </a:lnTo>
                <a:lnTo>
                  <a:pt x="428" y="234"/>
                </a:lnTo>
                <a:lnTo>
                  <a:pt x="417" y="221"/>
                </a:lnTo>
                <a:lnTo>
                  <a:pt x="402" y="210"/>
                </a:lnTo>
                <a:lnTo>
                  <a:pt x="411" y="176"/>
                </a:lnTo>
                <a:close/>
                <a:moveTo>
                  <a:pt x="286" y="151"/>
                </a:moveTo>
                <a:lnTo>
                  <a:pt x="290" y="151"/>
                </a:lnTo>
                <a:lnTo>
                  <a:pt x="358" y="170"/>
                </a:lnTo>
                <a:lnTo>
                  <a:pt x="361" y="170"/>
                </a:lnTo>
                <a:lnTo>
                  <a:pt x="361" y="171"/>
                </a:lnTo>
                <a:lnTo>
                  <a:pt x="365" y="172"/>
                </a:lnTo>
                <a:lnTo>
                  <a:pt x="368" y="175"/>
                </a:lnTo>
                <a:lnTo>
                  <a:pt x="370" y="179"/>
                </a:lnTo>
                <a:lnTo>
                  <a:pt x="371" y="183"/>
                </a:lnTo>
                <a:lnTo>
                  <a:pt x="373" y="187"/>
                </a:lnTo>
                <a:lnTo>
                  <a:pt x="371" y="191"/>
                </a:lnTo>
                <a:lnTo>
                  <a:pt x="353" y="260"/>
                </a:lnTo>
                <a:lnTo>
                  <a:pt x="352" y="264"/>
                </a:lnTo>
                <a:lnTo>
                  <a:pt x="349" y="268"/>
                </a:lnTo>
                <a:lnTo>
                  <a:pt x="345" y="271"/>
                </a:lnTo>
                <a:lnTo>
                  <a:pt x="337" y="273"/>
                </a:lnTo>
                <a:lnTo>
                  <a:pt x="328" y="271"/>
                </a:lnTo>
                <a:lnTo>
                  <a:pt x="323" y="264"/>
                </a:lnTo>
                <a:lnTo>
                  <a:pt x="320" y="260"/>
                </a:lnTo>
                <a:lnTo>
                  <a:pt x="320" y="256"/>
                </a:lnTo>
                <a:lnTo>
                  <a:pt x="320" y="252"/>
                </a:lnTo>
                <a:lnTo>
                  <a:pt x="330" y="217"/>
                </a:lnTo>
                <a:lnTo>
                  <a:pt x="316" y="231"/>
                </a:lnTo>
                <a:lnTo>
                  <a:pt x="307" y="248"/>
                </a:lnTo>
                <a:lnTo>
                  <a:pt x="303" y="269"/>
                </a:lnTo>
                <a:lnTo>
                  <a:pt x="306" y="289"/>
                </a:lnTo>
                <a:lnTo>
                  <a:pt x="314" y="306"/>
                </a:lnTo>
                <a:lnTo>
                  <a:pt x="326" y="319"/>
                </a:lnTo>
                <a:lnTo>
                  <a:pt x="341" y="330"/>
                </a:lnTo>
                <a:lnTo>
                  <a:pt x="332" y="364"/>
                </a:lnTo>
                <a:lnTo>
                  <a:pt x="311" y="352"/>
                </a:lnTo>
                <a:lnTo>
                  <a:pt x="294" y="336"/>
                </a:lnTo>
                <a:lnTo>
                  <a:pt x="281" y="316"/>
                </a:lnTo>
                <a:lnTo>
                  <a:pt x="273" y="294"/>
                </a:lnTo>
                <a:lnTo>
                  <a:pt x="269" y="269"/>
                </a:lnTo>
                <a:lnTo>
                  <a:pt x="272" y="247"/>
                </a:lnTo>
                <a:lnTo>
                  <a:pt x="280" y="226"/>
                </a:lnTo>
                <a:lnTo>
                  <a:pt x="293" y="206"/>
                </a:lnTo>
                <a:lnTo>
                  <a:pt x="309" y="192"/>
                </a:lnTo>
                <a:lnTo>
                  <a:pt x="282" y="184"/>
                </a:lnTo>
                <a:lnTo>
                  <a:pt x="278" y="183"/>
                </a:lnTo>
                <a:lnTo>
                  <a:pt x="275" y="180"/>
                </a:lnTo>
                <a:lnTo>
                  <a:pt x="272" y="176"/>
                </a:lnTo>
                <a:lnTo>
                  <a:pt x="269" y="168"/>
                </a:lnTo>
                <a:lnTo>
                  <a:pt x="272" y="161"/>
                </a:lnTo>
                <a:lnTo>
                  <a:pt x="278" y="154"/>
                </a:lnTo>
                <a:lnTo>
                  <a:pt x="282" y="151"/>
                </a:lnTo>
                <a:lnTo>
                  <a:pt x="286" y="151"/>
                </a:lnTo>
                <a:close/>
                <a:moveTo>
                  <a:pt x="68" y="34"/>
                </a:moveTo>
                <a:lnTo>
                  <a:pt x="55" y="36"/>
                </a:lnTo>
                <a:lnTo>
                  <a:pt x="44" y="43"/>
                </a:lnTo>
                <a:lnTo>
                  <a:pt x="36" y="55"/>
                </a:lnTo>
                <a:lnTo>
                  <a:pt x="34" y="68"/>
                </a:lnTo>
                <a:lnTo>
                  <a:pt x="34" y="506"/>
                </a:lnTo>
                <a:lnTo>
                  <a:pt x="708" y="506"/>
                </a:lnTo>
                <a:lnTo>
                  <a:pt x="708" y="68"/>
                </a:lnTo>
                <a:lnTo>
                  <a:pt x="705" y="55"/>
                </a:lnTo>
                <a:lnTo>
                  <a:pt x="699" y="43"/>
                </a:lnTo>
                <a:lnTo>
                  <a:pt x="688" y="36"/>
                </a:lnTo>
                <a:lnTo>
                  <a:pt x="675" y="34"/>
                </a:lnTo>
                <a:lnTo>
                  <a:pt x="68" y="34"/>
                </a:lnTo>
                <a:close/>
                <a:moveTo>
                  <a:pt x="68" y="0"/>
                </a:moveTo>
                <a:lnTo>
                  <a:pt x="675" y="0"/>
                </a:lnTo>
                <a:lnTo>
                  <a:pt x="696" y="4"/>
                </a:lnTo>
                <a:lnTo>
                  <a:pt x="714" y="13"/>
                </a:lnTo>
                <a:lnTo>
                  <a:pt x="729" y="27"/>
                </a:lnTo>
                <a:lnTo>
                  <a:pt x="739" y="45"/>
                </a:lnTo>
                <a:lnTo>
                  <a:pt x="742" y="68"/>
                </a:lnTo>
                <a:lnTo>
                  <a:pt x="742" y="573"/>
                </a:lnTo>
                <a:lnTo>
                  <a:pt x="739" y="594"/>
                </a:lnTo>
                <a:lnTo>
                  <a:pt x="729" y="614"/>
                </a:lnTo>
                <a:lnTo>
                  <a:pt x="714" y="628"/>
                </a:lnTo>
                <a:lnTo>
                  <a:pt x="696" y="637"/>
                </a:lnTo>
                <a:lnTo>
                  <a:pt x="675" y="641"/>
                </a:lnTo>
                <a:lnTo>
                  <a:pt x="438" y="641"/>
                </a:lnTo>
                <a:lnTo>
                  <a:pt x="438" y="708"/>
                </a:lnTo>
                <a:lnTo>
                  <a:pt x="489" y="708"/>
                </a:lnTo>
                <a:lnTo>
                  <a:pt x="494" y="709"/>
                </a:lnTo>
                <a:lnTo>
                  <a:pt x="498" y="712"/>
                </a:lnTo>
                <a:lnTo>
                  <a:pt x="502" y="714"/>
                </a:lnTo>
                <a:lnTo>
                  <a:pt x="505" y="720"/>
                </a:lnTo>
                <a:lnTo>
                  <a:pt x="506" y="725"/>
                </a:lnTo>
                <a:lnTo>
                  <a:pt x="505" y="730"/>
                </a:lnTo>
                <a:lnTo>
                  <a:pt x="502" y="735"/>
                </a:lnTo>
                <a:lnTo>
                  <a:pt x="498" y="739"/>
                </a:lnTo>
                <a:lnTo>
                  <a:pt x="494" y="741"/>
                </a:lnTo>
                <a:lnTo>
                  <a:pt x="489" y="742"/>
                </a:lnTo>
                <a:lnTo>
                  <a:pt x="254" y="742"/>
                </a:lnTo>
                <a:lnTo>
                  <a:pt x="247" y="741"/>
                </a:lnTo>
                <a:lnTo>
                  <a:pt x="243" y="739"/>
                </a:lnTo>
                <a:lnTo>
                  <a:pt x="239" y="735"/>
                </a:lnTo>
                <a:lnTo>
                  <a:pt x="237" y="730"/>
                </a:lnTo>
                <a:lnTo>
                  <a:pt x="237" y="725"/>
                </a:lnTo>
                <a:lnTo>
                  <a:pt x="237" y="720"/>
                </a:lnTo>
                <a:lnTo>
                  <a:pt x="239" y="714"/>
                </a:lnTo>
                <a:lnTo>
                  <a:pt x="243" y="712"/>
                </a:lnTo>
                <a:lnTo>
                  <a:pt x="247" y="709"/>
                </a:lnTo>
                <a:lnTo>
                  <a:pt x="254" y="708"/>
                </a:lnTo>
                <a:lnTo>
                  <a:pt x="303" y="708"/>
                </a:lnTo>
                <a:lnTo>
                  <a:pt x="303" y="641"/>
                </a:lnTo>
                <a:lnTo>
                  <a:pt x="68" y="641"/>
                </a:lnTo>
                <a:lnTo>
                  <a:pt x="47" y="637"/>
                </a:lnTo>
                <a:lnTo>
                  <a:pt x="27" y="628"/>
                </a:lnTo>
                <a:lnTo>
                  <a:pt x="13" y="614"/>
                </a:lnTo>
                <a:lnTo>
                  <a:pt x="4" y="594"/>
                </a:lnTo>
                <a:lnTo>
                  <a:pt x="0" y="573"/>
                </a:lnTo>
                <a:lnTo>
                  <a:pt x="0" y="68"/>
                </a:lnTo>
                <a:lnTo>
                  <a:pt x="4" y="45"/>
                </a:lnTo>
                <a:lnTo>
                  <a:pt x="13" y="27"/>
                </a:lnTo>
                <a:lnTo>
                  <a:pt x="27" y="13"/>
                </a:lnTo>
                <a:lnTo>
                  <a:pt x="47" y="4"/>
                </a:lnTo>
                <a:lnTo>
                  <a:pt x="6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38" name="Freeform 2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019636" y="7206842"/>
            <a:ext cx="443501" cy="443501"/>
          </a:xfrm>
          <a:custGeom>
            <a:avLst/>
            <a:gdLst>
              <a:gd name="T0" fmla="*/ 338 w 742"/>
              <a:gd name="T1" fmla="*/ 708 h 742"/>
              <a:gd name="T2" fmla="*/ 406 w 742"/>
              <a:gd name="T3" fmla="*/ 641 h 742"/>
              <a:gd name="T4" fmla="*/ 34 w 742"/>
              <a:gd name="T5" fmla="*/ 539 h 742"/>
              <a:gd name="T6" fmla="*/ 37 w 742"/>
              <a:gd name="T7" fmla="*/ 586 h 742"/>
              <a:gd name="T8" fmla="*/ 55 w 742"/>
              <a:gd name="T9" fmla="*/ 604 h 742"/>
              <a:gd name="T10" fmla="*/ 675 w 742"/>
              <a:gd name="T11" fmla="*/ 607 h 742"/>
              <a:gd name="T12" fmla="*/ 699 w 742"/>
              <a:gd name="T13" fmla="*/ 597 h 742"/>
              <a:gd name="T14" fmla="*/ 709 w 742"/>
              <a:gd name="T15" fmla="*/ 573 h 742"/>
              <a:gd name="T16" fmla="*/ 34 w 742"/>
              <a:gd name="T17" fmla="*/ 539 h 742"/>
              <a:gd name="T18" fmla="*/ 377 w 742"/>
              <a:gd name="T19" fmla="*/ 136 h 742"/>
              <a:gd name="T20" fmla="*/ 385 w 742"/>
              <a:gd name="T21" fmla="*/ 141 h 742"/>
              <a:gd name="T22" fmla="*/ 389 w 742"/>
              <a:gd name="T23" fmla="*/ 151 h 742"/>
              <a:gd name="T24" fmla="*/ 427 w 742"/>
              <a:gd name="T25" fmla="*/ 309 h 742"/>
              <a:gd name="T26" fmla="*/ 435 w 742"/>
              <a:gd name="T27" fmla="*/ 305 h 742"/>
              <a:gd name="T28" fmla="*/ 444 w 742"/>
              <a:gd name="T29" fmla="*/ 305 h 742"/>
              <a:gd name="T30" fmla="*/ 453 w 742"/>
              <a:gd name="T31" fmla="*/ 310 h 742"/>
              <a:gd name="T32" fmla="*/ 455 w 742"/>
              <a:gd name="T33" fmla="*/ 320 h 742"/>
              <a:gd name="T34" fmla="*/ 454 w 742"/>
              <a:gd name="T35" fmla="*/ 328 h 742"/>
              <a:gd name="T36" fmla="*/ 383 w 742"/>
              <a:gd name="T37" fmla="*/ 400 h 742"/>
              <a:gd name="T38" fmla="*/ 376 w 742"/>
              <a:gd name="T39" fmla="*/ 404 h 742"/>
              <a:gd name="T40" fmla="*/ 366 w 742"/>
              <a:gd name="T41" fmla="*/ 404 h 742"/>
              <a:gd name="T42" fmla="*/ 360 w 742"/>
              <a:gd name="T43" fmla="*/ 400 h 742"/>
              <a:gd name="T44" fmla="*/ 289 w 742"/>
              <a:gd name="T45" fmla="*/ 328 h 742"/>
              <a:gd name="T46" fmla="*/ 287 w 742"/>
              <a:gd name="T47" fmla="*/ 320 h 742"/>
              <a:gd name="T48" fmla="*/ 291 w 742"/>
              <a:gd name="T49" fmla="*/ 310 h 742"/>
              <a:gd name="T50" fmla="*/ 298 w 742"/>
              <a:gd name="T51" fmla="*/ 305 h 742"/>
              <a:gd name="T52" fmla="*/ 309 w 742"/>
              <a:gd name="T53" fmla="*/ 305 h 742"/>
              <a:gd name="T54" fmla="*/ 315 w 742"/>
              <a:gd name="T55" fmla="*/ 309 h 742"/>
              <a:gd name="T56" fmla="*/ 355 w 742"/>
              <a:gd name="T57" fmla="*/ 151 h 742"/>
              <a:gd name="T58" fmla="*/ 357 w 742"/>
              <a:gd name="T59" fmla="*/ 141 h 742"/>
              <a:gd name="T60" fmla="*/ 366 w 742"/>
              <a:gd name="T61" fmla="*/ 136 h 742"/>
              <a:gd name="T62" fmla="*/ 68 w 742"/>
              <a:gd name="T63" fmla="*/ 34 h 742"/>
              <a:gd name="T64" fmla="*/ 44 w 742"/>
              <a:gd name="T65" fmla="*/ 43 h 742"/>
              <a:gd name="T66" fmla="*/ 34 w 742"/>
              <a:gd name="T67" fmla="*/ 68 h 742"/>
              <a:gd name="T68" fmla="*/ 709 w 742"/>
              <a:gd name="T69" fmla="*/ 506 h 742"/>
              <a:gd name="T70" fmla="*/ 705 w 742"/>
              <a:gd name="T71" fmla="*/ 55 h 742"/>
              <a:gd name="T72" fmla="*/ 688 w 742"/>
              <a:gd name="T73" fmla="*/ 36 h 742"/>
              <a:gd name="T74" fmla="*/ 68 w 742"/>
              <a:gd name="T75" fmla="*/ 34 h 742"/>
              <a:gd name="T76" fmla="*/ 675 w 742"/>
              <a:gd name="T77" fmla="*/ 0 h 742"/>
              <a:gd name="T78" fmla="*/ 715 w 742"/>
              <a:gd name="T79" fmla="*/ 13 h 742"/>
              <a:gd name="T80" fmla="*/ 740 w 742"/>
              <a:gd name="T81" fmla="*/ 45 h 742"/>
              <a:gd name="T82" fmla="*/ 742 w 742"/>
              <a:gd name="T83" fmla="*/ 573 h 742"/>
              <a:gd name="T84" fmla="*/ 729 w 742"/>
              <a:gd name="T85" fmla="*/ 614 h 742"/>
              <a:gd name="T86" fmla="*/ 696 w 742"/>
              <a:gd name="T87" fmla="*/ 637 h 742"/>
              <a:gd name="T88" fmla="*/ 438 w 742"/>
              <a:gd name="T89" fmla="*/ 641 h 742"/>
              <a:gd name="T90" fmla="*/ 490 w 742"/>
              <a:gd name="T91" fmla="*/ 708 h 742"/>
              <a:gd name="T92" fmla="*/ 500 w 742"/>
              <a:gd name="T93" fmla="*/ 712 h 742"/>
              <a:gd name="T94" fmla="*/ 505 w 742"/>
              <a:gd name="T95" fmla="*/ 720 h 742"/>
              <a:gd name="T96" fmla="*/ 505 w 742"/>
              <a:gd name="T97" fmla="*/ 730 h 742"/>
              <a:gd name="T98" fmla="*/ 500 w 742"/>
              <a:gd name="T99" fmla="*/ 739 h 742"/>
              <a:gd name="T100" fmla="*/ 490 w 742"/>
              <a:gd name="T101" fmla="*/ 742 h 742"/>
              <a:gd name="T102" fmla="*/ 249 w 742"/>
              <a:gd name="T103" fmla="*/ 741 h 742"/>
              <a:gd name="T104" fmla="*/ 240 w 742"/>
              <a:gd name="T105" fmla="*/ 735 h 742"/>
              <a:gd name="T106" fmla="*/ 237 w 742"/>
              <a:gd name="T107" fmla="*/ 725 h 742"/>
              <a:gd name="T108" fmla="*/ 240 w 742"/>
              <a:gd name="T109" fmla="*/ 714 h 742"/>
              <a:gd name="T110" fmla="*/ 249 w 742"/>
              <a:gd name="T111" fmla="*/ 709 h 742"/>
              <a:gd name="T112" fmla="*/ 304 w 742"/>
              <a:gd name="T113" fmla="*/ 708 h 742"/>
              <a:gd name="T114" fmla="*/ 68 w 742"/>
              <a:gd name="T115" fmla="*/ 641 h 742"/>
              <a:gd name="T116" fmla="*/ 29 w 742"/>
              <a:gd name="T117" fmla="*/ 628 h 742"/>
              <a:gd name="T118" fmla="*/ 4 w 742"/>
              <a:gd name="T119" fmla="*/ 594 h 742"/>
              <a:gd name="T120" fmla="*/ 0 w 742"/>
              <a:gd name="T121" fmla="*/ 68 h 742"/>
              <a:gd name="T122" fmla="*/ 13 w 742"/>
              <a:gd name="T123" fmla="*/ 27 h 742"/>
              <a:gd name="T124" fmla="*/ 47 w 742"/>
              <a:gd name="T125" fmla="*/ 4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42" h="742">
                <a:moveTo>
                  <a:pt x="338" y="641"/>
                </a:moveTo>
                <a:lnTo>
                  <a:pt x="338" y="708"/>
                </a:lnTo>
                <a:lnTo>
                  <a:pt x="406" y="708"/>
                </a:lnTo>
                <a:lnTo>
                  <a:pt x="406" y="641"/>
                </a:lnTo>
                <a:lnTo>
                  <a:pt x="338" y="641"/>
                </a:lnTo>
                <a:close/>
                <a:moveTo>
                  <a:pt x="34" y="539"/>
                </a:moveTo>
                <a:lnTo>
                  <a:pt x="34" y="573"/>
                </a:lnTo>
                <a:lnTo>
                  <a:pt x="37" y="586"/>
                </a:lnTo>
                <a:lnTo>
                  <a:pt x="44" y="597"/>
                </a:lnTo>
                <a:lnTo>
                  <a:pt x="55" y="604"/>
                </a:lnTo>
                <a:lnTo>
                  <a:pt x="68" y="607"/>
                </a:lnTo>
                <a:lnTo>
                  <a:pt x="675" y="607"/>
                </a:lnTo>
                <a:lnTo>
                  <a:pt x="688" y="604"/>
                </a:lnTo>
                <a:lnTo>
                  <a:pt x="699" y="597"/>
                </a:lnTo>
                <a:lnTo>
                  <a:pt x="705" y="586"/>
                </a:lnTo>
                <a:lnTo>
                  <a:pt x="709" y="573"/>
                </a:lnTo>
                <a:lnTo>
                  <a:pt x="709" y="539"/>
                </a:lnTo>
                <a:lnTo>
                  <a:pt x="34" y="539"/>
                </a:lnTo>
                <a:close/>
                <a:moveTo>
                  <a:pt x="372" y="134"/>
                </a:moveTo>
                <a:lnTo>
                  <a:pt x="377" y="136"/>
                </a:lnTo>
                <a:lnTo>
                  <a:pt x="381" y="138"/>
                </a:lnTo>
                <a:lnTo>
                  <a:pt x="385" y="141"/>
                </a:lnTo>
                <a:lnTo>
                  <a:pt x="387" y="146"/>
                </a:lnTo>
                <a:lnTo>
                  <a:pt x="389" y="151"/>
                </a:lnTo>
                <a:lnTo>
                  <a:pt x="389" y="347"/>
                </a:lnTo>
                <a:lnTo>
                  <a:pt x="427" y="309"/>
                </a:lnTo>
                <a:lnTo>
                  <a:pt x="431" y="306"/>
                </a:lnTo>
                <a:lnTo>
                  <a:pt x="435" y="305"/>
                </a:lnTo>
                <a:lnTo>
                  <a:pt x="438" y="303"/>
                </a:lnTo>
                <a:lnTo>
                  <a:pt x="444" y="305"/>
                </a:lnTo>
                <a:lnTo>
                  <a:pt x="449" y="307"/>
                </a:lnTo>
                <a:lnTo>
                  <a:pt x="453" y="310"/>
                </a:lnTo>
                <a:lnTo>
                  <a:pt x="455" y="315"/>
                </a:lnTo>
                <a:lnTo>
                  <a:pt x="455" y="320"/>
                </a:lnTo>
                <a:lnTo>
                  <a:pt x="455" y="324"/>
                </a:lnTo>
                <a:lnTo>
                  <a:pt x="454" y="328"/>
                </a:lnTo>
                <a:lnTo>
                  <a:pt x="450" y="332"/>
                </a:lnTo>
                <a:lnTo>
                  <a:pt x="383" y="400"/>
                </a:lnTo>
                <a:lnTo>
                  <a:pt x="380" y="403"/>
                </a:lnTo>
                <a:lnTo>
                  <a:pt x="376" y="404"/>
                </a:lnTo>
                <a:lnTo>
                  <a:pt x="372" y="404"/>
                </a:lnTo>
                <a:lnTo>
                  <a:pt x="366" y="404"/>
                </a:lnTo>
                <a:lnTo>
                  <a:pt x="363" y="403"/>
                </a:lnTo>
                <a:lnTo>
                  <a:pt x="360" y="400"/>
                </a:lnTo>
                <a:lnTo>
                  <a:pt x="292" y="332"/>
                </a:lnTo>
                <a:lnTo>
                  <a:pt x="289" y="328"/>
                </a:lnTo>
                <a:lnTo>
                  <a:pt x="288" y="324"/>
                </a:lnTo>
                <a:lnTo>
                  <a:pt x="287" y="320"/>
                </a:lnTo>
                <a:lnTo>
                  <a:pt x="288" y="315"/>
                </a:lnTo>
                <a:lnTo>
                  <a:pt x="291" y="310"/>
                </a:lnTo>
                <a:lnTo>
                  <a:pt x="294" y="307"/>
                </a:lnTo>
                <a:lnTo>
                  <a:pt x="298" y="305"/>
                </a:lnTo>
                <a:lnTo>
                  <a:pt x="304" y="303"/>
                </a:lnTo>
                <a:lnTo>
                  <a:pt x="309" y="305"/>
                </a:lnTo>
                <a:lnTo>
                  <a:pt x="313" y="306"/>
                </a:lnTo>
                <a:lnTo>
                  <a:pt x="315" y="309"/>
                </a:lnTo>
                <a:lnTo>
                  <a:pt x="355" y="347"/>
                </a:lnTo>
                <a:lnTo>
                  <a:pt x="355" y="151"/>
                </a:lnTo>
                <a:lnTo>
                  <a:pt x="356" y="146"/>
                </a:lnTo>
                <a:lnTo>
                  <a:pt x="357" y="141"/>
                </a:lnTo>
                <a:lnTo>
                  <a:pt x="361" y="138"/>
                </a:lnTo>
                <a:lnTo>
                  <a:pt x="366" y="136"/>
                </a:lnTo>
                <a:lnTo>
                  <a:pt x="372" y="134"/>
                </a:lnTo>
                <a:close/>
                <a:moveTo>
                  <a:pt x="68" y="34"/>
                </a:moveTo>
                <a:lnTo>
                  <a:pt x="55" y="36"/>
                </a:lnTo>
                <a:lnTo>
                  <a:pt x="44" y="43"/>
                </a:lnTo>
                <a:lnTo>
                  <a:pt x="37" y="55"/>
                </a:lnTo>
                <a:lnTo>
                  <a:pt x="34" y="68"/>
                </a:lnTo>
                <a:lnTo>
                  <a:pt x="34" y="506"/>
                </a:lnTo>
                <a:lnTo>
                  <a:pt x="709" y="506"/>
                </a:lnTo>
                <a:lnTo>
                  <a:pt x="709" y="68"/>
                </a:lnTo>
                <a:lnTo>
                  <a:pt x="705" y="55"/>
                </a:lnTo>
                <a:lnTo>
                  <a:pt x="699" y="43"/>
                </a:lnTo>
                <a:lnTo>
                  <a:pt x="688" y="36"/>
                </a:lnTo>
                <a:lnTo>
                  <a:pt x="675" y="34"/>
                </a:lnTo>
                <a:lnTo>
                  <a:pt x="68" y="34"/>
                </a:lnTo>
                <a:close/>
                <a:moveTo>
                  <a:pt x="68" y="0"/>
                </a:moveTo>
                <a:lnTo>
                  <a:pt x="675" y="0"/>
                </a:lnTo>
                <a:lnTo>
                  <a:pt x="696" y="4"/>
                </a:lnTo>
                <a:lnTo>
                  <a:pt x="715" y="13"/>
                </a:lnTo>
                <a:lnTo>
                  <a:pt x="729" y="27"/>
                </a:lnTo>
                <a:lnTo>
                  <a:pt x="740" y="45"/>
                </a:lnTo>
                <a:lnTo>
                  <a:pt x="742" y="68"/>
                </a:lnTo>
                <a:lnTo>
                  <a:pt x="742" y="573"/>
                </a:lnTo>
                <a:lnTo>
                  <a:pt x="740" y="594"/>
                </a:lnTo>
                <a:lnTo>
                  <a:pt x="729" y="614"/>
                </a:lnTo>
                <a:lnTo>
                  <a:pt x="715" y="628"/>
                </a:lnTo>
                <a:lnTo>
                  <a:pt x="696" y="637"/>
                </a:lnTo>
                <a:lnTo>
                  <a:pt x="675" y="641"/>
                </a:lnTo>
                <a:lnTo>
                  <a:pt x="438" y="641"/>
                </a:lnTo>
                <a:lnTo>
                  <a:pt x="438" y="708"/>
                </a:lnTo>
                <a:lnTo>
                  <a:pt x="490" y="708"/>
                </a:lnTo>
                <a:lnTo>
                  <a:pt x="495" y="709"/>
                </a:lnTo>
                <a:lnTo>
                  <a:pt x="500" y="712"/>
                </a:lnTo>
                <a:lnTo>
                  <a:pt x="503" y="714"/>
                </a:lnTo>
                <a:lnTo>
                  <a:pt x="505" y="720"/>
                </a:lnTo>
                <a:lnTo>
                  <a:pt x="507" y="725"/>
                </a:lnTo>
                <a:lnTo>
                  <a:pt x="505" y="730"/>
                </a:lnTo>
                <a:lnTo>
                  <a:pt x="503" y="735"/>
                </a:lnTo>
                <a:lnTo>
                  <a:pt x="500" y="739"/>
                </a:lnTo>
                <a:lnTo>
                  <a:pt x="495" y="741"/>
                </a:lnTo>
                <a:lnTo>
                  <a:pt x="490" y="742"/>
                </a:lnTo>
                <a:lnTo>
                  <a:pt x="254" y="742"/>
                </a:lnTo>
                <a:lnTo>
                  <a:pt x="249" y="741"/>
                </a:lnTo>
                <a:lnTo>
                  <a:pt x="243" y="739"/>
                </a:lnTo>
                <a:lnTo>
                  <a:pt x="240" y="735"/>
                </a:lnTo>
                <a:lnTo>
                  <a:pt x="237" y="730"/>
                </a:lnTo>
                <a:lnTo>
                  <a:pt x="237" y="725"/>
                </a:lnTo>
                <a:lnTo>
                  <a:pt x="237" y="720"/>
                </a:lnTo>
                <a:lnTo>
                  <a:pt x="240" y="714"/>
                </a:lnTo>
                <a:lnTo>
                  <a:pt x="243" y="712"/>
                </a:lnTo>
                <a:lnTo>
                  <a:pt x="249" y="709"/>
                </a:lnTo>
                <a:lnTo>
                  <a:pt x="254" y="708"/>
                </a:lnTo>
                <a:lnTo>
                  <a:pt x="304" y="708"/>
                </a:lnTo>
                <a:lnTo>
                  <a:pt x="304" y="641"/>
                </a:lnTo>
                <a:lnTo>
                  <a:pt x="68" y="641"/>
                </a:lnTo>
                <a:lnTo>
                  <a:pt x="47" y="637"/>
                </a:lnTo>
                <a:lnTo>
                  <a:pt x="29" y="628"/>
                </a:lnTo>
                <a:lnTo>
                  <a:pt x="13" y="614"/>
                </a:lnTo>
                <a:lnTo>
                  <a:pt x="4" y="594"/>
                </a:lnTo>
                <a:lnTo>
                  <a:pt x="0" y="573"/>
                </a:lnTo>
                <a:lnTo>
                  <a:pt x="0" y="68"/>
                </a:lnTo>
                <a:lnTo>
                  <a:pt x="4" y="45"/>
                </a:lnTo>
                <a:lnTo>
                  <a:pt x="13" y="27"/>
                </a:lnTo>
                <a:lnTo>
                  <a:pt x="29" y="13"/>
                </a:lnTo>
                <a:lnTo>
                  <a:pt x="47" y="4"/>
                </a:lnTo>
                <a:lnTo>
                  <a:pt x="6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39" name="Freeform 2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882711" y="7206842"/>
            <a:ext cx="442304" cy="443501"/>
          </a:xfrm>
          <a:custGeom>
            <a:avLst/>
            <a:gdLst>
              <a:gd name="T0" fmla="*/ 336 w 740"/>
              <a:gd name="T1" fmla="*/ 708 h 742"/>
              <a:gd name="T2" fmla="*/ 404 w 740"/>
              <a:gd name="T3" fmla="*/ 641 h 742"/>
              <a:gd name="T4" fmla="*/ 32 w 740"/>
              <a:gd name="T5" fmla="*/ 539 h 742"/>
              <a:gd name="T6" fmla="*/ 35 w 740"/>
              <a:gd name="T7" fmla="*/ 586 h 742"/>
              <a:gd name="T8" fmla="*/ 53 w 740"/>
              <a:gd name="T9" fmla="*/ 604 h 742"/>
              <a:gd name="T10" fmla="*/ 674 w 740"/>
              <a:gd name="T11" fmla="*/ 607 h 742"/>
              <a:gd name="T12" fmla="*/ 697 w 740"/>
              <a:gd name="T13" fmla="*/ 597 h 742"/>
              <a:gd name="T14" fmla="*/ 708 w 740"/>
              <a:gd name="T15" fmla="*/ 573 h 742"/>
              <a:gd name="T16" fmla="*/ 32 w 740"/>
              <a:gd name="T17" fmla="*/ 539 h 742"/>
              <a:gd name="T18" fmla="*/ 374 w 740"/>
              <a:gd name="T19" fmla="*/ 136 h 742"/>
              <a:gd name="T20" fmla="*/ 382 w 740"/>
              <a:gd name="T21" fmla="*/ 140 h 742"/>
              <a:gd name="T22" fmla="*/ 452 w 740"/>
              <a:gd name="T23" fmla="*/ 210 h 742"/>
              <a:gd name="T24" fmla="*/ 454 w 740"/>
              <a:gd name="T25" fmla="*/ 220 h 742"/>
              <a:gd name="T26" fmla="*/ 451 w 740"/>
              <a:gd name="T27" fmla="*/ 229 h 742"/>
              <a:gd name="T28" fmla="*/ 443 w 740"/>
              <a:gd name="T29" fmla="*/ 235 h 742"/>
              <a:gd name="T30" fmla="*/ 433 w 740"/>
              <a:gd name="T31" fmla="*/ 235 h 742"/>
              <a:gd name="T32" fmla="*/ 425 w 740"/>
              <a:gd name="T33" fmla="*/ 231 h 742"/>
              <a:gd name="T34" fmla="*/ 387 w 740"/>
              <a:gd name="T35" fmla="*/ 387 h 742"/>
              <a:gd name="T36" fmla="*/ 383 w 740"/>
              <a:gd name="T37" fmla="*/ 398 h 742"/>
              <a:gd name="T38" fmla="*/ 375 w 740"/>
              <a:gd name="T39" fmla="*/ 404 h 742"/>
              <a:gd name="T40" fmla="*/ 365 w 740"/>
              <a:gd name="T41" fmla="*/ 404 h 742"/>
              <a:gd name="T42" fmla="*/ 357 w 740"/>
              <a:gd name="T43" fmla="*/ 398 h 742"/>
              <a:gd name="T44" fmla="*/ 353 w 740"/>
              <a:gd name="T45" fmla="*/ 387 h 742"/>
              <a:gd name="T46" fmla="*/ 315 w 740"/>
              <a:gd name="T47" fmla="*/ 231 h 742"/>
              <a:gd name="T48" fmla="*/ 307 w 740"/>
              <a:gd name="T49" fmla="*/ 235 h 742"/>
              <a:gd name="T50" fmla="*/ 297 w 740"/>
              <a:gd name="T51" fmla="*/ 235 h 742"/>
              <a:gd name="T52" fmla="*/ 289 w 740"/>
              <a:gd name="T53" fmla="*/ 229 h 742"/>
              <a:gd name="T54" fmla="*/ 286 w 740"/>
              <a:gd name="T55" fmla="*/ 220 h 742"/>
              <a:gd name="T56" fmla="*/ 288 w 740"/>
              <a:gd name="T57" fmla="*/ 210 h 742"/>
              <a:gd name="T58" fmla="*/ 358 w 740"/>
              <a:gd name="T59" fmla="*/ 140 h 742"/>
              <a:gd name="T60" fmla="*/ 366 w 740"/>
              <a:gd name="T61" fmla="*/ 136 h 742"/>
              <a:gd name="T62" fmla="*/ 66 w 740"/>
              <a:gd name="T63" fmla="*/ 34 h 742"/>
              <a:gd name="T64" fmla="*/ 43 w 740"/>
              <a:gd name="T65" fmla="*/ 43 h 742"/>
              <a:gd name="T66" fmla="*/ 32 w 740"/>
              <a:gd name="T67" fmla="*/ 68 h 742"/>
              <a:gd name="T68" fmla="*/ 708 w 740"/>
              <a:gd name="T69" fmla="*/ 506 h 742"/>
              <a:gd name="T70" fmla="*/ 705 w 740"/>
              <a:gd name="T71" fmla="*/ 55 h 742"/>
              <a:gd name="T72" fmla="*/ 687 w 740"/>
              <a:gd name="T73" fmla="*/ 36 h 742"/>
              <a:gd name="T74" fmla="*/ 66 w 740"/>
              <a:gd name="T75" fmla="*/ 34 h 742"/>
              <a:gd name="T76" fmla="*/ 674 w 740"/>
              <a:gd name="T77" fmla="*/ 0 h 742"/>
              <a:gd name="T78" fmla="*/ 713 w 740"/>
              <a:gd name="T79" fmla="*/ 13 h 742"/>
              <a:gd name="T80" fmla="*/ 738 w 740"/>
              <a:gd name="T81" fmla="*/ 45 h 742"/>
              <a:gd name="T82" fmla="*/ 740 w 740"/>
              <a:gd name="T83" fmla="*/ 573 h 742"/>
              <a:gd name="T84" fmla="*/ 727 w 740"/>
              <a:gd name="T85" fmla="*/ 614 h 742"/>
              <a:gd name="T86" fmla="*/ 695 w 740"/>
              <a:gd name="T87" fmla="*/ 637 h 742"/>
              <a:gd name="T88" fmla="*/ 438 w 740"/>
              <a:gd name="T89" fmla="*/ 641 h 742"/>
              <a:gd name="T90" fmla="*/ 488 w 740"/>
              <a:gd name="T91" fmla="*/ 708 h 742"/>
              <a:gd name="T92" fmla="*/ 498 w 740"/>
              <a:gd name="T93" fmla="*/ 712 h 742"/>
              <a:gd name="T94" fmla="*/ 504 w 740"/>
              <a:gd name="T95" fmla="*/ 720 h 742"/>
              <a:gd name="T96" fmla="*/ 504 w 740"/>
              <a:gd name="T97" fmla="*/ 730 h 742"/>
              <a:gd name="T98" fmla="*/ 498 w 740"/>
              <a:gd name="T99" fmla="*/ 739 h 742"/>
              <a:gd name="T100" fmla="*/ 488 w 740"/>
              <a:gd name="T101" fmla="*/ 742 h 742"/>
              <a:gd name="T102" fmla="*/ 247 w 740"/>
              <a:gd name="T103" fmla="*/ 741 h 742"/>
              <a:gd name="T104" fmla="*/ 238 w 740"/>
              <a:gd name="T105" fmla="*/ 735 h 742"/>
              <a:gd name="T106" fmla="*/ 235 w 740"/>
              <a:gd name="T107" fmla="*/ 725 h 742"/>
              <a:gd name="T108" fmla="*/ 238 w 740"/>
              <a:gd name="T109" fmla="*/ 714 h 742"/>
              <a:gd name="T110" fmla="*/ 247 w 740"/>
              <a:gd name="T111" fmla="*/ 709 h 742"/>
              <a:gd name="T112" fmla="*/ 302 w 740"/>
              <a:gd name="T113" fmla="*/ 708 h 742"/>
              <a:gd name="T114" fmla="*/ 66 w 740"/>
              <a:gd name="T115" fmla="*/ 641 h 742"/>
              <a:gd name="T116" fmla="*/ 27 w 740"/>
              <a:gd name="T117" fmla="*/ 628 h 742"/>
              <a:gd name="T118" fmla="*/ 2 w 740"/>
              <a:gd name="T119" fmla="*/ 594 h 742"/>
              <a:gd name="T120" fmla="*/ 0 w 740"/>
              <a:gd name="T121" fmla="*/ 68 h 742"/>
              <a:gd name="T122" fmla="*/ 13 w 740"/>
              <a:gd name="T123" fmla="*/ 27 h 742"/>
              <a:gd name="T124" fmla="*/ 45 w 740"/>
              <a:gd name="T125" fmla="*/ 4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40" h="742">
                <a:moveTo>
                  <a:pt x="336" y="641"/>
                </a:moveTo>
                <a:lnTo>
                  <a:pt x="336" y="708"/>
                </a:lnTo>
                <a:lnTo>
                  <a:pt x="404" y="708"/>
                </a:lnTo>
                <a:lnTo>
                  <a:pt x="404" y="641"/>
                </a:lnTo>
                <a:lnTo>
                  <a:pt x="336" y="641"/>
                </a:lnTo>
                <a:close/>
                <a:moveTo>
                  <a:pt x="32" y="539"/>
                </a:moveTo>
                <a:lnTo>
                  <a:pt x="32" y="573"/>
                </a:lnTo>
                <a:lnTo>
                  <a:pt x="35" y="586"/>
                </a:lnTo>
                <a:lnTo>
                  <a:pt x="43" y="597"/>
                </a:lnTo>
                <a:lnTo>
                  <a:pt x="53" y="604"/>
                </a:lnTo>
                <a:lnTo>
                  <a:pt x="66" y="607"/>
                </a:lnTo>
                <a:lnTo>
                  <a:pt x="674" y="607"/>
                </a:lnTo>
                <a:lnTo>
                  <a:pt x="687" y="604"/>
                </a:lnTo>
                <a:lnTo>
                  <a:pt x="697" y="597"/>
                </a:lnTo>
                <a:lnTo>
                  <a:pt x="705" y="586"/>
                </a:lnTo>
                <a:lnTo>
                  <a:pt x="708" y="573"/>
                </a:lnTo>
                <a:lnTo>
                  <a:pt x="708" y="539"/>
                </a:lnTo>
                <a:lnTo>
                  <a:pt x="32" y="539"/>
                </a:lnTo>
                <a:close/>
                <a:moveTo>
                  <a:pt x="370" y="134"/>
                </a:moveTo>
                <a:lnTo>
                  <a:pt x="374" y="136"/>
                </a:lnTo>
                <a:lnTo>
                  <a:pt x="379" y="137"/>
                </a:lnTo>
                <a:lnTo>
                  <a:pt x="382" y="140"/>
                </a:lnTo>
                <a:lnTo>
                  <a:pt x="450" y="208"/>
                </a:lnTo>
                <a:lnTo>
                  <a:pt x="452" y="210"/>
                </a:lnTo>
                <a:lnTo>
                  <a:pt x="454" y="214"/>
                </a:lnTo>
                <a:lnTo>
                  <a:pt x="454" y="220"/>
                </a:lnTo>
                <a:lnTo>
                  <a:pt x="454" y="225"/>
                </a:lnTo>
                <a:lnTo>
                  <a:pt x="451" y="229"/>
                </a:lnTo>
                <a:lnTo>
                  <a:pt x="447" y="233"/>
                </a:lnTo>
                <a:lnTo>
                  <a:pt x="443" y="235"/>
                </a:lnTo>
                <a:lnTo>
                  <a:pt x="438" y="237"/>
                </a:lnTo>
                <a:lnTo>
                  <a:pt x="433" y="235"/>
                </a:lnTo>
                <a:lnTo>
                  <a:pt x="429" y="234"/>
                </a:lnTo>
                <a:lnTo>
                  <a:pt x="425" y="231"/>
                </a:lnTo>
                <a:lnTo>
                  <a:pt x="387" y="192"/>
                </a:lnTo>
                <a:lnTo>
                  <a:pt x="387" y="387"/>
                </a:lnTo>
                <a:lnTo>
                  <a:pt x="386" y="394"/>
                </a:lnTo>
                <a:lnTo>
                  <a:pt x="383" y="398"/>
                </a:lnTo>
                <a:lnTo>
                  <a:pt x="380" y="402"/>
                </a:lnTo>
                <a:lnTo>
                  <a:pt x="375" y="404"/>
                </a:lnTo>
                <a:lnTo>
                  <a:pt x="370" y="404"/>
                </a:lnTo>
                <a:lnTo>
                  <a:pt x="365" y="404"/>
                </a:lnTo>
                <a:lnTo>
                  <a:pt x="360" y="402"/>
                </a:lnTo>
                <a:lnTo>
                  <a:pt x="357" y="398"/>
                </a:lnTo>
                <a:lnTo>
                  <a:pt x="354" y="394"/>
                </a:lnTo>
                <a:lnTo>
                  <a:pt x="353" y="387"/>
                </a:lnTo>
                <a:lnTo>
                  <a:pt x="353" y="192"/>
                </a:lnTo>
                <a:lnTo>
                  <a:pt x="315" y="231"/>
                </a:lnTo>
                <a:lnTo>
                  <a:pt x="311" y="234"/>
                </a:lnTo>
                <a:lnTo>
                  <a:pt x="307" y="235"/>
                </a:lnTo>
                <a:lnTo>
                  <a:pt x="302" y="237"/>
                </a:lnTo>
                <a:lnTo>
                  <a:pt x="297" y="235"/>
                </a:lnTo>
                <a:lnTo>
                  <a:pt x="293" y="233"/>
                </a:lnTo>
                <a:lnTo>
                  <a:pt x="289" y="229"/>
                </a:lnTo>
                <a:lnTo>
                  <a:pt x="286" y="225"/>
                </a:lnTo>
                <a:lnTo>
                  <a:pt x="286" y="220"/>
                </a:lnTo>
                <a:lnTo>
                  <a:pt x="286" y="214"/>
                </a:lnTo>
                <a:lnTo>
                  <a:pt x="288" y="210"/>
                </a:lnTo>
                <a:lnTo>
                  <a:pt x="290" y="208"/>
                </a:lnTo>
                <a:lnTo>
                  <a:pt x="358" y="140"/>
                </a:lnTo>
                <a:lnTo>
                  <a:pt x="362" y="137"/>
                </a:lnTo>
                <a:lnTo>
                  <a:pt x="366" y="136"/>
                </a:lnTo>
                <a:lnTo>
                  <a:pt x="370" y="134"/>
                </a:lnTo>
                <a:close/>
                <a:moveTo>
                  <a:pt x="66" y="34"/>
                </a:moveTo>
                <a:lnTo>
                  <a:pt x="53" y="36"/>
                </a:lnTo>
                <a:lnTo>
                  <a:pt x="43" y="43"/>
                </a:lnTo>
                <a:lnTo>
                  <a:pt x="35" y="55"/>
                </a:lnTo>
                <a:lnTo>
                  <a:pt x="32" y="68"/>
                </a:lnTo>
                <a:lnTo>
                  <a:pt x="32" y="506"/>
                </a:lnTo>
                <a:lnTo>
                  <a:pt x="708" y="506"/>
                </a:lnTo>
                <a:lnTo>
                  <a:pt x="708" y="68"/>
                </a:lnTo>
                <a:lnTo>
                  <a:pt x="705" y="55"/>
                </a:lnTo>
                <a:lnTo>
                  <a:pt x="697" y="43"/>
                </a:lnTo>
                <a:lnTo>
                  <a:pt x="687" y="36"/>
                </a:lnTo>
                <a:lnTo>
                  <a:pt x="674" y="34"/>
                </a:lnTo>
                <a:lnTo>
                  <a:pt x="66" y="34"/>
                </a:lnTo>
                <a:close/>
                <a:moveTo>
                  <a:pt x="66" y="0"/>
                </a:moveTo>
                <a:lnTo>
                  <a:pt x="674" y="0"/>
                </a:lnTo>
                <a:lnTo>
                  <a:pt x="695" y="4"/>
                </a:lnTo>
                <a:lnTo>
                  <a:pt x="713" y="13"/>
                </a:lnTo>
                <a:lnTo>
                  <a:pt x="727" y="27"/>
                </a:lnTo>
                <a:lnTo>
                  <a:pt x="738" y="45"/>
                </a:lnTo>
                <a:lnTo>
                  <a:pt x="740" y="68"/>
                </a:lnTo>
                <a:lnTo>
                  <a:pt x="740" y="573"/>
                </a:lnTo>
                <a:lnTo>
                  <a:pt x="738" y="594"/>
                </a:lnTo>
                <a:lnTo>
                  <a:pt x="727" y="614"/>
                </a:lnTo>
                <a:lnTo>
                  <a:pt x="713" y="628"/>
                </a:lnTo>
                <a:lnTo>
                  <a:pt x="695" y="637"/>
                </a:lnTo>
                <a:lnTo>
                  <a:pt x="674" y="641"/>
                </a:lnTo>
                <a:lnTo>
                  <a:pt x="438" y="641"/>
                </a:lnTo>
                <a:lnTo>
                  <a:pt x="438" y="708"/>
                </a:lnTo>
                <a:lnTo>
                  <a:pt x="488" y="708"/>
                </a:lnTo>
                <a:lnTo>
                  <a:pt x="493" y="709"/>
                </a:lnTo>
                <a:lnTo>
                  <a:pt x="498" y="712"/>
                </a:lnTo>
                <a:lnTo>
                  <a:pt x="502" y="714"/>
                </a:lnTo>
                <a:lnTo>
                  <a:pt x="504" y="720"/>
                </a:lnTo>
                <a:lnTo>
                  <a:pt x="505" y="725"/>
                </a:lnTo>
                <a:lnTo>
                  <a:pt x="504" y="730"/>
                </a:lnTo>
                <a:lnTo>
                  <a:pt x="502" y="735"/>
                </a:lnTo>
                <a:lnTo>
                  <a:pt x="498" y="739"/>
                </a:lnTo>
                <a:lnTo>
                  <a:pt x="493" y="741"/>
                </a:lnTo>
                <a:lnTo>
                  <a:pt x="488" y="742"/>
                </a:lnTo>
                <a:lnTo>
                  <a:pt x="252" y="742"/>
                </a:lnTo>
                <a:lnTo>
                  <a:pt x="247" y="741"/>
                </a:lnTo>
                <a:lnTo>
                  <a:pt x="242" y="739"/>
                </a:lnTo>
                <a:lnTo>
                  <a:pt x="238" y="735"/>
                </a:lnTo>
                <a:lnTo>
                  <a:pt x="236" y="730"/>
                </a:lnTo>
                <a:lnTo>
                  <a:pt x="235" y="725"/>
                </a:lnTo>
                <a:lnTo>
                  <a:pt x="236" y="720"/>
                </a:lnTo>
                <a:lnTo>
                  <a:pt x="238" y="714"/>
                </a:lnTo>
                <a:lnTo>
                  <a:pt x="242" y="712"/>
                </a:lnTo>
                <a:lnTo>
                  <a:pt x="247" y="709"/>
                </a:lnTo>
                <a:lnTo>
                  <a:pt x="252" y="708"/>
                </a:lnTo>
                <a:lnTo>
                  <a:pt x="302" y="708"/>
                </a:lnTo>
                <a:lnTo>
                  <a:pt x="302" y="641"/>
                </a:lnTo>
                <a:lnTo>
                  <a:pt x="66" y="641"/>
                </a:lnTo>
                <a:lnTo>
                  <a:pt x="45" y="637"/>
                </a:lnTo>
                <a:lnTo>
                  <a:pt x="27" y="628"/>
                </a:lnTo>
                <a:lnTo>
                  <a:pt x="13" y="614"/>
                </a:lnTo>
                <a:lnTo>
                  <a:pt x="2" y="594"/>
                </a:lnTo>
                <a:lnTo>
                  <a:pt x="0" y="573"/>
                </a:lnTo>
                <a:lnTo>
                  <a:pt x="0" y="68"/>
                </a:lnTo>
                <a:lnTo>
                  <a:pt x="2" y="45"/>
                </a:lnTo>
                <a:lnTo>
                  <a:pt x="13" y="27"/>
                </a:lnTo>
                <a:lnTo>
                  <a:pt x="27" y="13"/>
                </a:lnTo>
                <a:lnTo>
                  <a:pt x="45" y="4"/>
                </a:lnTo>
                <a:lnTo>
                  <a:pt x="6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40" name="Freeform 2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744588" y="7206544"/>
            <a:ext cx="443501" cy="444098"/>
          </a:xfrm>
          <a:custGeom>
            <a:avLst/>
            <a:gdLst>
              <a:gd name="T0" fmla="*/ 337 w 742"/>
              <a:gd name="T1" fmla="*/ 709 h 743"/>
              <a:gd name="T2" fmla="*/ 404 w 742"/>
              <a:gd name="T3" fmla="*/ 642 h 743"/>
              <a:gd name="T4" fmla="*/ 34 w 742"/>
              <a:gd name="T5" fmla="*/ 540 h 743"/>
              <a:gd name="T6" fmla="*/ 36 w 742"/>
              <a:gd name="T7" fmla="*/ 587 h 743"/>
              <a:gd name="T8" fmla="*/ 55 w 742"/>
              <a:gd name="T9" fmla="*/ 605 h 743"/>
              <a:gd name="T10" fmla="*/ 674 w 742"/>
              <a:gd name="T11" fmla="*/ 608 h 743"/>
              <a:gd name="T12" fmla="*/ 699 w 742"/>
              <a:gd name="T13" fmla="*/ 597 h 743"/>
              <a:gd name="T14" fmla="*/ 708 w 742"/>
              <a:gd name="T15" fmla="*/ 574 h 743"/>
              <a:gd name="T16" fmla="*/ 34 w 742"/>
              <a:gd name="T17" fmla="*/ 540 h 743"/>
              <a:gd name="T18" fmla="*/ 326 w 742"/>
              <a:gd name="T19" fmla="*/ 188 h 743"/>
              <a:gd name="T20" fmla="*/ 334 w 742"/>
              <a:gd name="T21" fmla="*/ 193 h 743"/>
              <a:gd name="T22" fmla="*/ 337 w 742"/>
              <a:gd name="T23" fmla="*/ 203 h 743"/>
              <a:gd name="T24" fmla="*/ 335 w 742"/>
              <a:gd name="T25" fmla="*/ 211 h 743"/>
              <a:gd name="T26" fmla="*/ 293 w 742"/>
              <a:gd name="T27" fmla="*/ 253 h 743"/>
              <a:gd name="T28" fmla="*/ 495 w 742"/>
              <a:gd name="T29" fmla="*/ 254 h 743"/>
              <a:gd name="T30" fmla="*/ 502 w 742"/>
              <a:gd name="T31" fmla="*/ 261 h 743"/>
              <a:gd name="T32" fmla="*/ 506 w 742"/>
              <a:gd name="T33" fmla="*/ 270 h 743"/>
              <a:gd name="T34" fmla="*/ 502 w 742"/>
              <a:gd name="T35" fmla="*/ 281 h 743"/>
              <a:gd name="T36" fmla="*/ 495 w 742"/>
              <a:gd name="T37" fmla="*/ 286 h 743"/>
              <a:gd name="T38" fmla="*/ 293 w 742"/>
              <a:gd name="T39" fmla="*/ 287 h 743"/>
              <a:gd name="T40" fmla="*/ 335 w 742"/>
              <a:gd name="T41" fmla="*/ 329 h 743"/>
              <a:gd name="T42" fmla="*/ 337 w 742"/>
              <a:gd name="T43" fmla="*/ 338 h 743"/>
              <a:gd name="T44" fmla="*/ 334 w 742"/>
              <a:gd name="T45" fmla="*/ 347 h 743"/>
              <a:gd name="T46" fmla="*/ 326 w 742"/>
              <a:gd name="T47" fmla="*/ 354 h 743"/>
              <a:gd name="T48" fmla="*/ 315 w 742"/>
              <a:gd name="T49" fmla="*/ 354 h 743"/>
              <a:gd name="T50" fmla="*/ 309 w 742"/>
              <a:gd name="T51" fmla="*/ 350 h 743"/>
              <a:gd name="T52" fmla="*/ 238 w 742"/>
              <a:gd name="T53" fmla="*/ 279 h 743"/>
              <a:gd name="T54" fmla="*/ 235 w 742"/>
              <a:gd name="T55" fmla="*/ 270 h 743"/>
              <a:gd name="T56" fmla="*/ 238 w 742"/>
              <a:gd name="T57" fmla="*/ 262 h 743"/>
              <a:gd name="T58" fmla="*/ 309 w 742"/>
              <a:gd name="T59" fmla="*/ 192 h 743"/>
              <a:gd name="T60" fmla="*/ 315 w 742"/>
              <a:gd name="T61" fmla="*/ 186 h 743"/>
              <a:gd name="T62" fmla="*/ 68 w 742"/>
              <a:gd name="T63" fmla="*/ 34 h 743"/>
              <a:gd name="T64" fmla="*/ 43 w 742"/>
              <a:gd name="T65" fmla="*/ 44 h 743"/>
              <a:gd name="T66" fmla="*/ 34 w 742"/>
              <a:gd name="T67" fmla="*/ 68 h 743"/>
              <a:gd name="T68" fmla="*/ 708 w 742"/>
              <a:gd name="T69" fmla="*/ 507 h 743"/>
              <a:gd name="T70" fmla="*/ 705 w 742"/>
              <a:gd name="T71" fmla="*/ 55 h 743"/>
              <a:gd name="T72" fmla="*/ 687 w 742"/>
              <a:gd name="T73" fmla="*/ 37 h 743"/>
              <a:gd name="T74" fmla="*/ 68 w 742"/>
              <a:gd name="T75" fmla="*/ 34 h 743"/>
              <a:gd name="T76" fmla="*/ 674 w 742"/>
              <a:gd name="T77" fmla="*/ 0 h 743"/>
              <a:gd name="T78" fmla="*/ 714 w 742"/>
              <a:gd name="T79" fmla="*/ 13 h 743"/>
              <a:gd name="T80" fmla="*/ 738 w 742"/>
              <a:gd name="T81" fmla="*/ 46 h 743"/>
              <a:gd name="T82" fmla="*/ 742 w 742"/>
              <a:gd name="T83" fmla="*/ 574 h 743"/>
              <a:gd name="T84" fmla="*/ 729 w 742"/>
              <a:gd name="T85" fmla="*/ 614 h 743"/>
              <a:gd name="T86" fmla="*/ 696 w 742"/>
              <a:gd name="T87" fmla="*/ 638 h 743"/>
              <a:gd name="T88" fmla="*/ 438 w 742"/>
              <a:gd name="T89" fmla="*/ 642 h 743"/>
              <a:gd name="T90" fmla="*/ 489 w 742"/>
              <a:gd name="T91" fmla="*/ 709 h 743"/>
              <a:gd name="T92" fmla="*/ 498 w 742"/>
              <a:gd name="T93" fmla="*/ 713 h 743"/>
              <a:gd name="T94" fmla="*/ 505 w 742"/>
              <a:gd name="T95" fmla="*/ 720 h 743"/>
              <a:gd name="T96" fmla="*/ 505 w 742"/>
              <a:gd name="T97" fmla="*/ 731 h 743"/>
              <a:gd name="T98" fmla="*/ 498 w 742"/>
              <a:gd name="T99" fmla="*/ 739 h 743"/>
              <a:gd name="T100" fmla="*/ 489 w 742"/>
              <a:gd name="T101" fmla="*/ 743 h 743"/>
              <a:gd name="T102" fmla="*/ 247 w 742"/>
              <a:gd name="T103" fmla="*/ 741 h 743"/>
              <a:gd name="T104" fmla="*/ 239 w 742"/>
              <a:gd name="T105" fmla="*/ 736 h 743"/>
              <a:gd name="T106" fmla="*/ 235 w 742"/>
              <a:gd name="T107" fmla="*/ 726 h 743"/>
              <a:gd name="T108" fmla="*/ 239 w 742"/>
              <a:gd name="T109" fmla="*/ 715 h 743"/>
              <a:gd name="T110" fmla="*/ 247 w 742"/>
              <a:gd name="T111" fmla="*/ 710 h 743"/>
              <a:gd name="T112" fmla="*/ 303 w 742"/>
              <a:gd name="T113" fmla="*/ 709 h 743"/>
              <a:gd name="T114" fmla="*/ 68 w 742"/>
              <a:gd name="T115" fmla="*/ 642 h 743"/>
              <a:gd name="T116" fmla="*/ 27 w 742"/>
              <a:gd name="T117" fmla="*/ 629 h 743"/>
              <a:gd name="T118" fmla="*/ 4 w 742"/>
              <a:gd name="T119" fmla="*/ 595 h 743"/>
              <a:gd name="T120" fmla="*/ 0 w 742"/>
              <a:gd name="T121" fmla="*/ 68 h 743"/>
              <a:gd name="T122" fmla="*/ 13 w 742"/>
              <a:gd name="T123" fmla="*/ 28 h 743"/>
              <a:gd name="T124" fmla="*/ 46 w 742"/>
              <a:gd name="T125" fmla="*/ 4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42" h="743">
                <a:moveTo>
                  <a:pt x="337" y="642"/>
                </a:moveTo>
                <a:lnTo>
                  <a:pt x="337" y="709"/>
                </a:lnTo>
                <a:lnTo>
                  <a:pt x="404" y="709"/>
                </a:lnTo>
                <a:lnTo>
                  <a:pt x="404" y="642"/>
                </a:lnTo>
                <a:lnTo>
                  <a:pt x="337" y="642"/>
                </a:lnTo>
                <a:close/>
                <a:moveTo>
                  <a:pt x="34" y="540"/>
                </a:moveTo>
                <a:lnTo>
                  <a:pt x="34" y="574"/>
                </a:lnTo>
                <a:lnTo>
                  <a:pt x="36" y="587"/>
                </a:lnTo>
                <a:lnTo>
                  <a:pt x="43" y="597"/>
                </a:lnTo>
                <a:lnTo>
                  <a:pt x="55" y="605"/>
                </a:lnTo>
                <a:lnTo>
                  <a:pt x="68" y="608"/>
                </a:lnTo>
                <a:lnTo>
                  <a:pt x="674" y="608"/>
                </a:lnTo>
                <a:lnTo>
                  <a:pt x="687" y="605"/>
                </a:lnTo>
                <a:lnTo>
                  <a:pt x="699" y="597"/>
                </a:lnTo>
                <a:lnTo>
                  <a:pt x="705" y="587"/>
                </a:lnTo>
                <a:lnTo>
                  <a:pt x="708" y="574"/>
                </a:lnTo>
                <a:lnTo>
                  <a:pt x="708" y="540"/>
                </a:lnTo>
                <a:lnTo>
                  <a:pt x="34" y="540"/>
                </a:lnTo>
                <a:close/>
                <a:moveTo>
                  <a:pt x="320" y="186"/>
                </a:moveTo>
                <a:lnTo>
                  <a:pt x="326" y="188"/>
                </a:lnTo>
                <a:lnTo>
                  <a:pt x="330" y="189"/>
                </a:lnTo>
                <a:lnTo>
                  <a:pt x="334" y="193"/>
                </a:lnTo>
                <a:lnTo>
                  <a:pt x="336" y="198"/>
                </a:lnTo>
                <a:lnTo>
                  <a:pt x="337" y="203"/>
                </a:lnTo>
                <a:lnTo>
                  <a:pt x="336" y="207"/>
                </a:lnTo>
                <a:lnTo>
                  <a:pt x="335" y="211"/>
                </a:lnTo>
                <a:lnTo>
                  <a:pt x="332" y="215"/>
                </a:lnTo>
                <a:lnTo>
                  <a:pt x="293" y="253"/>
                </a:lnTo>
                <a:lnTo>
                  <a:pt x="489" y="253"/>
                </a:lnTo>
                <a:lnTo>
                  <a:pt x="495" y="254"/>
                </a:lnTo>
                <a:lnTo>
                  <a:pt x="498" y="257"/>
                </a:lnTo>
                <a:lnTo>
                  <a:pt x="502" y="261"/>
                </a:lnTo>
                <a:lnTo>
                  <a:pt x="505" y="265"/>
                </a:lnTo>
                <a:lnTo>
                  <a:pt x="506" y="270"/>
                </a:lnTo>
                <a:lnTo>
                  <a:pt x="505" y="275"/>
                </a:lnTo>
                <a:lnTo>
                  <a:pt x="502" y="281"/>
                </a:lnTo>
                <a:lnTo>
                  <a:pt x="498" y="284"/>
                </a:lnTo>
                <a:lnTo>
                  <a:pt x="495" y="286"/>
                </a:lnTo>
                <a:lnTo>
                  <a:pt x="489" y="287"/>
                </a:lnTo>
                <a:lnTo>
                  <a:pt x="293" y="287"/>
                </a:lnTo>
                <a:lnTo>
                  <a:pt x="332" y="326"/>
                </a:lnTo>
                <a:lnTo>
                  <a:pt x="335" y="329"/>
                </a:lnTo>
                <a:lnTo>
                  <a:pt x="336" y="333"/>
                </a:lnTo>
                <a:lnTo>
                  <a:pt x="337" y="338"/>
                </a:lnTo>
                <a:lnTo>
                  <a:pt x="336" y="343"/>
                </a:lnTo>
                <a:lnTo>
                  <a:pt x="334" y="347"/>
                </a:lnTo>
                <a:lnTo>
                  <a:pt x="330" y="351"/>
                </a:lnTo>
                <a:lnTo>
                  <a:pt x="326" y="354"/>
                </a:lnTo>
                <a:lnTo>
                  <a:pt x="320" y="355"/>
                </a:lnTo>
                <a:lnTo>
                  <a:pt x="315" y="354"/>
                </a:lnTo>
                <a:lnTo>
                  <a:pt x="311" y="353"/>
                </a:lnTo>
                <a:lnTo>
                  <a:pt x="309" y="350"/>
                </a:lnTo>
                <a:lnTo>
                  <a:pt x="241" y="282"/>
                </a:lnTo>
                <a:lnTo>
                  <a:pt x="238" y="279"/>
                </a:lnTo>
                <a:lnTo>
                  <a:pt x="237" y="275"/>
                </a:lnTo>
                <a:lnTo>
                  <a:pt x="235" y="270"/>
                </a:lnTo>
                <a:lnTo>
                  <a:pt x="237" y="266"/>
                </a:lnTo>
                <a:lnTo>
                  <a:pt x="238" y="262"/>
                </a:lnTo>
                <a:lnTo>
                  <a:pt x="241" y="258"/>
                </a:lnTo>
                <a:lnTo>
                  <a:pt x="309" y="192"/>
                </a:lnTo>
                <a:lnTo>
                  <a:pt x="311" y="189"/>
                </a:lnTo>
                <a:lnTo>
                  <a:pt x="315" y="186"/>
                </a:lnTo>
                <a:lnTo>
                  <a:pt x="320" y="186"/>
                </a:lnTo>
                <a:close/>
                <a:moveTo>
                  <a:pt x="68" y="34"/>
                </a:moveTo>
                <a:lnTo>
                  <a:pt x="55" y="37"/>
                </a:lnTo>
                <a:lnTo>
                  <a:pt x="43" y="44"/>
                </a:lnTo>
                <a:lnTo>
                  <a:pt x="36" y="55"/>
                </a:lnTo>
                <a:lnTo>
                  <a:pt x="34" y="68"/>
                </a:lnTo>
                <a:lnTo>
                  <a:pt x="34" y="507"/>
                </a:lnTo>
                <a:lnTo>
                  <a:pt x="708" y="507"/>
                </a:lnTo>
                <a:lnTo>
                  <a:pt x="708" y="68"/>
                </a:lnTo>
                <a:lnTo>
                  <a:pt x="705" y="55"/>
                </a:lnTo>
                <a:lnTo>
                  <a:pt x="699" y="44"/>
                </a:lnTo>
                <a:lnTo>
                  <a:pt x="687" y="37"/>
                </a:lnTo>
                <a:lnTo>
                  <a:pt x="674" y="34"/>
                </a:lnTo>
                <a:lnTo>
                  <a:pt x="68" y="34"/>
                </a:lnTo>
                <a:close/>
                <a:moveTo>
                  <a:pt x="68" y="0"/>
                </a:moveTo>
                <a:lnTo>
                  <a:pt x="674" y="0"/>
                </a:lnTo>
                <a:lnTo>
                  <a:pt x="696" y="4"/>
                </a:lnTo>
                <a:lnTo>
                  <a:pt x="714" y="13"/>
                </a:lnTo>
                <a:lnTo>
                  <a:pt x="729" y="28"/>
                </a:lnTo>
                <a:lnTo>
                  <a:pt x="738" y="46"/>
                </a:lnTo>
                <a:lnTo>
                  <a:pt x="742" y="68"/>
                </a:lnTo>
                <a:lnTo>
                  <a:pt x="742" y="574"/>
                </a:lnTo>
                <a:lnTo>
                  <a:pt x="738" y="595"/>
                </a:lnTo>
                <a:lnTo>
                  <a:pt x="729" y="614"/>
                </a:lnTo>
                <a:lnTo>
                  <a:pt x="714" y="629"/>
                </a:lnTo>
                <a:lnTo>
                  <a:pt x="696" y="638"/>
                </a:lnTo>
                <a:lnTo>
                  <a:pt x="674" y="642"/>
                </a:lnTo>
                <a:lnTo>
                  <a:pt x="438" y="642"/>
                </a:lnTo>
                <a:lnTo>
                  <a:pt x="438" y="709"/>
                </a:lnTo>
                <a:lnTo>
                  <a:pt x="489" y="709"/>
                </a:lnTo>
                <a:lnTo>
                  <a:pt x="495" y="710"/>
                </a:lnTo>
                <a:lnTo>
                  <a:pt x="498" y="713"/>
                </a:lnTo>
                <a:lnTo>
                  <a:pt x="502" y="715"/>
                </a:lnTo>
                <a:lnTo>
                  <a:pt x="505" y="720"/>
                </a:lnTo>
                <a:lnTo>
                  <a:pt x="506" y="726"/>
                </a:lnTo>
                <a:lnTo>
                  <a:pt x="505" y="731"/>
                </a:lnTo>
                <a:lnTo>
                  <a:pt x="502" y="736"/>
                </a:lnTo>
                <a:lnTo>
                  <a:pt x="498" y="739"/>
                </a:lnTo>
                <a:lnTo>
                  <a:pt x="495" y="741"/>
                </a:lnTo>
                <a:lnTo>
                  <a:pt x="489" y="743"/>
                </a:lnTo>
                <a:lnTo>
                  <a:pt x="252" y="743"/>
                </a:lnTo>
                <a:lnTo>
                  <a:pt x="247" y="741"/>
                </a:lnTo>
                <a:lnTo>
                  <a:pt x="243" y="739"/>
                </a:lnTo>
                <a:lnTo>
                  <a:pt x="239" y="736"/>
                </a:lnTo>
                <a:lnTo>
                  <a:pt x="237" y="731"/>
                </a:lnTo>
                <a:lnTo>
                  <a:pt x="235" y="726"/>
                </a:lnTo>
                <a:lnTo>
                  <a:pt x="237" y="720"/>
                </a:lnTo>
                <a:lnTo>
                  <a:pt x="239" y="715"/>
                </a:lnTo>
                <a:lnTo>
                  <a:pt x="243" y="713"/>
                </a:lnTo>
                <a:lnTo>
                  <a:pt x="247" y="710"/>
                </a:lnTo>
                <a:lnTo>
                  <a:pt x="252" y="709"/>
                </a:lnTo>
                <a:lnTo>
                  <a:pt x="303" y="709"/>
                </a:lnTo>
                <a:lnTo>
                  <a:pt x="303" y="642"/>
                </a:lnTo>
                <a:lnTo>
                  <a:pt x="68" y="642"/>
                </a:lnTo>
                <a:lnTo>
                  <a:pt x="46" y="638"/>
                </a:lnTo>
                <a:lnTo>
                  <a:pt x="27" y="629"/>
                </a:lnTo>
                <a:lnTo>
                  <a:pt x="13" y="614"/>
                </a:lnTo>
                <a:lnTo>
                  <a:pt x="4" y="595"/>
                </a:lnTo>
                <a:lnTo>
                  <a:pt x="0" y="574"/>
                </a:lnTo>
                <a:lnTo>
                  <a:pt x="0" y="68"/>
                </a:lnTo>
                <a:lnTo>
                  <a:pt x="4" y="46"/>
                </a:lnTo>
                <a:lnTo>
                  <a:pt x="13" y="28"/>
                </a:lnTo>
                <a:lnTo>
                  <a:pt x="27" y="13"/>
                </a:lnTo>
                <a:lnTo>
                  <a:pt x="46" y="4"/>
                </a:lnTo>
                <a:lnTo>
                  <a:pt x="6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41" name="Freeform 2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607663" y="7206544"/>
            <a:ext cx="443501" cy="444098"/>
          </a:xfrm>
          <a:custGeom>
            <a:avLst/>
            <a:gdLst>
              <a:gd name="T0" fmla="*/ 404 w 742"/>
              <a:gd name="T1" fmla="*/ 709 h 743"/>
              <a:gd name="T2" fmla="*/ 34 w 742"/>
              <a:gd name="T3" fmla="*/ 540 h 743"/>
              <a:gd name="T4" fmla="*/ 45 w 742"/>
              <a:gd name="T5" fmla="*/ 597 h 743"/>
              <a:gd name="T6" fmla="*/ 675 w 742"/>
              <a:gd name="T7" fmla="*/ 608 h 743"/>
              <a:gd name="T8" fmla="*/ 706 w 742"/>
              <a:gd name="T9" fmla="*/ 587 h 743"/>
              <a:gd name="T10" fmla="*/ 34 w 742"/>
              <a:gd name="T11" fmla="*/ 540 h 743"/>
              <a:gd name="T12" fmla="*/ 431 w 742"/>
              <a:gd name="T13" fmla="*/ 189 h 743"/>
              <a:gd name="T14" fmla="*/ 501 w 742"/>
              <a:gd name="T15" fmla="*/ 258 h 743"/>
              <a:gd name="T16" fmla="*/ 507 w 742"/>
              <a:gd name="T17" fmla="*/ 270 h 743"/>
              <a:gd name="T18" fmla="*/ 501 w 742"/>
              <a:gd name="T19" fmla="*/ 282 h 743"/>
              <a:gd name="T20" fmla="*/ 427 w 742"/>
              <a:gd name="T21" fmla="*/ 354 h 743"/>
              <a:gd name="T22" fmla="*/ 412 w 742"/>
              <a:gd name="T23" fmla="*/ 351 h 743"/>
              <a:gd name="T24" fmla="*/ 404 w 742"/>
              <a:gd name="T25" fmla="*/ 338 h 743"/>
              <a:gd name="T26" fmla="*/ 410 w 742"/>
              <a:gd name="T27" fmla="*/ 326 h 743"/>
              <a:gd name="T28" fmla="*/ 247 w 742"/>
              <a:gd name="T29" fmla="*/ 286 h 743"/>
              <a:gd name="T30" fmla="*/ 237 w 742"/>
              <a:gd name="T31" fmla="*/ 275 h 743"/>
              <a:gd name="T32" fmla="*/ 240 w 742"/>
              <a:gd name="T33" fmla="*/ 261 h 743"/>
              <a:gd name="T34" fmla="*/ 253 w 742"/>
              <a:gd name="T35" fmla="*/ 253 h 743"/>
              <a:gd name="T36" fmla="*/ 407 w 742"/>
              <a:gd name="T37" fmla="*/ 211 h 743"/>
              <a:gd name="T38" fmla="*/ 406 w 742"/>
              <a:gd name="T39" fmla="*/ 198 h 743"/>
              <a:gd name="T40" fmla="*/ 416 w 742"/>
              <a:gd name="T41" fmla="*/ 188 h 743"/>
              <a:gd name="T42" fmla="*/ 55 w 742"/>
              <a:gd name="T43" fmla="*/ 37 h 743"/>
              <a:gd name="T44" fmla="*/ 34 w 742"/>
              <a:gd name="T45" fmla="*/ 68 h 743"/>
              <a:gd name="T46" fmla="*/ 708 w 742"/>
              <a:gd name="T47" fmla="*/ 68 h 743"/>
              <a:gd name="T48" fmla="*/ 689 w 742"/>
              <a:gd name="T49" fmla="*/ 37 h 743"/>
              <a:gd name="T50" fmla="*/ 68 w 742"/>
              <a:gd name="T51" fmla="*/ 0 h 743"/>
              <a:gd name="T52" fmla="*/ 715 w 742"/>
              <a:gd name="T53" fmla="*/ 13 h 743"/>
              <a:gd name="T54" fmla="*/ 742 w 742"/>
              <a:gd name="T55" fmla="*/ 68 h 743"/>
              <a:gd name="T56" fmla="*/ 729 w 742"/>
              <a:gd name="T57" fmla="*/ 614 h 743"/>
              <a:gd name="T58" fmla="*/ 675 w 742"/>
              <a:gd name="T59" fmla="*/ 642 h 743"/>
              <a:gd name="T60" fmla="*/ 490 w 742"/>
              <a:gd name="T61" fmla="*/ 709 h 743"/>
              <a:gd name="T62" fmla="*/ 503 w 742"/>
              <a:gd name="T63" fmla="*/ 715 h 743"/>
              <a:gd name="T64" fmla="*/ 505 w 742"/>
              <a:gd name="T65" fmla="*/ 731 h 743"/>
              <a:gd name="T66" fmla="*/ 495 w 742"/>
              <a:gd name="T67" fmla="*/ 741 h 743"/>
              <a:gd name="T68" fmla="*/ 247 w 742"/>
              <a:gd name="T69" fmla="*/ 741 h 743"/>
              <a:gd name="T70" fmla="*/ 237 w 742"/>
              <a:gd name="T71" fmla="*/ 731 h 743"/>
              <a:gd name="T72" fmla="*/ 240 w 742"/>
              <a:gd name="T73" fmla="*/ 715 h 743"/>
              <a:gd name="T74" fmla="*/ 253 w 742"/>
              <a:gd name="T75" fmla="*/ 709 h 743"/>
              <a:gd name="T76" fmla="*/ 68 w 742"/>
              <a:gd name="T77" fmla="*/ 642 h 743"/>
              <a:gd name="T78" fmla="*/ 13 w 742"/>
              <a:gd name="T79" fmla="*/ 614 h 743"/>
              <a:gd name="T80" fmla="*/ 0 w 742"/>
              <a:gd name="T81" fmla="*/ 68 h 743"/>
              <a:gd name="T82" fmla="*/ 27 w 742"/>
              <a:gd name="T83" fmla="*/ 13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42" h="743">
                <a:moveTo>
                  <a:pt x="338" y="642"/>
                </a:moveTo>
                <a:lnTo>
                  <a:pt x="338" y="709"/>
                </a:lnTo>
                <a:lnTo>
                  <a:pt x="404" y="709"/>
                </a:lnTo>
                <a:lnTo>
                  <a:pt x="404" y="642"/>
                </a:lnTo>
                <a:lnTo>
                  <a:pt x="338" y="642"/>
                </a:lnTo>
                <a:close/>
                <a:moveTo>
                  <a:pt x="34" y="540"/>
                </a:moveTo>
                <a:lnTo>
                  <a:pt x="34" y="574"/>
                </a:lnTo>
                <a:lnTo>
                  <a:pt x="37" y="587"/>
                </a:lnTo>
                <a:lnTo>
                  <a:pt x="45" y="597"/>
                </a:lnTo>
                <a:lnTo>
                  <a:pt x="55" y="605"/>
                </a:lnTo>
                <a:lnTo>
                  <a:pt x="68" y="608"/>
                </a:lnTo>
                <a:lnTo>
                  <a:pt x="675" y="608"/>
                </a:lnTo>
                <a:lnTo>
                  <a:pt x="689" y="605"/>
                </a:lnTo>
                <a:lnTo>
                  <a:pt x="699" y="597"/>
                </a:lnTo>
                <a:lnTo>
                  <a:pt x="706" y="587"/>
                </a:lnTo>
                <a:lnTo>
                  <a:pt x="708" y="574"/>
                </a:lnTo>
                <a:lnTo>
                  <a:pt x="708" y="540"/>
                </a:lnTo>
                <a:lnTo>
                  <a:pt x="34" y="540"/>
                </a:lnTo>
                <a:close/>
                <a:moveTo>
                  <a:pt x="421" y="186"/>
                </a:moveTo>
                <a:lnTo>
                  <a:pt x="427" y="186"/>
                </a:lnTo>
                <a:lnTo>
                  <a:pt x="431" y="189"/>
                </a:lnTo>
                <a:lnTo>
                  <a:pt x="433" y="192"/>
                </a:lnTo>
                <a:lnTo>
                  <a:pt x="501" y="258"/>
                </a:lnTo>
                <a:lnTo>
                  <a:pt x="501" y="258"/>
                </a:lnTo>
                <a:lnTo>
                  <a:pt x="504" y="262"/>
                </a:lnTo>
                <a:lnTo>
                  <a:pt x="505" y="266"/>
                </a:lnTo>
                <a:lnTo>
                  <a:pt x="507" y="270"/>
                </a:lnTo>
                <a:lnTo>
                  <a:pt x="505" y="275"/>
                </a:lnTo>
                <a:lnTo>
                  <a:pt x="504" y="279"/>
                </a:lnTo>
                <a:lnTo>
                  <a:pt x="501" y="282"/>
                </a:lnTo>
                <a:lnTo>
                  <a:pt x="433" y="350"/>
                </a:lnTo>
                <a:lnTo>
                  <a:pt x="431" y="353"/>
                </a:lnTo>
                <a:lnTo>
                  <a:pt x="427" y="354"/>
                </a:lnTo>
                <a:lnTo>
                  <a:pt x="421" y="355"/>
                </a:lnTo>
                <a:lnTo>
                  <a:pt x="416" y="354"/>
                </a:lnTo>
                <a:lnTo>
                  <a:pt x="412" y="351"/>
                </a:lnTo>
                <a:lnTo>
                  <a:pt x="408" y="347"/>
                </a:lnTo>
                <a:lnTo>
                  <a:pt x="406" y="343"/>
                </a:lnTo>
                <a:lnTo>
                  <a:pt x="404" y="338"/>
                </a:lnTo>
                <a:lnTo>
                  <a:pt x="406" y="333"/>
                </a:lnTo>
                <a:lnTo>
                  <a:pt x="407" y="329"/>
                </a:lnTo>
                <a:lnTo>
                  <a:pt x="410" y="326"/>
                </a:lnTo>
                <a:lnTo>
                  <a:pt x="449" y="287"/>
                </a:lnTo>
                <a:lnTo>
                  <a:pt x="253" y="287"/>
                </a:lnTo>
                <a:lnTo>
                  <a:pt x="247" y="286"/>
                </a:lnTo>
                <a:lnTo>
                  <a:pt x="243" y="284"/>
                </a:lnTo>
                <a:lnTo>
                  <a:pt x="240" y="281"/>
                </a:lnTo>
                <a:lnTo>
                  <a:pt x="237" y="275"/>
                </a:lnTo>
                <a:lnTo>
                  <a:pt x="237" y="270"/>
                </a:lnTo>
                <a:lnTo>
                  <a:pt x="237" y="265"/>
                </a:lnTo>
                <a:lnTo>
                  <a:pt x="240" y="261"/>
                </a:lnTo>
                <a:lnTo>
                  <a:pt x="243" y="257"/>
                </a:lnTo>
                <a:lnTo>
                  <a:pt x="247" y="254"/>
                </a:lnTo>
                <a:lnTo>
                  <a:pt x="253" y="253"/>
                </a:lnTo>
                <a:lnTo>
                  <a:pt x="449" y="253"/>
                </a:lnTo>
                <a:lnTo>
                  <a:pt x="410" y="215"/>
                </a:lnTo>
                <a:lnTo>
                  <a:pt x="407" y="211"/>
                </a:lnTo>
                <a:lnTo>
                  <a:pt x="406" y="207"/>
                </a:lnTo>
                <a:lnTo>
                  <a:pt x="404" y="203"/>
                </a:lnTo>
                <a:lnTo>
                  <a:pt x="406" y="198"/>
                </a:lnTo>
                <a:lnTo>
                  <a:pt x="408" y="193"/>
                </a:lnTo>
                <a:lnTo>
                  <a:pt x="412" y="189"/>
                </a:lnTo>
                <a:lnTo>
                  <a:pt x="416" y="188"/>
                </a:lnTo>
                <a:lnTo>
                  <a:pt x="421" y="186"/>
                </a:lnTo>
                <a:close/>
                <a:moveTo>
                  <a:pt x="68" y="34"/>
                </a:moveTo>
                <a:lnTo>
                  <a:pt x="55" y="37"/>
                </a:lnTo>
                <a:lnTo>
                  <a:pt x="45" y="44"/>
                </a:lnTo>
                <a:lnTo>
                  <a:pt x="37" y="55"/>
                </a:lnTo>
                <a:lnTo>
                  <a:pt x="34" y="68"/>
                </a:lnTo>
                <a:lnTo>
                  <a:pt x="34" y="507"/>
                </a:lnTo>
                <a:lnTo>
                  <a:pt x="708" y="507"/>
                </a:lnTo>
                <a:lnTo>
                  <a:pt x="708" y="68"/>
                </a:lnTo>
                <a:lnTo>
                  <a:pt x="706" y="55"/>
                </a:lnTo>
                <a:lnTo>
                  <a:pt x="699" y="44"/>
                </a:lnTo>
                <a:lnTo>
                  <a:pt x="689" y="37"/>
                </a:lnTo>
                <a:lnTo>
                  <a:pt x="675" y="34"/>
                </a:lnTo>
                <a:lnTo>
                  <a:pt x="68" y="34"/>
                </a:lnTo>
                <a:close/>
                <a:moveTo>
                  <a:pt x="68" y="0"/>
                </a:moveTo>
                <a:lnTo>
                  <a:pt x="675" y="0"/>
                </a:lnTo>
                <a:lnTo>
                  <a:pt x="696" y="4"/>
                </a:lnTo>
                <a:lnTo>
                  <a:pt x="715" y="13"/>
                </a:lnTo>
                <a:lnTo>
                  <a:pt x="729" y="28"/>
                </a:lnTo>
                <a:lnTo>
                  <a:pt x="738" y="46"/>
                </a:lnTo>
                <a:lnTo>
                  <a:pt x="742" y="68"/>
                </a:lnTo>
                <a:lnTo>
                  <a:pt x="742" y="574"/>
                </a:lnTo>
                <a:lnTo>
                  <a:pt x="738" y="595"/>
                </a:lnTo>
                <a:lnTo>
                  <a:pt x="729" y="614"/>
                </a:lnTo>
                <a:lnTo>
                  <a:pt x="715" y="629"/>
                </a:lnTo>
                <a:lnTo>
                  <a:pt x="696" y="638"/>
                </a:lnTo>
                <a:lnTo>
                  <a:pt x="675" y="642"/>
                </a:lnTo>
                <a:lnTo>
                  <a:pt x="439" y="642"/>
                </a:lnTo>
                <a:lnTo>
                  <a:pt x="439" y="709"/>
                </a:lnTo>
                <a:lnTo>
                  <a:pt x="490" y="709"/>
                </a:lnTo>
                <a:lnTo>
                  <a:pt x="495" y="710"/>
                </a:lnTo>
                <a:lnTo>
                  <a:pt x="499" y="713"/>
                </a:lnTo>
                <a:lnTo>
                  <a:pt x="503" y="715"/>
                </a:lnTo>
                <a:lnTo>
                  <a:pt x="505" y="720"/>
                </a:lnTo>
                <a:lnTo>
                  <a:pt x="507" y="726"/>
                </a:lnTo>
                <a:lnTo>
                  <a:pt x="505" y="731"/>
                </a:lnTo>
                <a:lnTo>
                  <a:pt x="503" y="736"/>
                </a:lnTo>
                <a:lnTo>
                  <a:pt x="499" y="739"/>
                </a:lnTo>
                <a:lnTo>
                  <a:pt x="495" y="741"/>
                </a:lnTo>
                <a:lnTo>
                  <a:pt x="490" y="743"/>
                </a:lnTo>
                <a:lnTo>
                  <a:pt x="253" y="743"/>
                </a:lnTo>
                <a:lnTo>
                  <a:pt x="247" y="741"/>
                </a:lnTo>
                <a:lnTo>
                  <a:pt x="243" y="739"/>
                </a:lnTo>
                <a:lnTo>
                  <a:pt x="240" y="736"/>
                </a:lnTo>
                <a:lnTo>
                  <a:pt x="237" y="731"/>
                </a:lnTo>
                <a:lnTo>
                  <a:pt x="237" y="726"/>
                </a:lnTo>
                <a:lnTo>
                  <a:pt x="237" y="720"/>
                </a:lnTo>
                <a:lnTo>
                  <a:pt x="240" y="715"/>
                </a:lnTo>
                <a:lnTo>
                  <a:pt x="243" y="713"/>
                </a:lnTo>
                <a:lnTo>
                  <a:pt x="247" y="710"/>
                </a:lnTo>
                <a:lnTo>
                  <a:pt x="253" y="709"/>
                </a:lnTo>
                <a:lnTo>
                  <a:pt x="304" y="709"/>
                </a:lnTo>
                <a:lnTo>
                  <a:pt x="304" y="642"/>
                </a:lnTo>
                <a:lnTo>
                  <a:pt x="68" y="642"/>
                </a:lnTo>
                <a:lnTo>
                  <a:pt x="46" y="638"/>
                </a:lnTo>
                <a:lnTo>
                  <a:pt x="27" y="629"/>
                </a:lnTo>
                <a:lnTo>
                  <a:pt x="13" y="614"/>
                </a:lnTo>
                <a:lnTo>
                  <a:pt x="4" y="595"/>
                </a:lnTo>
                <a:lnTo>
                  <a:pt x="0" y="574"/>
                </a:lnTo>
                <a:lnTo>
                  <a:pt x="0" y="68"/>
                </a:lnTo>
                <a:lnTo>
                  <a:pt x="4" y="46"/>
                </a:lnTo>
                <a:lnTo>
                  <a:pt x="13" y="28"/>
                </a:lnTo>
                <a:lnTo>
                  <a:pt x="27" y="13"/>
                </a:lnTo>
                <a:lnTo>
                  <a:pt x="46" y="4"/>
                </a:lnTo>
                <a:lnTo>
                  <a:pt x="6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42" name="Freeform 2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470737" y="7206544"/>
            <a:ext cx="443501" cy="444098"/>
          </a:xfrm>
          <a:custGeom>
            <a:avLst/>
            <a:gdLst>
              <a:gd name="T0" fmla="*/ 55 w 742"/>
              <a:gd name="T1" fmla="*/ 706 h 743"/>
              <a:gd name="T2" fmla="*/ 706 w 742"/>
              <a:gd name="T3" fmla="*/ 688 h 743"/>
              <a:gd name="T4" fmla="*/ 68 w 742"/>
              <a:gd name="T5" fmla="*/ 642 h 743"/>
              <a:gd name="T6" fmla="*/ 668 w 742"/>
              <a:gd name="T7" fmla="*/ 544 h 743"/>
              <a:gd name="T8" fmla="*/ 672 w 742"/>
              <a:gd name="T9" fmla="*/ 567 h 743"/>
              <a:gd name="T10" fmla="*/ 648 w 742"/>
              <a:gd name="T11" fmla="*/ 571 h 743"/>
              <a:gd name="T12" fmla="*/ 644 w 742"/>
              <a:gd name="T13" fmla="*/ 548 h 743"/>
              <a:gd name="T14" fmla="*/ 91 w 742"/>
              <a:gd name="T15" fmla="*/ 541 h 743"/>
              <a:gd name="T16" fmla="*/ 101 w 742"/>
              <a:gd name="T17" fmla="*/ 562 h 743"/>
              <a:gd name="T18" fmla="*/ 80 w 742"/>
              <a:gd name="T19" fmla="*/ 574 h 743"/>
              <a:gd name="T20" fmla="*/ 70 w 742"/>
              <a:gd name="T21" fmla="*/ 552 h 743"/>
              <a:gd name="T22" fmla="*/ 372 w 742"/>
              <a:gd name="T23" fmla="*/ 355 h 743"/>
              <a:gd name="T24" fmla="*/ 341 w 742"/>
              <a:gd name="T25" fmla="*/ 379 h 743"/>
              <a:gd name="T26" fmla="*/ 396 w 742"/>
              <a:gd name="T27" fmla="*/ 384 h 743"/>
              <a:gd name="T28" fmla="*/ 385 w 742"/>
              <a:gd name="T29" fmla="*/ 356 h 743"/>
              <a:gd name="T30" fmla="*/ 426 w 742"/>
              <a:gd name="T31" fmla="*/ 342 h 743"/>
              <a:gd name="T32" fmla="*/ 411 w 742"/>
              <a:gd name="T33" fmla="*/ 413 h 743"/>
              <a:gd name="T34" fmla="*/ 317 w 742"/>
              <a:gd name="T35" fmla="*/ 401 h 743"/>
              <a:gd name="T36" fmla="*/ 331 w 742"/>
              <a:gd name="T37" fmla="*/ 330 h 743"/>
              <a:gd name="T38" fmla="*/ 443 w 742"/>
              <a:gd name="T39" fmla="*/ 245 h 743"/>
              <a:gd name="T40" fmla="*/ 258 w 742"/>
              <a:gd name="T41" fmla="*/ 260 h 743"/>
              <a:gd name="T42" fmla="*/ 169 w 742"/>
              <a:gd name="T43" fmla="*/ 372 h 743"/>
              <a:gd name="T44" fmla="*/ 258 w 742"/>
              <a:gd name="T45" fmla="*/ 483 h 743"/>
              <a:gd name="T46" fmla="*/ 451 w 742"/>
              <a:gd name="T47" fmla="*/ 497 h 743"/>
              <a:gd name="T48" fmla="*/ 570 w 742"/>
              <a:gd name="T49" fmla="*/ 398 h 743"/>
              <a:gd name="T50" fmla="*/ 541 w 742"/>
              <a:gd name="T51" fmla="*/ 174 h 743"/>
              <a:gd name="T52" fmla="*/ 439 w 742"/>
              <a:gd name="T53" fmla="*/ 127 h 743"/>
              <a:gd name="T54" fmla="*/ 182 w 742"/>
              <a:gd name="T55" fmla="*/ 148 h 743"/>
              <a:gd name="T56" fmla="*/ 194 w 742"/>
              <a:gd name="T57" fmla="*/ 101 h 743"/>
              <a:gd name="T58" fmla="*/ 674 w 742"/>
              <a:gd name="T59" fmla="*/ 79 h 743"/>
              <a:gd name="T60" fmla="*/ 664 w 742"/>
              <a:gd name="T61" fmla="*/ 101 h 743"/>
              <a:gd name="T62" fmla="*/ 643 w 742"/>
              <a:gd name="T63" fmla="*/ 91 h 743"/>
              <a:gd name="T64" fmla="*/ 653 w 742"/>
              <a:gd name="T65" fmla="*/ 68 h 743"/>
              <a:gd name="T66" fmla="*/ 604 w 742"/>
              <a:gd name="T67" fmla="*/ 341 h 743"/>
              <a:gd name="T68" fmla="*/ 553 w 742"/>
              <a:gd name="T69" fmla="*/ 481 h 743"/>
              <a:gd name="T70" fmla="*/ 372 w 742"/>
              <a:gd name="T71" fmla="*/ 540 h 743"/>
              <a:gd name="T72" fmla="*/ 191 w 742"/>
              <a:gd name="T73" fmla="*/ 481 h 743"/>
              <a:gd name="T74" fmla="*/ 139 w 742"/>
              <a:gd name="T75" fmla="*/ 341 h 743"/>
              <a:gd name="T76" fmla="*/ 253 w 742"/>
              <a:gd name="T77" fmla="*/ 226 h 743"/>
              <a:gd name="T78" fmla="*/ 460 w 742"/>
              <a:gd name="T79" fmla="*/ 215 h 743"/>
              <a:gd name="T80" fmla="*/ 98 w 742"/>
              <a:gd name="T81" fmla="*/ 75 h 743"/>
              <a:gd name="T82" fmla="*/ 95 w 742"/>
              <a:gd name="T83" fmla="*/ 99 h 743"/>
              <a:gd name="T84" fmla="*/ 71 w 742"/>
              <a:gd name="T85" fmla="*/ 95 h 743"/>
              <a:gd name="T86" fmla="*/ 75 w 742"/>
              <a:gd name="T87" fmla="*/ 71 h 743"/>
              <a:gd name="T88" fmla="*/ 45 w 742"/>
              <a:gd name="T89" fmla="*/ 44 h 743"/>
              <a:gd name="T90" fmla="*/ 45 w 742"/>
              <a:gd name="T91" fmla="*/ 597 h 743"/>
              <a:gd name="T92" fmla="*/ 699 w 742"/>
              <a:gd name="T93" fmla="*/ 597 h 743"/>
              <a:gd name="T94" fmla="*/ 699 w 742"/>
              <a:gd name="T95" fmla="*/ 44 h 743"/>
              <a:gd name="T96" fmla="*/ 676 w 742"/>
              <a:gd name="T97" fmla="*/ 0 h 743"/>
              <a:gd name="T98" fmla="*/ 742 w 742"/>
              <a:gd name="T99" fmla="*/ 68 h 743"/>
              <a:gd name="T100" fmla="*/ 697 w 742"/>
              <a:gd name="T101" fmla="*/ 739 h 743"/>
              <a:gd name="T102" fmla="*/ 13 w 742"/>
              <a:gd name="T103" fmla="*/ 715 h 743"/>
              <a:gd name="T104" fmla="*/ 13 w 742"/>
              <a:gd name="T105" fmla="*/ 28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42" h="743">
                <a:moveTo>
                  <a:pt x="34" y="633"/>
                </a:moveTo>
                <a:lnTo>
                  <a:pt x="34" y="675"/>
                </a:lnTo>
                <a:lnTo>
                  <a:pt x="37" y="688"/>
                </a:lnTo>
                <a:lnTo>
                  <a:pt x="45" y="699"/>
                </a:lnTo>
                <a:lnTo>
                  <a:pt x="55" y="706"/>
                </a:lnTo>
                <a:lnTo>
                  <a:pt x="68" y="709"/>
                </a:lnTo>
                <a:lnTo>
                  <a:pt x="676" y="709"/>
                </a:lnTo>
                <a:lnTo>
                  <a:pt x="689" y="706"/>
                </a:lnTo>
                <a:lnTo>
                  <a:pt x="699" y="699"/>
                </a:lnTo>
                <a:lnTo>
                  <a:pt x="706" y="688"/>
                </a:lnTo>
                <a:lnTo>
                  <a:pt x="708" y="675"/>
                </a:lnTo>
                <a:lnTo>
                  <a:pt x="708" y="633"/>
                </a:lnTo>
                <a:lnTo>
                  <a:pt x="693" y="639"/>
                </a:lnTo>
                <a:lnTo>
                  <a:pt x="676" y="642"/>
                </a:lnTo>
                <a:lnTo>
                  <a:pt x="68" y="642"/>
                </a:lnTo>
                <a:lnTo>
                  <a:pt x="50" y="639"/>
                </a:lnTo>
                <a:lnTo>
                  <a:pt x="34" y="633"/>
                </a:lnTo>
                <a:close/>
                <a:moveTo>
                  <a:pt x="659" y="540"/>
                </a:moveTo>
                <a:lnTo>
                  <a:pt x="664" y="541"/>
                </a:lnTo>
                <a:lnTo>
                  <a:pt x="668" y="544"/>
                </a:lnTo>
                <a:lnTo>
                  <a:pt x="672" y="548"/>
                </a:lnTo>
                <a:lnTo>
                  <a:pt x="674" y="552"/>
                </a:lnTo>
                <a:lnTo>
                  <a:pt x="676" y="557"/>
                </a:lnTo>
                <a:lnTo>
                  <a:pt x="674" y="562"/>
                </a:lnTo>
                <a:lnTo>
                  <a:pt x="672" y="567"/>
                </a:lnTo>
                <a:lnTo>
                  <a:pt x="668" y="571"/>
                </a:lnTo>
                <a:lnTo>
                  <a:pt x="664" y="574"/>
                </a:lnTo>
                <a:lnTo>
                  <a:pt x="659" y="574"/>
                </a:lnTo>
                <a:lnTo>
                  <a:pt x="653" y="574"/>
                </a:lnTo>
                <a:lnTo>
                  <a:pt x="648" y="571"/>
                </a:lnTo>
                <a:lnTo>
                  <a:pt x="644" y="567"/>
                </a:lnTo>
                <a:lnTo>
                  <a:pt x="643" y="562"/>
                </a:lnTo>
                <a:lnTo>
                  <a:pt x="642" y="557"/>
                </a:lnTo>
                <a:lnTo>
                  <a:pt x="643" y="552"/>
                </a:lnTo>
                <a:lnTo>
                  <a:pt x="644" y="548"/>
                </a:lnTo>
                <a:lnTo>
                  <a:pt x="648" y="544"/>
                </a:lnTo>
                <a:lnTo>
                  <a:pt x="653" y="541"/>
                </a:lnTo>
                <a:lnTo>
                  <a:pt x="659" y="540"/>
                </a:lnTo>
                <a:close/>
                <a:moveTo>
                  <a:pt x="85" y="540"/>
                </a:moveTo>
                <a:lnTo>
                  <a:pt x="91" y="541"/>
                </a:lnTo>
                <a:lnTo>
                  <a:pt x="95" y="544"/>
                </a:lnTo>
                <a:lnTo>
                  <a:pt x="98" y="548"/>
                </a:lnTo>
                <a:lnTo>
                  <a:pt x="101" y="552"/>
                </a:lnTo>
                <a:lnTo>
                  <a:pt x="102" y="557"/>
                </a:lnTo>
                <a:lnTo>
                  <a:pt x="101" y="562"/>
                </a:lnTo>
                <a:lnTo>
                  <a:pt x="98" y="567"/>
                </a:lnTo>
                <a:lnTo>
                  <a:pt x="95" y="571"/>
                </a:lnTo>
                <a:lnTo>
                  <a:pt x="91" y="574"/>
                </a:lnTo>
                <a:lnTo>
                  <a:pt x="85" y="574"/>
                </a:lnTo>
                <a:lnTo>
                  <a:pt x="80" y="574"/>
                </a:lnTo>
                <a:lnTo>
                  <a:pt x="75" y="571"/>
                </a:lnTo>
                <a:lnTo>
                  <a:pt x="71" y="567"/>
                </a:lnTo>
                <a:lnTo>
                  <a:pt x="70" y="562"/>
                </a:lnTo>
                <a:lnTo>
                  <a:pt x="68" y="557"/>
                </a:lnTo>
                <a:lnTo>
                  <a:pt x="70" y="552"/>
                </a:lnTo>
                <a:lnTo>
                  <a:pt x="71" y="548"/>
                </a:lnTo>
                <a:lnTo>
                  <a:pt x="75" y="544"/>
                </a:lnTo>
                <a:lnTo>
                  <a:pt x="80" y="541"/>
                </a:lnTo>
                <a:lnTo>
                  <a:pt x="85" y="540"/>
                </a:lnTo>
                <a:close/>
                <a:moveTo>
                  <a:pt x="372" y="355"/>
                </a:moveTo>
                <a:lnTo>
                  <a:pt x="359" y="356"/>
                </a:lnTo>
                <a:lnTo>
                  <a:pt x="348" y="359"/>
                </a:lnTo>
                <a:lnTo>
                  <a:pt x="341" y="366"/>
                </a:lnTo>
                <a:lnTo>
                  <a:pt x="338" y="372"/>
                </a:lnTo>
                <a:lnTo>
                  <a:pt x="341" y="379"/>
                </a:lnTo>
                <a:lnTo>
                  <a:pt x="348" y="384"/>
                </a:lnTo>
                <a:lnTo>
                  <a:pt x="359" y="387"/>
                </a:lnTo>
                <a:lnTo>
                  <a:pt x="372" y="388"/>
                </a:lnTo>
                <a:lnTo>
                  <a:pt x="385" y="387"/>
                </a:lnTo>
                <a:lnTo>
                  <a:pt x="396" y="384"/>
                </a:lnTo>
                <a:lnTo>
                  <a:pt x="403" y="379"/>
                </a:lnTo>
                <a:lnTo>
                  <a:pt x="406" y="372"/>
                </a:lnTo>
                <a:lnTo>
                  <a:pt x="403" y="366"/>
                </a:lnTo>
                <a:lnTo>
                  <a:pt x="396" y="359"/>
                </a:lnTo>
                <a:lnTo>
                  <a:pt x="385" y="356"/>
                </a:lnTo>
                <a:lnTo>
                  <a:pt x="372" y="355"/>
                </a:lnTo>
                <a:close/>
                <a:moveTo>
                  <a:pt x="372" y="321"/>
                </a:moveTo>
                <a:lnTo>
                  <a:pt x="393" y="324"/>
                </a:lnTo>
                <a:lnTo>
                  <a:pt x="411" y="330"/>
                </a:lnTo>
                <a:lnTo>
                  <a:pt x="426" y="342"/>
                </a:lnTo>
                <a:lnTo>
                  <a:pt x="436" y="355"/>
                </a:lnTo>
                <a:lnTo>
                  <a:pt x="439" y="372"/>
                </a:lnTo>
                <a:lnTo>
                  <a:pt x="436" y="388"/>
                </a:lnTo>
                <a:lnTo>
                  <a:pt x="426" y="401"/>
                </a:lnTo>
                <a:lnTo>
                  <a:pt x="411" y="413"/>
                </a:lnTo>
                <a:lnTo>
                  <a:pt x="393" y="419"/>
                </a:lnTo>
                <a:lnTo>
                  <a:pt x="372" y="422"/>
                </a:lnTo>
                <a:lnTo>
                  <a:pt x="350" y="419"/>
                </a:lnTo>
                <a:lnTo>
                  <a:pt x="331" y="413"/>
                </a:lnTo>
                <a:lnTo>
                  <a:pt x="317" y="401"/>
                </a:lnTo>
                <a:lnTo>
                  <a:pt x="308" y="388"/>
                </a:lnTo>
                <a:lnTo>
                  <a:pt x="304" y="372"/>
                </a:lnTo>
                <a:lnTo>
                  <a:pt x="308" y="355"/>
                </a:lnTo>
                <a:lnTo>
                  <a:pt x="317" y="342"/>
                </a:lnTo>
                <a:lnTo>
                  <a:pt x="331" y="330"/>
                </a:lnTo>
                <a:lnTo>
                  <a:pt x="350" y="324"/>
                </a:lnTo>
                <a:lnTo>
                  <a:pt x="372" y="321"/>
                </a:lnTo>
                <a:close/>
                <a:moveTo>
                  <a:pt x="541" y="174"/>
                </a:moveTo>
                <a:lnTo>
                  <a:pt x="474" y="256"/>
                </a:lnTo>
                <a:lnTo>
                  <a:pt x="443" y="245"/>
                </a:lnTo>
                <a:lnTo>
                  <a:pt x="409" y="239"/>
                </a:lnTo>
                <a:lnTo>
                  <a:pt x="372" y="237"/>
                </a:lnTo>
                <a:lnTo>
                  <a:pt x="331" y="240"/>
                </a:lnTo>
                <a:lnTo>
                  <a:pt x="293" y="248"/>
                </a:lnTo>
                <a:lnTo>
                  <a:pt x="258" y="260"/>
                </a:lnTo>
                <a:lnTo>
                  <a:pt x="228" y="277"/>
                </a:lnTo>
                <a:lnTo>
                  <a:pt x="204" y="296"/>
                </a:lnTo>
                <a:lnTo>
                  <a:pt x="185" y="318"/>
                </a:lnTo>
                <a:lnTo>
                  <a:pt x="173" y="345"/>
                </a:lnTo>
                <a:lnTo>
                  <a:pt x="169" y="372"/>
                </a:lnTo>
                <a:lnTo>
                  <a:pt x="173" y="398"/>
                </a:lnTo>
                <a:lnTo>
                  <a:pt x="185" y="425"/>
                </a:lnTo>
                <a:lnTo>
                  <a:pt x="204" y="447"/>
                </a:lnTo>
                <a:lnTo>
                  <a:pt x="228" y="466"/>
                </a:lnTo>
                <a:lnTo>
                  <a:pt x="258" y="483"/>
                </a:lnTo>
                <a:lnTo>
                  <a:pt x="293" y="497"/>
                </a:lnTo>
                <a:lnTo>
                  <a:pt x="331" y="504"/>
                </a:lnTo>
                <a:lnTo>
                  <a:pt x="372" y="507"/>
                </a:lnTo>
                <a:lnTo>
                  <a:pt x="413" y="504"/>
                </a:lnTo>
                <a:lnTo>
                  <a:pt x="451" y="497"/>
                </a:lnTo>
                <a:lnTo>
                  <a:pt x="485" y="483"/>
                </a:lnTo>
                <a:lnTo>
                  <a:pt x="515" y="466"/>
                </a:lnTo>
                <a:lnTo>
                  <a:pt x="540" y="447"/>
                </a:lnTo>
                <a:lnTo>
                  <a:pt x="558" y="425"/>
                </a:lnTo>
                <a:lnTo>
                  <a:pt x="570" y="398"/>
                </a:lnTo>
                <a:lnTo>
                  <a:pt x="574" y="372"/>
                </a:lnTo>
                <a:lnTo>
                  <a:pt x="570" y="345"/>
                </a:lnTo>
                <a:lnTo>
                  <a:pt x="559" y="320"/>
                </a:lnTo>
                <a:lnTo>
                  <a:pt x="541" y="298"/>
                </a:lnTo>
                <a:lnTo>
                  <a:pt x="541" y="174"/>
                </a:lnTo>
                <a:close/>
                <a:moveTo>
                  <a:pt x="194" y="101"/>
                </a:moveTo>
                <a:lnTo>
                  <a:pt x="414" y="101"/>
                </a:lnTo>
                <a:lnTo>
                  <a:pt x="427" y="105"/>
                </a:lnTo>
                <a:lnTo>
                  <a:pt x="436" y="114"/>
                </a:lnTo>
                <a:lnTo>
                  <a:pt x="439" y="127"/>
                </a:lnTo>
                <a:lnTo>
                  <a:pt x="436" y="140"/>
                </a:lnTo>
                <a:lnTo>
                  <a:pt x="427" y="148"/>
                </a:lnTo>
                <a:lnTo>
                  <a:pt x="414" y="152"/>
                </a:lnTo>
                <a:lnTo>
                  <a:pt x="194" y="152"/>
                </a:lnTo>
                <a:lnTo>
                  <a:pt x="182" y="148"/>
                </a:lnTo>
                <a:lnTo>
                  <a:pt x="173" y="140"/>
                </a:lnTo>
                <a:lnTo>
                  <a:pt x="169" y="127"/>
                </a:lnTo>
                <a:lnTo>
                  <a:pt x="173" y="114"/>
                </a:lnTo>
                <a:lnTo>
                  <a:pt x="182" y="105"/>
                </a:lnTo>
                <a:lnTo>
                  <a:pt x="194" y="101"/>
                </a:lnTo>
                <a:close/>
                <a:moveTo>
                  <a:pt x="659" y="68"/>
                </a:moveTo>
                <a:lnTo>
                  <a:pt x="664" y="68"/>
                </a:lnTo>
                <a:lnTo>
                  <a:pt x="668" y="71"/>
                </a:lnTo>
                <a:lnTo>
                  <a:pt x="672" y="75"/>
                </a:lnTo>
                <a:lnTo>
                  <a:pt x="674" y="79"/>
                </a:lnTo>
                <a:lnTo>
                  <a:pt x="676" y="85"/>
                </a:lnTo>
                <a:lnTo>
                  <a:pt x="674" y="91"/>
                </a:lnTo>
                <a:lnTo>
                  <a:pt x="672" y="95"/>
                </a:lnTo>
                <a:lnTo>
                  <a:pt x="668" y="99"/>
                </a:lnTo>
                <a:lnTo>
                  <a:pt x="664" y="101"/>
                </a:lnTo>
                <a:lnTo>
                  <a:pt x="659" y="101"/>
                </a:lnTo>
                <a:lnTo>
                  <a:pt x="653" y="101"/>
                </a:lnTo>
                <a:lnTo>
                  <a:pt x="648" y="99"/>
                </a:lnTo>
                <a:lnTo>
                  <a:pt x="644" y="95"/>
                </a:lnTo>
                <a:lnTo>
                  <a:pt x="643" y="91"/>
                </a:lnTo>
                <a:lnTo>
                  <a:pt x="642" y="85"/>
                </a:lnTo>
                <a:lnTo>
                  <a:pt x="643" y="79"/>
                </a:lnTo>
                <a:lnTo>
                  <a:pt x="644" y="75"/>
                </a:lnTo>
                <a:lnTo>
                  <a:pt x="648" y="71"/>
                </a:lnTo>
                <a:lnTo>
                  <a:pt x="653" y="68"/>
                </a:lnTo>
                <a:lnTo>
                  <a:pt x="659" y="68"/>
                </a:lnTo>
                <a:close/>
                <a:moveTo>
                  <a:pt x="574" y="68"/>
                </a:moveTo>
                <a:lnTo>
                  <a:pt x="574" y="284"/>
                </a:lnTo>
                <a:lnTo>
                  <a:pt x="592" y="312"/>
                </a:lnTo>
                <a:lnTo>
                  <a:pt x="604" y="341"/>
                </a:lnTo>
                <a:lnTo>
                  <a:pt x="608" y="372"/>
                </a:lnTo>
                <a:lnTo>
                  <a:pt x="604" y="402"/>
                </a:lnTo>
                <a:lnTo>
                  <a:pt x="593" y="431"/>
                </a:lnTo>
                <a:lnTo>
                  <a:pt x="576" y="457"/>
                </a:lnTo>
                <a:lnTo>
                  <a:pt x="553" y="481"/>
                </a:lnTo>
                <a:lnTo>
                  <a:pt x="524" y="500"/>
                </a:lnTo>
                <a:lnTo>
                  <a:pt x="491" y="517"/>
                </a:lnTo>
                <a:lnTo>
                  <a:pt x="454" y="529"/>
                </a:lnTo>
                <a:lnTo>
                  <a:pt x="414" y="537"/>
                </a:lnTo>
                <a:lnTo>
                  <a:pt x="372" y="540"/>
                </a:lnTo>
                <a:lnTo>
                  <a:pt x="329" y="537"/>
                </a:lnTo>
                <a:lnTo>
                  <a:pt x="290" y="529"/>
                </a:lnTo>
                <a:lnTo>
                  <a:pt x="253" y="517"/>
                </a:lnTo>
                <a:lnTo>
                  <a:pt x="220" y="500"/>
                </a:lnTo>
                <a:lnTo>
                  <a:pt x="191" y="481"/>
                </a:lnTo>
                <a:lnTo>
                  <a:pt x="168" y="457"/>
                </a:lnTo>
                <a:lnTo>
                  <a:pt x="151" y="431"/>
                </a:lnTo>
                <a:lnTo>
                  <a:pt x="139" y="402"/>
                </a:lnTo>
                <a:lnTo>
                  <a:pt x="135" y="372"/>
                </a:lnTo>
                <a:lnTo>
                  <a:pt x="139" y="341"/>
                </a:lnTo>
                <a:lnTo>
                  <a:pt x="151" y="313"/>
                </a:lnTo>
                <a:lnTo>
                  <a:pt x="168" y="287"/>
                </a:lnTo>
                <a:lnTo>
                  <a:pt x="191" y="264"/>
                </a:lnTo>
                <a:lnTo>
                  <a:pt x="220" y="243"/>
                </a:lnTo>
                <a:lnTo>
                  <a:pt x="253" y="226"/>
                </a:lnTo>
                <a:lnTo>
                  <a:pt x="290" y="214"/>
                </a:lnTo>
                <a:lnTo>
                  <a:pt x="329" y="206"/>
                </a:lnTo>
                <a:lnTo>
                  <a:pt x="372" y="203"/>
                </a:lnTo>
                <a:lnTo>
                  <a:pt x="417" y="206"/>
                </a:lnTo>
                <a:lnTo>
                  <a:pt x="460" y="215"/>
                </a:lnTo>
                <a:lnTo>
                  <a:pt x="574" y="68"/>
                </a:lnTo>
                <a:close/>
                <a:moveTo>
                  <a:pt x="85" y="68"/>
                </a:moveTo>
                <a:lnTo>
                  <a:pt x="91" y="68"/>
                </a:lnTo>
                <a:lnTo>
                  <a:pt x="95" y="71"/>
                </a:lnTo>
                <a:lnTo>
                  <a:pt x="98" y="75"/>
                </a:lnTo>
                <a:lnTo>
                  <a:pt x="101" y="79"/>
                </a:lnTo>
                <a:lnTo>
                  <a:pt x="102" y="85"/>
                </a:lnTo>
                <a:lnTo>
                  <a:pt x="101" y="91"/>
                </a:lnTo>
                <a:lnTo>
                  <a:pt x="98" y="95"/>
                </a:lnTo>
                <a:lnTo>
                  <a:pt x="95" y="99"/>
                </a:lnTo>
                <a:lnTo>
                  <a:pt x="91" y="101"/>
                </a:lnTo>
                <a:lnTo>
                  <a:pt x="85" y="101"/>
                </a:lnTo>
                <a:lnTo>
                  <a:pt x="80" y="101"/>
                </a:lnTo>
                <a:lnTo>
                  <a:pt x="75" y="99"/>
                </a:lnTo>
                <a:lnTo>
                  <a:pt x="71" y="95"/>
                </a:lnTo>
                <a:lnTo>
                  <a:pt x="70" y="91"/>
                </a:lnTo>
                <a:lnTo>
                  <a:pt x="68" y="85"/>
                </a:lnTo>
                <a:lnTo>
                  <a:pt x="70" y="79"/>
                </a:lnTo>
                <a:lnTo>
                  <a:pt x="71" y="75"/>
                </a:lnTo>
                <a:lnTo>
                  <a:pt x="75" y="71"/>
                </a:lnTo>
                <a:lnTo>
                  <a:pt x="80" y="68"/>
                </a:lnTo>
                <a:lnTo>
                  <a:pt x="85" y="68"/>
                </a:lnTo>
                <a:close/>
                <a:moveTo>
                  <a:pt x="68" y="34"/>
                </a:moveTo>
                <a:lnTo>
                  <a:pt x="55" y="37"/>
                </a:lnTo>
                <a:lnTo>
                  <a:pt x="45" y="44"/>
                </a:lnTo>
                <a:lnTo>
                  <a:pt x="37" y="55"/>
                </a:lnTo>
                <a:lnTo>
                  <a:pt x="34" y="68"/>
                </a:lnTo>
                <a:lnTo>
                  <a:pt x="34" y="574"/>
                </a:lnTo>
                <a:lnTo>
                  <a:pt x="37" y="587"/>
                </a:lnTo>
                <a:lnTo>
                  <a:pt x="45" y="597"/>
                </a:lnTo>
                <a:lnTo>
                  <a:pt x="55" y="605"/>
                </a:lnTo>
                <a:lnTo>
                  <a:pt x="68" y="608"/>
                </a:lnTo>
                <a:lnTo>
                  <a:pt x="676" y="608"/>
                </a:lnTo>
                <a:lnTo>
                  <a:pt x="689" y="605"/>
                </a:lnTo>
                <a:lnTo>
                  <a:pt x="699" y="597"/>
                </a:lnTo>
                <a:lnTo>
                  <a:pt x="706" y="587"/>
                </a:lnTo>
                <a:lnTo>
                  <a:pt x="708" y="574"/>
                </a:lnTo>
                <a:lnTo>
                  <a:pt x="708" y="68"/>
                </a:lnTo>
                <a:lnTo>
                  <a:pt x="706" y="55"/>
                </a:lnTo>
                <a:lnTo>
                  <a:pt x="699" y="44"/>
                </a:lnTo>
                <a:lnTo>
                  <a:pt x="689" y="37"/>
                </a:lnTo>
                <a:lnTo>
                  <a:pt x="676" y="34"/>
                </a:lnTo>
                <a:lnTo>
                  <a:pt x="68" y="34"/>
                </a:lnTo>
                <a:close/>
                <a:moveTo>
                  <a:pt x="68" y="0"/>
                </a:moveTo>
                <a:lnTo>
                  <a:pt x="676" y="0"/>
                </a:lnTo>
                <a:lnTo>
                  <a:pt x="697" y="4"/>
                </a:lnTo>
                <a:lnTo>
                  <a:pt x="715" y="13"/>
                </a:lnTo>
                <a:lnTo>
                  <a:pt x="729" y="28"/>
                </a:lnTo>
                <a:lnTo>
                  <a:pt x="740" y="46"/>
                </a:lnTo>
                <a:lnTo>
                  <a:pt x="742" y="68"/>
                </a:lnTo>
                <a:lnTo>
                  <a:pt x="742" y="675"/>
                </a:lnTo>
                <a:lnTo>
                  <a:pt x="740" y="697"/>
                </a:lnTo>
                <a:lnTo>
                  <a:pt x="729" y="715"/>
                </a:lnTo>
                <a:lnTo>
                  <a:pt x="715" y="730"/>
                </a:lnTo>
                <a:lnTo>
                  <a:pt x="697" y="739"/>
                </a:lnTo>
                <a:lnTo>
                  <a:pt x="676" y="743"/>
                </a:lnTo>
                <a:lnTo>
                  <a:pt x="68" y="743"/>
                </a:lnTo>
                <a:lnTo>
                  <a:pt x="47" y="739"/>
                </a:lnTo>
                <a:lnTo>
                  <a:pt x="28" y="730"/>
                </a:lnTo>
                <a:lnTo>
                  <a:pt x="13" y="715"/>
                </a:lnTo>
                <a:lnTo>
                  <a:pt x="4" y="697"/>
                </a:lnTo>
                <a:lnTo>
                  <a:pt x="0" y="675"/>
                </a:lnTo>
                <a:lnTo>
                  <a:pt x="0" y="68"/>
                </a:lnTo>
                <a:lnTo>
                  <a:pt x="4" y="46"/>
                </a:lnTo>
                <a:lnTo>
                  <a:pt x="13" y="28"/>
                </a:lnTo>
                <a:lnTo>
                  <a:pt x="28" y="13"/>
                </a:lnTo>
                <a:lnTo>
                  <a:pt x="47" y="4"/>
                </a:lnTo>
                <a:lnTo>
                  <a:pt x="6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43" name="Freeform 2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333812" y="7207140"/>
            <a:ext cx="443501" cy="442902"/>
          </a:xfrm>
          <a:custGeom>
            <a:avLst/>
            <a:gdLst>
              <a:gd name="T0" fmla="*/ 135 w 742"/>
              <a:gd name="T1" fmla="*/ 708 h 741"/>
              <a:gd name="T2" fmla="*/ 607 w 742"/>
              <a:gd name="T3" fmla="*/ 405 h 741"/>
              <a:gd name="T4" fmla="*/ 237 w 742"/>
              <a:gd name="T5" fmla="*/ 135 h 741"/>
              <a:gd name="T6" fmla="*/ 337 w 742"/>
              <a:gd name="T7" fmla="*/ 168 h 741"/>
              <a:gd name="T8" fmla="*/ 237 w 742"/>
              <a:gd name="T9" fmla="*/ 135 h 741"/>
              <a:gd name="T10" fmla="*/ 506 w 742"/>
              <a:gd name="T11" fmla="*/ 67 h 741"/>
              <a:gd name="T12" fmla="*/ 438 w 742"/>
              <a:gd name="T13" fmla="*/ 202 h 741"/>
              <a:gd name="T14" fmla="*/ 237 w 742"/>
              <a:gd name="T15" fmla="*/ 67 h 741"/>
              <a:gd name="T16" fmla="*/ 371 w 742"/>
              <a:gd name="T17" fmla="*/ 101 h 741"/>
              <a:gd name="T18" fmla="*/ 237 w 742"/>
              <a:gd name="T19" fmla="*/ 67 h 741"/>
              <a:gd name="T20" fmla="*/ 203 w 742"/>
              <a:gd name="T21" fmla="*/ 236 h 741"/>
              <a:gd name="T22" fmla="*/ 540 w 742"/>
              <a:gd name="T23" fmla="*/ 33 h 741"/>
              <a:gd name="T24" fmla="*/ 68 w 742"/>
              <a:gd name="T25" fmla="*/ 33 h 741"/>
              <a:gd name="T26" fmla="*/ 44 w 742"/>
              <a:gd name="T27" fmla="*/ 43 h 741"/>
              <a:gd name="T28" fmla="*/ 34 w 742"/>
              <a:gd name="T29" fmla="*/ 67 h 741"/>
              <a:gd name="T30" fmla="*/ 36 w 742"/>
              <a:gd name="T31" fmla="*/ 687 h 741"/>
              <a:gd name="T32" fmla="*/ 55 w 742"/>
              <a:gd name="T33" fmla="*/ 706 h 741"/>
              <a:gd name="T34" fmla="*/ 102 w 742"/>
              <a:gd name="T35" fmla="*/ 708 h 741"/>
              <a:gd name="T36" fmla="*/ 104 w 742"/>
              <a:gd name="T37" fmla="*/ 392 h 741"/>
              <a:gd name="T38" fmla="*/ 121 w 742"/>
              <a:gd name="T39" fmla="*/ 373 h 741"/>
              <a:gd name="T40" fmla="*/ 607 w 742"/>
              <a:gd name="T41" fmla="*/ 371 h 741"/>
              <a:gd name="T42" fmla="*/ 631 w 742"/>
              <a:gd name="T43" fmla="*/ 381 h 741"/>
              <a:gd name="T44" fmla="*/ 641 w 742"/>
              <a:gd name="T45" fmla="*/ 405 h 741"/>
              <a:gd name="T46" fmla="*/ 675 w 742"/>
              <a:gd name="T47" fmla="*/ 708 h 741"/>
              <a:gd name="T48" fmla="*/ 699 w 742"/>
              <a:gd name="T49" fmla="*/ 698 h 741"/>
              <a:gd name="T50" fmla="*/ 708 w 742"/>
              <a:gd name="T51" fmla="*/ 674 h 741"/>
              <a:gd name="T52" fmla="*/ 590 w 742"/>
              <a:gd name="T53" fmla="*/ 33 h 741"/>
              <a:gd name="T54" fmla="*/ 573 w 742"/>
              <a:gd name="T55" fmla="*/ 236 h 741"/>
              <a:gd name="T56" fmla="*/ 564 w 742"/>
              <a:gd name="T57" fmla="*/ 259 h 741"/>
              <a:gd name="T58" fmla="*/ 540 w 742"/>
              <a:gd name="T59" fmla="*/ 270 h 741"/>
              <a:gd name="T60" fmla="*/ 189 w 742"/>
              <a:gd name="T61" fmla="*/ 267 h 741"/>
              <a:gd name="T62" fmla="*/ 171 w 742"/>
              <a:gd name="T63" fmla="*/ 249 h 741"/>
              <a:gd name="T64" fmla="*/ 169 w 742"/>
              <a:gd name="T65" fmla="*/ 33 h 741"/>
              <a:gd name="T66" fmla="*/ 68 w 742"/>
              <a:gd name="T67" fmla="*/ 0 h 741"/>
              <a:gd name="T68" fmla="*/ 742 w 742"/>
              <a:gd name="T69" fmla="*/ 135 h 741"/>
              <a:gd name="T70" fmla="*/ 739 w 742"/>
              <a:gd name="T71" fmla="*/ 695 h 741"/>
              <a:gd name="T72" fmla="*/ 714 w 742"/>
              <a:gd name="T73" fmla="*/ 729 h 741"/>
              <a:gd name="T74" fmla="*/ 675 w 742"/>
              <a:gd name="T75" fmla="*/ 741 h 741"/>
              <a:gd name="T76" fmla="*/ 47 w 742"/>
              <a:gd name="T77" fmla="*/ 739 h 741"/>
              <a:gd name="T78" fmla="*/ 13 w 742"/>
              <a:gd name="T79" fmla="*/ 714 h 741"/>
              <a:gd name="T80" fmla="*/ 0 w 742"/>
              <a:gd name="T81" fmla="*/ 674 h 741"/>
              <a:gd name="T82" fmla="*/ 4 w 742"/>
              <a:gd name="T83" fmla="*/ 46 h 741"/>
              <a:gd name="T84" fmla="*/ 27 w 742"/>
              <a:gd name="T85" fmla="*/ 13 h 741"/>
              <a:gd name="T86" fmla="*/ 68 w 742"/>
              <a:gd name="T87" fmla="*/ 0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42" h="741">
                <a:moveTo>
                  <a:pt x="135" y="405"/>
                </a:moveTo>
                <a:lnTo>
                  <a:pt x="135" y="708"/>
                </a:lnTo>
                <a:lnTo>
                  <a:pt x="607" y="708"/>
                </a:lnTo>
                <a:lnTo>
                  <a:pt x="607" y="405"/>
                </a:lnTo>
                <a:lnTo>
                  <a:pt x="135" y="405"/>
                </a:lnTo>
                <a:close/>
                <a:moveTo>
                  <a:pt x="237" y="135"/>
                </a:moveTo>
                <a:lnTo>
                  <a:pt x="337" y="135"/>
                </a:lnTo>
                <a:lnTo>
                  <a:pt x="337" y="168"/>
                </a:lnTo>
                <a:lnTo>
                  <a:pt x="237" y="168"/>
                </a:lnTo>
                <a:lnTo>
                  <a:pt x="237" y="135"/>
                </a:lnTo>
                <a:close/>
                <a:moveTo>
                  <a:pt x="438" y="67"/>
                </a:moveTo>
                <a:lnTo>
                  <a:pt x="506" y="67"/>
                </a:lnTo>
                <a:lnTo>
                  <a:pt x="506" y="202"/>
                </a:lnTo>
                <a:lnTo>
                  <a:pt x="438" y="202"/>
                </a:lnTo>
                <a:lnTo>
                  <a:pt x="438" y="67"/>
                </a:lnTo>
                <a:close/>
                <a:moveTo>
                  <a:pt x="237" y="67"/>
                </a:moveTo>
                <a:lnTo>
                  <a:pt x="371" y="67"/>
                </a:lnTo>
                <a:lnTo>
                  <a:pt x="371" y="101"/>
                </a:lnTo>
                <a:lnTo>
                  <a:pt x="237" y="101"/>
                </a:lnTo>
                <a:lnTo>
                  <a:pt x="237" y="67"/>
                </a:lnTo>
                <a:close/>
                <a:moveTo>
                  <a:pt x="203" y="33"/>
                </a:moveTo>
                <a:lnTo>
                  <a:pt x="203" y="236"/>
                </a:lnTo>
                <a:lnTo>
                  <a:pt x="540" y="236"/>
                </a:lnTo>
                <a:lnTo>
                  <a:pt x="540" y="33"/>
                </a:lnTo>
                <a:lnTo>
                  <a:pt x="203" y="33"/>
                </a:lnTo>
                <a:close/>
                <a:moveTo>
                  <a:pt x="68" y="33"/>
                </a:moveTo>
                <a:lnTo>
                  <a:pt x="55" y="36"/>
                </a:lnTo>
                <a:lnTo>
                  <a:pt x="44" y="43"/>
                </a:lnTo>
                <a:lnTo>
                  <a:pt x="36" y="54"/>
                </a:lnTo>
                <a:lnTo>
                  <a:pt x="34" y="67"/>
                </a:lnTo>
                <a:lnTo>
                  <a:pt x="34" y="674"/>
                </a:lnTo>
                <a:lnTo>
                  <a:pt x="36" y="687"/>
                </a:lnTo>
                <a:lnTo>
                  <a:pt x="44" y="698"/>
                </a:lnTo>
                <a:lnTo>
                  <a:pt x="55" y="706"/>
                </a:lnTo>
                <a:lnTo>
                  <a:pt x="68" y="708"/>
                </a:lnTo>
                <a:lnTo>
                  <a:pt x="102" y="708"/>
                </a:lnTo>
                <a:lnTo>
                  <a:pt x="102" y="405"/>
                </a:lnTo>
                <a:lnTo>
                  <a:pt x="104" y="392"/>
                </a:lnTo>
                <a:lnTo>
                  <a:pt x="111" y="381"/>
                </a:lnTo>
                <a:lnTo>
                  <a:pt x="121" y="373"/>
                </a:lnTo>
                <a:lnTo>
                  <a:pt x="135" y="371"/>
                </a:lnTo>
                <a:lnTo>
                  <a:pt x="607" y="371"/>
                </a:lnTo>
                <a:lnTo>
                  <a:pt x="620" y="373"/>
                </a:lnTo>
                <a:lnTo>
                  <a:pt x="631" y="381"/>
                </a:lnTo>
                <a:lnTo>
                  <a:pt x="638" y="392"/>
                </a:lnTo>
                <a:lnTo>
                  <a:pt x="641" y="405"/>
                </a:lnTo>
                <a:lnTo>
                  <a:pt x="641" y="708"/>
                </a:lnTo>
                <a:lnTo>
                  <a:pt x="675" y="708"/>
                </a:lnTo>
                <a:lnTo>
                  <a:pt x="688" y="706"/>
                </a:lnTo>
                <a:lnTo>
                  <a:pt x="699" y="698"/>
                </a:lnTo>
                <a:lnTo>
                  <a:pt x="705" y="687"/>
                </a:lnTo>
                <a:lnTo>
                  <a:pt x="708" y="674"/>
                </a:lnTo>
                <a:lnTo>
                  <a:pt x="708" y="152"/>
                </a:lnTo>
                <a:lnTo>
                  <a:pt x="590" y="33"/>
                </a:lnTo>
                <a:lnTo>
                  <a:pt x="573" y="33"/>
                </a:lnTo>
                <a:lnTo>
                  <a:pt x="573" y="236"/>
                </a:lnTo>
                <a:lnTo>
                  <a:pt x="570" y="249"/>
                </a:lnTo>
                <a:lnTo>
                  <a:pt x="564" y="259"/>
                </a:lnTo>
                <a:lnTo>
                  <a:pt x="553" y="267"/>
                </a:lnTo>
                <a:lnTo>
                  <a:pt x="540" y="270"/>
                </a:lnTo>
                <a:lnTo>
                  <a:pt x="203" y="270"/>
                </a:lnTo>
                <a:lnTo>
                  <a:pt x="189" y="267"/>
                </a:lnTo>
                <a:lnTo>
                  <a:pt x="179" y="259"/>
                </a:lnTo>
                <a:lnTo>
                  <a:pt x="171" y="249"/>
                </a:lnTo>
                <a:lnTo>
                  <a:pt x="169" y="236"/>
                </a:lnTo>
                <a:lnTo>
                  <a:pt x="169" y="33"/>
                </a:lnTo>
                <a:lnTo>
                  <a:pt x="68" y="33"/>
                </a:lnTo>
                <a:close/>
                <a:moveTo>
                  <a:pt x="68" y="0"/>
                </a:moveTo>
                <a:lnTo>
                  <a:pt x="607" y="0"/>
                </a:lnTo>
                <a:lnTo>
                  <a:pt x="742" y="135"/>
                </a:lnTo>
                <a:lnTo>
                  <a:pt x="742" y="674"/>
                </a:lnTo>
                <a:lnTo>
                  <a:pt x="739" y="695"/>
                </a:lnTo>
                <a:lnTo>
                  <a:pt x="729" y="714"/>
                </a:lnTo>
                <a:lnTo>
                  <a:pt x="714" y="729"/>
                </a:lnTo>
                <a:lnTo>
                  <a:pt x="696" y="739"/>
                </a:lnTo>
                <a:lnTo>
                  <a:pt x="675" y="741"/>
                </a:lnTo>
                <a:lnTo>
                  <a:pt x="68" y="741"/>
                </a:lnTo>
                <a:lnTo>
                  <a:pt x="47" y="739"/>
                </a:lnTo>
                <a:lnTo>
                  <a:pt x="27" y="729"/>
                </a:lnTo>
                <a:lnTo>
                  <a:pt x="13" y="714"/>
                </a:lnTo>
                <a:lnTo>
                  <a:pt x="4" y="695"/>
                </a:lnTo>
                <a:lnTo>
                  <a:pt x="0" y="674"/>
                </a:lnTo>
                <a:lnTo>
                  <a:pt x="0" y="67"/>
                </a:lnTo>
                <a:lnTo>
                  <a:pt x="4" y="46"/>
                </a:lnTo>
                <a:lnTo>
                  <a:pt x="13" y="28"/>
                </a:lnTo>
                <a:lnTo>
                  <a:pt x="27" y="13"/>
                </a:lnTo>
                <a:lnTo>
                  <a:pt x="47" y="3"/>
                </a:lnTo>
                <a:lnTo>
                  <a:pt x="6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44" name="Freeform 2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196886" y="7207140"/>
            <a:ext cx="443501" cy="442902"/>
          </a:xfrm>
          <a:custGeom>
            <a:avLst/>
            <a:gdLst>
              <a:gd name="T0" fmla="*/ 541 w 742"/>
              <a:gd name="T1" fmla="*/ 606 h 741"/>
              <a:gd name="T2" fmla="*/ 203 w 742"/>
              <a:gd name="T3" fmla="*/ 640 h 741"/>
              <a:gd name="T4" fmla="*/ 203 w 742"/>
              <a:gd name="T5" fmla="*/ 540 h 741"/>
              <a:gd name="T6" fmla="*/ 541 w 742"/>
              <a:gd name="T7" fmla="*/ 574 h 741"/>
              <a:gd name="T8" fmla="*/ 203 w 742"/>
              <a:gd name="T9" fmla="*/ 540 h 741"/>
              <a:gd name="T10" fmla="*/ 406 w 742"/>
              <a:gd name="T11" fmla="*/ 471 h 741"/>
              <a:gd name="T12" fmla="*/ 203 w 742"/>
              <a:gd name="T13" fmla="*/ 506 h 741"/>
              <a:gd name="T14" fmla="*/ 135 w 742"/>
              <a:gd name="T15" fmla="*/ 405 h 741"/>
              <a:gd name="T16" fmla="*/ 607 w 742"/>
              <a:gd name="T17" fmla="*/ 708 h 741"/>
              <a:gd name="T18" fmla="*/ 135 w 742"/>
              <a:gd name="T19" fmla="*/ 405 h 741"/>
              <a:gd name="T20" fmla="*/ 507 w 742"/>
              <a:gd name="T21" fmla="*/ 67 h 741"/>
              <a:gd name="T22" fmla="*/ 438 w 742"/>
              <a:gd name="T23" fmla="*/ 202 h 741"/>
              <a:gd name="T24" fmla="*/ 203 w 742"/>
              <a:gd name="T25" fmla="*/ 33 h 741"/>
              <a:gd name="T26" fmla="*/ 541 w 742"/>
              <a:gd name="T27" fmla="*/ 236 h 741"/>
              <a:gd name="T28" fmla="*/ 203 w 742"/>
              <a:gd name="T29" fmla="*/ 33 h 741"/>
              <a:gd name="T30" fmla="*/ 55 w 742"/>
              <a:gd name="T31" fmla="*/ 36 h 741"/>
              <a:gd name="T32" fmla="*/ 37 w 742"/>
              <a:gd name="T33" fmla="*/ 54 h 741"/>
              <a:gd name="T34" fmla="*/ 34 w 742"/>
              <a:gd name="T35" fmla="*/ 674 h 741"/>
              <a:gd name="T36" fmla="*/ 44 w 742"/>
              <a:gd name="T37" fmla="*/ 698 h 741"/>
              <a:gd name="T38" fmla="*/ 68 w 742"/>
              <a:gd name="T39" fmla="*/ 708 h 741"/>
              <a:gd name="T40" fmla="*/ 102 w 742"/>
              <a:gd name="T41" fmla="*/ 405 h 741"/>
              <a:gd name="T42" fmla="*/ 111 w 742"/>
              <a:gd name="T43" fmla="*/ 381 h 741"/>
              <a:gd name="T44" fmla="*/ 135 w 742"/>
              <a:gd name="T45" fmla="*/ 371 h 741"/>
              <a:gd name="T46" fmla="*/ 620 w 742"/>
              <a:gd name="T47" fmla="*/ 373 h 741"/>
              <a:gd name="T48" fmla="*/ 639 w 742"/>
              <a:gd name="T49" fmla="*/ 392 h 741"/>
              <a:gd name="T50" fmla="*/ 641 w 742"/>
              <a:gd name="T51" fmla="*/ 708 h 741"/>
              <a:gd name="T52" fmla="*/ 688 w 742"/>
              <a:gd name="T53" fmla="*/ 706 h 741"/>
              <a:gd name="T54" fmla="*/ 705 w 742"/>
              <a:gd name="T55" fmla="*/ 687 h 741"/>
              <a:gd name="T56" fmla="*/ 709 w 742"/>
              <a:gd name="T57" fmla="*/ 152 h 741"/>
              <a:gd name="T58" fmla="*/ 573 w 742"/>
              <a:gd name="T59" fmla="*/ 33 h 741"/>
              <a:gd name="T60" fmla="*/ 571 w 742"/>
              <a:gd name="T61" fmla="*/ 249 h 741"/>
              <a:gd name="T62" fmla="*/ 554 w 742"/>
              <a:gd name="T63" fmla="*/ 267 h 741"/>
              <a:gd name="T64" fmla="*/ 203 w 742"/>
              <a:gd name="T65" fmla="*/ 270 h 741"/>
              <a:gd name="T66" fmla="*/ 179 w 742"/>
              <a:gd name="T67" fmla="*/ 259 h 741"/>
              <a:gd name="T68" fmla="*/ 169 w 742"/>
              <a:gd name="T69" fmla="*/ 236 h 741"/>
              <a:gd name="T70" fmla="*/ 68 w 742"/>
              <a:gd name="T71" fmla="*/ 33 h 741"/>
              <a:gd name="T72" fmla="*/ 607 w 742"/>
              <a:gd name="T73" fmla="*/ 0 h 741"/>
              <a:gd name="T74" fmla="*/ 742 w 742"/>
              <a:gd name="T75" fmla="*/ 674 h 741"/>
              <a:gd name="T76" fmla="*/ 729 w 742"/>
              <a:gd name="T77" fmla="*/ 714 h 741"/>
              <a:gd name="T78" fmla="*/ 696 w 742"/>
              <a:gd name="T79" fmla="*/ 739 h 741"/>
              <a:gd name="T80" fmla="*/ 68 w 742"/>
              <a:gd name="T81" fmla="*/ 741 h 741"/>
              <a:gd name="T82" fmla="*/ 29 w 742"/>
              <a:gd name="T83" fmla="*/ 729 h 741"/>
              <a:gd name="T84" fmla="*/ 4 w 742"/>
              <a:gd name="T85" fmla="*/ 695 h 741"/>
              <a:gd name="T86" fmla="*/ 0 w 742"/>
              <a:gd name="T87" fmla="*/ 67 h 741"/>
              <a:gd name="T88" fmla="*/ 13 w 742"/>
              <a:gd name="T89" fmla="*/ 28 h 741"/>
              <a:gd name="T90" fmla="*/ 47 w 742"/>
              <a:gd name="T91" fmla="*/ 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42" h="741">
                <a:moveTo>
                  <a:pt x="203" y="606"/>
                </a:moveTo>
                <a:lnTo>
                  <a:pt x="541" y="606"/>
                </a:lnTo>
                <a:lnTo>
                  <a:pt x="541" y="640"/>
                </a:lnTo>
                <a:lnTo>
                  <a:pt x="203" y="640"/>
                </a:lnTo>
                <a:lnTo>
                  <a:pt x="203" y="606"/>
                </a:lnTo>
                <a:close/>
                <a:moveTo>
                  <a:pt x="203" y="540"/>
                </a:moveTo>
                <a:lnTo>
                  <a:pt x="541" y="540"/>
                </a:lnTo>
                <a:lnTo>
                  <a:pt x="541" y="574"/>
                </a:lnTo>
                <a:lnTo>
                  <a:pt x="203" y="574"/>
                </a:lnTo>
                <a:lnTo>
                  <a:pt x="203" y="540"/>
                </a:lnTo>
                <a:close/>
                <a:moveTo>
                  <a:pt x="203" y="471"/>
                </a:moveTo>
                <a:lnTo>
                  <a:pt x="406" y="471"/>
                </a:lnTo>
                <a:lnTo>
                  <a:pt x="406" y="506"/>
                </a:lnTo>
                <a:lnTo>
                  <a:pt x="203" y="506"/>
                </a:lnTo>
                <a:lnTo>
                  <a:pt x="203" y="471"/>
                </a:lnTo>
                <a:close/>
                <a:moveTo>
                  <a:pt x="135" y="405"/>
                </a:moveTo>
                <a:lnTo>
                  <a:pt x="135" y="708"/>
                </a:lnTo>
                <a:lnTo>
                  <a:pt x="607" y="708"/>
                </a:lnTo>
                <a:lnTo>
                  <a:pt x="607" y="405"/>
                </a:lnTo>
                <a:lnTo>
                  <a:pt x="135" y="405"/>
                </a:lnTo>
                <a:close/>
                <a:moveTo>
                  <a:pt x="438" y="67"/>
                </a:moveTo>
                <a:lnTo>
                  <a:pt x="507" y="67"/>
                </a:lnTo>
                <a:lnTo>
                  <a:pt x="507" y="202"/>
                </a:lnTo>
                <a:lnTo>
                  <a:pt x="438" y="202"/>
                </a:lnTo>
                <a:lnTo>
                  <a:pt x="438" y="67"/>
                </a:lnTo>
                <a:close/>
                <a:moveTo>
                  <a:pt x="203" y="33"/>
                </a:moveTo>
                <a:lnTo>
                  <a:pt x="203" y="236"/>
                </a:lnTo>
                <a:lnTo>
                  <a:pt x="541" y="236"/>
                </a:lnTo>
                <a:lnTo>
                  <a:pt x="541" y="33"/>
                </a:lnTo>
                <a:lnTo>
                  <a:pt x="203" y="33"/>
                </a:lnTo>
                <a:close/>
                <a:moveTo>
                  <a:pt x="68" y="33"/>
                </a:moveTo>
                <a:lnTo>
                  <a:pt x="55" y="36"/>
                </a:lnTo>
                <a:lnTo>
                  <a:pt x="44" y="43"/>
                </a:lnTo>
                <a:lnTo>
                  <a:pt x="37" y="54"/>
                </a:lnTo>
                <a:lnTo>
                  <a:pt x="34" y="67"/>
                </a:lnTo>
                <a:lnTo>
                  <a:pt x="34" y="674"/>
                </a:lnTo>
                <a:lnTo>
                  <a:pt x="37" y="687"/>
                </a:lnTo>
                <a:lnTo>
                  <a:pt x="44" y="698"/>
                </a:lnTo>
                <a:lnTo>
                  <a:pt x="55" y="706"/>
                </a:lnTo>
                <a:lnTo>
                  <a:pt x="68" y="708"/>
                </a:lnTo>
                <a:lnTo>
                  <a:pt x="102" y="708"/>
                </a:lnTo>
                <a:lnTo>
                  <a:pt x="102" y="405"/>
                </a:lnTo>
                <a:lnTo>
                  <a:pt x="105" y="392"/>
                </a:lnTo>
                <a:lnTo>
                  <a:pt x="111" y="381"/>
                </a:lnTo>
                <a:lnTo>
                  <a:pt x="122" y="373"/>
                </a:lnTo>
                <a:lnTo>
                  <a:pt x="135" y="371"/>
                </a:lnTo>
                <a:lnTo>
                  <a:pt x="607" y="371"/>
                </a:lnTo>
                <a:lnTo>
                  <a:pt x="620" y="373"/>
                </a:lnTo>
                <a:lnTo>
                  <a:pt x="631" y="381"/>
                </a:lnTo>
                <a:lnTo>
                  <a:pt x="639" y="392"/>
                </a:lnTo>
                <a:lnTo>
                  <a:pt x="641" y="405"/>
                </a:lnTo>
                <a:lnTo>
                  <a:pt x="641" y="708"/>
                </a:lnTo>
                <a:lnTo>
                  <a:pt x="675" y="708"/>
                </a:lnTo>
                <a:lnTo>
                  <a:pt x="688" y="706"/>
                </a:lnTo>
                <a:lnTo>
                  <a:pt x="699" y="698"/>
                </a:lnTo>
                <a:lnTo>
                  <a:pt x="705" y="687"/>
                </a:lnTo>
                <a:lnTo>
                  <a:pt x="709" y="674"/>
                </a:lnTo>
                <a:lnTo>
                  <a:pt x="709" y="152"/>
                </a:lnTo>
                <a:lnTo>
                  <a:pt x="590" y="33"/>
                </a:lnTo>
                <a:lnTo>
                  <a:pt x="573" y="33"/>
                </a:lnTo>
                <a:lnTo>
                  <a:pt x="573" y="236"/>
                </a:lnTo>
                <a:lnTo>
                  <a:pt x="571" y="249"/>
                </a:lnTo>
                <a:lnTo>
                  <a:pt x="564" y="259"/>
                </a:lnTo>
                <a:lnTo>
                  <a:pt x="554" y="267"/>
                </a:lnTo>
                <a:lnTo>
                  <a:pt x="541" y="270"/>
                </a:lnTo>
                <a:lnTo>
                  <a:pt x="203" y="270"/>
                </a:lnTo>
                <a:lnTo>
                  <a:pt x="190" y="267"/>
                </a:lnTo>
                <a:lnTo>
                  <a:pt x="179" y="259"/>
                </a:lnTo>
                <a:lnTo>
                  <a:pt x="171" y="249"/>
                </a:lnTo>
                <a:lnTo>
                  <a:pt x="169" y="236"/>
                </a:lnTo>
                <a:lnTo>
                  <a:pt x="169" y="33"/>
                </a:lnTo>
                <a:lnTo>
                  <a:pt x="68" y="33"/>
                </a:lnTo>
                <a:close/>
                <a:moveTo>
                  <a:pt x="68" y="0"/>
                </a:moveTo>
                <a:lnTo>
                  <a:pt x="607" y="0"/>
                </a:lnTo>
                <a:lnTo>
                  <a:pt x="742" y="135"/>
                </a:lnTo>
                <a:lnTo>
                  <a:pt x="742" y="674"/>
                </a:lnTo>
                <a:lnTo>
                  <a:pt x="740" y="695"/>
                </a:lnTo>
                <a:lnTo>
                  <a:pt x="729" y="714"/>
                </a:lnTo>
                <a:lnTo>
                  <a:pt x="715" y="729"/>
                </a:lnTo>
                <a:lnTo>
                  <a:pt x="696" y="739"/>
                </a:lnTo>
                <a:lnTo>
                  <a:pt x="675" y="741"/>
                </a:lnTo>
                <a:lnTo>
                  <a:pt x="68" y="741"/>
                </a:lnTo>
                <a:lnTo>
                  <a:pt x="47" y="739"/>
                </a:lnTo>
                <a:lnTo>
                  <a:pt x="29" y="729"/>
                </a:lnTo>
                <a:lnTo>
                  <a:pt x="13" y="714"/>
                </a:lnTo>
                <a:lnTo>
                  <a:pt x="4" y="695"/>
                </a:lnTo>
                <a:lnTo>
                  <a:pt x="0" y="674"/>
                </a:lnTo>
                <a:lnTo>
                  <a:pt x="0" y="67"/>
                </a:lnTo>
                <a:lnTo>
                  <a:pt x="4" y="46"/>
                </a:lnTo>
                <a:lnTo>
                  <a:pt x="13" y="28"/>
                </a:lnTo>
                <a:lnTo>
                  <a:pt x="29" y="13"/>
                </a:lnTo>
                <a:lnTo>
                  <a:pt x="47" y="3"/>
                </a:lnTo>
                <a:lnTo>
                  <a:pt x="6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45" name="Freeform 2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059961" y="7247188"/>
            <a:ext cx="442304" cy="362810"/>
          </a:xfrm>
          <a:custGeom>
            <a:avLst/>
            <a:gdLst>
              <a:gd name="T0" fmla="*/ 638 w 740"/>
              <a:gd name="T1" fmla="*/ 281 h 607"/>
              <a:gd name="T2" fmla="*/ 628 w 740"/>
              <a:gd name="T3" fmla="*/ 302 h 607"/>
              <a:gd name="T4" fmla="*/ 607 w 740"/>
              <a:gd name="T5" fmla="*/ 292 h 607"/>
              <a:gd name="T6" fmla="*/ 617 w 740"/>
              <a:gd name="T7" fmla="*/ 271 h 607"/>
              <a:gd name="T8" fmla="*/ 315 w 740"/>
              <a:gd name="T9" fmla="*/ 297 h 607"/>
              <a:gd name="T10" fmla="*/ 331 w 740"/>
              <a:gd name="T11" fmla="*/ 391 h 607"/>
              <a:gd name="T12" fmla="*/ 425 w 740"/>
              <a:gd name="T13" fmla="*/ 377 h 607"/>
              <a:gd name="T14" fmla="*/ 409 w 740"/>
              <a:gd name="T15" fmla="*/ 283 h 607"/>
              <a:gd name="T16" fmla="*/ 421 w 740"/>
              <a:gd name="T17" fmla="*/ 250 h 607"/>
              <a:gd name="T18" fmla="*/ 468 w 740"/>
              <a:gd name="T19" fmla="*/ 364 h 607"/>
              <a:gd name="T20" fmla="*/ 370 w 740"/>
              <a:gd name="T21" fmla="*/ 439 h 607"/>
              <a:gd name="T22" fmla="*/ 272 w 740"/>
              <a:gd name="T23" fmla="*/ 364 h 607"/>
              <a:gd name="T24" fmla="*/ 319 w 740"/>
              <a:gd name="T25" fmla="*/ 250 h 607"/>
              <a:gd name="T26" fmla="*/ 311 w 740"/>
              <a:gd name="T27" fmla="*/ 216 h 607"/>
              <a:gd name="T28" fmla="*/ 235 w 740"/>
              <a:gd name="T29" fmla="*/ 338 h 607"/>
              <a:gd name="T30" fmla="*/ 311 w 740"/>
              <a:gd name="T31" fmla="*/ 458 h 607"/>
              <a:gd name="T32" fmla="*/ 454 w 740"/>
              <a:gd name="T33" fmla="*/ 442 h 607"/>
              <a:gd name="T34" fmla="*/ 501 w 740"/>
              <a:gd name="T35" fmla="*/ 306 h 607"/>
              <a:gd name="T36" fmla="*/ 401 w 740"/>
              <a:gd name="T37" fmla="*/ 206 h 607"/>
              <a:gd name="T38" fmla="*/ 610 w 740"/>
              <a:gd name="T39" fmla="*/ 175 h 607"/>
              <a:gd name="T40" fmla="*/ 613 w 740"/>
              <a:gd name="T41" fmla="*/ 199 h 607"/>
              <a:gd name="T42" fmla="*/ 637 w 740"/>
              <a:gd name="T43" fmla="*/ 195 h 607"/>
              <a:gd name="T44" fmla="*/ 633 w 740"/>
              <a:gd name="T45" fmla="*/ 171 h 607"/>
              <a:gd name="T46" fmla="*/ 435 w 740"/>
              <a:gd name="T47" fmla="*/ 182 h 607"/>
              <a:gd name="T48" fmla="*/ 535 w 740"/>
              <a:gd name="T49" fmla="*/ 304 h 607"/>
              <a:gd name="T50" fmla="*/ 489 w 740"/>
              <a:gd name="T51" fmla="*/ 457 h 607"/>
              <a:gd name="T52" fmla="*/ 336 w 740"/>
              <a:gd name="T53" fmla="*/ 503 h 607"/>
              <a:gd name="T54" fmla="*/ 214 w 740"/>
              <a:gd name="T55" fmla="*/ 403 h 607"/>
              <a:gd name="T56" fmla="*/ 230 w 740"/>
              <a:gd name="T57" fmla="*/ 243 h 607"/>
              <a:gd name="T58" fmla="*/ 370 w 740"/>
              <a:gd name="T59" fmla="*/ 169 h 607"/>
              <a:gd name="T60" fmla="*/ 671 w 740"/>
              <a:gd name="T61" fmla="*/ 170 h 607"/>
              <a:gd name="T62" fmla="*/ 638 w 740"/>
              <a:gd name="T63" fmla="*/ 234 h 607"/>
              <a:gd name="T64" fmla="*/ 575 w 740"/>
              <a:gd name="T65" fmla="*/ 202 h 607"/>
              <a:gd name="T66" fmla="*/ 607 w 740"/>
              <a:gd name="T67" fmla="*/ 137 h 607"/>
              <a:gd name="T68" fmla="*/ 464 w 740"/>
              <a:gd name="T69" fmla="*/ 71 h 607"/>
              <a:gd name="T70" fmla="*/ 468 w 740"/>
              <a:gd name="T71" fmla="*/ 94 h 607"/>
              <a:gd name="T72" fmla="*/ 281 w 740"/>
              <a:gd name="T73" fmla="*/ 101 h 607"/>
              <a:gd name="T74" fmla="*/ 269 w 740"/>
              <a:gd name="T75" fmla="*/ 80 h 607"/>
              <a:gd name="T76" fmla="*/ 290 w 740"/>
              <a:gd name="T77" fmla="*/ 34 h 607"/>
              <a:gd name="T78" fmla="*/ 214 w 740"/>
              <a:gd name="T79" fmla="*/ 51 h 607"/>
              <a:gd name="T80" fmla="*/ 154 w 740"/>
              <a:gd name="T81" fmla="*/ 99 h 607"/>
              <a:gd name="T82" fmla="*/ 35 w 740"/>
              <a:gd name="T83" fmla="*/ 122 h 607"/>
              <a:gd name="T84" fmla="*/ 32 w 740"/>
              <a:gd name="T85" fmla="*/ 439 h 607"/>
              <a:gd name="T86" fmla="*/ 66 w 740"/>
              <a:gd name="T87" fmla="*/ 573 h 607"/>
              <a:gd name="T88" fmla="*/ 708 w 740"/>
              <a:gd name="T89" fmla="*/ 539 h 607"/>
              <a:gd name="T90" fmla="*/ 708 w 740"/>
              <a:gd name="T91" fmla="*/ 135 h 607"/>
              <a:gd name="T92" fmla="*/ 606 w 740"/>
              <a:gd name="T93" fmla="*/ 101 h 607"/>
              <a:gd name="T94" fmla="*/ 536 w 740"/>
              <a:gd name="T95" fmla="*/ 62 h 607"/>
              <a:gd name="T96" fmla="*/ 471 w 740"/>
              <a:gd name="T97" fmla="*/ 34 h 607"/>
              <a:gd name="T98" fmla="*/ 375 w 740"/>
              <a:gd name="T99" fmla="*/ 34 h 607"/>
              <a:gd name="T100" fmla="*/ 290 w 740"/>
              <a:gd name="T101" fmla="*/ 34 h 607"/>
              <a:gd name="T102" fmla="*/ 538 w 740"/>
              <a:gd name="T103" fmla="*/ 18 h 607"/>
              <a:gd name="T104" fmla="*/ 591 w 740"/>
              <a:gd name="T105" fmla="*/ 65 h 607"/>
              <a:gd name="T106" fmla="*/ 727 w 740"/>
              <a:gd name="T107" fmla="*/ 96 h 607"/>
              <a:gd name="T108" fmla="*/ 727 w 740"/>
              <a:gd name="T109" fmla="*/ 580 h 607"/>
              <a:gd name="T110" fmla="*/ 45 w 740"/>
              <a:gd name="T111" fmla="*/ 603 h 607"/>
              <a:gd name="T112" fmla="*/ 0 w 740"/>
              <a:gd name="T113" fmla="*/ 135 h 607"/>
              <a:gd name="T114" fmla="*/ 66 w 740"/>
              <a:gd name="T115" fmla="*/ 68 h 607"/>
              <a:gd name="T116" fmla="*/ 182 w 740"/>
              <a:gd name="T117" fmla="*/ 39 h 607"/>
              <a:gd name="T118" fmla="*/ 252 w 740"/>
              <a:gd name="T119" fmla="*/ 0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40" h="607">
                <a:moveTo>
                  <a:pt x="623" y="270"/>
                </a:moveTo>
                <a:lnTo>
                  <a:pt x="628" y="271"/>
                </a:lnTo>
                <a:lnTo>
                  <a:pt x="633" y="274"/>
                </a:lnTo>
                <a:lnTo>
                  <a:pt x="637" y="278"/>
                </a:lnTo>
                <a:lnTo>
                  <a:pt x="638" y="281"/>
                </a:lnTo>
                <a:lnTo>
                  <a:pt x="640" y="287"/>
                </a:lnTo>
                <a:lnTo>
                  <a:pt x="638" y="292"/>
                </a:lnTo>
                <a:lnTo>
                  <a:pt x="637" y="297"/>
                </a:lnTo>
                <a:lnTo>
                  <a:pt x="633" y="301"/>
                </a:lnTo>
                <a:lnTo>
                  <a:pt x="628" y="302"/>
                </a:lnTo>
                <a:lnTo>
                  <a:pt x="623" y="304"/>
                </a:lnTo>
                <a:lnTo>
                  <a:pt x="617" y="302"/>
                </a:lnTo>
                <a:lnTo>
                  <a:pt x="613" y="301"/>
                </a:lnTo>
                <a:lnTo>
                  <a:pt x="610" y="297"/>
                </a:lnTo>
                <a:lnTo>
                  <a:pt x="607" y="292"/>
                </a:lnTo>
                <a:lnTo>
                  <a:pt x="606" y="287"/>
                </a:lnTo>
                <a:lnTo>
                  <a:pt x="607" y="281"/>
                </a:lnTo>
                <a:lnTo>
                  <a:pt x="610" y="278"/>
                </a:lnTo>
                <a:lnTo>
                  <a:pt x="613" y="274"/>
                </a:lnTo>
                <a:lnTo>
                  <a:pt x="617" y="271"/>
                </a:lnTo>
                <a:lnTo>
                  <a:pt x="623" y="270"/>
                </a:lnTo>
                <a:close/>
                <a:moveTo>
                  <a:pt x="370" y="270"/>
                </a:moveTo>
                <a:lnTo>
                  <a:pt x="349" y="274"/>
                </a:lnTo>
                <a:lnTo>
                  <a:pt x="331" y="283"/>
                </a:lnTo>
                <a:lnTo>
                  <a:pt x="315" y="297"/>
                </a:lnTo>
                <a:lnTo>
                  <a:pt x="306" y="317"/>
                </a:lnTo>
                <a:lnTo>
                  <a:pt x="302" y="338"/>
                </a:lnTo>
                <a:lnTo>
                  <a:pt x="306" y="359"/>
                </a:lnTo>
                <a:lnTo>
                  <a:pt x="315" y="377"/>
                </a:lnTo>
                <a:lnTo>
                  <a:pt x="331" y="391"/>
                </a:lnTo>
                <a:lnTo>
                  <a:pt x="349" y="402"/>
                </a:lnTo>
                <a:lnTo>
                  <a:pt x="370" y="404"/>
                </a:lnTo>
                <a:lnTo>
                  <a:pt x="391" y="402"/>
                </a:lnTo>
                <a:lnTo>
                  <a:pt x="409" y="391"/>
                </a:lnTo>
                <a:lnTo>
                  <a:pt x="425" y="377"/>
                </a:lnTo>
                <a:lnTo>
                  <a:pt x="434" y="359"/>
                </a:lnTo>
                <a:lnTo>
                  <a:pt x="438" y="338"/>
                </a:lnTo>
                <a:lnTo>
                  <a:pt x="434" y="317"/>
                </a:lnTo>
                <a:lnTo>
                  <a:pt x="425" y="297"/>
                </a:lnTo>
                <a:lnTo>
                  <a:pt x="409" y="283"/>
                </a:lnTo>
                <a:lnTo>
                  <a:pt x="391" y="274"/>
                </a:lnTo>
                <a:lnTo>
                  <a:pt x="370" y="270"/>
                </a:lnTo>
                <a:close/>
                <a:moveTo>
                  <a:pt x="370" y="237"/>
                </a:moveTo>
                <a:lnTo>
                  <a:pt x="397" y="240"/>
                </a:lnTo>
                <a:lnTo>
                  <a:pt x="421" y="250"/>
                </a:lnTo>
                <a:lnTo>
                  <a:pt x="442" y="266"/>
                </a:lnTo>
                <a:lnTo>
                  <a:pt x="458" y="287"/>
                </a:lnTo>
                <a:lnTo>
                  <a:pt x="468" y="310"/>
                </a:lnTo>
                <a:lnTo>
                  <a:pt x="471" y="338"/>
                </a:lnTo>
                <a:lnTo>
                  <a:pt x="468" y="364"/>
                </a:lnTo>
                <a:lnTo>
                  <a:pt x="458" y="389"/>
                </a:lnTo>
                <a:lnTo>
                  <a:pt x="442" y="408"/>
                </a:lnTo>
                <a:lnTo>
                  <a:pt x="421" y="425"/>
                </a:lnTo>
                <a:lnTo>
                  <a:pt x="397" y="435"/>
                </a:lnTo>
                <a:lnTo>
                  <a:pt x="370" y="439"/>
                </a:lnTo>
                <a:lnTo>
                  <a:pt x="343" y="435"/>
                </a:lnTo>
                <a:lnTo>
                  <a:pt x="319" y="425"/>
                </a:lnTo>
                <a:lnTo>
                  <a:pt x="298" y="408"/>
                </a:lnTo>
                <a:lnTo>
                  <a:pt x="282" y="389"/>
                </a:lnTo>
                <a:lnTo>
                  <a:pt x="272" y="364"/>
                </a:lnTo>
                <a:lnTo>
                  <a:pt x="269" y="338"/>
                </a:lnTo>
                <a:lnTo>
                  <a:pt x="272" y="310"/>
                </a:lnTo>
                <a:lnTo>
                  <a:pt x="282" y="287"/>
                </a:lnTo>
                <a:lnTo>
                  <a:pt x="298" y="266"/>
                </a:lnTo>
                <a:lnTo>
                  <a:pt x="319" y="250"/>
                </a:lnTo>
                <a:lnTo>
                  <a:pt x="343" y="240"/>
                </a:lnTo>
                <a:lnTo>
                  <a:pt x="370" y="237"/>
                </a:lnTo>
                <a:close/>
                <a:moveTo>
                  <a:pt x="370" y="203"/>
                </a:moveTo>
                <a:lnTo>
                  <a:pt x="339" y="206"/>
                </a:lnTo>
                <a:lnTo>
                  <a:pt x="311" y="216"/>
                </a:lnTo>
                <a:lnTo>
                  <a:pt x="286" y="232"/>
                </a:lnTo>
                <a:lnTo>
                  <a:pt x="265" y="253"/>
                </a:lnTo>
                <a:lnTo>
                  <a:pt x="248" y="279"/>
                </a:lnTo>
                <a:lnTo>
                  <a:pt x="239" y="306"/>
                </a:lnTo>
                <a:lnTo>
                  <a:pt x="235" y="338"/>
                </a:lnTo>
                <a:lnTo>
                  <a:pt x="239" y="368"/>
                </a:lnTo>
                <a:lnTo>
                  <a:pt x="248" y="397"/>
                </a:lnTo>
                <a:lnTo>
                  <a:pt x="265" y="422"/>
                </a:lnTo>
                <a:lnTo>
                  <a:pt x="286" y="442"/>
                </a:lnTo>
                <a:lnTo>
                  <a:pt x="311" y="458"/>
                </a:lnTo>
                <a:lnTo>
                  <a:pt x="339" y="469"/>
                </a:lnTo>
                <a:lnTo>
                  <a:pt x="370" y="473"/>
                </a:lnTo>
                <a:lnTo>
                  <a:pt x="401" y="469"/>
                </a:lnTo>
                <a:lnTo>
                  <a:pt x="429" y="458"/>
                </a:lnTo>
                <a:lnTo>
                  <a:pt x="454" y="442"/>
                </a:lnTo>
                <a:lnTo>
                  <a:pt x="475" y="422"/>
                </a:lnTo>
                <a:lnTo>
                  <a:pt x="492" y="397"/>
                </a:lnTo>
                <a:lnTo>
                  <a:pt x="501" y="368"/>
                </a:lnTo>
                <a:lnTo>
                  <a:pt x="505" y="338"/>
                </a:lnTo>
                <a:lnTo>
                  <a:pt x="501" y="306"/>
                </a:lnTo>
                <a:lnTo>
                  <a:pt x="492" y="279"/>
                </a:lnTo>
                <a:lnTo>
                  <a:pt x="475" y="253"/>
                </a:lnTo>
                <a:lnTo>
                  <a:pt x="454" y="232"/>
                </a:lnTo>
                <a:lnTo>
                  <a:pt x="429" y="216"/>
                </a:lnTo>
                <a:lnTo>
                  <a:pt x="401" y="206"/>
                </a:lnTo>
                <a:lnTo>
                  <a:pt x="370" y="203"/>
                </a:lnTo>
                <a:close/>
                <a:moveTo>
                  <a:pt x="623" y="169"/>
                </a:moveTo>
                <a:lnTo>
                  <a:pt x="617" y="170"/>
                </a:lnTo>
                <a:lnTo>
                  <a:pt x="613" y="171"/>
                </a:lnTo>
                <a:lnTo>
                  <a:pt x="610" y="175"/>
                </a:lnTo>
                <a:lnTo>
                  <a:pt x="607" y="181"/>
                </a:lnTo>
                <a:lnTo>
                  <a:pt x="606" y="186"/>
                </a:lnTo>
                <a:lnTo>
                  <a:pt x="607" y="191"/>
                </a:lnTo>
                <a:lnTo>
                  <a:pt x="610" y="195"/>
                </a:lnTo>
                <a:lnTo>
                  <a:pt x="613" y="199"/>
                </a:lnTo>
                <a:lnTo>
                  <a:pt x="617" y="202"/>
                </a:lnTo>
                <a:lnTo>
                  <a:pt x="623" y="203"/>
                </a:lnTo>
                <a:lnTo>
                  <a:pt x="628" y="202"/>
                </a:lnTo>
                <a:lnTo>
                  <a:pt x="633" y="199"/>
                </a:lnTo>
                <a:lnTo>
                  <a:pt x="637" y="195"/>
                </a:lnTo>
                <a:lnTo>
                  <a:pt x="638" y="191"/>
                </a:lnTo>
                <a:lnTo>
                  <a:pt x="640" y="186"/>
                </a:lnTo>
                <a:lnTo>
                  <a:pt x="638" y="181"/>
                </a:lnTo>
                <a:lnTo>
                  <a:pt x="637" y="175"/>
                </a:lnTo>
                <a:lnTo>
                  <a:pt x="633" y="171"/>
                </a:lnTo>
                <a:lnTo>
                  <a:pt x="628" y="170"/>
                </a:lnTo>
                <a:lnTo>
                  <a:pt x="623" y="169"/>
                </a:lnTo>
                <a:close/>
                <a:moveTo>
                  <a:pt x="370" y="169"/>
                </a:moveTo>
                <a:lnTo>
                  <a:pt x="404" y="173"/>
                </a:lnTo>
                <a:lnTo>
                  <a:pt x="435" y="182"/>
                </a:lnTo>
                <a:lnTo>
                  <a:pt x="464" y="198"/>
                </a:lnTo>
                <a:lnTo>
                  <a:pt x="489" y="219"/>
                </a:lnTo>
                <a:lnTo>
                  <a:pt x="510" y="243"/>
                </a:lnTo>
                <a:lnTo>
                  <a:pt x="526" y="272"/>
                </a:lnTo>
                <a:lnTo>
                  <a:pt x="535" y="304"/>
                </a:lnTo>
                <a:lnTo>
                  <a:pt x="539" y="338"/>
                </a:lnTo>
                <a:lnTo>
                  <a:pt x="535" y="372"/>
                </a:lnTo>
                <a:lnTo>
                  <a:pt x="526" y="403"/>
                </a:lnTo>
                <a:lnTo>
                  <a:pt x="510" y="432"/>
                </a:lnTo>
                <a:lnTo>
                  <a:pt x="489" y="457"/>
                </a:lnTo>
                <a:lnTo>
                  <a:pt x="464" y="478"/>
                </a:lnTo>
                <a:lnTo>
                  <a:pt x="435" y="494"/>
                </a:lnTo>
                <a:lnTo>
                  <a:pt x="404" y="503"/>
                </a:lnTo>
                <a:lnTo>
                  <a:pt x="370" y="507"/>
                </a:lnTo>
                <a:lnTo>
                  <a:pt x="336" y="503"/>
                </a:lnTo>
                <a:lnTo>
                  <a:pt x="305" y="494"/>
                </a:lnTo>
                <a:lnTo>
                  <a:pt x="276" y="478"/>
                </a:lnTo>
                <a:lnTo>
                  <a:pt x="251" y="457"/>
                </a:lnTo>
                <a:lnTo>
                  <a:pt x="230" y="432"/>
                </a:lnTo>
                <a:lnTo>
                  <a:pt x="214" y="403"/>
                </a:lnTo>
                <a:lnTo>
                  <a:pt x="205" y="372"/>
                </a:lnTo>
                <a:lnTo>
                  <a:pt x="201" y="338"/>
                </a:lnTo>
                <a:lnTo>
                  <a:pt x="205" y="304"/>
                </a:lnTo>
                <a:lnTo>
                  <a:pt x="214" y="272"/>
                </a:lnTo>
                <a:lnTo>
                  <a:pt x="230" y="243"/>
                </a:lnTo>
                <a:lnTo>
                  <a:pt x="251" y="219"/>
                </a:lnTo>
                <a:lnTo>
                  <a:pt x="276" y="198"/>
                </a:lnTo>
                <a:lnTo>
                  <a:pt x="305" y="182"/>
                </a:lnTo>
                <a:lnTo>
                  <a:pt x="336" y="173"/>
                </a:lnTo>
                <a:lnTo>
                  <a:pt x="370" y="169"/>
                </a:lnTo>
                <a:close/>
                <a:moveTo>
                  <a:pt x="623" y="135"/>
                </a:moveTo>
                <a:lnTo>
                  <a:pt x="638" y="137"/>
                </a:lnTo>
                <a:lnTo>
                  <a:pt x="653" y="145"/>
                </a:lnTo>
                <a:lnTo>
                  <a:pt x="663" y="156"/>
                </a:lnTo>
                <a:lnTo>
                  <a:pt x="671" y="170"/>
                </a:lnTo>
                <a:lnTo>
                  <a:pt x="674" y="186"/>
                </a:lnTo>
                <a:lnTo>
                  <a:pt x="671" y="202"/>
                </a:lnTo>
                <a:lnTo>
                  <a:pt x="663" y="216"/>
                </a:lnTo>
                <a:lnTo>
                  <a:pt x="653" y="226"/>
                </a:lnTo>
                <a:lnTo>
                  <a:pt x="638" y="234"/>
                </a:lnTo>
                <a:lnTo>
                  <a:pt x="623" y="237"/>
                </a:lnTo>
                <a:lnTo>
                  <a:pt x="607" y="234"/>
                </a:lnTo>
                <a:lnTo>
                  <a:pt x="593" y="226"/>
                </a:lnTo>
                <a:lnTo>
                  <a:pt x="582" y="216"/>
                </a:lnTo>
                <a:lnTo>
                  <a:pt x="575" y="202"/>
                </a:lnTo>
                <a:lnTo>
                  <a:pt x="573" y="186"/>
                </a:lnTo>
                <a:lnTo>
                  <a:pt x="575" y="170"/>
                </a:lnTo>
                <a:lnTo>
                  <a:pt x="582" y="156"/>
                </a:lnTo>
                <a:lnTo>
                  <a:pt x="593" y="145"/>
                </a:lnTo>
                <a:lnTo>
                  <a:pt x="607" y="137"/>
                </a:lnTo>
                <a:lnTo>
                  <a:pt x="623" y="135"/>
                </a:lnTo>
                <a:close/>
                <a:moveTo>
                  <a:pt x="286" y="68"/>
                </a:moveTo>
                <a:lnTo>
                  <a:pt x="454" y="68"/>
                </a:lnTo>
                <a:lnTo>
                  <a:pt x="459" y="68"/>
                </a:lnTo>
                <a:lnTo>
                  <a:pt x="464" y="71"/>
                </a:lnTo>
                <a:lnTo>
                  <a:pt x="468" y="75"/>
                </a:lnTo>
                <a:lnTo>
                  <a:pt x="471" y="80"/>
                </a:lnTo>
                <a:lnTo>
                  <a:pt x="471" y="85"/>
                </a:lnTo>
                <a:lnTo>
                  <a:pt x="471" y="90"/>
                </a:lnTo>
                <a:lnTo>
                  <a:pt x="468" y="94"/>
                </a:lnTo>
                <a:lnTo>
                  <a:pt x="464" y="98"/>
                </a:lnTo>
                <a:lnTo>
                  <a:pt x="459" y="101"/>
                </a:lnTo>
                <a:lnTo>
                  <a:pt x="454" y="101"/>
                </a:lnTo>
                <a:lnTo>
                  <a:pt x="286" y="101"/>
                </a:lnTo>
                <a:lnTo>
                  <a:pt x="281" y="101"/>
                </a:lnTo>
                <a:lnTo>
                  <a:pt x="276" y="98"/>
                </a:lnTo>
                <a:lnTo>
                  <a:pt x="272" y="94"/>
                </a:lnTo>
                <a:lnTo>
                  <a:pt x="269" y="90"/>
                </a:lnTo>
                <a:lnTo>
                  <a:pt x="269" y="85"/>
                </a:lnTo>
                <a:lnTo>
                  <a:pt x="269" y="80"/>
                </a:lnTo>
                <a:lnTo>
                  <a:pt x="272" y="75"/>
                </a:lnTo>
                <a:lnTo>
                  <a:pt x="276" y="71"/>
                </a:lnTo>
                <a:lnTo>
                  <a:pt x="281" y="68"/>
                </a:lnTo>
                <a:lnTo>
                  <a:pt x="286" y="68"/>
                </a:lnTo>
                <a:close/>
                <a:moveTo>
                  <a:pt x="290" y="34"/>
                </a:moveTo>
                <a:lnTo>
                  <a:pt x="269" y="34"/>
                </a:lnTo>
                <a:lnTo>
                  <a:pt x="252" y="34"/>
                </a:lnTo>
                <a:lnTo>
                  <a:pt x="236" y="37"/>
                </a:lnTo>
                <a:lnTo>
                  <a:pt x="225" y="42"/>
                </a:lnTo>
                <a:lnTo>
                  <a:pt x="214" y="51"/>
                </a:lnTo>
                <a:lnTo>
                  <a:pt x="204" y="62"/>
                </a:lnTo>
                <a:lnTo>
                  <a:pt x="195" y="73"/>
                </a:lnTo>
                <a:lnTo>
                  <a:pt x="183" y="84"/>
                </a:lnTo>
                <a:lnTo>
                  <a:pt x="170" y="93"/>
                </a:lnTo>
                <a:lnTo>
                  <a:pt x="154" y="99"/>
                </a:lnTo>
                <a:lnTo>
                  <a:pt x="134" y="101"/>
                </a:lnTo>
                <a:lnTo>
                  <a:pt x="66" y="101"/>
                </a:lnTo>
                <a:lnTo>
                  <a:pt x="53" y="105"/>
                </a:lnTo>
                <a:lnTo>
                  <a:pt x="43" y="111"/>
                </a:lnTo>
                <a:lnTo>
                  <a:pt x="35" y="122"/>
                </a:lnTo>
                <a:lnTo>
                  <a:pt x="32" y="135"/>
                </a:lnTo>
                <a:lnTo>
                  <a:pt x="32" y="404"/>
                </a:lnTo>
                <a:lnTo>
                  <a:pt x="179" y="404"/>
                </a:lnTo>
                <a:lnTo>
                  <a:pt x="195" y="439"/>
                </a:lnTo>
                <a:lnTo>
                  <a:pt x="32" y="439"/>
                </a:lnTo>
                <a:lnTo>
                  <a:pt x="32" y="539"/>
                </a:lnTo>
                <a:lnTo>
                  <a:pt x="35" y="552"/>
                </a:lnTo>
                <a:lnTo>
                  <a:pt x="43" y="564"/>
                </a:lnTo>
                <a:lnTo>
                  <a:pt x="53" y="571"/>
                </a:lnTo>
                <a:lnTo>
                  <a:pt x="66" y="573"/>
                </a:lnTo>
                <a:lnTo>
                  <a:pt x="674" y="573"/>
                </a:lnTo>
                <a:lnTo>
                  <a:pt x="687" y="571"/>
                </a:lnTo>
                <a:lnTo>
                  <a:pt x="697" y="564"/>
                </a:lnTo>
                <a:lnTo>
                  <a:pt x="705" y="552"/>
                </a:lnTo>
                <a:lnTo>
                  <a:pt x="708" y="539"/>
                </a:lnTo>
                <a:lnTo>
                  <a:pt x="708" y="439"/>
                </a:lnTo>
                <a:lnTo>
                  <a:pt x="545" y="439"/>
                </a:lnTo>
                <a:lnTo>
                  <a:pt x="561" y="404"/>
                </a:lnTo>
                <a:lnTo>
                  <a:pt x="708" y="404"/>
                </a:lnTo>
                <a:lnTo>
                  <a:pt x="708" y="135"/>
                </a:lnTo>
                <a:lnTo>
                  <a:pt x="705" y="122"/>
                </a:lnTo>
                <a:lnTo>
                  <a:pt x="697" y="111"/>
                </a:lnTo>
                <a:lnTo>
                  <a:pt x="687" y="105"/>
                </a:lnTo>
                <a:lnTo>
                  <a:pt x="674" y="101"/>
                </a:lnTo>
                <a:lnTo>
                  <a:pt x="606" y="101"/>
                </a:lnTo>
                <a:lnTo>
                  <a:pt x="586" y="99"/>
                </a:lnTo>
                <a:lnTo>
                  <a:pt x="570" y="93"/>
                </a:lnTo>
                <a:lnTo>
                  <a:pt x="557" y="84"/>
                </a:lnTo>
                <a:lnTo>
                  <a:pt x="545" y="73"/>
                </a:lnTo>
                <a:lnTo>
                  <a:pt x="536" y="62"/>
                </a:lnTo>
                <a:lnTo>
                  <a:pt x="526" y="51"/>
                </a:lnTo>
                <a:lnTo>
                  <a:pt x="515" y="42"/>
                </a:lnTo>
                <a:lnTo>
                  <a:pt x="504" y="37"/>
                </a:lnTo>
                <a:lnTo>
                  <a:pt x="488" y="34"/>
                </a:lnTo>
                <a:lnTo>
                  <a:pt x="471" y="34"/>
                </a:lnTo>
                <a:lnTo>
                  <a:pt x="450" y="34"/>
                </a:lnTo>
                <a:lnTo>
                  <a:pt x="428" y="34"/>
                </a:lnTo>
                <a:lnTo>
                  <a:pt x="405" y="34"/>
                </a:lnTo>
                <a:lnTo>
                  <a:pt x="387" y="34"/>
                </a:lnTo>
                <a:lnTo>
                  <a:pt x="375" y="34"/>
                </a:lnTo>
                <a:lnTo>
                  <a:pt x="365" y="34"/>
                </a:lnTo>
                <a:lnTo>
                  <a:pt x="353" y="34"/>
                </a:lnTo>
                <a:lnTo>
                  <a:pt x="335" y="34"/>
                </a:lnTo>
                <a:lnTo>
                  <a:pt x="312" y="34"/>
                </a:lnTo>
                <a:lnTo>
                  <a:pt x="290" y="34"/>
                </a:lnTo>
                <a:close/>
                <a:moveTo>
                  <a:pt x="252" y="0"/>
                </a:moveTo>
                <a:lnTo>
                  <a:pt x="488" y="0"/>
                </a:lnTo>
                <a:lnTo>
                  <a:pt x="509" y="3"/>
                </a:lnTo>
                <a:lnTo>
                  <a:pt x="524" y="9"/>
                </a:lnTo>
                <a:lnTo>
                  <a:pt x="538" y="18"/>
                </a:lnTo>
                <a:lnTo>
                  <a:pt x="548" y="29"/>
                </a:lnTo>
                <a:lnTo>
                  <a:pt x="558" y="39"/>
                </a:lnTo>
                <a:lnTo>
                  <a:pt x="568" y="50"/>
                </a:lnTo>
                <a:lnTo>
                  <a:pt x="578" y="59"/>
                </a:lnTo>
                <a:lnTo>
                  <a:pt x="591" y="65"/>
                </a:lnTo>
                <a:lnTo>
                  <a:pt x="606" y="68"/>
                </a:lnTo>
                <a:lnTo>
                  <a:pt x="674" y="68"/>
                </a:lnTo>
                <a:lnTo>
                  <a:pt x="695" y="71"/>
                </a:lnTo>
                <a:lnTo>
                  <a:pt x="713" y="81"/>
                </a:lnTo>
                <a:lnTo>
                  <a:pt x="727" y="96"/>
                </a:lnTo>
                <a:lnTo>
                  <a:pt x="738" y="114"/>
                </a:lnTo>
                <a:lnTo>
                  <a:pt x="740" y="135"/>
                </a:lnTo>
                <a:lnTo>
                  <a:pt x="740" y="539"/>
                </a:lnTo>
                <a:lnTo>
                  <a:pt x="738" y="562"/>
                </a:lnTo>
                <a:lnTo>
                  <a:pt x="727" y="580"/>
                </a:lnTo>
                <a:lnTo>
                  <a:pt x="713" y="594"/>
                </a:lnTo>
                <a:lnTo>
                  <a:pt x="695" y="603"/>
                </a:lnTo>
                <a:lnTo>
                  <a:pt x="674" y="607"/>
                </a:lnTo>
                <a:lnTo>
                  <a:pt x="66" y="607"/>
                </a:lnTo>
                <a:lnTo>
                  <a:pt x="45" y="603"/>
                </a:lnTo>
                <a:lnTo>
                  <a:pt x="27" y="594"/>
                </a:lnTo>
                <a:lnTo>
                  <a:pt x="13" y="580"/>
                </a:lnTo>
                <a:lnTo>
                  <a:pt x="2" y="562"/>
                </a:lnTo>
                <a:lnTo>
                  <a:pt x="0" y="539"/>
                </a:lnTo>
                <a:lnTo>
                  <a:pt x="0" y="135"/>
                </a:lnTo>
                <a:lnTo>
                  <a:pt x="2" y="114"/>
                </a:lnTo>
                <a:lnTo>
                  <a:pt x="13" y="96"/>
                </a:lnTo>
                <a:lnTo>
                  <a:pt x="27" y="81"/>
                </a:lnTo>
                <a:lnTo>
                  <a:pt x="45" y="71"/>
                </a:lnTo>
                <a:lnTo>
                  <a:pt x="66" y="68"/>
                </a:lnTo>
                <a:lnTo>
                  <a:pt x="134" y="68"/>
                </a:lnTo>
                <a:lnTo>
                  <a:pt x="149" y="65"/>
                </a:lnTo>
                <a:lnTo>
                  <a:pt x="162" y="59"/>
                </a:lnTo>
                <a:lnTo>
                  <a:pt x="172" y="50"/>
                </a:lnTo>
                <a:lnTo>
                  <a:pt x="182" y="39"/>
                </a:lnTo>
                <a:lnTo>
                  <a:pt x="192" y="29"/>
                </a:lnTo>
                <a:lnTo>
                  <a:pt x="202" y="18"/>
                </a:lnTo>
                <a:lnTo>
                  <a:pt x="216" y="9"/>
                </a:lnTo>
                <a:lnTo>
                  <a:pt x="231" y="3"/>
                </a:lnTo>
                <a:lnTo>
                  <a:pt x="25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46" name="Freeform 2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21852" y="7206842"/>
            <a:ext cx="443501" cy="443501"/>
          </a:xfrm>
          <a:custGeom>
            <a:avLst/>
            <a:gdLst>
              <a:gd name="T0" fmla="*/ 522 w 742"/>
              <a:gd name="T1" fmla="*/ 484 h 742"/>
              <a:gd name="T2" fmla="*/ 512 w 742"/>
              <a:gd name="T3" fmla="*/ 505 h 742"/>
              <a:gd name="T4" fmla="*/ 489 w 742"/>
              <a:gd name="T5" fmla="*/ 495 h 742"/>
              <a:gd name="T6" fmla="*/ 500 w 742"/>
              <a:gd name="T7" fmla="*/ 474 h 742"/>
              <a:gd name="T8" fmla="*/ 272 w 742"/>
              <a:gd name="T9" fmla="*/ 493 h 742"/>
              <a:gd name="T10" fmla="*/ 303 w 742"/>
              <a:gd name="T11" fmla="*/ 539 h 742"/>
              <a:gd name="T12" fmla="*/ 335 w 742"/>
              <a:gd name="T13" fmla="*/ 493 h 742"/>
              <a:gd name="T14" fmla="*/ 324 w 742"/>
              <a:gd name="T15" fmla="*/ 442 h 742"/>
              <a:gd name="T16" fmla="*/ 368 w 742"/>
              <a:gd name="T17" fmla="*/ 527 h 742"/>
              <a:gd name="T18" fmla="*/ 282 w 742"/>
              <a:gd name="T19" fmla="*/ 571 h 742"/>
              <a:gd name="T20" fmla="*/ 239 w 742"/>
              <a:gd name="T21" fmla="*/ 484 h 742"/>
              <a:gd name="T22" fmla="*/ 303 w 742"/>
              <a:gd name="T23" fmla="*/ 404 h 742"/>
              <a:gd name="T24" fmla="*/ 205 w 742"/>
              <a:gd name="T25" fmla="*/ 479 h 742"/>
              <a:gd name="T26" fmla="*/ 252 w 742"/>
              <a:gd name="T27" fmla="*/ 593 h 742"/>
              <a:gd name="T28" fmla="*/ 375 w 742"/>
              <a:gd name="T29" fmla="*/ 577 h 742"/>
              <a:gd name="T30" fmla="*/ 391 w 742"/>
              <a:gd name="T31" fmla="*/ 455 h 742"/>
              <a:gd name="T32" fmla="*/ 506 w 742"/>
              <a:gd name="T33" fmla="*/ 372 h 742"/>
              <a:gd name="T34" fmla="*/ 536 w 742"/>
              <a:gd name="T35" fmla="*/ 417 h 742"/>
              <a:gd name="T36" fmla="*/ 481 w 742"/>
              <a:gd name="T37" fmla="*/ 429 h 742"/>
              <a:gd name="T38" fmla="*/ 493 w 742"/>
              <a:gd name="T39" fmla="*/ 374 h 742"/>
              <a:gd name="T40" fmla="*/ 387 w 742"/>
              <a:gd name="T41" fmla="*/ 400 h 742"/>
              <a:gd name="T42" fmla="*/ 434 w 742"/>
              <a:gd name="T43" fmla="*/ 536 h 742"/>
              <a:gd name="T44" fmla="*/ 335 w 742"/>
              <a:gd name="T45" fmla="*/ 637 h 742"/>
              <a:gd name="T46" fmla="*/ 199 w 742"/>
              <a:gd name="T47" fmla="*/ 590 h 742"/>
              <a:gd name="T48" fmla="*/ 182 w 742"/>
              <a:gd name="T49" fmla="*/ 446 h 742"/>
              <a:gd name="T50" fmla="*/ 303 w 742"/>
              <a:gd name="T51" fmla="*/ 372 h 742"/>
              <a:gd name="T52" fmla="*/ 205 w 742"/>
              <a:gd name="T53" fmla="*/ 298 h 742"/>
              <a:gd name="T54" fmla="*/ 135 w 742"/>
              <a:gd name="T55" fmla="*/ 337 h 742"/>
              <a:gd name="T56" fmla="*/ 34 w 742"/>
              <a:gd name="T57" fmla="*/ 372 h 742"/>
              <a:gd name="T58" fmla="*/ 68 w 742"/>
              <a:gd name="T59" fmla="*/ 708 h 742"/>
              <a:gd name="T60" fmla="*/ 573 w 742"/>
              <a:gd name="T61" fmla="*/ 674 h 742"/>
              <a:gd name="T62" fmla="*/ 539 w 742"/>
              <a:gd name="T63" fmla="*/ 337 h 742"/>
              <a:gd name="T64" fmla="*/ 412 w 742"/>
              <a:gd name="T65" fmla="*/ 309 h 742"/>
              <a:gd name="T66" fmla="*/ 354 w 742"/>
              <a:gd name="T67" fmla="*/ 269 h 742"/>
              <a:gd name="T68" fmla="*/ 390 w 742"/>
              <a:gd name="T69" fmla="*/ 245 h 742"/>
              <a:gd name="T70" fmla="*/ 445 w 742"/>
              <a:gd name="T71" fmla="*/ 296 h 742"/>
              <a:gd name="T72" fmla="*/ 580 w 742"/>
              <a:gd name="T73" fmla="*/ 317 h 742"/>
              <a:gd name="T74" fmla="*/ 603 w 742"/>
              <a:gd name="T75" fmla="*/ 696 h 742"/>
              <a:gd name="T76" fmla="*/ 68 w 742"/>
              <a:gd name="T77" fmla="*/ 742 h 742"/>
              <a:gd name="T78" fmla="*/ 0 w 742"/>
              <a:gd name="T79" fmla="*/ 674 h 742"/>
              <a:gd name="T80" fmla="*/ 46 w 742"/>
              <a:gd name="T81" fmla="*/ 307 h 742"/>
              <a:gd name="T82" fmla="*/ 173 w 742"/>
              <a:gd name="T83" fmla="*/ 286 h 742"/>
              <a:gd name="T84" fmla="*/ 233 w 742"/>
              <a:gd name="T85" fmla="*/ 238 h 742"/>
              <a:gd name="T86" fmla="*/ 731 w 742"/>
              <a:gd name="T87" fmla="*/ 10 h 742"/>
              <a:gd name="T88" fmla="*/ 731 w 742"/>
              <a:gd name="T89" fmla="*/ 597 h 742"/>
              <a:gd name="T90" fmla="*/ 648 w 742"/>
              <a:gd name="T91" fmla="*/ 603 h 742"/>
              <a:gd name="T92" fmla="*/ 644 w 742"/>
              <a:gd name="T93" fmla="*/ 580 h 742"/>
              <a:gd name="T94" fmla="*/ 708 w 742"/>
              <a:gd name="T95" fmla="*/ 472 h 742"/>
              <a:gd name="T96" fmla="*/ 641 w 742"/>
              <a:gd name="T97" fmla="*/ 461 h 742"/>
              <a:gd name="T98" fmla="*/ 652 w 742"/>
              <a:gd name="T99" fmla="*/ 440 h 742"/>
              <a:gd name="T100" fmla="*/ 169 w 742"/>
              <a:gd name="T101" fmla="*/ 203 h 742"/>
              <a:gd name="T102" fmla="*/ 152 w 742"/>
              <a:gd name="T103" fmla="*/ 220 h 742"/>
              <a:gd name="T104" fmla="*/ 135 w 742"/>
              <a:gd name="T105" fmla="*/ 203 h 742"/>
              <a:gd name="T106" fmla="*/ 169 w 742"/>
              <a:gd name="T107" fmla="*/ 0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42" h="742">
                <a:moveTo>
                  <a:pt x="506" y="472"/>
                </a:moveTo>
                <a:lnTo>
                  <a:pt x="512" y="474"/>
                </a:lnTo>
                <a:lnTo>
                  <a:pt x="515" y="475"/>
                </a:lnTo>
                <a:lnTo>
                  <a:pt x="519" y="479"/>
                </a:lnTo>
                <a:lnTo>
                  <a:pt x="522" y="484"/>
                </a:lnTo>
                <a:lnTo>
                  <a:pt x="522" y="489"/>
                </a:lnTo>
                <a:lnTo>
                  <a:pt x="522" y="495"/>
                </a:lnTo>
                <a:lnTo>
                  <a:pt x="519" y="499"/>
                </a:lnTo>
                <a:lnTo>
                  <a:pt x="515" y="502"/>
                </a:lnTo>
                <a:lnTo>
                  <a:pt x="512" y="505"/>
                </a:lnTo>
                <a:lnTo>
                  <a:pt x="506" y="506"/>
                </a:lnTo>
                <a:lnTo>
                  <a:pt x="500" y="505"/>
                </a:lnTo>
                <a:lnTo>
                  <a:pt x="496" y="502"/>
                </a:lnTo>
                <a:lnTo>
                  <a:pt x="492" y="499"/>
                </a:lnTo>
                <a:lnTo>
                  <a:pt x="489" y="495"/>
                </a:lnTo>
                <a:lnTo>
                  <a:pt x="489" y="489"/>
                </a:lnTo>
                <a:lnTo>
                  <a:pt x="489" y="484"/>
                </a:lnTo>
                <a:lnTo>
                  <a:pt x="492" y="479"/>
                </a:lnTo>
                <a:lnTo>
                  <a:pt x="496" y="475"/>
                </a:lnTo>
                <a:lnTo>
                  <a:pt x="500" y="474"/>
                </a:lnTo>
                <a:lnTo>
                  <a:pt x="506" y="472"/>
                </a:lnTo>
                <a:close/>
                <a:moveTo>
                  <a:pt x="303" y="472"/>
                </a:moveTo>
                <a:lnTo>
                  <a:pt x="290" y="475"/>
                </a:lnTo>
                <a:lnTo>
                  <a:pt x="280" y="481"/>
                </a:lnTo>
                <a:lnTo>
                  <a:pt x="272" y="493"/>
                </a:lnTo>
                <a:lnTo>
                  <a:pt x="269" y="506"/>
                </a:lnTo>
                <a:lnTo>
                  <a:pt x="272" y="519"/>
                </a:lnTo>
                <a:lnTo>
                  <a:pt x="280" y="530"/>
                </a:lnTo>
                <a:lnTo>
                  <a:pt x="290" y="536"/>
                </a:lnTo>
                <a:lnTo>
                  <a:pt x="303" y="539"/>
                </a:lnTo>
                <a:lnTo>
                  <a:pt x="316" y="536"/>
                </a:lnTo>
                <a:lnTo>
                  <a:pt x="327" y="530"/>
                </a:lnTo>
                <a:lnTo>
                  <a:pt x="335" y="519"/>
                </a:lnTo>
                <a:lnTo>
                  <a:pt x="337" y="506"/>
                </a:lnTo>
                <a:lnTo>
                  <a:pt x="335" y="493"/>
                </a:lnTo>
                <a:lnTo>
                  <a:pt x="327" y="481"/>
                </a:lnTo>
                <a:lnTo>
                  <a:pt x="316" y="475"/>
                </a:lnTo>
                <a:lnTo>
                  <a:pt x="303" y="472"/>
                </a:lnTo>
                <a:close/>
                <a:moveTo>
                  <a:pt x="303" y="438"/>
                </a:moveTo>
                <a:lnTo>
                  <a:pt x="324" y="442"/>
                </a:lnTo>
                <a:lnTo>
                  <a:pt x="343" y="451"/>
                </a:lnTo>
                <a:lnTo>
                  <a:pt x="358" y="466"/>
                </a:lnTo>
                <a:lnTo>
                  <a:pt x="368" y="484"/>
                </a:lnTo>
                <a:lnTo>
                  <a:pt x="370" y="506"/>
                </a:lnTo>
                <a:lnTo>
                  <a:pt x="368" y="527"/>
                </a:lnTo>
                <a:lnTo>
                  <a:pt x="358" y="546"/>
                </a:lnTo>
                <a:lnTo>
                  <a:pt x="343" y="560"/>
                </a:lnTo>
                <a:lnTo>
                  <a:pt x="324" y="571"/>
                </a:lnTo>
                <a:lnTo>
                  <a:pt x="303" y="573"/>
                </a:lnTo>
                <a:lnTo>
                  <a:pt x="282" y="571"/>
                </a:lnTo>
                <a:lnTo>
                  <a:pt x="264" y="560"/>
                </a:lnTo>
                <a:lnTo>
                  <a:pt x="248" y="546"/>
                </a:lnTo>
                <a:lnTo>
                  <a:pt x="239" y="527"/>
                </a:lnTo>
                <a:lnTo>
                  <a:pt x="235" y="506"/>
                </a:lnTo>
                <a:lnTo>
                  <a:pt x="239" y="484"/>
                </a:lnTo>
                <a:lnTo>
                  <a:pt x="248" y="466"/>
                </a:lnTo>
                <a:lnTo>
                  <a:pt x="264" y="451"/>
                </a:lnTo>
                <a:lnTo>
                  <a:pt x="282" y="442"/>
                </a:lnTo>
                <a:lnTo>
                  <a:pt x="303" y="438"/>
                </a:lnTo>
                <a:close/>
                <a:moveTo>
                  <a:pt x="303" y="404"/>
                </a:moveTo>
                <a:lnTo>
                  <a:pt x="276" y="408"/>
                </a:lnTo>
                <a:lnTo>
                  <a:pt x="252" y="419"/>
                </a:lnTo>
                <a:lnTo>
                  <a:pt x="231" y="434"/>
                </a:lnTo>
                <a:lnTo>
                  <a:pt x="216" y="455"/>
                </a:lnTo>
                <a:lnTo>
                  <a:pt x="205" y="479"/>
                </a:lnTo>
                <a:lnTo>
                  <a:pt x="203" y="506"/>
                </a:lnTo>
                <a:lnTo>
                  <a:pt x="205" y="533"/>
                </a:lnTo>
                <a:lnTo>
                  <a:pt x="216" y="557"/>
                </a:lnTo>
                <a:lnTo>
                  <a:pt x="231" y="577"/>
                </a:lnTo>
                <a:lnTo>
                  <a:pt x="252" y="593"/>
                </a:lnTo>
                <a:lnTo>
                  <a:pt x="276" y="603"/>
                </a:lnTo>
                <a:lnTo>
                  <a:pt x="303" y="607"/>
                </a:lnTo>
                <a:lnTo>
                  <a:pt x="330" y="603"/>
                </a:lnTo>
                <a:lnTo>
                  <a:pt x="354" y="593"/>
                </a:lnTo>
                <a:lnTo>
                  <a:pt x="375" y="577"/>
                </a:lnTo>
                <a:lnTo>
                  <a:pt x="391" y="557"/>
                </a:lnTo>
                <a:lnTo>
                  <a:pt x="400" y="533"/>
                </a:lnTo>
                <a:lnTo>
                  <a:pt x="404" y="506"/>
                </a:lnTo>
                <a:lnTo>
                  <a:pt x="400" y="479"/>
                </a:lnTo>
                <a:lnTo>
                  <a:pt x="391" y="455"/>
                </a:lnTo>
                <a:lnTo>
                  <a:pt x="375" y="434"/>
                </a:lnTo>
                <a:lnTo>
                  <a:pt x="354" y="419"/>
                </a:lnTo>
                <a:lnTo>
                  <a:pt x="330" y="408"/>
                </a:lnTo>
                <a:lnTo>
                  <a:pt x="303" y="404"/>
                </a:lnTo>
                <a:close/>
                <a:moveTo>
                  <a:pt x="506" y="372"/>
                </a:moveTo>
                <a:lnTo>
                  <a:pt x="519" y="374"/>
                </a:lnTo>
                <a:lnTo>
                  <a:pt x="530" y="381"/>
                </a:lnTo>
                <a:lnTo>
                  <a:pt x="536" y="391"/>
                </a:lnTo>
                <a:lnTo>
                  <a:pt x="539" y="404"/>
                </a:lnTo>
                <a:lnTo>
                  <a:pt x="536" y="417"/>
                </a:lnTo>
                <a:lnTo>
                  <a:pt x="530" y="429"/>
                </a:lnTo>
                <a:lnTo>
                  <a:pt x="519" y="436"/>
                </a:lnTo>
                <a:lnTo>
                  <a:pt x="506" y="438"/>
                </a:lnTo>
                <a:lnTo>
                  <a:pt x="493" y="436"/>
                </a:lnTo>
                <a:lnTo>
                  <a:pt x="481" y="429"/>
                </a:lnTo>
                <a:lnTo>
                  <a:pt x="475" y="417"/>
                </a:lnTo>
                <a:lnTo>
                  <a:pt x="472" y="404"/>
                </a:lnTo>
                <a:lnTo>
                  <a:pt x="475" y="391"/>
                </a:lnTo>
                <a:lnTo>
                  <a:pt x="481" y="381"/>
                </a:lnTo>
                <a:lnTo>
                  <a:pt x="493" y="374"/>
                </a:lnTo>
                <a:lnTo>
                  <a:pt x="506" y="372"/>
                </a:lnTo>
                <a:close/>
                <a:moveTo>
                  <a:pt x="303" y="372"/>
                </a:moveTo>
                <a:lnTo>
                  <a:pt x="335" y="374"/>
                </a:lnTo>
                <a:lnTo>
                  <a:pt x="362" y="385"/>
                </a:lnTo>
                <a:lnTo>
                  <a:pt x="387" y="400"/>
                </a:lnTo>
                <a:lnTo>
                  <a:pt x="408" y="421"/>
                </a:lnTo>
                <a:lnTo>
                  <a:pt x="425" y="446"/>
                </a:lnTo>
                <a:lnTo>
                  <a:pt x="434" y="475"/>
                </a:lnTo>
                <a:lnTo>
                  <a:pt x="438" y="506"/>
                </a:lnTo>
                <a:lnTo>
                  <a:pt x="434" y="536"/>
                </a:lnTo>
                <a:lnTo>
                  <a:pt x="425" y="565"/>
                </a:lnTo>
                <a:lnTo>
                  <a:pt x="408" y="590"/>
                </a:lnTo>
                <a:lnTo>
                  <a:pt x="387" y="611"/>
                </a:lnTo>
                <a:lnTo>
                  <a:pt x="362" y="627"/>
                </a:lnTo>
                <a:lnTo>
                  <a:pt x="335" y="637"/>
                </a:lnTo>
                <a:lnTo>
                  <a:pt x="303" y="641"/>
                </a:lnTo>
                <a:lnTo>
                  <a:pt x="272" y="637"/>
                </a:lnTo>
                <a:lnTo>
                  <a:pt x="244" y="627"/>
                </a:lnTo>
                <a:lnTo>
                  <a:pt x="218" y="611"/>
                </a:lnTo>
                <a:lnTo>
                  <a:pt x="199" y="590"/>
                </a:lnTo>
                <a:lnTo>
                  <a:pt x="182" y="565"/>
                </a:lnTo>
                <a:lnTo>
                  <a:pt x="173" y="536"/>
                </a:lnTo>
                <a:lnTo>
                  <a:pt x="169" y="506"/>
                </a:lnTo>
                <a:lnTo>
                  <a:pt x="173" y="475"/>
                </a:lnTo>
                <a:lnTo>
                  <a:pt x="182" y="446"/>
                </a:lnTo>
                <a:lnTo>
                  <a:pt x="199" y="421"/>
                </a:lnTo>
                <a:lnTo>
                  <a:pt x="218" y="400"/>
                </a:lnTo>
                <a:lnTo>
                  <a:pt x="244" y="385"/>
                </a:lnTo>
                <a:lnTo>
                  <a:pt x="272" y="374"/>
                </a:lnTo>
                <a:lnTo>
                  <a:pt x="303" y="372"/>
                </a:lnTo>
                <a:close/>
                <a:moveTo>
                  <a:pt x="252" y="269"/>
                </a:moveTo>
                <a:lnTo>
                  <a:pt x="238" y="272"/>
                </a:lnTo>
                <a:lnTo>
                  <a:pt x="225" y="279"/>
                </a:lnTo>
                <a:lnTo>
                  <a:pt x="214" y="288"/>
                </a:lnTo>
                <a:lnTo>
                  <a:pt x="205" y="298"/>
                </a:lnTo>
                <a:lnTo>
                  <a:pt x="195" y="309"/>
                </a:lnTo>
                <a:lnTo>
                  <a:pt x="184" y="319"/>
                </a:lnTo>
                <a:lnTo>
                  <a:pt x="171" y="328"/>
                </a:lnTo>
                <a:lnTo>
                  <a:pt x="155" y="335"/>
                </a:lnTo>
                <a:lnTo>
                  <a:pt x="135" y="337"/>
                </a:lnTo>
                <a:lnTo>
                  <a:pt x="68" y="337"/>
                </a:lnTo>
                <a:lnTo>
                  <a:pt x="55" y="340"/>
                </a:lnTo>
                <a:lnTo>
                  <a:pt x="43" y="347"/>
                </a:lnTo>
                <a:lnTo>
                  <a:pt x="36" y="358"/>
                </a:lnTo>
                <a:lnTo>
                  <a:pt x="34" y="372"/>
                </a:lnTo>
                <a:lnTo>
                  <a:pt x="34" y="674"/>
                </a:lnTo>
                <a:lnTo>
                  <a:pt x="36" y="687"/>
                </a:lnTo>
                <a:lnTo>
                  <a:pt x="43" y="699"/>
                </a:lnTo>
                <a:lnTo>
                  <a:pt x="55" y="705"/>
                </a:lnTo>
                <a:lnTo>
                  <a:pt x="68" y="708"/>
                </a:lnTo>
                <a:lnTo>
                  <a:pt x="539" y="708"/>
                </a:lnTo>
                <a:lnTo>
                  <a:pt x="552" y="705"/>
                </a:lnTo>
                <a:lnTo>
                  <a:pt x="564" y="699"/>
                </a:lnTo>
                <a:lnTo>
                  <a:pt x="570" y="687"/>
                </a:lnTo>
                <a:lnTo>
                  <a:pt x="573" y="674"/>
                </a:lnTo>
                <a:lnTo>
                  <a:pt x="573" y="372"/>
                </a:lnTo>
                <a:lnTo>
                  <a:pt x="570" y="358"/>
                </a:lnTo>
                <a:lnTo>
                  <a:pt x="564" y="347"/>
                </a:lnTo>
                <a:lnTo>
                  <a:pt x="552" y="340"/>
                </a:lnTo>
                <a:lnTo>
                  <a:pt x="539" y="337"/>
                </a:lnTo>
                <a:lnTo>
                  <a:pt x="472" y="337"/>
                </a:lnTo>
                <a:lnTo>
                  <a:pt x="451" y="335"/>
                </a:lnTo>
                <a:lnTo>
                  <a:pt x="436" y="328"/>
                </a:lnTo>
                <a:lnTo>
                  <a:pt x="423" y="319"/>
                </a:lnTo>
                <a:lnTo>
                  <a:pt x="412" y="309"/>
                </a:lnTo>
                <a:lnTo>
                  <a:pt x="402" y="298"/>
                </a:lnTo>
                <a:lnTo>
                  <a:pt x="392" y="288"/>
                </a:lnTo>
                <a:lnTo>
                  <a:pt x="382" y="279"/>
                </a:lnTo>
                <a:lnTo>
                  <a:pt x="369" y="272"/>
                </a:lnTo>
                <a:lnTo>
                  <a:pt x="354" y="269"/>
                </a:lnTo>
                <a:lnTo>
                  <a:pt x="252" y="269"/>
                </a:lnTo>
                <a:close/>
                <a:moveTo>
                  <a:pt x="252" y="237"/>
                </a:moveTo>
                <a:lnTo>
                  <a:pt x="354" y="237"/>
                </a:lnTo>
                <a:lnTo>
                  <a:pt x="374" y="238"/>
                </a:lnTo>
                <a:lnTo>
                  <a:pt x="390" y="245"/>
                </a:lnTo>
                <a:lnTo>
                  <a:pt x="403" y="254"/>
                </a:lnTo>
                <a:lnTo>
                  <a:pt x="415" y="264"/>
                </a:lnTo>
                <a:lnTo>
                  <a:pt x="424" y="276"/>
                </a:lnTo>
                <a:lnTo>
                  <a:pt x="434" y="286"/>
                </a:lnTo>
                <a:lnTo>
                  <a:pt x="445" y="296"/>
                </a:lnTo>
                <a:lnTo>
                  <a:pt x="457" y="301"/>
                </a:lnTo>
                <a:lnTo>
                  <a:pt x="472" y="303"/>
                </a:lnTo>
                <a:lnTo>
                  <a:pt x="539" y="303"/>
                </a:lnTo>
                <a:lnTo>
                  <a:pt x="561" y="307"/>
                </a:lnTo>
                <a:lnTo>
                  <a:pt x="580" y="317"/>
                </a:lnTo>
                <a:lnTo>
                  <a:pt x="594" y="331"/>
                </a:lnTo>
                <a:lnTo>
                  <a:pt x="603" y="349"/>
                </a:lnTo>
                <a:lnTo>
                  <a:pt x="607" y="372"/>
                </a:lnTo>
                <a:lnTo>
                  <a:pt x="607" y="674"/>
                </a:lnTo>
                <a:lnTo>
                  <a:pt x="603" y="696"/>
                </a:lnTo>
                <a:lnTo>
                  <a:pt x="594" y="715"/>
                </a:lnTo>
                <a:lnTo>
                  <a:pt x="580" y="729"/>
                </a:lnTo>
                <a:lnTo>
                  <a:pt x="561" y="738"/>
                </a:lnTo>
                <a:lnTo>
                  <a:pt x="539" y="742"/>
                </a:lnTo>
                <a:lnTo>
                  <a:pt x="68" y="742"/>
                </a:lnTo>
                <a:lnTo>
                  <a:pt x="46" y="738"/>
                </a:lnTo>
                <a:lnTo>
                  <a:pt x="27" y="729"/>
                </a:lnTo>
                <a:lnTo>
                  <a:pt x="13" y="715"/>
                </a:lnTo>
                <a:lnTo>
                  <a:pt x="4" y="696"/>
                </a:lnTo>
                <a:lnTo>
                  <a:pt x="0" y="674"/>
                </a:lnTo>
                <a:lnTo>
                  <a:pt x="0" y="372"/>
                </a:lnTo>
                <a:lnTo>
                  <a:pt x="4" y="349"/>
                </a:lnTo>
                <a:lnTo>
                  <a:pt x="13" y="331"/>
                </a:lnTo>
                <a:lnTo>
                  <a:pt x="27" y="317"/>
                </a:lnTo>
                <a:lnTo>
                  <a:pt x="46" y="307"/>
                </a:lnTo>
                <a:lnTo>
                  <a:pt x="68" y="303"/>
                </a:lnTo>
                <a:lnTo>
                  <a:pt x="135" y="303"/>
                </a:lnTo>
                <a:lnTo>
                  <a:pt x="150" y="301"/>
                </a:lnTo>
                <a:lnTo>
                  <a:pt x="162" y="296"/>
                </a:lnTo>
                <a:lnTo>
                  <a:pt x="173" y="286"/>
                </a:lnTo>
                <a:lnTo>
                  <a:pt x="183" y="276"/>
                </a:lnTo>
                <a:lnTo>
                  <a:pt x="192" y="264"/>
                </a:lnTo>
                <a:lnTo>
                  <a:pt x="204" y="254"/>
                </a:lnTo>
                <a:lnTo>
                  <a:pt x="217" y="245"/>
                </a:lnTo>
                <a:lnTo>
                  <a:pt x="233" y="238"/>
                </a:lnTo>
                <a:lnTo>
                  <a:pt x="252" y="237"/>
                </a:lnTo>
                <a:close/>
                <a:moveTo>
                  <a:pt x="169" y="0"/>
                </a:moveTo>
                <a:lnTo>
                  <a:pt x="708" y="0"/>
                </a:lnTo>
                <a:lnTo>
                  <a:pt x="721" y="2"/>
                </a:lnTo>
                <a:lnTo>
                  <a:pt x="731" y="10"/>
                </a:lnTo>
                <a:lnTo>
                  <a:pt x="739" y="21"/>
                </a:lnTo>
                <a:lnTo>
                  <a:pt x="742" y="34"/>
                </a:lnTo>
                <a:lnTo>
                  <a:pt x="742" y="573"/>
                </a:lnTo>
                <a:lnTo>
                  <a:pt x="739" y="586"/>
                </a:lnTo>
                <a:lnTo>
                  <a:pt x="731" y="597"/>
                </a:lnTo>
                <a:lnTo>
                  <a:pt x="721" y="605"/>
                </a:lnTo>
                <a:lnTo>
                  <a:pt x="708" y="607"/>
                </a:lnTo>
                <a:lnTo>
                  <a:pt x="657" y="607"/>
                </a:lnTo>
                <a:lnTo>
                  <a:pt x="652" y="606"/>
                </a:lnTo>
                <a:lnTo>
                  <a:pt x="648" y="603"/>
                </a:lnTo>
                <a:lnTo>
                  <a:pt x="644" y="601"/>
                </a:lnTo>
                <a:lnTo>
                  <a:pt x="641" y="595"/>
                </a:lnTo>
                <a:lnTo>
                  <a:pt x="641" y="590"/>
                </a:lnTo>
                <a:lnTo>
                  <a:pt x="641" y="585"/>
                </a:lnTo>
                <a:lnTo>
                  <a:pt x="644" y="580"/>
                </a:lnTo>
                <a:lnTo>
                  <a:pt x="648" y="577"/>
                </a:lnTo>
                <a:lnTo>
                  <a:pt x="652" y="574"/>
                </a:lnTo>
                <a:lnTo>
                  <a:pt x="657" y="573"/>
                </a:lnTo>
                <a:lnTo>
                  <a:pt x="708" y="573"/>
                </a:lnTo>
                <a:lnTo>
                  <a:pt x="708" y="472"/>
                </a:lnTo>
                <a:lnTo>
                  <a:pt x="657" y="472"/>
                </a:lnTo>
                <a:lnTo>
                  <a:pt x="652" y="471"/>
                </a:lnTo>
                <a:lnTo>
                  <a:pt x="648" y="468"/>
                </a:lnTo>
                <a:lnTo>
                  <a:pt x="644" y="466"/>
                </a:lnTo>
                <a:lnTo>
                  <a:pt x="641" y="461"/>
                </a:lnTo>
                <a:lnTo>
                  <a:pt x="641" y="455"/>
                </a:lnTo>
                <a:lnTo>
                  <a:pt x="641" y="450"/>
                </a:lnTo>
                <a:lnTo>
                  <a:pt x="644" y="445"/>
                </a:lnTo>
                <a:lnTo>
                  <a:pt x="648" y="442"/>
                </a:lnTo>
                <a:lnTo>
                  <a:pt x="652" y="440"/>
                </a:lnTo>
                <a:lnTo>
                  <a:pt x="657" y="438"/>
                </a:lnTo>
                <a:lnTo>
                  <a:pt x="708" y="438"/>
                </a:lnTo>
                <a:lnTo>
                  <a:pt x="708" y="34"/>
                </a:lnTo>
                <a:lnTo>
                  <a:pt x="169" y="34"/>
                </a:lnTo>
                <a:lnTo>
                  <a:pt x="169" y="203"/>
                </a:lnTo>
                <a:lnTo>
                  <a:pt x="167" y="208"/>
                </a:lnTo>
                <a:lnTo>
                  <a:pt x="165" y="212"/>
                </a:lnTo>
                <a:lnTo>
                  <a:pt x="162" y="216"/>
                </a:lnTo>
                <a:lnTo>
                  <a:pt x="157" y="218"/>
                </a:lnTo>
                <a:lnTo>
                  <a:pt x="152" y="220"/>
                </a:lnTo>
                <a:lnTo>
                  <a:pt x="146" y="218"/>
                </a:lnTo>
                <a:lnTo>
                  <a:pt x="141" y="216"/>
                </a:lnTo>
                <a:lnTo>
                  <a:pt x="138" y="212"/>
                </a:lnTo>
                <a:lnTo>
                  <a:pt x="136" y="208"/>
                </a:lnTo>
                <a:lnTo>
                  <a:pt x="135" y="203"/>
                </a:lnTo>
                <a:lnTo>
                  <a:pt x="135" y="34"/>
                </a:lnTo>
                <a:lnTo>
                  <a:pt x="137" y="21"/>
                </a:lnTo>
                <a:lnTo>
                  <a:pt x="145" y="10"/>
                </a:lnTo>
                <a:lnTo>
                  <a:pt x="155" y="2"/>
                </a:lnTo>
                <a:lnTo>
                  <a:pt x="16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47" name="Freeform 3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48463" y="7857521"/>
            <a:ext cx="443078" cy="443078"/>
          </a:xfrm>
          <a:custGeom>
            <a:avLst/>
            <a:gdLst>
              <a:gd name="T0" fmla="*/ 598 w 869"/>
              <a:gd name="T1" fmla="*/ 553 h 869"/>
              <a:gd name="T2" fmla="*/ 610 w 869"/>
              <a:gd name="T3" fmla="*/ 583 h 869"/>
              <a:gd name="T4" fmla="*/ 578 w 869"/>
              <a:gd name="T5" fmla="*/ 587 h 869"/>
              <a:gd name="T6" fmla="*/ 582 w 869"/>
              <a:gd name="T7" fmla="*/ 556 h 869"/>
              <a:gd name="T8" fmla="*/ 316 w 869"/>
              <a:gd name="T9" fmla="*/ 593 h 869"/>
              <a:gd name="T10" fmla="*/ 392 w 869"/>
              <a:gd name="T11" fmla="*/ 608 h 869"/>
              <a:gd name="T12" fmla="*/ 790 w 869"/>
              <a:gd name="T13" fmla="*/ 514 h 869"/>
              <a:gd name="T14" fmla="*/ 412 w 869"/>
              <a:gd name="T15" fmla="*/ 536 h 869"/>
              <a:gd name="T16" fmla="*/ 395 w 869"/>
              <a:gd name="T17" fmla="*/ 661 h 869"/>
              <a:gd name="T18" fmla="*/ 280 w 869"/>
              <a:gd name="T19" fmla="*/ 614 h 869"/>
              <a:gd name="T20" fmla="*/ 356 w 869"/>
              <a:gd name="T21" fmla="*/ 514 h 869"/>
              <a:gd name="T22" fmla="*/ 241 w 869"/>
              <a:gd name="T23" fmla="*/ 565 h 869"/>
              <a:gd name="T24" fmla="*/ 328 w 869"/>
              <a:gd name="T25" fmla="*/ 708 h 869"/>
              <a:gd name="T26" fmla="*/ 471 w 869"/>
              <a:gd name="T27" fmla="*/ 620 h 869"/>
              <a:gd name="T28" fmla="*/ 383 w 869"/>
              <a:gd name="T29" fmla="*/ 477 h 869"/>
              <a:gd name="T30" fmla="*/ 593 w 869"/>
              <a:gd name="T31" fmla="*/ 434 h 869"/>
              <a:gd name="T32" fmla="*/ 608 w 869"/>
              <a:gd name="T33" fmla="*/ 510 h 869"/>
              <a:gd name="T34" fmla="*/ 565 w 869"/>
              <a:gd name="T35" fmla="*/ 446 h 869"/>
              <a:gd name="T36" fmla="*/ 467 w 869"/>
              <a:gd name="T37" fmla="*/ 481 h 869"/>
              <a:gd name="T38" fmla="*/ 487 w 869"/>
              <a:gd name="T39" fmla="*/ 682 h 869"/>
              <a:gd name="T40" fmla="*/ 294 w 869"/>
              <a:gd name="T41" fmla="*/ 738 h 869"/>
              <a:gd name="T42" fmla="*/ 201 w 869"/>
              <a:gd name="T43" fmla="*/ 561 h 869"/>
              <a:gd name="T44" fmla="*/ 356 w 869"/>
              <a:gd name="T45" fmla="*/ 434 h 869"/>
              <a:gd name="T46" fmla="*/ 235 w 869"/>
              <a:gd name="T47" fmla="*/ 356 h 869"/>
              <a:gd name="T48" fmla="*/ 64 w 869"/>
              <a:gd name="T49" fmla="*/ 399 h 869"/>
              <a:gd name="T50" fmla="*/ 64 w 869"/>
              <a:gd name="T51" fmla="*/ 827 h 869"/>
              <a:gd name="T52" fmla="*/ 671 w 869"/>
              <a:gd name="T53" fmla="*/ 434 h 869"/>
              <a:gd name="T54" fmla="*/ 514 w 869"/>
              <a:gd name="T55" fmla="*/ 387 h 869"/>
              <a:gd name="T56" fmla="*/ 432 w 869"/>
              <a:gd name="T57" fmla="*/ 319 h 869"/>
              <a:gd name="T58" fmla="*/ 297 w 869"/>
              <a:gd name="T59" fmla="*/ 277 h 869"/>
              <a:gd name="T60" fmla="*/ 502 w 869"/>
              <a:gd name="T61" fmla="*/ 328 h 869"/>
              <a:gd name="T62" fmla="*/ 673 w 869"/>
              <a:gd name="T63" fmla="*/ 366 h 869"/>
              <a:gd name="T64" fmla="*/ 700 w 869"/>
              <a:gd name="T65" fmla="*/ 831 h 869"/>
              <a:gd name="T66" fmla="*/ 39 w 869"/>
              <a:gd name="T67" fmla="*/ 858 h 869"/>
              <a:gd name="T68" fmla="*/ 11 w 869"/>
              <a:gd name="T69" fmla="*/ 395 h 869"/>
              <a:gd name="T70" fmla="*/ 188 w 869"/>
              <a:gd name="T71" fmla="*/ 348 h 869"/>
              <a:gd name="T72" fmla="*/ 275 w 869"/>
              <a:gd name="T73" fmla="*/ 278 h 869"/>
              <a:gd name="T74" fmla="*/ 751 w 869"/>
              <a:gd name="T75" fmla="*/ 158 h 869"/>
              <a:gd name="T76" fmla="*/ 277 w 869"/>
              <a:gd name="T77" fmla="*/ 197 h 869"/>
              <a:gd name="T78" fmla="*/ 751 w 869"/>
              <a:gd name="T79" fmla="*/ 79 h 869"/>
              <a:gd name="T80" fmla="*/ 830 w 869"/>
              <a:gd name="T81" fmla="*/ 0 h 869"/>
              <a:gd name="T82" fmla="*/ 858 w 869"/>
              <a:gd name="T83" fmla="*/ 700 h 869"/>
              <a:gd name="T84" fmla="*/ 765 w 869"/>
              <a:gd name="T85" fmla="*/ 710 h 869"/>
              <a:gd name="T86" fmla="*/ 754 w 869"/>
              <a:gd name="T87" fmla="*/ 682 h 869"/>
              <a:gd name="T88" fmla="*/ 818 w 869"/>
              <a:gd name="T89" fmla="*/ 661 h 869"/>
              <a:gd name="T90" fmla="*/ 756 w 869"/>
              <a:gd name="T91" fmla="*/ 370 h 869"/>
              <a:gd name="T92" fmla="*/ 760 w 869"/>
              <a:gd name="T93" fmla="*/ 339 h 869"/>
              <a:gd name="T94" fmla="*/ 806 w 869"/>
              <a:gd name="T95" fmla="*/ 43 h 869"/>
              <a:gd name="T96" fmla="*/ 701 w 869"/>
              <a:gd name="T97" fmla="*/ 314 h 869"/>
              <a:gd name="T98" fmla="*/ 673 w 869"/>
              <a:gd name="T99" fmla="*/ 302 h 869"/>
              <a:gd name="T100" fmla="*/ 351 w 869"/>
              <a:gd name="T101" fmla="*/ 231 h 869"/>
              <a:gd name="T102" fmla="*/ 319 w 869"/>
              <a:gd name="T103" fmla="*/ 227 h 869"/>
              <a:gd name="T104" fmla="*/ 201 w 869"/>
              <a:gd name="T105" fmla="*/ 64 h 869"/>
              <a:gd name="T106" fmla="*/ 183 w 869"/>
              <a:gd name="T107" fmla="*/ 256 h 869"/>
              <a:gd name="T108" fmla="*/ 158 w 869"/>
              <a:gd name="T109" fmla="*/ 237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69" h="869">
                <a:moveTo>
                  <a:pt x="751" y="593"/>
                </a:moveTo>
                <a:lnTo>
                  <a:pt x="790" y="593"/>
                </a:lnTo>
                <a:lnTo>
                  <a:pt x="790" y="632"/>
                </a:lnTo>
                <a:lnTo>
                  <a:pt x="751" y="632"/>
                </a:lnTo>
                <a:lnTo>
                  <a:pt x="751" y="593"/>
                </a:lnTo>
                <a:close/>
                <a:moveTo>
                  <a:pt x="593" y="553"/>
                </a:moveTo>
                <a:lnTo>
                  <a:pt x="598" y="553"/>
                </a:lnTo>
                <a:lnTo>
                  <a:pt x="603" y="556"/>
                </a:lnTo>
                <a:lnTo>
                  <a:pt x="607" y="559"/>
                </a:lnTo>
                <a:lnTo>
                  <a:pt x="610" y="563"/>
                </a:lnTo>
                <a:lnTo>
                  <a:pt x="612" y="568"/>
                </a:lnTo>
                <a:lnTo>
                  <a:pt x="612" y="573"/>
                </a:lnTo>
                <a:lnTo>
                  <a:pt x="612" y="578"/>
                </a:lnTo>
                <a:lnTo>
                  <a:pt x="610" y="583"/>
                </a:lnTo>
                <a:lnTo>
                  <a:pt x="607" y="587"/>
                </a:lnTo>
                <a:lnTo>
                  <a:pt x="603" y="590"/>
                </a:lnTo>
                <a:lnTo>
                  <a:pt x="598" y="593"/>
                </a:lnTo>
                <a:lnTo>
                  <a:pt x="593" y="593"/>
                </a:lnTo>
                <a:lnTo>
                  <a:pt x="587" y="593"/>
                </a:lnTo>
                <a:lnTo>
                  <a:pt x="582" y="590"/>
                </a:lnTo>
                <a:lnTo>
                  <a:pt x="578" y="587"/>
                </a:lnTo>
                <a:lnTo>
                  <a:pt x="576" y="583"/>
                </a:lnTo>
                <a:lnTo>
                  <a:pt x="574" y="578"/>
                </a:lnTo>
                <a:lnTo>
                  <a:pt x="573" y="573"/>
                </a:lnTo>
                <a:lnTo>
                  <a:pt x="574" y="568"/>
                </a:lnTo>
                <a:lnTo>
                  <a:pt x="576" y="563"/>
                </a:lnTo>
                <a:lnTo>
                  <a:pt x="578" y="559"/>
                </a:lnTo>
                <a:lnTo>
                  <a:pt x="582" y="556"/>
                </a:lnTo>
                <a:lnTo>
                  <a:pt x="587" y="553"/>
                </a:lnTo>
                <a:lnTo>
                  <a:pt x="593" y="553"/>
                </a:lnTo>
                <a:close/>
                <a:moveTo>
                  <a:pt x="356" y="553"/>
                </a:moveTo>
                <a:lnTo>
                  <a:pt x="340" y="556"/>
                </a:lnTo>
                <a:lnTo>
                  <a:pt x="328" y="565"/>
                </a:lnTo>
                <a:lnTo>
                  <a:pt x="319" y="577"/>
                </a:lnTo>
                <a:lnTo>
                  <a:pt x="316" y="593"/>
                </a:lnTo>
                <a:lnTo>
                  <a:pt x="319" y="608"/>
                </a:lnTo>
                <a:lnTo>
                  <a:pt x="328" y="620"/>
                </a:lnTo>
                <a:lnTo>
                  <a:pt x="340" y="629"/>
                </a:lnTo>
                <a:lnTo>
                  <a:pt x="356" y="632"/>
                </a:lnTo>
                <a:lnTo>
                  <a:pt x="371" y="629"/>
                </a:lnTo>
                <a:lnTo>
                  <a:pt x="383" y="620"/>
                </a:lnTo>
                <a:lnTo>
                  <a:pt x="392" y="608"/>
                </a:lnTo>
                <a:lnTo>
                  <a:pt x="395" y="593"/>
                </a:lnTo>
                <a:lnTo>
                  <a:pt x="392" y="577"/>
                </a:lnTo>
                <a:lnTo>
                  <a:pt x="383" y="565"/>
                </a:lnTo>
                <a:lnTo>
                  <a:pt x="371" y="556"/>
                </a:lnTo>
                <a:lnTo>
                  <a:pt x="356" y="553"/>
                </a:lnTo>
                <a:close/>
                <a:moveTo>
                  <a:pt x="751" y="514"/>
                </a:moveTo>
                <a:lnTo>
                  <a:pt x="790" y="514"/>
                </a:lnTo>
                <a:lnTo>
                  <a:pt x="790" y="553"/>
                </a:lnTo>
                <a:lnTo>
                  <a:pt x="751" y="553"/>
                </a:lnTo>
                <a:lnTo>
                  <a:pt x="751" y="514"/>
                </a:lnTo>
                <a:close/>
                <a:moveTo>
                  <a:pt x="356" y="514"/>
                </a:moveTo>
                <a:lnTo>
                  <a:pt x="377" y="517"/>
                </a:lnTo>
                <a:lnTo>
                  <a:pt x="395" y="525"/>
                </a:lnTo>
                <a:lnTo>
                  <a:pt x="412" y="536"/>
                </a:lnTo>
                <a:lnTo>
                  <a:pt x="424" y="553"/>
                </a:lnTo>
                <a:lnTo>
                  <a:pt x="432" y="572"/>
                </a:lnTo>
                <a:lnTo>
                  <a:pt x="434" y="593"/>
                </a:lnTo>
                <a:lnTo>
                  <a:pt x="432" y="614"/>
                </a:lnTo>
                <a:lnTo>
                  <a:pt x="424" y="633"/>
                </a:lnTo>
                <a:lnTo>
                  <a:pt x="412" y="649"/>
                </a:lnTo>
                <a:lnTo>
                  <a:pt x="395" y="661"/>
                </a:lnTo>
                <a:lnTo>
                  <a:pt x="377" y="669"/>
                </a:lnTo>
                <a:lnTo>
                  <a:pt x="356" y="672"/>
                </a:lnTo>
                <a:lnTo>
                  <a:pt x="335" y="669"/>
                </a:lnTo>
                <a:lnTo>
                  <a:pt x="316" y="661"/>
                </a:lnTo>
                <a:lnTo>
                  <a:pt x="299" y="649"/>
                </a:lnTo>
                <a:lnTo>
                  <a:pt x="288" y="633"/>
                </a:lnTo>
                <a:lnTo>
                  <a:pt x="280" y="614"/>
                </a:lnTo>
                <a:lnTo>
                  <a:pt x="277" y="593"/>
                </a:lnTo>
                <a:lnTo>
                  <a:pt x="280" y="572"/>
                </a:lnTo>
                <a:lnTo>
                  <a:pt x="288" y="553"/>
                </a:lnTo>
                <a:lnTo>
                  <a:pt x="299" y="536"/>
                </a:lnTo>
                <a:lnTo>
                  <a:pt x="316" y="525"/>
                </a:lnTo>
                <a:lnTo>
                  <a:pt x="335" y="517"/>
                </a:lnTo>
                <a:lnTo>
                  <a:pt x="356" y="514"/>
                </a:lnTo>
                <a:close/>
                <a:moveTo>
                  <a:pt x="356" y="475"/>
                </a:moveTo>
                <a:lnTo>
                  <a:pt x="328" y="477"/>
                </a:lnTo>
                <a:lnTo>
                  <a:pt x="303" y="487"/>
                </a:lnTo>
                <a:lnTo>
                  <a:pt x="281" y="500"/>
                </a:lnTo>
                <a:lnTo>
                  <a:pt x="263" y="519"/>
                </a:lnTo>
                <a:lnTo>
                  <a:pt x="250" y="540"/>
                </a:lnTo>
                <a:lnTo>
                  <a:pt x="241" y="565"/>
                </a:lnTo>
                <a:lnTo>
                  <a:pt x="237" y="593"/>
                </a:lnTo>
                <a:lnTo>
                  <a:pt x="241" y="620"/>
                </a:lnTo>
                <a:lnTo>
                  <a:pt x="250" y="645"/>
                </a:lnTo>
                <a:lnTo>
                  <a:pt x="263" y="667"/>
                </a:lnTo>
                <a:lnTo>
                  <a:pt x="281" y="686"/>
                </a:lnTo>
                <a:lnTo>
                  <a:pt x="303" y="699"/>
                </a:lnTo>
                <a:lnTo>
                  <a:pt x="328" y="708"/>
                </a:lnTo>
                <a:lnTo>
                  <a:pt x="356" y="712"/>
                </a:lnTo>
                <a:lnTo>
                  <a:pt x="383" y="708"/>
                </a:lnTo>
                <a:lnTo>
                  <a:pt x="408" y="699"/>
                </a:lnTo>
                <a:lnTo>
                  <a:pt x="430" y="686"/>
                </a:lnTo>
                <a:lnTo>
                  <a:pt x="449" y="667"/>
                </a:lnTo>
                <a:lnTo>
                  <a:pt x="462" y="645"/>
                </a:lnTo>
                <a:lnTo>
                  <a:pt x="471" y="620"/>
                </a:lnTo>
                <a:lnTo>
                  <a:pt x="475" y="593"/>
                </a:lnTo>
                <a:lnTo>
                  <a:pt x="471" y="565"/>
                </a:lnTo>
                <a:lnTo>
                  <a:pt x="462" y="540"/>
                </a:lnTo>
                <a:lnTo>
                  <a:pt x="449" y="519"/>
                </a:lnTo>
                <a:lnTo>
                  <a:pt x="430" y="500"/>
                </a:lnTo>
                <a:lnTo>
                  <a:pt x="408" y="487"/>
                </a:lnTo>
                <a:lnTo>
                  <a:pt x="383" y="477"/>
                </a:lnTo>
                <a:lnTo>
                  <a:pt x="356" y="475"/>
                </a:lnTo>
                <a:close/>
                <a:moveTo>
                  <a:pt x="751" y="434"/>
                </a:moveTo>
                <a:lnTo>
                  <a:pt x="790" y="434"/>
                </a:lnTo>
                <a:lnTo>
                  <a:pt x="790" y="475"/>
                </a:lnTo>
                <a:lnTo>
                  <a:pt x="751" y="475"/>
                </a:lnTo>
                <a:lnTo>
                  <a:pt x="751" y="434"/>
                </a:lnTo>
                <a:close/>
                <a:moveTo>
                  <a:pt x="593" y="434"/>
                </a:moveTo>
                <a:lnTo>
                  <a:pt x="608" y="438"/>
                </a:lnTo>
                <a:lnTo>
                  <a:pt x="620" y="446"/>
                </a:lnTo>
                <a:lnTo>
                  <a:pt x="629" y="459"/>
                </a:lnTo>
                <a:lnTo>
                  <a:pt x="632" y="475"/>
                </a:lnTo>
                <a:lnTo>
                  <a:pt x="629" y="489"/>
                </a:lnTo>
                <a:lnTo>
                  <a:pt x="620" y="502"/>
                </a:lnTo>
                <a:lnTo>
                  <a:pt x="608" y="510"/>
                </a:lnTo>
                <a:lnTo>
                  <a:pt x="593" y="514"/>
                </a:lnTo>
                <a:lnTo>
                  <a:pt x="577" y="510"/>
                </a:lnTo>
                <a:lnTo>
                  <a:pt x="565" y="502"/>
                </a:lnTo>
                <a:lnTo>
                  <a:pt x="556" y="489"/>
                </a:lnTo>
                <a:lnTo>
                  <a:pt x="553" y="475"/>
                </a:lnTo>
                <a:lnTo>
                  <a:pt x="556" y="459"/>
                </a:lnTo>
                <a:lnTo>
                  <a:pt x="565" y="446"/>
                </a:lnTo>
                <a:lnTo>
                  <a:pt x="577" y="438"/>
                </a:lnTo>
                <a:lnTo>
                  <a:pt x="593" y="434"/>
                </a:lnTo>
                <a:close/>
                <a:moveTo>
                  <a:pt x="356" y="434"/>
                </a:moveTo>
                <a:lnTo>
                  <a:pt x="387" y="438"/>
                </a:lnTo>
                <a:lnTo>
                  <a:pt x="417" y="447"/>
                </a:lnTo>
                <a:lnTo>
                  <a:pt x="443" y="462"/>
                </a:lnTo>
                <a:lnTo>
                  <a:pt x="467" y="481"/>
                </a:lnTo>
                <a:lnTo>
                  <a:pt x="487" y="505"/>
                </a:lnTo>
                <a:lnTo>
                  <a:pt x="501" y="531"/>
                </a:lnTo>
                <a:lnTo>
                  <a:pt x="510" y="561"/>
                </a:lnTo>
                <a:lnTo>
                  <a:pt x="514" y="593"/>
                </a:lnTo>
                <a:lnTo>
                  <a:pt x="510" y="624"/>
                </a:lnTo>
                <a:lnTo>
                  <a:pt x="501" y="654"/>
                </a:lnTo>
                <a:lnTo>
                  <a:pt x="487" y="682"/>
                </a:lnTo>
                <a:lnTo>
                  <a:pt x="467" y="705"/>
                </a:lnTo>
                <a:lnTo>
                  <a:pt x="443" y="724"/>
                </a:lnTo>
                <a:lnTo>
                  <a:pt x="417" y="738"/>
                </a:lnTo>
                <a:lnTo>
                  <a:pt x="387" y="747"/>
                </a:lnTo>
                <a:lnTo>
                  <a:pt x="356" y="751"/>
                </a:lnTo>
                <a:lnTo>
                  <a:pt x="324" y="747"/>
                </a:lnTo>
                <a:lnTo>
                  <a:pt x="294" y="738"/>
                </a:lnTo>
                <a:lnTo>
                  <a:pt x="267" y="724"/>
                </a:lnTo>
                <a:lnTo>
                  <a:pt x="244" y="705"/>
                </a:lnTo>
                <a:lnTo>
                  <a:pt x="225" y="682"/>
                </a:lnTo>
                <a:lnTo>
                  <a:pt x="210" y="654"/>
                </a:lnTo>
                <a:lnTo>
                  <a:pt x="201" y="624"/>
                </a:lnTo>
                <a:lnTo>
                  <a:pt x="197" y="593"/>
                </a:lnTo>
                <a:lnTo>
                  <a:pt x="201" y="561"/>
                </a:lnTo>
                <a:lnTo>
                  <a:pt x="210" y="531"/>
                </a:lnTo>
                <a:lnTo>
                  <a:pt x="225" y="505"/>
                </a:lnTo>
                <a:lnTo>
                  <a:pt x="244" y="481"/>
                </a:lnTo>
                <a:lnTo>
                  <a:pt x="267" y="462"/>
                </a:lnTo>
                <a:lnTo>
                  <a:pt x="294" y="447"/>
                </a:lnTo>
                <a:lnTo>
                  <a:pt x="324" y="438"/>
                </a:lnTo>
                <a:lnTo>
                  <a:pt x="356" y="434"/>
                </a:lnTo>
                <a:close/>
                <a:moveTo>
                  <a:pt x="323" y="316"/>
                </a:moveTo>
                <a:lnTo>
                  <a:pt x="297" y="316"/>
                </a:lnTo>
                <a:lnTo>
                  <a:pt x="280" y="319"/>
                </a:lnTo>
                <a:lnTo>
                  <a:pt x="267" y="324"/>
                </a:lnTo>
                <a:lnTo>
                  <a:pt x="255" y="333"/>
                </a:lnTo>
                <a:lnTo>
                  <a:pt x="244" y="344"/>
                </a:lnTo>
                <a:lnTo>
                  <a:pt x="235" y="356"/>
                </a:lnTo>
                <a:lnTo>
                  <a:pt x="224" y="367"/>
                </a:lnTo>
                <a:lnTo>
                  <a:pt x="212" y="378"/>
                </a:lnTo>
                <a:lnTo>
                  <a:pt x="197" y="387"/>
                </a:lnTo>
                <a:lnTo>
                  <a:pt x="179" y="394"/>
                </a:lnTo>
                <a:lnTo>
                  <a:pt x="158" y="395"/>
                </a:lnTo>
                <a:lnTo>
                  <a:pt x="80" y="395"/>
                </a:lnTo>
                <a:lnTo>
                  <a:pt x="64" y="399"/>
                </a:lnTo>
                <a:lnTo>
                  <a:pt x="51" y="407"/>
                </a:lnTo>
                <a:lnTo>
                  <a:pt x="43" y="420"/>
                </a:lnTo>
                <a:lnTo>
                  <a:pt x="39" y="434"/>
                </a:lnTo>
                <a:lnTo>
                  <a:pt x="39" y="790"/>
                </a:lnTo>
                <a:lnTo>
                  <a:pt x="43" y="806"/>
                </a:lnTo>
                <a:lnTo>
                  <a:pt x="51" y="818"/>
                </a:lnTo>
                <a:lnTo>
                  <a:pt x="64" y="827"/>
                </a:lnTo>
                <a:lnTo>
                  <a:pt x="80" y="830"/>
                </a:lnTo>
                <a:lnTo>
                  <a:pt x="632" y="830"/>
                </a:lnTo>
                <a:lnTo>
                  <a:pt x="648" y="827"/>
                </a:lnTo>
                <a:lnTo>
                  <a:pt x="661" y="818"/>
                </a:lnTo>
                <a:lnTo>
                  <a:pt x="669" y="806"/>
                </a:lnTo>
                <a:lnTo>
                  <a:pt x="671" y="790"/>
                </a:lnTo>
                <a:lnTo>
                  <a:pt x="671" y="434"/>
                </a:lnTo>
                <a:lnTo>
                  <a:pt x="669" y="420"/>
                </a:lnTo>
                <a:lnTo>
                  <a:pt x="661" y="407"/>
                </a:lnTo>
                <a:lnTo>
                  <a:pt x="648" y="399"/>
                </a:lnTo>
                <a:lnTo>
                  <a:pt x="632" y="395"/>
                </a:lnTo>
                <a:lnTo>
                  <a:pt x="553" y="395"/>
                </a:lnTo>
                <a:lnTo>
                  <a:pt x="532" y="394"/>
                </a:lnTo>
                <a:lnTo>
                  <a:pt x="514" y="387"/>
                </a:lnTo>
                <a:lnTo>
                  <a:pt x="500" y="378"/>
                </a:lnTo>
                <a:lnTo>
                  <a:pt x="488" y="367"/>
                </a:lnTo>
                <a:lnTo>
                  <a:pt x="476" y="356"/>
                </a:lnTo>
                <a:lnTo>
                  <a:pt x="467" y="344"/>
                </a:lnTo>
                <a:lnTo>
                  <a:pt x="457" y="333"/>
                </a:lnTo>
                <a:lnTo>
                  <a:pt x="445" y="324"/>
                </a:lnTo>
                <a:lnTo>
                  <a:pt x="432" y="319"/>
                </a:lnTo>
                <a:lnTo>
                  <a:pt x="415" y="316"/>
                </a:lnTo>
                <a:lnTo>
                  <a:pt x="370" y="316"/>
                </a:lnTo>
                <a:lnTo>
                  <a:pt x="360" y="316"/>
                </a:lnTo>
                <a:lnTo>
                  <a:pt x="356" y="316"/>
                </a:lnTo>
                <a:lnTo>
                  <a:pt x="341" y="316"/>
                </a:lnTo>
                <a:lnTo>
                  <a:pt x="323" y="316"/>
                </a:lnTo>
                <a:close/>
                <a:moveTo>
                  <a:pt x="297" y="277"/>
                </a:moveTo>
                <a:lnTo>
                  <a:pt x="415" y="277"/>
                </a:lnTo>
                <a:lnTo>
                  <a:pt x="437" y="278"/>
                </a:lnTo>
                <a:lnTo>
                  <a:pt x="454" y="285"/>
                </a:lnTo>
                <a:lnTo>
                  <a:pt x="468" y="294"/>
                </a:lnTo>
                <a:lnTo>
                  <a:pt x="480" y="305"/>
                </a:lnTo>
                <a:lnTo>
                  <a:pt x="492" y="316"/>
                </a:lnTo>
                <a:lnTo>
                  <a:pt x="502" y="328"/>
                </a:lnTo>
                <a:lnTo>
                  <a:pt x="513" y="339"/>
                </a:lnTo>
                <a:lnTo>
                  <a:pt x="523" y="348"/>
                </a:lnTo>
                <a:lnTo>
                  <a:pt x="538" y="353"/>
                </a:lnTo>
                <a:lnTo>
                  <a:pt x="553" y="356"/>
                </a:lnTo>
                <a:lnTo>
                  <a:pt x="632" y="356"/>
                </a:lnTo>
                <a:lnTo>
                  <a:pt x="653" y="358"/>
                </a:lnTo>
                <a:lnTo>
                  <a:pt x="673" y="366"/>
                </a:lnTo>
                <a:lnTo>
                  <a:pt x="688" y="379"/>
                </a:lnTo>
                <a:lnTo>
                  <a:pt x="700" y="395"/>
                </a:lnTo>
                <a:lnTo>
                  <a:pt x="708" y="413"/>
                </a:lnTo>
                <a:lnTo>
                  <a:pt x="712" y="434"/>
                </a:lnTo>
                <a:lnTo>
                  <a:pt x="712" y="790"/>
                </a:lnTo>
                <a:lnTo>
                  <a:pt x="708" y="811"/>
                </a:lnTo>
                <a:lnTo>
                  <a:pt x="700" y="831"/>
                </a:lnTo>
                <a:lnTo>
                  <a:pt x="688" y="847"/>
                </a:lnTo>
                <a:lnTo>
                  <a:pt x="673" y="858"/>
                </a:lnTo>
                <a:lnTo>
                  <a:pt x="653" y="866"/>
                </a:lnTo>
                <a:lnTo>
                  <a:pt x="632" y="869"/>
                </a:lnTo>
                <a:lnTo>
                  <a:pt x="80" y="869"/>
                </a:lnTo>
                <a:lnTo>
                  <a:pt x="59" y="866"/>
                </a:lnTo>
                <a:lnTo>
                  <a:pt x="39" y="858"/>
                </a:lnTo>
                <a:lnTo>
                  <a:pt x="23" y="847"/>
                </a:lnTo>
                <a:lnTo>
                  <a:pt x="11" y="831"/>
                </a:lnTo>
                <a:lnTo>
                  <a:pt x="2" y="811"/>
                </a:lnTo>
                <a:lnTo>
                  <a:pt x="0" y="790"/>
                </a:lnTo>
                <a:lnTo>
                  <a:pt x="0" y="434"/>
                </a:lnTo>
                <a:lnTo>
                  <a:pt x="2" y="413"/>
                </a:lnTo>
                <a:lnTo>
                  <a:pt x="11" y="395"/>
                </a:lnTo>
                <a:lnTo>
                  <a:pt x="23" y="379"/>
                </a:lnTo>
                <a:lnTo>
                  <a:pt x="39" y="366"/>
                </a:lnTo>
                <a:lnTo>
                  <a:pt x="59" y="358"/>
                </a:lnTo>
                <a:lnTo>
                  <a:pt x="80" y="356"/>
                </a:lnTo>
                <a:lnTo>
                  <a:pt x="158" y="356"/>
                </a:lnTo>
                <a:lnTo>
                  <a:pt x="174" y="353"/>
                </a:lnTo>
                <a:lnTo>
                  <a:pt x="188" y="348"/>
                </a:lnTo>
                <a:lnTo>
                  <a:pt x="199" y="339"/>
                </a:lnTo>
                <a:lnTo>
                  <a:pt x="209" y="328"/>
                </a:lnTo>
                <a:lnTo>
                  <a:pt x="220" y="316"/>
                </a:lnTo>
                <a:lnTo>
                  <a:pt x="230" y="305"/>
                </a:lnTo>
                <a:lnTo>
                  <a:pt x="243" y="294"/>
                </a:lnTo>
                <a:lnTo>
                  <a:pt x="258" y="285"/>
                </a:lnTo>
                <a:lnTo>
                  <a:pt x="275" y="278"/>
                </a:lnTo>
                <a:lnTo>
                  <a:pt x="297" y="277"/>
                </a:lnTo>
                <a:close/>
                <a:moveTo>
                  <a:pt x="751" y="237"/>
                </a:moveTo>
                <a:lnTo>
                  <a:pt x="790" y="237"/>
                </a:lnTo>
                <a:lnTo>
                  <a:pt x="790" y="277"/>
                </a:lnTo>
                <a:lnTo>
                  <a:pt x="751" y="277"/>
                </a:lnTo>
                <a:lnTo>
                  <a:pt x="751" y="237"/>
                </a:lnTo>
                <a:close/>
                <a:moveTo>
                  <a:pt x="751" y="158"/>
                </a:moveTo>
                <a:lnTo>
                  <a:pt x="790" y="158"/>
                </a:lnTo>
                <a:lnTo>
                  <a:pt x="790" y="197"/>
                </a:lnTo>
                <a:lnTo>
                  <a:pt x="751" y="197"/>
                </a:lnTo>
                <a:lnTo>
                  <a:pt x="751" y="158"/>
                </a:lnTo>
                <a:close/>
                <a:moveTo>
                  <a:pt x="237" y="158"/>
                </a:moveTo>
                <a:lnTo>
                  <a:pt x="277" y="158"/>
                </a:lnTo>
                <a:lnTo>
                  <a:pt x="277" y="197"/>
                </a:lnTo>
                <a:lnTo>
                  <a:pt x="237" y="197"/>
                </a:lnTo>
                <a:lnTo>
                  <a:pt x="237" y="158"/>
                </a:lnTo>
                <a:close/>
                <a:moveTo>
                  <a:pt x="751" y="79"/>
                </a:moveTo>
                <a:lnTo>
                  <a:pt x="790" y="79"/>
                </a:lnTo>
                <a:lnTo>
                  <a:pt x="790" y="119"/>
                </a:lnTo>
                <a:lnTo>
                  <a:pt x="751" y="119"/>
                </a:lnTo>
                <a:lnTo>
                  <a:pt x="751" y="79"/>
                </a:lnTo>
                <a:close/>
                <a:moveTo>
                  <a:pt x="237" y="79"/>
                </a:moveTo>
                <a:lnTo>
                  <a:pt x="277" y="79"/>
                </a:lnTo>
                <a:lnTo>
                  <a:pt x="277" y="119"/>
                </a:lnTo>
                <a:lnTo>
                  <a:pt x="237" y="119"/>
                </a:lnTo>
                <a:lnTo>
                  <a:pt x="237" y="79"/>
                </a:lnTo>
                <a:close/>
                <a:moveTo>
                  <a:pt x="197" y="0"/>
                </a:moveTo>
                <a:lnTo>
                  <a:pt x="830" y="0"/>
                </a:lnTo>
                <a:lnTo>
                  <a:pt x="845" y="4"/>
                </a:lnTo>
                <a:lnTo>
                  <a:pt x="858" y="11"/>
                </a:lnTo>
                <a:lnTo>
                  <a:pt x="866" y="24"/>
                </a:lnTo>
                <a:lnTo>
                  <a:pt x="869" y="40"/>
                </a:lnTo>
                <a:lnTo>
                  <a:pt x="869" y="672"/>
                </a:lnTo>
                <a:lnTo>
                  <a:pt x="866" y="687"/>
                </a:lnTo>
                <a:lnTo>
                  <a:pt x="858" y="700"/>
                </a:lnTo>
                <a:lnTo>
                  <a:pt x="845" y="708"/>
                </a:lnTo>
                <a:lnTo>
                  <a:pt x="830" y="712"/>
                </a:lnTo>
                <a:lnTo>
                  <a:pt x="790" y="712"/>
                </a:lnTo>
                <a:lnTo>
                  <a:pt x="790" y="712"/>
                </a:lnTo>
                <a:lnTo>
                  <a:pt x="771" y="712"/>
                </a:lnTo>
                <a:lnTo>
                  <a:pt x="771" y="712"/>
                </a:lnTo>
                <a:lnTo>
                  <a:pt x="765" y="710"/>
                </a:lnTo>
                <a:lnTo>
                  <a:pt x="760" y="709"/>
                </a:lnTo>
                <a:lnTo>
                  <a:pt x="756" y="705"/>
                </a:lnTo>
                <a:lnTo>
                  <a:pt x="754" y="701"/>
                </a:lnTo>
                <a:lnTo>
                  <a:pt x="751" y="697"/>
                </a:lnTo>
                <a:lnTo>
                  <a:pt x="751" y="692"/>
                </a:lnTo>
                <a:lnTo>
                  <a:pt x="751" y="687"/>
                </a:lnTo>
                <a:lnTo>
                  <a:pt x="754" y="682"/>
                </a:lnTo>
                <a:lnTo>
                  <a:pt x="756" y="678"/>
                </a:lnTo>
                <a:lnTo>
                  <a:pt x="760" y="675"/>
                </a:lnTo>
                <a:lnTo>
                  <a:pt x="765" y="672"/>
                </a:lnTo>
                <a:lnTo>
                  <a:pt x="771" y="672"/>
                </a:lnTo>
                <a:lnTo>
                  <a:pt x="790" y="672"/>
                </a:lnTo>
                <a:lnTo>
                  <a:pt x="806" y="669"/>
                </a:lnTo>
                <a:lnTo>
                  <a:pt x="818" y="661"/>
                </a:lnTo>
                <a:lnTo>
                  <a:pt x="827" y="648"/>
                </a:lnTo>
                <a:lnTo>
                  <a:pt x="830" y="632"/>
                </a:lnTo>
                <a:lnTo>
                  <a:pt x="830" y="375"/>
                </a:lnTo>
                <a:lnTo>
                  <a:pt x="771" y="375"/>
                </a:lnTo>
                <a:lnTo>
                  <a:pt x="765" y="375"/>
                </a:lnTo>
                <a:lnTo>
                  <a:pt x="760" y="373"/>
                </a:lnTo>
                <a:lnTo>
                  <a:pt x="756" y="370"/>
                </a:lnTo>
                <a:lnTo>
                  <a:pt x="754" y="366"/>
                </a:lnTo>
                <a:lnTo>
                  <a:pt x="751" y="361"/>
                </a:lnTo>
                <a:lnTo>
                  <a:pt x="751" y="356"/>
                </a:lnTo>
                <a:lnTo>
                  <a:pt x="751" y="350"/>
                </a:lnTo>
                <a:lnTo>
                  <a:pt x="754" y="345"/>
                </a:lnTo>
                <a:lnTo>
                  <a:pt x="756" y="341"/>
                </a:lnTo>
                <a:lnTo>
                  <a:pt x="760" y="339"/>
                </a:lnTo>
                <a:lnTo>
                  <a:pt x="765" y="336"/>
                </a:lnTo>
                <a:lnTo>
                  <a:pt x="771" y="336"/>
                </a:lnTo>
                <a:lnTo>
                  <a:pt x="830" y="336"/>
                </a:lnTo>
                <a:lnTo>
                  <a:pt x="830" y="79"/>
                </a:lnTo>
                <a:lnTo>
                  <a:pt x="827" y="64"/>
                </a:lnTo>
                <a:lnTo>
                  <a:pt x="818" y="51"/>
                </a:lnTo>
                <a:lnTo>
                  <a:pt x="806" y="43"/>
                </a:lnTo>
                <a:lnTo>
                  <a:pt x="790" y="40"/>
                </a:lnTo>
                <a:lnTo>
                  <a:pt x="712" y="40"/>
                </a:lnTo>
                <a:lnTo>
                  <a:pt x="712" y="297"/>
                </a:lnTo>
                <a:lnTo>
                  <a:pt x="710" y="302"/>
                </a:lnTo>
                <a:lnTo>
                  <a:pt x="709" y="306"/>
                </a:lnTo>
                <a:lnTo>
                  <a:pt x="705" y="310"/>
                </a:lnTo>
                <a:lnTo>
                  <a:pt x="701" y="314"/>
                </a:lnTo>
                <a:lnTo>
                  <a:pt x="697" y="315"/>
                </a:lnTo>
                <a:lnTo>
                  <a:pt x="692" y="316"/>
                </a:lnTo>
                <a:lnTo>
                  <a:pt x="687" y="315"/>
                </a:lnTo>
                <a:lnTo>
                  <a:pt x="682" y="314"/>
                </a:lnTo>
                <a:lnTo>
                  <a:pt x="678" y="310"/>
                </a:lnTo>
                <a:lnTo>
                  <a:pt x="675" y="306"/>
                </a:lnTo>
                <a:lnTo>
                  <a:pt x="673" y="302"/>
                </a:lnTo>
                <a:lnTo>
                  <a:pt x="671" y="297"/>
                </a:lnTo>
                <a:lnTo>
                  <a:pt x="671" y="40"/>
                </a:lnTo>
                <a:lnTo>
                  <a:pt x="356" y="40"/>
                </a:lnTo>
                <a:lnTo>
                  <a:pt x="356" y="217"/>
                </a:lnTo>
                <a:lnTo>
                  <a:pt x="354" y="222"/>
                </a:lnTo>
                <a:lnTo>
                  <a:pt x="353" y="227"/>
                </a:lnTo>
                <a:lnTo>
                  <a:pt x="351" y="231"/>
                </a:lnTo>
                <a:lnTo>
                  <a:pt x="347" y="234"/>
                </a:lnTo>
                <a:lnTo>
                  <a:pt x="341" y="237"/>
                </a:lnTo>
                <a:lnTo>
                  <a:pt x="336" y="237"/>
                </a:lnTo>
                <a:lnTo>
                  <a:pt x="331" y="237"/>
                </a:lnTo>
                <a:lnTo>
                  <a:pt x="326" y="234"/>
                </a:lnTo>
                <a:lnTo>
                  <a:pt x="322" y="231"/>
                </a:lnTo>
                <a:lnTo>
                  <a:pt x="319" y="227"/>
                </a:lnTo>
                <a:lnTo>
                  <a:pt x="316" y="222"/>
                </a:lnTo>
                <a:lnTo>
                  <a:pt x="316" y="217"/>
                </a:lnTo>
                <a:lnTo>
                  <a:pt x="316" y="40"/>
                </a:lnTo>
                <a:lnTo>
                  <a:pt x="237" y="40"/>
                </a:lnTo>
                <a:lnTo>
                  <a:pt x="222" y="43"/>
                </a:lnTo>
                <a:lnTo>
                  <a:pt x="209" y="51"/>
                </a:lnTo>
                <a:lnTo>
                  <a:pt x="201" y="64"/>
                </a:lnTo>
                <a:lnTo>
                  <a:pt x="197" y="79"/>
                </a:lnTo>
                <a:lnTo>
                  <a:pt x="197" y="237"/>
                </a:lnTo>
                <a:lnTo>
                  <a:pt x="197" y="242"/>
                </a:lnTo>
                <a:lnTo>
                  <a:pt x="195" y="247"/>
                </a:lnTo>
                <a:lnTo>
                  <a:pt x="192" y="251"/>
                </a:lnTo>
                <a:lnTo>
                  <a:pt x="188" y="255"/>
                </a:lnTo>
                <a:lnTo>
                  <a:pt x="183" y="256"/>
                </a:lnTo>
                <a:lnTo>
                  <a:pt x="178" y="258"/>
                </a:lnTo>
                <a:lnTo>
                  <a:pt x="172" y="256"/>
                </a:lnTo>
                <a:lnTo>
                  <a:pt x="169" y="255"/>
                </a:lnTo>
                <a:lnTo>
                  <a:pt x="163" y="251"/>
                </a:lnTo>
                <a:lnTo>
                  <a:pt x="161" y="247"/>
                </a:lnTo>
                <a:lnTo>
                  <a:pt x="159" y="242"/>
                </a:lnTo>
                <a:lnTo>
                  <a:pt x="158" y="237"/>
                </a:lnTo>
                <a:lnTo>
                  <a:pt x="158" y="40"/>
                </a:lnTo>
                <a:lnTo>
                  <a:pt x="161" y="24"/>
                </a:lnTo>
                <a:lnTo>
                  <a:pt x="170" y="11"/>
                </a:lnTo>
                <a:lnTo>
                  <a:pt x="182" y="4"/>
                </a:lnTo>
                <a:lnTo>
                  <a:pt x="19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48" name="Freeform 3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809013" y="7857521"/>
            <a:ext cx="443078" cy="443078"/>
          </a:xfrm>
          <a:custGeom>
            <a:avLst/>
            <a:gdLst>
              <a:gd name="T0" fmla="*/ 691 w 869"/>
              <a:gd name="T1" fmla="*/ 568 h 869"/>
              <a:gd name="T2" fmla="*/ 676 w 869"/>
              <a:gd name="T3" fmla="*/ 593 h 869"/>
              <a:gd name="T4" fmla="*/ 653 w 869"/>
              <a:gd name="T5" fmla="*/ 578 h 869"/>
              <a:gd name="T6" fmla="*/ 666 w 869"/>
              <a:gd name="T7" fmla="*/ 553 h 869"/>
              <a:gd name="T8" fmla="*/ 395 w 869"/>
              <a:gd name="T9" fmla="*/ 593 h 869"/>
              <a:gd name="T10" fmla="*/ 462 w 869"/>
              <a:gd name="T11" fmla="*/ 620 h 869"/>
              <a:gd name="T12" fmla="*/ 434 w 869"/>
              <a:gd name="T13" fmla="*/ 553 h 869"/>
              <a:gd name="T14" fmla="*/ 510 w 869"/>
              <a:gd name="T15" fmla="*/ 572 h 869"/>
              <a:gd name="T16" fmla="*/ 455 w 869"/>
              <a:gd name="T17" fmla="*/ 669 h 869"/>
              <a:gd name="T18" fmla="*/ 358 w 869"/>
              <a:gd name="T19" fmla="*/ 614 h 869"/>
              <a:gd name="T20" fmla="*/ 413 w 869"/>
              <a:gd name="T21" fmla="*/ 517 h 869"/>
              <a:gd name="T22" fmla="*/ 341 w 869"/>
              <a:gd name="T23" fmla="*/ 519 h 869"/>
              <a:gd name="T24" fmla="*/ 341 w 869"/>
              <a:gd name="T25" fmla="*/ 667 h 869"/>
              <a:gd name="T26" fmla="*/ 487 w 869"/>
              <a:gd name="T27" fmla="*/ 699 h 869"/>
              <a:gd name="T28" fmla="*/ 549 w 869"/>
              <a:gd name="T29" fmla="*/ 565 h 869"/>
              <a:gd name="T30" fmla="*/ 434 w 869"/>
              <a:gd name="T31" fmla="*/ 475 h 869"/>
              <a:gd name="T32" fmla="*/ 708 w 869"/>
              <a:gd name="T33" fmla="*/ 489 h 869"/>
              <a:gd name="T34" fmla="*/ 634 w 869"/>
              <a:gd name="T35" fmla="*/ 489 h 869"/>
              <a:gd name="T36" fmla="*/ 434 w 869"/>
              <a:gd name="T37" fmla="*/ 434 h 869"/>
              <a:gd name="T38" fmla="*/ 579 w 869"/>
              <a:gd name="T39" fmla="*/ 531 h 869"/>
              <a:gd name="T40" fmla="*/ 547 w 869"/>
              <a:gd name="T41" fmla="*/ 705 h 869"/>
              <a:gd name="T42" fmla="*/ 373 w 869"/>
              <a:gd name="T43" fmla="*/ 738 h 869"/>
              <a:gd name="T44" fmla="*/ 276 w 869"/>
              <a:gd name="T45" fmla="*/ 593 h 869"/>
              <a:gd name="T46" fmla="*/ 373 w 869"/>
              <a:gd name="T47" fmla="*/ 447 h 869"/>
              <a:gd name="T48" fmla="*/ 345 w 869"/>
              <a:gd name="T49" fmla="*/ 324 h 869"/>
              <a:gd name="T50" fmla="*/ 276 w 869"/>
              <a:gd name="T51" fmla="*/ 387 h 869"/>
              <a:gd name="T52" fmla="*/ 121 w 869"/>
              <a:gd name="T53" fmla="*/ 420 h 869"/>
              <a:gd name="T54" fmla="*/ 158 w 869"/>
              <a:gd name="T55" fmla="*/ 830 h 869"/>
              <a:gd name="T56" fmla="*/ 751 w 869"/>
              <a:gd name="T57" fmla="*/ 434 h 869"/>
              <a:gd name="T58" fmla="*/ 611 w 869"/>
              <a:gd name="T59" fmla="*/ 394 h 869"/>
              <a:gd name="T60" fmla="*/ 535 w 869"/>
              <a:gd name="T61" fmla="*/ 333 h 869"/>
              <a:gd name="T62" fmla="*/ 434 w 869"/>
              <a:gd name="T63" fmla="*/ 316 h 869"/>
              <a:gd name="T64" fmla="*/ 705 w 869"/>
              <a:gd name="T65" fmla="*/ 124 h 869"/>
              <a:gd name="T66" fmla="*/ 788 w 869"/>
              <a:gd name="T67" fmla="*/ 227 h 869"/>
              <a:gd name="T68" fmla="*/ 685 w 869"/>
              <a:gd name="T69" fmla="*/ 315 h 869"/>
              <a:gd name="T70" fmla="*/ 672 w 869"/>
              <a:gd name="T71" fmla="*/ 292 h 869"/>
              <a:gd name="T72" fmla="*/ 562 w 869"/>
              <a:gd name="T73" fmla="*/ 234 h 869"/>
              <a:gd name="T74" fmla="*/ 556 w 869"/>
              <a:gd name="T75" fmla="*/ 208 h 869"/>
              <a:gd name="T76" fmla="*/ 678 w 869"/>
              <a:gd name="T77" fmla="*/ 153 h 869"/>
              <a:gd name="T78" fmla="*/ 678 w 869"/>
              <a:gd name="T79" fmla="*/ 124 h 869"/>
              <a:gd name="T80" fmla="*/ 188 w 869"/>
              <a:gd name="T81" fmla="*/ 121 h 869"/>
              <a:gd name="T82" fmla="*/ 195 w 869"/>
              <a:gd name="T83" fmla="*/ 149 h 869"/>
              <a:gd name="T84" fmla="*/ 310 w 869"/>
              <a:gd name="T85" fmla="*/ 204 h 869"/>
              <a:gd name="T86" fmla="*/ 310 w 869"/>
              <a:gd name="T87" fmla="*/ 231 h 869"/>
              <a:gd name="T88" fmla="*/ 195 w 869"/>
              <a:gd name="T89" fmla="*/ 286 h 869"/>
              <a:gd name="T90" fmla="*/ 188 w 869"/>
              <a:gd name="T91" fmla="*/ 314 h 869"/>
              <a:gd name="T92" fmla="*/ 85 w 869"/>
              <a:gd name="T93" fmla="*/ 231 h 869"/>
              <a:gd name="T94" fmla="*/ 85 w 869"/>
              <a:gd name="T95" fmla="*/ 204 h 869"/>
              <a:gd name="T96" fmla="*/ 39 w 869"/>
              <a:gd name="T97" fmla="*/ 632 h 869"/>
              <a:gd name="T98" fmla="*/ 117 w 869"/>
              <a:gd name="T99" fmla="*/ 366 h 869"/>
              <a:gd name="T100" fmla="*/ 278 w 869"/>
              <a:gd name="T101" fmla="*/ 339 h 869"/>
              <a:gd name="T102" fmla="*/ 353 w 869"/>
              <a:gd name="T103" fmla="*/ 278 h 869"/>
              <a:gd name="T104" fmla="*/ 560 w 869"/>
              <a:gd name="T105" fmla="*/ 305 h 869"/>
              <a:gd name="T106" fmla="*/ 632 w 869"/>
              <a:gd name="T107" fmla="*/ 356 h 869"/>
              <a:gd name="T108" fmla="*/ 788 w 869"/>
              <a:gd name="T109" fmla="*/ 413 h 869"/>
              <a:gd name="T110" fmla="*/ 39 w 869"/>
              <a:gd name="T111" fmla="*/ 0 h 869"/>
              <a:gd name="T112" fmla="*/ 869 w 869"/>
              <a:gd name="T113" fmla="*/ 632 h 869"/>
              <a:gd name="T114" fmla="*/ 790 w 869"/>
              <a:gd name="T115" fmla="*/ 790 h 869"/>
              <a:gd name="T116" fmla="*/ 710 w 869"/>
              <a:gd name="T117" fmla="*/ 869 h 869"/>
              <a:gd name="T118" fmla="*/ 82 w 869"/>
              <a:gd name="T119" fmla="*/ 811 h 869"/>
              <a:gd name="T120" fmla="*/ 2 w 869"/>
              <a:gd name="T121" fmla="*/ 648 h 869"/>
              <a:gd name="T122" fmla="*/ 39 w 869"/>
              <a:gd name="T123" fmla="*/ 0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69" h="869">
                <a:moveTo>
                  <a:pt x="671" y="553"/>
                </a:moveTo>
                <a:lnTo>
                  <a:pt x="676" y="553"/>
                </a:lnTo>
                <a:lnTo>
                  <a:pt x="682" y="556"/>
                </a:lnTo>
                <a:lnTo>
                  <a:pt x="685" y="559"/>
                </a:lnTo>
                <a:lnTo>
                  <a:pt x="688" y="563"/>
                </a:lnTo>
                <a:lnTo>
                  <a:pt x="691" y="568"/>
                </a:lnTo>
                <a:lnTo>
                  <a:pt x="691" y="573"/>
                </a:lnTo>
                <a:lnTo>
                  <a:pt x="691" y="578"/>
                </a:lnTo>
                <a:lnTo>
                  <a:pt x="688" y="583"/>
                </a:lnTo>
                <a:lnTo>
                  <a:pt x="685" y="587"/>
                </a:lnTo>
                <a:lnTo>
                  <a:pt x="682" y="590"/>
                </a:lnTo>
                <a:lnTo>
                  <a:pt x="676" y="593"/>
                </a:lnTo>
                <a:lnTo>
                  <a:pt x="671" y="593"/>
                </a:lnTo>
                <a:lnTo>
                  <a:pt x="666" y="593"/>
                </a:lnTo>
                <a:lnTo>
                  <a:pt x="662" y="590"/>
                </a:lnTo>
                <a:lnTo>
                  <a:pt x="658" y="587"/>
                </a:lnTo>
                <a:lnTo>
                  <a:pt x="654" y="583"/>
                </a:lnTo>
                <a:lnTo>
                  <a:pt x="653" y="578"/>
                </a:lnTo>
                <a:lnTo>
                  <a:pt x="651" y="573"/>
                </a:lnTo>
                <a:lnTo>
                  <a:pt x="653" y="568"/>
                </a:lnTo>
                <a:lnTo>
                  <a:pt x="654" y="563"/>
                </a:lnTo>
                <a:lnTo>
                  <a:pt x="658" y="559"/>
                </a:lnTo>
                <a:lnTo>
                  <a:pt x="662" y="556"/>
                </a:lnTo>
                <a:lnTo>
                  <a:pt x="666" y="553"/>
                </a:lnTo>
                <a:lnTo>
                  <a:pt x="671" y="553"/>
                </a:lnTo>
                <a:close/>
                <a:moveTo>
                  <a:pt x="434" y="553"/>
                </a:moveTo>
                <a:lnTo>
                  <a:pt x="418" y="556"/>
                </a:lnTo>
                <a:lnTo>
                  <a:pt x="407" y="565"/>
                </a:lnTo>
                <a:lnTo>
                  <a:pt x="397" y="577"/>
                </a:lnTo>
                <a:lnTo>
                  <a:pt x="395" y="593"/>
                </a:lnTo>
                <a:lnTo>
                  <a:pt x="397" y="608"/>
                </a:lnTo>
                <a:lnTo>
                  <a:pt x="407" y="620"/>
                </a:lnTo>
                <a:lnTo>
                  <a:pt x="418" y="629"/>
                </a:lnTo>
                <a:lnTo>
                  <a:pt x="434" y="632"/>
                </a:lnTo>
                <a:lnTo>
                  <a:pt x="450" y="629"/>
                </a:lnTo>
                <a:lnTo>
                  <a:pt x="462" y="620"/>
                </a:lnTo>
                <a:lnTo>
                  <a:pt x="471" y="608"/>
                </a:lnTo>
                <a:lnTo>
                  <a:pt x="473" y="593"/>
                </a:lnTo>
                <a:lnTo>
                  <a:pt x="471" y="577"/>
                </a:lnTo>
                <a:lnTo>
                  <a:pt x="462" y="565"/>
                </a:lnTo>
                <a:lnTo>
                  <a:pt x="450" y="556"/>
                </a:lnTo>
                <a:lnTo>
                  <a:pt x="434" y="553"/>
                </a:lnTo>
                <a:close/>
                <a:moveTo>
                  <a:pt x="434" y="514"/>
                </a:moveTo>
                <a:lnTo>
                  <a:pt x="455" y="517"/>
                </a:lnTo>
                <a:lnTo>
                  <a:pt x="475" y="525"/>
                </a:lnTo>
                <a:lnTo>
                  <a:pt x="490" y="536"/>
                </a:lnTo>
                <a:lnTo>
                  <a:pt x="502" y="553"/>
                </a:lnTo>
                <a:lnTo>
                  <a:pt x="510" y="572"/>
                </a:lnTo>
                <a:lnTo>
                  <a:pt x="514" y="593"/>
                </a:lnTo>
                <a:lnTo>
                  <a:pt x="510" y="614"/>
                </a:lnTo>
                <a:lnTo>
                  <a:pt x="502" y="633"/>
                </a:lnTo>
                <a:lnTo>
                  <a:pt x="490" y="649"/>
                </a:lnTo>
                <a:lnTo>
                  <a:pt x="475" y="661"/>
                </a:lnTo>
                <a:lnTo>
                  <a:pt x="455" y="669"/>
                </a:lnTo>
                <a:lnTo>
                  <a:pt x="434" y="672"/>
                </a:lnTo>
                <a:lnTo>
                  <a:pt x="413" y="669"/>
                </a:lnTo>
                <a:lnTo>
                  <a:pt x="395" y="661"/>
                </a:lnTo>
                <a:lnTo>
                  <a:pt x="378" y="649"/>
                </a:lnTo>
                <a:lnTo>
                  <a:pt x="366" y="633"/>
                </a:lnTo>
                <a:lnTo>
                  <a:pt x="358" y="614"/>
                </a:lnTo>
                <a:lnTo>
                  <a:pt x="356" y="593"/>
                </a:lnTo>
                <a:lnTo>
                  <a:pt x="358" y="572"/>
                </a:lnTo>
                <a:lnTo>
                  <a:pt x="366" y="553"/>
                </a:lnTo>
                <a:lnTo>
                  <a:pt x="378" y="536"/>
                </a:lnTo>
                <a:lnTo>
                  <a:pt x="395" y="525"/>
                </a:lnTo>
                <a:lnTo>
                  <a:pt x="413" y="517"/>
                </a:lnTo>
                <a:lnTo>
                  <a:pt x="434" y="514"/>
                </a:lnTo>
                <a:close/>
                <a:moveTo>
                  <a:pt x="434" y="475"/>
                </a:moveTo>
                <a:lnTo>
                  <a:pt x="407" y="477"/>
                </a:lnTo>
                <a:lnTo>
                  <a:pt x="382" y="487"/>
                </a:lnTo>
                <a:lnTo>
                  <a:pt x="361" y="500"/>
                </a:lnTo>
                <a:lnTo>
                  <a:pt x="341" y="519"/>
                </a:lnTo>
                <a:lnTo>
                  <a:pt x="328" y="540"/>
                </a:lnTo>
                <a:lnTo>
                  <a:pt x="319" y="565"/>
                </a:lnTo>
                <a:lnTo>
                  <a:pt x="316" y="593"/>
                </a:lnTo>
                <a:lnTo>
                  <a:pt x="319" y="620"/>
                </a:lnTo>
                <a:lnTo>
                  <a:pt x="328" y="645"/>
                </a:lnTo>
                <a:lnTo>
                  <a:pt x="341" y="667"/>
                </a:lnTo>
                <a:lnTo>
                  <a:pt x="361" y="686"/>
                </a:lnTo>
                <a:lnTo>
                  <a:pt x="382" y="699"/>
                </a:lnTo>
                <a:lnTo>
                  <a:pt x="407" y="708"/>
                </a:lnTo>
                <a:lnTo>
                  <a:pt x="434" y="712"/>
                </a:lnTo>
                <a:lnTo>
                  <a:pt x="462" y="708"/>
                </a:lnTo>
                <a:lnTo>
                  <a:pt x="487" y="699"/>
                </a:lnTo>
                <a:lnTo>
                  <a:pt x="509" y="686"/>
                </a:lnTo>
                <a:lnTo>
                  <a:pt x="527" y="667"/>
                </a:lnTo>
                <a:lnTo>
                  <a:pt x="541" y="645"/>
                </a:lnTo>
                <a:lnTo>
                  <a:pt x="549" y="620"/>
                </a:lnTo>
                <a:lnTo>
                  <a:pt x="553" y="593"/>
                </a:lnTo>
                <a:lnTo>
                  <a:pt x="549" y="565"/>
                </a:lnTo>
                <a:lnTo>
                  <a:pt x="541" y="540"/>
                </a:lnTo>
                <a:lnTo>
                  <a:pt x="527" y="519"/>
                </a:lnTo>
                <a:lnTo>
                  <a:pt x="509" y="500"/>
                </a:lnTo>
                <a:lnTo>
                  <a:pt x="487" y="487"/>
                </a:lnTo>
                <a:lnTo>
                  <a:pt x="462" y="477"/>
                </a:lnTo>
                <a:lnTo>
                  <a:pt x="434" y="475"/>
                </a:lnTo>
                <a:close/>
                <a:moveTo>
                  <a:pt x="671" y="434"/>
                </a:moveTo>
                <a:lnTo>
                  <a:pt x="687" y="438"/>
                </a:lnTo>
                <a:lnTo>
                  <a:pt x="700" y="446"/>
                </a:lnTo>
                <a:lnTo>
                  <a:pt x="708" y="459"/>
                </a:lnTo>
                <a:lnTo>
                  <a:pt x="710" y="475"/>
                </a:lnTo>
                <a:lnTo>
                  <a:pt x="708" y="489"/>
                </a:lnTo>
                <a:lnTo>
                  <a:pt x="700" y="502"/>
                </a:lnTo>
                <a:lnTo>
                  <a:pt x="687" y="510"/>
                </a:lnTo>
                <a:lnTo>
                  <a:pt x="671" y="514"/>
                </a:lnTo>
                <a:lnTo>
                  <a:pt x="657" y="510"/>
                </a:lnTo>
                <a:lnTo>
                  <a:pt x="644" y="502"/>
                </a:lnTo>
                <a:lnTo>
                  <a:pt x="634" y="489"/>
                </a:lnTo>
                <a:lnTo>
                  <a:pt x="632" y="475"/>
                </a:lnTo>
                <a:lnTo>
                  <a:pt x="634" y="459"/>
                </a:lnTo>
                <a:lnTo>
                  <a:pt x="644" y="446"/>
                </a:lnTo>
                <a:lnTo>
                  <a:pt x="657" y="438"/>
                </a:lnTo>
                <a:lnTo>
                  <a:pt x="671" y="434"/>
                </a:lnTo>
                <a:close/>
                <a:moveTo>
                  <a:pt x="434" y="434"/>
                </a:moveTo>
                <a:lnTo>
                  <a:pt x="466" y="438"/>
                </a:lnTo>
                <a:lnTo>
                  <a:pt x="496" y="447"/>
                </a:lnTo>
                <a:lnTo>
                  <a:pt x="523" y="462"/>
                </a:lnTo>
                <a:lnTo>
                  <a:pt x="547" y="481"/>
                </a:lnTo>
                <a:lnTo>
                  <a:pt x="565" y="505"/>
                </a:lnTo>
                <a:lnTo>
                  <a:pt x="579" y="531"/>
                </a:lnTo>
                <a:lnTo>
                  <a:pt x="589" y="561"/>
                </a:lnTo>
                <a:lnTo>
                  <a:pt x="593" y="593"/>
                </a:lnTo>
                <a:lnTo>
                  <a:pt x="589" y="624"/>
                </a:lnTo>
                <a:lnTo>
                  <a:pt x="579" y="654"/>
                </a:lnTo>
                <a:lnTo>
                  <a:pt x="565" y="682"/>
                </a:lnTo>
                <a:lnTo>
                  <a:pt x="547" y="705"/>
                </a:lnTo>
                <a:lnTo>
                  <a:pt x="523" y="724"/>
                </a:lnTo>
                <a:lnTo>
                  <a:pt x="496" y="738"/>
                </a:lnTo>
                <a:lnTo>
                  <a:pt x="466" y="747"/>
                </a:lnTo>
                <a:lnTo>
                  <a:pt x="434" y="751"/>
                </a:lnTo>
                <a:lnTo>
                  <a:pt x="403" y="747"/>
                </a:lnTo>
                <a:lnTo>
                  <a:pt x="373" y="738"/>
                </a:lnTo>
                <a:lnTo>
                  <a:pt x="346" y="724"/>
                </a:lnTo>
                <a:lnTo>
                  <a:pt x="323" y="705"/>
                </a:lnTo>
                <a:lnTo>
                  <a:pt x="303" y="682"/>
                </a:lnTo>
                <a:lnTo>
                  <a:pt x="289" y="654"/>
                </a:lnTo>
                <a:lnTo>
                  <a:pt x="280" y="624"/>
                </a:lnTo>
                <a:lnTo>
                  <a:pt x="276" y="593"/>
                </a:lnTo>
                <a:lnTo>
                  <a:pt x="280" y="561"/>
                </a:lnTo>
                <a:lnTo>
                  <a:pt x="289" y="531"/>
                </a:lnTo>
                <a:lnTo>
                  <a:pt x="303" y="505"/>
                </a:lnTo>
                <a:lnTo>
                  <a:pt x="323" y="481"/>
                </a:lnTo>
                <a:lnTo>
                  <a:pt x="346" y="462"/>
                </a:lnTo>
                <a:lnTo>
                  <a:pt x="373" y="447"/>
                </a:lnTo>
                <a:lnTo>
                  <a:pt x="403" y="438"/>
                </a:lnTo>
                <a:lnTo>
                  <a:pt x="434" y="434"/>
                </a:lnTo>
                <a:close/>
                <a:moveTo>
                  <a:pt x="401" y="316"/>
                </a:moveTo>
                <a:lnTo>
                  <a:pt x="375" y="316"/>
                </a:lnTo>
                <a:lnTo>
                  <a:pt x="360" y="319"/>
                </a:lnTo>
                <a:lnTo>
                  <a:pt x="345" y="324"/>
                </a:lnTo>
                <a:lnTo>
                  <a:pt x="333" y="333"/>
                </a:lnTo>
                <a:lnTo>
                  <a:pt x="324" y="344"/>
                </a:lnTo>
                <a:lnTo>
                  <a:pt x="314" y="356"/>
                </a:lnTo>
                <a:lnTo>
                  <a:pt x="302" y="367"/>
                </a:lnTo>
                <a:lnTo>
                  <a:pt x="290" y="378"/>
                </a:lnTo>
                <a:lnTo>
                  <a:pt x="276" y="387"/>
                </a:lnTo>
                <a:lnTo>
                  <a:pt x="259" y="394"/>
                </a:lnTo>
                <a:lnTo>
                  <a:pt x="236" y="395"/>
                </a:lnTo>
                <a:lnTo>
                  <a:pt x="158" y="395"/>
                </a:lnTo>
                <a:lnTo>
                  <a:pt x="142" y="399"/>
                </a:lnTo>
                <a:lnTo>
                  <a:pt x="130" y="407"/>
                </a:lnTo>
                <a:lnTo>
                  <a:pt x="121" y="420"/>
                </a:lnTo>
                <a:lnTo>
                  <a:pt x="119" y="434"/>
                </a:lnTo>
                <a:lnTo>
                  <a:pt x="119" y="790"/>
                </a:lnTo>
                <a:lnTo>
                  <a:pt x="121" y="806"/>
                </a:lnTo>
                <a:lnTo>
                  <a:pt x="130" y="818"/>
                </a:lnTo>
                <a:lnTo>
                  <a:pt x="142" y="827"/>
                </a:lnTo>
                <a:lnTo>
                  <a:pt x="158" y="830"/>
                </a:lnTo>
                <a:lnTo>
                  <a:pt x="710" y="830"/>
                </a:lnTo>
                <a:lnTo>
                  <a:pt x="726" y="827"/>
                </a:lnTo>
                <a:lnTo>
                  <a:pt x="739" y="818"/>
                </a:lnTo>
                <a:lnTo>
                  <a:pt x="747" y="806"/>
                </a:lnTo>
                <a:lnTo>
                  <a:pt x="751" y="790"/>
                </a:lnTo>
                <a:lnTo>
                  <a:pt x="751" y="434"/>
                </a:lnTo>
                <a:lnTo>
                  <a:pt x="747" y="420"/>
                </a:lnTo>
                <a:lnTo>
                  <a:pt x="739" y="407"/>
                </a:lnTo>
                <a:lnTo>
                  <a:pt x="726" y="399"/>
                </a:lnTo>
                <a:lnTo>
                  <a:pt x="710" y="395"/>
                </a:lnTo>
                <a:lnTo>
                  <a:pt x="632" y="395"/>
                </a:lnTo>
                <a:lnTo>
                  <a:pt x="611" y="394"/>
                </a:lnTo>
                <a:lnTo>
                  <a:pt x="593" y="387"/>
                </a:lnTo>
                <a:lnTo>
                  <a:pt x="578" y="378"/>
                </a:lnTo>
                <a:lnTo>
                  <a:pt x="566" y="367"/>
                </a:lnTo>
                <a:lnTo>
                  <a:pt x="556" y="356"/>
                </a:lnTo>
                <a:lnTo>
                  <a:pt x="545" y="344"/>
                </a:lnTo>
                <a:lnTo>
                  <a:pt x="535" y="333"/>
                </a:lnTo>
                <a:lnTo>
                  <a:pt x="523" y="324"/>
                </a:lnTo>
                <a:lnTo>
                  <a:pt x="510" y="319"/>
                </a:lnTo>
                <a:lnTo>
                  <a:pt x="493" y="316"/>
                </a:lnTo>
                <a:lnTo>
                  <a:pt x="449" y="316"/>
                </a:lnTo>
                <a:lnTo>
                  <a:pt x="438" y="316"/>
                </a:lnTo>
                <a:lnTo>
                  <a:pt x="434" y="316"/>
                </a:lnTo>
                <a:lnTo>
                  <a:pt x="420" y="316"/>
                </a:lnTo>
                <a:lnTo>
                  <a:pt x="401" y="316"/>
                </a:lnTo>
                <a:close/>
                <a:moveTo>
                  <a:pt x="691" y="119"/>
                </a:moveTo>
                <a:lnTo>
                  <a:pt x="696" y="119"/>
                </a:lnTo>
                <a:lnTo>
                  <a:pt x="701" y="121"/>
                </a:lnTo>
                <a:lnTo>
                  <a:pt x="705" y="124"/>
                </a:lnTo>
                <a:lnTo>
                  <a:pt x="784" y="204"/>
                </a:lnTo>
                <a:lnTo>
                  <a:pt x="788" y="208"/>
                </a:lnTo>
                <a:lnTo>
                  <a:pt x="789" y="212"/>
                </a:lnTo>
                <a:lnTo>
                  <a:pt x="790" y="217"/>
                </a:lnTo>
                <a:lnTo>
                  <a:pt x="789" y="222"/>
                </a:lnTo>
                <a:lnTo>
                  <a:pt x="788" y="227"/>
                </a:lnTo>
                <a:lnTo>
                  <a:pt x="784" y="231"/>
                </a:lnTo>
                <a:lnTo>
                  <a:pt x="705" y="310"/>
                </a:lnTo>
                <a:lnTo>
                  <a:pt x="701" y="314"/>
                </a:lnTo>
                <a:lnTo>
                  <a:pt x="696" y="315"/>
                </a:lnTo>
                <a:lnTo>
                  <a:pt x="691" y="316"/>
                </a:lnTo>
                <a:lnTo>
                  <a:pt x="685" y="315"/>
                </a:lnTo>
                <a:lnTo>
                  <a:pt x="682" y="314"/>
                </a:lnTo>
                <a:lnTo>
                  <a:pt x="678" y="310"/>
                </a:lnTo>
                <a:lnTo>
                  <a:pt x="674" y="306"/>
                </a:lnTo>
                <a:lnTo>
                  <a:pt x="672" y="302"/>
                </a:lnTo>
                <a:lnTo>
                  <a:pt x="671" y="297"/>
                </a:lnTo>
                <a:lnTo>
                  <a:pt x="672" y="292"/>
                </a:lnTo>
                <a:lnTo>
                  <a:pt x="674" y="286"/>
                </a:lnTo>
                <a:lnTo>
                  <a:pt x="678" y="282"/>
                </a:lnTo>
                <a:lnTo>
                  <a:pt x="722" y="237"/>
                </a:lnTo>
                <a:lnTo>
                  <a:pt x="573" y="237"/>
                </a:lnTo>
                <a:lnTo>
                  <a:pt x="568" y="237"/>
                </a:lnTo>
                <a:lnTo>
                  <a:pt x="562" y="234"/>
                </a:lnTo>
                <a:lnTo>
                  <a:pt x="559" y="231"/>
                </a:lnTo>
                <a:lnTo>
                  <a:pt x="556" y="227"/>
                </a:lnTo>
                <a:lnTo>
                  <a:pt x="553" y="222"/>
                </a:lnTo>
                <a:lnTo>
                  <a:pt x="553" y="217"/>
                </a:lnTo>
                <a:lnTo>
                  <a:pt x="553" y="212"/>
                </a:lnTo>
                <a:lnTo>
                  <a:pt x="556" y="208"/>
                </a:lnTo>
                <a:lnTo>
                  <a:pt x="559" y="204"/>
                </a:lnTo>
                <a:lnTo>
                  <a:pt x="562" y="200"/>
                </a:lnTo>
                <a:lnTo>
                  <a:pt x="568" y="199"/>
                </a:lnTo>
                <a:lnTo>
                  <a:pt x="573" y="197"/>
                </a:lnTo>
                <a:lnTo>
                  <a:pt x="722" y="197"/>
                </a:lnTo>
                <a:lnTo>
                  <a:pt x="678" y="153"/>
                </a:lnTo>
                <a:lnTo>
                  <a:pt x="674" y="149"/>
                </a:lnTo>
                <a:lnTo>
                  <a:pt x="672" y="144"/>
                </a:lnTo>
                <a:lnTo>
                  <a:pt x="671" y="138"/>
                </a:lnTo>
                <a:lnTo>
                  <a:pt x="672" y="133"/>
                </a:lnTo>
                <a:lnTo>
                  <a:pt x="674" y="128"/>
                </a:lnTo>
                <a:lnTo>
                  <a:pt x="678" y="124"/>
                </a:lnTo>
                <a:lnTo>
                  <a:pt x="682" y="121"/>
                </a:lnTo>
                <a:lnTo>
                  <a:pt x="685" y="119"/>
                </a:lnTo>
                <a:lnTo>
                  <a:pt x="691" y="119"/>
                </a:lnTo>
                <a:close/>
                <a:moveTo>
                  <a:pt x="178" y="119"/>
                </a:moveTo>
                <a:lnTo>
                  <a:pt x="183" y="119"/>
                </a:lnTo>
                <a:lnTo>
                  <a:pt x="188" y="121"/>
                </a:lnTo>
                <a:lnTo>
                  <a:pt x="192" y="124"/>
                </a:lnTo>
                <a:lnTo>
                  <a:pt x="195" y="128"/>
                </a:lnTo>
                <a:lnTo>
                  <a:pt x="196" y="133"/>
                </a:lnTo>
                <a:lnTo>
                  <a:pt x="197" y="138"/>
                </a:lnTo>
                <a:lnTo>
                  <a:pt x="196" y="144"/>
                </a:lnTo>
                <a:lnTo>
                  <a:pt x="195" y="149"/>
                </a:lnTo>
                <a:lnTo>
                  <a:pt x="192" y="153"/>
                </a:lnTo>
                <a:lnTo>
                  <a:pt x="146" y="197"/>
                </a:lnTo>
                <a:lnTo>
                  <a:pt x="295" y="197"/>
                </a:lnTo>
                <a:lnTo>
                  <a:pt x="302" y="199"/>
                </a:lnTo>
                <a:lnTo>
                  <a:pt x="306" y="200"/>
                </a:lnTo>
                <a:lnTo>
                  <a:pt x="310" y="204"/>
                </a:lnTo>
                <a:lnTo>
                  <a:pt x="314" y="208"/>
                </a:lnTo>
                <a:lnTo>
                  <a:pt x="315" y="212"/>
                </a:lnTo>
                <a:lnTo>
                  <a:pt x="316" y="217"/>
                </a:lnTo>
                <a:lnTo>
                  <a:pt x="315" y="222"/>
                </a:lnTo>
                <a:lnTo>
                  <a:pt x="314" y="227"/>
                </a:lnTo>
                <a:lnTo>
                  <a:pt x="310" y="231"/>
                </a:lnTo>
                <a:lnTo>
                  <a:pt x="306" y="234"/>
                </a:lnTo>
                <a:lnTo>
                  <a:pt x="302" y="237"/>
                </a:lnTo>
                <a:lnTo>
                  <a:pt x="295" y="237"/>
                </a:lnTo>
                <a:lnTo>
                  <a:pt x="146" y="237"/>
                </a:lnTo>
                <a:lnTo>
                  <a:pt x="192" y="282"/>
                </a:lnTo>
                <a:lnTo>
                  <a:pt x="195" y="286"/>
                </a:lnTo>
                <a:lnTo>
                  <a:pt x="196" y="292"/>
                </a:lnTo>
                <a:lnTo>
                  <a:pt x="197" y="297"/>
                </a:lnTo>
                <a:lnTo>
                  <a:pt x="196" y="302"/>
                </a:lnTo>
                <a:lnTo>
                  <a:pt x="195" y="306"/>
                </a:lnTo>
                <a:lnTo>
                  <a:pt x="192" y="310"/>
                </a:lnTo>
                <a:lnTo>
                  <a:pt x="188" y="314"/>
                </a:lnTo>
                <a:lnTo>
                  <a:pt x="183" y="315"/>
                </a:lnTo>
                <a:lnTo>
                  <a:pt x="178" y="316"/>
                </a:lnTo>
                <a:lnTo>
                  <a:pt x="172" y="315"/>
                </a:lnTo>
                <a:lnTo>
                  <a:pt x="167" y="314"/>
                </a:lnTo>
                <a:lnTo>
                  <a:pt x="163" y="310"/>
                </a:lnTo>
                <a:lnTo>
                  <a:pt x="85" y="231"/>
                </a:lnTo>
                <a:lnTo>
                  <a:pt x="82" y="227"/>
                </a:lnTo>
                <a:lnTo>
                  <a:pt x="79" y="222"/>
                </a:lnTo>
                <a:lnTo>
                  <a:pt x="78" y="217"/>
                </a:lnTo>
                <a:lnTo>
                  <a:pt x="79" y="212"/>
                </a:lnTo>
                <a:lnTo>
                  <a:pt x="82" y="208"/>
                </a:lnTo>
                <a:lnTo>
                  <a:pt x="85" y="204"/>
                </a:lnTo>
                <a:lnTo>
                  <a:pt x="163" y="124"/>
                </a:lnTo>
                <a:lnTo>
                  <a:pt x="167" y="121"/>
                </a:lnTo>
                <a:lnTo>
                  <a:pt x="172" y="119"/>
                </a:lnTo>
                <a:lnTo>
                  <a:pt x="178" y="119"/>
                </a:lnTo>
                <a:close/>
                <a:moveTo>
                  <a:pt x="39" y="40"/>
                </a:moveTo>
                <a:lnTo>
                  <a:pt x="39" y="632"/>
                </a:lnTo>
                <a:lnTo>
                  <a:pt x="78" y="632"/>
                </a:lnTo>
                <a:lnTo>
                  <a:pt x="78" y="434"/>
                </a:lnTo>
                <a:lnTo>
                  <a:pt x="82" y="413"/>
                </a:lnTo>
                <a:lnTo>
                  <a:pt x="90" y="395"/>
                </a:lnTo>
                <a:lnTo>
                  <a:pt x="102" y="379"/>
                </a:lnTo>
                <a:lnTo>
                  <a:pt x="117" y="366"/>
                </a:lnTo>
                <a:lnTo>
                  <a:pt x="137" y="358"/>
                </a:lnTo>
                <a:lnTo>
                  <a:pt x="158" y="356"/>
                </a:lnTo>
                <a:lnTo>
                  <a:pt x="236" y="356"/>
                </a:lnTo>
                <a:lnTo>
                  <a:pt x="254" y="353"/>
                </a:lnTo>
                <a:lnTo>
                  <a:pt x="267" y="348"/>
                </a:lnTo>
                <a:lnTo>
                  <a:pt x="278" y="339"/>
                </a:lnTo>
                <a:lnTo>
                  <a:pt x="289" y="328"/>
                </a:lnTo>
                <a:lnTo>
                  <a:pt x="298" y="316"/>
                </a:lnTo>
                <a:lnTo>
                  <a:pt x="310" y="305"/>
                </a:lnTo>
                <a:lnTo>
                  <a:pt x="322" y="294"/>
                </a:lnTo>
                <a:lnTo>
                  <a:pt x="336" y="285"/>
                </a:lnTo>
                <a:lnTo>
                  <a:pt x="353" y="278"/>
                </a:lnTo>
                <a:lnTo>
                  <a:pt x="375" y="277"/>
                </a:lnTo>
                <a:lnTo>
                  <a:pt x="493" y="277"/>
                </a:lnTo>
                <a:lnTo>
                  <a:pt x="515" y="278"/>
                </a:lnTo>
                <a:lnTo>
                  <a:pt x="532" y="285"/>
                </a:lnTo>
                <a:lnTo>
                  <a:pt x="547" y="294"/>
                </a:lnTo>
                <a:lnTo>
                  <a:pt x="560" y="305"/>
                </a:lnTo>
                <a:lnTo>
                  <a:pt x="570" y="316"/>
                </a:lnTo>
                <a:lnTo>
                  <a:pt x="581" y="328"/>
                </a:lnTo>
                <a:lnTo>
                  <a:pt x="591" y="339"/>
                </a:lnTo>
                <a:lnTo>
                  <a:pt x="603" y="348"/>
                </a:lnTo>
                <a:lnTo>
                  <a:pt x="616" y="353"/>
                </a:lnTo>
                <a:lnTo>
                  <a:pt x="632" y="356"/>
                </a:lnTo>
                <a:lnTo>
                  <a:pt x="710" y="356"/>
                </a:lnTo>
                <a:lnTo>
                  <a:pt x="731" y="358"/>
                </a:lnTo>
                <a:lnTo>
                  <a:pt x="751" y="366"/>
                </a:lnTo>
                <a:lnTo>
                  <a:pt x="767" y="379"/>
                </a:lnTo>
                <a:lnTo>
                  <a:pt x="780" y="395"/>
                </a:lnTo>
                <a:lnTo>
                  <a:pt x="788" y="413"/>
                </a:lnTo>
                <a:lnTo>
                  <a:pt x="790" y="434"/>
                </a:lnTo>
                <a:lnTo>
                  <a:pt x="790" y="632"/>
                </a:lnTo>
                <a:lnTo>
                  <a:pt x="829" y="632"/>
                </a:lnTo>
                <a:lnTo>
                  <a:pt x="829" y="40"/>
                </a:lnTo>
                <a:lnTo>
                  <a:pt x="39" y="40"/>
                </a:lnTo>
                <a:close/>
                <a:moveTo>
                  <a:pt x="39" y="0"/>
                </a:moveTo>
                <a:lnTo>
                  <a:pt x="829" y="0"/>
                </a:lnTo>
                <a:lnTo>
                  <a:pt x="845" y="4"/>
                </a:lnTo>
                <a:lnTo>
                  <a:pt x="857" y="11"/>
                </a:lnTo>
                <a:lnTo>
                  <a:pt x="866" y="24"/>
                </a:lnTo>
                <a:lnTo>
                  <a:pt x="869" y="40"/>
                </a:lnTo>
                <a:lnTo>
                  <a:pt x="869" y="632"/>
                </a:lnTo>
                <a:lnTo>
                  <a:pt x="866" y="648"/>
                </a:lnTo>
                <a:lnTo>
                  <a:pt x="857" y="661"/>
                </a:lnTo>
                <a:lnTo>
                  <a:pt x="845" y="669"/>
                </a:lnTo>
                <a:lnTo>
                  <a:pt x="829" y="672"/>
                </a:lnTo>
                <a:lnTo>
                  <a:pt x="790" y="672"/>
                </a:lnTo>
                <a:lnTo>
                  <a:pt x="790" y="790"/>
                </a:lnTo>
                <a:lnTo>
                  <a:pt x="788" y="811"/>
                </a:lnTo>
                <a:lnTo>
                  <a:pt x="780" y="831"/>
                </a:lnTo>
                <a:lnTo>
                  <a:pt x="767" y="847"/>
                </a:lnTo>
                <a:lnTo>
                  <a:pt x="751" y="858"/>
                </a:lnTo>
                <a:lnTo>
                  <a:pt x="731" y="866"/>
                </a:lnTo>
                <a:lnTo>
                  <a:pt x="710" y="869"/>
                </a:lnTo>
                <a:lnTo>
                  <a:pt x="158" y="869"/>
                </a:lnTo>
                <a:lnTo>
                  <a:pt x="137" y="866"/>
                </a:lnTo>
                <a:lnTo>
                  <a:pt x="117" y="858"/>
                </a:lnTo>
                <a:lnTo>
                  <a:pt x="102" y="847"/>
                </a:lnTo>
                <a:lnTo>
                  <a:pt x="90" y="831"/>
                </a:lnTo>
                <a:lnTo>
                  <a:pt x="82" y="811"/>
                </a:lnTo>
                <a:lnTo>
                  <a:pt x="78" y="790"/>
                </a:lnTo>
                <a:lnTo>
                  <a:pt x="78" y="672"/>
                </a:lnTo>
                <a:lnTo>
                  <a:pt x="39" y="672"/>
                </a:lnTo>
                <a:lnTo>
                  <a:pt x="24" y="669"/>
                </a:lnTo>
                <a:lnTo>
                  <a:pt x="11" y="661"/>
                </a:lnTo>
                <a:lnTo>
                  <a:pt x="2" y="648"/>
                </a:lnTo>
                <a:lnTo>
                  <a:pt x="0" y="632"/>
                </a:lnTo>
                <a:lnTo>
                  <a:pt x="0" y="40"/>
                </a:lnTo>
                <a:lnTo>
                  <a:pt x="2" y="24"/>
                </a:lnTo>
                <a:lnTo>
                  <a:pt x="11" y="11"/>
                </a:lnTo>
                <a:lnTo>
                  <a:pt x="24" y="4"/>
                </a:lnTo>
                <a:lnTo>
                  <a:pt x="3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49" name="Freeform 3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69563" y="7857521"/>
            <a:ext cx="443588" cy="443078"/>
          </a:xfrm>
          <a:custGeom>
            <a:avLst/>
            <a:gdLst>
              <a:gd name="T0" fmla="*/ 613 w 870"/>
              <a:gd name="T1" fmla="*/ 573 h 869"/>
              <a:gd name="T2" fmla="*/ 588 w 870"/>
              <a:gd name="T3" fmla="*/ 593 h 869"/>
              <a:gd name="T4" fmla="*/ 576 w 870"/>
              <a:gd name="T5" fmla="*/ 563 h 869"/>
              <a:gd name="T6" fmla="*/ 328 w 870"/>
              <a:gd name="T7" fmla="*/ 565 h 869"/>
              <a:gd name="T8" fmla="*/ 371 w 870"/>
              <a:gd name="T9" fmla="*/ 629 h 869"/>
              <a:gd name="T10" fmla="*/ 356 w 870"/>
              <a:gd name="T11" fmla="*/ 553 h 869"/>
              <a:gd name="T12" fmla="*/ 435 w 870"/>
              <a:gd name="T13" fmla="*/ 593 h 869"/>
              <a:gd name="T14" fmla="*/ 336 w 870"/>
              <a:gd name="T15" fmla="*/ 669 h 869"/>
              <a:gd name="T16" fmla="*/ 287 w 870"/>
              <a:gd name="T17" fmla="*/ 553 h 869"/>
              <a:gd name="T18" fmla="*/ 304 w 870"/>
              <a:gd name="T19" fmla="*/ 487 h 869"/>
              <a:gd name="T20" fmla="*/ 249 w 870"/>
              <a:gd name="T21" fmla="*/ 645 h 869"/>
              <a:gd name="T22" fmla="*/ 408 w 870"/>
              <a:gd name="T23" fmla="*/ 699 h 869"/>
              <a:gd name="T24" fmla="*/ 462 w 870"/>
              <a:gd name="T25" fmla="*/ 540 h 869"/>
              <a:gd name="T26" fmla="*/ 608 w 870"/>
              <a:gd name="T27" fmla="*/ 438 h 869"/>
              <a:gd name="T28" fmla="*/ 593 w 870"/>
              <a:gd name="T29" fmla="*/ 514 h 869"/>
              <a:gd name="T30" fmla="*/ 578 w 870"/>
              <a:gd name="T31" fmla="*/ 438 h 869"/>
              <a:gd name="T32" fmla="*/ 487 w 870"/>
              <a:gd name="T33" fmla="*/ 505 h 869"/>
              <a:gd name="T34" fmla="*/ 468 w 870"/>
              <a:gd name="T35" fmla="*/ 705 h 869"/>
              <a:gd name="T36" fmla="*/ 267 w 870"/>
              <a:gd name="T37" fmla="*/ 724 h 869"/>
              <a:gd name="T38" fmla="*/ 210 w 870"/>
              <a:gd name="T39" fmla="*/ 531 h 869"/>
              <a:gd name="T40" fmla="*/ 322 w 870"/>
              <a:gd name="T41" fmla="*/ 316 h 869"/>
              <a:gd name="T42" fmla="*/ 224 w 870"/>
              <a:gd name="T43" fmla="*/ 367 h 869"/>
              <a:gd name="T44" fmla="*/ 51 w 870"/>
              <a:gd name="T45" fmla="*/ 407 h 869"/>
              <a:gd name="T46" fmla="*/ 79 w 870"/>
              <a:gd name="T47" fmla="*/ 830 h 869"/>
              <a:gd name="T48" fmla="*/ 669 w 870"/>
              <a:gd name="T49" fmla="*/ 420 h 869"/>
              <a:gd name="T50" fmla="*/ 500 w 870"/>
              <a:gd name="T51" fmla="*/ 378 h 869"/>
              <a:gd name="T52" fmla="*/ 415 w 870"/>
              <a:gd name="T53" fmla="*/ 316 h 869"/>
              <a:gd name="T54" fmla="*/ 756 w 870"/>
              <a:gd name="T55" fmla="*/ 277 h 869"/>
              <a:gd name="T56" fmla="*/ 767 w 870"/>
              <a:gd name="T57" fmla="*/ 306 h 869"/>
              <a:gd name="T58" fmla="*/ 737 w 870"/>
              <a:gd name="T59" fmla="*/ 310 h 869"/>
              <a:gd name="T60" fmla="*/ 741 w 870"/>
              <a:gd name="T61" fmla="*/ 280 h 869"/>
              <a:gd name="T62" fmla="*/ 469 w 870"/>
              <a:gd name="T63" fmla="*/ 294 h 869"/>
              <a:gd name="T64" fmla="*/ 554 w 870"/>
              <a:gd name="T65" fmla="*/ 356 h 869"/>
              <a:gd name="T66" fmla="*/ 711 w 870"/>
              <a:gd name="T67" fmla="*/ 434 h 869"/>
              <a:gd name="T68" fmla="*/ 633 w 870"/>
              <a:gd name="T69" fmla="*/ 869 h 869"/>
              <a:gd name="T70" fmla="*/ 0 w 870"/>
              <a:gd name="T71" fmla="*/ 790 h 869"/>
              <a:gd name="T72" fmla="*/ 79 w 870"/>
              <a:gd name="T73" fmla="*/ 356 h 869"/>
              <a:gd name="T74" fmla="*/ 231 w 870"/>
              <a:gd name="T75" fmla="*/ 305 h 869"/>
              <a:gd name="T76" fmla="*/ 554 w 870"/>
              <a:gd name="T77" fmla="*/ 248 h 869"/>
              <a:gd name="T78" fmla="*/ 542 w 870"/>
              <a:gd name="T79" fmla="*/ 289 h 869"/>
              <a:gd name="T80" fmla="*/ 514 w 870"/>
              <a:gd name="T81" fmla="*/ 237 h 869"/>
              <a:gd name="T82" fmla="*/ 779 w 870"/>
              <a:gd name="T83" fmla="*/ 226 h 869"/>
              <a:gd name="T84" fmla="*/ 715 w 870"/>
              <a:gd name="T85" fmla="*/ 183 h 869"/>
              <a:gd name="T86" fmla="*/ 603 w 870"/>
              <a:gd name="T87" fmla="*/ 186 h 869"/>
              <a:gd name="T88" fmla="*/ 652 w 870"/>
              <a:gd name="T89" fmla="*/ 318 h 869"/>
              <a:gd name="T90" fmla="*/ 541 w 870"/>
              <a:gd name="T91" fmla="*/ 201 h 869"/>
              <a:gd name="T92" fmla="*/ 415 w 870"/>
              <a:gd name="T93" fmla="*/ 237 h 869"/>
              <a:gd name="T94" fmla="*/ 455 w 870"/>
              <a:gd name="T95" fmla="*/ 0 h 869"/>
              <a:gd name="T96" fmla="*/ 660 w 870"/>
              <a:gd name="T97" fmla="*/ 51 h 869"/>
              <a:gd name="T98" fmla="*/ 830 w 870"/>
              <a:gd name="T99" fmla="*/ 90 h 869"/>
              <a:gd name="T100" fmla="*/ 859 w 870"/>
              <a:gd name="T101" fmla="*/ 553 h 869"/>
              <a:gd name="T102" fmla="*/ 791 w 870"/>
              <a:gd name="T103" fmla="*/ 553 h 869"/>
              <a:gd name="T104" fmla="*/ 819 w 870"/>
              <a:gd name="T105" fmla="*/ 131 h 869"/>
              <a:gd name="T106" fmla="*/ 646 w 870"/>
              <a:gd name="T107" fmla="*/ 91 h 869"/>
              <a:gd name="T108" fmla="*/ 455 w 870"/>
              <a:gd name="T109" fmla="*/ 40 h 869"/>
              <a:gd name="T110" fmla="*/ 370 w 870"/>
              <a:gd name="T111" fmla="*/ 102 h 869"/>
              <a:gd name="T112" fmla="*/ 201 w 870"/>
              <a:gd name="T113" fmla="*/ 142 h 869"/>
              <a:gd name="T114" fmla="*/ 164 w 870"/>
              <a:gd name="T115" fmla="*/ 315 h 869"/>
              <a:gd name="T116" fmla="*/ 216 w 870"/>
              <a:gd name="T117" fmla="*/ 82 h 869"/>
              <a:gd name="T118" fmla="*/ 379 w 870"/>
              <a:gd name="T119" fmla="*/ 40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70" h="869">
                <a:moveTo>
                  <a:pt x="593" y="553"/>
                </a:moveTo>
                <a:lnTo>
                  <a:pt x="599" y="553"/>
                </a:lnTo>
                <a:lnTo>
                  <a:pt x="603" y="556"/>
                </a:lnTo>
                <a:lnTo>
                  <a:pt x="606" y="559"/>
                </a:lnTo>
                <a:lnTo>
                  <a:pt x="610" y="563"/>
                </a:lnTo>
                <a:lnTo>
                  <a:pt x="612" y="568"/>
                </a:lnTo>
                <a:lnTo>
                  <a:pt x="613" y="573"/>
                </a:lnTo>
                <a:lnTo>
                  <a:pt x="612" y="578"/>
                </a:lnTo>
                <a:lnTo>
                  <a:pt x="610" y="583"/>
                </a:lnTo>
                <a:lnTo>
                  <a:pt x="606" y="587"/>
                </a:lnTo>
                <a:lnTo>
                  <a:pt x="603" y="590"/>
                </a:lnTo>
                <a:lnTo>
                  <a:pt x="599" y="593"/>
                </a:lnTo>
                <a:lnTo>
                  <a:pt x="593" y="593"/>
                </a:lnTo>
                <a:lnTo>
                  <a:pt x="588" y="593"/>
                </a:lnTo>
                <a:lnTo>
                  <a:pt x="583" y="590"/>
                </a:lnTo>
                <a:lnTo>
                  <a:pt x="579" y="587"/>
                </a:lnTo>
                <a:lnTo>
                  <a:pt x="576" y="583"/>
                </a:lnTo>
                <a:lnTo>
                  <a:pt x="574" y="578"/>
                </a:lnTo>
                <a:lnTo>
                  <a:pt x="574" y="573"/>
                </a:lnTo>
                <a:lnTo>
                  <a:pt x="574" y="568"/>
                </a:lnTo>
                <a:lnTo>
                  <a:pt x="576" y="563"/>
                </a:lnTo>
                <a:lnTo>
                  <a:pt x="579" y="559"/>
                </a:lnTo>
                <a:lnTo>
                  <a:pt x="583" y="556"/>
                </a:lnTo>
                <a:lnTo>
                  <a:pt x="588" y="553"/>
                </a:lnTo>
                <a:lnTo>
                  <a:pt x="593" y="553"/>
                </a:lnTo>
                <a:close/>
                <a:moveTo>
                  <a:pt x="356" y="553"/>
                </a:moveTo>
                <a:lnTo>
                  <a:pt x="341" y="556"/>
                </a:lnTo>
                <a:lnTo>
                  <a:pt x="328" y="565"/>
                </a:lnTo>
                <a:lnTo>
                  <a:pt x="320" y="577"/>
                </a:lnTo>
                <a:lnTo>
                  <a:pt x="316" y="593"/>
                </a:lnTo>
                <a:lnTo>
                  <a:pt x="320" y="608"/>
                </a:lnTo>
                <a:lnTo>
                  <a:pt x="328" y="620"/>
                </a:lnTo>
                <a:lnTo>
                  <a:pt x="341" y="629"/>
                </a:lnTo>
                <a:lnTo>
                  <a:pt x="356" y="632"/>
                </a:lnTo>
                <a:lnTo>
                  <a:pt x="371" y="629"/>
                </a:lnTo>
                <a:lnTo>
                  <a:pt x="384" y="620"/>
                </a:lnTo>
                <a:lnTo>
                  <a:pt x="392" y="608"/>
                </a:lnTo>
                <a:lnTo>
                  <a:pt x="396" y="593"/>
                </a:lnTo>
                <a:lnTo>
                  <a:pt x="392" y="577"/>
                </a:lnTo>
                <a:lnTo>
                  <a:pt x="384" y="565"/>
                </a:lnTo>
                <a:lnTo>
                  <a:pt x="371" y="556"/>
                </a:lnTo>
                <a:lnTo>
                  <a:pt x="356" y="553"/>
                </a:lnTo>
                <a:close/>
                <a:moveTo>
                  <a:pt x="356" y="514"/>
                </a:moveTo>
                <a:lnTo>
                  <a:pt x="377" y="517"/>
                </a:lnTo>
                <a:lnTo>
                  <a:pt x="396" y="525"/>
                </a:lnTo>
                <a:lnTo>
                  <a:pt x="411" y="536"/>
                </a:lnTo>
                <a:lnTo>
                  <a:pt x="425" y="553"/>
                </a:lnTo>
                <a:lnTo>
                  <a:pt x="432" y="572"/>
                </a:lnTo>
                <a:lnTo>
                  <a:pt x="435" y="593"/>
                </a:lnTo>
                <a:lnTo>
                  <a:pt x="432" y="614"/>
                </a:lnTo>
                <a:lnTo>
                  <a:pt x="425" y="633"/>
                </a:lnTo>
                <a:lnTo>
                  <a:pt x="411" y="649"/>
                </a:lnTo>
                <a:lnTo>
                  <a:pt x="396" y="661"/>
                </a:lnTo>
                <a:lnTo>
                  <a:pt x="377" y="669"/>
                </a:lnTo>
                <a:lnTo>
                  <a:pt x="356" y="672"/>
                </a:lnTo>
                <a:lnTo>
                  <a:pt x="336" y="669"/>
                </a:lnTo>
                <a:lnTo>
                  <a:pt x="316" y="661"/>
                </a:lnTo>
                <a:lnTo>
                  <a:pt x="300" y="649"/>
                </a:lnTo>
                <a:lnTo>
                  <a:pt x="287" y="633"/>
                </a:lnTo>
                <a:lnTo>
                  <a:pt x="279" y="614"/>
                </a:lnTo>
                <a:lnTo>
                  <a:pt x="277" y="593"/>
                </a:lnTo>
                <a:lnTo>
                  <a:pt x="279" y="572"/>
                </a:lnTo>
                <a:lnTo>
                  <a:pt x="287" y="553"/>
                </a:lnTo>
                <a:lnTo>
                  <a:pt x="300" y="536"/>
                </a:lnTo>
                <a:lnTo>
                  <a:pt x="316" y="525"/>
                </a:lnTo>
                <a:lnTo>
                  <a:pt x="336" y="517"/>
                </a:lnTo>
                <a:lnTo>
                  <a:pt x="356" y="514"/>
                </a:lnTo>
                <a:close/>
                <a:moveTo>
                  <a:pt x="356" y="475"/>
                </a:moveTo>
                <a:lnTo>
                  <a:pt x="329" y="477"/>
                </a:lnTo>
                <a:lnTo>
                  <a:pt x="304" y="487"/>
                </a:lnTo>
                <a:lnTo>
                  <a:pt x="282" y="500"/>
                </a:lnTo>
                <a:lnTo>
                  <a:pt x="264" y="519"/>
                </a:lnTo>
                <a:lnTo>
                  <a:pt x="249" y="540"/>
                </a:lnTo>
                <a:lnTo>
                  <a:pt x="240" y="565"/>
                </a:lnTo>
                <a:lnTo>
                  <a:pt x="237" y="593"/>
                </a:lnTo>
                <a:lnTo>
                  <a:pt x="240" y="620"/>
                </a:lnTo>
                <a:lnTo>
                  <a:pt x="249" y="645"/>
                </a:lnTo>
                <a:lnTo>
                  <a:pt x="264" y="667"/>
                </a:lnTo>
                <a:lnTo>
                  <a:pt x="282" y="686"/>
                </a:lnTo>
                <a:lnTo>
                  <a:pt x="304" y="699"/>
                </a:lnTo>
                <a:lnTo>
                  <a:pt x="329" y="708"/>
                </a:lnTo>
                <a:lnTo>
                  <a:pt x="356" y="712"/>
                </a:lnTo>
                <a:lnTo>
                  <a:pt x="383" y="708"/>
                </a:lnTo>
                <a:lnTo>
                  <a:pt x="408" y="699"/>
                </a:lnTo>
                <a:lnTo>
                  <a:pt x="430" y="686"/>
                </a:lnTo>
                <a:lnTo>
                  <a:pt x="448" y="667"/>
                </a:lnTo>
                <a:lnTo>
                  <a:pt x="462" y="645"/>
                </a:lnTo>
                <a:lnTo>
                  <a:pt x="472" y="620"/>
                </a:lnTo>
                <a:lnTo>
                  <a:pt x="474" y="593"/>
                </a:lnTo>
                <a:lnTo>
                  <a:pt x="472" y="565"/>
                </a:lnTo>
                <a:lnTo>
                  <a:pt x="462" y="540"/>
                </a:lnTo>
                <a:lnTo>
                  <a:pt x="448" y="519"/>
                </a:lnTo>
                <a:lnTo>
                  <a:pt x="430" y="500"/>
                </a:lnTo>
                <a:lnTo>
                  <a:pt x="408" y="487"/>
                </a:lnTo>
                <a:lnTo>
                  <a:pt x="383" y="477"/>
                </a:lnTo>
                <a:lnTo>
                  <a:pt x="356" y="475"/>
                </a:lnTo>
                <a:close/>
                <a:moveTo>
                  <a:pt x="593" y="434"/>
                </a:moveTo>
                <a:lnTo>
                  <a:pt x="608" y="438"/>
                </a:lnTo>
                <a:lnTo>
                  <a:pt x="621" y="446"/>
                </a:lnTo>
                <a:lnTo>
                  <a:pt x="630" y="459"/>
                </a:lnTo>
                <a:lnTo>
                  <a:pt x="633" y="475"/>
                </a:lnTo>
                <a:lnTo>
                  <a:pt x="630" y="489"/>
                </a:lnTo>
                <a:lnTo>
                  <a:pt x="621" y="502"/>
                </a:lnTo>
                <a:lnTo>
                  <a:pt x="608" y="510"/>
                </a:lnTo>
                <a:lnTo>
                  <a:pt x="593" y="514"/>
                </a:lnTo>
                <a:lnTo>
                  <a:pt x="578" y="510"/>
                </a:lnTo>
                <a:lnTo>
                  <a:pt x="565" y="502"/>
                </a:lnTo>
                <a:lnTo>
                  <a:pt x="557" y="489"/>
                </a:lnTo>
                <a:lnTo>
                  <a:pt x="554" y="475"/>
                </a:lnTo>
                <a:lnTo>
                  <a:pt x="557" y="459"/>
                </a:lnTo>
                <a:lnTo>
                  <a:pt x="565" y="446"/>
                </a:lnTo>
                <a:lnTo>
                  <a:pt x="578" y="438"/>
                </a:lnTo>
                <a:lnTo>
                  <a:pt x="593" y="434"/>
                </a:lnTo>
                <a:close/>
                <a:moveTo>
                  <a:pt x="356" y="434"/>
                </a:moveTo>
                <a:lnTo>
                  <a:pt x="388" y="438"/>
                </a:lnTo>
                <a:lnTo>
                  <a:pt x="418" y="447"/>
                </a:lnTo>
                <a:lnTo>
                  <a:pt x="444" y="462"/>
                </a:lnTo>
                <a:lnTo>
                  <a:pt x="468" y="481"/>
                </a:lnTo>
                <a:lnTo>
                  <a:pt x="487" y="505"/>
                </a:lnTo>
                <a:lnTo>
                  <a:pt x="502" y="531"/>
                </a:lnTo>
                <a:lnTo>
                  <a:pt x="511" y="561"/>
                </a:lnTo>
                <a:lnTo>
                  <a:pt x="514" y="593"/>
                </a:lnTo>
                <a:lnTo>
                  <a:pt x="511" y="624"/>
                </a:lnTo>
                <a:lnTo>
                  <a:pt x="502" y="654"/>
                </a:lnTo>
                <a:lnTo>
                  <a:pt x="487" y="682"/>
                </a:lnTo>
                <a:lnTo>
                  <a:pt x="468" y="705"/>
                </a:lnTo>
                <a:lnTo>
                  <a:pt x="444" y="724"/>
                </a:lnTo>
                <a:lnTo>
                  <a:pt x="418" y="738"/>
                </a:lnTo>
                <a:lnTo>
                  <a:pt x="388" y="747"/>
                </a:lnTo>
                <a:lnTo>
                  <a:pt x="356" y="751"/>
                </a:lnTo>
                <a:lnTo>
                  <a:pt x="324" y="747"/>
                </a:lnTo>
                <a:lnTo>
                  <a:pt x="295" y="738"/>
                </a:lnTo>
                <a:lnTo>
                  <a:pt x="267" y="724"/>
                </a:lnTo>
                <a:lnTo>
                  <a:pt x="244" y="705"/>
                </a:lnTo>
                <a:lnTo>
                  <a:pt x="224" y="682"/>
                </a:lnTo>
                <a:lnTo>
                  <a:pt x="210" y="654"/>
                </a:lnTo>
                <a:lnTo>
                  <a:pt x="201" y="624"/>
                </a:lnTo>
                <a:lnTo>
                  <a:pt x="198" y="593"/>
                </a:lnTo>
                <a:lnTo>
                  <a:pt x="201" y="561"/>
                </a:lnTo>
                <a:lnTo>
                  <a:pt x="210" y="531"/>
                </a:lnTo>
                <a:lnTo>
                  <a:pt x="224" y="505"/>
                </a:lnTo>
                <a:lnTo>
                  <a:pt x="244" y="481"/>
                </a:lnTo>
                <a:lnTo>
                  <a:pt x="267" y="462"/>
                </a:lnTo>
                <a:lnTo>
                  <a:pt x="295" y="447"/>
                </a:lnTo>
                <a:lnTo>
                  <a:pt x="324" y="438"/>
                </a:lnTo>
                <a:lnTo>
                  <a:pt x="356" y="434"/>
                </a:lnTo>
                <a:close/>
                <a:moveTo>
                  <a:pt x="322" y="316"/>
                </a:moveTo>
                <a:lnTo>
                  <a:pt x="296" y="316"/>
                </a:lnTo>
                <a:lnTo>
                  <a:pt x="281" y="319"/>
                </a:lnTo>
                <a:lnTo>
                  <a:pt x="267" y="324"/>
                </a:lnTo>
                <a:lnTo>
                  <a:pt x="256" y="333"/>
                </a:lnTo>
                <a:lnTo>
                  <a:pt x="245" y="344"/>
                </a:lnTo>
                <a:lnTo>
                  <a:pt x="235" y="356"/>
                </a:lnTo>
                <a:lnTo>
                  <a:pt x="224" y="367"/>
                </a:lnTo>
                <a:lnTo>
                  <a:pt x="212" y="378"/>
                </a:lnTo>
                <a:lnTo>
                  <a:pt x="197" y="387"/>
                </a:lnTo>
                <a:lnTo>
                  <a:pt x="180" y="394"/>
                </a:lnTo>
                <a:lnTo>
                  <a:pt x="159" y="395"/>
                </a:lnTo>
                <a:lnTo>
                  <a:pt x="79" y="395"/>
                </a:lnTo>
                <a:lnTo>
                  <a:pt x="65" y="399"/>
                </a:lnTo>
                <a:lnTo>
                  <a:pt x="51" y="407"/>
                </a:lnTo>
                <a:lnTo>
                  <a:pt x="42" y="420"/>
                </a:lnTo>
                <a:lnTo>
                  <a:pt x="40" y="434"/>
                </a:lnTo>
                <a:lnTo>
                  <a:pt x="40" y="790"/>
                </a:lnTo>
                <a:lnTo>
                  <a:pt x="42" y="806"/>
                </a:lnTo>
                <a:lnTo>
                  <a:pt x="51" y="818"/>
                </a:lnTo>
                <a:lnTo>
                  <a:pt x="65" y="827"/>
                </a:lnTo>
                <a:lnTo>
                  <a:pt x="79" y="830"/>
                </a:lnTo>
                <a:lnTo>
                  <a:pt x="633" y="830"/>
                </a:lnTo>
                <a:lnTo>
                  <a:pt x="648" y="827"/>
                </a:lnTo>
                <a:lnTo>
                  <a:pt x="660" y="818"/>
                </a:lnTo>
                <a:lnTo>
                  <a:pt x="669" y="806"/>
                </a:lnTo>
                <a:lnTo>
                  <a:pt x="672" y="790"/>
                </a:lnTo>
                <a:lnTo>
                  <a:pt x="672" y="434"/>
                </a:lnTo>
                <a:lnTo>
                  <a:pt x="669" y="420"/>
                </a:lnTo>
                <a:lnTo>
                  <a:pt x="660" y="407"/>
                </a:lnTo>
                <a:lnTo>
                  <a:pt x="648" y="399"/>
                </a:lnTo>
                <a:lnTo>
                  <a:pt x="633" y="395"/>
                </a:lnTo>
                <a:lnTo>
                  <a:pt x="554" y="395"/>
                </a:lnTo>
                <a:lnTo>
                  <a:pt x="532" y="394"/>
                </a:lnTo>
                <a:lnTo>
                  <a:pt x="515" y="387"/>
                </a:lnTo>
                <a:lnTo>
                  <a:pt x="500" y="378"/>
                </a:lnTo>
                <a:lnTo>
                  <a:pt x="487" y="367"/>
                </a:lnTo>
                <a:lnTo>
                  <a:pt x="477" y="356"/>
                </a:lnTo>
                <a:lnTo>
                  <a:pt x="466" y="344"/>
                </a:lnTo>
                <a:lnTo>
                  <a:pt x="456" y="333"/>
                </a:lnTo>
                <a:lnTo>
                  <a:pt x="444" y="324"/>
                </a:lnTo>
                <a:lnTo>
                  <a:pt x="431" y="319"/>
                </a:lnTo>
                <a:lnTo>
                  <a:pt x="415" y="316"/>
                </a:lnTo>
                <a:lnTo>
                  <a:pt x="371" y="316"/>
                </a:lnTo>
                <a:lnTo>
                  <a:pt x="359" y="316"/>
                </a:lnTo>
                <a:lnTo>
                  <a:pt x="356" y="316"/>
                </a:lnTo>
                <a:lnTo>
                  <a:pt x="341" y="316"/>
                </a:lnTo>
                <a:lnTo>
                  <a:pt x="322" y="316"/>
                </a:lnTo>
                <a:close/>
                <a:moveTo>
                  <a:pt x="750" y="277"/>
                </a:moveTo>
                <a:lnTo>
                  <a:pt x="756" y="277"/>
                </a:lnTo>
                <a:lnTo>
                  <a:pt x="761" y="280"/>
                </a:lnTo>
                <a:lnTo>
                  <a:pt x="765" y="282"/>
                </a:lnTo>
                <a:lnTo>
                  <a:pt x="767" y="286"/>
                </a:lnTo>
                <a:lnTo>
                  <a:pt x="770" y="292"/>
                </a:lnTo>
                <a:lnTo>
                  <a:pt x="771" y="297"/>
                </a:lnTo>
                <a:lnTo>
                  <a:pt x="770" y="302"/>
                </a:lnTo>
                <a:lnTo>
                  <a:pt x="767" y="306"/>
                </a:lnTo>
                <a:lnTo>
                  <a:pt x="765" y="310"/>
                </a:lnTo>
                <a:lnTo>
                  <a:pt x="761" y="314"/>
                </a:lnTo>
                <a:lnTo>
                  <a:pt x="756" y="315"/>
                </a:lnTo>
                <a:lnTo>
                  <a:pt x="750" y="316"/>
                </a:lnTo>
                <a:lnTo>
                  <a:pt x="745" y="315"/>
                </a:lnTo>
                <a:lnTo>
                  <a:pt x="741" y="314"/>
                </a:lnTo>
                <a:lnTo>
                  <a:pt x="737" y="310"/>
                </a:lnTo>
                <a:lnTo>
                  <a:pt x="733" y="306"/>
                </a:lnTo>
                <a:lnTo>
                  <a:pt x="732" y="302"/>
                </a:lnTo>
                <a:lnTo>
                  <a:pt x="731" y="297"/>
                </a:lnTo>
                <a:lnTo>
                  <a:pt x="732" y="292"/>
                </a:lnTo>
                <a:lnTo>
                  <a:pt x="733" y="286"/>
                </a:lnTo>
                <a:lnTo>
                  <a:pt x="737" y="282"/>
                </a:lnTo>
                <a:lnTo>
                  <a:pt x="741" y="280"/>
                </a:lnTo>
                <a:lnTo>
                  <a:pt x="745" y="277"/>
                </a:lnTo>
                <a:lnTo>
                  <a:pt x="750" y="277"/>
                </a:lnTo>
                <a:close/>
                <a:moveTo>
                  <a:pt x="296" y="277"/>
                </a:moveTo>
                <a:lnTo>
                  <a:pt x="415" y="277"/>
                </a:lnTo>
                <a:lnTo>
                  <a:pt x="436" y="278"/>
                </a:lnTo>
                <a:lnTo>
                  <a:pt x="455" y="285"/>
                </a:lnTo>
                <a:lnTo>
                  <a:pt x="469" y="294"/>
                </a:lnTo>
                <a:lnTo>
                  <a:pt x="481" y="305"/>
                </a:lnTo>
                <a:lnTo>
                  <a:pt x="491" y="316"/>
                </a:lnTo>
                <a:lnTo>
                  <a:pt x="502" y="328"/>
                </a:lnTo>
                <a:lnTo>
                  <a:pt x="512" y="339"/>
                </a:lnTo>
                <a:lnTo>
                  <a:pt x="524" y="348"/>
                </a:lnTo>
                <a:lnTo>
                  <a:pt x="537" y="353"/>
                </a:lnTo>
                <a:lnTo>
                  <a:pt x="554" y="356"/>
                </a:lnTo>
                <a:lnTo>
                  <a:pt x="633" y="356"/>
                </a:lnTo>
                <a:lnTo>
                  <a:pt x="654" y="358"/>
                </a:lnTo>
                <a:lnTo>
                  <a:pt x="672" y="366"/>
                </a:lnTo>
                <a:lnTo>
                  <a:pt x="689" y="379"/>
                </a:lnTo>
                <a:lnTo>
                  <a:pt x="701" y="395"/>
                </a:lnTo>
                <a:lnTo>
                  <a:pt x="709" y="413"/>
                </a:lnTo>
                <a:lnTo>
                  <a:pt x="711" y="434"/>
                </a:lnTo>
                <a:lnTo>
                  <a:pt x="711" y="790"/>
                </a:lnTo>
                <a:lnTo>
                  <a:pt x="709" y="811"/>
                </a:lnTo>
                <a:lnTo>
                  <a:pt x="701" y="831"/>
                </a:lnTo>
                <a:lnTo>
                  <a:pt x="689" y="847"/>
                </a:lnTo>
                <a:lnTo>
                  <a:pt x="672" y="858"/>
                </a:lnTo>
                <a:lnTo>
                  <a:pt x="654" y="866"/>
                </a:lnTo>
                <a:lnTo>
                  <a:pt x="633" y="869"/>
                </a:lnTo>
                <a:lnTo>
                  <a:pt x="79" y="869"/>
                </a:lnTo>
                <a:lnTo>
                  <a:pt x="58" y="866"/>
                </a:lnTo>
                <a:lnTo>
                  <a:pt x="40" y="858"/>
                </a:lnTo>
                <a:lnTo>
                  <a:pt x="24" y="847"/>
                </a:lnTo>
                <a:lnTo>
                  <a:pt x="11" y="831"/>
                </a:lnTo>
                <a:lnTo>
                  <a:pt x="3" y="811"/>
                </a:lnTo>
                <a:lnTo>
                  <a:pt x="0" y="790"/>
                </a:lnTo>
                <a:lnTo>
                  <a:pt x="0" y="434"/>
                </a:lnTo>
                <a:lnTo>
                  <a:pt x="3" y="413"/>
                </a:lnTo>
                <a:lnTo>
                  <a:pt x="11" y="395"/>
                </a:lnTo>
                <a:lnTo>
                  <a:pt x="24" y="379"/>
                </a:lnTo>
                <a:lnTo>
                  <a:pt x="40" y="366"/>
                </a:lnTo>
                <a:lnTo>
                  <a:pt x="58" y="358"/>
                </a:lnTo>
                <a:lnTo>
                  <a:pt x="79" y="356"/>
                </a:lnTo>
                <a:lnTo>
                  <a:pt x="159" y="356"/>
                </a:lnTo>
                <a:lnTo>
                  <a:pt x="175" y="353"/>
                </a:lnTo>
                <a:lnTo>
                  <a:pt x="188" y="348"/>
                </a:lnTo>
                <a:lnTo>
                  <a:pt x="199" y="339"/>
                </a:lnTo>
                <a:lnTo>
                  <a:pt x="210" y="328"/>
                </a:lnTo>
                <a:lnTo>
                  <a:pt x="220" y="316"/>
                </a:lnTo>
                <a:lnTo>
                  <a:pt x="231" y="305"/>
                </a:lnTo>
                <a:lnTo>
                  <a:pt x="243" y="294"/>
                </a:lnTo>
                <a:lnTo>
                  <a:pt x="257" y="285"/>
                </a:lnTo>
                <a:lnTo>
                  <a:pt x="275" y="278"/>
                </a:lnTo>
                <a:lnTo>
                  <a:pt x="296" y="277"/>
                </a:lnTo>
                <a:close/>
                <a:moveTo>
                  <a:pt x="514" y="237"/>
                </a:moveTo>
                <a:lnTo>
                  <a:pt x="534" y="240"/>
                </a:lnTo>
                <a:lnTo>
                  <a:pt x="554" y="248"/>
                </a:lnTo>
                <a:lnTo>
                  <a:pt x="570" y="260"/>
                </a:lnTo>
                <a:lnTo>
                  <a:pt x="582" y="276"/>
                </a:lnTo>
                <a:lnTo>
                  <a:pt x="591" y="295"/>
                </a:lnTo>
                <a:lnTo>
                  <a:pt x="593" y="316"/>
                </a:lnTo>
                <a:lnTo>
                  <a:pt x="554" y="316"/>
                </a:lnTo>
                <a:lnTo>
                  <a:pt x="550" y="301"/>
                </a:lnTo>
                <a:lnTo>
                  <a:pt x="542" y="289"/>
                </a:lnTo>
                <a:lnTo>
                  <a:pt x="529" y="280"/>
                </a:lnTo>
                <a:lnTo>
                  <a:pt x="514" y="277"/>
                </a:lnTo>
                <a:lnTo>
                  <a:pt x="510" y="277"/>
                </a:lnTo>
                <a:lnTo>
                  <a:pt x="493" y="263"/>
                </a:lnTo>
                <a:lnTo>
                  <a:pt x="472" y="250"/>
                </a:lnTo>
                <a:lnTo>
                  <a:pt x="491" y="240"/>
                </a:lnTo>
                <a:lnTo>
                  <a:pt x="514" y="237"/>
                </a:lnTo>
                <a:close/>
                <a:moveTo>
                  <a:pt x="750" y="158"/>
                </a:moveTo>
                <a:lnTo>
                  <a:pt x="766" y="161"/>
                </a:lnTo>
                <a:lnTo>
                  <a:pt x="779" y="170"/>
                </a:lnTo>
                <a:lnTo>
                  <a:pt x="787" y="183"/>
                </a:lnTo>
                <a:lnTo>
                  <a:pt x="791" y="197"/>
                </a:lnTo>
                <a:lnTo>
                  <a:pt x="787" y="213"/>
                </a:lnTo>
                <a:lnTo>
                  <a:pt x="779" y="226"/>
                </a:lnTo>
                <a:lnTo>
                  <a:pt x="766" y="234"/>
                </a:lnTo>
                <a:lnTo>
                  <a:pt x="750" y="237"/>
                </a:lnTo>
                <a:lnTo>
                  <a:pt x="736" y="234"/>
                </a:lnTo>
                <a:lnTo>
                  <a:pt x="723" y="226"/>
                </a:lnTo>
                <a:lnTo>
                  <a:pt x="715" y="213"/>
                </a:lnTo>
                <a:lnTo>
                  <a:pt x="711" y="197"/>
                </a:lnTo>
                <a:lnTo>
                  <a:pt x="715" y="183"/>
                </a:lnTo>
                <a:lnTo>
                  <a:pt x="723" y="170"/>
                </a:lnTo>
                <a:lnTo>
                  <a:pt x="736" y="161"/>
                </a:lnTo>
                <a:lnTo>
                  <a:pt x="750" y="158"/>
                </a:lnTo>
                <a:close/>
                <a:moveTo>
                  <a:pt x="514" y="158"/>
                </a:moveTo>
                <a:lnTo>
                  <a:pt x="546" y="162"/>
                </a:lnTo>
                <a:lnTo>
                  <a:pt x="575" y="171"/>
                </a:lnTo>
                <a:lnTo>
                  <a:pt x="603" y="186"/>
                </a:lnTo>
                <a:lnTo>
                  <a:pt x="626" y="204"/>
                </a:lnTo>
                <a:lnTo>
                  <a:pt x="644" y="227"/>
                </a:lnTo>
                <a:lnTo>
                  <a:pt x="660" y="255"/>
                </a:lnTo>
                <a:lnTo>
                  <a:pt x="669" y="285"/>
                </a:lnTo>
                <a:lnTo>
                  <a:pt x="672" y="316"/>
                </a:lnTo>
                <a:lnTo>
                  <a:pt x="672" y="323"/>
                </a:lnTo>
                <a:lnTo>
                  <a:pt x="652" y="318"/>
                </a:lnTo>
                <a:lnTo>
                  <a:pt x="633" y="316"/>
                </a:lnTo>
                <a:lnTo>
                  <a:pt x="629" y="289"/>
                </a:lnTo>
                <a:lnTo>
                  <a:pt x="621" y="264"/>
                </a:lnTo>
                <a:lnTo>
                  <a:pt x="606" y="242"/>
                </a:lnTo>
                <a:lnTo>
                  <a:pt x="588" y="223"/>
                </a:lnTo>
                <a:lnTo>
                  <a:pt x="566" y="209"/>
                </a:lnTo>
                <a:lnTo>
                  <a:pt x="541" y="201"/>
                </a:lnTo>
                <a:lnTo>
                  <a:pt x="514" y="197"/>
                </a:lnTo>
                <a:lnTo>
                  <a:pt x="489" y="200"/>
                </a:lnTo>
                <a:lnTo>
                  <a:pt x="465" y="209"/>
                </a:lnTo>
                <a:lnTo>
                  <a:pt x="444" y="221"/>
                </a:lnTo>
                <a:lnTo>
                  <a:pt x="426" y="238"/>
                </a:lnTo>
                <a:lnTo>
                  <a:pt x="421" y="238"/>
                </a:lnTo>
                <a:lnTo>
                  <a:pt x="415" y="237"/>
                </a:lnTo>
                <a:lnTo>
                  <a:pt x="377" y="237"/>
                </a:lnTo>
                <a:lnTo>
                  <a:pt x="396" y="210"/>
                </a:lnTo>
                <a:lnTo>
                  <a:pt x="421" y="189"/>
                </a:lnTo>
                <a:lnTo>
                  <a:pt x="448" y="172"/>
                </a:lnTo>
                <a:lnTo>
                  <a:pt x="480" y="162"/>
                </a:lnTo>
                <a:lnTo>
                  <a:pt x="514" y="158"/>
                </a:lnTo>
                <a:close/>
                <a:moveTo>
                  <a:pt x="455" y="0"/>
                </a:moveTo>
                <a:lnTo>
                  <a:pt x="574" y="0"/>
                </a:lnTo>
                <a:lnTo>
                  <a:pt x="595" y="2"/>
                </a:lnTo>
                <a:lnTo>
                  <a:pt x="612" y="9"/>
                </a:lnTo>
                <a:lnTo>
                  <a:pt x="626" y="17"/>
                </a:lnTo>
                <a:lnTo>
                  <a:pt x="639" y="28"/>
                </a:lnTo>
                <a:lnTo>
                  <a:pt x="650" y="40"/>
                </a:lnTo>
                <a:lnTo>
                  <a:pt x="660" y="51"/>
                </a:lnTo>
                <a:lnTo>
                  <a:pt x="671" y="62"/>
                </a:lnTo>
                <a:lnTo>
                  <a:pt x="682" y="70"/>
                </a:lnTo>
                <a:lnTo>
                  <a:pt x="696" y="77"/>
                </a:lnTo>
                <a:lnTo>
                  <a:pt x="711" y="79"/>
                </a:lnTo>
                <a:lnTo>
                  <a:pt x="791" y="79"/>
                </a:lnTo>
                <a:lnTo>
                  <a:pt x="812" y="82"/>
                </a:lnTo>
                <a:lnTo>
                  <a:pt x="830" y="90"/>
                </a:lnTo>
                <a:lnTo>
                  <a:pt x="846" y="102"/>
                </a:lnTo>
                <a:lnTo>
                  <a:pt x="859" y="119"/>
                </a:lnTo>
                <a:lnTo>
                  <a:pt x="867" y="137"/>
                </a:lnTo>
                <a:lnTo>
                  <a:pt x="870" y="158"/>
                </a:lnTo>
                <a:lnTo>
                  <a:pt x="870" y="514"/>
                </a:lnTo>
                <a:lnTo>
                  <a:pt x="867" y="535"/>
                </a:lnTo>
                <a:lnTo>
                  <a:pt x="859" y="553"/>
                </a:lnTo>
                <a:lnTo>
                  <a:pt x="846" y="569"/>
                </a:lnTo>
                <a:lnTo>
                  <a:pt x="830" y="582"/>
                </a:lnTo>
                <a:lnTo>
                  <a:pt x="812" y="590"/>
                </a:lnTo>
                <a:lnTo>
                  <a:pt x="791" y="593"/>
                </a:lnTo>
                <a:lnTo>
                  <a:pt x="750" y="593"/>
                </a:lnTo>
                <a:lnTo>
                  <a:pt x="750" y="553"/>
                </a:lnTo>
                <a:lnTo>
                  <a:pt x="791" y="553"/>
                </a:lnTo>
                <a:lnTo>
                  <a:pt x="805" y="551"/>
                </a:lnTo>
                <a:lnTo>
                  <a:pt x="819" y="542"/>
                </a:lnTo>
                <a:lnTo>
                  <a:pt x="826" y="530"/>
                </a:lnTo>
                <a:lnTo>
                  <a:pt x="830" y="514"/>
                </a:lnTo>
                <a:lnTo>
                  <a:pt x="830" y="158"/>
                </a:lnTo>
                <a:lnTo>
                  <a:pt x="826" y="142"/>
                </a:lnTo>
                <a:lnTo>
                  <a:pt x="819" y="131"/>
                </a:lnTo>
                <a:lnTo>
                  <a:pt x="805" y="121"/>
                </a:lnTo>
                <a:lnTo>
                  <a:pt x="791" y="119"/>
                </a:lnTo>
                <a:lnTo>
                  <a:pt x="711" y="119"/>
                </a:lnTo>
                <a:lnTo>
                  <a:pt x="690" y="116"/>
                </a:lnTo>
                <a:lnTo>
                  <a:pt x="672" y="111"/>
                </a:lnTo>
                <a:lnTo>
                  <a:pt x="658" y="102"/>
                </a:lnTo>
                <a:lnTo>
                  <a:pt x="646" y="91"/>
                </a:lnTo>
                <a:lnTo>
                  <a:pt x="635" y="79"/>
                </a:lnTo>
                <a:lnTo>
                  <a:pt x="625" y="68"/>
                </a:lnTo>
                <a:lnTo>
                  <a:pt x="614" y="57"/>
                </a:lnTo>
                <a:lnTo>
                  <a:pt x="603" y="48"/>
                </a:lnTo>
                <a:lnTo>
                  <a:pt x="589" y="42"/>
                </a:lnTo>
                <a:lnTo>
                  <a:pt x="574" y="40"/>
                </a:lnTo>
                <a:lnTo>
                  <a:pt x="455" y="40"/>
                </a:lnTo>
                <a:lnTo>
                  <a:pt x="439" y="42"/>
                </a:lnTo>
                <a:lnTo>
                  <a:pt x="425" y="48"/>
                </a:lnTo>
                <a:lnTo>
                  <a:pt x="414" y="57"/>
                </a:lnTo>
                <a:lnTo>
                  <a:pt x="404" y="68"/>
                </a:lnTo>
                <a:lnTo>
                  <a:pt x="393" y="79"/>
                </a:lnTo>
                <a:lnTo>
                  <a:pt x="383" y="91"/>
                </a:lnTo>
                <a:lnTo>
                  <a:pt x="370" y="102"/>
                </a:lnTo>
                <a:lnTo>
                  <a:pt x="355" y="111"/>
                </a:lnTo>
                <a:lnTo>
                  <a:pt x="338" y="116"/>
                </a:lnTo>
                <a:lnTo>
                  <a:pt x="316" y="119"/>
                </a:lnTo>
                <a:lnTo>
                  <a:pt x="237" y="119"/>
                </a:lnTo>
                <a:lnTo>
                  <a:pt x="222" y="121"/>
                </a:lnTo>
                <a:lnTo>
                  <a:pt x="210" y="131"/>
                </a:lnTo>
                <a:lnTo>
                  <a:pt x="201" y="142"/>
                </a:lnTo>
                <a:lnTo>
                  <a:pt x="198" y="158"/>
                </a:lnTo>
                <a:lnTo>
                  <a:pt x="198" y="282"/>
                </a:lnTo>
                <a:lnTo>
                  <a:pt x="192" y="289"/>
                </a:lnTo>
                <a:lnTo>
                  <a:pt x="186" y="294"/>
                </a:lnTo>
                <a:lnTo>
                  <a:pt x="177" y="306"/>
                </a:lnTo>
                <a:lnTo>
                  <a:pt x="169" y="312"/>
                </a:lnTo>
                <a:lnTo>
                  <a:pt x="164" y="315"/>
                </a:lnTo>
                <a:lnTo>
                  <a:pt x="159" y="316"/>
                </a:lnTo>
                <a:lnTo>
                  <a:pt x="159" y="158"/>
                </a:lnTo>
                <a:lnTo>
                  <a:pt x="161" y="137"/>
                </a:lnTo>
                <a:lnTo>
                  <a:pt x="169" y="119"/>
                </a:lnTo>
                <a:lnTo>
                  <a:pt x="181" y="102"/>
                </a:lnTo>
                <a:lnTo>
                  <a:pt x="198" y="90"/>
                </a:lnTo>
                <a:lnTo>
                  <a:pt x="216" y="82"/>
                </a:lnTo>
                <a:lnTo>
                  <a:pt x="237" y="79"/>
                </a:lnTo>
                <a:lnTo>
                  <a:pt x="316" y="79"/>
                </a:lnTo>
                <a:lnTo>
                  <a:pt x="333" y="77"/>
                </a:lnTo>
                <a:lnTo>
                  <a:pt x="346" y="70"/>
                </a:lnTo>
                <a:lnTo>
                  <a:pt x="358" y="62"/>
                </a:lnTo>
                <a:lnTo>
                  <a:pt x="368" y="51"/>
                </a:lnTo>
                <a:lnTo>
                  <a:pt x="379" y="40"/>
                </a:lnTo>
                <a:lnTo>
                  <a:pt x="389" y="28"/>
                </a:lnTo>
                <a:lnTo>
                  <a:pt x="401" y="17"/>
                </a:lnTo>
                <a:lnTo>
                  <a:pt x="415" y="9"/>
                </a:lnTo>
                <a:lnTo>
                  <a:pt x="434" y="2"/>
                </a:lnTo>
                <a:lnTo>
                  <a:pt x="455"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50" name="Freeform 3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530623" y="7857011"/>
            <a:ext cx="443078" cy="444098"/>
          </a:xfrm>
          <a:custGeom>
            <a:avLst/>
            <a:gdLst>
              <a:gd name="T0" fmla="*/ 64 w 869"/>
              <a:gd name="T1" fmla="*/ 202 h 871"/>
              <a:gd name="T2" fmla="*/ 43 w 869"/>
              <a:gd name="T3" fmla="*/ 223 h 871"/>
              <a:gd name="T4" fmla="*/ 39 w 869"/>
              <a:gd name="T5" fmla="*/ 713 h 871"/>
              <a:gd name="T6" fmla="*/ 51 w 869"/>
              <a:gd name="T7" fmla="*/ 740 h 871"/>
              <a:gd name="T8" fmla="*/ 80 w 869"/>
              <a:gd name="T9" fmla="*/ 752 h 871"/>
              <a:gd name="T10" fmla="*/ 806 w 869"/>
              <a:gd name="T11" fmla="*/ 749 h 871"/>
              <a:gd name="T12" fmla="*/ 827 w 869"/>
              <a:gd name="T13" fmla="*/ 728 h 871"/>
              <a:gd name="T14" fmla="*/ 830 w 869"/>
              <a:gd name="T15" fmla="*/ 239 h 871"/>
              <a:gd name="T16" fmla="*/ 818 w 869"/>
              <a:gd name="T17" fmla="*/ 210 h 871"/>
              <a:gd name="T18" fmla="*/ 790 w 869"/>
              <a:gd name="T19" fmla="*/ 198 h 871"/>
              <a:gd name="T20" fmla="*/ 277 w 869"/>
              <a:gd name="T21" fmla="*/ 0 h 871"/>
              <a:gd name="T22" fmla="*/ 305 w 869"/>
              <a:gd name="T23" fmla="*/ 12 h 871"/>
              <a:gd name="T24" fmla="*/ 316 w 869"/>
              <a:gd name="T25" fmla="*/ 41 h 871"/>
              <a:gd name="T26" fmla="*/ 315 w 869"/>
              <a:gd name="T27" fmla="*/ 50 h 871"/>
              <a:gd name="T28" fmla="*/ 446 w 869"/>
              <a:gd name="T29" fmla="*/ 159 h 871"/>
              <a:gd name="T30" fmla="*/ 553 w 869"/>
              <a:gd name="T31" fmla="*/ 46 h 871"/>
              <a:gd name="T32" fmla="*/ 556 w 869"/>
              <a:gd name="T33" fmla="*/ 25 h 871"/>
              <a:gd name="T34" fmla="*/ 577 w 869"/>
              <a:gd name="T35" fmla="*/ 4 h 871"/>
              <a:gd name="T36" fmla="*/ 608 w 869"/>
              <a:gd name="T37" fmla="*/ 4 h 871"/>
              <a:gd name="T38" fmla="*/ 629 w 869"/>
              <a:gd name="T39" fmla="*/ 25 h 871"/>
              <a:gd name="T40" fmla="*/ 629 w 869"/>
              <a:gd name="T41" fmla="*/ 55 h 871"/>
              <a:gd name="T42" fmla="*/ 608 w 869"/>
              <a:gd name="T43" fmla="*/ 76 h 871"/>
              <a:gd name="T44" fmla="*/ 587 w 869"/>
              <a:gd name="T45" fmla="*/ 79 h 871"/>
              <a:gd name="T46" fmla="*/ 502 w 869"/>
              <a:gd name="T47" fmla="*/ 159 h 871"/>
              <a:gd name="T48" fmla="*/ 811 w 869"/>
              <a:gd name="T49" fmla="*/ 161 h 871"/>
              <a:gd name="T50" fmla="*/ 847 w 869"/>
              <a:gd name="T51" fmla="*/ 182 h 871"/>
              <a:gd name="T52" fmla="*/ 866 w 869"/>
              <a:gd name="T53" fmla="*/ 216 h 871"/>
              <a:gd name="T54" fmla="*/ 869 w 869"/>
              <a:gd name="T55" fmla="*/ 713 h 871"/>
              <a:gd name="T56" fmla="*/ 858 w 869"/>
              <a:gd name="T57" fmla="*/ 752 h 871"/>
              <a:gd name="T58" fmla="*/ 830 w 869"/>
              <a:gd name="T59" fmla="*/ 781 h 871"/>
              <a:gd name="T60" fmla="*/ 790 w 869"/>
              <a:gd name="T61" fmla="*/ 791 h 871"/>
              <a:gd name="T62" fmla="*/ 712 w 869"/>
              <a:gd name="T63" fmla="*/ 850 h 871"/>
              <a:gd name="T64" fmla="*/ 709 w 869"/>
              <a:gd name="T65" fmla="*/ 861 h 871"/>
              <a:gd name="T66" fmla="*/ 701 w 869"/>
              <a:gd name="T67" fmla="*/ 867 h 871"/>
              <a:gd name="T68" fmla="*/ 692 w 869"/>
              <a:gd name="T69" fmla="*/ 871 h 871"/>
              <a:gd name="T70" fmla="*/ 682 w 869"/>
              <a:gd name="T71" fmla="*/ 867 h 871"/>
              <a:gd name="T72" fmla="*/ 675 w 869"/>
              <a:gd name="T73" fmla="*/ 861 h 871"/>
              <a:gd name="T74" fmla="*/ 671 w 869"/>
              <a:gd name="T75" fmla="*/ 850 h 871"/>
              <a:gd name="T76" fmla="*/ 197 w 869"/>
              <a:gd name="T77" fmla="*/ 830 h 871"/>
              <a:gd name="T78" fmla="*/ 197 w 869"/>
              <a:gd name="T79" fmla="*/ 855 h 871"/>
              <a:gd name="T80" fmla="*/ 192 w 869"/>
              <a:gd name="T81" fmla="*/ 864 h 871"/>
              <a:gd name="T82" fmla="*/ 183 w 869"/>
              <a:gd name="T83" fmla="*/ 870 h 871"/>
              <a:gd name="T84" fmla="*/ 172 w 869"/>
              <a:gd name="T85" fmla="*/ 870 h 871"/>
              <a:gd name="T86" fmla="*/ 163 w 869"/>
              <a:gd name="T87" fmla="*/ 864 h 871"/>
              <a:gd name="T88" fmla="*/ 159 w 869"/>
              <a:gd name="T89" fmla="*/ 855 h 871"/>
              <a:gd name="T90" fmla="*/ 158 w 869"/>
              <a:gd name="T91" fmla="*/ 791 h 871"/>
              <a:gd name="T92" fmla="*/ 59 w 869"/>
              <a:gd name="T93" fmla="*/ 789 h 871"/>
              <a:gd name="T94" fmla="*/ 23 w 869"/>
              <a:gd name="T95" fmla="*/ 768 h 871"/>
              <a:gd name="T96" fmla="*/ 2 w 869"/>
              <a:gd name="T97" fmla="*/ 734 h 871"/>
              <a:gd name="T98" fmla="*/ 0 w 869"/>
              <a:gd name="T99" fmla="*/ 239 h 871"/>
              <a:gd name="T100" fmla="*/ 11 w 869"/>
              <a:gd name="T101" fmla="*/ 198 h 871"/>
              <a:gd name="T102" fmla="*/ 39 w 869"/>
              <a:gd name="T103" fmla="*/ 169 h 871"/>
              <a:gd name="T104" fmla="*/ 80 w 869"/>
              <a:gd name="T105" fmla="*/ 159 h 871"/>
              <a:gd name="T106" fmla="*/ 286 w 869"/>
              <a:gd name="T107" fmla="*/ 79 h 871"/>
              <a:gd name="T108" fmla="*/ 277 w 869"/>
              <a:gd name="T109" fmla="*/ 80 h 871"/>
              <a:gd name="T110" fmla="*/ 248 w 869"/>
              <a:gd name="T111" fmla="*/ 69 h 871"/>
              <a:gd name="T112" fmla="*/ 237 w 869"/>
              <a:gd name="T113" fmla="*/ 41 h 871"/>
              <a:gd name="T114" fmla="*/ 248 w 869"/>
              <a:gd name="T115" fmla="*/ 12 h 871"/>
              <a:gd name="T116" fmla="*/ 277 w 869"/>
              <a:gd name="T117"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69" h="871">
                <a:moveTo>
                  <a:pt x="80" y="198"/>
                </a:moveTo>
                <a:lnTo>
                  <a:pt x="64" y="202"/>
                </a:lnTo>
                <a:lnTo>
                  <a:pt x="51" y="210"/>
                </a:lnTo>
                <a:lnTo>
                  <a:pt x="43" y="223"/>
                </a:lnTo>
                <a:lnTo>
                  <a:pt x="39" y="239"/>
                </a:lnTo>
                <a:lnTo>
                  <a:pt x="39" y="713"/>
                </a:lnTo>
                <a:lnTo>
                  <a:pt x="43" y="728"/>
                </a:lnTo>
                <a:lnTo>
                  <a:pt x="51" y="740"/>
                </a:lnTo>
                <a:lnTo>
                  <a:pt x="64" y="749"/>
                </a:lnTo>
                <a:lnTo>
                  <a:pt x="80" y="752"/>
                </a:lnTo>
                <a:lnTo>
                  <a:pt x="790" y="752"/>
                </a:lnTo>
                <a:lnTo>
                  <a:pt x="806" y="749"/>
                </a:lnTo>
                <a:lnTo>
                  <a:pt x="818" y="740"/>
                </a:lnTo>
                <a:lnTo>
                  <a:pt x="827" y="728"/>
                </a:lnTo>
                <a:lnTo>
                  <a:pt x="830" y="713"/>
                </a:lnTo>
                <a:lnTo>
                  <a:pt x="830" y="239"/>
                </a:lnTo>
                <a:lnTo>
                  <a:pt x="827" y="223"/>
                </a:lnTo>
                <a:lnTo>
                  <a:pt x="818" y="210"/>
                </a:lnTo>
                <a:lnTo>
                  <a:pt x="806" y="202"/>
                </a:lnTo>
                <a:lnTo>
                  <a:pt x="790" y="198"/>
                </a:lnTo>
                <a:lnTo>
                  <a:pt x="80" y="198"/>
                </a:lnTo>
                <a:close/>
                <a:moveTo>
                  <a:pt x="277" y="0"/>
                </a:moveTo>
                <a:lnTo>
                  <a:pt x="292" y="4"/>
                </a:lnTo>
                <a:lnTo>
                  <a:pt x="305" y="12"/>
                </a:lnTo>
                <a:lnTo>
                  <a:pt x="313" y="25"/>
                </a:lnTo>
                <a:lnTo>
                  <a:pt x="316" y="41"/>
                </a:lnTo>
                <a:lnTo>
                  <a:pt x="315" y="46"/>
                </a:lnTo>
                <a:lnTo>
                  <a:pt x="315" y="50"/>
                </a:lnTo>
                <a:lnTo>
                  <a:pt x="424" y="159"/>
                </a:lnTo>
                <a:lnTo>
                  <a:pt x="446" y="159"/>
                </a:lnTo>
                <a:lnTo>
                  <a:pt x="555" y="50"/>
                </a:lnTo>
                <a:lnTo>
                  <a:pt x="553" y="46"/>
                </a:lnTo>
                <a:lnTo>
                  <a:pt x="553" y="41"/>
                </a:lnTo>
                <a:lnTo>
                  <a:pt x="556" y="25"/>
                </a:lnTo>
                <a:lnTo>
                  <a:pt x="565" y="12"/>
                </a:lnTo>
                <a:lnTo>
                  <a:pt x="577" y="4"/>
                </a:lnTo>
                <a:lnTo>
                  <a:pt x="593" y="0"/>
                </a:lnTo>
                <a:lnTo>
                  <a:pt x="608" y="4"/>
                </a:lnTo>
                <a:lnTo>
                  <a:pt x="620" y="12"/>
                </a:lnTo>
                <a:lnTo>
                  <a:pt x="629" y="25"/>
                </a:lnTo>
                <a:lnTo>
                  <a:pt x="632" y="41"/>
                </a:lnTo>
                <a:lnTo>
                  <a:pt x="629" y="55"/>
                </a:lnTo>
                <a:lnTo>
                  <a:pt x="620" y="69"/>
                </a:lnTo>
                <a:lnTo>
                  <a:pt x="608" y="76"/>
                </a:lnTo>
                <a:lnTo>
                  <a:pt x="593" y="80"/>
                </a:lnTo>
                <a:lnTo>
                  <a:pt x="587" y="79"/>
                </a:lnTo>
                <a:lnTo>
                  <a:pt x="582" y="79"/>
                </a:lnTo>
                <a:lnTo>
                  <a:pt x="502" y="159"/>
                </a:lnTo>
                <a:lnTo>
                  <a:pt x="790" y="159"/>
                </a:lnTo>
                <a:lnTo>
                  <a:pt x="811" y="161"/>
                </a:lnTo>
                <a:lnTo>
                  <a:pt x="830" y="169"/>
                </a:lnTo>
                <a:lnTo>
                  <a:pt x="847" y="182"/>
                </a:lnTo>
                <a:lnTo>
                  <a:pt x="858" y="198"/>
                </a:lnTo>
                <a:lnTo>
                  <a:pt x="866" y="216"/>
                </a:lnTo>
                <a:lnTo>
                  <a:pt x="869" y="239"/>
                </a:lnTo>
                <a:lnTo>
                  <a:pt x="869" y="713"/>
                </a:lnTo>
                <a:lnTo>
                  <a:pt x="866" y="734"/>
                </a:lnTo>
                <a:lnTo>
                  <a:pt x="858" y="752"/>
                </a:lnTo>
                <a:lnTo>
                  <a:pt x="847" y="768"/>
                </a:lnTo>
                <a:lnTo>
                  <a:pt x="830" y="781"/>
                </a:lnTo>
                <a:lnTo>
                  <a:pt x="811" y="789"/>
                </a:lnTo>
                <a:lnTo>
                  <a:pt x="790" y="791"/>
                </a:lnTo>
                <a:lnTo>
                  <a:pt x="712" y="791"/>
                </a:lnTo>
                <a:lnTo>
                  <a:pt x="712" y="850"/>
                </a:lnTo>
                <a:lnTo>
                  <a:pt x="710" y="855"/>
                </a:lnTo>
                <a:lnTo>
                  <a:pt x="709" y="861"/>
                </a:lnTo>
                <a:lnTo>
                  <a:pt x="705" y="864"/>
                </a:lnTo>
                <a:lnTo>
                  <a:pt x="701" y="867"/>
                </a:lnTo>
                <a:lnTo>
                  <a:pt x="697" y="870"/>
                </a:lnTo>
                <a:lnTo>
                  <a:pt x="692" y="871"/>
                </a:lnTo>
                <a:lnTo>
                  <a:pt x="687" y="870"/>
                </a:lnTo>
                <a:lnTo>
                  <a:pt x="682" y="867"/>
                </a:lnTo>
                <a:lnTo>
                  <a:pt x="678" y="864"/>
                </a:lnTo>
                <a:lnTo>
                  <a:pt x="675" y="861"/>
                </a:lnTo>
                <a:lnTo>
                  <a:pt x="673" y="855"/>
                </a:lnTo>
                <a:lnTo>
                  <a:pt x="671" y="850"/>
                </a:lnTo>
                <a:lnTo>
                  <a:pt x="671" y="830"/>
                </a:lnTo>
                <a:lnTo>
                  <a:pt x="197" y="830"/>
                </a:lnTo>
                <a:lnTo>
                  <a:pt x="197" y="850"/>
                </a:lnTo>
                <a:lnTo>
                  <a:pt x="197" y="855"/>
                </a:lnTo>
                <a:lnTo>
                  <a:pt x="195" y="861"/>
                </a:lnTo>
                <a:lnTo>
                  <a:pt x="192" y="864"/>
                </a:lnTo>
                <a:lnTo>
                  <a:pt x="188" y="867"/>
                </a:lnTo>
                <a:lnTo>
                  <a:pt x="183" y="870"/>
                </a:lnTo>
                <a:lnTo>
                  <a:pt x="178" y="871"/>
                </a:lnTo>
                <a:lnTo>
                  <a:pt x="172" y="870"/>
                </a:lnTo>
                <a:lnTo>
                  <a:pt x="169" y="867"/>
                </a:lnTo>
                <a:lnTo>
                  <a:pt x="163" y="864"/>
                </a:lnTo>
                <a:lnTo>
                  <a:pt x="161" y="861"/>
                </a:lnTo>
                <a:lnTo>
                  <a:pt x="159" y="855"/>
                </a:lnTo>
                <a:lnTo>
                  <a:pt x="158" y="850"/>
                </a:lnTo>
                <a:lnTo>
                  <a:pt x="158" y="791"/>
                </a:lnTo>
                <a:lnTo>
                  <a:pt x="80" y="791"/>
                </a:lnTo>
                <a:lnTo>
                  <a:pt x="59" y="789"/>
                </a:lnTo>
                <a:lnTo>
                  <a:pt x="39" y="781"/>
                </a:lnTo>
                <a:lnTo>
                  <a:pt x="23" y="768"/>
                </a:lnTo>
                <a:lnTo>
                  <a:pt x="11" y="752"/>
                </a:lnTo>
                <a:lnTo>
                  <a:pt x="2" y="734"/>
                </a:lnTo>
                <a:lnTo>
                  <a:pt x="0" y="713"/>
                </a:lnTo>
                <a:lnTo>
                  <a:pt x="0" y="239"/>
                </a:lnTo>
                <a:lnTo>
                  <a:pt x="2" y="216"/>
                </a:lnTo>
                <a:lnTo>
                  <a:pt x="11" y="198"/>
                </a:lnTo>
                <a:lnTo>
                  <a:pt x="23" y="182"/>
                </a:lnTo>
                <a:lnTo>
                  <a:pt x="39" y="169"/>
                </a:lnTo>
                <a:lnTo>
                  <a:pt x="59" y="161"/>
                </a:lnTo>
                <a:lnTo>
                  <a:pt x="80" y="159"/>
                </a:lnTo>
                <a:lnTo>
                  <a:pt x="368" y="159"/>
                </a:lnTo>
                <a:lnTo>
                  <a:pt x="286" y="79"/>
                </a:lnTo>
                <a:lnTo>
                  <a:pt x="282" y="79"/>
                </a:lnTo>
                <a:lnTo>
                  <a:pt x="277" y="80"/>
                </a:lnTo>
                <a:lnTo>
                  <a:pt x="261" y="76"/>
                </a:lnTo>
                <a:lnTo>
                  <a:pt x="248" y="69"/>
                </a:lnTo>
                <a:lnTo>
                  <a:pt x="241" y="55"/>
                </a:lnTo>
                <a:lnTo>
                  <a:pt x="237" y="41"/>
                </a:lnTo>
                <a:lnTo>
                  <a:pt x="241" y="25"/>
                </a:lnTo>
                <a:lnTo>
                  <a:pt x="248" y="12"/>
                </a:lnTo>
                <a:lnTo>
                  <a:pt x="261" y="4"/>
                </a:lnTo>
                <a:lnTo>
                  <a:pt x="27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51" name="Freeform 3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391173" y="7857011"/>
            <a:ext cx="443078" cy="444096"/>
          </a:xfrm>
          <a:custGeom>
            <a:avLst/>
            <a:gdLst>
              <a:gd name="T0" fmla="*/ 632 w 869"/>
              <a:gd name="T1" fmla="*/ 713 h 871"/>
              <a:gd name="T2" fmla="*/ 553 w 869"/>
              <a:gd name="T3" fmla="*/ 713 h 871"/>
              <a:gd name="T4" fmla="*/ 395 w 869"/>
              <a:gd name="T5" fmla="*/ 633 h 871"/>
              <a:gd name="T6" fmla="*/ 158 w 869"/>
              <a:gd name="T7" fmla="*/ 633 h 871"/>
              <a:gd name="T8" fmla="*/ 158 w 869"/>
              <a:gd name="T9" fmla="*/ 633 h 871"/>
              <a:gd name="T10" fmla="*/ 710 w 869"/>
              <a:gd name="T11" fmla="*/ 633 h 871"/>
              <a:gd name="T12" fmla="*/ 632 w 869"/>
              <a:gd name="T13" fmla="*/ 633 h 871"/>
              <a:gd name="T14" fmla="*/ 473 w 869"/>
              <a:gd name="T15" fmla="*/ 554 h 871"/>
              <a:gd name="T16" fmla="*/ 236 w 869"/>
              <a:gd name="T17" fmla="*/ 554 h 871"/>
              <a:gd name="T18" fmla="*/ 236 w 869"/>
              <a:gd name="T19" fmla="*/ 554 h 871"/>
              <a:gd name="T20" fmla="*/ 78 w 869"/>
              <a:gd name="T21" fmla="*/ 633 h 871"/>
              <a:gd name="T22" fmla="*/ 710 w 869"/>
              <a:gd name="T23" fmla="*/ 554 h 871"/>
              <a:gd name="T24" fmla="*/ 553 w 869"/>
              <a:gd name="T25" fmla="*/ 476 h 871"/>
              <a:gd name="T26" fmla="*/ 316 w 869"/>
              <a:gd name="T27" fmla="*/ 476 h 871"/>
              <a:gd name="T28" fmla="*/ 316 w 869"/>
              <a:gd name="T29" fmla="*/ 476 h 871"/>
              <a:gd name="T30" fmla="*/ 158 w 869"/>
              <a:gd name="T31" fmla="*/ 554 h 871"/>
              <a:gd name="T32" fmla="*/ 790 w 869"/>
              <a:gd name="T33" fmla="*/ 476 h 871"/>
              <a:gd name="T34" fmla="*/ 632 w 869"/>
              <a:gd name="T35" fmla="*/ 396 h 871"/>
              <a:gd name="T36" fmla="*/ 395 w 869"/>
              <a:gd name="T37" fmla="*/ 396 h 871"/>
              <a:gd name="T38" fmla="*/ 395 w 869"/>
              <a:gd name="T39" fmla="*/ 396 h 871"/>
              <a:gd name="T40" fmla="*/ 236 w 869"/>
              <a:gd name="T41" fmla="*/ 476 h 871"/>
              <a:gd name="T42" fmla="*/ 158 w 869"/>
              <a:gd name="T43" fmla="*/ 476 h 871"/>
              <a:gd name="T44" fmla="*/ 710 w 869"/>
              <a:gd name="T45" fmla="*/ 317 h 871"/>
              <a:gd name="T46" fmla="*/ 473 w 869"/>
              <a:gd name="T47" fmla="*/ 317 h 871"/>
              <a:gd name="T48" fmla="*/ 473 w 869"/>
              <a:gd name="T49" fmla="*/ 317 h 871"/>
              <a:gd name="T50" fmla="*/ 316 w 869"/>
              <a:gd name="T51" fmla="*/ 396 h 871"/>
              <a:gd name="T52" fmla="*/ 236 w 869"/>
              <a:gd name="T53" fmla="*/ 396 h 871"/>
              <a:gd name="T54" fmla="*/ 790 w 869"/>
              <a:gd name="T55" fmla="*/ 239 h 871"/>
              <a:gd name="T56" fmla="*/ 553 w 869"/>
              <a:gd name="T57" fmla="*/ 239 h 871"/>
              <a:gd name="T58" fmla="*/ 553 w 869"/>
              <a:gd name="T59" fmla="*/ 239 h 871"/>
              <a:gd name="T60" fmla="*/ 395 w 869"/>
              <a:gd name="T61" fmla="*/ 317 h 871"/>
              <a:gd name="T62" fmla="*/ 316 w 869"/>
              <a:gd name="T63" fmla="*/ 317 h 871"/>
              <a:gd name="T64" fmla="*/ 158 w 869"/>
              <a:gd name="T65" fmla="*/ 239 h 871"/>
              <a:gd name="T66" fmla="*/ 78 w 869"/>
              <a:gd name="T67" fmla="*/ 198 h 871"/>
              <a:gd name="T68" fmla="*/ 39 w 869"/>
              <a:gd name="T69" fmla="*/ 239 h 871"/>
              <a:gd name="T70" fmla="*/ 64 w 869"/>
              <a:gd name="T71" fmla="*/ 749 h 871"/>
              <a:gd name="T72" fmla="*/ 818 w 869"/>
              <a:gd name="T73" fmla="*/ 740 h 871"/>
              <a:gd name="T74" fmla="*/ 827 w 869"/>
              <a:gd name="T75" fmla="*/ 223 h 871"/>
              <a:gd name="T76" fmla="*/ 78 w 869"/>
              <a:gd name="T77" fmla="*/ 198 h 871"/>
              <a:gd name="T78" fmla="*/ 312 w 869"/>
              <a:gd name="T79" fmla="*/ 25 h 871"/>
              <a:gd name="T80" fmla="*/ 422 w 869"/>
              <a:gd name="T81" fmla="*/ 159 h 871"/>
              <a:gd name="T82" fmla="*/ 553 w 869"/>
              <a:gd name="T83" fmla="*/ 41 h 871"/>
              <a:gd name="T84" fmla="*/ 593 w 869"/>
              <a:gd name="T85" fmla="*/ 0 h 871"/>
              <a:gd name="T86" fmla="*/ 632 w 869"/>
              <a:gd name="T87" fmla="*/ 41 h 871"/>
              <a:gd name="T88" fmla="*/ 593 w 869"/>
              <a:gd name="T89" fmla="*/ 80 h 871"/>
              <a:gd name="T90" fmla="*/ 790 w 869"/>
              <a:gd name="T91" fmla="*/ 159 h 871"/>
              <a:gd name="T92" fmla="*/ 858 w 869"/>
              <a:gd name="T93" fmla="*/ 198 h 871"/>
              <a:gd name="T94" fmla="*/ 866 w 869"/>
              <a:gd name="T95" fmla="*/ 734 h 871"/>
              <a:gd name="T96" fmla="*/ 811 w 869"/>
              <a:gd name="T97" fmla="*/ 789 h 871"/>
              <a:gd name="T98" fmla="*/ 710 w 869"/>
              <a:gd name="T99" fmla="*/ 855 h 871"/>
              <a:gd name="T100" fmla="*/ 696 w 869"/>
              <a:gd name="T101" fmla="*/ 870 h 871"/>
              <a:gd name="T102" fmla="*/ 678 w 869"/>
              <a:gd name="T103" fmla="*/ 864 h 871"/>
              <a:gd name="T104" fmla="*/ 671 w 869"/>
              <a:gd name="T105" fmla="*/ 830 h 871"/>
              <a:gd name="T106" fmla="*/ 195 w 869"/>
              <a:gd name="T107" fmla="*/ 861 h 871"/>
              <a:gd name="T108" fmla="*/ 178 w 869"/>
              <a:gd name="T109" fmla="*/ 871 h 871"/>
              <a:gd name="T110" fmla="*/ 161 w 869"/>
              <a:gd name="T111" fmla="*/ 861 h 871"/>
              <a:gd name="T112" fmla="*/ 78 w 869"/>
              <a:gd name="T113" fmla="*/ 791 h 871"/>
              <a:gd name="T114" fmla="*/ 10 w 869"/>
              <a:gd name="T115" fmla="*/ 752 h 871"/>
              <a:gd name="T116" fmla="*/ 2 w 869"/>
              <a:gd name="T117" fmla="*/ 216 h 871"/>
              <a:gd name="T118" fmla="*/ 57 w 869"/>
              <a:gd name="T119" fmla="*/ 161 h 871"/>
              <a:gd name="T120" fmla="*/ 281 w 869"/>
              <a:gd name="T121" fmla="*/ 79 h 871"/>
              <a:gd name="T122" fmla="*/ 240 w 869"/>
              <a:gd name="T123" fmla="*/ 55 h 871"/>
              <a:gd name="T124" fmla="*/ 261 w 869"/>
              <a:gd name="T125" fmla="*/ 4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69" h="871">
                <a:moveTo>
                  <a:pt x="632" y="633"/>
                </a:moveTo>
                <a:lnTo>
                  <a:pt x="710" y="633"/>
                </a:lnTo>
                <a:lnTo>
                  <a:pt x="710" y="713"/>
                </a:lnTo>
                <a:lnTo>
                  <a:pt x="632" y="713"/>
                </a:lnTo>
                <a:lnTo>
                  <a:pt x="632" y="633"/>
                </a:lnTo>
                <a:close/>
                <a:moveTo>
                  <a:pt x="473" y="633"/>
                </a:moveTo>
                <a:lnTo>
                  <a:pt x="553" y="633"/>
                </a:lnTo>
                <a:lnTo>
                  <a:pt x="553" y="713"/>
                </a:lnTo>
                <a:lnTo>
                  <a:pt x="473" y="713"/>
                </a:lnTo>
                <a:lnTo>
                  <a:pt x="473" y="633"/>
                </a:lnTo>
                <a:close/>
                <a:moveTo>
                  <a:pt x="316" y="633"/>
                </a:moveTo>
                <a:lnTo>
                  <a:pt x="395" y="633"/>
                </a:lnTo>
                <a:lnTo>
                  <a:pt x="395" y="713"/>
                </a:lnTo>
                <a:lnTo>
                  <a:pt x="316" y="713"/>
                </a:lnTo>
                <a:lnTo>
                  <a:pt x="316" y="633"/>
                </a:lnTo>
                <a:close/>
                <a:moveTo>
                  <a:pt x="158" y="633"/>
                </a:moveTo>
                <a:lnTo>
                  <a:pt x="236" y="633"/>
                </a:lnTo>
                <a:lnTo>
                  <a:pt x="236" y="713"/>
                </a:lnTo>
                <a:lnTo>
                  <a:pt x="158" y="713"/>
                </a:lnTo>
                <a:lnTo>
                  <a:pt x="158" y="633"/>
                </a:lnTo>
                <a:close/>
                <a:moveTo>
                  <a:pt x="710" y="554"/>
                </a:moveTo>
                <a:lnTo>
                  <a:pt x="790" y="554"/>
                </a:lnTo>
                <a:lnTo>
                  <a:pt x="790" y="633"/>
                </a:lnTo>
                <a:lnTo>
                  <a:pt x="710" y="633"/>
                </a:lnTo>
                <a:lnTo>
                  <a:pt x="710" y="554"/>
                </a:lnTo>
                <a:close/>
                <a:moveTo>
                  <a:pt x="553" y="554"/>
                </a:moveTo>
                <a:lnTo>
                  <a:pt x="632" y="554"/>
                </a:lnTo>
                <a:lnTo>
                  <a:pt x="632" y="633"/>
                </a:lnTo>
                <a:lnTo>
                  <a:pt x="553" y="633"/>
                </a:lnTo>
                <a:lnTo>
                  <a:pt x="553" y="554"/>
                </a:lnTo>
                <a:close/>
                <a:moveTo>
                  <a:pt x="395" y="554"/>
                </a:moveTo>
                <a:lnTo>
                  <a:pt x="473" y="554"/>
                </a:lnTo>
                <a:lnTo>
                  <a:pt x="473" y="633"/>
                </a:lnTo>
                <a:lnTo>
                  <a:pt x="395" y="633"/>
                </a:lnTo>
                <a:lnTo>
                  <a:pt x="395" y="554"/>
                </a:lnTo>
                <a:close/>
                <a:moveTo>
                  <a:pt x="236" y="554"/>
                </a:moveTo>
                <a:lnTo>
                  <a:pt x="316" y="554"/>
                </a:lnTo>
                <a:lnTo>
                  <a:pt x="316" y="633"/>
                </a:lnTo>
                <a:lnTo>
                  <a:pt x="236" y="633"/>
                </a:lnTo>
                <a:lnTo>
                  <a:pt x="236" y="554"/>
                </a:lnTo>
                <a:close/>
                <a:moveTo>
                  <a:pt x="78" y="554"/>
                </a:moveTo>
                <a:lnTo>
                  <a:pt x="158" y="554"/>
                </a:lnTo>
                <a:lnTo>
                  <a:pt x="158" y="633"/>
                </a:lnTo>
                <a:lnTo>
                  <a:pt x="78" y="633"/>
                </a:lnTo>
                <a:lnTo>
                  <a:pt x="78" y="554"/>
                </a:lnTo>
                <a:close/>
                <a:moveTo>
                  <a:pt x="632" y="476"/>
                </a:moveTo>
                <a:lnTo>
                  <a:pt x="710" y="476"/>
                </a:lnTo>
                <a:lnTo>
                  <a:pt x="710" y="554"/>
                </a:lnTo>
                <a:lnTo>
                  <a:pt x="632" y="554"/>
                </a:lnTo>
                <a:lnTo>
                  <a:pt x="632" y="476"/>
                </a:lnTo>
                <a:close/>
                <a:moveTo>
                  <a:pt x="473" y="476"/>
                </a:moveTo>
                <a:lnTo>
                  <a:pt x="553" y="476"/>
                </a:lnTo>
                <a:lnTo>
                  <a:pt x="553" y="554"/>
                </a:lnTo>
                <a:lnTo>
                  <a:pt x="473" y="554"/>
                </a:lnTo>
                <a:lnTo>
                  <a:pt x="473" y="476"/>
                </a:lnTo>
                <a:close/>
                <a:moveTo>
                  <a:pt x="316" y="476"/>
                </a:moveTo>
                <a:lnTo>
                  <a:pt x="395" y="476"/>
                </a:lnTo>
                <a:lnTo>
                  <a:pt x="395" y="554"/>
                </a:lnTo>
                <a:lnTo>
                  <a:pt x="316" y="554"/>
                </a:lnTo>
                <a:lnTo>
                  <a:pt x="316" y="476"/>
                </a:lnTo>
                <a:close/>
                <a:moveTo>
                  <a:pt x="158" y="476"/>
                </a:moveTo>
                <a:lnTo>
                  <a:pt x="236" y="476"/>
                </a:lnTo>
                <a:lnTo>
                  <a:pt x="236" y="554"/>
                </a:lnTo>
                <a:lnTo>
                  <a:pt x="158" y="554"/>
                </a:lnTo>
                <a:lnTo>
                  <a:pt x="158" y="476"/>
                </a:lnTo>
                <a:close/>
                <a:moveTo>
                  <a:pt x="710" y="396"/>
                </a:moveTo>
                <a:lnTo>
                  <a:pt x="790" y="396"/>
                </a:lnTo>
                <a:lnTo>
                  <a:pt x="790" y="476"/>
                </a:lnTo>
                <a:lnTo>
                  <a:pt x="710" y="476"/>
                </a:lnTo>
                <a:lnTo>
                  <a:pt x="710" y="396"/>
                </a:lnTo>
                <a:close/>
                <a:moveTo>
                  <a:pt x="553" y="396"/>
                </a:moveTo>
                <a:lnTo>
                  <a:pt x="632" y="396"/>
                </a:lnTo>
                <a:lnTo>
                  <a:pt x="632" y="476"/>
                </a:lnTo>
                <a:lnTo>
                  <a:pt x="553" y="476"/>
                </a:lnTo>
                <a:lnTo>
                  <a:pt x="553" y="396"/>
                </a:lnTo>
                <a:close/>
                <a:moveTo>
                  <a:pt x="395" y="396"/>
                </a:moveTo>
                <a:lnTo>
                  <a:pt x="473" y="396"/>
                </a:lnTo>
                <a:lnTo>
                  <a:pt x="473" y="476"/>
                </a:lnTo>
                <a:lnTo>
                  <a:pt x="395" y="476"/>
                </a:lnTo>
                <a:lnTo>
                  <a:pt x="395" y="396"/>
                </a:lnTo>
                <a:close/>
                <a:moveTo>
                  <a:pt x="236" y="396"/>
                </a:moveTo>
                <a:lnTo>
                  <a:pt x="316" y="396"/>
                </a:lnTo>
                <a:lnTo>
                  <a:pt x="316" y="476"/>
                </a:lnTo>
                <a:lnTo>
                  <a:pt x="236" y="476"/>
                </a:lnTo>
                <a:lnTo>
                  <a:pt x="236" y="396"/>
                </a:lnTo>
                <a:close/>
                <a:moveTo>
                  <a:pt x="78" y="396"/>
                </a:moveTo>
                <a:lnTo>
                  <a:pt x="158" y="396"/>
                </a:lnTo>
                <a:lnTo>
                  <a:pt x="158" y="476"/>
                </a:lnTo>
                <a:lnTo>
                  <a:pt x="78" y="476"/>
                </a:lnTo>
                <a:lnTo>
                  <a:pt x="78" y="396"/>
                </a:lnTo>
                <a:close/>
                <a:moveTo>
                  <a:pt x="632" y="317"/>
                </a:moveTo>
                <a:lnTo>
                  <a:pt x="710" y="317"/>
                </a:lnTo>
                <a:lnTo>
                  <a:pt x="710" y="396"/>
                </a:lnTo>
                <a:lnTo>
                  <a:pt x="632" y="396"/>
                </a:lnTo>
                <a:lnTo>
                  <a:pt x="632" y="317"/>
                </a:lnTo>
                <a:close/>
                <a:moveTo>
                  <a:pt x="473" y="317"/>
                </a:moveTo>
                <a:lnTo>
                  <a:pt x="553" y="317"/>
                </a:lnTo>
                <a:lnTo>
                  <a:pt x="553" y="396"/>
                </a:lnTo>
                <a:lnTo>
                  <a:pt x="473" y="396"/>
                </a:lnTo>
                <a:lnTo>
                  <a:pt x="473" y="317"/>
                </a:lnTo>
                <a:close/>
                <a:moveTo>
                  <a:pt x="316" y="317"/>
                </a:moveTo>
                <a:lnTo>
                  <a:pt x="395" y="317"/>
                </a:lnTo>
                <a:lnTo>
                  <a:pt x="395" y="396"/>
                </a:lnTo>
                <a:lnTo>
                  <a:pt x="316" y="396"/>
                </a:lnTo>
                <a:lnTo>
                  <a:pt x="316" y="317"/>
                </a:lnTo>
                <a:close/>
                <a:moveTo>
                  <a:pt x="158" y="317"/>
                </a:moveTo>
                <a:lnTo>
                  <a:pt x="236" y="317"/>
                </a:lnTo>
                <a:lnTo>
                  <a:pt x="236" y="396"/>
                </a:lnTo>
                <a:lnTo>
                  <a:pt x="158" y="396"/>
                </a:lnTo>
                <a:lnTo>
                  <a:pt x="158" y="317"/>
                </a:lnTo>
                <a:close/>
                <a:moveTo>
                  <a:pt x="710" y="239"/>
                </a:moveTo>
                <a:lnTo>
                  <a:pt x="790" y="239"/>
                </a:lnTo>
                <a:lnTo>
                  <a:pt x="790" y="317"/>
                </a:lnTo>
                <a:lnTo>
                  <a:pt x="710" y="317"/>
                </a:lnTo>
                <a:lnTo>
                  <a:pt x="710" y="239"/>
                </a:lnTo>
                <a:close/>
                <a:moveTo>
                  <a:pt x="553" y="239"/>
                </a:moveTo>
                <a:lnTo>
                  <a:pt x="632" y="239"/>
                </a:lnTo>
                <a:lnTo>
                  <a:pt x="632" y="317"/>
                </a:lnTo>
                <a:lnTo>
                  <a:pt x="553" y="317"/>
                </a:lnTo>
                <a:lnTo>
                  <a:pt x="553" y="239"/>
                </a:lnTo>
                <a:close/>
                <a:moveTo>
                  <a:pt x="395" y="239"/>
                </a:moveTo>
                <a:lnTo>
                  <a:pt x="473" y="239"/>
                </a:lnTo>
                <a:lnTo>
                  <a:pt x="473" y="317"/>
                </a:lnTo>
                <a:lnTo>
                  <a:pt x="395" y="317"/>
                </a:lnTo>
                <a:lnTo>
                  <a:pt x="395" y="239"/>
                </a:lnTo>
                <a:close/>
                <a:moveTo>
                  <a:pt x="236" y="239"/>
                </a:moveTo>
                <a:lnTo>
                  <a:pt x="316" y="239"/>
                </a:lnTo>
                <a:lnTo>
                  <a:pt x="316" y="317"/>
                </a:lnTo>
                <a:lnTo>
                  <a:pt x="236" y="317"/>
                </a:lnTo>
                <a:lnTo>
                  <a:pt x="236" y="239"/>
                </a:lnTo>
                <a:close/>
                <a:moveTo>
                  <a:pt x="78" y="239"/>
                </a:moveTo>
                <a:lnTo>
                  <a:pt x="158" y="239"/>
                </a:lnTo>
                <a:lnTo>
                  <a:pt x="158" y="317"/>
                </a:lnTo>
                <a:lnTo>
                  <a:pt x="78" y="317"/>
                </a:lnTo>
                <a:lnTo>
                  <a:pt x="78" y="239"/>
                </a:lnTo>
                <a:close/>
                <a:moveTo>
                  <a:pt x="78" y="198"/>
                </a:moveTo>
                <a:lnTo>
                  <a:pt x="64" y="202"/>
                </a:lnTo>
                <a:lnTo>
                  <a:pt x="51" y="210"/>
                </a:lnTo>
                <a:lnTo>
                  <a:pt x="43" y="223"/>
                </a:lnTo>
                <a:lnTo>
                  <a:pt x="39" y="239"/>
                </a:lnTo>
                <a:lnTo>
                  <a:pt x="39" y="713"/>
                </a:lnTo>
                <a:lnTo>
                  <a:pt x="43" y="728"/>
                </a:lnTo>
                <a:lnTo>
                  <a:pt x="51" y="740"/>
                </a:lnTo>
                <a:lnTo>
                  <a:pt x="64" y="749"/>
                </a:lnTo>
                <a:lnTo>
                  <a:pt x="78" y="752"/>
                </a:lnTo>
                <a:lnTo>
                  <a:pt x="790" y="752"/>
                </a:lnTo>
                <a:lnTo>
                  <a:pt x="806" y="749"/>
                </a:lnTo>
                <a:lnTo>
                  <a:pt x="818" y="740"/>
                </a:lnTo>
                <a:lnTo>
                  <a:pt x="827" y="728"/>
                </a:lnTo>
                <a:lnTo>
                  <a:pt x="829" y="713"/>
                </a:lnTo>
                <a:lnTo>
                  <a:pt x="829" y="239"/>
                </a:lnTo>
                <a:lnTo>
                  <a:pt x="827" y="223"/>
                </a:lnTo>
                <a:lnTo>
                  <a:pt x="818" y="210"/>
                </a:lnTo>
                <a:lnTo>
                  <a:pt x="806" y="202"/>
                </a:lnTo>
                <a:lnTo>
                  <a:pt x="790" y="198"/>
                </a:lnTo>
                <a:lnTo>
                  <a:pt x="78" y="198"/>
                </a:lnTo>
                <a:close/>
                <a:moveTo>
                  <a:pt x="276" y="0"/>
                </a:moveTo>
                <a:lnTo>
                  <a:pt x="291" y="4"/>
                </a:lnTo>
                <a:lnTo>
                  <a:pt x="305" y="12"/>
                </a:lnTo>
                <a:lnTo>
                  <a:pt x="312" y="25"/>
                </a:lnTo>
                <a:lnTo>
                  <a:pt x="316" y="41"/>
                </a:lnTo>
                <a:lnTo>
                  <a:pt x="315" y="46"/>
                </a:lnTo>
                <a:lnTo>
                  <a:pt x="314" y="50"/>
                </a:lnTo>
                <a:lnTo>
                  <a:pt x="422" y="159"/>
                </a:lnTo>
                <a:lnTo>
                  <a:pt x="446" y="159"/>
                </a:lnTo>
                <a:lnTo>
                  <a:pt x="555" y="50"/>
                </a:lnTo>
                <a:lnTo>
                  <a:pt x="553" y="46"/>
                </a:lnTo>
                <a:lnTo>
                  <a:pt x="553" y="41"/>
                </a:lnTo>
                <a:lnTo>
                  <a:pt x="556" y="25"/>
                </a:lnTo>
                <a:lnTo>
                  <a:pt x="565" y="12"/>
                </a:lnTo>
                <a:lnTo>
                  <a:pt x="577" y="4"/>
                </a:lnTo>
                <a:lnTo>
                  <a:pt x="593" y="0"/>
                </a:lnTo>
                <a:lnTo>
                  <a:pt x="608" y="4"/>
                </a:lnTo>
                <a:lnTo>
                  <a:pt x="620" y="12"/>
                </a:lnTo>
                <a:lnTo>
                  <a:pt x="629" y="25"/>
                </a:lnTo>
                <a:lnTo>
                  <a:pt x="632" y="41"/>
                </a:lnTo>
                <a:lnTo>
                  <a:pt x="629" y="55"/>
                </a:lnTo>
                <a:lnTo>
                  <a:pt x="620" y="69"/>
                </a:lnTo>
                <a:lnTo>
                  <a:pt x="608" y="76"/>
                </a:lnTo>
                <a:lnTo>
                  <a:pt x="593" y="80"/>
                </a:lnTo>
                <a:lnTo>
                  <a:pt x="587" y="79"/>
                </a:lnTo>
                <a:lnTo>
                  <a:pt x="582" y="79"/>
                </a:lnTo>
                <a:lnTo>
                  <a:pt x="502" y="159"/>
                </a:lnTo>
                <a:lnTo>
                  <a:pt x="790" y="159"/>
                </a:lnTo>
                <a:lnTo>
                  <a:pt x="811" y="161"/>
                </a:lnTo>
                <a:lnTo>
                  <a:pt x="829" y="169"/>
                </a:lnTo>
                <a:lnTo>
                  <a:pt x="846" y="182"/>
                </a:lnTo>
                <a:lnTo>
                  <a:pt x="858" y="198"/>
                </a:lnTo>
                <a:lnTo>
                  <a:pt x="866" y="216"/>
                </a:lnTo>
                <a:lnTo>
                  <a:pt x="869" y="239"/>
                </a:lnTo>
                <a:lnTo>
                  <a:pt x="869" y="713"/>
                </a:lnTo>
                <a:lnTo>
                  <a:pt x="866" y="734"/>
                </a:lnTo>
                <a:lnTo>
                  <a:pt x="858" y="752"/>
                </a:lnTo>
                <a:lnTo>
                  <a:pt x="846" y="768"/>
                </a:lnTo>
                <a:lnTo>
                  <a:pt x="829" y="781"/>
                </a:lnTo>
                <a:lnTo>
                  <a:pt x="811" y="789"/>
                </a:lnTo>
                <a:lnTo>
                  <a:pt x="790" y="791"/>
                </a:lnTo>
                <a:lnTo>
                  <a:pt x="710" y="791"/>
                </a:lnTo>
                <a:lnTo>
                  <a:pt x="710" y="850"/>
                </a:lnTo>
                <a:lnTo>
                  <a:pt x="710" y="855"/>
                </a:lnTo>
                <a:lnTo>
                  <a:pt x="708" y="861"/>
                </a:lnTo>
                <a:lnTo>
                  <a:pt x="705" y="864"/>
                </a:lnTo>
                <a:lnTo>
                  <a:pt x="701" y="867"/>
                </a:lnTo>
                <a:lnTo>
                  <a:pt x="696" y="870"/>
                </a:lnTo>
                <a:lnTo>
                  <a:pt x="691" y="871"/>
                </a:lnTo>
                <a:lnTo>
                  <a:pt x="685" y="870"/>
                </a:lnTo>
                <a:lnTo>
                  <a:pt x="682" y="867"/>
                </a:lnTo>
                <a:lnTo>
                  <a:pt x="678" y="864"/>
                </a:lnTo>
                <a:lnTo>
                  <a:pt x="674" y="861"/>
                </a:lnTo>
                <a:lnTo>
                  <a:pt x="672" y="855"/>
                </a:lnTo>
                <a:lnTo>
                  <a:pt x="671" y="850"/>
                </a:lnTo>
                <a:lnTo>
                  <a:pt x="671" y="830"/>
                </a:lnTo>
                <a:lnTo>
                  <a:pt x="197" y="830"/>
                </a:lnTo>
                <a:lnTo>
                  <a:pt x="197" y="850"/>
                </a:lnTo>
                <a:lnTo>
                  <a:pt x="196" y="855"/>
                </a:lnTo>
                <a:lnTo>
                  <a:pt x="195" y="861"/>
                </a:lnTo>
                <a:lnTo>
                  <a:pt x="192" y="864"/>
                </a:lnTo>
                <a:lnTo>
                  <a:pt x="188" y="867"/>
                </a:lnTo>
                <a:lnTo>
                  <a:pt x="183" y="870"/>
                </a:lnTo>
                <a:lnTo>
                  <a:pt x="178" y="871"/>
                </a:lnTo>
                <a:lnTo>
                  <a:pt x="172" y="870"/>
                </a:lnTo>
                <a:lnTo>
                  <a:pt x="167" y="867"/>
                </a:lnTo>
                <a:lnTo>
                  <a:pt x="163" y="864"/>
                </a:lnTo>
                <a:lnTo>
                  <a:pt x="161" y="861"/>
                </a:lnTo>
                <a:lnTo>
                  <a:pt x="158" y="855"/>
                </a:lnTo>
                <a:lnTo>
                  <a:pt x="158" y="850"/>
                </a:lnTo>
                <a:lnTo>
                  <a:pt x="158" y="791"/>
                </a:lnTo>
                <a:lnTo>
                  <a:pt x="78" y="791"/>
                </a:lnTo>
                <a:lnTo>
                  <a:pt x="57" y="789"/>
                </a:lnTo>
                <a:lnTo>
                  <a:pt x="39" y="781"/>
                </a:lnTo>
                <a:lnTo>
                  <a:pt x="23" y="768"/>
                </a:lnTo>
                <a:lnTo>
                  <a:pt x="10" y="752"/>
                </a:lnTo>
                <a:lnTo>
                  <a:pt x="2" y="734"/>
                </a:lnTo>
                <a:lnTo>
                  <a:pt x="0" y="713"/>
                </a:lnTo>
                <a:lnTo>
                  <a:pt x="0" y="239"/>
                </a:lnTo>
                <a:lnTo>
                  <a:pt x="2" y="216"/>
                </a:lnTo>
                <a:lnTo>
                  <a:pt x="10" y="198"/>
                </a:lnTo>
                <a:lnTo>
                  <a:pt x="23" y="182"/>
                </a:lnTo>
                <a:lnTo>
                  <a:pt x="39" y="169"/>
                </a:lnTo>
                <a:lnTo>
                  <a:pt x="57" y="161"/>
                </a:lnTo>
                <a:lnTo>
                  <a:pt x="78" y="159"/>
                </a:lnTo>
                <a:lnTo>
                  <a:pt x="367" y="159"/>
                </a:lnTo>
                <a:lnTo>
                  <a:pt x="286" y="79"/>
                </a:lnTo>
                <a:lnTo>
                  <a:pt x="281" y="79"/>
                </a:lnTo>
                <a:lnTo>
                  <a:pt x="276" y="80"/>
                </a:lnTo>
                <a:lnTo>
                  <a:pt x="261" y="76"/>
                </a:lnTo>
                <a:lnTo>
                  <a:pt x="248" y="69"/>
                </a:lnTo>
                <a:lnTo>
                  <a:pt x="240" y="55"/>
                </a:lnTo>
                <a:lnTo>
                  <a:pt x="236" y="41"/>
                </a:lnTo>
                <a:lnTo>
                  <a:pt x="240" y="25"/>
                </a:lnTo>
                <a:lnTo>
                  <a:pt x="248" y="12"/>
                </a:lnTo>
                <a:lnTo>
                  <a:pt x="261" y="4"/>
                </a:lnTo>
                <a:lnTo>
                  <a:pt x="27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52" name="Freeform 3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251723" y="7857011"/>
            <a:ext cx="443588" cy="444098"/>
          </a:xfrm>
          <a:custGeom>
            <a:avLst/>
            <a:gdLst>
              <a:gd name="T0" fmla="*/ 761 w 870"/>
              <a:gd name="T1" fmla="*/ 557 h 871"/>
              <a:gd name="T2" fmla="*/ 770 w 870"/>
              <a:gd name="T3" fmla="*/ 569 h 871"/>
              <a:gd name="T4" fmla="*/ 767 w 870"/>
              <a:gd name="T5" fmla="*/ 584 h 871"/>
              <a:gd name="T6" fmla="*/ 756 w 870"/>
              <a:gd name="T7" fmla="*/ 593 h 871"/>
              <a:gd name="T8" fmla="*/ 741 w 870"/>
              <a:gd name="T9" fmla="*/ 591 h 871"/>
              <a:gd name="T10" fmla="*/ 732 w 870"/>
              <a:gd name="T11" fmla="*/ 579 h 871"/>
              <a:gd name="T12" fmla="*/ 733 w 870"/>
              <a:gd name="T13" fmla="*/ 565 h 871"/>
              <a:gd name="T14" fmla="*/ 745 w 870"/>
              <a:gd name="T15" fmla="*/ 556 h 871"/>
              <a:gd name="T16" fmla="*/ 756 w 870"/>
              <a:gd name="T17" fmla="*/ 476 h 871"/>
              <a:gd name="T18" fmla="*/ 767 w 870"/>
              <a:gd name="T19" fmla="*/ 485 h 871"/>
              <a:gd name="T20" fmla="*/ 770 w 870"/>
              <a:gd name="T21" fmla="*/ 501 h 871"/>
              <a:gd name="T22" fmla="*/ 761 w 870"/>
              <a:gd name="T23" fmla="*/ 512 h 871"/>
              <a:gd name="T24" fmla="*/ 745 w 870"/>
              <a:gd name="T25" fmla="*/ 514 h 871"/>
              <a:gd name="T26" fmla="*/ 733 w 870"/>
              <a:gd name="T27" fmla="*/ 504 h 871"/>
              <a:gd name="T28" fmla="*/ 732 w 870"/>
              <a:gd name="T29" fmla="*/ 490 h 871"/>
              <a:gd name="T30" fmla="*/ 741 w 870"/>
              <a:gd name="T31" fmla="*/ 478 h 871"/>
              <a:gd name="T32" fmla="*/ 159 w 870"/>
              <a:gd name="T33" fmla="*/ 396 h 871"/>
              <a:gd name="T34" fmla="*/ 514 w 870"/>
              <a:gd name="T35" fmla="*/ 396 h 871"/>
              <a:gd name="T36" fmla="*/ 766 w 870"/>
              <a:gd name="T37" fmla="*/ 359 h 871"/>
              <a:gd name="T38" fmla="*/ 791 w 870"/>
              <a:gd name="T39" fmla="*/ 396 h 871"/>
              <a:gd name="T40" fmla="*/ 766 w 870"/>
              <a:gd name="T41" fmla="*/ 432 h 871"/>
              <a:gd name="T42" fmla="*/ 723 w 870"/>
              <a:gd name="T43" fmla="*/ 425 h 871"/>
              <a:gd name="T44" fmla="*/ 715 w 870"/>
              <a:gd name="T45" fmla="*/ 381 h 871"/>
              <a:gd name="T46" fmla="*/ 750 w 870"/>
              <a:gd name="T47" fmla="*/ 357 h 871"/>
              <a:gd name="T48" fmla="*/ 554 w 870"/>
              <a:gd name="T49" fmla="*/ 752 h 871"/>
              <a:gd name="T50" fmla="*/ 672 w 870"/>
              <a:gd name="T51" fmla="*/ 278 h 871"/>
              <a:gd name="T52" fmla="*/ 805 w 870"/>
              <a:gd name="T53" fmla="*/ 828 h 871"/>
              <a:gd name="T54" fmla="*/ 830 w 870"/>
              <a:gd name="T55" fmla="*/ 791 h 871"/>
              <a:gd name="T56" fmla="*/ 819 w 870"/>
              <a:gd name="T57" fmla="*/ 290 h 871"/>
              <a:gd name="T58" fmla="*/ 672 w 870"/>
              <a:gd name="T59" fmla="*/ 278 h 871"/>
              <a:gd name="T60" fmla="*/ 51 w 870"/>
              <a:gd name="T61" fmla="*/ 290 h 871"/>
              <a:gd name="T62" fmla="*/ 40 w 870"/>
              <a:gd name="T63" fmla="*/ 791 h 871"/>
              <a:gd name="T64" fmla="*/ 65 w 870"/>
              <a:gd name="T65" fmla="*/ 828 h 871"/>
              <a:gd name="T66" fmla="*/ 633 w 870"/>
              <a:gd name="T67" fmla="*/ 278 h 871"/>
              <a:gd name="T68" fmla="*/ 292 w 870"/>
              <a:gd name="T69" fmla="*/ 4 h 871"/>
              <a:gd name="T70" fmla="*/ 316 w 870"/>
              <a:gd name="T71" fmla="*/ 41 h 871"/>
              <a:gd name="T72" fmla="*/ 425 w 870"/>
              <a:gd name="T73" fmla="*/ 160 h 871"/>
              <a:gd name="T74" fmla="*/ 440 w 870"/>
              <a:gd name="T75" fmla="*/ 159 h 871"/>
              <a:gd name="T76" fmla="*/ 554 w 870"/>
              <a:gd name="T77" fmla="*/ 46 h 871"/>
              <a:gd name="T78" fmla="*/ 565 w 870"/>
              <a:gd name="T79" fmla="*/ 12 h 871"/>
              <a:gd name="T80" fmla="*/ 608 w 870"/>
              <a:gd name="T81" fmla="*/ 4 h 871"/>
              <a:gd name="T82" fmla="*/ 633 w 870"/>
              <a:gd name="T83" fmla="*/ 41 h 871"/>
              <a:gd name="T84" fmla="*/ 608 w 870"/>
              <a:gd name="T85" fmla="*/ 76 h 871"/>
              <a:gd name="T86" fmla="*/ 583 w 870"/>
              <a:gd name="T87" fmla="*/ 79 h 871"/>
              <a:gd name="T88" fmla="*/ 523 w 870"/>
              <a:gd name="T89" fmla="*/ 213 h 871"/>
              <a:gd name="T90" fmla="*/ 812 w 870"/>
              <a:gd name="T91" fmla="*/ 241 h 871"/>
              <a:gd name="T92" fmla="*/ 859 w 870"/>
              <a:gd name="T93" fmla="*/ 277 h 871"/>
              <a:gd name="T94" fmla="*/ 870 w 870"/>
              <a:gd name="T95" fmla="*/ 791 h 871"/>
              <a:gd name="T96" fmla="*/ 846 w 870"/>
              <a:gd name="T97" fmla="*/ 847 h 871"/>
              <a:gd name="T98" fmla="*/ 791 w 870"/>
              <a:gd name="T99" fmla="*/ 871 h 871"/>
              <a:gd name="T100" fmla="*/ 40 w 870"/>
              <a:gd name="T101" fmla="*/ 859 h 871"/>
              <a:gd name="T102" fmla="*/ 3 w 870"/>
              <a:gd name="T103" fmla="*/ 812 h 871"/>
              <a:gd name="T104" fmla="*/ 3 w 870"/>
              <a:gd name="T105" fmla="*/ 296 h 871"/>
              <a:gd name="T106" fmla="*/ 40 w 870"/>
              <a:gd name="T107" fmla="*/ 249 h 871"/>
              <a:gd name="T108" fmla="*/ 338 w 870"/>
              <a:gd name="T109" fmla="*/ 239 h 871"/>
              <a:gd name="T110" fmla="*/ 383 w 870"/>
              <a:gd name="T111" fmla="*/ 175 h 871"/>
              <a:gd name="T112" fmla="*/ 277 w 870"/>
              <a:gd name="T113" fmla="*/ 80 h 871"/>
              <a:gd name="T114" fmla="*/ 240 w 870"/>
              <a:gd name="T115" fmla="*/ 55 h 871"/>
              <a:gd name="T116" fmla="*/ 249 w 870"/>
              <a:gd name="T117" fmla="*/ 12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70" h="871">
                <a:moveTo>
                  <a:pt x="750" y="554"/>
                </a:moveTo>
                <a:lnTo>
                  <a:pt x="756" y="556"/>
                </a:lnTo>
                <a:lnTo>
                  <a:pt x="761" y="557"/>
                </a:lnTo>
                <a:lnTo>
                  <a:pt x="765" y="559"/>
                </a:lnTo>
                <a:lnTo>
                  <a:pt x="767" y="565"/>
                </a:lnTo>
                <a:lnTo>
                  <a:pt x="770" y="569"/>
                </a:lnTo>
                <a:lnTo>
                  <a:pt x="771" y="574"/>
                </a:lnTo>
                <a:lnTo>
                  <a:pt x="770" y="579"/>
                </a:lnTo>
                <a:lnTo>
                  <a:pt x="767" y="584"/>
                </a:lnTo>
                <a:lnTo>
                  <a:pt x="765" y="588"/>
                </a:lnTo>
                <a:lnTo>
                  <a:pt x="761" y="591"/>
                </a:lnTo>
                <a:lnTo>
                  <a:pt x="756" y="593"/>
                </a:lnTo>
                <a:lnTo>
                  <a:pt x="750" y="593"/>
                </a:lnTo>
                <a:lnTo>
                  <a:pt x="745" y="593"/>
                </a:lnTo>
                <a:lnTo>
                  <a:pt x="741" y="591"/>
                </a:lnTo>
                <a:lnTo>
                  <a:pt x="737" y="588"/>
                </a:lnTo>
                <a:lnTo>
                  <a:pt x="733" y="584"/>
                </a:lnTo>
                <a:lnTo>
                  <a:pt x="732" y="579"/>
                </a:lnTo>
                <a:lnTo>
                  <a:pt x="731" y="574"/>
                </a:lnTo>
                <a:lnTo>
                  <a:pt x="732" y="569"/>
                </a:lnTo>
                <a:lnTo>
                  <a:pt x="733" y="565"/>
                </a:lnTo>
                <a:lnTo>
                  <a:pt x="737" y="559"/>
                </a:lnTo>
                <a:lnTo>
                  <a:pt x="741" y="557"/>
                </a:lnTo>
                <a:lnTo>
                  <a:pt x="745" y="556"/>
                </a:lnTo>
                <a:lnTo>
                  <a:pt x="750" y="554"/>
                </a:lnTo>
                <a:close/>
                <a:moveTo>
                  <a:pt x="750" y="476"/>
                </a:moveTo>
                <a:lnTo>
                  <a:pt x="756" y="476"/>
                </a:lnTo>
                <a:lnTo>
                  <a:pt x="761" y="478"/>
                </a:lnTo>
                <a:lnTo>
                  <a:pt x="765" y="481"/>
                </a:lnTo>
                <a:lnTo>
                  <a:pt x="767" y="485"/>
                </a:lnTo>
                <a:lnTo>
                  <a:pt x="770" y="490"/>
                </a:lnTo>
                <a:lnTo>
                  <a:pt x="771" y="495"/>
                </a:lnTo>
                <a:lnTo>
                  <a:pt x="770" y="501"/>
                </a:lnTo>
                <a:lnTo>
                  <a:pt x="767" y="504"/>
                </a:lnTo>
                <a:lnTo>
                  <a:pt x="765" y="508"/>
                </a:lnTo>
                <a:lnTo>
                  <a:pt x="761" y="512"/>
                </a:lnTo>
                <a:lnTo>
                  <a:pt x="756" y="514"/>
                </a:lnTo>
                <a:lnTo>
                  <a:pt x="750" y="515"/>
                </a:lnTo>
                <a:lnTo>
                  <a:pt x="745" y="514"/>
                </a:lnTo>
                <a:lnTo>
                  <a:pt x="741" y="512"/>
                </a:lnTo>
                <a:lnTo>
                  <a:pt x="737" y="508"/>
                </a:lnTo>
                <a:lnTo>
                  <a:pt x="733" y="504"/>
                </a:lnTo>
                <a:lnTo>
                  <a:pt x="732" y="501"/>
                </a:lnTo>
                <a:lnTo>
                  <a:pt x="731" y="495"/>
                </a:lnTo>
                <a:lnTo>
                  <a:pt x="732" y="490"/>
                </a:lnTo>
                <a:lnTo>
                  <a:pt x="733" y="485"/>
                </a:lnTo>
                <a:lnTo>
                  <a:pt x="737" y="481"/>
                </a:lnTo>
                <a:lnTo>
                  <a:pt x="741" y="478"/>
                </a:lnTo>
                <a:lnTo>
                  <a:pt x="745" y="476"/>
                </a:lnTo>
                <a:lnTo>
                  <a:pt x="750" y="476"/>
                </a:lnTo>
                <a:close/>
                <a:moveTo>
                  <a:pt x="159" y="396"/>
                </a:moveTo>
                <a:lnTo>
                  <a:pt x="159" y="713"/>
                </a:lnTo>
                <a:lnTo>
                  <a:pt x="514" y="713"/>
                </a:lnTo>
                <a:lnTo>
                  <a:pt x="514" y="396"/>
                </a:lnTo>
                <a:lnTo>
                  <a:pt x="159" y="396"/>
                </a:lnTo>
                <a:close/>
                <a:moveTo>
                  <a:pt x="750" y="357"/>
                </a:moveTo>
                <a:lnTo>
                  <a:pt x="766" y="359"/>
                </a:lnTo>
                <a:lnTo>
                  <a:pt x="779" y="368"/>
                </a:lnTo>
                <a:lnTo>
                  <a:pt x="787" y="381"/>
                </a:lnTo>
                <a:lnTo>
                  <a:pt x="791" y="396"/>
                </a:lnTo>
                <a:lnTo>
                  <a:pt x="787" y="412"/>
                </a:lnTo>
                <a:lnTo>
                  <a:pt x="779" y="425"/>
                </a:lnTo>
                <a:lnTo>
                  <a:pt x="766" y="432"/>
                </a:lnTo>
                <a:lnTo>
                  <a:pt x="750" y="435"/>
                </a:lnTo>
                <a:lnTo>
                  <a:pt x="736" y="432"/>
                </a:lnTo>
                <a:lnTo>
                  <a:pt x="723" y="425"/>
                </a:lnTo>
                <a:lnTo>
                  <a:pt x="715" y="412"/>
                </a:lnTo>
                <a:lnTo>
                  <a:pt x="711" y="396"/>
                </a:lnTo>
                <a:lnTo>
                  <a:pt x="715" y="381"/>
                </a:lnTo>
                <a:lnTo>
                  <a:pt x="723" y="368"/>
                </a:lnTo>
                <a:lnTo>
                  <a:pt x="736" y="359"/>
                </a:lnTo>
                <a:lnTo>
                  <a:pt x="750" y="357"/>
                </a:lnTo>
                <a:close/>
                <a:moveTo>
                  <a:pt x="118" y="357"/>
                </a:moveTo>
                <a:lnTo>
                  <a:pt x="554" y="357"/>
                </a:lnTo>
                <a:lnTo>
                  <a:pt x="554" y="752"/>
                </a:lnTo>
                <a:lnTo>
                  <a:pt x="118" y="752"/>
                </a:lnTo>
                <a:lnTo>
                  <a:pt x="118" y="357"/>
                </a:lnTo>
                <a:close/>
                <a:moveTo>
                  <a:pt x="672" y="278"/>
                </a:moveTo>
                <a:lnTo>
                  <a:pt x="672" y="830"/>
                </a:lnTo>
                <a:lnTo>
                  <a:pt x="791" y="830"/>
                </a:lnTo>
                <a:lnTo>
                  <a:pt x="805" y="828"/>
                </a:lnTo>
                <a:lnTo>
                  <a:pt x="819" y="819"/>
                </a:lnTo>
                <a:lnTo>
                  <a:pt x="826" y="807"/>
                </a:lnTo>
                <a:lnTo>
                  <a:pt x="830" y="791"/>
                </a:lnTo>
                <a:lnTo>
                  <a:pt x="830" y="317"/>
                </a:lnTo>
                <a:lnTo>
                  <a:pt x="826" y="302"/>
                </a:lnTo>
                <a:lnTo>
                  <a:pt x="819" y="290"/>
                </a:lnTo>
                <a:lnTo>
                  <a:pt x="805" y="281"/>
                </a:lnTo>
                <a:lnTo>
                  <a:pt x="791" y="278"/>
                </a:lnTo>
                <a:lnTo>
                  <a:pt x="672" y="278"/>
                </a:lnTo>
                <a:close/>
                <a:moveTo>
                  <a:pt x="79" y="278"/>
                </a:moveTo>
                <a:lnTo>
                  <a:pt x="65" y="281"/>
                </a:lnTo>
                <a:lnTo>
                  <a:pt x="51" y="290"/>
                </a:lnTo>
                <a:lnTo>
                  <a:pt x="42" y="302"/>
                </a:lnTo>
                <a:lnTo>
                  <a:pt x="40" y="317"/>
                </a:lnTo>
                <a:lnTo>
                  <a:pt x="40" y="791"/>
                </a:lnTo>
                <a:lnTo>
                  <a:pt x="42" y="807"/>
                </a:lnTo>
                <a:lnTo>
                  <a:pt x="51" y="819"/>
                </a:lnTo>
                <a:lnTo>
                  <a:pt x="65" y="828"/>
                </a:lnTo>
                <a:lnTo>
                  <a:pt x="79" y="830"/>
                </a:lnTo>
                <a:lnTo>
                  <a:pt x="633" y="830"/>
                </a:lnTo>
                <a:lnTo>
                  <a:pt x="633" y="278"/>
                </a:lnTo>
                <a:lnTo>
                  <a:pt x="79" y="278"/>
                </a:lnTo>
                <a:close/>
                <a:moveTo>
                  <a:pt x="277" y="0"/>
                </a:moveTo>
                <a:lnTo>
                  <a:pt x="292" y="4"/>
                </a:lnTo>
                <a:lnTo>
                  <a:pt x="305" y="12"/>
                </a:lnTo>
                <a:lnTo>
                  <a:pt x="313" y="25"/>
                </a:lnTo>
                <a:lnTo>
                  <a:pt x="316" y="41"/>
                </a:lnTo>
                <a:lnTo>
                  <a:pt x="316" y="46"/>
                </a:lnTo>
                <a:lnTo>
                  <a:pt x="315" y="50"/>
                </a:lnTo>
                <a:lnTo>
                  <a:pt x="425" y="160"/>
                </a:lnTo>
                <a:lnTo>
                  <a:pt x="430" y="159"/>
                </a:lnTo>
                <a:lnTo>
                  <a:pt x="435" y="159"/>
                </a:lnTo>
                <a:lnTo>
                  <a:pt x="440" y="159"/>
                </a:lnTo>
                <a:lnTo>
                  <a:pt x="445" y="160"/>
                </a:lnTo>
                <a:lnTo>
                  <a:pt x="555" y="50"/>
                </a:lnTo>
                <a:lnTo>
                  <a:pt x="554" y="46"/>
                </a:lnTo>
                <a:lnTo>
                  <a:pt x="554" y="41"/>
                </a:lnTo>
                <a:lnTo>
                  <a:pt x="557" y="25"/>
                </a:lnTo>
                <a:lnTo>
                  <a:pt x="565" y="12"/>
                </a:lnTo>
                <a:lnTo>
                  <a:pt x="578" y="4"/>
                </a:lnTo>
                <a:lnTo>
                  <a:pt x="593" y="0"/>
                </a:lnTo>
                <a:lnTo>
                  <a:pt x="608" y="4"/>
                </a:lnTo>
                <a:lnTo>
                  <a:pt x="621" y="12"/>
                </a:lnTo>
                <a:lnTo>
                  <a:pt x="630" y="25"/>
                </a:lnTo>
                <a:lnTo>
                  <a:pt x="633" y="41"/>
                </a:lnTo>
                <a:lnTo>
                  <a:pt x="630" y="55"/>
                </a:lnTo>
                <a:lnTo>
                  <a:pt x="621" y="69"/>
                </a:lnTo>
                <a:lnTo>
                  <a:pt x="608" y="76"/>
                </a:lnTo>
                <a:lnTo>
                  <a:pt x="593" y="80"/>
                </a:lnTo>
                <a:lnTo>
                  <a:pt x="588" y="79"/>
                </a:lnTo>
                <a:lnTo>
                  <a:pt x="583" y="79"/>
                </a:lnTo>
                <a:lnTo>
                  <a:pt x="487" y="175"/>
                </a:lnTo>
                <a:lnTo>
                  <a:pt x="507" y="192"/>
                </a:lnTo>
                <a:lnTo>
                  <a:pt x="523" y="213"/>
                </a:lnTo>
                <a:lnTo>
                  <a:pt x="532" y="239"/>
                </a:lnTo>
                <a:lnTo>
                  <a:pt x="791" y="239"/>
                </a:lnTo>
                <a:lnTo>
                  <a:pt x="812" y="241"/>
                </a:lnTo>
                <a:lnTo>
                  <a:pt x="830" y="249"/>
                </a:lnTo>
                <a:lnTo>
                  <a:pt x="846" y="261"/>
                </a:lnTo>
                <a:lnTo>
                  <a:pt x="859" y="277"/>
                </a:lnTo>
                <a:lnTo>
                  <a:pt x="867" y="296"/>
                </a:lnTo>
                <a:lnTo>
                  <a:pt x="870" y="317"/>
                </a:lnTo>
                <a:lnTo>
                  <a:pt x="870" y="791"/>
                </a:lnTo>
                <a:lnTo>
                  <a:pt x="867" y="812"/>
                </a:lnTo>
                <a:lnTo>
                  <a:pt x="859" y="832"/>
                </a:lnTo>
                <a:lnTo>
                  <a:pt x="846" y="847"/>
                </a:lnTo>
                <a:lnTo>
                  <a:pt x="830" y="859"/>
                </a:lnTo>
                <a:lnTo>
                  <a:pt x="812" y="867"/>
                </a:lnTo>
                <a:lnTo>
                  <a:pt x="791" y="871"/>
                </a:lnTo>
                <a:lnTo>
                  <a:pt x="79" y="871"/>
                </a:lnTo>
                <a:lnTo>
                  <a:pt x="58" y="867"/>
                </a:lnTo>
                <a:lnTo>
                  <a:pt x="40" y="859"/>
                </a:lnTo>
                <a:lnTo>
                  <a:pt x="24" y="847"/>
                </a:lnTo>
                <a:lnTo>
                  <a:pt x="11" y="832"/>
                </a:lnTo>
                <a:lnTo>
                  <a:pt x="3" y="812"/>
                </a:lnTo>
                <a:lnTo>
                  <a:pt x="0" y="791"/>
                </a:lnTo>
                <a:lnTo>
                  <a:pt x="0" y="317"/>
                </a:lnTo>
                <a:lnTo>
                  <a:pt x="3" y="296"/>
                </a:lnTo>
                <a:lnTo>
                  <a:pt x="11" y="277"/>
                </a:lnTo>
                <a:lnTo>
                  <a:pt x="24" y="261"/>
                </a:lnTo>
                <a:lnTo>
                  <a:pt x="40" y="249"/>
                </a:lnTo>
                <a:lnTo>
                  <a:pt x="58" y="241"/>
                </a:lnTo>
                <a:lnTo>
                  <a:pt x="79" y="239"/>
                </a:lnTo>
                <a:lnTo>
                  <a:pt x="338" y="239"/>
                </a:lnTo>
                <a:lnTo>
                  <a:pt x="347" y="213"/>
                </a:lnTo>
                <a:lnTo>
                  <a:pt x="363" y="192"/>
                </a:lnTo>
                <a:lnTo>
                  <a:pt x="383" y="175"/>
                </a:lnTo>
                <a:lnTo>
                  <a:pt x="287" y="79"/>
                </a:lnTo>
                <a:lnTo>
                  <a:pt x="282" y="79"/>
                </a:lnTo>
                <a:lnTo>
                  <a:pt x="277" y="80"/>
                </a:lnTo>
                <a:lnTo>
                  <a:pt x="261" y="76"/>
                </a:lnTo>
                <a:lnTo>
                  <a:pt x="249" y="69"/>
                </a:lnTo>
                <a:lnTo>
                  <a:pt x="240" y="55"/>
                </a:lnTo>
                <a:lnTo>
                  <a:pt x="237" y="41"/>
                </a:lnTo>
                <a:lnTo>
                  <a:pt x="240" y="25"/>
                </a:lnTo>
                <a:lnTo>
                  <a:pt x="249" y="12"/>
                </a:lnTo>
                <a:lnTo>
                  <a:pt x="261" y="4"/>
                </a:lnTo>
                <a:lnTo>
                  <a:pt x="27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53" name="Freeform 4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112783" y="7958221"/>
            <a:ext cx="443078" cy="241679"/>
          </a:xfrm>
          <a:custGeom>
            <a:avLst/>
            <a:gdLst>
              <a:gd name="T0" fmla="*/ 473 w 869"/>
              <a:gd name="T1" fmla="*/ 237 h 474"/>
              <a:gd name="T2" fmla="*/ 395 w 869"/>
              <a:gd name="T3" fmla="*/ 356 h 474"/>
              <a:gd name="T4" fmla="*/ 157 w 869"/>
              <a:gd name="T5" fmla="*/ 237 h 474"/>
              <a:gd name="T6" fmla="*/ 78 w 869"/>
              <a:gd name="T7" fmla="*/ 39 h 474"/>
              <a:gd name="T8" fmla="*/ 51 w 869"/>
              <a:gd name="T9" fmla="*/ 51 h 474"/>
              <a:gd name="T10" fmla="*/ 39 w 869"/>
              <a:gd name="T11" fmla="*/ 79 h 474"/>
              <a:gd name="T12" fmla="*/ 41 w 869"/>
              <a:gd name="T13" fmla="*/ 411 h 474"/>
              <a:gd name="T14" fmla="*/ 62 w 869"/>
              <a:gd name="T15" fmla="*/ 432 h 474"/>
              <a:gd name="T16" fmla="*/ 750 w 869"/>
              <a:gd name="T17" fmla="*/ 435 h 474"/>
              <a:gd name="T18" fmla="*/ 778 w 869"/>
              <a:gd name="T19" fmla="*/ 423 h 474"/>
              <a:gd name="T20" fmla="*/ 789 w 869"/>
              <a:gd name="T21" fmla="*/ 395 h 474"/>
              <a:gd name="T22" fmla="*/ 786 w 869"/>
              <a:gd name="T23" fmla="*/ 64 h 474"/>
              <a:gd name="T24" fmla="*/ 765 w 869"/>
              <a:gd name="T25" fmla="*/ 43 h 474"/>
              <a:gd name="T26" fmla="*/ 78 w 869"/>
              <a:gd name="T27" fmla="*/ 39 h 474"/>
              <a:gd name="T28" fmla="*/ 750 w 869"/>
              <a:gd name="T29" fmla="*/ 0 h 474"/>
              <a:gd name="T30" fmla="*/ 790 w 869"/>
              <a:gd name="T31" fmla="*/ 11 h 474"/>
              <a:gd name="T32" fmla="*/ 818 w 869"/>
              <a:gd name="T33" fmla="*/ 39 h 474"/>
              <a:gd name="T34" fmla="*/ 829 w 869"/>
              <a:gd name="T35" fmla="*/ 79 h 474"/>
              <a:gd name="T36" fmla="*/ 844 w 869"/>
              <a:gd name="T37" fmla="*/ 161 h 474"/>
              <a:gd name="T38" fmla="*/ 865 w 869"/>
              <a:gd name="T39" fmla="*/ 182 h 474"/>
              <a:gd name="T40" fmla="*/ 869 w 869"/>
              <a:gd name="T41" fmla="*/ 276 h 474"/>
              <a:gd name="T42" fmla="*/ 857 w 869"/>
              <a:gd name="T43" fmla="*/ 305 h 474"/>
              <a:gd name="T44" fmla="*/ 829 w 869"/>
              <a:gd name="T45" fmla="*/ 316 h 474"/>
              <a:gd name="T46" fmla="*/ 826 w 869"/>
              <a:gd name="T47" fmla="*/ 416 h 474"/>
              <a:gd name="T48" fmla="*/ 806 w 869"/>
              <a:gd name="T49" fmla="*/ 452 h 474"/>
              <a:gd name="T50" fmla="*/ 771 w 869"/>
              <a:gd name="T51" fmla="*/ 471 h 474"/>
              <a:gd name="T52" fmla="*/ 78 w 869"/>
              <a:gd name="T53" fmla="*/ 474 h 474"/>
              <a:gd name="T54" fmla="*/ 39 w 869"/>
              <a:gd name="T55" fmla="*/ 464 h 474"/>
              <a:gd name="T56" fmla="*/ 10 w 869"/>
              <a:gd name="T57" fmla="*/ 435 h 474"/>
              <a:gd name="T58" fmla="*/ 0 w 869"/>
              <a:gd name="T59" fmla="*/ 395 h 474"/>
              <a:gd name="T60" fmla="*/ 2 w 869"/>
              <a:gd name="T61" fmla="*/ 58 h 474"/>
              <a:gd name="T62" fmla="*/ 22 w 869"/>
              <a:gd name="T63" fmla="*/ 24 h 474"/>
              <a:gd name="T64" fmla="*/ 57 w 869"/>
              <a:gd name="T65" fmla="*/ 3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69" h="474">
                <a:moveTo>
                  <a:pt x="434" y="119"/>
                </a:moveTo>
                <a:lnTo>
                  <a:pt x="473" y="237"/>
                </a:lnTo>
                <a:lnTo>
                  <a:pt x="671" y="237"/>
                </a:lnTo>
                <a:lnTo>
                  <a:pt x="395" y="356"/>
                </a:lnTo>
                <a:lnTo>
                  <a:pt x="354" y="237"/>
                </a:lnTo>
                <a:lnTo>
                  <a:pt x="157" y="237"/>
                </a:lnTo>
                <a:lnTo>
                  <a:pt x="434" y="119"/>
                </a:lnTo>
                <a:close/>
                <a:moveTo>
                  <a:pt x="78" y="39"/>
                </a:moveTo>
                <a:lnTo>
                  <a:pt x="62" y="43"/>
                </a:lnTo>
                <a:lnTo>
                  <a:pt x="51" y="51"/>
                </a:lnTo>
                <a:lnTo>
                  <a:pt x="41" y="64"/>
                </a:lnTo>
                <a:lnTo>
                  <a:pt x="39" y="79"/>
                </a:lnTo>
                <a:lnTo>
                  <a:pt x="39" y="395"/>
                </a:lnTo>
                <a:lnTo>
                  <a:pt x="41" y="411"/>
                </a:lnTo>
                <a:lnTo>
                  <a:pt x="51" y="423"/>
                </a:lnTo>
                <a:lnTo>
                  <a:pt x="62" y="432"/>
                </a:lnTo>
                <a:lnTo>
                  <a:pt x="78" y="435"/>
                </a:lnTo>
                <a:lnTo>
                  <a:pt x="750" y="435"/>
                </a:lnTo>
                <a:lnTo>
                  <a:pt x="765" y="432"/>
                </a:lnTo>
                <a:lnTo>
                  <a:pt x="778" y="423"/>
                </a:lnTo>
                <a:lnTo>
                  <a:pt x="786" y="411"/>
                </a:lnTo>
                <a:lnTo>
                  <a:pt x="789" y="395"/>
                </a:lnTo>
                <a:lnTo>
                  <a:pt x="789" y="79"/>
                </a:lnTo>
                <a:lnTo>
                  <a:pt x="786" y="64"/>
                </a:lnTo>
                <a:lnTo>
                  <a:pt x="778" y="51"/>
                </a:lnTo>
                <a:lnTo>
                  <a:pt x="765" y="43"/>
                </a:lnTo>
                <a:lnTo>
                  <a:pt x="750" y="39"/>
                </a:lnTo>
                <a:lnTo>
                  <a:pt x="78" y="39"/>
                </a:lnTo>
                <a:close/>
                <a:moveTo>
                  <a:pt x="78" y="0"/>
                </a:moveTo>
                <a:lnTo>
                  <a:pt x="750" y="0"/>
                </a:lnTo>
                <a:lnTo>
                  <a:pt x="771" y="3"/>
                </a:lnTo>
                <a:lnTo>
                  <a:pt x="790" y="11"/>
                </a:lnTo>
                <a:lnTo>
                  <a:pt x="806" y="24"/>
                </a:lnTo>
                <a:lnTo>
                  <a:pt x="818" y="39"/>
                </a:lnTo>
                <a:lnTo>
                  <a:pt x="826" y="58"/>
                </a:lnTo>
                <a:lnTo>
                  <a:pt x="829" y="79"/>
                </a:lnTo>
                <a:lnTo>
                  <a:pt x="829" y="159"/>
                </a:lnTo>
                <a:lnTo>
                  <a:pt x="844" y="161"/>
                </a:lnTo>
                <a:lnTo>
                  <a:pt x="857" y="170"/>
                </a:lnTo>
                <a:lnTo>
                  <a:pt x="865" y="182"/>
                </a:lnTo>
                <a:lnTo>
                  <a:pt x="869" y="198"/>
                </a:lnTo>
                <a:lnTo>
                  <a:pt x="869" y="276"/>
                </a:lnTo>
                <a:lnTo>
                  <a:pt x="865" y="292"/>
                </a:lnTo>
                <a:lnTo>
                  <a:pt x="857" y="305"/>
                </a:lnTo>
                <a:lnTo>
                  <a:pt x="844" y="313"/>
                </a:lnTo>
                <a:lnTo>
                  <a:pt x="829" y="316"/>
                </a:lnTo>
                <a:lnTo>
                  <a:pt x="829" y="395"/>
                </a:lnTo>
                <a:lnTo>
                  <a:pt x="826" y="416"/>
                </a:lnTo>
                <a:lnTo>
                  <a:pt x="818" y="435"/>
                </a:lnTo>
                <a:lnTo>
                  <a:pt x="806" y="452"/>
                </a:lnTo>
                <a:lnTo>
                  <a:pt x="790" y="464"/>
                </a:lnTo>
                <a:lnTo>
                  <a:pt x="771" y="471"/>
                </a:lnTo>
                <a:lnTo>
                  <a:pt x="750" y="474"/>
                </a:lnTo>
                <a:lnTo>
                  <a:pt x="78" y="474"/>
                </a:lnTo>
                <a:lnTo>
                  <a:pt x="57" y="471"/>
                </a:lnTo>
                <a:lnTo>
                  <a:pt x="39" y="464"/>
                </a:lnTo>
                <a:lnTo>
                  <a:pt x="22" y="452"/>
                </a:lnTo>
                <a:lnTo>
                  <a:pt x="10" y="435"/>
                </a:lnTo>
                <a:lnTo>
                  <a:pt x="2" y="416"/>
                </a:lnTo>
                <a:lnTo>
                  <a:pt x="0" y="395"/>
                </a:lnTo>
                <a:lnTo>
                  <a:pt x="0" y="79"/>
                </a:lnTo>
                <a:lnTo>
                  <a:pt x="2" y="58"/>
                </a:lnTo>
                <a:lnTo>
                  <a:pt x="10" y="39"/>
                </a:lnTo>
                <a:lnTo>
                  <a:pt x="22" y="24"/>
                </a:lnTo>
                <a:lnTo>
                  <a:pt x="39" y="11"/>
                </a:lnTo>
                <a:lnTo>
                  <a:pt x="57" y="3"/>
                </a:lnTo>
                <a:lnTo>
                  <a:pt x="7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54" name="Freeform 4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973333" y="7958221"/>
            <a:ext cx="444098" cy="241679"/>
          </a:xfrm>
          <a:custGeom>
            <a:avLst/>
            <a:gdLst>
              <a:gd name="T0" fmla="*/ 80 w 871"/>
              <a:gd name="T1" fmla="*/ 39 h 474"/>
              <a:gd name="T2" fmla="*/ 64 w 871"/>
              <a:gd name="T3" fmla="*/ 43 h 474"/>
              <a:gd name="T4" fmla="*/ 52 w 871"/>
              <a:gd name="T5" fmla="*/ 51 h 474"/>
              <a:gd name="T6" fmla="*/ 43 w 871"/>
              <a:gd name="T7" fmla="*/ 64 h 474"/>
              <a:gd name="T8" fmla="*/ 41 w 871"/>
              <a:gd name="T9" fmla="*/ 79 h 474"/>
              <a:gd name="T10" fmla="*/ 41 w 871"/>
              <a:gd name="T11" fmla="*/ 395 h 474"/>
              <a:gd name="T12" fmla="*/ 43 w 871"/>
              <a:gd name="T13" fmla="*/ 411 h 474"/>
              <a:gd name="T14" fmla="*/ 52 w 871"/>
              <a:gd name="T15" fmla="*/ 423 h 474"/>
              <a:gd name="T16" fmla="*/ 64 w 871"/>
              <a:gd name="T17" fmla="*/ 432 h 474"/>
              <a:gd name="T18" fmla="*/ 80 w 871"/>
              <a:gd name="T19" fmla="*/ 435 h 474"/>
              <a:gd name="T20" fmla="*/ 751 w 871"/>
              <a:gd name="T21" fmla="*/ 435 h 474"/>
              <a:gd name="T22" fmla="*/ 767 w 871"/>
              <a:gd name="T23" fmla="*/ 432 h 474"/>
              <a:gd name="T24" fmla="*/ 779 w 871"/>
              <a:gd name="T25" fmla="*/ 423 h 474"/>
              <a:gd name="T26" fmla="*/ 788 w 871"/>
              <a:gd name="T27" fmla="*/ 411 h 474"/>
              <a:gd name="T28" fmla="*/ 791 w 871"/>
              <a:gd name="T29" fmla="*/ 395 h 474"/>
              <a:gd name="T30" fmla="*/ 791 w 871"/>
              <a:gd name="T31" fmla="*/ 79 h 474"/>
              <a:gd name="T32" fmla="*/ 788 w 871"/>
              <a:gd name="T33" fmla="*/ 64 h 474"/>
              <a:gd name="T34" fmla="*/ 779 w 871"/>
              <a:gd name="T35" fmla="*/ 51 h 474"/>
              <a:gd name="T36" fmla="*/ 767 w 871"/>
              <a:gd name="T37" fmla="*/ 43 h 474"/>
              <a:gd name="T38" fmla="*/ 751 w 871"/>
              <a:gd name="T39" fmla="*/ 39 h 474"/>
              <a:gd name="T40" fmla="*/ 80 w 871"/>
              <a:gd name="T41" fmla="*/ 39 h 474"/>
              <a:gd name="T42" fmla="*/ 80 w 871"/>
              <a:gd name="T43" fmla="*/ 0 h 474"/>
              <a:gd name="T44" fmla="*/ 751 w 871"/>
              <a:gd name="T45" fmla="*/ 0 h 474"/>
              <a:gd name="T46" fmla="*/ 772 w 871"/>
              <a:gd name="T47" fmla="*/ 3 h 474"/>
              <a:gd name="T48" fmla="*/ 791 w 871"/>
              <a:gd name="T49" fmla="*/ 11 h 474"/>
              <a:gd name="T50" fmla="*/ 808 w 871"/>
              <a:gd name="T51" fmla="*/ 24 h 474"/>
              <a:gd name="T52" fmla="*/ 820 w 871"/>
              <a:gd name="T53" fmla="*/ 39 h 474"/>
              <a:gd name="T54" fmla="*/ 827 w 871"/>
              <a:gd name="T55" fmla="*/ 58 h 474"/>
              <a:gd name="T56" fmla="*/ 830 w 871"/>
              <a:gd name="T57" fmla="*/ 79 h 474"/>
              <a:gd name="T58" fmla="*/ 830 w 871"/>
              <a:gd name="T59" fmla="*/ 159 h 474"/>
              <a:gd name="T60" fmla="*/ 846 w 871"/>
              <a:gd name="T61" fmla="*/ 161 h 474"/>
              <a:gd name="T62" fmla="*/ 859 w 871"/>
              <a:gd name="T63" fmla="*/ 170 h 474"/>
              <a:gd name="T64" fmla="*/ 867 w 871"/>
              <a:gd name="T65" fmla="*/ 182 h 474"/>
              <a:gd name="T66" fmla="*/ 871 w 871"/>
              <a:gd name="T67" fmla="*/ 198 h 474"/>
              <a:gd name="T68" fmla="*/ 871 w 871"/>
              <a:gd name="T69" fmla="*/ 276 h 474"/>
              <a:gd name="T70" fmla="*/ 867 w 871"/>
              <a:gd name="T71" fmla="*/ 292 h 474"/>
              <a:gd name="T72" fmla="*/ 859 w 871"/>
              <a:gd name="T73" fmla="*/ 305 h 474"/>
              <a:gd name="T74" fmla="*/ 846 w 871"/>
              <a:gd name="T75" fmla="*/ 313 h 474"/>
              <a:gd name="T76" fmla="*/ 830 w 871"/>
              <a:gd name="T77" fmla="*/ 316 h 474"/>
              <a:gd name="T78" fmla="*/ 830 w 871"/>
              <a:gd name="T79" fmla="*/ 395 h 474"/>
              <a:gd name="T80" fmla="*/ 827 w 871"/>
              <a:gd name="T81" fmla="*/ 416 h 474"/>
              <a:gd name="T82" fmla="*/ 820 w 871"/>
              <a:gd name="T83" fmla="*/ 435 h 474"/>
              <a:gd name="T84" fmla="*/ 808 w 871"/>
              <a:gd name="T85" fmla="*/ 452 h 474"/>
              <a:gd name="T86" fmla="*/ 791 w 871"/>
              <a:gd name="T87" fmla="*/ 464 h 474"/>
              <a:gd name="T88" fmla="*/ 772 w 871"/>
              <a:gd name="T89" fmla="*/ 471 h 474"/>
              <a:gd name="T90" fmla="*/ 751 w 871"/>
              <a:gd name="T91" fmla="*/ 474 h 474"/>
              <a:gd name="T92" fmla="*/ 80 w 871"/>
              <a:gd name="T93" fmla="*/ 474 h 474"/>
              <a:gd name="T94" fmla="*/ 59 w 871"/>
              <a:gd name="T95" fmla="*/ 471 h 474"/>
              <a:gd name="T96" fmla="*/ 39 w 871"/>
              <a:gd name="T97" fmla="*/ 464 h 474"/>
              <a:gd name="T98" fmla="*/ 24 w 871"/>
              <a:gd name="T99" fmla="*/ 452 h 474"/>
              <a:gd name="T100" fmla="*/ 12 w 871"/>
              <a:gd name="T101" fmla="*/ 435 h 474"/>
              <a:gd name="T102" fmla="*/ 4 w 871"/>
              <a:gd name="T103" fmla="*/ 416 h 474"/>
              <a:gd name="T104" fmla="*/ 0 w 871"/>
              <a:gd name="T105" fmla="*/ 395 h 474"/>
              <a:gd name="T106" fmla="*/ 0 w 871"/>
              <a:gd name="T107" fmla="*/ 79 h 474"/>
              <a:gd name="T108" fmla="*/ 4 w 871"/>
              <a:gd name="T109" fmla="*/ 58 h 474"/>
              <a:gd name="T110" fmla="*/ 12 w 871"/>
              <a:gd name="T111" fmla="*/ 39 h 474"/>
              <a:gd name="T112" fmla="*/ 24 w 871"/>
              <a:gd name="T113" fmla="*/ 24 h 474"/>
              <a:gd name="T114" fmla="*/ 39 w 871"/>
              <a:gd name="T115" fmla="*/ 11 h 474"/>
              <a:gd name="T116" fmla="*/ 59 w 871"/>
              <a:gd name="T117" fmla="*/ 3 h 474"/>
              <a:gd name="T118" fmla="*/ 80 w 871"/>
              <a:gd name="T1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71" h="474">
                <a:moveTo>
                  <a:pt x="80" y="39"/>
                </a:moveTo>
                <a:lnTo>
                  <a:pt x="64" y="43"/>
                </a:lnTo>
                <a:lnTo>
                  <a:pt x="52" y="51"/>
                </a:lnTo>
                <a:lnTo>
                  <a:pt x="43" y="64"/>
                </a:lnTo>
                <a:lnTo>
                  <a:pt x="41" y="79"/>
                </a:lnTo>
                <a:lnTo>
                  <a:pt x="41" y="395"/>
                </a:lnTo>
                <a:lnTo>
                  <a:pt x="43" y="411"/>
                </a:lnTo>
                <a:lnTo>
                  <a:pt x="52" y="423"/>
                </a:lnTo>
                <a:lnTo>
                  <a:pt x="64" y="432"/>
                </a:lnTo>
                <a:lnTo>
                  <a:pt x="80" y="435"/>
                </a:lnTo>
                <a:lnTo>
                  <a:pt x="751" y="435"/>
                </a:lnTo>
                <a:lnTo>
                  <a:pt x="767" y="432"/>
                </a:lnTo>
                <a:lnTo>
                  <a:pt x="779" y="423"/>
                </a:lnTo>
                <a:lnTo>
                  <a:pt x="788" y="411"/>
                </a:lnTo>
                <a:lnTo>
                  <a:pt x="791" y="395"/>
                </a:lnTo>
                <a:lnTo>
                  <a:pt x="791" y="79"/>
                </a:lnTo>
                <a:lnTo>
                  <a:pt x="788" y="64"/>
                </a:lnTo>
                <a:lnTo>
                  <a:pt x="779" y="51"/>
                </a:lnTo>
                <a:lnTo>
                  <a:pt x="767" y="43"/>
                </a:lnTo>
                <a:lnTo>
                  <a:pt x="751" y="39"/>
                </a:lnTo>
                <a:lnTo>
                  <a:pt x="80" y="39"/>
                </a:lnTo>
                <a:close/>
                <a:moveTo>
                  <a:pt x="80" y="0"/>
                </a:moveTo>
                <a:lnTo>
                  <a:pt x="751" y="0"/>
                </a:lnTo>
                <a:lnTo>
                  <a:pt x="772" y="3"/>
                </a:lnTo>
                <a:lnTo>
                  <a:pt x="791" y="11"/>
                </a:lnTo>
                <a:lnTo>
                  <a:pt x="808" y="24"/>
                </a:lnTo>
                <a:lnTo>
                  <a:pt x="820" y="39"/>
                </a:lnTo>
                <a:lnTo>
                  <a:pt x="827" y="58"/>
                </a:lnTo>
                <a:lnTo>
                  <a:pt x="830" y="79"/>
                </a:lnTo>
                <a:lnTo>
                  <a:pt x="830" y="159"/>
                </a:lnTo>
                <a:lnTo>
                  <a:pt x="846" y="161"/>
                </a:lnTo>
                <a:lnTo>
                  <a:pt x="859" y="170"/>
                </a:lnTo>
                <a:lnTo>
                  <a:pt x="867" y="182"/>
                </a:lnTo>
                <a:lnTo>
                  <a:pt x="871" y="198"/>
                </a:lnTo>
                <a:lnTo>
                  <a:pt x="871" y="276"/>
                </a:lnTo>
                <a:lnTo>
                  <a:pt x="867" y="292"/>
                </a:lnTo>
                <a:lnTo>
                  <a:pt x="859" y="305"/>
                </a:lnTo>
                <a:lnTo>
                  <a:pt x="846" y="313"/>
                </a:lnTo>
                <a:lnTo>
                  <a:pt x="830" y="316"/>
                </a:lnTo>
                <a:lnTo>
                  <a:pt x="830" y="395"/>
                </a:lnTo>
                <a:lnTo>
                  <a:pt x="827" y="416"/>
                </a:lnTo>
                <a:lnTo>
                  <a:pt x="820" y="435"/>
                </a:lnTo>
                <a:lnTo>
                  <a:pt x="808" y="452"/>
                </a:lnTo>
                <a:lnTo>
                  <a:pt x="791" y="464"/>
                </a:lnTo>
                <a:lnTo>
                  <a:pt x="772" y="471"/>
                </a:lnTo>
                <a:lnTo>
                  <a:pt x="751" y="474"/>
                </a:lnTo>
                <a:lnTo>
                  <a:pt x="80" y="474"/>
                </a:lnTo>
                <a:lnTo>
                  <a:pt x="59" y="471"/>
                </a:lnTo>
                <a:lnTo>
                  <a:pt x="39" y="464"/>
                </a:lnTo>
                <a:lnTo>
                  <a:pt x="24" y="452"/>
                </a:lnTo>
                <a:lnTo>
                  <a:pt x="12" y="435"/>
                </a:lnTo>
                <a:lnTo>
                  <a:pt x="4" y="416"/>
                </a:lnTo>
                <a:lnTo>
                  <a:pt x="0" y="395"/>
                </a:lnTo>
                <a:lnTo>
                  <a:pt x="0" y="79"/>
                </a:lnTo>
                <a:lnTo>
                  <a:pt x="4" y="58"/>
                </a:lnTo>
                <a:lnTo>
                  <a:pt x="12" y="39"/>
                </a:lnTo>
                <a:lnTo>
                  <a:pt x="24" y="24"/>
                </a:lnTo>
                <a:lnTo>
                  <a:pt x="39" y="11"/>
                </a:lnTo>
                <a:lnTo>
                  <a:pt x="59" y="3"/>
                </a:lnTo>
                <a:lnTo>
                  <a:pt x="8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55" name="Freeform 4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834903" y="7958221"/>
            <a:ext cx="443078" cy="241679"/>
          </a:xfrm>
          <a:custGeom>
            <a:avLst/>
            <a:gdLst>
              <a:gd name="T0" fmla="*/ 277 w 869"/>
              <a:gd name="T1" fmla="*/ 79 h 474"/>
              <a:gd name="T2" fmla="*/ 80 w 869"/>
              <a:gd name="T3" fmla="*/ 395 h 474"/>
              <a:gd name="T4" fmla="*/ 80 w 869"/>
              <a:gd name="T5" fmla="*/ 39 h 474"/>
              <a:gd name="T6" fmla="*/ 51 w 869"/>
              <a:gd name="T7" fmla="*/ 51 h 474"/>
              <a:gd name="T8" fmla="*/ 39 w 869"/>
              <a:gd name="T9" fmla="*/ 79 h 474"/>
              <a:gd name="T10" fmla="*/ 43 w 869"/>
              <a:gd name="T11" fmla="*/ 411 h 474"/>
              <a:gd name="T12" fmla="*/ 64 w 869"/>
              <a:gd name="T13" fmla="*/ 432 h 474"/>
              <a:gd name="T14" fmla="*/ 751 w 869"/>
              <a:gd name="T15" fmla="*/ 435 h 474"/>
              <a:gd name="T16" fmla="*/ 779 w 869"/>
              <a:gd name="T17" fmla="*/ 423 h 474"/>
              <a:gd name="T18" fmla="*/ 791 w 869"/>
              <a:gd name="T19" fmla="*/ 395 h 474"/>
              <a:gd name="T20" fmla="*/ 788 w 869"/>
              <a:gd name="T21" fmla="*/ 64 h 474"/>
              <a:gd name="T22" fmla="*/ 767 w 869"/>
              <a:gd name="T23" fmla="*/ 43 h 474"/>
              <a:gd name="T24" fmla="*/ 80 w 869"/>
              <a:gd name="T25" fmla="*/ 39 h 474"/>
              <a:gd name="T26" fmla="*/ 751 w 869"/>
              <a:gd name="T27" fmla="*/ 0 h 474"/>
              <a:gd name="T28" fmla="*/ 791 w 869"/>
              <a:gd name="T29" fmla="*/ 11 h 474"/>
              <a:gd name="T30" fmla="*/ 819 w 869"/>
              <a:gd name="T31" fmla="*/ 39 h 474"/>
              <a:gd name="T32" fmla="*/ 830 w 869"/>
              <a:gd name="T33" fmla="*/ 79 h 474"/>
              <a:gd name="T34" fmla="*/ 846 w 869"/>
              <a:gd name="T35" fmla="*/ 161 h 474"/>
              <a:gd name="T36" fmla="*/ 867 w 869"/>
              <a:gd name="T37" fmla="*/ 182 h 474"/>
              <a:gd name="T38" fmla="*/ 869 w 869"/>
              <a:gd name="T39" fmla="*/ 276 h 474"/>
              <a:gd name="T40" fmla="*/ 859 w 869"/>
              <a:gd name="T41" fmla="*/ 305 h 474"/>
              <a:gd name="T42" fmla="*/ 830 w 869"/>
              <a:gd name="T43" fmla="*/ 316 h 474"/>
              <a:gd name="T44" fmla="*/ 827 w 869"/>
              <a:gd name="T45" fmla="*/ 416 h 474"/>
              <a:gd name="T46" fmla="*/ 806 w 869"/>
              <a:gd name="T47" fmla="*/ 452 h 474"/>
              <a:gd name="T48" fmla="*/ 772 w 869"/>
              <a:gd name="T49" fmla="*/ 471 h 474"/>
              <a:gd name="T50" fmla="*/ 80 w 869"/>
              <a:gd name="T51" fmla="*/ 474 h 474"/>
              <a:gd name="T52" fmla="*/ 39 w 869"/>
              <a:gd name="T53" fmla="*/ 464 h 474"/>
              <a:gd name="T54" fmla="*/ 12 w 869"/>
              <a:gd name="T55" fmla="*/ 435 h 474"/>
              <a:gd name="T56" fmla="*/ 0 w 869"/>
              <a:gd name="T57" fmla="*/ 395 h 474"/>
              <a:gd name="T58" fmla="*/ 3 w 869"/>
              <a:gd name="T59" fmla="*/ 58 h 474"/>
              <a:gd name="T60" fmla="*/ 24 w 869"/>
              <a:gd name="T61" fmla="*/ 24 h 474"/>
              <a:gd name="T62" fmla="*/ 59 w 869"/>
              <a:gd name="T63" fmla="*/ 3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69" h="474">
                <a:moveTo>
                  <a:pt x="80" y="79"/>
                </a:moveTo>
                <a:lnTo>
                  <a:pt x="277" y="79"/>
                </a:lnTo>
                <a:lnTo>
                  <a:pt x="277" y="395"/>
                </a:lnTo>
                <a:lnTo>
                  <a:pt x="80" y="395"/>
                </a:lnTo>
                <a:lnTo>
                  <a:pt x="80" y="79"/>
                </a:lnTo>
                <a:close/>
                <a:moveTo>
                  <a:pt x="80" y="39"/>
                </a:moveTo>
                <a:lnTo>
                  <a:pt x="64" y="43"/>
                </a:lnTo>
                <a:lnTo>
                  <a:pt x="51" y="51"/>
                </a:lnTo>
                <a:lnTo>
                  <a:pt x="43" y="64"/>
                </a:lnTo>
                <a:lnTo>
                  <a:pt x="39" y="79"/>
                </a:lnTo>
                <a:lnTo>
                  <a:pt x="39" y="395"/>
                </a:lnTo>
                <a:lnTo>
                  <a:pt x="43" y="411"/>
                </a:lnTo>
                <a:lnTo>
                  <a:pt x="51" y="423"/>
                </a:lnTo>
                <a:lnTo>
                  <a:pt x="64" y="432"/>
                </a:lnTo>
                <a:lnTo>
                  <a:pt x="80" y="435"/>
                </a:lnTo>
                <a:lnTo>
                  <a:pt x="751" y="435"/>
                </a:lnTo>
                <a:lnTo>
                  <a:pt x="767" y="432"/>
                </a:lnTo>
                <a:lnTo>
                  <a:pt x="779" y="423"/>
                </a:lnTo>
                <a:lnTo>
                  <a:pt x="788" y="411"/>
                </a:lnTo>
                <a:lnTo>
                  <a:pt x="791" y="395"/>
                </a:lnTo>
                <a:lnTo>
                  <a:pt x="791" y="79"/>
                </a:lnTo>
                <a:lnTo>
                  <a:pt x="788" y="64"/>
                </a:lnTo>
                <a:lnTo>
                  <a:pt x="779" y="51"/>
                </a:lnTo>
                <a:lnTo>
                  <a:pt x="767" y="43"/>
                </a:lnTo>
                <a:lnTo>
                  <a:pt x="751" y="39"/>
                </a:lnTo>
                <a:lnTo>
                  <a:pt x="80" y="39"/>
                </a:lnTo>
                <a:close/>
                <a:moveTo>
                  <a:pt x="80" y="0"/>
                </a:moveTo>
                <a:lnTo>
                  <a:pt x="751" y="0"/>
                </a:lnTo>
                <a:lnTo>
                  <a:pt x="772" y="3"/>
                </a:lnTo>
                <a:lnTo>
                  <a:pt x="791" y="11"/>
                </a:lnTo>
                <a:lnTo>
                  <a:pt x="806" y="24"/>
                </a:lnTo>
                <a:lnTo>
                  <a:pt x="819" y="39"/>
                </a:lnTo>
                <a:lnTo>
                  <a:pt x="827" y="58"/>
                </a:lnTo>
                <a:lnTo>
                  <a:pt x="830" y="79"/>
                </a:lnTo>
                <a:lnTo>
                  <a:pt x="830" y="159"/>
                </a:lnTo>
                <a:lnTo>
                  <a:pt x="846" y="161"/>
                </a:lnTo>
                <a:lnTo>
                  <a:pt x="859" y="170"/>
                </a:lnTo>
                <a:lnTo>
                  <a:pt x="867" y="182"/>
                </a:lnTo>
                <a:lnTo>
                  <a:pt x="869" y="198"/>
                </a:lnTo>
                <a:lnTo>
                  <a:pt x="869" y="276"/>
                </a:lnTo>
                <a:lnTo>
                  <a:pt x="867" y="292"/>
                </a:lnTo>
                <a:lnTo>
                  <a:pt x="859" y="305"/>
                </a:lnTo>
                <a:lnTo>
                  <a:pt x="846" y="313"/>
                </a:lnTo>
                <a:lnTo>
                  <a:pt x="830" y="316"/>
                </a:lnTo>
                <a:lnTo>
                  <a:pt x="830" y="395"/>
                </a:lnTo>
                <a:lnTo>
                  <a:pt x="827" y="416"/>
                </a:lnTo>
                <a:lnTo>
                  <a:pt x="819" y="435"/>
                </a:lnTo>
                <a:lnTo>
                  <a:pt x="806" y="452"/>
                </a:lnTo>
                <a:lnTo>
                  <a:pt x="791" y="464"/>
                </a:lnTo>
                <a:lnTo>
                  <a:pt x="772" y="471"/>
                </a:lnTo>
                <a:lnTo>
                  <a:pt x="751" y="474"/>
                </a:lnTo>
                <a:lnTo>
                  <a:pt x="80" y="474"/>
                </a:lnTo>
                <a:lnTo>
                  <a:pt x="59" y="471"/>
                </a:lnTo>
                <a:lnTo>
                  <a:pt x="39" y="464"/>
                </a:lnTo>
                <a:lnTo>
                  <a:pt x="24" y="452"/>
                </a:lnTo>
                <a:lnTo>
                  <a:pt x="12" y="435"/>
                </a:lnTo>
                <a:lnTo>
                  <a:pt x="3" y="416"/>
                </a:lnTo>
                <a:lnTo>
                  <a:pt x="0" y="395"/>
                </a:lnTo>
                <a:lnTo>
                  <a:pt x="0" y="79"/>
                </a:lnTo>
                <a:lnTo>
                  <a:pt x="3" y="58"/>
                </a:lnTo>
                <a:lnTo>
                  <a:pt x="12" y="39"/>
                </a:lnTo>
                <a:lnTo>
                  <a:pt x="24" y="24"/>
                </a:lnTo>
                <a:lnTo>
                  <a:pt x="39" y="11"/>
                </a:lnTo>
                <a:lnTo>
                  <a:pt x="59" y="3"/>
                </a:lnTo>
                <a:lnTo>
                  <a:pt x="8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56" name="Freeform 4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695453" y="7958221"/>
            <a:ext cx="443078" cy="241679"/>
          </a:xfrm>
          <a:custGeom>
            <a:avLst/>
            <a:gdLst>
              <a:gd name="T0" fmla="*/ 434 w 869"/>
              <a:gd name="T1" fmla="*/ 79 h 474"/>
              <a:gd name="T2" fmla="*/ 78 w 869"/>
              <a:gd name="T3" fmla="*/ 395 h 474"/>
              <a:gd name="T4" fmla="*/ 78 w 869"/>
              <a:gd name="T5" fmla="*/ 39 h 474"/>
              <a:gd name="T6" fmla="*/ 51 w 869"/>
              <a:gd name="T7" fmla="*/ 51 h 474"/>
              <a:gd name="T8" fmla="*/ 39 w 869"/>
              <a:gd name="T9" fmla="*/ 79 h 474"/>
              <a:gd name="T10" fmla="*/ 41 w 869"/>
              <a:gd name="T11" fmla="*/ 410 h 474"/>
              <a:gd name="T12" fmla="*/ 62 w 869"/>
              <a:gd name="T13" fmla="*/ 431 h 474"/>
              <a:gd name="T14" fmla="*/ 750 w 869"/>
              <a:gd name="T15" fmla="*/ 435 h 474"/>
              <a:gd name="T16" fmla="*/ 778 w 869"/>
              <a:gd name="T17" fmla="*/ 423 h 474"/>
              <a:gd name="T18" fmla="*/ 789 w 869"/>
              <a:gd name="T19" fmla="*/ 395 h 474"/>
              <a:gd name="T20" fmla="*/ 786 w 869"/>
              <a:gd name="T21" fmla="*/ 63 h 474"/>
              <a:gd name="T22" fmla="*/ 765 w 869"/>
              <a:gd name="T23" fmla="*/ 42 h 474"/>
              <a:gd name="T24" fmla="*/ 78 w 869"/>
              <a:gd name="T25" fmla="*/ 39 h 474"/>
              <a:gd name="T26" fmla="*/ 750 w 869"/>
              <a:gd name="T27" fmla="*/ 0 h 474"/>
              <a:gd name="T28" fmla="*/ 790 w 869"/>
              <a:gd name="T29" fmla="*/ 11 h 474"/>
              <a:gd name="T30" fmla="*/ 818 w 869"/>
              <a:gd name="T31" fmla="*/ 39 h 474"/>
              <a:gd name="T32" fmla="*/ 829 w 869"/>
              <a:gd name="T33" fmla="*/ 79 h 474"/>
              <a:gd name="T34" fmla="*/ 844 w 869"/>
              <a:gd name="T35" fmla="*/ 161 h 474"/>
              <a:gd name="T36" fmla="*/ 865 w 869"/>
              <a:gd name="T37" fmla="*/ 182 h 474"/>
              <a:gd name="T38" fmla="*/ 869 w 869"/>
              <a:gd name="T39" fmla="*/ 276 h 474"/>
              <a:gd name="T40" fmla="*/ 857 w 869"/>
              <a:gd name="T41" fmla="*/ 304 h 474"/>
              <a:gd name="T42" fmla="*/ 829 w 869"/>
              <a:gd name="T43" fmla="*/ 316 h 474"/>
              <a:gd name="T44" fmla="*/ 826 w 869"/>
              <a:gd name="T45" fmla="*/ 416 h 474"/>
              <a:gd name="T46" fmla="*/ 806 w 869"/>
              <a:gd name="T47" fmla="*/ 450 h 474"/>
              <a:gd name="T48" fmla="*/ 771 w 869"/>
              <a:gd name="T49" fmla="*/ 471 h 474"/>
              <a:gd name="T50" fmla="*/ 78 w 869"/>
              <a:gd name="T51" fmla="*/ 474 h 474"/>
              <a:gd name="T52" fmla="*/ 39 w 869"/>
              <a:gd name="T53" fmla="*/ 464 h 474"/>
              <a:gd name="T54" fmla="*/ 10 w 869"/>
              <a:gd name="T55" fmla="*/ 435 h 474"/>
              <a:gd name="T56" fmla="*/ 0 w 869"/>
              <a:gd name="T57" fmla="*/ 395 h 474"/>
              <a:gd name="T58" fmla="*/ 2 w 869"/>
              <a:gd name="T59" fmla="*/ 58 h 474"/>
              <a:gd name="T60" fmla="*/ 22 w 869"/>
              <a:gd name="T61" fmla="*/ 22 h 474"/>
              <a:gd name="T62" fmla="*/ 57 w 869"/>
              <a:gd name="T63" fmla="*/ 3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69" h="474">
                <a:moveTo>
                  <a:pt x="78" y="79"/>
                </a:moveTo>
                <a:lnTo>
                  <a:pt x="434" y="79"/>
                </a:lnTo>
                <a:lnTo>
                  <a:pt x="434" y="395"/>
                </a:lnTo>
                <a:lnTo>
                  <a:pt x="78" y="395"/>
                </a:lnTo>
                <a:lnTo>
                  <a:pt x="78" y="79"/>
                </a:lnTo>
                <a:close/>
                <a:moveTo>
                  <a:pt x="78" y="39"/>
                </a:moveTo>
                <a:lnTo>
                  <a:pt x="62" y="42"/>
                </a:lnTo>
                <a:lnTo>
                  <a:pt x="51" y="51"/>
                </a:lnTo>
                <a:lnTo>
                  <a:pt x="41" y="63"/>
                </a:lnTo>
                <a:lnTo>
                  <a:pt x="39" y="79"/>
                </a:lnTo>
                <a:lnTo>
                  <a:pt x="39" y="395"/>
                </a:lnTo>
                <a:lnTo>
                  <a:pt x="41" y="410"/>
                </a:lnTo>
                <a:lnTo>
                  <a:pt x="51" y="423"/>
                </a:lnTo>
                <a:lnTo>
                  <a:pt x="62" y="431"/>
                </a:lnTo>
                <a:lnTo>
                  <a:pt x="78" y="435"/>
                </a:lnTo>
                <a:lnTo>
                  <a:pt x="750" y="435"/>
                </a:lnTo>
                <a:lnTo>
                  <a:pt x="765" y="431"/>
                </a:lnTo>
                <a:lnTo>
                  <a:pt x="778" y="423"/>
                </a:lnTo>
                <a:lnTo>
                  <a:pt x="786" y="410"/>
                </a:lnTo>
                <a:lnTo>
                  <a:pt x="789" y="395"/>
                </a:lnTo>
                <a:lnTo>
                  <a:pt x="789" y="79"/>
                </a:lnTo>
                <a:lnTo>
                  <a:pt x="786" y="63"/>
                </a:lnTo>
                <a:lnTo>
                  <a:pt x="778" y="51"/>
                </a:lnTo>
                <a:lnTo>
                  <a:pt x="765" y="42"/>
                </a:lnTo>
                <a:lnTo>
                  <a:pt x="750" y="39"/>
                </a:lnTo>
                <a:lnTo>
                  <a:pt x="78" y="39"/>
                </a:lnTo>
                <a:close/>
                <a:moveTo>
                  <a:pt x="78" y="0"/>
                </a:moveTo>
                <a:lnTo>
                  <a:pt x="750" y="0"/>
                </a:lnTo>
                <a:lnTo>
                  <a:pt x="771" y="3"/>
                </a:lnTo>
                <a:lnTo>
                  <a:pt x="790" y="11"/>
                </a:lnTo>
                <a:lnTo>
                  <a:pt x="806" y="22"/>
                </a:lnTo>
                <a:lnTo>
                  <a:pt x="818" y="39"/>
                </a:lnTo>
                <a:lnTo>
                  <a:pt x="826" y="58"/>
                </a:lnTo>
                <a:lnTo>
                  <a:pt x="829" y="79"/>
                </a:lnTo>
                <a:lnTo>
                  <a:pt x="829" y="159"/>
                </a:lnTo>
                <a:lnTo>
                  <a:pt x="844" y="161"/>
                </a:lnTo>
                <a:lnTo>
                  <a:pt x="857" y="169"/>
                </a:lnTo>
                <a:lnTo>
                  <a:pt x="865" y="182"/>
                </a:lnTo>
                <a:lnTo>
                  <a:pt x="869" y="198"/>
                </a:lnTo>
                <a:lnTo>
                  <a:pt x="869" y="276"/>
                </a:lnTo>
                <a:lnTo>
                  <a:pt x="865" y="292"/>
                </a:lnTo>
                <a:lnTo>
                  <a:pt x="857" y="304"/>
                </a:lnTo>
                <a:lnTo>
                  <a:pt x="844" y="313"/>
                </a:lnTo>
                <a:lnTo>
                  <a:pt x="829" y="316"/>
                </a:lnTo>
                <a:lnTo>
                  <a:pt x="829" y="395"/>
                </a:lnTo>
                <a:lnTo>
                  <a:pt x="826" y="416"/>
                </a:lnTo>
                <a:lnTo>
                  <a:pt x="818" y="435"/>
                </a:lnTo>
                <a:lnTo>
                  <a:pt x="806" y="450"/>
                </a:lnTo>
                <a:lnTo>
                  <a:pt x="790" y="464"/>
                </a:lnTo>
                <a:lnTo>
                  <a:pt x="771" y="471"/>
                </a:lnTo>
                <a:lnTo>
                  <a:pt x="750" y="474"/>
                </a:lnTo>
                <a:lnTo>
                  <a:pt x="78" y="474"/>
                </a:lnTo>
                <a:lnTo>
                  <a:pt x="57" y="471"/>
                </a:lnTo>
                <a:lnTo>
                  <a:pt x="39" y="464"/>
                </a:lnTo>
                <a:lnTo>
                  <a:pt x="22" y="450"/>
                </a:lnTo>
                <a:lnTo>
                  <a:pt x="10" y="435"/>
                </a:lnTo>
                <a:lnTo>
                  <a:pt x="2" y="416"/>
                </a:lnTo>
                <a:lnTo>
                  <a:pt x="0" y="395"/>
                </a:lnTo>
                <a:lnTo>
                  <a:pt x="0" y="79"/>
                </a:lnTo>
                <a:lnTo>
                  <a:pt x="2" y="58"/>
                </a:lnTo>
                <a:lnTo>
                  <a:pt x="10" y="39"/>
                </a:lnTo>
                <a:lnTo>
                  <a:pt x="22" y="22"/>
                </a:lnTo>
                <a:lnTo>
                  <a:pt x="39" y="11"/>
                </a:lnTo>
                <a:lnTo>
                  <a:pt x="57" y="3"/>
                </a:lnTo>
                <a:lnTo>
                  <a:pt x="7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57" name="Freeform 4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556002" y="7957745"/>
            <a:ext cx="443556" cy="242630"/>
          </a:xfrm>
          <a:custGeom>
            <a:avLst/>
            <a:gdLst>
              <a:gd name="T0" fmla="*/ 74 w 819"/>
              <a:gd name="T1" fmla="*/ 75 h 448"/>
              <a:gd name="T2" fmla="*/ 559 w 819"/>
              <a:gd name="T3" fmla="*/ 75 h 448"/>
              <a:gd name="T4" fmla="*/ 559 w 819"/>
              <a:gd name="T5" fmla="*/ 373 h 448"/>
              <a:gd name="T6" fmla="*/ 74 w 819"/>
              <a:gd name="T7" fmla="*/ 373 h 448"/>
              <a:gd name="T8" fmla="*/ 74 w 819"/>
              <a:gd name="T9" fmla="*/ 75 h 448"/>
              <a:gd name="T10" fmla="*/ 74 w 819"/>
              <a:gd name="T11" fmla="*/ 38 h 448"/>
              <a:gd name="T12" fmla="*/ 60 w 819"/>
              <a:gd name="T13" fmla="*/ 41 h 448"/>
              <a:gd name="T14" fmla="*/ 48 w 819"/>
              <a:gd name="T15" fmla="*/ 49 h 448"/>
              <a:gd name="T16" fmla="*/ 40 w 819"/>
              <a:gd name="T17" fmla="*/ 60 h 448"/>
              <a:gd name="T18" fmla="*/ 38 w 819"/>
              <a:gd name="T19" fmla="*/ 75 h 448"/>
              <a:gd name="T20" fmla="*/ 38 w 819"/>
              <a:gd name="T21" fmla="*/ 373 h 448"/>
              <a:gd name="T22" fmla="*/ 40 w 819"/>
              <a:gd name="T23" fmla="*/ 388 h 448"/>
              <a:gd name="T24" fmla="*/ 48 w 819"/>
              <a:gd name="T25" fmla="*/ 399 h 448"/>
              <a:gd name="T26" fmla="*/ 60 w 819"/>
              <a:gd name="T27" fmla="*/ 407 h 448"/>
              <a:gd name="T28" fmla="*/ 74 w 819"/>
              <a:gd name="T29" fmla="*/ 410 h 448"/>
              <a:gd name="T30" fmla="*/ 708 w 819"/>
              <a:gd name="T31" fmla="*/ 410 h 448"/>
              <a:gd name="T32" fmla="*/ 723 w 819"/>
              <a:gd name="T33" fmla="*/ 407 h 448"/>
              <a:gd name="T34" fmla="*/ 734 w 819"/>
              <a:gd name="T35" fmla="*/ 399 h 448"/>
              <a:gd name="T36" fmla="*/ 742 w 819"/>
              <a:gd name="T37" fmla="*/ 388 h 448"/>
              <a:gd name="T38" fmla="*/ 745 w 819"/>
              <a:gd name="T39" fmla="*/ 373 h 448"/>
              <a:gd name="T40" fmla="*/ 745 w 819"/>
              <a:gd name="T41" fmla="*/ 75 h 448"/>
              <a:gd name="T42" fmla="*/ 742 w 819"/>
              <a:gd name="T43" fmla="*/ 60 h 448"/>
              <a:gd name="T44" fmla="*/ 734 w 819"/>
              <a:gd name="T45" fmla="*/ 49 h 448"/>
              <a:gd name="T46" fmla="*/ 723 w 819"/>
              <a:gd name="T47" fmla="*/ 41 h 448"/>
              <a:gd name="T48" fmla="*/ 708 w 819"/>
              <a:gd name="T49" fmla="*/ 38 h 448"/>
              <a:gd name="T50" fmla="*/ 74 w 819"/>
              <a:gd name="T51" fmla="*/ 38 h 448"/>
              <a:gd name="T52" fmla="*/ 74 w 819"/>
              <a:gd name="T53" fmla="*/ 0 h 448"/>
              <a:gd name="T54" fmla="*/ 708 w 819"/>
              <a:gd name="T55" fmla="*/ 0 h 448"/>
              <a:gd name="T56" fmla="*/ 732 w 819"/>
              <a:gd name="T57" fmla="*/ 4 h 448"/>
              <a:gd name="T58" fmla="*/ 753 w 819"/>
              <a:gd name="T59" fmla="*/ 15 h 448"/>
              <a:gd name="T60" fmla="*/ 768 w 819"/>
              <a:gd name="T61" fmla="*/ 32 h 448"/>
              <a:gd name="T62" fmla="*/ 779 w 819"/>
              <a:gd name="T63" fmla="*/ 51 h 448"/>
              <a:gd name="T64" fmla="*/ 783 w 819"/>
              <a:gd name="T65" fmla="*/ 75 h 448"/>
              <a:gd name="T66" fmla="*/ 783 w 819"/>
              <a:gd name="T67" fmla="*/ 149 h 448"/>
              <a:gd name="T68" fmla="*/ 797 w 819"/>
              <a:gd name="T69" fmla="*/ 152 h 448"/>
              <a:gd name="T70" fmla="*/ 809 w 819"/>
              <a:gd name="T71" fmla="*/ 160 h 448"/>
              <a:gd name="T72" fmla="*/ 817 w 819"/>
              <a:gd name="T73" fmla="*/ 172 h 448"/>
              <a:gd name="T74" fmla="*/ 819 w 819"/>
              <a:gd name="T75" fmla="*/ 186 h 448"/>
              <a:gd name="T76" fmla="*/ 819 w 819"/>
              <a:gd name="T77" fmla="*/ 261 h 448"/>
              <a:gd name="T78" fmla="*/ 817 w 819"/>
              <a:gd name="T79" fmla="*/ 275 h 448"/>
              <a:gd name="T80" fmla="*/ 809 w 819"/>
              <a:gd name="T81" fmla="*/ 288 h 448"/>
              <a:gd name="T82" fmla="*/ 797 w 819"/>
              <a:gd name="T83" fmla="*/ 296 h 448"/>
              <a:gd name="T84" fmla="*/ 783 w 819"/>
              <a:gd name="T85" fmla="*/ 299 h 448"/>
              <a:gd name="T86" fmla="*/ 783 w 819"/>
              <a:gd name="T87" fmla="*/ 373 h 448"/>
              <a:gd name="T88" fmla="*/ 779 w 819"/>
              <a:gd name="T89" fmla="*/ 397 h 448"/>
              <a:gd name="T90" fmla="*/ 768 w 819"/>
              <a:gd name="T91" fmla="*/ 416 h 448"/>
              <a:gd name="T92" fmla="*/ 753 w 819"/>
              <a:gd name="T93" fmla="*/ 434 h 448"/>
              <a:gd name="T94" fmla="*/ 732 w 819"/>
              <a:gd name="T95" fmla="*/ 444 h 448"/>
              <a:gd name="T96" fmla="*/ 708 w 819"/>
              <a:gd name="T97" fmla="*/ 448 h 448"/>
              <a:gd name="T98" fmla="*/ 74 w 819"/>
              <a:gd name="T99" fmla="*/ 448 h 448"/>
              <a:gd name="T100" fmla="*/ 51 w 819"/>
              <a:gd name="T101" fmla="*/ 444 h 448"/>
              <a:gd name="T102" fmla="*/ 31 w 819"/>
              <a:gd name="T103" fmla="*/ 434 h 448"/>
              <a:gd name="T104" fmla="*/ 14 w 819"/>
              <a:gd name="T105" fmla="*/ 416 h 448"/>
              <a:gd name="T106" fmla="*/ 4 w 819"/>
              <a:gd name="T107" fmla="*/ 397 h 448"/>
              <a:gd name="T108" fmla="*/ 0 w 819"/>
              <a:gd name="T109" fmla="*/ 373 h 448"/>
              <a:gd name="T110" fmla="*/ 0 w 819"/>
              <a:gd name="T111" fmla="*/ 75 h 448"/>
              <a:gd name="T112" fmla="*/ 4 w 819"/>
              <a:gd name="T113" fmla="*/ 51 h 448"/>
              <a:gd name="T114" fmla="*/ 14 w 819"/>
              <a:gd name="T115" fmla="*/ 32 h 448"/>
              <a:gd name="T116" fmla="*/ 31 w 819"/>
              <a:gd name="T117" fmla="*/ 15 h 448"/>
              <a:gd name="T118" fmla="*/ 51 w 819"/>
              <a:gd name="T119" fmla="*/ 4 h 448"/>
              <a:gd name="T120" fmla="*/ 74 w 819"/>
              <a:gd name="T121" fmla="*/ 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19" h="448">
                <a:moveTo>
                  <a:pt x="74" y="75"/>
                </a:moveTo>
                <a:lnTo>
                  <a:pt x="559" y="75"/>
                </a:lnTo>
                <a:lnTo>
                  <a:pt x="559" y="373"/>
                </a:lnTo>
                <a:lnTo>
                  <a:pt x="74" y="373"/>
                </a:lnTo>
                <a:lnTo>
                  <a:pt x="74" y="75"/>
                </a:lnTo>
                <a:close/>
                <a:moveTo>
                  <a:pt x="74" y="38"/>
                </a:moveTo>
                <a:lnTo>
                  <a:pt x="60" y="41"/>
                </a:lnTo>
                <a:lnTo>
                  <a:pt x="48" y="49"/>
                </a:lnTo>
                <a:lnTo>
                  <a:pt x="40" y="60"/>
                </a:lnTo>
                <a:lnTo>
                  <a:pt x="38" y="75"/>
                </a:lnTo>
                <a:lnTo>
                  <a:pt x="38" y="373"/>
                </a:lnTo>
                <a:lnTo>
                  <a:pt x="40" y="388"/>
                </a:lnTo>
                <a:lnTo>
                  <a:pt x="48" y="399"/>
                </a:lnTo>
                <a:lnTo>
                  <a:pt x="60" y="407"/>
                </a:lnTo>
                <a:lnTo>
                  <a:pt x="74" y="410"/>
                </a:lnTo>
                <a:lnTo>
                  <a:pt x="708" y="410"/>
                </a:lnTo>
                <a:lnTo>
                  <a:pt x="723" y="407"/>
                </a:lnTo>
                <a:lnTo>
                  <a:pt x="734" y="399"/>
                </a:lnTo>
                <a:lnTo>
                  <a:pt x="742" y="388"/>
                </a:lnTo>
                <a:lnTo>
                  <a:pt x="745" y="373"/>
                </a:lnTo>
                <a:lnTo>
                  <a:pt x="745" y="75"/>
                </a:lnTo>
                <a:lnTo>
                  <a:pt x="742" y="60"/>
                </a:lnTo>
                <a:lnTo>
                  <a:pt x="734" y="49"/>
                </a:lnTo>
                <a:lnTo>
                  <a:pt x="723" y="41"/>
                </a:lnTo>
                <a:lnTo>
                  <a:pt x="708" y="38"/>
                </a:lnTo>
                <a:lnTo>
                  <a:pt x="74" y="38"/>
                </a:lnTo>
                <a:close/>
                <a:moveTo>
                  <a:pt x="74" y="0"/>
                </a:moveTo>
                <a:lnTo>
                  <a:pt x="708" y="0"/>
                </a:lnTo>
                <a:lnTo>
                  <a:pt x="732" y="4"/>
                </a:lnTo>
                <a:lnTo>
                  <a:pt x="753" y="15"/>
                </a:lnTo>
                <a:lnTo>
                  <a:pt x="768" y="32"/>
                </a:lnTo>
                <a:lnTo>
                  <a:pt x="779" y="51"/>
                </a:lnTo>
                <a:lnTo>
                  <a:pt x="783" y="75"/>
                </a:lnTo>
                <a:lnTo>
                  <a:pt x="783" y="149"/>
                </a:lnTo>
                <a:lnTo>
                  <a:pt x="797" y="152"/>
                </a:lnTo>
                <a:lnTo>
                  <a:pt x="809" y="160"/>
                </a:lnTo>
                <a:lnTo>
                  <a:pt x="817" y="172"/>
                </a:lnTo>
                <a:lnTo>
                  <a:pt x="819" y="186"/>
                </a:lnTo>
                <a:lnTo>
                  <a:pt x="819" y="261"/>
                </a:lnTo>
                <a:lnTo>
                  <a:pt x="817" y="275"/>
                </a:lnTo>
                <a:lnTo>
                  <a:pt x="809" y="288"/>
                </a:lnTo>
                <a:lnTo>
                  <a:pt x="797" y="296"/>
                </a:lnTo>
                <a:lnTo>
                  <a:pt x="783" y="299"/>
                </a:lnTo>
                <a:lnTo>
                  <a:pt x="783" y="373"/>
                </a:lnTo>
                <a:lnTo>
                  <a:pt x="779" y="397"/>
                </a:lnTo>
                <a:lnTo>
                  <a:pt x="768" y="416"/>
                </a:lnTo>
                <a:lnTo>
                  <a:pt x="753" y="434"/>
                </a:lnTo>
                <a:lnTo>
                  <a:pt x="732" y="444"/>
                </a:lnTo>
                <a:lnTo>
                  <a:pt x="708" y="448"/>
                </a:lnTo>
                <a:lnTo>
                  <a:pt x="74" y="448"/>
                </a:lnTo>
                <a:lnTo>
                  <a:pt x="51" y="444"/>
                </a:lnTo>
                <a:lnTo>
                  <a:pt x="31" y="434"/>
                </a:lnTo>
                <a:lnTo>
                  <a:pt x="14" y="416"/>
                </a:lnTo>
                <a:lnTo>
                  <a:pt x="4" y="397"/>
                </a:lnTo>
                <a:lnTo>
                  <a:pt x="0" y="373"/>
                </a:lnTo>
                <a:lnTo>
                  <a:pt x="0" y="75"/>
                </a:lnTo>
                <a:lnTo>
                  <a:pt x="4" y="51"/>
                </a:lnTo>
                <a:lnTo>
                  <a:pt x="14" y="32"/>
                </a:lnTo>
                <a:lnTo>
                  <a:pt x="31" y="15"/>
                </a:lnTo>
                <a:lnTo>
                  <a:pt x="51" y="4"/>
                </a:lnTo>
                <a:lnTo>
                  <a:pt x="7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58" name="Freeform 4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417031" y="7957745"/>
            <a:ext cx="444098" cy="242630"/>
          </a:xfrm>
          <a:custGeom>
            <a:avLst/>
            <a:gdLst>
              <a:gd name="T0" fmla="*/ 75 w 820"/>
              <a:gd name="T1" fmla="*/ 75 h 448"/>
              <a:gd name="T2" fmla="*/ 709 w 820"/>
              <a:gd name="T3" fmla="*/ 75 h 448"/>
              <a:gd name="T4" fmla="*/ 709 w 820"/>
              <a:gd name="T5" fmla="*/ 373 h 448"/>
              <a:gd name="T6" fmla="*/ 75 w 820"/>
              <a:gd name="T7" fmla="*/ 373 h 448"/>
              <a:gd name="T8" fmla="*/ 75 w 820"/>
              <a:gd name="T9" fmla="*/ 75 h 448"/>
              <a:gd name="T10" fmla="*/ 75 w 820"/>
              <a:gd name="T11" fmla="*/ 38 h 448"/>
              <a:gd name="T12" fmla="*/ 61 w 820"/>
              <a:gd name="T13" fmla="*/ 41 h 448"/>
              <a:gd name="T14" fmla="*/ 49 w 820"/>
              <a:gd name="T15" fmla="*/ 49 h 448"/>
              <a:gd name="T16" fmla="*/ 41 w 820"/>
              <a:gd name="T17" fmla="*/ 60 h 448"/>
              <a:gd name="T18" fmla="*/ 38 w 820"/>
              <a:gd name="T19" fmla="*/ 75 h 448"/>
              <a:gd name="T20" fmla="*/ 38 w 820"/>
              <a:gd name="T21" fmla="*/ 373 h 448"/>
              <a:gd name="T22" fmla="*/ 41 w 820"/>
              <a:gd name="T23" fmla="*/ 388 h 448"/>
              <a:gd name="T24" fmla="*/ 49 w 820"/>
              <a:gd name="T25" fmla="*/ 399 h 448"/>
              <a:gd name="T26" fmla="*/ 61 w 820"/>
              <a:gd name="T27" fmla="*/ 407 h 448"/>
              <a:gd name="T28" fmla="*/ 75 w 820"/>
              <a:gd name="T29" fmla="*/ 410 h 448"/>
              <a:gd name="T30" fmla="*/ 709 w 820"/>
              <a:gd name="T31" fmla="*/ 410 h 448"/>
              <a:gd name="T32" fmla="*/ 723 w 820"/>
              <a:gd name="T33" fmla="*/ 407 h 448"/>
              <a:gd name="T34" fmla="*/ 735 w 820"/>
              <a:gd name="T35" fmla="*/ 399 h 448"/>
              <a:gd name="T36" fmla="*/ 743 w 820"/>
              <a:gd name="T37" fmla="*/ 388 h 448"/>
              <a:gd name="T38" fmla="*/ 746 w 820"/>
              <a:gd name="T39" fmla="*/ 373 h 448"/>
              <a:gd name="T40" fmla="*/ 746 w 820"/>
              <a:gd name="T41" fmla="*/ 75 h 448"/>
              <a:gd name="T42" fmla="*/ 743 w 820"/>
              <a:gd name="T43" fmla="*/ 60 h 448"/>
              <a:gd name="T44" fmla="*/ 735 w 820"/>
              <a:gd name="T45" fmla="*/ 49 h 448"/>
              <a:gd name="T46" fmla="*/ 723 w 820"/>
              <a:gd name="T47" fmla="*/ 41 h 448"/>
              <a:gd name="T48" fmla="*/ 709 w 820"/>
              <a:gd name="T49" fmla="*/ 38 h 448"/>
              <a:gd name="T50" fmla="*/ 75 w 820"/>
              <a:gd name="T51" fmla="*/ 38 h 448"/>
              <a:gd name="T52" fmla="*/ 75 w 820"/>
              <a:gd name="T53" fmla="*/ 0 h 448"/>
              <a:gd name="T54" fmla="*/ 709 w 820"/>
              <a:gd name="T55" fmla="*/ 0 h 448"/>
              <a:gd name="T56" fmla="*/ 732 w 820"/>
              <a:gd name="T57" fmla="*/ 4 h 448"/>
              <a:gd name="T58" fmla="*/ 753 w 820"/>
              <a:gd name="T59" fmla="*/ 15 h 448"/>
              <a:gd name="T60" fmla="*/ 769 w 820"/>
              <a:gd name="T61" fmla="*/ 32 h 448"/>
              <a:gd name="T62" fmla="*/ 780 w 820"/>
              <a:gd name="T63" fmla="*/ 51 h 448"/>
              <a:gd name="T64" fmla="*/ 784 w 820"/>
              <a:gd name="T65" fmla="*/ 75 h 448"/>
              <a:gd name="T66" fmla="*/ 784 w 820"/>
              <a:gd name="T67" fmla="*/ 149 h 448"/>
              <a:gd name="T68" fmla="*/ 798 w 820"/>
              <a:gd name="T69" fmla="*/ 152 h 448"/>
              <a:gd name="T70" fmla="*/ 810 w 820"/>
              <a:gd name="T71" fmla="*/ 160 h 448"/>
              <a:gd name="T72" fmla="*/ 818 w 820"/>
              <a:gd name="T73" fmla="*/ 172 h 448"/>
              <a:gd name="T74" fmla="*/ 820 w 820"/>
              <a:gd name="T75" fmla="*/ 186 h 448"/>
              <a:gd name="T76" fmla="*/ 820 w 820"/>
              <a:gd name="T77" fmla="*/ 261 h 448"/>
              <a:gd name="T78" fmla="*/ 818 w 820"/>
              <a:gd name="T79" fmla="*/ 275 h 448"/>
              <a:gd name="T80" fmla="*/ 810 w 820"/>
              <a:gd name="T81" fmla="*/ 288 h 448"/>
              <a:gd name="T82" fmla="*/ 798 w 820"/>
              <a:gd name="T83" fmla="*/ 296 h 448"/>
              <a:gd name="T84" fmla="*/ 784 w 820"/>
              <a:gd name="T85" fmla="*/ 299 h 448"/>
              <a:gd name="T86" fmla="*/ 784 w 820"/>
              <a:gd name="T87" fmla="*/ 373 h 448"/>
              <a:gd name="T88" fmla="*/ 780 w 820"/>
              <a:gd name="T89" fmla="*/ 397 h 448"/>
              <a:gd name="T90" fmla="*/ 769 w 820"/>
              <a:gd name="T91" fmla="*/ 416 h 448"/>
              <a:gd name="T92" fmla="*/ 753 w 820"/>
              <a:gd name="T93" fmla="*/ 434 h 448"/>
              <a:gd name="T94" fmla="*/ 732 w 820"/>
              <a:gd name="T95" fmla="*/ 444 h 448"/>
              <a:gd name="T96" fmla="*/ 709 w 820"/>
              <a:gd name="T97" fmla="*/ 448 h 448"/>
              <a:gd name="T98" fmla="*/ 75 w 820"/>
              <a:gd name="T99" fmla="*/ 448 h 448"/>
              <a:gd name="T100" fmla="*/ 52 w 820"/>
              <a:gd name="T101" fmla="*/ 444 h 448"/>
              <a:gd name="T102" fmla="*/ 32 w 820"/>
              <a:gd name="T103" fmla="*/ 434 h 448"/>
              <a:gd name="T104" fmla="*/ 15 w 820"/>
              <a:gd name="T105" fmla="*/ 416 h 448"/>
              <a:gd name="T106" fmla="*/ 4 w 820"/>
              <a:gd name="T107" fmla="*/ 397 h 448"/>
              <a:gd name="T108" fmla="*/ 0 w 820"/>
              <a:gd name="T109" fmla="*/ 373 h 448"/>
              <a:gd name="T110" fmla="*/ 0 w 820"/>
              <a:gd name="T111" fmla="*/ 75 h 448"/>
              <a:gd name="T112" fmla="*/ 4 w 820"/>
              <a:gd name="T113" fmla="*/ 51 h 448"/>
              <a:gd name="T114" fmla="*/ 15 w 820"/>
              <a:gd name="T115" fmla="*/ 32 h 448"/>
              <a:gd name="T116" fmla="*/ 32 w 820"/>
              <a:gd name="T117" fmla="*/ 15 h 448"/>
              <a:gd name="T118" fmla="*/ 52 w 820"/>
              <a:gd name="T119" fmla="*/ 4 h 448"/>
              <a:gd name="T120" fmla="*/ 75 w 820"/>
              <a:gd name="T121" fmla="*/ 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20" h="448">
                <a:moveTo>
                  <a:pt x="75" y="75"/>
                </a:moveTo>
                <a:lnTo>
                  <a:pt x="709" y="75"/>
                </a:lnTo>
                <a:lnTo>
                  <a:pt x="709" y="373"/>
                </a:lnTo>
                <a:lnTo>
                  <a:pt x="75" y="373"/>
                </a:lnTo>
                <a:lnTo>
                  <a:pt x="75" y="75"/>
                </a:lnTo>
                <a:close/>
                <a:moveTo>
                  <a:pt x="75" y="38"/>
                </a:moveTo>
                <a:lnTo>
                  <a:pt x="61" y="41"/>
                </a:lnTo>
                <a:lnTo>
                  <a:pt x="49" y="49"/>
                </a:lnTo>
                <a:lnTo>
                  <a:pt x="41" y="60"/>
                </a:lnTo>
                <a:lnTo>
                  <a:pt x="38" y="75"/>
                </a:lnTo>
                <a:lnTo>
                  <a:pt x="38" y="373"/>
                </a:lnTo>
                <a:lnTo>
                  <a:pt x="41" y="388"/>
                </a:lnTo>
                <a:lnTo>
                  <a:pt x="49" y="399"/>
                </a:lnTo>
                <a:lnTo>
                  <a:pt x="61" y="407"/>
                </a:lnTo>
                <a:lnTo>
                  <a:pt x="75" y="410"/>
                </a:lnTo>
                <a:lnTo>
                  <a:pt x="709" y="410"/>
                </a:lnTo>
                <a:lnTo>
                  <a:pt x="723" y="407"/>
                </a:lnTo>
                <a:lnTo>
                  <a:pt x="735" y="399"/>
                </a:lnTo>
                <a:lnTo>
                  <a:pt x="743" y="388"/>
                </a:lnTo>
                <a:lnTo>
                  <a:pt x="746" y="373"/>
                </a:lnTo>
                <a:lnTo>
                  <a:pt x="746" y="75"/>
                </a:lnTo>
                <a:lnTo>
                  <a:pt x="743" y="60"/>
                </a:lnTo>
                <a:lnTo>
                  <a:pt x="735" y="49"/>
                </a:lnTo>
                <a:lnTo>
                  <a:pt x="723" y="41"/>
                </a:lnTo>
                <a:lnTo>
                  <a:pt x="709" y="38"/>
                </a:lnTo>
                <a:lnTo>
                  <a:pt x="75" y="38"/>
                </a:lnTo>
                <a:close/>
                <a:moveTo>
                  <a:pt x="75" y="0"/>
                </a:moveTo>
                <a:lnTo>
                  <a:pt x="709" y="0"/>
                </a:lnTo>
                <a:lnTo>
                  <a:pt x="732" y="4"/>
                </a:lnTo>
                <a:lnTo>
                  <a:pt x="753" y="15"/>
                </a:lnTo>
                <a:lnTo>
                  <a:pt x="769" y="32"/>
                </a:lnTo>
                <a:lnTo>
                  <a:pt x="780" y="51"/>
                </a:lnTo>
                <a:lnTo>
                  <a:pt x="784" y="75"/>
                </a:lnTo>
                <a:lnTo>
                  <a:pt x="784" y="149"/>
                </a:lnTo>
                <a:lnTo>
                  <a:pt x="798" y="152"/>
                </a:lnTo>
                <a:lnTo>
                  <a:pt x="810" y="160"/>
                </a:lnTo>
                <a:lnTo>
                  <a:pt x="818" y="172"/>
                </a:lnTo>
                <a:lnTo>
                  <a:pt x="820" y="186"/>
                </a:lnTo>
                <a:lnTo>
                  <a:pt x="820" y="261"/>
                </a:lnTo>
                <a:lnTo>
                  <a:pt x="818" y="275"/>
                </a:lnTo>
                <a:lnTo>
                  <a:pt x="810" y="288"/>
                </a:lnTo>
                <a:lnTo>
                  <a:pt x="798" y="296"/>
                </a:lnTo>
                <a:lnTo>
                  <a:pt x="784" y="299"/>
                </a:lnTo>
                <a:lnTo>
                  <a:pt x="784" y="373"/>
                </a:lnTo>
                <a:lnTo>
                  <a:pt x="780" y="397"/>
                </a:lnTo>
                <a:lnTo>
                  <a:pt x="769" y="416"/>
                </a:lnTo>
                <a:lnTo>
                  <a:pt x="753" y="434"/>
                </a:lnTo>
                <a:lnTo>
                  <a:pt x="732" y="444"/>
                </a:lnTo>
                <a:lnTo>
                  <a:pt x="709" y="448"/>
                </a:lnTo>
                <a:lnTo>
                  <a:pt x="75" y="448"/>
                </a:lnTo>
                <a:lnTo>
                  <a:pt x="52" y="444"/>
                </a:lnTo>
                <a:lnTo>
                  <a:pt x="32" y="434"/>
                </a:lnTo>
                <a:lnTo>
                  <a:pt x="15" y="416"/>
                </a:lnTo>
                <a:lnTo>
                  <a:pt x="4" y="397"/>
                </a:lnTo>
                <a:lnTo>
                  <a:pt x="0" y="373"/>
                </a:lnTo>
                <a:lnTo>
                  <a:pt x="0" y="75"/>
                </a:lnTo>
                <a:lnTo>
                  <a:pt x="4" y="51"/>
                </a:lnTo>
                <a:lnTo>
                  <a:pt x="15" y="32"/>
                </a:lnTo>
                <a:lnTo>
                  <a:pt x="32" y="15"/>
                </a:lnTo>
                <a:lnTo>
                  <a:pt x="52" y="4"/>
                </a:lnTo>
                <a:lnTo>
                  <a:pt x="75"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59" name="Freeform 5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278601" y="7857011"/>
            <a:ext cx="403479" cy="444098"/>
          </a:xfrm>
          <a:custGeom>
            <a:avLst/>
            <a:gdLst>
              <a:gd name="T0" fmla="*/ 304 w 745"/>
              <a:gd name="T1" fmla="*/ 84 h 820"/>
              <a:gd name="T2" fmla="*/ 316 w 745"/>
              <a:gd name="T3" fmla="*/ 96 h 820"/>
              <a:gd name="T4" fmla="*/ 313 w 745"/>
              <a:gd name="T5" fmla="*/ 113 h 820"/>
              <a:gd name="T6" fmla="*/ 298 w 745"/>
              <a:gd name="T7" fmla="*/ 121 h 820"/>
              <a:gd name="T8" fmla="*/ 205 w 745"/>
              <a:gd name="T9" fmla="*/ 157 h 820"/>
              <a:gd name="T10" fmla="*/ 97 w 745"/>
              <a:gd name="T11" fmla="*/ 257 h 820"/>
              <a:gd name="T12" fmla="*/ 41 w 745"/>
              <a:gd name="T13" fmla="*/ 396 h 820"/>
              <a:gd name="T14" fmla="*/ 51 w 745"/>
              <a:gd name="T15" fmla="*/ 544 h 820"/>
              <a:gd name="T16" fmla="*/ 119 w 745"/>
              <a:gd name="T17" fmla="*/ 667 h 820"/>
              <a:gd name="T18" fmla="*/ 231 w 745"/>
              <a:gd name="T19" fmla="*/ 752 h 820"/>
              <a:gd name="T20" fmla="*/ 372 w 745"/>
              <a:gd name="T21" fmla="*/ 782 h 820"/>
              <a:gd name="T22" fmla="*/ 514 w 745"/>
              <a:gd name="T23" fmla="*/ 752 h 820"/>
              <a:gd name="T24" fmla="*/ 626 w 745"/>
              <a:gd name="T25" fmla="*/ 667 h 820"/>
              <a:gd name="T26" fmla="*/ 694 w 745"/>
              <a:gd name="T27" fmla="*/ 544 h 820"/>
              <a:gd name="T28" fmla="*/ 703 w 745"/>
              <a:gd name="T29" fmla="*/ 396 h 820"/>
              <a:gd name="T30" fmla="*/ 648 w 745"/>
              <a:gd name="T31" fmla="*/ 257 h 820"/>
              <a:gd name="T32" fmla="*/ 540 w 745"/>
              <a:gd name="T33" fmla="*/ 157 h 820"/>
              <a:gd name="T34" fmla="*/ 447 w 745"/>
              <a:gd name="T35" fmla="*/ 121 h 820"/>
              <a:gd name="T36" fmla="*/ 432 w 745"/>
              <a:gd name="T37" fmla="*/ 113 h 820"/>
              <a:gd name="T38" fmla="*/ 430 w 745"/>
              <a:gd name="T39" fmla="*/ 96 h 820"/>
              <a:gd name="T40" fmla="*/ 442 w 745"/>
              <a:gd name="T41" fmla="*/ 84 h 820"/>
              <a:gd name="T42" fmla="*/ 497 w 745"/>
              <a:gd name="T43" fmla="*/ 96 h 820"/>
              <a:gd name="T44" fmla="*/ 625 w 745"/>
              <a:gd name="T45" fmla="*/ 173 h 820"/>
              <a:gd name="T46" fmla="*/ 713 w 745"/>
              <a:gd name="T47" fmla="*/ 295 h 820"/>
              <a:gd name="T48" fmla="*/ 745 w 745"/>
              <a:gd name="T49" fmla="*/ 447 h 820"/>
              <a:gd name="T50" fmla="*/ 710 w 745"/>
              <a:gd name="T51" fmla="*/ 604 h 820"/>
              <a:gd name="T52" fmla="*/ 617 w 745"/>
              <a:gd name="T53" fmla="*/ 728 h 820"/>
              <a:gd name="T54" fmla="*/ 480 w 745"/>
              <a:gd name="T55" fmla="*/ 804 h 820"/>
              <a:gd name="T56" fmla="*/ 317 w 745"/>
              <a:gd name="T57" fmla="*/ 816 h 820"/>
              <a:gd name="T58" fmla="*/ 169 w 745"/>
              <a:gd name="T59" fmla="*/ 760 h 820"/>
              <a:gd name="T60" fmla="*/ 60 w 745"/>
              <a:gd name="T61" fmla="*/ 650 h 820"/>
              <a:gd name="T62" fmla="*/ 4 w 745"/>
              <a:gd name="T63" fmla="*/ 502 h 820"/>
              <a:gd name="T64" fmla="*/ 15 w 745"/>
              <a:gd name="T65" fmla="*/ 343 h 820"/>
              <a:gd name="T66" fmla="*/ 85 w 745"/>
              <a:gd name="T67" fmla="*/ 210 h 820"/>
              <a:gd name="T68" fmla="*/ 202 w 745"/>
              <a:gd name="T69" fmla="*/ 117 h 820"/>
              <a:gd name="T70" fmla="*/ 372 w 745"/>
              <a:gd name="T71" fmla="*/ 0 h 820"/>
              <a:gd name="T72" fmla="*/ 388 w 745"/>
              <a:gd name="T73" fmla="*/ 8 h 820"/>
              <a:gd name="T74" fmla="*/ 392 w 745"/>
              <a:gd name="T75" fmla="*/ 466 h 820"/>
              <a:gd name="T76" fmla="*/ 384 w 745"/>
              <a:gd name="T77" fmla="*/ 481 h 820"/>
              <a:gd name="T78" fmla="*/ 367 w 745"/>
              <a:gd name="T79" fmla="*/ 483 h 820"/>
              <a:gd name="T80" fmla="*/ 355 w 745"/>
              <a:gd name="T81" fmla="*/ 472 h 820"/>
              <a:gd name="T82" fmla="*/ 355 w 745"/>
              <a:gd name="T83" fmla="*/ 13 h 820"/>
              <a:gd name="T84" fmla="*/ 367 w 745"/>
              <a:gd name="T85" fmla="*/ 2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45" h="820">
                <a:moveTo>
                  <a:pt x="298" y="83"/>
                </a:moveTo>
                <a:lnTo>
                  <a:pt x="298" y="83"/>
                </a:lnTo>
                <a:lnTo>
                  <a:pt x="304" y="84"/>
                </a:lnTo>
                <a:lnTo>
                  <a:pt x="309" y="87"/>
                </a:lnTo>
                <a:lnTo>
                  <a:pt x="313" y="91"/>
                </a:lnTo>
                <a:lnTo>
                  <a:pt x="316" y="96"/>
                </a:lnTo>
                <a:lnTo>
                  <a:pt x="317" y="101"/>
                </a:lnTo>
                <a:lnTo>
                  <a:pt x="316" y="108"/>
                </a:lnTo>
                <a:lnTo>
                  <a:pt x="313" y="113"/>
                </a:lnTo>
                <a:lnTo>
                  <a:pt x="309" y="117"/>
                </a:lnTo>
                <a:lnTo>
                  <a:pt x="304" y="119"/>
                </a:lnTo>
                <a:lnTo>
                  <a:pt x="298" y="121"/>
                </a:lnTo>
                <a:lnTo>
                  <a:pt x="298" y="121"/>
                </a:lnTo>
                <a:lnTo>
                  <a:pt x="250" y="135"/>
                </a:lnTo>
                <a:lnTo>
                  <a:pt x="205" y="157"/>
                </a:lnTo>
                <a:lnTo>
                  <a:pt x="164" y="185"/>
                </a:lnTo>
                <a:lnTo>
                  <a:pt x="127" y="218"/>
                </a:lnTo>
                <a:lnTo>
                  <a:pt x="97" y="257"/>
                </a:lnTo>
                <a:lnTo>
                  <a:pt x="72" y="299"/>
                </a:lnTo>
                <a:lnTo>
                  <a:pt x="53" y="346"/>
                </a:lnTo>
                <a:lnTo>
                  <a:pt x="41" y="396"/>
                </a:lnTo>
                <a:lnTo>
                  <a:pt x="37" y="447"/>
                </a:lnTo>
                <a:lnTo>
                  <a:pt x="41" y="496"/>
                </a:lnTo>
                <a:lnTo>
                  <a:pt x="51" y="544"/>
                </a:lnTo>
                <a:lnTo>
                  <a:pt x="68" y="588"/>
                </a:lnTo>
                <a:lnTo>
                  <a:pt x="91" y="630"/>
                </a:lnTo>
                <a:lnTo>
                  <a:pt x="119" y="667"/>
                </a:lnTo>
                <a:lnTo>
                  <a:pt x="152" y="701"/>
                </a:lnTo>
                <a:lnTo>
                  <a:pt x="190" y="728"/>
                </a:lnTo>
                <a:lnTo>
                  <a:pt x="231" y="752"/>
                </a:lnTo>
                <a:lnTo>
                  <a:pt x="275" y="769"/>
                </a:lnTo>
                <a:lnTo>
                  <a:pt x="322" y="779"/>
                </a:lnTo>
                <a:lnTo>
                  <a:pt x="372" y="782"/>
                </a:lnTo>
                <a:lnTo>
                  <a:pt x="422" y="779"/>
                </a:lnTo>
                <a:lnTo>
                  <a:pt x="469" y="769"/>
                </a:lnTo>
                <a:lnTo>
                  <a:pt x="514" y="752"/>
                </a:lnTo>
                <a:lnTo>
                  <a:pt x="555" y="728"/>
                </a:lnTo>
                <a:lnTo>
                  <a:pt x="592" y="701"/>
                </a:lnTo>
                <a:lnTo>
                  <a:pt x="626" y="667"/>
                </a:lnTo>
                <a:lnTo>
                  <a:pt x="654" y="630"/>
                </a:lnTo>
                <a:lnTo>
                  <a:pt x="677" y="588"/>
                </a:lnTo>
                <a:lnTo>
                  <a:pt x="694" y="544"/>
                </a:lnTo>
                <a:lnTo>
                  <a:pt x="705" y="496"/>
                </a:lnTo>
                <a:lnTo>
                  <a:pt x="707" y="447"/>
                </a:lnTo>
                <a:lnTo>
                  <a:pt x="703" y="396"/>
                </a:lnTo>
                <a:lnTo>
                  <a:pt x="692" y="346"/>
                </a:lnTo>
                <a:lnTo>
                  <a:pt x="673" y="299"/>
                </a:lnTo>
                <a:lnTo>
                  <a:pt x="648" y="257"/>
                </a:lnTo>
                <a:lnTo>
                  <a:pt x="617" y="218"/>
                </a:lnTo>
                <a:lnTo>
                  <a:pt x="582" y="185"/>
                </a:lnTo>
                <a:lnTo>
                  <a:pt x="540" y="157"/>
                </a:lnTo>
                <a:lnTo>
                  <a:pt x="495" y="135"/>
                </a:lnTo>
                <a:lnTo>
                  <a:pt x="447" y="121"/>
                </a:lnTo>
                <a:lnTo>
                  <a:pt x="447" y="121"/>
                </a:lnTo>
                <a:lnTo>
                  <a:pt x="442" y="119"/>
                </a:lnTo>
                <a:lnTo>
                  <a:pt x="436" y="117"/>
                </a:lnTo>
                <a:lnTo>
                  <a:pt x="432" y="113"/>
                </a:lnTo>
                <a:lnTo>
                  <a:pt x="430" y="108"/>
                </a:lnTo>
                <a:lnTo>
                  <a:pt x="428" y="101"/>
                </a:lnTo>
                <a:lnTo>
                  <a:pt x="430" y="96"/>
                </a:lnTo>
                <a:lnTo>
                  <a:pt x="432" y="91"/>
                </a:lnTo>
                <a:lnTo>
                  <a:pt x="436" y="87"/>
                </a:lnTo>
                <a:lnTo>
                  <a:pt x="442" y="84"/>
                </a:lnTo>
                <a:lnTo>
                  <a:pt x="447" y="83"/>
                </a:lnTo>
                <a:lnTo>
                  <a:pt x="447" y="83"/>
                </a:lnTo>
                <a:lnTo>
                  <a:pt x="497" y="96"/>
                </a:lnTo>
                <a:lnTo>
                  <a:pt x="544" y="117"/>
                </a:lnTo>
                <a:lnTo>
                  <a:pt x="587" y="142"/>
                </a:lnTo>
                <a:lnTo>
                  <a:pt x="625" y="173"/>
                </a:lnTo>
                <a:lnTo>
                  <a:pt x="660" y="210"/>
                </a:lnTo>
                <a:lnTo>
                  <a:pt x="689" y="250"/>
                </a:lnTo>
                <a:lnTo>
                  <a:pt x="713" y="295"/>
                </a:lnTo>
                <a:lnTo>
                  <a:pt x="731" y="343"/>
                </a:lnTo>
                <a:lnTo>
                  <a:pt x="741" y="394"/>
                </a:lnTo>
                <a:lnTo>
                  <a:pt x="745" y="447"/>
                </a:lnTo>
                <a:lnTo>
                  <a:pt x="741" y="502"/>
                </a:lnTo>
                <a:lnTo>
                  <a:pt x="730" y="555"/>
                </a:lnTo>
                <a:lnTo>
                  <a:pt x="710" y="604"/>
                </a:lnTo>
                <a:lnTo>
                  <a:pt x="685" y="650"/>
                </a:lnTo>
                <a:lnTo>
                  <a:pt x="654" y="692"/>
                </a:lnTo>
                <a:lnTo>
                  <a:pt x="617" y="728"/>
                </a:lnTo>
                <a:lnTo>
                  <a:pt x="575" y="760"/>
                </a:lnTo>
                <a:lnTo>
                  <a:pt x="529" y="784"/>
                </a:lnTo>
                <a:lnTo>
                  <a:pt x="480" y="804"/>
                </a:lnTo>
                <a:lnTo>
                  <a:pt x="427" y="816"/>
                </a:lnTo>
                <a:lnTo>
                  <a:pt x="372" y="820"/>
                </a:lnTo>
                <a:lnTo>
                  <a:pt x="317" y="816"/>
                </a:lnTo>
                <a:lnTo>
                  <a:pt x="265" y="804"/>
                </a:lnTo>
                <a:lnTo>
                  <a:pt x="215" y="784"/>
                </a:lnTo>
                <a:lnTo>
                  <a:pt x="169" y="760"/>
                </a:lnTo>
                <a:lnTo>
                  <a:pt x="129" y="728"/>
                </a:lnTo>
                <a:lnTo>
                  <a:pt x="92" y="692"/>
                </a:lnTo>
                <a:lnTo>
                  <a:pt x="60" y="650"/>
                </a:lnTo>
                <a:lnTo>
                  <a:pt x="34" y="604"/>
                </a:lnTo>
                <a:lnTo>
                  <a:pt x="16" y="555"/>
                </a:lnTo>
                <a:lnTo>
                  <a:pt x="4" y="502"/>
                </a:lnTo>
                <a:lnTo>
                  <a:pt x="0" y="447"/>
                </a:lnTo>
                <a:lnTo>
                  <a:pt x="4" y="394"/>
                </a:lnTo>
                <a:lnTo>
                  <a:pt x="15" y="343"/>
                </a:lnTo>
                <a:lnTo>
                  <a:pt x="32" y="295"/>
                </a:lnTo>
                <a:lnTo>
                  <a:pt x="55" y="250"/>
                </a:lnTo>
                <a:lnTo>
                  <a:pt x="85" y="210"/>
                </a:lnTo>
                <a:lnTo>
                  <a:pt x="119" y="173"/>
                </a:lnTo>
                <a:lnTo>
                  <a:pt x="159" y="142"/>
                </a:lnTo>
                <a:lnTo>
                  <a:pt x="202" y="117"/>
                </a:lnTo>
                <a:lnTo>
                  <a:pt x="248" y="96"/>
                </a:lnTo>
                <a:lnTo>
                  <a:pt x="298" y="83"/>
                </a:lnTo>
                <a:close/>
                <a:moveTo>
                  <a:pt x="372" y="0"/>
                </a:moveTo>
                <a:lnTo>
                  <a:pt x="379" y="2"/>
                </a:lnTo>
                <a:lnTo>
                  <a:pt x="384" y="4"/>
                </a:lnTo>
                <a:lnTo>
                  <a:pt x="388" y="8"/>
                </a:lnTo>
                <a:lnTo>
                  <a:pt x="390" y="13"/>
                </a:lnTo>
                <a:lnTo>
                  <a:pt x="392" y="19"/>
                </a:lnTo>
                <a:lnTo>
                  <a:pt x="392" y="466"/>
                </a:lnTo>
                <a:lnTo>
                  <a:pt x="390" y="472"/>
                </a:lnTo>
                <a:lnTo>
                  <a:pt x="388" y="477"/>
                </a:lnTo>
                <a:lnTo>
                  <a:pt x="384" y="481"/>
                </a:lnTo>
                <a:lnTo>
                  <a:pt x="379" y="483"/>
                </a:lnTo>
                <a:lnTo>
                  <a:pt x="372" y="485"/>
                </a:lnTo>
                <a:lnTo>
                  <a:pt x="367" y="483"/>
                </a:lnTo>
                <a:lnTo>
                  <a:pt x="362" y="481"/>
                </a:lnTo>
                <a:lnTo>
                  <a:pt x="358" y="477"/>
                </a:lnTo>
                <a:lnTo>
                  <a:pt x="355" y="472"/>
                </a:lnTo>
                <a:lnTo>
                  <a:pt x="354" y="466"/>
                </a:lnTo>
                <a:lnTo>
                  <a:pt x="354" y="19"/>
                </a:lnTo>
                <a:lnTo>
                  <a:pt x="355" y="13"/>
                </a:lnTo>
                <a:lnTo>
                  <a:pt x="358" y="8"/>
                </a:lnTo>
                <a:lnTo>
                  <a:pt x="362" y="4"/>
                </a:lnTo>
                <a:lnTo>
                  <a:pt x="367" y="2"/>
                </a:lnTo>
                <a:lnTo>
                  <a:pt x="37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60" name="Freeform 5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099553" y="7917396"/>
            <a:ext cx="444098" cy="323325"/>
          </a:xfrm>
          <a:custGeom>
            <a:avLst/>
            <a:gdLst>
              <a:gd name="T0" fmla="*/ 745 w 820"/>
              <a:gd name="T1" fmla="*/ 0 h 597"/>
              <a:gd name="T2" fmla="*/ 782 w 820"/>
              <a:gd name="T3" fmla="*/ 0 h 597"/>
              <a:gd name="T4" fmla="*/ 796 w 820"/>
              <a:gd name="T5" fmla="*/ 4 h 597"/>
              <a:gd name="T6" fmla="*/ 808 w 820"/>
              <a:gd name="T7" fmla="*/ 12 h 597"/>
              <a:gd name="T8" fmla="*/ 816 w 820"/>
              <a:gd name="T9" fmla="*/ 24 h 597"/>
              <a:gd name="T10" fmla="*/ 820 w 820"/>
              <a:gd name="T11" fmla="*/ 38 h 597"/>
              <a:gd name="T12" fmla="*/ 820 w 820"/>
              <a:gd name="T13" fmla="*/ 559 h 597"/>
              <a:gd name="T14" fmla="*/ 816 w 820"/>
              <a:gd name="T15" fmla="*/ 574 h 597"/>
              <a:gd name="T16" fmla="*/ 808 w 820"/>
              <a:gd name="T17" fmla="*/ 585 h 597"/>
              <a:gd name="T18" fmla="*/ 796 w 820"/>
              <a:gd name="T19" fmla="*/ 593 h 597"/>
              <a:gd name="T20" fmla="*/ 782 w 820"/>
              <a:gd name="T21" fmla="*/ 597 h 597"/>
              <a:gd name="T22" fmla="*/ 745 w 820"/>
              <a:gd name="T23" fmla="*/ 597 h 597"/>
              <a:gd name="T24" fmla="*/ 745 w 820"/>
              <a:gd name="T25" fmla="*/ 0 h 597"/>
              <a:gd name="T26" fmla="*/ 671 w 820"/>
              <a:gd name="T27" fmla="*/ 0 h 597"/>
              <a:gd name="T28" fmla="*/ 707 w 820"/>
              <a:gd name="T29" fmla="*/ 0 h 597"/>
              <a:gd name="T30" fmla="*/ 707 w 820"/>
              <a:gd name="T31" fmla="*/ 597 h 597"/>
              <a:gd name="T32" fmla="*/ 671 w 820"/>
              <a:gd name="T33" fmla="*/ 597 h 597"/>
              <a:gd name="T34" fmla="*/ 671 w 820"/>
              <a:gd name="T35" fmla="*/ 0 h 597"/>
              <a:gd name="T36" fmla="*/ 540 w 820"/>
              <a:gd name="T37" fmla="*/ 0 h 597"/>
              <a:gd name="T38" fmla="*/ 633 w 820"/>
              <a:gd name="T39" fmla="*/ 0 h 597"/>
              <a:gd name="T40" fmla="*/ 633 w 820"/>
              <a:gd name="T41" fmla="*/ 597 h 597"/>
              <a:gd name="T42" fmla="*/ 540 w 820"/>
              <a:gd name="T43" fmla="*/ 597 h 597"/>
              <a:gd name="T44" fmla="*/ 540 w 820"/>
              <a:gd name="T45" fmla="*/ 0 h 597"/>
              <a:gd name="T46" fmla="*/ 465 w 820"/>
              <a:gd name="T47" fmla="*/ 0 h 597"/>
              <a:gd name="T48" fmla="*/ 503 w 820"/>
              <a:gd name="T49" fmla="*/ 0 h 597"/>
              <a:gd name="T50" fmla="*/ 503 w 820"/>
              <a:gd name="T51" fmla="*/ 597 h 597"/>
              <a:gd name="T52" fmla="*/ 465 w 820"/>
              <a:gd name="T53" fmla="*/ 597 h 597"/>
              <a:gd name="T54" fmla="*/ 465 w 820"/>
              <a:gd name="T55" fmla="*/ 0 h 597"/>
              <a:gd name="T56" fmla="*/ 390 w 820"/>
              <a:gd name="T57" fmla="*/ 0 h 597"/>
              <a:gd name="T58" fmla="*/ 428 w 820"/>
              <a:gd name="T59" fmla="*/ 0 h 597"/>
              <a:gd name="T60" fmla="*/ 428 w 820"/>
              <a:gd name="T61" fmla="*/ 597 h 597"/>
              <a:gd name="T62" fmla="*/ 390 w 820"/>
              <a:gd name="T63" fmla="*/ 597 h 597"/>
              <a:gd name="T64" fmla="*/ 390 w 820"/>
              <a:gd name="T65" fmla="*/ 0 h 597"/>
              <a:gd name="T66" fmla="*/ 261 w 820"/>
              <a:gd name="T67" fmla="*/ 0 h 597"/>
              <a:gd name="T68" fmla="*/ 354 w 820"/>
              <a:gd name="T69" fmla="*/ 0 h 597"/>
              <a:gd name="T70" fmla="*/ 354 w 820"/>
              <a:gd name="T71" fmla="*/ 597 h 597"/>
              <a:gd name="T72" fmla="*/ 261 w 820"/>
              <a:gd name="T73" fmla="*/ 597 h 597"/>
              <a:gd name="T74" fmla="*/ 261 w 820"/>
              <a:gd name="T75" fmla="*/ 0 h 597"/>
              <a:gd name="T76" fmla="*/ 186 w 820"/>
              <a:gd name="T77" fmla="*/ 0 h 597"/>
              <a:gd name="T78" fmla="*/ 223 w 820"/>
              <a:gd name="T79" fmla="*/ 0 h 597"/>
              <a:gd name="T80" fmla="*/ 223 w 820"/>
              <a:gd name="T81" fmla="*/ 597 h 597"/>
              <a:gd name="T82" fmla="*/ 186 w 820"/>
              <a:gd name="T83" fmla="*/ 597 h 597"/>
              <a:gd name="T84" fmla="*/ 186 w 820"/>
              <a:gd name="T85" fmla="*/ 0 h 597"/>
              <a:gd name="T86" fmla="*/ 73 w 820"/>
              <a:gd name="T87" fmla="*/ 0 h 597"/>
              <a:gd name="T88" fmla="*/ 148 w 820"/>
              <a:gd name="T89" fmla="*/ 0 h 597"/>
              <a:gd name="T90" fmla="*/ 148 w 820"/>
              <a:gd name="T91" fmla="*/ 597 h 597"/>
              <a:gd name="T92" fmla="*/ 73 w 820"/>
              <a:gd name="T93" fmla="*/ 597 h 597"/>
              <a:gd name="T94" fmla="*/ 73 w 820"/>
              <a:gd name="T95" fmla="*/ 0 h 597"/>
              <a:gd name="T96" fmla="*/ 37 w 820"/>
              <a:gd name="T97" fmla="*/ 0 h 597"/>
              <a:gd name="T98" fmla="*/ 37 w 820"/>
              <a:gd name="T99" fmla="*/ 597 h 597"/>
              <a:gd name="T100" fmla="*/ 22 w 820"/>
              <a:gd name="T101" fmla="*/ 593 h 597"/>
              <a:gd name="T102" fmla="*/ 11 w 820"/>
              <a:gd name="T103" fmla="*/ 585 h 597"/>
              <a:gd name="T104" fmla="*/ 3 w 820"/>
              <a:gd name="T105" fmla="*/ 574 h 597"/>
              <a:gd name="T106" fmla="*/ 0 w 820"/>
              <a:gd name="T107" fmla="*/ 559 h 597"/>
              <a:gd name="T108" fmla="*/ 0 w 820"/>
              <a:gd name="T109" fmla="*/ 38 h 597"/>
              <a:gd name="T110" fmla="*/ 3 w 820"/>
              <a:gd name="T111" fmla="*/ 24 h 597"/>
              <a:gd name="T112" fmla="*/ 11 w 820"/>
              <a:gd name="T113" fmla="*/ 12 h 597"/>
              <a:gd name="T114" fmla="*/ 22 w 820"/>
              <a:gd name="T115" fmla="*/ 4 h 597"/>
              <a:gd name="T116" fmla="*/ 37 w 820"/>
              <a:gd name="T117" fmla="*/ 0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20" h="597">
                <a:moveTo>
                  <a:pt x="745" y="0"/>
                </a:moveTo>
                <a:lnTo>
                  <a:pt x="782" y="0"/>
                </a:lnTo>
                <a:lnTo>
                  <a:pt x="796" y="4"/>
                </a:lnTo>
                <a:lnTo>
                  <a:pt x="808" y="12"/>
                </a:lnTo>
                <a:lnTo>
                  <a:pt x="816" y="24"/>
                </a:lnTo>
                <a:lnTo>
                  <a:pt x="820" y="38"/>
                </a:lnTo>
                <a:lnTo>
                  <a:pt x="820" y="559"/>
                </a:lnTo>
                <a:lnTo>
                  <a:pt x="816" y="574"/>
                </a:lnTo>
                <a:lnTo>
                  <a:pt x="808" y="585"/>
                </a:lnTo>
                <a:lnTo>
                  <a:pt x="796" y="593"/>
                </a:lnTo>
                <a:lnTo>
                  <a:pt x="782" y="597"/>
                </a:lnTo>
                <a:lnTo>
                  <a:pt x="745" y="597"/>
                </a:lnTo>
                <a:lnTo>
                  <a:pt x="745" y="0"/>
                </a:lnTo>
                <a:close/>
                <a:moveTo>
                  <a:pt x="671" y="0"/>
                </a:moveTo>
                <a:lnTo>
                  <a:pt x="707" y="0"/>
                </a:lnTo>
                <a:lnTo>
                  <a:pt x="707" y="597"/>
                </a:lnTo>
                <a:lnTo>
                  <a:pt x="671" y="597"/>
                </a:lnTo>
                <a:lnTo>
                  <a:pt x="671" y="0"/>
                </a:lnTo>
                <a:close/>
                <a:moveTo>
                  <a:pt x="540" y="0"/>
                </a:moveTo>
                <a:lnTo>
                  <a:pt x="633" y="0"/>
                </a:lnTo>
                <a:lnTo>
                  <a:pt x="633" y="597"/>
                </a:lnTo>
                <a:lnTo>
                  <a:pt x="540" y="597"/>
                </a:lnTo>
                <a:lnTo>
                  <a:pt x="540" y="0"/>
                </a:lnTo>
                <a:close/>
                <a:moveTo>
                  <a:pt x="465" y="0"/>
                </a:moveTo>
                <a:lnTo>
                  <a:pt x="503" y="0"/>
                </a:lnTo>
                <a:lnTo>
                  <a:pt x="503" y="597"/>
                </a:lnTo>
                <a:lnTo>
                  <a:pt x="465" y="597"/>
                </a:lnTo>
                <a:lnTo>
                  <a:pt x="465" y="0"/>
                </a:lnTo>
                <a:close/>
                <a:moveTo>
                  <a:pt x="390" y="0"/>
                </a:moveTo>
                <a:lnTo>
                  <a:pt x="428" y="0"/>
                </a:lnTo>
                <a:lnTo>
                  <a:pt x="428" y="597"/>
                </a:lnTo>
                <a:lnTo>
                  <a:pt x="390" y="597"/>
                </a:lnTo>
                <a:lnTo>
                  <a:pt x="390" y="0"/>
                </a:lnTo>
                <a:close/>
                <a:moveTo>
                  <a:pt x="261" y="0"/>
                </a:moveTo>
                <a:lnTo>
                  <a:pt x="354" y="0"/>
                </a:lnTo>
                <a:lnTo>
                  <a:pt x="354" y="597"/>
                </a:lnTo>
                <a:lnTo>
                  <a:pt x="261" y="597"/>
                </a:lnTo>
                <a:lnTo>
                  <a:pt x="261" y="0"/>
                </a:lnTo>
                <a:close/>
                <a:moveTo>
                  <a:pt x="186" y="0"/>
                </a:moveTo>
                <a:lnTo>
                  <a:pt x="223" y="0"/>
                </a:lnTo>
                <a:lnTo>
                  <a:pt x="223" y="597"/>
                </a:lnTo>
                <a:lnTo>
                  <a:pt x="186" y="597"/>
                </a:lnTo>
                <a:lnTo>
                  <a:pt x="186" y="0"/>
                </a:lnTo>
                <a:close/>
                <a:moveTo>
                  <a:pt x="73" y="0"/>
                </a:moveTo>
                <a:lnTo>
                  <a:pt x="148" y="0"/>
                </a:lnTo>
                <a:lnTo>
                  <a:pt x="148" y="597"/>
                </a:lnTo>
                <a:lnTo>
                  <a:pt x="73" y="597"/>
                </a:lnTo>
                <a:lnTo>
                  <a:pt x="73" y="0"/>
                </a:lnTo>
                <a:close/>
                <a:moveTo>
                  <a:pt x="37" y="0"/>
                </a:moveTo>
                <a:lnTo>
                  <a:pt x="37" y="597"/>
                </a:lnTo>
                <a:lnTo>
                  <a:pt x="22" y="593"/>
                </a:lnTo>
                <a:lnTo>
                  <a:pt x="11" y="585"/>
                </a:lnTo>
                <a:lnTo>
                  <a:pt x="3" y="574"/>
                </a:lnTo>
                <a:lnTo>
                  <a:pt x="0" y="559"/>
                </a:lnTo>
                <a:lnTo>
                  <a:pt x="0" y="38"/>
                </a:lnTo>
                <a:lnTo>
                  <a:pt x="3" y="24"/>
                </a:lnTo>
                <a:lnTo>
                  <a:pt x="11" y="12"/>
                </a:lnTo>
                <a:lnTo>
                  <a:pt x="22" y="4"/>
                </a:lnTo>
                <a:lnTo>
                  <a:pt x="3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61" name="Freeform 5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961123" y="7857281"/>
            <a:ext cx="444098" cy="443556"/>
          </a:xfrm>
          <a:custGeom>
            <a:avLst/>
            <a:gdLst>
              <a:gd name="T0" fmla="*/ 73 w 820"/>
              <a:gd name="T1" fmla="*/ 592 h 819"/>
              <a:gd name="T2" fmla="*/ 610 w 820"/>
              <a:gd name="T3" fmla="*/ 562 h 819"/>
              <a:gd name="T4" fmla="*/ 465 w 820"/>
              <a:gd name="T5" fmla="*/ 374 h 819"/>
              <a:gd name="T6" fmla="*/ 482 w 820"/>
              <a:gd name="T7" fmla="*/ 473 h 819"/>
              <a:gd name="T8" fmla="*/ 223 w 820"/>
              <a:gd name="T9" fmla="*/ 348 h 819"/>
              <a:gd name="T10" fmla="*/ 188 w 820"/>
              <a:gd name="T11" fmla="*/ 475 h 819"/>
              <a:gd name="T12" fmla="*/ 207 w 820"/>
              <a:gd name="T13" fmla="*/ 370 h 819"/>
              <a:gd name="T14" fmla="*/ 428 w 820"/>
              <a:gd name="T15" fmla="*/ 331 h 819"/>
              <a:gd name="T16" fmla="*/ 390 w 820"/>
              <a:gd name="T17" fmla="*/ 309 h 819"/>
              <a:gd name="T18" fmla="*/ 353 w 820"/>
              <a:gd name="T19" fmla="*/ 594 h 819"/>
              <a:gd name="T20" fmla="*/ 283 w 820"/>
              <a:gd name="T21" fmla="*/ 586 h 819"/>
              <a:gd name="T22" fmla="*/ 308 w 820"/>
              <a:gd name="T23" fmla="*/ 301 h 819"/>
              <a:gd name="T24" fmla="*/ 257 w 820"/>
              <a:gd name="T25" fmla="*/ 238 h 819"/>
              <a:gd name="T26" fmla="*/ 141 w 820"/>
              <a:gd name="T27" fmla="*/ 334 h 819"/>
              <a:gd name="T28" fmla="*/ 115 w 820"/>
              <a:gd name="T29" fmla="*/ 487 h 819"/>
              <a:gd name="T30" fmla="*/ 191 w 820"/>
              <a:gd name="T31" fmla="*/ 618 h 819"/>
              <a:gd name="T32" fmla="*/ 335 w 820"/>
              <a:gd name="T33" fmla="*/ 670 h 819"/>
              <a:gd name="T34" fmla="*/ 479 w 820"/>
              <a:gd name="T35" fmla="*/ 618 h 819"/>
              <a:gd name="T36" fmla="*/ 555 w 820"/>
              <a:gd name="T37" fmla="*/ 487 h 819"/>
              <a:gd name="T38" fmla="*/ 528 w 820"/>
              <a:gd name="T39" fmla="*/ 334 h 819"/>
              <a:gd name="T40" fmla="*/ 412 w 820"/>
              <a:gd name="T41" fmla="*/ 238 h 819"/>
              <a:gd name="T42" fmla="*/ 377 w 820"/>
              <a:gd name="T43" fmla="*/ 190 h 819"/>
              <a:gd name="T44" fmla="*/ 518 w 820"/>
              <a:gd name="T45" fmla="*/ 263 h 819"/>
              <a:gd name="T46" fmla="*/ 592 w 820"/>
              <a:gd name="T47" fmla="*/ 404 h 819"/>
              <a:gd name="T48" fmla="*/ 571 w 820"/>
              <a:gd name="T49" fmla="*/ 556 h 819"/>
              <a:gd name="T50" fmla="*/ 704 w 820"/>
              <a:gd name="T51" fmla="*/ 792 h 819"/>
              <a:gd name="T52" fmla="*/ 703 w 820"/>
              <a:gd name="T53" fmla="*/ 812 h 819"/>
              <a:gd name="T54" fmla="*/ 683 w 820"/>
              <a:gd name="T55" fmla="*/ 819 h 819"/>
              <a:gd name="T56" fmla="*/ 477 w 820"/>
              <a:gd name="T57" fmla="*/ 666 h 819"/>
              <a:gd name="T58" fmla="*/ 335 w 820"/>
              <a:gd name="T59" fmla="*/ 708 h 819"/>
              <a:gd name="T60" fmla="*/ 181 w 820"/>
              <a:gd name="T61" fmla="*/ 657 h 819"/>
              <a:gd name="T62" fmla="*/ 88 w 820"/>
              <a:gd name="T63" fmla="*/ 529 h 819"/>
              <a:gd name="T64" fmla="*/ 88 w 820"/>
              <a:gd name="T65" fmla="*/ 365 h 819"/>
              <a:gd name="T66" fmla="*/ 181 w 820"/>
              <a:gd name="T67" fmla="*/ 237 h 819"/>
              <a:gd name="T68" fmla="*/ 335 w 820"/>
              <a:gd name="T69" fmla="*/ 186 h 819"/>
              <a:gd name="T70" fmla="*/ 808 w 820"/>
              <a:gd name="T71" fmla="*/ 10 h 819"/>
              <a:gd name="T72" fmla="*/ 816 w 820"/>
              <a:gd name="T73" fmla="*/ 573 h 819"/>
              <a:gd name="T74" fmla="*/ 745 w 820"/>
              <a:gd name="T75" fmla="*/ 596 h 819"/>
              <a:gd name="T76" fmla="*/ 707 w 820"/>
              <a:gd name="T77" fmla="*/ 596 h 819"/>
              <a:gd name="T78" fmla="*/ 632 w 820"/>
              <a:gd name="T79" fmla="*/ 0 h 819"/>
              <a:gd name="T80" fmla="*/ 608 w 820"/>
              <a:gd name="T81" fmla="*/ 327 h 819"/>
              <a:gd name="T82" fmla="*/ 539 w 820"/>
              <a:gd name="T83" fmla="*/ 0 h 819"/>
              <a:gd name="T84" fmla="*/ 484 w 820"/>
              <a:gd name="T85" fmla="*/ 190 h 819"/>
              <a:gd name="T86" fmla="*/ 428 w 820"/>
              <a:gd name="T87" fmla="*/ 0 h 819"/>
              <a:gd name="T88" fmla="*/ 261 w 820"/>
              <a:gd name="T89" fmla="*/ 0 h 819"/>
              <a:gd name="T90" fmla="*/ 335 w 820"/>
              <a:gd name="T91" fmla="*/ 149 h 819"/>
              <a:gd name="T92" fmla="*/ 186 w 820"/>
              <a:gd name="T93" fmla="*/ 0 h 819"/>
              <a:gd name="T94" fmla="*/ 186 w 820"/>
              <a:gd name="T95" fmla="*/ 0 h 819"/>
              <a:gd name="T96" fmla="*/ 120 w 820"/>
              <a:gd name="T97" fmla="*/ 241 h 819"/>
              <a:gd name="T98" fmla="*/ 37 w 820"/>
              <a:gd name="T99" fmla="*/ 0 h 819"/>
              <a:gd name="T100" fmla="*/ 3 w 820"/>
              <a:gd name="T101" fmla="*/ 573 h 819"/>
              <a:gd name="T102" fmla="*/ 10 w 820"/>
              <a:gd name="T103" fmla="*/ 10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0" h="819">
                <a:moveTo>
                  <a:pt x="73" y="592"/>
                </a:moveTo>
                <a:lnTo>
                  <a:pt x="77" y="596"/>
                </a:lnTo>
                <a:lnTo>
                  <a:pt x="73" y="596"/>
                </a:lnTo>
                <a:lnTo>
                  <a:pt x="73" y="592"/>
                </a:lnTo>
                <a:close/>
                <a:moveTo>
                  <a:pt x="632" y="448"/>
                </a:moveTo>
                <a:lnTo>
                  <a:pt x="632" y="596"/>
                </a:lnTo>
                <a:lnTo>
                  <a:pt x="593" y="596"/>
                </a:lnTo>
                <a:lnTo>
                  <a:pt x="610" y="562"/>
                </a:lnTo>
                <a:lnTo>
                  <a:pt x="622" y="525"/>
                </a:lnTo>
                <a:lnTo>
                  <a:pt x="630" y="487"/>
                </a:lnTo>
                <a:lnTo>
                  <a:pt x="632" y="448"/>
                </a:lnTo>
                <a:close/>
                <a:moveTo>
                  <a:pt x="465" y="374"/>
                </a:moveTo>
                <a:lnTo>
                  <a:pt x="475" y="398"/>
                </a:lnTo>
                <a:lnTo>
                  <a:pt x="482" y="421"/>
                </a:lnTo>
                <a:lnTo>
                  <a:pt x="483" y="448"/>
                </a:lnTo>
                <a:lnTo>
                  <a:pt x="482" y="473"/>
                </a:lnTo>
                <a:lnTo>
                  <a:pt x="475" y="497"/>
                </a:lnTo>
                <a:lnTo>
                  <a:pt x="465" y="520"/>
                </a:lnTo>
                <a:lnTo>
                  <a:pt x="465" y="374"/>
                </a:lnTo>
                <a:close/>
                <a:moveTo>
                  <a:pt x="223" y="348"/>
                </a:moveTo>
                <a:lnTo>
                  <a:pt x="223" y="546"/>
                </a:lnTo>
                <a:lnTo>
                  <a:pt x="207" y="525"/>
                </a:lnTo>
                <a:lnTo>
                  <a:pt x="195" y="500"/>
                </a:lnTo>
                <a:lnTo>
                  <a:pt x="188" y="475"/>
                </a:lnTo>
                <a:lnTo>
                  <a:pt x="186" y="448"/>
                </a:lnTo>
                <a:lnTo>
                  <a:pt x="188" y="419"/>
                </a:lnTo>
                <a:lnTo>
                  <a:pt x="195" y="394"/>
                </a:lnTo>
                <a:lnTo>
                  <a:pt x="207" y="370"/>
                </a:lnTo>
                <a:lnTo>
                  <a:pt x="223" y="348"/>
                </a:lnTo>
                <a:close/>
                <a:moveTo>
                  <a:pt x="390" y="309"/>
                </a:moveTo>
                <a:lnTo>
                  <a:pt x="410" y="318"/>
                </a:lnTo>
                <a:lnTo>
                  <a:pt x="428" y="331"/>
                </a:lnTo>
                <a:lnTo>
                  <a:pt x="428" y="563"/>
                </a:lnTo>
                <a:lnTo>
                  <a:pt x="410" y="576"/>
                </a:lnTo>
                <a:lnTo>
                  <a:pt x="390" y="585"/>
                </a:lnTo>
                <a:lnTo>
                  <a:pt x="390" y="309"/>
                </a:lnTo>
                <a:close/>
                <a:moveTo>
                  <a:pt x="335" y="298"/>
                </a:moveTo>
                <a:lnTo>
                  <a:pt x="344" y="298"/>
                </a:lnTo>
                <a:lnTo>
                  <a:pt x="353" y="300"/>
                </a:lnTo>
                <a:lnTo>
                  <a:pt x="353" y="594"/>
                </a:lnTo>
                <a:lnTo>
                  <a:pt x="344" y="596"/>
                </a:lnTo>
                <a:lnTo>
                  <a:pt x="335" y="596"/>
                </a:lnTo>
                <a:lnTo>
                  <a:pt x="308" y="594"/>
                </a:lnTo>
                <a:lnTo>
                  <a:pt x="283" y="586"/>
                </a:lnTo>
                <a:lnTo>
                  <a:pt x="261" y="576"/>
                </a:lnTo>
                <a:lnTo>
                  <a:pt x="261" y="318"/>
                </a:lnTo>
                <a:lnTo>
                  <a:pt x="283" y="308"/>
                </a:lnTo>
                <a:lnTo>
                  <a:pt x="308" y="301"/>
                </a:lnTo>
                <a:lnTo>
                  <a:pt x="335" y="298"/>
                </a:lnTo>
                <a:close/>
                <a:moveTo>
                  <a:pt x="335" y="224"/>
                </a:moveTo>
                <a:lnTo>
                  <a:pt x="295" y="228"/>
                </a:lnTo>
                <a:lnTo>
                  <a:pt x="257" y="238"/>
                </a:lnTo>
                <a:lnTo>
                  <a:pt x="221" y="254"/>
                </a:lnTo>
                <a:lnTo>
                  <a:pt x="191" y="276"/>
                </a:lnTo>
                <a:lnTo>
                  <a:pt x="164" y="304"/>
                </a:lnTo>
                <a:lnTo>
                  <a:pt x="141" y="334"/>
                </a:lnTo>
                <a:lnTo>
                  <a:pt x="126" y="369"/>
                </a:lnTo>
                <a:lnTo>
                  <a:pt x="115" y="407"/>
                </a:lnTo>
                <a:lnTo>
                  <a:pt x="111" y="448"/>
                </a:lnTo>
                <a:lnTo>
                  <a:pt x="115" y="487"/>
                </a:lnTo>
                <a:lnTo>
                  <a:pt x="126" y="525"/>
                </a:lnTo>
                <a:lnTo>
                  <a:pt x="141" y="560"/>
                </a:lnTo>
                <a:lnTo>
                  <a:pt x="164" y="592"/>
                </a:lnTo>
                <a:lnTo>
                  <a:pt x="191" y="618"/>
                </a:lnTo>
                <a:lnTo>
                  <a:pt x="221" y="640"/>
                </a:lnTo>
                <a:lnTo>
                  <a:pt x="257" y="657"/>
                </a:lnTo>
                <a:lnTo>
                  <a:pt x="295" y="668"/>
                </a:lnTo>
                <a:lnTo>
                  <a:pt x="335" y="670"/>
                </a:lnTo>
                <a:lnTo>
                  <a:pt x="374" y="668"/>
                </a:lnTo>
                <a:lnTo>
                  <a:pt x="412" y="657"/>
                </a:lnTo>
                <a:lnTo>
                  <a:pt x="448" y="640"/>
                </a:lnTo>
                <a:lnTo>
                  <a:pt x="479" y="618"/>
                </a:lnTo>
                <a:lnTo>
                  <a:pt x="505" y="592"/>
                </a:lnTo>
                <a:lnTo>
                  <a:pt x="528" y="560"/>
                </a:lnTo>
                <a:lnTo>
                  <a:pt x="545" y="525"/>
                </a:lnTo>
                <a:lnTo>
                  <a:pt x="555" y="487"/>
                </a:lnTo>
                <a:lnTo>
                  <a:pt x="558" y="448"/>
                </a:lnTo>
                <a:lnTo>
                  <a:pt x="555" y="407"/>
                </a:lnTo>
                <a:lnTo>
                  <a:pt x="545" y="369"/>
                </a:lnTo>
                <a:lnTo>
                  <a:pt x="528" y="334"/>
                </a:lnTo>
                <a:lnTo>
                  <a:pt x="505" y="304"/>
                </a:lnTo>
                <a:lnTo>
                  <a:pt x="479" y="276"/>
                </a:lnTo>
                <a:lnTo>
                  <a:pt x="448" y="254"/>
                </a:lnTo>
                <a:lnTo>
                  <a:pt x="412" y="238"/>
                </a:lnTo>
                <a:lnTo>
                  <a:pt x="374" y="228"/>
                </a:lnTo>
                <a:lnTo>
                  <a:pt x="335" y="224"/>
                </a:lnTo>
                <a:close/>
                <a:moveTo>
                  <a:pt x="335" y="186"/>
                </a:moveTo>
                <a:lnTo>
                  <a:pt x="377" y="190"/>
                </a:lnTo>
                <a:lnTo>
                  <a:pt x="418" y="200"/>
                </a:lnTo>
                <a:lnTo>
                  <a:pt x="454" y="216"/>
                </a:lnTo>
                <a:lnTo>
                  <a:pt x="488" y="237"/>
                </a:lnTo>
                <a:lnTo>
                  <a:pt x="518" y="263"/>
                </a:lnTo>
                <a:lnTo>
                  <a:pt x="545" y="293"/>
                </a:lnTo>
                <a:lnTo>
                  <a:pt x="567" y="327"/>
                </a:lnTo>
                <a:lnTo>
                  <a:pt x="583" y="365"/>
                </a:lnTo>
                <a:lnTo>
                  <a:pt x="592" y="404"/>
                </a:lnTo>
                <a:lnTo>
                  <a:pt x="596" y="448"/>
                </a:lnTo>
                <a:lnTo>
                  <a:pt x="593" y="486"/>
                </a:lnTo>
                <a:lnTo>
                  <a:pt x="584" y="522"/>
                </a:lnTo>
                <a:lnTo>
                  <a:pt x="571" y="556"/>
                </a:lnTo>
                <a:lnTo>
                  <a:pt x="554" y="589"/>
                </a:lnTo>
                <a:lnTo>
                  <a:pt x="532" y="618"/>
                </a:lnTo>
                <a:lnTo>
                  <a:pt x="702" y="788"/>
                </a:lnTo>
                <a:lnTo>
                  <a:pt x="704" y="792"/>
                </a:lnTo>
                <a:lnTo>
                  <a:pt x="707" y="796"/>
                </a:lnTo>
                <a:lnTo>
                  <a:pt x="707" y="801"/>
                </a:lnTo>
                <a:lnTo>
                  <a:pt x="706" y="806"/>
                </a:lnTo>
                <a:lnTo>
                  <a:pt x="703" y="812"/>
                </a:lnTo>
                <a:lnTo>
                  <a:pt x="699" y="815"/>
                </a:lnTo>
                <a:lnTo>
                  <a:pt x="694" y="818"/>
                </a:lnTo>
                <a:lnTo>
                  <a:pt x="689" y="819"/>
                </a:lnTo>
                <a:lnTo>
                  <a:pt x="683" y="819"/>
                </a:lnTo>
                <a:lnTo>
                  <a:pt x="680" y="817"/>
                </a:lnTo>
                <a:lnTo>
                  <a:pt x="676" y="814"/>
                </a:lnTo>
                <a:lnTo>
                  <a:pt x="505" y="644"/>
                </a:lnTo>
                <a:lnTo>
                  <a:pt x="477" y="666"/>
                </a:lnTo>
                <a:lnTo>
                  <a:pt x="444" y="683"/>
                </a:lnTo>
                <a:lnTo>
                  <a:pt x="410" y="696"/>
                </a:lnTo>
                <a:lnTo>
                  <a:pt x="373" y="706"/>
                </a:lnTo>
                <a:lnTo>
                  <a:pt x="335" y="708"/>
                </a:lnTo>
                <a:lnTo>
                  <a:pt x="292" y="704"/>
                </a:lnTo>
                <a:lnTo>
                  <a:pt x="253" y="695"/>
                </a:lnTo>
                <a:lnTo>
                  <a:pt x="215" y="678"/>
                </a:lnTo>
                <a:lnTo>
                  <a:pt x="181" y="657"/>
                </a:lnTo>
                <a:lnTo>
                  <a:pt x="151" y="631"/>
                </a:lnTo>
                <a:lnTo>
                  <a:pt x="124" y="601"/>
                </a:lnTo>
                <a:lnTo>
                  <a:pt x="103" y="567"/>
                </a:lnTo>
                <a:lnTo>
                  <a:pt x="88" y="529"/>
                </a:lnTo>
                <a:lnTo>
                  <a:pt x="77" y="490"/>
                </a:lnTo>
                <a:lnTo>
                  <a:pt x="73" y="448"/>
                </a:lnTo>
                <a:lnTo>
                  <a:pt x="77" y="404"/>
                </a:lnTo>
                <a:lnTo>
                  <a:pt x="88" y="365"/>
                </a:lnTo>
                <a:lnTo>
                  <a:pt x="103" y="327"/>
                </a:lnTo>
                <a:lnTo>
                  <a:pt x="124" y="293"/>
                </a:lnTo>
                <a:lnTo>
                  <a:pt x="151" y="263"/>
                </a:lnTo>
                <a:lnTo>
                  <a:pt x="181" y="237"/>
                </a:lnTo>
                <a:lnTo>
                  <a:pt x="215" y="216"/>
                </a:lnTo>
                <a:lnTo>
                  <a:pt x="253" y="200"/>
                </a:lnTo>
                <a:lnTo>
                  <a:pt x="292" y="190"/>
                </a:lnTo>
                <a:lnTo>
                  <a:pt x="335" y="186"/>
                </a:lnTo>
                <a:close/>
                <a:moveTo>
                  <a:pt x="745" y="0"/>
                </a:moveTo>
                <a:lnTo>
                  <a:pt x="782" y="0"/>
                </a:lnTo>
                <a:lnTo>
                  <a:pt x="796" y="3"/>
                </a:lnTo>
                <a:lnTo>
                  <a:pt x="808" y="10"/>
                </a:lnTo>
                <a:lnTo>
                  <a:pt x="816" y="22"/>
                </a:lnTo>
                <a:lnTo>
                  <a:pt x="820" y="38"/>
                </a:lnTo>
                <a:lnTo>
                  <a:pt x="820" y="559"/>
                </a:lnTo>
                <a:lnTo>
                  <a:pt x="816" y="573"/>
                </a:lnTo>
                <a:lnTo>
                  <a:pt x="808" y="585"/>
                </a:lnTo>
                <a:lnTo>
                  <a:pt x="796" y="593"/>
                </a:lnTo>
                <a:lnTo>
                  <a:pt x="782" y="596"/>
                </a:lnTo>
                <a:lnTo>
                  <a:pt x="745" y="596"/>
                </a:lnTo>
                <a:lnTo>
                  <a:pt x="745" y="0"/>
                </a:lnTo>
                <a:close/>
                <a:moveTo>
                  <a:pt x="670" y="0"/>
                </a:moveTo>
                <a:lnTo>
                  <a:pt x="707" y="0"/>
                </a:lnTo>
                <a:lnTo>
                  <a:pt x="707" y="596"/>
                </a:lnTo>
                <a:lnTo>
                  <a:pt x="670" y="596"/>
                </a:lnTo>
                <a:lnTo>
                  <a:pt x="670" y="0"/>
                </a:lnTo>
                <a:close/>
                <a:moveTo>
                  <a:pt x="539" y="0"/>
                </a:moveTo>
                <a:lnTo>
                  <a:pt x="632" y="0"/>
                </a:lnTo>
                <a:lnTo>
                  <a:pt x="632" y="448"/>
                </a:lnTo>
                <a:lnTo>
                  <a:pt x="630" y="406"/>
                </a:lnTo>
                <a:lnTo>
                  <a:pt x="622" y="365"/>
                </a:lnTo>
                <a:lnTo>
                  <a:pt x="608" y="327"/>
                </a:lnTo>
                <a:lnTo>
                  <a:pt x="589" y="292"/>
                </a:lnTo>
                <a:lnTo>
                  <a:pt x="567" y="260"/>
                </a:lnTo>
                <a:lnTo>
                  <a:pt x="539" y="232"/>
                </a:lnTo>
                <a:lnTo>
                  <a:pt x="539" y="0"/>
                </a:lnTo>
                <a:close/>
                <a:moveTo>
                  <a:pt x="465" y="0"/>
                </a:moveTo>
                <a:lnTo>
                  <a:pt x="503" y="0"/>
                </a:lnTo>
                <a:lnTo>
                  <a:pt x="503" y="200"/>
                </a:lnTo>
                <a:lnTo>
                  <a:pt x="484" y="190"/>
                </a:lnTo>
                <a:lnTo>
                  <a:pt x="465" y="179"/>
                </a:lnTo>
                <a:lnTo>
                  <a:pt x="465" y="0"/>
                </a:lnTo>
                <a:close/>
                <a:moveTo>
                  <a:pt x="390" y="0"/>
                </a:moveTo>
                <a:lnTo>
                  <a:pt x="428" y="0"/>
                </a:lnTo>
                <a:lnTo>
                  <a:pt x="428" y="164"/>
                </a:lnTo>
                <a:lnTo>
                  <a:pt x="390" y="154"/>
                </a:lnTo>
                <a:lnTo>
                  <a:pt x="390" y="0"/>
                </a:lnTo>
                <a:close/>
                <a:moveTo>
                  <a:pt x="261" y="0"/>
                </a:moveTo>
                <a:lnTo>
                  <a:pt x="353" y="0"/>
                </a:lnTo>
                <a:lnTo>
                  <a:pt x="353" y="150"/>
                </a:lnTo>
                <a:lnTo>
                  <a:pt x="344" y="149"/>
                </a:lnTo>
                <a:lnTo>
                  <a:pt x="335" y="149"/>
                </a:lnTo>
                <a:lnTo>
                  <a:pt x="297" y="152"/>
                </a:lnTo>
                <a:lnTo>
                  <a:pt x="261" y="158"/>
                </a:lnTo>
                <a:lnTo>
                  <a:pt x="261" y="0"/>
                </a:lnTo>
                <a:close/>
                <a:moveTo>
                  <a:pt x="186" y="0"/>
                </a:moveTo>
                <a:lnTo>
                  <a:pt x="223" y="0"/>
                </a:lnTo>
                <a:lnTo>
                  <a:pt x="223" y="171"/>
                </a:lnTo>
                <a:lnTo>
                  <a:pt x="186" y="190"/>
                </a:lnTo>
                <a:lnTo>
                  <a:pt x="186" y="0"/>
                </a:lnTo>
                <a:close/>
                <a:moveTo>
                  <a:pt x="73" y="0"/>
                </a:moveTo>
                <a:lnTo>
                  <a:pt x="148" y="0"/>
                </a:lnTo>
                <a:lnTo>
                  <a:pt x="148" y="215"/>
                </a:lnTo>
                <a:lnTo>
                  <a:pt x="120" y="241"/>
                </a:lnTo>
                <a:lnTo>
                  <a:pt x="96" y="270"/>
                </a:lnTo>
                <a:lnTo>
                  <a:pt x="73" y="302"/>
                </a:lnTo>
                <a:lnTo>
                  <a:pt x="73" y="0"/>
                </a:lnTo>
                <a:close/>
                <a:moveTo>
                  <a:pt x="37" y="0"/>
                </a:moveTo>
                <a:lnTo>
                  <a:pt x="37" y="596"/>
                </a:lnTo>
                <a:lnTo>
                  <a:pt x="22" y="593"/>
                </a:lnTo>
                <a:lnTo>
                  <a:pt x="10" y="585"/>
                </a:lnTo>
                <a:lnTo>
                  <a:pt x="3" y="573"/>
                </a:lnTo>
                <a:lnTo>
                  <a:pt x="0" y="559"/>
                </a:lnTo>
                <a:lnTo>
                  <a:pt x="0" y="38"/>
                </a:lnTo>
                <a:lnTo>
                  <a:pt x="3" y="22"/>
                </a:lnTo>
                <a:lnTo>
                  <a:pt x="10" y="10"/>
                </a:lnTo>
                <a:lnTo>
                  <a:pt x="22" y="3"/>
                </a:lnTo>
                <a:lnTo>
                  <a:pt x="3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62" name="Freeform 5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822692" y="7917396"/>
            <a:ext cx="443556" cy="323325"/>
          </a:xfrm>
          <a:custGeom>
            <a:avLst/>
            <a:gdLst>
              <a:gd name="T0" fmla="*/ 781 w 819"/>
              <a:gd name="T1" fmla="*/ 559 h 597"/>
              <a:gd name="T2" fmla="*/ 759 w 819"/>
              <a:gd name="T3" fmla="*/ 593 h 597"/>
              <a:gd name="T4" fmla="*/ 707 w 819"/>
              <a:gd name="T5" fmla="*/ 485 h 597"/>
              <a:gd name="T6" fmla="*/ 670 w 819"/>
              <a:gd name="T7" fmla="*/ 597 h 597"/>
              <a:gd name="T8" fmla="*/ 558 w 819"/>
              <a:gd name="T9" fmla="*/ 485 h 597"/>
              <a:gd name="T10" fmla="*/ 558 w 819"/>
              <a:gd name="T11" fmla="*/ 597 h 597"/>
              <a:gd name="T12" fmla="*/ 521 w 819"/>
              <a:gd name="T13" fmla="*/ 485 h 597"/>
              <a:gd name="T14" fmla="*/ 483 w 819"/>
              <a:gd name="T15" fmla="*/ 485 h 597"/>
              <a:gd name="T16" fmla="*/ 446 w 819"/>
              <a:gd name="T17" fmla="*/ 597 h 597"/>
              <a:gd name="T18" fmla="*/ 297 w 819"/>
              <a:gd name="T19" fmla="*/ 485 h 597"/>
              <a:gd name="T20" fmla="*/ 297 w 819"/>
              <a:gd name="T21" fmla="*/ 597 h 597"/>
              <a:gd name="T22" fmla="*/ 260 w 819"/>
              <a:gd name="T23" fmla="*/ 485 h 597"/>
              <a:gd name="T24" fmla="*/ 186 w 819"/>
              <a:gd name="T25" fmla="*/ 485 h 597"/>
              <a:gd name="T26" fmla="*/ 148 w 819"/>
              <a:gd name="T27" fmla="*/ 597 h 597"/>
              <a:gd name="T28" fmla="*/ 36 w 819"/>
              <a:gd name="T29" fmla="*/ 485 h 597"/>
              <a:gd name="T30" fmla="*/ 59 w 819"/>
              <a:gd name="T31" fmla="*/ 593 h 597"/>
              <a:gd name="T32" fmla="*/ 36 w 819"/>
              <a:gd name="T33" fmla="*/ 559 h 597"/>
              <a:gd name="T34" fmla="*/ 36 w 819"/>
              <a:gd name="T35" fmla="*/ 410 h 597"/>
              <a:gd name="T36" fmla="*/ 36 w 819"/>
              <a:gd name="T37" fmla="*/ 373 h 597"/>
              <a:gd name="T38" fmla="*/ 796 w 819"/>
              <a:gd name="T39" fmla="*/ 339 h 597"/>
              <a:gd name="T40" fmla="*/ 819 w 819"/>
              <a:gd name="T41" fmla="*/ 373 h 597"/>
              <a:gd name="T42" fmla="*/ 808 w 819"/>
              <a:gd name="T43" fmla="*/ 437 h 597"/>
              <a:gd name="T44" fmla="*/ 36 w 819"/>
              <a:gd name="T45" fmla="*/ 448 h 597"/>
              <a:gd name="T46" fmla="*/ 2 w 819"/>
              <a:gd name="T47" fmla="*/ 426 h 597"/>
              <a:gd name="T48" fmla="*/ 2 w 819"/>
              <a:gd name="T49" fmla="*/ 359 h 597"/>
              <a:gd name="T50" fmla="*/ 36 w 819"/>
              <a:gd name="T51" fmla="*/ 337 h 597"/>
              <a:gd name="T52" fmla="*/ 759 w 819"/>
              <a:gd name="T53" fmla="*/ 4 h 597"/>
              <a:gd name="T54" fmla="*/ 781 w 819"/>
              <a:gd name="T55" fmla="*/ 38 h 597"/>
              <a:gd name="T56" fmla="*/ 707 w 819"/>
              <a:gd name="T57" fmla="*/ 0 h 597"/>
              <a:gd name="T58" fmla="*/ 670 w 819"/>
              <a:gd name="T59" fmla="*/ 299 h 597"/>
              <a:gd name="T60" fmla="*/ 558 w 819"/>
              <a:gd name="T61" fmla="*/ 0 h 597"/>
              <a:gd name="T62" fmla="*/ 558 w 819"/>
              <a:gd name="T63" fmla="*/ 299 h 597"/>
              <a:gd name="T64" fmla="*/ 521 w 819"/>
              <a:gd name="T65" fmla="*/ 0 h 597"/>
              <a:gd name="T66" fmla="*/ 483 w 819"/>
              <a:gd name="T67" fmla="*/ 0 h 597"/>
              <a:gd name="T68" fmla="*/ 446 w 819"/>
              <a:gd name="T69" fmla="*/ 299 h 597"/>
              <a:gd name="T70" fmla="*/ 297 w 819"/>
              <a:gd name="T71" fmla="*/ 0 h 597"/>
              <a:gd name="T72" fmla="*/ 297 w 819"/>
              <a:gd name="T73" fmla="*/ 299 h 597"/>
              <a:gd name="T74" fmla="*/ 260 w 819"/>
              <a:gd name="T75" fmla="*/ 0 h 597"/>
              <a:gd name="T76" fmla="*/ 186 w 819"/>
              <a:gd name="T77" fmla="*/ 0 h 597"/>
              <a:gd name="T78" fmla="*/ 148 w 819"/>
              <a:gd name="T79" fmla="*/ 299 h 597"/>
              <a:gd name="T80" fmla="*/ 73 w 819"/>
              <a:gd name="T81" fmla="*/ 0 h 597"/>
              <a:gd name="T82" fmla="*/ 36 w 819"/>
              <a:gd name="T83" fmla="*/ 38 h 597"/>
              <a:gd name="T84" fmla="*/ 59 w 819"/>
              <a:gd name="T85" fmla="*/ 4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9" h="597">
                <a:moveTo>
                  <a:pt x="707" y="485"/>
                </a:moveTo>
                <a:lnTo>
                  <a:pt x="781" y="485"/>
                </a:lnTo>
                <a:lnTo>
                  <a:pt x="781" y="559"/>
                </a:lnTo>
                <a:lnTo>
                  <a:pt x="779" y="574"/>
                </a:lnTo>
                <a:lnTo>
                  <a:pt x="771" y="585"/>
                </a:lnTo>
                <a:lnTo>
                  <a:pt x="759" y="593"/>
                </a:lnTo>
                <a:lnTo>
                  <a:pt x="745" y="597"/>
                </a:lnTo>
                <a:lnTo>
                  <a:pt x="707" y="597"/>
                </a:lnTo>
                <a:lnTo>
                  <a:pt x="707" y="485"/>
                </a:lnTo>
                <a:close/>
                <a:moveTo>
                  <a:pt x="632" y="485"/>
                </a:moveTo>
                <a:lnTo>
                  <a:pt x="670" y="485"/>
                </a:lnTo>
                <a:lnTo>
                  <a:pt x="670" y="597"/>
                </a:lnTo>
                <a:lnTo>
                  <a:pt x="632" y="597"/>
                </a:lnTo>
                <a:lnTo>
                  <a:pt x="632" y="485"/>
                </a:lnTo>
                <a:close/>
                <a:moveTo>
                  <a:pt x="558" y="485"/>
                </a:moveTo>
                <a:lnTo>
                  <a:pt x="596" y="485"/>
                </a:lnTo>
                <a:lnTo>
                  <a:pt x="596" y="597"/>
                </a:lnTo>
                <a:lnTo>
                  <a:pt x="558" y="597"/>
                </a:lnTo>
                <a:lnTo>
                  <a:pt x="558" y="485"/>
                </a:lnTo>
                <a:close/>
                <a:moveTo>
                  <a:pt x="483" y="485"/>
                </a:moveTo>
                <a:lnTo>
                  <a:pt x="521" y="485"/>
                </a:lnTo>
                <a:lnTo>
                  <a:pt x="521" y="597"/>
                </a:lnTo>
                <a:lnTo>
                  <a:pt x="483" y="597"/>
                </a:lnTo>
                <a:lnTo>
                  <a:pt x="483" y="485"/>
                </a:lnTo>
                <a:close/>
                <a:moveTo>
                  <a:pt x="372" y="485"/>
                </a:moveTo>
                <a:lnTo>
                  <a:pt x="446" y="485"/>
                </a:lnTo>
                <a:lnTo>
                  <a:pt x="446" y="597"/>
                </a:lnTo>
                <a:lnTo>
                  <a:pt x="372" y="597"/>
                </a:lnTo>
                <a:lnTo>
                  <a:pt x="372" y="485"/>
                </a:lnTo>
                <a:close/>
                <a:moveTo>
                  <a:pt x="297" y="485"/>
                </a:moveTo>
                <a:lnTo>
                  <a:pt x="335" y="485"/>
                </a:lnTo>
                <a:lnTo>
                  <a:pt x="335" y="597"/>
                </a:lnTo>
                <a:lnTo>
                  <a:pt x="297" y="597"/>
                </a:lnTo>
                <a:lnTo>
                  <a:pt x="297" y="485"/>
                </a:lnTo>
                <a:close/>
                <a:moveTo>
                  <a:pt x="186" y="485"/>
                </a:moveTo>
                <a:lnTo>
                  <a:pt x="260" y="485"/>
                </a:lnTo>
                <a:lnTo>
                  <a:pt x="260" y="597"/>
                </a:lnTo>
                <a:lnTo>
                  <a:pt x="186" y="597"/>
                </a:lnTo>
                <a:lnTo>
                  <a:pt x="186" y="485"/>
                </a:lnTo>
                <a:close/>
                <a:moveTo>
                  <a:pt x="111" y="485"/>
                </a:moveTo>
                <a:lnTo>
                  <a:pt x="148" y="485"/>
                </a:lnTo>
                <a:lnTo>
                  <a:pt x="148" y="597"/>
                </a:lnTo>
                <a:lnTo>
                  <a:pt x="111" y="597"/>
                </a:lnTo>
                <a:lnTo>
                  <a:pt x="111" y="485"/>
                </a:lnTo>
                <a:close/>
                <a:moveTo>
                  <a:pt x="36" y="485"/>
                </a:moveTo>
                <a:lnTo>
                  <a:pt x="73" y="485"/>
                </a:lnTo>
                <a:lnTo>
                  <a:pt x="73" y="597"/>
                </a:lnTo>
                <a:lnTo>
                  <a:pt x="59" y="593"/>
                </a:lnTo>
                <a:lnTo>
                  <a:pt x="47" y="585"/>
                </a:lnTo>
                <a:lnTo>
                  <a:pt x="39" y="574"/>
                </a:lnTo>
                <a:lnTo>
                  <a:pt x="36" y="559"/>
                </a:lnTo>
                <a:lnTo>
                  <a:pt x="36" y="485"/>
                </a:lnTo>
                <a:close/>
                <a:moveTo>
                  <a:pt x="36" y="373"/>
                </a:moveTo>
                <a:lnTo>
                  <a:pt x="36" y="410"/>
                </a:lnTo>
                <a:lnTo>
                  <a:pt x="781" y="410"/>
                </a:lnTo>
                <a:lnTo>
                  <a:pt x="781" y="373"/>
                </a:lnTo>
                <a:lnTo>
                  <a:pt x="36" y="373"/>
                </a:lnTo>
                <a:close/>
                <a:moveTo>
                  <a:pt x="36" y="337"/>
                </a:moveTo>
                <a:lnTo>
                  <a:pt x="781" y="337"/>
                </a:lnTo>
                <a:lnTo>
                  <a:pt x="796" y="339"/>
                </a:lnTo>
                <a:lnTo>
                  <a:pt x="808" y="347"/>
                </a:lnTo>
                <a:lnTo>
                  <a:pt x="816" y="359"/>
                </a:lnTo>
                <a:lnTo>
                  <a:pt x="819" y="373"/>
                </a:lnTo>
                <a:lnTo>
                  <a:pt x="819" y="410"/>
                </a:lnTo>
                <a:lnTo>
                  <a:pt x="816" y="426"/>
                </a:lnTo>
                <a:lnTo>
                  <a:pt x="808" y="437"/>
                </a:lnTo>
                <a:lnTo>
                  <a:pt x="796" y="445"/>
                </a:lnTo>
                <a:lnTo>
                  <a:pt x="781" y="448"/>
                </a:lnTo>
                <a:lnTo>
                  <a:pt x="36" y="448"/>
                </a:lnTo>
                <a:lnTo>
                  <a:pt x="22" y="445"/>
                </a:lnTo>
                <a:lnTo>
                  <a:pt x="10" y="437"/>
                </a:lnTo>
                <a:lnTo>
                  <a:pt x="2" y="426"/>
                </a:lnTo>
                <a:lnTo>
                  <a:pt x="0" y="410"/>
                </a:lnTo>
                <a:lnTo>
                  <a:pt x="0" y="373"/>
                </a:lnTo>
                <a:lnTo>
                  <a:pt x="2" y="359"/>
                </a:lnTo>
                <a:lnTo>
                  <a:pt x="10" y="347"/>
                </a:lnTo>
                <a:lnTo>
                  <a:pt x="22" y="339"/>
                </a:lnTo>
                <a:lnTo>
                  <a:pt x="36" y="337"/>
                </a:lnTo>
                <a:close/>
                <a:moveTo>
                  <a:pt x="707" y="0"/>
                </a:moveTo>
                <a:lnTo>
                  <a:pt x="745" y="0"/>
                </a:lnTo>
                <a:lnTo>
                  <a:pt x="759" y="4"/>
                </a:lnTo>
                <a:lnTo>
                  <a:pt x="771" y="12"/>
                </a:lnTo>
                <a:lnTo>
                  <a:pt x="779" y="24"/>
                </a:lnTo>
                <a:lnTo>
                  <a:pt x="781" y="38"/>
                </a:lnTo>
                <a:lnTo>
                  <a:pt x="781" y="299"/>
                </a:lnTo>
                <a:lnTo>
                  <a:pt x="707" y="299"/>
                </a:lnTo>
                <a:lnTo>
                  <a:pt x="707" y="0"/>
                </a:lnTo>
                <a:close/>
                <a:moveTo>
                  <a:pt x="632" y="0"/>
                </a:moveTo>
                <a:lnTo>
                  <a:pt x="670" y="0"/>
                </a:lnTo>
                <a:lnTo>
                  <a:pt x="670" y="299"/>
                </a:lnTo>
                <a:lnTo>
                  <a:pt x="632" y="299"/>
                </a:lnTo>
                <a:lnTo>
                  <a:pt x="632" y="0"/>
                </a:lnTo>
                <a:close/>
                <a:moveTo>
                  <a:pt x="558" y="0"/>
                </a:moveTo>
                <a:lnTo>
                  <a:pt x="596" y="0"/>
                </a:lnTo>
                <a:lnTo>
                  <a:pt x="596" y="299"/>
                </a:lnTo>
                <a:lnTo>
                  <a:pt x="558" y="299"/>
                </a:lnTo>
                <a:lnTo>
                  <a:pt x="558" y="0"/>
                </a:lnTo>
                <a:close/>
                <a:moveTo>
                  <a:pt x="483" y="0"/>
                </a:moveTo>
                <a:lnTo>
                  <a:pt x="521" y="0"/>
                </a:lnTo>
                <a:lnTo>
                  <a:pt x="521" y="299"/>
                </a:lnTo>
                <a:lnTo>
                  <a:pt x="483" y="299"/>
                </a:lnTo>
                <a:lnTo>
                  <a:pt x="483" y="0"/>
                </a:lnTo>
                <a:close/>
                <a:moveTo>
                  <a:pt x="372" y="0"/>
                </a:moveTo>
                <a:lnTo>
                  <a:pt x="446" y="0"/>
                </a:lnTo>
                <a:lnTo>
                  <a:pt x="446" y="299"/>
                </a:lnTo>
                <a:lnTo>
                  <a:pt x="372" y="299"/>
                </a:lnTo>
                <a:lnTo>
                  <a:pt x="372" y="0"/>
                </a:lnTo>
                <a:close/>
                <a:moveTo>
                  <a:pt x="297" y="0"/>
                </a:moveTo>
                <a:lnTo>
                  <a:pt x="335" y="0"/>
                </a:lnTo>
                <a:lnTo>
                  <a:pt x="335" y="299"/>
                </a:lnTo>
                <a:lnTo>
                  <a:pt x="297" y="299"/>
                </a:lnTo>
                <a:lnTo>
                  <a:pt x="297" y="0"/>
                </a:lnTo>
                <a:close/>
                <a:moveTo>
                  <a:pt x="186" y="0"/>
                </a:moveTo>
                <a:lnTo>
                  <a:pt x="260" y="0"/>
                </a:lnTo>
                <a:lnTo>
                  <a:pt x="260" y="299"/>
                </a:lnTo>
                <a:lnTo>
                  <a:pt x="186" y="299"/>
                </a:lnTo>
                <a:lnTo>
                  <a:pt x="186" y="0"/>
                </a:lnTo>
                <a:close/>
                <a:moveTo>
                  <a:pt x="111" y="0"/>
                </a:moveTo>
                <a:lnTo>
                  <a:pt x="148" y="0"/>
                </a:lnTo>
                <a:lnTo>
                  <a:pt x="148" y="299"/>
                </a:lnTo>
                <a:lnTo>
                  <a:pt x="111" y="299"/>
                </a:lnTo>
                <a:lnTo>
                  <a:pt x="111" y="0"/>
                </a:lnTo>
                <a:close/>
                <a:moveTo>
                  <a:pt x="73" y="0"/>
                </a:moveTo>
                <a:lnTo>
                  <a:pt x="73" y="299"/>
                </a:lnTo>
                <a:lnTo>
                  <a:pt x="36" y="299"/>
                </a:lnTo>
                <a:lnTo>
                  <a:pt x="36" y="38"/>
                </a:lnTo>
                <a:lnTo>
                  <a:pt x="39" y="24"/>
                </a:lnTo>
                <a:lnTo>
                  <a:pt x="47" y="12"/>
                </a:lnTo>
                <a:lnTo>
                  <a:pt x="59" y="4"/>
                </a:lnTo>
                <a:lnTo>
                  <a:pt x="7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63" name="Freeform 5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683721" y="7857011"/>
            <a:ext cx="443556" cy="444098"/>
          </a:xfrm>
          <a:custGeom>
            <a:avLst/>
            <a:gdLst>
              <a:gd name="T0" fmla="*/ 183 w 819"/>
              <a:gd name="T1" fmla="*/ 362 h 820"/>
              <a:gd name="T2" fmla="*/ 183 w 819"/>
              <a:gd name="T3" fmla="*/ 384 h 820"/>
              <a:gd name="T4" fmla="*/ 162 w 819"/>
              <a:gd name="T5" fmla="*/ 391 h 820"/>
              <a:gd name="T6" fmla="*/ 149 w 819"/>
              <a:gd name="T7" fmla="*/ 374 h 820"/>
              <a:gd name="T8" fmla="*/ 162 w 819"/>
              <a:gd name="T9" fmla="*/ 355 h 820"/>
              <a:gd name="T10" fmla="*/ 104 w 819"/>
              <a:gd name="T11" fmla="*/ 358 h 820"/>
              <a:gd name="T12" fmla="*/ 111 w 819"/>
              <a:gd name="T13" fmla="*/ 379 h 820"/>
              <a:gd name="T14" fmla="*/ 94 w 819"/>
              <a:gd name="T15" fmla="*/ 392 h 820"/>
              <a:gd name="T16" fmla="*/ 76 w 819"/>
              <a:gd name="T17" fmla="*/ 379 h 820"/>
              <a:gd name="T18" fmla="*/ 82 w 819"/>
              <a:gd name="T19" fmla="*/ 358 h 820"/>
              <a:gd name="T20" fmla="*/ 38 w 819"/>
              <a:gd name="T21" fmla="*/ 448 h 820"/>
              <a:gd name="T22" fmla="*/ 205 w 819"/>
              <a:gd name="T23" fmla="*/ 150 h 820"/>
              <a:gd name="T24" fmla="*/ 482 w 819"/>
              <a:gd name="T25" fmla="*/ 158 h 820"/>
              <a:gd name="T26" fmla="*/ 482 w 819"/>
              <a:gd name="T27" fmla="*/ 180 h 820"/>
              <a:gd name="T28" fmla="*/ 205 w 819"/>
              <a:gd name="T29" fmla="*/ 186 h 820"/>
              <a:gd name="T30" fmla="*/ 187 w 819"/>
              <a:gd name="T31" fmla="*/ 175 h 820"/>
              <a:gd name="T32" fmla="*/ 193 w 819"/>
              <a:gd name="T33" fmla="*/ 154 h 820"/>
              <a:gd name="T34" fmla="*/ 597 w 819"/>
              <a:gd name="T35" fmla="*/ 150 h 820"/>
              <a:gd name="T36" fmla="*/ 112 w 819"/>
              <a:gd name="T37" fmla="*/ 261 h 820"/>
              <a:gd name="T38" fmla="*/ 572 w 819"/>
              <a:gd name="T39" fmla="*/ 186 h 820"/>
              <a:gd name="T40" fmla="*/ 559 w 819"/>
              <a:gd name="T41" fmla="*/ 168 h 820"/>
              <a:gd name="T42" fmla="*/ 597 w 819"/>
              <a:gd name="T43" fmla="*/ 0 h 820"/>
              <a:gd name="T44" fmla="*/ 783 w 819"/>
              <a:gd name="T45" fmla="*/ 261 h 820"/>
              <a:gd name="T46" fmla="*/ 819 w 819"/>
              <a:gd name="T47" fmla="*/ 299 h 820"/>
              <a:gd name="T48" fmla="*/ 797 w 819"/>
              <a:gd name="T49" fmla="*/ 482 h 820"/>
              <a:gd name="T50" fmla="*/ 745 w 819"/>
              <a:gd name="T51" fmla="*/ 732 h 820"/>
              <a:gd name="T52" fmla="*/ 726 w 819"/>
              <a:gd name="T53" fmla="*/ 745 h 820"/>
              <a:gd name="T54" fmla="*/ 709 w 819"/>
              <a:gd name="T55" fmla="*/ 732 h 820"/>
              <a:gd name="T56" fmla="*/ 671 w 819"/>
              <a:gd name="T57" fmla="*/ 764 h 820"/>
              <a:gd name="T58" fmla="*/ 658 w 819"/>
              <a:gd name="T59" fmla="*/ 782 h 820"/>
              <a:gd name="T60" fmla="*/ 637 w 819"/>
              <a:gd name="T61" fmla="*/ 775 h 820"/>
              <a:gd name="T62" fmla="*/ 597 w 819"/>
              <a:gd name="T63" fmla="*/ 485 h 820"/>
              <a:gd name="T64" fmla="*/ 589 w 819"/>
              <a:gd name="T65" fmla="*/ 668 h 820"/>
              <a:gd name="T66" fmla="*/ 567 w 819"/>
              <a:gd name="T67" fmla="*/ 668 h 820"/>
              <a:gd name="T68" fmla="*/ 559 w 819"/>
              <a:gd name="T69" fmla="*/ 485 h 820"/>
              <a:gd name="T70" fmla="*/ 518 w 819"/>
              <a:gd name="T71" fmla="*/ 626 h 820"/>
              <a:gd name="T72" fmla="*/ 497 w 819"/>
              <a:gd name="T73" fmla="*/ 633 h 820"/>
              <a:gd name="T74" fmla="*/ 484 w 819"/>
              <a:gd name="T75" fmla="*/ 616 h 820"/>
              <a:gd name="T76" fmla="*/ 428 w 819"/>
              <a:gd name="T77" fmla="*/ 732 h 820"/>
              <a:gd name="T78" fmla="*/ 410 w 819"/>
              <a:gd name="T79" fmla="*/ 745 h 820"/>
              <a:gd name="T80" fmla="*/ 392 w 819"/>
              <a:gd name="T81" fmla="*/ 732 h 820"/>
              <a:gd name="T82" fmla="*/ 335 w 819"/>
              <a:gd name="T83" fmla="*/ 764 h 820"/>
              <a:gd name="T84" fmla="*/ 323 w 819"/>
              <a:gd name="T85" fmla="*/ 782 h 820"/>
              <a:gd name="T86" fmla="*/ 302 w 819"/>
              <a:gd name="T87" fmla="*/ 775 h 820"/>
              <a:gd name="T88" fmla="*/ 262 w 819"/>
              <a:gd name="T89" fmla="*/ 485 h 820"/>
              <a:gd name="T90" fmla="*/ 254 w 819"/>
              <a:gd name="T91" fmla="*/ 594 h 820"/>
              <a:gd name="T92" fmla="*/ 231 w 819"/>
              <a:gd name="T93" fmla="*/ 594 h 820"/>
              <a:gd name="T94" fmla="*/ 224 w 819"/>
              <a:gd name="T95" fmla="*/ 485 h 820"/>
              <a:gd name="T96" fmla="*/ 183 w 819"/>
              <a:gd name="T97" fmla="*/ 701 h 820"/>
              <a:gd name="T98" fmla="*/ 162 w 819"/>
              <a:gd name="T99" fmla="*/ 707 h 820"/>
              <a:gd name="T100" fmla="*/ 149 w 819"/>
              <a:gd name="T101" fmla="*/ 690 h 820"/>
              <a:gd name="T102" fmla="*/ 111 w 819"/>
              <a:gd name="T103" fmla="*/ 807 h 820"/>
              <a:gd name="T104" fmla="*/ 94 w 819"/>
              <a:gd name="T105" fmla="*/ 820 h 820"/>
              <a:gd name="T106" fmla="*/ 76 w 819"/>
              <a:gd name="T107" fmla="*/ 807 h 820"/>
              <a:gd name="T108" fmla="*/ 23 w 819"/>
              <a:gd name="T109" fmla="*/ 482 h 820"/>
              <a:gd name="T110" fmla="*/ 0 w 819"/>
              <a:gd name="T111" fmla="*/ 299 h 820"/>
              <a:gd name="T112" fmla="*/ 38 w 819"/>
              <a:gd name="T113" fmla="*/ 261 h 820"/>
              <a:gd name="T114" fmla="*/ 86 w 819"/>
              <a:gd name="T115" fmla="*/ 11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19" h="820">
                <a:moveTo>
                  <a:pt x="167" y="354"/>
                </a:moveTo>
                <a:lnTo>
                  <a:pt x="174" y="355"/>
                </a:lnTo>
                <a:lnTo>
                  <a:pt x="179" y="358"/>
                </a:lnTo>
                <a:lnTo>
                  <a:pt x="183" y="362"/>
                </a:lnTo>
                <a:lnTo>
                  <a:pt x="186" y="367"/>
                </a:lnTo>
                <a:lnTo>
                  <a:pt x="187" y="374"/>
                </a:lnTo>
                <a:lnTo>
                  <a:pt x="186" y="379"/>
                </a:lnTo>
                <a:lnTo>
                  <a:pt x="183" y="384"/>
                </a:lnTo>
                <a:lnTo>
                  <a:pt x="179" y="388"/>
                </a:lnTo>
                <a:lnTo>
                  <a:pt x="174" y="391"/>
                </a:lnTo>
                <a:lnTo>
                  <a:pt x="167" y="392"/>
                </a:lnTo>
                <a:lnTo>
                  <a:pt x="162" y="391"/>
                </a:lnTo>
                <a:lnTo>
                  <a:pt x="157" y="388"/>
                </a:lnTo>
                <a:lnTo>
                  <a:pt x="153" y="384"/>
                </a:lnTo>
                <a:lnTo>
                  <a:pt x="150" y="379"/>
                </a:lnTo>
                <a:lnTo>
                  <a:pt x="149" y="374"/>
                </a:lnTo>
                <a:lnTo>
                  <a:pt x="150" y="367"/>
                </a:lnTo>
                <a:lnTo>
                  <a:pt x="153" y="362"/>
                </a:lnTo>
                <a:lnTo>
                  <a:pt x="157" y="358"/>
                </a:lnTo>
                <a:lnTo>
                  <a:pt x="162" y="355"/>
                </a:lnTo>
                <a:lnTo>
                  <a:pt x="167" y="354"/>
                </a:lnTo>
                <a:close/>
                <a:moveTo>
                  <a:pt x="94" y="354"/>
                </a:moveTo>
                <a:lnTo>
                  <a:pt x="99" y="355"/>
                </a:lnTo>
                <a:lnTo>
                  <a:pt x="104" y="358"/>
                </a:lnTo>
                <a:lnTo>
                  <a:pt x="108" y="362"/>
                </a:lnTo>
                <a:lnTo>
                  <a:pt x="111" y="367"/>
                </a:lnTo>
                <a:lnTo>
                  <a:pt x="112" y="374"/>
                </a:lnTo>
                <a:lnTo>
                  <a:pt x="111" y="379"/>
                </a:lnTo>
                <a:lnTo>
                  <a:pt x="108" y="384"/>
                </a:lnTo>
                <a:lnTo>
                  <a:pt x="104" y="388"/>
                </a:lnTo>
                <a:lnTo>
                  <a:pt x="99" y="391"/>
                </a:lnTo>
                <a:lnTo>
                  <a:pt x="94" y="392"/>
                </a:lnTo>
                <a:lnTo>
                  <a:pt x="87" y="391"/>
                </a:lnTo>
                <a:lnTo>
                  <a:pt x="82" y="388"/>
                </a:lnTo>
                <a:lnTo>
                  <a:pt x="78" y="384"/>
                </a:lnTo>
                <a:lnTo>
                  <a:pt x="76" y="379"/>
                </a:lnTo>
                <a:lnTo>
                  <a:pt x="74" y="374"/>
                </a:lnTo>
                <a:lnTo>
                  <a:pt x="76" y="367"/>
                </a:lnTo>
                <a:lnTo>
                  <a:pt x="78" y="362"/>
                </a:lnTo>
                <a:lnTo>
                  <a:pt x="82" y="358"/>
                </a:lnTo>
                <a:lnTo>
                  <a:pt x="87" y="355"/>
                </a:lnTo>
                <a:lnTo>
                  <a:pt x="94" y="354"/>
                </a:lnTo>
                <a:close/>
                <a:moveTo>
                  <a:pt x="38" y="299"/>
                </a:moveTo>
                <a:lnTo>
                  <a:pt x="38" y="448"/>
                </a:lnTo>
                <a:lnTo>
                  <a:pt x="783" y="448"/>
                </a:lnTo>
                <a:lnTo>
                  <a:pt x="783" y="299"/>
                </a:lnTo>
                <a:lnTo>
                  <a:pt x="38" y="299"/>
                </a:lnTo>
                <a:close/>
                <a:moveTo>
                  <a:pt x="205" y="150"/>
                </a:moveTo>
                <a:lnTo>
                  <a:pt x="466" y="150"/>
                </a:lnTo>
                <a:lnTo>
                  <a:pt x="472" y="151"/>
                </a:lnTo>
                <a:lnTo>
                  <a:pt x="476" y="154"/>
                </a:lnTo>
                <a:lnTo>
                  <a:pt x="482" y="158"/>
                </a:lnTo>
                <a:lnTo>
                  <a:pt x="484" y="163"/>
                </a:lnTo>
                <a:lnTo>
                  <a:pt x="484" y="168"/>
                </a:lnTo>
                <a:lnTo>
                  <a:pt x="484" y="175"/>
                </a:lnTo>
                <a:lnTo>
                  <a:pt x="482" y="180"/>
                </a:lnTo>
                <a:lnTo>
                  <a:pt x="476" y="184"/>
                </a:lnTo>
                <a:lnTo>
                  <a:pt x="472" y="186"/>
                </a:lnTo>
                <a:lnTo>
                  <a:pt x="466" y="186"/>
                </a:lnTo>
                <a:lnTo>
                  <a:pt x="205" y="186"/>
                </a:lnTo>
                <a:lnTo>
                  <a:pt x="199" y="186"/>
                </a:lnTo>
                <a:lnTo>
                  <a:pt x="193" y="184"/>
                </a:lnTo>
                <a:lnTo>
                  <a:pt x="190" y="180"/>
                </a:lnTo>
                <a:lnTo>
                  <a:pt x="187" y="175"/>
                </a:lnTo>
                <a:lnTo>
                  <a:pt x="187" y="168"/>
                </a:lnTo>
                <a:lnTo>
                  <a:pt x="187" y="163"/>
                </a:lnTo>
                <a:lnTo>
                  <a:pt x="190" y="158"/>
                </a:lnTo>
                <a:lnTo>
                  <a:pt x="193" y="154"/>
                </a:lnTo>
                <a:lnTo>
                  <a:pt x="199" y="151"/>
                </a:lnTo>
                <a:lnTo>
                  <a:pt x="205" y="150"/>
                </a:lnTo>
                <a:close/>
                <a:moveTo>
                  <a:pt x="597" y="57"/>
                </a:moveTo>
                <a:lnTo>
                  <a:pt x="597" y="150"/>
                </a:lnTo>
                <a:lnTo>
                  <a:pt x="690" y="150"/>
                </a:lnTo>
                <a:lnTo>
                  <a:pt x="597" y="57"/>
                </a:lnTo>
                <a:close/>
                <a:moveTo>
                  <a:pt x="112" y="38"/>
                </a:moveTo>
                <a:lnTo>
                  <a:pt x="112" y="261"/>
                </a:lnTo>
                <a:lnTo>
                  <a:pt x="708" y="261"/>
                </a:lnTo>
                <a:lnTo>
                  <a:pt x="708" y="186"/>
                </a:lnTo>
                <a:lnTo>
                  <a:pt x="577" y="186"/>
                </a:lnTo>
                <a:lnTo>
                  <a:pt x="572" y="186"/>
                </a:lnTo>
                <a:lnTo>
                  <a:pt x="567" y="184"/>
                </a:lnTo>
                <a:lnTo>
                  <a:pt x="563" y="180"/>
                </a:lnTo>
                <a:lnTo>
                  <a:pt x="560" y="175"/>
                </a:lnTo>
                <a:lnTo>
                  <a:pt x="559" y="168"/>
                </a:lnTo>
                <a:lnTo>
                  <a:pt x="559" y="38"/>
                </a:lnTo>
                <a:lnTo>
                  <a:pt x="112" y="38"/>
                </a:lnTo>
                <a:close/>
                <a:moveTo>
                  <a:pt x="112" y="0"/>
                </a:moveTo>
                <a:lnTo>
                  <a:pt x="597" y="0"/>
                </a:lnTo>
                <a:lnTo>
                  <a:pt x="708" y="113"/>
                </a:lnTo>
                <a:lnTo>
                  <a:pt x="745" y="150"/>
                </a:lnTo>
                <a:lnTo>
                  <a:pt x="745" y="261"/>
                </a:lnTo>
                <a:lnTo>
                  <a:pt x="783" y="261"/>
                </a:lnTo>
                <a:lnTo>
                  <a:pt x="797" y="265"/>
                </a:lnTo>
                <a:lnTo>
                  <a:pt x="809" y="273"/>
                </a:lnTo>
                <a:lnTo>
                  <a:pt x="817" y="285"/>
                </a:lnTo>
                <a:lnTo>
                  <a:pt x="819" y="299"/>
                </a:lnTo>
                <a:lnTo>
                  <a:pt x="819" y="448"/>
                </a:lnTo>
                <a:lnTo>
                  <a:pt x="817" y="463"/>
                </a:lnTo>
                <a:lnTo>
                  <a:pt x="809" y="474"/>
                </a:lnTo>
                <a:lnTo>
                  <a:pt x="797" y="482"/>
                </a:lnTo>
                <a:lnTo>
                  <a:pt x="783" y="485"/>
                </a:lnTo>
                <a:lnTo>
                  <a:pt x="745" y="485"/>
                </a:lnTo>
                <a:lnTo>
                  <a:pt x="745" y="727"/>
                </a:lnTo>
                <a:lnTo>
                  <a:pt x="745" y="732"/>
                </a:lnTo>
                <a:lnTo>
                  <a:pt x="742" y="738"/>
                </a:lnTo>
                <a:lnTo>
                  <a:pt x="738" y="741"/>
                </a:lnTo>
                <a:lnTo>
                  <a:pt x="733" y="744"/>
                </a:lnTo>
                <a:lnTo>
                  <a:pt x="726" y="745"/>
                </a:lnTo>
                <a:lnTo>
                  <a:pt x="721" y="744"/>
                </a:lnTo>
                <a:lnTo>
                  <a:pt x="716" y="741"/>
                </a:lnTo>
                <a:lnTo>
                  <a:pt x="712" y="738"/>
                </a:lnTo>
                <a:lnTo>
                  <a:pt x="709" y="732"/>
                </a:lnTo>
                <a:lnTo>
                  <a:pt x="708" y="727"/>
                </a:lnTo>
                <a:lnTo>
                  <a:pt x="708" y="485"/>
                </a:lnTo>
                <a:lnTo>
                  <a:pt x="671" y="485"/>
                </a:lnTo>
                <a:lnTo>
                  <a:pt x="671" y="764"/>
                </a:lnTo>
                <a:lnTo>
                  <a:pt x="670" y="770"/>
                </a:lnTo>
                <a:lnTo>
                  <a:pt x="667" y="775"/>
                </a:lnTo>
                <a:lnTo>
                  <a:pt x="664" y="779"/>
                </a:lnTo>
                <a:lnTo>
                  <a:pt x="658" y="782"/>
                </a:lnTo>
                <a:lnTo>
                  <a:pt x="652" y="783"/>
                </a:lnTo>
                <a:lnTo>
                  <a:pt x="647" y="782"/>
                </a:lnTo>
                <a:lnTo>
                  <a:pt x="641" y="779"/>
                </a:lnTo>
                <a:lnTo>
                  <a:pt x="637" y="775"/>
                </a:lnTo>
                <a:lnTo>
                  <a:pt x="635" y="770"/>
                </a:lnTo>
                <a:lnTo>
                  <a:pt x="633" y="764"/>
                </a:lnTo>
                <a:lnTo>
                  <a:pt x="633" y="485"/>
                </a:lnTo>
                <a:lnTo>
                  <a:pt x="597" y="485"/>
                </a:lnTo>
                <a:lnTo>
                  <a:pt x="597" y="652"/>
                </a:lnTo>
                <a:lnTo>
                  <a:pt x="595" y="659"/>
                </a:lnTo>
                <a:lnTo>
                  <a:pt x="593" y="663"/>
                </a:lnTo>
                <a:lnTo>
                  <a:pt x="589" y="668"/>
                </a:lnTo>
                <a:lnTo>
                  <a:pt x="584" y="671"/>
                </a:lnTo>
                <a:lnTo>
                  <a:pt x="577" y="671"/>
                </a:lnTo>
                <a:lnTo>
                  <a:pt x="572" y="671"/>
                </a:lnTo>
                <a:lnTo>
                  <a:pt x="567" y="668"/>
                </a:lnTo>
                <a:lnTo>
                  <a:pt x="563" y="663"/>
                </a:lnTo>
                <a:lnTo>
                  <a:pt x="560" y="659"/>
                </a:lnTo>
                <a:lnTo>
                  <a:pt x="559" y="652"/>
                </a:lnTo>
                <a:lnTo>
                  <a:pt x="559" y="485"/>
                </a:lnTo>
                <a:lnTo>
                  <a:pt x="522" y="485"/>
                </a:lnTo>
                <a:lnTo>
                  <a:pt x="522" y="616"/>
                </a:lnTo>
                <a:lnTo>
                  <a:pt x="521" y="621"/>
                </a:lnTo>
                <a:lnTo>
                  <a:pt x="518" y="626"/>
                </a:lnTo>
                <a:lnTo>
                  <a:pt x="514" y="630"/>
                </a:lnTo>
                <a:lnTo>
                  <a:pt x="509" y="633"/>
                </a:lnTo>
                <a:lnTo>
                  <a:pt x="502" y="634"/>
                </a:lnTo>
                <a:lnTo>
                  <a:pt x="497" y="633"/>
                </a:lnTo>
                <a:lnTo>
                  <a:pt x="492" y="630"/>
                </a:lnTo>
                <a:lnTo>
                  <a:pt x="488" y="626"/>
                </a:lnTo>
                <a:lnTo>
                  <a:pt x="485" y="621"/>
                </a:lnTo>
                <a:lnTo>
                  <a:pt x="484" y="616"/>
                </a:lnTo>
                <a:lnTo>
                  <a:pt x="484" y="485"/>
                </a:lnTo>
                <a:lnTo>
                  <a:pt x="429" y="485"/>
                </a:lnTo>
                <a:lnTo>
                  <a:pt x="429" y="727"/>
                </a:lnTo>
                <a:lnTo>
                  <a:pt x="428" y="732"/>
                </a:lnTo>
                <a:lnTo>
                  <a:pt x="425" y="738"/>
                </a:lnTo>
                <a:lnTo>
                  <a:pt x="421" y="741"/>
                </a:lnTo>
                <a:lnTo>
                  <a:pt x="416" y="744"/>
                </a:lnTo>
                <a:lnTo>
                  <a:pt x="410" y="745"/>
                </a:lnTo>
                <a:lnTo>
                  <a:pt x="404" y="744"/>
                </a:lnTo>
                <a:lnTo>
                  <a:pt x="399" y="741"/>
                </a:lnTo>
                <a:lnTo>
                  <a:pt x="395" y="738"/>
                </a:lnTo>
                <a:lnTo>
                  <a:pt x="392" y="732"/>
                </a:lnTo>
                <a:lnTo>
                  <a:pt x="391" y="727"/>
                </a:lnTo>
                <a:lnTo>
                  <a:pt x="391" y="485"/>
                </a:lnTo>
                <a:lnTo>
                  <a:pt x="335" y="485"/>
                </a:lnTo>
                <a:lnTo>
                  <a:pt x="335" y="764"/>
                </a:lnTo>
                <a:lnTo>
                  <a:pt x="335" y="770"/>
                </a:lnTo>
                <a:lnTo>
                  <a:pt x="332" y="775"/>
                </a:lnTo>
                <a:lnTo>
                  <a:pt x="328" y="779"/>
                </a:lnTo>
                <a:lnTo>
                  <a:pt x="323" y="782"/>
                </a:lnTo>
                <a:lnTo>
                  <a:pt x="317" y="783"/>
                </a:lnTo>
                <a:lnTo>
                  <a:pt x="311" y="782"/>
                </a:lnTo>
                <a:lnTo>
                  <a:pt x="306" y="779"/>
                </a:lnTo>
                <a:lnTo>
                  <a:pt x="302" y="775"/>
                </a:lnTo>
                <a:lnTo>
                  <a:pt x="300" y="770"/>
                </a:lnTo>
                <a:lnTo>
                  <a:pt x="298" y="764"/>
                </a:lnTo>
                <a:lnTo>
                  <a:pt x="298" y="485"/>
                </a:lnTo>
                <a:lnTo>
                  <a:pt x="262" y="485"/>
                </a:lnTo>
                <a:lnTo>
                  <a:pt x="262" y="578"/>
                </a:lnTo>
                <a:lnTo>
                  <a:pt x="260" y="584"/>
                </a:lnTo>
                <a:lnTo>
                  <a:pt x="258" y="590"/>
                </a:lnTo>
                <a:lnTo>
                  <a:pt x="254" y="594"/>
                </a:lnTo>
                <a:lnTo>
                  <a:pt x="248" y="596"/>
                </a:lnTo>
                <a:lnTo>
                  <a:pt x="242" y="596"/>
                </a:lnTo>
                <a:lnTo>
                  <a:pt x="237" y="596"/>
                </a:lnTo>
                <a:lnTo>
                  <a:pt x="231" y="594"/>
                </a:lnTo>
                <a:lnTo>
                  <a:pt x="228" y="590"/>
                </a:lnTo>
                <a:lnTo>
                  <a:pt x="225" y="584"/>
                </a:lnTo>
                <a:lnTo>
                  <a:pt x="224" y="578"/>
                </a:lnTo>
                <a:lnTo>
                  <a:pt x="224" y="485"/>
                </a:lnTo>
                <a:lnTo>
                  <a:pt x="187" y="485"/>
                </a:lnTo>
                <a:lnTo>
                  <a:pt x="187" y="690"/>
                </a:lnTo>
                <a:lnTo>
                  <a:pt x="186" y="696"/>
                </a:lnTo>
                <a:lnTo>
                  <a:pt x="183" y="701"/>
                </a:lnTo>
                <a:lnTo>
                  <a:pt x="179" y="705"/>
                </a:lnTo>
                <a:lnTo>
                  <a:pt x="174" y="707"/>
                </a:lnTo>
                <a:lnTo>
                  <a:pt x="167" y="709"/>
                </a:lnTo>
                <a:lnTo>
                  <a:pt x="162" y="707"/>
                </a:lnTo>
                <a:lnTo>
                  <a:pt x="157" y="705"/>
                </a:lnTo>
                <a:lnTo>
                  <a:pt x="153" y="701"/>
                </a:lnTo>
                <a:lnTo>
                  <a:pt x="150" y="696"/>
                </a:lnTo>
                <a:lnTo>
                  <a:pt x="149" y="690"/>
                </a:lnTo>
                <a:lnTo>
                  <a:pt x="149" y="485"/>
                </a:lnTo>
                <a:lnTo>
                  <a:pt x="112" y="485"/>
                </a:lnTo>
                <a:lnTo>
                  <a:pt x="112" y="802"/>
                </a:lnTo>
                <a:lnTo>
                  <a:pt x="111" y="807"/>
                </a:lnTo>
                <a:lnTo>
                  <a:pt x="108" y="812"/>
                </a:lnTo>
                <a:lnTo>
                  <a:pt x="104" y="816"/>
                </a:lnTo>
                <a:lnTo>
                  <a:pt x="99" y="819"/>
                </a:lnTo>
                <a:lnTo>
                  <a:pt x="94" y="820"/>
                </a:lnTo>
                <a:lnTo>
                  <a:pt x="87" y="819"/>
                </a:lnTo>
                <a:lnTo>
                  <a:pt x="82" y="816"/>
                </a:lnTo>
                <a:lnTo>
                  <a:pt x="78" y="812"/>
                </a:lnTo>
                <a:lnTo>
                  <a:pt x="76" y="807"/>
                </a:lnTo>
                <a:lnTo>
                  <a:pt x="74" y="802"/>
                </a:lnTo>
                <a:lnTo>
                  <a:pt x="74" y="485"/>
                </a:lnTo>
                <a:lnTo>
                  <a:pt x="38" y="485"/>
                </a:lnTo>
                <a:lnTo>
                  <a:pt x="23" y="482"/>
                </a:lnTo>
                <a:lnTo>
                  <a:pt x="11" y="474"/>
                </a:lnTo>
                <a:lnTo>
                  <a:pt x="4" y="463"/>
                </a:lnTo>
                <a:lnTo>
                  <a:pt x="0" y="448"/>
                </a:lnTo>
                <a:lnTo>
                  <a:pt x="0" y="299"/>
                </a:lnTo>
                <a:lnTo>
                  <a:pt x="4" y="285"/>
                </a:lnTo>
                <a:lnTo>
                  <a:pt x="11" y="273"/>
                </a:lnTo>
                <a:lnTo>
                  <a:pt x="23" y="265"/>
                </a:lnTo>
                <a:lnTo>
                  <a:pt x="38" y="261"/>
                </a:lnTo>
                <a:lnTo>
                  <a:pt x="74" y="261"/>
                </a:lnTo>
                <a:lnTo>
                  <a:pt x="74" y="38"/>
                </a:lnTo>
                <a:lnTo>
                  <a:pt x="78" y="24"/>
                </a:lnTo>
                <a:lnTo>
                  <a:pt x="86" y="11"/>
                </a:lnTo>
                <a:lnTo>
                  <a:pt x="98" y="3"/>
                </a:lnTo>
                <a:lnTo>
                  <a:pt x="11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64" name="Freeform 5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544749" y="7857011"/>
            <a:ext cx="404019" cy="444098"/>
          </a:xfrm>
          <a:custGeom>
            <a:avLst/>
            <a:gdLst>
              <a:gd name="T0" fmla="*/ 550 w 746"/>
              <a:gd name="T1" fmla="*/ 302 h 820"/>
              <a:gd name="T2" fmla="*/ 714 w 746"/>
              <a:gd name="T3" fmla="*/ 304 h 820"/>
              <a:gd name="T4" fmla="*/ 727 w 746"/>
              <a:gd name="T5" fmla="*/ 299 h 820"/>
              <a:gd name="T6" fmla="*/ 742 w 746"/>
              <a:gd name="T7" fmla="*/ 307 h 820"/>
              <a:gd name="T8" fmla="*/ 744 w 746"/>
              <a:gd name="T9" fmla="*/ 323 h 820"/>
              <a:gd name="T10" fmla="*/ 660 w 746"/>
              <a:gd name="T11" fmla="*/ 410 h 820"/>
              <a:gd name="T12" fmla="*/ 744 w 746"/>
              <a:gd name="T13" fmla="*/ 498 h 820"/>
              <a:gd name="T14" fmla="*/ 742 w 746"/>
              <a:gd name="T15" fmla="*/ 515 h 820"/>
              <a:gd name="T16" fmla="*/ 727 w 746"/>
              <a:gd name="T17" fmla="*/ 522 h 820"/>
              <a:gd name="T18" fmla="*/ 714 w 746"/>
              <a:gd name="T19" fmla="*/ 516 h 820"/>
              <a:gd name="T20" fmla="*/ 550 w 746"/>
              <a:gd name="T21" fmla="*/ 520 h 820"/>
              <a:gd name="T22" fmla="*/ 535 w 746"/>
              <a:gd name="T23" fmla="*/ 522 h 820"/>
              <a:gd name="T24" fmla="*/ 523 w 746"/>
              <a:gd name="T25" fmla="*/ 510 h 820"/>
              <a:gd name="T26" fmla="*/ 524 w 746"/>
              <a:gd name="T27" fmla="*/ 494 h 820"/>
              <a:gd name="T28" fmla="*/ 527 w 746"/>
              <a:gd name="T29" fmla="*/ 330 h 820"/>
              <a:gd name="T30" fmla="*/ 522 w 746"/>
              <a:gd name="T31" fmla="*/ 317 h 820"/>
              <a:gd name="T32" fmla="*/ 529 w 746"/>
              <a:gd name="T33" fmla="*/ 303 h 820"/>
              <a:gd name="T34" fmla="*/ 112 w 746"/>
              <a:gd name="T35" fmla="*/ 265 h 820"/>
              <a:gd name="T36" fmla="*/ 59 w 746"/>
              <a:gd name="T37" fmla="*/ 316 h 820"/>
              <a:gd name="T38" fmla="*/ 37 w 746"/>
              <a:gd name="T39" fmla="*/ 410 h 820"/>
              <a:gd name="T40" fmla="*/ 59 w 746"/>
              <a:gd name="T41" fmla="*/ 506 h 820"/>
              <a:gd name="T42" fmla="*/ 112 w 746"/>
              <a:gd name="T43" fmla="*/ 557 h 820"/>
              <a:gd name="T44" fmla="*/ 158 w 746"/>
              <a:gd name="T45" fmla="*/ 244 h 820"/>
              <a:gd name="T46" fmla="*/ 150 w 746"/>
              <a:gd name="T47" fmla="*/ 569 h 820"/>
              <a:gd name="T48" fmla="*/ 391 w 746"/>
              <a:gd name="T49" fmla="*/ 38 h 820"/>
              <a:gd name="T50" fmla="*/ 379 w 746"/>
              <a:gd name="T51" fmla="*/ 44 h 820"/>
              <a:gd name="T52" fmla="*/ 372 w 746"/>
              <a:gd name="T53" fmla="*/ 773 h 820"/>
              <a:gd name="T54" fmla="*/ 381 w 746"/>
              <a:gd name="T55" fmla="*/ 779 h 820"/>
              <a:gd name="T56" fmla="*/ 397 w 746"/>
              <a:gd name="T57" fmla="*/ 782 h 820"/>
              <a:gd name="T58" fmla="*/ 409 w 746"/>
              <a:gd name="T59" fmla="*/ 770 h 820"/>
              <a:gd name="T60" fmla="*/ 409 w 746"/>
              <a:gd name="T61" fmla="*/ 52 h 820"/>
              <a:gd name="T62" fmla="*/ 397 w 746"/>
              <a:gd name="T63" fmla="*/ 40 h 820"/>
              <a:gd name="T64" fmla="*/ 409 w 746"/>
              <a:gd name="T65" fmla="*/ 3 h 820"/>
              <a:gd name="T66" fmla="*/ 444 w 746"/>
              <a:gd name="T67" fmla="*/ 38 h 820"/>
              <a:gd name="T68" fmla="*/ 447 w 746"/>
              <a:gd name="T69" fmla="*/ 762 h 820"/>
              <a:gd name="T70" fmla="*/ 436 w 746"/>
              <a:gd name="T71" fmla="*/ 798 h 820"/>
              <a:gd name="T72" fmla="*/ 392 w 746"/>
              <a:gd name="T73" fmla="*/ 820 h 820"/>
              <a:gd name="T74" fmla="*/ 351 w 746"/>
              <a:gd name="T75" fmla="*/ 803 h 820"/>
              <a:gd name="T76" fmla="*/ 75 w 746"/>
              <a:gd name="T77" fmla="*/ 579 h 820"/>
              <a:gd name="T78" fmla="*/ 21 w 746"/>
              <a:gd name="T79" fmla="*/ 511 h 820"/>
              <a:gd name="T80" fmla="*/ 0 w 746"/>
              <a:gd name="T81" fmla="*/ 410 h 820"/>
              <a:gd name="T82" fmla="*/ 21 w 746"/>
              <a:gd name="T83" fmla="*/ 309 h 820"/>
              <a:gd name="T84" fmla="*/ 75 w 746"/>
              <a:gd name="T85" fmla="*/ 243 h 820"/>
              <a:gd name="T86" fmla="*/ 351 w 746"/>
              <a:gd name="T87" fmla="*/ 18 h 820"/>
              <a:gd name="T88" fmla="*/ 392 w 746"/>
              <a:gd name="T89" fmla="*/ 0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46" h="820">
                <a:moveTo>
                  <a:pt x="540" y="299"/>
                </a:moveTo>
                <a:lnTo>
                  <a:pt x="545" y="299"/>
                </a:lnTo>
                <a:lnTo>
                  <a:pt x="550" y="302"/>
                </a:lnTo>
                <a:lnTo>
                  <a:pt x="553" y="304"/>
                </a:lnTo>
                <a:lnTo>
                  <a:pt x="634" y="384"/>
                </a:lnTo>
                <a:lnTo>
                  <a:pt x="714" y="304"/>
                </a:lnTo>
                <a:lnTo>
                  <a:pt x="717" y="302"/>
                </a:lnTo>
                <a:lnTo>
                  <a:pt x="722" y="299"/>
                </a:lnTo>
                <a:lnTo>
                  <a:pt x="727" y="299"/>
                </a:lnTo>
                <a:lnTo>
                  <a:pt x="732" y="300"/>
                </a:lnTo>
                <a:lnTo>
                  <a:pt x="738" y="303"/>
                </a:lnTo>
                <a:lnTo>
                  <a:pt x="742" y="307"/>
                </a:lnTo>
                <a:lnTo>
                  <a:pt x="744" y="312"/>
                </a:lnTo>
                <a:lnTo>
                  <a:pt x="746" y="317"/>
                </a:lnTo>
                <a:lnTo>
                  <a:pt x="744" y="323"/>
                </a:lnTo>
                <a:lnTo>
                  <a:pt x="743" y="326"/>
                </a:lnTo>
                <a:lnTo>
                  <a:pt x="740" y="330"/>
                </a:lnTo>
                <a:lnTo>
                  <a:pt x="660" y="410"/>
                </a:lnTo>
                <a:lnTo>
                  <a:pt x="740" y="490"/>
                </a:lnTo>
                <a:lnTo>
                  <a:pt x="743" y="494"/>
                </a:lnTo>
                <a:lnTo>
                  <a:pt x="744" y="498"/>
                </a:lnTo>
                <a:lnTo>
                  <a:pt x="746" y="503"/>
                </a:lnTo>
                <a:lnTo>
                  <a:pt x="744" y="510"/>
                </a:lnTo>
                <a:lnTo>
                  <a:pt x="742" y="515"/>
                </a:lnTo>
                <a:lnTo>
                  <a:pt x="738" y="519"/>
                </a:lnTo>
                <a:lnTo>
                  <a:pt x="732" y="522"/>
                </a:lnTo>
                <a:lnTo>
                  <a:pt x="727" y="522"/>
                </a:lnTo>
                <a:lnTo>
                  <a:pt x="722" y="522"/>
                </a:lnTo>
                <a:lnTo>
                  <a:pt x="717" y="520"/>
                </a:lnTo>
                <a:lnTo>
                  <a:pt x="714" y="516"/>
                </a:lnTo>
                <a:lnTo>
                  <a:pt x="634" y="436"/>
                </a:lnTo>
                <a:lnTo>
                  <a:pt x="553" y="516"/>
                </a:lnTo>
                <a:lnTo>
                  <a:pt x="550" y="520"/>
                </a:lnTo>
                <a:lnTo>
                  <a:pt x="545" y="522"/>
                </a:lnTo>
                <a:lnTo>
                  <a:pt x="540" y="522"/>
                </a:lnTo>
                <a:lnTo>
                  <a:pt x="535" y="522"/>
                </a:lnTo>
                <a:lnTo>
                  <a:pt x="529" y="519"/>
                </a:lnTo>
                <a:lnTo>
                  <a:pt x="526" y="515"/>
                </a:lnTo>
                <a:lnTo>
                  <a:pt x="523" y="510"/>
                </a:lnTo>
                <a:lnTo>
                  <a:pt x="522" y="503"/>
                </a:lnTo>
                <a:lnTo>
                  <a:pt x="523" y="498"/>
                </a:lnTo>
                <a:lnTo>
                  <a:pt x="524" y="494"/>
                </a:lnTo>
                <a:lnTo>
                  <a:pt x="527" y="490"/>
                </a:lnTo>
                <a:lnTo>
                  <a:pt x="607" y="410"/>
                </a:lnTo>
                <a:lnTo>
                  <a:pt x="527" y="330"/>
                </a:lnTo>
                <a:lnTo>
                  <a:pt x="524" y="326"/>
                </a:lnTo>
                <a:lnTo>
                  <a:pt x="523" y="323"/>
                </a:lnTo>
                <a:lnTo>
                  <a:pt x="522" y="317"/>
                </a:lnTo>
                <a:lnTo>
                  <a:pt x="523" y="312"/>
                </a:lnTo>
                <a:lnTo>
                  <a:pt x="526" y="307"/>
                </a:lnTo>
                <a:lnTo>
                  <a:pt x="529" y="303"/>
                </a:lnTo>
                <a:lnTo>
                  <a:pt x="535" y="300"/>
                </a:lnTo>
                <a:lnTo>
                  <a:pt x="540" y="299"/>
                </a:lnTo>
                <a:close/>
                <a:moveTo>
                  <a:pt x="112" y="265"/>
                </a:moveTo>
                <a:lnTo>
                  <a:pt x="92" y="275"/>
                </a:lnTo>
                <a:lnTo>
                  <a:pt x="74" y="292"/>
                </a:lnTo>
                <a:lnTo>
                  <a:pt x="59" y="316"/>
                </a:lnTo>
                <a:lnTo>
                  <a:pt x="48" y="343"/>
                </a:lnTo>
                <a:lnTo>
                  <a:pt x="40" y="375"/>
                </a:lnTo>
                <a:lnTo>
                  <a:pt x="37" y="410"/>
                </a:lnTo>
                <a:lnTo>
                  <a:pt x="40" y="446"/>
                </a:lnTo>
                <a:lnTo>
                  <a:pt x="48" y="477"/>
                </a:lnTo>
                <a:lnTo>
                  <a:pt x="59" y="506"/>
                </a:lnTo>
                <a:lnTo>
                  <a:pt x="74" y="528"/>
                </a:lnTo>
                <a:lnTo>
                  <a:pt x="92" y="546"/>
                </a:lnTo>
                <a:lnTo>
                  <a:pt x="112" y="557"/>
                </a:lnTo>
                <a:lnTo>
                  <a:pt x="112" y="265"/>
                </a:lnTo>
                <a:close/>
                <a:moveTo>
                  <a:pt x="336" y="82"/>
                </a:moveTo>
                <a:lnTo>
                  <a:pt x="158" y="244"/>
                </a:lnTo>
                <a:lnTo>
                  <a:pt x="158" y="244"/>
                </a:lnTo>
                <a:lnTo>
                  <a:pt x="150" y="252"/>
                </a:lnTo>
                <a:lnTo>
                  <a:pt x="150" y="569"/>
                </a:lnTo>
                <a:lnTo>
                  <a:pt x="336" y="739"/>
                </a:lnTo>
                <a:lnTo>
                  <a:pt x="336" y="82"/>
                </a:lnTo>
                <a:close/>
                <a:moveTo>
                  <a:pt x="391" y="38"/>
                </a:moveTo>
                <a:lnTo>
                  <a:pt x="387" y="38"/>
                </a:lnTo>
                <a:lnTo>
                  <a:pt x="381" y="41"/>
                </a:lnTo>
                <a:lnTo>
                  <a:pt x="379" y="44"/>
                </a:lnTo>
                <a:lnTo>
                  <a:pt x="379" y="44"/>
                </a:lnTo>
                <a:lnTo>
                  <a:pt x="372" y="49"/>
                </a:lnTo>
                <a:lnTo>
                  <a:pt x="372" y="773"/>
                </a:lnTo>
                <a:lnTo>
                  <a:pt x="378" y="777"/>
                </a:lnTo>
                <a:lnTo>
                  <a:pt x="378" y="777"/>
                </a:lnTo>
                <a:lnTo>
                  <a:pt x="381" y="779"/>
                </a:lnTo>
                <a:lnTo>
                  <a:pt x="387" y="782"/>
                </a:lnTo>
                <a:lnTo>
                  <a:pt x="391" y="782"/>
                </a:lnTo>
                <a:lnTo>
                  <a:pt x="397" y="782"/>
                </a:lnTo>
                <a:lnTo>
                  <a:pt x="402" y="779"/>
                </a:lnTo>
                <a:lnTo>
                  <a:pt x="406" y="775"/>
                </a:lnTo>
                <a:lnTo>
                  <a:pt x="409" y="770"/>
                </a:lnTo>
                <a:lnTo>
                  <a:pt x="410" y="764"/>
                </a:lnTo>
                <a:lnTo>
                  <a:pt x="410" y="57"/>
                </a:lnTo>
                <a:lnTo>
                  <a:pt x="409" y="52"/>
                </a:lnTo>
                <a:lnTo>
                  <a:pt x="406" y="46"/>
                </a:lnTo>
                <a:lnTo>
                  <a:pt x="402" y="42"/>
                </a:lnTo>
                <a:lnTo>
                  <a:pt x="397" y="40"/>
                </a:lnTo>
                <a:lnTo>
                  <a:pt x="391" y="38"/>
                </a:lnTo>
                <a:close/>
                <a:moveTo>
                  <a:pt x="392" y="0"/>
                </a:moveTo>
                <a:lnTo>
                  <a:pt x="409" y="3"/>
                </a:lnTo>
                <a:lnTo>
                  <a:pt x="425" y="11"/>
                </a:lnTo>
                <a:lnTo>
                  <a:pt x="436" y="24"/>
                </a:lnTo>
                <a:lnTo>
                  <a:pt x="444" y="38"/>
                </a:lnTo>
                <a:lnTo>
                  <a:pt x="447" y="57"/>
                </a:lnTo>
                <a:lnTo>
                  <a:pt x="447" y="58"/>
                </a:lnTo>
                <a:lnTo>
                  <a:pt x="447" y="762"/>
                </a:lnTo>
                <a:lnTo>
                  <a:pt x="447" y="764"/>
                </a:lnTo>
                <a:lnTo>
                  <a:pt x="444" y="782"/>
                </a:lnTo>
                <a:lnTo>
                  <a:pt x="436" y="798"/>
                </a:lnTo>
                <a:lnTo>
                  <a:pt x="425" y="810"/>
                </a:lnTo>
                <a:lnTo>
                  <a:pt x="409" y="817"/>
                </a:lnTo>
                <a:lnTo>
                  <a:pt x="392" y="820"/>
                </a:lnTo>
                <a:lnTo>
                  <a:pt x="376" y="819"/>
                </a:lnTo>
                <a:lnTo>
                  <a:pt x="363" y="812"/>
                </a:lnTo>
                <a:lnTo>
                  <a:pt x="351" y="803"/>
                </a:lnTo>
                <a:lnTo>
                  <a:pt x="124" y="596"/>
                </a:lnTo>
                <a:lnTo>
                  <a:pt x="99" y="591"/>
                </a:lnTo>
                <a:lnTo>
                  <a:pt x="75" y="579"/>
                </a:lnTo>
                <a:lnTo>
                  <a:pt x="54" y="561"/>
                </a:lnTo>
                <a:lnTo>
                  <a:pt x="36" y="539"/>
                </a:lnTo>
                <a:lnTo>
                  <a:pt x="21" y="511"/>
                </a:lnTo>
                <a:lnTo>
                  <a:pt x="10" y="481"/>
                </a:lnTo>
                <a:lnTo>
                  <a:pt x="3" y="447"/>
                </a:lnTo>
                <a:lnTo>
                  <a:pt x="0" y="410"/>
                </a:lnTo>
                <a:lnTo>
                  <a:pt x="3" y="374"/>
                </a:lnTo>
                <a:lnTo>
                  <a:pt x="10" y="341"/>
                </a:lnTo>
                <a:lnTo>
                  <a:pt x="21" y="309"/>
                </a:lnTo>
                <a:lnTo>
                  <a:pt x="36" y="282"/>
                </a:lnTo>
                <a:lnTo>
                  <a:pt x="54" y="260"/>
                </a:lnTo>
                <a:lnTo>
                  <a:pt x="75" y="243"/>
                </a:lnTo>
                <a:lnTo>
                  <a:pt x="99" y="230"/>
                </a:lnTo>
                <a:lnTo>
                  <a:pt x="124" y="224"/>
                </a:lnTo>
                <a:lnTo>
                  <a:pt x="351" y="18"/>
                </a:lnTo>
                <a:lnTo>
                  <a:pt x="363" y="8"/>
                </a:lnTo>
                <a:lnTo>
                  <a:pt x="376" y="3"/>
                </a:lnTo>
                <a:lnTo>
                  <a:pt x="39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65" name="Freeform 5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366241" y="7857011"/>
            <a:ext cx="241547" cy="444098"/>
          </a:xfrm>
          <a:custGeom>
            <a:avLst/>
            <a:gdLst>
              <a:gd name="T0" fmla="*/ 90 w 446"/>
              <a:gd name="T1" fmla="*/ 275 h 820"/>
              <a:gd name="T2" fmla="*/ 57 w 446"/>
              <a:gd name="T3" fmla="*/ 316 h 820"/>
              <a:gd name="T4" fmla="*/ 39 w 446"/>
              <a:gd name="T5" fmla="*/ 375 h 820"/>
              <a:gd name="T6" fmla="*/ 39 w 446"/>
              <a:gd name="T7" fmla="*/ 446 h 820"/>
              <a:gd name="T8" fmla="*/ 57 w 446"/>
              <a:gd name="T9" fmla="*/ 506 h 820"/>
              <a:gd name="T10" fmla="*/ 90 w 446"/>
              <a:gd name="T11" fmla="*/ 546 h 820"/>
              <a:gd name="T12" fmla="*/ 111 w 446"/>
              <a:gd name="T13" fmla="*/ 265 h 820"/>
              <a:gd name="T14" fmla="*/ 157 w 446"/>
              <a:gd name="T15" fmla="*/ 244 h 820"/>
              <a:gd name="T16" fmla="*/ 147 w 446"/>
              <a:gd name="T17" fmla="*/ 252 h 820"/>
              <a:gd name="T18" fmla="*/ 335 w 446"/>
              <a:gd name="T19" fmla="*/ 739 h 820"/>
              <a:gd name="T20" fmla="*/ 390 w 446"/>
              <a:gd name="T21" fmla="*/ 38 h 820"/>
              <a:gd name="T22" fmla="*/ 381 w 446"/>
              <a:gd name="T23" fmla="*/ 41 h 820"/>
              <a:gd name="T24" fmla="*/ 377 w 446"/>
              <a:gd name="T25" fmla="*/ 44 h 820"/>
              <a:gd name="T26" fmla="*/ 371 w 446"/>
              <a:gd name="T27" fmla="*/ 773 h 820"/>
              <a:gd name="T28" fmla="*/ 377 w 446"/>
              <a:gd name="T29" fmla="*/ 777 h 820"/>
              <a:gd name="T30" fmla="*/ 384 w 446"/>
              <a:gd name="T31" fmla="*/ 782 h 820"/>
              <a:gd name="T32" fmla="*/ 396 w 446"/>
              <a:gd name="T33" fmla="*/ 782 h 820"/>
              <a:gd name="T34" fmla="*/ 405 w 446"/>
              <a:gd name="T35" fmla="*/ 775 h 820"/>
              <a:gd name="T36" fmla="*/ 409 w 446"/>
              <a:gd name="T37" fmla="*/ 764 h 820"/>
              <a:gd name="T38" fmla="*/ 408 w 446"/>
              <a:gd name="T39" fmla="*/ 52 h 820"/>
              <a:gd name="T40" fmla="*/ 402 w 446"/>
              <a:gd name="T41" fmla="*/ 42 h 820"/>
              <a:gd name="T42" fmla="*/ 390 w 446"/>
              <a:gd name="T43" fmla="*/ 38 h 820"/>
              <a:gd name="T44" fmla="*/ 408 w 446"/>
              <a:gd name="T45" fmla="*/ 3 h 820"/>
              <a:gd name="T46" fmla="*/ 436 w 446"/>
              <a:gd name="T47" fmla="*/ 24 h 820"/>
              <a:gd name="T48" fmla="*/ 446 w 446"/>
              <a:gd name="T49" fmla="*/ 57 h 820"/>
              <a:gd name="T50" fmla="*/ 446 w 446"/>
              <a:gd name="T51" fmla="*/ 762 h 820"/>
              <a:gd name="T52" fmla="*/ 443 w 446"/>
              <a:gd name="T53" fmla="*/ 782 h 820"/>
              <a:gd name="T54" fmla="*/ 424 w 446"/>
              <a:gd name="T55" fmla="*/ 810 h 820"/>
              <a:gd name="T56" fmla="*/ 390 w 446"/>
              <a:gd name="T57" fmla="*/ 820 h 820"/>
              <a:gd name="T58" fmla="*/ 361 w 446"/>
              <a:gd name="T59" fmla="*/ 812 h 820"/>
              <a:gd name="T60" fmla="*/ 123 w 446"/>
              <a:gd name="T61" fmla="*/ 596 h 820"/>
              <a:gd name="T62" fmla="*/ 74 w 446"/>
              <a:gd name="T63" fmla="*/ 579 h 820"/>
              <a:gd name="T64" fmla="*/ 35 w 446"/>
              <a:gd name="T65" fmla="*/ 539 h 820"/>
              <a:gd name="T66" fmla="*/ 9 w 446"/>
              <a:gd name="T67" fmla="*/ 481 h 820"/>
              <a:gd name="T68" fmla="*/ 0 w 446"/>
              <a:gd name="T69" fmla="*/ 410 h 820"/>
              <a:gd name="T70" fmla="*/ 9 w 446"/>
              <a:gd name="T71" fmla="*/ 341 h 820"/>
              <a:gd name="T72" fmla="*/ 35 w 446"/>
              <a:gd name="T73" fmla="*/ 282 h 820"/>
              <a:gd name="T74" fmla="*/ 74 w 446"/>
              <a:gd name="T75" fmla="*/ 243 h 820"/>
              <a:gd name="T76" fmla="*/ 123 w 446"/>
              <a:gd name="T77" fmla="*/ 224 h 820"/>
              <a:gd name="T78" fmla="*/ 361 w 446"/>
              <a:gd name="T79" fmla="*/ 8 h 820"/>
              <a:gd name="T80" fmla="*/ 390 w 446"/>
              <a:gd name="T81" fmla="*/ 0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820">
                <a:moveTo>
                  <a:pt x="111" y="265"/>
                </a:moveTo>
                <a:lnTo>
                  <a:pt x="90" y="275"/>
                </a:lnTo>
                <a:lnTo>
                  <a:pt x="73" y="292"/>
                </a:lnTo>
                <a:lnTo>
                  <a:pt x="57" y="316"/>
                </a:lnTo>
                <a:lnTo>
                  <a:pt x="47" y="343"/>
                </a:lnTo>
                <a:lnTo>
                  <a:pt x="39" y="375"/>
                </a:lnTo>
                <a:lnTo>
                  <a:pt x="36" y="410"/>
                </a:lnTo>
                <a:lnTo>
                  <a:pt x="39" y="446"/>
                </a:lnTo>
                <a:lnTo>
                  <a:pt x="47" y="477"/>
                </a:lnTo>
                <a:lnTo>
                  <a:pt x="57" y="506"/>
                </a:lnTo>
                <a:lnTo>
                  <a:pt x="73" y="528"/>
                </a:lnTo>
                <a:lnTo>
                  <a:pt x="90" y="546"/>
                </a:lnTo>
                <a:lnTo>
                  <a:pt x="111" y="557"/>
                </a:lnTo>
                <a:lnTo>
                  <a:pt x="111" y="265"/>
                </a:lnTo>
                <a:close/>
                <a:moveTo>
                  <a:pt x="335" y="82"/>
                </a:moveTo>
                <a:lnTo>
                  <a:pt x="157" y="244"/>
                </a:lnTo>
                <a:lnTo>
                  <a:pt x="157" y="244"/>
                </a:lnTo>
                <a:lnTo>
                  <a:pt x="147" y="252"/>
                </a:lnTo>
                <a:lnTo>
                  <a:pt x="147" y="569"/>
                </a:lnTo>
                <a:lnTo>
                  <a:pt x="335" y="739"/>
                </a:lnTo>
                <a:lnTo>
                  <a:pt x="335" y="82"/>
                </a:lnTo>
                <a:close/>
                <a:moveTo>
                  <a:pt x="390" y="38"/>
                </a:moveTo>
                <a:lnTo>
                  <a:pt x="386" y="38"/>
                </a:lnTo>
                <a:lnTo>
                  <a:pt x="381" y="41"/>
                </a:lnTo>
                <a:lnTo>
                  <a:pt x="377" y="44"/>
                </a:lnTo>
                <a:lnTo>
                  <a:pt x="377" y="44"/>
                </a:lnTo>
                <a:lnTo>
                  <a:pt x="371" y="49"/>
                </a:lnTo>
                <a:lnTo>
                  <a:pt x="371" y="773"/>
                </a:lnTo>
                <a:lnTo>
                  <a:pt x="377" y="777"/>
                </a:lnTo>
                <a:lnTo>
                  <a:pt x="377" y="777"/>
                </a:lnTo>
                <a:lnTo>
                  <a:pt x="381" y="779"/>
                </a:lnTo>
                <a:lnTo>
                  <a:pt x="384" y="782"/>
                </a:lnTo>
                <a:lnTo>
                  <a:pt x="390" y="782"/>
                </a:lnTo>
                <a:lnTo>
                  <a:pt x="396" y="782"/>
                </a:lnTo>
                <a:lnTo>
                  <a:pt x="402" y="779"/>
                </a:lnTo>
                <a:lnTo>
                  <a:pt x="405" y="775"/>
                </a:lnTo>
                <a:lnTo>
                  <a:pt x="408" y="770"/>
                </a:lnTo>
                <a:lnTo>
                  <a:pt x="409" y="764"/>
                </a:lnTo>
                <a:lnTo>
                  <a:pt x="409" y="57"/>
                </a:lnTo>
                <a:lnTo>
                  <a:pt x="408" y="52"/>
                </a:lnTo>
                <a:lnTo>
                  <a:pt x="405" y="46"/>
                </a:lnTo>
                <a:lnTo>
                  <a:pt x="402" y="42"/>
                </a:lnTo>
                <a:lnTo>
                  <a:pt x="396" y="40"/>
                </a:lnTo>
                <a:lnTo>
                  <a:pt x="390" y="38"/>
                </a:lnTo>
                <a:close/>
                <a:moveTo>
                  <a:pt x="390" y="0"/>
                </a:moveTo>
                <a:lnTo>
                  <a:pt x="408" y="3"/>
                </a:lnTo>
                <a:lnTo>
                  <a:pt x="424" y="11"/>
                </a:lnTo>
                <a:lnTo>
                  <a:pt x="436" y="24"/>
                </a:lnTo>
                <a:lnTo>
                  <a:pt x="443" y="38"/>
                </a:lnTo>
                <a:lnTo>
                  <a:pt x="446" y="57"/>
                </a:lnTo>
                <a:lnTo>
                  <a:pt x="446" y="58"/>
                </a:lnTo>
                <a:lnTo>
                  <a:pt x="446" y="762"/>
                </a:lnTo>
                <a:lnTo>
                  <a:pt x="446" y="764"/>
                </a:lnTo>
                <a:lnTo>
                  <a:pt x="443" y="782"/>
                </a:lnTo>
                <a:lnTo>
                  <a:pt x="436" y="798"/>
                </a:lnTo>
                <a:lnTo>
                  <a:pt x="424" y="810"/>
                </a:lnTo>
                <a:lnTo>
                  <a:pt x="408" y="817"/>
                </a:lnTo>
                <a:lnTo>
                  <a:pt x="390" y="820"/>
                </a:lnTo>
                <a:lnTo>
                  <a:pt x="375" y="819"/>
                </a:lnTo>
                <a:lnTo>
                  <a:pt x="361" y="812"/>
                </a:lnTo>
                <a:lnTo>
                  <a:pt x="350" y="803"/>
                </a:lnTo>
                <a:lnTo>
                  <a:pt x="123" y="596"/>
                </a:lnTo>
                <a:lnTo>
                  <a:pt x="98" y="591"/>
                </a:lnTo>
                <a:lnTo>
                  <a:pt x="74" y="579"/>
                </a:lnTo>
                <a:lnTo>
                  <a:pt x="53" y="561"/>
                </a:lnTo>
                <a:lnTo>
                  <a:pt x="35" y="539"/>
                </a:lnTo>
                <a:lnTo>
                  <a:pt x="20" y="511"/>
                </a:lnTo>
                <a:lnTo>
                  <a:pt x="9" y="481"/>
                </a:lnTo>
                <a:lnTo>
                  <a:pt x="2" y="447"/>
                </a:lnTo>
                <a:lnTo>
                  <a:pt x="0" y="410"/>
                </a:lnTo>
                <a:lnTo>
                  <a:pt x="2" y="374"/>
                </a:lnTo>
                <a:lnTo>
                  <a:pt x="9" y="341"/>
                </a:lnTo>
                <a:lnTo>
                  <a:pt x="20" y="309"/>
                </a:lnTo>
                <a:lnTo>
                  <a:pt x="35" y="282"/>
                </a:lnTo>
                <a:lnTo>
                  <a:pt x="53" y="260"/>
                </a:lnTo>
                <a:lnTo>
                  <a:pt x="74" y="243"/>
                </a:lnTo>
                <a:lnTo>
                  <a:pt x="96" y="230"/>
                </a:lnTo>
                <a:lnTo>
                  <a:pt x="123" y="224"/>
                </a:lnTo>
                <a:lnTo>
                  <a:pt x="350" y="18"/>
                </a:lnTo>
                <a:lnTo>
                  <a:pt x="361" y="8"/>
                </a:lnTo>
                <a:lnTo>
                  <a:pt x="375" y="3"/>
                </a:lnTo>
                <a:lnTo>
                  <a:pt x="39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66" name="Freeform 5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025248" y="7857281"/>
            <a:ext cx="322784" cy="443556"/>
          </a:xfrm>
          <a:custGeom>
            <a:avLst/>
            <a:gdLst>
              <a:gd name="T0" fmla="*/ 528 w 596"/>
              <a:gd name="T1" fmla="*/ 302 h 819"/>
              <a:gd name="T2" fmla="*/ 569 w 596"/>
              <a:gd name="T3" fmla="*/ 331 h 819"/>
              <a:gd name="T4" fmla="*/ 594 w 596"/>
              <a:gd name="T5" fmla="*/ 379 h 819"/>
              <a:gd name="T6" fmla="*/ 594 w 596"/>
              <a:gd name="T7" fmla="*/ 439 h 819"/>
              <a:gd name="T8" fmla="*/ 569 w 596"/>
              <a:gd name="T9" fmla="*/ 488 h 819"/>
              <a:gd name="T10" fmla="*/ 528 w 596"/>
              <a:gd name="T11" fmla="*/ 517 h 819"/>
              <a:gd name="T12" fmla="*/ 498 w 596"/>
              <a:gd name="T13" fmla="*/ 521 h 819"/>
              <a:gd name="T14" fmla="*/ 489 w 596"/>
              <a:gd name="T15" fmla="*/ 514 h 819"/>
              <a:gd name="T16" fmla="*/ 485 w 596"/>
              <a:gd name="T17" fmla="*/ 502 h 819"/>
              <a:gd name="T18" fmla="*/ 489 w 596"/>
              <a:gd name="T19" fmla="*/ 492 h 819"/>
              <a:gd name="T20" fmla="*/ 498 w 596"/>
              <a:gd name="T21" fmla="*/ 485 h 819"/>
              <a:gd name="T22" fmla="*/ 522 w 596"/>
              <a:gd name="T23" fmla="*/ 480 h 819"/>
              <a:gd name="T24" fmla="*/ 548 w 596"/>
              <a:gd name="T25" fmla="*/ 454 h 819"/>
              <a:gd name="T26" fmla="*/ 560 w 596"/>
              <a:gd name="T27" fmla="*/ 409 h 819"/>
              <a:gd name="T28" fmla="*/ 548 w 596"/>
              <a:gd name="T29" fmla="*/ 365 h 819"/>
              <a:gd name="T30" fmla="*/ 522 w 596"/>
              <a:gd name="T31" fmla="*/ 339 h 819"/>
              <a:gd name="T32" fmla="*/ 498 w 596"/>
              <a:gd name="T33" fmla="*/ 333 h 819"/>
              <a:gd name="T34" fmla="*/ 489 w 596"/>
              <a:gd name="T35" fmla="*/ 327 h 819"/>
              <a:gd name="T36" fmla="*/ 485 w 596"/>
              <a:gd name="T37" fmla="*/ 316 h 819"/>
              <a:gd name="T38" fmla="*/ 489 w 596"/>
              <a:gd name="T39" fmla="*/ 305 h 819"/>
              <a:gd name="T40" fmla="*/ 498 w 596"/>
              <a:gd name="T41" fmla="*/ 298 h 819"/>
              <a:gd name="T42" fmla="*/ 112 w 596"/>
              <a:gd name="T43" fmla="*/ 264 h 819"/>
              <a:gd name="T44" fmla="*/ 74 w 596"/>
              <a:gd name="T45" fmla="*/ 291 h 819"/>
              <a:gd name="T46" fmla="*/ 48 w 596"/>
              <a:gd name="T47" fmla="*/ 342 h 819"/>
              <a:gd name="T48" fmla="*/ 37 w 596"/>
              <a:gd name="T49" fmla="*/ 409 h 819"/>
              <a:gd name="T50" fmla="*/ 48 w 596"/>
              <a:gd name="T51" fmla="*/ 476 h 819"/>
              <a:gd name="T52" fmla="*/ 74 w 596"/>
              <a:gd name="T53" fmla="*/ 527 h 819"/>
              <a:gd name="T54" fmla="*/ 112 w 596"/>
              <a:gd name="T55" fmla="*/ 556 h 819"/>
              <a:gd name="T56" fmla="*/ 336 w 596"/>
              <a:gd name="T57" fmla="*/ 81 h 819"/>
              <a:gd name="T58" fmla="*/ 158 w 596"/>
              <a:gd name="T59" fmla="*/ 243 h 819"/>
              <a:gd name="T60" fmla="*/ 150 w 596"/>
              <a:gd name="T61" fmla="*/ 568 h 819"/>
              <a:gd name="T62" fmla="*/ 336 w 596"/>
              <a:gd name="T63" fmla="*/ 81 h 819"/>
              <a:gd name="T64" fmla="*/ 387 w 596"/>
              <a:gd name="T65" fmla="*/ 37 h 819"/>
              <a:gd name="T66" fmla="*/ 379 w 596"/>
              <a:gd name="T67" fmla="*/ 43 h 819"/>
              <a:gd name="T68" fmla="*/ 372 w 596"/>
              <a:gd name="T69" fmla="*/ 47 h 819"/>
              <a:gd name="T70" fmla="*/ 378 w 596"/>
              <a:gd name="T71" fmla="*/ 776 h 819"/>
              <a:gd name="T72" fmla="*/ 381 w 596"/>
              <a:gd name="T73" fmla="*/ 778 h 819"/>
              <a:gd name="T74" fmla="*/ 392 w 596"/>
              <a:gd name="T75" fmla="*/ 781 h 819"/>
              <a:gd name="T76" fmla="*/ 402 w 596"/>
              <a:gd name="T77" fmla="*/ 778 h 819"/>
              <a:gd name="T78" fmla="*/ 409 w 596"/>
              <a:gd name="T79" fmla="*/ 769 h 819"/>
              <a:gd name="T80" fmla="*/ 410 w 596"/>
              <a:gd name="T81" fmla="*/ 56 h 819"/>
              <a:gd name="T82" fmla="*/ 406 w 596"/>
              <a:gd name="T83" fmla="*/ 45 h 819"/>
              <a:gd name="T84" fmla="*/ 397 w 596"/>
              <a:gd name="T85" fmla="*/ 37 h 819"/>
              <a:gd name="T86" fmla="*/ 392 w 596"/>
              <a:gd name="T87" fmla="*/ 0 h 819"/>
              <a:gd name="T88" fmla="*/ 425 w 596"/>
              <a:gd name="T89" fmla="*/ 10 h 819"/>
              <a:gd name="T90" fmla="*/ 444 w 596"/>
              <a:gd name="T91" fmla="*/ 37 h 819"/>
              <a:gd name="T92" fmla="*/ 447 w 596"/>
              <a:gd name="T93" fmla="*/ 57 h 819"/>
              <a:gd name="T94" fmla="*/ 448 w 596"/>
              <a:gd name="T95" fmla="*/ 763 h 819"/>
              <a:gd name="T96" fmla="*/ 436 w 596"/>
              <a:gd name="T97" fmla="*/ 797 h 819"/>
              <a:gd name="T98" fmla="*/ 409 w 596"/>
              <a:gd name="T99" fmla="*/ 816 h 819"/>
              <a:gd name="T100" fmla="*/ 376 w 596"/>
              <a:gd name="T101" fmla="*/ 816 h 819"/>
              <a:gd name="T102" fmla="*/ 351 w 596"/>
              <a:gd name="T103" fmla="*/ 802 h 819"/>
              <a:gd name="T104" fmla="*/ 99 w 596"/>
              <a:gd name="T105" fmla="*/ 590 h 819"/>
              <a:gd name="T106" fmla="*/ 54 w 596"/>
              <a:gd name="T107" fmla="*/ 560 h 819"/>
              <a:gd name="T108" fmla="*/ 21 w 596"/>
              <a:gd name="T109" fmla="*/ 510 h 819"/>
              <a:gd name="T110" fmla="*/ 3 w 596"/>
              <a:gd name="T111" fmla="*/ 446 h 819"/>
              <a:gd name="T112" fmla="*/ 3 w 596"/>
              <a:gd name="T113" fmla="*/ 373 h 819"/>
              <a:gd name="T114" fmla="*/ 21 w 596"/>
              <a:gd name="T115" fmla="*/ 308 h 819"/>
              <a:gd name="T116" fmla="*/ 54 w 596"/>
              <a:gd name="T117" fmla="*/ 259 h 819"/>
              <a:gd name="T118" fmla="*/ 99 w 596"/>
              <a:gd name="T119" fmla="*/ 229 h 819"/>
              <a:gd name="T120" fmla="*/ 351 w 596"/>
              <a:gd name="T121" fmla="*/ 17 h 819"/>
              <a:gd name="T122" fmla="*/ 376 w 596"/>
              <a:gd name="T123" fmla="*/ 2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96" h="819">
                <a:moveTo>
                  <a:pt x="503" y="298"/>
                </a:moveTo>
                <a:lnTo>
                  <a:pt x="528" y="302"/>
                </a:lnTo>
                <a:lnTo>
                  <a:pt x="550" y="312"/>
                </a:lnTo>
                <a:lnTo>
                  <a:pt x="569" y="331"/>
                </a:lnTo>
                <a:lnTo>
                  <a:pt x="583" y="353"/>
                </a:lnTo>
                <a:lnTo>
                  <a:pt x="594" y="379"/>
                </a:lnTo>
                <a:lnTo>
                  <a:pt x="596" y="409"/>
                </a:lnTo>
                <a:lnTo>
                  <a:pt x="594" y="439"/>
                </a:lnTo>
                <a:lnTo>
                  <a:pt x="583" y="466"/>
                </a:lnTo>
                <a:lnTo>
                  <a:pt x="569" y="488"/>
                </a:lnTo>
                <a:lnTo>
                  <a:pt x="550" y="506"/>
                </a:lnTo>
                <a:lnTo>
                  <a:pt x="528" y="517"/>
                </a:lnTo>
                <a:lnTo>
                  <a:pt x="503" y="521"/>
                </a:lnTo>
                <a:lnTo>
                  <a:pt x="498" y="521"/>
                </a:lnTo>
                <a:lnTo>
                  <a:pt x="493" y="518"/>
                </a:lnTo>
                <a:lnTo>
                  <a:pt x="489" y="514"/>
                </a:lnTo>
                <a:lnTo>
                  <a:pt x="486" y="509"/>
                </a:lnTo>
                <a:lnTo>
                  <a:pt x="485" y="502"/>
                </a:lnTo>
                <a:lnTo>
                  <a:pt x="486" y="497"/>
                </a:lnTo>
                <a:lnTo>
                  <a:pt x="489" y="492"/>
                </a:lnTo>
                <a:lnTo>
                  <a:pt x="493" y="488"/>
                </a:lnTo>
                <a:lnTo>
                  <a:pt x="498" y="485"/>
                </a:lnTo>
                <a:lnTo>
                  <a:pt x="503" y="484"/>
                </a:lnTo>
                <a:lnTo>
                  <a:pt x="522" y="480"/>
                </a:lnTo>
                <a:lnTo>
                  <a:pt x="536" y="469"/>
                </a:lnTo>
                <a:lnTo>
                  <a:pt x="548" y="454"/>
                </a:lnTo>
                <a:lnTo>
                  <a:pt x="557" y="433"/>
                </a:lnTo>
                <a:lnTo>
                  <a:pt x="560" y="409"/>
                </a:lnTo>
                <a:lnTo>
                  <a:pt x="557" y="386"/>
                </a:lnTo>
                <a:lnTo>
                  <a:pt x="548" y="365"/>
                </a:lnTo>
                <a:lnTo>
                  <a:pt x="536" y="349"/>
                </a:lnTo>
                <a:lnTo>
                  <a:pt x="522" y="339"/>
                </a:lnTo>
                <a:lnTo>
                  <a:pt x="503" y="335"/>
                </a:lnTo>
                <a:lnTo>
                  <a:pt x="498" y="333"/>
                </a:lnTo>
                <a:lnTo>
                  <a:pt x="493" y="331"/>
                </a:lnTo>
                <a:lnTo>
                  <a:pt x="489" y="327"/>
                </a:lnTo>
                <a:lnTo>
                  <a:pt x="486" y="322"/>
                </a:lnTo>
                <a:lnTo>
                  <a:pt x="485" y="316"/>
                </a:lnTo>
                <a:lnTo>
                  <a:pt x="486" y="310"/>
                </a:lnTo>
                <a:lnTo>
                  <a:pt x="489" y="305"/>
                </a:lnTo>
                <a:lnTo>
                  <a:pt x="493" y="301"/>
                </a:lnTo>
                <a:lnTo>
                  <a:pt x="498" y="298"/>
                </a:lnTo>
                <a:lnTo>
                  <a:pt x="503" y="298"/>
                </a:lnTo>
                <a:close/>
                <a:moveTo>
                  <a:pt x="112" y="264"/>
                </a:moveTo>
                <a:lnTo>
                  <a:pt x="92" y="274"/>
                </a:lnTo>
                <a:lnTo>
                  <a:pt x="74" y="291"/>
                </a:lnTo>
                <a:lnTo>
                  <a:pt x="59" y="315"/>
                </a:lnTo>
                <a:lnTo>
                  <a:pt x="48" y="342"/>
                </a:lnTo>
                <a:lnTo>
                  <a:pt x="40" y="374"/>
                </a:lnTo>
                <a:lnTo>
                  <a:pt x="37" y="409"/>
                </a:lnTo>
                <a:lnTo>
                  <a:pt x="40" y="445"/>
                </a:lnTo>
                <a:lnTo>
                  <a:pt x="48" y="476"/>
                </a:lnTo>
                <a:lnTo>
                  <a:pt x="59" y="504"/>
                </a:lnTo>
                <a:lnTo>
                  <a:pt x="74" y="527"/>
                </a:lnTo>
                <a:lnTo>
                  <a:pt x="92" y="544"/>
                </a:lnTo>
                <a:lnTo>
                  <a:pt x="112" y="556"/>
                </a:lnTo>
                <a:lnTo>
                  <a:pt x="112" y="264"/>
                </a:lnTo>
                <a:close/>
                <a:moveTo>
                  <a:pt x="336" y="81"/>
                </a:moveTo>
                <a:lnTo>
                  <a:pt x="158" y="243"/>
                </a:lnTo>
                <a:lnTo>
                  <a:pt x="158" y="243"/>
                </a:lnTo>
                <a:lnTo>
                  <a:pt x="150" y="251"/>
                </a:lnTo>
                <a:lnTo>
                  <a:pt x="150" y="568"/>
                </a:lnTo>
                <a:lnTo>
                  <a:pt x="336" y="738"/>
                </a:lnTo>
                <a:lnTo>
                  <a:pt x="336" y="81"/>
                </a:lnTo>
                <a:close/>
                <a:moveTo>
                  <a:pt x="392" y="37"/>
                </a:moveTo>
                <a:lnTo>
                  <a:pt x="387" y="37"/>
                </a:lnTo>
                <a:lnTo>
                  <a:pt x="383" y="40"/>
                </a:lnTo>
                <a:lnTo>
                  <a:pt x="379" y="43"/>
                </a:lnTo>
                <a:lnTo>
                  <a:pt x="379" y="43"/>
                </a:lnTo>
                <a:lnTo>
                  <a:pt x="372" y="47"/>
                </a:lnTo>
                <a:lnTo>
                  <a:pt x="372" y="772"/>
                </a:lnTo>
                <a:lnTo>
                  <a:pt x="378" y="776"/>
                </a:lnTo>
                <a:lnTo>
                  <a:pt x="378" y="776"/>
                </a:lnTo>
                <a:lnTo>
                  <a:pt x="381" y="778"/>
                </a:lnTo>
                <a:lnTo>
                  <a:pt x="387" y="781"/>
                </a:lnTo>
                <a:lnTo>
                  <a:pt x="392" y="781"/>
                </a:lnTo>
                <a:lnTo>
                  <a:pt x="397" y="781"/>
                </a:lnTo>
                <a:lnTo>
                  <a:pt x="402" y="778"/>
                </a:lnTo>
                <a:lnTo>
                  <a:pt x="406" y="774"/>
                </a:lnTo>
                <a:lnTo>
                  <a:pt x="409" y="769"/>
                </a:lnTo>
                <a:lnTo>
                  <a:pt x="410" y="763"/>
                </a:lnTo>
                <a:lnTo>
                  <a:pt x="410" y="56"/>
                </a:lnTo>
                <a:lnTo>
                  <a:pt x="409" y="49"/>
                </a:lnTo>
                <a:lnTo>
                  <a:pt x="406" y="45"/>
                </a:lnTo>
                <a:lnTo>
                  <a:pt x="402" y="40"/>
                </a:lnTo>
                <a:lnTo>
                  <a:pt x="397" y="37"/>
                </a:lnTo>
                <a:lnTo>
                  <a:pt x="392" y="37"/>
                </a:lnTo>
                <a:close/>
                <a:moveTo>
                  <a:pt x="392" y="0"/>
                </a:moveTo>
                <a:lnTo>
                  <a:pt x="409" y="2"/>
                </a:lnTo>
                <a:lnTo>
                  <a:pt x="425" y="10"/>
                </a:lnTo>
                <a:lnTo>
                  <a:pt x="436" y="23"/>
                </a:lnTo>
                <a:lnTo>
                  <a:pt x="444" y="37"/>
                </a:lnTo>
                <a:lnTo>
                  <a:pt x="448" y="56"/>
                </a:lnTo>
                <a:lnTo>
                  <a:pt x="447" y="57"/>
                </a:lnTo>
                <a:lnTo>
                  <a:pt x="447" y="761"/>
                </a:lnTo>
                <a:lnTo>
                  <a:pt x="448" y="763"/>
                </a:lnTo>
                <a:lnTo>
                  <a:pt x="444" y="781"/>
                </a:lnTo>
                <a:lnTo>
                  <a:pt x="436" y="797"/>
                </a:lnTo>
                <a:lnTo>
                  <a:pt x="425" y="809"/>
                </a:lnTo>
                <a:lnTo>
                  <a:pt x="409" y="816"/>
                </a:lnTo>
                <a:lnTo>
                  <a:pt x="392" y="819"/>
                </a:lnTo>
                <a:lnTo>
                  <a:pt x="376" y="816"/>
                </a:lnTo>
                <a:lnTo>
                  <a:pt x="363" y="811"/>
                </a:lnTo>
                <a:lnTo>
                  <a:pt x="351" y="802"/>
                </a:lnTo>
                <a:lnTo>
                  <a:pt x="124" y="595"/>
                </a:lnTo>
                <a:lnTo>
                  <a:pt x="99" y="590"/>
                </a:lnTo>
                <a:lnTo>
                  <a:pt x="75" y="578"/>
                </a:lnTo>
                <a:lnTo>
                  <a:pt x="54" y="560"/>
                </a:lnTo>
                <a:lnTo>
                  <a:pt x="36" y="538"/>
                </a:lnTo>
                <a:lnTo>
                  <a:pt x="21" y="510"/>
                </a:lnTo>
                <a:lnTo>
                  <a:pt x="10" y="480"/>
                </a:lnTo>
                <a:lnTo>
                  <a:pt x="3" y="446"/>
                </a:lnTo>
                <a:lnTo>
                  <a:pt x="0" y="409"/>
                </a:lnTo>
                <a:lnTo>
                  <a:pt x="3" y="373"/>
                </a:lnTo>
                <a:lnTo>
                  <a:pt x="10" y="339"/>
                </a:lnTo>
                <a:lnTo>
                  <a:pt x="21" y="308"/>
                </a:lnTo>
                <a:lnTo>
                  <a:pt x="36" y="281"/>
                </a:lnTo>
                <a:lnTo>
                  <a:pt x="54" y="259"/>
                </a:lnTo>
                <a:lnTo>
                  <a:pt x="75" y="240"/>
                </a:lnTo>
                <a:lnTo>
                  <a:pt x="99" y="229"/>
                </a:lnTo>
                <a:lnTo>
                  <a:pt x="124" y="223"/>
                </a:lnTo>
                <a:lnTo>
                  <a:pt x="351" y="17"/>
                </a:lnTo>
                <a:lnTo>
                  <a:pt x="363" y="7"/>
                </a:lnTo>
                <a:lnTo>
                  <a:pt x="376" y="2"/>
                </a:lnTo>
                <a:lnTo>
                  <a:pt x="39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67" name="Freeform 6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68238" y="8507479"/>
            <a:ext cx="403524" cy="444098"/>
          </a:xfrm>
          <a:custGeom>
            <a:avLst/>
            <a:gdLst>
              <a:gd name="T0" fmla="*/ 580 w 736"/>
              <a:gd name="T1" fmla="*/ 309 h 810"/>
              <a:gd name="T2" fmla="*/ 622 w 736"/>
              <a:gd name="T3" fmla="*/ 375 h 810"/>
              <a:gd name="T4" fmla="*/ 613 w 736"/>
              <a:gd name="T5" fmla="*/ 460 h 810"/>
              <a:gd name="T6" fmla="*/ 558 w 736"/>
              <a:gd name="T7" fmla="*/ 511 h 810"/>
              <a:gd name="T8" fmla="*/ 523 w 736"/>
              <a:gd name="T9" fmla="*/ 511 h 810"/>
              <a:gd name="T10" fmla="*/ 515 w 736"/>
              <a:gd name="T11" fmla="*/ 497 h 810"/>
              <a:gd name="T12" fmla="*/ 523 w 736"/>
              <a:gd name="T13" fmla="*/ 481 h 810"/>
              <a:gd name="T14" fmla="*/ 552 w 736"/>
              <a:gd name="T15" fmla="*/ 475 h 810"/>
              <a:gd name="T16" fmla="*/ 586 w 736"/>
              <a:gd name="T17" fmla="*/ 428 h 810"/>
              <a:gd name="T18" fmla="*/ 578 w 736"/>
              <a:gd name="T19" fmla="*/ 361 h 810"/>
              <a:gd name="T20" fmla="*/ 533 w 736"/>
              <a:gd name="T21" fmla="*/ 331 h 810"/>
              <a:gd name="T22" fmla="*/ 519 w 736"/>
              <a:gd name="T23" fmla="*/ 323 h 810"/>
              <a:gd name="T24" fmla="*/ 516 w 736"/>
              <a:gd name="T25" fmla="*/ 306 h 810"/>
              <a:gd name="T26" fmla="*/ 528 w 736"/>
              <a:gd name="T27" fmla="*/ 295 h 810"/>
              <a:gd name="T28" fmla="*/ 90 w 736"/>
              <a:gd name="T29" fmla="*/ 271 h 810"/>
              <a:gd name="T30" fmla="*/ 46 w 736"/>
              <a:gd name="T31" fmla="*/ 339 h 810"/>
              <a:gd name="T32" fmla="*/ 39 w 736"/>
              <a:gd name="T33" fmla="*/ 439 h 810"/>
              <a:gd name="T34" fmla="*/ 72 w 736"/>
              <a:gd name="T35" fmla="*/ 521 h 810"/>
              <a:gd name="T36" fmla="*/ 110 w 736"/>
              <a:gd name="T37" fmla="*/ 260 h 810"/>
              <a:gd name="T38" fmla="*/ 629 w 736"/>
              <a:gd name="T39" fmla="*/ 210 h 810"/>
              <a:gd name="T40" fmla="*/ 685 w 736"/>
              <a:gd name="T41" fmla="*/ 258 h 810"/>
              <a:gd name="T42" fmla="*/ 732 w 736"/>
              <a:gd name="T43" fmla="*/ 364 h 810"/>
              <a:gd name="T44" fmla="*/ 723 w 736"/>
              <a:gd name="T45" fmla="*/ 484 h 810"/>
              <a:gd name="T46" fmla="*/ 660 w 736"/>
              <a:gd name="T47" fmla="*/ 577 h 810"/>
              <a:gd name="T48" fmla="*/ 625 w 736"/>
              <a:gd name="T49" fmla="*/ 600 h 810"/>
              <a:gd name="T50" fmla="*/ 609 w 736"/>
              <a:gd name="T51" fmla="*/ 598 h 810"/>
              <a:gd name="T52" fmla="*/ 603 w 736"/>
              <a:gd name="T53" fmla="*/ 582 h 810"/>
              <a:gd name="T54" fmla="*/ 608 w 736"/>
              <a:gd name="T55" fmla="*/ 570 h 810"/>
              <a:gd name="T56" fmla="*/ 635 w 736"/>
              <a:gd name="T57" fmla="*/ 549 h 810"/>
              <a:gd name="T58" fmla="*/ 688 w 736"/>
              <a:gd name="T59" fmla="*/ 471 h 810"/>
              <a:gd name="T60" fmla="*/ 697 w 736"/>
              <a:gd name="T61" fmla="*/ 370 h 810"/>
              <a:gd name="T62" fmla="*/ 658 w 736"/>
              <a:gd name="T63" fmla="*/ 281 h 810"/>
              <a:gd name="T64" fmla="*/ 610 w 736"/>
              <a:gd name="T65" fmla="*/ 242 h 810"/>
              <a:gd name="T66" fmla="*/ 603 w 736"/>
              <a:gd name="T67" fmla="*/ 230 h 810"/>
              <a:gd name="T68" fmla="*/ 605 w 736"/>
              <a:gd name="T69" fmla="*/ 216 h 810"/>
              <a:gd name="T70" fmla="*/ 621 w 736"/>
              <a:gd name="T71" fmla="*/ 208 h 810"/>
              <a:gd name="T72" fmla="*/ 155 w 736"/>
              <a:gd name="T73" fmla="*/ 239 h 810"/>
              <a:gd name="T74" fmla="*/ 331 w 736"/>
              <a:gd name="T75" fmla="*/ 729 h 810"/>
              <a:gd name="T76" fmla="*/ 381 w 736"/>
              <a:gd name="T77" fmla="*/ 38 h 810"/>
              <a:gd name="T78" fmla="*/ 373 w 736"/>
              <a:gd name="T79" fmla="*/ 42 h 810"/>
              <a:gd name="T80" fmla="*/ 372 w 736"/>
              <a:gd name="T81" fmla="*/ 767 h 810"/>
              <a:gd name="T82" fmla="*/ 381 w 736"/>
              <a:gd name="T83" fmla="*/ 772 h 810"/>
              <a:gd name="T84" fmla="*/ 397 w 736"/>
              <a:gd name="T85" fmla="*/ 769 h 810"/>
              <a:gd name="T86" fmla="*/ 405 w 736"/>
              <a:gd name="T87" fmla="*/ 754 h 810"/>
              <a:gd name="T88" fmla="*/ 401 w 736"/>
              <a:gd name="T89" fmla="*/ 44 h 810"/>
              <a:gd name="T90" fmla="*/ 386 w 736"/>
              <a:gd name="T91" fmla="*/ 36 h 810"/>
              <a:gd name="T92" fmla="*/ 419 w 736"/>
              <a:gd name="T93" fmla="*/ 10 h 810"/>
              <a:gd name="T94" fmla="*/ 441 w 736"/>
              <a:gd name="T95" fmla="*/ 55 h 810"/>
              <a:gd name="T96" fmla="*/ 441 w 736"/>
              <a:gd name="T97" fmla="*/ 754 h 810"/>
              <a:gd name="T98" fmla="*/ 419 w 736"/>
              <a:gd name="T99" fmla="*/ 799 h 810"/>
              <a:gd name="T100" fmla="*/ 371 w 736"/>
              <a:gd name="T101" fmla="*/ 807 h 810"/>
              <a:gd name="T102" fmla="*/ 122 w 736"/>
              <a:gd name="T103" fmla="*/ 589 h 810"/>
              <a:gd name="T104" fmla="*/ 52 w 736"/>
              <a:gd name="T105" fmla="*/ 553 h 810"/>
              <a:gd name="T106" fmla="*/ 9 w 736"/>
              <a:gd name="T107" fmla="*/ 474 h 810"/>
              <a:gd name="T108" fmla="*/ 1 w 736"/>
              <a:gd name="T109" fmla="*/ 369 h 810"/>
              <a:gd name="T110" fmla="*/ 35 w 736"/>
              <a:gd name="T111" fmla="*/ 278 h 810"/>
              <a:gd name="T112" fmla="*/ 97 w 736"/>
              <a:gd name="T113" fmla="*/ 226 h 810"/>
              <a:gd name="T114" fmla="*/ 358 w 736"/>
              <a:gd name="T115" fmla="*/ 7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36" h="810">
                <a:moveTo>
                  <a:pt x="533" y="294"/>
                </a:moveTo>
                <a:lnTo>
                  <a:pt x="558" y="298"/>
                </a:lnTo>
                <a:lnTo>
                  <a:pt x="580" y="309"/>
                </a:lnTo>
                <a:lnTo>
                  <a:pt x="599" y="327"/>
                </a:lnTo>
                <a:lnTo>
                  <a:pt x="613" y="349"/>
                </a:lnTo>
                <a:lnTo>
                  <a:pt x="622" y="375"/>
                </a:lnTo>
                <a:lnTo>
                  <a:pt x="626" y="404"/>
                </a:lnTo>
                <a:lnTo>
                  <a:pt x="622" y="434"/>
                </a:lnTo>
                <a:lnTo>
                  <a:pt x="613" y="460"/>
                </a:lnTo>
                <a:lnTo>
                  <a:pt x="599" y="483"/>
                </a:lnTo>
                <a:lnTo>
                  <a:pt x="580" y="500"/>
                </a:lnTo>
                <a:lnTo>
                  <a:pt x="558" y="511"/>
                </a:lnTo>
                <a:lnTo>
                  <a:pt x="533" y="515"/>
                </a:lnTo>
                <a:lnTo>
                  <a:pt x="528" y="514"/>
                </a:lnTo>
                <a:lnTo>
                  <a:pt x="523" y="511"/>
                </a:lnTo>
                <a:lnTo>
                  <a:pt x="519" y="508"/>
                </a:lnTo>
                <a:lnTo>
                  <a:pt x="516" y="502"/>
                </a:lnTo>
                <a:lnTo>
                  <a:pt x="515" y="497"/>
                </a:lnTo>
                <a:lnTo>
                  <a:pt x="516" y="491"/>
                </a:lnTo>
                <a:lnTo>
                  <a:pt x="519" y="485"/>
                </a:lnTo>
                <a:lnTo>
                  <a:pt x="523" y="481"/>
                </a:lnTo>
                <a:lnTo>
                  <a:pt x="528" y="479"/>
                </a:lnTo>
                <a:lnTo>
                  <a:pt x="533" y="477"/>
                </a:lnTo>
                <a:lnTo>
                  <a:pt x="552" y="475"/>
                </a:lnTo>
                <a:lnTo>
                  <a:pt x="566" y="464"/>
                </a:lnTo>
                <a:lnTo>
                  <a:pt x="578" y="447"/>
                </a:lnTo>
                <a:lnTo>
                  <a:pt x="586" y="428"/>
                </a:lnTo>
                <a:lnTo>
                  <a:pt x="590" y="404"/>
                </a:lnTo>
                <a:lnTo>
                  <a:pt x="586" y="381"/>
                </a:lnTo>
                <a:lnTo>
                  <a:pt x="578" y="361"/>
                </a:lnTo>
                <a:lnTo>
                  <a:pt x="566" y="345"/>
                </a:lnTo>
                <a:lnTo>
                  <a:pt x="552" y="335"/>
                </a:lnTo>
                <a:lnTo>
                  <a:pt x="533" y="331"/>
                </a:lnTo>
                <a:lnTo>
                  <a:pt x="528" y="330"/>
                </a:lnTo>
                <a:lnTo>
                  <a:pt x="523" y="327"/>
                </a:lnTo>
                <a:lnTo>
                  <a:pt x="519" y="323"/>
                </a:lnTo>
                <a:lnTo>
                  <a:pt x="516" y="318"/>
                </a:lnTo>
                <a:lnTo>
                  <a:pt x="515" y="312"/>
                </a:lnTo>
                <a:lnTo>
                  <a:pt x="516" y="306"/>
                </a:lnTo>
                <a:lnTo>
                  <a:pt x="519" y="302"/>
                </a:lnTo>
                <a:lnTo>
                  <a:pt x="523" y="298"/>
                </a:lnTo>
                <a:lnTo>
                  <a:pt x="528" y="295"/>
                </a:lnTo>
                <a:lnTo>
                  <a:pt x="533" y="294"/>
                </a:lnTo>
                <a:close/>
                <a:moveTo>
                  <a:pt x="110" y="260"/>
                </a:moveTo>
                <a:lnTo>
                  <a:pt x="90" y="271"/>
                </a:lnTo>
                <a:lnTo>
                  <a:pt x="72" y="288"/>
                </a:lnTo>
                <a:lnTo>
                  <a:pt x="58" y="311"/>
                </a:lnTo>
                <a:lnTo>
                  <a:pt x="46" y="339"/>
                </a:lnTo>
                <a:lnTo>
                  <a:pt x="39" y="370"/>
                </a:lnTo>
                <a:lnTo>
                  <a:pt x="37" y="404"/>
                </a:lnTo>
                <a:lnTo>
                  <a:pt x="39" y="439"/>
                </a:lnTo>
                <a:lnTo>
                  <a:pt x="46" y="471"/>
                </a:lnTo>
                <a:lnTo>
                  <a:pt x="58" y="498"/>
                </a:lnTo>
                <a:lnTo>
                  <a:pt x="72" y="521"/>
                </a:lnTo>
                <a:lnTo>
                  <a:pt x="90" y="538"/>
                </a:lnTo>
                <a:lnTo>
                  <a:pt x="110" y="548"/>
                </a:lnTo>
                <a:lnTo>
                  <a:pt x="110" y="260"/>
                </a:lnTo>
                <a:close/>
                <a:moveTo>
                  <a:pt x="621" y="208"/>
                </a:moveTo>
                <a:lnTo>
                  <a:pt x="625" y="208"/>
                </a:lnTo>
                <a:lnTo>
                  <a:pt x="629" y="210"/>
                </a:lnTo>
                <a:lnTo>
                  <a:pt x="630" y="210"/>
                </a:lnTo>
                <a:lnTo>
                  <a:pt x="660" y="231"/>
                </a:lnTo>
                <a:lnTo>
                  <a:pt x="685" y="258"/>
                </a:lnTo>
                <a:lnTo>
                  <a:pt x="707" y="289"/>
                </a:lnTo>
                <a:lnTo>
                  <a:pt x="723" y="324"/>
                </a:lnTo>
                <a:lnTo>
                  <a:pt x="732" y="364"/>
                </a:lnTo>
                <a:lnTo>
                  <a:pt x="736" y="404"/>
                </a:lnTo>
                <a:lnTo>
                  <a:pt x="732" y="446"/>
                </a:lnTo>
                <a:lnTo>
                  <a:pt x="723" y="484"/>
                </a:lnTo>
                <a:lnTo>
                  <a:pt x="707" y="519"/>
                </a:lnTo>
                <a:lnTo>
                  <a:pt x="685" y="551"/>
                </a:lnTo>
                <a:lnTo>
                  <a:pt x="660" y="577"/>
                </a:lnTo>
                <a:lnTo>
                  <a:pt x="630" y="599"/>
                </a:lnTo>
                <a:lnTo>
                  <a:pt x="630" y="598"/>
                </a:lnTo>
                <a:lnTo>
                  <a:pt x="625" y="600"/>
                </a:lnTo>
                <a:lnTo>
                  <a:pt x="621" y="602"/>
                </a:lnTo>
                <a:lnTo>
                  <a:pt x="614" y="600"/>
                </a:lnTo>
                <a:lnTo>
                  <a:pt x="609" y="598"/>
                </a:lnTo>
                <a:lnTo>
                  <a:pt x="605" y="594"/>
                </a:lnTo>
                <a:lnTo>
                  <a:pt x="603" y="589"/>
                </a:lnTo>
                <a:lnTo>
                  <a:pt x="603" y="582"/>
                </a:lnTo>
                <a:lnTo>
                  <a:pt x="603" y="578"/>
                </a:lnTo>
                <a:lnTo>
                  <a:pt x="605" y="574"/>
                </a:lnTo>
                <a:lnTo>
                  <a:pt x="608" y="570"/>
                </a:lnTo>
                <a:lnTo>
                  <a:pt x="610" y="568"/>
                </a:lnTo>
                <a:lnTo>
                  <a:pt x="610" y="568"/>
                </a:lnTo>
                <a:lnTo>
                  <a:pt x="635" y="549"/>
                </a:lnTo>
                <a:lnTo>
                  <a:pt x="658" y="527"/>
                </a:lnTo>
                <a:lnTo>
                  <a:pt x="675" y="501"/>
                </a:lnTo>
                <a:lnTo>
                  <a:pt x="688" y="471"/>
                </a:lnTo>
                <a:lnTo>
                  <a:pt x="697" y="439"/>
                </a:lnTo>
                <a:lnTo>
                  <a:pt x="700" y="404"/>
                </a:lnTo>
                <a:lnTo>
                  <a:pt x="697" y="370"/>
                </a:lnTo>
                <a:lnTo>
                  <a:pt x="688" y="337"/>
                </a:lnTo>
                <a:lnTo>
                  <a:pt x="675" y="307"/>
                </a:lnTo>
                <a:lnTo>
                  <a:pt x="658" y="281"/>
                </a:lnTo>
                <a:lnTo>
                  <a:pt x="635" y="259"/>
                </a:lnTo>
                <a:lnTo>
                  <a:pt x="610" y="242"/>
                </a:lnTo>
                <a:lnTo>
                  <a:pt x="610" y="242"/>
                </a:lnTo>
                <a:lnTo>
                  <a:pt x="607" y="238"/>
                </a:lnTo>
                <a:lnTo>
                  <a:pt x="604" y="235"/>
                </a:lnTo>
                <a:lnTo>
                  <a:pt x="603" y="230"/>
                </a:lnTo>
                <a:lnTo>
                  <a:pt x="601" y="226"/>
                </a:lnTo>
                <a:lnTo>
                  <a:pt x="603" y="221"/>
                </a:lnTo>
                <a:lnTo>
                  <a:pt x="605" y="216"/>
                </a:lnTo>
                <a:lnTo>
                  <a:pt x="609" y="212"/>
                </a:lnTo>
                <a:lnTo>
                  <a:pt x="614" y="209"/>
                </a:lnTo>
                <a:lnTo>
                  <a:pt x="621" y="208"/>
                </a:lnTo>
                <a:close/>
                <a:moveTo>
                  <a:pt x="331" y="79"/>
                </a:moveTo>
                <a:lnTo>
                  <a:pt x="155" y="239"/>
                </a:lnTo>
                <a:lnTo>
                  <a:pt x="155" y="239"/>
                </a:lnTo>
                <a:lnTo>
                  <a:pt x="147" y="247"/>
                </a:lnTo>
                <a:lnTo>
                  <a:pt x="147" y="561"/>
                </a:lnTo>
                <a:lnTo>
                  <a:pt x="331" y="729"/>
                </a:lnTo>
                <a:lnTo>
                  <a:pt x="331" y="79"/>
                </a:lnTo>
                <a:close/>
                <a:moveTo>
                  <a:pt x="386" y="36"/>
                </a:moveTo>
                <a:lnTo>
                  <a:pt x="381" y="38"/>
                </a:lnTo>
                <a:lnTo>
                  <a:pt x="377" y="39"/>
                </a:lnTo>
                <a:lnTo>
                  <a:pt x="373" y="42"/>
                </a:lnTo>
                <a:lnTo>
                  <a:pt x="373" y="42"/>
                </a:lnTo>
                <a:lnTo>
                  <a:pt x="368" y="47"/>
                </a:lnTo>
                <a:lnTo>
                  <a:pt x="368" y="763"/>
                </a:lnTo>
                <a:lnTo>
                  <a:pt x="372" y="767"/>
                </a:lnTo>
                <a:lnTo>
                  <a:pt x="373" y="767"/>
                </a:lnTo>
                <a:lnTo>
                  <a:pt x="376" y="769"/>
                </a:lnTo>
                <a:lnTo>
                  <a:pt x="381" y="772"/>
                </a:lnTo>
                <a:lnTo>
                  <a:pt x="386" y="772"/>
                </a:lnTo>
                <a:lnTo>
                  <a:pt x="392" y="772"/>
                </a:lnTo>
                <a:lnTo>
                  <a:pt x="397" y="769"/>
                </a:lnTo>
                <a:lnTo>
                  <a:pt x="401" y="765"/>
                </a:lnTo>
                <a:lnTo>
                  <a:pt x="403" y="760"/>
                </a:lnTo>
                <a:lnTo>
                  <a:pt x="405" y="754"/>
                </a:lnTo>
                <a:lnTo>
                  <a:pt x="405" y="55"/>
                </a:lnTo>
                <a:lnTo>
                  <a:pt x="403" y="49"/>
                </a:lnTo>
                <a:lnTo>
                  <a:pt x="401" y="44"/>
                </a:lnTo>
                <a:lnTo>
                  <a:pt x="397" y="40"/>
                </a:lnTo>
                <a:lnTo>
                  <a:pt x="392" y="38"/>
                </a:lnTo>
                <a:lnTo>
                  <a:pt x="386" y="36"/>
                </a:lnTo>
                <a:close/>
                <a:moveTo>
                  <a:pt x="386" y="0"/>
                </a:moveTo>
                <a:lnTo>
                  <a:pt x="403" y="2"/>
                </a:lnTo>
                <a:lnTo>
                  <a:pt x="419" y="10"/>
                </a:lnTo>
                <a:lnTo>
                  <a:pt x="431" y="22"/>
                </a:lnTo>
                <a:lnTo>
                  <a:pt x="439" y="38"/>
                </a:lnTo>
                <a:lnTo>
                  <a:pt x="441" y="55"/>
                </a:lnTo>
                <a:lnTo>
                  <a:pt x="441" y="57"/>
                </a:lnTo>
                <a:lnTo>
                  <a:pt x="441" y="752"/>
                </a:lnTo>
                <a:lnTo>
                  <a:pt x="441" y="754"/>
                </a:lnTo>
                <a:lnTo>
                  <a:pt x="439" y="772"/>
                </a:lnTo>
                <a:lnTo>
                  <a:pt x="431" y="786"/>
                </a:lnTo>
                <a:lnTo>
                  <a:pt x="419" y="799"/>
                </a:lnTo>
                <a:lnTo>
                  <a:pt x="403" y="807"/>
                </a:lnTo>
                <a:lnTo>
                  <a:pt x="386" y="810"/>
                </a:lnTo>
                <a:lnTo>
                  <a:pt x="371" y="807"/>
                </a:lnTo>
                <a:lnTo>
                  <a:pt x="358" y="802"/>
                </a:lnTo>
                <a:lnTo>
                  <a:pt x="346" y="793"/>
                </a:lnTo>
                <a:lnTo>
                  <a:pt x="122" y="589"/>
                </a:lnTo>
                <a:lnTo>
                  <a:pt x="97" y="582"/>
                </a:lnTo>
                <a:lnTo>
                  <a:pt x="73" y="572"/>
                </a:lnTo>
                <a:lnTo>
                  <a:pt x="52" y="553"/>
                </a:lnTo>
                <a:lnTo>
                  <a:pt x="35" y="531"/>
                </a:lnTo>
                <a:lnTo>
                  <a:pt x="20" y="505"/>
                </a:lnTo>
                <a:lnTo>
                  <a:pt x="9" y="474"/>
                </a:lnTo>
                <a:lnTo>
                  <a:pt x="1" y="441"/>
                </a:lnTo>
                <a:lnTo>
                  <a:pt x="0" y="404"/>
                </a:lnTo>
                <a:lnTo>
                  <a:pt x="1" y="369"/>
                </a:lnTo>
                <a:lnTo>
                  <a:pt x="9" y="335"/>
                </a:lnTo>
                <a:lnTo>
                  <a:pt x="20" y="305"/>
                </a:lnTo>
                <a:lnTo>
                  <a:pt x="35" y="278"/>
                </a:lnTo>
                <a:lnTo>
                  <a:pt x="52" y="255"/>
                </a:lnTo>
                <a:lnTo>
                  <a:pt x="73" y="238"/>
                </a:lnTo>
                <a:lnTo>
                  <a:pt x="97" y="226"/>
                </a:lnTo>
                <a:lnTo>
                  <a:pt x="121" y="221"/>
                </a:lnTo>
                <a:lnTo>
                  <a:pt x="346" y="17"/>
                </a:lnTo>
                <a:lnTo>
                  <a:pt x="358" y="7"/>
                </a:lnTo>
                <a:lnTo>
                  <a:pt x="371" y="1"/>
                </a:lnTo>
                <a:lnTo>
                  <a:pt x="38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68" name="Freeform 6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90421" y="8507479"/>
            <a:ext cx="444645" cy="444098"/>
          </a:xfrm>
          <a:custGeom>
            <a:avLst/>
            <a:gdLst>
              <a:gd name="T0" fmla="*/ 562 w 811"/>
              <a:gd name="T1" fmla="*/ 327 h 810"/>
              <a:gd name="T2" fmla="*/ 586 w 811"/>
              <a:gd name="T3" fmla="*/ 434 h 810"/>
              <a:gd name="T4" fmla="*/ 522 w 811"/>
              <a:gd name="T5" fmla="*/ 511 h 810"/>
              <a:gd name="T6" fmla="*/ 483 w 811"/>
              <a:gd name="T7" fmla="*/ 508 h 810"/>
              <a:gd name="T8" fmla="*/ 483 w 811"/>
              <a:gd name="T9" fmla="*/ 485 h 810"/>
              <a:gd name="T10" fmla="*/ 515 w 811"/>
              <a:gd name="T11" fmla="*/ 475 h 810"/>
              <a:gd name="T12" fmla="*/ 553 w 811"/>
              <a:gd name="T13" fmla="*/ 404 h 810"/>
              <a:gd name="T14" fmla="*/ 515 w 811"/>
              <a:gd name="T15" fmla="*/ 335 h 810"/>
              <a:gd name="T16" fmla="*/ 483 w 811"/>
              <a:gd name="T17" fmla="*/ 323 h 810"/>
              <a:gd name="T18" fmla="*/ 483 w 811"/>
              <a:gd name="T19" fmla="*/ 302 h 810"/>
              <a:gd name="T20" fmla="*/ 110 w 811"/>
              <a:gd name="T21" fmla="*/ 260 h 810"/>
              <a:gd name="T22" fmla="*/ 46 w 811"/>
              <a:gd name="T23" fmla="*/ 339 h 810"/>
              <a:gd name="T24" fmla="*/ 46 w 811"/>
              <a:gd name="T25" fmla="*/ 471 h 810"/>
              <a:gd name="T26" fmla="*/ 110 w 811"/>
              <a:gd name="T27" fmla="*/ 548 h 810"/>
              <a:gd name="T28" fmla="*/ 594 w 811"/>
              <a:gd name="T29" fmla="*/ 210 h 810"/>
              <a:gd name="T30" fmla="*/ 671 w 811"/>
              <a:gd name="T31" fmla="*/ 289 h 810"/>
              <a:gd name="T32" fmla="*/ 697 w 811"/>
              <a:gd name="T33" fmla="*/ 446 h 810"/>
              <a:gd name="T34" fmla="*/ 624 w 811"/>
              <a:gd name="T35" fmla="*/ 577 h 810"/>
              <a:gd name="T36" fmla="*/ 585 w 811"/>
              <a:gd name="T37" fmla="*/ 602 h 810"/>
              <a:gd name="T38" fmla="*/ 568 w 811"/>
              <a:gd name="T39" fmla="*/ 589 h 810"/>
              <a:gd name="T40" fmla="*/ 572 w 811"/>
              <a:gd name="T41" fmla="*/ 570 h 810"/>
              <a:gd name="T42" fmla="*/ 621 w 811"/>
              <a:gd name="T43" fmla="*/ 527 h 810"/>
              <a:gd name="T44" fmla="*/ 663 w 811"/>
              <a:gd name="T45" fmla="*/ 404 h 810"/>
              <a:gd name="T46" fmla="*/ 621 w 811"/>
              <a:gd name="T47" fmla="*/ 281 h 810"/>
              <a:gd name="T48" fmla="*/ 572 w 811"/>
              <a:gd name="T49" fmla="*/ 238 h 810"/>
              <a:gd name="T50" fmla="*/ 566 w 811"/>
              <a:gd name="T51" fmla="*/ 221 h 810"/>
              <a:gd name="T52" fmla="*/ 585 w 811"/>
              <a:gd name="T53" fmla="*/ 208 h 810"/>
              <a:gd name="T54" fmla="*/ 674 w 811"/>
              <a:gd name="T55" fmla="*/ 131 h 810"/>
              <a:gd name="T56" fmla="*/ 763 w 811"/>
              <a:gd name="T57" fmla="*/ 227 h 810"/>
              <a:gd name="T58" fmla="*/ 811 w 811"/>
              <a:gd name="T59" fmla="*/ 404 h 810"/>
              <a:gd name="T60" fmla="*/ 764 w 811"/>
              <a:gd name="T61" fmla="*/ 580 h 810"/>
              <a:gd name="T62" fmla="*/ 676 w 811"/>
              <a:gd name="T63" fmla="*/ 676 h 810"/>
              <a:gd name="T64" fmla="*/ 667 w 811"/>
              <a:gd name="T65" fmla="*/ 680 h 810"/>
              <a:gd name="T66" fmla="*/ 649 w 811"/>
              <a:gd name="T67" fmla="*/ 674 h 810"/>
              <a:gd name="T68" fmla="*/ 649 w 811"/>
              <a:gd name="T69" fmla="*/ 653 h 810"/>
              <a:gd name="T70" fmla="*/ 717 w 811"/>
              <a:gd name="T71" fmla="*/ 583 h 810"/>
              <a:gd name="T72" fmla="*/ 775 w 811"/>
              <a:gd name="T73" fmla="*/ 404 h 810"/>
              <a:gd name="T74" fmla="*/ 717 w 811"/>
              <a:gd name="T75" fmla="*/ 225 h 810"/>
              <a:gd name="T76" fmla="*/ 648 w 811"/>
              <a:gd name="T77" fmla="*/ 154 h 810"/>
              <a:gd name="T78" fmla="*/ 649 w 811"/>
              <a:gd name="T79" fmla="*/ 136 h 810"/>
              <a:gd name="T80" fmla="*/ 332 w 811"/>
              <a:gd name="T81" fmla="*/ 79 h 810"/>
              <a:gd name="T82" fmla="*/ 147 w 811"/>
              <a:gd name="T83" fmla="*/ 561 h 810"/>
              <a:gd name="T84" fmla="*/ 382 w 811"/>
              <a:gd name="T85" fmla="*/ 38 h 810"/>
              <a:gd name="T86" fmla="*/ 369 w 811"/>
              <a:gd name="T87" fmla="*/ 47 h 810"/>
              <a:gd name="T88" fmla="*/ 378 w 811"/>
              <a:gd name="T89" fmla="*/ 769 h 810"/>
              <a:gd name="T90" fmla="*/ 399 w 811"/>
              <a:gd name="T91" fmla="*/ 769 h 810"/>
              <a:gd name="T92" fmla="*/ 405 w 811"/>
              <a:gd name="T93" fmla="*/ 55 h 810"/>
              <a:gd name="T94" fmla="*/ 393 w 811"/>
              <a:gd name="T95" fmla="*/ 38 h 810"/>
              <a:gd name="T96" fmla="*/ 420 w 811"/>
              <a:gd name="T97" fmla="*/ 10 h 810"/>
              <a:gd name="T98" fmla="*/ 442 w 811"/>
              <a:gd name="T99" fmla="*/ 57 h 810"/>
              <a:gd name="T100" fmla="*/ 431 w 811"/>
              <a:gd name="T101" fmla="*/ 786 h 810"/>
              <a:gd name="T102" fmla="*/ 372 w 811"/>
              <a:gd name="T103" fmla="*/ 807 h 810"/>
              <a:gd name="T104" fmla="*/ 97 w 811"/>
              <a:gd name="T105" fmla="*/ 582 h 810"/>
              <a:gd name="T106" fmla="*/ 21 w 811"/>
              <a:gd name="T107" fmla="*/ 505 h 810"/>
              <a:gd name="T108" fmla="*/ 3 w 811"/>
              <a:gd name="T109" fmla="*/ 369 h 810"/>
              <a:gd name="T110" fmla="*/ 54 w 811"/>
              <a:gd name="T111" fmla="*/ 255 h 810"/>
              <a:gd name="T112" fmla="*/ 348 w 811"/>
              <a:gd name="T113" fmla="*/ 17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11" h="810">
                <a:moveTo>
                  <a:pt x="498" y="294"/>
                </a:moveTo>
                <a:lnTo>
                  <a:pt x="522" y="298"/>
                </a:lnTo>
                <a:lnTo>
                  <a:pt x="544" y="309"/>
                </a:lnTo>
                <a:lnTo>
                  <a:pt x="562" y="327"/>
                </a:lnTo>
                <a:lnTo>
                  <a:pt x="577" y="349"/>
                </a:lnTo>
                <a:lnTo>
                  <a:pt x="586" y="375"/>
                </a:lnTo>
                <a:lnTo>
                  <a:pt x="590" y="404"/>
                </a:lnTo>
                <a:lnTo>
                  <a:pt x="586" y="434"/>
                </a:lnTo>
                <a:lnTo>
                  <a:pt x="577" y="460"/>
                </a:lnTo>
                <a:lnTo>
                  <a:pt x="562" y="483"/>
                </a:lnTo>
                <a:lnTo>
                  <a:pt x="544" y="500"/>
                </a:lnTo>
                <a:lnTo>
                  <a:pt x="522" y="511"/>
                </a:lnTo>
                <a:lnTo>
                  <a:pt x="498" y="515"/>
                </a:lnTo>
                <a:lnTo>
                  <a:pt x="492" y="514"/>
                </a:lnTo>
                <a:lnTo>
                  <a:pt x="486" y="511"/>
                </a:lnTo>
                <a:lnTo>
                  <a:pt x="483" y="508"/>
                </a:lnTo>
                <a:lnTo>
                  <a:pt x="480" y="502"/>
                </a:lnTo>
                <a:lnTo>
                  <a:pt x="480" y="497"/>
                </a:lnTo>
                <a:lnTo>
                  <a:pt x="480" y="491"/>
                </a:lnTo>
                <a:lnTo>
                  <a:pt x="483" y="485"/>
                </a:lnTo>
                <a:lnTo>
                  <a:pt x="486" y="481"/>
                </a:lnTo>
                <a:lnTo>
                  <a:pt x="492" y="479"/>
                </a:lnTo>
                <a:lnTo>
                  <a:pt x="498" y="477"/>
                </a:lnTo>
                <a:lnTo>
                  <a:pt x="515" y="475"/>
                </a:lnTo>
                <a:lnTo>
                  <a:pt x="531" y="464"/>
                </a:lnTo>
                <a:lnTo>
                  <a:pt x="543" y="447"/>
                </a:lnTo>
                <a:lnTo>
                  <a:pt x="551" y="428"/>
                </a:lnTo>
                <a:lnTo>
                  <a:pt x="553" y="404"/>
                </a:lnTo>
                <a:lnTo>
                  <a:pt x="551" y="381"/>
                </a:lnTo>
                <a:lnTo>
                  <a:pt x="543" y="361"/>
                </a:lnTo>
                <a:lnTo>
                  <a:pt x="531" y="345"/>
                </a:lnTo>
                <a:lnTo>
                  <a:pt x="515" y="335"/>
                </a:lnTo>
                <a:lnTo>
                  <a:pt x="498" y="331"/>
                </a:lnTo>
                <a:lnTo>
                  <a:pt x="492" y="330"/>
                </a:lnTo>
                <a:lnTo>
                  <a:pt x="486" y="327"/>
                </a:lnTo>
                <a:lnTo>
                  <a:pt x="483" y="323"/>
                </a:lnTo>
                <a:lnTo>
                  <a:pt x="480" y="318"/>
                </a:lnTo>
                <a:lnTo>
                  <a:pt x="480" y="312"/>
                </a:lnTo>
                <a:lnTo>
                  <a:pt x="480" y="306"/>
                </a:lnTo>
                <a:lnTo>
                  <a:pt x="483" y="302"/>
                </a:lnTo>
                <a:lnTo>
                  <a:pt x="486" y="298"/>
                </a:lnTo>
                <a:lnTo>
                  <a:pt x="492" y="295"/>
                </a:lnTo>
                <a:lnTo>
                  <a:pt x="498" y="294"/>
                </a:lnTo>
                <a:close/>
                <a:moveTo>
                  <a:pt x="110" y="260"/>
                </a:moveTo>
                <a:lnTo>
                  <a:pt x="91" y="271"/>
                </a:lnTo>
                <a:lnTo>
                  <a:pt x="72" y="288"/>
                </a:lnTo>
                <a:lnTo>
                  <a:pt x="58" y="311"/>
                </a:lnTo>
                <a:lnTo>
                  <a:pt x="46" y="339"/>
                </a:lnTo>
                <a:lnTo>
                  <a:pt x="40" y="370"/>
                </a:lnTo>
                <a:lnTo>
                  <a:pt x="37" y="404"/>
                </a:lnTo>
                <a:lnTo>
                  <a:pt x="40" y="439"/>
                </a:lnTo>
                <a:lnTo>
                  <a:pt x="46" y="471"/>
                </a:lnTo>
                <a:lnTo>
                  <a:pt x="58" y="498"/>
                </a:lnTo>
                <a:lnTo>
                  <a:pt x="72" y="521"/>
                </a:lnTo>
                <a:lnTo>
                  <a:pt x="91" y="538"/>
                </a:lnTo>
                <a:lnTo>
                  <a:pt x="110" y="548"/>
                </a:lnTo>
                <a:lnTo>
                  <a:pt x="110" y="260"/>
                </a:lnTo>
                <a:close/>
                <a:moveTo>
                  <a:pt x="585" y="208"/>
                </a:moveTo>
                <a:lnTo>
                  <a:pt x="589" y="208"/>
                </a:lnTo>
                <a:lnTo>
                  <a:pt x="594" y="210"/>
                </a:lnTo>
                <a:lnTo>
                  <a:pt x="594" y="210"/>
                </a:lnTo>
                <a:lnTo>
                  <a:pt x="624" y="231"/>
                </a:lnTo>
                <a:lnTo>
                  <a:pt x="650" y="258"/>
                </a:lnTo>
                <a:lnTo>
                  <a:pt x="671" y="289"/>
                </a:lnTo>
                <a:lnTo>
                  <a:pt x="687" y="324"/>
                </a:lnTo>
                <a:lnTo>
                  <a:pt x="697" y="364"/>
                </a:lnTo>
                <a:lnTo>
                  <a:pt x="700" y="404"/>
                </a:lnTo>
                <a:lnTo>
                  <a:pt x="697" y="446"/>
                </a:lnTo>
                <a:lnTo>
                  <a:pt x="687" y="484"/>
                </a:lnTo>
                <a:lnTo>
                  <a:pt x="671" y="519"/>
                </a:lnTo>
                <a:lnTo>
                  <a:pt x="650" y="551"/>
                </a:lnTo>
                <a:lnTo>
                  <a:pt x="624" y="577"/>
                </a:lnTo>
                <a:lnTo>
                  <a:pt x="594" y="599"/>
                </a:lnTo>
                <a:lnTo>
                  <a:pt x="594" y="598"/>
                </a:lnTo>
                <a:lnTo>
                  <a:pt x="590" y="600"/>
                </a:lnTo>
                <a:lnTo>
                  <a:pt x="585" y="602"/>
                </a:lnTo>
                <a:lnTo>
                  <a:pt x="579" y="600"/>
                </a:lnTo>
                <a:lnTo>
                  <a:pt x="574" y="598"/>
                </a:lnTo>
                <a:lnTo>
                  <a:pt x="570" y="594"/>
                </a:lnTo>
                <a:lnTo>
                  <a:pt x="568" y="589"/>
                </a:lnTo>
                <a:lnTo>
                  <a:pt x="566" y="582"/>
                </a:lnTo>
                <a:lnTo>
                  <a:pt x="566" y="578"/>
                </a:lnTo>
                <a:lnTo>
                  <a:pt x="569" y="574"/>
                </a:lnTo>
                <a:lnTo>
                  <a:pt x="572" y="570"/>
                </a:lnTo>
                <a:lnTo>
                  <a:pt x="574" y="568"/>
                </a:lnTo>
                <a:lnTo>
                  <a:pt x="574" y="568"/>
                </a:lnTo>
                <a:lnTo>
                  <a:pt x="599" y="549"/>
                </a:lnTo>
                <a:lnTo>
                  <a:pt x="621" y="527"/>
                </a:lnTo>
                <a:lnTo>
                  <a:pt x="638" y="501"/>
                </a:lnTo>
                <a:lnTo>
                  <a:pt x="653" y="471"/>
                </a:lnTo>
                <a:lnTo>
                  <a:pt x="661" y="439"/>
                </a:lnTo>
                <a:lnTo>
                  <a:pt x="663" y="404"/>
                </a:lnTo>
                <a:lnTo>
                  <a:pt x="661" y="370"/>
                </a:lnTo>
                <a:lnTo>
                  <a:pt x="653" y="337"/>
                </a:lnTo>
                <a:lnTo>
                  <a:pt x="638" y="307"/>
                </a:lnTo>
                <a:lnTo>
                  <a:pt x="621" y="281"/>
                </a:lnTo>
                <a:lnTo>
                  <a:pt x="599" y="259"/>
                </a:lnTo>
                <a:lnTo>
                  <a:pt x="574" y="242"/>
                </a:lnTo>
                <a:lnTo>
                  <a:pt x="574" y="242"/>
                </a:lnTo>
                <a:lnTo>
                  <a:pt x="572" y="238"/>
                </a:lnTo>
                <a:lnTo>
                  <a:pt x="569" y="235"/>
                </a:lnTo>
                <a:lnTo>
                  <a:pt x="566" y="230"/>
                </a:lnTo>
                <a:lnTo>
                  <a:pt x="566" y="226"/>
                </a:lnTo>
                <a:lnTo>
                  <a:pt x="566" y="221"/>
                </a:lnTo>
                <a:lnTo>
                  <a:pt x="569" y="216"/>
                </a:lnTo>
                <a:lnTo>
                  <a:pt x="573" y="212"/>
                </a:lnTo>
                <a:lnTo>
                  <a:pt x="578" y="209"/>
                </a:lnTo>
                <a:lnTo>
                  <a:pt x="585" y="208"/>
                </a:lnTo>
                <a:close/>
                <a:moveTo>
                  <a:pt x="663" y="128"/>
                </a:moveTo>
                <a:lnTo>
                  <a:pt x="667" y="128"/>
                </a:lnTo>
                <a:lnTo>
                  <a:pt x="671" y="129"/>
                </a:lnTo>
                <a:lnTo>
                  <a:pt x="674" y="131"/>
                </a:lnTo>
                <a:lnTo>
                  <a:pt x="674" y="131"/>
                </a:lnTo>
                <a:lnTo>
                  <a:pt x="708" y="158"/>
                </a:lnTo>
                <a:lnTo>
                  <a:pt x="737" y="191"/>
                </a:lnTo>
                <a:lnTo>
                  <a:pt x="763" y="227"/>
                </a:lnTo>
                <a:lnTo>
                  <a:pt x="783" y="268"/>
                </a:lnTo>
                <a:lnTo>
                  <a:pt x="798" y="311"/>
                </a:lnTo>
                <a:lnTo>
                  <a:pt x="807" y="357"/>
                </a:lnTo>
                <a:lnTo>
                  <a:pt x="811" y="404"/>
                </a:lnTo>
                <a:lnTo>
                  <a:pt x="807" y="451"/>
                </a:lnTo>
                <a:lnTo>
                  <a:pt x="798" y="497"/>
                </a:lnTo>
                <a:lnTo>
                  <a:pt x="784" y="539"/>
                </a:lnTo>
                <a:lnTo>
                  <a:pt x="764" y="580"/>
                </a:lnTo>
                <a:lnTo>
                  <a:pt x="739" y="615"/>
                </a:lnTo>
                <a:lnTo>
                  <a:pt x="710" y="648"/>
                </a:lnTo>
                <a:lnTo>
                  <a:pt x="678" y="675"/>
                </a:lnTo>
                <a:lnTo>
                  <a:pt x="676" y="676"/>
                </a:lnTo>
                <a:lnTo>
                  <a:pt x="674" y="678"/>
                </a:lnTo>
                <a:lnTo>
                  <a:pt x="674" y="678"/>
                </a:lnTo>
                <a:lnTo>
                  <a:pt x="671" y="679"/>
                </a:lnTo>
                <a:lnTo>
                  <a:pt x="667" y="680"/>
                </a:lnTo>
                <a:lnTo>
                  <a:pt x="665" y="682"/>
                </a:lnTo>
                <a:lnTo>
                  <a:pt x="658" y="680"/>
                </a:lnTo>
                <a:lnTo>
                  <a:pt x="653" y="678"/>
                </a:lnTo>
                <a:lnTo>
                  <a:pt x="649" y="674"/>
                </a:lnTo>
                <a:lnTo>
                  <a:pt x="646" y="669"/>
                </a:lnTo>
                <a:lnTo>
                  <a:pt x="646" y="663"/>
                </a:lnTo>
                <a:lnTo>
                  <a:pt x="646" y="657"/>
                </a:lnTo>
                <a:lnTo>
                  <a:pt x="649" y="653"/>
                </a:lnTo>
                <a:lnTo>
                  <a:pt x="653" y="649"/>
                </a:lnTo>
                <a:lnTo>
                  <a:pt x="653" y="649"/>
                </a:lnTo>
                <a:lnTo>
                  <a:pt x="687" y="619"/>
                </a:lnTo>
                <a:lnTo>
                  <a:pt x="717" y="583"/>
                </a:lnTo>
                <a:lnTo>
                  <a:pt x="741" y="544"/>
                </a:lnTo>
                <a:lnTo>
                  <a:pt x="759" y="501"/>
                </a:lnTo>
                <a:lnTo>
                  <a:pt x="771" y="454"/>
                </a:lnTo>
                <a:lnTo>
                  <a:pt x="775" y="404"/>
                </a:lnTo>
                <a:lnTo>
                  <a:pt x="771" y="354"/>
                </a:lnTo>
                <a:lnTo>
                  <a:pt x="759" y="307"/>
                </a:lnTo>
                <a:lnTo>
                  <a:pt x="741" y="264"/>
                </a:lnTo>
                <a:lnTo>
                  <a:pt x="717" y="225"/>
                </a:lnTo>
                <a:lnTo>
                  <a:pt x="687" y="189"/>
                </a:lnTo>
                <a:lnTo>
                  <a:pt x="653" y="161"/>
                </a:lnTo>
                <a:lnTo>
                  <a:pt x="650" y="158"/>
                </a:lnTo>
                <a:lnTo>
                  <a:pt x="648" y="154"/>
                </a:lnTo>
                <a:lnTo>
                  <a:pt x="646" y="150"/>
                </a:lnTo>
                <a:lnTo>
                  <a:pt x="645" y="146"/>
                </a:lnTo>
                <a:lnTo>
                  <a:pt x="646" y="140"/>
                </a:lnTo>
                <a:lnTo>
                  <a:pt x="649" y="136"/>
                </a:lnTo>
                <a:lnTo>
                  <a:pt x="653" y="132"/>
                </a:lnTo>
                <a:lnTo>
                  <a:pt x="658" y="129"/>
                </a:lnTo>
                <a:lnTo>
                  <a:pt x="663" y="128"/>
                </a:lnTo>
                <a:close/>
                <a:moveTo>
                  <a:pt x="332" y="79"/>
                </a:moveTo>
                <a:lnTo>
                  <a:pt x="156" y="239"/>
                </a:lnTo>
                <a:lnTo>
                  <a:pt x="156" y="239"/>
                </a:lnTo>
                <a:lnTo>
                  <a:pt x="147" y="247"/>
                </a:lnTo>
                <a:lnTo>
                  <a:pt x="147" y="561"/>
                </a:lnTo>
                <a:lnTo>
                  <a:pt x="332" y="729"/>
                </a:lnTo>
                <a:lnTo>
                  <a:pt x="332" y="79"/>
                </a:lnTo>
                <a:close/>
                <a:moveTo>
                  <a:pt x="387" y="36"/>
                </a:moveTo>
                <a:lnTo>
                  <a:pt x="382" y="38"/>
                </a:lnTo>
                <a:lnTo>
                  <a:pt x="378" y="39"/>
                </a:lnTo>
                <a:lnTo>
                  <a:pt x="374" y="42"/>
                </a:lnTo>
                <a:lnTo>
                  <a:pt x="374" y="42"/>
                </a:lnTo>
                <a:lnTo>
                  <a:pt x="369" y="47"/>
                </a:lnTo>
                <a:lnTo>
                  <a:pt x="369" y="763"/>
                </a:lnTo>
                <a:lnTo>
                  <a:pt x="374" y="767"/>
                </a:lnTo>
                <a:lnTo>
                  <a:pt x="374" y="767"/>
                </a:lnTo>
                <a:lnTo>
                  <a:pt x="378" y="769"/>
                </a:lnTo>
                <a:lnTo>
                  <a:pt x="382" y="772"/>
                </a:lnTo>
                <a:lnTo>
                  <a:pt x="387" y="772"/>
                </a:lnTo>
                <a:lnTo>
                  <a:pt x="393" y="772"/>
                </a:lnTo>
                <a:lnTo>
                  <a:pt x="399" y="769"/>
                </a:lnTo>
                <a:lnTo>
                  <a:pt x="403" y="765"/>
                </a:lnTo>
                <a:lnTo>
                  <a:pt x="405" y="760"/>
                </a:lnTo>
                <a:lnTo>
                  <a:pt x="405" y="754"/>
                </a:lnTo>
                <a:lnTo>
                  <a:pt x="405" y="55"/>
                </a:lnTo>
                <a:lnTo>
                  <a:pt x="405" y="49"/>
                </a:lnTo>
                <a:lnTo>
                  <a:pt x="403" y="44"/>
                </a:lnTo>
                <a:lnTo>
                  <a:pt x="399" y="40"/>
                </a:lnTo>
                <a:lnTo>
                  <a:pt x="393" y="38"/>
                </a:lnTo>
                <a:lnTo>
                  <a:pt x="387" y="36"/>
                </a:lnTo>
                <a:close/>
                <a:moveTo>
                  <a:pt x="387" y="0"/>
                </a:moveTo>
                <a:lnTo>
                  <a:pt x="405" y="2"/>
                </a:lnTo>
                <a:lnTo>
                  <a:pt x="420" y="10"/>
                </a:lnTo>
                <a:lnTo>
                  <a:pt x="431" y="22"/>
                </a:lnTo>
                <a:lnTo>
                  <a:pt x="439" y="38"/>
                </a:lnTo>
                <a:lnTo>
                  <a:pt x="443" y="55"/>
                </a:lnTo>
                <a:lnTo>
                  <a:pt x="442" y="57"/>
                </a:lnTo>
                <a:lnTo>
                  <a:pt x="442" y="752"/>
                </a:lnTo>
                <a:lnTo>
                  <a:pt x="443" y="754"/>
                </a:lnTo>
                <a:lnTo>
                  <a:pt x="439" y="772"/>
                </a:lnTo>
                <a:lnTo>
                  <a:pt x="431" y="786"/>
                </a:lnTo>
                <a:lnTo>
                  <a:pt x="420" y="799"/>
                </a:lnTo>
                <a:lnTo>
                  <a:pt x="405" y="807"/>
                </a:lnTo>
                <a:lnTo>
                  <a:pt x="387" y="810"/>
                </a:lnTo>
                <a:lnTo>
                  <a:pt x="372" y="807"/>
                </a:lnTo>
                <a:lnTo>
                  <a:pt x="358" y="802"/>
                </a:lnTo>
                <a:lnTo>
                  <a:pt x="348" y="793"/>
                </a:lnTo>
                <a:lnTo>
                  <a:pt x="122" y="589"/>
                </a:lnTo>
                <a:lnTo>
                  <a:pt x="97" y="582"/>
                </a:lnTo>
                <a:lnTo>
                  <a:pt x="75" y="572"/>
                </a:lnTo>
                <a:lnTo>
                  <a:pt x="54" y="553"/>
                </a:lnTo>
                <a:lnTo>
                  <a:pt x="36" y="531"/>
                </a:lnTo>
                <a:lnTo>
                  <a:pt x="21" y="505"/>
                </a:lnTo>
                <a:lnTo>
                  <a:pt x="10" y="474"/>
                </a:lnTo>
                <a:lnTo>
                  <a:pt x="3" y="441"/>
                </a:lnTo>
                <a:lnTo>
                  <a:pt x="0" y="404"/>
                </a:lnTo>
                <a:lnTo>
                  <a:pt x="3" y="369"/>
                </a:lnTo>
                <a:lnTo>
                  <a:pt x="10" y="335"/>
                </a:lnTo>
                <a:lnTo>
                  <a:pt x="21" y="305"/>
                </a:lnTo>
                <a:lnTo>
                  <a:pt x="36" y="278"/>
                </a:lnTo>
                <a:lnTo>
                  <a:pt x="54" y="255"/>
                </a:lnTo>
                <a:lnTo>
                  <a:pt x="74" y="238"/>
                </a:lnTo>
                <a:lnTo>
                  <a:pt x="97" y="226"/>
                </a:lnTo>
                <a:lnTo>
                  <a:pt x="122" y="221"/>
                </a:lnTo>
                <a:lnTo>
                  <a:pt x="348" y="17"/>
                </a:lnTo>
                <a:lnTo>
                  <a:pt x="358" y="7"/>
                </a:lnTo>
                <a:lnTo>
                  <a:pt x="372" y="1"/>
                </a:lnTo>
                <a:lnTo>
                  <a:pt x="38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69" name="Freeform 6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53726" y="8527490"/>
            <a:ext cx="444098" cy="404073"/>
          </a:xfrm>
          <a:custGeom>
            <a:avLst/>
            <a:gdLst>
              <a:gd name="T0" fmla="*/ 609 w 810"/>
              <a:gd name="T1" fmla="*/ 571 h 737"/>
              <a:gd name="T2" fmla="*/ 556 w 810"/>
              <a:gd name="T3" fmla="*/ 605 h 737"/>
              <a:gd name="T4" fmla="*/ 546 w 810"/>
              <a:gd name="T5" fmla="*/ 545 h 737"/>
              <a:gd name="T6" fmla="*/ 672 w 810"/>
              <a:gd name="T7" fmla="*/ 472 h 737"/>
              <a:gd name="T8" fmla="*/ 660 w 810"/>
              <a:gd name="T9" fmla="*/ 532 h 737"/>
              <a:gd name="T10" fmla="*/ 609 w 810"/>
              <a:gd name="T11" fmla="*/ 498 h 737"/>
              <a:gd name="T12" fmla="*/ 203 w 810"/>
              <a:gd name="T13" fmla="*/ 461 h 737"/>
              <a:gd name="T14" fmla="*/ 221 w 810"/>
              <a:gd name="T15" fmla="*/ 479 h 737"/>
              <a:gd name="T16" fmla="*/ 273 w 810"/>
              <a:gd name="T17" fmla="*/ 523 h 737"/>
              <a:gd name="T18" fmla="*/ 269 w 810"/>
              <a:gd name="T19" fmla="*/ 549 h 737"/>
              <a:gd name="T20" fmla="*/ 220 w 810"/>
              <a:gd name="T21" fmla="*/ 595 h 737"/>
              <a:gd name="T22" fmla="*/ 197 w 810"/>
              <a:gd name="T23" fmla="*/ 606 h 737"/>
              <a:gd name="T24" fmla="*/ 184 w 810"/>
              <a:gd name="T25" fmla="*/ 553 h 737"/>
              <a:gd name="T26" fmla="*/ 131 w 810"/>
              <a:gd name="T27" fmla="*/ 540 h 737"/>
              <a:gd name="T28" fmla="*/ 141 w 810"/>
              <a:gd name="T29" fmla="*/ 516 h 737"/>
              <a:gd name="T30" fmla="*/ 188 w 810"/>
              <a:gd name="T31" fmla="*/ 468 h 737"/>
              <a:gd name="T32" fmla="*/ 466 w 810"/>
              <a:gd name="T33" fmla="*/ 424 h 737"/>
              <a:gd name="T34" fmla="*/ 478 w 810"/>
              <a:gd name="T35" fmla="*/ 448 h 737"/>
              <a:gd name="T36" fmla="*/ 455 w 810"/>
              <a:gd name="T37" fmla="*/ 460 h 737"/>
              <a:gd name="T38" fmla="*/ 444 w 810"/>
              <a:gd name="T39" fmla="*/ 436 h 737"/>
              <a:gd name="T40" fmla="*/ 351 w 810"/>
              <a:gd name="T41" fmla="*/ 423 h 737"/>
              <a:gd name="T42" fmla="*/ 369 w 810"/>
              <a:gd name="T43" fmla="*/ 441 h 737"/>
              <a:gd name="T44" fmla="*/ 351 w 810"/>
              <a:gd name="T45" fmla="*/ 461 h 737"/>
              <a:gd name="T46" fmla="*/ 332 w 810"/>
              <a:gd name="T47" fmla="*/ 441 h 737"/>
              <a:gd name="T48" fmla="*/ 351 w 810"/>
              <a:gd name="T49" fmla="*/ 423 h 737"/>
              <a:gd name="T50" fmla="*/ 86 w 810"/>
              <a:gd name="T51" fmla="*/ 417 h 737"/>
              <a:gd name="T52" fmla="*/ 40 w 810"/>
              <a:gd name="T53" fmla="*/ 567 h 737"/>
              <a:gd name="T54" fmla="*/ 138 w 810"/>
              <a:gd name="T55" fmla="*/ 686 h 737"/>
              <a:gd name="T56" fmla="*/ 296 w 810"/>
              <a:gd name="T57" fmla="*/ 672 h 737"/>
              <a:gd name="T58" fmla="*/ 516 w 810"/>
              <a:gd name="T59" fmla="*/ 672 h 737"/>
              <a:gd name="T60" fmla="*/ 673 w 810"/>
              <a:gd name="T61" fmla="*/ 686 h 737"/>
              <a:gd name="T62" fmla="*/ 771 w 810"/>
              <a:gd name="T63" fmla="*/ 567 h 737"/>
              <a:gd name="T64" fmla="*/ 725 w 810"/>
              <a:gd name="T65" fmla="*/ 417 h 737"/>
              <a:gd name="T66" fmla="*/ 203 w 810"/>
              <a:gd name="T67" fmla="*/ 368 h 737"/>
              <a:gd name="T68" fmla="*/ 406 w 810"/>
              <a:gd name="T69" fmla="*/ 19 h 737"/>
              <a:gd name="T70" fmla="*/ 486 w 810"/>
              <a:gd name="T71" fmla="*/ 110 h 737"/>
              <a:gd name="T72" fmla="*/ 475 w 810"/>
              <a:gd name="T73" fmla="*/ 227 h 737"/>
              <a:gd name="T74" fmla="*/ 420 w 810"/>
              <a:gd name="T75" fmla="*/ 291 h 737"/>
              <a:gd name="T76" fmla="*/ 644 w 810"/>
              <a:gd name="T77" fmla="*/ 335 h 737"/>
              <a:gd name="T78" fmla="*/ 783 w 810"/>
              <a:gd name="T79" fmla="*/ 432 h 737"/>
              <a:gd name="T80" fmla="*/ 799 w 810"/>
              <a:gd name="T81" fmla="*/ 605 h 737"/>
              <a:gd name="T82" fmla="*/ 679 w 810"/>
              <a:gd name="T83" fmla="*/ 724 h 737"/>
              <a:gd name="T84" fmla="*/ 505 w 810"/>
              <a:gd name="T85" fmla="*/ 708 h 737"/>
              <a:gd name="T86" fmla="*/ 306 w 810"/>
              <a:gd name="T87" fmla="*/ 708 h 737"/>
              <a:gd name="T88" fmla="*/ 132 w 810"/>
              <a:gd name="T89" fmla="*/ 724 h 737"/>
              <a:gd name="T90" fmla="*/ 13 w 810"/>
              <a:gd name="T91" fmla="*/ 605 h 737"/>
              <a:gd name="T92" fmla="*/ 28 w 810"/>
              <a:gd name="T93" fmla="*/ 432 h 737"/>
              <a:gd name="T94" fmla="*/ 166 w 810"/>
              <a:gd name="T95" fmla="*/ 335 h 737"/>
              <a:gd name="T96" fmla="*/ 385 w 810"/>
              <a:gd name="T97" fmla="*/ 279 h 737"/>
              <a:gd name="T98" fmla="*/ 437 w 810"/>
              <a:gd name="T99" fmla="*/ 215 h 737"/>
              <a:gd name="T100" fmla="*/ 450 w 810"/>
              <a:gd name="T101" fmla="*/ 122 h 737"/>
              <a:gd name="T102" fmla="*/ 382 w 810"/>
              <a:gd name="T103" fmla="*/ 49 h 737"/>
              <a:gd name="T104" fmla="*/ 351 w 810"/>
              <a:gd name="T105" fmla="*/ 2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10" h="737">
                <a:moveTo>
                  <a:pt x="571" y="534"/>
                </a:moveTo>
                <a:lnTo>
                  <a:pt x="585" y="537"/>
                </a:lnTo>
                <a:lnTo>
                  <a:pt x="597" y="545"/>
                </a:lnTo>
                <a:lnTo>
                  <a:pt x="605" y="557"/>
                </a:lnTo>
                <a:lnTo>
                  <a:pt x="609" y="571"/>
                </a:lnTo>
                <a:lnTo>
                  <a:pt x="605" y="585"/>
                </a:lnTo>
                <a:lnTo>
                  <a:pt x="597" y="597"/>
                </a:lnTo>
                <a:lnTo>
                  <a:pt x="585" y="605"/>
                </a:lnTo>
                <a:lnTo>
                  <a:pt x="571" y="608"/>
                </a:lnTo>
                <a:lnTo>
                  <a:pt x="556" y="605"/>
                </a:lnTo>
                <a:lnTo>
                  <a:pt x="546" y="597"/>
                </a:lnTo>
                <a:lnTo>
                  <a:pt x="538" y="585"/>
                </a:lnTo>
                <a:lnTo>
                  <a:pt x="534" y="571"/>
                </a:lnTo>
                <a:lnTo>
                  <a:pt x="538" y="557"/>
                </a:lnTo>
                <a:lnTo>
                  <a:pt x="546" y="545"/>
                </a:lnTo>
                <a:lnTo>
                  <a:pt x="556" y="537"/>
                </a:lnTo>
                <a:lnTo>
                  <a:pt x="571" y="534"/>
                </a:lnTo>
                <a:close/>
                <a:moveTo>
                  <a:pt x="645" y="461"/>
                </a:moveTo>
                <a:lnTo>
                  <a:pt x="660" y="464"/>
                </a:lnTo>
                <a:lnTo>
                  <a:pt x="672" y="472"/>
                </a:lnTo>
                <a:lnTo>
                  <a:pt x="679" y="483"/>
                </a:lnTo>
                <a:lnTo>
                  <a:pt x="682" y="498"/>
                </a:lnTo>
                <a:lnTo>
                  <a:pt x="679" y="512"/>
                </a:lnTo>
                <a:lnTo>
                  <a:pt x="672" y="524"/>
                </a:lnTo>
                <a:lnTo>
                  <a:pt x="660" y="532"/>
                </a:lnTo>
                <a:lnTo>
                  <a:pt x="645" y="534"/>
                </a:lnTo>
                <a:lnTo>
                  <a:pt x="631" y="532"/>
                </a:lnTo>
                <a:lnTo>
                  <a:pt x="619" y="524"/>
                </a:lnTo>
                <a:lnTo>
                  <a:pt x="611" y="512"/>
                </a:lnTo>
                <a:lnTo>
                  <a:pt x="609" y="498"/>
                </a:lnTo>
                <a:lnTo>
                  <a:pt x="611" y="483"/>
                </a:lnTo>
                <a:lnTo>
                  <a:pt x="619" y="472"/>
                </a:lnTo>
                <a:lnTo>
                  <a:pt x="631" y="464"/>
                </a:lnTo>
                <a:lnTo>
                  <a:pt x="645" y="461"/>
                </a:lnTo>
                <a:close/>
                <a:moveTo>
                  <a:pt x="203" y="461"/>
                </a:moveTo>
                <a:lnTo>
                  <a:pt x="209" y="461"/>
                </a:lnTo>
                <a:lnTo>
                  <a:pt x="213" y="464"/>
                </a:lnTo>
                <a:lnTo>
                  <a:pt x="217" y="468"/>
                </a:lnTo>
                <a:lnTo>
                  <a:pt x="220" y="473"/>
                </a:lnTo>
                <a:lnTo>
                  <a:pt x="221" y="479"/>
                </a:lnTo>
                <a:lnTo>
                  <a:pt x="221" y="516"/>
                </a:lnTo>
                <a:lnTo>
                  <a:pt x="258" y="516"/>
                </a:lnTo>
                <a:lnTo>
                  <a:pt x="264" y="516"/>
                </a:lnTo>
                <a:lnTo>
                  <a:pt x="269" y="519"/>
                </a:lnTo>
                <a:lnTo>
                  <a:pt x="273" y="523"/>
                </a:lnTo>
                <a:lnTo>
                  <a:pt x="276" y="528"/>
                </a:lnTo>
                <a:lnTo>
                  <a:pt x="276" y="534"/>
                </a:lnTo>
                <a:lnTo>
                  <a:pt x="276" y="540"/>
                </a:lnTo>
                <a:lnTo>
                  <a:pt x="273" y="545"/>
                </a:lnTo>
                <a:lnTo>
                  <a:pt x="269" y="549"/>
                </a:lnTo>
                <a:lnTo>
                  <a:pt x="264" y="551"/>
                </a:lnTo>
                <a:lnTo>
                  <a:pt x="258" y="553"/>
                </a:lnTo>
                <a:lnTo>
                  <a:pt x="221" y="553"/>
                </a:lnTo>
                <a:lnTo>
                  <a:pt x="221" y="589"/>
                </a:lnTo>
                <a:lnTo>
                  <a:pt x="220" y="595"/>
                </a:lnTo>
                <a:lnTo>
                  <a:pt x="217" y="600"/>
                </a:lnTo>
                <a:lnTo>
                  <a:pt x="213" y="604"/>
                </a:lnTo>
                <a:lnTo>
                  <a:pt x="209" y="606"/>
                </a:lnTo>
                <a:lnTo>
                  <a:pt x="203" y="608"/>
                </a:lnTo>
                <a:lnTo>
                  <a:pt x="197" y="606"/>
                </a:lnTo>
                <a:lnTo>
                  <a:pt x="192" y="604"/>
                </a:lnTo>
                <a:lnTo>
                  <a:pt x="188" y="600"/>
                </a:lnTo>
                <a:lnTo>
                  <a:pt x="186" y="595"/>
                </a:lnTo>
                <a:lnTo>
                  <a:pt x="184" y="589"/>
                </a:lnTo>
                <a:lnTo>
                  <a:pt x="184" y="553"/>
                </a:lnTo>
                <a:lnTo>
                  <a:pt x="148" y="553"/>
                </a:lnTo>
                <a:lnTo>
                  <a:pt x="141" y="551"/>
                </a:lnTo>
                <a:lnTo>
                  <a:pt x="137" y="549"/>
                </a:lnTo>
                <a:lnTo>
                  <a:pt x="133" y="545"/>
                </a:lnTo>
                <a:lnTo>
                  <a:pt x="131" y="540"/>
                </a:lnTo>
                <a:lnTo>
                  <a:pt x="129" y="534"/>
                </a:lnTo>
                <a:lnTo>
                  <a:pt x="131" y="528"/>
                </a:lnTo>
                <a:lnTo>
                  <a:pt x="133" y="523"/>
                </a:lnTo>
                <a:lnTo>
                  <a:pt x="137" y="519"/>
                </a:lnTo>
                <a:lnTo>
                  <a:pt x="141" y="516"/>
                </a:lnTo>
                <a:lnTo>
                  <a:pt x="148" y="516"/>
                </a:lnTo>
                <a:lnTo>
                  <a:pt x="184" y="516"/>
                </a:lnTo>
                <a:lnTo>
                  <a:pt x="184" y="479"/>
                </a:lnTo>
                <a:lnTo>
                  <a:pt x="186" y="473"/>
                </a:lnTo>
                <a:lnTo>
                  <a:pt x="188" y="468"/>
                </a:lnTo>
                <a:lnTo>
                  <a:pt x="192" y="464"/>
                </a:lnTo>
                <a:lnTo>
                  <a:pt x="197" y="461"/>
                </a:lnTo>
                <a:lnTo>
                  <a:pt x="203" y="461"/>
                </a:lnTo>
                <a:close/>
                <a:moveTo>
                  <a:pt x="461" y="423"/>
                </a:moveTo>
                <a:lnTo>
                  <a:pt x="466" y="424"/>
                </a:lnTo>
                <a:lnTo>
                  <a:pt x="471" y="427"/>
                </a:lnTo>
                <a:lnTo>
                  <a:pt x="475" y="431"/>
                </a:lnTo>
                <a:lnTo>
                  <a:pt x="478" y="436"/>
                </a:lnTo>
                <a:lnTo>
                  <a:pt x="479" y="441"/>
                </a:lnTo>
                <a:lnTo>
                  <a:pt x="478" y="448"/>
                </a:lnTo>
                <a:lnTo>
                  <a:pt x="475" y="453"/>
                </a:lnTo>
                <a:lnTo>
                  <a:pt x="471" y="457"/>
                </a:lnTo>
                <a:lnTo>
                  <a:pt x="466" y="460"/>
                </a:lnTo>
                <a:lnTo>
                  <a:pt x="461" y="461"/>
                </a:lnTo>
                <a:lnTo>
                  <a:pt x="455" y="460"/>
                </a:lnTo>
                <a:lnTo>
                  <a:pt x="450" y="457"/>
                </a:lnTo>
                <a:lnTo>
                  <a:pt x="446" y="453"/>
                </a:lnTo>
                <a:lnTo>
                  <a:pt x="444" y="448"/>
                </a:lnTo>
                <a:lnTo>
                  <a:pt x="442" y="441"/>
                </a:lnTo>
                <a:lnTo>
                  <a:pt x="444" y="436"/>
                </a:lnTo>
                <a:lnTo>
                  <a:pt x="446" y="431"/>
                </a:lnTo>
                <a:lnTo>
                  <a:pt x="450" y="427"/>
                </a:lnTo>
                <a:lnTo>
                  <a:pt x="455" y="424"/>
                </a:lnTo>
                <a:lnTo>
                  <a:pt x="461" y="423"/>
                </a:lnTo>
                <a:close/>
                <a:moveTo>
                  <a:pt x="351" y="423"/>
                </a:moveTo>
                <a:lnTo>
                  <a:pt x="356" y="424"/>
                </a:lnTo>
                <a:lnTo>
                  <a:pt x="361" y="427"/>
                </a:lnTo>
                <a:lnTo>
                  <a:pt x="365" y="431"/>
                </a:lnTo>
                <a:lnTo>
                  <a:pt x="368" y="436"/>
                </a:lnTo>
                <a:lnTo>
                  <a:pt x="369" y="441"/>
                </a:lnTo>
                <a:lnTo>
                  <a:pt x="368" y="448"/>
                </a:lnTo>
                <a:lnTo>
                  <a:pt x="365" y="453"/>
                </a:lnTo>
                <a:lnTo>
                  <a:pt x="361" y="457"/>
                </a:lnTo>
                <a:lnTo>
                  <a:pt x="356" y="460"/>
                </a:lnTo>
                <a:lnTo>
                  <a:pt x="351" y="461"/>
                </a:lnTo>
                <a:lnTo>
                  <a:pt x="344" y="460"/>
                </a:lnTo>
                <a:lnTo>
                  <a:pt x="339" y="457"/>
                </a:lnTo>
                <a:lnTo>
                  <a:pt x="335" y="453"/>
                </a:lnTo>
                <a:lnTo>
                  <a:pt x="332" y="448"/>
                </a:lnTo>
                <a:lnTo>
                  <a:pt x="332" y="441"/>
                </a:lnTo>
                <a:lnTo>
                  <a:pt x="332" y="436"/>
                </a:lnTo>
                <a:lnTo>
                  <a:pt x="335" y="431"/>
                </a:lnTo>
                <a:lnTo>
                  <a:pt x="339" y="427"/>
                </a:lnTo>
                <a:lnTo>
                  <a:pt x="344" y="424"/>
                </a:lnTo>
                <a:lnTo>
                  <a:pt x="351" y="423"/>
                </a:lnTo>
                <a:close/>
                <a:moveTo>
                  <a:pt x="203" y="368"/>
                </a:moveTo>
                <a:lnTo>
                  <a:pt x="170" y="372"/>
                </a:lnTo>
                <a:lnTo>
                  <a:pt x="138" y="381"/>
                </a:lnTo>
                <a:lnTo>
                  <a:pt x="110" y="397"/>
                </a:lnTo>
                <a:lnTo>
                  <a:pt x="86" y="417"/>
                </a:lnTo>
                <a:lnTo>
                  <a:pt x="65" y="441"/>
                </a:lnTo>
                <a:lnTo>
                  <a:pt x="49" y="470"/>
                </a:lnTo>
                <a:lnTo>
                  <a:pt x="40" y="500"/>
                </a:lnTo>
                <a:lnTo>
                  <a:pt x="38" y="534"/>
                </a:lnTo>
                <a:lnTo>
                  <a:pt x="40" y="567"/>
                </a:lnTo>
                <a:lnTo>
                  <a:pt x="49" y="599"/>
                </a:lnTo>
                <a:lnTo>
                  <a:pt x="65" y="627"/>
                </a:lnTo>
                <a:lnTo>
                  <a:pt x="86" y="651"/>
                </a:lnTo>
                <a:lnTo>
                  <a:pt x="110" y="672"/>
                </a:lnTo>
                <a:lnTo>
                  <a:pt x="138" y="686"/>
                </a:lnTo>
                <a:lnTo>
                  <a:pt x="170" y="697"/>
                </a:lnTo>
                <a:lnTo>
                  <a:pt x="203" y="699"/>
                </a:lnTo>
                <a:lnTo>
                  <a:pt x="237" y="697"/>
                </a:lnTo>
                <a:lnTo>
                  <a:pt x="268" y="686"/>
                </a:lnTo>
                <a:lnTo>
                  <a:pt x="296" y="672"/>
                </a:lnTo>
                <a:lnTo>
                  <a:pt x="320" y="651"/>
                </a:lnTo>
                <a:lnTo>
                  <a:pt x="340" y="626"/>
                </a:lnTo>
                <a:lnTo>
                  <a:pt x="470" y="626"/>
                </a:lnTo>
                <a:lnTo>
                  <a:pt x="491" y="651"/>
                </a:lnTo>
                <a:lnTo>
                  <a:pt x="516" y="672"/>
                </a:lnTo>
                <a:lnTo>
                  <a:pt x="543" y="686"/>
                </a:lnTo>
                <a:lnTo>
                  <a:pt x="575" y="697"/>
                </a:lnTo>
                <a:lnTo>
                  <a:pt x="609" y="699"/>
                </a:lnTo>
                <a:lnTo>
                  <a:pt x="641" y="697"/>
                </a:lnTo>
                <a:lnTo>
                  <a:pt x="673" y="686"/>
                </a:lnTo>
                <a:lnTo>
                  <a:pt x="700" y="672"/>
                </a:lnTo>
                <a:lnTo>
                  <a:pt x="725" y="651"/>
                </a:lnTo>
                <a:lnTo>
                  <a:pt x="746" y="627"/>
                </a:lnTo>
                <a:lnTo>
                  <a:pt x="761" y="599"/>
                </a:lnTo>
                <a:lnTo>
                  <a:pt x="771" y="567"/>
                </a:lnTo>
                <a:lnTo>
                  <a:pt x="774" y="534"/>
                </a:lnTo>
                <a:lnTo>
                  <a:pt x="771" y="500"/>
                </a:lnTo>
                <a:lnTo>
                  <a:pt x="761" y="470"/>
                </a:lnTo>
                <a:lnTo>
                  <a:pt x="746" y="441"/>
                </a:lnTo>
                <a:lnTo>
                  <a:pt x="725" y="417"/>
                </a:lnTo>
                <a:lnTo>
                  <a:pt x="700" y="397"/>
                </a:lnTo>
                <a:lnTo>
                  <a:pt x="673" y="381"/>
                </a:lnTo>
                <a:lnTo>
                  <a:pt x="641" y="372"/>
                </a:lnTo>
                <a:lnTo>
                  <a:pt x="609" y="368"/>
                </a:lnTo>
                <a:lnTo>
                  <a:pt x="203" y="368"/>
                </a:lnTo>
                <a:close/>
                <a:moveTo>
                  <a:pt x="368" y="0"/>
                </a:moveTo>
                <a:lnTo>
                  <a:pt x="377" y="2"/>
                </a:lnTo>
                <a:lnTo>
                  <a:pt x="381" y="4"/>
                </a:lnTo>
                <a:lnTo>
                  <a:pt x="391" y="11"/>
                </a:lnTo>
                <a:lnTo>
                  <a:pt x="406" y="19"/>
                </a:lnTo>
                <a:lnTo>
                  <a:pt x="421" y="32"/>
                </a:lnTo>
                <a:lnTo>
                  <a:pt x="438" y="46"/>
                </a:lnTo>
                <a:lnTo>
                  <a:pt x="457" y="64"/>
                </a:lnTo>
                <a:lnTo>
                  <a:pt x="472" y="85"/>
                </a:lnTo>
                <a:lnTo>
                  <a:pt x="486" y="110"/>
                </a:lnTo>
                <a:lnTo>
                  <a:pt x="495" y="136"/>
                </a:lnTo>
                <a:lnTo>
                  <a:pt x="497" y="167"/>
                </a:lnTo>
                <a:lnTo>
                  <a:pt x="495" y="189"/>
                </a:lnTo>
                <a:lnTo>
                  <a:pt x="487" y="208"/>
                </a:lnTo>
                <a:lnTo>
                  <a:pt x="475" y="227"/>
                </a:lnTo>
                <a:lnTo>
                  <a:pt x="462" y="241"/>
                </a:lnTo>
                <a:lnTo>
                  <a:pt x="449" y="256"/>
                </a:lnTo>
                <a:lnTo>
                  <a:pt x="436" y="267"/>
                </a:lnTo>
                <a:lnTo>
                  <a:pt x="427" y="279"/>
                </a:lnTo>
                <a:lnTo>
                  <a:pt x="420" y="291"/>
                </a:lnTo>
                <a:lnTo>
                  <a:pt x="417" y="303"/>
                </a:lnTo>
                <a:lnTo>
                  <a:pt x="419" y="316"/>
                </a:lnTo>
                <a:lnTo>
                  <a:pt x="425" y="331"/>
                </a:lnTo>
                <a:lnTo>
                  <a:pt x="609" y="331"/>
                </a:lnTo>
                <a:lnTo>
                  <a:pt x="644" y="335"/>
                </a:lnTo>
                <a:lnTo>
                  <a:pt x="679" y="345"/>
                </a:lnTo>
                <a:lnTo>
                  <a:pt x="711" y="359"/>
                </a:lnTo>
                <a:lnTo>
                  <a:pt x="738" y="379"/>
                </a:lnTo>
                <a:lnTo>
                  <a:pt x="763" y="403"/>
                </a:lnTo>
                <a:lnTo>
                  <a:pt x="783" y="432"/>
                </a:lnTo>
                <a:lnTo>
                  <a:pt x="799" y="464"/>
                </a:lnTo>
                <a:lnTo>
                  <a:pt x="808" y="498"/>
                </a:lnTo>
                <a:lnTo>
                  <a:pt x="810" y="534"/>
                </a:lnTo>
                <a:lnTo>
                  <a:pt x="808" y="571"/>
                </a:lnTo>
                <a:lnTo>
                  <a:pt x="799" y="605"/>
                </a:lnTo>
                <a:lnTo>
                  <a:pt x="783" y="636"/>
                </a:lnTo>
                <a:lnTo>
                  <a:pt x="763" y="664"/>
                </a:lnTo>
                <a:lnTo>
                  <a:pt x="738" y="689"/>
                </a:lnTo>
                <a:lnTo>
                  <a:pt x="711" y="708"/>
                </a:lnTo>
                <a:lnTo>
                  <a:pt x="679" y="724"/>
                </a:lnTo>
                <a:lnTo>
                  <a:pt x="644" y="733"/>
                </a:lnTo>
                <a:lnTo>
                  <a:pt x="609" y="737"/>
                </a:lnTo>
                <a:lnTo>
                  <a:pt x="571" y="733"/>
                </a:lnTo>
                <a:lnTo>
                  <a:pt x="537" y="724"/>
                </a:lnTo>
                <a:lnTo>
                  <a:pt x="505" y="708"/>
                </a:lnTo>
                <a:lnTo>
                  <a:pt x="476" y="688"/>
                </a:lnTo>
                <a:lnTo>
                  <a:pt x="451" y="663"/>
                </a:lnTo>
                <a:lnTo>
                  <a:pt x="358" y="663"/>
                </a:lnTo>
                <a:lnTo>
                  <a:pt x="335" y="688"/>
                </a:lnTo>
                <a:lnTo>
                  <a:pt x="306" y="708"/>
                </a:lnTo>
                <a:lnTo>
                  <a:pt x="275" y="724"/>
                </a:lnTo>
                <a:lnTo>
                  <a:pt x="239" y="733"/>
                </a:lnTo>
                <a:lnTo>
                  <a:pt x="203" y="737"/>
                </a:lnTo>
                <a:lnTo>
                  <a:pt x="166" y="733"/>
                </a:lnTo>
                <a:lnTo>
                  <a:pt x="132" y="724"/>
                </a:lnTo>
                <a:lnTo>
                  <a:pt x="100" y="708"/>
                </a:lnTo>
                <a:lnTo>
                  <a:pt x="72" y="689"/>
                </a:lnTo>
                <a:lnTo>
                  <a:pt x="48" y="664"/>
                </a:lnTo>
                <a:lnTo>
                  <a:pt x="28" y="636"/>
                </a:lnTo>
                <a:lnTo>
                  <a:pt x="13" y="605"/>
                </a:lnTo>
                <a:lnTo>
                  <a:pt x="3" y="571"/>
                </a:lnTo>
                <a:lnTo>
                  <a:pt x="0" y="534"/>
                </a:lnTo>
                <a:lnTo>
                  <a:pt x="3" y="498"/>
                </a:lnTo>
                <a:lnTo>
                  <a:pt x="13" y="464"/>
                </a:lnTo>
                <a:lnTo>
                  <a:pt x="28" y="432"/>
                </a:lnTo>
                <a:lnTo>
                  <a:pt x="48" y="403"/>
                </a:lnTo>
                <a:lnTo>
                  <a:pt x="72" y="379"/>
                </a:lnTo>
                <a:lnTo>
                  <a:pt x="100" y="359"/>
                </a:lnTo>
                <a:lnTo>
                  <a:pt x="132" y="345"/>
                </a:lnTo>
                <a:lnTo>
                  <a:pt x="166" y="335"/>
                </a:lnTo>
                <a:lnTo>
                  <a:pt x="203" y="331"/>
                </a:lnTo>
                <a:lnTo>
                  <a:pt x="386" y="331"/>
                </a:lnTo>
                <a:lnTo>
                  <a:pt x="381" y="312"/>
                </a:lnTo>
                <a:lnTo>
                  <a:pt x="381" y="295"/>
                </a:lnTo>
                <a:lnTo>
                  <a:pt x="385" y="279"/>
                </a:lnTo>
                <a:lnTo>
                  <a:pt x="391" y="265"/>
                </a:lnTo>
                <a:lnTo>
                  <a:pt x="400" y="252"/>
                </a:lnTo>
                <a:lnTo>
                  <a:pt x="412" y="240"/>
                </a:lnTo>
                <a:lnTo>
                  <a:pt x="423" y="228"/>
                </a:lnTo>
                <a:lnTo>
                  <a:pt x="437" y="215"/>
                </a:lnTo>
                <a:lnTo>
                  <a:pt x="449" y="199"/>
                </a:lnTo>
                <a:lnTo>
                  <a:pt x="458" y="184"/>
                </a:lnTo>
                <a:lnTo>
                  <a:pt x="461" y="167"/>
                </a:lnTo>
                <a:lnTo>
                  <a:pt x="458" y="143"/>
                </a:lnTo>
                <a:lnTo>
                  <a:pt x="450" y="122"/>
                </a:lnTo>
                <a:lnTo>
                  <a:pt x="440" y="102"/>
                </a:lnTo>
                <a:lnTo>
                  <a:pt x="425" y="85"/>
                </a:lnTo>
                <a:lnTo>
                  <a:pt x="411" y="71"/>
                </a:lnTo>
                <a:lnTo>
                  <a:pt x="396" y="58"/>
                </a:lnTo>
                <a:lnTo>
                  <a:pt x="382" y="49"/>
                </a:lnTo>
                <a:lnTo>
                  <a:pt x="372" y="41"/>
                </a:lnTo>
                <a:lnTo>
                  <a:pt x="364" y="37"/>
                </a:lnTo>
                <a:lnTo>
                  <a:pt x="360" y="36"/>
                </a:lnTo>
                <a:lnTo>
                  <a:pt x="353" y="29"/>
                </a:lnTo>
                <a:lnTo>
                  <a:pt x="351" y="20"/>
                </a:lnTo>
                <a:lnTo>
                  <a:pt x="352" y="11"/>
                </a:lnTo>
                <a:lnTo>
                  <a:pt x="358" y="3"/>
                </a:lnTo>
                <a:lnTo>
                  <a:pt x="36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0" name="Freeform 6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516482" y="8507479"/>
            <a:ext cx="444098" cy="444098"/>
          </a:xfrm>
          <a:custGeom>
            <a:avLst/>
            <a:gdLst>
              <a:gd name="T0" fmla="*/ 497 w 810"/>
              <a:gd name="T1" fmla="*/ 589 h 810"/>
              <a:gd name="T2" fmla="*/ 509 w 810"/>
              <a:gd name="T3" fmla="*/ 593 h 810"/>
              <a:gd name="T4" fmla="*/ 515 w 810"/>
              <a:gd name="T5" fmla="*/ 602 h 810"/>
              <a:gd name="T6" fmla="*/ 515 w 810"/>
              <a:gd name="T7" fmla="*/ 614 h 810"/>
              <a:gd name="T8" fmla="*/ 509 w 810"/>
              <a:gd name="T9" fmla="*/ 622 h 810"/>
              <a:gd name="T10" fmla="*/ 497 w 810"/>
              <a:gd name="T11" fmla="*/ 626 h 810"/>
              <a:gd name="T12" fmla="*/ 382 w 810"/>
              <a:gd name="T13" fmla="*/ 624 h 810"/>
              <a:gd name="T14" fmla="*/ 372 w 810"/>
              <a:gd name="T15" fmla="*/ 618 h 810"/>
              <a:gd name="T16" fmla="*/ 368 w 810"/>
              <a:gd name="T17" fmla="*/ 607 h 810"/>
              <a:gd name="T18" fmla="*/ 372 w 810"/>
              <a:gd name="T19" fmla="*/ 597 h 810"/>
              <a:gd name="T20" fmla="*/ 382 w 810"/>
              <a:gd name="T21" fmla="*/ 590 h 810"/>
              <a:gd name="T22" fmla="*/ 202 w 810"/>
              <a:gd name="T23" fmla="*/ 331 h 810"/>
              <a:gd name="T24" fmla="*/ 210 w 810"/>
              <a:gd name="T25" fmla="*/ 334 h 810"/>
              <a:gd name="T26" fmla="*/ 214 w 810"/>
              <a:gd name="T27" fmla="*/ 335 h 810"/>
              <a:gd name="T28" fmla="*/ 361 w 810"/>
              <a:gd name="T29" fmla="*/ 445 h 810"/>
              <a:gd name="T30" fmla="*/ 366 w 810"/>
              <a:gd name="T31" fmla="*/ 451 h 810"/>
              <a:gd name="T32" fmla="*/ 368 w 810"/>
              <a:gd name="T33" fmla="*/ 461 h 810"/>
              <a:gd name="T34" fmla="*/ 366 w 810"/>
              <a:gd name="T35" fmla="*/ 468 h 810"/>
              <a:gd name="T36" fmla="*/ 361 w 810"/>
              <a:gd name="T37" fmla="*/ 475 h 810"/>
              <a:gd name="T38" fmla="*/ 214 w 810"/>
              <a:gd name="T39" fmla="*/ 585 h 810"/>
              <a:gd name="T40" fmla="*/ 210 w 810"/>
              <a:gd name="T41" fmla="*/ 588 h 810"/>
              <a:gd name="T42" fmla="*/ 202 w 810"/>
              <a:gd name="T43" fmla="*/ 589 h 810"/>
              <a:gd name="T44" fmla="*/ 192 w 810"/>
              <a:gd name="T45" fmla="*/ 585 h 810"/>
              <a:gd name="T46" fmla="*/ 185 w 810"/>
              <a:gd name="T47" fmla="*/ 576 h 810"/>
              <a:gd name="T48" fmla="*/ 185 w 810"/>
              <a:gd name="T49" fmla="*/ 567 h 810"/>
              <a:gd name="T50" fmla="*/ 189 w 810"/>
              <a:gd name="T51" fmla="*/ 559 h 810"/>
              <a:gd name="T52" fmla="*/ 192 w 810"/>
              <a:gd name="T53" fmla="*/ 556 h 810"/>
              <a:gd name="T54" fmla="*/ 192 w 810"/>
              <a:gd name="T55" fmla="*/ 364 h 810"/>
              <a:gd name="T56" fmla="*/ 189 w 810"/>
              <a:gd name="T57" fmla="*/ 361 h 810"/>
              <a:gd name="T58" fmla="*/ 185 w 810"/>
              <a:gd name="T59" fmla="*/ 353 h 810"/>
              <a:gd name="T60" fmla="*/ 185 w 810"/>
              <a:gd name="T61" fmla="*/ 344 h 810"/>
              <a:gd name="T62" fmla="*/ 192 w 810"/>
              <a:gd name="T63" fmla="*/ 335 h 810"/>
              <a:gd name="T64" fmla="*/ 202 w 810"/>
              <a:gd name="T65" fmla="*/ 331 h 810"/>
              <a:gd name="T66" fmla="*/ 59 w 810"/>
              <a:gd name="T67" fmla="*/ 39 h 810"/>
              <a:gd name="T68" fmla="*/ 40 w 810"/>
              <a:gd name="T69" fmla="*/ 59 h 810"/>
              <a:gd name="T70" fmla="*/ 37 w 810"/>
              <a:gd name="T71" fmla="*/ 737 h 810"/>
              <a:gd name="T72" fmla="*/ 48 w 810"/>
              <a:gd name="T73" fmla="*/ 762 h 810"/>
              <a:gd name="T74" fmla="*/ 74 w 810"/>
              <a:gd name="T75" fmla="*/ 773 h 810"/>
              <a:gd name="T76" fmla="*/ 751 w 810"/>
              <a:gd name="T77" fmla="*/ 770 h 810"/>
              <a:gd name="T78" fmla="*/ 771 w 810"/>
              <a:gd name="T79" fmla="*/ 750 h 810"/>
              <a:gd name="T80" fmla="*/ 773 w 810"/>
              <a:gd name="T81" fmla="*/ 73 h 810"/>
              <a:gd name="T82" fmla="*/ 763 w 810"/>
              <a:gd name="T83" fmla="*/ 47 h 810"/>
              <a:gd name="T84" fmla="*/ 737 w 810"/>
              <a:gd name="T85" fmla="*/ 36 h 810"/>
              <a:gd name="T86" fmla="*/ 74 w 810"/>
              <a:gd name="T87" fmla="*/ 0 h 810"/>
              <a:gd name="T88" fmla="*/ 760 w 810"/>
              <a:gd name="T89" fmla="*/ 4 h 810"/>
              <a:gd name="T90" fmla="*/ 797 w 810"/>
              <a:gd name="T91" fmla="*/ 30 h 810"/>
              <a:gd name="T92" fmla="*/ 810 w 810"/>
              <a:gd name="T93" fmla="*/ 73 h 810"/>
              <a:gd name="T94" fmla="*/ 807 w 810"/>
              <a:gd name="T95" fmla="*/ 759 h 810"/>
              <a:gd name="T96" fmla="*/ 780 w 810"/>
              <a:gd name="T97" fmla="*/ 796 h 810"/>
              <a:gd name="T98" fmla="*/ 737 w 810"/>
              <a:gd name="T99" fmla="*/ 810 h 810"/>
              <a:gd name="T100" fmla="*/ 50 w 810"/>
              <a:gd name="T101" fmla="*/ 806 h 810"/>
              <a:gd name="T102" fmla="*/ 13 w 810"/>
              <a:gd name="T103" fmla="*/ 780 h 810"/>
              <a:gd name="T104" fmla="*/ 0 w 810"/>
              <a:gd name="T105" fmla="*/ 737 h 810"/>
              <a:gd name="T106" fmla="*/ 3 w 810"/>
              <a:gd name="T107" fmla="*/ 50 h 810"/>
              <a:gd name="T108" fmla="*/ 30 w 810"/>
              <a:gd name="T109" fmla="*/ 14 h 810"/>
              <a:gd name="T110" fmla="*/ 74 w 810"/>
              <a:gd name="T111" fmla="*/ 0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10" h="810">
                <a:moveTo>
                  <a:pt x="387" y="589"/>
                </a:moveTo>
                <a:lnTo>
                  <a:pt x="497" y="589"/>
                </a:lnTo>
                <a:lnTo>
                  <a:pt x="503" y="590"/>
                </a:lnTo>
                <a:lnTo>
                  <a:pt x="509" y="593"/>
                </a:lnTo>
                <a:lnTo>
                  <a:pt x="513" y="597"/>
                </a:lnTo>
                <a:lnTo>
                  <a:pt x="515" y="602"/>
                </a:lnTo>
                <a:lnTo>
                  <a:pt x="515" y="607"/>
                </a:lnTo>
                <a:lnTo>
                  <a:pt x="515" y="614"/>
                </a:lnTo>
                <a:lnTo>
                  <a:pt x="513" y="618"/>
                </a:lnTo>
                <a:lnTo>
                  <a:pt x="509" y="622"/>
                </a:lnTo>
                <a:lnTo>
                  <a:pt x="503" y="624"/>
                </a:lnTo>
                <a:lnTo>
                  <a:pt x="497" y="626"/>
                </a:lnTo>
                <a:lnTo>
                  <a:pt x="387" y="626"/>
                </a:lnTo>
                <a:lnTo>
                  <a:pt x="382" y="624"/>
                </a:lnTo>
                <a:lnTo>
                  <a:pt x="376" y="622"/>
                </a:lnTo>
                <a:lnTo>
                  <a:pt x="372" y="618"/>
                </a:lnTo>
                <a:lnTo>
                  <a:pt x="370" y="614"/>
                </a:lnTo>
                <a:lnTo>
                  <a:pt x="368" y="607"/>
                </a:lnTo>
                <a:lnTo>
                  <a:pt x="370" y="602"/>
                </a:lnTo>
                <a:lnTo>
                  <a:pt x="372" y="597"/>
                </a:lnTo>
                <a:lnTo>
                  <a:pt x="376" y="593"/>
                </a:lnTo>
                <a:lnTo>
                  <a:pt x="382" y="590"/>
                </a:lnTo>
                <a:lnTo>
                  <a:pt x="387" y="589"/>
                </a:lnTo>
                <a:close/>
                <a:moveTo>
                  <a:pt x="202" y="331"/>
                </a:moveTo>
                <a:lnTo>
                  <a:pt x="206" y="331"/>
                </a:lnTo>
                <a:lnTo>
                  <a:pt x="210" y="334"/>
                </a:lnTo>
                <a:lnTo>
                  <a:pt x="214" y="335"/>
                </a:lnTo>
                <a:lnTo>
                  <a:pt x="214" y="335"/>
                </a:lnTo>
                <a:lnTo>
                  <a:pt x="361" y="445"/>
                </a:lnTo>
                <a:lnTo>
                  <a:pt x="361" y="445"/>
                </a:lnTo>
                <a:lnTo>
                  <a:pt x="363" y="449"/>
                </a:lnTo>
                <a:lnTo>
                  <a:pt x="366" y="451"/>
                </a:lnTo>
                <a:lnTo>
                  <a:pt x="367" y="455"/>
                </a:lnTo>
                <a:lnTo>
                  <a:pt x="368" y="461"/>
                </a:lnTo>
                <a:lnTo>
                  <a:pt x="367" y="465"/>
                </a:lnTo>
                <a:lnTo>
                  <a:pt x="366" y="468"/>
                </a:lnTo>
                <a:lnTo>
                  <a:pt x="363" y="471"/>
                </a:lnTo>
                <a:lnTo>
                  <a:pt x="361" y="475"/>
                </a:lnTo>
                <a:lnTo>
                  <a:pt x="361" y="475"/>
                </a:lnTo>
                <a:lnTo>
                  <a:pt x="214" y="585"/>
                </a:lnTo>
                <a:lnTo>
                  <a:pt x="214" y="585"/>
                </a:lnTo>
                <a:lnTo>
                  <a:pt x="210" y="588"/>
                </a:lnTo>
                <a:lnTo>
                  <a:pt x="206" y="589"/>
                </a:lnTo>
                <a:lnTo>
                  <a:pt x="202" y="589"/>
                </a:lnTo>
                <a:lnTo>
                  <a:pt x="197" y="588"/>
                </a:lnTo>
                <a:lnTo>
                  <a:pt x="192" y="585"/>
                </a:lnTo>
                <a:lnTo>
                  <a:pt x="188" y="581"/>
                </a:lnTo>
                <a:lnTo>
                  <a:pt x="185" y="576"/>
                </a:lnTo>
                <a:lnTo>
                  <a:pt x="184" y="571"/>
                </a:lnTo>
                <a:lnTo>
                  <a:pt x="185" y="567"/>
                </a:lnTo>
                <a:lnTo>
                  <a:pt x="186" y="563"/>
                </a:lnTo>
                <a:lnTo>
                  <a:pt x="189" y="559"/>
                </a:lnTo>
                <a:lnTo>
                  <a:pt x="192" y="556"/>
                </a:lnTo>
                <a:lnTo>
                  <a:pt x="192" y="556"/>
                </a:lnTo>
                <a:lnTo>
                  <a:pt x="319" y="461"/>
                </a:lnTo>
                <a:lnTo>
                  <a:pt x="192" y="364"/>
                </a:lnTo>
                <a:lnTo>
                  <a:pt x="192" y="364"/>
                </a:lnTo>
                <a:lnTo>
                  <a:pt x="189" y="361"/>
                </a:lnTo>
                <a:lnTo>
                  <a:pt x="186" y="357"/>
                </a:lnTo>
                <a:lnTo>
                  <a:pt x="185" y="353"/>
                </a:lnTo>
                <a:lnTo>
                  <a:pt x="184" y="349"/>
                </a:lnTo>
                <a:lnTo>
                  <a:pt x="185" y="344"/>
                </a:lnTo>
                <a:lnTo>
                  <a:pt x="188" y="339"/>
                </a:lnTo>
                <a:lnTo>
                  <a:pt x="192" y="335"/>
                </a:lnTo>
                <a:lnTo>
                  <a:pt x="197" y="332"/>
                </a:lnTo>
                <a:lnTo>
                  <a:pt x="202" y="331"/>
                </a:lnTo>
                <a:close/>
                <a:moveTo>
                  <a:pt x="74" y="36"/>
                </a:moveTo>
                <a:lnTo>
                  <a:pt x="59" y="39"/>
                </a:lnTo>
                <a:lnTo>
                  <a:pt x="48" y="47"/>
                </a:lnTo>
                <a:lnTo>
                  <a:pt x="40" y="59"/>
                </a:lnTo>
                <a:lnTo>
                  <a:pt x="37" y="73"/>
                </a:lnTo>
                <a:lnTo>
                  <a:pt x="37" y="737"/>
                </a:lnTo>
                <a:lnTo>
                  <a:pt x="40" y="750"/>
                </a:lnTo>
                <a:lnTo>
                  <a:pt x="48" y="762"/>
                </a:lnTo>
                <a:lnTo>
                  <a:pt x="59" y="770"/>
                </a:lnTo>
                <a:lnTo>
                  <a:pt x="74" y="773"/>
                </a:lnTo>
                <a:lnTo>
                  <a:pt x="737" y="773"/>
                </a:lnTo>
                <a:lnTo>
                  <a:pt x="751" y="770"/>
                </a:lnTo>
                <a:lnTo>
                  <a:pt x="763" y="762"/>
                </a:lnTo>
                <a:lnTo>
                  <a:pt x="771" y="750"/>
                </a:lnTo>
                <a:lnTo>
                  <a:pt x="773" y="737"/>
                </a:lnTo>
                <a:lnTo>
                  <a:pt x="773" y="73"/>
                </a:lnTo>
                <a:lnTo>
                  <a:pt x="771" y="59"/>
                </a:lnTo>
                <a:lnTo>
                  <a:pt x="763" y="47"/>
                </a:lnTo>
                <a:lnTo>
                  <a:pt x="751" y="39"/>
                </a:lnTo>
                <a:lnTo>
                  <a:pt x="737" y="36"/>
                </a:lnTo>
                <a:lnTo>
                  <a:pt x="74" y="36"/>
                </a:lnTo>
                <a:close/>
                <a:moveTo>
                  <a:pt x="74" y="0"/>
                </a:moveTo>
                <a:lnTo>
                  <a:pt x="737" y="0"/>
                </a:lnTo>
                <a:lnTo>
                  <a:pt x="760" y="4"/>
                </a:lnTo>
                <a:lnTo>
                  <a:pt x="780" y="14"/>
                </a:lnTo>
                <a:lnTo>
                  <a:pt x="797" y="30"/>
                </a:lnTo>
                <a:lnTo>
                  <a:pt x="807" y="50"/>
                </a:lnTo>
                <a:lnTo>
                  <a:pt x="810" y="73"/>
                </a:lnTo>
                <a:lnTo>
                  <a:pt x="810" y="737"/>
                </a:lnTo>
                <a:lnTo>
                  <a:pt x="807" y="759"/>
                </a:lnTo>
                <a:lnTo>
                  <a:pt x="797" y="780"/>
                </a:lnTo>
                <a:lnTo>
                  <a:pt x="780" y="796"/>
                </a:lnTo>
                <a:lnTo>
                  <a:pt x="760" y="806"/>
                </a:lnTo>
                <a:lnTo>
                  <a:pt x="737" y="810"/>
                </a:lnTo>
                <a:lnTo>
                  <a:pt x="74" y="810"/>
                </a:lnTo>
                <a:lnTo>
                  <a:pt x="50" y="806"/>
                </a:lnTo>
                <a:lnTo>
                  <a:pt x="30" y="796"/>
                </a:lnTo>
                <a:lnTo>
                  <a:pt x="13" y="780"/>
                </a:lnTo>
                <a:lnTo>
                  <a:pt x="3" y="759"/>
                </a:lnTo>
                <a:lnTo>
                  <a:pt x="0" y="737"/>
                </a:lnTo>
                <a:lnTo>
                  <a:pt x="0" y="73"/>
                </a:lnTo>
                <a:lnTo>
                  <a:pt x="3" y="50"/>
                </a:lnTo>
                <a:lnTo>
                  <a:pt x="13" y="30"/>
                </a:lnTo>
                <a:lnTo>
                  <a:pt x="30" y="14"/>
                </a:lnTo>
                <a:lnTo>
                  <a:pt x="50" y="4"/>
                </a:lnTo>
                <a:lnTo>
                  <a:pt x="7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1" name="Freeform 6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379238" y="8507479"/>
            <a:ext cx="444645" cy="444098"/>
          </a:xfrm>
          <a:custGeom>
            <a:avLst/>
            <a:gdLst>
              <a:gd name="T0" fmla="*/ 435 w 811"/>
              <a:gd name="T1" fmla="*/ 703 h 810"/>
              <a:gd name="T2" fmla="*/ 442 w 811"/>
              <a:gd name="T3" fmla="*/ 724 h 810"/>
              <a:gd name="T4" fmla="*/ 425 w 811"/>
              <a:gd name="T5" fmla="*/ 737 h 810"/>
              <a:gd name="T6" fmla="*/ 226 w 811"/>
              <a:gd name="T7" fmla="*/ 729 h 810"/>
              <a:gd name="T8" fmla="*/ 226 w 811"/>
              <a:gd name="T9" fmla="*/ 707 h 810"/>
              <a:gd name="T10" fmla="*/ 167 w 811"/>
              <a:gd name="T11" fmla="*/ 699 h 810"/>
              <a:gd name="T12" fmla="*/ 184 w 811"/>
              <a:gd name="T13" fmla="*/ 712 h 810"/>
              <a:gd name="T14" fmla="*/ 177 w 811"/>
              <a:gd name="T15" fmla="*/ 733 h 810"/>
              <a:gd name="T16" fmla="*/ 155 w 811"/>
              <a:gd name="T17" fmla="*/ 733 h 810"/>
              <a:gd name="T18" fmla="*/ 148 w 811"/>
              <a:gd name="T19" fmla="*/ 712 h 810"/>
              <a:gd name="T20" fmla="*/ 167 w 811"/>
              <a:gd name="T21" fmla="*/ 699 h 810"/>
              <a:gd name="T22" fmla="*/ 108 w 811"/>
              <a:gd name="T23" fmla="*/ 707 h 810"/>
              <a:gd name="T24" fmla="*/ 108 w 811"/>
              <a:gd name="T25" fmla="*/ 729 h 810"/>
              <a:gd name="T26" fmla="*/ 87 w 811"/>
              <a:gd name="T27" fmla="*/ 736 h 810"/>
              <a:gd name="T28" fmla="*/ 74 w 811"/>
              <a:gd name="T29" fmla="*/ 717 h 810"/>
              <a:gd name="T30" fmla="*/ 87 w 811"/>
              <a:gd name="T31" fmla="*/ 700 h 810"/>
              <a:gd name="T32" fmla="*/ 40 w 811"/>
              <a:gd name="T33" fmla="*/ 750 h 810"/>
              <a:gd name="T34" fmla="*/ 738 w 811"/>
              <a:gd name="T35" fmla="*/ 773 h 810"/>
              <a:gd name="T36" fmla="*/ 775 w 811"/>
              <a:gd name="T37" fmla="*/ 737 h 810"/>
              <a:gd name="T38" fmla="*/ 44 w 811"/>
              <a:gd name="T39" fmla="*/ 626 h 810"/>
              <a:gd name="T40" fmla="*/ 407 w 811"/>
              <a:gd name="T41" fmla="*/ 146 h 810"/>
              <a:gd name="T42" fmla="*/ 424 w 811"/>
              <a:gd name="T43" fmla="*/ 160 h 810"/>
              <a:gd name="T44" fmla="*/ 417 w 811"/>
              <a:gd name="T45" fmla="*/ 180 h 810"/>
              <a:gd name="T46" fmla="*/ 395 w 811"/>
              <a:gd name="T47" fmla="*/ 180 h 810"/>
              <a:gd name="T48" fmla="*/ 388 w 811"/>
              <a:gd name="T49" fmla="*/ 160 h 810"/>
              <a:gd name="T50" fmla="*/ 407 w 811"/>
              <a:gd name="T51" fmla="*/ 146 h 810"/>
              <a:gd name="T52" fmla="*/ 163 w 811"/>
              <a:gd name="T53" fmla="*/ 136 h 810"/>
              <a:gd name="T54" fmla="*/ 645 w 811"/>
              <a:gd name="T55" fmla="*/ 368 h 810"/>
              <a:gd name="T56" fmla="*/ 653 w 811"/>
              <a:gd name="T57" fmla="*/ 132 h 810"/>
              <a:gd name="T58" fmla="*/ 675 w 811"/>
              <a:gd name="T59" fmla="*/ 132 h 810"/>
              <a:gd name="T60" fmla="*/ 683 w 811"/>
              <a:gd name="T61" fmla="*/ 368 h 810"/>
              <a:gd name="T62" fmla="*/ 734 w 811"/>
              <a:gd name="T63" fmla="*/ 376 h 810"/>
              <a:gd name="T64" fmla="*/ 810 w 811"/>
              <a:gd name="T65" fmla="*/ 637 h 810"/>
              <a:gd name="T66" fmla="*/ 809 w 811"/>
              <a:gd name="T67" fmla="*/ 681 h 810"/>
              <a:gd name="T68" fmla="*/ 807 w 811"/>
              <a:gd name="T69" fmla="*/ 759 h 810"/>
              <a:gd name="T70" fmla="*/ 738 w 811"/>
              <a:gd name="T71" fmla="*/ 810 h 810"/>
              <a:gd name="T72" fmla="*/ 15 w 811"/>
              <a:gd name="T73" fmla="*/ 780 h 810"/>
              <a:gd name="T74" fmla="*/ 2 w 811"/>
              <a:gd name="T75" fmla="*/ 690 h 810"/>
              <a:gd name="T76" fmla="*/ 0 w 811"/>
              <a:gd name="T77" fmla="*/ 641 h 810"/>
              <a:gd name="T78" fmla="*/ 75 w 811"/>
              <a:gd name="T79" fmla="*/ 379 h 810"/>
              <a:gd name="T80" fmla="*/ 92 w 811"/>
              <a:gd name="T81" fmla="*/ 368 h 810"/>
              <a:gd name="T82" fmla="*/ 133 w 811"/>
              <a:gd name="T83" fmla="*/ 136 h 810"/>
              <a:gd name="T84" fmla="*/ 407 w 811"/>
              <a:gd name="T85" fmla="*/ 73 h 810"/>
              <a:gd name="T86" fmla="*/ 476 w 811"/>
              <a:gd name="T87" fmla="*/ 106 h 810"/>
              <a:gd name="T88" fmla="*/ 407 w 811"/>
              <a:gd name="T89" fmla="*/ 110 h 810"/>
              <a:gd name="T90" fmla="*/ 332 w 811"/>
              <a:gd name="T91" fmla="*/ 110 h 810"/>
              <a:gd name="T92" fmla="*/ 407 w 811"/>
              <a:gd name="T93" fmla="*/ 73 h 810"/>
              <a:gd name="T94" fmla="*/ 501 w 811"/>
              <a:gd name="T95" fmla="*/ 30 h 810"/>
              <a:gd name="T96" fmla="*/ 459 w 811"/>
              <a:gd name="T97" fmla="*/ 48 h 810"/>
              <a:gd name="T98" fmla="*/ 350 w 811"/>
              <a:gd name="T99" fmla="*/ 50 h 810"/>
              <a:gd name="T100" fmla="*/ 300 w 811"/>
              <a:gd name="T101" fmla="*/ 38 h 810"/>
              <a:gd name="T102" fmla="*/ 407 w 811"/>
              <a:gd name="T103" fmla="*/ 0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11" h="810">
                <a:moveTo>
                  <a:pt x="240" y="699"/>
                </a:moveTo>
                <a:lnTo>
                  <a:pt x="425" y="699"/>
                </a:lnTo>
                <a:lnTo>
                  <a:pt x="430" y="700"/>
                </a:lnTo>
                <a:lnTo>
                  <a:pt x="435" y="703"/>
                </a:lnTo>
                <a:lnTo>
                  <a:pt x="439" y="707"/>
                </a:lnTo>
                <a:lnTo>
                  <a:pt x="442" y="712"/>
                </a:lnTo>
                <a:lnTo>
                  <a:pt x="443" y="717"/>
                </a:lnTo>
                <a:lnTo>
                  <a:pt x="442" y="724"/>
                </a:lnTo>
                <a:lnTo>
                  <a:pt x="439" y="729"/>
                </a:lnTo>
                <a:lnTo>
                  <a:pt x="435" y="733"/>
                </a:lnTo>
                <a:lnTo>
                  <a:pt x="430" y="736"/>
                </a:lnTo>
                <a:lnTo>
                  <a:pt x="425" y="737"/>
                </a:lnTo>
                <a:lnTo>
                  <a:pt x="240" y="737"/>
                </a:lnTo>
                <a:lnTo>
                  <a:pt x="234" y="736"/>
                </a:lnTo>
                <a:lnTo>
                  <a:pt x="230" y="733"/>
                </a:lnTo>
                <a:lnTo>
                  <a:pt x="226" y="729"/>
                </a:lnTo>
                <a:lnTo>
                  <a:pt x="223" y="724"/>
                </a:lnTo>
                <a:lnTo>
                  <a:pt x="222" y="717"/>
                </a:lnTo>
                <a:lnTo>
                  <a:pt x="223" y="712"/>
                </a:lnTo>
                <a:lnTo>
                  <a:pt x="226" y="707"/>
                </a:lnTo>
                <a:lnTo>
                  <a:pt x="230" y="703"/>
                </a:lnTo>
                <a:lnTo>
                  <a:pt x="234" y="700"/>
                </a:lnTo>
                <a:lnTo>
                  <a:pt x="240" y="699"/>
                </a:lnTo>
                <a:close/>
                <a:moveTo>
                  <a:pt x="167" y="699"/>
                </a:moveTo>
                <a:lnTo>
                  <a:pt x="172" y="700"/>
                </a:lnTo>
                <a:lnTo>
                  <a:pt x="177" y="703"/>
                </a:lnTo>
                <a:lnTo>
                  <a:pt x="181" y="707"/>
                </a:lnTo>
                <a:lnTo>
                  <a:pt x="184" y="712"/>
                </a:lnTo>
                <a:lnTo>
                  <a:pt x="185" y="717"/>
                </a:lnTo>
                <a:lnTo>
                  <a:pt x="184" y="724"/>
                </a:lnTo>
                <a:lnTo>
                  <a:pt x="181" y="729"/>
                </a:lnTo>
                <a:lnTo>
                  <a:pt x="177" y="733"/>
                </a:lnTo>
                <a:lnTo>
                  <a:pt x="172" y="736"/>
                </a:lnTo>
                <a:lnTo>
                  <a:pt x="167" y="737"/>
                </a:lnTo>
                <a:lnTo>
                  <a:pt x="160" y="736"/>
                </a:lnTo>
                <a:lnTo>
                  <a:pt x="155" y="733"/>
                </a:lnTo>
                <a:lnTo>
                  <a:pt x="151" y="729"/>
                </a:lnTo>
                <a:lnTo>
                  <a:pt x="148" y="724"/>
                </a:lnTo>
                <a:lnTo>
                  <a:pt x="148" y="717"/>
                </a:lnTo>
                <a:lnTo>
                  <a:pt x="148" y="712"/>
                </a:lnTo>
                <a:lnTo>
                  <a:pt x="151" y="707"/>
                </a:lnTo>
                <a:lnTo>
                  <a:pt x="155" y="703"/>
                </a:lnTo>
                <a:lnTo>
                  <a:pt x="160" y="700"/>
                </a:lnTo>
                <a:lnTo>
                  <a:pt x="167" y="699"/>
                </a:lnTo>
                <a:close/>
                <a:moveTo>
                  <a:pt x="92" y="699"/>
                </a:moveTo>
                <a:lnTo>
                  <a:pt x="99" y="700"/>
                </a:lnTo>
                <a:lnTo>
                  <a:pt x="104" y="703"/>
                </a:lnTo>
                <a:lnTo>
                  <a:pt x="108" y="707"/>
                </a:lnTo>
                <a:lnTo>
                  <a:pt x="110" y="712"/>
                </a:lnTo>
                <a:lnTo>
                  <a:pt x="110" y="717"/>
                </a:lnTo>
                <a:lnTo>
                  <a:pt x="110" y="724"/>
                </a:lnTo>
                <a:lnTo>
                  <a:pt x="108" y="729"/>
                </a:lnTo>
                <a:lnTo>
                  <a:pt x="104" y="733"/>
                </a:lnTo>
                <a:lnTo>
                  <a:pt x="99" y="736"/>
                </a:lnTo>
                <a:lnTo>
                  <a:pt x="92" y="737"/>
                </a:lnTo>
                <a:lnTo>
                  <a:pt x="87" y="736"/>
                </a:lnTo>
                <a:lnTo>
                  <a:pt x="82" y="733"/>
                </a:lnTo>
                <a:lnTo>
                  <a:pt x="78" y="729"/>
                </a:lnTo>
                <a:lnTo>
                  <a:pt x="75" y="724"/>
                </a:lnTo>
                <a:lnTo>
                  <a:pt x="74" y="717"/>
                </a:lnTo>
                <a:lnTo>
                  <a:pt x="75" y="712"/>
                </a:lnTo>
                <a:lnTo>
                  <a:pt x="78" y="707"/>
                </a:lnTo>
                <a:lnTo>
                  <a:pt x="82" y="703"/>
                </a:lnTo>
                <a:lnTo>
                  <a:pt x="87" y="700"/>
                </a:lnTo>
                <a:lnTo>
                  <a:pt x="92" y="699"/>
                </a:lnTo>
                <a:close/>
                <a:moveTo>
                  <a:pt x="37" y="662"/>
                </a:moveTo>
                <a:lnTo>
                  <a:pt x="37" y="737"/>
                </a:lnTo>
                <a:lnTo>
                  <a:pt x="40" y="750"/>
                </a:lnTo>
                <a:lnTo>
                  <a:pt x="48" y="762"/>
                </a:lnTo>
                <a:lnTo>
                  <a:pt x="59" y="770"/>
                </a:lnTo>
                <a:lnTo>
                  <a:pt x="74" y="773"/>
                </a:lnTo>
                <a:lnTo>
                  <a:pt x="738" y="773"/>
                </a:lnTo>
                <a:lnTo>
                  <a:pt x="752" y="770"/>
                </a:lnTo>
                <a:lnTo>
                  <a:pt x="764" y="762"/>
                </a:lnTo>
                <a:lnTo>
                  <a:pt x="772" y="750"/>
                </a:lnTo>
                <a:lnTo>
                  <a:pt x="775" y="737"/>
                </a:lnTo>
                <a:lnTo>
                  <a:pt x="775" y="662"/>
                </a:lnTo>
                <a:lnTo>
                  <a:pt x="37" y="662"/>
                </a:lnTo>
                <a:close/>
                <a:moveTo>
                  <a:pt x="107" y="404"/>
                </a:moveTo>
                <a:lnTo>
                  <a:pt x="44" y="626"/>
                </a:lnTo>
                <a:lnTo>
                  <a:pt x="768" y="626"/>
                </a:lnTo>
                <a:lnTo>
                  <a:pt x="705" y="404"/>
                </a:lnTo>
                <a:lnTo>
                  <a:pt x="107" y="404"/>
                </a:lnTo>
                <a:close/>
                <a:moveTo>
                  <a:pt x="407" y="146"/>
                </a:moveTo>
                <a:lnTo>
                  <a:pt x="412" y="148"/>
                </a:lnTo>
                <a:lnTo>
                  <a:pt x="417" y="150"/>
                </a:lnTo>
                <a:lnTo>
                  <a:pt x="421" y="154"/>
                </a:lnTo>
                <a:lnTo>
                  <a:pt x="424" y="160"/>
                </a:lnTo>
                <a:lnTo>
                  <a:pt x="425" y="166"/>
                </a:lnTo>
                <a:lnTo>
                  <a:pt x="424" y="171"/>
                </a:lnTo>
                <a:lnTo>
                  <a:pt x="421" y="177"/>
                </a:lnTo>
                <a:lnTo>
                  <a:pt x="417" y="180"/>
                </a:lnTo>
                <a:lnTo>
                  <a:pt x="412" y="183"/>
                </a:lnTo>
                <a:lnTo>
                  <a:pt x="407" y="184"/>
                </a:lnTo>
                <a:lnTo>
                  <a:pt x="400" y="183"/>
                </a:lnTo>
                <a:lnTo>
                  <a:pt x="395" y="180"/>
                </a:lnTo>
                <a:lnTo>
                  <a:pt x="391" y="177"/>
                </a:lnTo>
                <a:lnTo>
                  <a:pt x="388" y="171"/>
                </a:lnTo>
                <a:lnTo>
                  <a:pt x="387" y="166"/>
                </a:lnTo>
                <a:lnTo>
                  <a:pt x="388" y="160"/>
                </a:lnTo>
                <a:lnTo>
                  <a:pt x="391" y="154"/>
                </a:lnTo>
                <a:lnTo>
                  <a:pt x="395" y="150"/>
                </a:lnTo>
                <a:lnTo>
                  <a:pt x="400" y="148"/>
                </a:lnTo>
                <a:lnTo>
                  <a:pt x="407" y="146"/>
                </a:lnTo>
                <a:close/>
                <a:moveTo>
                  <a:pt x="148" y="128"/>
                </a:moveTo>
                <a:lnTo>
                  <a:pt x="154" y="129"/>
                </a:lnTo>
                <a:lnTo>
                  <a:pt x="159" y="132"/>
                </a:lnTo>
                <a:lnTo>
                  <a:pt x="163" y="136"/>
                </a:lnTo>
                <a:lnTo>
                  <a:pt x="166" y="141"/>
                </a:lnTo>
                <a:lnTo>
                  <a:pt x="167" y="146"/>
                </a:lnTo>
                <a:lnTo>
                  <a:pt x="167" y="368"/>
                </a:lnTo>
                <a:lnTo>
                  <a:pt x="645" y="368"/>
                </a:lnTo>
                <a:lnTo>
                  <a:pt x="645" y="146"/>
                </a:lnTo>
                <a:lnTo>
                  <a:pt x="646" y="141"/>
                </a:lnTo>
                <a:lnTo>
                  <a:pt x="649" y="136"/>
                </a:lnTo>
                <a:lnTo>
                  <a:pt x="653" y="132"/>
                </a:lnTo>
                <a:lnTo>
                  <a:pt x="658" y="129"/>
                </a:lnTo>
                <a:lnTo>
                  <a:pt x="663" y="128"/>
                </a:lnTo>
                <a:lnTo>
                  <a:pt x="670" y="129"/>
                </a:lnTo>
                <a:lnTo>
                  <a:pt x="675" y="132"/>
                </a:lnTo>
                <a:lnTo>
                  <a:pt x="679" y="136"/>
                </a:lnTo>
                <a:lnTo>
                  <a:pt x="682" y="141"/>
                </a:lnTo>
                <a:lnTo>
                  <a:pt x="683" y="146"/>
                </a:lnTo>
                <a:lnTo>
                  <a:pt x="683" y="368"/>
                </a:lnTo>
                <a:lnTo>
                  <a:pt x="720" y="368"/>
                </a:lnTo>
                <a:lnTo>
                  <a:pt x="725" y="369"/>
                </a:lnTo>
                <a:lnTo>
                  <a:pt x="730" y="372"/>
                </a:lnTo>
                <a:lnTo>
                  <a:pt x="734" y="376"/>
                </a:lnTo>
                <a:lnTo>
                  <a:pt x="737" y="379"/>
                </a:lnTo>
                <a:lnTo>
                  <a:pt x="737" y="379"/>
                </a:lnTo>
                <a:lnTo>
                  <a:pt x="810" y="637"/>
                </a:lnTo>
                <a:lnTo>
                  <a:pt x="810" y="637"/>
                </a:lnTo>
                <a:lnTo>
                  <a:pt x="811" y="641"/>
                </a:lnTo>
                <a:lnTo>
                  <a:pt x="811" y="644"/>
                </a:lnTo>
                <a:lnTo>
                  <a:pt x="811" y="681"/>
                </a:lnTo>
                <a:lnTo>
                  <a:pt x="809" y="681"/>
                </a:lnTo>
                <a:lnTo>
                  <a:pt x="810" y="690"/>
                </a:lnTo>
                <a:lnTo>
                  <a:pt x="811" y="699"/>
                </a:lnTo>
                <a:lnTo>
                  <a:pt x="811" y="737"/>
                </a:lnTo>
                <a:lnTo>
                  <a:pt x="807" y="759"/>
                </a:lnTo>
                <a:lnTo>
                  <a:pt x="797" y="780"/>
                </a:lnTo>
                <a:lnTo>
                  <a:pt x="781" y="796"/>
                </a:lnTo>
                <a:lnTo>
                  <a:pt x="760" y="806"/>
                </a:lnTo>
                <a:lnTo>
                  <a:pt x="738" y="810"/>
                </a:lnTo>
                <a:lnTo>
                  <a:pt x="74" y="810"/>
                </a:lnTo>
                <a:lnTo>
                  <a:pt x="52" y="806"/>
                </a:lnTo>
                <a:lnTo>
                  <a:pt x="31" y="796"/>
                </a:lnTo>
                <a:lnTo>
                  <a:pt x="15" y="780"/>
                </a:lnTo>
                <a:lnTo>
                  <a:pt x="4" y="759"/>
                </a:lnTo>
                <a:lnTo>
                  <a:pt x="0" y="737"/>
                </a:lnTo>
                <a:lnTo>
                  <a:pt x="0" y="699"/>
                </a:lnTo>
                <a:lnTo>
                  <a:pt x="2" y="690"/>
                </a:lnTo>
                <a:lnTo>
                  <a:pt x="3" y="681"/>
                </a:lnTo>
                <a:lnTo>
                  <a:pt x="0" y="681"/>
                </a:lnTo>
                <a:lnTo>
                  <a:pt x="0" y="644"/>
                </a:lnTo>
                <a:lnTo>
                  <a:pt x="0" y="641"/>
                </a:lnTo>
                <a:lnTo>
                  <a:pt x="2" y="637"/>
                </a:lnTo>
                <a:lnTo>
                  <a:pt x="2" y="637"/>
                </a:lnTo>
                <a:lnTo>
                  <a:pt x="75" y="379"/>
                </a:lnTo>
                <a:lnTo>
                  <a:pt x="75" y="379"/>
                </a:lnTo>
                <a:lnTo>
                  <a:pt x="78" y="376"/>
                </a:lnTo>
                <a:lnTo>
                  <a:pt x="82" y="372"/>
                </a:lnTo>
                <a:lnTo>
                  <a:pt x="87" y="369"/>
                </a:lnTo>
                <a:lnTo>
                  <a:pt x="92" y="368"/>
                </a:lnTo>
                <a:lnTo>
                  <a:pt x="130" y="368"/>
                </a:lnTo>
                <a:lnTo>
                  <a:pt x="130" y="146"/>
                </a:lnTo>
                <a:lnTo>
                  <a:pt x="130" y="141"/>
                </a:lnTo>
                <a:lnTo>
                  <a:pt x="133" y="136"/>
                </a:lnTo>
                <a:lnTo>
                  <a:pt x="137" y="132"/>
                </a:lnTo>
                <a:lnTo>
                  <a:pt x="142" y="129"/>
                </a:lnTo>
                <a:lnTo>
                  <a:pt x="148" y="128"/>
                </a:lnTo>
                <a:close/>
                <a:moveTo>
                  <a:pt x="407" y="73"/>
                </a:moveTo>
                <a:lnTo>
                  <a:pt x="426" y="76"/>
                </a:lnTo>
                <a:lnTo>
                  <a:pt x="445" y="82"/>
                </a:lnTo>
                <a:lnTo>
                  <a:pt x="462" y="93"/>
                </a:lnTo>
                <a:lnTo>
                  <a:pt x="476" y="106"/>
                </a:lnTo>
                <a:lnTo>
                  <a:pt x="451" y="133"/>
                </a:lnTo>
                <a:lnTo>
                  <a:pt x="439" y="122"/>
                </a:lnTo>
                <a:lnTo>
                  <a:pt x="424" y="114"/>
                </a:lnTo>
                <a:lnTo>
                  <a:pt x="407" y="110"/>
                </a:lnTo>
                <a:lnTo>
                  <a:pt x="387" y="114"/>
                </a:lnTo>
                <a:lnTo>
                  <a:pt x="371" y="123"/>
                </a:lnTo>
                <a:lnTo>
                  <a:pt x="359" y="137"/>
                </a:lnTo>
                <a:lnTo>
                  <a:pt x="332" y="110"/>
                </a:lnTo>
                <a:lnTo>
                  <a:pt x="346" y="95"/>
                </a:lnTo>
                <a:lnTo>
                  <a:pt x="365" y="84"/>
                </a:lnTo>
                <a:lnTo>
                  <a:pt x="384" y="76"/>
                </a:lnTo>
                <a:lnTo>
                  <a:pt x="407" y="73"/>
                </a:lnTo>
                <a:close/>
                <a:moveTo>
                  <a:pt x="407" y="0"/>
                </a:moveTo>
                <a:lnTo>
                  <a:pt x="441" y="4"/>
                </a:lnTo>
                <a:lnTo>
                  <a:pt x="472" y="13"/>
                </a:lnTo>
                <a:lnTo>
                  <a:pt x="501" y="30"/>
                </a:lnTo>
                <a:lnTo>
                  <a:pt x="526" y="51"/>
                </a:lnTo>
                <a:lnTo>
                  <a:pt x="501" y="78"/>
                </a:lnTo>
                <a:lnTo>
                  <a:pt x="481" y="61"/>
                </a:lnTo>
                <a:lnTo>
                  <a:pt x="459" y="48"/>
                </a:lnTo>
                <a:lnTo>
                  <a:pt x="433" y="39"/>
                </a:lnTo>
                <a:lnTo>
                  <a:pt x="407" y="36"/>
                </a:lnTo>
                <a:lnTo>
                  <a:pt x="376" y="40"/>
                </a:lnTo>
                <a:lnTo>
                  <a:pt x="350" y="50"/>
                </a:lnTo>
                <a:lnTo>
                  <a:pt x="325" y="64"/>
                </a:lnTo>
                <a:lnTo>
                  <a:pt x="306" y="84"/>
                </a:lnTo>
                <a:lnTo>
                  <a:pt x="279" y="57"/>
                </a:lnTo>
                <a:lnTo>
                  <a:pt x="300" y="38"/>
                </a:lnTo>
                <a:lnTo>
                  <a:pt x="323" y="22"/>
                </a:lnTo>
                <a:lnTo>
                  <a:pt x="349" y="10"/>
                </a:lnTo>
                <a:lnTo>
                  <a:pt x="376" y="2"/>
                </a:lnTo>
                <a:lnTo>
                  <a:pt x="40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2" name="Freeform 6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242543" y="8507479"/>
            <a:ext cx="443549" cy="444098"/>
          </a:xfrm>
          <a:custGeom>
            <a:avLst/>
            <a:gdLst>
              <a:gd name="T0" fmla="*/ 540 w 809"/>
              <a:gd name="T1" fmla="*/ 664 h 810"/>
              <a:gd name="T2" fmla="*/ 551 w 809"/>
              <a:gd name="T3" fmla="*/ 675 h 810"/>
              <a:gd name="T4" fmla="*/ 549 w 809"/>
              <a:gd name="T5" fmla="*/ 692 h 810"/>
              <a:gd name="T6" fmla="*/ 533 w 809"/>
              <a:gd name="T7" fmla="*/ 699 h 810"/>
              <a:gd name="T8" fmla="*/ 264 w 809"/>
              <a:gd name="T9" fmla="*/ 696 h 810"/>
              <a:gd name="T10" fmla="*/ 258 w 809"/>
              <a:gd name="T11" fmla="*/ 681 h 810"/>
              <a:gd name="T12" fmla="*/ 264 w 809"/>
              <a:gd name="T13" fmla="*/ 666 h 810"/>
              <a:gd name="T14" fmla="*/ 276 w 809"/>
              <a:gd name="T15" fmla="*/ 589 h 810"/>
              <a:gd name="T16" fmla="*/ 471 w 809"/>
              <a:gd name="T17" fmla="*/ 593 h 810"/>
              <a:gd name="T18" fmla="*/ 478 w 809"/>
              <a:gd name="T19" fmla="*/ 607 h 810"/>
              <a:gd name="T20" fmla="*/ 471 w 809"/>
              <a:gd name="T21" fmla="*/ 622 h 810"/>
              <a:gd name="T22" fmla="*/ 276 w 809"/>
              <a:gd name="T23" fmla="*/ 626 h 810"/>
              <a:gd name="T24" fmla="*/ 261 w 809"/>
              <a:gd name="T25" fmla="*/ 618 h 810"/>
              <a:gd name="T26" fmla="*/ 258 w 809"/>
              <a:gd name="T27" fmla="*/ 602 h 810"/>
              <a:gd name="T28" fmla="*/ 270 w 809"/>
              <a:gd name="T29" fmla="*/ 590 h 810"/>
              <a:gd name="T30" fmla="*/ 183 w 809"/>
              <a:gd name="T31" fmla="*/ 773 h 810"/>
              <a:gd name="T32" fmla="*/ 183 w 809"/>
              <a:gd name="T33" fmla="*/ 552 h 810"/>
              <a:gd name="T34" fmla="*/ 689 w 809"/>
              <a:gd name="T35" fmla="*/ 341 h 810"/>
              <a:gd name="T36" fmla="*/ 697 w 809"/>
              <a:gd name="T37" fmla="*/ 382 h 810"/>
              <a:gd name="T38" fmla="*/ 663 w 809"/>
              <a:gd name="T39" fmla="*/ 404 h 810"/>
              <a:gd name="T40" fmla="*/ 629 w 809"/>
              <a:gd name="T41" fmla="*/ 382 h 810"/>
              <a:gd name="T42" fmla="*/ 637 w 809"/>
              <a:gd name="T43" fmla="*/ 341 h 810"/>
              <a:gd name="T44" fmla="*/ 553 w 809"/>
              <a:gd name="T45" fmla="*/ 331 h 810"/>
              <a:gd name="T46" fmla="*/ 585 w 809"/>
              <a:gd name="T47" fmla="*/ 353 h 810"/>
              <a:gd name="T48" fmla="*/ 578 w 809"/>
              <a:gd name="T49" fmla="*/ 394 h 810"/>
              <a:gd name="T50" fmla="*/ 538 w 809"/>
              <a:gd name="T51" fmla="*/ 402 h 810"/>
              <a:gd name="T52" fmla="*/ 515 w 809"/>
              <a:gd name="T53" fmla="*/ 368 h 810"/>
              <a:gd name="T54" fmla="*/ 538 w 809"/>
              <a:gd name="T55" fmla="*/ 334 h 810"/>
              <a:gd name="T56" fmla="*/ 86 w 809"/>
              <a:gd name="T57" fmla="*/ 262 h 810"/>
              <a:gd name="T58" fmla="*/ 40 w 809"/>
              <a:gd name="T59" fmla="*/ 307 h 810"/>
              <a:gd name="T60" fmla="*/ 40 w 809"/>
              <a:gd name="T61" fmla="*/ 649 h 810"/>
              <a:gd name="T62" fmla="*/ 86 w 809"/>
              <a:gd name="T63" fmla="*/ 696 h 810"/>
              <a:gd name="T64" fmla="*/ 147 w 809"/>
              <a:gd name="T65" fmla="*/ 552 h 810"/>
              <a:gd name="T66" fmla="*/ 169 w 809"/>
              <a:gd name="T67" fmla="*/ 518 h 810"/>
              <a:gd name="T68" fmla="*/ 640 w 809"/>
              <a:gd name="T69" fmla="*/ 518 h 810"/>
              <a:gd name="T70" fmla="*/ 663 w 809"/>
              <a:gd name="T71" fmla="*/ 552 h 810"/>
              <a:gd name="T72" fmla="*/ 723 w 809"/>
              <a:gd name="T73" fmla="*/ 696 h 810"/>
              <a:gd name="T74" fmla="*/ 769 w 809"/>
              <a:gd name="T75" fmla="*/ 649 h 810"/>
              <a:gd name="T76" fmla="*/ 769 w 809"/>
              <a:gd name="T77" fmla="*/ 307 h 810"/>
              <a:gd name="T78" fmla="*/ 723 w 809"/>
              <a:gd name="T79" fmla="*/ 262 h 810"/>
              <a:gd name="T80" fmla="*/ 183 w 809"/>
              <a:gd name="T81" fmla="*/ 36 h 810"/>
              <a:gd name="T82" fmla="*/ 626 w 809"/>
              <a:gd name="T83" fmla="*/ 36 h 810"/>
              <a:gd name="T84" fmla="*/ 626 w 809"/>
              <a:gd name="T85" fmla="*/ 0 h 810"/>
              <a:gd name="T86" fmla="*/ 660 w 809"/>
              <a:gd name="T87" fmla="*/ 22 h 810"/>
              <a:gd name="T88" fmla="*/ 699 w 809"/>
              <a:gd name="T89" fmla="*/ 221 h 810"/>
              <a:gd name="T90" fmla="*/ 778 w 809"/>
              <a:gd name="T91" fmla="*/ 252 h 810"/>
              <a:gd name="T92" fmla="*/ 809 w 809"/>
              <a:gd name="T93" fmla="*/ 331 h 810"/>
              <a:gd name="T94" fmla="*/ 795 w 809"/>
              <a:gd name="T95" fmla="*/ 682 h 810"/>
              <a:gd name="T96" fmla="*/ 730 w 809"/>
              <a:gd name="T97" fmla="*/ 733 h 810"/>
              <a:gd name="T98" fmla="*/ 663 w 809"/>
              <a:gd name="T99" fmla="*/ 773 h 810"/>
              <a:gd name="T100" fmla="*/ 640 w 809"/>
              <a:gd name="T101" fmla="*/ 808 h 810"/>
              <a:gd name="T102" fmla="*/ 169 w 809"/>
              <a:gd name="T103" fmla="*/ 808 h 810"/>
              <a:gd name="T104" fmla="*/ 147 w 809"/>
              <a:gd name="T105" fmla="*/ 773 h 810"/>
              <a:gd name="T106" fmla="*/ 81 w 809"/>
              <a:gd name="T107" fmla="*/ 733 h 810"/>
              <a:gd name="T108" fmla="*/ 14 w 809"/>
              <a:gd name="T109" fmla="*/ 682 h 810"/>
              <a:gd name="T110" fmla="*/ 0 w 809"/>
              <a:gd name="T111" fmla="*/ 331 h 810"/>
              <a:gd name="T112" fmla="*/ 31 w 809"/>
              <a:gd name="T113" fmla="*/ 252 h 810"/>
              <a:gd name="T114" fmla="*/ 110 w 809"/>
              <a:gd name="T115" fmla="*/ 221 h 810"/>
              <a:gd name="T116" fmla="*/ 149 w 809"/>
              <a:gd name="T117" fmla="*/ 22 h 810"/>
              <a:gd name="T118" fmla="*/ 183 w 809"/>
              <a:gd name="T119" fmla="*/ 0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9" h="810">
                <a:moveTo>
                  <a:pt x="276" y="662"/>
                </a:moveTo>
                <a:lnTo>
                  <a:pt x="533" y="662"/>
                </a:lnTo>
                <a:lnTo>
                  <a:pt x="540" y="664"/>
                </a:lnTo>
                <a:lnTo>
                  <a:pt x="545" y="666"/>
                </a:lnTo>
                <a:lnTo>
                  <a:pt x="549" y="670"/>
                </a:lnTo>
                <a:lnTo>
                  <a:pt x="551" y="675"/>
                </a:lnTo>
                <a:lnTo>
                  <a:pt x="553" y="681"/>
                </a:lnTo>
                <a:lnTo>
                  <a:pt x="551" y="687"/>
                </a:lnTo>
                <a:lnTo>
                  <a:pt x="549" y="692"/>
                </a:lnTo>
                <a:lnTo>
                  <a:pt x="545" y="696"/>
                </a:lnTo>
                <a:lnTo>
                  <a:pt x="540" y="699"/>
                </a:lnTo>
                <a:lnTo>
                  <a:pt x="533" y="699"/>
                </a:lnTo>
                <a:lnTo>
                  <a:pt x="276" y="699"/>
                </a:lnTo>
                <a:lnTo>
                  <a:pt x="270" y="699"/>
                </a:lnTo>
                <a:lnTo>
                  <a:pt x="264" y="696"/>
                </a:lnTo>
                <a:lnTo>
                  <a:pt x="261" y="692"/>
                </a:lnTo>
                <a:lnTo>
                  <a:pt x="258" y="687"/>
                </a:lnTo>
                <a:lnTo>
                  <a:pt x="258" y="681"/>
                </a:lnTo>
                <a:lnTo>
                  <a:pt x="258" y="675"/>
                </a:lnTo>
                <a:lnTo>
                  <a:pt x="261" y="670"/>
                </a:lnTo>
                <a:lnTo>
                  <a:pt x="264" y="666"/>
                </a:lnTo>
                <a:lnTo>
                  <a:pt x="270" y="664"/>
                </a:lnTo>
                <a:lnTo>
                  <a:pt x="276" y="662"/>
                </a:lnTo>
                <a:close/>
                <a:moveTo>
                  <a:pt x="276" y="589"/>
                </a:moveTo>
                <a:lnTo>
                  <a:pt x="460" y="589"/>
                </a:lnTo>
                <a:lnTo>
                  <a:pt x="466" y="590"/>
                </a:lnTo>
                <a:lnTo>
                  <a:pt x="471" y="593"/>
                </a:lnTo>
                <a:lnTo>
                  <a:pt x="475" y="597"/>
                </a:lnTo>
                <a:lnTo>
                  <a:pt x="478" y="602"/>
                </a:lnTo>
                <a:lnTo>
                  <a:pt x="478" y="607"/>
                </a:lnTo>
                <a:lnTo>
                  <a:pt x="478" y="614"/>
                </a:lnTo>
                <a:lnTo>
                  <a:pt x="475" y="618"/>
                </a:lnTo>
                <a:lnTo>
                  <a:pt x="471" y="622"/>
                </a:lnTo>
                <a:lnTo>
                  <a:pt x="466" y="624"/>
                </a:lnTo>
                <a:lnTo>
                  <a:pt x="460" y="626"/>
                </a:lnTo>
                <a:lnTo>
                  <a:pt x="276" y="626"/>
                </a:lnTo>
                <a:lnTo>
                  <a:pt x="270" y="624"/>
                </a:lnTo>
                <a:lnTo>
                  <a:pt x="264" y="622"/>
                </a:lnTo>
                <a:lnTo>
                  <a:pt x="261" y="618"/>
                </a:lnTo>
                <a:lnTo>
                  <a:pt x="258" y="614"/>
                </a:lnTo>
                <a:lnTo>
                  <a:pt x="258" y="607"/>
                </a:lnTo>
                <a:lnTo>
                  <a:pt x="258" y="602"/>
                </a:lnTo>
                <a:lnTo>
                  <a:pt x="261" y="597"/>
                </a:lnTo>
                <a:lnTo>
                  <a:pt x="264" y="593"/>
                </a:lnTo>
                <a:lnTo>
                  <a:pt x="270" y="590"/>
                </a:lnTo>
                <a:lnTo>
                  <a:pt x="276" y="589"/>
                </a:lnTo>
                <a:close/>
                <a:moveTo>
                  <a:pt x="183" y="552"/>
                </a:moveTo>
                <a:lnTo>
                  <a:pt x="183" y="773"/>
                </a:lnTo>
                <a:lnTo>
                  <a:pt x="626" y="773"/>
                </a:lnTo>
                <a:lnTo>
                  <a:pt x="626" y="552"/>
                </a:lnTo>
                <a:lnTo>
                  <a:pt x="183" y="552"/>
                </a:lnTo>
                <a:close/>
                <a:moveTo>
                  <a:pt x="663" y="331"/>
                </a:moveTo>
                <a:lnTo>
                  <a:pt x="677" y="334"/>
                </a:lnTo>
                <a:lnTo>
                  <a:pt x="689" y="341"/>
                </a:lnTo>
                <a:lnTo>
                  <a:pt x="697" y="353"/>
                </a:lnTo>
                <a:lnTo>
                  <a:pt x="699" y="368"/>
                </a:lnTo>
                <a:lnTo>
                  <a:pt x="697" y="382"/>
                </a:lnTo>
                <a:lnTo>
                  <a:pt x="689" y="394"/>
                </a:lnTo>
                <a:lnTo>
                  <a:pt x="677" y="402"/>
                </a:lnTo>
                <a:lnTo>
                  <a:pt x="663" y="404"/>
                </a:lnTo>
                <a:lnTo>
                  <a:pt x="648" y="402"/>
                </a:lnTo>
                <a:lnTo>
                  <a:pt x="637" y="394"/>
                </a:lnTo>
                <a:lnTo>
                  <a:pt x="629" y="382"/>
                </a:lnTo>
                <a:lnTo>
                  <a:pt x="626" y="368"/>
                </a:lnTo>
                <a:lnTo>
                  <a:pt x="629" y="353"/>
                </a:lnTo>
                <a:lnTo>
                  <a:pt x="637" y="341"/>
                </a:lnTo>
                <a:lnTo>
                  <a:pt x="648" y="334"/>
                </a:lnTo>
                <a:lnTo>
                  <a:pt x="663" y="331"/>
                </a:lnTo>
                <a:close/>
                <a:moveTo>
                  <a:pt x="553" y="331"/>
                </a:moveTo>
                <a:lnTo>
                  <a:pt x="567" y="334"/>
                </a:lnTo>
                <a:lnTo>
                  <a:pt x="578" y="341"/>
                </a:lnTo>
                <a:lnTo>
                  <a:pt x="585" y="353"/>
                </a:lnTo>
                <a:lnTo>
                  <a:pt x="589" y="368"/>
                </a:lnTo>
                <a:lnTo>
                  <a:pt x="585" y="382"/>
                </a:lnTo>
                <a:lnTo>
                  <a:pt x="578" y="394"/>
                </a:lnTo>
                <a:lnTo>
                  <a:pt x="567" y="402"/>
                </a:lnTo>
                <a:lnTo>
                  <a:pt x="553" y="404"/>
                </a:lnTo>
                <a:lnTo>
                  <a:pt x="538" y="402"/>
                </a:lnTo>
                <a:lnTo>
                  <a:pt x="526" y="394"/>
                </a:lnTo>
                <a:lnTo>
                  <a:pt x="519" y="382"/>
                </a:lnTo>
                <a:lnTo>
                  <a:pt x="515" y="368"/>
                </a:lnTo>
                <a:lnTo>
                  <a:pt x="519" y="353"/>
                </a:lnTo>
                <a:lnTo>
                  <a:pt x="526" y="341"/>
                </a:lnTo>
                <a:lnTo>
                  <a:pt x="538" y="334"/>
                </a:lnTo>
                <a:lnTo>
                  <a:pt x="553" y="331"/>
                </a:lnTo>
                <a:close/>
                <a:moveTo>
                  <a:pt x="110" y="258"/>
                </a:moveTo>
                <a:lnTo>
                  <a:pt x="86" y="262"/>
                </a:lnTo>
                <a:lnTo>
                  <a:pt x="67" y="272"/>
                </a:lnTo>
                <a:lnTo>
                  <a:pt x="51" y="288"/>
                </a:lnTo>
                <a:lnTo>
                  <a:pt x="40" y="307"/>
                </a:lnTo>
                <a:lnTo>
                  <a:pt x="37" y="331"/>
                </a:lnTo>
                <a:lnTo>
                  <a:pt x="37" y="626"/>
                </a:lnTo>
                <a:lnTo>
                  <a:pt x="40" y="649"/>
                </a:lnTo>
                <a:lnTo>
                  <a:pt x="51" y="669"/>
                </a:lnTo>
                <a:lnTo>
                  <a:pt x="67" y="686"/>
                </a:lnTo>
                <a:lnTo>
                  <a:pt x="86" y="696"/>
                </a:lnTo>
                <a:lnTo>
                  <a:pt x="110" y="699"/>
                </a:lnTo>
                <a:lnTo>
                  <a:pt x="147" y="699"/>
                </a:lnTo>
                <a:lnTo>
                  <a:pt x="147" y="552"/>
                </a:lnTo>
                <a:lnTo>
                  <a:pt x="149" y="538"/>
                </a:lnTo>
                <a:lnTo>
                  <a:pt x="157" y="526"/>
                </a:lnTo>
                <a:lnTo>
                  <a:pt x="169" y="518"/>
                </a:lnTo>
                <a:lnTo>
                  <a:pt x="183" y="516"/>
                </a:lnTo>
                <a:lnTo>
                  <a:pt x="626" y="516"/>
                </a:lnTo>
                <a:lnTo>
                  <a:pt x="640" y="518"/>
                </a:lnTo>
                <a:lnTo>
                  <a:pt x="652" y="526"/>
                </a:lnTo>
                <a:lnTo>
                  <a:pt x="660" y="538"/>
                </a:lnTo>
                <a:lnTo>
                  <a:pt x="663" y="552"/>
                </a:lnTo>
                <a:lnTo>
                  <a:pt x="663" y="699"/>
                </a:lnTo>
                <a:lnTo>
                  <a:pt x="699" y="699"/>
                </a:lnTo>
                <a:lnTo>
                  <a:pt x="723" y="696"/>
                </a:lnTo>
                <a:lnTo>
                  <a:pt x="743" y="686"/>
                </a:lnTo>
                <a:lnTo>
                  <a:pt x="758" y="669"/>
                </a:lnTo>
                <a:lnTo>
                  <a:pt x="769" y="649"/>
                </a:lnTo>
                <a:lnTo>
                  <a:pt x="773" y="626"/>
                </a:lnTo>
                <a:lnTo>
                  <a:pt x="773" y="331"/>
                </a:lnTo>
                <a:lnTo>
                  <a:pt x="769" y="307"/>
                </a:lnTo>
                <a:lnTo>
                  <a:pt x="758" y="288"/>
                </a:lnTo>
                <a:lnTo>
                  <a:pt x="743" y="272"/>
                </a:lnTo>
                <a:lnTo>
                  <a:pt x="723" y="262"/>
                </a:lnTo>
                <a:lnTo>
                  <a:pt x="699" y="258"/>
                </a:lnTo>
                <a:lnTo>
                  <a:pt x="110" y="258"/>
                </a:lnTo>
                <a:close/>
                <a:moveTo>
                  <a:pt x="183" y="36"/>
                </a:moveTo>
                <a:lnTo>
                  <a:pt x="183" y="221"/>
                </a:lnTo>
                <a:lnTo>
                  <a:pt x="626" y="221"/>
                </a:lnTo>
                <a:lnTo>
                  <a:pt x="626" y="36"/>
                </a:lnTo>
                <a:lnTo>
                  <a:pt x="183" y="36"/>
                </a:lnTo>
                <a:close/>
                <a:moveTo>
                  <a:pt x="183" y="0"/>
                </a:moveTo>
                <a:lnTo>
                  <a:pt x="626" y="0"/>
                </a:lnTo>
                <a:lnTo>
                  <a:pt x="640" y="2"/>
                </a:lnTo>
                <a:lnTo>
                  <a:pt x="652" y="10"/>
                </a:lnTo>
                <a:lnTo>
                  <a:pt x="660" y="22"/>
                </a:lnTo>
                <a:lnTo>
                  <a:pt x="663" y="36"/>
                </a:lnTo>
                <a:lnTo>
                  <a:pt x="663" y="221"/>
                </a:lnTo>
                <a:lnTo>
                  <a:pt x="699" y="221"/>
                </a:lnTo>
                <a:lnTo>
                  <a:pt x="730" y="225"/>
                </a:lnTo>
                <a:lnTo>
                  <a:pt x="756" y="235"/>
                </a:lnTo>
                <a:lnTo>
                  <a:pt x="778" y="252"/>
                </a:lnTo>
                <a:lnTo>
                  <a:pt x="795" y="276"/>
                </a:lnTo>
                <a:lnTo>
                  <a:pt x="806" y="302"/>
                </a:lnTo>
                <a:lnTo>
                  <a:pt x="809" y="331"/>
                </a:lnTo>
                <a:lnTo>
                  <a:pt x="809" y="626"/>
                </a:lnTo>
                <a:lnTo>
                  <a:pt x="806" y="656"/>
                </a:lnTo>
                <a:lnTo>
                  <a:pt x="795" y="682"/>
                </a:lnTo>
                <a:lnTo>
                  <a:pt x="778" y="704"/>
                </a:lnTo>
                <a:lnTo>
                  <a:pt x="756" y="721"/>
                </a:lnTo>
                <a:lnTo>
                  <a:pt x="730" y="733"/>
                </a:lnTo>
                <a:lnTo>
                  <a:pt x="699" y="737"/>
                </a:lnTo>
                <a:lnTo>
                  <a:pt x="663" y="737"/>
                </a:lnTo>
                <a:lnTo>
                  <a:pt x="663" y="773"/>
                </a:lnTo>
                <a:lnTo>
                  <a:pt x="660" y="788"/>
                </a:lnTo>
                <a:lnTo>
                  <a:pt x="652" y="800"/>
                </a:lnTo>
                <a:lnTo>
                  <a:pt x="640" y="808"/>
                </a:lnTo>
                <a:lnTo>
                  <a:pt x="626" y="810"/>
                </a:lnTo>
                <a:lnTo>
                  <a:pt x="183" y="810"/>
                </a:lnTo>
                <a:lnTo>
                  <a:pt x="169" y="808"/>
                </a:lnTo>
                <a:lnTo>
                  <a:pt x="157" y="800"/>
                </a:lnTo>
                <a:lnTo>
                  <a:pt x="149" y="788"/>
                </a:lnTo>
                <a:lnTo>
                  <a:pt x="147" y="773"/>
                </a:lnTo>
                <a:lnTo>
                  <a:pt x="147" y="737"/>
                </a:lnTo>
                <a:lnTo>
                  <a:pt x="110" y="737"/>
                </a:lnTo>
                <a:lnTo>
                  <a:pt x="81" y="733"/>
                </a:lnTo>
                <a:lnTo>
                  <a:pt x="54" y="721"/>
                </a:lnTo>
                <a:lnTo>
                  <a:pt x="31" y="704"/>
                </a:lnTo>
                <a:lnTo>
                  <a:pt x="14" y="682"/>
                </a:lnTo>
                <a:lnTo>
                  <a:pt x="4" y="656"/>
                </a:lnTo>
                <a:lnTo>
                  <a:pt x="0" y="626"/>
                </a:lnTo>
                <a:lnTo>
                  <a:pt x="0" y="331"/>
                </a:lnTo>
                <a:lnTo>
                  <a:pt x="4" y="302"/>
                </a:lnTo>
                <a:lnTo>
                  <a:pt x="14" y="276"/>
                </a:lnTo>
                <a:lnTo>
                  <a:pt x="31" y="252"/>
                </a:lnTo>
                <a:lnTo>
                  <a:pt x="54" y="235"/>
                </a:lnTo>
                <a:lnTo>
                  <a:pt x="81" y="225"/>
                </a:lnTo>
                <a:lnTo>
                  <a:pt x="110" y="221"/>
                </a:lnTo>
                <a:lnTo>
                  <a:pt x="147" y="221"/>
                </a:lnTo>
                <a:lnTo>
                  <a:pt x="147" y="36"/>
                </a:lnTo>
                <a:lnTo>
                  <a:pt x="149" y="22"/>
                </a:lnTo>
                <a:lnTo>
                  <a:pt x="157" y="10"/>
                </a:lnTo>
                <a:lnTo>
                  <a:pt x="169" y="2"/>
                </a:lnTo>
                <a:lnTo>
                  <a:pt x="18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3" name="Freeform 6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104750" y="8507479"/>
            <a:ext cx="322929" cy="444098"/>
          </a:xfrm>
          <a:custGeom>
            <a:avLst/>
            <a:gdLst>
              <a:gd name="T0" fmla="*/ 228 w 589"/>
              <a:gd name="T1" fmla="*/ 636 h 810"/>
              <a:gd name="T2" fmla="*/ 236 w 589"/>
              <a:gd name="T3" fmla="*/ 677 h 810"/>
              <a:gd name="T4" fmla="*/ 203 w 589"/>
              <a:gd name="T5" fmla="*/ 699 h 810"/>
              <a:gd name="T6" fmla="*/ 169 w 589"/>
              <a:gd name="T7" fmla="*/ 677 h 810"/>
              <a:gd name="T8" fmla="*/ 177 w 589"/>
              <a:gd name="T9" fmla="*/ 636 h 810"/>
              <a:gd name="T10" fmla="*/ 36 w 589"/>
              <a:gd name="T11" fmla="*/ 405 h 810"/>
              <a:gd name="T12" fmla="*/ 49 w 589"/>
              <a:gd name="T13" fmla="*/ 672 h 810"/>
              <a:gd name="T14" fmla="*/ 110 w 589"/>
              <a:gd name="T15" fmla="*/ 745 h 810"/>
              <a:gd name="T16" fmla="*/ 203 w 589"/>
              <a:gd name="T17" fmla="*/ 774 h 810"/>
              <a:gd name="T18" fmla="*/ 294 w 589"/>
              <a:gd name="T19" fmla="*/ 745 h 810"/>
              <a:gd name="T20" fmla="*/ 355 w 589"/>
              <a:gd name="T21" fmla="*/ 672 h 810"/>
              <a:gd name="T22" fmla="*/ 368 w 589"/>
              <a:gd name="T23" fmla="*/ 405 h 810"/>
              <a:gd name="T24" fmla="*/ 149 w 589"/>
              <a:gd name="T25" fmla="*/ 193 h 810"/>
              <a:gd name="T26" fmla="*/ 68 w 589"/>
              <a:gd name="T27" fmla="*/ 253 h 810"/>
              <a:gd name="T28" fmla="*/ 36 w 589"/>
              <a:gd name="T29" fmla="*/ 350 h 810"/>
              <a:gd name="T30" fmla="*/ 368 w 589"/>
              <a:gd name="T31" fmla="*/ 350 h 810"/>
              <a:gd name="T32" fmla="*/ 336 w 589"/>
              <a:gd name="T33" fmla="*/ 253 h 810"/>
              <a:gd name="T34" fmla="*/ 255 w 589"/>
              <a:gd name="T35" fmla="*/ 193 h 810"/>
              <a:gd name="T36" fmla="*/ 183 w 589"/>
              <a:gd name="T37" fmla="*/ 368 h 810"/>
              <a:gd name="T38" fmla="*/ 579 w 589"/>
              <a:gd name="T39" fmla="*/ 1 h 810"/>
              <a:gd name="T40" fmla="*/ 587 w 589"/>
              <a:gd name="T41" fmla="*/ 26 h 810"/>
              <a:gd name="T42" fmla="*/ 538 w 589"/>
              <a:gd name="T43" fmla="*/ 93 h 810"/>
              <a:gd name="T44" fmla="*/ 475 w 589"/>
              <a:gd name="T45" fmla="*/ 126 h 810"/>
              <a:gd name="T46" fmla="*/ 419 w 589"/>
              <a:gd name="T47" fmla="*/ 132 h 810"/>
              <a:gd name="T48" fmla="*/ 342 w 589"/>
              <a:gd name="T49" fmla="*/ 109 h 810"/>
              <a:gd name="T50" fmla="*/ 285 w 589"/>
              <a:gd name="T51" fmla="*/ 90 h 810"/>
              <a:gd name="T52" fmla="*/ 241 w 589"/>
              <a:gd name="T53" fmla="*/ 115 h 810"/>
              <a:gd name="T54" fmla="*/ 260 w 589"/>
              <a:gd name="T55" fmla="*/ 156 h 810"/>
              <a:gd name="T56" fmla="*/ 352 w 589"/>
              <a:gd name="T57" fmla="*/ 214 h 810"/>
              <a:gd name="T58" fmla="*/ 402 w 589"/>
              <a:gd name="T59" fmla="*/ 312 h 810"/>
              <a:gd name="T60" fmla="*/ 402 w 589"/>
              <a:gd name="T61" fmla="*/ 644 h 810"/>
              <a:gd name="T62" fmla="*/ 357 w 589"/>
              <a:gd name="T63" fmla="*/ 738 h 810"/>
              <a:gd name="T64" fmla="*/ 273 w 589"/>
              <a:gd name="T65" fmla="*/ 797 h 810"/>
              <a:gd name="T66" fmla="*/ 166 w 589"/>
              <a:gd name="T67" fmla="*/ 807 h 810"/>
              <a:gd name="T68" fmla="*/ 72 w 589"/>
              <a:gd name="T69" fmla="*/ 762 h 810"/>
              <a:gd name="T70" fmla="*/ 13 w 589"/>
              <a:gd name="T71" fmla="*/ 678 h 810"/>
              <a:gd name="T72" fmla="*/ 0 w 589"/>
              <a:gd name="T73" fmla="*/ 350 h 810"/>
              <a:gd name="T74" fmla="*/ 31 w 589"/>
              <a:gd name="T75" fmla="*/ 241 h 810"/>
              <a:gd name="T76" fmla="*/ 112 w 589"/>
              <a:gd name="T77" fmla="*/ 169 h 810"/>
              <a:gd name="T78" fmla="*/ 192 w 589"/>
              <a:gd name="T79" fmla="*/ 125 h 810"/>
              <a:gd name="T80" fmla="*/ 237 w 589"/>
              <a:gd name="T81" fmla="*/ 71 h 810"/>
              <a:gd name="T82" fmla="*/ 285 w 589"/>
              <a:gd name="T83" fmla="*/ 55 h 810"/>
              <a:gd name="T84" fmla="*/ 357 w 589"/>
              <a:gd name="T85" fmla="*/ 76 h 810"/>
              <a:gd name="T86" fmla="*/ 436 w 589"/>
              <a:gd name="T87" fmla="*/ 98 h 810"/>
              <a:gd name="T88" fmla="*/ 496 w 589"/>
              <a:gd name="T89" fmla="*/ 77 h 810"/>
              <a:gd name="T90" fmla="*/ 541 w 589"/>
              <a:gd name="T91" fmla="*/ 29 h 810"/>
              <a:gd name="T92" fmla="*/ 570 w 589"/>
              <a:gd name="T93" fmla="*/ 0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89" h="810">
                <a:moveTo>
                  <a:pt x="203" y="626"/>
                </a:moveTo>
                <a:lnTo>
                  <a:pt x="217" y="629"/>
                </a:lnTo>
                <a:lnTo>
                  <a:pt x="228" y="636"/>
                </a:lnTo>
                <a:lnTo>
                  <a:pt x="236" y="648"/>
                </a:lnTo>
                <a:lnTo>
                  <a:pt x="239" y="663"/>
                </a:lnTo>
                <a:lnTo>
                  <a:pt x="236" y="677"/>
                </a:lnTo>
                <a:lnTo>
                  <a:pt x="228" y="689"/>
                </a:lnTo>
                <a:lnTo>
                  <a:pt x="217" y="697"/>
                </a:lnTo>
                <a:lnTo>
                  <a:pt x="203" y="699"/>
                </a:lnTo>
                <a:lnTo>
                  <a:pt x="188" y="697"/>
                </a:lnTo>
                <a:lnTo>
                  <a:pt x="177" y="689"/>
                </a:lnTo>
                <a:lnTo>
                  <a:pt x="169" y="677"/>
                </a:lnTo>
                <a:lnTo>
                  <a:pt x="165" y="663"/>
                </a:lnTo>
                <a:lnTo>
                  <a:pt x="169" y="648"/>
                </a:lnTo>
                <a:lnTo>
                  <a:pt x="177" y="636"/>
                </a:lnTo>
                <a:lnTo>
                  <a:pt x="188" y="629"/>
                </a:lnTo>
                <a:lnTo>
                  <a:pt x="203" y="626"/>
                </a:lnTo>
                <a:close/>
                <a:moveTo>
                  <a:pt x="36" y="405"/>
                </a:moveTo>
                <a:lnTo>
                  <a:pt x="36" y="608"/>
                </a:lnTo>
                <a:lnTo>
                  <a:pt x="40" y="642"/>
                </a:lnTo>
                <a:lnTo>
                  <a:pt x="49" y="672"/>
                </a:lnTo>
                <a:lnTo>
                  <a:pt x="65" y="701"/>
                </a:lnTo>
                <a:lnTo>
                  <a:pt x="85" y="725"/>
                </a:lnTo>
                <a:lnTo>
                  <a:pt x="110" y="745"/>
                </a:lnTo>
                <a:lnTo>
                  <a:pt x="137" y="761"/>
                </a:lnTo>
                <a:lnTo>
                  <a:pt x="169" y="770"/>
                </a:lnTo>
                <a:lnTo>
                  <a:pt x="203" y="774"/>
                </a:lnTo>
                <a:lnTo>
                  <a:pt x="236" y="770"/>
                </a:lnTo>
                <a:lnTo>
                  <a:pt x="267" y="761"/>
                </a:lnTo>
                <a:lnTo>
                  <a:pt x="294" y="745"/>
                </a:lnTo>
                <a:lnTo>
                  <a:pt x="319" y="725"/>
                </a:lnTo>
                <a:lnTo>
                  <a:pt x="340" y="701"/>
                </a:lnTo>
                <a:lnTo>
                  <a:pt x="355" y="672"/>
                </a:lnTo>
                <a:lnTo>
                  <a:pt x="365" y="642"/>
                </a:lnTo>
                <a:lnTo>
                  <a:pt x="368" y="608"/>
                </a:lnTo>
                <a:lnTo>
                  <a:pt x="368" y="405"/>
                </a:lnTo>
                <a:lnTo>
                  <a:pt x="36" y="405"/>
                </a:lnTo>
                <a:close/>
                <a:moveTo>
                  <a:pt x="183" y="185"/>
                </a:moveTo>
                <a:lnTo>
                  <a:pt x="149" y="193"/>
                </a:lnTo>
                <a:lnTo>
                  <a:pt x="119" y="207"/>
                </a:lnTo>
                <a:lnTo>
                  <a:pt x="91" y="227"/>
                </a:lnTo>
                <a:lnTo>
                  <a:pt x="68" y="253"/>
                </a:lnTo>
                <a:lnTo>
                  <a:pt x="51" y="282"/>
                </a:lnTo>
                <a:lnTo>
                  <a:pt x="40" y="314"/>
                </a:lnTo>
                <a:lnTo>
                  <a:pt x="36" y="350"/>
                </a:lnTo>
                <a:lnTo>
                  <a:pt x="36" y="368"/>
                </a:lnTo>
                <a:lnTo>
                  <a:pt x="368" y="368"/>
                </a:lnTo>
                <a:lnTo>
                  <a:pt x="368" y="350"/>
                </a:lnTo>
                <a:lnTo>
                  <a:pt x="364" y="314"/>
                </a:lnTo>
                <a:lnTo>
                  <a:pt x="353" y="282"/>
                </a:lnTo>
                <a:lnTo>
                  <a:pt x="336" y="253"/>
                </a:lnTo>
                <a:lnTo>
                  <a:pt x="313" y="227"/>
                </a:lnTo>
                <a:lnTo>
                  <a:pt x="287" y="207"/>
                </a:lnTo>
                <a:lnTo>
                  <a:pt x="255" y="193"/>
                </a:lnTo>
                <a:lnTo>
                  <a:pt x="221" y="185"/>
                </a:lnTo>
                <a:lnTo>
                  <a:pt x="221" y="368"/>
                </a:lnTo>
                <a:lnTo>
                  <a:pt x="183" y="368"/>
                </a:lnTo>
                <a:lnTo>
                  <a:pt x="183" y="185"/>
                </a:lnTo>
                <a:close/>
                <a:moveTo>
                  <a:pt x="570" y="0"/>
                </a:moveTo>
                <a:lnTo>
                  <a:pt x="579" y="1"/>
                </a:lnTo>
                <a:lnTo>
                  <a:pt x="587" y="8"/>
                </a:lnTo>
                <a:lnTo>
                  <a:pt x="589" y="17"/>
                </a:lnTo>
                <a:lnTo>
                  <a:pt x="587" y="26"/>
                </a:lnTo>
                <a:lnTo>
                  <a:pt x="573" y="51"/>
                </a:lnTo>
                <a:lnTo>
                  <a:pt x="556" y="73"/>
                </a:lnTo>
                <a:lnTo>
                  <a:pt x="538" y="93"/>
                </a:lnTo>
                <a:lnTo>
                  <a:pt x="516" y="109"/>
                </a:lnTo>
                <a:lnTo>
                  <a:pt x="491" y="121"/>
                </a:lnTo>
                <a:lnTo>
                  <a:pt x="475" y="126"/>
                </a:lnTo>
                <a:lnTo>
                  <a:pt x="458" y="131"/>
                </a:lnTo>
                <a:lnTo>
                  <a:pt x="440" y="132"/>
                </a:lnTo>
                <a:lnTo>
                  <a:pt x="419" y="132"/>
                </a:lnTo>
                <a:lnTo>
                  <a:pt x="395" y="128"/>
                </a:lnTo>
                <a:lnTo>
                  <a:pt x="370" y="121"/>
                </a:lnTo>
                <a:lnTo>
                  <a:pt x="342" y="109"/>
                </a:lnTo>
                <a:lnTo>
                  <a:pt x="319" y="98"/>
                </a:lnTo>
                <a:lnTo>
                  <a:pt x="301" y="92"/>
                </a:lnTo>
                <a:lnTo>
                  <a:pt x="285" y="90"/>
                </a:lnTo>
                <a:lnTo>
                  <a:pt x="271" y="94"/>
                </a:lnTo>
                <a:lnTo>
                  <a:pt x="255" y="101"/>
                </a:lnTo>
                <a:lnTo>
                  <a:pt x="241" y="115"/>
                </a:lnTo>
                <a:lnTo>
                  <a:pt x="229" y="131"/>
                </a:lnTo>
                <a:lnTo>
                  <a:pt x="222" y="148"/>
                </a:lnTo>
                <a:lnTo>
                  <a:pt x="260" y="156"/>
                </a:lnTo>
                <a:lnTo>
                  <a:pt x="294" y="169"/>
                </a:lnTo>
                <a:lnTo>
                  <a:pt x="326" y="189"/>
                </a:lnTo>
                <a:lnTo>
                  <a:pt x="352" y="214"/>
                </a:lnTo>
                <a:lnTo>
                  <a:pt x="374" y="242"/>
                </a:lnTo>
                <a:lnTo>
                  <a:pt x="391" y="275"/>
                </a:lnTo>
                <a:lnTo>
                  <a:pt x="402" y="312"/>
                </a:lnTo>
                <a:lnTo>
                  <a:pt x="404" y="350"/>
                </a:lnTo>
                <a:lnTo>
                  <a:pt x="404" y="608"/>
                </a:lnTo>
                <a:lnTo>
                  <a:pt x="402" y="644"/>
                </a:lnTo>
                <a:lnTo>
                  <a:pt x="393" y="678"/>
                </a:lnTo>
                <a:lnTo>
                  <a:pt x="377" y="710"/>
                </a:lnTo>
                <a:lnTo>
                  <a:pt x="357" y="738"/>
                </a:lnTo>
                <a:lnTo>
                  <a:pt x="332" y="762"/>
                </a:lnTo>
                <a:lnTo>
                  <a:pt x="305" y="783"/>
                </a:lnTo>
                <a:lnTo>
                  <a:pt x="273" y="797"/>
                </a:lnTo>
                <a:lnTo>
                  <a:pt x="238" y="807"/>
                </a:lnTo>
                <a:lnTo>
                  <a:pt x="203" y="810"/>
                </a:lnTo>
                <a:lnTo>
                  <a:pt x="166" y="807"/>
                </a:lnTo>
                <a:lnTo>
                  <a:pt x="132" y="797"/>
                </a:lnTo>
                <a:lnTo>
                  <a:pt x="99" y="783"/>
                </a:lnTo>
                <a:lnTo>
                  <a:pt x="72" y="762"/>
                </a:lnTo>
                <a:lnTo>
                  <a:pt x="47" y="738"/>
                </a:lnTo>
                <a:lnTo>
                  <a:pt x="27" y="710"/>
                </a:lnTo>
                <a:lnTo>
                  <a:pt x="13" y="678"/>
                </a:lnTo>
                <a:lnTo>
                  <a:pt x="2" y="644"/>
                </a:lnTo>
                <a:lnTo>
                  <a:pt x="0" y="608"/>
                </a:lnTo>
                <a:lnTo>
                  <a:pt x="0" y="350"/>
                </a:lnTo>
                <a:lnTo>
                  <a:pt x="4" y="312"/>
                </a:lnTo>
                <a:lnTo>
                  <a:pt x="14" y="275"/>
                </a:lnTo>
                <a:lnTo>
                  <a:pt x="31" y="241"/>
                </a:lnTo>
                <a:lnTo>
                  <a:pt x="53" y="212"/>
                </a:lnTo>
                <a:lnTo>
                  <a:pt x="81" y="187"/>
                </a:lnTo>
                <a:lnTo>
                  <a:pt x="112" y="169"/>
                </a:lnTo>
                <a:lnTo>
                  <a:pt x="148" y="155"/>
                </a:lnTo>
                <a:lnTo>
                  <a:pt x="186" y="148"/>
                </a:lnTo>
                <a:lnTo>
                  <a:pt x="192" y="125"/>
                </a:lnTo>
                <a:lnTo>
                  <a:pt x="203" y="104"/>
                </a:lnTo>
                <a:lnTo>
                  <a:pt x="217" y="85"/>
                </a:lnTo>
                <a:lnTo>
                  <a:pt x="237" y="71"/>
                </a:lnTo>
                <a:lnTo>
                  <a:pt x="251" y="63"/>
                </a:lnTo>
                <a:lnTo>
                  <a:pt x="267" y="58"/>
                </a:lnTo>
                <a:lnTo>
                  <a:pt x="285" y="55"/>
                </a:lnTo>
                <a:lnTo>
                  <a:pt x="306" y="56"/>
                </a:lnTo>
                <a:lnTo>
                  <a:pt x="331" y="63"/>
                </a:lnTo>
                <a:lnTo>
                  <a:pt x="357" y="76"/>
                </a:lnTo>
                <a:lnTo>
                  <a:pt x="386" y="89"/>
                </a:lnTo>
                <a:lnTo>
                  <a:pt x="412" y="97"/>
                </a:lnTo>
                <a:lnTo>
                  <a:pt x="436" y="98"/>
                </a:lnTo>
                <a:lnTo>
                  <a:pt x="458" y="96"/>
                </a:lnTo>
                <a:lnTo>
                  <a:pt x="478" y="88"/>
                </a:lnTo>
                <a:lnTo>
                  <a:pt x="496" y="77"/>
                </a:lnTo>
                <a:lnTo>
                  <a:pt x="512" y="63"/>
                </a:lnTo>
                <a:lnTo>
                  <a:pt x="528" y="47"/>
                </a:lnTo>
                <a:lnTo>
                  <a:pt x="541" y="29"/>
                </a:lnTo>
                <a:lnTo>
                  <a:pt x="554" y="11"/>
                </a:lnTo>
                <a:lnTo>
                  <a:pt x="562" y="3"/>
                </a:lnTo>
                <a:lnTo>
                  <a:pt x="57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4" name="Freeform 6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846338" y="8507479"/>
            <a:ext cx="444645" cy="444098"/>
          </a:xfrm>
          <a:custGeom>
            <a:avLst/>
            <a:gdLst>
              <a:gd name="T0" fmla="*/ 681 w 811"/>
              <a:gd name="T1" fmla="*/ 718 h 810"/>
              <a:gd name="T2" fmla="*/ 644 w 811"/>
              <a:gd name="T3" fmla="*/ 718 h 810"/>
              <a:gd name="T4" fmla="*/ 571 w 811"/>
              <a:gd name="T5" fmla="*/ 681 h 810"/>
              <a:gd name="T6" fmla="*/ 240 w 811"/>
              <a:gd name="T7" fmla="*/ 681 h 810"/>
              <a:gd name="T8" fmla="*/ 240 w 811"/>
              <a:gd name="T9" fmla="*/ 681 h 810"/>
              <a:gd name="T10" fmla="*/ 166 w 811"/>
              <a:gd name="T11" fmla="*/ 718 h 810"/>
              <a:gd name="T12" fmla="*/ 128 w 811"/>
              <a:gd name="T13" fmla="*/ 718 h 810"/>
              <a:gd name="T14" fmla="*/ 719 w 811"/>
              <a:gd name="T15" fmla="*/ 608 h 810"/>
              <a:gd name="T16" fmla="*/ 571 w 811"/>
              <a:gd name="T17" fmla="*/ 608 h 810"/>
              <a:gd name="T18" fmla="*/ 571 w 811"/>
              <a:gd name="T19" fmla="*/ 608 h 810"/>
              <a:gd name="T20" fmla="*/ 498 w 811"/>
              <a:gd name="T21" fmla="*/ 644 h 810"/>
              <a:gd name="T22" fmla="*/ 461 w 811"/>
              <a:gd name="T23" fmla="*/ 644 h 810"/>
              <a:gd name="T24" fmla="*/ 386 w 811"/>
              <a:gd name="T25" fmla="*/ 608 h 810"/>
              <a:gd name="T26" fmla="*/ 276 w 811"/>
              <a:gd name="T27" fmla="*/ 608 h 810"/>
              <a:gd name="T28" fmla="*/ 276 w 811"/>
              <a:gd name="T29" fmla="*/ 608 h 810"/>
              <a:gd name="T30" fmla="*/ 203 w 811"/>
              <a:gd name="T31" fmla="*/ 644 h 810"/>
              <a:gd name="T32" fmla="*/ 166 w 811"/>
              <a:gd name="T33" fmla="*/ 644 h 810"/>
              <a:gd name="T34" fmla="*/ 719 w 811"/>
              <a:gd name="T35" fmla="*/ 534 h 810"/>
              <a:gd name="T36" fmla="*/ 608 w 811"/>
              <a:gd name="T37" fmla="*/ 534 h 810"/>
              <a:gd name="T38" fmla="*/ 608 w 811"/>
              <a:gd name="T39" fmla="*/ 534 h 810"/>
              <a:gd name="T40" fmla="*/ 534 w 811"/>
              <a:gd name="T41" fmla="*/ 571 h 810"/>
              <a:gd name="T42" fmla="*/ 498 w 811"/>
              <a:gd name="T43" fmla="*/ 571 h 810"/>
              <a:gd name="T44" fmla="*/ 423 w 811"/>
              <a:gd name="T45" fmla="*/ 534 h 810"/>
              <a:gd name="T46" fmla="*/ 313 w 811"/>
              <a:gd name="T47" fmla="*/ 534 h 810"/>
              <a:gd name="T48" fmla="*/ 313 w 811"/>
              <a:gd name="T49" fmla="*/ 534 h 810"/>
              <a:gd name="T50" fmla="*/ 240 w 811"/>
              <a:gd name="T51" fmla="*/ 571 h 810"/>
              <a:gd name="T52" fmla="*/ 203 w 811"/>
              <a:gd name="T53" fmla="*/ 571 h 810"/>
              <a:gd name="T54" fmla="*/ 128 w 811"/>
              <a:gd name="T55" fmla="*/ 534 h 810"/>
              <a:gd name="T56" fmla="*/ 681 w 811"/>
              <a:gd name="T57" fmla="*/ 461 h 810"/>
              <a:gd name="T58" fmla="*/ 681 w 811"/>
              <a:gd name="T59" fmla="*/ 461 h 810"/>
              <a:gd name="T60" fmla="*/ 608 w 811"/>
              <a:gd name="T61" fmla="*/ 498 h 810"/>
              <a:gd name="T62" fmla="*/ 571 w 811"/>
              <a:gd name="T63" fmla="*/ 498 h 810"/>
              <a:gd name="T64" fmla="*/ 498 w 811"/>
              <a:gd name="T65" fmla="*/ 461 h 810"/>
              <a:gd name="T66" fmla="*/ 386 w 811"/>
              <a:gd name="T67" fmla="*/ 461 h 810"/>
              <a:gd name="T68" fmla="*/ 386 w 811"/>
              <a:gd name="T69" fmla="*/ 461 h 810"/>
              <a:gd name="T70" fmla="*/ 313 w 811"/>
              <a:gd name="T71" fmla="*/ 498 h 810"/>
              <a:gd name="T72" fmla="*/ 276 w 811"/>
              <a:gd name="T73" fmla="*/ 498 h 810"/>
              <a:gd name="T74" fmla="*/ 203 w 811"/>
              <a:gd name="T75" fmla="*/ 461 h 810"/>
              <a:gd name="T76" fmla="*/ 91 w 811"/>
              <a:gd name="T77" fmla="*/ 461 h 810"/>
              <a:gd name="T78" fmla="*/ 91 w 811"/>
              <a:gd name="T79" fmla="*/ 461 h 810"/>
              <a:gd name="T80" fmla="*/ 39 w 811"/>
              <a:gd name="T81" fmla="*/ 428 h 810"/>
              <a:gd name="T82" fmla="*/ 47 w 811"/>
              <a:gd name="T83" fmla="*/ 762 h 810"/>
              <a:gd name="T84" fmla="*/ 752 w 811"/>
              <a:gd name="T85" fmla="*/ 770 h 810"/>
              <a:gd name="T86" fmla="*/ 774 w 811"/>
              <a:gd name="T87" fmla="*/ 441 h 810"/>
              <a:gd name="T88" fmla="*/ 737 w 811"/>
              <a:gd name="T89" fmla="*/ 405 h 810"/>
              <a:gd name="T90" fmla="*/ 615 w 811"/>
              <a:gd name="T91" fmla="*/ 12 h 810"/>
              <a:gd name="T92" fmla="*/ 610 w 811"/>
              <a:gd name="T93" fmla="*/ 151 h 810"/>
              <a:gd name="T94" fmla="*/ 547 w 811"/>
              <a:gd name="T95" fmla="*/ 225 h 810"/>
              <a:gd name="T96" fmla="*/ 433 w 811"/>
              <a:gd name="T97" fmla="*/ 286 h 810"/>
              <a:gd name="T98" fmla="*/ 411 w 811"/>
              <a:gd name="T99" fmla="*/ 368 h 810"/>
              <a:gd name="T100" fmla="*/ 796 w 811"/>
              <a:gd name="T101" fmla="*/ 398 h 810"/>
              <a:gd name="T102" fmla="*/ 807 w 811"/>
              <a:gd name="T103" fmla="*/ 759 h 810"/>
              <a:gd name="T104" fmla="*/ 737 w 811"/>
              <a:gd name="T105" fmla="*/ 810 h 810"/>
              <a:gd name="T106" fmla="*/ 14 w 811"/>
              <a:gd name="T107" fmla="*/ 780 h 810"/>
              <a:gd name="T108" fmla="*/ 4 w 811"/>
              <a:gd name="T109" fmla="*/ 419 h 810"/>
              <a:gd name="T110" fmla="*/ 73 w 811"/>
              <a:gd name="T111" fmla="*/ 368 h 810"/>
              <a:gd name="T112" fmla="*/ 376 w 811"/>
              <a:gd name="T113" fmla="*/ 303 h 810"/>
              <a:gd name="T114" fmla="*/ 424 w 811"/>
              <a:gd name="T115" fmla="*/ 245 h 810"/>
              <a:gd name="T116" fmla="*/ 533 w 811"/>
              <a:gd name="T117" fmla="*/ 190 h 810"/>
              <a:gd name="T118" fmla="*/ 587 w 811"/>
              <a:gd name="T119" fmla="*/ 98 h 810"/>
              <a:gd name="T120" fmla="*/ 580 w 811"/>
              <a:gd name="T121" fmla="*/ 13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11" h="810">
                <a:moveTo>
                  <a:pt x="681" y="681"/>
                </a:moveTo>
                <a:lnTo>
                  <a:pt x="719" y="681"/>
                </a:lnTo>
                <a:lnTo>
                  <a:pt x="719" y="718"/>
                </a:lnTo>
                <a:lnTo>
                  <a:pt x="681" y="718"/>
                </a:lnTo>
                <a:lnTo>
                  <a:pt x="681" y="681"/>
                </a:lnTo>
                <a:close/>
                <a:moveTo>
                  <a:pt x="608" y="681"/>
                </a:moveTo>
                <a:lnTo>
                  <a:pt x="644" y="681"/>
                </a:lnTo>
                <a:lnTo>
                  <a:pt x="644" y="718"/>
                </a:lnTo>
                <a:lnTo>
                  <a:pt x="608" y="718"/>
                </a:lnTo>
                <a:lnTo>
                  <a:pt x="608" y="681"/>
                </a:lnTo>
                <a:close/>
                <a:moveTo>
                  <a:pt x="534" y="681"/>
                </a:moveTo>
                <a:lnTo>
                  <a:pt x="571" y="681"/>
                </a:lnTo>
                <a:lnTo>
                  <a:pt x="571" y="718"/>
                </a:lnTo>
                <a:lnTo>
                  <a:pt x="534" y="718"/>
                </a:lnTo>
                <a:lnTo>
                  <a:pt x="534" y="681"/>
                </a:lnTo>
                <a:close/>
                <a:moveTo>
                  <a:pt x="240" y="681"/>
                </a:moveTo>
                <a:lnTo>
                  <a:pt x="498" y="681"/>
                </a:lnTo>
                <a:lnTo>
                  <a:pt x="498" y="718"/>
                </a:lnTo>
                <a:lnTo>
                  <a:pt x="240" y="718"/>
                </a:lnTo>
                <a:lnTo>
                  <a:pt x="240" y="681"/>
                </a:lnTo>
                <a:close/>
                <a:moveTo>
                  <a:pt x="166" y="681"/>
                </a:moveTo>
                <a:lnTo>
                  <a:pt x="203" y="681"/>
                </a:lnTo>
                <a:lnTo>
                  <a:pt x="203" y="718"/>
                </a:lnTo>
                <a:lnTo>
                  <a:pt x="166" y="718"/>
                </a:lnTo>
                <a:lnTo>
                  <a:pt x="166" y="681"/>
                </a:lnTo>
                <a:close/>
                <a:moveTo>
                  <a:pt x="91" y="681"/>
                </a:moveTo>
                <a:lnTo>
                  <a:pt x="128" y="681"/>
                </a:lnTo>
                <a:lnTo>
                  <a:pt x="128" y="718"/>
                </a:lnTo>
                <a:lnTo>
                  <a:pt x="91" y="718"/>
                </a:lnTo>
                <a:lnTo>
                  <a:pt x="91" y="681"/>
                </a:lnTo>
                <a:close/>
                <a:moveTo>
                  <a:pt x="644" y="608"/>
                </a:moveTo>
                <a:lnTo>
                  <a:pt x="719" y="608"/>
                </a:lnTo>
                <a:lnTo>
                  <a:pt x="719" y="644"/>
                </a:lnTo>
                <a:lnTo>
                  <a:pt x="644" y="644"/>
                </a:lnTo>
                <a:lnTo>
                  <a:pt x="644" y="608"/>
                </a:lnTo>
                <a:close/>
                <a:moveTo>
                  <a:pt x="571" y="608"/>
                </a:moveTo>
                <a:lnTo>
                  <a:pt x="608" y="608"/>
                </a:lnTo>
                <a:lnTo>
                  <a:pt x="608" y="644"/>
                </a:lnTo>
                <a:lnTo>
                  <a:pt x="571" y="644"/>
                </a:lnTo>
                <a:lnTo>
                  <a:pt x="571" y="608"/>
                </a:lnTo>
                <a:close/>
                <a:moveTo>
                  <a:pt x="498" y="608"/>
                </a:moveTo>
                <a:lnTo>
                  <a:pt x="534" y="608"/>
                </a:lnTo>
                <a:lnTo>
                  <a:pt x="534" y="644"/>
                </a:lnTo>
                <a:lnTo>
                  <a:pt x="498" y="644"/>
                </a:lnTo>
                <a:lnTo>
                  <a:pt x="498" y="608"/>
                </a:lnTo>
                <a:close/>
                <a:moveTo>
                  <a:pt x="423" y="608"/>
                </a:moveTo>
                <a:lnTo>
                  <a:pt x="461" y="608"/>
                </a:lnTo>
                <a:lnTo>
                  <a:pt x="461" y="644"/>
                </a:lnTo>
                <a:lnTo>
                  <a:pt x="423" y="644"/>
                </a:lnTo>
                <a:lnTo>
                  <a:pt x="423" y="608"/>
                </a:lnTo>
                <a:close/>
                <a:moveTo>
                  <a:pt x="350" y="608"/>
                </a:moveTo>
                <a:lnTo>
                  <a:pt x="386" y="608"/>
                </a:lnTo>
                <a:lnTo>
                  <a:pt x="386" y="644"/>
                </a:lnTo>
                <a:lnTo>
                  <a:pt x="350" y="644"/>
                </a:lnTo>
                <a:lnTo>
                  <a:pt x="350" y="608"/>
                </a:lnTo>
                <a:close/>
                <a:moveTo>
                  <a:pt x="276" y="608"/>
                </a:moveTo>
                <a:lnTo>
                  <a:pt x="313" y="608"/>
                </a:lnTo>
                <a:lnTo>
                  <a:pt x="313" y="644"/>
                </a:lnTo>
                <a:lnTo>
                  <a:pt x="276" y="644"/>
                </a:lnTo>
                <a:lnTo>
                  <a:pt x="276" y="608"/>
                </a:lnTo>
                <a:close/>
                <a:moveTo>
                  <a:pt x="203" y="608"/>
                </a:moveTo>
                <a:lnTo>
                  <a:pt x="240" y="608"/>
                </a:lnTo>
                <a:lnTo>
                  <a:pt x="240" y="644"/>
                </a:lnTo>
                <a:lnTo>
                  <a:pt x="203" y="644"/>
                </a:lnTo>
                <a:lnTo>
                  <a:pt x="203" y="608"/>
                </a:lnTo>
                <a:close/>
                <a:moveTo>
                  <a:pt x="91" y="608"/>
                </a:moveTo>
                <a:lnTo>
                  <a:pt x="166" y="608"/>
                </a:lnTo>
                <a:lnTo>
                  <a:pt x="166" y="644"/>
                </a:lnTo>
                <a:lnTo>
                  <a:pt x="91" y="644"/>
                </a:lnTo>
                <a:lnTo>
                  <a:pt x="91" y="608"/>
                </a:lnTo>
                <a:close/>
                <a:moveTo>
                  <a:pt x="681" y="534"/>
                </a:moveTo>
                <a:lnTo>
                  <a:pt x="719" y="534"/>
                </a:lnTo>
                <a:lnTo>
                  <a:pt x="719" y="571"/>
                </a:lnTo>
                <a:lnTo>
                  <a:pt x="681" y="571"/>
                </a:lnTo>
                <a:lnTo>
                  <a:pt x="681" y="534"/>
                </a:lnTo>
                <a:close/>
                <a:moveTo>
                  <a:pt x="608" y="534"/>
                </a:moveTo>
                <a:lnTo>
                  <a:pt x="644" y="534"/>
                </a:lnTo>
                <a:lnTo>
                  <a:pt x="644" y="571"/>
                </a:lnTo>
                <a:lnTo>
                  <a:pt x="608" y="571"/>
                </a:lnTo>
                <a:lnTo>
                  <a:pt x="608" y="534"/>
                </a:lnTo>
                <a:close/>
                <a:moveTo>
                  <a:pt x="534" y="534"/>
                </a:moveTo>
                <a:lnTo>
                  <a:pt x="571" y="534"/>
                </a:lnTo>
                <a:lnTo>
                  <a:pt x="571" y="571"/>
                </a:lnTo>
                <a:lnTo>
                  <a:pt x="534" y="571"/>
                </a:lnTo>
                <a:lnTo>
                  <a:pt x="534" y="534"/>
                </a:lnTo>
                <a:close/>
                <a:moveTo>
                  <a:pt x="461" y="534"/>
                </a:moveTo>
                <a:lnTo>
                  <a:pt x="498" y="534"/>
                </a:lnTo>
                <a:lnTo>
                  <a:pt x="498" y="571"/>
                </a:lnTo>
                <a:lnTo>
                  <a:pt x="461" y="571"/>
                </a:lnTo>
                <a:lnTo>
                  <a:pt x="461" y="534"/>
                </a:lnTo>
                <a:close/>
                <a:moveTo>
                  <a:pt x="386" y="534"/>
                </a:moveTo>
                <a:lnTo>
                  <a:pt x="423" y="534"/>
                </a:lnTo>
                <a:lnTo>
                  <a:pt x="423" y="571"/>
                </a:lnTo>
                <a:lnTo>
                  <a:pt x="386" y="571"/>
                </a:lnTo>
                <a:lnTo>
                  <a:pt x="386" y="534"/>
                </a:lnTo>
                <a:close/>
                <a:moveTo>
                  <a:pt x="313" y="534"/>
                </a:moveTo>
                <a:lnTo>
                  <a:pt x="350" y="534"/>
                </a:lnTo>
                <a:lnTo>
                  <a:pt x="350" y="571"/>
                </a:lnTo>
                <a:lnTo>
                  <a:pt x="313" y="571"/>
                </a:lnTo>
                <a:lnTo>
                  <a:pt x="313" y="534"/>
                </a:lnTo>
                <a:close/>
                <a:moveTo>
                  <a:pt x="240" y="534"/>
                </a:moveTo>
                <a:lnTo>
                  <a:pt x="276" y="534"/>
                </a:lnTo>
                <a:lnTo>
                  <a:pt x="276" y="571"/>
                </a:lnTo>
                <a:lnTo>
                  <a:pt x="240" y="571"/>
                </a:lnTo>
                <a:lnTo>
                  <a:pt x="240" y="534"/>
                </a:lnTo>
                <a:close/>
                <a:moveTo>
                  <a:pt x="166" y="534"/>
                </a:moveTo>
                <a:lnTo>
                  <a:pt x="203" y="534"/>
                </a:lnTo>
                <a:lnTo>
                  <a:pt x="203" y="571"/>
                </a:lnTo>
                <a:lnTo>
                  <a:pt x="166" y="571"/>
                </a:lnTo>
                <a:lnTo>
                  <a:pt x="166" y="534"/>
                </a:lnTo>
                <a:close/>
                <a:moveTo>
                  <a:pt x="91" y="534"/>
                </a:moveTo>
                <a:lnTo>
                  <a:pt x="128" y="534"/>
                </a:lnTo>
                <a:lnTo>
                  <a:pt x="128" y="571"/>
                </a:lnTo>
                <a:lnTo>
                  <a:pt x="91" y="571"/>
                </a:lnTo>
                <a:lnTo>
                  <a:pt x="91" y="534"/>
                </a:lnTo>
                <a:close/>
                <a:moveTo>
                  <a:pt x="681" y="461"/>
                </a:moveTo>
                <a:lnTo>
                  <a:pt x="719" y="461"/>
                </a:lnTo>
                <a:lnTo>
                  <a:pt x="719" y="498"/>
                </a:lnTo>
                <a:lnTo>
                  <a:pt x="681" y="498"/>
                </a:lnTo>
                <a:lnTo>
                  <a:pt x="681" y="461"/>
                </a:lnTo>
                <a:close/>
                <a:moveTo>
                  <a:pt x="608" y="461"/>
                </a:moveTo>
                <a:lnTo>
                  <a:pt x="644" y="461"/>
                </a:lnTo>
                <a:lnTo>
                  <a:pt x="644" y="498"/>
                </a:lnTo>
                <a:lnTo>
                  <a:pt x="608" y="498"/>
                </a:lnTo>
                <a:lnTo>
                  <a:pt x="608" y="461"/>
                </a:lnTo>
                <a:close/>
                <a:moveTo>
                  <a:pt x="534" y="461"/>
                </a:moveTo>
                <a:lnTo>
                  <a:pt x="571" y="461"/>
                </a:lnTo>
                <a:lnTo>
                  <a:pt x="571" y="498"/>
                </a:lnTo>
                <a:lnTo>
                  <a:pt x="534" y="498"/>
                </a:lnTo>
                <a:lnTo>
                  <a:pt x="534" y="461"/>
                </a:lnTo>
                <a:close/>
                <a:moveTo>
                  <a:pt x="461" y="461"/>
                </a:moveTo>
                <a:lnTo>
                  <a:pt x="498" y="461"/>
                </a:lnTo>
                <a:lnTo>
                  <a:pt x="498" y="498"/>
                </a:lnTo>
                <a:lnTo>
                  <a:pt x="461" y="498"/>
                </a:lnTo>
                <a:lnTo>
                  <a:pt x="461" y="461"/>
                </a:lnTo>
                <a:close/>
                <a:moveTo>
                  <a:pt x="386" y="461"/>
                </a:moveTo>
                <a:lnTo>
                  <a:pt x="423" y="461"/>
                </a:lnTo>
                <a:lnTo>
                  <a:pt x="423" y="498"/>
                </a:lnTo>
                <a:lnTo>
                  <a:pt x="386" y="498"/>
                </a:lnTo>
                <a:lnTo>
                  <a:pt x="386" y="461"/>
                </a:lnTo>
                <a:close/>
                <a:moveTo>
                  <a:pt x="313" y="461"/>
                </a:moveTo>
                <a:lnTo>
                  <a:pt x="350" y="461"/>
                </a:lnTo>
                <a:lnTo>
                  <a:pt x="350" y="498"/>
                </a:lnTo>
                <a:lnTo>
                  <a:pt x="313" y="498"/>
                </a:lnTo>
                <a:lnTo>
                  <a:pt x="313" y="461"/>
                </a:lnTo>
                <a:close/>
                <a:moveTo>
                  <a:pt x="240" y="461"/>
                </a:moveTo>
                <a:lnTo>
                  <a:pt x="276" y="461"/>
                </a:lnTo>
                <a:lnTo>
                  <a:pt x="276" y="498"/>
                </a:lnTo>
                <a:lnTo>
                  <a:pt x="240" y="498"/>
                </a:lnTo>
                <a:lnTo>
                  <a:pt x="240" y="461"/>
                </a:lnTo>
                <a:close/>
                <a:moveTo>
                  <a:pt x="166" y="461"/>
                </a:moveTo>
                <a:lnTo>
                  <a:pt x="203" y="461"/>
                </a:lnTo>
                <a:lnTo>
                  <a:pt x="203" y="498"/>
                </a:lnTo>
                <a:lnTo>
                  <a:pt x="166" y="498"/>
                </a:lnTo>
                <a:lnTo>
                  <a:pt x="166" y="461"/>
                </a:lnTo>
                <a:close/>
                <a:moveTo>
                  <a:pt x="91" y="461"/>
                </a:moveTo>
                <a:lnTo>
                  <a:pt x="128" y="461"/>
                </a:lnTo>
                <a:lnTo>
                  <a:pt x="128" y="498"/>
                </a:lnTo>
                <a:lnTo>
                  <a:pt x="91" y="498"/>
                </a:lnTo>
                <a:lnTo>
                  <a:pt x="91" y="461"/>
                </a:lnTo>
                <a:close/>
                <a:moveTo>
                  <a:pt x="73" y="405"/>
                </a:moveTo>
                <a:lnTo>
                  <a:pt x="59" y="409"/>
                </a:lnTo>
                <a:lnTo>
                  <a:pt x="47" y="416"/>
                </a:lnTo>
                <a:lnTo>
                  <a:pt x="39" y="428"/>
                </a:lnTo>
                <a:lnTo>
                  <a:pt x="36" y="441"/>
                </a:lnTo>
                <a:lnTo>
                  <a:pt x="36" y="737"/>
                </a:lnTo>
                <a:lnTo>
                  <a:pt x="39" y="750"/>
                </a:lnTo>
                <a:lnTo>
                  <a:pt x="47" y="762"/>
                </a:lnTo>
                <a:lnTo>
                  <a:pt x="59" y="770"/>
                </a:lnTo>
                <a:lnTo>
                  <a:pt x="73" y="774"/>
                </a:lnTo>
                <a:lnTo>
                  <a:pt x="737" y="774"/>
                </a:lnTo>
                <a:lnTo>
                  <a:pt x="752" y="770"/>
                </a:lnTo>
                <a:lnTo>
                  <a:pt x="762" y="762"/>
                </a:lnTo>
                <a:lnTo>
                  <a:pt x="770" y="750"/>
                </a:lnTo>
                <a:lnTo>
                  <a:pt x="774" y="737"/>
                </a:lnTo>
                <a:lnTo>
                  <a:pt x="774" y="441"/>
                </a:lnTo>
                <a:lnTo>
                  <a:pt x="770" y="428"/>
                </a:lnTo>
                <a:lnTo>
                  <a:pt x="762" y="416"/>
                </a:lnTo>
                <a:lnTo>
                  <a:pt x="752" y="409"/>
                </a:lnTo>
                <a:lnTo>
                  <a:pt x="737" y="405"/>
                </a:lnTo>
                <a:lnTo>
                  <a:pt x="73" y="405"/>
                </a:lnTo>
                <a:close/>
                <a:moveTo>
                  <a:pt x="601" y="0"/>
                </a:moveTo>
                <a:lnTo>
                  <a:pt x="610" y="4"/>
                </a:lnTo>
                <a:lnTo>
                  <a:pt x="615" y="12"/>
                </a:lnTo>
                <a:lnTo>
                  <a:pt x="623" y="47"/>
                </a:lnTo>
                <a:lnTo>
                  <a:pt x="625" y="83"/>
                </a:lnTo>
                <a:lnTo>
                  <a:pt x="621" y="117"/>
                </a:lnTo>
                <a:lnTo>
                  <a:pt x="610" y="151"/>
                </a:lnTo>
                <a:lnTo>
                  <a:pt x="600" y="169"/>
                </a:lnTo>
                <a:lnTo>
                  <a:pt x="588" y="187"/>
                </a:lnTo>
                <a:lnTo>
                  <a:pt x="570" y="207"/>
                </a:lnTo>
                <a:lnTo>
                  <a:pt x="547" y="225"/>
                </a:lnTo>
                <a:lnTo>
                  <a:pt x="520" y="242"/>
                </a:lnTo>
                <a:lnTo>
                  <a:pt x="486" y="257"/>
                </a:lnTo>
                <a:lnTo>
                  <a:pt x="456" y="269"/>
                </a:lnTo>
                <a:lnTo>
                  <a:pt x="433" y="286"/>
                </a:lnTo>
                <a:lnTo>
                  <a:pt x="416" y="304"/>
                </a:lnTo>
                <a:lnTo>
                  <a:pt x="407" y="325"/>
                </a:lnTo>
                <a:lnTo>
                  <a:pt x="406" y="347"/>
                </a:lnTo>
                <a:lnTo>
                  <a:pt x="411" y="368"/>
                </a:lnTo>
                <a:lnTo>
                  <a:pt x="737" y="368"/>
                </a:lnTo>
                <a:lnTo>
                  <a:pt x="760" y="372"/>
                </a:lnTo>
                <a:lnTo>
                  <a:pt x="781" y="382"/>
                </a:lnTo>
                <a:lnTo>
                  <a:pt x="796" y="398"/>
                </a:lnTo>
                <a:lnTo>
                  <a:pt x="807" y="419"/>
                </a:lnTo>
                <a:lnTo>
                  <a:pt x="811" y="441"/>
                </a:lnTo>
                <a:lnTo>
                  <a:pt x="811" y="737"/>
                </a:lnTo>
                <a:lnTo>
                  <a:pt x="807" y="759"/>
                </a:lnTo>
                <a:lnTo>
                  <a:pt x="796" y="780"/>
                </a:lnTo>
                <a:lnTo>
                  <a:pt x="781" y="796"/>
                </a:lnTo>
                <a:lnTo>
                  <a:pt x="760" y="807"/>
                </a:lnTo>
                <a:lnTo>
                  <a:pt x="737" y="810"/>
                </a:lnTo>
                <a:lnTo>
                  <a:pt x="73" y="810"/>
                </a:lnTo>
                <a:lnTo>
                  <a:pt x="50" y="807"/>
                </a:lnTo>
                <a:lnTo>
                  <a:pt x="30" y="796"/>
                </a:lnTo>
                <a:lnTo>
                  <a:pt x="14" y="780"/>
                </a:lnTo>
                <a:lnTo>
                  <a:pt x="4" y="759"/>
                </a:lnTo>
                <a:lnTo>
                  <a:pt x="0" y="737"/>
                </a:lnTo>
                <a:lnTo>
                  <a:pt x="0" y="441"/>
                </a:lnTo>
                <a:lnTo>
                  <a:pt x="4" y="419"/>
                </a:lnTo>
                <a:lnTo>
                  <a:pt x="14" y="398"/>
                </a:lnTo>
                <a:lnTo>
                  <a:pt x="30" y="382"/>
                </a:lnTo>
                <a:lnTo>
                  <a:pt x="50" y="372"/>
                </a:lnTo>
                <a:lnTo>
                  <a:pt x="73" y="368"/>
                </a:lnTo>
                <a:lnTo>
                  <a:pt x="373" y="368"/>
                </a:lnTo>
                <a:lnTo>
                  <a:pt x="369" y="342"/>
                </a:lnTo>
                <a:lnTo>
                  <a:pt x="372" y="317"/>
                </a:lnTo>
                <a:lnTo>
                  <a:pt x="376" y="303"/>
                </a:lnTo>
                <a:lnTo>
                  <a:pt x="382" y="288"/>
                </a:lnTo>
                <a:lnTo>
                  <a:pt x="393" y="274"/>
                </a:lnTo>
                <a:lnTo>
                  <a:pt x="406" y="259"/>
                </a:lnTo>
                <a:lnTo>
                  <a:pt x="424" y="245"/>
                </a:lnTo>
                <a:lnTo>
                  <a:pt x="446" y="233"/>
                </a:lnTo>
                <a:lnTo>
                  <a:pt x="474" y="221"/>
                </a:lnTo>
                <a:lnTo>
                  <a:pt x="507" y="208"/>
                </a:lnTo>
                <a:lnTo>
                  <a:pt x="533" y="190"/>
                </a:lnTo>
                <a:lnTo>
                  <a:pt x="554" y="170"/>
                </a:lnTo>
                <a:lnTo>
                  <a:pt x="570" y="148"/>
                </a:lnTo>
                <a:lnTo>
                  <a:pt x="580" y="123"/>
                </a:lnTo>
                <a:lnTo>
                  <a:pt x="587" y="98"/>
                </a:lnTo>
                <a:lnTo>
                  <a:pt x="588" y="73"/>
                </a:lnTo>
                <a:lnTo>
                  <a:pt x="587" y="47"/>
                </a:lnTo>
                <a:lnTo>
                  <a:pt x="580" y="24"/>
                </a:lnTo>
                <a:lnTo>
                  <a:pt x="580" y="13"/>
                </a:lnTo>
                <a:lnTo>
                  <a:pt x="584" y="5"/>
                </a:lnTo>
                <a:lnTo>
                  <a:pt x="592" y="0"/>
                </a:lnTo>
                <a:lnTo>
                  <a:pt x="601"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5" name="Freeform 7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709642" y="8507479"/>
            <a:ext cx="444645" cy="444098"/>
          </a:xfrm>
          <a:custGeom>
            <a:avLst/>
            <a:gdLst>
              <a:gd name="T0" fmla="*/ 686 w 811"/>
              <a:gd name="T1" fmla="*/ 490 h 810"/>
              <a:gd name="T2" fmla="*/ 664 w 811"/>
              <a:gd name="T3" fmla="*/ 534 h 810"/>
              <a:gd name="T4" fmla="*/ 675 w 811"/>
              <a:gd name="T5" fmla="*/ 750 h 810"/>
              <a:gd name="T6" fmla="*/ 719 w 811"/>
              <a:gd name="T7" fmla="*/ 774 h 810"/>
              <a:gd name="T8" fmla="*/ 764 w 811"/>
              <a:gd name="T9" fmla="*/ 750 h 810"/>
              <a:gd name="T10" fmla="*/ 774 w 811"/>
              <a:gd name="T11" fmla="*/ 534 h 810"/>
              <a:gd name="T12" fmla="*/ 752 w 811"/>
              <a:gd name="T13" fmla="*/ 490 h 810"/>
              <a:gd name="T14" fmla="*/ 93 w 811"/>
              <a:gd name="T15" fmla="*/ 479 h 810"/>
              <a:gd name="T16" fmla="*/ 48 w 811"/>
              <a:gd name="T17" fmla="*/ 502 h 810"/>
              <a:gd name="T18" fmla="*/ 38 w 811"/>
              <a:gd name="T19" fmla="*/ 718 h 810"/>
              <a:gd name="T20" fmla="*/ 60 w 811"/>
              <a:gd name="T21" fmla="*/ 763 h 810"/>
              <a:gd name="T22" fmla="*/ 110 w 811"/>
              <a:gd name="T23" fmla="*/ 771 h 810"/>
              <a:gd name="T24" fmla="*/ 145 w 811"/>
              <a:gd name="T25" fmla="*/ 736 h 810"/>
              <a:gd name="T26" fmla="*/ 145 w 811"/>
              <a:gd name="T27" fmla="*/ 516 h 810"/>
              <a:gd name="T28" fmla="*/ 110 w 811"/>
              <a:gd name="T29" fmla="*/ 482 h 810"/>
              <a:gd name="T30" fmla="*/ 516 w 811"/>
              <a:gd name="T31" fmla="*/ 0 h 810"/>
              <a:gd name="T32" fmla="*/ 627 w 811"/>
              <a:gd name="T33" fmla="*/ 30 h 810"/>
              <a:gd name="T34" fmla="*/ 707 w 811"/>
              <a:gd name="T35" fmla="*/ 110 h 810"/>
              <a:gd name="T36" fmla="*/ 737 w 811"/>
              <a:gd name="T37" fmla="*/ 221 h 810"/>
              <a:gd name="T38" fmla="*/ 782 w 811"/>
              <a:gd name="T39" fmla="*/ 466 h 810"/>
              <a:gd name="T40" fmla="*/ 811 w 811"/>
              <a:gd name="T41" fmla="*/ 534 h 810"/>
              <a:gd name="T42" fmla="*/ 799 w 811"/>
              <a:gd name="T43" fmla="*/ 765 h 810"/>
              <a:gd name="T44" fmla="*/ 744 w 811"/>
              <a:gd name="T45" fmla="*/ 807 h 810"/>
              <a:gd name="T46" fmla="*/ 673 w 811"/>
              <a:gd name="T47" fmla="*/ 797 h 810"/>
              <a:gd name="T48" fmla="*/ 630 w 811"/>
              <a:gd name="T49" fmla="*/ 742 h 810"/>
              <a:gd name="T50" fmla="*/ 630 w 811"/>
              <a:gd name="T51" fmla="*/ 508 h 810"/>
              <a:gd name="T52" fmla="*/ 677 w 811"/>
              <a:gd name="T53" fmla="*/ 452 h 810"/>
              <a:gd name="T54" fmla="*/ 697 w 811"/>
              <a:gd name="T55" fmla="*/ 183 h 810"/>
              <a:gd name="T56" fmla="*/ 647 w 811"/>
              <a:gd name="T57" fmla="*/ 90 h 810"/>
              <a:gd name="T58" fmla="*/ 554 w 811"/>
              <a:gd name="T59" fmla="*/ 41 h 810"/>
              <a:gd name="T60" fmla="*/ 258 w 811"/>
              <a:gd name="T61" fmla="*/ 41 h 810"/>
              <a:gd name="T62" fmla="*/ 165 w 811"/>
              <a:gd name="T63" fmla="*/ 90 h 810"/>
              <a:gd name="T64" fmla="*/ 115 w 811"/>
              <a:gd name="T65" fmla="*/ 183 h 810"/>
              <a:gd name="T66" fmla="*/ 135 w 811"/>
              <a:gd name="T67" fmla="*/ 452 h 810"/>
              <a:gd name="T68" fmla="*/ 181 w 811"/>
              <a:gd name="T69" fmla="*/ 508 h 810"/>
              <a:gd name="T70" fmla="*/ 182 w 811"/>
              <a:gd name="T71" fmla="*/ 742 h 810"/>
              <a:gd name="T72" fmla="*/ 139 w 811"/>
              <a:gd name="T73" fmla="*/ 797 h 810"/>
              <a:gd name="T74" fmla="*/ 68 w 811"/>
              <a:gd name="T75" fmla="*/ 807 h 810"/>
              <a:gd name="T76" fmla="*/ 13 w 811"/>
              <a:gd name="T77" fmla="*/ 765 h 810"/>
              <a:gd name="T78" fmla="*/ 0 w 811"/>
              <a:gd name="T79" fmla="*/ 534 h 810"/>
              <a:gd name="T80" fmla="*/ 30 w 811"/>
              <a:gd name="T81" fmla="*/ 466 h 810"/>
              <a:gd name="T82" fmla="*/ 75 w 811"/>
              <a:gd name="T83" fmla="*/ 221 h 810"/>
              <a:gd name="T84" fmla="*/ 105 w 811"/>
              <a:gd name="T85" fmla="*/ 110 h 810"/>
              <a:gd name="T86" fmla="*/ 183 w 811"/>
              <a:gd name="T87" fmla="*/ 30 h 810"/>
              <a:gd name="T88" fmla="*/ 296 w 811"/>
              <a:gd name="T89" fmla="*/ 0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11" h="810">
                <a:moveTo>
                  <a:pt x="719" y="479"/>
                </a:moveTo>
                <a:lnTo>
                  <a:pt x="702" y="482"/>
                </a:lnTo>
                <a:lnTo>
                  <a:pt x="686" y="490"/>
                </a:lnTo>
                <a:lnTo>
                  <a:pt x="675" y="502"/>
                </a:lnTo>
                <a:lnTo>
                  <a:pt x="667" y="516"/>
                </a:lnTo>
                <a:lnTo>
                  <a:pt x="664" y="534"/>
                </a:lnTo>
                <a:lnTo>
                  <a:pt x="664" y="718"/>
                </a:lnTo>
                <a:lnTo>
                  <a:pt x="667" y="736"/>
                </a:lnTo>
                <a:lnTo>
                  <a:pt x="675" y="750"/>
                </a:lnTo>
                <a:lnTo>
                  <a:pt x="686" y="763"/>
                </a:lnTo>
                <a:lnTo>
                  <a:pt x="702" y="771"/>
                </a:lnTo>
                <a:lnTo>
                  <a:pt x="719" y="774"/>
                </a:lnTo>
                <a:lnTo>
                  <a:pt x="736" y="771"/>
                </a:lnTo>
                <a:lnTo>
                  <a:pt x="752" y="763"/>
                </a:lnTo>
                <a:lnTo>
                  <a:pt x="764" y="750"/>
                </a:lnTo>
                <a:lnTo>
                  <a:pt x="771" y="736"/>
                </a:lnTo>
                <a:lnTo>
                  <a:pt x="774" y="718"/>
                </a:lnTo>
                <a:lnTo>
                  <a:pt x="774" y="534"/>
                </a:lnTo>
                <a:lnTo>
                  <a:pt x="771" y="516"/>
                </a:lnTo>
                <a:lnTo>
                  <a:pt x="764" y="502"/>
                </a:lnTo>
                <a:lnTo>
                  <a:pt x="752" y="490"/>
                </a:lnTo>
                <a:lnTo>
                  <a:pt x="736" y="482"/>
                </a:lnTo>
                <a:lnTo>
                  <a:pt x="719" y="479"/>
                </a:lnTo>
                <a:close/>
                <a:moveTo>
                  <a:pt x="93" y="479"/>
                </a:moveTo>
                <a:lnTo>
                  <a:pt x="75" y="482"/>
                </a:lnTo>
                <a:lnTo>
                  <a:pt x="60" y="490"/>
                </a:lnTo>
                <a:lnTo>
                  <a:pt x="48" y="502"/>
                </a:lnTo>
                <a:lnTo>
                  <a:pt x="40" y="516"/>
                </a:lnTo>
                <a:lnTo>
                  <a:pt x="38" y="534"/>
                </a:lnTo>
                <a:lnTo>
                  <a:pt x="38" y="718"/>
                </a:lnTo>
                <a:lnTo>
                  <a:pt x="40" y="736"/>
                </a:lnTo>
                <a:lnTo>
                  <a:pt x="48" y="750"/>
                </a:lnTo>
                <a:lnTo>
                  <a:pt x="60" y="763"/>
                </a:lnTo>
                <a:lnTo>
                  <a:pt x="75" y="771"/>
                </a:lnTo>
                <a:lnTo>
                  <a:pt x="93" y="774"/>
                </a:lnTo>
                <a:lnTo>
                  <a:pt x="110" y="771"/>
                </a:lnTo>
                <a:lnTo>
                  <a:pt x="126" y="763"/>
                </a:lnTo>
                <a:lnTo>
                  <a:pt x="137" y="750"/>
                </a:lnTo>
                <a:lnTo>
                  <a:pt x="145" y="736"/>
                </a:lnTo>
                <a:lnTo>
                  <a:pt x="148" y="718"/>
                </a:lnTo>
                <a:lnTo>
                  <a:pt x="148" y="534"/>
                </a:lnTo>
                <a:lnTo>
                  <a:pt x="145" y="516"/>
                </a:lnTo>
                <a:lnTo>
                  <a:pt x="137" y="502"/>
                </a:lnTo>
                <a:lnTo>
                  <a:pt x="126" y="490"/>
                </a:lnTo>
                <a:lnTo>
                  <a:pt x="110" y="482"/>
                </a:lnTo>
                <a:lnTo>
                  <a:pt x="93" y="479"/>
                </a:lnTo>
                <a:close/>
                <a:moveTo>
                  <a:pt x="296" y="0"/>
                </a:moveTo>
                <a:lnTo>
                  <a:pt x="516" y="0"/>
                </a:lnTo>
                <a:lnTo>
                  <a:pt x="557" y="4"/>
                </a:lnTo>
                <a:lnTo>
                  <a:pt x="593" y="13"/>
                </a:lnTo>
                <a:lnTo>
                  <a:pt x="627" y="30"/>
                </a:lnTo>
                <a:lnTo>
                  <a:pt x="659" y="53"/>
                </a:lnTo>
                <a:lnTo>
                  <a:pt x="685" y="79"/>
                </a:lnTo>
                <a:lnTo>
                  <a:pt x="707" y="110"/>
                </a:lnTo>
                <a:lnTo>
                  <a:pt x="724" y="144"/>
                </a:lnTo>
                <a:lnTo>
                  <a:pt x="733" y="181"/>
                </a:lnTo>
                <a:lnTo>
                  <a:pt x="737" y="221"/>
                </a:lnTo>
                <a:lnTo>
                  <a:pt x="737" y="444"/>
                </a:lnTo>
                <a:lnTo>
                  <a:pt x="761" y="452"/>
                </a:lnTo>
                <a:lnTo>
                  <a:pt x="782" y="466"/>
                </a:lnTo>
                <a:lnTo>
                  <a:pt x="798" y="486"/>
                </a:lnTo>
                <a:lnTo>
                  <a:pt x="808" y="508"/>
                </a:lnTo>
                <a:lnTo>
                  <a:pt x="811" y="534"/>
                </a:lnTo>
                <a:lnTo>
                  <a:pt x="811" y="718"/>
                </a:lnTo>
                <a:lnTo>
                  <a:pt x="808" y="742"/>
                </a:lnTo>
                <a:lnTo>
                  <a:pt x="799" y="765"/>
                </a:lnTo>
                <a:lnTo>
                  <a:pt x="785" y="783"/>
                </a:lnTo>
                <a:lnTo>
                  <a:pt x="766" y="797"/>
                </a:lnTo>
                <a:lnTo>
                  <a:pt x="744" y="807"/>
                </a:lnTo>
                <a:lnTo>
                  <a:pt x="719" y="810"/>
                </a:lnTo>
                <a:lnTo>
                  <a:pt x="694" y="807"/>
                </a:lnTo>
                <a:lnTo>
                  <a:pt x="673" y="797"/>
                </a:lnTo>
                <a:lnTo>
                  <a:pt x="654" y="783"/>
                </a:lnTo>
                <a:lnTo>
                  <a:pt x="639" y="765"/>
                </a:lnTo>
                <a:lnTo>
                  <a:pt x="630" y="742"/>
                </a:lnTo>
                <a:lnTo>
                  <a:pt x="627" y="718"/>
                </a:lnTo>
                <a:lnTo>
                  <a:pt x="627" y="534"/>
                </a:lnTo>
                <a:lnTo>
                  <a:pt x="630" y="508"/>
                </a:lnTo>
                <a:lnTo>
                  <a:pt x="640" y="486"/>
                </a:lnTo>
                <a:lnTo>
                  <a:pt x="656" y="466"/>
                </a:lnTo>
                <a:lnTo>
                  <a:pt x="677" y="452"/>
                </a:lnTo>
                <a:lnTo>
                  <a:pt x="701" y="444"/>
                </a:lnTo>
                <a:lnTo>
                  <a:pt x="701" y="221"/>
                </a:lnTo>
                <a:lnTo>
                  <a:pt x="697" y="183"/>
                </a:lnTo>
                <a:lnTo>
                  <a:pt x="686" y="149"/>
                </a:lnTo>
                <a:lnTo>
                  <a:pt x="669" y="118"/>
                </a:lnTo>
                <a:lnTo>
                  <a:pt x="647" y="90"/>
                </a:lnTo>
                <a:lnTo>
                  <a:pt x="620" y="68"/>
                </a:lnTo>
                <a:lnTo>
                  <a:pt x="588" y="51"/>
                </a:lnTo>
                <a:lnTo>
                  <a:pt x="554" y="41"/>
                </a:lnTo>
                <a:lnTo>
                  <a:pt x="516" y="37"/>
                </a:lnTo>
                <a:lnTo>
                  <a:pt x="296" y="37"/>
                </a:lnTo>
                <a:lnTo>
                  <a:pt x="258" y="41"/>
                </a:lnTo>
                <a:lnTo>
                  <a:pt x="224" y="51"/>
                </a:lnTo>
                <a:lnTo>
                  <a:pt x="192" y="68"/>
                </a:lnTo>
                <a:lnTo>
                  <a:pt x="165" y="90"/>
                </a:lnTo>
                <a:lnTo>
                  <a:pt x="143" y="118"/>
                </a:lnTo>
                <a:lnTo>
                  <a:pt x="126" y="149"/>
                </a:lnTo>
                <a:lnTo>
                  <a:pt x="115" y="183"/>
                </a:lnTo>
                <a:lnTo>
                  <a:pt x="111" y="221"/>
                </a:lnTo>
                <a:lnTo>
                  <a:pt x="111" y="444"/>
                </a:lnTo>
                <a:lnTo>
                  <a:pt x="135" y="452"/>
                </a:lnTo>
                <a:lnTo>
                  <a:pt x="156" y="466"/>
                </a:lnTo>
                <a:lnTo>
                  <a:pt x="171" y="486"/>
                </a:lnTo>
                <a:lnTo>
                  <a:pt x="181" y="508"/>
                </a:lnTo>
                <a:lnTo>
                  <a:pt x="185" y="534"/>
                </a:lnTo>
                <a:lnTo>
                  <a:pt x="185" y="718"/>
                </a:lnTo>
                <a:lnTo>
                  <a:pt x="182" y="742"/>
                </a:lnTo>
                <a:lnTo>
                  <a:pt x="173" y="765"/>
                </a:lnTo>
                <a:lnTo>
                  <a:pt x="158" y="783"/>
                </a:lnTo>
                <a:lnTo>
                  <a:pt x="139" y="797"/>
                </a:lnTo>
                <a:lnTo>
                  <a:pt x="116" y="807"/>
                </a:lnTo>
                <a:lnTo>
                  <a:pt x="93" y="810"/>
                </a:lnTo>
                <a:lnTo>
                  <a:pt x="68" y="807"/>
                </a:lnTo>
                <a:lnTo>
                  <a:pt x="46" y="797"/>
                </a:lnTo>
                <a:lnTo>
                  <a:pt x="27" y="783"/>
                </a:lnTo>
                <a:lnTo>
                  <a:pt x="13" y="765"/>
                </a:lnTo>
                <a:lnTo>
                  <a:pt x="4" y="742"/>
                </a:lnTo>
                <a:lnTo>
                  <a:pt x="0" y="718"/>
                </a:lnTo>
                <a:lnTo>
                  <a:pt x="0" y="534"/>
                </a:lnTo>
                <a:lnTo>
                  <a:pt x="4" y="508"/>
                </a:lnTo>
                <a:lnTo>
                  <a:pt x="14" y="486"/>
                </a:lnTo>
                <a:lnTo>
                  <a:pt x="30" y="466"/>
                </a:lnTo>
                <a:lnTo>
                  <a:pt x="51" y="452"/>
                </a:lnTo>
                <a:lnTo>
                  <a:pt x="75" y="444"/>
                </a:lnTo>
                <a:lnTo>
                  <a:pt x="75" y="221"/>
                </a:lnTo>
                <a:lnTo>
                  <a:pt x="77" y="181"/>
                </a:lnTo>
                <a:lnTo>
                  <a:pt x="88" y="144"/>
                </a:lnTo>
                <a:lnTo>
                  <a:pt x="105" y="110"/>
                </a:lnTo>
                <a:lnTo>
                  <a:pt x="126" y="79"/>
                </a:lnTo>
                <a:lnTo>
                  <a:pt x="153" y="53"/>
                </a:lnTo>
                <a:lnTo>
                  <a:pt x="183" y="30"/>
                </a:lnTo>
                <a:lnTo>
                  <a:pt x="219" y="13"/>
                </a:lnTo>
                <a:lnTo>
                  <a:pt x="255" y="4"/>
                </a:lnTo>
                <a:lnTo>
                  <a:pt x="29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6" name="Freeform 7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572946" y="8507479"/>
            <a:ext cx="444645" cy="444098"/>
          </a:xfrm>
          <a:custGeom>
            <a:avLst/>
            <a:gdLst>
              <a:gd name="T0" fmla="*/ 750 w 811"/>
              <a:gd name="T1" fmla="*/ 696 h 810"/>
              <a:gd name="T2" fmla="*/ 774 w 811"/>
              <a:gd name="T3" fmla="*/ 662 h 810"/>
              <a:gd name="T4" fmla="*/ 762 w 811"/>
              <a:gd name="T5" fmla="*/ 563 h 810"/>
              <a:gd name="T6" fmla="*/ 73 w 811"/>
              <a:gd name="T7" fmla="*/ 552 h 810"/>
              <a:gd name="T8" fmla="*/ 39 w 811"/>
              <a:gd name="T9" fmla="*/ 574 h 810"/>
              <a:gd name="T10" fmla="*/ 39 w 811"/>
              <a:gd name="T11" fmla="*/ 676 h 810"/>
              <a:gd name="T12" fmla="*/ 73 w 811"/>
              <a:gd name="T13" fmla="*/ 700 h 810"/>
              <a:gd name="T14" fmla="*/ 627 w 811"/>
              <a:gd name="T15" fmla="*/ 481 h 810"/>
              <a:gd name="T16" fmla="*/ 592 w 811"/>
              <a:gd name="T17" fmla="*/ 517 h 810"/>
              <a:gd name="T18" fmla="*/ 592 w 811"/>
              <a:gd name="T19" fmla="*/ 735 h 810"/>
              <a:gd name="T20" fmla="*/ 627 w 811"/>
              <a:gd name="T21" fmla="*/ 771 h 810"/>
              <a:gd name="T22" fmla="*/ 677 w 811"/>
              <a:gd name="T23" fmla="*/ 763 h 810"/>
              <a:gd name="T24" fmla="*/ 699 w 811"/>
              <a:gd name="T25" fmla="*/ 718 h 810"/>
              <a:gd name="T26" fmla="*/ 689 w 811"/>
              <a:gd name="T27" fmla="*/ 501 h 810"/>
              <a:gd name="T28" fmla="*/ 644 w 811"/>
              <a:gd name="T29" fmla="*/ 479 h 810"/>
              <a:gd name="T30" fmla="*/ 132 w 811"/>
              <a:gd name="T31" fmla="*/ 489 h 810"/>
              <a:gd name="T32" fmla="*/ 110 w 811"/>
              <a:gd name="T33" fmla="*/ 534 h 810"/>
              <a:gd name="T34" fmla="*/ 120 w 811"/>
              <a:gd name="T35" fmla="*/ 751 h 810"/>
              <a:gd name="T36" fmla="*/ 165 w 811"/>
              <a:gd name="T37" fmla="*/ 773 h 810"/>
              <a:gd name="T38" fmla="*/ 209 w 811"/>
              <a:gd name="T39" fmla="*/ 751 h 810"/>
              <a:gd name="T40" fmla="*/ 221 w 811"/>
              <a:gd name="T41" fmla="*/ 534 h 810"/>
              <a:gd name="T42" fmla="*/ 197 w 811"/>
              <a:gd name="T43" fmla="*/ 489 h 810"/>
              <a:gd name="T44" fmla="*/ 294 w 811"/>
              <a:gd name="T45" fmla="*/ 0 h 810"/>
              <a:gd name="T46" fmla="*/ 593 w 811"/>
              <a:gd name="T47" fmla="*/ 14 h 810"/>
              <a:gd name="T48" fmla="*/ 685 w 811"/>
              <a:gd name="T49" fmla="*/ 78 h 810"/>
              <a:gd name="T50" fmla="*/ 733 w 811"/>
              <a:gd name="T51" fmla="*/ 182 h 810"/>
              <a:gd name="T52" fmla="*/ 759 w 811"/>
              <a:gd name="T53" fmla="*/ 519 h 810"/>
              <a:gd name="T54" fmla="*/ 807 w 811"/>
              <a:gd name="T55" fmla="*/ 565 h 810"/>
              <a:gd name="T56" fmla="*/ 807 w 811"/>
              <a:gd name="T57" fmla="*/ 686 h 810"/>
              <a:gd name="T58" fmla="*/ 759 w 811"/>
              <a:gd name="T59" fmla="*/ 733 h 810"/>
              <a:gd name="T60" fmla="*/ 727 w 811"/>
              <a:gd name="T61" fmla="*/ 760 h 810"/>
              <a:gd name="T62" fmla="*/ 670 w 811"/>
              <a:gd name="T63" fmla="*/ 806 h 810"/>
              <a:gd name="T64" fmla="*/ 598 w 811"/>
              <a:gd name="T65" fmla="*/ 797 h 810"/>
              <a:gd name="T66" fmla="*/ 555 w 811"/>
              <a:gd name="T67" fmla="*/ 742 h 810"/>
              <a:gd name="T68" fmla="*/ 555 w 811"/>
              <a:gd name="T69" fmla="*/ 509 h 810"/>
              <a:gd name="T70" fmla="*/ 598 w 811"/>
              <a:gd name="T71" fmla="*/ 454 h 810"/>
              <a:gd name="T72" fmla="*/ 664 w 811"/>
              <a:gd name="T73" fmla="*/ 443 h 810"/>
              <a:gd name="T74" fmla="*/ 699 w 811"/>
              <a:gd name="T75" fmla="*/ 221 h 810"/>
              <a:gd name="T76" fmla="*/ 668 w 811"/>
              <a:gd name="T77" fmla="*/ 117 h 810"/>
              <a:gd name="T78" fmla="*/ 587 w 811"/>
              <a:gd name="T79" fmla="*/ 51 h 810"/>
              <a:gd name="T80" fmla="*/ 294 w 811"/>
              <a:gd name="T81" fmla="*/ 36 h 810"/>
              <a:gd name="T82" fmla="*/ 191 w 811"/>
              <a:gd name="T83" fmla="*/ 68 h 810"/>
              <a:gd name="T84" fmla="*/ 124 w 811"/>
              <a:gd name="T85" fmla="*/ 149 h 810"/>
              <a:gd name="T86" fmla="*/ 110 w 811"/>
              <a:gd name="T87" fmla="*/ 460 h 810"/>
              <a:gd name="T88" fmla="*/ 165 w 811"/>
              <a:gd name="T89" fmla="*/ 442 h 810"/>
              <a:gd name="T90" fmla="*/ 230 w 811"/>
              <a:gd name="T91" fmla="*/ 468 h 810"/>
              <a:gd name="T92" fmla="*/ 258 w 811"/>
              <a:gd name="T93" fmla="*/ 534 h 810"/>
              <a:gd name="T94" fmla="*/ 245 w 811"/>
              <a:gd name="T95" fmla="*/ 764 h 810"/>
              <a:gd name="T96" fmla="*/ 190 w 811"/>
              <a:gd name="T97" fmla="*/ 806 h 810"/>
              <a:gd name="T98" fmla="*/ 116 w 811"/>
              <a:gd name="T99" fmla="*/ 796 h 810"/>
              <a:gd name="T100" fmla="*/ 74 w 811"/>
              <a:gd name="T101" fmla="*/ 737 h 810"/>
              <a:gd name="T102" fmla="*/ 30 w 811"/>
              <a:gd name="T103" fmla="*/ 722 h 810"/>
              <a:gd name="T104" fmla="*/ 0 w 811"/>
              <a:gd name="T105" fmla="*/ 662 h 810"/>
              <a:gd name="T106" fmla="*/ 14 w 811"/>
              <a:gd name="T107" fmla="*/ 546 h 810"/>
              <a:gd name="T108" fmla="*/ 73 w 811"/>
              <a:gd name="T109" fmla="*/ 515 h 810"/>
              <a:gd name="T110" fmla="*/ 87 w 811"/>
              <a:gd name="T111" fmla="*/ 144 h 810"/>
              <a:gd name="T112" fmla="*/ 152 w 811"/>
              <a:gd name="T113" fmla="*/ 52 h 810"/>
              <a:gd name="T114" fmla="*/ 255 w 811"/>
              <a:gd name="T115" fmla="*/ 4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11" h="810">
                <a:moveTo>
                  <a:pt x="736" y="552"/>
                </a:moveTo>
                <a:lnTo>
                  <a:pt x="736" y="700"/>
                </a:lnTo>
                <a:lnTo>
                  <a:pt x="750" y="696"/>
                </a:lnTo>
                <a:lnTo>
                  <a:pt x="762" y="688"/>
                </a:lnTo>
                <a:lnTo>
                  <a:pt x="770" y="676"/>
                </a:lnTo>
                <a:lnTo>
                  <a:pt x="774" y="662"/>
                </a:lnTo>
                <a:lnTo>
                  <a:pt x="774" y="589"/>
                </a:lnTo>
                <a:lnTo>
                  <a:pt x="770" y="574"/>
                </a:lnTo>
                <a:lnTo>
                  <a:pt x="762" y="563"/>
                </a:lnTo>
                <a:lnTo>
                  <a:pt x="750" y="555"/>
                </a:lnTo>
                <a:lnTo>
                  <a:pt x="736" y="552"/>
                </a:lnTo>
                <a:close/>
                <a:moveTo>
                  <a:pt x="73" y="552"/>
                </a:moveTo>
                <a:lnTo>
                  <a:pt x="59" y="555"/>
                </a:lnTo>
                <a:lnTo>
                  <a:pt x="47" y="563"/>
                </a:lnTo>
                <a:lnTo>
                  <a:pt x="39" y="574"/>
                </a:lnTo>
                <a:lnTo>
                  <a:pt x="36" y="589"/>
                </a:lnTo>
                <a:lnTo>
                  <a:pt x="36" y="662"/>
                </a:lnTo>
                <a:lnTo>
                  <a:pt x="39" y="676"/>
                </a:lnTo>
                <a:lnTo>
                  <a:pt x="47" y="688"/>
                </a:lnTo>
                <a:lnTo>
                  <a:pt x="59" y="696"/>
                </a:lnTo>
                <a:lnTo>
                  <a:pt x="73" y="700"/>
                </a:lnTo>
                <a:lnTo>
                  <a:pt x="73" y="552"/>
                </a:lnTo>
                <a:close/>
                <a:moveTo>
                  <a:pt x="644" y="479"/>
                </a:moveTo>
                <a:lnTo>
                  <a:pt x="627" y="481"/>
                </a:lnTo>
                <a:lnTo>
                  <a:pt x="611" y="489"/>
                </a:lnTo>
                <a:lnTo>
                  <a:pt x="600" y="501"/>
                </a:lnTo>
                <a:lnTo>
                  <a:pt x="592" y="517"/>
                </a:lnTo>
                <a:lnTo>
                  <a:pt x="589" y="534"/>
                </a:lnTo>
                <a:lnTo>
                  <a:pt x="589" y="718"/>
                </a:lnTo>
                <a:lnTo>
                  <a:pt x="592" y="735"/>
                </a:lnTo>
                <a:lnTo>
                  <a:pt x="600" y="751"/>
                </a:lnTo>
                <a:lnTo>
                  <a:pt x="611" y="763"/>
                </a:lnTo>
                <a:lnTo>
                  <a:pt x="627" y="771"/>
                </a:lnTo>
                <a:lnTo>
                  <a:pt x="644" y="773"/>
                </a:lnTo>
                <a:lnTo>
                  <a:pt x="661" y="771"/>
                </a:lnTo>
                <a:lnTo>
                  <a:pt x="677" y="763"/>
                </a:lnTo>
                <a:lnTo>
                  <a:pt x="689" y="751"/>
                </a:lnTo>
                <a:lnTo>
                  <a:pt x="697" y="735"/>
                </a:lnTo>
                <a:lnTo>
                  <a:pt x="699" y="718"/>
                </a:lnTo>
                <a:lnTo>
                  <a:pt x="699" y="534"/>
                </a:lnTo>
                <a:lnTo>
                  <a:pt x="697" y="517"/>
                </a:lnTo>
                <a:lnTo>
                  <a:pt x="689" y="501"/>
                </a:lnTo>
                <a:lnTo>
                  <a:pt x="677" y="489"/>
                </a:lnTo>
                <a:lnTo>
                  <a:pt x="661" y="481"/>
                </a:lnTo>
                <a:lnTo>
                  <a:pt x="644" y="479"/>
                </a:lnTo>
                <a:close/>
                <a:moveTo>
                  <a:pt x="165" y="479"/>
                </a:moveTo>
                <a:lnTo>
                  <a:pt x="148" y="481"/>
                </a:lnTo>
                <a:lnTo>
                  <a:pt x="132" y="489"/>
                </a:lnTo>
                <a:lnTo>
                  <a:pt x="120" y="501"/>
                </a:lnTo>
                <a:lnTo>
                  <a:pt x="112" y="517"/>
                </a:lnTo>
                <a:lnTo>
                  <a:pt x="110" y="534"/>
                </a:lnTo>
                <a:lnTo>
                  <a:pt x="110" y="718"/>
                </a:lnTo>
                <a:lnTo>
                  <a:pt x="112" y="735"/>
                </a:lnTo>
                <a:lnTo>
                  <a:pt x="120" y="751"/>
                </a:lnTo>
                <a:lnTo>
                  <a:pt x="132" y="763"/>
                </a:lnTo>
                <a:lnTo>
                  <a:pt x="148" y="771"/>
                </a:lnTo>
                <a:lnTo>
                  <a:pt x="165" y="773"/>
                </a:lnTo>
                <a:lnTo>
                  <a:pt x="183" y="771"/>
                </a:lnTo>
                <a:lnTo>
                  <a:pt x="197" y="763"/>
                </a:lnTo>
                <a:lnTo>
                  <a:pt x="209" y="751"/>
                </a:lnTo>
                <a:lnTo>
                  <a:pt x="217" y="735"/>
                </a:lnTo>
                <a:lnTo>
                  <a:pt x="221" y="718"/>
                </a:lnTo>
                <a:lnTo>
                  <a:pt x="221" y="534"/>
                </a:lnTo>
                <a:lnTo>
                  <a:pt x="217" y="517"/>
                </a:lnTo>
                <a:lnTo>
                  <a:pt x="209" y="501"/>
                </a:lnTo>
                <a:lnTo>
                  <a:pt x="197" y="489"/>
                </a:lnTo>
                <a:lnTo>
                  <a:pt x="183" y="481"/>
                </a:lnTo>
                <a:lnTo>
                  <a:pt x="165" y="479"/>
                </a:lnTo>
                <a:close/>
                <a:moveTo>
                  <a:pt x="294" y="0"/>
                </a:moveTo>
                <a:lnTo>
                  <a:pt x="516" y="0"/>
                </a:lnTo>
                <a:lnTo>
                  <a:pt x="555" y="4"/>
                </a:lnTo>
                <a:lnTo>
                  <a:pt x="593" y="14"/>
                </a:lnTo>
                <a:lnTo>
                  <a:pt x="627" y="30"/>
                </a:lnTo>
                <a:lnTo>
                  <a:pt x="657" y="52"/>
                </a:lnTo>
                <a:lnTo>
                  <a:pt x="685" y="78"/>
                </a:lnTo>
                <a:lnTo>
                  <a:pt x="706" y="110"/>
                </a:lnTo>
                <a:lnTo>
                  <a:pt x="723" y="144"/>
                </a:lnTo>
                <a:lnTo>
                  <a:pt x="733" y="182"/>
                </a:lnTo>
                <a:lnTo>
                  <a:pt x="736" y="221"/>
                </a:lnTo>
                <a:lnTo>
                  <a:pt x="736" y="515"/>
                </a:lnTo>
                <a:lnTo>
                  <a:pt x="759" y="519"/>
                </a:lnTo>
                <a:lnTo>
                  <a:pt x="780" y="530"/>
                </a:lnTo>
                <a:lnTo>
                  <a:pt x="796" y="546"/>
                </a:lnTo>
                <a:lnTo>
                  <a:pt x="807" y="565"/>
                </a:lnTo>
                <a:lnTo>
                  <a:pt x="811" y="589"/>
                </a:lnTo>
                <a:lnTo>
                  <a:pt x="811" y="662"/>
                </a:lnTo>
                <a:lnTo>
                  <a:pt x="807" y="686"/>
                </a:lnTo>
                <a:lnTo>
                  <a:pt x="796" y="707"/>
                </a:lnTo>
                <a:lnTo>
                  <a:pt x="780" y="722"/>
                </a:lnTo>
                <a:lnTo>
                  <a:pt x="759" y="733"/>
                </a:lnTo>
                <a:lnTo>
                  <a:pt x="736" y="737"/>
                </a:lnTo>
                <a:lnTo>
                  <a:pt x="735" y="737"/>
                </a:lnTo>
                <a:lnTo>
                  <a:pt x="727" y="760"/>
                </a:lnTo>
                <a:lnTo>
                  <a:pt x="712" y="780"/>
                </a:lnTo>
                <a:lnTo>
                  <a:pt x="693" y="796"/>
                </a:lnTo>
                <a:lnTo>
                  <a:pt x="670" y="806"/>
                </a:lnTo>
                <a:lnTo>
                  <a:pt x="644" y="810"/>
                </a:lnTo>
                <a:lnTo>
                  <a:pt x="619" y="806"/>
                </a:lnTo>
                <a:lnTo>
                  <a:pt x="598" y="797"/>
                </a:lnTo>
                <a:lnTo>
                  <a:pt x="579" y="783"/>
                </a:lnTo>
                <a:lnTo>
                  <a:pt x="564" y="764"/>
                </a:lnTo>
                <a:lnTo>
                  <a:pt x="555" y="742"/>
                </a:lnTo>
                <a:lnTo>
                  <a:pt x="553" y="718"/>
                </a:lnTo>
                <a:lnTo>
                  <a:pt x="553" y="534"/>
                </a:lnTo>
                <a:lnTo>
                  <a:pt x="555" y="509"/>
                </a:lnTo>
                <a:lnTo>
                  <a:pt x="564" y="488"/>
                </a:lnTo>
                <a:lnTo>
                  <a:pt x="579" y="468"/>
                </a:lnTo>
                <a:lnTo>
                  <a:pt x="598" y="454"/>
                </a:lnTo>
                <a:lnTo>
                  <a:pt x="619" y="445"/>
                </a:lnTo>
                <a:lnTo>
                  <a:pt x="644" y="442"/>
                </a:lnTo>
                <a:lnTo>
                  <a:pt x="664" y="443"/>
                </a:lnTo>
                <a:lnTo>
                  <a:pt x="684" y="450"/>
                </a:lnTo>
                <a:lnTo>
                  <a:pt x="699" y="460"/>
                </a:lnTo>
                <a:lnTo>
                  <a:pt x="699" y="221"/>
                </a:lnTo>
                <a:lnTo>
                  <a:pt x="695" y="184"/>
                </a:lnTo>
                <a:lnTo>
                  <a:pt x="685" y="149"/>
                </a:lnTo>
                <a:lnTo>
                  <a:pt x="668" y="117"/>
                </a:lnTo>
                <a:lnTo>
                  <a:pt x="646" y="90"/>
                </a:lnTo>
                <a:lnTo>
                  <a:pt x="618" y="68"/>
                </a:lnTo>
                <a:lnTo>
                  <a:pt x="587" y="51"/>
                </a:lnTo>
                <a:lnTo>
                  <a:pt x="553" y="40"/>
                </a:lnTo>
                <a:lnTo>
                  <a:pt x="516" y="36"/>
                </a:lnTo>
                <a:lnTo>
                  <a:pt x="294" y="36"/>
                </a:lnTo>
                <a:lnTo>
                  <a:pt x="256" y="40"/>
                </a:lnTo>
                <a:lnTo>
                  <a:pt x="222" y="51"/>
                </a:lnTo>
                <a:lnTo>
                  <a:pt x="191" y="68"/>
                </a:lnTo>
                <a:lnTo>
                  <a:pt x="163" y="90"/>
                </a:lnTo>
                <a:lnTo>
                  <a:pt x="141" y="117"/>
                </a:lnTo>
                <a:lnTo>
                  <a:pt x="124" y="149"/>
                </a:lnTo>
                <a:lnTo>
                  <a:pt x="114" y="184"/>
                </a:lnTo>
                <a:lnTo>
                  <a:pt x="110" y="221"/>
                </a:lnTo>
                <a:lnTo>
                  <a:pt x="110" y="460"/>
                </a:lnTo>
                <a:lnTo>
                  <a:pt x="127" y="450"/>
                </a:lnTo>
                <a:lnTo>
                  <a:pt x="145" y="443"/>
                </a:lnTo>
                <a:lnTo>
                  <a:pt x="165" y="442"/>
                </a:lnTo>
                <a:lnTo>
                  <a:pt x="190" y="445"/>
                </a:lnTo>
                <a:lnTo>
                  <a:pt x="212" y="454"/>
                </a:lnTo>
                <a:lnTo>
                  <a:pt x="230" y="468"/>
                </a:lnTo>
                <a:lnTo>
                  <a:pt x="245" y="488"/>
                </a:lnTo>
                <a:lnTo>
                  <a:pt x="254" y="509"/>
                </a:lnTo>
                <a:lnTo>
                  <a:pt x="258" y="534"/>
                </a:lnTo>
                <a:lnTo>
                  <a:pt x="258" y="718"/>
                </a:lnTo>
                <a:lnTo>
                  <a:pt x="254" y="742"/>
                </a:lnTo>
                <a:lnTo>
                  <a:pt x="245" y="764"/>
                </a:lnTo>
                <a:lnTo>
                  <a:pt x="230" y="783"/>
                </a:lnTo>
                <a:lnTo>
                  <a:pt x="212" y="797"/>
                </a:lnTo>
                <a:lnTo>
                  <a:pt x="190" y="806"/>
                </a:lnTo>
                <a:lnTo>
                  <a:pt x="165" y="810"/>
                </a:lnTo>
                <a:lnTo>
                  <a:pt x="140" y="806"/>
                </a:lnTo>
                <a:lnTo>
                  <a:pt x="116" y="796"/>
                </a:lnTo>
                <a:lnTo>
                  <a:pt x="98" y="780"/>
                </a:lnTo>
                <a:lnTo>
                  <a:pt x="84" y="760"/>
                </a:lnTo>
                <a:lnTo>
                  <a:pt x="74" y="737"/>
                </a:lnTo>
                <a:lnTo>
                  <a:pt x="73" y="737"/>
                </a:lnTo>
                <a:lnTo>
                  <a:pt x="49" y="733"/>
                </a:lnTo>
                <a:lnTo>
                  <a:pt x="30" y="722"/>
                </a:lnTo>
                <a:lnTo>
                  <a:pt x="14" y="707"/>
                </a:lnTo>
                <a:lnTo>
                  <a:pt x="4" y="686"/>
                </a:lnTo>
                <a:lnTo>
                  <a:pt x="0" y="662"/>
                </a:lnTo>
                <a:lnTo>
                  <a:pt x="0" y="589"/>
                </a:lnTo>
                <a:lnTo>
                  <a:pt x="4" y="565"/>
                </a:lnTo>
                <a:lnTo>
                  <a:pt x="14" y="546"/>
                </a:lnTo>
                <a:lnTo>
                  <a:pt x="30" y="530"/>
                </a:lnTo>
                <a:lnTo>
                  <a:pt x="49" y="519"/>
                </a:lnTo>
                <a:lnTo>
                  <a:pt x="73" y="515"/>
                </a:lnTo>
                <a:lnTo>
                  <a:pt x="73" y="221"/>
                </a:lnTo>
                <a:lnTo>
                  <a:pt x="77" y="182"/>
                </a:lnTo>
                <a:lnTo>
                  <a:pt x="87" y="144"/>
                </a:lnTo>
                <a:lnTo>
                  <a:pt x="103" y="110"/>
                </a:lnTo>
                <a:lnTo>
                  <a:pt x="125" y="78"/>
                </a:lnTo>
                <a:lnTo>
                  <a:pt x="152" y="52"/>
                </a:lnTo>
                <a:lnTo>
                  <a:pt x="183" y="30"/>
                </a:lnTo>
                <a:lnTo>
                  <a:pt x="217" y="14"/>
                </a:lnTo>
                <a:lnTo>
                  <a:pt x="255" y="4"/>
                </a:lnTo>
                <a:lnTo>
                  <a:pt x="29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7" name="Freeform 7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436250" y="8507479"/>
            <a:ext cx="444098" cy="444098"/>
          </a:xfrm>
          <a:custGeom>
            <a:avLst/>
            <a:gdLst>
              <a:gd name="T0" fmla="*/ 609 w 805"/>
              <a:gd name="T1" fmla="*/ 758 h 805"/>
              <a:gd name="T2" fmla="*/ 657 w 805"/>
              <a:gd name="T3" fmla="*/ 766 h 805"/>
              <a:gd name="T4" fmla="*/ 691 w 805"/>
              <a:gd name="T5" fmla="*/ 732 h 805"/>
              <a:gd name="T6" fmla="*/ 120 w 805"/>
              <a:gd name="T7" fmla="*/ 746 h 805"/>
              <a:gd name="T8" fmla="*/ 165 w 805"/>
              <a:gd name="T9" fmla="*/ 769 h 805"/>
              <a:gd name="T10" fmla="*/ 208 w 805"/>
              <a:gd name="T11" fmla="*/ 746 h 805"/>
              <a:gd name="T12" fmla="*/ 585 w 805"/>
              <a:gd name="T13" fmla="*/ 640 h 805"/>
              <a:gd name="T14" fmla="*/ 695 w 805"/>
              <a:gd name="T15" fmla="*/ 640 h 805"/>
              <a:gd name="T16" fmla="*/ 110 w 805"/>
              <a:gd name="T17" fmla="*/ 695 h 805"/>
              <a:gd name="T18" fmla="*/ 110 w 805"/>
              <a:gd name="T19" fmla="*/ 640 h 805"/>
              <a:gd name="T20" fmla="*/ 695 w 805"/>
              <a:gd name="T21" fmla="*/ 604 h 805"/>
              <a:gd name="T22" fmla="*/ 110 w 805"/>
              <a:gd name="T23" fmla="*/ 549 h 805"/>
              <a:gd name="T24" fmla="*/ 220 w 805"/>
              <a:gd name="T25" fmla="*/ 549 h 805"/>
              <a:gd name="T26" fmla="*/ 623 w 805"/>
              <a:gd name="T27" fmla="*/ 478 h 805"/>
              <a:gd name="T28" fmla="*/ 588 w 805"/>
              <a:gd name="T29" fmla="*/ 512 h 805"/>
              <a:gd name="T30" fmla="*/ 672 w 805"/>
              <a:gd name="T31" fmla="*/ 486 h 805"/>
              <a:gd name="T32" fmla="*/ 165 w 805"/>
              <a:gd name="T33" fmla="*/ 476 h 805"/>
              <a:gd name="T34" fmla="*/ 120 w 805"/>
              <a:gd name="T35" fmla="*/ 498 h 805"/>
              <a:gd name="T36" fmla="*/ 208 w 805"/>
              <a:gd name="T37" fmla="*/ 498 h 805"/>
              <a:gd name="T38" fmla="*/ 165 w 805"/>
              <a:gd name="T39" fmla="*/ 476 h 805"/>
              <a:gd name="T40" fmla="*/ 498 w 805"/>
              <a:gd name="T41" fmla="*/ 15 h 805"/>
              <a:gd name="T42" fmla="*/ 618 w 805"/>
              <a:gd name="T43" fmla="*/ 81 h 805"/>
              <a:gd name="T44" fmla="*/ 701 w 805"/>
              <a:gd name="T45" fmla="*/ 190 h 805"/>
              <a:gd name="T46" fmla="*/ 732 w 805"/>
              <a:gd name="T47" fmla="*/ 329 h 805"/>
              <a:gd name="T48" fmla="*/ 775 w 805"/>
              <a:gd name="T49" fmla="*/ 527 h 805"/>
              <a:gd name="T50" fmla="*/ 805 w 805"/>
              <a:gd name="T51" fmla="*/ 585 h 805"/>
              <a:gd name="T52" fmla="*/ 791 w 805"/>
              <a:gd name="T53" fmla="*/ 702 h 805"/>
              <a:gd name="T54" fmla="*/ 732 w 805"/>
              <a:gd name="T55" fmla="*/ 732 h 805"/>
              <a:gd name="T56" fmla="*/ 707 w 805"/>
              <a:gd name="T57" fmla="*/ 775 h 805"/>
              <a:gd name="T58" fmla="*/ 640 w 805"/>
              <a:gd name="T59" fmla="*/ 805 h 805"/>
              <a:gd name="T60" fmla="*/ 575 w 805"/>
              <a:gd name="T61" fmla="*/ 778 h 805"/>
              <a:gd name="T62" fmla="*/ 549 w 805"/>
              <a:gd name="T63" fmla="*/ 714 h 805"/>
              <a:gd name="T64" fmla="*/ 562 w 805"/>
              <a:gd name="T65" fmla="*/ 485 h 805"/>
              <a:gd name="T66" fmla="*/ 615 w 805"/>
              <a:gd name="T67" fmla="*/ 443 h 805"/>
              <a:gd name="T68" fmla="*/ 678 w 805"/>
              <a:gd name="T69" fmla="*/ 448 h 805"/>
              <a:gd name="T70" fmla="*/ 691 w 805"/>
              <a:gd name="T71" fmla="*/ 282 h 805"/>
              <a:gd name="T72" fmla="*/ 639 w 805"/>
              <a:gd name="T73" fmla="*/ 156 h 805"/>
              <a:gd name="T74" fmla="*/ 537 w 805"/>
              <a:gd name="T75" fmla="*/ 70 h 805"/>
              <a:gd name="T76" fmla="*/ 402 w 805"/>
              <a:gd name="T77" fmla="*/ 37 h 805"/>
              <a:gd name="T78" fmla="*/ 267 w 805"/>
              <a:gd name="T79" fmla="*/ 70 h 805"/>
              <a:gd name="T80" fmla="*/ 166 w 805"/>
              <a:gd name="T81" fmla="*/ 156 h 805"/>
              <a:gd name="T82" fmla="*/ 114 w 805"/>
              <a:gd name="T83" fmla="*/ 282 h 805"/>
              <a:gd name="T84" fmla="*/ 126 w 805"/>
              <a:gd name="T85" fmla="*/ 448 h 805"/>
              <a:gd name="T86" fmla="*/ 189 w 805"/>
              <a:gd name="T87" fmla="*/ 443 h 805"/>
              <a:gd name="T88" fmla="*/ 244 w 805"/>
              <a:gd name="T89" fmla="*/ 485 h 805"/>
              <a:gd name="T90" fmla="*/ 255 w 805"/>
              <a:gd name="T91" fmla="*/ 714 h 805"/>
              <a:gd name="T92" fmla="*/ 229 w 805"/>
              <a:gd name="T93" fmla="*/ 778 h 805"/>
              <a:gd name="T94" fmla="*/ 165 w 805"/>
              <a:gd name="T95" fmla="*/ 805 h 805"/>
              <a:gd name="T96" fmla="*/ 97 w 805"/>
              <a:gd name="T97" fmla="*/ 775 h 805"/>
              <a:gd name="T98" fmla="*/ 73 w 805"/>
              <a:gd name="T99" fmla="*/ 732 h 805"/>
              <a:gd name="T100" fmla="*/ 14 w 805"/>
              <a:gd name="T101" fmla="*/ 702 h 805"/>
              <a:gd name="T102" fmla="*/ 0 w 805"/>
              <a:gd name="T103" fmla="*/ 585 h 805"/>
              <a:gd name="T104" fmla="*/ 30 w 805"/>
              <a:gd name="T105" fmla="*/ 527 h 805"/>
              <a:gd name="T106" fmla="*/ 73 w 805"/>
              <a:gd name="T107" fmla="*/ 329 h 805"/>
              <a:gd name="T108" fmla="*/ 103 w 805"/>
              <a:gd name="T109" fmla="*/ 190 h 805"/>
              <a:gd name="T110" fmla="*/ 186 w 805"/>
              <a:gd name="T111" fmla="*/ 81 h 805"/>
              <a:gd name="T112" fmla="*/ 308 w 805"/>
              <a:gd name="T113" fmla="*/ 15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05" h="805">
                <a:moveTo>
                  <a:pt x="588" y="732"/>
                </a:moveTo>
                <a:lnTo>
                  <a:pt x="597" y="746"/>
                </a:lnTo>
                <a:lnTo>
                  <a:pt x="609" y="758"/>
                </a:lnTo>
                <a:lnTo>
                  <a:pt x="623" y="766"/>
                </a:lnTo>
                <a:lnTo>
                  <a:pt x="640" y="769"/>
                </a:lnTo>
                <a:lnTo>
                  <a:pt x="657" y="766"/>
                </a:lnTo>
                <a:lnTo>
                  <a:pt x="672" y="758"/>
                </a:lnTo>
                <a:lnTo>
                  <a:pt x="684" y="746"/>
                </a:lnTo>
                <a:lnTo>
                  <a:pt x="691" y="732"/>
                </a:lnTo>
                <a:lnTo>
                  <a:pt x="588" y="732"/>
                </a:lnTo>
                <a:close/>
                <a:moveTo>
                  <a:pt x="113" y="732"/>
                </a:moveTo>
                <a:lnTo>
                  <a:pt x="120" y="746"/>
                </a:lnTo>
                <a:lnTo>
                  <a:pt x="132" y="758"/>
                </a:lnTo>
                <a:lnTo>
                  <a:pt x="148" y="766"/>
                </a:lnTo>
                <a:lnTo>
                  <a:pt x="165" y="769"/>
                </a:lnTo>
                <a:lnTo>
                  <a:pt x="182" y="766"/>
                </a:lnTo>
                <a:lnTo>
                  <a:pt x="196" y="758"/>
                </a:lnTo>
                <a:lnTo>
                  <a:pt x="208" y="746"/>
                </a:lnTo>
                <a:lnTo>
                  <a:pt x="216" y="732"/>
                </a:lnTo>
                <a:lnTo>
                  <a:pt x="113" y="732"/>
                </a:lnTo>
                <a:close/>
                <a:moveTo>
                  <a:pt x="585" y="640"/>
                </a:moveTo>
                <a:lnTo>
                  <a:pt x="585" y="695"/>
                </a:lnTo>
                <a:lnTo>
                  <a:pt x="695" y="695"/>
                </a:lnTo>
                <a:lnTo>
                  <a:pt x="695" y="640"/>
                </a:lnTo>
                <a:lnTo>
                  <a:pt x="585" y="640"/>
                </a:lnTo>
                <a:close/>
                <a:moveTo>
                  <a:pt x="110" y="640"/>
                </a:moveTo>
                <a:lnTo>
                  <a:pt x="110" y="695"/>
                </a:lnTo>
                <a:lnTo>
                  <a:pt x="220" y="695"/>
                </a:lnTo>
                <a:lnTo>
                  <a:pt x="220" y="640"/>
                </a:lnTo>
                <a:lnTo>
                  <a:pt x="110" y="640"/>
                </a:lnTo>
                <a:close/>
                <a:moveTo>
                  <a:pt x="585" y="549"/>
                </a:moveTo>
                <a:lnTo>
                  <a:pt x="585" y="604"/>
                </a:lnTo>
                <a:lnTo>
                  <a:pt x="695" y="604"/>
                </a:lnTo>
                <a:lnTo>
                  <a:pt x="695" y="549"/>
                </a:lnTo>
                <a:lnTo>
                  <a:pt x="585" y="549"/>
                </a:lnTo>
                <a:close/>
                <a:moveTo>
                  <a:pt x="110" y="549"/>
                </a:moveTo>
                <a:lnTo>
                  <a:pt x="110" y="604"/>
                </a:lnTo>
                <a:lnTo>
                  <a:pt x="220" y="604"/>
                </a:lnTo>
                <a:lnTo>
                  <a:pt x="220" y="549"/>
                </a:lnTo>
                <a:lnTo>
                  <a:pt x="110" y="549"/>
                </a:lnTo>
                <a:close/>
                <a:moveTo>
                  <a:pt x="640" y="476"/>
                </a:moveTo>
                <a:lnTo>
                  <a:pt x="623" y="478"/>
                </a:lnTo>
                <a:lnTo>
                  <a:pt x="609" y="486"/>
                </a:lnTo>
                <a:lnTo>
                  <a:pt x="597" y="498"/>
                </a:lnTo>
                <a:lnTo>
                  <a:pt x="588" y="512"/>
                </a:lnTo>
                <a:lnTo>
                  <a:pt x="691" y="512"/>
                </a:lnTo>
                <a:lnTo>
                  <a:pt x="684" y="498"/>
                </a:lnTo>
                <a:lnTo>
                  <a:pt x="672" y="486"/>
                </a:lnTo>
                <a:lnTo>
                  <a:pt x="657" y="478"/>
                </a:lnTo>
                <a:lnTo>
                  <a:pt x="640" y="476"/>
                </a:lnTo>
                <a:close/>
                <a:moveTo>
                  <a:pt x="165" y="476"/>
                </a:moveTo>
                <a:lnTo>
                  <a:pt x="148" y="478"/>
                </a:lnTo>
                <a:lnTo>
                  <a:pt x="132" y="486"/>
                </a:lnTo>
                <a:lnTo>
                  <a:pt x="120" y="498"/>
                </a:lnTo>
                <a:lnTo>
                  <a:pt x="113" y="512"/>
                </a:lnTo>
                <a:lnTo>
                  <a:pt x="216" y="512"/>
                </a:lnTo>
                <a:lnTo>
                  <a:pt x="208" y="498"/>
                </a:lnTo>
                <a:lnTo>
                  <a:pt x="196" y="486"/>
                </a:lnTo>
                <a:lnTo>
                  <a:pt x="182" y="478"/>
                </a:lnTo>
                <a:lnTo>
                  <a:pt x="165" y="476"/>
                </a:lnTo>
                <a:close/>
                <a:moveTo>
                  <a:pt x="402" y="0"/>
                </a:moveTo>
                <a:lnTo>
                  <a:pt x="450" y="4"/>
                </a:lnTo>
                <a:lnTo>
                  <a:pt x="498" y="15"/>
                </a:lnTo>
                <a:lnTo>
                  <a:pt x="541" y="30"/>
                </a:lnTo>
                <a:lnTo>
                  <a:pt x="581" y="53"/>
                </a:lnTo>
                <a:lnTo>
                  <a:pt x="618" y="81"/>
                </a:lnTo>
                <a:lnTo>
                  <a:pt x="651" y="113"/>
                </a:lnTo>
                <a:lnTo>
                  <a:pt x="678" y="150"/>
                </a:lnTo>
                <a:lnTo>
                  <a:pt x="701" y="190"/>
                </a:lnTo>
                <a:lnTo>
                  <a:pt x="718" y="235"/>
                </a:lnTo>
                <a:lnTo>
                  <a:pt x="728" y="280"/>
                </a:lnTo>
                <a:lnTo>
                  <a:pt x="732" y="329"/>
                </a:lnTo>
                <a:lnTo>
                  <a:pt x="732" y="512"/>
                </a:lnTo>
                <a:lnTo>
                  <a:pt x="754" y="516"/>
                </a:lnTo>
                <a:lnTo>
                  <a:pt x="775" y="527"/>
                </a:lnTo>
                <a:lnTo>
                  <a:pt x="791" y="542"/>
                </a:lnTo>
                <a:lnTo>
                  <a:pt x="801" y="562"/>
                </a:lnTo>
                <a:lnTo>
                  <a:pt x="805" y="585"/>
                </a:lnTo>
                <a:lnTo>
                  <a:pt x="805" y="659"/>
                </a:lnTo>
                <a:lnTo>
                  <a:pt x="801" y="682"/>
                </a:lnTo>
                <a:lnTo>
                  <a:pt x="791" y="702"/>
                </a:lnTo>
                <a:lnTo>
                  <a:pt x="775" y="718"/>
                </a:lnTo>
                <a:lnTo>
                  <a:pt x="754" y="728"/>
                </a:lnTo>
                <a:lnTo>
                  <a:pt x="732" y="732"/>
                </a:lnTo>
                <a:lnTo>
                  <a:pt x="729" y="732"/>
                </a:lnTo>
                <a:lnTo>
                  <a:pt x="722" y="756"/>
                </a:lnTo>
                <a:lnTo>
                  <a:pt x="707" y="775"/>
                </a:lnTo>
                <a:lnTo>
                  <a:pt x="689" y="791"/>
                </a:lnTo>
                <a:lnTo>
                  <a:pt x="665" y="801"/>
                </a:lnTo>
                <a:lnTo>
                  <a:pt x="640" y="805"/>
                </a:lnTo>
                <a:lnTo>
                  <a:pt x="615" y="801"/>
                </a:lnTo>
                <a:lnTo>
                  <a:pt x="595" y="792"/>
                </a:lnTo>
                <a:lnTo>
                  <a:pt x="575" y="778"/>
                </a:lnTo>
                <a:lnTo>
                  <a:pt x="562" y="760"/>
                </a:lnTo>
                <a:lnTo>
                  <a:pt x="551" y="737"/>
                </a:lnTo>
                <a:lnTo>
                  <a:pt x="549" y="714"/>
                </a:lnTo>
                <a:lnTo>
                  <a:pt x="549" y="530"/>
                </a:lnTo>
                <a:lnTo>
                  <a:pt x="551" y="507"/>
                </a:lnTo>
                <a:lnTo>
                  <a:pt x="562" y="485"/>
                </a:lnTo>
                <a:lnTo>
                  <a:pt x="575" y="466"/>
                </a:lnTo>
                <a:lnTo>
                  <a:pt x="595" y="452"/>
                </a:lnTo>
                <a:lnTo>
                  <a:pt x="615" y="443"/>
                </a:lnTo>
                <a:lnTo>
                  <a:pt x="640" y="439"/>
                </a:lnTo>
                <a:lnTo>
                  <a:pt x="660" y="441"/>
                </a:lnTo>
                <a:lnTo>
                  <a:pt x="678" y="448"/>
                </a:lnTo>
                <a:lnTo>
                  <a:pt x="695" y="457"/>
                </a:lnTo>
                <a:lnTo>
                  <a:pt x="695" y="329"/>
                </a:lnTo>
                <a:lnTo>
                  <a:pt x="691" y="282"/>
                </a:lnTo>
                <a:lnTo>
                  <a:pt x="680" y="237"/>
                </a:lnTo>
                <a:lnTo>
                  <a:pt x="663" y="195"/>
                </a:lnTo>
                <a:lnTo>
                  <a:pt x="639" y="156"/>
                </a:lnTo>
                <a:lnTo>
                  <a:pt x="609" y="122"/>
                </a:lnTo>
                <a:lnTo>
                  <a:pt x="575" y="93"/>
                </a:lnTo>
                <a:lnTo>
                  <a:pt x="537" y="70"/>
                </a:lnTo>
                <a:lnTo>
                  <a:pt x="495" y="51"/>
                </a:lnTo>
                <a:lnTo>
                  <a:pt x="449" y="41"/>
                </a:lnTo>
                <a:lnTo>
                  <a:pt x="402" y="37"/>
                </a:lnTo>
                <a:lnTo>
                  <a:pt x="355" y="41"/>
                </a:lnTo>
                <a:lnTo>
                  <a:pt x="310" y="51"/>
                </a:lnTo>
                <a:lnTo>
                  <a:pt x="267" y="70"/>
                </a:lnTo>
                <a:lnTo>
                  <a:pt x="229" y="93"/>
                </a:lnTo>
                <a:lnTo>
                  <a:pt x="195" y="122"/>
                </a:lnTo>
                <a:lnTo>
                  <a:pt x="166" y="156"/>
                </a:lnTo>
                <a:lnTo>
                  <a:pt x="143" y="195"/>
                </a:lnTo>
                <a:lnTo>
                  <a:pt x="124" y="237"/>
                </a:lnTo>
                <a:lnTo>
                  <a:pt x="114" y="282"/>
                </a:lnTo>
                <a:lnTo>
                  <a:pt x="110" y="329"/>
                </a:lnTo>
                <a:lnTo>
                  <a:pt x="110" y="457"/>
                </a:lnTo>
                <a:lnTo>
                  <a:pt x="126" y="448"/>
                </a:lnTo>
                <a:lnTo>
                  <a:pt x="144" y="441"/>
                </a:lnTo>
                <a:lnTo>
                  <a:pt x="165" y="439"/>
                </a:lnTo>
                <a:lnTo>
                  <a:pt x="189" y="443"/>
                </a:lnTo>
                <a:lnTo>
                  <a:pt x="211" y="452"/>
                </a:lnTo>
                <a:lnTo>
                  <a:pt x="229" y="466"/>
                </a:lnTo>
                <a:lnTo>
                  <a:pt x="244" y="485"/>
                </a:lnTo>
                <a:lnTo>
                  <a:pt x="253" y="507"/>
                </a:lnTo>
                <a:lnTo>
                  <a:pt x="255" y="530"/>
                </a:lnTo>
                <a:lnTo>
                  <a:pt x="255" y="714"/>
                </a:lnTo>
                <a:lnTo>
                  <a:pt x="253" y="737"/>
                </a:lnTo>
                <a:lnTo>
                  <a:pt x="244" y="760"/>
                </a:lnTo>
                <a:lnTo>
                  <a:pt x="229" y="778"/>
                </a:lnTo>
                <a:lnTo>
                  <a:pt x="211" y="792"/>
                </a:lnTo>
                <a:lnTo>
                  <a:pt x="189" y="801"/>
                </a:lnTo>
                <a:lnTo>
                  <a:pt x="165" y="805"/>
                </a:lnTo>
                <a:lnTo>
                  <a:pt x="139" y="801"/>
                </a:lnTo>
                <a:lnTo>
                  <a:pt x="117" y="791"/>
                </a:lnTo>
                <a:lnTo>
                  <a:pt x="97" y="775"/>
                </a:lnTo>
                <a:lnTo>
                  <a:pt x="84" y="756"/>
                </a:lnTo>
                <a:lnTo>
                  <a:pt x="75" y="732"/>
                </a:lnTo>
                <a:lnTo>
                  <a:pt x="73" y="732"/>
                </a:lnTo>
                <a:lnTo>
                  <a:pt x="50" y="728"/>
                </a:lnTo>
                <a:lnTo>
                  <a:pt x="30" y="718"/>
                </a:lnTo>
                <a:lnTo>
                  <a:pt x="14" y="702"/>
                </a:lnTo>
                <a:lnTo>
                  <a:pt x="4" y="682"/>
                </a:lnTo>
                <a:lnTo>
                  <a:pt x="0" y="659"/>
                </a:lnTo>
                <a:lnTo>
                  <a:pt x="0" y="585"/>
                </a:lnTo>
                <a:lnTo>
                  <a:pt x="4" y="562"/>
                </a:lnTo>
                <a:lnTo>
                  <a:pt x="14" y="542"/>
                </a:lnTo>
                <a:lnTo>
                  <a:pt x="30" y="527"/>
                </a:lnTo>
                <a:lnTo>
                  <a:pt x="50" y="516"/>
                </a:lnTo>
                <a:lnTo>
                  <a:pt x="73" y="512"/>
                </a:lnTo>
                <a:lnTo>
                  <a:pt x="73" y="329"/>
                </a:lnTo>
                <a:lnTo>
                  <a:pt x="76" y="280"/>
                </a:lnTo>
                <a:lnTo>
                  <a:pt x="86" y="235"/>
                </a:lnTo>
                <a:lnTo>
                  <a:pt x="103" y="190"/>
                </a:lnTo>
                <a:lnTo>
                  <a:pt x="126" y="150"/>
                </a:lnTo>
                <a:lnTo>
                  <a:pt x="153" y="113"/>
                </a:lnTo>
                <a:lnTo>
                  <a:pt x="186" y="81"/>
                </a:lnTo>
                <a:lnTo>
                  <a:pt x="223" y="53"/>
                </a:lnTo>
                <a:lnTo>
                  <a:pt x="263" y="30"/>
                </a:lnTo>
                <a:lnTo>
                  <a:pt x="308" y="15"/>
                </a:lnTo>
                <a:lnTo>
                  <a:pt x="354" y="4"/>
                </a:lnTo>
                <a:lnTo>
                  <a:pt x="40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8" name="Freeform 7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299007" y="8507479"/>
            <a:ext cx="444098" cy="444098"/>
          </a:xfrm>
          <a:custGeom>
            <a:avLst/>
            <a:gdLst>
              <a:gd name="T0" fmla="*/ 216 w 805"/>
              <a:gd name="T1" fmla="*/ 769 h 805"/>
              <a:gd name="T2" fmla="*/ 317 w 805"/>
              <a:gd name="T3" fmla="*/ 732 h 805"/>
              <a:gd name="T4" fmla="*/ 155 w 805"/>
              <a:gd name="T5" fmla="*/ 489 h 805"/>
              <a:gd name="T6" fmla="*/ 308 w 805"/>
              <a:gd name="T7" fmla="*/ 695 h 805"/>
              <a:gd name="T8" fmla="*/ 155 w 805"/>
              <a:gd name="T9" fmla="*/ 489 h 805"/>
              <a:gd name="T10" fmla="*/ 732 w 805"/>
              <a:gd name="T11" fmla="*/ 421 h 805"/>
              <a:gd name="T12" fmla="*/ 758 w 805"/>
              <a:gd name="T13" fmla="*/ 410 h 805"/>
              <a:gd name="T14" fmla="*/ 769 w 805"/>
              <a:gd name="T15" fmla="*/ 384 h 805"/>
              <a:gd name="T16" fmla="*/ 766 w 805"/>
              <a:gd name="T17" fmla="*/ 297 h 805"/>
              <a:gd name="T18" fmla="*/ 746 w 805"/>
              <a:gd name="T19" fmla="*/ 278 h 805"/>
              <a:gd name="T20" fmla="*/ 37 w 805"/>
              <a:gd name="T21" fmla="*/ 257 h 805"/>
              <a:gd name="T22" fmla="*/ 73 w 805"/>
              <a:gd name="T23" fmla="*/ 439 h 805"/>
              <a:gd name="T24" fmla="*/ 37 w 805"/>
              <a:gd name="T25" fmla="*/ 257 h 805"/>
              <a:gd name="T26" fmla="*/ 110 w 805"/>
              <a:gd name="T27" fmla="*/ 258 h 805"/>
              <a:gd name="T28" fmla="*/ 622 w 805"/>
              <a:gd name="T29" fmla="*/ 588 h 805"/>
              <a:gd name="T30" fmla="*/ 677 w 805"/>
              <a:gd name="T31" fmla="*/ 37 h 805"/>
              <a:gd name="T32" fmla="*/ 667 w 805"/>
              <a:gd name="T33" fmla="*/ 41 h 805"/>
              <a:gd name="T34" fmla="*/ 660 w 805"/>
              <a:gd name="T35" fmla="*/ 49 h 805"/>
              <a:gd name="T36" fmla="*/ 659 w 805"/>
              <a:gd name="T37" fmla="*/ 640 h 805"/>
              <a:gd name="T38" fmla="*/ 663 w 805"/>
              <a:gd name="T39" fmla="*/ 651 h 805"/>
              <a:gd name="T40" fmla="*/ 672 w 805"/>
              <a:gd name="T41" fmla="*/ 657 h 805"/>
              <a:gd name="T42" fmla="*/ 684 w 805"/>
              <a:gd name="T43" fmla="*/ 657 h 805"/>
              <a:gd name="T44" fmla="*/ 693 w 805"/>
              <a:gd name="T45" fmla="*/ 651 h 805"/>
              <a:gd name="T46" fmla="*/ 695 w 805"/>
              <a:gd name="T47" fmla="*/ 640 h 805"/>
              <a:gd name="T48" fmla="*/ 695 w 805"/>
              <a:gd name="T49" fmla="*/ 49 h 805"/>
              <a:gd name="T50" fmla="*/ 689 w 805"/>
              <a:gd name="T51" fmla="*/ 41 h 805"/>
              <a:gd name="T52" fmla="*/ 677 w 805"/>
              <a:gd name="T53" fmla="*/ 37 h 805"/>
              <a:gd name="T54" fmla="*/ 695 w 805"/>
              <a:gd name="T55" fmla="*/ 3 h 805"/>
              <a:gd name="T56" fmla="*/ 722 w 805"/>
              <a:gd name="T57" fmla="*/ 23 h 805"/>
              <a:gd name="T58" fmla="*/ 732 w 805"/>
              <a:gd name="T59" fmla="*/ 55 h 805"/>
              <a:gd name="T60" fmla="*/ 756 w 805"/>
              <a:gd name="T61" fmla="*/ 241 h 805"/>
              <a:gd name="T62" fmla="*/ 791 w 805"/>
              <a:gd name="T63" fmla="*/ 267 h 805"/>
              <a:gd name="T64" fmla="*/ 805 w 805"/>
              <a:gd name="T65" fmla="*/ 311 h 805"/>
              <a:gd name="T66" fmla="*/ 801 w 805"/>
              <a:gd name="T67" fmla="*/ 407 h 805"/>
              <a:gd name="T68" fmla="*/ 775 w 805"/>
              <a:gd name="T69" fmla="*/ 443 h 805"/>
              <a:gd name="T70" fmla="*/ 732 w 805"/>
              <a:gd name="T71" fmla="*/ 457 h 805"/>
              <a:gd name="T72" fmla="*/ 729 w 805"/>
              <a:gd name="T73" fmla="*/ 657 h 805"/>
              <a:gd name="T74" fmla="*/ 710 w 805"/>
              <a:gd name="T75" fmla="*/ 685 h 805"/>
              <a:gd name="T76" fmla="*/ 677 w 805"/>
              <a:gd name="T77" fmla="*/ 695 h 805"/>
              <a:gd name="T78" fmla="*/ 646 w 805"/>
              <a:gd name="T79" fmla="*/ 685 h 805"/>
              <a:gd name="T80" fmla="*/ 626 w 805"/>
              <a:gd name="T81" fmla="*/ 657 h 805"/>
              <a:gd name="T82" fmla="*/ 622 w 805"/>
              <a:gd name="T83" fmla="*/ 626 h 805"/>
              <a:gd name="T84" fmla="*/ 367 w 805"/>
              <a:gd name="T85" fmla="*/ 783 h 805"/>
              <a:gd name="T86" fmla="*/ 367 w 805"/>
              <a:gd name="T87" fmla="*/ 784 h 805"/>
              <a:gd name="T88" fmla="*/ 365 w 805"/>
              <a:gd name="T89" fmla="*/ 792 h 805"/>
              <a:gd name="T90" fmla="*/ 359 w 805"/>
              <a:gd name="T91" fmla="*/ 801 h 805"/>
              <a:gd name="T92" fmla="*/ 348 w 805"/>
              <a:gd name="T93" fmla="*/ 805 h 805"/>
              <a:gd name="T94" fmla="*/ 196 w 805"/>
              <a:gd name="T95" fmla="*/ 804 h 805"/>
              <a:gd name="T96" fmla="*/ 189 w 805"/>
              <a:gd name="T97" fmla="*/ 799 h 805"/>
              <a:gd name="T98" fmla="*/ 185 w 805"/>
              <a:gd name="T99" fmla="*/ 791 h 805"/>
              <a:gd name="T100" fmla="*/ 114 w 805"/>
              <a:gd name="T101" fmla="*/ 477 h 805"/>
              <a:gd name="T102" fmla="*/ 86 w 805"/>
              <a:gd name="T103" fmla="*/ 473 h 805"/>
              <a:gd name="T104" fmla="*/ 73 w 805"/>
              <a:gd name="T105" fmla="*/ 476 h 805"/>
              <a:gd name="T106" fmla="*/ 22 w 805"/>
              <a:gd name="T107" fmla="*/ 473 h 805"/>
              <a:gd name="T108" fmla="*/ 4 w 805"/>
              <a:gd name="T109" fmla="*/ 453 h 805"/>
              <a:gd name="T110" fmla="*/ 0 w 805"/>
              <a:gd name="T111" fmla="*/ 257 h 805"/>
              <a:gd name="T112" fmla="*/ 12 w 805"/>
              <a:gd name="T113" fmla="*/ 231 h 805"/>
              <a:gd name="T114" fmla="*/ 37 w 805"/>
              <a:gd name="T115" fmla="*/ 220 h 805"/>
              <a:gd name="T116" fmla="*/ 80 w 805"/>
              <a:gd name="T117" fmla="*/ 220 h 805"/>
              <a:gd name="T118" fmla="*/ 92 w 805"/>
              <a:gd name="T119" fmla="*/ 225 h 805"/>
              <a:gd name="T120" fmla="*/ 622 w 805"/>
              <a:gd name="T121" fmla="*/ 55 h 805"/>
              <a:gd name="T122" fmla="*/ 634 w 805"/>
              <a:gd name="T123" fmla="*/ 23 h 805"/>
              <a:gd name="T124" fmla="*/ 660 w 805"/>
              <a:gd name="T125" fmla="*/ 3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05" h="805">
                <a:moveTo>
                  <a:pt x="208" y="732"/>
                </a:moveTo>
                <a:lnTo>
                  <a:pt x="216" y="769"/>
                </a:lnTo>
                <a:lnTo>
                  <a:pt x="325" y="769"/>
                </a:lnTo>
                <a:lnTo>
                  <a:pt x="317" y="732"/>
                </a:lnTo>
                <a:lnTo>
                  <a:pt x="208" y="732"/>
                </a:lnTo>
                <a:close/>
                <a:moveTo>
                  <a:pt x="155" y="489"/>
                </a:moveTo>
                <a:lnTo>
                  <a:pt x="200" y="695"/>
                </a:lnTo>
                <a:lnTo>
                  <a:pt x="308" y="695"/>
                </a:lnTo>
                <a:lnTo>
                  <a:pt x="267" y="523"/>
                </a:lnTo>
                <a:lnTo>
                  <a:pt x="155" y="489"/>
                </a:lnTo>
                <a:close/>
                <a:moveTo>
                  <a:pt x="732" y="275"/>
                </a:moveTo>
                <a:lnTo>
                  <a:pt x="732" y="421"/>
                </a:lnTo>
                <a:lnTo>
                  <a:pt x="746" y="418"/>
                </a:lnTo>
                <a:lnTo>
                  <a:pt x="758" y="410"/>
                </a:lnTo>
                <a:lnTo>
                  <a:pt x="766" y="398"/>
                </a:lnTo>
                <a:lnTo>
                  <a:pt x="769" y="384"/>
                </a:lnTo>
                <a:lnTo>
                  <a:pt x="769" y="311"/>
                </a:lnTo>
                <a:lnTo>
                  <a:pt x="766" y="297"/>
                </a:lnTo>
                <a:lnTo>
                  <a:pt x="758" y="286"/>
                </a:lnTo>
                <a:lnTo>
                  <a:pt x="746" y="278"/>
                </a:lnTo>
                <a:lnTo>
                  <a:pt x="732" y="275"/>
                </a:lnTo>
                <a:close/>
                <a:moveTo>
                  <a:pt x="37" y="257"/>
                </a:moveTo>
                <a:lnTo>
                  <a:pt x="37" y="439"/>
                </a:lnTo>
                <a:lnTo>
                  <a:pt x="73" y="439"/>
                </a:lnTo>
                <a:lnTo>
                  <a:pt x="73" y="257"/>
                </a:lnTo>
                <a:lnTo>
                  <a:pt x="37" y="257"/>
                </a:lnTo>
                <a:close/>
                <a:moveTo>
                  <a:pt x="622" y="108"/>
                </a:moveTo>
                <a:lnTo>
                  <a:pt x="110" y="258"/>
                </a:lnTo>
                <a:lnTo>
                  <a:pt x="110" y="438"/>
                </a:lnTo>
                <a:lnTo>
                  <a:pt x="622" y="588"/>
                </a:lnTo>
                <a:lnTo>
                  <a:pt x="622" y="108"/>
                </a:lnTo>
                <a:close/>
                <a:moveTo>
                  <a:pt x="677" y="37"/>
                </a:moveTo>
                <a:lnTo>
                  <a:pt x="672" y="38"/>
                </a:lnTo>
                <a:lnTo>
                  <a:pt x="667" y="41"/>
                </a:lnTo>
                <a:lnTo>
                  <a:pt x="663" y="45"/>
                </a:lnTo>
                <a:lnTo>
                  <a:pt x="660" y="49"/>
                </a:lnTo>
                <a:lnTo>
                  <a:pt x="659" y="55"/>
                </a:lnTo>
                <a:lnTo>
                  <a:pt x="659" y="640"/>
                </a:lnTo>
                <a:lnTo>
                  <a:pt x="660" y="646"/>
                </a:lnTo>
                <a:lnTo>
                  <a:pt x="663" y="651"/>
                </a:lnTo>
                <a:lnTo>
                  <a:pt x="667" y="655"/>
                </a:lnTo>
                <a:lnTo>
                  <a:pt x="672" y="657"/>
                </a:lnTo>
                <a:lnTo>
                  <a:pt x="677" y="659"/>
                </a:lnTo>
                <a:lnTo>
                  <a:pt x="684" y="657"/>
                </a:lnTo>
                <a:lnTo>
                  <a:pt x="689" y="655"/>
                </a:lnTo>
                <a:lnTo>
                  <a:pt x="693" y="651"/>
                </a:lnTo>
                <a:lnTo>
                  <a:pt x="695" y="646"/>
                </a:lnTo>
                <a:lnTo>
                  <a:pt x="695" y="640"/>
                </a:lnTo>
                <a:lnTo>
                  <a:pt x="695" y="55"/>
                </a:lnTo>
                <a:lnTo>
                  <a:pt x="695" y="49"/>
                </a:lnTo>
                <a:lnTo>
                  <a:pt x="693" y="45"/>
                </a:lnTo>
                <a:lnTo>
                  <a:pt x="689" y="41"/>
                </a:lnTo>
                <a:lnTo>
                  <a:pt x="684" y="38"/>
                </a:lnTo>
                <a:lnTo>
                  <a:pt x="677" y="37"/>
                </a:lnTo>
                <a:close/>
                <a:moveTo>
                  <a:pt x="677" y="0"/>
                </a:moveTo>
                <a:lnTo>
                  <a:pt x="695" y="3"/>
                </a:lnTo>
                <a:lnTo>
                  <a:pt x="710" y="11"/>
                </a:lnTo>
                <a:lnTo>
                  <a:pt x="722" y="23"/>
                </a:lnTo>
                <a:lnTo>
                  <a:pt x="729" y="38"/>
                </a:lnTo>
                <a:lnTo>
                  <a:pt x="732" y="55"/>
                </a:lnTo>
                <a:lnTo>
                  <a:pt x="732" y="239"/>
                </a:lnTo>
                <a:lnTo>
                  <a:pt x="756" y="241"/>
                </a:lnTo>
                <a:lnTo>
                  <a:pt x="775" y="252"/>
                </a:lnTo>
                <a:lnTo>
                  <a:pt x="791" y="267"/>
                </a:lnTo>
                <a:lnTo>
                  <a:pt x="801" y="288"/>
                </a:lnTo>
                <a:lnTo>
                  <a:pt x="805" y="311"/>
                </a:lnTo>
                <a:lnTo>
                  <a:pt x="805" y="384"/>
                </a:lnTo>
                <a:lnTo>
                  <a:pt x="801" y="407"/>
                </a:lnTo>
                <a:lnTo>
                  <a:pt x="791" y="427"/>
                </a:lnTo>
                <a:lnTo>
                  <a:pt x="775" y="443"/>
                </a:lnTo>
                <a:lnTo>
                  <a:pt x="756" y="453"/>
                </a:lnTo>
                <a:lnTo>
                  <a:pt x="732" y="457"/>
                </a:lnTo>
                <a:lnTo>
                  <a:pt x="732" y="640"/>
                </a:lnTo>
                <a:lnTo>
                  <a:pt x="729" y="657"/>
                </a:lnTo>
                <a:lnTo>
                  <a:pt x="722" y="673"/>
                </a:lnTo>
                <a:lnTo>
                  <a:pt x="710" y="685"/>
                </a:lnTo>
                <a:lnTo>
                  <a:pt x="695" y="693"/>
                </a:lnTo>
                <a:lnTo>
                  <a:pt x="677" y="695"/>
                </a:lnTo>
                <a:lnTo>
                  <a:pt x="660" y="693"/>
                </a:lnTo>
                <a:lnTo>
                  <a:pt x="646" y="685"/>
                </a:lnTo>
                <a:lnTo>
                  <a:pt x="634" y="673"/>
                </a:lnTo>
                <a:lnTo>
                  <a:pt x="626" y="657"/>
                </a:lnTo>
                <a:lnTo>
                  <a:pt x="622" y="640"/>
                </a:lnTo>
                <a:lnTo>
                  <a:pt x="622" y="626"/>
                </a:lnTo>
                <a:lnTo>
                  <a:pt x="308" y="534"/>
                </a:lnTo>
                <a:lnTo>
                  <a:pt x="367" y="783"/>
                </a:lnTo>
                <a:lnTo>
                  <a:pt x="365" y="783"/>
                </a:lnTo>
                <a:lnTo>
                  <a:pt x="367" y="784"/>
                </a:lnTo>
                <a:lnTo>
                  <a:pt x="367" y="787"/>
                </a:lnTo>
                <a:lnTo>
                  <a:pt x="365" y="792"/>
                </a:lnTo>
                <a:lnTo>
                  <a:pt x="363" y="798"/>
                </a:lnTo>
                <a:lnTo>
                  <a:pt x="359" y="801"/>
                </a:lnTo>
                <a:lnTo>
                  <a:pt x="354" y="804"/>
                </a:lnTo>
                <a:lnTo>
                  <a:pt x="348" y="805"/>
                </a:lnTo>
                <a:lnTo>
                  <a:pt x="202" y="805"/>
                </a:lnTo>
                <a:lnTo>
                  <a:pt x="196" y="804"/>
                </a:lnTo>
                <a:lnTo>
                  <a:pt x="193" y="803"/>
                </a:lnTo>
                <a:lnTo>
                  <a:pt x="189" y="799"/>
                </a:lnTo>
                <a:lnTo>
                  <a:pt x="186" y="795"/>
                </a:lnTo>
                <a:lnTo>
                  <a:pt x="185" y="791"/>
                </a:lnTo>
                <a:lnTo>
                  <a:pt x="183" y="791"/>
                </a:lnTo>
                <a:lnTo>
                  <a:pt x="114" y="477"/>
                </a:lnTo>
                <a:lnTo>
                  <a:pt x="92" y="470"/>
                </a:lnTo>
                <a:lnTo>
                  <a:pt x="86" y="473"/>
                </a:lnTo>
                <a:lnTo>
                  <a:pt x="80" y="476"/>
                </a:lnTo>
                <a:lnTo>
                  <a:pt x="73" y="476"/>
                </a:lnTo>
                <a:lnTo>
                  <a:pt x="37" y="476"/>
                </a:lnTo>
                <a:lnTo>
                  <a:pt x="22" y="473"/>
                </a:lnTo>
                <a:lnTo>
                  <a:pt x="12" y="465"/>
                </a:lnTo>
                <a:lnTo>
                  <a:pt x="4" y="453"/>
                </a:lnTo>
                <a:lnTo>
                  <a:pt x="0" y="439"/>
                </a:lnTo>
                <a:lnTo>
                  <a:pt x="0" y="257"/>
                </a:lnTo>
                <a:lnTo>
                  <a:pt x="4" y="242"/>
                </a:lnTo>
                <a:lnTo>
                  <a:pt x="12" y="231"/>
                </a:lnTo>
                <a:lnTo>
                  <a:pt x="22" y="223"/>
                </a:lnTo>
                <a:lnTo>
                  <a:pt x="37" y="220"/>
                </a:lnTo>
                <a:lnTo>
                  <a:pt x="73" y="220"/>
                </a:lnTo>
                <a:lnTo>
                  <a:pt x="80" y="220"/>
                </a:lnTo>
                <a:lnTo>
                  <a:pt x="86" y="222"/>
                </a:lnTo>
                <a:lnTo>
                  <a:pt x="92" y="225"/>
                </a:lnTo>
                <a:lnTo>
                  <a:pt x="622" y="68"/>
                </a:lnTo>
                <a:lnTo>
                  <a:pt x="622" y="55"/>
                </a:lnTo>
                <a:lnTo>
                  <a:pt x="626" y="38"/>
                </a:lnTo>
                <a:lnTo>
                  <a:pt x="634" y="23"/>
                </a:lnTo>
                <a:lnTo>
                  <a:pt x="646" y="11"/>
                </a:lnTo>
                <a:lnTo>
                  <a:pt x="660" y="3"/>
                </a:lnTo>
                <a:lnTo>
                  <a:pt x="67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9" name="Freeform 7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161763" y="8507479"/>
            <a:ext cx="444648" cy="444098"/>
          </a:xfrm>
          <a:custGeom>
            <a:avLst/>
            <a:gdLst>
              <a:gd name="T0" fmla="*/ 362 w 806"/>
              <a:gd name="T1" fmla="*/ 769 h 805"/>
              <a:gd name="T2" fmla="*/ 199 w 806"/>
              <a:gd name="T3" fmla="*/ 530 h 805"/>
              <a:gd name="T4" fmla="*/ 312 w 806"/>
              <a:gd name="T5" fmla="*/ 544 h 805"/>
              <a:gd name="T6" fmla="*/ 696 w 806"/>
              <a:gd name="T7" fmla="*/ 275 h 805"/>
              <a:gd name="T8" fmla="*/ 739 w 806"/>
              <a:gd name="T9" fmla="*/ 406 h 805"/>
              <a:gd name="T10" fmla="*/ 769 w 806"/>
              <a:gd name="T11" fmla="*/ 347 h 805"/>
              <a:gd name="T12" fmla="*/ 739 w 806"/>
              <a:gd name="T13" fmla="*/ 288 h 805"/>
              <a:gd name="T14" fmla="*/ 294 w 806"/>
              <a:gd name="T15" fmla="*/ 191 h 805"/>
              <a:gd name="T16" fmla="*/ 92 w 806"/>
              <a:gd name="T17" fmla="*/ 292 h 805"/>
              <a:gd name="T18" fmla="*/ 106 w 806"/>
              <a:gd name="T19" fmla="*/ 300 h 805"/>
              <a:gd name="T20" fmla="*/ 109 w 806"/>
              <a:gd name="T21" fmla="*/ 317 h 805"/>
              <a:gd name="T22" fmla="*/ 97 w 806"/>
              <a:gd name="T23" fmla="*/ 329 h 805"/>
              <a:gd name="T24" fmla="*/ 37 w 806"/>
              <a:gd name="T25" fmla="*/ 366 h 805"/>
              <a:gd name="T26" fmla="*/ 139 w 806"/>
              <a:gd name="T27" fmla="*/ 369 h 805"/>
              <a:gd name="T28" fmla="*/ 147 w 806"/>
              <a:gd name="T29" fmla="*/ 384 h 805"/>
              <a:gd name="T30" fmla="*/ 139 w 806"/>
              <a:gd name="T31" fmla="*/ 400 h 805"/>
              <a:gd name="T32" fmla="*/ 37 w 806"/>
              <a:gd name="T33" fmla="*/ 402 h 805"/>
              <a:gd name="T34" fmla="*/ 294 w 806"/>
              <a:gd name="T35" fmla="*/ 191 h 805"/>
              <a:gd name="T36" fmla="*/ 329 w 806"/>
              <a:gd name="T37" fmla="*/ 511 h 805"/>
              <a:gd name="T38" fmla="*/ 641 w 806"/>
              <a:gd name="T39" fmla="*/ 37 h 805"/>
              <a:gd name="T40" fmla="*/ 626 w 806"/>
              <a:gd name="T41" fmla="*/ 45 h 805"/>
              <a:gd name="T42" fmla="*/ 622 w 806"/>
              <a:gd name="T43" fmla="*/ 640 h 805"/>
              <a:gd name="T44" fmla="*/ 630 w 806"/>
              <a:gd name="T45" fmla="*/ 655 h 805"/>
              <a:gd name="T46" fmla="*/ 646 w 806"/>
              <a:gd name="T47" fmla="*/ 657 h 805"/>
              <a:gd name="T48" fmla="*/ 658 w 806"/>
              <a:gd name="T49" fmla="*/ 646 h 805"/>
              <a:gd name="T50" fmla="*/ 658 w 806"/>
              <a:gd name="T51" fmla="*/ 49 h 805"/>
              <a:gd name="T52" fmla="*/ 646 w 806"/>
              <a:gd name="T53" fmla="*/ 38 h 805"/>
              <a:gd name="T54" fmla="*/ 658 w 806"/>
              <a:gd name="T55" fmla="*/ 3 h 805"/>
              <a:gd name="T56" fmla="*/ 693 w 806"/>
              <a:gd name="T57" fmla="*/ 38 h 805"/>
              <a:gd name="T58" fmla="*/ 725 w 806"/>
              <a:gd name="T59" fmla="*/ 242 h 805"/>
              <a:gd name="T60" fmla="*/ 790 w 806"/>
              <a:gd name="T61" fmla="*/ 292 h 805"/>
              <a:gd name="T62" fmla="*/ 802 w 806"/>
              <a:gd name="T63" fmla="*/ 377 h 805"/>
              <a:gd name="T64" fmla="*/ 751 w 806"/>
              <a:gd name="T65" fmla="*/ 443 h 805"/>
              <a:gd name="T66" fmla="*/ 696 w 806"/>
              <a:gd name="T67" fmla="*/ 640 h 805"/>
              <a:gd name="T68" fmla="*/ 674 w 806"/>
              <a:gd name="T69" fmla="*/ 685 h 805"/>
              <a:gd name="T70" fmla="*/ 624 w 806"/>
              <a:gd name="T71" fmla="*/ 693 h 805"/>
              <a:gd name="T72" fmla="*/ 588 w 806"/>
              <a:gd name="T73" fmla="*/ 657 h 805"/>
              <a:gd name="T74" fmla="*/ 353 w 806"/>
              <a:gd name="T75" fmla="*/ 557 h 805"/>
              <a:gd name="T76" fmla="*/ 402 w 806"/>
              <a:gd name="T77" fmla="*/ 784 h 805"/>
              <a:gd name="T78" fmla="*/ 400 w 806"/>
              <a:gd name="T79" fmla="*/ 798 h 805"/>
              <a:gd name="T80" fmla="*/ 384 w 806"/>
              <a:gd name="T81" fmla="*/ 805 h 805"/>
              <a:gd name="T82" fmla="*/ 228 w 806"/>
              <a:gd name="T83" fmla="*/ 803 h 805"/>
              <a:gd name="T84" fmla="*/ 220 w 806"/>
              <a:gd name="T85" fmla="*/ 791 h 805"/>
              <a:gd name="T86" fmla="*/ 37 w 806"/>
              <a:gd name="T87" fmla="*/ 512 h 805"/>
              <a:gd name="T88" fmla="*/ 3 w 806"/>
              <a:gd name="T89" fmla="*/ 490 h 805"/>
              <a:gd name="T90" fmla="*/ 3 w 806"/>
              <a:gd name="T91" fmla="*/ 206 h 805"/>
              <a:gd name="T92" fmla="*/ 37 w 806"/>
              <a:gd name="T93" fmla="*/ 184 h 805"/>
              <a:gd name="T94" fmla="*/ 586 w 806"/>
              <a:gd name="T95" fmla="*/ 55 h 805"/>
              <a:gd name="T96" fmla="*/ 608 w 806"/>
              <a:gd name="T97" fmla="*/ 11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06" h="805">
                <a:moveTo>
                  <a:pt x="245" y="732"/>
                </a:moveTo>
                <a:lnTo>
                  <a:pt x="253" y="769"/>
                </a:lnTo>
                <a:lnTo>
                  <a:pt x="362" y="769"/>
                </a:lnTo>
                <a:lnTo>
                  <a:pt x="354" y="732"/>
                </a:lnTo>
                <a:lnTo>
                  <a:pt x="245" y="732"/>
                </a:lnTo>
                <a:close/>
                <a:moveTo>
                  <a:pt x="199" y="530"/>
                </a:moveTo>
                <a:lnTo>
                  <a:pt x="236" y="695"/>
                </a:lnTo>
                <a:lnTo>
                  <a:pt x="346" y="695"/>
                </a:lnTo>
                <a:lnTo>
                  <a:pt x="312" y="544"/>
                </a:lnTo>
                <a:lnTo>
                  <a:pt x="306" y="542"/>
                </a:lnTo>
                <a:lnTo>
                  <a:pt x="199" y="530"/>
                </a:lnTo>
                <a:close/>
                <a:moveTo>
                  <a:pt x="696" y="275"/>
                </a:moveTo>
                <a:lnTo>
                  <a:pt x="696" y="421"/>
                </a:lnTo>
                <a:lnTo>
                  <a:pt x="719" y="417"/>
                </a:lnTo>
                <a:lnTo>
                  <a:pt x="739" y="406"/>
                </a:lnTo>
                <a:lnTo>
                  <a:pt x="755" y="390"/>
                </a:lnTo>
                <a:lnTo>
                  <a:pt x="765" y="371"/>
                </a:lnTo>
                <a:lnTo>
                  <a:pt x="769" y="347"/>
                </a:lnTo>
                <a:lnTo>
                  <a:pt x="765" y="325"/>
                </a:lnTo>
                <a:lnTo>
                  <a:pt x="755" y="304"/>
                </a:lnTo>
                <a:lnTo>
                  <a:pt x="739" y="288"/>
                </a:lnTo>
                <a:lnTo>
                  <a:pt x="719" y="278"/>
                </a:lnTo>
                <a:lnTo>
                  <a:pt x="696" y="275"/>
                </a:lnTo>
                <a:close/>
                <a:moveTo>
                  <a:pt x="294" y="191"/>
                </a:moveTo>
                <a:lnTo>
                  <a:pt x="37" y="220"/>
                </a:lnTo>
                <a:lnTo>
                  <a:pt x="37" y="292"/>
                </a:lnTo>
                <a:lnTo>
                  <a:pt x="92" y="292"/>
                </a:lnTo>
                <a:lnTo>
                  <a:pt x="97" y="294"/>
                </a:lnTo>
                <a:lnTo>
                  <a:pt x="103" y="296"/>
                </a:lnTo>
                <a:lnTo>
                  <a:pt x="106" y="300"/>
                </a:lnTo>
                <a:lnTo>
                  <a:pt x="109" y="305"/>
                </a:lnTo>
                <a:lnTo>
                  <a:pt x="110" y="311"/>
                </a:lnTo>
                <a:lnTo>
                  <a:pt x="109" y="317"/>
                </a:lnTo>
                <a:lnTo>
                  <a:pt x="106" y="322"/>
                </a:lnTo>
                <a:lnTo>
                  <a:pt x="103" y="326"/>
                </a:lnTo>
                <a:lnTo>
                  <a:pt x="97" y="329"/>
                </a:lnTo>
                <a:lnTo>
                  <a:pt x="92" y="329"/>
                </a:lnTo>
                <a:lnTo>
                  <a:pt x="37" y="329"/>
                </a:lnTo>
                <a:lnTo>
                  <a:pt x="37" y="366"/>
                </a:lnTo>
                <a:lnTo>
                  <a:pt x="129" y="366"/>
                </a:lnTo>
                <a:lnTo>
                  <a:pt x="134" y="367"/>
                </a:lnTo>
                <a:lnTo>
                  <a:pt x="139" y="369"/>
                </a:lnTo>
                <a:lnTo>
                  <a:pt x="143" y="373"/>
                </a:lnTo>
                <a:lnTo>
                  <a:pt x="146" y="379"/>
                </a:lnTo>
                <a:lnTo>
                  <a:pt x="147" y="384"/>
                </a:lnTo>
                <a:lnTo>
                  <a:pt x="146" y="390"/>
                </a:lnTo>
                <a:lnTo>
                  <a:pt x="143" y="396"/>
                </a:lnTo>
                <a:lnTo>
                  <a:pt x="139" y="400"/>
                </a:lnTo>
                <a:lnTo>
                  <a:pt x="134" y="402"/>
                </a:lnTo>
                <a:lnTo>
                  <a:pt x="129" y="402"/>
                </a:lnTo>
                <a:lnTo>
                  <a:pt x="37" y="402"/>
                </a:lnTo>
                <a:lnTo>
                  <a:pt x="37" y="476"/>
                </a:lnTo>
                <a:lnTo>
                  <a:pt x="294" y="504"/>
                </a:lnTo>
                <a:lnTo>
                  <a:pt x="294" y="191"/>
                </a:lnTo>
                <a:close/>
                <a:moveTo>
                  <a:pt x="586" y="108"/>
                </a:moveTo>
                <a:lnTo>
                  <a:pt x="329" y="184"/>
                </a:lnTo>
                <a:lnTo>
                  <a:pt x="329" y="511"/>
                </a:lnTo>
                <a:lnTo>
                  <a:pt x="586" y="588"/>
                </a:lnTo>
                <a:lnTo>
                  <a:pt x="586" y="108"/>
                </a:lnTo>
                <a:close/>
                <a:moveTo>
                  <a:pt x="641" y="37"/>
                </a:moveTo>
                <a:lnTo>
                  <a:pt x="636" y="38"/>
                </a:lnTo>
                <a:lnTo>
                  <a:pt x="630" y="41"/>
                </a:lnTo>
                <a:lnTo>
                  <a:pt x="626" y="45"/>
                </a:lnTo>
                <a:lnTo>
                  <a:pt x="624" y="49"/>
                </a:lnTo>
                <a:lnTo>
                  <a:pt x="622" y="55"/>
                </a:lnTo>
                <a:lnTo>
                  <a:pt x="622" y="640"/>
                </a:lnTo>
                <a:lnTo>
                  <a:pt x="624" y="646"/>
                </a:lnTo>
                <a:lnTo>
                  <a:pt x="626" y="651"/>
                </a:lnTo>
                <a:lnTo>
                  <a:pt x="630" y="655"/>
                </a:lnTo>
                <a:lnTo>
                  <a:pt x="636" y="657"/>
                </a:lnTo>
                <a:lnTo>
                  <a:pt x="641" y="659"/>
                </a:lnTo>
                <a:lnTo>
                  <a:pt x="646" y="657"/>
                </a:lnTo>
                <a:lnTo>
                  <a:pt x="651" y="655"/>
                </a:lnTo>
                <a:lnTo>
                  <a:pt x="655" y="651"/>
                </a:lnTo>
                <a:lnTo>
                  <a:pt x="658" y="646"/>
                </a:lnTo>
                <a:lnTo>
                  <a:pt x="659" y="640"/>
                </a:lnTo>
                <a:lnTo>
                  <a:pt x="659" y="55"/>
                </a:lnTo>
                <a:lnTo>
                  <a:pt x="658" y="49"/>
                </a:lnTo>
                <a:lnTo>
                  <a:pt x="655" y="45"/>
                </a:lnTo>
                <a:lnTo>
                  <a:pt x="651" y="41"/>
                </a:lnTo>
                <a:lnTo>
                  <a:pt x="646" y="38"/>
                </a:lnTo>
                <a:lnTo>
                  <a:pt x="641" y="37"/>
                </a:lnTo>
                <a:close/>
                <a:moveTo>
                  <a:pt x="641" y="0"/>
                </a:moveTo>
                <a:lnTo>
                  <a:pt x="658" y="3"/>
                </a:lnTo>
                <a:lnTo>
                  <a:pt x="674" y="11"/>
                </a:lnTo>
                <a:lnTo>
                  <a:pt x="685" y="23"/>
                </a:lnTo>
                <a:lnTo>
                  <a:pt x="693" y="38"/>
                </a:lnTo>
                <a:lnTo>
                  <a:pt x="696" y="55"/>
                </a:lnTo>
                <a:lnTo>
                  <a:pt x="696" y="239"/>
                </a:lnTo>
                <a:lnTo>
                  <a:pt x="725" y="242"/>
                </a:lnTo>
                <a:lnTo>
                  <a:pt x="751" y="253"/>
                </a:lnTo>
                <a:lnTo>
                  <a:pt x="773" y="270"/>
                </a:lnTo>
                <a:lnTo>
                  <a:pt x="790" y="292"/>
                </a:lnTo>
                <a:lnTo>
                  <a:pt x="802" y="318"/>
                </a:lnTo>
                <a:lnTo>
                  <a:pt x="806" y="347"/>
                </a:lnTo>
                <a:lnTo>
                  <a:pt x="802" y="377"/>
                </a:lnTo>
                <a:lnTo>
                  <a:pt x="790" y="404"/>
                </a:lnTo>
                <a:lnTo>
                  <a:pt x="773" y="426"/>
                </a:lnTo>
                <a:lnTo>
                  <a:pt x="751" y="443"/>
                </a:lnTo>
                <a:lnTo>
                  <a:pt x="725" y="453"/>
                </a:lnTo>
                <a:lnTo>
                  <a:pt x="696" y="457"/>
                </a:lnTo>
                <a:lnTo>
                  <a:pt x="696" y="640"/>
                </a:lnTo>
                <a:lnTo>
                  <a:pt x="693" y="657"/>
                </a:lnTo>
                <a:lnTo>
                  <a:pt x="685" y="673"/>
                </a:lnTo>
                <a:lnTo>
                  <a:pt x="674" y="685"/>
                </a:lnTo>
                <a:lnTo>
                  <a:pt x="658" y="693"/>
                </a:lnTo>
                <a:lnTo>
                  <a:pt x="641" y="695"/>
                </a:lnTo>
                <a:lnTo>
                  <a:pt x="624" y="693"/>
                </a:lnTo>
                <a:lnTo>
                  <a:pt x="608" y="685"/>
                </a:lnTo>
                <a:lnTo>
                  <a:pt x="596" y="673"/>
                </a:lnTo>
                <a:lnTo>
                  <a:pt x="588" y="657"/>
                </a:lnTo>
                <a:lnTo>
                  <a:pt x="586" y="640"/>
                </a:lnTo>
                <a:lnTo>
                  <a:pt x="586" y="626"/>
                </a:lnTo>
                <a:lnTo>
                  <a:pt x="353" y="557"/>
                </a:lnTo>
                <a:lnTo>
                  <a:pt x="402" y="783"/>
                </a:lnTo>
                <a:lnTo>
                  <a:pt x="402" y="783"/>
                </a:lnTo>
                <a:lnTo>
                  <a:pt x="402" y="784"/>
                </a:lnTo>
                <a:lnTo>
                  <a:pt x="402" y="787"/>
                </a:lnTo>
                <a:lnTo>
                  <a:pt x="402" y="792"/>
                </a:lnTo>
                <a:lnTo>
                  <a:pt x="400" y="798"/>
                </a:lnTo>
                <a:lnTo>
                  <a:pt x="396" y="801"/>
                </a:lnTo>
                <a:lnTo>
                  <a:pt x="391" y="804"/>
                </a:lnTo>
                <a:lnTo>
                  <a:pt x="384" y="805"/>
                </a:lnTo>
                <a:lnTo>
                  <a:pt x="239" y="805"/>
                </a:lnTo>
                <a:lnTo>
                  <a:pt x="234" y="804"/>
                </a:lnTo>
                <a:lnTo>
                  <a:pt x="228" y="803"/>
                </a:lnTo>
                <a:lnTo>
                  <a:pt x="226" y="799"/>
                </a:lnTo>
                <a:lnTo>
                  <a:pt x="223" y="795"/>
                </a:lnTo>
                <a:lnTo>
                  <a:pt x="220" y="791"/>
                </a:lnTo>
                <a:lnTo>
                  <a:pt x="220" y="791"/>
                </a:lnTo>
                <a:lnTo>
                  <a:pt x="161" y="527"/>
                </a:lnTo>
                <a:lnTo>
                  <a:pt x="37" y="512"/>
                </a:lnTo>
                <a:lnTo>
                  <a:pt x="23" y="510"/>
                </a:lnTo>
                <a:lnTo>
                  <a:pt x="11" y="502"/>
                </a:lnTo>
                <a:lnTo>
                  <a:pt x="3" y="490"/>
                </a:lnTo>
                <a:lnTo>
                  <a:pt x="0" y="476"/>
                </a:lnTo>
                <a:lnTo>
                  <a:pt x="0" y="220"/>
                </a:lnTo>
                <a:lnTo>
                  <a:pt x="3" y="206"/>
                </a:lnTo>
                <a:lnTo>
                  <a:pt x="11" y="194"/>
                </a:lnTo>
                <a:lnTo>
                  <a:pt x="23" y="186"/>
                </a:lnTo>
                <a:lnTo>
                  <a:pt x="37" y="184"/>
                </a:lnTo>
                <a:lnTo>
                  <a:pt x="306" y="153"/>
                </a:lnTo>
                <a:lnTo>
                  <a:pt x="586" y="70"/>
                </a:lnTo>
                <a:lnTo>
                  <a:pt x="586" y="55"/>
                </a:lnTo>
                <a:lnTo>
                  <a:pt x="588" y="38"/>
                </a:lnTo>
                <a:lnTo>
                  <a:pt x="596" y="23"/>
                </a:lnTo>
                <a:lnTo>
                  <a:pt x="608" y="11"/>
                </a:lnTo>
                <a:lnTo>
                  <a:pt x="624" y="3"/>
                </a:lnTo>
                <a:lnTo>
                  <a:pt x="641"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0" name="Freeform 7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025070" y="8527615"/>
            <a:ext cx="444648" cy="403826"/>
          </a:xfrm>
          <a:custGeom>
            <a:avLst/>
            <a:gdLst>
              <a:gd name="T0" fmla="*/ 202 w 806"/>
              <a:gd name="T1" fmla="*/ 566 h 732"/>
              <a:gd name="T2" fmla="*/ 228 w 806"/>
              <a:gd name="T3" fmla="*/ 597 h 732"/>
              <a:gd name="T4" fmla="*/ 447 w 806"/>
              <a:gd name="T5" fmla="*/ 656 h 732"/>
              <a:gd name="T6" fmla="*/ 472 w 806"/>
              <a:gd name="T7" fmla="*/ 613 h 732"/>
              <a:gd name="T8" fmla="*/ 732 w 806"/>
              <a:gd name="T9" fmla="*/ 439 h 732"/>
              <a:gd name="T10" fmla="*/ 767 w 806"/>
              <a:gd name="T11" fmla="*/ 417 h 732"/>
              <a:gd name="T12" fmla="*/ 767 w 806"/>
              <a:gd name="T13" fmla="*/ 314 h 732"/>
              <a:gd name="T14" fmla="*/ 732 w 806"/>
              <a:gd name="T15" fmla="*/ 292 h 732"/>
              <a:gd name="T16" fmla="*/ 74 w 806"/>
              <a:gd name="T17" fmla="*/ 457 h 732"/>
              <a:gd name="T18" fmla="*/ 622 w 806"/>
              <a:gd name="T19" fmla="*/ 109 h 732"/>
              <a:gd name="T20" fmla="*/ 110 w 806"/>
              <a:gd name="T21" fmla="*/ 457 h 732"/>
              <a:gd name="T22" fmla="*/ 622 w 806"/>
              <a:gd name="T23" fmla="*/ 109 h 732"/>
              <a:gd name="T24" fmla="*/ 667 w 806"/>
              <a:gd name="T25" fmla="*/ 41 h 732"/>
              <a:gd name="T26" fmla="*/ 659 w 806"/>
              <a:gd name="T27" fmla="*/ 55 h 732"/>
              <a:gd name="T28" fmla="*/ 663 w 806"/>
              <a:gd name="T29" fmla="*/ 688 h 732"/>
              <a:gd name="T30" fmla="*/ 677 w 806"/>
              <a:gd name="T31" fmla="*/ 695 h 732"/>
              <a:gd name="T32" fmla="*/ 692 w 806"/>
              <a:gd name="T33" fmla="*/ 688 h 732"/>
              <a:gd name="T34" fmla="*/ 696 w 806"/>
              <a:gd name="T35" fmla="*/ 55 h 732"/>
              <a:gd name="T36" fmla="*/ 688 w 806"/>
              <a:gd name="T37" fmla="*/ 41 h 732"/>
              <a:gd name="T38" fmla="*/ 677 w 806"/>
              <a:gd name="T39" fmla="*/ 0 h 732"/>
              <a:gd name="T40" fmla="*/ 722 w 806"/>
              <a:gd name="T41" fmla="*/ 23 h 732"/>
              <a:gd name="T42" fmla="*/ 732 w 806"/>
              <a:gd name="T43" fmla="*/ 256 h 732"/>
              <a:gd name="T44" fmla="*/ 791 w 806"/>
              <a:gd name="T45" fmla="*/ 286 h 732"/>
              <a:gd name="T46" fmla="*/ 806 w 806"/>
              <a:gd name="T47" fmla="*/ 402 h 732"/>
              <a:gd name="T48" fmla="*/ 776 w 806"/>
              <a:gd name="T49" fmla="*/ 461 h 732"/>
              <a:gd name="T50" fmla="*/ 732 w 806"/>
              <a:gd name="T51" fmla="*/ 677 h 732"/>
              <a:gd name="T52" fmla="*/ 710 w 806"/>
              <a:gd name="T53" fmla="*/ 722 h 732"/>
              <a:gd name="T54" fmla="*/ 660 w 806"/>
              <a:gd name="T55" fmla="*/ 729 h 732"/>
              <a:gd name="T56" fmla="*/ 625 w 806"/>
              <a:gd name="T57" fmla="*/ 694 h 732"/>
              <a:gd name="T58" fmla="*/ 507 w 806"/>
              <a:gd name="T59" fmla="*/ 625 h 732"/>
              <a:gd name="T60" fmla="*/ 480 w 806"/>
              <a:gd name="T61" fmla="*/ 677 h 732"/>
              <a:gd name="T62" fmla="*/ 427 w 806"/>
              <a:gd name="T63" fmla="*/ 697 h 732"/>
              <a:gd name="T64" fmla="*/ 200 w 806"/>
              <a:gd name="T65" fmla="*/ 623 h 732"/>
              <a:gd name="T66" fmla="*/ 168 w 806"/>
              <a:gd name="T67" fmla="*/ 578 h 732"/>
              <a:gd name="T68" fmla="*/ 176 w 806"/>
              <a:gd name="T69" fmla="*/ 517 h 732"/>
              <a:gd name="T70" fmla="*/ 79 w 806"/>
              <a:gd name="T71" fmla="*/ 494 h 732"/>
              <a:gd name="T72" fmla="*/ 23 w 806"/>
              <a:gd name="T73" fmla="*/ 491 h 732"/>
              <a:gd name="T74" fmla="*/ 0 w 806"/>
              <a:gd name="T75" fmla="*/ 457 h 732"/>
              <a:gd name="T76" fmla="*/ 11 w 806"/>
              <a:gd name="T77" fmla="*/ 249 h 732"/>
              <a:gd name="T78" fmla="*/ 74 w 806"/>
              <a:gd name="T79" fmla="*/ 239 h 732"/>
              <a:gd name="T80" fmla="*/ 91 w 806"/>
              <a:gd name="T81" fmla="*/ 242 h 732"/>
              <a:gd name="T82" fmla="*/ 625 w 806"/>
              <a:gd name="T83" fmla="*/ 38 h 732"/>
              <a:gd name="T84" fmla="*/ 660 w 806"/>
              <a:gd name="T85" fmla="*/ 3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6" h="732">
                <a:moveTo>
                  <a:pt x="211" y="529"/>
                </a:moveTo>
                <a:lnTo>
                  <a:pt x="203" y="551"/>
                </a:lnTo>
                <a:lnTo>
                  <a:pt x="202" y="566"/>
                </a:lnTo>
                <a:lnTo>
                  <a:pt x="206" y="579"/>
                </a:lnTo>
                <a:lnTo>
                  <a:pt x="215" y="589"/>
                </a:lnTo>
                <a:lnTo>
                  <a:pt x="228" y="597"/>
                </a:lnTo>
                <a:lnTo>
                  <a:pt x="420" y="659"/>
                </a:lnTo>
                <a:lnTo>
                  <a:pt x="434" y="660"/>
                </a:lnTo>
                <a:lnTo>
                  <a:pt x="447" y="656"/>
                </a:lnTo>
                <a:lnTo>
                  <a:pt x="459" y="647"/>
                </a:lnTo>
                <a:lnTo>
                  <a:pt x="465" y="634"/>
                </a:lnTo>
                <a:lnTo>
                  <a:pt x="472" y="613"/>
                </a:lnTo>
                <a:lnTo>
                  <a:pt x="211" y="529"/>
                </a:lnTo>
                <a:close/>
                <a:moveTo>
                  <a:pt x="732" y="292"/>
                </a:moveTo>
                <a:lnTo>
                  <a:pt x="732" y="439"/>
                </a:lnTo>
                <a:lnTo>
                  <a:pt x="747" y="436"/>
                </a:lnTo>
                <a:lnTo>
                  <a:pt x="759" y="428"/>
                </a:lnTo>
                <a:lnTo>
                  <a:pt x="767" y="417"/>
                </a:lnTo>
                <a:lnTo>
                  <a:pt x="769" y="402"/>
                </a:lnTo>
                <a:lnTo>
                  <a:pt x="769" y="329"/>
                </a:lnTo>
                <a:lnTo>
                  <a:pt x="767" y="314"/>
                </a:lnTo>
                <a:lnTo>
                  <a:pt x="759" y="304"/>
                </a:lnTo>
                <a:lnTo>
                  <a:pt x="747" y="296"/>
                </a:lnTo>
                <a:lnTo>
                  <a:pt x="732" y="292"/>
                </a:lnTo>
                <a:close/>
                <a:moveTo>
                  <a:pt x="37" y="274"/>
                </a:moveTo>
                <a:lnTo>
                  <a:pt x="37" y="457"/>
                </a:lnTo>
                <a:lnTo>
                  <a:pt x="74" y="457"/>
                </a:lnTo>
                <a:lnTo>
                  <a:pt x="74" y="274"/>
                </a:lnTo>
                <a:lnTo>
                  <a:pt x="37" y="274"/>
                </a:lnTo>
                <a:close/>
                <a:moveTo>
                  <a:pt x="622" y="109"/>
                </a:moveTo>
                <a:lnTo>
                  <a:pt x="110" y="274"/>
                </a:lnTo>
                <a:lnTo>
                  <a:pt x="110" y="274"/>
                </a:lnTo>
                <a:lnTo>
                  <a:pt x="110" y="457"/>
                </a:lnTo>
                <a:lnTo>
                  <a:pt x="110" y="457"/>
                </a:lnTo>
                <a:lnTo>
                  <a:pt x="622" y="623"/>
                </a:lnTo>
                <a:lnTo>
                  <a:pt x="622" y="109"/>
                </a:lnTo>
                <a:close/>
                <a:moveTo>
                  <a:pt x="677" y="37"/>
                </a:moveTo>
                <a:lnTo>
                  <a:pt x="671" y="38"/>
                </a:lnTo>
                <a:lnTo>
                  <a:pt x="667" y="41"/>
                </a:lnTo>
                <a:lnTo>
                  <a:pt x="663" y="45"/>
                </a:lnTo>
                <a:lnTo>
                  <a:pt x="660" y="49"/>
                </a:lnTo>
                <a:lnTo>
                  <a:pt x="659" y="55"/>
                </a:lnTo>
                <a:lnTo>
                  <a:pt x="659" y="677"/>
                </a:lnTo>
                <a:lnTo>
                  <a:pt x="660" y="682"/>
                </a:lnTo>
                <a:lnTo>
                  <a:pt x="663" y="688"/>
                </a:lnTo>
                <a:lnTo>
                  <a:pt x="667" y="691"/>
                </a:lnTo>
                <a:lnTo>
                  <a:pt x="671" y="694"/>
                </a:lnTo>
                <a:lnTo>
                  <a:pt x="677" y="695"/>
                </a:lnTo>
                <a:lnTo>
                  <a:pt x="683" y="694"/>
                </a:lnTo>
                <a:lnTo>
                  <a:pt x="688" y="691"/>
                </a:lnTo>
                <a:lnTo>
                  <a:pt x="692" y="688"/>
                </a:lnTo>
                <a:lnTo>
                  <a:pt x="695" y="682"/>
                </a:lnTo>
                <a:lnTo>
                  <a:pt x="696" y="677"/>
                </a:lnTo>
                <a:lnTo>
                  <a:pt x="696" y="55"/>
                </a:lnTo>
                <a:lnTo>
                  <a:pt x="695" y="49"/>
                </a:lnTo>
                <a:lnTo>
                  <a:pt x="692" y="45"/>
                </a:lnTo>
                <a:lnTo>
                  <a:pt x="688" y="41"/>
                </a:lnTo>
                <a:lnTo>
                  <a:pt x="683" y="38"/>
                </a:lnTo>
                <a:lnTo>
                  <a:pt x="677" y="37"/>
                </a:lnTo>
                <a:close/>
                <a:moveTo>
                  <a:pt x="677" y="0"/>
                </a:moveTo>
                <a:lnTo>
                  <a:pt x="695" y="3"/>
                </a:lnTo>
                <a:lnTo>
                  <a:pt x="710" y="11"/>
                </a:lnTo>
                <a:lnTo>
                  <a:pt x="722" y="23"/>
                </a:lnTo>
                <a:lnTo>
                  <a:pt x="730" y="38"/>
                </a:lnTo>
                <a:lnTo>
                  <a:pt x="732" y="55"/>
                </a:lnTo>
                <a:lnTo>
                  <a:pt x="732" y="256"/>
                </a:lnTo>
                <a:lnTo>
                  <a:pt x="755" y="259"/>
                </a:lnTo>
                <a:lnTo>
                  <a:pt x="776" y="270"/>
                </a:lnTo>
                <a:lnTo>
                  <a:pt x="791" y="286"/>
                </a:lnTo>
                <a:lnTo>
                  <a:pt x="802" y="307"/>
                </a:lnTo>
                <a:lnTo>
                  <a:pt x="806" y="329"/>
                </a:lnTo>
                <a:lnTo>
                  <a:pt x="806" y="402"/>
                </a:lnTo>
                <a:lnTo>
                  <a:pt x="802" y="426"/>
                </a:lnTo>
                <a:lnTo>
                  <a:pt x="791" y="445"/>
                </a:lnTo>
                <a:lnTo>
                  <a:pt x="776" y="461"/>
                </a:lnTo>
                <a:lnTo>
                  <a:pt x="755" y="472"/>
                </a:lnTo>
                <a:lnTo>
                  <a:pt x="732" y="475"/>
                </a:lnTo>
                <a:lnTo>
                  <a:pt x="732" y="677"/>
                </a:lnTo>
                <a:lnTo>
                  <a:pt x="730" y="694"/>
                </a:lnTo>
                <a:lnTo>
                  <a:pt x="722" y="710"/>
                </a:lnTo>
                <a:lnTo>
                  <a:pt x="710" y="722"/>
                </a:lnTo>
                <a:lnTo>
                  <a:pt x="695" y="729"/>
                </a:lnTo>
                <a:lnTo>
                  <a:pt x="677" y="732"/>
                </a:lnTo>
                <a:lnTo>
                  <a:pt x="660" y="729"/>
                </a:lnTo>
                <a:lnTo>
                  <a:pt x="645" y="722"/>
                </a:lnTo>
                <a:lnTo>
                  <a:pt x="633" y="710"/>
                </a:lnTo>
                <a:lnTo>
                  <a:pt x="625" y="694"/>
                </a:lnTo>
                <a:lnTo>
                  <a:pt x="622" y="677"/>
                </a:lnTo>
                <a:lnTo>
                  <a:pt x="622" y="661"/>
                </a:lnTo>
                <a:lnTo>
                  <a:pt x="507" y="625"/>
                </a:lnTo>
                <a:lnTo>
                  <a:pt x="501" y="646"/>
                </a:lnTo>
                <a:lnTo>
                  <a:pt x="492" y="663"/>
                </a:lnTo>
                <a:lnTo>
                  <a:pt x="480" y="677"/>
                </a:lnTo>
                <a:lnTo>
                  <a:pt x="464" y="689"/>
                </a:lnTo>
                <a:lnTo>
                  <a:pt x="447" y="694"/>
                </a:lnTo>
                <a:lnTo>
                  <a:pt x="427" y="697"/>
                </a:lnTo>
                <a:lnTo>
                  <a:pt x="409" y="693"/>
                </a:lnTo>
                <a:lnTo>
                  <a:pt x="217" y="633"/>
                </a:lnTo>
                <a:lnTo>
                  <a:pt x="200" y="623"/>
                </a:lnTo>
                <a:lnTo>
                  <a:pt x="185" y="612"/>
                </a:lnTo>
                <a:lnTo>
                  <a:pt x="173" y="596"/>
                </a:lnTo>
                <a:lnTo>
                  <a:pt x="168" y="578"/>
                </a:lnTo>
                <a:lnTo>
                  <a:pt x="165" y="559"/>
                </a:lnTo>
                <a:lnTo>
                  <a:pt x="169" y="540"/>
                </a:lnTo>
                <a:lnTo>
                  <a:pt x="176" y="517"/>
                </a:lnTo>
                <a:lnTo>
                  <a:pt x="91" y="490"/>
                </a:lnTo>
                <a:lnTo>
                  <a:pt x="86" y="493"/>
                </a:lnTo>
                <a:lnTo>
                  <a:pt x="79" y="494"/>
                </a:lnTo>
                <a:lnTo>
                  <a:pt x="74" y="494"/>
                </a:lnTo>
                <a:lnTo>
                  <a:pt x="37" y="494"/>
                </a:lnTo>
                <a:lnTo>
                  <a:pt x="23" y="491"/>
                </a:lnTo>
                <a:lnTo>
                  <a:pt x="11" y="483"/>
                </a:lnTo>
                <a:lnTo>
                  <a:pt x="3" y="472"/>
                </a:lnTo>
                <a:lnTo>
                  <a:pt x="0" y="457"/>
                </a:lnTo>
                <a:lnTo>
                  <a:pt x="0" y="274"/>
                </a:lnTo>
                <a:lnTo>
                  <a:pt x="3" y="261"/>
                </a:lnTo>
                <a:lnTo>
                  <a:pt x="11" y="249"/>
                </a:lnTo>
                <a:lnTo>
                  <a:pt x="23" y="241"/>
                </a:lnTo>
                <a:lnTo>
                  <a:pt x="37" y="239"/>
                </a:lnTo>
                <a:lnTo>
                  <a:pt x="74" y="239"/>
                </a:lnTo>
                <a:lnTo>
                  <a:pt x="79" y="239"/>
                </a:lnTo>
                <a:lnTo>
                  <a:pt x="86" y="240"/>
                </a:lnTo>
                <a:lnTo>
                  <a:pt x="91" y="242"/>
                </a:lnTo>
                <a:lnTo>
                  <a:pt x="622" y="70"/>
                </a:lnTo>
                <a:lnTo>
                  <a:pt x="622" y="55"/>
                </a:lnTo>
                <a:lnTo>
                  <a:pt x="625" y="38"/>
                </a:lnTo>
                <a:lnTo>
                  <a:pt x="633" y="23"/>
                </a:lnTo>
                <a:lnTo>
                  <a:pt x="645" y="11"/>
                </a:lnTo>
                <a:lnTo>
                  <a:pt x="660" y="3"/>
                </a:lnTo>
                <a:lnTo>
                  <a:pt x="67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1" name="Freeform 8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888377" y="8507479"/>
            <a:ext cx="242738" cy="444098"/>
          </a:xfrm>
          <a:custGeom>
            <a:avLst/>
            <a:gdLst>
              <a:gd name="T0" fmla="*/ 257 w 440"/>
              <a:gd name="T1" fmla="*/ 742 h 805"/>
              <a:gd name="T2" fmla="*/ 257 w 440"/>
              <a:gd name="T3" fmla="*/ 464 h 805"/>
              <a:gd name="T4" fmla="*/ 257 w 440"/>
              <a:gd name="T5" fmla="*/ 340 h 805"/>
              <a:gd name="T6" fmla="*/ 257 w 440"/>
              <a:gd name="T7" fmla="*/ 62 h 805"/>
              <a:gd name="T8" fmla="*/ 243 w 440"/>
              <a:gd name="T9" fmla="*/ 0 h 805"/>
              <a:gd name="T10" fmla="*/ 251 w 440"/>
              <a:gd name="T11" fmla="*/ 5 h 805"/>
              <a:gd name="T12" fmla="*/ 437 w 440"/>
              <a:gd name="T13" fmla="*/ 192 h 805"/>
              <a:gd name="T14" fmla="*/ 440 w 440"/>
              <a:gd name="T15" fmla="*/ 201 h 805"/>
              <a:gd name="T16" fmla="*/ 437 w 440"/>
              <a:gd name="T17" fmla="*/ 209 h 805"/>
              <a:gd name="T18" fmla="*/ 435 w 440"/>
              <a:gd name="T19" fmla="*/ 213 h 805"/>
              <a:gd name="T20" fmla="*/ 433 w 440"/>
              <a:gd name="T21" fmla="*/ 214 h 805"/>
              <a:gd name="T22" fmla="*/ 257 w 440"/>
              <a:gd name="T23" fmla="*/ 412 h 805"/>
              <a:gd name="T24" fmla="*/ 433 w 440"/>
              <a:gd name="T25" fmla="*/ 590 h 805"/>
              <a:gd name="T26" fmla="*/ 435 w 440"/>
              <a:gd name="T27" fmla="*/ 590 h 805"/>
              <a:gd name="T28" fmla="*/ 439 w 440"/>
              <a:gd name="T29" fmla="*/ 598 h 805"/>
              <a:gd name="T30" fmla="*/ 439 w 440"/>
              <a:gd name="T31" fmla="*/ 608 h 805"/>
              <a:gd name="T32" fmla="*/ 433 w 440"/>
              <a:gd name="T33" fmla="*/ 616 h 805"/>
              <a:gd name="T34" fmla="*/ 247 w 440"/>
              <a:gd name="T35" fmla="*/ 802 h 805"/>
              <a:gd name="T36" fmla="*/ 238 w 440"/>
              <a:gd name="T37" fmla="*/ 805 h 805"/>
              <a:gd name="T38" fmla="*/ 228 w 440"/>
              <a:gd name="T39" fmla="*/ 801 h 805"/>
              <a:gd name="T40" fmla="*/ 221 w 440"/>
              <a:gd name="T41" fmla="*/ 792 h 805"/>
              <a:gd name="T42" fmla="*/ 220 w 440"/>
              <a:gd name="T43" fmla="*/ 428 h 805"/>
              <a:gd name="T44" fmla="*/ 31 w 440"/>
              <a:gd name="T45" fmla="*/ 616 h 805"/>
              <a:gd name="T46" fmla="*/ 23 w 440"/>
              <a:gd name="T47" fmla="*/ 620 h 805"/>
              <a:gd name="T48" fmla="*/ 13 w 440"/>
              <a:gd name="T49" fmla="*/ 620 h 805"/>
              <a:gd name="T50" fmla="*/ 4 w 440"/>
              <a:gd name="T51" fmla="*/ 614 h 805"/>
              <a:gd name="T52" fmla="*/ 0 w 440"/>
              <a:gd name="T53" fmla="*/ 603 h 805"/>
              <a:gd name="T54" fmla="*/ 2 w 440"/>
              <a:gd name="T55" fmla="*/ 594 h 805"/>
              <a:gd name="T56" fmla="*/ 5 w 440"/>
              <a:gd name="T57" fmla="*/ 590 h 805"/>
              <a:gd name="T58" fmla="*/ 5 w 440"/>
              <a:gd name="T59" fmla="*/ 590 h 805"/>
              <a:gd name="T60" fmla="*/ 5 w 440"/>
              <a:gd name="T61" fmla="*/ 214 h 805"/>
              <a:gd name="T62" fmla="*/ 5 w 440"/>
              <a:gd name="T63" fmla="*/ 213 h 805"/>
              <a:gd name="T64" fmla="*/ 2 w 440"/>
              <a:gd name="T65" fmla="*/ 209 h 805"/>
              <a:gd name="T66" fmla="*/ 0 w 440"/>
              <a:gd name="T67" fmla="*/ 201 h 805"/>
              <a:gd name="T68" fmla="*/ 4 w 440"/>
              <a:gd name="T69" fmla="*/ 189 h 805"/>
              <a:gd name="T70" fmla="*/ 13 w 440"/>
              <a:gd name="T71" fmla="*/ 183 h 805"/>
              <a:gd name="T72" fmla="*/ 23 w 440"/>
              <a:gd name="T73" fmla="*/ 183 h 805"/>
              <a:gd name="T74" fmla="*/ 31 w 440"/>
              <a:gd name="T75" fmla="*/ 188 h 805"/>
              <a:gd name="T76" fmla="*/ 220 w 440"/>
              <a:gd name="T77" fmla="*/ 377 h 805"/>
              <a:gd name="T78" fmla="*/ 221 w 440"/>
              <a:gd name="T79" fmla="*/ 11 h 805"/>
              <a:gd name="T80" fmla="*/ 228 w 440"/>
              <a:gd name="T81" fmla="*/ 4 h 805"/>
              <a:gd name="T82" fmla="*/ 238 w 440"/>
              <a:gd name="T83" fmla="*/ 0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0" h="805">
                <a:moveTo>
                  <a:pt x="257" y="464"/>
                </a:moveTo>
                <a:lnTo>
                  <a:pt x="257" y="742"/>
                </a:lnTo>
                <a:lnTo>
                  <a:pt x="395" y="603"/>
                </a:lnTo>
                <a:lnTo>
                  <a:pt x="257" y="464"/>
                </a:lnTo>
                <a:close/>
                <a:moveTo>
                  <a:pt x="257" y="62"/>
                </a:moveTo>
                <a:lnTo>
                  <a:pt x="257" y="340"/>
                </a:lnTo>
                <a:lnTo>
                  <a:pt x="395" y="201"/>
                </a:lnTo>
                <a:lnTo>
                  <a:pt x="257" y="62"/>
                </a:lnTo>
                <a:close/>
                <a:moveTo>
                  <a:pt x="238" y="0"/>
                </a:moveTo>
                <a:lnTo>
                  <a:pt x="243" y="0"/>
                </a:lnTo>
                <a:lnTo>
                  <a:pt x="247" y="2"/>
                </a:lnTo>
                <a:lnTo>
                  <a:pt x="251" y="5"/>
                </a:lnTo>
                <a:lnTo>
                  <a:pt x="433" y="188"/>
                </a:lnTo>
                <a:lnTo>
                  <a:pt x="437" y="192"/>
                </a:lnTo>
                <a:lnTo>
                  <a:pt x="439" y="196"/>
                </a:lnTo>
                <a:lnTo>
                  <a:pt x="440" y="201"/>
                </a:lnTo>
                <a:lnTo>
                  <a:pt x="439" y="205"/>
                </a:lnTo>
                <a:lnTo>
                  <a:pt x="437" y="209"/>
                </a:lnTo>
                <a:lnTo>
                  <a:pt x="435" y="213"/>
                </a:lnTo>
                <a:lnTo>
                  <a:pt x="435" y="213"/>
                </a:lnTo>
                <a:lnTo>
                  <a:pt x="433" y="213"/>
                </a:lnTo>
                <a:lnTo>
                  <a:pt x="433" y="214"/>
                </a:lnTo>
                <a:lnTo>
                  <a:pt x="257" y="391"/>
                </a:lnTo>
                <a:lnTo>
                  <a:pt x="257" y="412"/>
                </a:lnTo>
                <a:lnTo>
                  <a:pt x="433" y="590"/>
                </a:lnTo>
                <a:lnTo>
                  <a:pt x="433" y="590"/>
                </a:lnTo>
                <a:lnTo>
                  <a:pt x="435" y="590"/>
                </a:lnTo>
                <a:lnTo>
                  <a:pt x="435" y="590"/>
                </a:lnTo>
                <a:lnTo>
                  <a:pt x="437" y="594"/>
                </a:lnTo>
                <a:lnTo>
                  <a:pt x="439" y="598"/>
                </a:lnTo>
                <a:lnTo>
                  <a:pt x="440" y="603"/>
                </a:lnTo>
                <a:lnTo>
                  <a:pt x="439" y="608"/>
                </a:lnTo>
                <a:lnTo>
                  <a:pt x="437" y="612"/>
                </a:lnTo>
                <a:lnTo>
                  <a:pt x="433" y="616"/>
                </a:lnTo>
                <a:lnTo>
                  <a:pt x="251" y="799"/>
                </a:lnTo>
                <a:lnTo>
                  <a:pt x="247" y="802"/>
                </a:lnTo>
                <a:lnTo>
                  <a:pt x="243" y="803"/>
                </a:lnTo>
                <a:lnTo>
                  <a:pt x="238" y="805"/>
                </a:lnTo>
                <a:lnTo>
                  <a:pt x="232" y="803"/>
                </a:lnTo>
                <a:lnTo>
                  <a:pt x="228" y="801"/>
                </a:lnTo>
                <a:lnTo>
                  <a:pt x="224" y="797"/>
                </a:lnTo>
                <a:lnTo>
                  <a:pt x="221" y="792"/>
                </a:lnTo>
                <a:lnTo>
                  <a:pt x="220" y="786"/>
                </a:lnTo>
                <a:lnTo>
                  <a:pt x="220" y="428"/>
                </a:lnTo>
                <a:lnTo>
                  <a:pt x="31" y="616"/>
                </a:lnTo>
                <a:lnTo>
                  <a:pt x="31" y="616"/>
                </a:lnTo>
                <a:lnTo>
                  <a:pt x="27" y="619"/>
                </a:lnTo>
                <a:lnTo>
                  <a:pt x="23" y="620"/>
                </a:lnTo>
                <a:lnTo>
                  <a:pt x="18" y="621"/>
                </a:lnTo>
                <a:lnTo>
                  <a:pt x="13" y="620"/>
                </a:lnTo>
                <a:lnTo>
                  <a:pt x="8" y="618"/>
                </a:lnTo>
                <a:lnTo>
                  <a:pt x="4" y="614"/>
                </a:lnTo>
                <a:lnTo>
                  <a:pt x="1" y="608"/>
                </a:lnTo>
                <a:lnTo>
                  <a:pt x="0" y="603"/>
                </a:lnTo>
                <a:lnTo>
                  <a:pt x="1" y="598"/>
                </a:lnTo>
                <a:lnTo>
                  <a:pt x="2" y="594"/>
                </a:lnTo>
                <a:lnTo>
                  <a:pt x="5" y="590"/>
                </a:lnTo>
                <a:lnTo>
                  <a:pt x="5" y="590"/>
                </a:lnTo>
                <a:lnTo>
                  <a:pt x="5" y="590"/>
                </a:lnTo>
                <a:lnTo>
                  <a:pt x="5" y="590"/>
                </a:lnTo>
                <a:lnTo>
                  <a:pt x="194" y="402"/>
                </a:lnTo>
                <a:lnTo>
                  <a:pt x="5" y="214"/>
                </a:lnTo>
                <a:lnTo>
                  <a:pt x="5" y="213"/>
                </a:lnTo>
                <a:lnTo>
                  <a:pt x="5" y="213"/>
                </a:lnTo>
                <a:lnTo>
                  <a:pt x="5" y="213"/>
                </a:lnTo>
                <a:lnTo>
                  <a:pt x="2" y="209"/>
                </a:lnTo>
                <a:lnTo>
                  <a:pt x="1" y="205"/>
                </a:lnTo>
                <a:lnTo>
                  <a:pt x="0" y="201"/>
                </a:lnTo>
                <a:lnTo>
                  <a:pt x="1" y="195"/>
                </a:lnTo>
                <a:lnTo>
                  <a:pt x="4" y="189"/>
                </a:lnTo>
                <a:lnTo>
                  <a:pt x="8" y="186"/>
                </a:lnTo>
                <a:lnTo>
                  <a:pt x="13" y="183"/>
                </a:lnTo>
                <a:lnTo>
                  <a:pt x="18" y="183"/>
                </a:lnTo>
                <a:lnTo>
                  <a:pt x="23" y="183"/>
                </a:lnTo>
                <a:lnTo>
                  <a:pt x="27" y="186"/>
                </a:lnTo>
                <a:lnTo>
                  <a:pt x="31" y="188"/>
                </a:lnTo>
                <a:lnTo>
                  <a:pt x="31" y="188"/>
                </a:lnTo>
                <a:lnTo>
                  <a:pt x="220" y="377"/>
                </a:lnTo>
                <a:lnTo>
                  <a:pt x="220" y="18"/>
                </a:lnTo>
                <a:lnTo>
                  <a:pt x="221" y="11"/>
                </a:lnTo>
                <a:lnTo>
                  <a:pt x="224" y="7"/>
                </a:lnTo>
                <a:lnTo>
                  <a:pt x="228" y="4"/>
                </a:lnTo>
                <a:lnTo>
                  <a:pt x="232" y="1"/>
                </a:lnTo>
                <a:lnTo>
                  <a:pt x="23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2" name="Freeform 8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549773" y="8507479"/>
            <a:ext cx="363552" cy="444098"/>
          </a:xfrm>
          <a:custGeom>
            <a:avLst/>
            <a:gdLst>
              <a:gd name="T0" fmla="*/ 476 w 659"/>
              <a:gd name="T1" fmla="*/ 731 h 805"/>
              <a:gd name="T2" fmla="*/ 294 w 659"/>
              <a:gd name="T3" fmla="*/ 658 h 805"/>
              <a:gd name="T4" fmla="*/ 294 w 659"/>
              <a:gd name="T5" fmla="*/ 731 h 805"/>
              <a:gd name="T6" fmla="*/ 257 w 659"/>
              <a:gd name="T7" fmla="*/ 658 h 805"/>
              <a:gd name="T8" fmla="*/ 184 w 659"/>
              <a:gd name="T9" fmla="*/ 658 h 805"/>
              <a:gd name="T10" fmla="*/ 147 w 659"/>
              <a:gd name="T11" fmla="*/ 731 h 805"/>
              <a:gd name="T12" fmla="*/ 402 w 659"/>
              <a:gd name="T13" fmla="*/ 548 h 805"/>
              <a:gd name="T14" fmla="*/ 402 w 659"/>
              <a:gd name="T15" fmla="*/ 621 h 805"/>
              <a:gd name="T16" fmla="*/ 366 w 659"/>
              <a:gd name="T17" fmla="*/ 548 h 805"/>
              <a:gd name="T18" fmla="*/ 294 w 659"/>
              <a:gd name="T19" fmla="*/ 548 h 805"/>
              <a:gd name="T20" fmla="*/ 257 w 659"/>
              <a:gd name="T21" fmla="*/ 621 h 805"/>
              <a:gd name="T22" fmla="*/ 74 w 659"/>
              <a:gd name="T23" fmla="*/ 548 h 805"/>
              <a:gd name="T24" fmla="*/ 74 w 659"/>
              <a:gd name="T25" fmla="*/ 621 h 805"/>
              <a:gd name="T26" fmla="*/ 586 w 659"/>
              <a:gd name="T27" fmla="*/ 438 h 805"/>
              <a:gd name="T28" fmla="*/ 512 w 659"/>
              <a:gd name="T29" fmla="*/ 438 h 805"/>
              <a:gd name="T30" fmla="*/ 476 w 659"/>
              <a:gd name="T31" fmla="*/ 511 h 805"/>
              <a:gd name="T32" fmla="*/ 294 w 659"/>
              <a:gd name="T33" fmla="*/ 438 h 805"/>
              <a:gd name="T34" fmla="*/ 294 w 659"/>
              <a:gd name="T35" fmla="*/ 511 h 805"/>
              <a:gd name="T36" fmla="*/ 257 w 659"/>
              <a:gd name="T37" fmla="*/ 438 h 805"/>
              <a:gd name="T38" fmla="*/ 184 w 659"/>
              <a:gd name="T39" fmla="*/ 438 h 805"/>
              <a:gd name="T40" fmla="*/ 147 w 659"/>
              <a:gd name="T41" fmla="*/ 511 h 805"/>
              <a:gd name="T42" fmla="*/ 512 w 659"/>
              <a:gd name="T43" fmla="*/ 328 h 805"/>
              <a:gd name="T44" fmla="*/ 512 w 659"/>
              <a:gd name="T45" fmla="*/ 402 h 805"/>
              <a:gd name="T46" fmla="*/ 476 w 659"/>
              <a:gd name="T47" fmla="*/ 328 h 805"/>
              <a:gd name="T48" fmla="*/ 402 w 659"/>
              <a:gd name="T49" fmla="*/ 328 h 805"/>
              <a:gd name="T50" fmla="*/ 366 w 659"/>
              <a:gd name="T51" fmla="*/ 402 h 805"/>
              <a:gd name="T52" fmla="*/ 184 w 659"/>
              <a:gd name="T53" fmla="*/ 328 h 805"/>
              <a:gd name="T54" fmla="*/ 184 w 659"/>
              <a:gd name="T55" fmla="*/ 402 h 805"/>
              <a:gd name="T56" fmla="*/ 147 w 659"/>
              <a:gd name="T57" fmla="*/ 328 h 805"/>
              <a:gd name="T58" fmla="*/ 74 w 659"/>
              <a:gd name="T59" fmla="*/ 328 h 805"/>
              <a:gd name="T60" fmla="*/ 549 w 659"/>
              <a:gd name="T61" fmla="*/ 256 h 805"/>
              <a:gd name="T62" fmla="*/ 74 w 659"/>
              <a:gd name="T63" fmla="*/ 73 h 805"/>
              <a:gd name="T64" fmla="*/ 74 w 659"/>
              <a:gd name="T65" fmla="*/ 292 h 805"/>
              <a:gd name="T66" fmla="*/ 59 w 659"/>
              <a:gd name="T67" fmla="*/ 39 h 805"/>
              <a:gd name="T68" fmla="*/ 37 w 659"/>
              <a:gd name="T69" fmla="*/ 73 h 805"/>
              <a:gd name="T70" fmla="*/ 47 w 659"/>
              <a:gd name="T71" fmla="*/ 758 h 805"/>
              <a:gd name="T72" fmla="*/ 586 w 659"/>
              <a:gd name="T73" fmla="*/ 768 h 805"/>
              <a:gd name="T74" fmla="*/ 620 w 659"/>
              <a:gd name="T75" fmla="*/ 746 h 805"/>
              <a:gd name="T76" fmla="*/ 620 w 659"/>
              <a:gd name="T77" fmla="*/ 59 h 805"/>
              <a:gd name="T78" fmla="*/ 586 w 659"/>
              <a:gd name="T79" fmla="*/ 36 h 805"/>
              <a:gd name="T80" fmla="*/ 586 w 659"/>
              <a:gd name="T81" fmla="*/ 0 h 805"/>
              <a:gd name="T82" fmla="*/ 645 w 659"/>
              <a:gd name="T83" fmla="*/ 30 h 805"/>
              <a:gd name="T84" fmla="*/ 659 w 659"/>
              <a:gd name="T85" fmla="*/ 731 h 805"/>
              <a:gd name="T86" fmla="*/ 629 w 659"/>
              <a:gd name="T87" fmla="*/ 790 h 805"/>
              <a:gd name="T88" fmla="*/ 74 w 659"/>
              <a:gd name="T89" fmla="*/ 805 h 805"/>
              <a:gd name="T90" fmla="*/ 15 w 659"/>
              <a:gd name="T91" fmla="*/ 775 h 805"/>
              <a:gd name="T92" fmla="*/ 0 w 659"/>
              <a:gd name="T93" fmla="*/ 73 h 805"/>
              <a:gd name="T94" fmla="*/ 30 w 659"/>
              <a:gd name="T95" fmla="*/ 14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9" h="805">
                <a:moveTo>
                  <a:pt x="402" y="658"/>
                </a:moveTo>
                <a:lnTo>
                  <a:pt x="476" y="658"/>
                </a:lnTo>
                <a:lnTo>
                  <a:pt x="476" y="731"/>
                </a:lnTo>
                <a:lnTo>
                  <a:pt x="402" y="731"/>
                </a:lnTo>
                <a:lnTo>
                  <a:pt x="402" y="658"/>
                </a:lnTo>
                <a:close/>
                <a:moveTo>
                  <a:pt x="294" y="658"/>
                </a:moveTo>
                <a:lnTo>
                  <a:pt x="366" y="658"/>
                </a:lnTo>
                <a:lnTo>
                  <a:pt x="366" y="731"/>
                </a:lnTo>
                <a:lnTo>
                  <a:pt x="294" y="731"/>
                </a:lnTo>
                <a:lnTo>
                  <a:pt x="294" y="658"/>
                </a:lnTo>
                <a:close/>
                <a:moveTo>
                  <a:pt x="184" y="658"/>
                </a:moveTo>
                <a:lnTo>
                  <a:pt x="257" y="658"/>
                </a:lnTo>
                <a:lnTo>
                  <a:pt x="257" y="731"/>
                </a:lnTo>
                <a:lnTo>
                  <a:pt x="184" y="731"/>
                </a:lnTo>
                <a:lnTo>
                  <a:pt x="184" y="658"/>
                </a:lnTo>
                <a:close/>
                <a:moveTo>
                  <a:pt x="74" y="658"/>
                </a:moveTo>
                <a:lnTo>
                  <a:pt x="147" y="658"/>
                </a:lnTo>
                <a:lnTo>
                  <a:pt x="147" y="731"/>
                </a:lnTo>
                <a:lnTo>
                  <a:pt x="74" y="731"/>
                </a:lnTo>
                <a:lnTo>
                  <a:pt x="74" y="658"/>
                </a:lnTo>
                <a:close/>
                <a:moveTo>
                  <a:pt x="402" y="548"/>
                </a:moveTo>
                <a:lnTo>
                  <a:pt x="476" y="548"/>
                </a:lnTo>
                <a:lnTo>
                  <a:pt x="476" y="621"/>
                </a:lnTo>
                <a:lnTo>
                  <a:pt x="402" y="621"/>
                </a:lnTo>
                <a:lnTo>
                  <a:pt x="402" y="548"/>
                </a:lnTo>
                <a:close/>
                <a:moveTo>
                  <a:pt x="294" y="548"/>
                </a:moveTo>
                <a:lnTo>
                  <a:pt x="366" y="548"/>
                </a:lnTo>
                <a:lnTo>
                  <a:pt x="366" y="621"/>
                </a:lnTo>
                <a:lnTo>
                  <a:pt x="294" y="621"/>
                </a:lnTo>
                <a:lnTo>
                  <a:pt x="294" y="548"/>
                </a:lnTo>
                <a:close/>
                <a:moveTo>
                  <a:pt x="184" y="548"/>
                </a:moveTo>
                <a:lnTo>
                  <a:pt x="257" y="548"/>
                </a:lnTo>
                <a:lnTo>
                  <a:pt x="257" y="621"/>
                </a:lnTo>
                <a:lnTo>
                  <a:pt x="184" y="621"/>
                </a:lnTo>
                <a:lnTo>
                  <a:pt x="184" y="548"/>
                </a:lnTo>
                <a:close/>
                <a:moveTo>
                  <a:pt x="74" y="548"/>
                </a:moveTo>
                <a:lnTo>
                  <a:pt x="147" y="548"/>
                </a:lnTo>
                <a:lnTo>
                  <a:pt x="147" y="621"/>
                </a:lnTo>
                <a:lnTo>
                  <a:pt x="74" y="621"/>
                </a:lnTo>
                <a:lnTo>
                  <a:pt x="74" y="548"/>
                </a:lnTo>
                <a:close/>
                <a:moveTo>
                  <a:pt x="512" y="438"/>
                </a:moveTo>
                <a:lnTo>
                  <a:pt x="586" y="438"/>
                </a:lnTo>
                <a:lnTo>
                  <a:pt x="586" y="731"/>
                </a:lnTo>
                <a:lnTo>
                  <a:pt x="512" y="731"/>
                </a:lnTo>
                <a:lnTo>
                  <a:pt x="512" y="438"/>
                </a:lnTo>
                <a:close/>
                <a:moveTo>
                  <a:pt x="402" y="438"/>
                </a:moveTo>
                <a:lnTo>
                  <a:pt x="476" y="438"/>
                </a:lnTo>
                <a:lnTo>
                  <a:pt x="476" y="511"/>
                </a:lnTo>
                <a:lnTo>
                  <a:pt x="402" y="511"/>
                </a:lnTo>
                <a:lnTo>
                  <a:pt x="402" y="438"/>
                </a:lnTo>
                <a:close/>
                <a:moveTo>
                  <a:pt x="294" y="438"/>
                </a:moveTo>
                <a:lnTo>
                  <a:pt x="366" y="438"/>
                </a:lnTo>
                <a:lnTo>
                  <a:pt x="366" y="511"/>
                </a:lnTo>
                <a:lnTo>
                  <a:pt x="294" y="511"/>
                </a:lnTo>
                <a:lnTo>
                  <a:pt x="294" y="438"/>
                </a:lnTo>
                <a:close/>
                <a:moveTo>
                  <a:pt x="184" y="438"/>
                </a:moveTo>
                <a:lnTo>
                  <a:pt x="257" y="438"/>
                </a:lnTo>
                <a:lnTo>
                  <a:pt x="257" y="511"/>
                </a:lnTo>
                <a:lnTo>
                  <a:pt x="184" y="511"/>
                </a:lnTo>
                <a:lnTo>
                  <a:pt x="184" y="438"/>
                </a:lnTo>
                <a:close/>
                <a:moveTo>
                  <a:pt x="74" y="438"/>
                </a:moveTo>
                <a:lnTo>
                  <a:pt x="147" y="438"/>
                </a:lnTo>
                <a:lnTo>
                  <a:pt x="147" y="511"/>
                </a:lnTo>
                <a:lnTo>
                  <a:pt x="74" y="511"/>
                </a:lnTo>
                <a:lnTo>
                  <a:pt x="74" y="438"/>
                </a:lnTo>
                <a:close/>
                <a:moveTo>
                  <a:pt x="512" y="328"/>
                </a:moveTo>
                <a:lnTo>
                  <a:pt x="586" y="328"/>
                </a:lnTo>
                <a:lnTo>
                  <a:pt x="586" y="402"/>
                </a:lnTo>
                <a:lnTo>
                  <a:pt x="512" y="402"/>
                </a:lnTo>
                <a:lnTo>
                  <a:pt x="512" y="328"/>
                </a:lnTo>
                <a:close/>
                <a:moveTo>
                  <a:pt x="402" y="328"/>
                </a:moveTo>
                <a:lnTo>
                  <a:pt x="476" y="328"/>
                </a:lnTo>
                <a:lnTo>
                  <a:pt x="476" y="402"/>
                </a:lnTo>
                <a:lnTo>
                  <a:pt x="402" y="402"/>
                </a:lnTo>
                <a:lnTo>
                  <a:pt x="402" y="328"/>
                </a:lnTo>
                <a:close/>
                <a:moveTo>
                  <a:pt x="294" y="328"/>
                </a:moveTo>
                <a:lnTo>
                  <a:pt x="366" y="328"/>
                </a:lnTo>
                <a:lnTo>
                  <a:pt x="366" y="402"/>
                </a:lnTo>
                <a:lnTo>
                  <a:pt x="294" y="402"/>
                </a:lnTo>
                <a:lnTo>
                  <a:pt x="294" y="328"/>
                </a:lnTo>
                <a:close/>
                <a:moveTo>
                  <a:pt x="184" y="328"/>
                </a:moveTo>
                <a:lnTo>
                  <a:pt x="257" y="328"/>
                </a:lnTo>
                <a:lnTo>
                  <a:pt x="257" y="402"/>
                </a:lnTo>
                <a:lnTo>
                  <a:pt x="184" y="402"/>
                </a:lnTo>
                <a:lnTo>
                  <a:pt x="184" y="328"/>
                </a:lnTo>
                <a:close/>
                <a:moveTo>
                  <a:pt x="74" y="328"/>
                </a:moveTo>
                <a:lnTo>
                  <a:pt x="147" y="328"/>
                </a:lnTo>
                <a:lnTo>
                  <a:pt x="147" y="402"/>
                </a:lnTo>
                <a:lnTo>
                  <a:pt x="74" y="402"/>
                </a:lnTo>
                <a:lnTo>
                  <a:pt x="74" y="328"/>
                </a:lnTo>
                <a:close/>
                <a:moveTo>
                  <a:pt x="110" y="110"/>
                </a:moveTo>
                <a:lnTo>
                  <a:pt x="110" y="256"/>
                </a:lnTo>
                <a:lnTo>
                  <a:pt x="549" y="256"/>
                </a:lnTo>
                <a:lnTo>
                  <a:pt x="549" y="110"/>
                </a:lnTo>
                <a:lnTo>
                  <a:pt x="110" y="110"/>
                </a:lnTo>
                <a:close/>
                <a:moveTo>
                  <a:pt x="74" y="73"/>
                </a:moveTo>
                <a:lnTo>
                  <a:pt x="586" y="73"/>
                </a:lnTo>
                <a:lnTo>
                  <a:pt x="586" y="292"/>
                </a:lnTo>
                <a:lnTo>
                  <a:pt x="74" y="292"/>
                </a:lnTo>
                <a:lnTo>
                  <a:pt x="74" y="73"/>
                </a:lnTo>
                <a:close/>
                <a:moveTo>
                  <a:pt x="74" y="36"/>
                </a:moveTo>
                <a:lnTo>
                  <a:pt x="59" y="39"/>
                </a:lnTo>
                <a:lnTo>
                  <a:pt x="47" y="47"/>
                </a:lnTo>
                <a:lnTo>
                  <a:pt x="40" y="59"/>
                </a:lnTo>
                <a:lnTo>
                  <a:pt x="37" y="73"/>
                </a:lnTo>
                <a:lnTo>
                  <a:pt x="37" y="731"/>
                </a:lnTo>
                <a:lnTo>
                  <a:pt x="40" y="746"/>
                </a:lnTo>
                <a:lnTo>
                  <a:pt x="47" y="758"/>
                </a:lnTo>
                <a:lnTo>
                  <a:pt x="59" y="765"/>
                </a:lnTo>
                <a:lnTo>
                  <a:pt x="74" y="768"/>
                </a:lnTo>
                <a:lnTo>
                  <a:pt x="586" y="768"/>
                </a:lnTo>
                <a:lnTo>
                  <a:pt x="600" y="765"/>
                </a:lnTo>
                <a:lnTo>
                  <a:pt x="612" y="758"/>
                </a:lnTo>
                <a:lnTo>
                  <a:pt x="620" y="746"/>
                </a:lnTo>
                <a:lnTo>
                  <a:pt x="622" y="731"/>
                </a:lnTo>
                <a:lnTo>
                  <a:pt x="622" y="73"/>
                </a:lnTo>
                <a:lnTo>
                  <a:pt x="620" y="59"/>
                </a:lnTo>
                <a:lnTo>
                  <a:pt x="612" y="47"/>
                </a:lnTo>
                <a:lnTo>
                  <a:pt x="600" y="39"/>
                </a:lnTo>
                <a:lnTo>
                  <a:pt x="586" y="36"/>
                </a:lnTo>
                <a:lnTo>
                  <a:pt x="74" y="36"/>
                </a:lnTo>
                <a:close/>
                <a:moveTo>
                  <a:pt x="74" y="0"/>
                </a:moveTo>
                <a:lnTo>
                  <a:pt x="586" y="0"/>
                </a:lnTo>
                <a:lnTo>
                  <a:pt x="609" y="4"/>
                </a:lnTo>
                <a:lnTo>
                  <a:pt x="629" y="14"/>
                </a:lnTo>
                <a:lnTo>
                  <a:pt x="645" y="30"/>
                </a:lnTo>
                <a:lnTo>
                  <a:pt x="655" y="49"/>
                </a:lnTo>
                <a:lnTo>
                  <a:pt x="659" y="73"/>
                </a:lnTo>
                <a:lnTo>
                  <a:pt x="659" y="731"/>
                </a:lnTo>
                <a:lnTo>
                  <a:pt x="655" y="754"/>
                </a:lnTo>
                <a:lnTo>
                  <a:pt x="645" y="775"/>
                </a:lnTo>
                <a:lnTo>
                  <a:pt x="629" y="790"/>
                </a:lnTo>
                <a:lnTo>
                  <a:pt x="609" y="801"/>
                </a:lnTo>
                <a:lnTo>
                  <a:pt x="586" y="805"/>
                </a:lnTo>
                <a:lnTo>
                  <a:pt x="74" y="805"/>
                </a:lnTo>
                <a:lnTo>
                  <a:pt x="50" y="801"/>
                </a:lnTo>
                <a:lnTo>
                  <a:pt x="30" y="790"/>
                </a:lnTo>
                <a:lnTo>
                  <a:pt x="15" y="775"/>
                </a:lnTo>
                <a:lnTo>
                  <a:pt x="4" y="754"/>
                </a:lnTo>
                <a:lnTo>
                  <a:pt x="0" y="731"/>
                </a:lnTo>
                <a:lnTo>
                  <a:pt x="0" y="73"/>
                </a:lnTo>
                <a:lnTo>
                  <a:pt x="4" y="49"/>
                </a:lnTo>
                <a:lnTo>
                  <a:pt x="15" y="30"/>
                </a:lnTo>
                <a:lnTo>
                  <a:pt x="30" y="14"/>
                </a:lnTo>
                <a:lnTo>
                  <a:pt x="50" y="4"/>
                </a:lnTo>
                <a:lnTo>
                  <a:pt x="7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3" name="Freeform 8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331985" y="8507479"/>
            <a:ext cx="444098" cy="444098"/>
          </a:xfrm>
          <a:custGeom>
            <a:avLst/>
            <a:gdLst>
              <a:gd name="T0" fmla="*/ 73 w 805"/>
              <a:gd name="T1" fmla="*/ 768 h 805"/>
              <a:gd name="T2" fmla="*/ 769 w 805"/>
              <a:gd name="T3" fmla="*/ 732 h 805"/>
              <a:gd name="T4" fmla="*/ 439 w 805"/>
              <a:gd name="T5" fmla="*/ 658 h 805"/>
              <a:gd name="T6" fmla="*/ 292 w 805"/>
              <a:gd name="T7" fmla="*/ 658 h 805"/>
              <a:gd name="T8" fmla="*/ 365 w 805"/>
              <a:gd name="T9" fmla="*/ 513 h 805"/>
              <a:gd name="T10" fmla="*/ 526 w 805"/>
              <a:gd name="T11" fmla="*/ 433 h 805"/>
              <a:gd name="T12" fmla="*/ 542 w 805"/>
              <a:gd name="T13" fmla="*/ 535 h 805"/>
              <a:gd name="T14" fmla="*/ 644 w 805"/>
              <a:gd name="T15" fmla="*/ 520 h 805"/>
              <a:gd name="T16" fmla="*/ 629 w 805"/>
              <a:gd name="T17" fmla="*/ 416 h 805"/>
              <a:gd name="T18" fmla="*/ 177 w 805"/>
              <a:gd name="T19" fmla="*/ 416 h 805"/>
              <a:gd name="T20" fmla="*/ 160 w 805"/>
              <a:gd name="T21" fmla="*/ 520 h 805"/>
              <a:gd name="T22" fmla="*/ 263 w 805"/>
              <a:gd name="T23" fmla="*/ 535 h 805"/>
              <a:gd name="T24" fmla="*/ 279 w 805"/>
              <a:gd name="T25" fmla="*/ 433 h 805"/>
              <a:gd name="T26" fmla="*/ 482 w 805"/>
              <a:gd name="T27" fmla="*/ 331 h 805"/>
              <a:gd name="T28" fmla="*/ 492 w 805"/>
              <a:gd name="T29" fmla="*/ 353 h 805"/>
              <a:gd name="T30" fmla="*/ 470 w 805"/>
              <a:gd name="T31" fmla="*/ 365 h 805"/>
              <a:gd name="T32" fmla="*/ 458 w 805"/>
              <a:gd name="T33" fmla="*/ 342 h 805"/>
              <a:gd name="T34" fmla="*/ 402 w 805"/>
              <a:gd name="T35" fmla="*/ 330 h 805"/>
              <a:gd name="T36" fmla="*/ 420 w 805"/>
              <a:gd name="T37" fmla="*/ 348 h 805"/>
              <a:gd name="T38" fmla="*/ 402 w 805"/>
              <a:gd name="T39" fmla="*/ 366 h 805"/>
              <a:gd name="T40" fmla="*/ 384 w 805"/>
              <a:gd name="T41" fmla="*/ 348 h 805"/>
              <a:gd name="T42" fmla="*/ 402 w 805"/>
              <a:gd name="T43" fmla="*/ 330 h 805"/>
              <a:gd name="T44" fmla="*/ 347 w 805"/>
              <a:gd name="T45" fmla="*/ 342 h 805"/>
              <a:gd name="T46" fmla="*/ 335 w 805"/>
              <a:gd name="T47" fmla="*/ 365 h 805"/>
              <a:gd name="T48" fmla="*/ 312 w 805"/>
              <a:gd name="T49" fmla="*/ 353 h 805"/>
              <a:gd name="T50" fmla="*/ 323 w 805"/>
              <a:gd name="T51" fmla="*/ 331 h 805"/>
              <a:gd name="T52" fmla="*/ 39 w 805"/>
              <a:gd name="T53" fmla="*/ 279 h 805"/>
              <a:gd name="T54" fmla="*/ 102 w 805"/>
              <a:gd name="T55" fmla="*/ 334 h 805"/>
              <a:gd name="T56" fmla="*/ 106 w 805"/>
              <a:gd name="T57" fmla="*/ 359 h 805"/>
              <a:gd name="T58" fmla="*/ 37 w 805"/>
              <a:gd name="T59" fmla="*/ 458 h 805"/>
              <a:gd name="T60" fmla="*/ 169 w 805"/>
              <a:gd name="T61" fmla="*/ 378 h 805"/>
              <a:gd name="T62" fmla="*/ 297 w 805"/>
              <a:gd name="T63" fmla="*/ 398 h 805"/>
              <a:gd name="T64" fmla="*/ 314 w 805"/>
              <a:gd name="T65" fmla="*/ 531 h 805"/>
              <a:gd name="T66" fmla="*/ 192 w 805"/>
              <a:gd name="T67" fmla="*/ 582 h 805"/>
              <a:gd name="T68" fmla="*/ 111 w 805"/>
              <a:gd name="T69" fmla="*/ 495 h 805"/>
              <a:gd name="T70" fmla="*/ 693 w 805"/>
              <a:gd name="T71" fmla="*/ 495 h 805"/>
              <a:gd name="T72" fmla="*/ 612 w 805"/>
              <a:gd name="T73" fmla="*/ 582 h 805"/>
              <a:gd name="T74" fmla="*/ 491 w 805"/>
              <a:gd name="T75" fmla="*/ 531 h 805"/>
              <a:gd name="T76" fmla="*/ 508 w 805"/>
              <a:gd name="T77" fmla="*/ 398 h 805"/>
              <a:gd name="T78" fmla="*/ 635 w 805"/>
              <a:gd name="T79" fmla="*/ 378 h 805"/>
              <a:gd name="T80" fmla="*/ 769 w 805"/>
              <a:gd name="T81" fmla="*/ 458 h 805"/>
              <a:gd name="T82" fmla="*/ 698 w 805"/>
              <a:gd name="T83" fmla="*/ 359 h 805"/>
              <a:gd name="T84" fmla="*/ 702 w 805"/>
              <a:gd name="T85" fmla="*/ 334 h 805"/>
              <a:gd name="T86" fmla="*/ 765 w 805"/>
              <a:gd name="T87" fmla="*/ 279 h 805"/>
              <a:gd name="T88" fmla="*/ 220 w 805"/>
              <a:gd name="T89" fmla="*/ 183 h 805"/>
              <a:gd name="T90" fmla="*/ 714 w 805"/>
              <a:gd name="T91" fmla="*/ 0 h 805"/>
              <a:gd name="T92" fmla="*/ 769 w 805"/>
              <a:gd name="T93" fmla="*/ 55 h 805"/>
              <a:gd name="T94" fmla="*/ 732 w 805"/>
              <a:gd name="T95" fmla="*/ 220 h 805"/>
              <a:gd name="T96" fmla="*/ 805 w 805"/>
              <a:gd name="T97" fmla="*/ 293 h 805"/>
              <a:gd name="T98" fmla="*/ 754 w 805"/>
              <a:gd name="T99" fmla="*/ 801 h 805"/>
              <a:gd name="T100" fmla="*/ 14 w 805"/>
              <a:gd name="T101" fmla="*/ 775 h 805"/>
              <a:gd name="T102" fmla="*/ 14 w 805"/>
              <a:gd name="T103" fmla="*/ 250 h 805"/>
              <a:gd name="T104" fmla="*/ 183 w 805"/>
              <a:gd name="T105" fmla="*/ 183 h 805"/>
              <a:gd name="T106" fmla="*/ 585 w 805"/>
              <a:gd name="T107" fmla="*/ 147 h 805"/>
              <a:gd name="T108" fmla="*/ 622 w 805"/>
              <a:gd name="T109" fmla="*/ 220 h 805"/>
              <a:gd name="T110" fmla="*/ 661 w 805"/>
              <a:gd name="T111" fmla="*/ 72 h 805"/>
              <a:gd name="T112" fmla="*/ 695 w 805"/>
              <a:gd name="T113" fmla="*/ 3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05" h="805">
                <a:moveTo>
                  <a:pt x="37" y="732"/>
                </a:moveTo>
                <a:lnTo>
                  <a:pt x="39" y="746"/>
                </a:lnTo>
                <a:lnTo>
                  <a:pt x="47" y="758"/>
                </a:lnTo>
                <a:lnTo>
                  <a:pt x="59" y="766"/>
                </a:lnTo>
                <a:lnTo>
                  <a:pt x="73" y="768"/>
                </a:lnTo>
                <a:lnTo>
                  <a:pt x="732" y="768"/>
                </a:lnTo>
                <a:lnTo>
                  <a:pt x="746" y="766"/>
                </a:lnTo>
                <a:lnTo>
                  <a:pt x="757" y="758"/>
                </a:lnTo>
                <a:lnTo>
                  <a:pt x="765" y="746"/>
                </a:lnTo>
                <a:lnTo>
                  <a:pt x="769" y="732"/>
                </a:lnTo>
                <a:lnTo>
                  <a:pt x="37" y="732"/>
                </a:lnTo>
                <a:close/>
                <a:moveTo>
                  <a:pt x="439" y="622"/>
                </a:moveTo>
                <a:lnTo>
                  <a:pt x="512" y="622"/>
                </a:lnTo>
                <a:lnTo>
                  <a:pt x="512" y="658"/>
                </a:lnTo>
                <a:lnTo>
                  <a:pt x="439" y="658"/>
                </a:lnTo>
                <a:lnTo>
                  <a:pt x="439" y="622"/>
                </a:lnTo>
                <a:close/>
                <a:moveTo>
                  <a:pt x="292" y="622"/>
                </a:moveTo>
                <a:lnTo>
                  <a:pt x="365" y="622"/>
                </a:lnTo>
                <a:lnTo>
                  <a:pt x="365" y="658"/>
                </a:lnTo>
                <a:lnTo>
                  <a:pt x="292" y="658"/>
                </a:lnTo>
                <a:lnTo>
                  <a:pt x="292" y="622"/>
                </a:lnTo>
                <a:close/>
                <a:moveTo>
                  <a:pt x="365" y="440"/>
                </a:moveTo>
                <a:lnTo>
                  <a:pt x="439" y="440"/>
                </a:lnTo>
                <a:lnTo>
                  <a:pt x="439" y="513"/>
                </a:lnTo>
                <a:lnTo>
                  <a:pt x="365" y="513"/>
                </a:lnTo>
                <a:lnTo>
                  <a:pt x="365" y="440"/>
                </a:lnTo>
                <a:close/>
                <a:moveTo>
                  <a:pt x="585" y="403"/>
                </a:moveTo>
                <a:lnTo>
                  <a:pt x="562" y="407"/>
                </a:lnTo>
                <a:lnTo>
                  <a:pt x="542" y="416"/>
                </a:lnTo>
                <a:lnTo>
                  <a:pt x="526" y="433"/>
                </a:lnTo>
                <a:lnTo>
                  <a:pt x="516" y="453"/>
                </a:lnTo>
                <a:lnTo>
                  <a:pt x="512" y="476"/>
                </a:lnTo>
                <a:lnTo>
                  <a:pt x="516" y="499"/>
                </a:lnTo>
                <a:lnTo>
                  <a:pt x="526" y="520"/>
                </a:lnTo>
                <a:lnTo>
                  <a:pt x="542" y="535"/>
                </a:lnTo>
                <a:lnTo>
                  <a:pt x="562" y="546"/>
                </a:lnTo>
                <a:lnTo>
                  <a:pt x="585" y="548"/>
                </a:lnTo>
                <a:lnTo>
                  <a:pt x="609" y="546"/>
                </a:lnTo>
                <a:lnTo>
                  <a:pt x="629" y="535"/>
                </a:lnTo>
                <a:lnTo>
                  <a:pt x="644" y="520"/>
                </a:lnTo>
                <a:lnTo>
                  <a:pt x="655" y="499"/>
                </a:lnTo>
                <a:lnTo>
                  <a:pt x="659" y="476"/>
                </a:lnTo>
                <a:lnTo>
                  <a:pt x="655" y="453"/>
                </a:lnTo>
                <a:lnTo>
                  <a:pt x="644" y="433"/>
                </a:lnTo>
                <a:lnTo>
                  <a:pt x="629" y="416"/>
                </a:lnTo>
                <a:lnTo>
                  <a:pt x="609" y="407"/>
                </a:lnTo>
                <a:lnTo>
                  <a:pt x="585" y="403"/>
                </a:lnTo>
                <a:close/>
                <a:moveTo>
                  <a:pt x="220" y="403"/>
                </a:moveTo>
                <a:lnTo>
                  <a:pt x="196" y="407"/>
                </a:lnTo>
                <a:lnTo>
                  <a:pt x="177" y="416"/>
                </a:lnTo>
                <a:lnTo>
                  <a:pt x="160" y="433"/>
                </a:lnTo>
                <a:lnTo>
                  <a:pt x="149" y="453"/>
                </a:lnTo>
                <a:lnTo>
                  <a:pt x="147" y="476"/>
                </a:lnTo>
                <a:lnTo>
                  <a:pt x="149" y="499"/>
                </a:lnTo>
                <a:lnTo>
                  <a:pt x="160" y="520"/>
                </a:lnTo>
                <a:lnTo>
                  <a:pt x="177" y="535"/>
                </a:lnTo>
                <a:lnTo>
                  <a:pt x="196" y="546"/>
                </a:lnTo>
                <a:lnTo>
                  <a:pt x="220" y="548"/>
                </a:lnTo>
                <a:lnTo>
                  <a:pt x="242" y="546"/>
                </a:lnTo>
                <a:lnTo>
                  <a:pt x="263" y="535"/>
                </a:lnTo>
                <a:lnTo>
                  <a:pt x="279" y="520"/>
                </a:lnTo>
                <a:lnTo>
                  <a:pt x="289" y="499"/>
                </a:lnTo>
                <a:lnTo>
                  <a:pt x="292" y="476"/>
                </a:lnTo>
                <a:lnTo>
                  <a:pt x="289" y="453"/>
                </a:lnTo>
                <a:lnTo>
                  <a:pt x="279" y="433"/>
                </a:lnTo>
                <a:lnTo>
                  <a:pt x="263" y="416"/>
                </a:lnTo>
                <a:lnTo>
                  <a:pt x="242" y="407"/>
                </a:lnTo>
                <a:lnTo>
                  <a:pt x="220" y="403"/>
                </a:lnTo>
                <a:close/>
                <a:moveTo>
                  <a:pt x="475" y="330"/>
                </a:moveTo>
                <a:lnTo>
                  <a:pt x="482" y="331"/>
                </a:lnTo>
                <a:lnTo>
                  <a:pt x="486" y="334"/>
                </a:lnTo>
                <a:lnTo>
                  <a:pt x="490" y="338"/>
                </a:lnTo>
                <a:lnTo>
                  <a:pt x="492" y="342"/>
                </a:lnTo>
                <a:lnTo>
                  <a:pt x="494" y="348"/>
                </a:lnTo>
                <a:lnTo>
                  <a:pt x="492" y="353"/>
                </a:lnTo>
                <a:lnTo>
                  <a:pt x="490" y="359"/>
                </a:lnTo>
                <a:lnTo>
                  <a:pt x="486" y="363"/>
                </a:lnTo>
                <a:lnTo>
                  <a:pt x="482" y="365"/>
                </a:lnTo>
                <a:lnTo>
                  <a:pt x="475" y="366"/>
                </a:lnTo>
                <a:lnTo>
                  <a:pt x="470" y="365"/>
                </a:lnTo>
                <a:lnTo>
                  <a:pt x="465" y="363"/>
                </a:lnTo>
                <a:lnTo>
                  <a:pt x="461" y="359"/>
                </a:lnTo>
                <a:lnTo>
                  <a:pt x="458" y="353"/>
                </a:lnTo>
                <a:lnTo>
                  <a:pt x="457" y="348"/>
                </a:lnTo>
                <a:lnTo>
                  <a:pt x="458" y="342"/>
                </a:lnTo>
                <a:lnTo>
                  <a:pt x="461" y="338"/>
                </a:lnTo>
                <a:lnTo>
                  <a:pt x="465" y="334"/>
                </a:lnTo>
                <a:lnTo>
                  <a:pt x="470" y="331"/>
                </a:lnTo>
                <a:lnTo>
                  <a:pt x="475" y="330"/>
                </a:lnTo>
                <a:close/>
                <a:moveTo>
                  <a:pt x="402" y="330"/>
                </a:moveTo>
                <a:lnTo>
                  <a:pt x="409" y="331"/>
                </a:lnTo>
                <a:lnTo>
                  <a:pt x="412" y="334"/>
                </a:lnTo>
                <a:lnTo>
                  <a:pt x="416" y="338"/>
                </a:lnTo>
                <a:lnTo>
                  <a:pt x="419" y="342"/>
                </a:lnTo>
                <a:lnTo>
                  <a:pt x="420" y="348"/>
                </a:lnTo>
                <a:lnTo>
                  <a:pt x="419" y="353"/>
                </a:lnTo>
                <a:lnTo>
                  <a:pt x="416" y="359"/>
                </a:lnTo>
                <a:lnTo>
                  <a:pt x="412" y="363"/>
                </a:lnTo>
                <a:lnTo>
                  <a:pt x="409" y="365"/>
                </a:lnTo>
                <a:lnTo>
                  <a:pt x="402" y="366"/>
                </a:lnTo>
                <a:lnTo>
                  <a:pt x="397" y="365"/>
                </a:lnTo>
                <a:lnTo>
                  <a:pt x="392" y="363"/>
                </a:lnTo>
                <a:lnTo>
                  <a:pt x="388" y="359"/>
                </a:lnTo>
                <a:lnTo>
                  <a:pt x="385" y="353"/>
                </a:lnTo>
                <a:lnTo>
                  <a:pt x="384" y="348"/>
                </a:lnTo>
                <a:lnTo>
                  <a:pt x="385" y="342"/>
                </a:lnTo>
                <a:lnTo>
                  <a:pt x="388" y="338"/>
                </a:lnTo>
                <a:lnTo>
                  <a:pt x="392" y="334"/>
                </a:lnTo>
                <a:lnTo>
                  <a:pt x="397" y="331"/>
                </a:lnTo>
                <a:lnTo>
                  <a:pt x="402" y="330"/>
                </a:lnTo>
                <a:close/>
                <a:moveTo>
                  <a:pt x="329" y="330"/>
                </a:moveTo>
                <a:lnTo>
                  <a:pt x="335" y="331"/>
                </a:lnTo>
                <a:lnTo>
                  <a:pt x="340" y="334"/>
                </a:lnTo>
                <a:lnTo>
                  <a:pt x="344" y="338"/>
                </a:lnTo>
                <a:lnTo>
                  <a:pt x="347" y="342"/>
                </a:lnTo>
                <a:lnTo>
                  <a:pt x="347" y="348"/>
                </a:lnTo>
                <a:lnTo>
                  <a:pt x="347" y="353"/>
                </a:lnTo>
                <a:lnTo>
                  <a:pt x="344" y="359"/>
                </a:lnTo>
                <a:lnTo>
                  <a:pt x="340" y="363"/>
                </a:lnTo>
                <a:lnTo>
                  <a:pt x="335" y="365"/>
                </a:lnTo>
                <a:lnTo>
                  <a:pt x="329" y="366"/>
                </a:lnTo>
                <a:lnTo>
                  <a:pt x="323" y="365"/>
                </a:lnTo>
                <a:lnTo>
                  <a:pt x="318" y="363"/>
                </a:lnTo>
                <a:lnTo>
                  <a:pt x="314" y="359"/>
                </a:lnTo>
                <a:lnTo>
                  <a:pt x="312" y="353"/>
                </a:lnTo>
                <a:lnTo>
                  <a:pt x="310" y="348"/>
                </a:lnTo>
                <a:lnTo>
                  <a:pt x="312" y="342"/>
                </a:lnTo>
                <a:lnTo>
                  <a:pt x="314" y="338"/>
                </a:lnTo>
                <a:lnTo>
                  <a:pt x="318" y="334"/>
                </a:lnTo>
                <a:lnTo>
                  <a:pt x="323" y="331"/>
                </a:lnTo>
                <a:lnTo>
                  <a:pt x="329" y="330"/>
                </a:lnTo>
                <a:close/>
                <a:moveTo>
                  <a:pt x="73" y="257"/>
                </a:moveTo>
                <a:lnTo>
                  <a:pt x="59" y="259"/>
                </a:lnTo>
                <a:lnTo>
                  <a:pt x="47" y="267"/>
                </a:lnTo>
                <a:lnTo>
                  <a:pt x="39" y="279"/>
                </a:lnTo>
                <a:lnTo>
                  <a:pt x="37" y="293"/>
                </a:lnTo>
                <a:lnTo>
                  <a:pt x="37" y="330"/>
                </a:lnTo>
                <a:lnTo>
                  <a:pt x="92" y="330"/>
                </a:lnTo>
                <a:lnTo>
                  <a:pt x="97" y="331"/>
                </a:lnTo>
                <a:lnTo>
                  <a:pt x="102" y="334"/>
                </a:lnTo>
                <a:lnTo>
                  <a:pt x="106" y="338"/>
                </a:lnTo>
                <a:lnTo>
                  <a:pt x="109" y="342"/>
                </a:lnTo>
                <a:lnTo>
                  <a:pt x="110" y="348"/>
                </a:lnTo>
                <a:lnTo>
                  <a:pt x="109" y="353"/>
                </a:lnTo>
                <a:lnTo>
                  <a:pt x="106" y="359"/>
                </a:lnTo>
                <a:lnTo>
                  <a:pt x="102" y="363"/>
                </a:lnTo>
                <a:lnTo>
                  <a:pt x="97" y="365"/>
                </a:lnTo>
                <a:lnTo>
                  <a:pt x="92" y="366"/>
                </a:lnTo>
                <a:lnTo>
                  <a:pt x="37" y="366"/>
                </a:lnTo>
                <a:lnTo>
                  <a:pt x="37" y="458"/>
                </a:lnTo>
                <a:lnTo>
                  <a:pt x="111" y="458"/>
                </a:lnTo>
                <a:lnTo>
                  <a:pt x="119" y="433"/>
                </a:lnTo>
                <a:lnTo>
                  <a:pt x="131" y="411"/>
                </a:lnTo>
                <a:lnTo>
                  <a:pt x="148" y="393"/>
                </a:lnTo>
                <a:lnTo>
                  <a:pt x="169" y="378"/>
                </a:lnTo>
                <a:lnTo>
                  <a:pt x="192" y="369"/>
                </a:lnTo>
                <a:lnTo>
                  <a:pt x="220" y="366"/>
                </a:lnTo>
                <a:lnTo>
                  <a:pt x="249" y="370"/>
                </a:lnTo>
                <a:lnTo>
                  <a:pt x="275" y="381"/>
                </a:lnTo>
                <a:lnTo>
                  <a:pt x="297" y="398"/>
                </a:lnTo>
                <a:lnTo>
                  <a:pt x="314" y="420"/>
                </a:lnTo>
                <a:lnTo>
                  <a:pt x="325" y="446"/>
                </a:lnTo>
                <a:lnTo>
                  <a:pt x="329" y="476"/>
                </a:lnTo>
                <a:lnTo>
                  <a:pt x="325" y="505"/>
                </a:lnTo>
                <a:lnTo>
                  <a:pt x="314" y="531"/>
                </a:lnTo>
                <a:lnTo>
                  <a:pt x="297" y="554"/>
                </a:lnTo>
                <a:lnTo>
                  <a:pt x="275" y="571"/>
                </a:lnTo>
                <a:lnTo>
                  <a:pt x="249" y="581"/>
                </a:lnTo>
                <a:lnTo>
                  <a:pt x="220" y="585"/>
                </a:lnTo>
                <a:lnTo>
                  <a:pt x="192" y="582"/>
                </a:lnTo>
                <a:lnTo>
                  <a:pt x="169" y="573"/>
                </a:lnTo>
                <a:lnTo>
                  <a:pt x="148" y="559"/>
                </a:lnTo>
                <a:lnTo>
                  <a:pt x="131" y="541"/>
                </a:lnTo>
                <a:lnTo>
                  <a:pt x="119" y="518"/>
                </a:lnTo>
                <a:lnTo>
                  <a:pt x="111" y="495"/>
                </a:lnTo>
                <a:lnTo>
                  <a:pt x="37" y="495"/>
                </a:lnTo>
                <a:lnTo>
                  <a:pt x="37" y="695"/>
                </a:lnTo>
                <a:lnTo>
                  <a:pt x="769" y="695"/>
                </a:lnTo>
                <a:lnTo>
                  <a:pt x="769" y="495"/>
                </a:lnTo>
                <a:lnTo>
                  <a:pt x="693" y="495"/>
                </a:lnTo>
                <a:lnTo>
                  <a:pt x="686" y="518"/>
                </a:lnTo>
                <a:lnTo>
                  <a:pt x="673" y="541"/>
                </a:lnTo>
                <a:lnTo>
                  <a:pt x="656" y="559"/>
                </a:lnTo>
                <a:lnTo>
                  <a:pt x="635" y="573"/>
                </a:lnTo>
                <a:lnTo>
                  <a:pt x="612" y="582"/>
                </a:lnTo>
                <a:lnTo>
                  <a:pt x="585" y="585"/>
                </a:lnTo>
                <a:lnTo>
                  <a:pt x="557" y="581"/>
                </a:lnTo>
                <a:lnTo>
                  <a:pt x="530" y="571"/>
                </a:lnTo>
                <a:lnTo>
                  <a:pt x="508" y="554"/>
                </a:lnTo>
                <a:lnTo>
                  <a:pt x="491" y="531"/>
                </a:lnTo>
                <a:lnTo>
                  <a:pt x="479" y="505"/>
                </a:lnTo>
                <a:lnTo>
                  <a:pt x="475" y="476"/>
                </a:lnTo>
                <a:lnTo>
                  <a:pt x="479" y="446"/>
                </a:lnTo>
                <a:lnTo>
                  <a:pt x="491" y="420"/>
                </a:lnTo>
                <a:lnTo>
                  <a:pt x="508" y="398"/>
                </a:lnTo>
                <a:lnTo>
                  <a:pt x="530" y="381"/>
                </a:lnTo>
                <a:lnTo>
                  <a:pt x="557" y="370"/>
                </a:lnTo>
                <a:lnTo>
                  <a:pt x="585" y="366"/>
                </a:lnTo>
                <a:lnTo>
                  <a:pt x="612" y="369"/>
                </a:lnTo>
                <a:lnTo>
                  <a:pt x="635" y="378"/>
                </a:lnTo>
                <a:lnTo>
                  <a:pt x="656" y="393"/>
                </a:lnTo>
                <a:lnTo>
                  <a:pt x="673" y="411"/>
                </a:lnTo>
                <a:lnTo>
                  <a:pt x="686" y="433"/>
                </a:lnTo>
                <a:lnTo>
                  <a:pt x="693" y="458"/>
                </a:lnTo>
                <a:lnTo>
                  <a:pt x="769" y="458"/>
                </a:lnTo>
                <a:lnTo>
                  <a:pt x="769" y="366"/>
                </a:lnTo>
                <a:lnTo>
                  <a:pt x="714" y="366"/>
                </a:lnTo>
                <a:lnTo>
                  <a:pt x="707" y="365"/>
                </a:lnTo>
                <a:lnTo>
                  <a:pt x="702" y="363"/>
                </a:lnTo>
                <a:lnTo>
                  <a:pt x="698" y="359"/>
                </a:lnTo>
                <a:lnTo>
                  <a:pt x="695" y="353"/>
                </a:lnTo>
                <a:lnTo>
                  <a:pt x="695" y="348"/>
                </a:lnTo>
                <a:lnTo>
                  <a:pt x="695" y="342"/>
                </a:lnTo>
                <a:lnTo>
                  <a:pt x="698" y="338"/>
                </a:lnTo>
                <a:lnTo>
                  <a:pt x="702" y="334"/>
                </a:lnTo>
                <a:lnTo>
                  <a:pt x="707" y="331"/>
                </a:lnTo>
                <a:lnTo>
                  <a:pt x="714" y="330"/>
                </a:lnTo>
                <a:lnTo>
                  <a:pt x="769" y="330"/>
                </a:lnTo>
                <a:lnTo>
                  <a:pt x="769" y="293"/>
                </a:lnTo>
                <a:lnTo>
                  <a:pt x="765" y="279"/>
                </a:lnTo>
                <a:lnTo>
                  <a:pt x="757" y="267"/>
                </a:lnTo>
                <a:lnTo>
                  <a:pt x="746" y="259"/>
                </a:lnTo>
                <a:lnTo>
                  <a:pt x="732" y="257"/>
                </a:lnTo>
                <a:lnTo>
                  <a:pt x="73" y="257"/>
                </a:lnTo>
                <a:close/>
                <a:moveTo>
                  <a:pt x="220" y="183"/>
                </a:moveTo>
                <a:lnTo>
                  <a:pt x="220" y="220"/>
                </a:lnTo>
                <a:lnTo>
                  <a:pt x="585" y="220"/>
                </a:lnTo>
                <a:lnTo>
                  <a:pt x="585" y="183"/>
                </a:lnTo>
                <a:lnTo>
                  <a:pt x="220" y="183"/>
                </a:lnTo>
                <a:close/>
                <a:moveTo>
                  <a:pt x="714" y="0"/>
                </a:moveTo>
                <a:lnTo>
                  <a:pt x="731" y="3"/>
                </a:lnTo>
                <a:lnTo>
                  <a:pt x="745" y="10"/>
                </a:lnTo>
                <a:lnTo>
                  <a:pt x="758" y="22"/>
                </a:lnTo>
                <a:lnTo>
                  <a:pt x="766" y="38"/>
                </a:lnTo>
                <a:lnTo>
                  <a:pt x="769" y="55"/>
                </a:lnTo>
                <a:lnTo>
                  <a:pt x="766" y="72"/>
                </a:lnTo>
                <a:lnTo>
                  <a:pt x="758" y="88"/>
                </a:lnTo>
                <a:lnTo>
                  <a:pt x="746" y="99"/>
                </a:lnTo>
                <a:lnTo>
                  <a:pt x="732" y="107"/>
                </a:lnTo>
                <a:lnTo>
                  <a:pt x="732" y="220"/>
                </a:lnTo>
                <a:lnTo>
                  <a:pt x="754" y="224"/>
                </a:lnTo>
                <a:lnTo>
                  <a:pt x="775" y="234"/>
                </a:lnTo>
                <a:lnTo>
                  <a:pt x="791" y="250"/>
                </a:lnTo>
                <a:lnTo>
                  <a:pt x="801" y="270"/>
                </a:lnTo>
                <a:lnTo>
                  <a:pt x="805" y="293"/>
                </a:lnTo>
                <a:lnTo>
                  <a:pt x="805" y="732"/>
                </a:lnTo>
                <a:lnTo>
                  <a:pt x="801" y="755"/>
                </a:lnTo>
                <a:lnTo>
                  <a:pt x="791" y="775"/>
                </a:lnTo>
                <a:lnTo>
                  <a:pt x="775" y="791"/>
                </a:lnTo>
                <a:lnTo>
                  <a:pt x="754" y="801"/>
                </a:lnTo>
                <a:lnTo>
                  <a:pt x="732" y="805"/>
                </a:lnTo>
                <a:lnTo>
                  <a:pt x="73" y="805"/>
                </a:lnTo>
                <a:lnTo>
                  <a:pt x="50" y="801"/>
                </a:lnTo>
                <a:lnTo>
                  <a:pt x="30" y="791"/>
                </a:lnTo>
                <a:lnTo>
                  <a:pt x="14" y="775"/>
                </a:lnTo>
                <a:lnTo>
                  <a:pt x="4" y="755"/>
                </a:lnTo>
                <a:lnTo>
                  <a:pt x="0" y="732"/>
                </a:lnTo>
                <a:lnTo>
                  <a:pt x="0" y="293"/>
                </a:lnTo>
                <a:lnTo>
                  <a:pt x="4" y="270"/>
                </a:lnTo>
                <a:lnTo>
                  <a:pt x="14" y="250"/>
                </a:lnTo>
                <a:lnTo>
                  <a:pt x="30" y="234"/>
                </a:lnTo>
                <a:lnTo>
                  <a:pt x="50" y="224"/>
                </a:lnTo>
                <a:lnTo>
                  <a:pt x="73" y="220"/>
                </a:lnTo>
                <a:lnTo>
                  <a:pt x="183" y="220"/>
                </a:lnTo>
                <a:lnTo>
                  <a:pt x="183" y="183"/>
                </a:lnTo>
                <a:lnTo>
                  <a:pt x="186" y="169"/>
                </a:lnTo>
                <a:lnTo>
                  <a:pt x="194" y="157"/>
                </a:lnTo>
                <a:lnTo>
                  <a:pt x="206" y="149"/>
                </a:lnTo>
                <a:lnTo>
                  <a:pt x="220" y="147"/>
                </a:lnTo>
                <a:lnTo>
                  <a:pt x="585" y="147"/>
                </a:lnTo>
                <a:lnTo>
                  <a:pt x="600" y="149"/>
                </a:lnTo>
                <a:lnTo>
                  <a:pt x="612" y="157"/>
                </a:lnTo>
                <a:lnTo>
                  <a:pt x="619" y="169"/>
                </a:lnTo>
                <a:lnTo>
                  <a:pt x="622" y="183"/>
                </a:lnTo>
                <a:lnTo>
                  <a:pt x="622" y="220"/>
                </a:lnTo>
                <a:lnTo>
                  <a:pt x="695" y="220"/>
                </a:lnTo>
                <a:lnTo>
                  <a:pt x="695" y="107"/>
                </a:lnTo>
                <a:lnTo>
                  <a:pt x="681" y="99"/>
                </a:lnTo>
                <a:lnTo>
                  <a:pt x="669" y="88"/>
                </a:lnTo>
                <a:lnTo>
                  <a:pt x="661" y="72"/>
                </a:lnTo>
                <a:lnTo>
                  <a:pt x="659" y="55"/>
                </a:lnTo>
                <a:lnTo>
                  <a:pt x="661" y="38"/>
                </a:lnTo>
                <a:lnTo>
                  <a:pt x="669" y="22"/>
                </a:lnTo>
                <a:lnTo>
                  <a:pt x="681" y="10"/>
                </a:lnTo>
                <a:lnTo>
                  <a:pt x="695" y="3"/>
                </a:lnTo>
                <a:lnTo>
                  <a:pt x="71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4" name="Freeform 8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194741" y="8507479"/>
            <a:ext cx="444098" cy="444098"/>
          </a:xfrm>
          <a:custGeom>
            <a:avLst/>
            <a:gdLst>
              <a:gd name="T0" fmla="*/ 401 w 805"/>
              <a:gd name="T1" fmla="*/ 674 h 805"/>
              <a:gd name="T2" fmla="*/ 312 w 805"/>
              <a:gd name="T3" fmla="*/ 695 h 805"/>
              <a:gd name="T4" fmla="*/ 223 w 805"/>
              <a:gd name="T5" fmla="*/ 674 h 805"/>
              <a:gd name="T6" fmla="*/ 702 w 805"/>
              <a:gd name="T7" fmla="*/ 586 h 805"/>
              <a:gd name="T8" fmla="*/ 714 w 805"/>
              <a:gd name="T9" fmla="*/ 598 h 805"/>
              <a:gd name="T10" fmla="*/ 711 w 805"/>
              <a:gd name="T11" fmla="*/ 615 h 805"/>
              <a:gd name="T12" fmla="*/ 695 w 805"/>
              <a:gd name="T13" fmla="*/ 622 h 805"/>
              <a:gd name="T14" fmla="*/ 681 w 805"/>
              <a:gd name="T15" fmla="*/ 615 h 805"/>
              <a:gd name="T16" fmla="*/ 678 w 805"/>
              <a:gd name="T17" fmla="*/ 598 h 805"/>
              <a:gd name="T18" fmla="*/ 690 w 805"/>
              <a:gd name="T19" fmla="*/ 586 h 805"/>
              <a:gd name="T20" fmla="*/ 491 w 805"/>
              <a:gd name="T21" fmla="*/ 585 h 805"/>
              <a:gd name="T22" fmla="*/ 157 w 805"/>
              <a:gd name="T23" fmla="*/ 622 h 805"/>
              <a:gd name="T24" fmla="*/ 111 w 805"/>
              <a:gd name="T25" fmla="*/ 513 h 805"/>
              <a:gd name="T26" fmla="*/ 118 w 805"/>
              <a:gd name="T27" fmla="*/ 548 h 805"/>
              <a:gd name="T28" fmla="*/ 702 w 805"/>
              <a:gd name="T29" fmla="*/ 476 h 805"/>
              <a:gd name="T30" fmla="*/ 714 w 805"/>
              <a:gd name="T31" fmla="*/ 488 h 805"/>
              <a:gd name="T32" fmla="*/ 711 w 805"/>
              <a:gd name="T33" fmla="*/ 505 h 805"/>
              <a:gd name="T34" fmla="*/ 695 w 805"/>
              <a:gd name="T35" fmla="*/ 513 h 805"/>
              <a:gd name="T36" fmla="*/ 681 w 805"/>
              <a:gd name="T37" fmla="*/ 505 h 805"/>
              <a:gd name="T38" fmla="*/ 678 w 805"/>
              <a:gd name="T39" fmla="*/ 488 h 805"/>
              <a:gd name="T40" fmla="*/ 690 w 805"/>
              <a:gd name="T41" fmla="*/ 476 h 805"/>
              <a:gd name="T42" fmla="*/ 506 w 805"/>
              <a:gd name="T43" fmla="*/ 440 h 805"/>
              <a:gd name="T44" fmla="*/ 118 w 805"/>
              <a:gd name="T45" fmla="*/ 440 h 805"/>
              <a:gd name="T46" fmla="*/ 479 w 805"/>
              <a:gd name="T47" fmla="*/ 384 h 805"/>
              <a:gd name="T48" fmla="*/ 144 w 805"/>
              <a:gd name="T49" fmla="*/ 384 h 805"/>
              <a:gd name="T50" fmla="*/ 710 w 805"/>
              <a:gd name="T51" fmla="*/ 332 h 805"/>
              <a:gd name="T52" fmla="*/ 732 w 805"/>
              <a:gd name="T53" fmla="*/ 366 h 805"/>
              <a:gd name="T54" fmla="*/ 710 w 805"/>
              <a:gd name="T55" fmla="*/ 399 h 805"/>
              <a:gd name="T56" fmla="*/ 671 w 805"/>
              <a:gd name="T57" fmla="*/ 393 h 805"/>
              <a:gd name="T58" fmla="*/ 663 w 805"/>
              <a:gd name="T59" fmla="*/ 352 h 805"/>
              <a:gd name="T60" fmla="*/ 695 w 805"/>
              <a:gd name="T61" fmla="*/ 330 h 805"/>
              <a:gd name="T62" fmla="*/ 373 w 805"/>
              <a:gd name="T63" fmla="*/ 302 h 805"/>
              <a:gd name="T64" fmla="*/ 196 w 805"/>
              <a:gd name="T65" fmla="*/ 330 h 805"/>
              <a:gd name="T66" fmla="*/ 280 w 805"/>
              <a:gd name="T67" fmla="*/ 296 h 805"/>
              <a:gd name="T68" fmla="*/ 622 w 805"/>
              <a:gd name="T69" fmla="*/ 768 h 805"/>
              <a:gd name="T70" fmla="*/ 758 w 805"/>
              <a:gd name="T71" fmla="*/ 758 h 805"/>
              <a:gd name="T72" fmla="*/ 769 w 805"/>
              <a:gd name="T73" fmla="*/ 257 h 805"/>
              <a:gd name="T74" fmla="*/ 746 w 805"/>
              <a:gd name="T75" fmla="*/ 222 h 805"/>
              <a:gd name="T76" fmla="*/ 73 w 805"/>
              <a:gd name="T77" fmla="*/ 220 h 805"/>
              <a:gd name="T78" fmla="*/ 41 w 805"/>
              <a:gd name="T79" fmla="*/ 242 h 805"/>
              <a:gd name="T80" fmla="*/ 41 w 805"/>
              <a:gd name="T81" fmla="*/ 746 h 805"/>
              <a:gd name="T82" fmla="*/ 73 w 805"/>
              <a:gd name="T83" fmla="*/ 768 h 805"/>
              <a:gd name="T84" fmla="*/ 73 w 805"/>
              <a:gd name="T85" fmla="*/ 220 h 805"/>
              <a:gd name="T86" fmla="*/ 198 w 805"/>
              <a:gd name="T87" fmla="*/ 10 h 805"/>
              <a:gd name="T88" fmla="*/ 220 w 805"/>
              <a:gd name="T89" fmla="*/ 55 h 805"/>
              <a:gd name="T90" fmla="*/ 198 w 805"/>
              <a:gd name="T91" fmla="*/ 99 h 805"/>
              <a:gd name="T92" fmla="*/ 732 w 805"/>
              <a:gd name="T93" fmla="*/ 183 h 805"/>
              <a:gd name="T94" fmla="*/ 791 w 805"/>
              <a:gd name="T95" fmla="*/ 213 h 805"/>
              <a:gd name="T96" fmla="*/ 805 w 805"/>
              <a:gd name="T97" fmla="*/ 732 h 805"/>
              <a:gd name="T98" fmla="*/ 775 w 805"/>
              <a:gd name="T99" fmla="*/ 791 h 805"/>
              <a:gd name="T100" fmla="*/ 73 w 805"/>
              <a:gd name="T101" fmla="*/ 805 h 805"/>
              <a:gd name="T102" fmla="*/ 14 w 805"/>
              <a:gd name="T103" fmla="*/ 775 h 805"/>
              <a:gd name="T104" fmla="*/ 0 w 805"/>
              <a:gd name="T105" fmla="*/ 257 h 805"/>
              <a:gd name="T106" fmla="*/ 30 w 805"/>
              <a:gd name="T107" fmla="*/ 198 h 805"/>
              <a:gd name="T108" fmla="*/ 147 w 805"/>
              <a:gd name="T109" fmla="*/ 183 h 805"/>
              <a:gd name="T110" fmla="*/ 121 w 805"/>
              <a:gd name="T111" fmla="*/ 88 h 805"/>
              <a:gd name="T112" fmla="*/ 113 w 805"/>
              <a:gd name="T113" fmla="*/ 38 h 805"/>
              <a:gd name="T114" fmla="*/ 148 w 805"/>
              <a:gd name="T115" fmla="*/ 3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05" h="805">
                <a:moveTo>
                  <a:pt x="196" y="658"/>
                </a:moveTo>
                <a:lnTo>
                  <a:pt x="427" y="658"/>
                </a:lnTo>
                <a:lnTo>
                  <a:pt x="401" y="674"/>
                </a:lnTo>
                <a:lnTo>
                  <a:pt x="373" y="686"/>
                </a:lnTo>
                <a:lnTo>
                  <a:pt x="343" y="692"/>
                </a:lnTo>
                <a:lnTo>
                  <a:pt x="312" y="695"/>
                </a:lnTo>
                <a:lnTo>
                  <a:pt x="280" y="692"/>
                </a:lnTo>
                <a:lnTo>
                  <a:pt x="250" y="686"/>
                </a:lnTo>
                <a:lnTo>
                  <a:pt x="223" y="674"/>
                </a:lnTo>
                <a:lnTo>
                  <a:pt x="196" y="658"/>
                </a:lnTo>
                <a:close/>
                <a:moveTo>
                  <a:pt x="695" y="585"/>
                </a:moveTo>
                <a:lnTo>
                  <a:pt x="702" y="586"/>
                </a:lnTo>
                <a:lnTo>
                  <a:pt x="707" y="589"/>
                </a:lnTo>
                <a:lnTo>
                  <a:pt x="711" y="593"/>
                </a:lnTo>
                <a:lnTo>
                  <a:pt x="714" y="598"/>
                </a:lnTo>
                <a:lnTo>
                  <a:pt x="714" y="603"/>
                </a:lnTo>
                <a:lnTo>
                  <a:pt x="714" y="610"/>
                </a:lnTo>
                <a:lnTo>
                  <a:pt x="711" y="615"/>
                </a:lnTo>
                <a:lnTo>
                  <a:pt x="707" y="619"/>
                </a:lnTo>
                <a:lnTo>
                  <a:pt x="702" y="622"/>
                </a:lnTo>
                <a:lnTo>
                  <a:pt x="695" y="622"/>
                </a:lnTo>
                <a:lnTo>
                  <a:pt x="690" y="622"/>
                </a:lnTo>
                <a:lnTo>
                  <a:pt x="685" y="619"/>
                </a:lnTo>
                <a:lnTo>
                  <a:pt x="681" y="615"/>
                </a:lnTo>
                <a:lnTo>
                  <a:pt x="678" y="610"/>
                </a:lnTo>
                <a:lnTo>
                  <a:pt x="677" y="603"/>
                </a:lnTo>
                <a:lnTo>
                  <a:pt x="678" y="598"/>
                </a:lnTo>
                <a:lnTo>
                  <a:pt x="681" y="593"/>
                </a:lnTo>
                <a:lnTo>
                  <a:pt x="685" y="589"/>
                </a:lnTo>
                <a:lnTo>
                  <a:pt x="690" y="586"/>
                </a:lnTo>
                <a:lnTo>
                  <a:pt x="695" y="585"/>
                </a:lnTo>
                <a:close/>
                <a:moveTo>
                  <a:pt x="132" y="585"/>
                </a:moveTo>
                <a:lnTo>
                  <a:pt x="491" y="585"/>
                </a:lnTo>
                <a:lnTo>
                  <a:pt x="479" y="605"/>
                </a:lnTo>
                <a:lnTo>
                  <a:pt x="466" y="622"/>
                </a:lnTo>
                <a:lnTo>
                  <a:pt x="157" y="622"/>
                </a:lnTo>
                <a:lnTo>
                  <a:pt x="144" y="605"/>
                </a:lnTo>
                <a:lnTo>
                  <a:pt x="132" y="585"/>
                </a:lnTo>
                <a:close/>
                <a:moveTo>
                  <a:pt x="111" y="513"/>
                </a:moveTo>
                <a:lnTo>
                  <a:pt x="512" y="513"/>
                </a:lnTo>
                <a:lnTo>
                  <a:pt x="506" y="548"/>
                </a:lnTo>
                <a:lnTo>
                  <a:pt x="118" y="548"/>
                </a:lnTo>
                <a:lnTo>
                  <a:pt x="111" y="513"/>
                </a:lnTo>
                <a:close/>
                <a:moveTo>
                  <a:pt x="695" y="476"/>
                </a:moveTo>
                <a:lnTo>
                  <a:pt x="702" y="476"/>
                </a:lnTo>
                <a:lnTo>
                  <a:pt x="707" y="479"/>
                </a:lnTo>
                <a:lnTo>
                  <a:pt x="711" y="483"/>
                </a:lnTo>
                <a:lnTo>
                  <a:pt x="714" y="488"/>
                </a:lnTo>
                <a:lnTo>
                  <a:pt x="714" y="495"/>
                </a:lnTo>
                <a:lnTo>
                  <a:pt x="714" y="500"/>
                </a:lnTo>
                <a:lnTo>
                  <a:pt x="711" y="505"/>
                </a:lnTo>
                <a:lnTo>
                  <a:pt x="707" y="509"/>
                </a:lnTo>
                <a:lnTo>
                  <a:pt x="702" y="512"/>
                </a:lnTo>
                <a:lnTo>
                  <a:pt x="695" y="513"/>
                </a:lnTo>
                <a:lnTo>
                  <a:pt x="690" y="512"/>
                </a:lnTo>
                <a:lnTo>
                  <a:pt x="685" y="509"/>
                </a:lnTo>
                <a:lnTo>
                  <a:pt x="681" y="505"/>
                </a:lnTo>
                <a:lnTo>
                  <a:pt x="678" y="500"/>
                </a:lnTo>
                <a:lnTo>
                  <a:pt x="677" y="495"/>
                </a:lnTo>
                <a:lnTo>
                  <a:pt x="678" y="488"/>
                </a:lnTo>
                <a:lnTo>
                  <a:pt x="681" y="483"/>
                </a:lnTo>
                <a:lnTo>
                  <a:pt x="685" y="479"/>
                </a:lnTo>
                <a:lnTo>
                  <a:pt x="690" y="476"/>
                </a:lnTo>
                <a:lnTo>
                  <a:pt x="695" y="476"/>
                </a:lnTo>
                <a:close/>
                <a:moveTo>
                  <a:pt x="118" y="440"/>
                </a:moveTo>
                <a:lnTo>
                  <a:pt x="506" y="440"/>
                </a:lnTo>
                <a:lnTo>
                  <a:pt x="512" y="476"/>
                </a:lnTo>
                <a:lnTo>
                  <a:pt x="111" y="476"/>
                </a:lnTo>
                <a:lnTo>
                  <a:pt x="118" y="440"/>
                </a:lnTo>
                <a:close/>
                <a:moveTo>
                  <a:pt x="157" y="366"/>
                </a:moveTo>
                <a:lnTo>
                  <a:pt x="466" y="366"/>
                </a:lnTo>
                <a:lnTo>
                  <a:pt x="479" y="384"/>
                </a:lnTo>
                <a:lnTo>
                  <a:pt x="491" y="403"/>
                </a:lnTo>
                <a:lnTo>
                  <a:pt x="132" y="403"/>
                </a:lnTo>
                <a:lnTo>
                  <a:pt x="144" y="384"/>
                </a:lnTo>
                <a:lnTo>
                  <a:pt x="157" y="366"/>
                </a:lnTo>
                <a:close/>
                <a:moveTo>
                  <a:pt x="695" y="330"/>
                </a:moveTo>
                <a:lnTo>
                  <a:pt x="710" y="332"/>
                </a:lnTo>
                <a:lnTo>
                  <a:pt x="722" y="340"/>
                </a:lnTo>
                <a:lnTo>
                  <a:pt x="729" y="352"/>
                </a:lnTo>
                <a:lnTo>
                  <a:pt x="732" y="366"/>
                </a:lnTo>
                <a:lnTo>
                  <a:pt x="729" y="381"/>
                </a:lnTo>
                <a:lnTo>
                  <a:pt x="722" y="393"/>
                </a:lnTo>
                <a:lnTo>
                  <a:pt x="710" y="399"/>
                </a:lnTo>
                <a:lnTo>
                  <a:pt x="695" y="403"/>
                </a:lnTo>
                <a:lnTo>
                  <a:pt x="681" y="399"/>
                </a:lnTo>
                <a:lnTo>
                  <a:pt x="671" y="393"/>
                </a:lnTo>
                <a:lnTo>
                  <a:pt x="663" y="381"/>
                </a:lnTo>
                <a:lnTo>
                  <a:pt x="659" y="366"/>
                </a:lnTo>
                <a:lnTo>
                  <a:pt x="663" y="352"/>
                </a:lnTo>
                <a:lnTo>
                  <a:pt x="671" y="340"/>
                </a:lnTo>
                <a:lnTo>
                  <a:pt x="681" y="332"/>
                </a:lnTo>
                <a:lnTo>
                  <a:pt x="695" y="330"/>
                </a:lnTo>
                <a:close/>
                <a:moveTo>
                  <a:pt x="312" y="293"/>
                </a:moveTo>
                <a:lnTo>
                  <a:pt x="343" y="296"/>
                </a:lnTo>
                <a:lnTo>
                  <a:pt x="373" y="302"/>
                </a:lnTo>
                <a:lnTo>
                  <a:pt x="401" y="314"/>
                </a:lnTo>
                <a:lnTo>
                  <a:pt x="427" y="330"/>
                </a:lnTo>
                <a:lnTo>
                  <a:pt x="196" y="330"/>
                </a:lnTo>
                <a:lnTo>
                  <a:pt x="223" y="314"/>
                </a:lnTo>
                <a:lnTo>
                  <a:pt x="250" y="302"/>
                </a:lnTo>
                <a:lnTo>
                  <a:pt x="280" y="296"/>
                </a:lnTo>
                <a:lnTo>
                  <a:pt x="312" y="293"/>
                </a:lnTo>
                <a:close/>
                <a:moveTo>
                  <a:pt x="622" y="220"/>
                </a:moveTo>
                <a:lnTo>
                  <a:pt x="622" y="768"/>
                </a:lnTo>
                <a:lnTo>
                  <a:pt x="732" y="768"/>
                </a:lnTo>
                <a:lnTo>
                  <a:pt x="746" y="766"/>
                </a:lnTo>
                <a:lnTo>
                  <a:pt x="758" y="758"/>
                </a:lnTo>
                <a:lnTo>
                  <a:pt x="766" y="746"/>
                </a:lnTo>
                <a:lnTo>
                  <a:pt x="769" y="732"/>
                </a:lnTo>
                <a:lnTo>
                  <a:pt x="769" y="257"/>
                </a:lnTo>
                <a:lnTo>
                  <a:pt x="766" y="242"/>
                </a:lnTo>
                <a:lnTo>
                  <a:pt x="758" y="230"/>
                </a:lnTo>
                <a:lnTo>
                  <a:pt x="746" y="222"/>
                </a:lnTo>
                <a:lnTo>
                  <a:pt x="732" y="220"/>
                </a:lnTo>
                <a:lnTo>
                  <a:pt x="622" y="220"/>
                </a:lnTo>
                <a:close/>
                <a:moveTo>
                  <a:pt x="73" y="220"/>
                </a:moveTo>
                <a:lnTo>
                  <a:pt x="59" y="222"/>
                </a:lnTo>
                <a:lnTo>
                  <a:pt x="49" y="230"/>
                </a:lnTo>
                <a:lnTo>
                  <a:pt x="41" y="242"/>
                </a:lnTo>
                <a:lnTo>
                  <a:pt x="37" y="257"/>
                </a:lnTo>
                <a:lnTo>
                  <a:pt x="37" y="732"/>
                </a:lnTo>
                <a:lnTo>
                  <a:pt x="41" y="746"/>
                </a:lnTo>
                <a:lnTo>
                  <a:pt x="49" y="758"/>
                </a:lnTo>
                <a:lnTo>
                  <a:pt x="59" y="766"/>
                </a:lnTo>
                <a:lnTo>
                  <a:pt x="73" y="768"/>
                </a:lnTo>
                <a:lnTo>
                  <a:pt x="585" y="768"/>
                </a:lnTo>
                <a:lnTo>
                  <a:pt x="585" y="220"/>
                </a:lnTo>
                <a:lnTo>
                  <a:pt x="73" y="220"/>
                </a:lnTo>
                <a:close/>
                <a:moveTo>
                  <a:pt x="165" y="0"/>
                </a:moveTo>
                <a:lnTo>
                  <a:pt x="182" y="3"/>
                </a:lnTo>
                <a:lnTo>
                  <a:pt x="198" y="10"/>
                </a:lnTo>
                <a:lnTo>
                  <a:pt x="210" y="22"/>
                </a:lnTo>
                <a:lnTo>
                  <a:pt x="217" y="38"/>
                </a:lnTo>
                <a:lnTo>
                  <a:pt x="220" y="55"/>
                </a:lnTo>
                <a:lnTo>
                  <a:pt x="217" y="72"/>
                </a:lnTo>
                <a:lnTo>
                  <a:pt x="210" y="88"/>
                </a:lnTo>
                <a:lnTo>
                  <a:pt x="198" y="99"/>
                </a:lnTo>
                <a:lnTo>
                  <a:pt x="183" y="107"/>
                </a:lnTo>
                <a:lnTo>
                  <a:pt x="183" y="183"/>
                </a:lnTo>
                <a:lnTo>
                  <a:pt x="732" y="183"/>
                </a:lnTo>
                <a:lnTo>
                  <a:pt x="756" y="187"/>
                </a:lnTo>
                <a:lnTo>
                  <a:pt x="775" y="198"/>
                </a:lnTo>
                <a:lnTo>
                  <a:pt x="791" y="213"/>
                </a:lnTo>
                <a:lnTo>
                  <a:pt x="801" y="233"/>
                </a:lnTo>
                <a:lnTo>
                  <a:pt x="805" y="257"/>
                </a:lnTo>
                <a:lnTo>
                  <a:pt x="805" y="732"/>
                </a:lnTo>
                <a:lnTo>
                  <a:pt x="801" y="755"/>
                </a:lnTo>
                <a:lnTo>
                  <a:pt x="791" y="775"/>
                </a:lnTo>
                <a:lnTo>
                  <a:pt x="775" y="791"/>
                </a:lnTo>
                <a:lnTo>
                  <a:pt x="756" y="801"/>
                </a:lnTo>
                <a:lnTo>
                  <a:pt x="732" y="805"/>
                </a:lnTo>
                <a:lnTo>
                  <a:pt x="73" y="805"/>
                </a:lnTo>
                <a:lnTo>
                  <a:pt x="51" y="801"/>
                </a:lnTo>
                <a:lnTo>
                  <a:pt x="30" y="791"/>
                </a:lnTo>
                <a:lnTo>
                  <a:pt x="14" y="775"/>
                </a:lnTo>
                <a:lnTo>
                  <a:pt x="4" y="755"/>
                </a:lnTo>
                <a:lnTo>
                  <a:pt x="0" y="732"/>
                </a:lnTo>
                <a:lnTo>
                  <a:pt x="0" y="257"/>
                </a:lnTo>
                <a:lnTo>
                  <a:pt x="4" y="233"/>
                </a:lnTo>
                <a:lnTo>
                  <a:pt x="14" y="213"/>
                </a:lnTo>
                <a:lnTo>
                  <a:pt x="30" y="198"/>
                </a:lnTo>
                <a:lnTo>
                  <a:pt x="51" y="187"/>
                </a:lnTo>
                <a:lnTo>
                  <a:pt x="73" y="183"/>
                </a:lnTo>
                <a:lnTo>
                  <a:pt x="147" y="183"/>
                </a:lnTo>
                <a:lnTo>
                  <a:pt x="147" y="107"/>
                </a:lnTo>
                <a:lnTo>
                  <a:pt x="132" y="99"/>
                </a:lnTo>
                <a:lnTo>
                  <a:pt x="121" y="88"/>
                </a:lnTo>
                <a:lnTo>
                  <a:pt x="113" y="72"/>
                </a:lnTo>
                <a:lnTo>
                  <a:pt x="110" y="55"/>
                </a:lnTo>
                <a:lnTo>
                  <a:pt x="113" y="38"/>
                </a:lnTo>
                <a:lnTo>
                  <a:pt x="121" y="22"/>
                </a:lnTo>
                <a:lnTo>
                  <a:pt x="132" y="10"/>
                </a:lnTo>
                <a:lnTo>
                  <a:pt x="148" y="3"/>
                </a:lnTo>
                <a:lnTo>
                  <a:pt x="165"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5" name="Freeform 8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057497" y="8507479"/>
            <a:ext cx="444648" cy="444098"/>
          </a:xfrm>
          <a:custGeom>
            <a:avLst/>
            <a:gdLst>
              <a:gd name="T0" fmla="*/ 582 w 806"/>
              <a:gd name="T1" fmla="*/ 556 h 805"/>
              <a:gd name="T2" fmla="*/ 582 w 806"/>
              <a:gd name="T3" fmla="*/ 579 h 805"/>
              <a:gd name="T4" fmla="*/ 562 w 806"/>
              <a:gd name="T5" fmla="*/ 585 h 805"/>
              <a:gd name="T6" fmla="*/ 549 w 806"/>
              <a:gd name="T7" fmla="*/ 567 h 805"/>
              <a:gd name="T8" fmla="*/ 562 w 806"/>
              <a:gd name="T9" fmla="*/ 550 h 805"/>
              <a:gd name="T10" fmla="*/ 40 w 806"/>
              <a:gd name="T11" fmla="*/ 746 h 805"/>
              <a:gd name="T12" fmla="*/ 732 w 806"/>
              <a:gd name="T13" fmla="*/ 768 h 805"/>
              <a:gd name="T14" fmla="*/ 769 w 806"/>
              <a:gd name="T15" fmla="*/ 732 h 805"/>
              <a:gd name="T16" fmla="*/ 451 w 806"/>
              <a:gd name="T17" fmla="*/ 658 h 805"/>
              <a:gd name="T18" fmla="*/ 329 w 806"/>
              <a:gd name="T19" fmla="*/ 695 h 805"/>
              <a:gd name="T20" fmla="*/ 188 w 806"/>
              <a:gd name="T21" fmla="*/ 643 h 805"/>
              <a:gd name="T22" fmla="*/ 113 w 806"/>
              <a:gd name="T23" fmla="*/ 513 h 805"/>
              <a:gd name="T24" fmla="*/ 319 w 806"/>
              <a:gd name="T25" fmla="*/ 461 h 805"/>
              <a:gd name="T26" fmla="*/ 312 w 806"/>
              <a:gd name="T27" fmla="*/ 482 h 805"/>
              <a:gd name="T28" fmla="*/ 329 w 806"/>
              <a:gd name="T29" fmla="*/ 495 h 805"/>
              <a:gd name="T30" fmla="*/ 347 w 806"/>
              <a:gd name="T31" fmla="*/ 482 h 805"/>
              <a:gd name="T32" fmla="*/ 341 w 806"/>
              <a:gd name="T33" fmla="*/ 461 h 805"/>
              <a:gd name="T34" fmla="*/ 292 w 806"/>
              <a:gd name="T35" fmla="*/ 297 h 805"/>
              <a:gd name="T36" fmla="*/ 179 w 806"/>
              <a:gd name="T37" fmla="*/ 373 h 805"/>
              <a:gd name="T38" fmla="*/ 151 w 806"/>
              <a:gd name="T39" fmla="*/ 513 h 805"/>
              <a:gd name="T40" fmla="*/ 227 w 806"/>
              <a:gd name="T41" fmla="*/ 627 h 805"/>
              <a:gd name="T42" fmla="*/ 367 w 806"/>
              <a:gd name="T43" fmla="*/ 654 h 805"/>
              <a:gd name="T44" fmla="*/ 481 w 806"/>
              <a:gd name="T45" fmla="*/ 579 h 805"/>
              <a:gd name="T46" fmla="*/ 510 w 806"/>
              <a:gd name="T47" fmla="*/ 444 h 805"/>
              <a:gd name="T48" fmla="*/ 351 w 806"/>
              <a:gd name="T49" fmla="*/ 569 h 805"/>
              <a:gd name="T50" fmla="*/ 332 w 806"/>
              <a:gd name="T51" fmla="*/ 623 h 805"/>
              <a:gd name="T52" fmla="*/ 333 w 806"/>
              <a:gd name="T53" fmla="*/ 556 h 805"/>
              <a:gd name="T54" fmla="*/ 312 w 806"/>
              <a:gd name="T55" fmla="*/ 528 h 805"/>
              <a:gd name="T56" fmla="*/ 275 w 806"/>
              <a:gd name="T57" fmla="*/ 476 h 805"/>
              <a:gd name="T58" fmla="*/ 312 w 806"/>
              <a:gd name="T59" fmla="*/ 424 h 805"/>
              <a:gd name="T60" fmla="*/ 374 w 806"/>
              <a:gd name="T61" fmla="*/ 444 h 805"/>
              <a:gd name="T62" fmla="*/ 467 w 806"/>
              <a:gd name="T63" fmla="*/ 355 h 805"/>
              <a:gd name="T64" fmla="*/ 362 w 806"/>
              <a:gd name="T65" fmla="*/ 296 h 805"/>
              <a:gd name="T66" fmla="*/ 215 w 806"/>
              <a:gd name="T67" fmla="*/ 289 h 805"/>
              <a:gd name="T68" fmla="*/ 366 w 806"/>
              <a:gd name="T69" fmla="*/ 259 h 805"/>
              <a:gd name="T70" fmla="*/ 488 w 806"/>
              <a:gd name="T71" fmla="*/ 323 h 805"/>
              <a:gd name="T72" fmla="*/ 512 w 806"/>
              <a:gd name="T73" fmla="*/ 257 h 805"/>
              <a:gd name="T74" fmla="*/ 549 w 806"/>
              <a:gd name="T75" fmla="*/ 220 h 805"/>
              <a:gd name="T76" fmla="*/ 586 w 806"/>
              <a:gd name="T77" fmla="*/ 257 h 805"/>
              <a:gd name="T78" fmla="*/ 550 w 806"/>
              <a:gd name="T79" fmla="*/ 293 h 805"/>
              <a:gd name="T80" fmla="*/ 546 w 806"/>
              <a:gd name="T81" fmla="*/ 442 h 805"/>
              <a:gd name="T82" fmla="*/ 516 w 806"/>
              <a:gd name="T83" fmla="*/ 590 h 805"/>
              <a:gd name="T84" fmla="*/ 184 w 806"/>
              <a:gd name="T85" fmla="*/ 183 h 805"/>
              <a:gd name="T86" fmla="*/ 40 w 806"/>
              <a:gd name="T87" fmla="*/ 59 h 805"/>
              <a:gd name="T88" fmla="*/ 113 w 806"/>
              <a:gd name="T89" fmla="*/ 442 h 805"/>
              <a:gd name="T90" fmla="*/ 147 w 806"/>
              <a:gd name="T91" fmla="*/ 147 h 805"/>
              <a:gd name="T92" fmla="*/ 769 w 806"/>
              <a:gd name="T93" fmla="*/ 73 h 805"/>
              <a:gd name="T94" fmla="*/ 732 w 806"/>
              <a:gd name="T95" fmla="*/ 37 h 805"/>
              <a:gd name="T96" fmla="*/ 755 w 806"/>
              <a:gd name="T97" fmla="*/ 4 h 805"/>
              <a:gd name="T98" fmla="*/ 806 w 806"/>
              <a:gd name="T99" fmla="*/ 73 h 805"/>
              <a:gd name="T100" fmla="*/ 776 w 806"/>
              <a:gd name="T101" fmla="*/ 791 h 805"/>
              <a:gd name="T102" fmla="*/ 50 w 806"/>
              <a:gd name="T103" fmla="*/ 801 h 805"/>
              <a:gd name="T104" fmla="*/ 0 w 806"/>
              <a:gd name="T105" fmla="*/ 732 h 805"/>
              <a:gd name="T106" fmla="*/ 31 w 806"/>
              <a:gd name="T107" fmla="*/ 14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6" h="805">
                <a:moveTo>
                  <a:pt x="567" y="548"/>
                </a:moveTo>
                <a:lnTo>
                  <a:pt x="574" y="550"/>
                </a:lnTo>
                <a:lnTo>
                  <a:pt x="578" y="552"/>
                </a:lnTo>
                <a:lnTo>
                  <a:pt x="582" y="556"/>
                </a:lnTo>
                <a:lnTo>
                  <a:pt x="584" y="562"/>
                </a:lnTo>
                <a:lnTo>
                  <a:pt x="586" y="567"/>
                </a:lnTo>
                <a:lnTo>
                  <a:pt x="584" y="573"/>
                </a:lnTo>
                <a:lnTo>
                  <a:pt x="582" y="579"/>
                </a:lnTo>
                <a:lnTo>
                  <a:pt x="578" y="582"/>
                </a:lnTo>
                <a:lnTo>
                  <a:pt x="574" y="585"/>
                </a:lnTo>
                <a:lnTo>
                  <a:pt x="567" y="585"/>
                </a:lnTo>
                <a:lnTo>
                  <a:pt x="562" y="585"/>
                </a:lnTo>
                <a:lnTo>
                  <a:pt x="557" y="582"/>
                </a:lnTo>
                <a:lnTo>
                  <a:pt x="553" y="579"/>
                </a:lnTo>
                <a:lnTo>
                  <a:pt x="550" y="573"/>
                </a:lnTo>
                <a:lnTo>
                  <a:pt x="549" y="567"/>
                </a:lnTo>
                <a:lnTo>
                  <a:pt x="550" y="562"/>
                </a:lnTo>
                <a:lnTo>
                  <a:pt x="553" y="556"/>
                </a:lnTo>
                <a:lnTo>
                  <a:pt x="557" y="552"/>
                </a:lnTo>
                <a:lnTo>
                  <a:pt x="562" y="550"/>
                </a:lnTo>
                <a:lnTo>
                  <a:pt x="567" y="548"/>
                </a:lnTo>
                <a:close/>
                <a:moveTo>
                  <a:pt x="37" y="513"/>
                </a:moveTo>
                <a:lnTo>
                  <a:pt x="37" y="732"/>
                </a:lnTo>
                <a:lnTo>
                  <a:pt x="40" y="746"/>
                </a:lnTo>
                <a:lnTo>
                  <a:pt x="48" y="758"/>
                </a:lnTo>
                <a:lnTo>
                  <a:pt x="59" y="766"/>
                </a:lnTo>
                <a:lnTo>
                  <a:pt x="74" y="768"/>
                </a:lnTo>
                <a:lnTo>
                  <a:pt x="732" y="768"/>
                </a:lnTo>
                <a:lnTo>
                  <a:pt x="747" y="766"/>
                </a:lnTo>
                <a:lnTo>
                  <a:pt x="759" y="758"/>
                </a:lnTo>
                <a:lnTo>
                  <a:pt x="766" y="746"/>
                </a:lnTo>
                <a:lnTo>
                  <a:pt x="769" y="732"/>
                </a:lnTo>
                <a:lnTo>
                  <a:pt x="769" y="513"/>
                </a:lnTo>
                <a:lnTo>
                  <a:pt x="659" y="513"/>
                </a:lnTo>
                <a:lnTo>
                  <a:pt x="659" y="658"/>
                </a:lnTo>
                <a:lnTo>
                  <a:pt x="451" y="658"/>
                </a:lnTo>
                <a:lnTo>
                  <a:pt x="423" y="674"/>
                </a:lnTo>
                <a:lnTo>
                  <a:pt x="395" y="686"/>
                </a:lnTo>
                <a:lnTo>
                  <a:pt x="363" y="692"/>
                </a:lnTo>
                <a:lnTo>
                  <a:pt x="329" y="695"/>
                </a:lnTo>
                <a:lnTo>
                  <a:pt x="290" y="691"/>
                </a:lnTo>
                <a:lnTo>
                  <a:pt x="253" y="682"/>
                </a:lnTo>
                <a:lnTo>
                  <a:pt x="218" y="665"/>
                </a:lnTo>
                <a:lnTo>
                  <a:pt x="188" y="643"/>
                </a:lnTo>
                <a:lnTo>
                  <a:pt x="161" y="617"/>
                </a:lnTo>
                <a:lnTo>
                  <a:pt x="139" y="585"/>
                </a:lnTo>
                <a:lnTo>
                  <a:pt x="124" y="550"/>
                </a:lnTo>
                <a:lnTo>
                  <a:pt x="113" y="513"/>
                </a:lnTo>
                <a:lnTo>
                  <a:pt x="37" y="513"/>
                </a:lnTo>
                <a:close/>
                <a:moveTo>
                  <a:pt x="329" y="458"/>
                </a:moveTo>
                <a:lnTo>
                  <a:pt x="324" y="458"/>
                </a:lnTo>
                <a:lnTo>
                  <a:pt x="319" y="461"/>
                </a:lnTo>
                <a:lnTo>
                  <a:pt x="315" y="465"/>
                </a:lnTo>
                <a:lnTo>
                  <a:pt x="312" y="470"/>
                </a:lnTo>
                <a:lnTo>
                  <a:pt x="312" y="476"/>
                </a:lnTo>
                <a:lnTo>
                  <a:pt x="312" y="482"/>
                </a:lnTo>
                <a:lnTo>
                  <a:pt x="315" y="487"/>
                </a:lnTo>
                <a:lnTo>
                  <a:pt x="319" y="491"/>
                </a:lnTo>
                <a:lnTo>
                  <a:pt x="324" y="493"/>
                </a:lnTo>
                <a:lnTo>
                  <a:pt x="329" y="495"/>
                </a:lnTo>
                <a:lnTo>
                  <a:pt x="336" y="493"/>
                </a:lnTo>
                <a:lnTo>
                  <a:pt x="341" y="491"/>
                </a:lnTo>
                <a:lnTo>
                  <a:pt x="345" y="487"/>
                </a:lnTo>
                <a:lnTo>
                  <a:pt x="347" y="482"/>
                </a:lnTo>
                <a:lnTo>
                  <a:pt x="347" y="476"/>
                </a:lnTo>
                <a:lnTo>
                  <a:pt x="347" y="470"/>
                </a:lnTo>
                <a:lnTo>
                  <a:pt x="345" y="465"/>
                </a:lnTo>
                <a:lnTo>
                  <a:pt x="341" y="461"/>
                </a:lnTo>
                <a:lnTo>
                  <a:pt x="336" y="458"/>
                </a:lnTo>
                <a:lnTo>
                  <a:pt x="329" y="458"/>
                </a:lnTo>
                <a:close/>
                <a:moveTo>
                  <a:pt x="329" y="293"/>
                </a:moveTo>
                <a:lnTo>
                  <a:pt x="292" y="297"/>
                </a:lnTo>
                <a:lnTo>
                  <a:pt x="258" y="308"/>
                </a:lnTo>
                <a:lnTo>
                  <a:pt x="227" y="325"/>
                </a:lnTo>
                <a:lnTo>
                  <a:pt x="201" y="347"/>
                </a:lnTo>
                <a:lnTo>
                  <a:pt x="179" y="373"/>
                </a:lnTo>
                <a:lnTo>
                  <a:pt x="161" y="404"/>
                </a:lnTo>
                <a:lnTo>
                  <a:pt x="151" y="438"/>
                </a:lnTo>
                <a:lnTo>
                  <a:pt x="147" y="476"/>
                </a:lnTo>
                <a:lnTo>
                  <a:pt x="151" y="513"/>
                </a:lnTo>
                <a:lnTo>
                  <a:pt x="161" y="547"/>
                </a:lnTo>
                <a:lnTo>
                  <a:pt x="179" y="579"/>
                </a:lnTo>
                <a:lnTo>
                  <a:pt x="201" y="605"/>
                </a:lnTo>
                <a:lnTo>
                  <a:pt x="227" y="627"/>
                </a:lnTo>
                <a:lnTo>
                  <a:pt x="258" y="644"/>
                </a:lnTo>
                <a:lnTo>
                  <a:pt x="292" y="654"/>
                </a:lnTo>
                <a:lnTo>
                  <a:pt x="329" y="658"/>
                </a:lnTo>
                <a:lnTo>
                  <a:pt x="367" y="654"/>
                </a:lnTo>
                <a:lnTo>
                  <a:pt x="401" y="644"/>
                </a:lnTo>
                <a:lnTo>
                  <a:pt x="433" y="627"/>
                </a:lnTo>
                <a:lnTo>
                  <a:pt x="459" y="605"/>
                </a:lnTo>
                <a:lnTo>
                  <a:pt x="481" y="579"/>
                </a:lnTo>
                <a:lnTo>
                  <a:pt x="498" y="547"/>
                </a:lnTo>
                <a:lnTo>
                  <a:pt x="509" y="513"/>
                </a:lnTo>
                <a:lnTo>
                  <a:pt x="512" y="476"/>
                </a:lnTo>
                <a:lnTo>
                  <a:pt x="510" y="444"/>
                </a:lnTo>
                <a:lnTo>
                  <a:pt x="502" y="414"/>
                </a:lnTo>
                <a:lnTo>
                  <a:pt x="489" y="386"/>
                </a:lnTo>
                <a:lnTo>
                  <a:pt x="363" y="577"/>
                </a:lnTo>
                <a:lnTo>
                  <a:pt x="351" y="569"/>
                </a:lnTo>
                <a:lnTo>
                  <a:pt x="374" y="585"/>
                </a:lnTo>
                <a:lnTo>
                  <a:pt x="357" y="601"/>
                </a:lnTo>
                <a:lnTo>
                  <a:pt x="375" y="631"/>
                </a:lnTo>
                <a:lnTo>
                  <a:pt x="332" y="623"/>
                </a:lnTo>
                <a:lnTo>
                  <a:pt x="317" y="635"/>
                </a:lnTo>
                <a:lnTo>
                  <a:pt x="298" y="622"/>
                </a:lnTo>
                <a:lnTo>
                  <a:pt x="323" y="550"/>
                </a:lnTo>
                <a:lnTo>
                  <a:pt x="333" y="556"/>
                </a:lnTo>
                <a:lnTo>
                  <a:pt x="354" y="525"/>
                </a:lnTo>
                <a:lnTo>
                  <a:pt x="342" y="529"/>
                </a:lnTo>
                <a:lnTo>
                  <a:pt x="329" y="530"/>
                </a:lnTo>
                <a:lnTo>
                  <a:pt x="312" y="528"/>
                </a:lnTo>
                <a:lnTo>
                  <a:pt x="298" y="520"/>
                </a:lnTo>
                <a:lnTo>
                  <a:pt x="286" y="508"/>
                </a:lnTo>
                <a:lnTo>
                  <a:pt x="278" y="493"/>
                </a:lnTo>
                <a:lnTo>
                  <a:pt x="275" y="476"/>
                </a:lnTo>
                <a:lnTo>
                  <a:pt x="278" y="458"/>
                </a:lnTo>
                <a:lnTo>
                  <a:pt x="286" y="444"/>
                </a:lnTo>
                <a:lnTo>
                  <a:pt x="298" y="432"/>
                </a:lnTo>
                <a:lnTo>
                  <a:pt x="312" y="424"/>
                </a:lnTo>
                <a:lnTo>
                  <a:pt x="329" y="421"/>
                </a:lnTo>
                <a:lnTo>
                  <a:pt x="347" y="424"/>
                </a:lnTo>
                <a:lnTo>
                  <a:pt x="362" y="432"/>
                </a:lnTo>
                <a:lnTo>
                  <a:pt x="374" y="444"/>
                </a:lnTo>
                <a:lnTo>
                  <a:pt x="381" y="458"/>
                </a:lnTo>
                <a:lnTo>
                  <a:pt x="384" y="476"/>
                </a:lnTo>
                <a:lnTo>
                  <a:pt x="384" y="479"/>
                </a:lnTo>
                <a:lnTo>
                  <a:pt x="467" y="355"/>
                </a:lnTo>
                <a:lnTo>
                  <a:pt x="444" y="334"/>
                </a:lnTo>
                <a:lnTo>
                  <a:pt x="419" y="317"/>
                </a:lnTo>
                <a:lnTo>
                  <a:pt x="392" y="304"/>
                </a:lnTo>
                <a:lnTo>
                  <a:pt x="362" y="296"/>
                </a:lnTo>
                <a:lnTo>
                  <a:pt x="329" y="293"/>
                </a:lnTo>
                <a:close/>
                <a:moveTo>
                  <a:pt x="184" y="183"/>
                </a:moveTo>
                <a:lnTo>
                  <a:pt x="184" y="313"/>
                </a:lnTo>
                <a:lnTo>
                  <a:pt x="215" y="289"/>
                </a:lnTo>
                <a:lnTo>
                  <a:pt x="251" y="271"/>
                </a:lnTo>
                <a:lnTo>
                  <a:pt x="289" y="260"/>
                </a:lnTo>
                <a:lnTo>
                  <a:pt x="329" y="257"/>
                </a:lnTo>
                <a:lnTo>
                  <a:pt x="366" y="259"/>
                </a:lnTo>
                <a:lnTo>
                  <a:pt x="400" y="268"/>
                </a:lnTo>
                <a:lnTo>
                  <a:pt x="433" y="281"/>
                </a:lnTo>
                <a:lnTo>
                  <a:pt x="461" y="300"/>
                </a:lnTo>
                <a:lnTo>
                  <a:pt x="488" y="323"/>
                </a:lnTo>
                <a:lnTo>
                  <a:pt x="518" y="276"/>
                </a:lnTo>
                <a:lnTo>
                  <a:pt x="515" y="270"/>
                </a:lnTo>
                <a:lnTo>
                  <a:pt x="514" y="263"/>
                </a:lnTo>
                <a:lnTo>
                  <a:pt x="512" y="257"/>
                </a:lnTo>
                <a:lnTo>
                  <a:pt x="515" y="242"/>
                </a:lnTo>
                <a:lnTo>
                  <a:pt x="523" y="230"/>
                </a:lnTo>
                <a:lnTo>
                  <a:pt x="535" y="222"/>
                </a:lnTo>
                <a:lnTo>
                  <a:pt x="549" y="220"/>
                </a:lnTo>
                <a:lnTo>
                  <a:pt x="564" y="222"/>
                </a:lnTo>
                <a:lnTo>
                  <a:pt x="575" y="230"/>
                </a:lnTo>
                <a:lnTo>
                  <a:pt x="583" y="242"/>
                </a:lnTo>
                <a:lnTo>
                  <a:pt x="586" y="257"/>
                </a:lnTo>
                <a:lnTo>
                  <a:pt x="583" y="271"/>
                </a:lnTo>
                <a:lnTo>
                  <a:pt x="575" y="281"/>
                </a:lnTo>
                <a:lnTo>
                  <a:pt x="565" y="289"/>
                </a:lnTo>
                <a:lnTo>
                  <a:pt x="550" y="293"/>
                </a:lnTo>
                <a:lnTo>
                  <a:pt x="511" y="352"/>
                </a:lnTo>
                <a:lnTo>
                  <a:pt x="527" y="381"/>
                </a:lnTo>
                <a:lnTo>
                  <a:pt x="539" y="410"/>
                </a:lnTo>
                <a:lnTo>
                  <a:pt x="546" y="442"/>
                </a:lnTo>
                <a:lnTo>
                  <a:pt x="549" y="476"/>
                </a:lnTo>
                <a:lnTo>
                  <a:pt x="545" y="517"/>
                </a:lnTo>
                <a:lnTo>
                  <a:pt x="535" y="555"/>
                </a:lnTo>
                <a:lnTo>
                  <a:pt x="516" y="590"/>
                </a:lnTo>
                <a:lnTo>
                  <a:pt x="493" y="622"/>
                </a:lnTo>
                <a:lnTo>
                  <a:pt x="622" y="622"/>
                </a:lnTo>
                <a:lnTo>
                  <a:pt x="622" y="183"/>
                </a:lnTo>
                <a:lnTo>
                  <a:pt x="184" y="183"/>
                </a:lnTo>
                <a:close/>
                <a:moveTo>
                  <a:pt x="74" y="37"/>
                </a:moveTo>
                <a:lnTo>
                  <a:pt x="59" y="39"/>
                </a:lnTo>
                <a:lnTo>
                  <a:pt x="48" y="47"/>
                </a:lnTo>
                <a:lnTo>
                  <a:pt x="40" y="59"/>
                </a:lnTo>
                <a:lnTo>
                  <a:pt x="37" y="73"/>
                </a:lnTo>
                <a:lnTo>
                  <a:pt x="37" y="476"/>
                </a:lnTo>
                <a:lnTo>
                  <a:pt x="110" y="476"/>
                </a:lnTo>
                <a:lnTo>
                  <a:pt x="113" y="442"/>
                </a:lnTo>
                <a:lnTo>
                  <a:pt x="120" y="411"/>
                </a:lnTo>
                <a:lnTo>
                  <a:pt x="131" y="382"/>
                </a:lnTo>
                <a:lnTo>
                  <a:pt x="147" y="355"/>
                </a:lnTo>
                <a:lnTo>
                  <a:pt x="147" y="147"/>
                </a:lnTo>
                <a:lnTo>
                  <a:pt x="659" y="147"/>
                </a:lnTo>
                <a:lnTo>
                  <a:pt x="659" y="476"/>
                </a:lnTo>
                <a:lnTo>
                  <a:pt x="769" y="476"/>
                </a:lnTo>
                <a:lnTo>
                  <a:pt x="769" y="73"/>
                </a:lnTo>
                <a:lnTo>
                  <a:pt x="766" y="59"/>
                </a:lnTo>
                <a:lnTo>
                  <a:pt x="759" y="47"/>
                </a:lnTo>
                <a:lnTo>
                  <a:pt x="747" y="39"/>
                </a:lnTo>
                <a:lnTo>
                  <a:pt x="732" y="37"/>
                </a:lnTo>
                <a:lnTo>
                  <a:pt x="74" y="37"/>
                </a:lnTo>
                <a:close/>
                <a:moveTo>
                  <a:pt x="74" y="0"/>
                </a:moveTo>
                <a:lnTo>
                  <a:pt x="732" y="0"/>
                </a:lnTo>
                <a:lnTo>
                  <a:pt x="755" y="4"/>
                </a:lnTo>
                <a:lnTo>
                  <a:pt x="776" y="14"/>
                </a:lnTo>
                <a:lnTo>
                  <a:pt x="791" y="30"/>
                </a:lnTo>
                <a:lnTo>
                  <a:pt x="802" y="51"/>
                </a:lnTo>
                <a:lnTo>
                  <a:pt x="806" y="73"/>
                </a:lnTo>
                <a:lnTo>
                  <a:pt x="806" y="732"/>
                </a:lnTo>
                <a:lnTo>
                  <a:pt x="802" y="755"/>
                </a:lnTo>
                <a:lnTo>
                  <a:pt x="791" y="775"/>
                </a:lnTo>
                <a:lnTo>
                  <a:pt x="776" y="791"/>
                </a:lnTo>
                <a:lnTo>
                  <a:pt x="755" y="801"/>
                </a:lnTo>
                <a:lnTo>
                  <a:pt x="732" y="805"/>
                </a:lnTo>
                <a:lnTo>
                  <a:pt x="74" y="805"/>
                </a:lnTo>
                <a:lnTo>
                  <a:pt x="50" y="801"/>
                </a:lnTo>
                <a:lnTo>
                  <a:pt x="31" y="791"/>
                </a:lnTo>
                <a:lnTo>
                  <a:pt x="15" y="775"/>
                </a:lnTo>
                <a:lnTo>
                  <a:pt x="4" y="755"/>
                </a:lnTo>
                <a:lnTo>
                  <a:pt x="0" y="732"/>
                </a:lnTo>
                <a:lnTo>
                  <a:pt x="0" y="73"/>
                </a:lnTo>
                <a:lnTo>
                  <a:pt x="4" y="51"/>
                </a:lnTo>
                <a:lnTo>
                  <a:pt x="15" y="30"/>
                </a:lnTo>
                <a:lnTo>
                  <a:pt x="31" y="14"/>
                </a:lnTo>
                <a:lnTo>
                  <a:pt x="50" y="4"/>
                </a:lnTo>
                <a:lnTo>
                  <a:pt x="7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6" name="Freeform 8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20800" y="8507479"/>
            <a:ext cx="443546" cy="444098"/>
          </a:xfrm>
          <a:custGeom>
            <a:avLst/>
            <a:gdLst>
              <a:gd name="T0" fmla="*/ 625 w 804"/>
              <a:gd name="T1" fmla="*/ 644 h 805"/>
              <a:gd name="T2" fmla="*/ 633 w 804"/>
              <a:gd name="T3" fmla="*/ 758 h 805"/>
              <a:gd name="T4" fmla="*/ 745 w 804"/>
              <a:gd name="T5" fmla="*/ 766 h 805"/>
              <a:gd name="T6" fmla="*/ 769 w 804"/>
              <a:gd name="T7" fmla="*/ 658 h 805"/>
              <a:gd name="T8" fmla="*/ 732 w 804"/>
              <a:gd name="T9" fmla="*/ 622 h 805"/>
              <a:gd name="T10" fmla="*/ 339 w 804"/>
              <a:gd name="T11" fmla="*/ 632 h 805"/>
              <a:gd name="T12" fmla="*/ 332 w 804"/>
              <a:gd name="T13" fmla="*/ 746 h 805"/>
              <a:gd name="T14" fmla="*/ 439 w 804"/>
              <a:gd name="T15" fmla="*/ 768 h 805"/>
              <a:gd name="T16" fmla="*/ 476 w 804"/>
              <a:gd name="T17" fmla="*/ 732 h 805"/>
              <a:gd name="T18" fmla="*/ 453 w 804"/>
              <a:gd name="T19" fmla="*/ 624 h 805"/>
              <a:gd name="T20" fmla="*/ 59 w 804"/>
              <a:gd name="T21" fmla="*/ 624 h 805"/>
              <a:gd name="T22" fmla="*/ 37 w 804"/>
              <a:gd name="T23" fmla="*/ 732 h 805"/>
              <a:gd name="T24" fmla="*/ 74 w 804"/>
              <a:gd name="T25" fmla="*/ 768 h 805"/>
              <a:gd name="T26" fmla="*/ 180 w 804"/>
              <a:gd name="T27" fmla="*/ 746 h 805"/>
              <a:gd name="T28" fmla="*/ 172 w 804"/>
              <a:gd name="T29" fmla="*/ 632 h 805"/>
              <a:gd name="T30" fmla="*/ 659 w 804"/>
              <a:gd name="T31" fmla="*/ 585 h 805"/>
              <a:gd name="T32" fmla="*/ 791 w 804"/>
              <a:gd name="T33" fmla="*/ 615 h 805"/>
              <a:gd name="T34" fmla="*/ 802 w 804"/>
              <a:gd name="T35" fmla="*/ 755 h 805"/>
              <a:gd name="T36" fmla="*/ 732 w 804"/>
              <a:gd name="T37" fmla="*/ 805 h 805"/>
              <a:gd name="T38" fmla="*/ 600 w 804"/>
              <a:gd name="T39" fmla="*/ 775 h 805"/>
              <a:gd name="T40" fmla="*/ 590 w 804"/>
              <a:gd name="T41" fmla="*/ 636 h 805"/>
              <a:gd name="T42" fmla="*/ 659 w 804"/>
              <a:gd name="T43" fmla="*/ 585 h 805"/>
              <a:gd name="T44" fmla="*/ 482 w 804"/>
              <a:gd name="T45" fmla="*/ 599 h 805"/>
              <a:gd name="T46" fmla="*/ 512 w 804"/>
              <a:gd name="T47" fmla="*/ 732 h 805"/>
              <a:gd name="T48" fmla="*/ 463 w 804"/>
              <a:gd name="T49" fmla="*/ 801 h 805"/>
              <a:gd name="T50" fmla="*/ 322 w 804"/>
              <a:gd name="T51" fmla="*/ 791 h 805"/>
              <a:gd name="T52" fmla="*/ 292 w 804"/>
              <a:gd name="T53" fmla="*/ 658 h 805"/>
              <a:gd name="T54" fmla="*/ 342 w 804"/>
              <a:gd name="T55" fmla="*/ 589 h 805"/>
              <a:gd name="T56" fmla="*/ 169 w 804"/>
              <a:gd name="T57" fmla="*/ 589 h 805"/>
              <a:gd name="T58" fmla="*/ 219 w 804"/>
              <a:gd name="T59" fmla="*/ 658 h 805"/>
              <a:gd name="T60" fmla="*/ 190 w 804"/>
              <a:gd name="T61" fmla="*/ 791 h 805"/>
              <a:gd name="T62" fmla="*/ 50 w 804"/>
              <a:gd name="T63" fmla="*/ 801 h 805"/>
              <a:gd name="T64" fmla="*/ 0 w 804"/>
              <a:gd name="T65" fmla="*/ 732 h 805"/>
              <a:gd name="T66" fmla="*/ 30 w 804"/>
              <a:gd name="T67" fmla="*/ 599 h 805"/>
              <a:gd name="T68" fmla="*/ 409 w 804"/>
              <a:gd name="T69" fmla="*/ 258 h 805"/>
              <a:gd name="T70" fmla="*/ 421 w 804"/>
              <a:gd name="T71" fmla="*/ 275 h 805"/>
              <a:gd name="T72" fmla="*/ 706 w 804"/>
              <a:gd name="T73" fmla="*/ 369 h 805"/>
              <a:gd name="T74" fmla="*/ 714 w 804"/>
              <a:gd name="T75" fmla="*/ 530 h 805"/>
              <a:gd name="T76" fmla="*/ 701 w 804"/>
              <a:gd name="T77" fmla="*/ 548 h 805"/>
              <a:gd name="T78" fmla="*/ 680 w 804"/>
              <a:gd name="T79" fmla="*/ 542 h 805"/>
              <a:gd name="T80" fmla="*/ 421 w 804"/>
              <a:gd name="T81" fmla="*/ 403 h 805"/>
              <a:gd name="T82" fmla="*/ 413 w 804"/>
              <a:gd name="T83" fmla="*/ 546 h 805"/>
              <a:gd name="T84" fmla="*/ 392 w 804"/>
              <a:gd name="T85" fmla="*/ 546 h 805"/>
              <a:gd name="T86" fmla="*/ 384 w 804"/>
              <a:gd name="T87" fmla="*/ 403 h 805"/>
              <a:gd name="T88" fmla="*/ 125 w 804"/>
              <a:gd name="T89" fmla="*/ 542 h 805"/>
              <a:gd name="T90" fmla="*/ 104 w 804"/>
              <a:gd name="T91" fmla="*/ 548 h 805"/>
              <a:gd name="T92" fmla="*/ 92 w 804"/>
              <a:gd name="T93" fmla="*/ 530 h 805"/>
              <a:gd name="T94" fmla="*/ 99 w 804"/>
              <a:gd name="T95" fmla="*/ 369 h 805"/>
              <a:gd name="T96" fmla="*/ 384 w 804"/>
              <a:gd name="T97" fmla="*/ 275 h 805"/>
              <a:gd name="T98" fmla="*/ 397 w 804"/>
              <a:gd name="T99" fmla="*/ 258 h 805"/>
              <a:gd name="T100" fmla="*/ 339 w 804"/>
              <a:gd name="T101" fmla="*/ 47 h 805"/>
              <a:gd name="T102" fmla="*/ 332 w 804"/>
              <a:gd name="T103" fmla="*/ 161 h 805"/>
              <a:gd name="T104" fmla="*/ 439 w 804"/>
              <a:gd name="T105" fmla="*/ 183 h 805"/>
              <a:gd name="T106" fmla="*/ 476 w 804"/>
              <a:gd name="T107" fmla="*/ 147 h 805"/>
              <a:gd name="T108" fmla="*/ 453 w 804"/>
              <a:gd name="T109" fmla="*/ 39 h 805"/>
              <a:gd name="T110" fmla="*/ 439 w 804"/>
              <a:gd name="T111" fmla="*/ 0 h 805"/>
              <a:gd name="T112" fmla="*/ 508 w 804"/>
              <a:gd name="T113" fmla="*/ 50 h 805"/>
              <a:gd name="T114" fmla="*/ 498 w 804"/>
              <a:gd name="T115" fmla="*/ 190 h 805"/>
              <a:gd name="T116" fmla="*/ 366 w 804"/>
              <a:gd name="T117" fmla="*/ 220 h 805"/>
              <a:gd name="T118" fmla="*/ 296 w 804"/>
              <a:gd name="T119" fmla="*/ 170 h 805"/>
              <a:gd name="T120" fmla="*/ 307 w 804"/>
              <a:gd name="T121" fmla="*/ 30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04" h="805">
                <a:moveTo>
                  <a:pt x="659" y="622"/>
                </a:moveTo>
                <a:lnTo>
                  <a:pt x="645" y="624"/>
                </a:lnTo>
                <a:lnTo>
                  <a:pt x="633" y="632"/>
                </a:lnTo>
                <a:lnTo>
                  <a:pt x="625" y="644"/>
                </a:lnTo>
                <a:lnTo>
                  <a:pt x="622" y="658"/>
                </a:lnTo>
                <a:lnTo>
                  <a:pt x="622" y="732"/>
                </a:lnTo>
                <a:lnTo>
                  <a:pt x="625" y="746"/>
                </a:lnTo>
                <a:lnTo>
                  <a:pt x="633" y="758"/>
                </a:lnTo>
                <a:lnTo>
                  <a:pt x="645" y="766"/>
                </a:lnTo>
                <a:lnTo>
                  <a:pt x="659" y="768"/>
                </a:lnTo>
                <a:lnTo>
                  <a:pt x="732" y="768"/>
                </a:lnTo>
                <a:lnTo>
                  <a:pt x="745" y="766"/>
                </a:lnTo>
                <a:lnTo>
                  <a:pt x="757" y="758"/>
                </a:lnTo>
                <a:lnTo>
                  <a:pt x="765" y="746"/>
                </a:lnTo>
                <a:lnTo>
                  <a:pt x="769" y="732"/>
                </a:lnTo>
                <a:lnTo>
                  <a:pt x="769" y="658"/>
                </a:lnTo>
                <a:lnTo>
                  <a:pt x="765" y="644"/>
                </a:lnTo>
                <a:lnTo>
                  <a:pt x="757" y="632"/>
                </a:lnTo>
                <a:lnTo>
                  <a:pt x="745" y="624"/>
                </a:lnTo>
                <a:lnTo>
                  <a:pt x="732" y="622"/>
                </a:lnTo>
                <a:lnTo>
                  <a:pt x="659" y="622"/>
                </a:lnTo>
                <a:close/>
                <a:moveTo>
                  <a:pt x="366" y="622"/>
                </a:moveTo>
                <a:lnTo>
                  <a:pt x="351" y="624"/>
                </a:lnTo>
                <a:lnTo>
                  <a:pt x="339" y="632"/>
                </a:lnTo>
                <a:lnTo>
                  <a:pt x="332" y="644"/>
                </a:lnTo>
                <a:lnTo>
                  <a:pt x="329" y="658"/>
                </a:lnTo>
                <a:lnTo>
                  <a:pt x="329" y="732"/>
                </a:lnTo>
                <a:lnTo>
                  <a:pt x="332" y="746"/>
                </a:lnTo>
                <a:lnTo>
                  <a:pt x="339" y="758"/>
                </a:lnTo>
                <a:lnTo>
                  <a:pt x="351" y="766"/>
                </a:lnTo>
                <a:lnTo>
                  <a:pt x="366" y="768"/>
                </a:lnTo>
                <a:lnTo>
                  <a:pt x="439" y="768"/>
                </a:lnTo>
                <a:lnTo>
                  <a:pt x="453" y="766"/>
                </a:lnTo>
                <a:lnTo>
                  <a:pt x="465" y="758"/>
                </a:lnTo>
                <a:lnTo>
                  <a:pt x="473" y="746"/>
                </a:lnTo>
                <a:lnTo>
                  <a:pt x="476" y="732"/>
                </a:lnTo>
                <a:lnTo>
                  <a:pt x="476" y="658"/>
                </a:lnTo>
                <a:lnTo>
                  <a:pt x="473" y="644"/>
                </a:lnTo>
                <a:lnTo>
                  <a:pt x="465" y="632"/>
                </a:lnTo>
                <a:lnTo>
                  <a:pt x="453" y="624"/>
                </a:lnTo>
                <a:lnTo>
                  <a:pt x="439" y="622"/>
                </a:lnTo>
                <a:lnTo>
                  <a:pt x="366" y="622"/>
                </a:lnTo>
                <a:close/>
                <a:moveTo>
                  <a:pt x="74" y="622"/>
                </a:moveTo>
                <a:lnTo>
                  <a:pt x="59" y="624"/>
                </a:lnTo>
                <a:lnTo>
                  <a:pt x="47" y="632"/>
                </a:lnTo>
                <a:lnTo>
                  <a:pt x="40" y="644"/>
                </a:lnTo>
                <a:lnTo>
                  <a:pt x="37" y="658"/>
                </a:lnTo>
                <a:lnTo>
                  <a:pt x="37" y="732"/>
                </a:lnTo>
                <a:lnTo>
                  <a:pt x="40" y="746"/>
                </a:lnTo>
                <a:lnTo>
                  <a:pt x="47" y="758"/>
                </a:lnTo>
                <a:lnTo>
                  <a:pt x="59" y="766"/>
                </a:lnTo>
                <a:lnTo>
                  <a:pt x="74" y="768"/>
                </a:lnTo>
                <a:lnTo>
                  <a:pt x="147" y="768"/>
                </a:lnTo>
                <a:lnTo>
                  <a:pt x="160" y="766"/>
                </a:lnTo>
                <a:lnTo>
                  <a:pt x="172" y="758"/>
                </a:lnTo>
                <a:lnTo>
                  <a:pt x="180" y="746"/>
                </a:lnTo>
                <a:lnTo>
                  <a:pt x="182" y="732"/>
                </a:lnTo>
                <a:lnTo>
                  <a:pt x="182" y="658"/>
                </a:lnTo>
                <a:lnTo>
                  <a:pt x="180" y="644"/>
                </a:lnTo>
                <a:lnTo>
                  <a:pt x="172" y="632"/>
                </a:lnTo>
                <a:lnTo>
                  <a:pt x="160" y="624"/>
                </a:lnTo>
                <a:lnTo>
                  <a:pt x="147" y="622"/>
                </a:lnTo>
                <a:lnTo>
                  <a:pt x="74" y="622"/>
                </a:lnTo>
                <a:close/>
                <a:moveTo>
                  <a:pt x="659" y="585"/>
                </a:moveTo>
                <a:lnTo>
                  <a:pt x="732" y="585"/>
                </a:lnTo>
                <a:lnTo>
                  <a:pt x="755" y="589"/>
                </a:lnTo>
                <a:lnTo>
                  <a:pt x="776" y="599"/>
                </a:lnTo>
                <a:lnTo>
                  <a:pt x="791" y="615"/>
                </a:lnTo>
                <a:lnTo>
                  <a:pt x="802" y="636"/>
                </a:lnTo>
                <a:lnTo>
                  <a:pt x="804" y="658"/>
                </a:lnTo>
                <a:lnTo>
                  <a:pt x="804" y="732"/>
                </a:lnTo>
                <a:lnTo>
                  <a:pt x="802" y="755"/>
                </a:lnTo>
                <a:lnTo>
                  <a:pt x="791" y="775"/>
                </a:lnTo>
                <a:lnTo>
                  <a:pt x="776" y="791"/>
                </a:lnTo>
                <a:lnTo>
                  <a:pt x="755" y="801"/>
                </a:lnTo>
                <a:lnTo>
                  <a:pt x="732" y="805"/>
                </a:lnTo>
                <a:lnTo>
                  <a:pt x="659" y="805"/>
                </a:lnTo>
                <a:lnTo>
                  <a:pt x="635" y="801"/>
                </a:lnTo>
                <a:lnTo>
                  <a:pt x="616" y="791"/>
                </a:lnTo>
                <a:lnTo>
                  <a:pt x="600" y="775"/>
                </a:lnTo>
                <a:lnTo>
                  <a:pt x="590" y="755"/>
                </a:lnTo>
                <a:lnTo>
                  <a:pt x="586" y="732"/>
                </a:lnTo>
                <a:lnTo>
                  <a:pt x="586" y="658"/>
                </a:lnTo>
                <a:lnTo>
                  <a:pt x="590" y="636"/>
                </a:lnTo>
                <a:lnTo>
                  <a:pt x="600" y="615"/>
                </a:lnTo>
                <a:lnTo>
                  <a:pt x="616" y="599"/>
                </a:lnTo>
                <a:lnTo>
                  <a:pt x="635" y="589"/>
                </a:lnTo>
                <a:lnTo>
                  <a:pt x="659" y="585"/>
                </a:lnTo>
                <a:close/>
                <a:moveTo>
                  <a:pt x="366" y="585"/>
                </a:moveTo>
                <a:lnTo>
                  <a:pt x="439" y="585"/>
                </a:lnTo>
                <a:lnTo>
                  <a:pt x="463" y="589"/>
                </a:lnTo>
                <a:lnTo>
                  <a:pt x="482" y="599"/>
                </a:lnTo>
                <a:lnTo>
                  <a:pt x="498" y="615"/>
                </a:lnTo>
                <a:lnTo>
                  <a:pt x="508" y="636"/>
                </a:lnTo>
                <a:lnTo>
                  <a:pt x="512" y="658"/>
                </a:lnTo>
                <a:lnTo>
                  <a:pt x="512" y="732"/>
                </a:lnTo>
                <a:lnTo>
                  <a:pt x="508" y="755"/>
                </a:lnTo>
                <a:lnTo>
                  <a:pt x="498" y="775"/>
                </a:lnTo>
                <a:lnTo>
                  <a:pt x="482" y="791"/>
                </a:lnTo>
                <a:lnTo>
                  <a:pt x="463" y="801"/>
                </a:lnTo>
                <a:lnTo>
                  <a:pt x="439" y="805"/>
                </a:lnTo>
                <a:lnTo>
                  <a:pt x="366" y="805"/>
                </a:lnTo>
                <a:lnTo>
                  <a:pt x="342" y="801"/>
                </a:lnTo>
                <a:lnTo>
                  <a:pt x="322" y="791"/>
                </a:lnTo>
                <a:lnTo>
                  <a:pt x="307" y="775"/>
                </a:lnTo>
                <a:lnTo>
                  <a:pt x="296" y="755"/>
                </a:lnTo>
                <a:lnTo>
                  <a:pt x="292" y="732"/>
                </a:lnTo>
                <a:lnTo>
                  <a:pt x="292" y="658"/>
                </a:lnTo>
                <a:lnTo>
                  <a:pt x="296" y="636"/>
                </a:lnTo>
                <a:lnTo>
                  <a:pt x="307" y="615"/>
                </a:lnTo>
                <a:lnTo>
                  <a:pt x="322" y="599"/>
                </a:lnTo>
                <a:lnTo>
                  <a:pt x="342" y="589"/>
                </a:lnTo>
                <a:lnTo>
                  <a:pt x="366" y="585"/>
                </a:lnTo>
                <a:close/>
                <a:moveTo>
                  <a:pt x="74" y="585"/>
                </a:moveTo>
                <a:lnTo>
                  <a:pt x="147" y="585"/>
                </a:lnTo>
                <a:lnTo>
                  <a:pt x="169" y="589"/>
                </a:lnTo>
                <a:lnTo>
                  <a:pt x="190" y="599"/>
                </a:lnTo>
                <a:lnTo>
                  <a:pt x="206" y="615"/>
                </a:lnTo>
                <a:lnTo>
                  <a:pt x="216" y="636"/>
                </a:lnTo>
                <a:lnTo>
                  <a:pt x="219" y="658"/>
                </a:lnTo>
                <a:lnTo>
                  <a:pt x="219" y="732"/>
                </a:lnTo>
                <a:lnTo>
                  <a:pt x="216" y="755"/>
                </a:lnTo>
                <a:lnTo>
                  <a:pt x="206" y="775"/>
                </a:lnTo>
                <a:lnTo>
                  <a:pt x="190" y="791"/>
                </a:lnTo>
                <a:lnTo>
                  <a:pt x="169" y="801"/>
                </a:lnTo>
                <a:lnTo>
                  <a:pt x="147" y="805"/>
                </a:lnTo>
                <a:lnTo>
                  <a:pt x="74" y="805"/>
                </a:lnTo>
                <a:lnTo>
                  <a:pt x="50" y="801"/>
                </a:lnTo>
                <a:lnTo>
                  <a:pt x="30" y="791"/>
                </a:lnTo>
                <a:lnTo>
                  <a:pt x="15" y="775"/>
                </a:lnTo>
                <a:lnTo>
                  <a:pt x="4" y="755"/>
                </a:lnTo>
                <a:lnTo>
                  <a:pt x="0" y="732"/>
                </a:lnTo>
                <a:lnTo>
                  <a:pt x="0" y="658"/>
                </a:lnTo>
                <a:lnTo>
                  <a:pt x="4" y="636"/>
                </a:lnTo>
                <a:lnTo>
                  <a:pt x="15" y="615"/>
                </a:lnTo>
                <a:lnTo>
                  <a:pt x="30" y="599"/>
                </a:lnTo>
                <a:lnTo>
                  <a:pt x="50" y="589"/>
                </a:lnTo>
                <a:lnTo>
                  <a:pt x="74" y="585"/>
                </a:lnTo>
                <a:close/>
                <a:moveTo>
                  <a:pt x="402" y="256"/>
                </a:moveTo>
                <a:lnTo>
                  <a:pt x="409" y="258"/>
                </a:lnTo>
                <a:lnTo>
                  <a:pt x="413" y="260"/>
                </a:lnTo>
                <a:lnTo>
                  <a:pt x="417" y="264"/>
                </a:lnTo>
                <a:lnTo>
                  <a:pt x="419" y="268"/>
                </a:lnTo>
                <a:lnTo>
                  <a:pt x="421" y="275"/>
                </a:lnTo>
                <a:lnTo>
                  <a:pt x="421" y="366"/>
                </a:lnTo>
                <a:lnTo>
                  <a:pt x="696" y="366"/>
                </a:lnTo>
                <a:lnTo>
                  <a:pt x="701" y="366"/>
                </a:lnTo>
                <a:lnTo>
                  <a:pt x="706" y="369"/>
                </a:lnTo>
                <a:lnTo>
                  <a:pt x="710" y="373"/>
                </a:lnTo>
                <a:lnTo>
                  <a:pt x="713" y="378"/>
                </a:lnTo>
                <a:lnTo>
                  <a:pt x="714" y="385"/>
                </a:lnTo>
                <a:lnTo>
                  <a:pt x="714" y="530"/>
                </a:lnTo>
                <a:lnTo>
                  <a:pt x="713" y="537"/>
                </a:lnTo>
                <a:lnTo>
                  <a:pt x="710" y="542"/>
                </a:lnTo>
                <a:lnTo>
                  <a:pt x="706" y="546"/>
                </a:lnTo>
                <a:lnTo>
                  <a:pt x="701" y="548"/>
                </a:lnTo>
                <a:lnTo>
                  <a:pt x="696" y="548"/>
                </a:lnTo>
                <a:lnTo>
                  <a:pt x="689" y="548"/>
                </a:lnTo>
                <a:lnTo>
                  <a:pt x="684" y="546"/>
                </a:lnTo>
                <a:lnTo>
                  <a:pt x="680" y="542"/>
                </a:lnTo>
                <a:lnTo>
                  <a:pt x="677" y="537"/>
                </a:lnTo>
                <a:lnTo>
                  <a:pt x="677" y="530"/>
                </a:lnTo>
                <a:lnTo>
                  <a:pt x="677" y="403"/>
                </a:lnTo>
                <a:lnTo>
                  <a:pt x="421" y="403"/>
                </a:lnTo>
                <a:lnTo>
                  <a:pt x="421" y="530"/>
                </a:lnTo>
                <a:lnTo>
                  <a:pt x="419" y="537"/>
                </a:lnTo>
                <a:lnTo>
                  <a:pt x="417" y="542"/>
                </a:lnTo>
                <a:lnTo>
                  <a:pt x="413" y="546"/>
                </a:lnTo>
                <a:lnTo>
                  <a:pt x="409" y="548"/>
                </a:lnTo>
                <a:lnTo>
                  <a:pt x="402" y="548"/>
                </a:lnTo>
                <a:lnTo>
                  <a:pt x="397" y="548"/>
                </a:lnTo>
                <a:lnTo>
                  <a:pt x="392" y="546"/>
                </a:lnTo>
                <a:lnTo>
                  <a:pt x="388" y="542"/>
                </a:lnTo>
                <a:lnTo>
                  <a:pt x="385" y="537"/>
                </a:lnTo>
                <a:lnTo>
                  <a:pt x="384" y="530"/>
                </a:lnTo>
                <a:lnTo>
                  <a:pt x="384" y="403"/>
                </a:lnTo>
                <a:lnTo>
                  <a:pt x="129" y="403"/>
                </a:lnTo>
                <a:lnTo>
                  <a:pt x="129" y="530"/>
                </a:lnTo>
                <a:lnTo>
                  <a:pt x="127" y="537"/>
                </a:lnTo>
                <a:lnTo>
                  <a:pt x="125" y="542"/>
                </a:lnTo>
                <a:lnTo>
                  <a:pt x="121" y="546"/>
                </a:lnTo>
                <a:lnTo>
                  <a:pt x="116" y="548"/>
                </a:lnTo>
                <a:lnTo>
                  <a:pt x="110" y="548"/>
                </a:lnTo>
                <a:lnTo>
                  <a:pt x="104" y="548"/>
                </a:lnTo>
                <a:lnTo>
                  <a:pt x="99" y="546"/>
                </a:lnTo>
                <a:lnTo>
                  <a:pt x="95" y="542"/>
                </a:lnTo>
                <a:lnTo>
                  <a:pt x="92" y="537"/>
                </a:lnTo>
                <a:lnTo>
                  <a:pt x="92" y="530"/>
                </a:lnTo>
                <a:lnTo>
                  <a:pt x="92" y="385"/>
                </a:lnTo>
                <a:lnTo>
                  <a:pt x="92" y="378"/>
                </a:lnTo>
                <a:lnTo>
                  <a:pt x="95" y="373"/>
                </a:lnTo>
                <a:lnTo>
                  <a:pt x="99" y="369"/>
                </a:lnTo>
                <a:lnTo>
                  <a:pt x="104" y="366"/>
                </a:lnTo>
                <a:lnTo>
                  <a:pt x="110" y="366"/>
                </a:lnTo>
                <a:lnTo>
                  <a:pt x="384" y="366"/>
                </a:lnTo>
                <a:lnTo>
                  <a:pt x="384" y="275"/>
                </a:lnTo>
                <a:lnTo>
                  <a:pt x="385" y="268"/>
                </a:lnTo>
                <a:lnTo>
                  <a:pt x="388" y="264"/>
                </a:lnTo>
                <a:lnTo>
                  <a:pt x="392" y="260"/>
                </a:lnTo>
                <a:lnTo>
                  <a:pt x="397" y="258"/>
                </a:lnTo>
                <a:lnTo>
                  <a:pt x="402" y="256"/>
                </a:lnTo>
                <a:close/>
                <a:moveTo>
                  <a:pt x="366" y="37"/>
                </a:moveTo>
                <a:lnTo>
                  <a:pt x="351" y="39"/>
                </a:lnTo>
                <a:lnTo>
                  <a:pt x="339" y="47"/>
                </a:lnTo>
                <a:lnTo>
                  <a:pt x="332" y="59"/>
                </a:lnTo>
                <a:lnTo>
                  <a:pt x="329" y="73"/>
                </a:lnTo>
                <a:lnTo>
                  <a:pt x="329" y="147"/>
                </a:lnTo>
                <a:lnTo>
                  <a:pt x="332" y="161"/>
                </a:lnTo>
                <a:lnTo>
                  <a:pt x="339" y="173"/>
                </a:lnTo>
                <a:lnTo>
                  <a:pt x="351" y="181"/>
                </a:lnTo>
                <a:lnTo>
                  <a:pt x="366" y="183"/>
                </a:lnTo>
                <a:lnTo>
                  <a:pt x="439" y="183"/>
                </a:lnTo>
                <a:lnTo>
                  <a:pt x="453" y="181"/>
                </a:lnTo>
                <a:lnTo>
                  <a:pt x="465" y="173"/>
                </a:lnTo>
                <a:lnTo>
                  <a:pt x="473" y="161"/>
                </a:lnTo>
                <a:lnTo>
                  <a:pt x="476" y="147"/>
                </a:lnTo>
                <a:lnTo>
                  <a:pt x="476" y="73"/>
                </a:lnTo>
                <a:lnTo>
                  <a:pt x="473" y="59"/>
                </a:lnTo>
                <a:lnTo>
                  <a:pt x="465" y="47"/>
                </a:lnTo>
                <a:lnTo>
                  <a:pt x="453" y="39"/>
                </a:lnTo>
                <a:lnTo>
                  <a:pt x="439" y="37"/>
                </a:lnTo>
                <a:lnTo>
                  <a:pt x="366" y="37"/>
                </a:lnTo>
                <a:close/>
                <a:moveTo>
                  <a:pt x="366" y="0"/>
                </a:moveTo>
                <a:lnTo>
                  <a:pt x="439" y="0"/>
                </a:lnTo>
                <a:lnTo>
                  <a:pt x="463" y="4"/>
                </a:lnTo>
                <a:lnTo>
                  <a:pt x="482" y="14"/>
                </a:lnTo>
                <a:lnTo>
                  <a:pt x="498" y="30"/>
                </a:lnTo>
                <a:lnTo>
                  <a:pt x="508" y="50"/>
                </a:lnTo>
                <a:lnTo>
                  <a:pt x="512" y="73"/>
                </a:lnTo>
                <a:lnTo>
                  <a:pt x="512" y="147"/>
                </a:lnTo>
                <a:lnTo>
                  <a:pt x="508" y="170"/>
                </a:lnTo>
                <a:lnTo>
                  <a:pt x="498" y="190"/>
                </a:lnTo>
                <a:lnTo>
                  <a:pt x="482" y="205"/>
                </a:lnTo>
                <a:lnTo>
                  <a:pt x="463" y="216"/>
                </a:lnTo>
                <a:lnTo>
                  <a:pt x="439" y="220"/>
                </a:lnTo>
                <a:lnTo>
                  <a:pt x="366" y="220"/>
                </a:lnTo>
                <a:lnTo>
                  <a:pt x="342" y="216"/>
                </a:lnTo>
                <a:lnTo>
                  <a:pt x="322" y="205"/>
                </a:lnTo>
                <a:lnTo>
                  <a:pt x="307" y="190"/>
                </a:lnTo>
                <a:lnTo>
                  <a:pt x="296" y="170"/>
                </a:lnTo>
                <a:lnTo>
                  <a:pt x="292" y="147"/>
                </a:lnTo>
                <a:lnTo>
                  <a:pt x="292" y="73"/>
                </a:lnTo>
                <a:lnTo>
                  <a:pt x="296" y="50"/>
                </a:lnTo>
                <a:lnTo>
                  <a:pt x="307" y="30"/>
                </a:lnTo>
                <a:lnTo>
                  <a:pt x="322" y="14"/>
                </a:lnTo>
                <a:lnTo>
                  <a:pt x="342" y="4"/>
                </a:lnTo>
                <a:lnTo>
                  <a:pt x="36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7" name="Freeform 9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68923" y="9158519"/>
            <a:ext cx="402158" cy="442947"/>
          </a:xfrm>
          <a:custGeom>
            <a:avLst/>
            <a:gdLst>
              <a:gd name="T0" fmla="*/ 507 w 700"/>
              <a:gd name="T1" fmla="*/ 596 h 771"/>
              <a:gd name="T2" fmla="*/ 192 w 700"/>
              <a:gd name="T3" fmla="*/ 666 h 771"/>
              <a:gd name="T4" fmla="*/ 472 w 700"/>
              <a:gd name="T5" fmla="*/ 491 h 771"/>
              <a:gd name="T6" fmla="*/ 543 w 700"/>
              <a:gd name="T7" fmla="*/ 561 h 771"/>
              <a:gd name="T8" fmla="*/ 472 w 700"/>
              <a:gd name="T9" fmla="*/ 491 h 771"/>
              <a:gd name="T10" fmla="*/ 437 w 700"/>
              <a:gd name="T11" fmla="*/ 491 h 771"/>
              <a:gd name="T12" fmla="*/ 367 w 700"/>
              <a:gd name="T13" fmla="*/ 561 h 771"/>
              <a:gd name="T14" fmla="*/ 261 w 700"/>
              <a:gd name="T15" fmla="*/ 491 h 771"/>
              <a:gd name="T16" fmla="*/ 332 w 700"/>
              <a:gd name="T17" fmla="*/ 561 h 771"/>
              <a:gd name="T18" fmla="*/ 261 w 700"/>
              <a:gd name="T19" fmla="*/ 491 h 771"/>
              <a:gd name="T20" fmla="*/ 227 w 700"/>
              <a:gd name="T21" fmla="*/ 491 h 771"/>
              <a:gd name="T22" fmla="*/ 157 w 700"/>
              <a:gd name="T23" fmla="*/ 561 h 771"/>
              <a:gd name="T24" fmla="*/ 524 w 700"/>
              <a:gd name="T25" fmla="*/ 386 h 771"/>
              <a:gd name="T26" fmla="*/ 595 w 700"/>
              <a:gd name="T27" fmla="*/ 455 h 771"/>
              <a:gd name="T28" fmla="*/ 524 w 700"/>
              <a:gd name="T29" fmla="*/ 386 h 771"/>
              <a:gd name="T30" fmla="*/ 489 w 700"/>
              <a:gd name="T31" fmla="*/ 386 h 771"/>
              <a:gd name="T32" fmla="*/ 420 w 700"/>
              <a:gd name="T33" fmla="*/ 455 h 771"/>
              <a:gd name="T34" fmla="*/ 315 w 700"/>
              <a:gd name="T35" fmla="*/ 386 h 771"/>
              <a:gd name="T36" fmla="*/ 384 w 700"/>
              <a:gd name="T37" fmla="*/ 455 h 771"/>
              <a:gd name="T38" fmla="*/ 315 w 700"/>
              <a:gd name="T39" fmla="*/ 386 h 771"/>
              <a:gd name="T40" fmla="*/ 280 w 700"/>
              <a:gd name="T41" fmla="*/ 386 h 771"/>
              <a:gd name="T42" fmla="*/ 209 w 700"/>
              <a:gd name="T43" fmla="*/ 455 h 771"/>
              <a:gd name="T44" fmla="*/ 104 w 700"/>
              <a:gd name="T45" fmla="*/ 386 h 771"/>
              <a:gd name="T46" fmla="*/ 174 w 700"/>
              <a:gd name="T47" fmla="*/ 455 h 771"/>
              <a:gd name="T48" fmla="*/ 104 w 700"/>
              <a:gd name="T49" fmla="*/ 386 h 771"/>
              <a:gd name="T50" fmla="*/ 56 w 700"/>
              <a:gd name="T51" fmla="*/ 318 h 771"/>
              <a:gd name="T52" fmla="*/ 36 w 700"/>
              <a:gd name="T53" fmla="*/ 336 h 771"/>
              <a:gd name="T54" fmla="*/ 34 w 700"/>
              <a:gd name="T55" fmla="*/ 702 h 771"/>
              <a:gd name="T56" fmla="*/ 44 w 700"/>
              <a:gd name="T57" fmla="*/ 726 h 771"/>
              <a:gd name="T58" fmla="*/ 69 w 700"/>
              <a:gd name="T59" fmla="*/ 736 h 771"/>
              <a:gd name="T60" fmla="*/ 643 w 700"/>
              <a:gd name="T61" fmla="*/ 733 h 771"/>
              <a:gd name="T62" fmla="*/ 662 w 700"/>
              <a:gd name="T63" fmla="*/ 715 h 771"/>
              <a:gd name="T64" fmla="*/ 664 w 700"/>
              <a:gd name="T65" fmla="*/ 351 h 771"/>
              <a:gd name="T66" fmla="*/ 654 w 700"/>
              <a:gd name="T67" fmla="*/ 326 h 771"/>
              <a:gd name="T68" fmla="*/ 630 w 700"/>
              <a:gd name="T69" fmla="*/ 315 h 771"/>
              <a:gd name="T70" fmla="*/ 69 w 700"/>
              <a:gd name="T71" fmla="*/ 280 h 771"/>
              <a:gd name="T72" fmla="*/ 651 w 700"/>
              <a:gd name="T73" fmla="*/ 284 h 771"/>
              <a:gd name="T74" fmla="*/ 687 w 700"/>
              <a:gd name="T75" fmla="*/ 309 h 771"/>
              <a:gd name="T76" fmla="*/ 700 w 700"/>
              <a:gd name="T77" fmla="*/ 351 h 771"/>
              <a:gd name="T78" fmla="*/ 696 w 700"/>
              <a:gd name="T79" fmla="*/ 724 h 771"/>
              <a:gd name="T80" fmla="*/ 671 w 700"/>
              <a:gd name="T81" fmla="*/ 758 h 771"/>
              <a:gd name="T82" fmla="*/ 630 w 700"/>
              <a:gd name="T83" fmla="*/ 771 h 771"/>
              <a:gd name="T84" fmla="*/ 47 w 700"/>
              <a:gd name="T85" fmla="*/ 767 h 771"/>
              <a:gd name="T86" fmla="*/ 13 w 700"/>
              <a:gd name="T87" fmla="*/ 742 h 771"/>
              <a:gd name="T88" fmla="*/ 0 w 700"/>
              <a:gd name="T89" fmla="*/ 702 h 771"/>
              <a:gd name="T90" fmla="*/ 2 w 700"/>
              <a:gd name="T91" fmla="*/ 328 h 771"/>
              <a:gd name="T92" fmla="*/ 27 w 700"/>
              <a:gd name="T93" fmla="*/ 294 h 771"/>
              <a:gd name="T94" fmla="*/ 69 w 700"/>
              <a:gd name="T95" fmla="*/ 280 h 771"/>
              <a:gd name="T96" fmla="*/ 489 w 700"/>
              <a:gd name="T97" fmla="*/ 140 h 771"/>
              <a:gd name="T98" fmla="*/ 349 w 700"/>
              <a:gd name="T9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00" h="771">
                <a:moveTo>
                  <a:pt x="192" y="596"/>
                </a:moveTo>
                <a:lnTo>
                  <a:pt x="507" y="596"/>
                </a:lnTo>
                <a:lnTo>
                  <a:pt x="507" y="666"/>
                </a:lnTo>
                <a:lnTo>
                  <a:pt x="192" y="666"/>
                </a:lnTo>
                <a:lnTo>
                  <a:pt x="192" y="596"/>
                </a:lnTo>
                <a:close/>
                <a:moveTo>
                  <a:pt x="472" y="491"/>
                </a:moveTo>
                <a:lnTo>
                  <a:pt x="543" y="491"/>
                </a:lnTo>
                <a:lnTo>
                  <a:pt x="543" y="561"/>
                </a:lnTo>
                <a:lnTo>
                  <a:pt x="472" y="561"/>
                </a:lnTo>
                <a:lnTo>
                  <a:pt x="472" y="491"/>
                </a:lnTo>
                <a:close/>
                <a:moveTo>
                  <a:pt x="367" y="491"/>
                </a:moveTo>
                <a:lnTo>
                  <a:pt x="437" y="491"/>
                </a:lnTo>
                <a:lnTo>
                  <a:pt x="437" y="561"/>
                </a:lnTo>
                <a:lnTo>
                  <a:pt x="367" y="561"/>
                </a:lnTo>
                <a:lnTo>
                  <a:pt x="367" y="491"/>
                </a:lnTo>
                <a:close/>
                <a:moveTo>
                  <a:pt x="261" y="491"/>
                </a:moveTo>
                <a:lnTo>
                  <a:pt x="332" y="491"/>
                </a:lnTo>
                <a:lnTo>
                  <a:pt x="332" y="561"/>
                </a:lnTo>
                <a:lnTo>
                  <a:pt x="261" y="561"/>
                </a:lnTo>
                <a:lnTo>
                  <a:pt x="261" y="491"/>
                </a:lnTo>
                <a:close/>
                <a:moveTo>
                  <a:pt x="157" y="491"/>
                </a:moveTo>
                <a:lnTo>
                  <a:pt x="227" y="491"/>
                </a:lnTo>
                <a:lnTo>
                  <a:pt x="227" y="561"/>
                </a:lnTo>
                <a:lnTo>
                  <a:pt x="157" y="561"/>
                </a:lnTo>
                <a:lnTo>
                  <a:pt x="157" y="491"/>
                </a:lnTo>
                <a:close/>
                <a:moveTo>
                  <a:pt x="524" y="386"/>
                </a:moveTo>
                <a:lnTo>
                  <a:pt x="595" y="386"/>
                </a:lnTo>
                <a:lnTo>
                  <a:pt x="595" y="455"/>
                </a:lnTo>
                <a:lnTo>
                  <a:pt x="524" y="455"/>
                </a:lnTo>
                <a:lnTo>
                  <a:pt x="524" y="386"/>
                </a:lnTo>
                <a:close/>
                <a:moveTo>
                  <a:pt x="420" y="386"/>
                </a:moveTo>
                <a:lnTo>
                  <a:pt x="489" y="386"/>
                </a:lnTo>
                <a:lnTo>
                  <a:pt x="489" y="455"/>
                </a:lnTo>
                <a:lnTo>
                  <a:pt x="420" y="455"/>
                </a:lnTo>
                <a:lnTo>
                  <a:pt x="420" y="386"/>
                </a:lnTo>
                <a:close/>
                <a:moveTo>
                  <a:pt x="315" y="386"/>
                </a:moveTo>
                <a:lnTo>
                  <a:pt x="384" y="386"/>
                </a:lnTo>
                <a:lnTo>
                  <a:pt x="384" y="455"/>
                </a:lnTo>
                <a:lnTo>
                  <a:pt x="315" y="455"/>
                </a:lnTo>
                <a:lnTo>
                  <a:pt x="315" y="386"/>
                </a:lnTo>
                <a:close/>
                <a:moveTo>
                  <a:pt x="209" y="386"/>
                </a:moveTo>
                <a:lnTo>
                  <a:pt x="280" y="386"/>
                </a:lnTo>
                <a:lnTo>
                  <a:pt x="280" y="455"/>
                </a:lnTo>
                <a:lnTo>
                  <a:pt x="209" y="455"/>
                </a:lnTo>
                <a:lnTo>
                  <a:pt x="209" y="386"/>
                </a:lnTo>
                <a:close/>
                <a:moveTo>
                  <a:pt x="104" y="386"/>
                </a:moveTo>
                <a:lnTo>
                  <a:pt x="174" y="386"/>
                </a:lnTo>
                <a:lnTo>
                  <a:pt x="174" y="455"/>
                </a:lnTo>
                <a:lnTo>
                  <a:pt x="104" y="455"/>
                </a:lnTo>
                <a:lnTo>
                  <a:pt x="104" y="386"/>
                </a:lnTo>
                <a:close/>
                <a:moveTo>
                  <a:pt x="69" y="315"/>
                </a:moveTo>
                <a:lnTo>
                  <a:pt x="56" y="318"/>
                </a:lnTo>
                <a:lnTo>
                  <a:pt x="44" y="326"/>
                </a:lnTo>
                <a:lnTo>
                  <a:pt x="36" y="336"/>
                </a:lnTo>
                <a:lnTo>
                  <a:pt x="34" y="351"/>
                </a:lnTo>
                <a:lnTo>
                  <a:pt x="34" y="702"/>
                </a:lnTo>
                <a:lnTo>
                  <a:pt x="36" y="715"/>
                </a:lnTo>
                <a:lnTo>
                  <a:pt x="44" y="726"/>
                </a:lnTo>
                <a:lnTo>
                  <a:pt x="56" y="733"/>
                </a:lnTo>
                <a:lnTo>
                  <a:pt x="69" y="736"/>
                </a:lnTo>
                <a:lnTo>
                  <a:pt x="630" y="736"/>
                </a:lnTo>
                <a:lnTo>
                  <a:pt x="643" y="733"/>
                </a:lnTo>
                <a:lnTo>
                  <a:pt x="654" y="726"/>
                </a:lnTo>
                <a:lnTo>
                  <a:pt x="662" y="715"/>
                </a:lnTo>
                <a:lnTo>
                  <a:pt x="664" y="702"/>
                </a:lnTo>
                <a:lnTo>
                  <a:pt x="664" y="351"/>
                </a:lnTo>
                <a:lnTo>
                  <a:pt x="662" y="336"/>
                </a:lnTo>
                <a:lnTo>
                  <a:pt x="654" y="326"/>
                </a:lnTo>
                <a:lnTo>
                  <a:pt x="643" y="318"/>
                </a:lnTo>
                <a:lnTo>
                  <a:pt x="630" y="315"/>
                </a:lnTo>
                <a:lnTo>
                  <a:pt x="69" y="315"/>
                </a:lnTo>
                <a:close/>
                <a:moveTo>
                  <a:pt x="69" y="280"/>
                </a:moveTo>
                <a:lnTo>
                  <a:pt x="630" y="280"/>
                </a:lnTo>
                <a:lnTo>
                  <a:pt x="651" y="284"/>
                </a:lnTo>
                <a:lnTo>
                  <a:pt x="671" y="294"/>
                </a:lnTo>
                <a:lnTo>
                  <a:pt x="687" y="309"/>
                </a:lnTo>
                <a:lnTo>
                  <a:pt x="696" y="328"/>
                </a:lnTo>
                <a:lnTo>
                  <a:pt x="700" y="351"/>
                </a:lnTo>
                <a:lnTo>
                  <a:pt x="700" y="702"/>
                </a:lnTo>
                <a:lnTo>
                  <a:pt x="696" y="724"/>
                </a:lnTo>
                <a:lnTo>
                  <a:pt x="687" y="742"/>
                </a:lnTo>
                <a:lnTo>
                  <a:pt x="671" y="758"/>
                </a:lnTo>
                <a:lnTo>
                  <a:pt x="651" y="767"/>
                </a:lnTo>
                <a:lnTo>
                  <a:pt x="630" y="771"/>
                </a:lnTo>
                <a:lnTo>
                  <a:pt x="69" y="771"/>
                </a:lnTo>
                <a:lnTo>
                  <a:pt x="47" y="767"/>
                </a:lnTo>
                <a:lnTo>
                  <a:pt x="27" y="758"/>
                </a:lnTo>
                <a:lnTo>
                  <a:pt x="13" y="742"/>
                </a:lnTo>
                <a:lnTo>
                  <a:pt x="2" y="724"/>
                </a:lnTo>
                <a:lnTo>
                  <a:pt x="0" y="702"/>
                </a:lnTo>
                <a:lnTo>
                  <a:pt x="0" y="351"/>
                </a:lnTo>
                <a:lnTo>
                  <a:pt x="2" y="328"/>
                </a:lnTo>
                <a:lnTo>
                  <a:pt x="13" y="309"/>
                </a:lnTo>
                <a:lnTo>
                  <a:pt x="27" y="294"/>
                </a:lnTo>
                <a:lnTo>
                  <a:pt x="47" y="284"/>
                </a:lnTo>
                <a:lnTo>
                  <a:pt x="69" y="280"/>
                </a:lnTo>
                <a:close/>
                <a:moveTo>
                  <a:pt x="349" y="0"/>
                </a:moveTo>
                <a:lnTo>
                  <a:pt x="489" y="140"/>
                </a:lnTo>
                <a:lnTo>
                  <a:pt x="209" y="140"/>
                </a:lnTo>
                <a:lnTo>
                  <a:pt x="34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8" name="Freeform 9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811094" y="9158519"/>
            <a:ext cx="402732" cy="442947"/>
          </a:xfrm>
          <a:custGeom>
            <a:avLst/>
            <a:gdLst>
              <a:gd name="T0" fmla="*/ 491 w 701"/>
              <a:gd name="T1" fmla="*/ 631 h 771"/>
              <a:gd name="T2" fmla="*/ 210 w 701"/>
              <a:gd name="T3" fmla="*/ 631 h 771"/>
              <a:gd name="T4" fmla="*/ 508 w 701"/>
              <a:gd name="T5" fmla="*/ 315 h 771"/>
              <a:gd name="T6" fmla="*/ 192 w 701"/>
              <a:gd name="T7" fmla="*/ 386 h 771"/>
              <a:gd name="T8" fmla="*/ 473 w 701"/>
              <a:gd name="T9" fmla="*/ 211 h 771"/>
              <a:gd name="T10" fmla="*/ 543 w 701"/>
              <a:gd name="T11" fmla="*/ 280 h 771"/>
              <a:gd name="T12" fmla="*/ 473 w 701"/>
              <a:gd name="T13" fmla="*/ 211 h 771"/>
              <a:gd name="T14" fmla="*/ 438 w 701"/>
              <a:gd name="T15" fmla="*/ 211 h 771"/>
              <a:gd name="T16" fmla="*/ 367 w 701"/>
              <a:gd name="T17" fmla="*/ 280 h 771"/>
              <a:gd name="T18" fmla="*/ 263 w 701"/>
              <a:gd name="T19" fmla="*/ 211 h 771"/>
              <a:gd name="T20" fmla="*/ 332 w 701"/>
              <a:gd name="T21" fmla="*/ 280 h 771"/>
              <a:gd name="T22" fmla="*/ 263 w 701"/>
              <a:gd name="T23" fmla="*/ 211 h 771"/>
              <a:gd name="T24" fmla="*/ 227 w 701"/>
              <a:gd name="T25" fmla="*/ 211 h 771"/>
              <a:gd name="T26" fmla="*/ 158 w 701"/>
              <a:gd name="T27" fmla="*/ 280 h 771"/>
              <a:gd name="T28" fmla="*/ 526 w 701"/>
              <a:gd name="T29" fmla="*/ 104 h 771"/>
              <a:gd name="T30" fmla="*/ 595 w 701"/>
              <a:gd name="T31" fmla="*/ 175 h 771"/>
              <a:gd name="T32" fmla="*/ 526 w 701"/>
              <a:gd name="T33" fmla="*/ 104 h 771"/>
              <a:gd name="T34" fmla="*/ 491 w 701"/>
              <a:gd name="T35" fmla="*/ 104 h 771"/>
              <a:gd name="T36" fmla="*/ 420 w 701"/>
              <a:gd name="T37" fmla="*/ 175 h 771"/>
              <a:gd name="T38" fmla="*/ 315 w 701"/>
              <a:gd name="T39" fmla="*/ 104 h 771"/>
              <a:gd name="T40" fmla="*/ 386 w 701"/>
              <a:gd name="T41" fmla="*/ 175 h 771"/>
              <a:gd name="T42" fmla="*/ 315 w 701"/>
              <a:gd name="T43" fmla="*/ 104 h 771"/>
              <a:gd name="T44" fmla="*/ 280 w 701"/>
              <a:gd name="T45" fmla="*/ 104 h 771"/>
              <a:gd name="T46" fmla="*/ 210 w 701"/>
              <a:gd name="T47" fmla="*/ 175 h 771"/>
              <a:gd name="T48" fmla="*/ 104 w 701"/>
              <a:gd name="T49" fmla="*/ 104 h 771"/>
              <a:gd name="T50" fmla="*/ 175 w 701"/>
              <a:gd name="T51" fmla="*/ 175 h 771"/>
              <a:gd name="T52" fmla="*/ 104 w 701"/>
              <a:gd name="T53" fmla="*/ 104 h 771"/>
              <a:gd name="T54" fmla="*/ 56 w 701"/>
              <a:gd name="T55" fmla="*/ 38 h 771"/>
              <a:gd name="T56" fmla="*/ 38 w 701"/>
              <a:gd name="T57" fmla="*/ 56 h 771"/>
              <a:gd name="T58" fmla="*/ 35 w 701"/>
              <a:gd name="T59" fmla="*/ 420 h 771"/>
              <a:gd name="T60" fmla="*/ 45 w 701"/>
              <a:gd name="T61" fmla="*/ 445 h 771"/>
              <a:gd name="T62" fmla="*/ 70 w 701"/>
              <a:gd name="T63" fmla="*/ 455 h 771"/>
              <a:gd name="T64" fmla="*/ 644 w 701"/>
              <a:gd name="T65" fmla="*/ 453 h 771"/>
              <a:gd name="T66" fmla="*/ 663 w 701"/>
              <a:gd name="T67" fmla="*/ 434 h 771"/>
              <a:gd name="T68" fmla="*/ 666 w 701"/>
              <a:gd name="T69" fmla="*/ 70 h 771"/>
              <a:gd name="T70" fmla="*/ 655 w 701"/>
              <a:gd name="T71" fmla="*/ 46 h 771"/>
              <a:gd name="T72" fmla="*/ 631 w 701"/>
              <a:gd name="T73" fmla="*/ 35 h 771"/>
              <a:gd name="T74" fmla="*/ 70 w 701"/>
              <a:gd name="T75" fmla="*/ 0 h 771"/>
              <a:gd name="T76" fmla="*/ 653 w 701"/>
              <a:gd name="T77" fmla="*/ 4 h 771"/>
              <a:gd name="T78" fmla="*/ 687 w 701"/>
              <a:gd name="T79" fmla="*/ 28 h 771"/>
              <a:gd name="T80" fmla="*/ 701 w 701"/>
              <a:gd name="T81" fmla="*/ 70 h 771"/>
              <a:gd name="T82" fmla="*/ 697 w 701"/>
              <a:gd name="T83" fmla="*/ 442 h 771"/>
              <a:gd name="T84" fmla="*/ 672 w 701"/>
              <a:gd name="T85" fmla="*/ 478 h 771"/>
              <a:gd name="T86" fmla="*/ 631 w 701"/>
              <a:gd name="T87" fmla="*/ 491 h 771"/>
              <a:gd name="T88" fmla="*/ 48 w 701"/>
              <a:gd name="T89" fmla="*/ 487 h 771"/>
              <a:gd name="T90" fmla="*/ 13 w 701"/>
              <a:gd name="T91" fmla="*/ 462 h 771"/>
              <a:gd name="T92" fmla="*/ 0 w 701"/>
              <a:gd name="T93" fmla="*/ 420 h 771"/>
              <a:gd name="T94" fmla="*/ 4 w 701"/>
              <a:gd name="T95" fmla="*/ 48 h 771"/>
              <a:gd name="T96" fmla="*/ 28 w 701"/>
              <a:gd name="T97" fmla="*/ 13 h 771"/>
              <a:gd name="T98" fmla="*/ 70 w 701"/>
              <a:gd name="T9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01" h="771">
                <a:moveTo>
                  <a:pt x="210" y="631"/>
                </a:moveTo>
                <a:lnTo>
                  <a:pt x="491" y="631"/>
                </a:lnTo>
                <a:lnTo>
                  <a:pt x="350" y="771"/>
                </a:lnTo>
                <a:lnTo>
                  <a:pt x="210" y="631"/>
                </a:lnTo>
                <a:close/>
                <a:moveTo>
                  <a:pt x="192" y="315"/>
                </a:moveTo>
                <a:lnTo>
                  <a:pt x="508" y="315"/>
                </a:lnTo>
                <a:lnTo>
                  <a:pt x="508" y="386"/>
                </a:lnTo>
                <a:lnTo>
                  <a:pt x="192" y="386"/>
                </a:lnTo>
                <a:lnTo>
                  <a:pt x="192" y="315"/>
                </a:lnTo>
                <a:close/>
                <a:moveTo>
                  <a:pt x="473" y="211"/>
                </a:moveTo>
                <a:lnTo>
                  <a:pt x="543" y="211"/>
                </a:lnTo>
                <a:lnTo>
                  <a:pt x="543" y="280"/>
                </a:lnTo>
                <a:lnTo>
                  <a:pt x="473" y="280"/>
                </a:lnTo>
                <a:lnTo>
                  <a:pt x="473" y="211"/>
                </a:lnTo>
                <a:close/>
                <a:moveTo>
                  <a:pt x="367" y="211"/>
                </a:moveTo>
                <a:lnTo>
                  <a:pt x="438" y="211"/>
                </a:lnTo>
                <a:lnTo>
                  <a:pt x="438" y="280"/>
                </a:lnTo>
                <a:lnTo>
                  <a:pt x="367" y="280"/>
                </a:lnTo>
                <a:lnTo>
                  <a:pt x="367" y="211"/>
                </a:lnTo>
                <a:close/>
                <a:moveTo>
                  <a:pt x="263" y="211"/>
                </a:moveTo>
                <a:lnTo>
                  <a:pt x="332" y="211"/>
                </a:lnTo>
                <a:lnTo>
                  <a:pt x="332" y="280"/>
                </a:lnTo>
                <a:lnTo>
                  <a:pt x="263" y="280"/>
                </a:lnTo>
                <a:lnTo>
                  <a:pt x="263" y="211"/>
                </a:lnTo>
                <a:close/>
                <a:moveTo>
                  <a:pt x="158" y="211"/>
                </a:moveTo>
                <a:lnTo>
                  <a:pt x="227" y="211"/>
                </a:lnTo>
                <a:lnTo>
                  <a:pt x="227" y="280"/>
                </a:lnTo>
                <a:lnTo>
                  <a:pt x="158" y="280"/>
                </a:lnTo>
                <a:lnTo>
                  <a:pt x="158" y="211"/>
                </a:lnTo>
                <a:close/>
                <a:moveTo>
                  <a:pt x="526" y="104"/>
                </a:moveTo>
                <a:lnTo>
                  <a:pt x="595" y="104"/>
                </a:lnTo>
                <a:lnTo>
                  <a:pt x="595" y="175"/>
                </a:lnTo>
                <a:lnTo>
                  <a:pt x="526" y="175"/>
                </a:lnTo>
                <a:lnTo>
                  <a:pt x="526" y="104"/>
                </a:lnTo>
                <a:close/>
                <a:moveTo>
                  <a:pt x="420" y="104"/>
                </a:moveTo>
                <a:lnTo>
                  <a:pt x="491" y="104"/>
                </a:lnTo>
                <a:lnTo>
                  <a:pt x="491" y="175"/>
                </a:lnTo>
                <a:lnTo>
                  <a:pt x="420" y="175"/>
                </a:lnTo>
                <a:lnTo>
                  <a:pt x="420" y="104"/>
                </a:lnTo>
                <a:close/>
                <a:moveTo>
                  <a:pt x="315" y="104"/>
                </a:moveTo>
                <a:lnTo>
                  <a:pt x="386" y="104"/>
                </a:lnTo>
                <a:lnTo>
                  <a:pt x="386" y="175"/>
                </a:lnTo>
                <a:lnTo>
                  <a:pt x="315" y="175"/>
                </a:lnTo>
                <a:lnTo>
                  <a:pt x="315" y="104"/>
                </a:lnTo>
                <a:close/>
                <a:moveTo>
                  <a:pt x="210" y="104"/>
                </a:moveTo>
                <a:lnTo>
                  <a:pt x="280" y="104"/>
                </a:lnTo>
                <a:lnTo>
                  <a:pt x="280" y="175"/>
                </a:lnTo>
                <a:lnTo>
                  <a:pt x="210" y="175"/>
                </a:lnTo>
                <a:lnTo>
                  <a:pt x="210" y="104"/>
                </a:lnTo>
                <a:close/>
                <a:moveTo>
                  <a:pt x="104" y="104"/>
                </a:moveTo>
                <a:lnTo>
                  <a:pt x="175" y="104"/>
                </a:lnTo>
                <a:lnTo>
                  <a:pt x="175" y="175"/>
                </a:lnTo>
                <a:lnTo>
                  <a:pt x="104" y="175"/>
                </a:lnTo>
                <a:lnTo>
                  <a:pt x="104" y="104"/>
                </a:lnTo>
                <a:close/>
                <a:moveTo>
                  <a:pt x="70" y="35"/>
                </a:moveTo>
                <a:lnTo>
                  <a:pt x="56" y="38"/>
                </a:lnTo>
                <a:lnTo>
                  <a:pt x="45" y="46"/>
                </a:lnTo>
                <a:lnTo>
                  <a:pt x="38" y="56"/>
                </a:lnTo>
                <a:lnTo>
                  <a:pt x="35" y="70"/>
                </a:lnTo>
                <a:lnTo>
                  <a:pt x="35" y="420"/>
                </a:lnTo>
                <a:lnTo>
                  <a:pt x="38" y="434"/>
                </a:lnTo>
                <a:lnTo>
                  <a:pt x="45" y="445"/>
                </a:lnTo>
                <a:lnTo>
                  <a:pt x="56" y="453"/>
                </a:lnTo>
                <a:lnTo>
                  <a:pt x="70" y="455"/>
                </a:lnTo>
                <a:lnTo>
                  <a:pt x="631" y="455"/>
                </a:lnTo>
                <a:lnTo>
                  <a:pt x="644" y="453"/>
                </a:lnTo>
                <a:lnTo>
                  <a:pt x="655" y="445"/>
                </a:lnTo>
                <a:lnTo>
                  <a:pt x="663" y="434"/>
                </a:lnTo>
                <a:lnTo>
                  <a:pt x="666" y="420"/>
                </a:lnTo>
                <a:lnTo>
                  <a:pt x="666" y="70"/>
                </a:lnTo>
                <a:lnTo>
                  <a:pt x="663" y="56"/>
                </a:lnTo>
                <a:lnTo>
                  <a:pt x="655" y="46"/>
                </a:lnTo>
                <a:lnTo>
                  <a:pt x="644" y="38"/>
                </a:lnTo>
                <a:lnTo>
                  <a:pt x="631" y="35"/>
                </a:lnTo>
                <a:lnTo>
                  <a:pt x="70" y="35"/>
                </a:lnTo>
                <a:close/>
                <a:moveTo>
                  <a:pt x="70" y="0"/>
                </a:moveTo>
                <a:lnTo>
                  <a:pt x="631" y="0"/>
                </a:lnTo>
                <a:lnTo>
                  <a:pt x="653" y="4"/>
                </a:lnTo>
                <a:lnTo>
                  <a:pt x="672" y="13"/>
                </a:lnTo>
                <a:lnTo>
                  <a:pt x="687" y="28"/>
                </a:lnTo>
                <a:lnTo>
                  <a:pt x="697" y="48"/>
                </a:lnTo>
                <a:lnTo>
                  <a:pt x="701" y="70"/>
                </a:lnTo>
                <a:lnTo>
                  <a:pt x="701" y="420"/>
                </a:lnTo>
                <a:lnTo>
                  <a:pt x="697" y="442"/>
                </a:lnTo>
                <a:lnTo>
                  <a:pt x="687" y="462"/>
                </a:lnTo>
                <a:lnTo>
                  <a:pt x="672" y="478"/>
                </a:lnTo>
                <a:lnTo>
                  <a:pt x="653" y="487"/>
                </a:lnTo>
                <a:lnTo>
                  <a:pt x="631" y="491"/>
                </a:lnTo>
                <a:lnTo>
                  <a:pt x="70" y="491"/>
                </a:lnTo>
                <a:lnTo>
                  <a:pt x="48" y="487"/>
                </a:lnTo>
                <a:lnTo>
                  <a:pt x="28" y="478"/>
                </a:lnTo>
                <a:lnTo>
                  <a:pt x="13" y="462"/>
                </a:lnTo>
                <a:lnTo>
                  <a:pt x="4" y="442"/>
                </a:lnTo>
                <a:lnTo>
                  <a:pt x="0" y="420"/>
                </a:lnTo>
                <a:lnTo>
                  <a:pt x="0" y="70"/>
                </a:lnTo>
                <a:lnTo>
                  <a:pt x="4" y="48"/>
                </a:lnTo>
                <a:lnTo>
                  <a:pt x="13" y="28"/>
                </a:lnTo>
                <a:lnTo>
                  <a:pt x="28" y="13"/>
                </a:lnTo>
                <a:lnTo>
                  <a:pt x="48" y="4"/>
                </a:lnTo>
                <a:lnTo>
                  <a:pt x="7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9" name="Freeform 9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53842" y="9198448"/>
            <a:ext cx="442947" cy="363092"/>
          </a:xfrm>
          <a:custGeom>
            <a:avLst/>
            <a:gdLst>
              <a:gd name="T0" fmla="*/ 213 w 771"/>
              <a:gd name="T1" fmla="*/ 596 h 632"/>
              <a:gd name="T2" fmla="*/ 385 w 771"/>
              <a:gd name="T3" fmla="*/ 395 h 632"/>
              <a:gd name="T4" fmla="*/ 390 w 771"/>
              <a:gd name="T5" fmla="*/ 351 h 632"/>
              <a:gd name="T6" fmla="*/ 398 w 771"/>
              <a:gd name="T7" fmla="*/ 357 h 632"/>
              <a:gd name="T8" fmla="*/ 608 w 771"/>
              <a:gd name="T9" fmla="*/ 603 h 632"/>
              <a:gd name="T10" fmla="*/ 611 w 771"/>
              <a:gd name="T11" fmla="*/ 605 h 632"/>
              <a:gd name="T12" fmla="*/ 612 w 771"/>
              <a:gd name="T13" fmla="*/ 613 h 632"/>
              <a:gd name="T14" fmla="*/ 610 w 771"/>
              <a:gd name="T15" fmla="*/ 624 h 632"/>
              <a:gd name="T16" fmla="*/ 601 w 771"/>
              <a:gd name="T17" fmla="*/ 630 h 632"/>
              <a:gd name="T18" fmla="*/ 175 w 771"/>
              <a:gd name="T19" fmla="*/ 632 h 632"/>
              <a:gd name="T20" fmla="*/ 165 w 771"/>
              <a:gd name="T21" fmla="*/ 628 h 632"/>
              <a:gd name="T22" fmla="*/ 158 w 771"/>
              <a:gd name="T23" fmla="*/ 618 h 632"/>
              <a:gd name="T24" fmla="*/ 158 w 771"/>
              <a:gd name="T25" fmla="*/ 609 h 632"/>
              <a:gd name="T26" fmla="*/ 162 w 771"/>
              <a:gd name="T27" fmla="*/ 603 h 632"/>
              <a:gd name="T28" fmla="*/ 372 w 771"/>
              <a:gd name="T29" fmla="*/ 357 h 632"/>
              <a:gd name="T30" fmla="*/ 375 w 771"/>
              <a:gd name="T31" fmla="*/ 354 h 632"/>
              <a:gd name="T32" fmla="*/ 385 w 771"/>
              <a:gd name="T33" fmla="*/ 350 h 632"/>
              <a:gd name="T34" fmla="*/ 754 w 771"/>
              <a:gd name="T35" fmla="*/ 0 h 632"/>
              <a:gd name="T36" fmla="*/ 763 w 771"/>
              <a:gd name="T37" fmla="*/ 3 h 632"/>
              <a:gd name="T38" fmla="*/ 769 w 771"/>
              <a:gd name="T39" fmla="*/ 12 h 632"/>
              <a:gd name="T40" fmla="*/ 771 w 771"/>
              <a:gd name="T41" fmla="*/ 508 h 632"/>
              <a:gd name="T42" fmla="*/ 767 w 771"/>
              <a:gd name="T43" fmla="*/ 519 h 632"/>
              <a:gd name="T44" fmla="*/ 759 w 771"/>
              <a:gd name="T45" fmla="*/ 526 h 632"/>
              <a:gd name="T46" fmla="*/ 612 w 771"/>
              <a:gd name="T47" fmla="*/ 526 h 632"/>
              <a:gd name="T48" fmla="*/ 603 w 771"/>
              <a:gd name="T49" fmla="*/ 523 h 632"/>
              <a:gd name="T50" fmla="*/ 597 w 771"/>
              <a:gd name="T51" fmla="*/ 514 h 632"/>
              <a:gd name="T52" fmla="*/ 597 w 771"/>
              <a:gd name="T53" fmla="*/ 503 h 632"/>
              <a:gd name="T54" fmla="*/ 603 w 771"/>
              <a:gd name="T55" fmla="*/ 494 h 632"/>
              <a:gd name="T56" fmla="*/ 612 w 771"/>
              <a:gd name="T57" fmla="*/ 491 h 632"/>
              <a:gd name="T58" fmla="*/ 735 w 771"/>
              <a:gd name="T59" fmla="*/ 34 h 632"/>
              <a:gd name="T60" fmla="*/ 35 w 771"/>
              <a:gd name="T61" fmla="*/ 491 h 632"/>
              <a:gd name="T62" fmla="*/ 163 w 771"/>
              <a:gd name="T63" fmla="*/ 491 h 632"/>
              <a:gd name="T64" fmla="*/ 171 w 771"/>
              <a:gd name="T65" fmla="*/ 498 h 632"/>
              <a:gd name="T66" fmla="*/ 175 w 771"/>
              <a:gd name="T67" fmla="*/ 508 h 632"/>
              <a:gd name="T68" fmla="*/ 171 w 771"/>
              <a:gd name="T69" fmla="*/ 519 h 632"/>
              <a:gd name="T70" fmla="*/ 163 w 771"/>
              <a:gd name="T71" fmla="*/ 526 h 632"/>
              <a:gd name="T72" fmla="*/ 17 w 771"/>
              <a:gd name="T73" fmla="*/ 526 h 632"/>
              <a:gd name="T74" fmla="*/ 6 w 771"/>
              <a:gd name="T75" fmla="*/ 523 h 632"/>
              <a:gd name="T76" fmla="*/ 1 w 771"/>
              <a:gd name="T77" fmla="*/ 514 h 632"/>
              <a:gd name="T78" fmla="*/ 0 w 771"/>
              <a:gd name="T79" fmla="*/ 17 h 632"/>
              <a:gd name="T80" fmla="*/ 2 w 771"/>
              <a:gd name="T81" fmla="*/ 7 h 632"/>
              <a:gd name="T82" fmla="*/ 12 w 771"/>
              <a:gd name="T83" fmla="*/ 0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71" h="632">
                <a:moveTo>
                  <a:pt x="385" y="395"/>
                </a:moveTo>
                <a:lnTo>
                  <a:pt x="213" y="596"/>
                </a:lnTo>
                <a:lnTo>
                  <a:pt x="557" y="596"/>
                </a:lnTo>
                <a:lnTo>
                  <a:pt x="385" y="395"/>
                </a:lnTo>
                <a:close/>
                <a:moveTo>
                  <a:pt x="385" y="350"/>
                </a:moveTo>
                <a:lnTo>
                  <a:pt x="390" y="351"/>
                </a:lnTo>
                <a:lnTo>
                  <a:pt x="395" y="354"/>
                </a:lnTo>
                <a:lnTo>
                  <a:pt x="398" y="357"/>
                </a:lnTo>
                <a:lnTo>
                  <a:pt x="399" y="357"/>
                </a:lnTo>
                <a:lnTo>
                  <a:pt x="608" y="603"/>
                </a:lnTo>
                <a:lnTo>
                  <a:pt x="608" y="603"/>
                </a:lnTo>
                <a:lnTo>
                  <a:pt x="611" y="605"/>
                </a:lnTo>
                <a:lnTo>
                  <a:pt x="612" y="609"/>
                </a:lnTo>
                <a:lnTo>
                  <a:pt x="612" y="613"/>
                </a:lnTo>
                <a:lnTo>
                  <a:pt x="612" y="618"/>
                </a:lnTo>
                <a:lnTo>
                  <a:pt x="610" y="624"/>
                </a:lnTo>
                <a:lnTo>
                  <a:pt x="606" y="628"/>
                </a:lnTo>
                <a:lnTo>
                  <a:pt x="601" y="630"/>
                </a:lnTo>
                <a:lnTo>
                  <a:pt x="595" y="632"/>
                </a:lnTo>
                <a:lnTo>
                  <a:pt x="175" y="632"/>
                </a:lnTo>
                <a:lnTo>
                  <a:pt x="170" y="630"/>
                </a:lnTo>
                <a:lnTo>
                  <a:pt x="165" y="628"/>
                </a:lnTo>
                <a:lnTo>
                  <a:pt x="161" y="624"/>
                </a:lnTo>
                <a:lnTo>
                  <a:pt x="158" y="618"/>
                </a:lnTo>
                <a:lnTo>
                  <a:pt x="157" y="613"/>
                </a:lnTo>
                <a:lnTo>
                  <a:pt x="158" y="609"/>
                </a:lnTo>
                <a:lnTo>
                  <a:pt x="160" y="605"/>
                </a:lnTo>
                <a:lnTo>
                  <a:pt x="162" y="603"/>
                </a:lnTo>
                <a:lnTo>
                  <a:pt x="162" y="603"/>
                </a:lnTo>
                <a:lnTo>
                  <a:pt x="372" y="357"/>
                </a:lnTo>
                <a:lnTo>
                  <a:pt x="372" y="357"/>
                </a:lnTo>
                <a:lnTo>
                  <a:pt x="375" y="354"/>
                </a:lnTo>
                <a:lnTo>
                  <a:pt x="381" y="351"/>
                </a:lnTo>
                <a:lnTo>
                  <a:pt x="385" y="350"/>
                </a:lnTo>
                <a:close/>
                <a:moveTo>
                  <a:pt x="17" y="0"/>
                </a:moveTo>
                <a:lnTo>
                  <a:pt x="754" y="0"/>
                </a:lnTo>
                <a:lnTo>
                  <a:pt x="759" y="0"/>
                </a:lnTo>
                <a:lnTo>
                  <a:pt x="763" y="3"/>
                </a:lnTo>
                <a:lnTo>
                  <a:pt x="767" y="7"/>
                </a:lnTo>
                <a:lnTo>
                  <a:pt x="769" y="12"/>
                </a:lnTo>
                <a:lnTo>
                  <a:pt x="771" y="17"/>
                </a:lnTo>
                <a:lnTo>
                  <a:pt x="771" y="508"/>
                </a:lnTo>
                <a:lnTo>
                  <a:pt x="769" y="514"/>
                </a:lnTo>
                <a:lnTo>
                  <a:pt x="767" y="519"/>
                </a:lnTo>
                <a:lnTo>
                  <a:pt x="763" y="523"/>
                </a:lnTo>
                <a:lnTo>
                  <a:pt x="759" y="526"/>
                </a:lnTo>
                <a:lnTo>
                  <a:pt x="754" y="526"/>
                </a:lnTo>
                <a:lnTo>
                  <a:pt x="612" y="526"/>
                </a:lnTo>
                <a:lnTo>
                  <a:pt x="607" y="526"/>
                </a:lnTo>
                <a:lnTo>
                  <a:pt x="603" y="523"/>
                </a:lnTo>
                <a:lnTo>
                  <a:pt x="599" y="519"/>
                </a:lnTo>
                <a:lnTo>
                  <a:pt x="597" y="514"/>
                </a:lnTo>
                <a:lnTo>
                  <a:pt x="595" y="508"/>
                </a:lnTo>
                <a:lnTo>
                  <a:pt x="597" y="503"/>
                </a:lnTo>
                <a:lnTo>
                  <a:pt x="599" y="498"/>
                </a:lnTo>
                <a:lnTo>
                  <a:pt x="603" y="494"/>
                </a:lnTo>
                <a:lnTo>
                  <a:pt x="607" y="491"/>
                </a:lnTo>
                <a:lnTo>
                  <a:pt x="612" y="491"/>
                </a:lnTo>
                <a:lnTo>
                  <a:pt x="735" y="491"/>
                </a:lnTo>
                <a:lnTo>
                  <a:pt x="735" y="34"/>
                </a:lnTo>
                <a:lnTo>
                  <a:pt x="35" y="34"/>
                </a:lnTo>
                <a:lnTo>
                  <a:pt x="35" y="491"/>
                </a:lnTo>
                <a:lnTo>
                  <a:pt x="157" y="491"/>
                </a:lnTo>
                <a:lnTo>
                  <a:pt x="163" y="491"/>
                </a:lnTo>
                <a:lnTo>
                  <a:pt x="167" y="494"/>
                </a:lnTo>
                <a:lnTo>
                  <a:pt x="171" y="498"/>
                </a:lnTo>
                <a:lnTo>
                  <a:pt x="174" y="503"/>
                </a:lnTo>
                <a:lnTo>
                  <a:pt x="175" y="508"/>
                </a:lnTo>
                <a:lnTo>
                  <a:pt x="174" y="514"/>
                </a:lnTo>
                <a:lnTo>
                  <a:pt x="171" y="519"/>
                </a:lnTo>
                <a:lnTo>
                  <a:pt x="167" y="523"/>
                </a:lnTo>
                <a:lnTo>
                  <a:pt x="163" y="526"/>
                </a:lnTo>
                <a:lnTo>
                  <a:pt x="157" y="526"/>
                </a:lnTo>
                <a:lnTo>
                  <a:pt x="17" y="526"/>
                </a:lnTo>
                <a:lnTo>
                  <a:pt x="12" y="526"/>
                </a:lnTo>
                <a:lnTo>
                  <a:pt x="6" y="523"/>
                </a:lnTo>
                <a:lnTo>
                  <a:pt x="2" y="519"/>
                </a:lnTo>
                <a:lnTo>
                  <a:pt x="1" y="514"/>
                </a:lnTo>
                <a:lnTo>
                  <a:pt x="0" y="508"/>
                </a:lnTo>
                <a:lnTo>
                  <a:pt x="0" y="17"/>
                </a:lnTo>
                <a:lnTo>
                  <a:pt x="1" y="12"/>
                </a:lnTo>
                <a:lnTo>
                  <a:pt x="2" y="7"/>
                </a:lnTo>
                <a:lnTo>
                  <a:pt x="6" y="3"/>
                </a:lnTo>
                <a:lnTo>
                  <a:pt x="12" y="0"/>
                </a:lnTo>
                <a:lnTo>
                  <a:pt x="1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90" name="Freeform 9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536804" y="9158233"/>
            <a:ext cx="442947" cy="443522"/>
          </a:xfrm>
          <a:custGeom>
            <a:avLst/>
            <a:gdLst>
              <a:gd name="T0" fmla="*/ 534 w 771"/>
              <a:gd name="T1" fmla="*/ 292 h 772"/>
              <a:gd name="T2" fmla="*/ 560 w 771"/>
              <a:gd name="T3" fmla="*/ 385 h 772"/>
              <a:gd name="T4" fmla="*/ 538 w 771"/>
              <a:gd name="T5" fmla="*/ 473 h 772"/>
              <a:gd name="T6" fmla="*/ 437 w 771"/>
              <a:gd name="T7" fmla="*/ 732 h 772"/>
              <a:gd name="T8" fmla="*/ 576 w 771"/>
              <a:gd name="T9" fmla="*/ 680 h 772"/>
              <a:gd name="T10" fmla="*/ 679 w 771"/>
              <a:gd name="T11" fmla="*/ 577 h 772"/>
              <a:gd name="T12" fmla="*/ 731 w 771"/>
              <a:gd name="T13" fmla="*/ 438 h 772"/>
              <a:gd name="T14" fmla="*/ 722 w 771"/>
              <a:gd name="T15" fmla="*/ 290 h 772"/>
              <a:gd name="T16" fmla="*/ 386 w 771"/>
              <a:gd name="T17" fmla="*/ 245 h 772"/>
              <a:gd name="T18" fmla="*/ 298 w 771"/>
              <a:gd name="T19" fmla="*/ 277 h 772"/>
              <a:gd name="T20" fmla="*/ 249 w 771"/>
              <a:gd name="T21" fmla="*/ 354 h 772"/>
              <a:gd name="T22" fmla="*/ 252 w 771"/>
              <a:gd name="T23" fmla="*/ 430 h 772"/>
              <a:gd name="T24" fmla="*/ 263 w 771"/>
              <a:gd name="T25" fmla="*/ 453 h 772"/>
              <a:gd name="T26" fmla="*/ 326 w 771"/>
              <a:gd name="T27" fmla="*/ 512 h 772"/>
              <a:gd name="T28" fmla="*/ 417 w 771"/>
              <a:gd name="T29" fmla="*/ 523 h 772"/>
              <a:gd name="T30" fmla="*/ 495 w 771"/>
              <a:gd name="T31" fmla="*/ 473 h 772"/>
              <a:gd name="T32" fmla="*/ 526 w 771"/>
              <a:gd name="T33" fmla="*/ 385 h 772"/>
              <a:gd name="T34" fmla="*/ 495 w 771"/>
              <a:gd name="T35" fmla="*/ 298 h 772"/>
              <a:gd name="T36" fmla="*/ 417 w 771"/>
              <a:gd name="T37" fmla="*/ 249 h 772"/>
              <a:gd name="T38" fmla="*/ 63 w 771"/>
              <a:gd name="T39" fmla="*/ 251 h 772"/>
              <a:gd name="T40" fmla="*/ 35 w 771"/>
              <a:gd name="T41" fmla="*/ 385 h 772"/>
              <a:gd name="T42" fmla="*/ 69 w 771"/>
              <a:gd name="T43" fmla="*/ 537 h 772"/>
              <a:gd name="T44" fmla="*/ 161 w 771"/>
              <a:gd name="T45" fmla="*/ 655 h 772"/>
              <a:gd name="T46" fmla="*/ 296 w 771"/>
              <a:gd name="T47" fmla="*/ 725 h 772"/>
              <a:gd name="T48" fmla="*/ 421 w 771"/>
              <a:gd name="T49" fmla="*/ 557 h 772"/>
              <a:gd name="T50" fmla="*/ 322 w 771"/>
              <a:gd name="T51" fmla="*/ 549 h 772"/>
              <a:gd name="T52" fmla="*/ 247 w 771"/>
              <a:gd name="T53" fmla="*/ 494 h 772"/>
              <a:gd name="T54" fmla="*/ 386 w 771"/>
              <a:gd name="T55" fmla="*/ 36 h 772"/>
              <a:gd name="T56" fmla="*/ 246 w 771"/>
              <a:gd name="T57" fmla="*/ 65 h 772"/>
              <a:gd name="T58" fmla="*/ 133 w 771"/>
              <a:gd name="T59" fmla="*/ 143 h 772"/>
              <a:gd name="T60" fmla="*/ 220 w 771"/>
              <a:gd name="T61" fmla="*/ 329 h 772"/>
              <a:gd name="T62" fmla="*/ 283 w 771"/>
              <a:gd name="T63" fmla="*/ 244 h 772"/>
              <a:gd name="T64" fmla="*/ 386 w 771"/>
              <a:gd name="T65" fmla="*/ 210 h 772"/>
              <a:gd name="T66" fmla="*/ 633 w 771"/>
              <a:gd name="T67" fmla="*/ 139 h 772"/>
              <a:gd name="T68" fmla="*/ 522 w 771"/>
              <a:gd name="T69" fmla="*/ 63 h 772"/>
              <a:gd name="T70" fmla="*/ 386 w 771"/>
              <a:gd name="T71" fmla="*/ 36 h 772"/>
              <a:gd name="T72" fmla="*/ 488 w 771"/>
              <a:gd name="T73" fmla="*/ 13 h 772"/>
              <a:gd name="T74" fmla="*/ 622 w 771"/>
              <a:gd name="T75" fmla="*/ 80 h 772"/>
              <a:gd name="T76" fmla="*/ 718 w 771"/>
              <a:gd name="T77" fmla="*/ 192 h 772"/>
              <a:gd name="T78" fmla="*/ 767 w 771"/>
              <a:gd name="T79" fmla="*/ 333 h 772"/>
              <a:gd name="T80" fmla="*/ 758 w 771"/>
              <a:gd name="T81" fmla="*/ 489 h 772"/>
              <a:gd name="T82" fmla="*/ 691 w 771"/>
              <a:gd name="T83" fmla="*/ 621 h 772"/>
              <a:gd name="T84" fmla="*/ 580 w 771"/>
              <a:gd name="T85" fmla="*/ 719 h 772"/>
              <a:gd name="T86" fmla="*/ 438 w 771"/>
              <a:gd name="T87" fmla="*/ 768 h 772"/>
              <a:gd name="T88" fmla="*/ 283 w 771"/>
              <a:gd name="T89" fmla="*/ 757 h 772"/>
              <a:gd name="T90" fmla="*/ 150 w 771"/>
              <a:gd name="T91" fmla="*/ 690 h 772"/>
              <a:gd name="T92" fmla="*/ 52 w 771"/>
              <a:gd name="T93" fmla="*/ 580 h 772"/>
              <a:gd name="T94" fmla="*/ 4 w 771"/>
              <a:gd name="T95" fmla="*/ 438 h 772"/>
              <a:gd name="T96" fmla="*/ 14 w 771"/>
              <a:gd name="T97" fmla="*/ 283 h 772"/>
              <a:gd name="T98" fmla="*/ 80 w 771"/>
              <a:gd name="T99" fmla="*/ 150 h 772"/>
              <a:gd name="T100" fmla="*/ 191 w 771"/>
              <a:gd name="T101" fmla="*/ 53 h 772"/>
              <a:gd name="T102" fmla="*/ 334 w 771"/>
              <a:gd name="T103" fmla="*/ 3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71" h="772">
                <a:moveTo>
                  <a:pt x="491" y="245"/>
                </a:moveTo>
                <a:lnTo>
                  <a:pt x="514" y="268"/>
                </a:lnTo>
                <a:lnTo>
                  <a:pt x="534" y="292"/>
                </a:lnTo>
                <a:lnTo>
                  <a:pt x="548" y="321"/>
                </a:lnTo>
                <a:lnTo>
                  <a:pt x="557" y="353"/>
                </a:lnTo>
                <a:lnTo>
                  <a:pt x="560" y="385"/>
                </a:lnTo>
                <a:lnTo>
                  <a:pt x="557" y="417"/>
                </a:lnTo>
                <a:lnTo>
                  <a:pt x="550" y="446"/>
                </a:lnTo>
                <a:lnTo>
                  <a:pt x="538" y="473"/>
                </a:lnTo>
                <a:lnTo>
                  <a:pt x="538" y="473"/>
                </a:lnTo>
                <a:lnTo>
                  <a:pt x="386" y="736"/>
                </a:lnTo>
                <a:lnTo>
                  <a:pt x="437" y="732"/>
                </a:lnTo>
                <a:lnTo>
                  <a:pt x="487" y="722"/>
                </a:lnTo>
                <a:lnTo>
                  <a:pt x="533" y="704"/>
                </a:lnTo>
                <a:lnTo>
                  <a:pt x="576" y="680"/>
                </a:lnTo>
                <a:lnTo>
                  <a:pt x="615" y="650"/>
                </a:lnTo>
                <a:lnTo>
                  <a:pt x="650" y="616"/>
                </a:lnTo>
                <a:lnTo>
                  <a:pt x="679" y="577"/>
                </a:lnTo>
                <a:lnTo>
                  <a:pt x="703" y="533"/>
                </a:lnTo>
                <a:lnTo>
                  <a:pt x="721" y="488"/>
                </a:lnTo>
                <a:lnTo>
                  <a:pt x="731" y="438"/>
                </a:lnTo>
                <a:lnTo>
                  <a:pt x="735" y="385"/>
                </a:lnTo>
                <a:lnTo>
                  <a:pt x="733" y="337"/>
                </a:lnTo>
                <a:lnTo>
                  <a:pt x="722" y="290"/>
                </a:lnTo>
                <a:lnTo>
                  <a:pt x="707" y="245"/>
                </a:lnTo>
                <a:lnTo>
                  <a:pt x="491" y="245"/>
                </a:lnTo>
                <a:close/>
                <a:moveTo>
                  <a:pt x="386" y="245"/>
                </a:moveTo>
                <a:lnTo>
                  <a:pt x="353" y="249"/>
                </a:lnTo>
                <a:lnTo>
                  <a:pt x="323" y="260"/>
                </a:lnTo>
                <a:lnTo>
                  <a:pt x="298" y="277"/>
                </a:lnTo>
                <a:lnTo>
                  <a:pt x="276" y="298"/>
                </a:lnTo>
                <a:lnTo>
                  <a:pt x="259" y="324"/>
                </a:lnTo>
                <a:lnTo>
                  <a:pt x="249" y="354"/>
                </a:lnTo>
                <a:lnTo>
                  <a:pt x="245" y="385"/>
                </a:lnTo>
                <a:lnTo>
                  <a:pt x="247" y="409"/>
                </a:lnTo>
                <a:lnTo>
                  <a:pt x="252" y="430"/>
                </a:lnTo>
                <a:lnTo>
                  <a:pt x="262" y="451"/>
                </a:lnTo>
                <a:lnTo>
                  <a:pt x="263" y="453"/>
                </a:lnTo>
                <a:lnTo>
                  <a:pt x="263" y="453"/>
                </a:lnTo>
                <a:lnTo>
                  <a:pt x="280" y="477"/>
                </a:lnTo>
                <a:lnTo>
                  <a:pt x="301" y="498"/>
                </a:lnTo>
                <a:lnTo>
                  <a:pt x="326" y="512"/>
                </a:lnTo>
                <a:lnTo>
                  <a:pt x="355" y="523"/>
                </a:lnTo>
                <a:lnTo>
                  <a:pt x="386" y="526"/>
                </a:lnTo>
                <a:lnTo>
                  <a:pt x="417" y="523"/>
                </a:lnTo>
                <a:lnTo>
                  <a:pt x="447" y="512"/>
                </a:lnTo>
                <a:lnTo>
                  <a:pt x="474" y="495"/>
                </a:lnTo>
                <a:lnTo>
                  <a:pt x="495" y="473"/>
                </a:lnTo>
                <a:lnTo>
                  <a:pt x="512" y="447"/>
                </a:lnTo>
                <a:lnTo>
                  <a:pt x="522" y="418"/>
                </a:lnTo>
                <a:lnTo>
                  <a:pt x="526" y="385"/>
                </a:lnTo>
                <a:lnTo>
                  <a:pt x="522" y="354"/>
                </a:lnTo>
                <a:lnTo>
                  <a:pt x="512" y="324"/>
                </a:lnTo>
                <a:lnTo>
                  <a:pt x="495" y="298"/>
                </a:lnTo>
                <a:lnTo>
                  <a:pt x="474" y="277"/>
                </a:lnTo>
                <a:lnTo>
                  <a:pt x="447" y="260"/>
                </a:lnTo>
                <a:lnTo>
                  <a:pt x="417" y="249"/>
                </a:lnTo>
                <a:lnTo>
                  <a:pt x="386" y="245"/>
                </a:lnTo>
                <a:close/>
                <a:moveTo>
                  <a:pt x="82" y="210"/>
                </a:moveTo>
                <a:lnTo>
                  <a:pt x="63" y="251"/>
                </a:lnTo>
                <a:lnTo>
                  <a:pt x="47" y="294"/>
                </a:lnTo>
                <a:lnTo>
                  <a:pt x="38" y="338"/>
                </a:lnTo>
                <a:lnTo>
                  <a:pt x="35" y="385"/>
                </a:lnTo>
                <a:lnTo>
                  <a:pt x="39" y="439"/>
                </a:lnTo>
                <a:lnTo>
                  <a:pt x="51" y="489"/>
                </a:lnTo>
                <a:lnTo>
                  <a:pt x="69" y="537"/>
                </a:lnTo>
                <a:lnTo>
                  <a:pt x="94" y="580"/>
                </a:lnTo>
                <a:lnTo>
                  <a:pt x="125" y="620"/>
                </a:lnTo>
                <a:lnTo>
                  <a:pt x="161" y="655"/>
                </a:lnTo>
                <a:lnTo>
                  <a:pt x="201" y="684"/>
                </a:lnTo>
                <a:lnTo>
                  <a:pt x="247" y="708"/>
                </a:lnTo>
                <a:lnTo>
                  <a:pt x="296" y="725"/>
                </a:lnTo>
                <a:lnTo>
                  <a:pt x="347" y="734"/>
                </a:lnTo>
                <a:lnTo>
                  <a:pt x="454" y="546"/>
                </a:lnTo>
                <a:lnTo>
                  <a:pt x="421" y="557"/>
                </a:lnTo>
                <a:lnTo>
                  <a:pt x="386" y="561"/>
                </a:lnTo>
                <a:lnTo>
                  <a:pt x="352" y="558"/>
                </a:lnTo>
                <a:lnTo>
                  <a:pt x="322" y="549"/>
                </a:lnTo>
                <a:lnTo>
                  <a:pt x="293" y="535"/>
                </a:lnTo>
                <a:lnTo>
                  <a:pt x="268" y="516"/>
                </a:lnTo>
                <a:lnTo>
                  <a:pt x="247" y="494"/>
                </a:lnTo>
                <a:lnTo>
                  <a:pt x="230" y="467"/>
                </a:lnTo>
                <a:lnTo>
                  <a:pt x="82" y="210"/>
                </a:lnTo>
                <a:close/>
                <a:moveTo>
                  <a:pt x="386" y="36"/>
                </a:moveTo>
                <a:lnTo>
                  <a:pt x="336" y="38"/>
                </a:lnTo>
                <a:lnTo>
                  <a:pt x="290" y="49"/>
                </a:lnTo>
                <a:lnTo>
                  <a:pt x="246" y="65"/>
                </a:lnTo>
                <a:lnTo>
                  <a:pt x="205" y="86"/>
                </a:lnTo>
                <a:lnTo>
                  <a:pt x="167" y="112"/>
                </a:lnTo>
                <a:lnTo>
                  <a:pt x="133" y="143"/>
                </a:lnTo>
                <a:lnTo>
                  <a:pt x="103" y="177"/>
                </a:lnTo>
                <a:lnTo>
                  <a:pt x="212" y="364"/>
                </a:lnTo>
                <a:lnTo>
                  <a:pt x="220" y="329"/>
                </a:lnTo>
                <a:lnTo>
                  <a:pt x="235" y="296"/>
                </a:lnTo>
                <a:lnTo>
                  <a:pt x="256" y="268"/>
                </a:lnTo>
                <a:lnTo>
                  <a:pt x="283" y="244"/>
                </a:lnTo>
                <a:lnTo>
                  <a:pt x="314" y="226"/>
                </a:lnTo>
                <a:lnTo>
                  <a:pt x="348" y="214"/>
                </a:lnTo>
                <a:lnTo>
                  <a:pt x="386" y="210"/>
                </a:lnTo>
                <a:lnTo>
                  <a:pt x="688" y="210"/>
                </a:lnTo>
                <a:lnTo>
                  <a:pt x="663" y="173"/>
                </a:lnTo>
                <a:lnTo>
                  <a:pt x="633" y="139"/>
                </a:lnTo>
                <a:lnTo>
                  <a:pt x="601" y="109"/>
                </a:lnTo>
                <a:lnTo>
                  <a:pt x="563" y="84"/>
                </a:lnTo>
                <a:lnTo>
                  <a:pt x="522" y="63"/>
                </a:lnTo>
                <a:lnTo>
                  <a:pt x="479" y="48"/>
                </a:lnTo>
                <a:lnTo>
                  <a:pt x="433" y="38"/>
                </a:lnTo>
                <a:lnTo>
                  <a:pt x="386" y="36"/>
                </a:lnTo>
                <a:close/>
                <a:moveTo>
                  <a:pt x="386" y="0"/>
                </a:moveTo>
                <a:lnTo>
                  <a:pt x="438" y="3"/>
                </a:lnTo>
                <a:lnTo>
                  <a:pt x="488" y="13"/>
                </a:lnTo>
                <a:lnTo>
                  <a:pt x="535" y="31"/>
                </a:lnTo>
                <a:lnTo>
                  <a:pt x="580" y="53"/>
                </a:lnTo>
                <a:lnTo>
                  <a:pt x="622" y="80"/>
                </a:lnTo>
                <a:lnTo>
                  <a:pt x="658" y="113"/>
                </a:lnTo>
                <a:lnTo>
                  <a:pt x="691" y="150"/>
                </a:lnTo>
                <a:lnTo>
                  <a:pt x="718" y="192"/>
                </a:lnTo>
                <a:lnTo>
                  <a:pt x="741" y="236"/>
                </a:lnTo>
                <a:lnTo>
                  <a:pt x="758" y="283"/>
                </a:lnTo>
                <a:lnTo>
                  <a:pt x="767" y="333"/>
                </a:lnTo>
                <a:lnTo>
                  <a:pt x="771" y="385"/>
                </a:lnTo>
                <a:lnTo>
                  <a:pt x="767" y="438"/>
                </a:lnTo>
                <a:lnTo>
                  <a:pt x="758" y="489"/>
                </a:lnTo>
                <a:lnTo>
                  <a:pt x="741" y="536"/>
                </a:lnTo>
                <a:lnTo>
                  <a:pt x="718" y="580"/>
                </a:lnTo>
                <a:lnTo>
                  <a:pt x="691" y="621"/>
                </a:lnTo>
                <a:lnTo>
                  <a:pt x="658" y="659"/>
                </a:lnTo>
                <a:lnTo>
                  <a:pt x="622" y="690"/>
                </a:lnTo>
                <a:lnTo>
                  <a:pt x="580" y="719"/>
                </a:lnTo>
                <a:lnTo>
                  <a:pt x="535" y="742"/>
                </a:lnTo>
                <a:lnTo>
                  <a:pt x="488" y="757"/>
                </a:lnTo>
                <a:lnTo>
                  <a:pt x="438" y="768"/>
                </a:lnTo>
                <a:lnTo>
                  <a:pt x="386" y="772"/>
                </a:lnTo>
                <a:lnTo>
                  <a:pt x="334" y="768"/>
                </a:lnTo>
                <a:lnTo>
                  <a:pt x="283" y="757"/>
                </a:lnTo>
                <a:lnTo>
                  <a:pt x="235" y="742"/>
                </a:lnTo>
                <a:lnTo>
                  <a:pt x="191" y="719"/>
                </a:lnTo>
                <a:lnTo>
                  <a:pt x="150" y="690"/>
                </a:lnTo>
                <a:lnTo>
                  <a:pt x="112" y="659"/>
                </a:lnTo>
                <a:lnTo>
                  <a:pt x="80" y="621"/>
                </a:lnTo>
                <a:lnTo>
                  <a:pt x="52" y="580"/>
                </a:lnTo>
                <a:lnTo>
                  <a:pt x="30" y="536"/>
                </a:lnTo>
                <a:lnTo>
                  <a:pt x="14" y="489"/>
                </a:lnTo>
                <a:lnTo>
                  <a:pt x="4" y="438"/>
                </a:lnTo>
                <a:lnTo>
                  <a:pt x="0" y="385"/>
                </a:lnTo>
                <a:lnTo>
                  <a:pt x="4" y="333"/>
                </a:lnTo>
                <a:lnTo>
                  <a:pt x="14" y="283"/>
                </a:lnTo>
                <a:lnTo>
                  <a:pt x="30" y="236"/>
                </a:lnTo>
                <a:lnTo>
                  <a:pt x="52" y="192"/>
                </a:lnTo>
                <a:lnTo>
                  <a:pt x="80" y="150"/>
                </a:lnTo>
                <a:lnTo>
                  <a:pt x="112" y="113"/>
                </a:lnTo>
                <a:lnTo>
                  <a:pt x="150" y="80"/>
                </a:lnTo>
                <a:lnTo>
                  <a:pt x="191" y="53"/>
                </a:lnTo>
                <a:lnTo>
                  <a:pt x="235" y="31"/>
                </a:lnTo>
                <a:lnTo>
                  <a:pt x="283" y="13"/>
                </a:lnTo>
                <a:lnTo>
                  <a:pt x="334" y="3"/>
                </a:lnTo>
                <a:lnTo>
                  <a:pt x="38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91" name="Freeform 9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419767" y="9279167"/>
            <a:ext cx="442947" cy="201653"/>
          </a:xfrm>
          <a:custGeom>
            <a:avLst/>
            <a:gdLst>
              <a:gd name="T0" fmla="*/ 318 w 771"/>
              <a:gd name="T1" fmla="*/ 245 h 351"/>
              <a:gd name="T2" fmla="*/ 597 w 771"/>
              <a:gd name="T3" fmla="*/ 144 h 351"/>
              <a:gd name="T4" fmla="*/ 597 w 771"/>
              <a:gd name="T5" fmla="*/ 245 h 351"/>
              <a:gd name="T6" fmla="*/ 559 w 771"/>
              <a:gd name="T7" fmla="*/ 105 h 351"/>
              <a:gd name="T8" fmla="*/ 507 w 771"/>
              <a:gd name="T9" fmla="*/ 164 h 351"/>
              <a:gd name="T10" fmla="*/ 507 w 771"/>
              <a:gd name="T11" fmla="*/ 188 h 351"/>
              <a:gd name="T12" fmla="*/ 475 w 771"/>
              <a:gd name="T13" fmla="*/ 105 h 351"/>
              <a:gd name="T14" fmla="*/ 163 w 771"/>
              <a:gd name="T15" fmla="*/ 245 h 351"/>
              <a:gd name="T16" fmla="*/ 184 w 771"/>
              <a:gd name="T17" fmla="*/ 141 h 351"/>
              <a:gd name="T18" fmla="*/ 190 w 771"/>
              <a:gd name="T19" fmla="*/ 185 h 351"/>
              <a:gd name="T20" fmla="*/ 271 w 771"/>
              <a:gd name="T21" fmla="*/ 105 h 351"/>
              <a:gd name="T22" fmla="*/ 224 w 771"/>
              <a:gd name="T23" fmla="*/ 187 h 351"/>
              <a:gd name="T24" fmla="*/ 216 w 771"/>
              <a:gd name="T25" fmla="*/ 188 h 351"/>
              <a:gd name="T26" fmla="*/ 169 w 771"/>
              <a:gd name="T27" fmla="*/ 105 h 351"/>
              <a:gd name="T28" fmla="*/ 148 w 771"/>
              <a:gd name="T29" fmla="*/ 212 h 351"/>
              <a:gd name="T30" fmla="*/ 140 w 771"/>
              <a:gd name="T31" fmla="*/ 162 h 351"/>
              <a:gd name="T32" fmla="*/ 612 w 771"/>
              <a:gd name="T33" fmla="*/ 99 h 351"/>
              <a:gd name="T34" fmla="*/ 626 w 771"/>
              <a:gd name="T35" fmla="*/ 106 h 351"/>
              <a:gd name="T36" fmla="*/ 627 w 771"/>
              <a:gd name="T37" fmla="*/ 120 h 351"/>
              <a:gd name="T38" fmla="*/ 617 w 771"/>
              <a:gd name="T39" fmla="*/ 131 h 351"/>
              <a:gd name="T40" fmla="*/ 602 w 771"/>
              <a:gd name="T41" fmla="*/ 128 h 351"/>
              <a:gd name="T42" fmla="*/ 596 w 771"/>
              <a:gd name="T43" fmla="*/ 115 h 351"/>
              <a:gd name="T44" fmla="*/ 602 w 771"/>
              <a:gd name="T45" fmla="*/ 102 h 351"/>
              <a:gd name="T46" fmla="*/ 304 w 771"/>
              <a:gd name="T47" fmla="*/ 99 h 351"/>
              <a:gd name="T48" fmla="*/ 290 w 771"/>
              <a:gd name="T49" fmla="*/ 106 h 351"/>
              <a:gd name="T50" fmla="*/ 288 w 771"/>
              <a:gd name="T51" fmla="*/ 120 h 351"/>
              <a:gd name="T52" fmla="*/ 297 w 771"/>
              <a:gd name="T53" fmla="*/ 131 h 351"/>
              <a:gd name="T54" fmla="*/ 313 w 771"/>
              <a:gd name="T55" fmla="*/ 128 h 351"/>
              <a:gd name="T56" fmla="*/ 320 w 771"/>
              <a:gd name="T57" fmla="*/ 115 h 351"/>
              <a:gd name="T58" fmla="*/ 313 w 771"/>
              <a:gd name="T59" fmla="*/ 102 h 351"/>
              <a:gd name="T60" fmla="*/ 490 w 771"/>
              <a:gd name="T61" fmla="*/ 35 h 351"/>
              <a:gd name="T62" fmla="*/ 417 w 771"/>
              <a:gd name="T63" fmla="*/ 65 h 351"/>
              <a:gd name="T64" fmla="*/ 385 w 771"/>
              <a:gd name="T65" fmla="*/ 140 h 351"/>
              <a:gd name="T66" fmla="*/ 371 w 771"/>
              <a:gd name="T67" fmla="*/ 263 h 351"/>
              <a:gd name="T68" fmla="*/ 308 w 771"/>
              <a:gd name="T69" fmla="*/ 312 h 351"/>
              <a:gd name="T70" fmla="*/ 659 w 771"/>
              <a:gd name="T71" fmla="*/ 312 h 351"/>
              <a:gd name="T72" fmla="*/ 722 w 771"/>
              <a:gd name="T73" fmla="*/ 263 h 351"/>
              <a:gd name="T74" fmla="*/ 736 w 771"/>
              <a:gd name="T75" fmla="*/ 140 h 351"/>
              <a:gd name="T76" fmla="*/ 704 w 771"/>
              <a:gd name="T77" fmla="*/ 65 h 351"/>
              <a:gd name="T78" fmla="*/ 631 w 771"/>
              <a:gd name="T79" fmla="*/ 35 h 351"/>
              <a:gd name="T80" fmla="*/ 631 w 771"/>
              <a:gd name="T81" fmla="*/ 0 h 351"/>
              <a:gd name="T82" fmla="*/ 719 w 771"/>
              <a:gd name="T83" fmla="*/ 31 h 351"/>
              <a:gd name="T84" fmla="*/ 767 w 771"/>
              <a:gd name="T85" fmla="*/ 109 h 351"/>
              <a:gd name="T86" fmla="*/ 767 w 771"/>
              <a:gd name="T87" fmla="*/ 242 h 351"/>
              <a:gd name="T88" fmla="*/ 719 w 771"/>
              <a:gd name="T89" fmla="*/ 319 h 351"/>
              <a:gd name="T90" fmla="*/ 631 w 771"/>
              <a:gd name="T91" fmla="*/ 351 h 351"/>
              <a:gd name="T92" fmla="*/ 79 w 771"/>
              <a:gd name="T93" fmla="*/ 336 h 351"/>
              <a:gd name="T94" fmla="*/ 13 w 771"/>
              <a:gd name="T95" fmla="*/ 272 h 351"/>
              <a:gd name="T96" fmla="*/ 0 w 771"/>
              <a:gd name="T97" fmla="*/ 140 h 351"/>
              <a:gd name="T98" fmla="*/ 30 w 771"/>
              <a:gd name="T99" fmla="*/ 52 h 351"/>
              <a:gd name="T100" fmla="*/ 108 w 771"/>
              <a:gd name="T101" fmla="*/ 4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71" h="351">
                <a:moveTo>
                  <a:pt x="288" y="144"/>
                </a:moveTo>
                <a:lnTo>
                  <a:pt x="288" y="245"/>
                </a:lnTo>
                <a:lnTo>
                  <a:pt x="318" y="245"/>
                </a:lnTo>
                <a:lnTo>
                  <a:pt x="318" y="144"/>
                </a:lnTo>
                <a:lnTo>
                  <a:pt x="288" y="144"/>
                </a:lnTo>
                <a:close/>
                <a:moveTo>
                  <a:pt x="597" y="144"/>
                </a:moveTo>
                <a:lnTo>
                  <a:pt x="627" y="144"/>
                </a:lnTo>
                <a:lnTo>
                  <a:pt x="627" y="245"/>
                </a:lnTo>
                <a:lnTo>
                  <a:pt x="597" y="245"/>
                </a:lnTo>
                <a:lnTo>
                  <a:pt x="597" y="144"/>
                </a:lnTo>
                <a:close/>
                <a:moveTo>
                  <a:pt x="475" y="105"/>
                </a:moveTo>
                <a:lnTo>
                  <a:pt x="559" y="105"/>
                </a:lnTo>
                <a:lnTo>
                  <a:pt x="559" y="131"/>
                </a:lnTo>
                <a:lnTo>
                  <a:pt x="507" y="131"/>
                </a:lnTo>
                <a:lnTo>
                  <a:pt x="507" y="164"/>
                </a:lnTo>
                <a:lnTo>
                  <a:pt x="555" y="164"/>
                </a:lnTo>
                <a:lnTo>
                  <a:pt x="555" y="188"/>
                </a:lnTo>
                <a:lnTo>
                  <a:pt x="507" y="188"/>
                </a:lnTo>
                <a:lnTo>
                  <a:pt x="507" y="245"/>
                </a:lnTo>
                <a:lnTo>
                  <a:pt x="475" y="245"/>
                </a:lnTo>
                <a:lnTo>
                  <a:pt x="475" y="105"/>
                </a:lnTo>
                <a:close/>
                <a:moveTo>
                  <a:pt x="97" y="105"/>
                </a:moveTo>
                <a:lnTo>
                  <a:pt x="130" y="245"/>
                </a:lnTo>
                <a:lnTo>
                  <a:pt x="163" y="245"/>
                </a:lnTo>
                <a:lnTo>
                  <a:pt x="176" y="185"/>
                </a:lnTo>
                <a:lnTo>
                  <a:pt x="180" y="164"/>
                </a:lnTo>
                <a:lnTo>
                  <a:pt x="184" y="141"/>
                </a:lnTo>
                <a:lnTo>
                  <a:pt x="185" y="141"/>
                </a:lnTo>
                <a:lnTo>
                  <a:pt x="187" y="164"/>
                </a:lnTo>
                <a:lnTo>
                  <a:pt x="190" y="185"/>
                </a:lnTo>
                <a:lnTo>
                  <a:pt x="202" y="245"/>
                </a:lnTo>
                <a:lnTo>
                  <a:pt x="236" y="245"/>
                </a:lnTo>
                <a:lnTo>
                  <a:pt x="271" y="105"/>
                </a:lnTo>
                <a:lnTo>
                  <a:pt x="240" y="105"/>
                </a:lnTo>
                <a:lnTo>
                  <a:pt x="228" y="162"/>
                </a:lnTo>
                <a:lnTo>
                  <a:pt x="224" y="187"/>
                </a:lnTo>
                <a:lnTo>
                  <a:pt x="220" y="211"/>
                </a:lnTo>
                <a:lnTo>
                  <a:pt x="220" y="211"/>
                </a:lnTo>
                <a:lnTo>
                  <a:pt x="216" y="188"/>
                </a:lnTo>
                <a:lnTo>
                  <a:pt x="212" y="164"/>
                </a:lnTo>
                <a:lnTo>
                  <a:pt x="202" y="105"/>
                </a:lnTo>
                <a:lnTo>
                  <a:pt x="169" y="105"/>
                </a:lnTo>
                <a:lnTo>
                  <a:pt x="157" y="162"/>
                </a:lnTo>
                <a:lnTo>
                  <a:pt x="152" y="188"/>
                </a:lnTo>
                <a:lnTo>
                  <a:pt x="148" y="212"/>
                </a:lnTo>
                <a:lnTo>
                  <a:pt x="148" y="212"/>
                </a:lnTo>
                <a:lnTo>
                  <a:pt x="144" y="188"/>
                </a:lnTo>
                <a:lnTo>
                  <a:pt x="140" y="162"/>
                </a:lnTo>
                <a:lnTo>
                  <a:pt x="130" y="105"/>
                </a:lnTo>
                <a:lnTo>
                  <a:pt x="97" y="105"/>
                </a:lnTo>
                <a:close/>
                <a:moveTo>
                  <a:pt x="612" y="99"/>
                </a:moveTo>
                <a:lnTo>
                  <a:pt x="618" y="101"/>
                </a:lnTo>
                <a:lnTo>
                  <a:pt x="622" y="102"/>
                </a:lnTo>
                <a:lnTo>
                  <a:pt x="626" y="106"/>
                </a:lnTo>
                <a:lnTo>
                  <a:pt x="627" y="110"/>
                </a:lnTo>
                <a:lnTo>
                  <a:pt x="629" y="115"/>
                </a:lnTo>
                <a:lnTo>
                  <a:pt x="627" y="120"/>
                </a:lnTo>
                <a:lnTo>
                  <a:pt x="626" y="124"/>
                </a:lnTo>
                <a:lnTo>
                  <a:pt x="622" y="128"/>
                </a:lnTo>
                <a:lnTo>
                  <a:pt x="617" y="131"/>
                </a:lnTo>
                <a:lnTo>
                  <a:pt x="612" y="131"/>
                </a:lnTo>
                <a:lnTo>
                  <a:pt x="606" y="131"/>
                </a:lnTo>
                <a:lnTo>
                  <a:pt x="602" y="128"/>
                </a:lnTo>
                <a:lnTo>
                  <a:pt x="598" y="124"/>
                </a:lnTo>
                <a:lnTo>
                  <a:pt x="597" y="120"/>
                </a:lnTo>
                <a:lnTo>
                  <a:pt x="596" y="115"/>
                </a:lnTo>
                <a:lnTo>
                  <a:pt x="597" y="110"/>
                </a:lnTo>
                <a:lnTo>
                  <a:pt x="598" y="106"/>
                </a:lnTo>
                <a:lnTo>
                  <a:pt x="602" y="102"/>
                </a:lnTo>
                <a:lnTo>
                  <a:pt x="606" y="101"/>
                </a:lnTo>
                <a:lnTo>
                  <a:pt x="612" y="99"/>
                </a:lnTo>
                <a:close/>
                <a:moveTo>
                  <a:pt x="304" y="99"/>
                </a:moveTo>
                <a:lnTo>
                  <a:pt x="297" y="99"/>
                </a:lnTo>
                <a:lnTo>
                  <a:pt x="294" y="102"/>
                </a:lnTo>
                <a:lnTo>
                  <a:pt x="290" y="106"/>
                </a:lnTo>
                <a:lnTo>
                  <a:pt x="288" y="110"/>
                </a:lnTo>
                <a:lnTo>
                  <a:pt x="287" y="115"/>
                </a:lnTo>
                <a:lnTo>
                  <a:pt x="288" y="120"/>
                </a:lnTo>
                <a:lnTo>
                  <a:pt x="290" y="124"/>
                </a:lnTo>
                <a:lnTo>
                  <a:pt x="294" y="128"/>
                </a:lnTo>
                <a:lnTo>
                  <a:pt x="297" y="131"/>
                </a:lnTo>
                <a:lnTo>
                  <a:pt x="304" y="131"/>
                </a:lnTo>
                <a:lnTo>
                  <a:pt x="309" y="131"/>
                </a:lnTo>
                <a:lnTo>
                  <a:pt x="313" y="128"/>
                </a:lnTo>
                <a:lnTo>
                  <a:pt x="317" y="124"/>
                </a:lnTo>
                <a:lnTo>
                  <a:pt x="320" y="120"/>
                </a:lnTo>
                <a:lnTo>
                  <a:pt x="320" y="115"/>
                </a:lnTo>
                <a:lnTo>
                  <a:pt x="320" y="110"/>
                </a:lnTo>
                <a:lnTo>
                  <a:pt x="317" y="106"/>
                </a:lnTo>
                <a:lnTo>
                  <a:pt x="313" y="102"/>
                </a:lnTo>
                <a:lnTo>
                  <a:pt x="309" y="99"/>
                </a:lnTo>
                <a:lnTo>
                  <a:pt x="304" y="99"/>
                </a:lnTo>
                <a:close/>
                <a:moveTo>
                  <a:pt x="490" y="35"/>
                </a:moveTo>
                <a:lnTo>
                  <a:pt x="462" y="39"/>
                </a:lnTo>
                <a:lnTo>
                  <a:pt x="437" y="50"/>
                </a:lnTo>
                <a:lnTo>
                  <a:pt x="417" y="65"/>
                </a:lnTo>
                <a:lnTo>
                  <a:pt x="400" y="88"/>
                </a:lnTo>
                <a:lnTo>
                  <a:pt x="389" y="113"/>
                </a:lnTo>
                <a:lnTo>
                  <a:pt x="385" y="140"/>
                </a:lnTo>
                <a:lnTo>
                  <a:pt x="385" y="211"/>
                </a:lnTo>
                <a:lnTo>
                  <a:pt x="381" y="238"/>
                </a:lnTo>
                <a:lnTo>
                  <a:pt x="371" y="263"/>
                </a:lnTo>
                <a:lnTo>
                  <a:pt x="355" y="284"/>
                </a:lnTo>
                <a:lnTo>
                  <a:pt x="333" y="301"/>
                </a:lnTo>
                <a:lnTo>
                  <a:pt x="308" y="312"/>
                </a:lnTo>
                <a:lnTo>
                  <a:pt x="280" y="315"/>
                </a:lnTo>
                <a:lnTo>
                  <a:pt x="631" y="315"/>
                </a:lnTo>
                <a:lnTo>
                  <a:pt x="659" y="312"/>
                </a:lnTo>
                <a:lnTo>
                  <a:pt x="684" y="301"/>
                </a:lnTo>
                <a:lnTo>
                  <a:pt x="704" y="284"/>
                </a:lnTo>
                <a:lnTo>
                  <a:pt x="722" y="263"/>
                </a:lnTo>
                <a:lnTo>
                  <a:pt x="732" y="238"/>
                </a:lnTo>
                <a:lnTo>
                  <a:pt x="736" y="211"/>
                </a:lnTo>
                <a:lnTo>
                  <a:pt x="736" y="140"/>
                </a:lnTo>
                <a:lnTo>
                  <a:pt x="732" y="113"/>
                </a:lnTo>
                <a:lnTo>
                  <a:pt x="722" y="88"/>
                </a:lnTo>
                <a:lnTo>
                  <a:pt x="704" y="65"/>
                </a:lnTo>
                <a:lnTo>
                  <a:pt x="684" y="50"/>
                </a:lnTo>
                <a:lnTo>
                  <a:pt x="659" y="39"/>
                </a:lnTo>
                <a:lnTo>
                  <a:pt x="631" y="35"/>
                </a:lnTo>
                <a:lnTo>
                  <a:pt x="490" y="35"/>
                </a:lnTo>
                <a:close/>
                <a:moveTo>
                  <a:pt x="140" y="0"/>
                </a:moveTo>
                <a:lnTo>
                  <a:pt x="631" y="0"/>
                </a:lnTo>
                <a:lnTo>
                  <a:pt x="663" y="4"/>
                </a:lnTo>
                <a:lnTo>
                  <a:pt x="693" y="14"/>
                </a:lnTo>
                <a:lnTo>
                  <a:pt x="719" y="31"/>
                </a:lnTo>
                <a:lnTo>
                  <a:pt x="740" y="52"/>
                </a:lnTo>
                <a:lnTo>
                  <a:pt x="757" y="78"/>
                </a:lnTo>
                <a:lnTo>
                  <a:pt x="767" y="109"/>
                </a:lnTo>
                <a:lnTo>
                  <a:pt x="771" y="140"/>
                </a:lnTo>
                <a:lnTo>
                  <a:pt x="771" y="211"/>
                </a:lnTo>
                <a:lnTo>
                  <a:pt x="767" y="242"/>
                </a:lnTo>
                <a:lnTo>
                  <a:pt x="757" y="272"/>
                </a:lnTo>
                <a:lnTo>
                  <a:pt x="740" y="298"/>
                </a:lnTo>
                <a:lnTo>
                  <a:pt x="719" y="319"/>
                </a:lnTo>
                <a:lnTo>
                  <a:pt x="693" y="336"/>
                </a:lnTo>
                <a:lnTo>
                  <a:pt x="663" y="347"/>
                </a:lnTo>
                <a:lnTo>
                  <a:pt x="631" y="351"/>
                </a:lnTo>
                <a:lnTo>
                  <a:pt x="140" y="351"/>
                </a:lnTo>
                <a:lnTo>
                  <a:pt x="108" y="347"/>
                </a:lnTo>
                <a:lnTo>
                  <a:pt x="79" y="336"/>
                </a:lnTo>
                <a:lnTo>
                  <a:pt x="53" y="319"/>
                </a:lnTo>
                <a:lnTo>
                  <a:pt x="30" y="298"/>
                </a:lnTo>
                <a:lnTo>
                  <a:pt x="13" y="272"/>
                </a:lnTo>
                <a:lnTo>
                  <a:pt x="3" y="242"/>
                </a:lnTo>
                <a:lnTo>
                  <a:pt x="0" y="211"/>
                </a:lnTo>
                <a:lnTo>
                  <a:pt x="0" y="140"/>
                </a:lnTo>
                <a:lnTo>
                  <a:pt x="3" y="109"/>
                </a:lnTo>
                <a:lnTo>
                  <a:pt x="13" y="78"/>
                </a:lnTo>
                <a:lnTo>
                  <a:pt x="30" y="52"/>
                </a:lnTo>
                <a:lnTo>
                  <a:pt x="53" y="31"/>
                </a:lnTo>
                <a:lnTo>
                  <a:pt x="79" y="14"/>
                </a:lnTo>
                <a:lnTo>
                  <a:pt x="108" y="4"/>
                </a:lnTo>
                <a:lnTo>
                  <a:pt x="14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92" name="Freeform 9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302730" y="9178915"/>
            <a:ext cx="442947" cy="402158"/>
          </a:xfrm>
          <a:custGeom>
            <a:avLst/>
            <a:gdLst>
              <a:gd name="T0" fmla="*/ 286 w 771"/>
              <a:gd name="T1" fmla="*/ 47 h 700"/>
              <a:gd name="T2" fmla="*/ 159 w 771"/>
              <a:gd name="T3" fmla="*/ 110 h 700"/>
              <a:gd name="T4" fmla="*/ 357 w 771"/>
              <a:gd name="T5" fmla="*/ 174 h 700"/>
              <a:gd name="T6" fmla="*/ 398 w 771"/>
              <a:gd name="T7" fmla="*/ 124 h 700"/>
              <a:gd name="T8" fmla="*/ 463 w 771"/>
              <a:gd name="T9" fmla="*/ 90 h 700"/>
              <a:gd name="T10" fmla="*/ 524 w 771"/>
              <a:gd name="T11" fmla="*/ 95 h 700"/>
              <a:gd name="T12" fmla="*/ 569 w 771"/>
              <a:gd name="T13" fmla="*/ 140 h 700"/>
              <a:gd name="T14" fmla="*/ 576 w 771"/>
              <a:gd name="T15" fmla="*/ 220 h 700"/>
              <a:gd name="T16" fmla="*/ 542 w 771"/>
              <a:gd name="T17" fmla="*/ 277 h 700"/>
              <a:gd name="T18" fmla="*/ 482 w 771"/>
              <a:gd name="T19" fmla="*/ 297 h 700"/>
              <a:gd name="T20" fmla="*/ 419 w 771"/>
              <a:gd name="T21" fmla="*/ 273 h 700"/>
              <a:gd name="T22" fmla="*/ 367 w 771"/>
              <a:gd name="T23" fmla="*/ 226 h 700"/>
              <a:gd name="T24" fmla="*/ 57 w 771"/>
              <a:gd name="T25" fmla="*/ 242 h 700"/>
              <a:gd name="T26" fmla="*/ 36 w 771"/>
              <a:gd name="T27" fmla="*/ 349 h 700"/>
              <a:gd name="T28" fmla="*/ 57 w 771"/>
              <a:gd name="T29" fmla="*/ 457 h 700"/>
              <a:gd name="T30" fmla="*/ 366 w 771"/>
              <a:gd name="T31" fmla="*/ 474 h 700"/>
              <a:gd name="T32" fmla="*/ 419 w 771"/>
              <a:gd name="T33" fmla="*/ 425 h 700"/>
              <a:gd name="T34" fmla="*/ 482 w 771"/>
              <a:gd name="T35" fmla="*/ 402 h 700"/>
              <a:gd name="T36" fmla="*/ 542 w 771"/>
              <a:gd name="T37" fmla="*/ 421 h 700"/>
              <a:gd name="T38" fmla="*/ 576 w 771"/>
              <a:gd name="T39" fmla="*/ 479 h 700"/>
              <a:gd name="T40" fmla="*/ 569 w 771"/>
              <a:gd name="T41" fmla="*/ 559 h 700"/>
              <a:gd name="T42" fmla="*/ 524 w 771"/>
              <a:gd name="T43" fmla="*/ 605 h 700"/>
              <a:gd name="T44" fmla="*/ 463 w 771"/>
              <a:gd name="T45" fmla="*/ 610 h 700"/>
              <a:gd name="T46" fmla="*/ 400 w 771"/>
              <a:gd name="T47" fmla="*/ 575 h 700"/>
              <a:gd name="T48" fmla="*/ 357 w 771"/>
              <a:gd name="T49" fmla="*/ 525 h 700"/>
              <a:gd name="T50" fmla="*/ 159 w 771"/>
              <a:gd name="T51" fmla="*/ 590 h 700"/>
              <a:gd name="T52" fmla="*/ 286 w 771"/>
              <a:gd name="T53" fmla="*/ 652 h 700"/>
              <a:gd name="T54" fmla="*/ 436 w 771"/>
              <a:gd name="T55" fmla="*/ 662 h 700"/>
              <a:gd name="T56" fmla="*/ 571 w 771"/>
              <a:gd name="T57" fmla="*/ 618 h 700"/>
              <a:gd name="T58" fmla="*/ 673 w 771"/>
              <a:gd name="T59" fmla="*/ 530 h 700"/>
              <a:gd name="T60" fmla="*/ 730 w 771"/>
              <a:gd name="T61" fmla="*/ 412 h 700"/>
              <a:gd name="T62" fmla="*/ 371 w 771"/>
              <a:gd name="T63" fmla="*/ 383 h 700"/>
              <a:gd name="T64" fmla="*/ 317 w 771"/>
              <a:gd name="T65" fmla="*/ 432 h 700"/>
              <a:gd name="T66" fmla="*/ 254 w 771"/>
              <a:gd name="T67" fmla="*/ 455 h 700"/>
              <a:gd name="T68" fmla="*/ 194 w 771"/>
              <a:gd name="T69" fmla="*/ 436 h 700"/>
              <a:gd name="T70" fmla="*/ 161 w 771"/>
              <a:gd name="T71" fmla="*/ 378 h 700"/>
              <a:gd name="T72" fmla="*/ 168 w 771"/>
              <a:gd name="T73" fmla="*/ 298 h 700"/>
              <a:gd name="T74" fmla="*/ 213 w 771"/>
              <a:gd name="T75" fmla="*/ 254 h 700"/>
              <a:gd name="T76" fmla="*/ 275 w 771"/>
              <a:gd name="T77" fmla="*/ 247 h 700"/>
              <a:gd name="T78" fmla="*/ 338 w 771"/>
              <a:gd name="T79" fmla="*/ 283 h 700"/>
              <a:gd name="T80" fmla="*/ 381 w 771"/>
              <a:gd name="T81" fmla="*/ 332 h 700"/>
              <a:gd name="T82" fmla="*/ 716 w 771"/>
              <a:gd name="T83" fmla="*/ 246 h 700"/>
              <a:gd name="T84" fmla="*/ 643 w 771"/>
              <a:gd name="T85" fmla="*/ 136 h 700"/>
              <a:gd name="T86" fmla="*/ 529 w 771"/>
              <a:gd name="T87" fmla="*/ 61 h 700"/>
              <a:gd name="T88" fmla="*/ 387 w 771"/>
              <a:gd name="T89" fmla="*/ 34 h 700"/>
              <a:gd name="T90" fmla="*/ 498 w 771"/>
              <a:gd name="T91" fmla="*/ 14 h 700"/>
              <a:gd name="T92" fmla="*/ 639 w 771"/>
              <a:gd name="T93" fmla="*/ 85 h 700"/>
              <a:gd name="T94" fmla="*/ 736 w 771"/>
              <a:gd name="T95" fmla="*/ 201 h 700"/>
              <a:gd name="T96" fmla="*/ 771 w 771"/>
              <a:gd name="T97" fmla="*/ 349 h 700"/>
              <a:gd name="T98" fmla="*/ 736 w 771"/>
              <a:gd name="T99" fmla="*/ 497 h 700"/>
              <a:gd name="T100" fmla="*/ 639 w 771"/>
              <a:gd name="T101" fmla="*/ 614 h 700"/>
              <a:gd name="T102" fmla="*/ 498 w 771"/>
              <a:gd name="T103" fmla="*/ 686 h 700"/>
              <a:gd name="T104" fmla="*/ 329 w 771"/>
              <a:gd name="T105" fmla="*/ 696 h 700"/>
              <a:gd name="T106" fmla="*/ 176 w 771"/>
              <a:gd name="T107" fmla="*/ 644 h 700"/>
              <a:gd name="T108" fmla="*/ 63 w 771"/>
              <a:gd name="T109" fmla="*/ 541 h 700"/>
              <a:gd name="T110" fmla="*/ 4 w 771"/>
              <a:gd name="T111" fmla="*/ 402 h 700"/>
              <a:gd name="T112" fmla="*/ 18 w 771"/>
              <a:gd name="T113" fmla="*/ 249 h 700"/>
              <a:gd name="T114" fmla="*/ 95 w 771"/>
              <a:gd name="T115" fmla="*/ 120 h 700"/>
              <a:gd name="T116" fmla="*/ 223 w 771"/>
              <a:gd name="T117" fmla="*/ 31 h 700"/>
              <a:gd name="T118" fmla="*/ 387 w 771"/>
              <a:gd name="T119" fmla="*/ 0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71" h="700">
                <a:moveTo>
                  <a:pt x="387" y="34"/>
                </a:moveTo>
                <a:lnTo>
                  <a:pt x="336" y="38"/>
                </a:lnTo>
                <a:lnTo>
                  <a:pt x="286" y="47"/>
                </a:lnTo>
                <a:lnTo>
                  <a:pt x="240" y="63"/>
                </a:lnTo>
                <a:lnTo>
                  <a:pt x="198" y="84"/>
                </a:lnTo>
                <a:lnTo>
                  <a:pt x="159" y="110"/>
                </a:lnTo>
                <a:lnTo>
                  <a:pt x="125" y="140"/>
                </a:lnTo>
                <a:lnTo>
                  <a:pt x="95" y="174"/>
                </a:lnTo>
                <a:lnTo>
                  <a:pt x="357" y="174"/>
                </a:lnTo>
                <a:lnTo>
                  <a:pt x="366" y="158"/>
                </a:lnTo>
                <a:lnTo>
                  <a:pt x="381" y="141"/>
                </a:lnTo>
                <a:lnTo>
                  <a:pt x="398" y="124"/>
                </a:lnTo>
                <a:lnTo>
                  <a:pt x="419" y="110"/>
                </a:lnTo>
                <a:lnTo>
                  <a:pt x="440" y="98"/>
                </a:lnTo>
                <a:lnTo>
                  <a:pt x="463" y="90"/>
                </a:lnTo>
                <a:lnTo>
                  <a:pt x="482" y="86"/>
                </a:lnTo>
                <a:lnTo>
                  <a:pt x="504" y="89"/>
                </a:lnTo>
                <a:lnTo>
                  <a:pt x="524" y="95"/>
                </a:lnTo>
                <a:lnTo>
                  <a:pt x="542" y="106"/>
                </a:lnTo>
                <a:lnTo>
                  <a:pt x="558" y="122"/>
                </a:lnTo>
                <a:lnTo>
                  <a:pt x="569" y="140"/>
                </a:lnTo>
                <a:lnTo>
                  <a:pt x="576" y="165"/>
                </a:lnTo>
                <a:lnTo>
                  <a:pt x="579" y="192"/>
                </a:lnTo>
                <a:lnTo>
                  <a:pt x="576" y="220"/>
                </a:lnTo>
                <a:lnTo>
                  <a:pt x="569" y="243"/>
                </a:lnTo>
                <a:lnTo>
                  <a:pt x="558" y="263"/>
                </a:lnTo>
                <a:lnTo>
                  <a:pt x="542" y="277"/>
                </a:lnTo>
                <a:lnTo>
                  <a:pt x="524" y="289"/>
                </a:lnTo>
                <a:lnTo>
                  <a:pt x="504" y="296"/>
                </a:lnTo>
                <a:lnTo>
                  <a:pt x="482" y="297"/>
                </a:lnTo>
                <a:lnTo>
                  <a:pt x="463" y="294"/>
                </a:lnTo>
                <a:lnTo>
                  <a:pt x="442" y="287"/>
                </a:lnTo>
                <a:lnTo>
                  <a:pt x="419" y="273"/>
                </a:lnTo>
                <a:lnTo>
                  <a:pt x="400" y="259"/>
                </a:lnTo>
                <a:lnTo>
                  <a:pt x="381" y="243"/>
                </a:lnTo>
                <a:lnTo>
                  <a:pt x="367" y="226"/>
                </a:lnTo>
                <a:lnTo>
                  <a:pt x="357" y="209"/>
                </a:lnTo>
                <a:lnTo>
                  <a:pt x="72" y="209"/>
                </a:lnTo>
                <a:lnTo>
                  <a:pt x="57" y="242"/>
                </a:lnTo>
                <a:lnTo>
                  <a:pt x="45" y="276"/>
                </a:lnTo>
                <a:lnTo>
                  <a:pt x="38" y="313"/>
                </a:lnTo>
                <a:lnTo>
                  <a:pt x="36" y="349"/>
                </a:lnTo>
                <a:lnTo>
                  <a:pt x="38" y="387"/>
                </a:lnTo>
                <a:lnTo>
                  <a:pt x="45" y="423"/>
                </a:lnTo>
                <a:lnTo>
                  <a:pt x="57" y="457"/>
                </a:lnTo>
                <a:lnTo>
                  <a:pt x="72" y="490"/>
                </a:lnTo>
                <a:lnTo>
                  <a:pt x="357" y="490"/>
                </a:lnTo>
                <a:lnTo>
                  <a:pt x="366" y="474"/>
                </a:lnTo>
                <a:lnTo>
                  <a:pt x="381" y="457"/>
                </a:lnTo>
                <a:lnTo>
                  <a:pt x="398" y="440"/>
                </a:lnTo>
                <a:lnTo>
                  <a:pt x="419" y="425"/>
                </a:lnTo>
                <a:lnTo>
                  <a:pt x="440" y="414"/>
                </a:lnTo>
                <a:lnTo>
                  <a:pt x="463" y="406"/>
                </a:lnTo>
                <a:lnTo>
                  <a:pt x="482" y="402"/>
                </a:lnTo>
                <a:lnTo>
                  <a:pt x="504" y="404"/>
                </a:lnTo>
                <a:lnTo>
                  <a:pt x="524" y="411"/>
                </a:lnTo>
                <a:lnTo>
                  <a:pt x="542" y="421"/>
                </a:lnTo>
                <a:lnTo>
                  <a:pt x="558" y="437"/>
                </a:lnTo>
                <a:lnTo>
                  <a:pt x="569" y="455"/>
                </a:lnTo>
                <a:lnTo>
                  <a:pt x="576" y="479"/>
                </a:lnTo>
                <a:lnTo>
                  <a:pt x="579" y="508"/>
                </a:lnTo>
                <a:lnTo>
                  <a:pt x="576" y="535"/>
                </a:lnTo>
                <a:lnTo>
                  <a:pt x="569" y="559"/>
                </a:lnTo>
                <a:lnTo>
                  <a:pt x="558" y="579"/>
                </a:lnTo>
                <a:lnTo>
                  <a:pt x="542" y="593"/>
                </a:lnTo>
                <a:lnTo>
                  <a:pt x="524" y="605"/>
                </a:lnTo>
                <a:lnTo>
                  <a:pt x="504" y="610"/>
                </a:lnTo>
                <a:lnTo>
                  <a:pt x="482" y="613"/>
                </a:lnTo>
                <a:lnTo>
                  <a:pt x="463" y="610"/>
                </a:lnTo>
                <a:lnTo>
                  <a:pt x="442" y="602"/>
                </a:lnTo>
                <a:lnTo>
                  <a:pt x="419" y="589"/>
                </a:lnTo>
                <a:lnTo>
                  <a:pt x="400" y="575"/>
                </a:lnTo>
                <a:lnTo>
                  <a:pt x="381" y="558"/>
                </a:lnTo>
                <a:lnTo>
                  <a:pt x="367" y="542"/>
                </a:lnTo>
                <a:lnTo>
                  <a:pt x="357" y="525"/>
                </a:lnTo>
                <a:lnTo>
                  <a:pt x="95" y="525"/>
                </a:lnTo>
                <a:lnTo>
                  <a:pt x="125" y="559"/>
                </a:lnTo>
                <a:lnTo>
                  <a:pt x="159" y="590"/>
                </a:lnTo>
                <a:lnTo>
                  <a:pt x="198" y="615"/>
                </a:lnTo>
                <a:lnTo>
                  <a:pt x="240" y="636"/>
                </a:lnTo>
                <a:lnTo>
                  <a:pt x="286" y="652"/>
                </a:lnTo>
                <a:lnTo>
                  <a:pt x="336" y="662"/>
                </a:lnTo>
                <a:lnTo>
                  <a:pt x="387" y="665"/>
                </a:lnTo>
                <a:lnTo>
                  <a:pt x="436" y="662"/>
                </a:lnTo>
                <a:lnTo>
                  <a:pt x="483" y="653"/>
                </a:lnTo>
                <a:lnTo>
                  <a:pt x="529" y="637"/>
                </a:lnTo>
                <a:lnTo>
                  <a:pt x="571" y="618"/>
                </a:lnTo>
                <a:lnTo>
                  <a:pt x="609" y="593"/>
                </a:lnTo>
                <a:lnTo>
                  <a:pt x="643" y="563"/>
                </a:lnTo>
                <a:lnTo>
                  <a:pt x="673" y="530"/>
                </a:lnTo>
                <a:lnTo>
                  <a:pt x="698" y="493"/>
                </a:lnTo>
                <a:lnTo>
                  <a:pt x="716" y="454"/>
                </a:lnTo>
                <a:lnTo>
                  <a:pt x="730" y="412"/>
                </a:lnTo>
                <a:lnTo>
                  <a:pt x="736" y="368"/>
                </a:lnTo>
                <a:lnTo>
                  <a:pt x="381" y="368"/>
                </a:lnTo>
                <a:lnTo>
                  <a:pt x="371" y="383"/>
                </a:lnTo>
                <a:lnTo>
                  <a:pt x="357" y="400"/>
                </a:lnTo>
                <a:lnTo>
                  <a:pt x="338" y="417"/>
                </a:lnTo>
                <a:lnTo>
                  <a:pt x="317" y="432"/>
                </a:lnTo>
                <a:lnTo>
                  <a:pt x="296" y="444"/>
                </a:lnTo>
                <a:lnTo>
                  <a:pt x="275" y="452"/>
                </a:lnTo>
                <a:lnTo>
                  <a:pt x="254" y="455"/>
                </a:lnTo>
                <a:lnTo>
                  <a:pt x="233" y="453"/>
                </a:lnTo>
                <a:lnTo>
                  <a:pt x="213" y="446"/>
                </a:lnTo>
                <a:lnTo>
                  <a:pt x="194" y="436"/>
                </a:lnTo>
                <a:lnTo>
                  <a:pt x="180" y="420"/>
                </a:lnTo>
                <a:lnTo>
                  <a:pt x="168" y="402"/>
                </a:lnTo>
                <a:lnTo>
                  <a:pt x="161" y="378"/>
                </a:lnTo>
                <a:lnTo>
                  <a:pt x="159" y="349"/>
                </a:lnTo>
                <a:lnTo>
                  <a:pt x="161" y="322"/>
                </a:lnTo>
                <a:lnTo>
                  <a:pt x="168" y="298"/>
                </a:lnTo>
                <a:lnTo>
                  <a:pt x="180" y="279"/>
                </a:lnTo>
                <a:lnTo>
                  <a:pt x="194" y="264"/>
                </a:lnTo>
                <a:lnTo>
                  <a:pt x="213" y="254"/>
                </a:lnTo>
                <a:lnTo>
                  <a:pt x="233" y="247"/>
                </a:lnTo>
                <a:lnTo>
                  <a:pt x="254" y="245"/>
                </a:lnTo>
                <a:lnTo>
                  <a:pt x="275" y="247"/>
                </a:lnTo>
                <a:lnTo>
                  <a:pt x="296" y="255"/>
                </a:lnTo>
                <a:lnTo>
                  <a:pt x="317" y="268"/>
                </a:lnTo>
                <a:lnTo>
                  <a:pt x="338" y="283"/>
                </a:lnTo>
                <a:lnTo>
                  <a:pt x="355" y="300"/>
                </a:lnTo>
                <a:lnTo>
                  <a:pt x="371" y="317"/>
                </a:lnTo>
                <a:lnTo>
                  <a:pt x="381" y="332"/>
                </a:lnTo>
                <a:lnTo>
                  <a:pt x="736" y="332"/>
                </a:lnTo>
                <a:lnTo>
                  <a:pt x="730" y="288"/>
                </a:lnTo>
                <a:lnTo>
                  <a:pt x="716" y="246"/>
                </a:lnTo>
                <a:lnTo>
                  <a:pt x="698" y="205"/>
                </a:lnTo>
                <a:lnTo>
                  <a:pt x="673" y="170"/>
                </a:lnTo>
                <a:lnTo>
                  <a:pt x="643" y="136"/>
                </a:lnTo>
                <a:lnTo>
                  <a:pt x="609" y="107"/>
                </a:lnTo>
                <a:lnTo>
                  <a:pt x="571" y="82"/>
                </a:lnTo>
                <a:lnTo>
                  <a:pt x="529" y="61"/>
                </a:lnTo>
                <a:lnTo>
                  <a:pt x="483" y="47"/>
                </a:lnTo>
                <a:lnTo>
                  <a:pt x="436" y="38"/>
                </a:lnTo>
                <a:lnTo>
                  <a:pt x="387" y="34"/>
                </a:lnTo>
                <a:close/>
                <a:moveTo>
                  <a:pt x="387" y="0"/>
                </a:moveTo>
                <a:lnTo>
                  <a:pt x="443" y="2"/>
                </a:lnTo>
                <a:lnTo>
                  <a:pt x="498" y="14"/>
                </a:lnTo>
                <a:lnTo>
                  <a:pt x="549" y="31"/>
                </a:lnTo>
                <a:lnTo>
                  <a:pt x="596" y="56"/>
                </a:lnTo>
                <a:lnTo>
                  <a:pt x="639" y="85"/>
                </a:lnTo>
                <a:lnTo>
                  <a:pt x="677" y="120"/>
                </a:lnTo>
                <a:lnTo>
                  <a:pt x="710" y="160"/>
                </a:lnTo>
                <a:lnTo>
                  <a:pt x="736" y="201"/>
                </a:lnTo>
                <a:lnTo>
                  <a:pt x="756" y="249"/>
                </a:lnTo>
                <a:lnTo>
                  <a:pt x="767" y="298"/>
                </a:lnTo>
                <a:lnTo>
                  <a:pt x="771" y="349"/>
                </a:lnTo>
                <a:lnTo>
                  <a:pt x="767" y="402"/>
                </a:lnTo>
                <a:lnTo>
                  <a:pt x="756" y="452"/>
                </a:lnTo>
                <a:lnTo>
                  <a:pt x="736" y="497"/>
                </a:lnTo>
                <a:lnTo>
                  <a:pt x="710" y="541"/>
                </a:lnTo>
                <a:lnTo>
                  <a:pt x="677" y="580"/>
                </a:lnTo>
                <a:lnTo>
                  <a:pt x="639" y="614"/>
                </a:lnTo>
                <a:lnTo>
                  <a:pt x="596" y="644"/>
                </a:lnTo>
                <a:lnTo>
                  <a:pt x="549" y="668"/>
                </a:lnTo>
                <a:lnTo>
                  <a:pt x="498" y="686"/>
                </a:lnTo>
                <a:lnTo>
                  <a:pt x="443" y="696"/>
                </a:lnTo>
                <a:lnTo>
                  <a:pt x="387" y="700"/>
                </a:lnTo>
                <a:lnTo>
                  <a:pt x="329" y="696"/>
                </a:lnTo>
                <a:lnTo>
                  <a:pt x="275" y="686"/>
                </a:lnTo>
                <a:lnTo>
                  <a:pt x="223" y="668"/>
                </a:lnTo>
                <a:lnTo>
                  <a:pt x="176" y="644"/>
                </a:lnTo>
                <a:lnTo>
                  <a:pt x="133" y="614"/>
                </a:lnTo>
                <a:lnTo>
                  <a:pt x="95" y="580"/>
                </a:lnTo>
                <a:lnTo>
                  <a:pt x="63" y="541"/>
                </a:lnTo>
                <a:lnTo>
                  <a:pt x="36" y="497"/>
                </a:lnTo>
                <a:lnTo>
                  <a:pt x="18" y="452"/>
                </a:lnTo>
                <a:lnTo>
                  <a:pt x="4" y="402"/>
                </a:lnTo>
                <a:lnTo>
                  <a:pt x="0" y="349"/>
                </a:lnTo>
                <a:lnTo>
                  <a:pt x="4" y="298"/>
                </a:lnTo>
                <a:lnTo>
                  <a:pt x="18" y="249"/>
                </a:lnTo>
                <a:lnTo>
                  <a:pt x="36" y="201"/>
                </a:lnTo>
                <a:lnTo>
                  <a:pt x="63" y="160"/>
                </a:lnTo>
                <a:lnTo>
                  <a:pt x="95" y="120"/>
                </a:lnTo>
                <a:lnTo>
                  <a:pt x="133" y="85"/>
                </a:lnTo>
                <a:lnTo>
                  <a:pt x="176" y="56"/>
                </a:lnTo>
                <a:lnTo>
                  <a:pt x="223" y="31"/>
                </a:lnTo>
                <a:lnTo>
                  <a:pt x="275" y="14"/>
                </a:lnTo>
                <a:lnTo>
                  <a:pt x="329" y="2"/>
                </a:lnTo>
                <a:lnTo>
                  <a:pt x="38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 name="e7d195523061f1c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hidden="1"/>
          <p:cNvSpPr txBox="1"/>
          <p:nvPr/>
        </p:nvSpPr>
        <p:spPr>
          <a:xfrm>
            <a:off x="-533400" y="2705100"/>
            <a:ext cx="370486" cy="1524000"/>
          </a:xfrm>
          <a:prstGeom prst="rect">
            <a:avLst/>
          </a:prstGeom>
          <a:noFill/>
        </p:spPr>
        <p:txBody>
          <a:bodyPr vert="wordArtVert" rtlCol="0">
            <a:spAutoFit/>
          </a:bodyPr>
          <a:lstStyle/>
          <a:p>
            <a:r>
              <a:rPr lang="en-US" altLang="zh-CN" sz="150"/>
              <a:t>e7d195523061f1c0cef09ac28eaae964ec9988a5cce77c8b8C1E4685C6E6B40CD7615480512384A61EE159C6FE0045D14B61E85D0A95589D558B81FFC809322ACC20DC2254D928200A3EA0841B8B1814A949D0E04D40B9AAE09C6C8926E6A284AC22EF0F8E3937099575E5D983132B5B48E4B4A5EC5D65659C6F340790817AB95702EB61B0B328F1</a:t>
            </a:r>
            <a:endParaRPr lang="zh-CN" altLang="en-US" sz="150"/>
          </a:p>
        </p:txBody>
      </p:sp>
    </p:spTree>
    <p:extLst>
      <p:ext uri="{BB962C8B-B14F-4D97-AF65-F5344CB8AC3E}">
        <p14:creationId xmlns:p14="http://schemas.microsoft.com/office/powerpoint/2010/main" val="40735743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文本框 19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txBox="1"/>
          <p:nvPr/>
        </p:nvSpPr>
        <p:spPr>
          <a:xfrm>
            <a:off x="5170884" y="800101"/>
            <a:ext cx="7946232" cy="461665"/>
          </a:xfrm>
          <a:prstGeom prst="rect">
            <a:avLst/>
          </a:prstGeom>
          <a:noFill/>
        </p:spPr>
        <p:txBody>
          <a:bodyPr wrap="square" rtlCol="0">
            <a:spAutoFit/>
          </a:bodyPr>
          <a:lstStyle/>
          <a:p>
            <a:pPr algn="ctr"/>
            <a:r>
              <a:rPr lang="en-US" altLang="zh-CN" sz="2400" dirty="0">
                <a:latin typeface="+mj-lt"/>
                <a:cs typeface="Lato Black" panose="020F0502020204030203" pitchFamily="34" charset="0"/>
              </a:rPr>
              <a:t>E-commerce</a:t>
            </a:r>
            <a:endParaRPr lang="zh-CN" altLang="en-US" sz="2400" dirty="0">
              <a:latin typeface="+mj-lt"/>
              <a:cs typeface="Lato Black" panose="020F0502020204030203" pitchFamily="34" charset="0"/>
            </a:endParaRPr>
          </a:p>
        </p:txBody>
      </p:sp>
      <p:sp>
        <p:nvSpPr>
          <p:cNvPr id="203" name="Freeform 20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14657" y="1576802"/>
            <a:ext cx="446525" cy="325304"/>
          </a:xfrm>
          <a:custGeom>
            <a:avLst/>
            <a:gdLst>
              <a:gd name="T0" fmla="*/ 417 w 873"/>
              <a:gd name="T1" fmla="*/ 477 h 636"/>
              <a:gd name="T2" fmla="*/ 427 w 873"/>
              <a:gd name="T3" fmla="*/ 480 h 636"/>
              <a:gd name="T4" fmla="*/ 434 w 873"/>
              <a:gd name="T5" fmla="*/ 486 h 636"/>
              <a:gd name="T6" fmla="*/ 436 w 873"/>
              <a:gd name="T7" fmla="*/ 497 h 636"/>
              <a:gd name="T8" fmla="*/ 434 w 873"/>
              <a:gd name="T9" fmla="*/ 506 h 636"/>
              <a:gd name="T10" fmla="*/ 427 w 873"/>
              <a:gd name="T11" fmla="*/ 514 h 636"/>
              <a:gd name="T12" fmla="*/ 417 w 873"/>
              <a:gd name="T13" fmla="*/ 516 h 636"/>
              <a:gd name="T14" fmla="*/ 133 w 873"/>
              <a:gd name="T15" fmla="*/ 515 h 636"/>
              <a:gd name="T16" fmla="*/ 125 w 873"/>
              <a:gd name="T17" fmla="*/ 511 h 636"/>
              <a:gd name="T18" fmla="*/ 120 w 873"/>
              <a:gd name="T19" fmla="*/ 502 h 636"/>
              <a:gd name="T20" fmla="*/ 120 w 873"/>
              <a:gd name="T21" fmla="*/ 492 h 636"/>
              <a:gd name="T22" fmla="*/ 125 w 873"/>
              <a:gd name="T23" fmla="*/ 482 h 636"/>
              <a:gd name="T24" fmla="*/ 133 w 873"/>
              <a:gd name="T25" fmla="*/ 477 h 636"/>
              <a:gd name="T26" fmla="*/ 654 w 873"/>
              <a:gd name="T27" fmla="*/ 397 h 636"/>
              <a:gd name="T28" fmla="*/ 740 w 873"/>
              <a:gd name="T29" fmla="*/ 398 h 636"/>
              <a:gd name="T30" fmla="*/ 749 w 873"/>
              <a:gd name="T31" fmla="*/ 403 h 636"/>
              <a:gd name="T32" fmla="*/ 753 w 873"/>
              <a:gd name="T33" fmla="*/ 411 h 636"/>
              <a:gd name="T34" fmla="*/ 754 w 873"/>
              <a:gd name="T35" fmla="*/ 497 h 636"/>
              <a:gd name="T36" fmla="*/ 751 w 873"/>
              <a:gd name="T37" fmla="*/ 506 h 636"/>
              <a:gd name="T38" fmla="*/ 745 w 873"/>
              <a:gd name="T39" fmla="*/ 514 h 636"/>
              <a:gd name="T40" fmla="*/ 734 w 873"/>
              <a:gd name="T41" fmla="*/ 516 h 636"/>
              <a:gd name="T42" fmla="*/ 649 w 873"/>
              <a:gd name="T43" fmla="*/ 515 h 636"/>
              <a:gd name="T44" fmla="*/ 641 w 873"/>
              <a:gd name="T45" fmla="*/ 511 h 636"/>
              <a:gd name="T46" fmla="*/ 636 w 873"/>
              <a:gd name="T47" fmla="*/ 502 h 636"/>
              <a:gd name="T48" fmla="*/ 635 w 873"/>
              <a:gd name="T49" fmla="*/ 417 h 636"/>
              <a:gd name="T50" fmla="*/ 637 w 873"/>
              <a:gd name="T51" fmla="*/ 407 h 636"/>
              <a:gd name="T52" fmla="*/ 645 w 873"/>
              <a:gd name="T53" fmla="*/ 400 h 636"/>
              <a:gd name="T54" fmla="*/ 654 w 873"/>
              <a:gd name="T55" fmla="*/ 397 h 636"/>
              <a:gd name="T56" fmla="*/ 497 w 873"/>
              <a:gd name="T57" fmla="*/ 397 h 636"/>
              <a:gd name="T58" fmla="*/ 506 w 873"/>
              <a:gd name="T59" fmla="*/ 400 h 636"/>
              <a:gd name="T60" fmla="*/ 514 w 873"/>
              <a:gd name="T61" fmla="*/ 407 h 636"/>
              <a:gd name="T62" fmla="*/ 516 w 873"/>
              <a:gd name="T63" fmla="*/ 417 h 636"/>
              <a:gd name="T64" fmla="*/ 514 w 873"/>
              <a:gd name="T65" fmla="*/ 427 h 636"/>
              <a:gd name="T66" fmla="*/ 506 w 873"/>
              <a:gd name="T67" fmla="*/ 434 h 636"/>
              <a:gd name="T68" fmla="*/ 497 w 873"/>
              <a:gd name="T69" fmla="*/ 438 h 636"/>
              <a:gd name="T70" fmla="*/ 133 w 873"/>
              <a:gd name="T71" fmla="*/ 436 h 636"/>
              <a:gd name="T72" fmla="*/ 125 w 873"/>
              <a:gd name="T73" fmla="*/ 431 h 636"/>
              <a:gd name="T74" fmla="*/ 120 w 873"/>
              <a:gd name="T75" fmla="*/ 422 h 636"/>
              <a:gd name="T76" fmla="*/ 120 w 873"/>
              <a:gd name="T77" fmla="*/ 411 h 636"/>
              <a:gd name="T78" fmla="*/ 125 w 873"/>
              <a:gd name="T79" fmla="*/ 403 h 636"/>
              <a:gd name="T80" fmla="*/ 133 w 873"/>
              <a:gd name="T81" fmla="*/ 398 h 636"/>
              <a:gd name="T82" fmla="*/ 40 w 873"/>
              <a:gd name="T83" fmla="*/ 279 h 636"/>
              <a:gd name="T84" fmla="*/ 833 w 873"/>
              <a:gd name="T85" fmla="*/ 595 h 636"/>
              <a:gd name="T86" fmla="*/ 40 w 873"/>
              <a:gd name="T87" fmla="*/ 279 h 636"/>
              <a:gd name="T88" fmla="*/ 40 w 873"/>
              <a:gd name="T89" fmla="*/ 120 h 636"/>
              <a:gd name="T90" fmla="*/ 833 w 873"/>
              <a:gd name="T91" fmla="*/ 40 h 636"/>
              <a:gd name="T92" fmla="*/ 40 w 873"/>
              <a:gd name="T93" fmla="*/ 0 h 636"/>
              <a:gd name="T94" fmla="*/ 848 w 873"/>
              <a:gd name="T95" fmla="*/ 3 h 636"/>
              <a:gd name="T96" fmla="*/ 869 w 873"/>
              <a:gd name="T97" fmla="*/ 24 h 636"/>
              <a:gd name="T98" fmla="*/ 873 w 873"/>
              <a:gd name="T99" fmla="*/ 595 h 636"/>
              <a:gd name="T100" fmla="*/ 862 w 873"/>
              <a:gd name="T101" fmla="*/ 624 h 636"/>
              <a:gd name="T102" fmla="*/ 833 w 873"/>
              <a:gd name="T103" fmla="*/ 636 h 636"/>
              <a:gd name="T104" fmla="*/ 24 w 873"/>
              <a:gd name="T105" fmla="*/ 632 h 636"/>
              <a:gd name="T106" fmla="*/ 3 w 873"/>
              <a:gd name="T107" fmla="*/ 611 h 636"/>
              <a:gd name="T108" fmla="*/ 0 w 873"/>
              <a:gd name="T109" fmla="*/ 40 h 636"/>
              <a:gd name="T110" fmla="*/ 12 w 873"/>
              <a:gd name="T111" fmla="*/ 12 h 636"/>
              <a:gd name="T112" fmla="*/ 40 w 873"/>
              <a:gd name="T113" fmla="*/ 0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73" h="636">
                <a:moveTo>
                  <a:pt x="138" y="477"/>
                </a:moveTo>
                <a:lnTo>
                  <a:pt x="417" y="477"/>
                </a:lnTo>
                <a:lnTo>
                  <a:pt x="422" y="477"/>
                </a:lnTo>
                <a:lnTo>
                  <a:pt x="427" y="480"/>
                </a:lnTo>
                <a:lnTo>
                  <a:pt x="431" y="482"/>
                </a:lnTo>
                <a:lnTo>
                  <a:pt x="434" y="486"/>
                </a:lnTo>
                <a:lnTo>
                  <a:pt x="436" y="492"/>
                </a:lnTo>
                <a:lnTo>
                  <a:pt x="436" y="497"/>
                </a:lnTo>
                <a:lnTo>
                  <a:pt x="436" y="502"/>
                </a:lnTo>
                <a:lnTo>
                  <a:pt x="434" y="506"/>
                </a:lnTo>
                <a:lnTo>
                  <a:pt x="431" y="511"/>
                </a:lnTo>
                <a:lnTo>
                  <a:pt x="427" y="514"/>
                </a:lnTo>
                <a:lnTo>
                  <a:pt x="422" y="515"/>
                </a:lnTo>
                <a:lnTo>
                  <a:pt x="417" y="516"/>
                </a:lnTo>
                <a:lnTo>
                  <a:pt x="138" y="516"/>
                </a:lnTo>
                <a:lnTo>
                  <a:pt x="133" y="515"/>
                </a:lnTo>
                <a:lnTo>
                  <a:pt x="129" y="514"/>
                </a:lnTo>
                <a:lnTo>
                  <a:pt x="125" y="511"/>
                </a:lnTo>
                <a:lnTo>
                  <a:pt x="121" y="506"/>
                </a:lnTo>
                <a:lnTo>
                  <a:pt x="120" y="502"/>
                </a:lnTo>
                <a:lnTo>
                  <a:pt x="119" y="497"/>
                </a:lnTo>
                <a:lnTo>
                  <a:pt x="120" y="492"/>
                </a:lnTo>
                <a:lnTo>
                  <a:pt x="121" y="486"/>
                </a:lnTo>
                <a:lnTo>
                  <a:pt x="125" y="482"/>
                </a:lnTo>
                <a:lnTo>
                  <a:pt x="129" y="480"/>
                </a:lnTo>
                <a:lnTo>
                  <a:pt x="133" y="477"/>
                </a:lnTo>
                <a:lnTo>
                  <a:pt x="138" y="477"/>
                </a:lnTo>
                <a:close/>
                <a:moveTo>
                  <a:pt x="654" y="397"/>
                </a:moveTo>
                <a:lnTo>
                  <a:pt x="734" y="397"/>
                </a:lnTo>
                <a:lnTo>
                  <a:pt x="740" y="398"/>
                </a:lnTo>
                <a:lnTo>
                  <a:pt x="745" y="400"/>
                </a:lnTo>
                <a:lnTo>
                  <a:pt x="749" y="403"/>
                </a:lnTo>
                <a:lnTo>
                  <a:pt x="751" y="407"/>
                </a:lnTo>
                <a:lnTo>
                  <a:pt x="753" y="411"/>
                </a:lnTo>
                <a:lnTo>
                  <a:pt x="754" y="417"/>
                </a:lnTo>
                <a:lnTo>
                  <a:pt x="754" y="497"/>
                </a:lnTo>
                <a:lnTo>
                  <a:pt x="753" y="502"/>
                </a:lnTo>
                <a:lnTo>
                  <a:pt x="751" y="506"/>
                </a:lnTo>
                <a:lnTo>
                  <a:pt x="749" y="511"/>
                </a:lnTo>
                <a:lnTo>
                  <a:pt x="745" y="514"/>
                </a:lnTo>
                <a:lnTo>
                  <a:pt x="740" y="515"/>
                </a:lnTo>
                <a:lnTo>
                  <a:pt x="734" y="516"/>
                </a:lnTo>
                <a:lnTo>
                  <a:pt x="654" y="516"/>
                </a:lnTo>
                <a:lnTo>
                  <a:pt x="649" y="515"/>
                </a:lnTo>
                <a:lnTo>
                  <a:pt x="645" y="514"/>
                </a:lnTo>
                <a:lnTo>
                  <a:pt x="641" y="511"/>
                </a:lnTo>
                <a:lnTo>
                  <a:pt x="637" y="506"/>
                </a:lnTo>
                <a:lnTo>
                  <a:pt x="636" y="502"/>
                </a:lnTo>
                <a:lnTo>
                  <a:pt x="635" y="497"/>
                </a:lnTo>
                <a:lnTo>
                  <a:pt x="635" y="417"/>
                </a:lnTo>
                <a:lnTo>
                  <a:pt x="636" y="411"/>
                </a:lnTo>
                <a:lnTo>
                  <a:pt x="637" y="407"/>
                </a:lnTo>
                <a:lnTo>
                  <a:pt x="641" y="403"/>
                </a:lnTo>
                <a:lnTo>
                  <a:pt x="645" y="400"/>
                </a:lnTo>
                <a:lnTo>
                  <a:pt x="649" y="398"/>
                </a:lnTo>
                <a:lnTo>
                  <a:pt x="654" y="397"/>
                </a:lnTo>
                <a:close/>
                <a:moveTo>
                  <a:pt x="138" y="397"/>
                </a:moveTo>
                <a:lnTo>
                  <a:pt x="497" y="397"/>
                </a:lnTo>
                <a:lnTo>
                  <a:pt x="502" y="398"/>
                </a:lnTo>
                <a:lnTo>
                  <a:pt x="506" y="400"/>
                </a:lnTo>
                <a:lnTo>
                  <a:pt x="510" y="403"/>
                </a:lnTo>
                <a:lnTo>
                  <a:pt x="514" y="407"/>
                </a:lnTo>
                <a:lnTo>
                  <a:pt x="515" y="411"/>
                </a:lnTo>
                <a:lnTo>
                  <a:pt x="516" y="417"/>
                </a:lnTo>
                <a:lnTo>
                  <a:pt x="515" y="422"/>
                </a:lnTo>
                <a:lnTo>
                  <a:pt x="514" y="427"/>
                </a:lnTo>
                <a:lnTo>
                  <a:pt x="510" y="431"/>
                </a:lnTo>
                <a:lnTo>
                  <a:pt x="506" y="434"/>
                </a:lnTo>
                <a:lnTo>
                  <a:pt x="502" y="436"/>
                </a:lnTo>
                <a:lnTo>
                  <a:pt x="497" y="438"/>
                </a:lnTo>
                <a:lnTo>
                  <a:pt x="138" y="438"/>
                </a:lnTo>
                <a:lnTo>
                  <a:pt x="133" y="436"/>
                </a:lnTo>
                <a:lnTo>
                  <a:pt x="129" y="434"/>
                </a:lnTo>
                <a:lnTo>
                  <a:pt x="125" y="431"/>
                </a:lnTo>
                <a:lnTo>
                  <a:pt x="121" y="427"/>
                </a:lnTo>
                <a:lnTo>
                  <a:pt x="120" y="422"/>
                </a:lnTo>
                <a:lnTo>
                  <a:pt x="119" y="417"/>
                </a:lnTo>
                <a:lnTo>
                  <a:pt x="120" y="411"/>
                </a:lnTo>
                <a:lnTo>
                  <a:pt x="121" y="407"/>
                </a:lnTo>
                <a:lnTo>
                  <a:pt x="125" y="403"/>
                </a:lnTo>
                <a:lnTo>
                  <a:pt x="129" y="400"/>
                </a:lnTo>
                <a:lnTo>
                  <a:pt x="133" y="398"/>
                </a:lnTo>
                <a:lnTo>
                  <a:pt x="138" y="397"/>
                </a:lnTo>
                <a:close/>
                <a:moveTo>
                  <a:pt x="40" y="279"/>
                </a:moveTo>
                <a:lnTo>
                  <a:pt x="40" y="595"/>
                </a:lnTo>
                <a:lnTo>
                  <a:pt x="833" y="595"/>
                </a:lnTo>
                <a:lnTo>
                  <a:pt x="833" y="279"/>
                </a:lnTo>
                <a:lnTo>
                  <a:pt x="40" y="279"/>
                </a:lnTo>
                <a:close/>
                <a:moveTo>
                  <a:pt x="40" y="40"/>
                </a:moveTo>
                <a:lnTo>
                  <a:pt x="40" y="120"/>
                </a:lnTo>
                <a:lnTo>
                  <a:pt x="833" y="120"/>
                </a:lnTo>
                <a:lnTo>
                  <a:pt x="833" y="40"/>
                </a:lnTo>
                <a:lnTo>
                  <a:pt x="40" y="40"/>
                </a:lnTo>
                <a:close/>
                <a:moveTo>
                  <a:pt x="40" y="0"/>
                </a:moveTo>
                <a:lnTo>
                  <a:pt x="833" y="0"/>
                </a:lnTo>
                <a:lnTo>
                  <a:pt x="848" y="3"/>
                </a:lnTo>
                <a:lnTo>
                  <a:pt x="862" y="12"/>
                </a:lnTo>
                <a:lnTo>
                  <a:pt x="869" y="24"/>
                </a:lnTo>
                <a:lnTo>
                  <a:pt x="873" y="40"/>
                </a:lnTo>
                <a:lnTo>
                  <a:pt x="873" y="595"/>
                </a:lnTo>
                <a:lnTo>
                  <a:pt x="869" y="611"/>
                </a:lnTo>
                <a:lnTo>
                  <a:pt x="862" y="624"/>
                </a:lnTo>
                <a:lnTo>
                  <a:pt x="848" y="632"/>
                </a:lnTo>
                <a:lnTo>
                  <a:pt x="833" y="636"/>
                </a:lnTo>
                <a:lnTo>
                  <a:pt x="40" y="636"/>
                </a:lnTo>
                <a:lnTo>
                  <a:pt x="24" y="632"/>
                </a:lnTo>
                <a:lnTo>
                  <a:pt x="12" y="624"/>
                </a:lnTo>
                <a:lnTo>
                  <a:pt x="3" y="611"/>
                </a:lnTo>
                <a:lnTo>
                  <a:pt x="0" y="595"/>
                </a:lnTo>
                <a:lnTo>
                  <a:pt x="0" y="40"/>
                </a:lnTo>
                <a:lnTo>
                  <a:pt x="3" y="24"/>
                </a:lnTo>
                <a:lnTo>
                  <a:pt x="12" y="12"/>
                </a:lnTo>
                <a:lnTo>
                  <a:pt x="24" y="3"/>
                </a:lnTo>
                <a:lnTo>
                  <a:pt x="4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04" name="Freeform 20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60218" y="1556853"/>
            <a:ext cx="446525" cy="365199"/>
          </a:xfrm>
          <a:custGeom>
            <a:avLst/>
            <a:gdLst>
              <a:gd name="T0" fmla="*/ 304 w 873"/>
              <a:gd name="T1" fmla="*/ 557 h 714"/>
              <a:gd name="T2" fmla="*/ 315 w 873"/>
              <a:gd name="T3" fmla="*/ 565 h 714"/>
              <a:gd name="T4" fmla="*/ 317 w 873"/>
              <a:gd name="T5" fmla="*/ 580 h 714"/>
              <a:gd name="T6" fmla="*/ 309 w 873"/>
              <a:gd name="T7" fmla="*/ 592 h 714"/>
              <a:gd name="T8" fmla="*/ 139 w 873"/>
              <a:gd name="T9" fmla="*/ 595 h 714"/>
              <a:gd name="T10" fmla="*/ 125 w 873"/>
              <a:gd name="T11" fmla="*/ 590 h 714"/>
              <a:gd name="T12" fmla="*/ 120 w 873"/>
              <a:gd name="T13" fmla="*/ 575 h 714"/>
              <a:gd name="T14" fmla="*/ 125 w 873"/>
              <a:gd name="T15" fmla="*/ 561 h 714"/>
              <a:gd name="T16" fmla="*/ 139 w 873"/>
              <a:gd name="T17" fmla="*/ 555 h 714"/>
              <a:gd name="T18" fmla="*/ 582 w 873"/>
              <a:gd name="T19" fmla="*/ 477 h 714"/>
              <a:gd name="T20" fmla="*/ 594 w 873"/>
              <a:gd name="T21" fmla="*/ 486 h 714"/>
              <a:gd name="T22" fmla="*/ 596 w 873"/>
              <a:gd name="T23" fmla="*/ 575 h 714"/>
              <a:gd name="T24" fmla="*/ 590 w 873"/>
              <a:gd name="T25" fmla="*/ 590 h 714"/>
              <a:gd name="T26" fmla="*/ 575 w 873"/>
              <a:gd name="T27" fmla="*/ 595 h 714"/>
              <a:gd name="T28" fmla="*/ 486 w 873"/>
              <a:gd name="T29" fmla="*/ 592 h 714"/>
              <a:gd name="T30" fmla="*/ 477 w 873"/>
              <a:gd name="T31" fmla="*/ 580 h 714"/>
              <a:gd name="T32" fmla="*/ 477 w 873"/>
              <a:gd name="T33" fmla="*/ 491 h 714"/>
              <a:gd name="T34" fmla="*/ 486 w 873"/>
              <a:gd name="T35" fmla="*/ 479 h 714"/>
              <a:gd name="T36" fmla="*/ 139 w 873"/>
              <a:gd name="T37" fmla="*/ 477 h 714"/>
              <a:gd name="T38" fmla="*/ 388 w 873"/>
              <a:gd name="T39" fmla="*/ 479 h 714"/>
              <a:gd name="T40" fmla="*/ 397 w 873"/>
              <a:gd name="T41" fmla="*/ 491 h 714"/>
              <a:gd name="T42" fmla="*/ 394 w 873"/>
              <a:gd name="T43" fmla="*/ 506 h 714"/>
              <a:gd name="T44" fmla="*/ 382 w 873"/>
              <a:gd name="T45" fmla="*/ 515 h 714"/>
              <a:gd name="T46" fmla="*/ 134 w 873"/>
              <a:gd name="T47" fmla="*/ 515 h 714"/>
              <a:gd name="T48" fmla="*/ 122 w 873"/>
              <a:gd name="T49" fmla="*/ 506 h 714"/>
              <a:gd name="T50" fmla="*/ 120 w 873"/>
              <a:gd name="T51" fmla="*/ 491 h 714"/>
              <a:gd name="T52" fmla="*/ 129 w 873"/>
              <a:gd name="T53" fmla="*/ 479 h 714"/>
              <a:gd name="T54" fmla="*/ 40 w 873"/>
              <a:gd name="T55" fmla="*/ 397 h 714"/>
              <a:gd name="T56" fmla="*/ 675 w 873"/>
              <a:gd name="T57" fmla="*/ 397 h 714"/>
              <a:gd name="T58" fmla="*/ 40 w 873"/>
              <a:gd name="T59" fmla="*/ 277 h 714"/>
              <a:gd name="T60" fmla="*/ 40 w 873"/>
              <a:gd name="T61" fmla="*/ 198 h 714"/>
              <a:gd name="T62" fmla="*/ 691 w 873"/>
              <a:gd name="T63" fmla="*/ 161 h 714"/>
              <a:gd name="T64" fmla="*/ 714 w 873"/>
              <a:gd name="T65" fmla="*/ 198 h 714"/>
              <a:gd name="T66" fmla="*/ 703 w 873"/>
              <a:gd name="T67" fmla="*/ 703 h 714"/>
              <a:gd name="T68" fmla="*/ 40 w 873"/>
              <a:gd name="T69" fmla="*/ 714 h 714"/>
              <a:gd name="T70" fmla="*/ 4 w 873"/>
              <a:gd name="T71" fmla="*/ 689 h 714"/>
              <a:gd name="T72" fmla="*/ 4 w 873"/>
              <a:gd name="T73" fmla="*/ 182 h 714"/>
              <a:gd name="T74" fmla="*/ 40 w 873"/>
              <a:gd name="T75" fmla="*/ 159 h 714"/>
              <a:gd name="T76" fmla="*/ 850 w 873"/>
              <a:gd name="T77" fmla="*/ 2 h 714"/>
              <a:gd name="T78" fmla="*/ 873 w 873"/>
              <a:gd name="T79" fmla="*/ 39 h 714"/>
              <a:gd name="T80" fmla="*/ 861 w 873"/>
              <a:gd name="T81" fmla="*/ 544 h 714"/>
              <a:gd name="T82" fmla="*/ 775 w 873"/>
              <a:gd name="T83" fmla="*/ 555 h 714"/>
              <a:gd name="T84" fmla="*/ 760 w 873"/>
              <a:gd name="T85" fmla="*/ 550 h 714"/>
              <a:gd name="T86" fmla="*/ 755 w 873"/>
              <a:gd name="T87" fmla="*/ 536 h 714"/>
              <a:gd name="T88" fmla="*/ 760 w 873"/>
              <a:gd name="T89" fmla="*/ 521 h 714"/>
              <a:gd name="T90" fmla="*/ 775 w 873"/>
              <a:gd name="T91" fmla="*/ 516 h 714"/>
              <a:gd name="T92" fmla="*/ 199 w 873"/>
              <a:gd name="T93" fmla="*/ 39 h 714"/>
              <a:gd name="T94" fmla="*/ 196 w 873"/>
              <a:gd name="T95" fmla="*/ 109 h 714"/>
              <a:gd name="T96" fmla="*/ 184 w 873"/>
              <a:gd name="T97" fmla="*/ 118 h 714"/>
              <a:gd name="T98" fmla="*/ 170 w 873"/>
              <a:gd name="T99" fmla="*/ 115 h 714"/>
              <a:gd name="T100" fmla="*/ 160 w 873"/>
              <a:gd name="T101" fmla="*/ 104 h 714"/>
              <a:gd name="T102" fmla="*/ 162 w 873"/>
              <a:gd name="T103" fmla="*/ 23 h 714"/>
              <a:gd name="T104" fmla="*/ 199 w 873"/>
              <a:gd name="T105" fmla="*/ 0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73" h="714">
                <a:moveTo>
                  <a:pt x="139" y="555"/>
                </a:moveTo>
                <a:lnTo>
                  <a:pt x="298" y="555"/>
                </a:lnTo>
                <a:lnTo>
                  <a:pt x="304" y="557"/>
                </a:lnTo>
                <a:lnTo>
                  <a:pt x="309" y="558"/>
                </a:lnTo>
                <a:lnTo>
                  <a:pt x="313" y="561"/>
                </a:lnTo>
                <a:lnTo>
                  <a:pt x="315" y="565"/>
                </a:lnTo>
                <a:lnTo>
                  <a:pt x="317" y="570"/>
                </a:lnTo>
                <a:lnTo>
                  <a:pt x="318" y="575"/>
                </a:lnTo>
                <a:lnTo>
                  <a:pt x="317" y="580"/>
                </a:lnTo>
                <a:lnTo>
                  <a:pt x="315" y="586"/>
                </a:lnTo>
                <a:lnTo>
                  <a:pt x="313" y="590"/>
                </a:lnTo>
                <a:lnTo>
                  <a:pt x="309" y="592"/>
                </a:lnTo>
                <a:lnTo>
                  <a:pt x="304" y="595"/>
                </a:lnTo>
                <a:lnTo>
                  <a:pt x="298" y="595"/>
                </a:lnTo>
                <a:lnTo>
                  <a:pt x="139" y="595"/>
                </a:lnTo>
                <a:lnTo>
                  <a:pt x="134" y="595"/>
                </a:lnTo>
                <a:lnTo>
                  <a:pt x="129" y="592"/>
                </a:lnTo>
                <a:lnTo>
                  <a:pt x="125" y="590"/>
                </a:lnTo>
                <a:lnTo>
                  <a:pt x="122" y="586"/>
                </a:lnTo>
                <a:lnTo>
                  <a:pt x="120" y="580"/>
                </a:lnTo>
                <a:lnTo>
                  <a:pt x="120" y="575"/>
                </a:lnTo>
                <a:lnTo>
                  <a:pt x="120" y="570"/>
                </a:lnTo>
                <a:lnTo>
                  <a:pt x="122" y="565"/>
                </a:lnTo>
                <a:lnTo>
                  <a:pt x="125" y="561"/>
                </a:lnTo>
                <a:lnTo>
                  <a:pt x="129" y="558"/>
                </a:lnTo>
                <a:lnTo>
                  <a:pt x="134" y="557"/>
                </a:lnTo>
                <a:lnTo>
                  <a:pt x="139" y="555"/>
                </a:lnTo>
                <a:close/>
                <a:moveTo>
                  <a:pt x="497" y="477"/>
                </a:moveTo>
                <a:lnTo>
                  <a:pt x="575" y="477"/>
                </a:lnTo>
                <a:lnTo>
                  <a:pt x="582" y="477"/>
                </a:lnTo>
                <a:lnTo>
                  <a:pt x="586" y="479"/>
                </a:lnTo>
                <a:lnTo>
                  <a:pt x="590" y="482"/>
                </a:lnTo>
                <a:lnTo>
                  <a:pt x="594" y="486"/>
                </a:lnTo>
                <a:lnTo>
                  <a:pt x="595" y="491"/>
                </a:lnTo>
                <a:lnTo>
                  <a:pt x="596" y="496"/>
                </a:lnTo>
                <a:lnTo>
                  <a:pt x="596" y="575"/>
                </a:lnTo>
                <a:lnTo>
                  <a:pt x="595" y="580"/>
                </a:lnTo>
                <a:lnTo>
                  <a:pt x="594" y="586"/>
                </a:lnTo>
                <a:lnTo>
                  <a:pt x="590" y="590"/>
                </a:lnTo>
                <a:lnTo>
                  <a:pt x="586" y="592"/>
                </a:lnTo>
                <a:lnTo>
                  <a:pt x="582" y="595"/>
                </a:lnTo>
                <a:lnTo>
                  <a:pt x="575" y="595"/>
                </a:lnTo>
                <a:lnTo>
                  <a:pt x="497" y="595"/>
                </a:lnTo>
                <a:lnTo>
                  <a:pt x="491" y="595"/>
                </a:lnTo>
                <a:lnTo>
                  <a:pt x="486" y="592"/>
                </a:lnTo>
                <a:lnTo>
                  <a:pt x="482" y="590"/>
                </a:lnTo>
                <a:lnTo>
                  <a:pt x="479" y="586"/>
                </a:lnTo>
                <a:lnTo>
                  <a:pt x="477" y="580"/>
                </a:lnTo>
                <a:lnTo>
                  <a:pt x="477" y="575"/>
                </a:lnTo>
                <a:lnTo>
                  <a:pt x="477" y="496"/>
                </a:lnTo>
                <a:lnTo>
                  <a:pt x="477" y="491"/>
                </a:lnTo>
                <a:lnTo>
                  <a:pt x="479" y="486"/>
                </a:lnTo>
                <a:lnTo>
                  <a:pt x="482" y="482"/>
                </a:lnTo>
                <a:lnTo>
                  <a:pt x="486" y="479"/>
                </a:lnTo>
                <a:lnTo>
                  <a:pt x="491" y="477"/>
                </a:lnTo>
                <a:lnTo>
                  <a:pt x="497" y="477"/>
                </a:lnTo>
                <a:close/>
                <a:moveTo>
                  <a:pt x="139" y="477"/>
                </a:moveTo>
                <a:lnTo>
                  <a:pt x="377" y="477"/>
                </a:lnTo>
                <a:lnTo>
                  <a:pt x="382" y="477"/>
                </a:lnTo>
                <a:lnTo>
                  <a:pt x="388" y="479"/>
                </a:lnTo>
                <a:lnTo>
                  <a:pt x="392" y="482"/>
                </a:lnTo>
                <a:lnTo>
                  <a:pt x="394" y="486"/>
                </a:lnTo>
                <a:lnTo>
                  <a:pt x="397" y="491"/>
                </a:lnTo>
                <a:lnTo>
                  <a:pt x="397" y="496"/>
                </a:lnTo>
                <a:lnTo>
                  <a:pt x="397" y="502"/>
                </a:lnTo>
                <a:lnTo>
                  <a:pt x="394" y="506"/>
                </a:lnTo>
                <a:lnTo>
                  <a:pt x="392" y="509"/>
                </a:lnTo>
                <a:lnTo>
                  <a:pt x="388" y="513"/>
                </a:lnTo>
                <a:lnTo>
                  <a:pt x="382" y="515"/>
                </a:lnTo>
                <a:lnTo>
                  <a:pt x="377" y="516"/>
                </a:lnTo>
                <a:lnTo>
                  <a:pt x="139" y="516"/>
                </a:lnTo>
                <a:lnTo>
                  <a:pt x="134" y="515"/>
                </a:lnTo>
                <a:lnTo>
                  <a:pt x="129" y="513"/>
                </a:lnTo>
                <a:lnTo>
                  <a:pt x="125" y="509"/>
                </a:lnTo>
                <a:lnTo>
                  <a:pt x="122" y="506"/>
                </a:lnTo>
                <a:lnTo>
                  <a:pt x="120" y="502"/>
                </a:lnTo>
                <a:lnTo>
                  <a:pt x="120" y="496"/>
                </a:lnTo>
                <a:lnTo>
                  <a:pt x="120" y="491"/>
                </a:lnTo>
                <a:lnTo>
                  <a:pt x="122" y="486"/>
                </a:lnTo>
                <a:lnTo>
                  <a:pt x="125" y="482"/>
                </a:lnTo>
                <a:lnTo>
                  <a:pt x="129" y="479"/>
                </a:lnTo>
                <a:lnTo>
                  <a:pt x="134" y="477"/>
                </a:lnTo>
                <a:lnTo>
                  <a:pt x="139" y="477"/>
                </a:lnTo>
                <a:close/>
                <a:moveTo>
                  <a:pt x="40" y="397"/>
                </a:moveTo>
                <a:lnTo>
                  <a:pt x="40" y="675"/>
                </a:lnTo>
                <a:lnTo>
                  <a:pt x="675" y="675"/>
                </a:lnTo>
                <a:lnTo>
                  <a:pt x="675" y="397"/>
                </a:lnTo>
                <a:lnTo>
                  <a:pt x="40" y="397"/>
                </a:lnTo>
                <a:close/>
                <a:moveTo>
                  <a:pt x="40" y="198"/>
                </a:moveTo>
                <a:lnTo>
                  <a:pt x="40" y="277"/>
                </a:lnTo>
                <a:lnTo>
                  <a:pt x="675" y="277"/>
                </a:lnTo>
                <a:lnTo>
                  <a:pt x="675" y="198"/>
                </a:lnTo>
                <a:lnTo>
                  <a:pt x="40" y="198"/>
                </a:lnTo>
                <a:close/>
                <a:moveTo>
                  <a:pt x="40" y="159"/>
                </a:moveTo>
                <a:lnTo>
                  <a:pt x="675" y="159"/>
                </a:lnTo>
                <a:lnTo>
                  <a:pt x="691" y="161"/>
                </a:lnTo>
                <a:lnTo>
                  <a:pt x="703" y="171"/>
                </a:lnTo>
                <a:lnTo>
                  <a:pt x="712" y="182"/>
                </a:lnTo>
                <a:lnTo>
                  <a:pt x="714" y="198"/>
                </a:lnTo>
                <a:lnTo>
                  <a:pt x="714" y="675"/>
                </a:lnTo>
                <a:lnTo>
                  <a:pt x="712" y="689"/>
                </a:lnTo>
                <a:lnTo>
                  <a:pt x="703" y="703"/>
                </a:lnTo>
                <a:lnTo>
                  <a:pt x="691" y="711"/>
                </a:lnTo>
                <a:lnTo>
                  <a:pt x="675" y="714"/>
                </a:lnTo>
                <a:lnTo>
                  <a:pt x="40" y="714"/>
                </a:lnTo>
                <a:lnTo>
                  <a:pt x="25" y="711"/>
                </a:lnTo>
                <a:lnTo>
                  <a:pt x="12" y="703"/>
                </a:lnTo>
                <a:lnTo>
                  <a:pt x="4" y="689"/>
                </a:lnTo>
                <a:lnTo>
                  <a:pt x="0" y="675"/>
                </a:lnTo>
                <a:lnTo>
                  <a:pt x="0" y="198"/>
                </a:lnTo>
                <a:lnTo>
                  <a:pt x="4" y="182"/>
                </a:lnTo>
                <a:lnTo>
                  <a:pt x="12" y="171"/>
                </a:lnTo>
                <a:lnTo>
                  <a:pt x="25" y="161"/>
                </a:lnTo>
                <a:lnTo>
                  <a:pt x="40" y="159"/>
                </a:lnTo>
                <a:close/>
                <a:moveTo>
                  <a:pt x="199" y="0"/>
                </a:moveTo>
                <a:lnTo>
                  <a:pt x="834" y="0"/>
                </a:lnTo>
                <a:lnTo>
                  <a:pt x="850" y="2"/>
                </a:lnTo>
                <a:lnTo>
                  <a:pt x="861" y="12"/>
                </a:lnTo>
                <a:lnTo>
                  <a:pt x="871" y="23"/>
                </a:lnTo>
                <a:lnTo>
                  <a:pt x="873" y="39"/>
                </a:lnTo>
                <a:lnTo>
                  <a:pt x="873" y="516"/>
                </a:lnTo>
                <a:lnTo>
                  <a:pt x="871" y="531"/>
                </a:lnTo>
                <a:lnTo>
                  <a:pt x="861" y="544"/>
                </a:lnTo>
                <a:lnTo>
                  <a:pt x="850" y="553"/>
                </a:lnTo>
                <a:lnTo>
                  <a:pt x="834" y="555"/>
                </a:lnTo>
                <a:lnTo>
                  <a:pt x="775" y="555"/>
                </a:lnTo>
                <a:lnTo>
                  <a:pt x="770" y="554"/>
                </a:lnTo>
                <a:lnTo>
                  <a:pt x="764" y="553"/>
                </a:lnTo>
                <a:lnTo>
                  <a:pt x="760" y="550"/>
                </a:lnTo>
                <a:lnTo>
                  <a:pt x="758" y="545"/>
                </a:lnTo>
                <a:lnTo>
                  <a:pt x="755" y="541"/>
                </a:lnTo>
                <a:lnTo>
                  <a:pt x="755" y="536"/>
                </a:lnTo>
                <a:lnTo>
                  <a:pt x="755" y="531"/>
                </a:lnTo>
                <a:lnTo>
                  <a:pt x="758" y="525"/>
                </a:lnTo>
                <a:lnTo>
                  <a:pt x="760" y="521"/>
                </a:lnTo>
                <a:lnTo>
                  <a:pt x="764" y="519"/>
                </a:lnTo>
                <a:lnTo>
                  <a:pt x="770" y="516"/>
                </a:lnTo>
                <a:lnTo>
                  <a:pt x="775" y="516"/>
                </a:lnTo>
                <a:lnTo>
                  <a:pt x="834" y="516"/>
                </a:lnTo>
                <a:lnTo>
                  <a:pt x="834" y="39"/>
                </a:lnTo>
                <a:lnTo>
                  <a:pt x="199" y="39"/>
                </a:lnTo>
                <a:lnTo>
                  <a:pt x="199" y="98"/>
                </a:lnTo>
                <a:lnTo>
                  <a:pt x="199" y="104"/>
                </a:lnTo>
                <a:lnTo>
                  <a:pt x="196" y="109"/>
                </a:lnTo>
                <a:lnTo>
                  <a:pt x="193" y="113"/>
                </a:lnTo>
                <a:lnTo>
                  <a:pt x="189" y="115"/>
                </a:lnTo>
                <a:lnTo>
                  <a:pt x="184" y="118"/>
                </a:lnTo>
                <a:lnTo>
                  <a:pt x="179" y="118"/>
                </a:lnTo>
                <a:lnTo>
                  <a:pt x="174" y="118"/>
                </a:lnTo>
                <a:lnTo>
                  <a:pt x="170" y="115"/>
                </a:lnTo>
                <a:lnTo>
                  <a:pt x="166" y="113"/>
                </a:lnTo>
                <a:lnTo>
                  <a:pt x="162" y="109"/>
                </a:lnTo>
                <a:lnTo>
                  <a:pt x="160" y="104"/>
                </a:lnTo>
                <a:lnTo>
                  <a:pt x="159" y="98"/>
                </a:lnTo>
                <a:lnTo>
                  <a:pt x="159" y="39"/>
                </a:lnTo>
                <a:lnTo>
                  <a:pt x="162" y="23"/>
                </a:lnTo>
                <a:lnTo>
                  <a:pt x="171" y="12"/>
                </a:lnTo>
                <a:lnTo>
                  <a:pt x="184" y="2"/>
                </a:lnTo>
                <a:lnTo>
                  <a:pt x="19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05" name="Freeform 20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05778" y="1516192"/>
            <a:ext cx="446525" cy="446525"/>
          </a:xfrm>
          <a:custGeom>
            <a:avLst/>
            <a:gdLst>
              <a:gd name="T0" fmla="*/ 473 w 873"/>
              <a:gd name="T1" fmla="*/ 557 h 873"/>
              <a:gd name="T2" fmla="*/ 498 w 873"/>
              <a:gd name="T3" fmla="*/ 509 h 873"/>
              <a:gd name="T4" fmla="*/ 486 w 873"/>
              <a:gd name="T5" fmla="*/ 479 h 873"/>
              <a:gd name="T6" fmla="*/ 460 w 873"/>
              <a:gd name="T7" fmla="*/ 463 h 873"/>
              <a:gd name="T8" fmla="*/ 422 w 873"/>
              <a:gd name="T9" fmla="*/ 308 h 873"/>
              <a:gd name="T10" fmla="*/ 382 w 873"/>
              <a:gd name="T11" fmla="*/ 327 h 873"/>
              <a:gd name="T12" fmla="*/ 379 w 873"/>
              <a:gd name="T13" fmla="*/ 365 h 873"/>
              <a:gd name="T14" fmla="*/ 400 w 873"/>
              <a:gd name="T15" fmla="*/ 388 h 873"/>
              <a:gd name="T16" fmla="*/ 418 w 873"/>
              <a:gd name="T17" fmla="*/ 396 h 873"/>
              <a:gd name="T18" fmla="*/ 448 w 873"/>
              <a:gd name="T19" fmla="*/ 237 h 873"/>
              <a:gd name="T20" fmla="*/ 498 w 873"/>
              <a:gd name="T21" fmla="*/ 279 h 873"/>
              <a:gd name="T22" fmla="*/ 539 w 873"/>
              <a:gd name="T23" fmla="*/ 335 h 873"/>
              <a:gd name="T24" fmla="*/ 478 w 873"/>
              <a:gd name="T25" fmla="*/ 320 h 873"/>
              <a:gd name="T26" fmla="*/ 448 w 873"/>
              <a:gd name="T27" fmla="*/ 403 h 873"/>
              <a:gd name="T28" fmla="*/ 516 w 873"/>
              <a:gd name="T29" fmla="*/ 434 h 873"/>
              <a:gd name="T30" fmla="*/ 548 w 873"/>
              <a:gd name="T31" fmla="*/ 503 h 873"/>
              <a:gd name="T32" fmla="*/ 518 w 873"/>
              <a:gd name="T33" fmla="*/ 578 h 873"/>
              <a:gd name="T34" fmla="*/ 448 w 873"/>
              <a:gd name="T35" fmla="*/ 604 h 873"/>
              <a:gd name="T36" fmla="*/ 407 w 873"/>
              <a:gd name="T37" fmla="*/ 603 h 873"/>
              <a:gd name="T38" fmla="*/ 348 w 873"/>
              <a:gd name="T39" fmla="*/ 576 h 873"/>
              <a:gd name="T40" fmla="*/ 319 w 873"/>
              <a:gd name="T41" fmla="*/ 499 h 873"/>
              <a:gd name="T42" fmla="*/ 382 w 873"/>
              <a:gd name="T43" fmla="*/ 546 h 873"/>
              <a:gd name="T44" fmla="*/ 422 w 873"/>
              <a:gd name="T45" fmla="*/ 454 h 873"/>
              <a:gd name="T46" fmla="*/ 359 w 873"/>
              <a:gd name="T47" fmla="*/ 425 h 873"/>
              <a:gd name="T48" fmla="*/ 326 w 873"/>
              <a:gd name="T49" fmla="*/ 356 h 873"/>
              <a:gd name="T50" fmla="*/ 356 w 873"/>
              <a:gd name="T51" fmla="*/ 290 h 873"/>
              <a:gd name="T52" fmla="*/ 422 w 873"/>
              <a:gd name="T53" fmla="*/ 268 h 873"/>
              <a:gd name="T54" fmla="*/ 331 w 873"/>
              <a:gd name="T55" fmla="*/ 53 h 873"/>
              <a:gd name="T56" fmla="*/ 155 w 873"/>
              <a:gd name="T57" fmla="*/ 156 h 873"/>
              <a:gd name="T58" fmla="*/ 54 w 873"/>
              <a:gd name="T59" fmla="*/ 331 h 873"/>
              <a:gd name="T60" fmla="*/ 54 w 873"/>
              <a:gd name="T61" fmla="*/ 542 h 873"/>
              <a:gd name="T62" fmla="*/ 155 w 873"/>
              <a:gd name="T63" fmla="*/ 718 h 873"/>
              <a:gd name="T64" fmla="*/ 331 w 873"/>
              <a:gd name="T65" fmla="*/ 819 h 873"/>
              <a:gd name="T66" fmla="*/ 543 w 873"/>
              <a:gd name="T67" fmla="*/ 819 h 873"/>
              <a:gd name="T68" fmla="*/ 717 w 873"/>
              <a:gd name="T69" fmla="*/ 718 h 873"/>
              <a:gd name="T70" fmla="*/ 820 w 873"/>
              <a:gd name="T71" fmla="*/ 542 h 873"/>
              <a:gd name="T72" fmla="*/ 820 w 873"/>
              <a:gd name="T73" fmla="*/ 331 h 873"/>
              <a:gd name="T74" fmla="*/ 717 w 873"/>
              <a:gd name="T75" fmla="*/ 156 h 873"/>
              <a:gd name="T76" fmla="*/ 543 w 873"/>
              <a:gd name="T77" fmla="*/ 53 h 873"/>
              <a:gd name="T78" fmla="*/ 495 w 873"/>
              <a:gd name="T79" fmla="*/ 4 h 873"/>
              <a:gd name="T80" fmla="*/ 703 w 873"/>
              <a:gd name="T81" fmla="*/ 92 h 873"/>
              <a:gd name="T82" fmla="*/ 839 w 873"/>
              <a:gd name="T83" fmla="*/ 266 h 873"/>
              <a:gd name="T84" fmla="*/ 869 w 873"/>
              <a:gd name="T85" fmla="*/ 496 h 873"/>
              <a:gd name="T86" fmla="*/ 782 w 873"/>
              <a:gd name="T87" fmla="*/ 704 h 873"/>
              <a:gd name="T88" fmla="*/ 607 w 873"/>
              <a:gd name="T89" fmla="*/ 839 h 873"/>
              <a:gd name="T90" fmla="*/ 377 w 873"/>
              <a:gd name="T91" fmla="*/ 869 h 873"/>
              <a:gd name="T92" fmla="*/ 170 w 873"/>
              <a:gd name="T93" fmla="*/ 783 h 873"/>
              <a:gd name="T94" fmla="*/ 35 w 873"/>
              <a:gd name="T95" fmla="*/ 607 h 873"/>
              <a:gd name="T96" fmla="*/ 4 w 873"/>
              <a:gd name="T97" fmla="*/ 378 h 873"/>
              <a:gd name="T98" fmla="*/ 91 w 873"/>
              <a:gd name="T99" fmla="*/ 170 h 873"/>
              <a:gd name="T100" fmla="*/ 267 w 873"/>
              <a:gd name="T101" fmla="*/ 34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73" h="873">
                <a:moveTo>
                  <a:pt x="448" y="458"/>
                </a:moveTo>
                <a:lnTo>
                  <a:pt x="448" y="563"/>
                </a:lnTo>
                <a:lnTo>
                  <a:pt x="463" y="561"/>
                </a:lnTo>
                <a:lnTo>
                  <a:pt x="473" y="557"/>
                </a:lnTo>
                <a:lnTo>
                  <a:pt x="484" y="549"/>
                </a:lnTo>
                <a:lnTo>
                  <a:pt x="491" y="540"/>
                </a:lnTo>
                <a:lnTo>
                  <a:pt x="497" y="526"/>
                </a:lnTo>
                <a:lnTo>
                  <a:pt x="498" y="509"/>
                </a:lnTo>
                <a:lnTo>
                  <a:pt x="497" y="499"/>
                </a:lnTo>
                <a:lnTo>
                  <a:pt x="494" y="488"/>
                </a:lnTo>
                <a:lnTo>
                  <a:pt x="490" y="483"/>
                </a:lnTo>
                <a:lnTo>
                  <a:pt x="486" y="479"/>
                </a:lnTo>
                <a:lnTo>
                  <a:pt x="481" y="474"/>
                </a:lnTo>
                <a:lnTo>
                  <a:pt x="473" y="469"/>
                </a:lnTo>
                <a:lnTo>
                  <a:pt x="464" y="465"/>
                </a:lnTo>
                <a:lnTo>
                  <a:pt x="460" y="463"/>
                </a:lnTo>
                <a:lnTo>
                  <a:pt x="456" y="462"/>
                </a:lnTo>
                <a:lnTo>
                  <a:pt x="452" y="459"/>
                </a:lnTo>
                <a:lnTo>
                  <a:pt x="448" y="458"/>
                </a:lnTo>
                <a:close/>
                <a:moveTo>
                  <a:pt x="422" y="308"/>
                </a:moveTo>
                <a:lnTo>
                  <a:pt x="409" y="310"/>
                </a:lnTo>
                <a:lnTo>
                  <a:pt x="398" y="312"/>
                </a:lnTo>
                <a:lnTo>
                  <a:pt x="389" y="318"/>
                </a:lnTo>
                <a:lnTo>
                  <a:pt x="382" y="327"/>
                </a:lnTo>
                <a:lnTo>
                  <a:pt x="377" y="337"/>
                </a:lnTo>
                <a:lnTo>
                  <a:pt x="376" y="352"/>
                </a:lnTo>
                <a:lnTo>
                  <a:pt x="377" y="358"/>
                </a:lnTo>
                <a:lnTo>
                  <a:pt x="379" y="365"/>
                </a:lnTo>
                <a:lnTo>
                  <a:pt x="381" y="370"/>
                </a:lnTo>
                <a:lnTo>
                  <a:pt x="385" y="378"/>
                </a:lnTo>
                <a:lnTo>
                  <a:pt x="392" y="383"/>
                </a:lnTo>
                <a:lnTo>
                  <a:pt x="400" y="388"/>
                </a:lnTo>
                <a:lnTo>
                  <a:pt x="407" y="392"/>
                </a:lnTo>
                <a:lnTo>
                  <a:pt x="411" y="394"/>
                </a:lnTo>
                <a:lnTo>
                  <a:pt x="415" y="395"/>
                </a:lnTo>
                <a:lnTo>
                  <a:pt x="418" y="396"/>
                </a:lnTo>
                <a:lnTo>
                  <a:pt x="422" y="398"/>
                </a:lnTo>
                <a:lnTo>
                  <a:pt x="422" y="308"/>
                </a:lnTo>
                <a:close/>
                <a:moveTo>
                  <a:pt x="422" y="237"/>
                </a:moveTo>
                <a:lnTo>
                  <a:pt x="448" y="237"/>
                </a:lnTo>
                <a:lnTo>
                  <a:pt x="448" y="268"/>
                </a:lnTo>
                <a:lnTo>
                  <a:pt x="465" y="269"/>
                </a:lnTo>
                <a:lnTo>
                  <a:pt x="481" y="273"/>
                </a:lnTo>
                <a:lnTo>
                  <a:pt x="498" y="279"/>
                </a:lnTo>
                <a:lnTo>
                  <a:pt x="512" y="289"/>
                </a:lnTo>
                <a:lnTo>
                  <a:pt x="523" y="302"/>
                </a:lnTo>
                <a:lnTo>
                  <a:pt x="532" y="316"/>
                </a:lnTo>
                <a:lnTo>
                  <a:pt x="539" y="335"/>
                </a:lnTo>
                <a:lnTo>
                  <a:pt x="540" y="356"/>
                </a:lnTo>
                <a:lnTo>
                  <a:pt x="490" y="356"/>
                </a:lnTo>
                <a:lnTo>
                  <a:pt x="487" y="335"/>
                </a:lnTo>
                <a:lnTo>
                  <a:pt x="478" y="320"/>
                </a:lnTo>
                <a:lnTo>
                  <a:pt x="472" y="314"/>
                </a:lnTo>
                <a:lnTo>
                  <a:pt x="461" y="310"/>
                </a:lnTo>
                <a:lnTo>
                  <a:pt x="448" y="308"/>
                </a:lnTo>
                <a:lnTo>
                  <a:pt x="448" y="403"/>
                </a:lnTo>
                <a:lnTo>
                  <a:pt x="465" y="408"/>
                </a:lnTo>
                <a:lnTo>
                  <a:pt x="482" y="416"/>
                </a:lnTo>
                <a:lnTo>
                  <a:pt x="501" y="424"/>
                </a:lnTo>
                <a:lnTo>
                  <a:pt x="516" y="434"/>
                </a:lnTo>
                <a:lnTo>
                  <a:pt x="530" y="446"/>
                </a:lnTo>
                <a:lnTo>
                  <a:pt x="539" y="462"/>
                </a:lnTo>
                <a:lnTo>
                  <a:pt x="545" y="480"/>
                </a:lnTo>
                <a:lnTo>
                  <a:pt x="548" y="503"/>
                </a:lnTo>
                <a:lnTo>
                  <a:pt x="545" y="526"/>
                </a:lnTo>
                <a:lnTo>
                  <a:pt x="540" y="546"/>
                </a:lnTo>
                <a:lnTo>
                  <a:pt x="531" y="563"/>
                </a:lnTo>
                <a:lnTo>
                  <a:pt x="518" y="578"/>
                </a:lnTo>
                <a:lnTo>
                  <a:pt x="502" y="588"/>
                </a:lnTo>
                <a:lnTo>
                  <a:pt x="485" y="596"/>
                </a:lnTo>
                <a:lnTo>
                  <a:pt x="468" y="601"/>
                </a:lnTo>
                <a:lnTo>
                  <a:pt x="448" y="604"/>
                </a:lnTo>
                <a:lnTo>
                  <a:pt x="448" y="634"/>
                </a:lnTo>
                <a:lnTo>
                  <a:pt x="422" y="634"/>
                </a:lnTo>
                <a:lnTo>
                  <a:pt x="422" y="604"/>
                </a:lnTo>
                <a:lnTo>
                  <a:pt x="407" y="603"/>
                </a:lnTo>
                <a:lnTo>
                  <a:pt x="396" y="600"/>
                </a:lnTo>
                <a:lnTo>
                  <a:pt x="382" y="596"/>
                </a:lnTo>
                <a:lnTo>
                  <a:pt x="364" y="588"/>
                </a:lnTo>
                <a:lnTo>
                  <a:pt x="348" y="576"/>
                </a:lnTo>
                <a:lnTo>
                  <a:pt x="337" y="561"/>
                </a:lnTo>
                <a:lnTo>
                  <a:pt x="327" y="544"/>
                </a:lnTo>
                <a:lnTo>
                  <a:pt x="322" y="522"/>
                </a:lnTo>
                <a:lnTo>
                  <a:pt x="319" y="499"/>
                </a:lnTo>
                <a:lnTo>
                  <a:pt x="369" y="499"/>
                </a:lnTo>
                <a:lnTo>
                  <a:pt x="371" y="517"/>
                </a:lnTo>
                <a:lnTo>
                  <a:pt x="375" y="533"/>
                </a:lnTo>
                <a:lnTo>
                  <a:pt x="382" y="546"/>
                </a:lnTo>
                <a:lnTo>
                  <a:pt x="392" y="555"/>
                </a:lnTo>
                <a:lnTo>
                  <a:pt x="405" y="561"/>
                </a:lnTo>
                <a:lnTo>
                  <a:pt x="422" y="563"/>
                </a:lnTo>
                <a:lnTo>
                  <a:pt x="422" y="454"/>
                </a:lnTo>
                <a:lnTo>
                  <a:pt x="406" y="449"/>
                </a:lnTo>
                <a:lnTo>
                  <a:pt x="390" y="442"/>
                </a:lnTo>
                <a:lnTo>
                  <a:pt x="373" y="434"/>
                </a:lnTo>
                <a:lnTo>
                  <a:pt x="359" y="425"/>
                </a:lnTo>
                <a:lnTo>
                  <a:pt x="346" y="412"/>
                </a:lnTo>
                <a:lnTo>
                  <a:pt x="335" y="396"/>
                </a:lnTo>
                <a:lnTo>
                  <a:pt x="329" y="378"/>
                </a:lnTo>
                <a:lnTo>
                  <a:pt x="326" y="356"/>
                </a:lnTo>
                <a:lnTo>
                  <a:pt x="329" y="336"/>
                </a:lnTo>
                <a:lnTo>
                  <a:pt x="335" y="318"/>
                </a:lnTo>
                <a:lnTo>
                  <a:pt x="344" y="303"/>
                </a:lnTo>
                <a:lnTo>
                  <a:pt x="356" y="290"/>
                </a:lnTo>
                <a:lnTo>
                  <a:pt x="371" y="281"/>
                </a:lnTo>
                <a:lnTo>
                  <a:pt x="388" y="273"/>
                </a:lnTo>
                <a:lnTo>
                  <a:pt x="405" y="269"/>
                </a:lnTo>
                <a:lnTo>
                  <a:pt x="422" y="268"/>
                </a:lnTo>
                <a:lnTo>
                  <a:pt x="422" y="237"/>
                </a:lnTo>
                <a:close/>
                <a:moveTo>
                  <a:pt x="436" y="40"/>
                </a:moveTo>
                <a:lnTo>
                  <a:pt x="382" y="43"/>
                </a:lnTo>
                <a:lnTo>
                  <a:pt x="331" y="53"/>
                </a:lnTo>
                <a:lnTo>
                  <a:pt x="283" y="71"/>
                </a:lnTo>
                <a:lnTo>
                  <a:pt x="237" y="94"/>
                </a:lnTo>
                <a:lnTo>
                  <a:pt x="195" y="123"/>
                </a:lnTo>
                <a:lnTo>
                  <a:pt x="155" y="156"/>
                </a:lnTo>
                <a:lnTo>
                  <a:pt x="123" y="194"/>
                </a:lnTo>
                <a:lnTo>
                  <a:pt x="94" y="236"/>
                </a:lnTo>
                <a:lnTo>
                  <a:pt x="71" y="282"/>
                </a:lnTo>
                <a:lnTo>
                  <a:pt x="54" y="331"/>
                </a:lnTo>
                <a:lnTo>
                  <a:pt x="44" y="383"/>
                </a:lnTo>
                <a:lnTo>
                  <a:pt x="40" y="437"/>
                </a:lnTo>
                <a:lnTo>
                  <a:pt x="44" y="491"/>
                </a:lnTo>
                <a:lnTo>
                  <a:pt x="54" y="542"/>
                </a:lnTo>
                <a:lnTo>
                  <a:pt x="71" y="591"/>
                </a:lnTo>
                <a:lnTo>
                  <a:pt x="94" y="637"/>
                </a:lnTo>
                <a:lnTo>
                  <a:pt x="123" y="680"/>
                </a:lnTo>
                <a:lnTo>
                  <a:pt x="155" y="718"/>
                </a:lnTo>
                <a:lnTo>
                  <a:pt x="195" y="751"/>
                </a:lnTo>
                <a:lnTo>
                  <a:pt x="237" y="780"/>
                </a:lnTo>
                <a:lnTo>
                  <a:pt x="283" y="802"/>
                </a:lnTo>
                <a:lnTo>
                  <a:pt x="331" y="819"/>
                </a:lnTo>
                <a:lnTo>
                  <a:pt x="382" y="830"/>
                </a:lnTo>
                <a:lnTo>
                  <a:pt x="436" y="834"/>
                </a:lnTo>
                <a:lnTo>
                  <a:pt x="490" y="830"/>
                </a:lnTo>
                <a:lnTo>
                  <a:pt x="543" y="819"/>
                </a:lnTo>
                <a:lnTo>
                  <a:pt x="591" y="802"/>
                </a:lnTo>
                <a:lnTo>
                  <a:pt x="637" y="780"/>
                </a:lnTo>
                <a:lnTo>
                  <a:pt x="679" y="751"/>
                </a:lnTo>
                <a:lnTo>
                  <a:pt x="717" y="718"/>
                </a:lnTo>
                <a:lnTo>
                  <a:pt x="751" y="680"/>
                </a:lnTo>
                <a:lnTo>
                  <a:pt x="779" y="637"/>
                </a:lnTo>
                <a:lnTo>
                  <a:pt x="803" y="591"/>
                </a:lnTo>
                <a:lnTo>
                  <a:pt x="820" y="542"/>
                </a:lnTo>
                <a:lnTo>
                  <a:pt x="830" y="491"/>
                </a:lnTo>
                <a:lnTo>
                  <a:pt x="834" y="437"/>
                </a:lnTo>
                <a:lnTo>
                  <a:pt x="830" y="383"/>
                </a:lnTo>
                <a:lnTo>
                  <a:pt x="820" y="331"/>
                </a:lnTo>
                <a:lnTo>
                  <a:pt x="803" y="282"/>
                </a:lnTo>
                <a:lnTo>
                  <a:pt x="779" y="236"/>
                </a:lnTo>
                <a:lnTo>
                  <a:pt x="751" y="194"/>
                </a:lnTo>
                <a:lnTo>
                  <a:pt x="717" y="156"/>
                </a:lnTo>
                <a:lnTo>
                  <a:pt x="679" y="123"/>
                </a:lnTo>
                <a:lnTo>
                  <a:pt x="637" y="94"/>
                </a:lnTo>
                <a:lnTo>
                  <a:pt x="591" y="71"/>
                </a:lnTo>
                <a:lnTo>
                  <a:pt x="543" y="53"/>
                </a:lnTo>
                <a:lnTo>
                  <a:pt x="490" y="43"/>
                </a:lnTo>
                <a:lnTo>
                  <a:pt x="436" y="40"/>
                </a:lnTo>
                <a:close/>
                <a:moveTo>
                  <a:pt x="436" y="0"/>
                </a:moveTo>
                <a:lnTo>
                  <a:pt x="495" y="4"/>
                </a:lnTo>
                <a:lnTo>
                  <a:pt x="553" y="15"/>
                </a:lnTo>
                <a:lnTo>
                  <a:pt x="607" y="34"/>
                </a:lnTo>
                <a:lnTo>
                  <a:pt x="657" y="60"/>
                </a:lnTo>
                <a:lnTo>
                  <a:pt x="703" y="92"/>
                </a:lnTo>
                <a:lnTo>
                  <a:pt x="745" y="128"/>
                </a:lnTo>
                <a:lnTo>
                  <a:pt x="782" y="170"/>
                </a:lnTo>
                <a:lnTo>
                  <a:pt x="813" y="216"/>
                </a:lnTo>
                <a:lnTo>
                  <a:pt x="839" y="266"/>
                </a:lnTo>
                <a:lnTo>
                  <a:pt x="858" y="320"/>
                </a:lnTo>
                <a:lnTo>
                  <a:pt x="869" y="378"/>
                </a:lnTo>
                <a:lnTo>
                  <a:pt x="873" y="437"/>
                </a:lnTo>
                <a:lnTo>
                  <a:pt x="869" y="496"/>
                </a:lnTo>
                <a:lnTo>
                  <a:pt x="858" y="553"/>
                </a:lnTo>
                <a:lnTo>
                  <a:pt x="839" y="607"/>
                </a:lnTo>
                <a:lnTo>
                  <a:pt x="813" y="658"/>
                </a:lnTo>
                <a:lnTo>
                  <a:pt x="782" y="704"/>
                </a:lnTo>
                <a:lnTo>
                  <a:pt x="745" y="746"/>
                </a:lnTo>
                <a:lnTo>
                  <a:pt x="703" y="783"/>
                </a:lnTo>
                <a:lnTo>
                  <a:pt x="657" y="814"/>
                </a:lnTo>
                <a:lnTo>
                  <a:pt x="607" y="839"/>
                </a:lnTo>
                <a:lnTo>
                  <a:pt x="553" y="858"/>
                </a:lnTo>
                <a:lnTo>
                  <a:pt x="495" y="869"/>
                </a:lnTo>
                <a:lnTo>
                  <a:pt x="436" y="873"/>
                </a:lnTo>
                <a:lnTo>
                  <a:pt x="377" y="869"/>
                </a:lnTo>
                <a:lnTo>
                  <a:pt x="321" y="858"/>
                </a:lnTo>
                <a:lnTo>
                  <a:pt x="267" y="839"/>
                </a:lnTo>
                <a:lnTo>
                  <a:pt x="216" y="814"/>
                </a:lnTo>
                <a:lnTo>
                  <a:pt x="170" y="783"/>
                </a:lnTo>
                <a:lnTo>
                  <a:pt x="128" y="746"/>
                </a:lnTo>
                <a:lnTo>
                  <a:pt x="91" y="704"/>
                </a:lnTo>
                <a:lnTo>
                  <a:pt x="60" y="658"/>
                </a:lnTo>
                <a:lnTo>
                  <a:pt x="35" y="607"/>
                </a:lnTo>
                <a:lnTo>
                  <a:pt x="16" y="553"/>
                </a:lnTo>
                <a:lnTo>
                  <a:pt x="4" y="496"/>
                </a:lnTo>
                <a:lnTo>
                  <a:pt x="0" y="437"/>
                </a:lnTo>
                <a:lnTo>
                  <a:pt x="4" y="378"/>
                </a:lnTo>
                <a:lnTo>
                  <a:pt x="16" y="320"/>
                </a:lnTo>
                <a:lnTo>
                  <a:pt x="35" y="266"/>
                </a:lnTo>
                <a:lnTo>
                  <a:pt x="60" y="216"/>
                </a:lnTo>
                <a:lnTo>
                  <a:pt x="91" y="170"/>
                </a:lnTo>
                <a:lnTo>
                  <a:pt x="128" y="128"/>
                </a:lnTo>
                <a:lnTo>
                  <a:pt x="170" y="92"/>
                </a:lnTo>
                <a:lnTo>
                  <a:pt x="216" y="60"/>
                </a:lnTo>
                <a:lnTo>
                  <a:pt x="267" y="34"/>
                </a:lnTo>
                <a:lnTo>
                  <a:pt x="321" y="15"/>
                </a:lnTo>
                <a:lnTo>
                  <a:pt x="377" y="4"/>
                </a:lnTo>
                <a:lnTo>
                  <a:pt x="43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06" name="Freeform 20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451339" y="1515935"/>
            <a:ext cx="446525" cy="447036"/>
          </a:xfrm>
          <a:custGeom>
            <a:avLst/>
            <a:gdLst>
              <a:gd name="T0" fmla="*/ 385 w 873"/>
              <a:gd name="T1" fmla="*/ 600 h 874"/>
              <a:gd name="T2" fmla="*/ 402 w 873"/>
              <a:gd name="T3" fmla="*/ 562 h 874"/>
              <a:gd name="T4" fmla="*/ 390 w 873"/>
              <a:gd name="T5" fmla="*/ 544 h 874"/>
              <a:gd name="T6" fmla="*/ 372 w 873"/>
              <a:gd name="T7" fmla="*/ 533 h 874"/>
              <a:gd name="T8" fmla="*/ 332 w 873"/>
              <a:gd name="T9" fmla="*/ 429 h 874"/>
              <a:gd name="T10" fmla="*/ 318 w 873"/>
              <a:gd name="T11" fmla="*/ 462 h 874"/>
              <a:gd name="T12" fmla="*/ 328 w 873"/>
              <a:gd name="T13" fmla="*/ 479 h 874"/>
              <a:gd name="T14" fmla="*/ 345 w 873"/>
              <a:gd name="T15" fmla="*/ 489 h 874"/>
              <a:gd name="T16" fmla="*/ 368 w 873"/>
              <a:gd name="T17" fmla="*/ 378 h 874"/>
              <a:gd name="T18" fmla="*/ 402 w 873"/>
              <a:gd name="T19" fmla="*/ 407 h 874"/>
              <a:gd name="T20" fmla="*/ 425 w 873"/>
              <a:gd name="T21" fmla="*/ 432 h 874"/>
              <a:gd name="T22" fmla="*/ 394 w 873"/>
              <a:gd name="T23" fmla="*/ 445 h 874"/>
              <a:gd name="T24" fmla="*/ 368 w 873"/>
              <a:gd name="T25" fmla="*/ 427 h 874"/>
              <a:gd name="T26" fmla="*/ 403 w 873"/>
              <a:gd name="T27" fmla="*/ 508 h 874"/>
              <a:gd name="T28" fmla="*/ 431 w 873"/>
              <a:gd name="T29" fmla="*/ 535 h 874"/>
              <a:gd name="T30" fmla="*/ 431 w 873"/>
              <a:gd name="T31" fmla="*/ 594 h 874"/>
              <a:gd name="T32" fmla="*/ 393 w 873"/>
              <a:gd name="T33" fmla="*/ 629 h 874"/>
              <a:gd name="T34" fmla="*/ 349 w 873"/>
              <a:gd name="T35" fmla="*/ 655 h 874"/>
              <a:gd name="T36" fmla="*/ 308 w 873"/>
              <a:gd name="T37" fmla="*/ 623 h 874"/>
              <a:gd name="T38" fmla="*/ 278 w 873"/>
              <a:gd name="T39" fmla="*/ 577 h 874"/>
              <a:gd name="T40" fmla="*/ 322 w 873"/>
              <a:gd name="T41" fmla="*/ 592 h 874"/>
              <a:gd name="T42" fmla="*/ 349 w 873"/>
              <a:gd name="T43" fmla="*/ 529 h 874"/>
              <a:gd name="T44" fmla="*/ 305 w 873"/>
              <a:gd name="T45" fmla="*/ 508 h 874"/>
              <a:gd name="T46" fmla="*/ 284 w 873"/>
              <a:gd name="T47" fmla="*/ 475 h 874"/>
              <a:gd name="T48" fmla="*/ 293 w 873"/>
              <a:gd name="T49" fmla="*/ 427 h 874"/>
              <a:gd name="T50" fmla="*/ 326 w 873"/>
              <a:gd name="T51" fmla="*/ 402 h 874"/>
              <a:gd name="T52" fmla="*/ 357 w 873"/>
              <a:gd name="T53" fmla="*/ 200 h 874"/>
              <a:gd name="T54" fmla="*/ 184 w 873"/>
              <a:gd name="T55" fmla="*/ 251 h 874"/>
              <a:gd name="T56" fmla="*/ 70 w 873"/>
              <a:gd name="T57" fmla="*/ 382 h 874"/>
              <a:gd name="T58" fmla="*/ 43 w 873"/>
              <a:gd name="T59" fmla="*/ 563 h 874"/>
              <a:gd name="T60" fmla="*/ 118 w 873"/>
              <a:gd name="T61" fmla="*/ 725 h 874"/>
              <a:gd name="T62" fmla="*/ 265 w 873"/>
              <a:gd name="T63" fmla="*/ 821 h 874"/>
              <a:gd name="T64" fmla="*/ 449 w 873"/>
              <a:gd name="T65" fmla="*/ 821 h 874"/>
              <a:gd name="T66" fmla="*/ 596 w 873"/>
              <a:gd name="T67" fmla="*/ 725 h 874"/>
              <a:gd name="T68" fmla="*/ 671 w 873"/>
              <a:gd name="T69" fmla="*/ 563 h 874"/>
              <a:gd name="T70" fmla="*/ 645 w 873"/>
              <a:gd name="T71" fmla="*/ 382 h 874"/>
              <a:gd name="T72" fmla="*/ 530 w 873"/>
              <a:gd name="T73" fmla="*/ 251 h 874"/>
              <a:gd name="T74" fmla="*/ 357 w 873"/>
              <a:gd name="T75" fmla="*/ 200 h 874"/>
              <a:gd name="T76" fmla="*/ 508 w 873"/>
              <a:gd name="T77" fmla="*/ 192 h 874"/>
              <a:gd name="T78" fmla="*/ 656 w 873"/>
              <a:gd name="T79" fmla="*/ 322 h 874"/>
              <a:gd name="T80" fmla="*/ 714 w 873"/>
              <a:gd name="T81" fmla="*/ 516 h 874"/>
              <a:gd name="T82" fmla="*/ 656 w 873"/>
              <a:gd name="T83" fmla="*/ 711 h 874"/>
              <a:gd name="T84" fmla="*/ 508 w 873"/>
              <a:gd name="T85" fmla="*/ 841 h 874"/>
              <a:gd name="T86" fmla="*/ 305 w 873"/>
              <a:gd name="T87" fmla="*/ 870 h 874"/>
              <a:gd name="T88" fmla="*/ 123 w 873"/>
              <a:gd name="T89" fmla="*/ 787 h 874"/>
              <a:gd name="T90" fmla="*/ 16 w 873"/>
              <a:gd name="T91" fmla="*/ 620 h 874"/>
              <a:gd name="T92" fmla="*/ 16 w 873"/>
              <a:gd name="T93" fmla="*/ 414 h 874"/>
              <a:gd name="T94" fmla="*/ 123 w 873"/>
              <a:gd name="T95" fmla="*/ 247 h 874"/>
              <a:gd name="T96" fmla="*/ 305 w 873"/>
              <a:gd name="T97" fmla="*/ 163 h 874"/>
              <a:gd name="T98" fmla="*/ 620 w 873"/>
              <a:gd name="T99" fmla="*/ 16 h 874"/>
              <a:gd name="T100" fmla="*/ 785 w 873"/>
              <a:gd name="T101" fmla="*/ 123 h 874"/>
              <a:gd name="T102" fmla="*/ 869 w 873"/>
              <a:gd name="T103" fmla="*/ 305 h 874"/>
              <a:gd name="T104" fmla="*/ 845 w 873"/>
              <a:gd name="T105" fmla="*/ 496 h 874"/>
              <a:gd name="T106" fmla="*/ 734 w 873"/>
              <a:gd name="T107" fmla="*/ 640 h 874"/>
              <a:gd name="T108" fmla="*/ 801 w 873"/>
              <a:gd name="T109" fmla="*/ 495 h 874"/>
              <a:gd name="T110" fmla="*/ 830 w 873"/>
              <a:gd name="T111" fmla="*/ 311 h 874"/>
              <a:gd name="T112" fmla="*/ 755 w 873"/>
              <a:gd name="T113" fmla="*/ 150 h 874"/>
              <a:gd name="T114" fmla="*/ 608 w 873"/>
              <a:gd name="T115" fmla="*/ 54 h 874"/>
              <a:gd name="T116" fmla="*/ 421 w 873"/>
              <a:gd name="T117" fmla="*/ 55 h 874"/>
              <a:gd name="T118" fmla="*/ 268 w 873"/>
              <a:gd name="T119" fmla="*/ 130 h 874"/>
              <a:gd name="T120" fmla="*/ 336 w 873"/>
              <a:gd name="T121" fmla="*/ 48 h 874"/>
              <a:gd name="T122" fmla="*/ 516 w 873"/>
              <a:gd name="T123" fmla="*/ 0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73" h="874">
                <a:moveTo>
                  <a:pt x="368" y="532"/>
                </a:moveTo>
                <a:lnTo>
                  <a:pt x="368" y="606"/>
                </a:lnTo>
                <a:lnTo>
                  <a:pt x="377" y="604"/>
                </a:lnTo>
                <a:lnTo>
                  <a:pt x="385" y="600"/>
                </a:lnTo>
                <a:lnTo>
                  <a:pt x="391" y="595"/>
                </a:lnTo>
                <a:lnTo>
                  <a:pt x="399" y="584"/>
                </a:lnTo>
                <a:lnTo>
                  <a:pt x="402" y="569"/>
                </a:lnTo>
                <a:lnTo>
                  <a:pt x="402" y="562"/>
                </a:lnTo>
                <a:lnTo>
                  <a:pt x="400" y="558"/>
                </a:lnTo>
                <a:lnTo>
                  <a:pt x="399" y="553"/>
                </a:lnTo>
                <a:lnTo>
                  <a:pt x="395" y="548"/>
                </a:lnTo>
                <a:lnTo>
                  <a:pt x="390" y="544"/>
                </a:lnTo>
                <a:lnTo>
                  <a:pt x="385" y="540"/>
                </a:lnTo>
                <a:lnTo>
                  <a:pt x="378" y="537"/>
                </a:lnTo>
                <a:lnTo>
                  <a:pt x="374" y="535"/>
                </a:lnTo>
                <a:lnTo>
                  <a:pt x="372" y="533"/>
                </a:lnTo>
                <a:lnTo>
                  <a:pt x="368" y="532"/>
                </a:lnTo>
                <a:close/>
                <a:moveTo>
                  <a:pt x="349" y="427"/>
                </a:moveTo>
                <a:lnTo>
                  <a:pt x="340" y="427"/>
                </a:lnTo>
                <a:lnTo>
                  <a:pt x="332" y="429"/>
                </a:lnTo>
                <a:lnTo>
                  <a:pt x="326" y="433"/>
                </a:lnTo>
                <a:lnTo>
                  <a:pt x="319" y="443"/>
                </a:lnTo>
                <a:lnTo>
                  <a:pt x="316" y="457"/>
                </a:lnTo>
                <a:lnTo>
                  <a:pt x="318" y="462"/>
                </a:lnTo>
                <a:lnTo>
                  <a:pt x="319" y="466"/>
                </a:lnTo>
                <a:lnTo>
                  <a:pt x="320" y="470"/>
                </a:lnTo>
                <a:lnTo>
                  <a:pt x="323" y="475"/>
                </a:lnTo>
                <a:lnTo>
                  <a:pt x="328" y="479"/>
                </a:lnTo>
                <a:lnTo>
                  <a:pt x="333" y="483"/>
                </a:lnTo>
                <a:lnTo>
                  <a:pt x="339" y="486"/>
                </a:lnTo>
                <a:lnTo>
                  <a:pt x="343" y="487"/>
                </a:lnTo>
                <a:lnTo>
                  <a:pt x="345" y="489"/>
                </a:lnTo>
                <a:lnTo>
                  <a:pt x="349" y="490"/>
                </a:lnTo>
                <a:lnTo>
                  <a:pt x="349" y="427"/>
                </a:lnTo>
                <a:close/>
                <a:moveTo>
                  <a:pt x="349" y="378"/>
                </a:moveTo>
                <a:lnTo>
                  <a:pt x="368" y="378"/>
                </a:lnTo>
                <a:lnTo>
                  <a:pt x="368" y="398"/>
                </a:lnTo>
                <a:lnTo>
                  <a:pt x="379" y="399"/>
                </a:lnTo>
                <a:lnTo>
                  <a:pt x="390" y="402"/>
                </a:lnTo>
                <a:lnTo>
                  <a:pt x="402" y="407"/>
                </a:lnTo>
                <a:lnTo>
                  <a:pt x="412" y="414"/>
                </a:lnTo>
                <a:lnTo>
                  <a:pt x="417" y="419"/>
                </a:lnTo>
                <a:lnTo>
                  <a:pt x="421" y="426"/>
                </a:lnTo>
                <a:lnTo>
                  <a:pt x="425" y="432"/>
                </a:lnTo>
                <a:lnTo>
                  <a:pt x="429" y="445"/>
                </a:lnTo>
                <a:lnTo>
                  <a:pt x="431" y="460"/>
                </a:lnTo>
                <a:lnTo>
                  <a:pt x="396" y="460"/>
                </a:lnTo>
                <a:lnTo>
                  <a:pt x="394" y="445"/>
                </a:lnTo>
                <a:lnTo>
                  <a:pt x="389" y="435"/>
                </a:lnTo>
                <a:lnTo>
                  <a:pt x="383" y="431"/>
                </a:lnTo>
                <a:lnTo>
                  <a:pt x="377" y="428"/>
                </a:lnTo>
                <a:lnTo>
                  <a:pt x="368" y="427"/>
                </a:lnTo>
                <a:lnTo>
                  <a:pt x="368" y="493"/>
                </a:lnTo>
                <a:lnTo>
                  <a:pt x="379" y="498"/>
                </a:lnTo>
                <a:lnTo>
                  <a:pt x="391" y="502"/>
                </a:lnTo>
                <a:lnTo>
                  <a:pt x="403" y="508"/>
                </a:lnTo>
                <a:lnTo>
                  <a:pt x="415" y="515"/>
                </a:lnTo>
                <a:lnTo>
                  <a:pt x="420" y="520"/>
                </a:lnTo>
                <a:lnTo>
                  <a:pt x="427" y="527"/>
                </a:lnTo>
                <a:lnTo>
                  <a:pt x="431" y="535"/>
                </a:lnTo>
                <a:lnTo>
                  <a:pt x="435" y="548"/>
                </a:lnTo>
                <a:lnTo>
                  <a:pt x="437" y="563"/>
                </a:lnTo>
                <a:lnTo>
                  <a:pt x="436" y="579"/>
                </a:lnTo>
                <a:lnTo>
                  <a:pt x="431" y="594"/>
                </a:lnTo>
                <a:lnTo>
                  <a:pt x="424" y="606"/>
                </a:lnTo>
                <a:lnTo>
                  <a:pt x="416" y="616"/>
                </a:lnTo>
                <a:lnTo>
                  <a:pt x="406" y="623"/>
                </a:lnTo>
                <a:lnTo>
                  <a:pt x="393" y="629"/>
                </a:lnTo>
                <a:lnTo>
                  <a:pt x="381" y="632"/>
                </a:lnTo>
                <a:lnTo>
                  <a:pt x="368" y="634"/>
                </a:lnTo>
                <a:lnTo>
                  <a:pt x="368" y="655"/>
                </a:lnTo>
                <a:lnTo>
                  <a:pt x="349" y="655"/>
                </a:lnTo>
                <a:lnTo>
                  <a:pt x="349" y="634"/>
                </a:lnTo>
                <a:lnTo>
                  <a:pt x="335" y="632"/>
                </a:lnTo>
                <a:lnTo>
                  <a:pt x="322" y="629"/>
                </a:lnTo>
                <a:lnTo>
                  <a:pt x="308" y="623"/>
                </a:lnTo>
                <a:lnTo>
                  <a:pt x="298" y="615"/>
                </a:lnTo>
                <a:lnTo>
                  <a:pt x="289" y="604"/>
                </a:lnTo>
                <a:lnTo>
                  <a:pt x="282" y="591"/>
                </a:lnTo>
                <a:lnTo>
                  <a:pt x="278" y="577"/>
                </a:lnTo>
                <a:lnTo>
                  <a:pt x="278" y="561"/>
                </a:lnTo>
                <a:lnTo>
                  <a:pt x="312" y="561"/>
                </a:lnTo>
                <a:lnTo>
                  <a:pt x="315" y="579"/>
                </a:lnTo>
                <a:lnTo>
                  <a:pt x="322" y="592"/>
                </a:lnTo>
                <a:lnTo>
                  <a:pt x="328" y="600"/>
                </a:lnTo>
                <a:lnTo>
                  <a:pt x="337" y="604"/>
                </a:lnTo>
                <a:lnTo>
                  <a:pt x="349" y="606"/>
                </a:lnTo>
                <a:lnTo>
                  <a:pt x="349" y="529"/>
                </a:lnTo>
                <a:lnTo>
                  <a:pt x="337" y="525"/>
                </a:lnTo>
                <a:lnTo>
                  <a:pt x="327" y="521"/>
                </a:lnTo>
                <a:lnTo>
                  <a:pt x="315" y="515"/>
                </a:lnTo>
                <a:lnTo>
                  <a:pt x="305" y="508"/>
                </a:lnTo>
                <a:lnTo>
                  <a:pt x="298" y="503"/>
                </a:lnTo>
                <a:lnTo>
                  <a:pt x="293" y="496"/>
                </a:lnTo>
                <a:lnTo>
                  <a:pt x="289" y="489"/>
                </a:lnTo>
                <a:lnTo>
                  <a:pt x="284" y="475"/>
                </a:lnTo>
                <a:lnTo>
                  <a:pt x="282" y="460"/>
                </a:lnTo>
                <a:lnTo>
                  <a:pt x="284" y="445"/>
                </a:lnTo>
                <a:lnTo>
                  <a:pt x="287" y="433"/>
                </a:lnTo>
                <a:lnTo>
                  <a:pt x="293" y="427"/>
                </a:lnTo>
                <a:lnTo>
                  <a:pt x="297" y="420"/>
                </a:lnTo>
                <a:lnTo>
                  <a:pt x="303" y="414"/>
                </a:lnTo>
                <a:lnTo>
                  <a:pt x="314" y="407"/>
                </a:lnTo>
                <a:lnTo>
                  <a:pt x="326" y="402"/>
                </a:lnTo>
                <a:lnTo>
                  <a:pt x="337" y="399"/>
                </a:lnTo>
                <a:lnTo>
                  <a:pt x="349" y="398"/>
                </a:lnTo>
                <a:lnTo>
                  <a:pt x="349" y="378"/>
                </a:lnTo>
                <a:close/>
                <a:moveTo>
                  <a:pt x="357" y="200"/>
                </a:moveTo>
                <a:lnTo>
                  <a:pt x="310" y="202"/>
                </a:lnTo>
                <a:lnTo>
                  <a:pt x="265" y="213"/>
                </a:lnTo>
                <a:lnTo>
                  <a:pt x="223" y="228"/>
                </a:lnTo>
                <a:lnTo>
                  <a:pt x="184" y="251"/>
                </a:lnTo>
                <a:lnTo>
                  <a:pt x="150" y="277"/>
                </a:lnTo>
                <a:lnTo>
                  <a:pt x="118" y="309"/>
                </a:lnTo>
                <a:lnTo>
                  <a:pt x="91" y="344"/>
                </a:lnTo>
                <a:lnTo>
                  <a:pt x="70" y="382"/>
                </a:lnTo>
                <a:lnTo>
                  <a:pt x="54" y="424"/>
                </a:lnTo>
                <a:lnTo>
                  <a:pt x="43" y="470"/>
                </a:lnTo>
                <a:lnTo>
                  <a:pt x="39" y="516"/>
                </a:lnTo>
                <a:lnTo>
                  <a:pt x="43" y="563"/>
                </a:lnTo>
                <a:lnTo>
                  <a:pt x="54" y="608"/>
                </a:lnTo>
                <a:lnTo>
                  <a:pt x="70" y="650"/>
                </a:lnTo>
                <a:lnTo>
                  <a:pt x="91" y="690"/>
                </a:lnTo>
                <a:lnTo>
                  <a:pt x="118" y="725"/>
                </a:lnTo>
                <a:lnTo>
                  <a:pt x="150" y="757"/>
                </a:lnTo>
                <a:lnTo>
                  <a:pt x="184" y="783"/>
                </a:lnTo>
                <a:lnTo>
                  <a:pt x="223" y="804"/>
                </a:lnTo>
                <a:lnTo>
                  <a:pt x="265" y="821"/>
                </a:lnTo>
                <a:lnTo>
                  <a:pt x="310" y="830"/>
                </a:lnTo>
                <a:lnTo>
                  <a:pt x="357" y="834"/>
                </a:lnTo>
                <a:lnTo>
                  <a:pt x="404" y="830"/>
                </a:lnTo>
                <a:lnTo>
                  <a:pt x="449" y="821"/>
                </a:lnTo>
                <a:lnTo>
                  <a:pt x="491" y="804"/>
                </a:lnTo>
                <a:lnTo>
                  <a:pt x="530" y="783"/>
                </a:lnTo>
                <a:lnTo>
                  <a:pt x="566" y="757"/>
                </a:lnTo>
                <a:lnTo>
                  <a:pt x="596" y="725"/>
                </a:lnTo>
                <a:lnTo>
                  <a:pt x="624" y="690"/>
                </a:lnTo>
                <a:lnTo>
                  <a:pt x="645" y="650"/>
                </a:lnTo>
                <a:lnTo>
                  <a:pt x="660" y="608"/>
                </a:lnTo>
                <a:lnTo>
                  <a:pt x="671" y="563"/>
                </a:lnTo>
                <a:lnTo>
                  <a:pt x="675" y="516"/>
                </a:lnTo>
                <a:lnTo>
                  <a:pt x="671" y="470"/>
                </a:lnTo>
                <a:lnTo>
                  <a:pt x="660" y="424"/>
                </a:lnTo>
                <a:lnTo>
                  <a:pt x="645" y="382"/>
                </a:lnTo>
                <a:lnTo>
                  <a:pt x="624" y="344"/>
                </a:lnTo>
                <a:lnTo>
                  <a:pt x="596" y="309"/>
                </a:lnTo>
                <a:lnTo>
                  <a:pt x="566" y="277"/>
                </a:lnTo>
                <a:lnTo>
                  <a:pt x="530" y="251"/>
                </a:lnTo>
                <a:lnTo>
                  <a:pt x="491" y="228"/>
                </a:lnTo>
                <a:lnTo>
                  <a:pt x="449" y="213"/>
                </a:lnTo>
                <a:lnTo>
                  <a:pt x="404" y="202"/>
                </a:lnTo>
                <a:lnTo>
                  <a:pt x="357" y="200"/>
                </a:lnTo>
                <a:close/>
                <a:moveTo>
                  <a:pt x="357" y="159"/>
                </a:moveTo>
                <a:lnTo>
                  <a:pt x="410" y="163"/>
                </a:lnTo>
                <a:lnTo>
                  <a:pt x="461" y="175"/>
                </a:lnTo>
                <a:lnTo>
                  <a:pt x="508" y="192"/>
                </a:lnTo>
                <a:lnTo>
                  <a:pt x="551" y="217"/>
                </a:lnTo>
                <a:lnTo>
                  <a:pt x="592" y="247"/>
                </a:lnTo>
                <a:lnTo>
                  <a:pt x="626" y="282"/>
                </a:lnTo>
                <a:lnTo>
                  <a:pt x="656" y="322"/>
                </a:lnTo>
                <a:lnTo>
                  <a:pt x="681" y="366"/>
                </a:lnTo>
                <a:lnTo>
                  <a:pt x="700" y="414"/>
                </a:lnTo>
                <a:lnTo>
                  <a:pt x="710" y="464"/>
                </a:lnTo>
                <a:lnTo>
                  <a:pt x="714" y="516"/>
                </a:lnTo>
                <a:lnTo>
                  <a:pt x="710" y="569"/>
                </a:lnTo>
                <a:lnTo>
                  <a:pt x="700" y="620"/>
                </a:lnTo>
                <a:lnTo>
                  <a:pt x="681" y="667"/>
                </a:lnTo>
                <a:lnTo>
                  <a:pt x="656" y="711"/>
                </a:lnTo>
                <a:lnTo>
                  <a:pt x="626" y="751"/>
                </a:lnTo>
                <a:lnTo>
                  <a:pt x="592" y="787"/>
                </a:lnTo>
                <a:lnTo>
                  <a:pt x="551" y="816"/>
                </a:lnTo>
                <a:lnTo>
                  <a:pt x="508" y="841"/>
                </a:lnTo>
                <a:lnTo>
                  <a:pt x="461" y="859"/>
                </a:lnTo>
                <a:lnTo>
                  <a:pt x="410" y="870"/>
                </a:lnTo>
                <a:lnTo>
                  <a:pt x="357" y="874"/>
                </a:lnTo>
                <a:lnTo>
                  <a:pt x="305" y="870"/>
                </a:lnTo>
                <a:lnTo>
                  <a:pt x="253" y="859"/>
                </a:lnTo>
                <a:lnTo>
                  <a:pt x="206" y="841"/>
                </a:lnTo>
                <a:lnTo>
                  <a:pt x="163" y="816"/>
                </a:lnTo>
                <a:lnTo>
                  <a:pt x="123" y="787"/>
                </a:lnTo>
                <a:lnTo>
                  <a:pt x="88" y="751"/>
                </a:lnTo>
                <a:lnTo>
                  <a:pt x="58" y="711"/>
                </a:lnTo>
                <a:lnTo>
                  <a:pt x="33" y="667"/>
                </a:lnTo>
                <a:lnTo>
                  <a:pt x="16" y="620"/>
                </a:lnTo>
                <a:lnTo>
                  <a:pt x="4" y="569"/>
                </a:lnTo>
                <a:lnTo>
                  <a:pt x="0" y="516"/>
                </a:lnTo>
                <a:lnTo>
                  <a:pt x="4" y="464"/>
                </a:lnTo>
                <a:lnTo>
                  <a:pt x="16" y="414"/>
                </a:lnTo>
                <a:lnTo>
                  <a:pt x="33" y="366"/>
                </a:lnTo>
                <a:lnTo>
                  <a:pt x="58" y="322"/>
                </a:lnTo>
                <a:lnTo>
                  <a:pt x="88" y="282"/>
                </a:lnTo>
                <a:lnTo>
                  <a:pt x="123" y="247"/>
                </a:lnTo>
                <a:lnTo>
                  <a:pt x="163" y="217"/>
                </a:lnTo>
                <a:lnTo>
                  <a:pt x="206" y="192"/>
                </a:lnTo>
                <a:lnTo>
                  <a:pt x="253" y="175"/>
                </a:lnTo>
                <a:lnTo>
                  <a:pt x="305" y="163"/>
                </a:lnTo>
                <a:lnTo>
                  <a:pt x="357" y="159"/>
                </a:lnTo>
                <a:close/>
                <a:moveTo>
                  <a:pt x="516" y="0"/>
                </a:moveTo>
                <a:lnTo>
                  <a:pt x="568" y="4"/>
                </a:lnTo>
                <a:lnTo>
                  <a:pt x="620" y="16"/>
                </a:lnTo>
                <a:lnTo>
                  <a:pt x="667" y="34"/>
                </a:lnTo>
                <a:lnTo>
                  <a:pt x="710" y="58"/>
                </a:lnTo>
                <a:lnTo>
                  <a:pt x="750" y="88"/>
                </a:lnTo>
                <a:lnTo>
                  <a:pt x="785" y="123"/>
                </a:lnTo>
                <a:lnTo>
                  <a:pt x="815" y="163"/>
                </a:lnTo>
                <a:lnTo>
                  <a:pt x="840" y="207"/>
                </a:lnTo>
                <a:lnTo>
                  <a:pt x="857" y="255"/>
                </a:lnTo>
                <a:lnTo>
                  <a:pt x="869" y="305"/>
                </a:lnTo>
                <a:lnTo>
                  <a:pt x="873" y="357"/>
                </a:lnTo>
                <a:lnTo>
                  <a:pt x="869" y="406"/>
                </a:lnTo>
                <a:lnTo>
                  <a:pt x="860" y="453"/>
                </a:lnTo>
                <a:lnTo>
                  <a:pt x="845" y="496"/>
                </a:lnTo>
                <a:lnTo>
                  <a:pt x="824" y="537"/>
                </a:lnTo>
                <a:lnTo>
                  <a:pt x="798" y="575"/>
                </a:lnTo>
                <a:lnTo>
                  <a:pt x="768" y="609"/>
                </a:lnTo>
                <a:lnTo>
                  <a:pt x="734" y="640"/>
                </a:lnTo>
                <a:lnTo>
                  <a:pt x="743" y="607"/>
                </a:lnTo>
                <a:lnTo>
                  <a:pt x="750" y="571"/>
                </a:lnTo>
                <a:lnTo>
                  <a:pt x="778" y="536"/>
                </a:lnTo>
                <a:lnTo>
                  <a:pt x="801" y="495"/>
                </a:lnTo>
                <a:lnTo>
                  <a:pt x="819" y="452"/>
                </a:lnTo>
                <a:lnTo>
                  <a:pt x="830" y="406"/>
                </a:lnTo>
                <a:lnTo>
                  <a:pt x="834" y="357"/>
                </a:lnTo>
                <a:lnTo>
                  <a:pt x="830" y="311"/>
                </a:lnTo>
                <a:lnTo>
                  <a:pt x="819" y="267"/>
                </a:lnTo>
                <a:lnTo>
                  <a:pt x="803" y="223"/>
                </a:lnTo>
                <a:lnTo>
                  <a:pt x="782" y="185"/>
                </a:lnTo>
                <a:lnTo>
                  <a:pt x="755" y="150"/>
                </a:lnTo>
                <a:lnTo>
                  <a:pt x="723" y="118"/>
                </a:lnTo>
                <a:lnTo>
                  <a:pt x="689" y="92"/>
                </a:lnTo>
                <a:lnTo>
                  <a:pt x="650" y="69"/>
                </a:lnTo>
                <a:lnTo>
                  <a:pt x="608" y="54"/>
                </a:lnTo>
                <a:lnTo>
                  <a:pt x="563" y="43"/>
                </a:lnTo>
                <a:lnTo>
                  <a:pt x="516" y="41"/>
                </a:lnTo>
                <a:lnTo>
                  <a:pt x="467" y="44"/>
                </a:lnTo>
                <a:lnTo>
                  <a:pt x="421" y="55"/>
                </a:lnTo>
                <a:lnTo>
                  <a:pt x="378" y="72"/>
                </a:lnTo>
                <a:lnTo>
                  <a:pt x="337" y="96"/>
                </a:lnTo>
                <a:lnTo>
                  <a:pt x="302" y="123"/>
                </a:lnTo>
                <a:lnTo>
                  <a:pt x="268" y="130"/>
                </a:lnTo>
                <a:lnTo>
                  <a:pt x="234" y="139"/>
                </a:lnTo>
                <a:lnTo>
                  <a:pt x="264" y="105"/>
                </a:lnTo>
                <a:lnTo>
                  <a:pt x="298" y="75"/>
                </a:lnTo>
                <a:lnTo>
                  <a:pt x="336" y="48"/>
                </a:lnTo>
                <a:lnTo>
                  <a:pt x="377" y="29"/>
                </a:lnTo>
                <a:lnTo>
                  <a:pt x="421" y="13"/>
                </a:lnTo>
                <a:lnTo>
                  <a:pt x="467" y="4"/>
                </a:lnTo>
                <a:lnTo>
                  <a:pt x="51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07" name="Freeform 20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296899" y="1515935"/>
            <a:ext cx="446525" cy="447036"/>
          </a:xfrm>
          <a:custGeom>
            <a:avLst/>
            <a:gdLst>
              <a:gd name="T0" fmla="*/ 520 w 873"/>
              <a:gd name="T1" fmla="*/ 285 h 874"/>
              <a:gd name="T2" fmla="*/ 508 w 873"/>
              <a:gd name="T3" fmla="*/ 326 h 874"/>
              <a:gd name="T4" fmla="*/ 448 w 873"/>
              <a:gd name="T5" fmla="*/ 315 h 874"/>
              <a:gd name="T6" fmla="*/ 407 w 873"/>
              <a:gd name="T7" fmla="*/ 352 h 874"/>
              <a:gd name="T8" fmla="*/ 510 w 873"/>
              <a:gd name="T9" fmla="*/ 389 h 874"/>
              <a:gd name="T10" fmla="*/ 391 w 873"/>
              <a:gd name="T11" fmla="*/ 420 h 874"/>
              <a:gd name="T12" fmla="*/ 391 w 873"/>
              <a:gd name="T13" fmla="*/ 441 h 874"/>
              <a:gd name="T14" fmla="*/ 492 w 873"/>
              <a:gd name="T15" fmla="*/ 448 h 874"/>
              <a:gd name="T16" fmla="*/ 398 w 873"/>
              <a:gd name="T17" fmla="*/ 499 h 874"/>
              <a:gd name="T18" fmla="*/ 431 w 873"/>
              <a:gd name="T19" fmla="*/ 548 h 874"/>
              <a:gd name="T20" fmla="*/ 490 w 873"/>
              <a:gd name="T21" fmla="*/ 558 h 874"/>
              <a:gd name="T22" fmla="*/ 536 w 873"/>
              <a:gd name="T23" fmla="*/ 529 h 874"/>
              <a:gd name="T24" fmla="*/ 492 w 873"/>
              <a:gd name="T25" fmla="*/ 598 h 874"/>
              <a:gd name="T26" fmla="*/ 418 w 873"/>
              <a:gd name="T27" fmla="*/ 591 h 874"/>
              <a:gd name="T28" fmla="*/ 361 w 873"/>
              <a:gd name="T29" fmla="*/ 539 h 874"/>
              <a:gd name="T30" fmla="*/ 309 w 873"/>
              <a:gd name="T31" fmla="*/ 477 h 874"/>
              <a:gd name="T32" fmla="*/ 340 w 873"/>
              <a:gd name="T33" fmla="*/ 441 h 874"/>
              <a:gd name="T34" fmla="*/ 340 w 873"/>
              <a:gd name="T35" fmla="*/ 418 h 874"/>
              <a:gd name="T36" fmla="*/ 344 w 873"/>
              <a:gd name="T37" fmla="*/ 389 h 874"/>
              <a:gd name="T38" fmla="*/ 383 w 873"/>
              <a:gd name="T39" fmla="*/ 307 h 874"/>
              <a:gd name="T40" fmla="*/ 444 w 873"/>
              <a:gd name="T41" fmla="*/ 274 h 874"/>
              <a:gd name="T42" fmla="*/ 382 w 873"/>
              <a:gd name="T43" fmla="*/ 43 h 874"/>
              <a:gd name="T44" fmla="*/ 235 w 873"/>
              <a:gd name="T45" fmla="*/ 94 h 874"/>
              <a:gd name="T46" fmla="*/ 122 w 873"/>
              <a:gd name="T47" fmla="*/ 194 h 874"/>
              <a:gd name="T48" fmla="*/ 54 w 873"/>
              <a:gd name="T49" fmla="*/ 331 h 874"/>
              <a:gd name="T50" fmla="*/ 43 w 873"/>
              <a:gd name="T51" fmla="*/ 491 h 874"/>
              <a:gd name="T52" fmla="*/ 93 w 873"/>
              <a:gd name="T53" fmla="*/ 637 h 874"/>
              <a:gd name="T54" fmla="*/ 193 w 873"/>
              <a:gd name="T55" fmla="*/ 751 h 874"/>
              <a:gd name="T56" fmla="*/ 331 w 873"/>
              <a:gd name="T57" fmla="*/ 820 h 874"/>
              <a:gd name="T58" fmla="*/ 490 w 873"/>
              <a:gd name="T59" fmla="*/ 830 h 874"/>
              <a:gd name="T60" fmla="*/ 637 w 873"/>
              <a:gd name="T61" fmla="*/ 780 h 874"/>
              <a:gd name="T62" fmla="*/ 750 w 873"/>
              <a:gd name="T63" fmla="*/ 679 h 874"/>
              <a:gd name="T64" fmla="*/ 818 w 873"/>
              <a:gd name="T65" fmla="*/ 542 h 874"/>
              <a:gd name="T66" fmla="*/ 830 w 873"/>
              <a:gd name="T67" fmla="*/ 383 h 874"/>
              <a:gd name="T68" fmla="*/ 779 w 873"/>
              <a:gd name="T69" fmla="*/ 236 h 874"/>
              <a:gd name="T70" fmla="*/ 679 w 873"/>
              <a:gd name="T71" fmla="*/ 122 h 874"/>
              <a:gd name="T72" fmla="*/ 541 w 873"/>
              <a:gd name="T73" fmla="*/ 54 h 874"/>
              <a:gd name="T74" fmla="*/ 436 w 873"/>
              <a:gd name="T75" fmla="*/ 0 h 874"/>
              <a:gd name="T76" fmla="*/ 605 w 873"/>
              <a:gd name="T77" fmla="*/ 34 h 874"/>
              <a:gd name="T78" fmla="*/ 744 w 873"/>
              <a:gd name="T79" fmla="*/ 129 h 874"/>
              <a:gd name="T80" fmla="*/ 838 w 873"/>
              <a:gd name="T81" fmla="*/ 267 h 874"/>
              <a:gd name="T82" fmla="*/ 873 w 873"/>
              <a:gd name="T83" fmla="*/ 437 h 874"/>
              <a:gd name="T84" fmla="*/ 838 w 873"/>
              <a:gd name="T85" fmla="*/ 607 h 874"/>
              <a:gd name="T86" fmla="*/ 744 w 873"/>
              <a:gd name="T87" fmla="*/ 746 h 874"/>
              <a:gd name="T88" fmla="*/ 605 w 873"/>
              <a:gd name="T89" fmla="*/ 839 h 874"/>
              <a:gd name="T90" fmla="*/ 436 w 873"/>
              <a:gd name="T91" fmla="*/ 874 h 874"/>
              <a:gd name="T92" fmla="*/ 267 w 873"/>
              <a:gd name="T93" fmla="*/ 839 h 874"/>
              <a:gd name="T94" fmla="*/ 127 w 873"/>
              <a:gd name="T95" fmla="*/ 746 h 874"/>
              <a:gd name="T96" fmla="*/ 34 w 873"/>
              <a:gd name="T97" fmla="*/ 607 h 874"/>
              <a:gd name="T98" fmla="*/ 0 w 873"/>
              <a:gd name="T99" fmla="*/ 437 h 874"/>
              <a:gd name="T100" fmla="*/ 34 w 873"/>
              <a:gd name="T101" fmla="*/ 267 h 874"/>
              <a:gd name="T102" fmla="*/ 127 w 873"/>
              <a:gd name="T103" fmla="*/ 129 h 874"/>
              <a:gd name="T104" fmla="*/ 267 w 873"/>
              <a:gd name="T105" fmla="*/ 34 h 874"/>
              <a:gd name="T106" fmla="*/ 436 w 873"/>
              <a:gd name="T107" fmla="*/ 0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73" h="874">
                <a:moveTo>
                  <a:pt x="469" y="273"/>
                </a:moveTo>
                <a:lnTo>
                  <a:pt x="495" y="276"/>
                </a:lnTo>
                <a:lnTo>
                  <a:pt x="520" y="285"/>
                </a:lnTo>
                <a:lnTo>
                  <a:pt x="546" y="301"/>
                </a:lnTo>
                <a:lnTo>
                  <a:pt x="527" y="341"/>
                </a:lnTo>
                <a:lnTo>
                  <a:pt x="508" y="326"/>
                </a:lnTo>
                <a:lnTo>
                  <a:pt x="487" y="315"/>
                </a:lnTo>
                <a:lnTo>
                  <a:pt x="466" y="313"/>
                </a:lnTo>
                <a:lnTo>
                  <a:pt x="448" y="315"/>
                </a:lnTo>
                <a:lnTo>
                  <a:pt x="431" y="323"/>
                </a:lnTo>
                <a:lnTo>
                  <a:pt x="416" y="336"/>
                </a:lnTo>
                <a:lnTo>
                  <a:pt x="407" y="352"/>
                </a:lnTo>
                <a:lnTo>
                  <a:pt x="399" y="369"/>
                </a:lnTo>
                <a:lnTo>
                  <a:pt x="394" y="389"/>
                </a:lnTo>
                <a:lnTo>
                  <a:pt x="510" y="389"/>
                </a:lnTo>
                <a:lnTo>
                  <a:pt x="498" y="418"/>
                </a:lnTo>
                <a:lnTo>
                  <a:pt x="391" y="418"/>
                </a:lnTo>
                <a:lnTo>
                  <a:pt x="391" y="420"/>
                </a:lnTo>
                <a:lnTo>
                  <a:pt x="391" y="424"/>
                </a:lnTo>
                <a:lnTo>
                  <a:pt x="391" y="435"/>
                </a:lnTo>
                <a:lnTo>
                  <a:pt x="391" y="441"/>
                </a:lnTo>
                <a:lnTo>
                  <a:pt x="391" y="447"/>
                </a:lnTo>
                <a:lnTo>
                  <a:pt x="391" y="448"/>
                </a:lnTo>
                <a:lnTo>
                  <a:pt x="492" y="448"/>
                </a:lnTo>
                <a:lnTo>
                  <a:pt x="482" y="477"/>
                </a:lnTo>
                <a:lnTo>
                  <a:pt x="394" y="477"/>
                </a:lnTo>
                <a:lnTo>
                  <a:pt x="398" y="499"/>
                </a:lnTo>
                <a:lnTo>
                  <a:pt x="406" y="519"/>
                </a:lnTo>
                <a:lnTo>
                  <a:pt x="416" y="535"/>
                </a:lnTo>
                <a:lnTo>
                  <a:pt x="431" y="548"/>
                </a:lnTo>
                <a:lnTo>
                  <a:pt x="448" y="557"/>
                </a:lnTo>
                <a:lnTo>
                  <a:pt x="469" y="560"/>
                </a:lnTo>
                <a:lnTo>
                  <a:pt x="490" y="558"/>
                </a:lnTo>
                <a:lnTo>
                  <a:pt x="506" y="553"/>
                </a:lnTo>
                <a:lnTo>
                  <a:pt x="520" y="544"/>
                </a:lnTo>
                <a:lnTo>
                  <a:pt x="536" y="529"/>
                </a:lnTo>
                <a:lnTo>
                  <a:pt x="536" y="579"/>
                </a:lnTo>
                <a:lnTo>
                  <a:pt x="515" y="591"/>
                </a:lnTo>
                <a:lnTo>
                  <a:pt x="492" y="598"/>
                </a:lnTo>
                <a:lnTo>
                  <a:pt x="469" y="600"/>
                </a:lnTo>
                <a:lnTo>
                  <a:pt x="441" y="598"/>
                </a:lnTo>
                <a:lnTo>
                  <a:pt x="418" y="591"/>
                </a:lnTo>
                <a:lnTo>
                  <a:pt x="397" y="579"/>
                </a:lnTo>
                <a:lnTo>
                  <a:pt x="378" y="562"/>
                </a:lnTo>
                <a:lnTo>
                  <a:pt x="361" y="539"/>
                </a:lnTo>
                <a:lnTo>
                  <a:pt x="349" y="511"/>
                </a:lnTo>
                <a:lnTo>
                  <a:pt x="343" y="477"/>
                </a:lnTo>
                <a:lnTo>
                  <a:pt x="309" y="477"/>
                </a:lnTo>
                <a:lnTo>
                  <a:pt x="320" y="448"/>
                </a:lnTo>
                <a:lnTo>
                  <a:pt x="340" y="448"/>
                </a:lnTo>
                <a:lnTo>
                  <a:pt x="340" y="441"/>
                </a:lnTo>
                <a:lnTo>
                  <a:pt x="340" y="435"/>
                </a:lnTo>
                <a:lnTo>
                  <a:pt x="340" y="427"/>
                </a:lnTo>
                <a:lnTo>
                  <a:pt x="340" y="418"/>
                </a:lnTo>
                <a:lnTo>
                  <a:pt x="309" y="418"/>
                </a:lnTo>
                <a:lnTo>
                  <a:pt x="320" y="389"/>
                </a:lnTo>
                <a:lnTo>
                  <a:pt x="344" y="389"/>
                </a:lnTo>
                <a:lnTo>
                  <a:pt x="353" y="357"/>
                </a:lnTo>
                <a:lnTo>
                  <a:pt x="366" y="330"/>
                </a:lnTo>
                <a:lnTo>
                  <a:pt x="383" y="307"/>
                </a:lnTo>
                <a:lnTo>
                  <a:pt x="401" y="291"/>
                </a:lnTo>
                <a:lnTo>
                  <a:pt x="422" y="281"/>
                </a:lnTo>
                <a:lnTo>
                  <a:pt x="444" y="274"/>
                </a:lnTo>
                <a:lnTo>
                  <a:pt x="469" y="273"/>
                </a:lnTo>
                <a:close/>
                <a:moveTo>
                  <a:pt x="436" y="41"/>
                </a:moveTo>
                <a:lnTo>
                  <a:pt x="382" y="43"/>
                </a:lnTo>
                <a:lnTo>
                  <a:pt x="331" y="54"/>
                </a:lnTo>
                <a:lnTo>
                  <a:pt x="281" y="71"/>
                </a:lnTo>
                <a:lnTo>
                  <a:pt x="235" y="94"/>
                </a:lnTo>
                <a:lnTo>
                  <a:pt x="193" y="122"/>
                </a:lnTo>
                <a:lnTo>
                  <a:pt x="155" y="156"/>
                </a:lnTo>
                <a:lnTo>
                  <a:pt x="122" y="194"/>
                </a:lnTo>
                <a:lnTo>
                  <a:pt x="93" y="236"/>
                </a:lnTo>
                <a:lnTo>
                  <a:pt x="71" y="282"/>
                </a:lnTo>
                <a:lnTo>
                  <a:pt x="54" y="331"/>
                </a:lnTo>
                <a:lnTo>
                  <a:pt x="43" y="383"/>
                </a:lnTo>
                <a:lnTo>
                  <a:pt x="40" y="437"/>
                </a:lnTo>
                <a:lnTo>
                  <a:pt x="43" y="491"/>
                </a:lnTo>
                <a:lnTo>
                  <a:pt x="54" y="542"/>
                </a:lnTo>
                <a:lnTo>
                  <a:pt x="71" y="591"/>
                </a:lnTo>
                <a:lnTo>
                  <a:pt x="93" y="637"/>
                </a:lnTo>
                <a:lnTo>
                  <a:pt x="122" y="679"/>
                </a:lnTo>
                <a:lnTo>
                  <a:pt x="155" y="719"/>
                </a:lnTo>
                <a:lnTo>
                  <a:pt x="193" y="751"/>
                </a:lnTo>
                <a:lnTo>
                  <a:pt x="235" y="780"/>
                </a:lnTo>
                <a:lnTo>
                  <a:pt x="281" y="803"/>
                </a:lnTo>
                <a:lnTo>
                  <a:pt x="331" y="820"/>
                </a:lnTo>
                <a:lnTo>
                  <a:pt x="382" y="830"/>
                </a:lnTo>
                <a:lnTo>
                  <a:pt x="436" y="834"/>
                </a:lnTo>
                <a:lnTo>
                  <a:pt x="490" y="830"/>
                </a:lnTo>
                <a:lnTo>
                  <a:pt x="541" y="820"/>
                </a:lnTo>
                <a:lnTo>
                  <a:pt x="591" y="803"/>
                </a:lnTo>
                <a:lnTo>
                  <a:pt x="637" y="780"/>
                </a:lnTo>
                <a:lnTo>
                  <a:pt x="679" y="751"/>
                </a:lnTo>
                <a:lnTo>
                  <a:pt x="717" y="719"/>
                </a:lnTo>
                <a:lnTo>
                  <a:pt x="750" y="679"/>
                </a:lnTo>
                <a:lnTo>
                  <a:pt x="779" y="637"/>
                </a:lnTo>
                <a:lnTo>
                  <a:pt x="802" y="591"/>
                </a:lnTo>
                <a:lnTo>
                  <a:pt x="818" y="542"/>
                </a:lnTo>
                <a:lnTo>
                  <a:pt x="830" y="491"/>
                </a:lnTo>
                <a:lnTo>
                  <a:pt x="832" y="437"/>
                </a:lnTo>
                <a:lnTo>
                  <a:pt x="830" y="383"/>
                </a:lnTo>
                <a:lnTo>
                  <a:pt x="818" y="331"/>
                </a:lnTo>
                <a:lnTo>
                  <a:pt x="802" y="282"/>
                </a:lnTo>
                <a:lnTo>
                  <a:pt x="779" y="236"/>
                </a:lnTo>
                <a:lnTo>
                  <a:pt x="750" y="194"/>
                </a:lnTo>
                <a:lnTo>
                  <a:pt x="717" y="156"/>
                </a:lnTo>
                <a:lnTo>
                  <a:pt x="679" y="122"/>
                </a:lnTo>
                <a:lnTo>
                  <a:pt x="637" y="94"/>
                </a:lnTo>
                <a:lnTo>
                  <a:pt x="591" y="71"/>
                </a:lnTo>
                <a:lnTo>
                  <a:pt x="541" y="54"/>
                </a:lnTo>
                <a:lnTo>
                  <a:pt x="490" y="43"/>
                </a:lnTo>
                <a:lnTo>
                  <a:pt x="436" y="41"/>
                </a:lnTo>
                <a:close/>
                <a:moveTo>
                  <a:pt x="436" y="0"/>
                </a:moveTo>
                <a:lnTo>
                  <a:pt x="495" y="4"/>
                </a:lnTo>
                <a:lnTo>
                  <a:pt x="552" y="16"/>
                </a:lnTo>
                <a:lnTo>
                  <a:pt x="605" y="34"/>
                </a:lnTo>
                <a:lnTo>
                  <a:pt x="657" y="60"/>
                </a:lnTo>
                <a:lnTo>
                  <a:pt x="702" y="92"/>
                </a:lnTo>
                <a:lnTo>
                  <a:pt x="744" y="129"/>
                </a:lnTo>
                <a:lnTo>
                  <a:pt x="781" y="171"/>
                </a:lnTo>
                <a:lnTo>
                  <a:pt x="813" y="217"/>
                </a:lnTo>
                <a:lnTo>
                  <a:pt x="838" y="267"/>
                </a:lnTo>
                <a:lnTo>
                  <a:pt x="857" y="320"/>
                </a:lnTo>
                <a:lnTo>
                  <a:pt x="868" y="378"/>
                </a:lnTo>
                <a:lnTo>
                  <a:pt x="873" y="437"/>
                </a:lnTo>
                <a:lnTo>
                  <a:pt x="868" y="496"/>
                </a:lnTo>
                <a:lnTo>
                  <a:pt x="857" y="553"/>
                </a:lnTo>
                <a:lnTo>
                  <a:pt x="838" y="607"/>
                </a:lnTo>
                <a:lnTo>
                  <a:pt x="813" y="658"/>
                </a:lnTo>
                <a:lnTo>
                  <a:pt x="781" y="704"/>
                </a:lnTo>
                <a:lnTo>
                  <a:pt x="744" y="746"/>
                </a:lnTo>
                <a:lnTo>
                  <a:pt x="702" y="783"/>
                </a:lnTo>
                <a:lnTo>
                  <a:pt x="657" y="814"/>
                </a:lnTo>
                <a:lnTo>
                  <a:pt x="605" y="839"/>
                </a:lnTo>
                <a:lnTo>
                  <a:pt x="552" y="858"/>
                </a:lnTo>
                <a:lnTo>
                  <a:pt x="495" y="870"/>
                </a:lnTo>
                <a:lnTo>
                  <a:pt x="436" y="874"/>
                </a:lnTo>
                <a:lnTo>
                  <a:pt x="377" y="870"/>
                </a:lnTo>
                <a:lnTo>
                  <a:pt x="320" y="858"/>
                </a:lnTo>
                <a:lnTo>
                  <a:pt x="267" y="839"/>
                </a:lnTo>
                <a:lnTo>
                  <a:pt x="215" y="814"/>
                </a:lnTo>
                <a:lnTo>
                  <a:pt x="170" y="783"/>
                </a:lnTo>
                <a:lnTo>
                  <a:pt x="127" y="746"/>
                </a:lnTo>
                <a:lnTo>
                  <a:pt x="91" y="704"/>
                </a:lnTo>
                <a:lnTo>
                  <a:pt x="59" y="658"/>
                </a:lnTo>
                <a:lnTo>
                  <a:pt x="34" y="607"/>
                </a:lnTo>
                <a:lnTo>
                  <a:pt x="15" y="553"/>
                </a:lnTo>
                <a:lnTo>
                  <a:pt x="4" y="496"/>
                </a:lnTo>
                <a:lnTo>
                  <a:pt x="0" y="437"/>
                </a:lnTo>
                <a:lnTo>
                  <a:pt x="4" y="378"/>
                </a:lnTo>
                <a:lnTo>
                  <a:pt x="15" y="320"/>
                </a:lnTo>
                <a:lnTo>
                  <a:pt x="34" y="267"/>
                </a:lnTo>
                <a:lnTo>
                  <a:pt x="59" y="217"/>
                </a:lnTo>
                <a:lnTo>
                  <a:pt x="91" y="171"/>
                </a:lnTo>
                <a:lnTo>
                  <a:pt x="127" y="129"/>
                </a:lnTo>
                <a:lnTo>
                  <a:pt x="170" y="92"/>
                </a:lnTo>
                <a:lnTo>
                  <a:pt x="215" y="60"/>
                </a:lnTo>
                <a:lnTo>
                  <a:pt x="267" y="34"/>
                </a:lnTo>
                <a:lnTo>
                  <a:pt x="320" y="16"/>
                </a:lnTo>
                <a:lnTo>
                  <a:pt x="377" y="4"/>
                </a:lnTo>
                <a:lnTo>
                  <a:pt x="43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08" name="Freeform 20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142460" y="1515935"/>
            <a:ext cx="446525" cy="447036"/>
          </a:xfrm>
          <a:custGeom>
            <a:avLst/>
            <a:gdLst>
              <a:gd name="T0" fmla="*/ 436 w 873"/>
              <a:gd name="T1" fmla="*/ 418 h 874"/>
              <a:gd name="T2" fmla="*/ 375 w 873"/>
              <a:gd name="T3" fmla="*/ 427 h 874"/>
              <a:gd name="T4" fmla="*/ 328 w 873"/>
              <a:gd name="T5" fmla="*/ 461 h 874"/>
              <a:gd name="T6" fmla="*/ 320 w 873"/>
              <a:gd name="T7" fmla="*/ 503 h 874"/>
              <a:gd name="T8" fmla="*/ 319 w 873"/>
              <a:gd name="T9" fmla="*/ 520 h 874"/>
              <a:gd name="T10" fmla="*/ 387 w 873"/>
              <a:gd name="T11" fmla="*/ 546 h 874"/>
              <a:gd name="T12" fmla="*/ 349 w 873"/>
              <a:gd name="T13" fmla="*/ 598 h 874"/>
              <a:gd name="T14" fmla="*/ 406 w 873"/>
              <a:gd name="T15" fmla="*/ 602 h 874"/>
              <a:gd name="T16" fmla="*/ 404 w 873"/>
              <a:gd name="T17" fmla="*/ 632 h 874"/>
              <a:gd name="T18" fmla="*/ 310 w 873"/>
              <a:gd name="T19" fmla="*/ 608 h 874"/>
              <a:gd name="T20" fmla="*/ 259 w 873"/>
              <a:gd name="T21" fmla="*/ 546 h 874"/>
              <a:gd name="T22" fmla="*/ 281 w 873"/>
              <a:gd name="T23" fmla="*/ 515 h 874"/>
              <a:gd name="T24" fmla="*/ 266 w 873"/>
              <a:gd name="T25" fmla="*/ 482 h 874"/>
              <a:gd name="T26" fmla="*/ 314 w 873"/>
              <a:gd name="T27" fmla="*/ 423 h 874"/>
              <a:gd name="T28" fmla="*/ 357 w 873"/>
              <a:gd name="T29" fmla="*/ 200 h 874"/>
              <a:gd name="T30" fmla="*/ 185 w 873"/>
              <a:gd name="T31" fmla="*/ 251 h 874"/>
              <a:gd name="T32" fmla="*/ 70 w 873"/>
              <a:gd name="T33" fmla="*/ 382 h 874"/>
              <a:gd name="T34" fmla="*/ 43 w 873"/>
              <a:gd name="T35" fmla="*/ 563 h 874"/>
              <a:gd name="T36" fmla="*/ 118 w 873"/>
              <a:gd name="T37" fmla="*/ 725 h 874"/>
              <a:gd name="T38" fmla="*/ 265 w 873"/>
              <a:gd name="T39" fmla="*/ 821 h 874"/>
              <a:gd name="T40" fmla="*/ 449 w 873"/>
              <a:gd name="T41" fmla="*/ 821 h 874"/>
              <a:gd name="T42" fmla="*/ 596 w 873"/>
              <a:gd name="T43" fmla="*/ 725 h 874"/>
              <a:gd name="T44" fmla="*/ 671 w 873"/>
              <a:gd name="T45" fmla="*/ 563 h 874"/>
              <a:gd name="T46" fmla="*/ 645 w 873"/>
              <a:gd name="T47" fmla="*/ 382 h 874"/>
              <a:gd name="T48" fmla="*/ 530 w 873"/>
              <a:gd name="T49" fmla="*/ 251 h 874"/>
              <a:gd name="T50" fmla="*/ 357 w 873"/>
              <a:gd name="T51" fmla="*/ 200 h 874"/>
              <a:gd name="T52" fmla="*/ 508 w 873"/>
              <a:gd name="T53" fmla="*/ 192 h 874"/>
              <a:gd name="T54" fmla="*/ 656 w 873"/>
              <a:gd name="T55" fmla="*/ 322 h 874"/>
              <a:gd name="T56" fmla="*/ 714 w 873"/>
              <a:gd name="T57" fmla="*/ 516 h 874"/>
              <a:gd name="T58" fmla="*/ 656 w 873"/>
              <a:gd name="T59" fmla="*/ 711 h 874"/>
              <a:gd name="T60" fmla="*/ 508 w 873"/>
              <a:gd name="T61" fmla="*/ 841 h 874"/>
              <a:gd name="T62" fmla="*/ 305 w 873"/>
              <a:gd name="T63" fmla="*/ 870 h 874"/>
              <a:gd name="T64" fmla="*/ 123 w 873"/>
              <a:gd name="T65" fmla="*/ 787 h 874"/>
              <a:gd name="T66" fmla="*/ 16 w 873"/>
              <a:gd name="T67" fmla="*/ 620 h 874"/>
              <a:gd name="T68" fmla="*/ 16 w 873"/>
              <a:gd name="T69" fmla="*/ 414 h 874"/>
              <a:gd name="T70" fmla="*/ 123 w 873"/>
              <a:gd name="T71" fmla="*/ 247 h 874"/>
              <a:gd name="T72" fmla="*/ 305 w 873"/>
              <a:gd name="T73" fmla="*/ 163 h 874"/>
              <a:gd name="T74" fmla="*/ 620 w 873"/>
              <a:gd name="T75" fmla="*/ 16 h 874"/>
              <a:gd name="T76" fmla="*/ 785 w 873"/>
              <a:gd name="T77" fmla="*/ 123 h 874"/>
              <a:gd name="T78" fmla="*/ 869 w 873"/>
              <a:gd name="T79" fmla="*/ 305 h 874"/>
              <a:gd name="T80" fmla="*/ 845 w 873"/>
              <a:gd name="T81" fmla="*/ 496 h 874"/>
              <a:gd name="T82" fmla="*/ 734 w 873"/>
              <a:gd name="T83" fmla="*/ 640 h 874"/>
              <a:gd name="T84" fmla="*/ 801 w 873"/>
              <a:gd name="T85" fmla="*/ 495 h 874"/>
              <a:gd name="T86" fmla="*/ 830 w 873"/>
              <a:gd name="T87" fmla="*/ 311 h 874"/>
              <a:gd name="T88" fmla="*/ 755 w 873"/>
              <a:gd name="T89" fmla="*/ 150 h 874"/>
              <a:gd name="T90" fmla="*/ 608 w 873"/>
              <a:gd name="T91" fmla="*/ 54 h 874"/>
              <a:gd name="T92" fmla="*/ 421 w 873"/>
              <a:gd name="T93" fmla="*/ 55 h 874"/>
              <a:gd name="T94" fmla="*/ 268 w 873"/>
              <a:gd name="T95" fmla="*/ 130 h 874"/>
              <a:gd name="T96" fmla="*/ 336 w 873"/>
              <a:gd name="T97" fmla="*/ 48 h 874"/>
              <a:gd name="T98" fmla="*/ 516 w 873"/>
              <a:gd name="T99" fmla="*/ 0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73" h="874">
                <a:moveTo>
                  <a:pt x="378" y="398"/>
                </a:moveTo>
                <a:lnTo>
                  <a:pt x="398" y="399"/>
                </a:lnTo>
                <a:lnTo>
                  <a:pt x="416" y="406"/>
                </a:lnTo>
                <a:lnTo>
                  <a:pt x="436" y="418"/>
                </a:lnTo>
                <a:lnTo>
                  <a:pt x="421" y="448"/>
                </a:lnTo>
                <a:lnTo>
                  <a:pt x="407" y="436"/>
                </a:lnTo>
                <a:lnTo>
                  <a:pt x="391" y="429"/>
                </a:lnTo>
                <a:lnTo>
                  <a:pt x="375" y="427"/>
                </a:lnTo>
                <a:lnTo>
                  <a:pt x="362" y="428"/>
                </a:lnTo>
                <a:lnTo>
                  <a:pt x="349" y="435"/>
                </a:lnTo>
                <a:lnTo>
                  <a:pt x="339" y="444"/>
                </a:lnTo>
                <a:lnTo>
                  <a:pt x="328" y="461"/>
                </a:lnTo>
                <a:lnTo>
                  <a:pt x="322" y="482"/>
                </a:lnTo>
                <a:lnTo>
                  <a:pt x="408" y="482"/>
                </a:lnTo>
                <a:lnTo>
                  <a:pt x="400" y="503"/>
                </a:lnTo>
                <a:lnTo>
                  <a:pt x="320" y="503"/>
                </a:lnTo>
                <a:lnTo>
                  <a:pt x="320" y="506"/>
                </a:lnTo>
                <a:lnTo>
                  <a:pt x="319" y="508"/>
                </a:lnTo>
                <a:lnTo>
                  <a:pt x="319" y="515"/>
                </a:lnTo>
                <a:lnTo>
                  <a:pt x="319" y="520"/>
                </a:lnTo>
                <a:lnTo>
                  <a:pt x="320" y="524"/>
                </a:lnTo>
                <a:lnTo>
                  <a:pt x="320" y="525"/>
                </a:lnTo>
                <a:lnTo>
                  <a:pt x="395" y="525"/>
                </a:lnTo>
                <a:lnTo>
                  <a:pt x="387" y="546"/>
                </a:lnTo>
                <a:lnTo>
                  <a:pt x="322" y="546"/>
                </a:lnTo>
                <a:lnTo>
                  <a:pt x="328" y="570"/>
                </a:lnTo>
                <a:lnTo>
                  <a:pt x="339" y="588"/>
                </a:lnTo>
                <a:lnTo>
                  <a:pt x="349" y="598"/>
                </a:lnTo>
                <a:lnTo>
                  <a:pt x="362" y="604"/>
                </a:lnTo>
                <a:lnTo>
                  <a:pt x="378" y="607"/>
                </a:lnTo>
                <a:lnTo>
                  <a:pt x="394" y="606"/>
                </a:lnTo>
                <a:lnTo>
                  <a:pt x="406" y="602"/>
                </a:lnTo>
                <a:lnTo>
                  <a:pt x="416" y="595"/>
                </a:lnTo>
                <a:lnTo>
                  <a:pt x="428" y="584"/>
                </a:lnTo>
                <a:lnTo>
                  <a:pt x="428" y="621"/>
                </a:lnTo>
                <a:lnTo>
                  <a:pt x="404" y="632"/>
                </a:lnTo>
                <a:lnTo>
                  <a:pt x="378" y="636"/>
                </a:lnTo>
                <a:lnTo>
                  <a:pt x="351" y="633"/>
                </a:lnTo>
                <a:lnTo>
                  <a:pt x="328" y="624"/>
                </a:lnTo>
                <a:lnTo>
                  <a:pt x="310" y="608"/>
                </a:lnTo>
                <a:lnTo>
                  <a:pt x="298" y="591"/>
                </a:lnTo>
                <a:lnTo>
                  <a:pt x="289" y="570"/>
                </a:lnTo>
                <a:lnTo>
                  <a:pt x="284" y="546"/>
                </a:lnTo>
                <a:lnTo>
                  <a:pt x="259" y="546"/>
                </a:lnTo>
                <a:lnTo>
                  <a:pt x="266" y="525"/>
                </a:lnTo>
                <a:lnTo>
                  <a:pt x="282" y="525"/>
                </a:lnTo>
                <a:lnTo>
                  <a:pt x="281" y="520"/>
                </a:lnTo>
                <a:lnTo>
                  <a:pt x="281" y="515"/>
                </a:lnTo>
                <a:lnTo>
                  <a:pt x="281" y="510"/>
                </a:lnTo>
                <a:lnTo>
                  <a:pt x="282" y="503"/>
                </a:lnTo>
                <a:lnTo>
                  <a:pt x="259" y="503"/>
                </a:lnTo>
                <a:lnTo>
                  <a:pt x="266" y="482"/>
                </a:lnTo>
                <a:lnTo>
                  <a:pt x="284" y="482"/>
                </a:lnTo>
                <a:lnTo>
                  <a:pt x="291" y="458"/>
                </a:lnTo>
                <a:lnTo>
                  <a:pt x="301" y="439"/>
                </a:lnTo>
                <a:lnTo>
                  <a:pt x="314" y="423"/>
                </a:lnTo>
                <a:lnTo>
                  <a:pt x="332" y="408"/>
                </a:lnTo>
                <a:lnTo>
                  <a:pt x="353" y="401"/>
                </a:lnTo>
                <a:lnTo>
                  <a:pt x="378" y="398"/>
                </a:lnTo>
                <a:close/>
                <a:moveTo>
                  <a:pt x="357" y="200"/>
                </a:moveTo>
                <a:lnTo>
                  <a:pt x="310" y="202"/>
                </a:lnTo>
                <a:lnTo>
                  <a:pt x="265" y="213"/>
                </a:lnTo>
                <a:lnTo>
                  <a:pt x="223" y="228"/>
                </a:lnTo>
                <a:lnTo>
                  <a:pt x="185" y="251"/>
                </a:lnTo>
                <a:lnTo>
                  <a:pt x="150" y="277"/>
                </a:lnTo>
                <a:lnTo>
                  <a:pt x="118" y="309"/>
                </a:lnTo>
                <a:lnTo>
                  <a:pt x="91" y="344"/>
                </a:lnTo>
                <a:lnTo>
                  <a:pt x="70" y="382"/>
                </a:lnTo>
                <a:lnTo>
                  <a:pt x="54" y="424"/>
                </a:lnTo>
                <a:lnTo>
                  <a:pt x="43" y="470"/>
                </a:lnTo>
                <a:lnTo>
                  <a:pt x="39" y="516"/>
                </a:lnTo>
                <a:lnTo>
                  <a:pt x="43" y="563"/>
                </a:lnTo>
                <a:lnTo>
                  <a:pt x="54" y="608"/>
                </a:lnTo>
                <a:lnTo>
                  <a:pt x="70" y="650"/>
                </a:lnTo>
                <a:lnTo>
                  <a:pt x="91" y="690"/>
                </a:lnTo>
                <a:lnTo>
                  <a:pt x="118" y="725"/>
                </a:lnTo>
                <a:lnTo>
                  <a:pt x="150" y="757"/>
                </a:lnTo>
                <a:lnTo>
                  <a:pt x="185" y="783"/>
                </a:lnTo>
                <a:lnTo>
                  <a:pt x="223" y="804"/>
                </a:lnTo>
                <a:lnTo>
                  <a:pt x="265" y="821"/>
                </a:lnTo>
                <a:lnTo>
                  <a:pt x="310" y="830"/>
                </a:lnTo>
                <a:lnTo>
                  <a:pt x="357" y="834"/>
                </a:lnTo>
                <a:lnTo>
                  <a:pt x="404" y="830"/>
                </a:lnTo>
                <a:lnTo>
                  <a:pt x="449" y="821"/>
                </a:lnTo>
                <a:lnTo>
                  <a:pt x="491" y="804"/>
                </a:lnTo>
                <a:lnTo>
                  <a:pt x="530" y="783"/>
                </a:lnTo>
                <a:lnTo>
                  <a:pt x="566" y="757"/>
                </a:lnTo>
                <a:lnTo>
                  <a:pt x="596" y="725"/>
                </a:lnTo>
                <a:lnTo>
                  <a:pt x="624" y="690"/>
                </a:lnTo>
                <a:lnTo>
                  <a:pt x="645" y="650"/>
                </a:lnTo>
                <a:lnTo>
                  <a:pt x="662" y="608"/>
                </a:lnTo>
                <a:lnTo>
                  <a:pt x="671" y="563"/>
                </a:lnTo>
                <a:lnTo>
                  <a:pt x="675" y="516"/>
                </a:lnTo>
                <a:lnTo>
                  <a:pt x="671" y="470"/>
                </a:lnTo>
                <a:lnTo>
                  <a:pt x="662" y="424"/>
                </a:lnTo>
                <a:lnTo>
                  <a:pt x="645" y="382"/>
                </a:lnTo>
                <a:lnTo>
                  <a:pt x="624" y="344"/>
                </a:lnTo>
                <a:lnTo>
                  <a:pt x="596" y="309"/>
                </a:lnTo>
                <a:lnTo>
                  <a:pt x="566" y="277"/>
                </a:lnTo>
                <a:lnTo>
                  <a:pt x="530" y="251"/>
                </a:lnTo>
                <a:lnTo>
                  <a:pt x="491" y="228"/>
                </a:lnTo>
                <a:lnTo>
                  <a:pt x="449" y="213"/>
                </a:lnTo>
                <a:lnTo>
                  <a:pt x="404" y="202"/>
                </a:lnTo>
                <a:lnTo>
                  <a:pt x="357" y="200"/>
                </a:lnTo>
                <a:close/>
                <a:moveTo>
                  <a:pt x="357" y="159"/>
                </a:moveTo>
                <a:lnTo>
                  <a:pt x="410" y="163"/>
                </a:lnTo>
                <a:lnTo>
                  <a:pt x="461" y="175"/>
                </a:lnTo>
                <a:lnTo>
                  <a:pt x="508" y="192"/>
                </a:lnTo>
                <a:lnTo>
                  <a:pt x="551" y="217"/>
                </a:lnTo>
                <a:lnTo>
                  <a:pt x="592" y="247"/>
                </a:lnTo>
                <a:lnTo>
                  <a:pt x="626" y="282"/>
                </a:lnTo>
                <a:lnTo>
                  <a:pt x="656" y="322"/>
                </a:lnTo>
                <a:lnTo>
                  <a:pt x="681" y="366"/>
                </a:lnTo>
                <a:lnTo>
                  <a:pt x="700" y="414"/>
                </a:lnTo>
                <a:lnTo>
                  <a:pt x="710" y="464"/>
                </a:lnTo>
                <a:lnTo>
                  <a:pt x="714" y="516"/>
                </a:lnTo>
                <a:lnTo>
                  <a:pt x="710" y="569"/>
                </a:lnTo>
                <a:lnTo>
                  <a:pt x="700" y="620"/>
                </a:lnTo>
                <a:lnTo>
                  <a:pt x="681" y="667"/>
                </a:lnTo>
                <a:lnTo>
                  <a:pt x="656" y="711"/>
                </a:lnTo>
                <a:lnTo>
                  <a:pt x="626" y="751"/>
                </a:lnTo>
                <a:lnTo>
                  <a:pt x="592" y="787"/>
                </a:lnTo>
                <a:lnTo>
                  <a:pt x="551" y="816"/>
                </a:lnTo>
                <a:lnTo>
                  <a:pt x="508" y="841"/>
                </a:lnTo>
                <a:lnTo>
                  <a:pt x="461" y="859"/>
                </a:lnTo>
                <a:lnTo>
                  <a:pt x="410" y="870"/>
                </a:lnTo>
                <a:lnTo>
                  <a:pt x="357" y="874"/>
                </a:lnTo>
                <a:lnTo>
                  <a:pt x="305" y="870"/>
                </a:lnTo>
                <a:lnTo>
                  <a:pt x="255" y="859"/>
                </a:lnTo>
                <a:lnTo>
                  <a:pt x="206" y="841"/>
                </a:lnTo>
                <a:lnTo>
                  <a:pt x="163" y="816"/>
                </a:lnTo>
                <a:lnTo>
                  <a:pt x="123" y="787"/>
                </a:lnTo>
                <a:lnTo>
                  <a:pt x="88" y="751"/>
                </a:lnTo>
                <a:lnTo>
                  <a:pt x="58" y="711"/>
                </a:lnTo>
                <a:lnTo>
                  <a:pt x="33" y="667"/>
                </a:lnTo>
                <a:lnTo>
                  <a:pt x="16" y="620"/>
                </a:lnTo>
                <a:lnTo>
                  <a:pt x="4" y="569"/>
                </a:lnTo>
                <a:lnTo>
                  <a:pt x="0" y="516"/>
                </a:lnTo>
                <a:lnTo>
                  <a:pt x="4" y="464"/>
                </a:lnTo>
                <a:lnTo>
                  <a:pt x="16" y="414"/>
                </a:lnTo>
                <a:lnTo>
                  <a:pt x="33" y="366"/>
                </a:lnTo>
                <a:lnTo>
                  <a:pt x="58" y="322"/>
                </a:lnTo>
                <a:lnTo>
                  <a:pt x="88" y="282"/>
                </a:lnTo>
                <a:lnTo>
                  <a:pt x="123" y="247"/>
                </a:lnTo>
                <a:lnTo>
                  <a:pt x="163" y="217"/>
                </a:lnTo>
                <a:lnTo>
                  <a:pt x="206" y="192"/>
                </a:lnTo>
                <a:lnTo>
                  <a:pt x="255" y="175"/>
                </a:lnTo>
                <a:lnTo>
                  <a:pt x="305" y="163"/>
                </a:lnTo>
                <a:lnTo>
                  <a:pt x="357" y="159"/>
                </a:lnTo>
                <a:close/>
                <a:moveTo>
                  <a:pt x="516" y="0"/>
                </a:moveTo>
                <a:lnTo>
                  <a:pt x="568" y="4"/>
                </a:lnTo>
                <a:lnTo>
                  <a:pt x="620" y="16"/>
                </a:lnTo>
                <a:lnTo>
                  <a:pt x="667" y="34"/>
                </a:lnTo>
                <a:lnTo>
                  <a:pt x="710" y="58"/>
                </a:lnTo>
                <a:lnTo>
                  <a:pt x="750" y="88"/>
                </a:lnTo>
                <a:lnTo>
                  <a:pt x="785" y="123"/>
                </a:lnTo>
                <a:lnTo>
                  <a:pt x="815" y="163"/>
                </a:lnTo>
                <a:lnTo>
                  <a:pt x="840" y="207"/>
                </a:lnTo>
                <a:lnTo>
                  <a:pt x="859" y="255"/>
                </a:lnTo>
                <a:lnTo>
                  <a:pt x="869" y="305"/>
                </a:lnTo>
                <a:lnTo>
                  <a:pt x="873" y="357"/>
                </a:lnTo>
                <a:lnTo>
                  <a:pt x="870" y="406"/>
                </a:lnTo>
                <a:lnTo>
                  <a:pt x="860" y="453"/>
                </a:lnTo>
                <a:lnTo>
                  <a:pt x="845" y="496"/>
                </a:lnTo>
                <a:lnTo>
                  <a:pt x="824" y="537"/>
                </a:lnTo>
                <a:lnTo>
                  <a:pt x="798" y="575"/>
                </a:lnTo>
                <a:lnTo>
                  <a:pt x="768" y="609"/>
                </a:lnTo>
                <a:lnTo>
                  <a:pt x="734" y="640"/>
                </a:lnTo>
                <a:lnTo>
                  <a:pt x="743" y="607"/>
                </a:lnTo>
                <a:lnTo>
                  <a:pt x="750" y="571"/>
                </a:lnTo>
                <a:lnTo>
                  <a:pt x="778" y="536"/>
                </a:lnTo>
                <a:lnTo>
                  <a:pt x="801" y="495"/>
                </a:lnTo>
                <a:lnTo>
                  <a:pt x="819" y="452"/>
                </a:lnTo>
                <a:lnTo>
                  <a:pt x="830" y="406"/>
                </a:lnTo>
                <a:lnTo>
                  <a:pt x="834" y="357"/>
                </a:lnTo>
                <a:lnTo>
                  <a:pt x="830" y="311"/>
                </a:lnTo>
                <a:lnTo>
                  <a:pt x="819" y="267"/>
                </a:lnTo>
                <a:lnTo>
                  <a:pt x="803" y="223"/>
                </a:lnTo>
                <a:lnTo>
                  <a:pt x="782" y="185"/>
                </a:lnTo>
                <a:lnTo>
                  <a:pt x="755" y="150"/>
                </a:lnTo>
                <a:lnTo>
                  <a:pt x="725" y="118"/>
                </a:lnTo>
                <a:lnTo>
                  <a:pt x="689" y="92"/>
                </a:lnTo>
                <a:lnTo>
                  <a:pt x="650" y="69"/>
                </a:lnTo>
                <a:lnTo>
                  <a:pt x="608" y="54"/>
                </a:lnTo>
                <a:lnTo>
                  <a:pt x="563" y="43"/>
                </a:lnTo>
                <a:lnTo>
                  <a:pt x="516" y="41"/>
                </a:lnTo>
                <a:lnTo>
                  <a:pt x="467" y="44"/>
                </a:lnTo>
                <a:lnTo>
                  <a:pt x="421" y="55"/>
                </a:lnTo>
                <a:lnTo>
                  <a:pt x="378" y="72"/>
                </a:lnTo>
                <a:lnTo>
                  <a:pt x="339" y="94"/>
                </a:lnTo>
                <a:lnTo>
                  <a:pt x="302" y="123"/>
                </a:lnTo>
                <a:lnTo>
                  <a:pt x="268" y="130"/>
                </a:lnTo>
                <a:lnTo>
                  <a:pt x="234" y="139"/>
                </a:lnTo>
                <a:lnTo>
                  <a:pt x="264" y="105"/>
                </a:lnTo>
                <a:lnTo>
                  <a:pt x="298" y="75"/>
                </a:lnTo>
                <a:lnTo>
                  <a:pt x="336" y="48"/>
                </a:lnTo>
                <a:lnTo>
                  <a:pt x="377" y="29"/>
                </a:lnTo>
                <a:lnTo>
                  <a:pt x="421" y="13"/>
                </a:lnTo>
                <a:lnTo>
                  <a:pt x="467" y="4"/>
                </a:lnTo>
                <a:lnTo>
                  <a:pt x="51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09" name="Freeform 20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988020" y="1515935"/>
            <a:ext cx="446525" cy="447036"/>
          </a:xfrm>
          <a:custGeom>
            <a:avLst/>
            <a:gdLst>
              <a:gd name="T0" fmla="*/ 424 w 873"/>
              <a:gd name="T1" fmla="*/ 518 h 874"/>
              <a:gd name="T2" fmla="*/ 477 w 873"/>
              <a:gd name="T3" fmla="*/ 522 h 874"/>
              <a:gd name="T4" fmla="*/ 503 w 873"/>
              <a:gd name="T5" fmla="*/ 488 h 874"/>
              <a:gd name="T6" fmla="*/ 460 w 873"/>
              <a:gd name="T7" fmla="*/ 455 h 874"/>
              <a:gd name="T8" fmla="*/ 445 w 873"/>
              <a:gd name="T9" fmla="*/ 353 h 874"/>
              <a:gd name="T10" fmla="*/ 461 w 873"/>
              <a:gd name="T11" fmla="*/ 421 h 874"/>
              <a:gd name="T12" fmla="*/ 507 w 873"/>
              <a:gd name="T13" fmla="*/ 412 h 874"/>
              <a:gd name="T14" fmla="*/ 501 w 873"/>
              <a:gd name="T15" fmla="*/ 371 h 874"/>
              <a:gd name="T16" fmla="*/ 455 w 873"/>
              <a:gd name="T17" fmla="*/ 354 h 874"/>
              <a:gd name="T18" fmla="*/ 455 w 873"/>
              <a:gd name="T19" fmla="*/ 316 h 874"/>
              <a:gd name="T20" fmla="*/ 511 w 873"/>
              <a:gd name="T21" fmla="*/ 330 h 874"/>
              <a:gd name="T22" fmla="*/ 570 w 873"/>
              <a:gd name="T23" fmla="*/ 370 h 874"/>
              <a:gd name="T24" fmla="*/ 561 w 873"/>
              <a:gd name="T25" fmla="*/ 433 h 874"/>
              <a:gd name="T26" fmla="*/ 558 w 873"/>
              <a:gd name="T27" fmla="*/ 464 h 874"/>
              <a:gd name="T28" fmla="*/ 564 w 873"/>
              <a:gd name="T29" fmla="*/ 522 h 874"/>
              <a:gd name="T30" fmla="*/ 514 w 873"/>
              <a:gd name="T31" fmla="*/ 567 h 874"/>
              <a:gd name="T32" fmla="*/ 439 w 873"/>
              <a:gd name="T33" fmla="*/ 615 h 874"/>
              <a:gd name="T34" fmla="*/ 381 w 873"/>
              <a:gd name="T35" fmla="*/ 602 h 874"/>
              <a:gd name="T36" fmla="*/ 298 w 873"/>
              <a:gd name="T37" fmla="*/ 527 h 874"/>
              <a:gd name="T38" fmla="*/ 329 w 873"/>
              <a:gd name="T39" fmla="*/ 496 h 874"/>
              <a:gd name="T40" fmla="*/ 344 w 873"/>
              <a:gd name="T41" fmla="*/ 497 h 874"/>
              <a:gd name="T42" fmla="*/ 352 w 873"/>
              <a:gd name="T43" fmla="*/ 489 h 874"/>
              <a:gd name="T44" fmla="*/ 388 w 873"/>
              <a:gd name="T45" fmla="*/ 350 h 874"/>
              <a:gd name="T46" fmla="*/ 384 w 873"/>
              <a:gd name="T47" fmla="*/ 338 h 874"/>
              <a:gd name="T48" fmla="*/ 371 w 873"/>
              <a:gd name="T49" fmla="*/ 331 h 874"/>
              <a:gd name="T50" fmla="*/ 350 w 873"/>
              <a:gd name="T51" fmla="*/ 326 h 874"/>
              <a:gd name="T52" fmla="*/ 422 w 873"/>
              <a:gd name="T53" fmla="*/ 309 h 874"/>
              <a:gd name="T54" fmla="*/ 331 w 873"/>
              <a:gd name="T55" fmla="*/ 54 h 874"/>
              <a:gd name="T56" fmla="*/ 157 w 873"/>
              <a:gd name="T57" fmla="*/ 157 h 874"/>
              <a:gd name="T58" fmla="*/ 54 w 873"/>
              <a:gd name="T59" fmla="*/ 331 h 874"/>
              <a:gd name="T60" fmla="*/ 54 w 873"/>
              <a:gd name="T61" fmla="*/ 543 h 874"/>
              <a:gd name="T62" fmla="*/ 157 w 873"/>
              <a:gd name="T63" fmla="*/ 718 h 874"/>
              <a:gd name="T64" fmla="*/ 331 w 873"/>
              <a:gd name="T65" fmla="*/ 820 h 874"/>
              <a:gd name="T66" fmla="*/ 543 w 873"/>
              <a:gd name="T67" fmla="*/ 820 h 874"/>
              <a:gd name="T68" fmla="*/ 717 w 873"/>
              <a:gd name="T69" fmla="*/ 718 h 874"/>
              <a:gd name="T70" fmla="*/ 820 w 873"/>
              <a:gd name="T71" fmla="*/ 543 h 874"/>
              <a:gd name="T72" fmla="*/ 820 w 873"/>
              <a:gd name="T73" fmla="*/ 331 h 874"/>
              <a:gd name="T74" fmla="*/ 717 w 873"/>
              <a:gd name="T75" fmla="*/ 157 h 874"/>
              <a:gd name="T76" fmla="*/ 543 w 873"/>
              <a:gd name="T77" fmla="*/ 54 h 874"/>
              <a:gd name="T78" fmla="*/ 497 w 873"/>
              <a:gd name="T79" fmla="*/ 4 h 874"/>
              <a:gd name="T80" fmla="*/ 704 w 873"/>
              <a:gd name="T81" fmla="*/ 91 h 874"/>
              <a:gd name="T82" fmla="*/ 839 w 873"/>
              <a:gd name="T83" fmla="*/ 267 h 874"/>
              <a:gd name="T84" fmla="*/ 869 w 873"/>
              <a:gd name="T85" fmla="*/ 496 h 874"/>
              <a:gd name="T86" fmla="*/ 783 w 873"/>
              <a:gd name="T87" fmla="*/ 703 h 874"/>
              <a:gd name="T88" fmla="*/ 607 w 873"/>
              <a:gd name="T89" fmla="*/ 840 h 874"/>
              <a:gd name="T90" fmla="*/ 378 w 873"/>
              <a:gd name="T91" fmla="*/ 870 h 874"/>
              <a:gd name="T92" fmla="*/ 171 w 873"/>
              <a:gd name="T93" fmla="*/ 782 h 874"/>
              <a:gd name="T94" fmla="*/ 35 w 873"/>
              <a:gd name="T95" fmla="*/ 607 h 874"/>
              <a:gd name="T96" fmla="*/ 4 w 873"/>
              <a:gd name="T97" fmla="*/ 377 h 874"/>
              <a:gd name="T98" fmla="*/ 92 w 873"/>
              <a:gd name="T99" fmla="*/ 170 h 874"/>
              <a:gd name="T100" fmla="*/ 267 w 873"/>
              <a:gd name="T101" fmla="*/ 35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73" h="874">
                <a:moveTo>
                  <a:pt x="422" y="446"/>
                </a:moveTo>
                <a:lnTo>
                  <a:pt x="405" y="514"/>
                </a:lnTo>
                <a:lnTo>
                  <a:pt x="413" y="515"/>
                </a:lnTo>
                <a:lnTo>
                  <a:pt x="424" y="518"/>
                </a:lnTo>
                <a:lnTo>
                  <a:pt x="438" y="521"/>
                </a:lnTo>
                <a:lnTo>
                  <a:pt x="451" y="523"/>
                </a:lnTo>
                <a:lnTo>
                  <a:pt x="465" y="523"/>
                </a:lnTo>
                <a:lnTo>
                  <a:pt x="477" y="522"/>
                </a:lnTo>
                <a:lnTo>
                  <a:pt x="489" y="519"/>
                </a:lnTo>
                <a:lnTo>
                  <a:pt x="497" y="511"/>
                </a:lnTo>
                <a:lnTo>
                  <a:pt x="502" y="501"/>
                </a:lnTo>
                <a:lnTo>
                  <a:pt x="503" y="488"/>
                </a:lnTo>
                <a:lnTo>
                  <a:pt x="497" y="476"/>
                </a:lnTo>
                <a:lnTo>
                  <a:pt x="487" y="467"/>
                </a:lnTo>
                <a:lnTo>
                  <a:pt x="474" y="460"/>
                </a:lnTo>
                <a:lnTo>
                  <a:pt x="460" y="455"/>
                </a:lnTo>
                <a:lnTo>
                  <a:pt x="445" y="451"/>
                </a:lnTo>
                <a:lnTo>
                  <a:pt x="432" y="447"/>
                </a:lnTo>
                <a:lnTo>
                  <a:pt x="422" y="446"/>
                </a:lnTo>
                <a:close/>
                <a:moveTo>
                  <a:pt x="445" y="353"/>
                </a:moveTo>
                <a:lnTo>
                  <a:pt x="430" y="414"/>
                </a:lnTo>
                <a:lnTo>
                  <a:pt x="439" y="417"/>
                </a:lnTo>
                <a:lnTo>
                  <a:pt x="449" y="420"/>
                </a:lnTo>
                <a:lnTo>
                  <a:pt x="461" y="421"/>
                </a:lnTo>
                <a:lnTo>
                  <a:pt x="474" y="422"/>
                </a:lnTo>
                <a:lnTo>
                  <a:pt x="487" y="422"/>
                </a:lnTo>
                <a:lnTo>
                  <a:pt x="498" y="418"/>
                </a:lnTo>
                <a:lnTo>
                  <a:pt x="507" y="412"/>
                </a:lnTo>
                <a:lnTo>
                  <a:pt x="512" y="401"/>
                </a:lnTo>
                <a:lnTo>
                  <a:pt x="512" y="389"/>
                </a:lnTo>
                <a:lnTo>
                  <a:pt x="508" y="379"/>
                </a:lnTo>
                <a:lnTo>
                  <a:pt x="501" y="371"/>
                </a:lnTo>
                <a:lnTo>
                  <a:pt x="489" y="364"/>
                </a:lnTo>
                <a:lnTo>
                  <a:pt x="477" y="360"/>
                </a:lnTo>
                <a:lnTo>
                  <a:pt x="465" y="356"/>
                </a:lnTo>
                <a:lnTo>
                  <a:pt x="455" y="354"/>
                </a:lnTo>
                <a:lnTo>
                  <a:pt x="445" y="353"/>
                </a:lnTo>
                <a:close/>
                <a:moveTo>
                  <a:pt x="435" y="258"/>
                </a:moveTo>
                <a:lnTo>
                  <a:pt x="468" y="266"/>
                </a:lnTo>
                <a:lnTo>
                  <a:pt x="455" y="316"/>
                </a:lnTo>
                <a:lnTo>
                  <a:pt x="480" y="322"/>
                </a:lnTo>
                <a:lnTo>
                  <a:pt x="493" y="272"/>
                </a:lnTo>
                <a:lnTo>
                  <a:pt x="524" y="280"/>
                </a:lnTo>
                <a:lnTo>
                  <a:pt x="511" y="330"/>
                </a:lnTo>
                <a:lnTo>
                  <a:pt x="531" y="338"/>
                </a:lnTo>
                <a:lnTo>
                  <a:pt x="548" y="347"/>
                </a:lnTo>
                <a:lnTo>
                  <a:pt x="561" y="358"/>
                </a:lnTo>
                <a:lnTo>
                  <a:pt x="570" y="370"/>
                </a:lnTo>
                <a:lnTo>
                  <a:pt x="575" y="384"/>
                </a:lnTo>
                <a:lnTo>
                  <a:pt x="575" y="402"/>
                </a:lnTo>
                <a:lnTo>
                  <a:pt x="570" y="420"/>
                </a:lnTo>
                <a:lnTo>
                  <a:pt x="561" y="433"/>
                </a:lnTo>
                <a:lnTo>
                  <a:pt x="549" y="442"/>
                </a:lnTo>
                <a:lnTo>
                  <a:pt x="535" y="447"/>
                </a:lnTo>
                <a:lnTo>
                  <a:pt x="548" y="455"/>
                </a:lnTo>
                <a:lnTo>
                  <a:pt x="558" y="464"/>
                </a:lnTo>
                <a:lnTo>
                  <a:pt x="565" y="476"/>
                </a:lnTo>
                <a:lnTo>
                  <a:pt x="569" y="489"/>
                </a:lnTo>
                <a:lnTo>
                  <a:pt x="569" y="505"/>
                </a:lnTo>
                <a:lnTo>
                  <a:pt x="564" y="522"/>
                </a:lnTo>
                <a:lnTo>
                  <a:pt x="556" y="540"/>
                </a:lnTo>
                <a:lnTo>
                  <a:pt x="544" y="554"/>
                </a:lnTo>
                <a:lnTo>
                  <a:pt x="529" y="563"/>
                </a:lnTo>
                <a:lnTo>
                  <a:pt x="514" y="567"/>
                </a:lnTo>
                <a:lnTo>
                  <a:pt x="494" y="569"/>
                </a:lnTo>
                <a:lnTo>
                  <a:pt x="474" y="568"/>
                </a:lnTo>
                <a:lnTo>
                  <a:pt x="452" y="564"/>
                </a:lnTo>
                <a:lnTo>
                  <a:pt x="439" y="615"/>
                </a:lnTo>
                <a:lnTo>
                  <a:pt x="406" y="607"/>
                </a:lnTo>
                <a:lnTo>
                  <a:pt x="419" y="557"/>
                </a:lnTo>
                <a:lnTo>
                  <a:pt x="394" y="551"/>
                </a:lnTo>
                <a:lnTo>
                  <a:pt x="381" y="602"/>
                </a:lnTo>
                <a:lnTo>
                  <a:pt x="350" y="594"/>
                </a:lnTo>
                <a:lnTo>
                  <a:pt x="363" y="543"/>
                </a:lnTo>
                <a:lnTo>
                  <a:pt x="339" y="536"/>
                </a:lnTo>
                <a:lnTo>
                  <a:pt x="298" y="527"/>
                </a:lnTo>
                <a:lnTo>
                  <a:pt x="314" y="492"/>
                </a:lnTo>
                <a:lnTo>
                  <a:pt x="317" y="492"/>
                </a:lnTo>
                <a:lnTo>
                  <a:pt x="322" y="493"/>
                </a:lnTo>
                <a:lnTo>
                  <a:pt x="329" y="496"/>
                </a:lnTo>
                <a:lnTo>
                  <a:pt x="335" y="497"/>
                </a:lnTo>
                <a:lnTo>
                  <a:pt x="336" y="497"/>
                </a:lnTo>
                <a:lnTo>
                  <a:pt x="342" y="497"/>
                </a:lnTo>
                <a:lnTo>
                  <a:pt x="344" y="497"/>
                </a:lnTo>
                <a:lnTo>
                  <a:pt x="347" y="496"/>
                </a:lnTo>
                <a:lnTo>
                  <a:pt x="350" y="494"/>
                </a:lnTo>
                <a:lnTo>
                  <a:pt x="351" y="492"/>
                </a:lnTo>
                <a:lnTo>
                  <a:pt x="352" y="489"/>
                </a:lnTo>
                <a:lnTo>
                  <a:pt x="372" y="409"/>
                </a:lnTo>
                <a:lnTo>
                  <a:pt x="376" y="409"/>
                </a:lnTo>
                <a:lnTo>
                  <a:pt x="373" y="408"/>
                </a:lnTo>
                <a:lnTo>
                  <a:pt x="388" y="350"/>
                </a:lnTo>
                <a:lnTo>
                  <a:pt x="388" y="347"/>
                </a:lnTo>
                <a:lnTo>
                  <a:pt x="386" y="345"/>
                </a:lnTo>
                <a:lnTo>
                  <a:pt x="386" y="342"/>
                </a:lnTo>
                <a:lnTo>
                  <a:pt x="384" y="338"/>
                </a:lnTo>
                <a:lnTo>
                  <a:pt x="381" y="337"/>
                </a:lnTo>
                <a:lnTo>
                  <a:pt x="377" y="334"/>
                </a:lnTo>
                <a:lnTo>
                  <a:pt x="373" y="333"/>
                </a:lnTo>
                <a:lnTo>
                  <a:pt x="371" y="331"/>
                </a:lnTo>
                <a:lnTo>
                  <a:pt x="364" y="330"/>
                </a:lnTo>
                <a:lnTo>
                  <a:pt x="357" y="329"/>
                </a:lnTo>
                <a:lnTo>
                  <a:pt x="352" y="328"/>
                </a:lnTo>
                <a:lnTo>
                  <a:pt x="350" y="326"/>
                </a:lnTo>
                <a:lnTo>
                  <a:pt x="357" y="293"/>
                </a:lnTo>
                <a:lnTo>
                  <a:pt x="402" y="304"/>
                </a:lnTo>
                <a:lnTo>
                  <a:pt x="402" y="304"/>
                </a:lnTo>
                <a:lnTo>
                  <a:pt x="422" y="309"/>
                </a:lnTo>
                <a:lnTo>
                  <a:pt x="435" y="258"/>
                </a:lnTo>
                <a:close/>
                <a:moveTo>
                  <a:pt x="438" y="40"/>
                </a:moveTo>
                <a:lnTo>
                  <a:pt x="384" y="44"/>
                </a:lnTo>
                <a:lnTo>
                  <a:pt x="331" y="54"/>
                </a:lnTo>
                <a:lnTo>
                  <a:pt x="283" y="71"/>
                </a:lnTo>
                <a:lnTo>
                  <a:pt x="237" y="94"/>
                </a:lnTo>
                <a:lnTo>
                  <a:pt x="195" y="123"/>
                </a:lnTo>
                <a:lnTo>
                  <a:pt x="157" y="157"/>
                </a:lnTo>
                <a:lnTo>
                  <a:pt x="122" y="195"/>
                </a:lnTo>
                <a:lnTo>
                  <a:pt x="95" y="237"/>
                </a:lnTo>
                <a:lnTo>
                  <a:pt x="71" y="283"/>
                </a:lnTo>
                <a:lnTo>
                  <a:pt x="54" y="331"/>
                </a:lnTo>
                <a:lnTo>
                  <a:pt x="44" y="383"/>
                </a:lnTo>
                <a:lnTo>
                  <a:pt x="40" y="437"/>
                </a:lnTo>
                <a:lnTo>
                  <a:pt x="44" y="490"/>
                </a:lnTo>
                <a:lnTo>
                  <a:pt x="54" y="543"/>
                </a:lnTo>
                <a:lnTo>
                  <a:pt x="71" y="592"/>
                </a:lnTo>
                <a:lnTo>
                  <a:pt x="95" y="638"/>
                </a:lnTo>
                <a:lnTo>
                  <a:pt x="122" y="680"/>
                </a:lnTo>
                <a:lnTo>
                  <a:pt x="157" y="718"/>
                </a:lnTo>
                <a:lnTo>
                  <a:pt x="195" y="752"/>
                </a:lnTo>
                <a:lnTo>
                  <a:pt x="237" y="780"/>
                </a:lnTo>
                <a:lnTo>
                  <a:pt x="283" y="803"/>
                </a:lnTo>
                <a:lnTo>
                  <a:pt x="331" y="820"/>
                </a:lnTo>
                <a:lnTo>
                  <a:pt x="384" y="831"/>
                </a:lnTo>
                <a:lnTo>
                  <a:pt x="438" y="835"/>
                </a:lnTo>
                <a:lnTo>
                  <a:pt x="491" y="831"/>
                </a:lnTo>
                <a:lnTo>
                  <a:pt x="543" y="820"/>
                </a:lnTo>
                <a:lnTo>
                  <a:pt x="591" y="803"/>
                </a:lnTo>
                <a:lnTo>
                  <a:pt x="637" y="780"/>
                </a:lnTo>
                <a:lnTo>
                  <a:pt x="679" y="752"/>
                </a:lnTo>
                <a:lnTo>
                  <a:pt x="717" y="718"/>
                </a:lnTo>
                <a:lnTo>
                  <a:pt x="751" y="680"/>
                </a:lnTo>
                <a:lnTo>
                  <a:pt x="780" y="638"/>
                </a:lnTo>
                <a:lnTo>
                  <a:pt x="802" y="592"/>
                </a:lnTo>
                <a:lnTo>
                  <a:pt x="820" y="543"/>
                </a:lnTo>
                <a:lnTo>
                  <a:pt x="830" y="490"/>
                </a:lnTo>
                <a:lnTo>
                  <a:pt x="834" y="437"/>
                </a:lnTo>
                <a:lnTo>
                  <a:pt x="830" y="383"/>
                </a:lnTo>
                <a:lnTo>
                  <a:pt x="820" y="331"/>
                </a:lnTo>
                <a:lnTo>
                  <a:pt x="802" y="283"/>
                </a:lnTo>
                <a:lnTo>
                  <a:pt x="780" y="237"/>
                </a:lnTo>
                <a:lnTo>
                  <a:pt x="751" y="195"/>
                </a:lnTo>
                <a:lnTo>
                  <a:pt x="717" y="157"/>
                </a:lnTo>
                <a:lnTo>
                  <a:pt x="679" y="123"/>
                </a:lnTo>
                <a:lnTo>
                  <a:pt x="637" y="94"/>
                </a:lnTo>
                <a:lnTo>
                  <a:pt x="591" y="71"/>
                </a:lnTo>
                <a:lnTo>
                  <a:pt x="543" y="54"/>
                </a:lnTo>
                <a:lnTo>
                  <a:pt x="491" y="44"/>
                </a:lnTo>
                <a:lnTo>
                  <a:pt x="438" y="40"/>
                </a:lnTo>
                <a:close/>
                <a:moveTo>
                  <a:pt x="438" y="0"/>
                </a:moveTo>
                <a:lnTo>
                  <a:pt x="497" y="4"/>
                </a:lnTo>
                <a:lnTo>
                  <a:pt x="553" y="16"/>
                </a:lnTo>
                <a:lnTo>
                  <a:pt x="607" y="35"/>
                </a:lnTo>
                <a:lnTo>
                  <a:pt x="658" y="60"/>
                </a:lnTo>
                <a:lnTo>
                  <a:pt x="704" y="91"/>
                </a:lnTo>
                <a:lnTo>
                  <a:pt x="746" y="128"/>
                </a:lnTo>
                <a:lnTo>
                  <a:pt x="783" y="170"/>
                </a:lnTo>
                <a:lnTo>
                  <a:pt x="814" y="216"/>
                </a:lnTo>
                <a:lnTo>
                  <a:pt x="839" y="267"/>
                </a:lnTo>
                <a:lnTo>
                  <a:pt x="858" y="321"/>
                </a:lnTo>
                <a:lnTo>
                  <a:pt x="869" y="377"/>
                </a:lnTo>
                <a:lnTo>
                  <a:pt x="873" y="437"/>
                </a:lnTo>
                <a:lnTo>
                  <a:pt x="869" y="496"/>
                </a:lnTo>
                <a:lnTo>
                  <a:pt x="858" y="554"/>
                </a:lnTo>
                <a:lnTo>
                  <a:pt x="839" y="607"/>
                </a:lnTo>
                <a:lnTo>
                  <a:pt x="814" y="657"/>
                </a:lnTo>
                <a:lnTo>
                  <a:pt x="783" y="703"/>
                </a:lnTo>
                <a:lnTo>
                  <a:pt x="746" y="745"/>
                </a:lnTo>
                <a:lnTo>
                  <a:pt x="704" y="782"/>
                </a:lnTo>
                <a:lnTo>
                  <a:pt x="658" y="814"/>
                </a:lnTo>
                <a:lnTo>
                  <a:pt x="607" y="840"/>
                </a:lnTo>
                <a:lnTo>
                  <a:pt x="553" y="858"/>
                </a:lnTo>
                <a:lnTo>
                  <a:pt x="497" y="870"/>
                </a:lnTo>
                <a:lnTo>
                  <a:pt x="438" y="874"/>
                </a:lnTo>
                <a:lnTo>
                  <a:pt x="378" y="870"/>
                </a:lnTo>
                <a:lnTo>
                  <a:pt x="321" y="858"/>
                </a:lnTo>
                <a:lnTo>
                  <a:pt x="267" y="840"/>
                </a:lnTo>
                <a:lnTo>
                  <a:pt x="217" y="814"/>
                </a:lnTo>
                <a:lnTo>
                  <a:pt x="171" y="782"/>
                </a:lnTo>
                <a:lnTo>
                  <a:pt x="129" y="745"/>
                </a:lnTo>
                <a:lnTo>
                  <a:pt x="92" y="703"/>
                </a:lnTo>
                <a:lnTo>
                  <a:pt x="61" y="657"/>
                </a:lnTo>
                <a:lnTo>
                  <a:pt x="35" y="607"/>
                </a:lnTo>
                <a:lnTo>
                  <a:pt x="16" y="554"/>
                </a:lnTo>
                <a:lnTo>
                  <a:pt x="4" y="496"/>
                </a:lnTo>
                <a:lnTo>
                  <a:pt x="0" y="437"/>
                </a:lnTo>
                <a:lnTo>
                  <a:pt x="4" y="377"/>
                </a:lnTo>
                <a:lnTo>
                  <a:pt x="16" y="321"/>
                </a:lnTo>
                <a:lnTo>
                  <a:pt x="35" y="267"/>
                </a:lnTo>
                <a:lnTo>
                  <a:pt x="61" y="216"/>
                </a:lnTo>
                <a:lnTo>
                  <a:pt x="92" y="170"/>
                </a:lnTo>
                <a:lnTo>
                  <a:pt x="129" y="128"/>
                </a:lnTo>
                <a:lnTo>
                  <a:pt x="171" y="91"/>
                </a:lnTo>
                <a:lnTo>
                  <a:pt x="217" y="60"/>
                </a:lnTo>
                <a:lnTo>
                  <a:pt x="267" y="35"/>
                </a:lnTo>
                <a:lnTo>
                  <a:pt x="321" y="16"/>
                </a:lnTo>
                <a:lnTo>
                  <a:pt x="378" y="4"/>
                </a:lnTo>
                <a:lnTo>
                  <a:pt x="43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10" name="Freeform 20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833581" y="1515935"/>
            <a:ext cx="446525" cy="447036"/>
          </a:xfrm>
          <a:custGeom>
            <a:avLst/>
            <a:gdLst>
              <a:gd name="T0" fmla="*/ 338 w 873"/>
              <a:gd name="T1" fmla="*/ 580 h 874"/>
              <a:gd name="T2" fmla="*/ 384 w 873"/>
              <a:gd name="T3" fmla="*/ 581 h 874"/>
              <a:gd name="T4" fmla="*/ 392 w 873"/>
              <a:gd name="T5" fmla="*/ 544 h 874"/>
              <a:gd name="T6" fmla="*/ 343 w 873"/>
              <a:gd name="T7" fmla="*/ 525 h 874"/>
              <a:gd name="T8" fmla="*/ 349 w 873"/>
              <a:gd name="T9" fmla="*/ 501 h 874"/>
              <a:gd name="T10" fmla="*/ 392 w 873"/>
              <a:gd name="T11" fmla="*/ 504 h 874"/>
              <a:gd name="T12" fmla="*/ 401 w 873"/>
              <a:gd name="T13" fmla="*/ 469 h 874"/>
              <a:gd name="T14" fmla="*/ 361 w 873"/>
              <a:gd name="T15" fmla="*/ 452 h 874"/>
              <a:gd name="T16" fmla="*/ 361 w 873"/>
              <a:gd name="T17" fmla="*/ 422 h 874"/>
              <a:gd name="T18" fmla="*/ 405 w 873"/>
              <a:gd name="T19" fmla="*/ 434 h 874"/>
              <a:gd name="T20" fmla="*/ 455 w 873"/>
              <a:gd name="T21" fmla="*/ 473 h 874"/>
              <a:gd name="T22" fmla="*/ 434 w 873"/>
              <a:gd name="T23" fmla="*/ 521 h 874"/>
              <a:gd name="T24" fmla="*/ 448 w 873"/>
              <a:gd name="T25" fmla="*/ 552 h 874"/>
              <a:gd name="T26" fmla="*/ 426 w 873"/>
              <a:gd name="T27" fmla="*/ 610 h 874"/>
              <a:gd name="T28" fmla="*/ 358 w 873"/>
              <a:gd name="T29" fmla="*/ 615 h 874"/>
              <a:gd name="T30" fmla="*/ 312 w 873"/>
              <a:gd name="T31" fmla="*/ 605 h 874"/>
              <a:gd name="T32" fmla="*/ 270 w 873"/>
              <a:gd name="T33" fmla="*/ 594 h 874"/>
              <a:gd name="T34" fmla="*/ 253 w 873"/>
              <a:gd name="T35" fmla="*/ 560 h 874"/>
              <a:gd name="T36" fmla="*/ 265 w 873"/>
              <a:gd name="T37" fmla="*/ 563 h 874"/>
              <a:gd name="T38" fmla="*/ 274 w 873"/>
              <a:gd name="T39" fmla="*/ 563 h 874"/>
              <a:gd name="T40" fmla="*/ 296 w 873"/>
              <a:gd name="T41" fmla="*/ 494 h 874"/>
              <a:gd name="T42" fmla="*/ 307 w 873"/>
              <a:gd name="T43" fmla="*/ 446 h 874"/>
              <a:gd name="T44" fmla="*/ 300 w 873"/>
              <a:gd name="T45" fmla="*/ 437 h 874"/>
              <a:gd name="T46" fmla="*/ 290 w 873"/>
              <a:gd name="T47" fmla="*/ 434 h 874"/>
              <a:gd name="T48" fmla="*/ 278 w 873"/>
              <a:gd name="T49" fmla="*/ 431 h 874"/>
              <a:gd name="T50" fmla="*/ 319 w 873"/>
              <a:gd name="T51" fmla="*/ 413 h 874"/>
              <a:gd name="T52" fmla="*/ 309 w 873"/>
              <a:gd name="T53" fmla="*/ 203 h 874"/>
              <a:gd name="T54" fmla="*/ 148 w 873"/>
              <a:gd name="T55" fmla="*/ 276 h 874"/>
              <a:gd name="T56" fmla="*/ 52 w 873"/>
              <a:gd name="T57" fmla="*/ 425 h 874"/>
              <a:gd name="T58" fmla="*/ 52 w 873"/>
              <a:gd name="T59" fmla="*/ 609 h 874"/>
              <a:gd name="T60" fmla="*/ 148 w 873"/>
              <a:gd name="T61" fmla="*/ 756 h 874"/>
              <a:gd name="T62" fmla="*/ 309 w 873"/>
              <a:gd name="T63" fmla="*/ 831 h 874"/>
              <a:gd name="T64" fmla="*/ 491 w 873"/>
              <a:gd name="T65" fmla="*/ 804 h 874"/>
              <a:gd name="T66" fmla="*/ 623 w 873"/>
              <a:gd name="T67" fmla="*/ 689 h 874"/>
              <a:gd name="T68" fmla="*/ 673 w 873"/>
              <a:gd name="T69" fmla="*/ 517 h 874"/>
              <a:gd name="T70" fmla="*/ 623 w 873"/>
              <a:gd name="T71" fmla="*/ 343 h 874"/>
              <a:gd name="T72" fmla="*/ 491 w 873"/>
              <a:gd name="T73" fmla="*/ 229 h 874"/>
              <a:gd name="T74" fmla="*/ 357 w 873"/>
              <a:gd name="T75" fmla="*/ 159 h 874"/>
              <a:gd name="T76" fmla="*/ 551 w 873"/>
              <a:gd name="T77" fmla="*/ 217 h 874"/>
              <a:gd name="T78" fmla="*/ 681 w 873"/>
              <a:gd name="T79" fmla="*/ 366 h 874"/>
              <a:gd name="T80" fmla="*/ 710 w 873"/>
              <a:gd name="T81" fmla="*/ 569 h 874"/>
              <a:gd name="T82" fmla="*/ 626 w 873"/>
              <a:gd name="T83" fmla="*/ 751 h 874"/>
              <a:gd name="T84" fmla="*/ 459 w 873"/>
              <a:gd name="T85" fmla="*/ 858 h 874"/>
              <a:gd name="T86" fmla="*/ 253 w 873"/>
              <a:gd name="T87" fmla="*/ 858 h 874"/>
              <a:gd name="T88" fmla="*/ 86 w 873"/>
              <a:gd name="T89" fmla="*/ 751 h 874"/>
              <a:gd name="T90" fmla="*/ 3 w 873"/>
              <a:gd name="T91" fmla="*/ 569 h 874"/>
              <a:gd name="T92" fmla="*/ 32 w 873"/>
              <a:gd name="T93" fmla="*/ 366 h 874"/>
              <a:gd name="T94" fmla="*/ 162 w 873"/>
              <a:gd name="T95" fmla="*/ 217 h 874"/>
              <a:gd name="T96" fmla="*/ 357 w 873"/>
              <a:gd name="T97" fmla="*/ 159 h 874"/>
              <a:gd name="T98" fmla="*/ 665 w 873"/>
              <a:gd name="T99" fmla="*/ 33 h 874"/>
              <a:gd name="T100" fmla="*/ 815 w 873"/>
              <a:gd name="T101" fmla="*/ 163 h 874"/>
              <a:gd name="T102" fmla="*/ 873 w 873"/>
              <a:gd name="T103" fmla="*/ 358 h 874"/>
              <a:gd name="T104" fmla="*/ 824 w 873"/>
              <a:gd name="T105" fmla="*/ 538 h 874"/>
              <a:gd name="T106" fmla="*/ 743 w 873"/>
              <a:gd name="T107" fmla="*/ 606 h 874"/>
              <a:gd name="T108" fmla="*/ 817 w 873"/>
              <a:gd name="T109" fmla="*/ 452 h 874"/>
              <a:gd name="T110" fmla="*/ 819 w 873"/>
              <a:gd name="T111" fmla="*/ 266 h 874"/>
              <a:gd name="T112" fmla="*/ 723 w 873"/>
              <a:gd name="T113" fmla="*/ 117 h 874"/>
              <a:gd name="T114" fmla="*/ 561 w 873"/>
              <a:gd name="T115" fmla="*/ 44 h 874"/>
              <a:gd name="T116" fmla="*/ 378 w 873"/>
              <a:gd name="T117" fmla="*/ 71 h 874"/>
              <a:gd name="T118" fmla="*/ 233 w 873"/>
              <a:gd name="T119" fmla="*/ 140 h 874"/>
              <a:gd name="T120" fmla="*/ 376 w 873"/>
              <a:gd name="T121" fmla="*/ 28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73" h="874">
                <a:moveTo>
                  <a:pt x="334" y="523"/>
                </a:moveTo>
                <a:lnTo>
                  <a:pt x="321" y="576"/>
                </a:lnTo>
                <a:lnTo>
                  <a:pt x="329" y="578"/>
                </a:lnTo>
                <a:lnTo>
                  <a:pt x="338" y="580"/>
                </a:lnTo>
                <a:lnTo>
                  <a:pt x="350" y="582"/>
                </a:lnTo>
                <a:lnTo>
                  <a:pt x="363" y="584"/>
                </a:lnTo>
                <a:lnTo>
                  <a:pt x="375" y="584"/>
                </a:lnTo>
                <a:lnTo>
                  <a:pt x="384" y="581"/>
                </a:lnTo>
                <a:lnTo>
                  <a:pt x="393" y="576"/>
                </a:lnTo>
                <a:lnTo>
                  <a:pt x="397" y="567"/>
                </a:lnTo>
                <a:lnTo>
                  <a:pt x="397" y="555"/>
                </a:lnTo>
                <a:lnTo>
                  <a:pt x="392" y="544"/>
                </a:lnTo>
                <a:lnTo>
                  <a:pt x="382" y="538"/>
                </a:lnTo>
                <a:lnTo>
                  <a:pt x="368" y="533"/>
                </a:lnTo>
                <a:lnTo>
                  <a:pt x="355" y="529"/>
                </a:lnTo>
                <a:lnTo>
                  <a:pt x="343" y="525"/>
                </a:lnTo>
                <a:lnTo>
                  <a:pt x="334" y="523"/>
                </a:lnTo>
                <a:close/>
                <a:moveTo>
                  <a:pt x="353" y="451"/>
                </a:moveTo>
                <a:lnTo>
                  <a:pt x="341" y="498"/>
                </a:lnTo>
                <a:lnTo>
                  <a:pt x="349" y="501"/>
                </a:lnTo>
                <a:lnTo>
                  <a:pt x="358" y="504"/>
                </a:lnTo>
                <a:lnTo>
                  <a:pt x="370" y="505"/>
                </a:lnTo>
                <a:lnTo>
                  <a:pt x="382" y="505"/>
                </a:lnTo>
                <a:lnTo>
                  <a:pt x="392" y="504"/>
                </a:lnTo>
                <a:lnTo>
                  <a:pt x="400" y="498"/>
                </a:lnTo>
                <a:lnTo>
                  <a:pt x="405" y="489"/>
                </a:lnTo>
                <a:lnTo>
                  <a:pt x="405" y="477"/>
                </a:lnTo>
                <a:lnTo>
                  <a:pt x="401" y="469"/>
                </a:lnTo>
                <a:lnTo>
                  <a:pt x="392" y="463"/>
                </a:lnTo>
                <a:lnTo>
                  <a:pt x="382" y="458"/>
                </a:lnTo>
                <a:lnTo>
                  <a:pt x="371" y="455"/>
                </a:lnTo>
                <a:lnTo>
                  <a:pt x="361" y="452"/>
                </a:lnTo>
                <a:lnTo>
                  <a:pt x="353" y="451"/>
                </a:lnTo>
                <a:close/>
                <a:moveTo>
                  <a:pt x="345" y="377"/>
                </a:moveTo>
                <a:lnTo>
                  <a:pt x="370" y="384"/>
                </a:lnTo>
                <a:lnTo>
                  <a:pt x="361" y="422"/>
                </a:lnTo>
                <a:lnTo>
                  <a:pt x="380" y="426"/>
                </a:lnTo>
                <a:lnTo>
                  <a:pt x="389" y="388"/>
                </a:lnTo>
                <a:lnTo>
                  <a:pt x="414" y="395"/>
                </a:lnTo>
                <a:lnTo>
                  <a:pt x="405" y="434"/>
                </a:lnTo>
                <a:lnTo>
                  <a:pt x="422" y="441"/>
                </a:lnTo>
                <a:lnTo>
                  <a:pt x="438" y="450"/>
                </a:lnTo>
                <a:lnTo>
                  <a:pt x="448" y="460"/>
                </a:lnTo>
                <a:lnTo>
                  <a:pt x="455" y="473"/>
                </a:lnTo>
                <a:lnTo>
                  <a:pt x="455" y="489"/>
                </a:lnTo>
                <a:lnTo>
                  <a:pt x="451" y="504"/>
                </a:lnTo>
                <a:lnTo>
                  <a:pt x="443" y="514"/>
                </a:lnTo>
                <a:lnTo>
                  <a:pt x="434" y="521"/>
                </a:lnTo>
                <a:lnTo>
                  <a:pt x="424" y="525"/>
                </a:lnTo>
                <a:lnTo>
                  <a:pt x="435" y="533"/>
                </a:lnTo>
                <a:lnTo>
                  <a:pt x="445" y="542"/>
                </a:lnTo>
                <a:lnTo>
                  <a:pt x="448" y="552"/>
                </a:lnTo>
                <a:lnTo>
                  <a:pt x="450" y="567"/>
                </a:lnTo>
                <a:lnTo>
                  <a:pt x="446" y="582"/>
                </a:lnTo>
                <a:lnTo>
                  <a:pt x="438" y="598"/>
                </a:lnTo>
                <a:lnTo>
                  <a:pt x="426" y="610"/>
                </a:lnTo>
                <a:lnTo>
                  <a:pt x="413" y="617"/>
                </a:lnTo>
                <a:lnTo>
                  <a:pt x="396" y="619"/>
                </a:lnTo>
                <a:lnTo>
                  <a:pt x="378" y="618"/>
                </a:lnTo>
                <a:lnTo>
                  <a:pt x="358" y="615"/>
                </a:lnTo>
                <a:lnTo>
                  <a:pt x="347" y="656"/>
                </a:lnTo>
                <a:lnTo>
                  <a:pt x="322" y="649"/>
                </a:lnTo>
                <a:lnTo>
                  <a:pt x="333" y="610"/>
                </a:lnTo>
                <a:lnTo>
                  <a:pt x="312" y="605"/>
                </a:lnTo>
                <a:lnTo>
                  <a:pt x="303" y="644"/>
                </a:lnTo>
                <a:lnTo>
                  <a:pt x="278" y="639"/>
                </a:lnTo>
                <a:lnTo>
                  <a:pt x="287" y="598"/>
                </a:lnTo>
                <a:lnTo>
                  <a:pt x="270" y="594"/>
                </a:lnTo>
                <a:lnTo>
                  <a:pt x="237" y="586"/>
                </a:lnTo>
                <a:lnTo>
                  <a:pt x="249" y="559"/>
                </a:lnTo>
                <a:lnTo>
                  <a:pt x="250" y="559"/>
                </a:lnTo>
                <a:lnTo>
                  <a:pt x="253" y="560"/>
                </a:lnTo>
                <a:lnTo>
                  <a:pt x="256" y="560"/>
                </a:lnTo>
                <a:lnTo>
                  <a:pt x="258" y="561"/>
                </a:lnTo>
                <a:lnTo>
                  <a:pt x="262" y="561"/>
                </a:lnTo>
                <a:lnTo>
                  <a:pt x="265" y="563"/>
                </a:lnTo>
                <a:lnTo>
                  <a:pt x="267" y="563"/>
                </a:lnTo>
                <a:lnTo>
                  <a:pt x="267" y="563"/>
                </a:lnTo>
                <a:lnTo>
                  <a:pt x="271" y="564"/>
                </a:lnTo>
                <a:lnTo>
                  <a:pt x="274" y="563"/>
                </a:lnTo>
                <a:lnTo>
                  <a:pt x="277" y="561"/>
                </a:lnTo>
                <a:lnTo>
                  <a:pt x="278" y="559"/>
                </a:lnTo>
                <a:lnTo>
                  <a:pt x="279" y="557"/>
                </a:lnTo>
                <a:lnTo>
                  <a:pt x="296" y="494"/>
                </a:lnTo>
                <a:lnTo>
                  <a:pt x="299" y="494"/>
                </a:lnTo>
                <a:lnTo>
                  <a:pt x="296" y="494"/>
                </a:lnTo>
                <a:lnTo>
                  <a:pt x="307" y="448"/>
                </a:lnTo>
                <a:lnTo>
                  <a:pt x="307" y="446"/>
                </a:lnTo>
                <a:lnTo>
                  <a:pt x="307" y="443"/>
                </a:lnTo>
                <a:lnTo>
                  <a:pt x="305" y="441"/>
                </a:lnTo>
                <a:lnTo>
                  <a:pt x="303" y="439"/>
                </a:lnTo>
                <a:lnTo>
                  <a:pt x="300" y="437"/>
                </a:lnTo>
                <a:lnTo>
                  <a:pt x="296" y="435"/>
                </a:lnTo>
                <a:lnTo>
                  <a:pt x="295" y="435"/>
                </a:lnTo>
                <a:lnTo>
                  <a:pt x="294" y="434"/>
                </a:lnTo>
                <a:lnTo>
                  <a:pt x="290" y="434"/>
                </a:lnTo>
                <a:lnTo>
                  <a:pt x="287" y="433"/>
                </a:lnTo>
                <a:lnTo>
                  <a:pt x="283" y="431"/>
                </a:lnTo>
                <a:lnTo>
                  <a:pt x="280" y="431"/>
                </a:lnTo>
                <a:lnTo>
                  <a:pt x="278" y="431"/>
                </a:lnTo>
                <a:lnTo>
                  <a:pt x="278" y="430"/>
                </a:lnTo>
                <a:lnTo>
                  <a:pt x="284" y="405"/>
                </a:lnTo>
                <a:lnTo>
                  <a:pt x="319" y="413"/>
                </a:lnTo>
                <a:lnTo>
                  <a:pt x="319" y="413"/>
                </a:lnTo>
                <a:lnTo>
                  <a:pt x="334" y="417"/>
                </a:lnTo>
                <a:lnTo>
                  <a:pt x="345" y="377"/>
                </a:lnTo>
                <a:close/>
                <a:moveTo>
                  <a:pt x="357" y="199"/>
                </a:moveTo>
                <a:lnTo>
                  <a:pt x="309" y="203"/>
                </a:lnTo>
                <a:lnTo>
                  <a:pt x="265" y="212"/>
                </a:lnTo>
                <a:lnTo>
                  <a:pt x="223" y="229"/>
                </a:lnTo>
                <a:lnTo>
                  <a:pt x="183" y="250"/>
                </a:lnTo>
                <a:lnTo>
                  <a:pt x="148" y="276"/>
                </a:lnTo>
                <a:lnTo>
                  <a:pt x="116" y="308"/>
                </a:lnTo>
                <a:lnTo>
                  <a:pt x="90" y="343"/>
                </a:lnTo>
                <a:lnTo>
                  <a:pt x="69" y="383"/>
                </a:lnTo>
                <a:lnTo>
                  <a:pt x="52" y="425"/>
                </a:lnTo>
                <a:lnTo>
                  <a:pt x="43" y="469"/>
                </a:lnTo>
                <a:lnTo>
                  <a:pt x="39" y="517"/>
                </a:lnTo>
                <a:lnTo>
                  <a:pt x="43" y="563"/>
                </a:lnTo>
                <a:lnTo>
                  <a:pt x="52" y="609"/>
                </a:lnTo>
                <a:lnTo>
                  <a:pt x="69" y="651"/>
                </a:lnTo>
                <a:lnTo>
                  <a:pt x="90" y="689"/>
                </a:lnTo>
                <a:lnTo>
                  <a:pt x="116" y="724"/>
                </a:lnTo>
                <a:lnTo>
                  <a:pt x="148" y="756"/>
                </a:lnTo>
                <a:lnTo>
                  <a:pt x="183" y="782"/>
                </a:lnTo>
                <a:lnTo>
                  <a:pt x="223" y="804"/>
                </a:lnTo>
                <a:lnTo>
                  <a:pt x="265" y="820"/>
                </a:lnTo>
                <a:lnTo>
                  <a:pt x="309" y="831"/>
                </a:lnTo>
                <a:lnTo>
                  <a:pt x="357" y="833"/>
                </a:lnTo>
                <a:lnTo>
                  <a:pt x="404" y="831"/>
                </a:lnTo>
                <a:lnTo>
                  <a:pt x="448" y="820"/>
                </a:lnTo>
                <a:lnTo>
                  <a:pt x="491" y="804"/>
                </a:lnTo>
                <a:lnTo>
                  <a:pt x="529" y="782"/>
                </a:lnTo>
                <a:lnTo>
                  <a:pt x="564" y="756"/>
                </a:lnTo>
                <a:lnTo>
                  <a:pt x="596" y="724"/>
                </a:lnTo>
                <a:lnTo>
                  <a:pt x="623" y="689"/>
                </a:lnTo>
                <a:lnTo>
                  <a:pt x="644" y="651"/>
                </a:lnTo>
                <a:lnTo>
                  <a:pt x="660" y="609"/>
                </a:lnTo>
                <a:lnTo>
                  <a:pt x="670" y="563"/>
                </a:lnTo>
                <a:lnTo>
                  <a:pt x="673" y="517"/>
                </a:lnTo>
                <a:lnTo>
                  <a:pt x="670" y="469"/>
                </a:lnTo>
                <a:lnTo>
                  <a:pt x="660" y="425"/>
                </a:lnTo>
                <a:lnTo>
                  <a:pt x="644" y="383"/>
                </a:lnTo>
                <a:lnTo>
                  <a:pt x="623" y="343"/>
                </a:lnTo>
                <a:lnTo>
                  <a:pt x="596" y="308"/>
                </a:lnTo>
                <a:lnTo>
                  <a:pt x="564" y="276"/>
                </a:lnTo>
                <a:lnTo>
                  <a:pt x="529" y="250"/>
                </a:lnTo>
                <a:lnTo>
                  <a:pt x="491" y="229"/>
                </a:lnTo>
                <a:lnTo>
                  <a:pt x="448" y="212"/>
                </a:lnTo>
                <a:lnTo>
                  <a:pt x="404" y="203"/>
                </a:lnTo>
                <a:lnTo>
                  <a:pt x="357" y="199"/>
                </a:lnTo>
                <a:close/>
                <a:moveTo>
                  <a:pt x="357" y="159"/>
                </a:moveTo>
                <a:lnTo>
                  <a:pt x="409" y="163"/>
                </a:lnTo>
                <a:lnTo>
                  <a:pt x="459" y="174"/>
                </a:lnTo>
                <a:lnTo>
                  <a:pt x="506" y="192"/>
                </a:lnTo>
                <a:lnTo>
                  <a:pt x="551" y="217"/>
                </a:lnTo>
                <a:lnTo>
                  <a:pt x="590" y="246"/>
                </a:lnTo>
                <a:lnTo>
                  <a:pt x="626" y="282"/>
                </a:lnTo>
                <a:lnTo>
                  <a:pt x="656" y="322"/>
                </a:lnTo>
                <a:lnTo>
                  <a:pt x="681" y="366"/>
                </a:lnTo>
                <a:lnTo>
                  <a:pt x="698" y="413"/>
                </a:lnTo>
                <a:lnTo>
                  <a:pt x="710" y="464"/>
                </a:lnTo>
                <a:lnTo>
                  <a:pt x="714" y="517"/>
                </a:lnTo>
                <a:lnTo>
                  <a:pt x="710" y="569"/>
                </a:lnTo>
                <a:lnTo>
                  <a:pt x="698" y="619"/>
                </a:lnTo>
                <a:lnTo>
                  <a:pt x="681" y="667"/>
                </a:lnTo>
                <a:lnTo>
                  <a:pt x="656" y="711"/>
                </a:lnTo>
                <a:lnTo>
                  <a:pt x="626" y="751"/>
                </a:lnTo>
                <a:lnTo>
                  <a:pt x="590" y="786"/>
                </a:lnTo>
                <a:lnTo>
                  <a:pt x="551" y="816"/>
                </a:lnTo>
                <a:lnTo>
                  <a:pt x="506" y="840"/>
                </a:lnTo>
                <a:lnTo>
                  <a:pt x="459" y="858"/>
                </a:lnTo>
                <a:lnTo>
                  <a:pt x="409" y="870"/>
                </a:lnTo>
                <a:lnTo>
                  <a:pt x="357" y="874"/>
                </a:lnTo>
                <a:lnTo>
                  <a:pt x="304" y="870"/>
                </a:lnTo>
                <a:lnTo>
                  <a:pt x="253" y="858"/>
                </a:lnTo>
                <a:lnTo>
                  <a:pt x="206" y="840"/>
                </a:lnTo>
                <a:lnTo>
                  <a:pt x="162" y="816"/>
                </a:lnTo>
                <a:lnTo>
                  <a:pt x="122" y="786"/>
                </a:lnTo>
                <a:lnTo>
                  <a:pt x="86" y="751"/>
                </a:lnTo>
                <a:lnTo>
                  <a:pt x="57" y="711"/>
                </a:lnTo>
                <a:lnTo>
                  <a:pt x="32" y="667"/>
                </a:lnTo>
                <a:lnTo>
                  <a:pt x="14" y="619"/>
                </a:lnTo>
                <a:lnTo>
                  <a:pt x="3" y="569"/>
                </a:lnTo>
                <a:lnTo>
                  <a:pt x="0" y="517"/>
                </a:lnTo>
                <a:lnTo>
                  <a:pt x="3" y="464"/>
                </a:lnTo>
                <a:lnTo>
                  <a:pt x="14" y="413"/>
                </a:lnTo>
                <a:lnTo>
                  <a:pt x="32" y="366"/>
                </a:lnTo>
                <a:lnTo>
                  <a:pt x="57" y="322"/>
                </a:lnTo>
                <a:lnTo>
                  <a:pt x="86" y="282"/>
                </a:lnTo>
                <a:lnTo>
                  <a:pt x="122" y="246"/>
                </a:lnTo>
                <a:lnTo>
                  <a:pt x="162" y="217"/>
                </a:lnTo>
                <a:lnTo>
                  <a:pt x="206" y="192"/>
                </a:lnTo>
                <a:lnTo>
                  <a:pt x="253" y="174"/>
                </a:lnTo>
                <a:lnTo>
                  <a:pt x="304" y="163"/>
                </a:lnTo>
                <a:lnTo>
                  <a:pt x="357" y="159"/>
                </a:lnTo>
                <a:close/>
                <a:moveTo>
                  <a:pt x="515" y="0"/>
                </a:moveTo>
                <a:lnTo>
                  <a:pt x="568" y="4"/>
                </a:lnTo>
                <a:lnTo>
                  <a:pt x="618" y="15"/>
                </a:lnTo>
                <a:lnTo>
                  <a:pt x="665" y="33"/>
                </a:lnTo>
                <a:lnTo>
                  <a:pt x="710" y="58"/>
                </a:lnTo>
                <a:lnTo>
                  <a:pt x="749" y="88"/>
                </a:lnTo>
                <a:lnTo>
                  <a:pt x="785" y="123"/>
                </a:lnTo>
                <a:lnTo>
                  <a:pt x="815" y="163"/>
                </a:lnTo>
                <a:lnTo>
                  <a:pt x="838" y="207"/>
                </a:lnTo>
                <a:lnTo>
                  <a:pt x="857" y="254"/>
                </a:lnTo>
                <a:lnTo>
                  <a:pt x="869" y="305"/>
                </a:lnTo>
                <a:lnTo>
                  <a:pt x="873" y="358"/>
                </a:lnTo>
                <a:lnTo>
                  <a:pt x="869" y="406"/>
                </a:lnTo>
                <a:lnTo>
                  <a:pt x="859" y="452"/>
                </a:lnTo>
                <a:lnTo>
                  <a:pt x="844" y="497"/>
                </a:lnTo>
                <a:lnTo>
                  <a:pt x="824" y="538"/>
                </a:lnTo>
                <a:lnTo>
                  <a:pt x="798" y="576"/>
                </a:lnTo>
                <a:lnTo>
                  <a:pt x="767" y="610"/>
                </a:lnTo>
                <a:lnTo>
                  <a:pt x="733" y="640"/>
                </a:lnTo>
                <a:lnTo>
                  <a:pt x="743" y="606"/>
                </a:lnTo>
                <a:lnTo>
                  <a:pt x="749" y="572"/>
                </a:lnTo>
                <a:lnTo>
                  <a:pt x="778" y="535"/>
                </a:lnTo>
                <a:lnTo>
                  <a:pt x="800" y="496"/>
                </a:lnTo>
                <a:lnTo>
                  <a:pt x="817" y="452"/>
                </a:lnTo>
                <a:lnTo>
                  <a:pt x="829" y="406"/>
                </a:lnTo>
                <a:lnTo>
                  <a:pt x="832" y="358"/>
                </a:lnTo>
                <a:lnTo>
                  <a:pt x="829" y="310"/>
                </a:lnTo>
                <a:lnTo>
                  <a:pt x="819" y="266"/>
                </a:lnTo>
                <a:lnTo>
                  <a:pt x="803" y="224"/>
                </a:lnTo>
                <a:lnTo>
                  <a:pt x="781" y="184"/>
                </a:lnTo>
                <a:lnTo>
                  <a:pt x="754" y="149"/>
                </a:lnTo>
                <a:lnTo>
                  <a:pt x="723" y="117"/>
                </a:lnTo>
                <a:lnTo>
                  <a:pt x="687" y="91"/>
                </a:lnTo>
                <a:lnTo>
                  <a:pt x="649" y="70"/>
                </a:lnTo>
                <a:lnTo>
                  <a:pt x="606" y="53"/>
                </a:lnTo>
                <a:lnTo>
                  <a:pt x="561" y="44"/>
                </a:lnTo>
                <a:lnTo>
                  <a:pt x="515" y="40"/>
                </a:lnTo>
                <a:lnTo>
                  <a:pt x="467" y="44"/>
                </a:lnTo>
                <a:lnTo>
                  <a:pt x="421" y="54"/>
                </a:lnTo>
                <a:lnTo>
                  <a:pt x="378" y="71"/>
                </a:lnTo>
                <a:lnTo>
                  <a:pt x="337" y="95"/>
                </a:lnTo>
                <a:lnTo>
                  <a:pt x="301" y="124"/>
                </a:lnTo>
                <a:lnTo>
                  <a:pt x="266" y="130"/>
                </a:lnTo>
                <a:lnTo>
                  <a:pt x="233" y="140"/>
                </a:lnTo>
                <a:lnTo>
                  <a:pt x="263" y="105"/>
                </a:lnTo>
                <a:lnTo>
                  <a:pt x="298" y="75"/>
                </a:lnTo>
                <a:lnTo>
                  <a:pt x="336" y="49"/>
                </a:lnTo>
                <a:lnTo>
                  <a:pt x="376" y="28"/>
                </a:lnTo>
                <a:lnTo>
                  <a:pt x="420" y="14"/>
                </a:lnTo>
                <a:lnTo>
                  <a:pt x="467" y="3"/>
                </a:lnTo>
                <a:lnTo>
                  <a:pt x="515"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11" name="Freeform 21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679141" y="1617466"/>
            <a:ext cx="446525" cy="243977"/>
          </a:xfrm>
          <a:custGeom>
            <a:avLst/>
            <a:gdLst>
              <a:gd name="T0" fmla="*/ 795 w 873"/>
              <a:gd name="T1" fmla="*/ 411 h 477"/>
              <a:gd name="T2" fmla="*/ 809 w 873"/>
              <a:gd name="T3" fmla="*/ 436 h 477"/>
              <a:gd name="T4" fmla="*/ 834 w 873"/>
              <a:gd name="T5" fmla="*/ 422 h 477"/>
              <a:gd name="T6" fmla="*/ 820 w 873"/>
              <a:gd name="T7" fmla="*/ 398 h 477"/>
              <a:gd name="T8" fmla="*/ 44 w 873"/>
              <a:gd name="T9" fmla="*/ 407 h 477"/>
              <a:gd name="T10" fmla="*/ 50 w 873"/>
              <a:gd name="T11" fmla="*/ 433 h 477"/>
              <a:gd name="T12" fmla="*/ 78 w 873"/>
              <a:gd name="T13" fmla="*/ 427 h 477"/>
              <a:gd name="T14" fmla="*/ 70 w 873"/>
              <a:gd name="T15" fmla="*/ 399 h 477"/>
              <a:gd name="T16" fmla="*/ 705 w 873"/>
              <a:gd name="T17" fmla="*/ 360 h 477"/>
              <a:gd name="T18" fmla="*/ 712 w 873"/>
              <a:gd name="T19" fmla="*/ 387 h 477"/>
              <a:gd name="T20" fmla="*/ 650 w 873"/>
              <a:gd name="T21" fmla="*/ 397 h 477"/>
              <a:gd name="T22" fmla="*/ 636 w 873"/>
              <a:gd name="T23" fmla="*/ 372 h 477"/>
              <a:gd name="T24" fmla="*/ 445 w 873"/>
              <a:gd name="T25" fmla="*/ 252 h 477"/>
              <a:gd name="T26" fmla="*/ 470 w 873"/>
              <a:gd name="T27" fmla="*/ 265 h 477"/>
              <a:gd name="T28" fmla="*/ 457 w 873"/>
              <a:gd name="T29" fmla="*/ 311 h 477"/>
              <a:gd name="T30" fmla="*/ 423 w 873"/>
              <a:gd name="T31" fmla="*/ 213 h 477"/>
              <a:gd name="T32" fmla="*/ 402 w 873"/>
              <a:gd name="T33" fmla="*/ 193 h 477"/>
              <a:gd name="T34" fmla="*/ 414 w 873"/>
              <a:gd name="T35" fmla="*/ 164 h 477"/>
              <a:gd name="T36" fmla="*/ 422 w 873"/>
              <a:gd name="T37" fmla="*/ 136 h 477"/>
              <a:gd name="T38" fmla="*/ 384 w 873"/>
              <a:gd name="T39" fmla="*/ 155 h 477"/>
              <a:gd name="T40" fmla="*/ 376 w 873"/>
              <a:gd name="T41" fmla="*/ 214 h 477"/>
              <a:gd name="T42" fmla="*/ 417 w 873"/>
              <a:gd name="T43" fmla="*/ 244 h 477"/>
              <a:gd name="T44" fmla="*/ 405 w 873"/>
              <a:gd name="T45" fmla="*/ 303 h 477"/>
              <a:gd name="T46" fmla="*/ 375 w 873"/>
              <a:gd name="T47" fmla="*/ 310 h 477"/>
              <a:gd name="T48" fmla="*/ 417 w 873"/>
              <a:gd name="T49" fmla="*/ 337 h 477"/>
              <a:gd name="T50" fmla="*/ 468 w 873"/>
              <a:gd name="T51" fmla="*/ 335 h 477"/>
              <a:gd name="T52" fmla="*/ 502 w 873"/>
              <a:gd name="T53" fmla="*/ 305 h 477"/>
              <a:gd name="T54" fmla="*/ 493 w 873"/>
              <a:gd name="T55" fmla="*/ 242 h 477"/>
              <a:gd name="T56" fmla="*/ 445 w 873"/>
              <a:gd name="T57" fmla="*/ 161 h 477"/>
              <a:gd name="T58" fmla="*/ 469 w 873"/>
              <a:gd name="T59" fmla="*/ 177 h 477"/>
              <a:gd name="T60" fmla="*/ 489 w 873"/>
              <a:gd name="T61" fmla="*/ 155 h 477"/>
              <a:gd name="T62" fmla="*/ 452 w 873"/>
              <a:gd name="T63" fmla="*/ 136 h 477"/>
              <a:gd name="T64" fmla="*/ 499 w 873"/>
              <a:gd name="T65" fmla="*/ 92 h 477"/>
              <a:gd name="T66" fmla="*/ 596 w 873"/>
              <a:gd name="T67" fmla="*/ 238 h 477"/>
              <a:gd name="T68" fmla="*/ 499 w 873"/>
              <a:gd name="T69" fmla="*/ 385 h 477"/>
              <a:gd name="T70" fmla="*/ 325 w 873"/>
              <a:gd name="T71" fmla="*/ 351 h 477"/>
              <a:gd name="T72" fmla="*/ 291 w 873"/>
              <a:gd name="T73" fmla="*/ 176 h 477"/>
              <a:gd name="T74" fmla="*/ 438 w 873"/>
              <a:gd name="T75" fmla="*/ 79 h 477"/>
              <a:gd name="T76" fmla="*/ 237 w 873"/>
              <a:gd name="T77" fmla="*/ 89 h 477"/>
              <a:gd name="T78" fmla="*/ 229 w 873"/>
              <a:gd name="T79" fmla="*/ 117 h 477"/>
              <a:gd name="T80" fmla="*/ 166 w 873"/>
              <a:gd name="T81" fmla="*/ 113 h 477"/>
              <a:gd name="T82" fmla="*/ 166 w 873"/>
              <a:gd name="T83" fmla="*/ 85 h 477"/>
              <a:gd name="T84" fmla="*/ 804 w 873"/>
              <a:gd name="T85" fmla="*/ 42 h 477"/>
              <a:gd name="T86" fmla="*/ 797 w 873"/>
              <a:gd name="T87" fmla="*/ 69 h 477"/>
              <a:gd name="T88" fmla="*/ 825 w 873"/>
              <a:gd name="T89" fmla="*/ 76 h 477"/>
              <a:gd name="T90" fmla="*/ 831 w 873"/>
              <a:gd name="T91" fmla="*/ 50 h 477"/>
              <a:gd name="T92" fmla="*/ 119 w 873"/>
              <a:gd name="T93" fmla="*/ 46 h 477"/>
              <a:gd name="T94" fmla="*/ 79 w 873"/>
              <a:gd name="T95" fmla="*/ 115 h 477"/>
              <a:gd name="T96" fmla="*/ 46 w 873"/>
              <a:gd name="T97" fmla="*/ 358 h 477"/>
              <a:gd name="T98" fmla="*/ 117 w 873"/>
              <a:gd name="T99" fmla="*/ 398 h 477"/>
              <a:gd name="T100" fmla="*/ 757 w 873"/>
              <a:gd name="T101" fmla="*/ 431 h 477"/>
              <a:gd name="T102" fmla="*/ 796 w 873"/>
              <a:gd name="T103" fmla="*/ 360 h 477"/>
              <a:gd name="T104" fmla="*/ 827 w 873"/>
              <a:gd name="T105" fmla="*/ 117 h 477"/>
              <a:gd name="T106" fmla="*/ 758 w 873"/>
              <a:gd name="T107" fmla="*/ 79 h 477"/>
              <a:gd name="T108" fmla="*/ 61 w 873"/>
              <a:gd name="T109" fmla="*/ 39 h 477"/>
              <a:gd name="T110" fmla="*/ 41 w 873"/>
              <a:gd name="T111" fmla="*/ 59 h 477"/>
              <a:gd name="T112" fmla="*/ 61 w 873"/>
              <a:gd name="T113" fmla="*/ 79 h 477"/>
              <a:gd name="T114" fmla="*/ 80 w 873"/>
              <a:gd name="T115" fmla="*/ 59 h 477"/>
              <a:gd name="T116" fmla="*/ 61 w 873"/>
              <a:gd name="T117" fmla="*/ 39 h 477"/>
              <a:gd name="T118" fmla="*/ 873 w 873"/>
              <a:gd name="T119" fmla="*/ 39 h 477"/>
              <a:gd name="T120" fmla="*/ 41 w 873"/>
              <a:gd name="T121" fmla="*/ 477 h 477"/>
              <a:gd name="T122" fmla="*/ 4 w 873"/>
              <a:gd name="T123" fmla="*/ 23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73" h="477">
                <a:moveTo>
                  <a:pt x="814" y="397"/>
                </a:moveTo>
                <a:lnTo>
                  <a:pt x="809" y="398"/>
                </a:lnTo>
                <a:lnTo>
                  <a:pt x="804" y="399"/>
                </a:lnTo>
                <a:lnTo>
                  <a:pt x="800" y="403"/>
                </a:lnTo>
                <a:lnTo>
                  <a:pt x="797" y="407"/>
                </a:lnTo>
                <a:lnTo>
                  <a:pt x="795" y="411"/>
                </a:lnTo>
                <a:lnTo>
                  <a:pt x="795" y="416"/>
                </a:lnTo>
                <a:lnTo>
                  <a:pt x="795" y="422"/>
                </a:lnTo>
                <a:lnTo>
                  <a:pt x="797" y="427"/>
                </a:lnTo>
                <a:lnTo>
                  <a:pt x="800" y="431"/>
                </a:lnTo>
                <a:lnTo>
                  <a:pt x="804" y="433"/>
                </a:lnTo>
                <a:lnTo>
                  <a:pt x="809" y="436"/>
                </a:lnTo>
                <a:lnTo>
                  <a:pt x="814" y="436"/>
                </a:lnTo>
                <a:lnTo>
                  <a:pt x="820" y="436"/>
                </a:lnTo>
                <a:lnTo>
                  <a:pt x="825" y="433"/>
                </a:lnTo>
                <a:lnTo>
                  <a:pt x="829" y="431"/>
                </a:lnTo>
                <a:lnTo>
                  <a:pt x="831" y="427"/>
                </a:lnTo>
                <a:lnTo>
                  <a:pt x="834" y="422"/>
                </a:lnTo>
                <a:lnTo>
                  <a:pt x="834" y="416"/>
                </a:lnTo>
                <a:lnTo>
                  <a:pt x="834" y="411"/>
                </a:lnTo>
                <a:lnTo>
                  <a:pt x="831" y="407"/>
                </a:lnTo>
                <a:lnTo>
                  <a:pt x="829" y="403"/>
                </a:lnTo>
                <a:lnTo>
                  <a:pt x="825" y="399"/>
                </a:lnTo>
                <a:lnTo>
                  <a:pt x="820" y="398"/>
                </a:lnTo>
                <a:lnTo>
                  <a:pt x="814" y="397"/>
                </a:lnTo>
                <a:close/>
                <a:moveTo>
                  <a:pt x="61" y="397"/>
                </a:moveTo>
                <a:lnTo>
                  <a:pt x="56" y="398"/>
                </a:lnTo>
                <a:lnTo>
                  <a:pt x="50" y="399"/>
                </a:lnTo>
                <a:lnTo>
                  <a:pt x="46" y="403"/>
                </a:lnTo>
                <a:lnTo>
                  <a:pt x="44" y="407"/>
                </a:lnTo>
                <a:lnTo>
                  <a:pt x="41" y="411"/>
                </a:lnTo>
                <a:lnTo>
                  <a:pt x="41" y="416"/>
                </a:lnTo>
                <a:lnTo>
                  <a:pt x="41" y="422"/>
                </a:lnTo>
                <a:lnTo>
                  <a:pt x="44" y="427"/>
                </a:lnTo>
                <a:lnTo>
                  <a:pt x="46" y="431"/>
                </a:lnTo>
                <a:lnTo>
                  <a:pt x="50" y="433"/>
                </a:lnTo>
                <a:lnTo>
                  <a:pt x="56" y="436"/>
                </a:lnTo>
                <a:lnTo>
                  <a:pt x="61" y="436"/>
                </a:lnTo>
                <a:lnTo>
                  <a:pt x="66" y="436"/>
                </a:lnTo>
                <a:lnTo>
                  <a:pt x="70" y="433"/>
                </a:lnTo>
                <a:lnTo>
                  <a:pt x="74" y="431"/>
                </a:lnTo>
                <a:lnTo>
                  <a:pt x="78" y="427"/>
                </a:lnTo>
                <a:lnTo>
                  <a:pt x="79" y="422"/>
                </a:lnTo>
                <a:lnTo>
                  <a:pt x="80" y="416"/>
                </a:lnTo>
                <a:lnTo>
                  <a:pt x="79" y="411"/>
                </a:lnTo>
                <a:lnTo>
                  <a:pt x="78" y="407"/>
                </a:lnTo>
                <a:lnTo>
                  <a:pt x="74" y="403"/>
                </a:lnTo>
                <a:lnTo>
                  <a:pt x="70" y="399"/>
                </a:lnTo>
                <a:lnTo>
                  <a:pt x="66" y="398"/>
                </a:lnTo>
                <a:lnTo>
                  <a:pt x="61" y="397"/>
                </a:lnTo>
                <a:close/>
                <a:moveTo>
                  <a:pt x="655" y="357"/>
                </a:moveTo>
                <a:lnTo>
                  <a:pt x="695" y="357"/>
                </a:lnTo>
                <a:lnTo>
                  <a:pt x="700" y="358"/>
                </a:lnTo>
                <a:lnTo>
                  <a:pt x="705" y="360"/>
                </a:lnTo>
                <a:lnTo>
                  <a:pt x="709" y="362"/>
                </a:lnTo>
                <a:lnTo>
                  <a:pt x="712" y="366"/>
                </a:lnTo>
                <a:lnTo>
                  <a:pt x="715" y="372"/>
                </a:lnTo>
                <a:lnTo>
                  <a:pt x="715" y="377"/>
                </a:lnTo>
                <a:lnTo>
                  <a:pt x="715" y="382"/>
                </a:lnTo>
                <a:lnTo>
                  <a:pt x="712" y="387"/>
                </a:lnTo>
                <a:lnTo>
                  <a:pt x="709" y="391"/>
                </a:lnTo>
                <a:lnTo>
                  <a:pt x="705" y="394"/>
                </a:lnTo>
                <a:lnTo>
                  <a:pt x="700" y="397"/>
                </a:lnTo>
                <a:lnTo>
                  <a:pt x="695" y="397"/>
                </a:lnTo>
                <a:lnTo>
                  <a:pt x="655" y="397"/>
                </a:lnTo>
                <a:lnTo>
                  <a:pt x="650" y="397"/>
                </a:lnTo>
                <a:lnTo>
                  <a:pt x="645" y="394"/>
                </a:lnTo>
                <a:lnTo>
                  <a:pt x="641" y="391"/>
                </a:lnTo>
                <a:lnTo>
                  <a:pt x="638" y="387"/>
                </a:lnTo>
                <a:lnTo>
                  <a:pt x="636" y="382"/>
                </a:lnTo>
                <a:lnTo>
                  <a:pt x="636" y="377"/>
                </a:lnTo>
                <a:lnTo>
                  <a:pt x="636" y="372"/>
                </a:lnTo>
                <a:lnTo>
                  <a:pt x="638" y="366"/>
                </a:lnTo>
                <a:lnTo>
                  <a:pt x="641" y="362"/>
                </a:lnTo>
                <a:lnTo>
                  <a:pt x="645" y="360"/>
                </a:lnTo>
                <a:lnTo>
                  <a:pt x="650" y="358"/>
                </a:lnTo>
                <a:lnTo>
                  <a:pt x="655" y="357"/>
                </a:lnTo>
                <a:close/>
                <a:moveTo>
                  <a:pt x="445" y="252"/>
                </a:moveTo>
                <a:lnTo>
                  <a:pt x="449" y="252"/>
                </a:lnTo>
                <a:lnTo>
                  <a:pt x="452" y="253"/>
                </a:lnTo>
                <a:lnTo>
                  <a:pt x="455" y="255"/>
                </a:lnTo>
                <a:lnTo>
                  <a:pt x="461" y="257"/>
                </a:lnTo>
                <a:lnTo>
                  <a:pt x="465" y="261"/>
                </a:lnTo>
                <a:lnTo>
                  <a:pt x="470" y="265"/>
                </a:lnTo>
                <a:lnTo>
                  <a:pt x="473" y="269"/>
                </a:lnTo>
                <a:lnTo>
                  <a:pt x="476" y="276"/>
                </a:lnTo>
                <a:lnTo>
                  <a:pt x="476" y="282"/>
                </a:lnTo>
                <a:lnTo>
                  <a:pt x="473" y="297"/>
                </a:lnTo>
                <a:lnTo>
                  <a:pt x="466" y="306"/>
                </a:lnTo>
                <a:lnTo>
                  <a:pt x="457" y="311"/>
                </a:lnTo>
                <a:lnTo>
                  <a:pt x="445" y="314"/>
                </a:lnTo>
                <a:lnTo>
                  <a:pt x="445" y="252"/>
                </a:lnTo>
                <a:close/>
                <a:moveTo>
                  <a:pt x="430" y="161"/>
                </a:moveTo>
                <a:lnTo>
                  <a:pt x="430" y="215"/>
                </a:lnTo>
                <a:lnTo>
                  <a:pt x="426" y="214"/>
                </a:lnTo>
                <a:lnTo>
                  <a:pt x="423" y="213"/>
                </a:lnTo>
                <a:lnTo>
                  <a:pt x="420" y="211"/>
                </a:lnTo>
                <a:lnTo>
                  <a:pt x="415" y="209"/>
                </a:lnTo>
                <a:lnTo>
                  <a:pt x="411" y="206"/>
                </a:lnTo>
                <a:lnTo>
                  <a:pt x="407" y="202"/>
                </a:lnTo>
                <a:lnTo>
                  <a:pt x="405" y="198"/>
                </a:lnTo>
                <a:lnTo>
                  <a:pt x="402" y="193"/>
                </a:lnTo>
                <a:lnTo>
                  <a:pt x="402" y="188"/>
                </a:lnTo>
                <a:lnTo>
                  <a:pt x="402" y="181"/>
                </a:lnTo>
                <a:lnTo>
                  <a:pt x="403" y="175"/>
                </a:lnTo>
                <a:lnTo>
                  <a:pt x="406" y="171"/>
                </a:lnTo>
                <a:lnTo>
                  <a:pt x="410" y="167"/>
                </a:lnTo>
                <a:lnTo>
                  <a:pt x="414" y="164"/>
                </a:lnTo>
                <a:lnTo>
                  <a:pt x="418" y="163"/>
                </a:lnTo>
                <a:lnTo>
                  <a:pt x="423" y="161"/>
                </a:lnTo>
                <a:lnTo>
                  <a:pt x="430" y="161"/>
                </a:lnTo>
                <a:close/>
                <a:moveTo>
                  <a:pt x="430" y="119"/>
                </a:moveTo>
                <a:lnTo>
                  <a:pt x="430" y="136"/>
                </a:lnTo>
                <a:lnTo>
                  <a:pt x="422" y="136"/>
                </a:lnTo>
                <a:lnTo>
                  <a:pt x="415" y="138"/>
                </a:lnTo>
                <a:lnTo>
                  <a:pt x="409" y="140"/>
                </a:lnTo>
                <a:lnTo>
                  <a:pt x="402" y="143"/>
                </a:lnTo>
                <a:lnTo>
                  <a:pt x="396" y="146"/>
                </a:lnTo>
                <a:lnTo>
                  <a:pt x="389" y="151"/>
                </a:lnTo>
                <a:lnTo>
                  <a:pt x="384" y="155"/>
                </a:lnTo>
                <a:lnTo>
                  <a:pt x="380" y="160"/>
                </a:lnTo>
                <a:lnTo>
                  <a:pt x="376" y="167"/>
                </a:lnTo>
                <a:lnTo>
                  <a:pt x="372" y="177"/>
                </a:lnTo>
                <a:lnTo>
                  <a:pt x="371" y="189"/>
                </a:lnTo>
                <a:lnTo>
                  <a:pt x="372" y="203"/>
                </a:lnTo>
                <a:lnTo>
                  <a:pt x="376" y="214"/>
                </a:lnTo>
                <a:lnTo>
                  <a:pt x="380" y="221"/>
                </a:lnTo>
                <a:lnTo>
                  <a:pt x="385" y="226"/>
                </a:lnTo>
                <a:lnTo>
                  <a:pt x="390" y="231"/>
                </a:lnTo>
                <a:lnTo>
                  <a:pt x="399" y="238"/>
                </a:lnTo>
                <a:lnTo>
                  <a:pt x="410" y="242"/>
                </a:lnTo>
                <a:lnTo>
                  <a:pt x="417" y="244"/>
                </a:lnTo>
                <a:lnTo>
                  <a:pt x="423" y="247"/>
                </a:lnTo>
                <a:lnTo>
                  <a:pt x="430" y="249"/>
                </a:lnTo>
                <a:lnTo>
                  <a:pt x="430" y="314"/>
                </a:lnTo>
                <a:lnTo>
                  <a:pt x="419" y="312"/>
                </a:lnTo>
                <a:lnTo>
                  <a:pt x="411" y="310"/>
                </a:lnTo>
                <a:lnTo>
                  <a:pt x="405" y="303"/>
                </a:lnTo>
                <a:lnTo>
                  <a:pt x="399" y="291"/>
                </a:lnTo>
                <a:lnTo>
                  <a:pt x="398" y="276"/>
                </a:lnTo>
                <a:lnTo>
                  <a:pt x="367" y="276"/>
                </a:lnTo>
                <a:lnTo>
                  <a:pt x="368" y="290"/>
                </a:lnTo>
                <a:lnTo>
                  <a:pt x="372" y="302"/>
                </a:lnTo>
                <a:lnTo>
                  <a:pt x="375" y="310"/>
                </a:lnTo>
                <a:lnTo>
                  <a:pt x="380" y="316"/>
                </a:lnTo>
                <a:lnTo>
                  <a:pt x="385" y="322"/>
                </a:lnTo>
                <a:lnTo>
                  <a:pt x="390" y="327"/>
                </a:lnTo>
                <a:lnTo>
                  <a:pt x="398" y="331"/>
                </a:lnTo>
                <a:lnTo>
                  <a:pt x="405" y="334"/>
                </a:lnTo>
                <a:lnTo>
                  <a:pt x="417" y="337"/>
                </a:lnTo>
                <a:lnTo>
                  <a:pt x="430" y="339"/>
                </a:lnTo>
                <a:lnTo>
                  <a:pt x="430" y="357"/>
                </a:lnTo>
                <a:lnTo>
                  <a:pt x="445" y="357"/>
                </a:lnTo>
                <a:lnTo>
                  <a:pt x="445" y="339"/>
                </a:lnTo>
                <a:lnTo>
                  <a:pt x="457" y="337"/>
                </a:lnTo>
                <a:lnTo>
                  <a:pt x="468" y="335"/>
                </a:lnTo>
                <a:lnTo>
                  <a:pt x="476" y="331"/>
                </a:lnTo>
                <a:lnTo>
                  <a:pt x="482" y="327"/>
                </a:lnTo>
                <a:lnTo>
                  <a:pt x="487" y="323"/>
                </a:lnTo>
                <a:lnTo>
                  <a:pt x="493" y="318"/>
                </a:lnTo>
                <a:lnTo>
                  <a:pt x="498" y="311"/>
                </a:lnTo>
                <a:lnTo>
                  <a:pt x="502" y="305"/>
                </a:lnTo>
                <a:lnTo>
                  <a:pt x="504" y="291"/>
                </a:lnTo>
                <a:lnTo>
                  <a:pt x="506" y="278"/>
                </a:lnTo>
                <a:lnTo>
                  <a:pt x="504" y="264"/>
                </a:lnTo>
                <a:lnTo>
                  <a:pt x="501" y="253"/>
                </a:lnTo>
                <a:lnTo>
                  <a:pt x="497" y="247"/>
                </a:lnTo>
                <a:lnTo>
                  <a:pt x="493" y="242"/>
                </a:lnTo>
                <a:lnTo>
                  <a:pt x="487" y="236"/>
                </a:lnTo>
                <a:lnTo>
                  <a:pt x="477" y="231"/>
                </a:lnTo>
                <a:lnTo>
                  <a:pt x="466" y="226"/>
                </a:lnTo>
                <a:lnTo>
                  <a:pt x="456" y="222"/>
                </a:lnTo>
                <a:lnTo>
                  <a:pt x="445" y="218"/>
                </a:lnTo>
                <a:lnTo>
                  <a:pt x="445" y="161"/>
                </a:lnTo>
                <a:lnTo>
                  <a:pt x="451" y="161"/>
                </a:lnTo>
                <a:lnTo>
                  <a:pt x="455" y="163"/>
                </a:lnTo>
                <a:lnTo>
                  <a:pt x="459" y="164"/>
                </a:lnTo>
                <a:lnTo>
                  <a:pt x="461" y="165"/>
                </a:lnTo>
                <a:lnTo>
                  <a:pt x="464" y="168"/>
                </a:lnTo>
                <a:lnTo>
                  <a:pt x="469" y="177"/>
                </a:lnTo>
                <a:lnTo>
                  <a:pt x="472" y="189"/>
                </a:lnTo>
                <a:lnTo>
                  <a:pt x="502" y="189"/>
                </a:lnTo>
                <a:lnTo>
                  <a:pt x="501" y="177"/>
                </a:lnTo>
                <a:lnTo>
                  <a:pt x="497" y="167"/>
                </a:lnTo>
                <a:lnTo>
                  <a:pt x="493" y="160"/>
                </a:lnTo>
                <a:lnTo>
                  <a:pt x="489" y="155"/>
                </a:lnTo>
                <a:lnTo>
                  <a:pt x="485" y="150"/>
                </a:lnTo>
                <a:lnTo>
                  <a:pt x="478" y="146"/>
                </a:lnTo>
                <a:lnTo>
                  <a:pt x="473" y="143"/>
                </a:lnTo>
                <a:lnTo>
                  <a:pt x="465" y="140"/>
                </a:lnTo>
                <a:lnTo>
                  <a:pt x="459" y="138"/>
                </a:lnTo>
                <a:lnTo>
                  <a:pt x="452" y="136"/>
                </a:lnTo>
                <a:lnTo>
                  <a:pt x="445" y="136"/>
                </a:lnTo>
                <a:lnTo>
                  <a:pt x="445" y="119"/>
                </a:lnTo>
                <a:lnTo>
                  <a:pt x="430" y="119"/>
                </a:lnTo>
                <a:close/>
                <a:moveTo>
                  <a:pt x="438" y="79"/>
                </a:moveTo>
                <a:lnTo>
                  <a:pt x="469" y="83"/>
                </a:lnTo>
                <a:lnTo>
                  <a:pt x="499" y="92"/>
                </a:lnTo>
                <a:lnTo>
                  <a:pt x="525" y="106"/>
                </a:lnTo>
                <a:lnTo>
                  <a:pt x="549" y="126"/>
                </a:lnTo>
                <a:lnTo>
                  <a:pt x="569" y="150"/>
                </a:lnTo>
                <a:lnTo>
                  <a:pt x="583" y="176"/>
                </a:lnTo>
                <a:lnTo>
                  <a:pt x="592" y="206"/>
                </a:lnTo>
                <a:lnTo>
                  <a:pt x="596" y="238"/>
                </a:lnTo>
                <a:lnTo>
                  <a:pt x="592" y="270"/>
                </a:lnTo>
                <a:lnTo>
                  <a:pt x="583" y="299"/>
                </a:lnTo>
                <a:lnTo>
                  <a:pt x="569" y="327"/>
                </a:lnTo>
                <a:lnTo>
                  <a:pt x="549" y="351"/>
                </a:lnTo>
                <a:lnTo>
                  <a:pt x="525" y="370"/>
                </a:lnTo>
                <a:lnTo>
                  <a:pt x="499" y="385"/>
                </a:lnTo>
                <a:lnTo>
                  <a:pt x="469" y="394"/>
                </a:lnTo>
                <a:lnTo>
                  <a:pt x="438" y="397"/>
                </a:lnTo>
                <a:lnTo>
                  <a:pt x="405" y="394"/>
                </a:lnTo>
                <a:lnTo>
                  <a:pt x="376" y="385"/>
                </a:lnTo>
                <a:lnTo>
                  <a:pt x="348" y="370"/>
                </a:lnTo>
                <a:lnTo>
                  <a:pt x="325" y="351"/>
                </a:lnTo>
                <a:lnTo>
                  <a:pt x="306" y="327"/>
                </a:lnTo>
                <a:lnTo>
                  <a:pt x="291" y="299"/>
                </a:lnTo>
                <a:lnTo>
                  <a:pt x="281" y="270"/>
                </a:lnTo>
                <a:lnTo>
                  <a:pt x="279" y="238"/>
                </a:lnTo>
                <a:lnTo>
                  <a:pt x="281" y="206"/>
                </a:lnTo>
                <a:lnTo>
                  <a:pt x="291" y="176"/>
                </a:lnTo>
                <a:lnTo>
                  <a:pt x="306" y="150"/>
                </a:lnTo>
                <a:lnTo>
                  <a:pt x="325" y="126"/>
                </a:lnTo>
                <a:lnTo>
                  <a:pt x="348" y="106"/>
                </a:lnTo>
                <a:lnTo>
                  <a:pt x="376" y="92"/>
                </a:lnTo>
                <a:lnTo>
                  <a:pt x="405" y="83"/>
                </a:lnTo>
                <a:lnTo>
                  <a:pt x="438" y="79"/>
                </a:lnTo>
                <a:close/>
                <a:moveTo>
                  <a:pt x="179" y="79"/>
                </a:moveTo>
                <a:lnTo>
                  <a:pt x="220" y="79"/>
                </a:lnTo>
                <a:lnTo>
                  <a:pt x="225" y="80"/>
                </a:lnTo>
                <a:lnTo>
                  <a:pt x="229" y="81"/>
                </a:lnTo>
                <a:lnTo>
                  <a:pt x="233" y="85"/>
                </a:lnTo>
                <a:lnTo>
                  <a:pt x="237" y="89"/>
                </a:lnTo>
                <a:lnTo>
                  <a:pt x="238" y="93"/>
                </a:lnTo>
                <a:lnTo>
                  <a:pt x="239" y="98"/>
                </a:lnTo>
                <a:lnTo>
                  <a:pt x="238" y="105"/>
                </a:lnTo>
                <a:lnTo>
                  <a:pt x="237" y="109"/>
                </a:lnTo>
                <a:lnTo>
                  <a:pt x="233" y="113"/>
                </a:lnTo>
                <a:lnTo>
                  <a:pt x="229" y="117"/>
                </a:lnTo>
                <a:lnTo>
                  <a:pt x="225" y="118"/>
                </a:lnTo>
                <a:lnTo>
                  <a:pt x="220" y="119"/>
                </a:lnTo>
                <a:lnTo>
                  <a:pt x="179" y="119"/>
                </a:lnTo>
                <a:lnTo>
                  <a:pt x="174" y="118"/>
                </a:lnTo>
                <a:lnTo>
                  <a:pt x="170" y="117"/>
                </a:lnTo>
                <a:lnTo>
                  <a:pt x="166" y="113"/>
                </a:lnTo>
                <a:lnTo>
                  <a:pt x="162" y="109"/>
                </a:lnTo>
                <a:lnTo>
                  <a:pt x="161" y="105"/>
                </a:lnTo>
                <a:lnTo>
                  <a:pt x="159" y="98"/>
                </a:lnTo>
                <a:lnTo>
                  <a:pt x="161" y="93"/>
                </a:lnTo>
                <a:lnTo>
                  <a:pt x="162" y="89"/>
                </a:lnTo>
                <a:lnTo>
                  <a:pt x="166" y="85"/>
                </a:lnTo>
                <a:lnTo>
                  <a:pt x="170" y="81"/>
                </a:lnTo>
                <a:lnTo>
                  <a:pt x="174" y="80"/>
                </a:lnTo>
                <a:lnTo>
                  <a:pt x="179" y="79"/>
                </a:lnTo>
                <a:close/>
                <a:moveTo>
                  <a:pt x="814" y="39"/>
                </a:moveTo>
                <a:lnTo>
                  <a:pt x="809" y="41"/>
                </a:lnTo>
                <a:lnTo>
                  <a:pt x="804" y="42"/>
                </a:lnTo>
                <a:lnTo>
                  <a:pt x="800" y="46"/>
                </a:lnTo>
                <a:lnTo>
                  <a:pt x="797" y="50"/>
                </a:lnTo>
                <a:lnTo>
                  <a:pt x="795" y="54"/>
                </a:lnTo>
                <a:lnTo>
                  <a:pt x="795" y="59"/>
                </a:lnTo>
                <a:lnTo>
                  <a:pt x="795" y="64"/>
                </a:lnTo>
                <a:lnTo>
                  <a:pt x="797" y="69"/>
                </a:lnTo>
                <a:lnTo>
                  <a:pt x="800" y="73"/>
                </a:lnTo>
                <a:lnTo>
                  <a:pt x="804" y="76"/>
                </a:lnTo>
                <a:lnTo>
                  <a:pt x="809" y="79"/>
                </a:lnTo>
                <a:lnTo>
                  <a:pt x="814" y="79"/>
                </a:lnTo>
                <a:lnTo>
                  <a:pt x="820" y="79"/>
                </a:lnTo>
                <a:lnTo>
                  <a:pt x="825" y="76"/>
                </a:lnTo>
                <a:lnTo>
                  <a:pt x="829" y="73"/>
                </a:lnTo>
                <a:lnTo>
                  <a:pt x="831" y="69"/>
                </a:lnTo>
                <a:lnTo>
                  <a:pt x="834" y="64"/>
                </a:lnTo>
                <a:lnTo>
                  <a:pt x="834" y="59"/>
                </a:lnTo>
                <a:lnTo>
                  <a:pt x="834" y="54"/>
                </a:lnTo>
                <a:lnTo>
                  <a:pt x="831" y="50"/>
                </a:lnTo>
                <a:lnTo>
                  <a:pt x="829" y="46"/>
                </a:lnTo>
                <a:lnTo>
                  <a:pt x="825" y="42"/>
                </a:lnTo>
                <a:lnTo>
                  <a:pt x="820" y="41"/>
                </a:lnTo>
                <a:lnTo>
                  <a:pt x="814" y="39"/>
                </a:lnTo>
                <a:close/>
                <a:moveTo>
                  <a:pt x="116" y="39"/>
                </a:moveTo>
                <a:lnTo>
                  <a:pt x="119" y="46"/>
                </a:lnTo>
                <a:lnTo>
                  <a:pt x="120" y="52"/>
                </a:lnTo>
                <a:lnTo>
                  <a:pt x="120" y="59"/>
                </a:lnTo>
                <a:lnTo>
                  <a:pt x="117" y="79"/>
                </a:lnTo>
                <a:lnTo>
                  <a:pt x="108" y="94"/>
                </a:lnTo>
                <a:lnTo>
                  <a:pt x="95" y="108"/>
                </a:lnTo>
                <a:lnTo>
                  <a:pt x="79" y="115"/>
                </a:lnTo>
                <a:lnTo>
                  <a:pt x="61" y="119"/>
                </a:lnTo>
                <a:lnTo>
                  <a:pt x="53" y="118"/>
                </a:lnTo>
                <a:lnTo>
                  <a:pt x="46" y="117"/>
                </a:lnTo>
                <a:lnTo>
                  <a:pt x="41" y="115"/>
                </a:lnTo>
                <a:lnTo>
                  <a:pt x="41" y="361"/>
                </a:lnTo>
                <a:lnTo>
                  <a:pt x="46" y="358"/>
                </a:lnTo>
                <a:lnTo>
                  <a:pt x="53" y="357"/>
                </a:lnTo>
                <a:lnTo>
                  <a:pt x="61" y="357"/>
                </a:lnTo>
                <a:lnTo>
                  <a:pt x="79" y="360"/>
                </a:lnTo>
                <a:lnTo>
                  <a:pt x="95" y="369"/>
                </a:lnTo>
                <a:lnTo>
                  <a:pt x="108" y="382"/>
                </a:lnTo>
                <a:lnTo>
                  <a:pt x="117" y="398"/>
                </a:lnTo>
                <a:lnTo>
                  <a:pt x="120" y="416"/>
                </a:lnTo>
                <a:lnTo>
                  <a:pt x="120" y="424"/>
                </a:lnTo>
                <a:lnTo>
                  <a:pt x="119" y="431"/>
                </a:lnTo>
                <a:lnTo>
                  <a:pt x="116" y="436"/>
                </a:lnTo>
                <a:lnTo>
                  <a:pt x="758" y="436"/>
                </a:lnTo>
                <a:lnTo>
                  <a:pt x="757" y="431"/>
                </a:lnTo>
                <a:lnTo>
                  <a:pt x="755" y="424"/>
                </a:lnTo>
                <a:lnTo>
                  <a:pt x="755" y="416"/>
                </a:lnTo>
                <a:lnTo>
                  <a:pt x="758" y="398"/>
                </a:lnTo>
                <a:lnTo>
                  <a:pt x="766" y="382"/>
                </a:lnTo>
                <a:lnTo>
                  <a:pt x="779" y="369"/>
                </a:lnTo>
                <a:lnTo>
                  <a:pt x="796" y="360"/>
                </a:lnTo>
                <a:lnTo>
                  <a:pt x="814" y="357"/>
                </a:lnTo>
                <a:lnTo>
                  <a:pt x="821" y="357"/>
                </a:lnTo>
                <a:lnTo>
                  <a:pt x="827" y="358"/>
                </a:lnTo>
                <a:lnTo>
                  <a:pt x="834" y="361"/>
                </a:lnTo>
                <a:lnTo>
                  <a:pt x="834" y="115"/>
                </a:lnTo>
                <a:lnTo>
                  <a:pt x="827" y="117"/>
                </a:lnTo>
                <a:lnTo>
                  <a:pt x="821" y="118"/>
                </a:lnTo>
                <a:lnTo>
                  <a:pt x="814" y="119"/>
                </a:lnTo>
                <a:lnTo>
                  <a:pt x="796" y="115"/>
                </a:lnTo>
                <a:lnTo>
                  <a:pt x="779" y="108"/>
                </a:lnTo>
                <a:lnTo>
                  <a:pt x="766" y="94"/>
                </a:lnTo>
                <a:lnTo>
                  <a:pt x="758" y="79"/>
                </a:lnTo>
                <a:lnTo>
                  <a:pt x="755" y="59"/>
                </a:lnTo>
                <a:lnTo>
                  <a:pt x="755" y="52"/>
                </a:lnTo>
                <a:lnTo>
                  <a:pt x="757" y="46"/>
                </a:lnTo>
                <a:lnTo>
                  <a:pt x="758" y="39"/>
                </a:lnTo>
                <a:lnTo>
                  <a:pt x="116" y="39"/>
                </a:lnTo>
                <a:close/>
                <a:moveTo>
                  <a:pt x="61" y="39"/>
                </a:moveTo>
                <a:lnTo>
                  <a:pt x="56" y="41"/>
                </a:lnTo>
                <a:lnTo>
                  <a:pt x="50" y="42"/>
                </a:lnTo>
                <a:lnTo>
                  <a:pt x="46" y="46"/>
                </a:lnTo>
                <a:lnTo>
                  <a:pt x="44" y="50"/>
                </a:lnTo>
                <a:lnTo>
                  <a:pt x="41" y="54"/>
                </a:lnTo>
                <a:lnTo>
                  <a:pt x="41" y="59"/>
                </a:lnTo>
                <a:lnTo>
                  <a:pt x="41" y="64"/>
                </a:lnTo>
                <a:lnTo>
                  <a:pt x="44" y="69"/>
                </a:lnTo>
                <a:lnTo>
                  <a:pt x="46" y="73"/>
                </a:lnTo>
                <a:lnTo>
                  <a:pt x="50" y="76"/>
                </a:lnTo>
                <a:lnTo>
                  <a:pt x="56" y="79"/>
                </a:lnTo>
                <a:lnTo>
                  <a:pt x="61" y="79"/>
                </a:lnTo>
                <a:lnTo>
                  <a:pt x="66" y="79"/>
                </a:lnTo>
                <a:lnTo>
                  <a:pt x="70" y="76"/>
                </a:lnTo>
                <a:lnTo>
                  <a:pt x="74" y="73"/>
                </a:lnTo>
                <a:lnTo>
                  <a:pt x="78" y="69"/>
                </a:lnTo>
                <a:lnTo>
                  <a:pt x="79" y="64"/>
                </a:lnTo>
                <a:lnTo>
                  <a:pt x="80" y="59"/>
                </a:lnTo>
                <a:lnTo>
                  <a:pt x="79" y="54"/>
                </a:lnTo>
                <a:lnTo>
                  <a:pt x="78" y="50"/>
                </a:lnTo>
                <a:lnTo>
                  <a:pt x="74" y="46"/>
                </a:lnTo>
                <a:lnTo>
                  <a:pt x="70" y="42"/>
                </a:lnTo>
                <a:lnTo>
                  <a:pt x="66" y="41"/>
                </a:lnTo>
                <a:lnTo>
                  <a:pt x="61" y="39"/>
                </a:lnTo>
                <a:close/>
                <a:moveTo>
                  <a:pt x="41" y="0"/>
                </a:moveTo>
                <a:lnTo>
                  <a:pt x="834" y="0"/>
                </a:lnTo>
                <a:lnTo>
                  <a:pt x="850" y="2"/>
                </a:lnTo>
                <a:lnTo>
                  <a:pt x="862" y="12"/>
                </a:lnTo>
                <a:lnTo>
                  <a:pt x="871" y="23"/>
                </a:lnTo>
                <a:lnTo>
                  <a:pt x="873" y="39"/>
                </a:lnTo>
                <a:lnTo>
                  <a:pt x="873" y="436"/>
                </a:lnTo>
                <a:lnTo>
                  <a:pt x="871" y="452"/>
                </a:lnTo>
                <a:lnTo>
                  <a:pt x="862" y="465"/>
                </a:lnTo>
                <a:lnTo>
                  <a:pt x="850" y="473"/>
                </a:lnTo>
                <a:lnTo>
                  <a:pt x="834" y="477"/>
                </a:lnTo>
                <a:lnTo>
                  <a:pt x="41" y="477"/>
                </a:lnTo>
                <a:lnTo>
                  <a:pt x="25" y="473"/>
                </a:lnTo>
                <a:lnTo>
                  <a:pt x="12" y="465"/>
                </a:lnTo>
                <a:lnTo>
                  <a:pt x="4" y="452"/>
                </a:lnTo>
                <a:lnTo>
                  <a:pt x="0" y="436"/>
                </a:lnTo>
                <a:lnTo>
                  <a:pt x="0" y="39"/>
                </a:lnTo>
                <a:lnTo>
                  <a:pt x="4" y="23"/>
                </a:lnTo>
                <a:lnTo>
                  <a:pt x="12" y="12"/>
                </a:lnTo>
                <a:lnTo>
                  <a:pt x="25" y="2"/>
                </a:lnTo>
                <a:lnTo>
                  <a:pt x="41"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12" name="Freeform 21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524702" y="1577057"/>
            <a:ext cx="446525" cy="324792"/>
          </a:xfrm>
          <a:custGeom>
            <a:avLst/>
            <a:gdLst>
              <a:gd name="T0" fmla="*/ 794 w 873"/>
              <a:gd name="T1" fmla="*/ 576 h 635"/>
              <a:gd name="T2" fmla="*/ 819 w 873"/>
              <a:gd name="T3" fmla="*/ 594 h 635"/>
              <a:gd name="T4" fmla="*/ 831 w 873"/>
              <a:gd name="T5" fmla="*/ 565 h 635"/>
              <a:gd name="T6" fmla="*/ 49 w 873"/>
              <a:gd name="T7" fmla="*/ 559 h 635"/>
              <a:gd name="T8" fmla="*/ 46 w 873"/>
              <a:gd name="T9" fmla="*/ 590 h 635"/>
              <a:gd name="T10" fmla="*/ 77 w 873"/>
              <a:gd name="T11" fmla="*/ 585 h 635"/>
              <a:gd name="T12" fmla="*/ 65 w 873"/>
              <a:gd name="T13" fmla="*/ 556 h 635"/>
              <a:gd name="T14" fmla="*/ 711 w 873"/>
              <a:gd name="T15" fmla="*/ 526 h 635"/>
              <a:gd name="T16" fmla="*/ 699 w 873"/>
              <a:gd name="T17" fmla="*/ 555 h 635"/>
              <a:gd name="T18" fmla="*/ 635 w 873"/>
              <a:gd name="T19" fmla="*/ 542 h 635"/>
              <a:gd name="T20" fmla="*/ 655 w 873"/>
              <a:gd name="T21" fmla="*/ 515 h 635"/>
              <a:gd name="T22" fmla="*/ 468 w 873"/>
              <a:gd name="T23" fmla="*/ 423 h 635"/>
              <a:gd name="T24" fmla="*/ 445 w 873"/>
              <a:gd name="T25" fmla="*/ 473 h 635"/>
              <a:gd name="T26" fmla="*/ 414 w 873"/>
              <a:gd name="T27" fmla="*/ 368 h 635"/>
              <a:gd name="T28" fmla="*/ 403 w 873"/>
              <a:gd name="T29" fmla="*/ 334 h 635"/>
              <a:gd name="T30" fmla="*/ 429 w 873"/>
              <a:gd name="T31" fmla="*/ 278 h 635"/>
              <a:gd name="T32" fmla="*/ 388 w 873"/>
              <a:gd name="T33" fmla="*/ 309 h 635"/>
              <a:gd name="T34" fmla="*/ 375 w 873"/>
              <a:gd name="T35" fmla="*/ 374 h 635"/>
              <a:gd name="T36" fmla="*/ 422 w 873"/>
              <a:gd name="T37" fmla="*/ 406 h 635"/>
              <a:gd name="T38" fmla="*/ 396 w 873"/>
              <a:gd name="T39" fmla="*/ 434 h 635"/>
              <a:gd name="T40" fmla="*/ 389 w 873"/>
              <a:gd name="T41" fmla="*/ 485 h 635"/>
              <a:gd name="T42" fmla="*/ 445 w 873"/>
              <a:gd name="T43" fmla="*/ 497 h 635"/>
              <a:gd name="T44" fmla="*/ 497 w 873"/>
              <a:gd name="T45" fmla="*/ 471 h 635"/>
              <a:gd name="T46" fmla="*/ 492 w 873"/>
              <a:gd name="T47" fmla="*/ 400 h 635"/>
              <a:gd name="T48" fmla="*/ 450 w 873"/>
              <a:gd name="T49" fmla="*/ 320 h 635"/>
              <a:gd name="T50" fmla="*/ 501 w 873"/>
              <a:gd name="T51" fmla="*/ 349 h 635"/>
              <a:gd name="T52" fmla="*/ 472 w 873"/>
              <a:gd name="T53" fmla="*/ 301 h 635"/>
              <a:gd name="T54" fmla="*/ 437 w 873"/>
              <a:gd name="T55" fmla="*/ 238 h 635"/>
              <a:gd name="T56" fmla="*/ 592 w 873"/>
              <a:gd name="T57" fmla="*/ 364 h 635"/>
              <a:gd name="T58" fmla="*/ 498 w 873"/>
              <a:gd name="T59" fmla="*/ 543 h 635"/>
              <a:gd name="T60" fmla="*/ 304 w 873"/>
              <a:gd name="T61" fmla="*/ 485 h 635"/>
              <a:gd name="T62" fmla="*/ 324 w 873"/>
              <a:gd name="T63" fmla="*/ 284 h 635"/>
              <a:gd name="T64" fmla="*/ 223 w 873"/>
              <a:gd name="T65" fmla="*/ 238 h 635"/>
              <a:gd name="T66" fmla="*/ 235 w 873"/>
              <a:gd name="T67" fmla="*/ 268 h 635"/>
              <a:gd name="T68" fmla="*/ 169 w 873"/>
              <a:gd name="T69" fmla="*/ 275 h 635"/>
              <a:gd name="T70" fmla="*/ 165 w 873"/>
              <a:gd name="T71" fmla="*/ 243 h 635"/>
              <a:gd name="T72" fmla="*/ 799 w 873"/>
              <a:gd name="T73" fmla="*/ 204 h 635"/>
              <a:gd name="T74" fmla="*/ 803 w 873"/>
              <a:gd name="T75" fmla="*/ 236 h 635"/>
              <a:gd name="T76" fmla="*/ 832 w 873"/>
              <a:gd name="T77" fmla="*/ 224 h 635"/>
              <a:gd name="T78" fmla="*/ 813 w 873"/>
              <a:gd name="T79" fmla="*/ 199 h 635"/>
              <a:gd name="T80" fmla="*/ 94 w 873"/>
              <a:gd name="T81" fmla="*/ 266 h 635"/>
              <a:gd name="T82" fmla="*/ 46 w 873"/>
              <a:gd name="T83" fmla="*/ 518 h 635"/>
              <a:gd name="T84" fmla="*/ 119 w 873"/>
              <a:gd name="T85" fmla="*/ 576 h 635"/>
              <a:gd name="T86" fmla="*/ 754 w 873"/>
              <a:gd name="T87" fmla="*/ 576 h 635"/>
              <a:gd name="T88" fmla="*/ 827 w 873"/>
              <a:gd name="T89" fmla="*/ 518 h 635"/>
              <a:gd name="T90" fmla="*/ 778 w 873"/>
              <a:gd name="T91" fmla="*/ 266 h 635"/>
              <a:gd name="T92" fmla="*/ 115 w 873"/>
              <a:gd name="T93" fmla="*/ 199 h 635"/>
              <a:gd name="T94" fmla="*/ 39 w 873"/>
              <a:gd name="T95" fmla="*/ 219 h 635"/>
              <a:gd name="T96" fmla="*/ 65 w 873"/>
              <a:gd name="T97" fmla="*/ 237 h 635"/>
              <a:gd name="T98" fmla="*/ 77 w 873"/>
              <a:gd name="T99" fmla="*/ 208 h 635"/>
              <a:gd name="T100" fmla="*/ 849 w 873"/>
              <a:gd name="T101" fmla="*/ 162 h 635"/>
              <a:gd name="T102" fmla="*/ 849 w 873"/>
              <a:gd name="T103" fmla="*/ 632 h 635"/>
              <a:gd name="T104" fmla="*/ 0 w 873"/>
              <a:gd name="T105" fmla="*/ 199 h 635"/>
              <a:gd name="T106" fmla="*/ 779 w 873"/>
              <a:gd name="T107" fmla="*/ 81 h 635"/>
              <a:gd name="T108" fmla="*/ 791 w 873"/>
              <a:gd name="T109" fmla="*/ 109 h 635"/>
              <a:gd name="T110" fmla="*/ 89 w 873"/>
              <a:gd name="T111" fmla="*/ 116 h 635"/>
              <a:gd name="T112" fmla="*/ 85 w 873"/>
              <a:gd name="T113" fmla="*/ 84 h 635"/>
              <a:gd name="T114" fmla="*/ 705 w 873"/>
              <a:gd name="T115" fmla="*/ 3 h 635"/>
              <a:gd name="T116" fmla="*/ 708 w 873"/>
              <a:gd name="T117" fmla="*/ 33 h 635"/>
              <a:gd name="T118" fmla="*/ 165 w 873"/>
              <a:gd name="T119" fmla="*/ 33 h 635"/>
              <a:gd name="T120" fmla="*/ 169 w 873"/>
              <a:gd name="T121" fmla="*/ 3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73" h="635">
                <a:moveTo>
                  <a:pt x="813" y="556"/>
                </a:moveTo>
                <a:lnTo>
                  <a:pt x="808" y="556"/>
                </a:lnTo>
                <a:lnTo>
                  <a:pt x="803" y="559"/>
                </a:lnTo>
                <a:lnTo>
                  <a:pt x="799" y="561"/>
                </a:lnTo>
                <a:lnTo>
                  <a:pt x="796" y="565"/>
                </a:lnTo>
                <a:lnTo>
                  <a:pt x="794" y="571"/>
                </a:lnTo>
                <a:lnTo>
                  <a:pt x="794" y="576"/>
                </a:lnTo>
                <a:lnTo>
                  <a:pt x="794" y="581"/>
                </a:lnTo>
                <a:lnTo>
                  <a:pt x="796" y="585"/>
                </a:lnTo>
                <a:lnTo>
                  <a:pt x="799" y="590"/>
                </a:lnTo>
                <a:lnTo>
                  <a:pt x="803" y="593"/>
                </a:lnTo>
                <a:lnTo>
                  <a:pt x="808" y="594"/>
                </a:lnTo>
                <a:lnTo>
                  <a:pt x="813" y="596"/>
                </a:lnTo>
                <a:lnTo>
                  <a:pt x="819" y="594"/>
                </a:lnTo>
                <a:lnTo>
                  <a:pt x="823" y="593"/>
                </a:lnTo>
                <a:lnTo>
                  <a:pt x="828" y="590"/>
                </a:lnTo>
                <a:lnTo>
                  <a:pt x="831" y="585"/>
                </a:lnTo>
                <a:lnTo>
                  <a:pt x="832" y="581"/>
                </a:lnTo>
                <a:lnTo>
                  <a:pt x="833" y="576"/>
                </a:lnTo>
                <a:lnTo>
                  <a:pt x="832" y="571"/>
                </a:lnTo>
                <a:lnTo>
                  <a:pt x="831" y="565"/>
                </a:lnTo>
                <a:lnTo>
                  <a:pt x="828" y="561"/>
                </a:lnTo>
                <a:lnTo>
                  <a:pt x="823" y="559"/>
                </a:lnTo>
                <a:lnTo>
                  <a:pt x="819" y="556"/>
                </a:lnTo>
                <a:lnTo>
                  <a:pt x="813" y="556"/>
                </a:lnTo>
                <a:close/>
                <a:moveTo>
                  <a:pt x="60" y="556"/>
                </a:moveTo>
                <a:lnTo>
                  <a:pt x="55" y="556"/>
                </a:lnTo>
                <a:lnTo>
                  <a:pt x="49" y="559"/>
                </a:lnTo>
                <a:lnTo>
                  <a:pt x="46" y="561"/>
                </a:lnTo>
                <a:lnTo>
                  <a:pt x="42" y="565"/>
                </a:lnTo>
                <a:lnTo>
                  <a:pt x="40" y="571"/>
                </a:lnTo>
                <a:lnTo>
                  <a:pt x="39" y="576"/>
                </a:lnTo>
                <a:lnTo>
                  <a:pt x="40" y="581"/>
                </a:lnTo>
                <a:lnTo>
                  <a:pt x="42" y="585"/>
                </a:lnTo>
                <a:lnTo>
                  <a:pt x="46" y="590"/>
                </a:lnTo>
                <a:lnTo>
                  <a:pt x="49" y="593"/>
                </a:lnTo>
                <a:lnTo>
                  <a:pt x="55" y="594"/>
                </a:lnTo>
                <a:lnTo>
                  <a:pt x="60" y="596"/>
                </a:lnTo>
                <a:lnTo>
                  <a:pt x="65" y="594"/>
                </a:lnTo>
                <a:lnTo>
                  <a:pt x="69" y="593"/>
                </a:lnTo>
                <a:lnTo>
                  <a:pt x="73" y="590"/>
                </a:lnTo>
                <a:lnTo>
                  <a:pt x="77" y="585"/>
                </a:lnTo>
                <a:lnTo>
                  <a:pt x="78" y="581"/>
                </a:lnTo>
                <a:lnTo>
                  <a:pt x="80" y="576"/>
                </a:lnTo>
                <a:lnTo>
                  <a:pt x="78" y="571"/>
                </a:lnTo>
                <a:lnTo>
                  <a:pt x="77" y="565"/>
                </a:lnTo>
                <a:lnTo>
                  <a:pt x="73" y="561"/>
                </a:lnTo>
                <a:lnTo>
                  <a:pt x="69" y="559"/>
                </a:lnTo>
                <a:lnTo>
                  <a:pt x="65" y="556"/>
                </a:lnTo>
                <a:lnTo>
                  <a:pt x="60" y="556"/>
                </a:lnTo>
                <a:close/>
                <a:moveTo>
                  <a:pt x="655" y="515"/>
                </a:moveTo>
                <a:lnTo>
                  <a:pt x="694" y="515"/>
                </a:lnTo>
                <a:lnTo>
                  <a:pt x="699" y="517"/>
                </a:lnTo>
                <a:lnTo>
                  <a:pt x="705" y="519"/>
                </a:lnTo>
                <a:lnTo>
                  <a:pt x="708" y="522"/>
                </a:lnTo>
                <a:lnTo>
                  <a:pt x="711" y="526"/>
                </a:lnTo>
                <a:lnTo>
                  <a:pt x="714" y="531"/>
                </a:lnTo>
                <a:lnTo>
                  <a:pt x="714" y="536"/>
                </a:lnTo>
                <a:lnTo>
                  <a:pt x="714" y="542"/>
                </a:lnTo>
                <a:lnTo>
                  <a:pt x="711" y="546"/>
                </a:lnTo>
                <a:lnTo>
                  <a:pt x="708" y="550"/>
                </a:lnTo>
                <a:lnTo>
                  <a:pt x="705" y="554"/>
                </a:lnTo>
                <a:lnTo>
                  <a:pt x="699" y="555"/>
                </a:lnTo>
                <a:lnTo>
                  <a:pt x="694" y="556"/>
                </a:lnTo>
                <a:lnTo>
                  <a:pt x="655" y="556"/>
                </a:lnTo>
                <a:lnTo>
                  <a:pt x="649" y="555"/>
                </a:lnTo>
                <a:lnTo>
                  <a:pt x="644" y="554"/>
                </a:lnTo>
                <a:lnTo>
                  <a:pt x="640" y="550"/>
                </a:lnTo>
                <a:lnTo>
                  <a:pt x="638" y="546"/>
                </a:lnTo>
                <a:lnTo>
                  <a:pt x="635" y="542"/>
                </a:lnTo>
                <a:lnTo>
                  <a:pt x="635" y="536"/>
                </a:lnTo>
                <a:lnTo>
                  <a:pt x="635" y="531"/>
                </a:lnTo>
                <a:lnTo>
                  <a:pt x="638" y="526"/>
                </a:lnTo>
                <a:lnTo>
                  <a:pt x="640" y="522"/>
                </a:lnTo>
                <a:lnTo>
                  <a:pt x="644" y="519"/>
                </a:lnTo>
                <a:lnTo>
                  <a:pt x="649" y="517"/>
                </a:lnTo>
                <a:lnTo>
                  <a:pt x="655" y="515"/>
                </a:lnTo>
                <a:close/>
                <a:moveTo>
                  <a:pt x="445" y="410"/>
                </a:moveTo>
                <a:lnTo>
                  <a:pt x="449" y="412"/>
                </a:lnTo>
                <a:lnTo>
                  <a:pt x="451" y="413"/>
                </a:lnTo>
                <a:lnTo>
                  <a:pt x="454" y="414"/>
                </a:lnTo>
                <a:lnTo>
                  <a:pt x="460" y="417"/>
                </a:lnTo>
                <a:lnTo>
                  <a:pt x="464" y="420"/>
                </a:lnTo>
                <a:lnTo>
                  <a:pt x="468" y="423"/>
                </a:lnTo>
                <a:lnTo>
                  <a:pt x="472" y="429"/>
                </a:lnTo>
                <a:lnTo>
                  <a:pt x="475" y="434"/>
                </a:lnTo>
                <a:lnTo>
                  <a:pt x="475" y="441"/>
                </a:lnTo>
                <a:lnTo>
                  <a:pt x="472" y="455"/>
                </a:lnTo>
                <a:lnTo>
                  <a:pt x="466" y="464"/>
                </a:lnTo>
                <a:lnTo>
                  <a:pt x="456" y="471"/>
                </a:lnTo>
                <a:lnTo>
                  <a:pt x="445" y="473"/>
                </a:lnTo>
                <a:lnTo>
                  <a:pt x="445" y="410"/>
                </a:lnTo>
                <a:close/>
                <a:moveTo>
                  <a:pt x="429" y="320"/>
                </a:moveTo>
                <a:lnTo>
                  <a:pt x="429" y="374"/>
                </a:lnTo>
                <a:lnTo>
                  <a:pt x="425" y="374"/>
                </a:lnTo>
                <a:lnTo>
                  <a:pt x="422" y="372"/>
                </a:lnTo>
                <a:lnTo>
                  <a:pt x="420" y="371"/>
                </a:lnTo>
                <a:lnTo>
                  <a:pt x="414" y="368"/>
                </a:lnTo>
                <a:lnTo>
                  <a:pt x="410" y="366"/>
                </a:lnTo>
                <a:lnTo>
                  <a:pt x="407" y="362"/>
                </a:lnTo>
                <a:lnTo>
                  <a:pt x="404" y="358"/>
                </a:lnTo>
                <a:lnTo>
                  <a:pt x="401" y="353"/>
                </a:lnTo>
                <a:lnTo>
                  <a:pt x="400" y="346"/>
                </a:lnTo>
                <a:lnTo>
                  <a:pt x="401" y="339"/>
                </a:lnTo>
                <a:lnTo>
                  <a:pt x="403" y="334"/>
                </a:lnTo>
                <a:lnTo>
                  <a:pt x="405" y="330"/>
                </a:lnTo>
                <a:lnTo>
                  <a:pt x="408" y="326"/>
                </a:lnTo>
                <a:lnTo>
                  <a:pt x="413" y="324"/>
                </a:lnTo>
                <a:lnTo>
                  <a:pt x="417" y="321"/>
                </a:lnTo>
                <a:lnTo>
                  <a:pt x="422" y="320"/>
                </a:lnTo>
                <a:lnTo>
                  <a:pt x="429" y="320"/>
                </a:lnTo>
                <a:close/>
                <a:moveTo>
                  <a:pt x="429" y="278"/>
                </a:moveTo>
                <a:lnTo>
                  <a:pt x="429" y="296"/>
                </a:lnTo>
                <a:lnTo>
                  <a:pt x="421" y="296"/>
                </a:lnTo>
                <a:lnTo>
                  <a:pt x="414" y="297"/>
                </a:lnTo>
                <a:lnTo>
                  <a:pt x="408" y="299"/>
                </a:lnTo>
                <a:lnTo>
                  <a:pt x="401" y="301"/>
                </a:lnTo>
                <a:lnTo>
                  <a:pt x="395" y="305"/>
                </a:lnTo>
                <a:lnTo>
                  <a:pt x="388" y="309"/>
                </a:lnTo>
                <a:lnTo>
                  <a:pt x="383" y="314"/>
                </a:lnTo>
                <a:lnTo>
                  <a:pt x="379" y="320"/>
                </a:lnTo>
                <a:lnTo>
                  <a:pt x="375" y="326"/>
                </a:lnTo>
                <a:lnTo>
                  <a:pt x="371" y="337"/>
                </a:lnTo>
                <a:lnTo>
                  <a:pt x="370" y="349"/>
                </a:lnTo>
                <a:lnTo>
                  <a:pt x="371" y="362"/>
                </a:lnTo>
                <a:lnTo>
                  <a:pt x="375" y="374"/>
                </a:lnTo>
                <a:lnTo>
                  <a:pt x="379" y="380"/>
                </a:lnTo>
                <a:lnTo>
                  <a:pt x="384" y="385"/>
                </a:lnTo>
                <a:lnTo>
                  <a:pt x="389" y="391"/>
                </a:lnTo>
                <a:lnTo>
                  <a:pt x="399" y="396"/>
                </a:lnTo>
                <a:lnTo>
                  <a:pt x="409" y="401"/>
                </a:lnTo>
                <a:lnTo>
                  <a:pt x="416" y="404"/>
                </a:lnTo>
                <a:lnTo>
                  <a:pt x="422" y="406"/>
                </a:lnTo>
                <a:lnTo>
                  <a:pt x="429" y="408"/>
                </a:lnTo>
                <a:lnTo>
                  <a:pt x="429" y="473"/>
                </a:lnTo>
                <a:lnTo>
                  <a:pt x="418" y="472"/>
                </a:lnTo>
                <a:lnTo>
                  <a:pt x="410" y="468"/>
                </a:lnTo>
                <a:lnTo>
                  <a:pt x="404" y="463"/>
                </a:lnTo>
                <a:lnTo>
                  <a:pt x="399" y="450"/>
                </a:lnTo>
                <a:lnTo>
                  <a:pt x="396" y="434"/>
                </a:lnTo>
                <a:lnTo>
                  <a:pt x="366" y="434"/>
                </a:lnTo>
                <a:lnTo>
                  <a:pt x="367" y="448"/>
                </a:lnTo>
                <a:lnTo>
                  <a:pt x="371" y="462"/>
                </a:lnTo>
                <a:lnTo>
                  <a:pt x="374" y="468"/>
                </a:lnTo>
                <a:lnTo>
                  <a:pt x="379" y="475"/>
                </a:lnTo>
                <a:lnTo>
                  <a:pt x="384" y="481"/>
                </a:lnTo>
                <a:lnTo>
                  <a:pt x="389" y="485"/>
                </a:lnTo>
                <a:lnTo>
                  <a:pt x="397" y="489"/>
                </a:lnTo>
                <a:lnTo>
                  <a:pt x="404" y="493"/>
                </a:lnTo>
                <a:lnTo>
                  <a:pt x="416" y="496"/>
                </a:lnTo>
                <a:lnTo>
                  <a:pt x="429" y="497"/>
                </a:lnTo>
                <a:lnTo>
                  <a:pt x="429" y="515"/>
                </a:lnTo>
                <a:lnTo>
                  <a:pt x="445" y="515"/>
                </a:lnTo>
                <a:lnTo>
                  <a:pt x="445" y="497"/>
                </a:lnTo>
                <a:lnTo>
                  <a:pt x="456" y="496"/>
                </a:lnTo>
                <a:lnTo>
                  <a:pt x="467" y="493"/>
                </a:lnTo>
                <a:lnTo>
                  <a:pt x="475" y="490"/>
                </a:lnTo>
                <a:lnTo>
                  <a:pt x="481" y="487"/>
                </a:lnTo>
                <a:lnTo>
                  <a:pt x="487" y="481"/>
                </a:lnTo>
                <a:lnTo>
                  <a:pt x="492" y="476"/>
                </a:lnTo>
                <a:lnTo>
                  <a:pt x="497" y="471"/>
                </a:lnTo>
                <a:lnTo>
                  <a:pt x="500" y="463"/>
                </a:lnTo>
                <a:lnTo>
                  <a:pt x="504" y="451"/>
                </a:lnTo>
                <a:lnTo>
                  <a:pt x="505" y="437"/>
                </a:lnTo>
                <a:lnTo>
                  <a:pt x="504" y="423"/>
                </a:lnTo>
                <a:lnTo>
                  <a:pt x="500" y="412"/>
                </a:lnTo>
                <a:lnTo>
                  <a:pt x="496" y="406"/>
                </a:lnTo>
                <a:lnTo>
                  <a:pt x="492" y="400"/>
                </a:lnTo>
                <a:lnTo>
                  <a:pt x="485" y="396"/>
                </a:lnTo>
                <a:lnTo>
                  <a:pt x="476" y="389"/>
                </a:lnTo>
                <a:lnTo>
                  <a:pt x="466" y="384"/>
                </a:lnTo>
                <a:lnTo>
                  <a:pt x="455" y="380"/>
                </a:lnTo>
                <a:lnTo>
                  <a:pt x="445" y="377"/>
                </a:lnTo>
                <a:lnTo>
                  <a:pt x="445" y="320"/>
                </a:lnTo>
                <a:lnTo>
                  <a:pt x="450" y="320"/>
                </a:lnTo>
                <a:lnTo>
                  <a:pt x="454" y="321"/>
                </a:lnTo>
                <a:lnTo>
                  <a:pt x="458" y="322"/>
                </a:lnTo>
                <a:lnTo>
                  <a:pt x="460" y="325"/>
                </a:lnTo>
                <a:lnTo>
                  <a:pt x="463" y="328"/>
                </a:lnTo>
                <a:lnTo>
                  <a:pt x="468" y="337"/>
                </a:lnTo>
                <a:lnTo>
                  <a:pt x="470" y="349"/>
                </a:lnTo>
                <a:lnTo>
                  <a:pt x="501" y="349"/>
                </a:lnTo>
                <a:lnTo>
                  <a:pt x="500" y="335"/>
                </a:lnTo>
                <a:lnTo>
                  <a:pt x="496" y="325"/>
                </a:lnTo>
                <a:lnTo>
                  <a:pt x="492" y="318"/>
                </a:lnTo>
                <a:lnTo>
                  <a:pt x="488" y="313"/>
                </a:lnTo>
                <a:lnTo>
                  <a:pt x="483" y="309"/>
                </a:lnTo>
                <a:lnTo>
                  <a:pt x="477" y="305"/>
                </a:lnTo>
                <a:lnTo>
                  <a:pt x="472" y="301"/>
                </a:lnTo>
                <a:lnTo>
                  <a:pt x="464" y="299"/>
                </a:lnTo>
                <a:lnTo>
                  <a:pt x="458" y="297"/>
                </a:lnTo>
                <a:lnTo>
                  <a:pt x="451" y="296"/>
                </a:lnTo>
                <a:lnTo>
                  <a:pt x="445" y="296"/>
                </a:lnTo>
                <a:lnTo>
                  <a:pt x="445" y="278"/>
                </a:lnTo>
                <a:lnTo>
                  <a:pt x="429" y="278"/>
                </a:lnTo>
                <a:close/>
                <a:moveTo>
                  <a:pt x="437" y="238"/>
                </a:moveTo>
                <a:lnTo>
                  <a:pt x="468" y="241"/>
                </a:lnTo>
                <a:lnTo>
                  <a:pt x="498" y="250"/>
                </a:lnTo>
                <a:lnTo>
                  <a:pt x="525" y="266"/>
                </a:lnTo>
                <a:lnTo>
                  <a:pt x="548" y="284"/>
                </a:lnTo>
                <a:lnTo>
                  <a:pt x="568" y="308"/>
                </a:lnTo>
                <a:lnTo>
                  <a:pt x="582" y="335"/>
                </a:lnTo>
                <a:lnTo>
                  <a:pt x="592" y="364"/>
                </a:lnTo>
                <a:lnTo>
                  <a:pt x="596" y="397"/>
                </a:lnTo>
                <a:lnTo>
                  <a:pt x="592" y="429"/>
                </a:lnTo>
                <a:lnTo>
                  <a:pt x="582" y="459"/>
                </a:lnTo>
                <a:lnTo>
                  <a:pt x="568" y="485"/>
                </a:lnTo>
                <a:lnTo>
                  <a:pt x="548" y="509"/>
                </a:lnTo>
                <a:lnTo>
                  <a:pt x="525" y="529"/>
                </a:lnTo>
                <a:lnTo>
                  <a:pt x="498" y="543"/>
                </a:lnTo>
                <a:lnTo>
                  <a:pt x="468" y="552"/>
                </a:lnTo>
                <a:lnTo>
                  <a:pt x="437" y="556"/>
                </a:lnTo>
                <a:lnTo>
                  <a:pt x="404" y="552"/>
                </a:lnTo>
                <a:lnTo>
                  <a:pt x="375" y="543"/>
                </a:lnTo>
                <a:lnTo>
                  <a:pt x="347" y="529"/>
                </a:lnTo>
                <a:lnTo>
                  <a:pt x="324" y="509"/>
                </a:lnTo>
                <a:lnTo>
                  <a:pt x="304" y="485"/>
                </a:lnTo>
                <a:lnTo>
                  <a:pt x="290" y="459"/>
                </a:lnTo>
                <a:lnTo>
                  <a:pt x="281" y="429"/>
                </a:lnTo>
                <a:lnTo>
                  <a:pt x="278" y="397"/>
                </a:lnTo>
                <a:lnTo>
                  <a:pt x="281" y="364"/>
                </a:lnTo>
                <a:lnTo>
                  <a:pt x="290" y="335"/>
                </a:lnTo>
                <a:lnTo>
                  <a:pt x="304" y="308"/>
                </a:lnTo>
                <a:lnTo>
                  <a:pt x="324" y="284"/>
                </a:lnTo>
                <a:lnTo>
                  <a:pt x="347" y="266"/>
                </a:lnTo>
                <a:lnTo>
                  <a:pt x="375" y="250"/>
                </a:lnTo>
                <a:lnTo>
                  <a:pt x="404" y="241"/>
                </a:lnTo>
                <a:lnTo>
                  <a:pt x="437" y="238"/>
                </a:lnTo>
                <a:close/>
                <a:moveTo>
                  <a:pt x="178" y="238"/>
                </a:moveTo>
                <a:lnTo>
                  <a:pt x="218" y="238"/>
                </a:lnTo>
                <a:lnTo>
                  <a:pt x="223" y="238"/>
                </a:lnTo>
                <a:lnTo>
                  <a:pt x="228" y="241"/>
                </a:lnTo>
                <a:lnTo>
                  <a:pt x="232" y="243"/>
                </a:lnTo>
                <a:lnTo>
                  <a:pt x="235" y="247"/>
                </a:lnTo>
                <a:lnTo>
                  <a:pt x="237" y="253"/>
                </a:lnTo>
                <a:lnTo>
                  <a:pt x="239" y="258"/>
                </a:lnTo>
                <a:lnTo>
                  <a:pt x="237" y="263"/>
                </a:lnTo>
                <a:lnTo>
                  <a:pt x="235" y="268"/>
                </a:lnTo>
                <a:lnTo>
                  <a:pt x="232" y="272"/>
                </a:lnTo>
                <a:lnTo>
                  <a:pt x="228" y="275"/>
                </a:lnTo>
                <a:lnTo>
                  <a:pt x="223" y="278"/>
                </a:lnTo>
                <a:lnTo>
                  <a:pt x="218" y="278"/>
                </a:lnTo>
                <a:lnTo>
                  <a:pt x="178" y="278"/>
                </a:lnTo>
                <a:lnTo>
                  <a:pt x="173" y="278"/>
                </a:lnTo>
                <a:lnTo>
                  <a:pt x="169" y="275"/>
                </a:lnTo>
                <a:lnTo>
                  <a:pt x="165" y="272"/>
                </a:lnTo>
                <a:lnTo>
                  <a:pt x="161" y="268"/>
                </a:lnTo>
                <a:lnTo>
                  <a:pt x="160" y="263"/>
                </a:lnTo>
                <a:lnTo>
                  <a:pt x="158" y="258"/>
                </a:lnTo>
                <a:lnTo>
                  <a:pt x="160" y="253"/>
                </a:lnTo>
                <a:lnTo>
                  <a:pt x="161" y="247"/>
                </a:lnTo>
                <a:lnTo>
                  <a:pt x="165" y="243"/>
                </a:lnTo>
                <a:lnTo>
                  <a:pt x="169" y="241"/>
                </a:lnTo>
                <a:lnTo>
                  <a:pt x="173" y="238"/>
                </a:lnTo>
                <a:lnTo>
                  <a:pt x="178" y="238"/>
                </a:lnTo>
                <a:close/>
                <a:moveTo>
                  <a:pt x="813" y="199"/>
                </a:moveTo>
                <a:lnTo>
                  <a:pt x="808" y="199"/>
                </a:lnTo>
                <a:lnTo>
                  <a:pt x="803" y="201"/>
                </a:lnTo>
                <a:lnTo>
                  <a:pt x="799" y="204"/>
                </a:lnTo>
                <a:lnTo>
                  <a:pt x="796" y="208"/>
                </a:lnTo>
                <a:lnTo>
                  <a:pt x="794" y="213"/>
                </a:lnTo>
                <a:lnTo>
                  <a:pt x="794" y="219"/>
                </a:lnTo>
                <a:lnTo>
                  <a:pt x="794" y="224"/>
                </a:lnTo>
                <a:lnTo>
                  <a:pt x="796" y="228"/>
                </a:lnTo>
                <a:lnTo>
                  <a:pt x="799" y="232"/>
                </a:lnTo>
                <a:lnTo>
                  <a:pt x="803" y="236"/>
                </a:lnTo>
                <a:lnTo>
                  <a:pt x="808" y="237"/>
                </a:lnTo>
                <a:lnTo>
                  <a:pt x="813" y="238"/>
                </a:lnTo>
                <a:lnTo>
                  <a:pt x="819" y="237"/>
                </a:lnTo>
                <a:lnTo>
                  <a:pt x="823" y="236"/>
                </a:lnTo>
                <a:lnTo>
                  <a:pt x="828" y="232"/>
                </a:lnTo>
                <a:lnTo>
                  <a:pt x="831" y="228"/>
                </a:lnTo>
                <a:lnTo>
                  <a:pt x="832" y="224"/>
                </a:lnTo>
                <a:lnTo>
                  <a:pt x="833" y="219"/>
                </a:lnTo>
                <a:lnTo>
                  <a:pt x="832" y="213"/>
                </a:lnTo>
                <a:lnTo>
                  <a:pt x="831" y="208"/>
                </a:lnTo>
                <a:lnTo>
                  <a:pt x="828" y="204"/>
                </a:lnTo>
                <a:lnTo>
                  <a:pt x="823" y="201"/>
                </a:lnTo>
                <a:lnTo>
                  <a:pt x="819" y="199"/>
                </a:lnTo>
                <a:lnTo>
                  <a:pt x="813" y="199"/>
                </a:lnTo>
                <a:close/>
                <a:moveTo>
                  <a:pt x="115" y="199"/>
                </a:moveTo>
                <a:lnTo>
                  <a:pt x="118" y="205"/>
                </a:lnTo>
                <a:lnTo>
                  <a:pt x="119" y="212"/>
                </a:lnTo>
                <a:lnTo>
                  <a:pt x="119" y="219"/>
                </a:lnTo>
                <a:lnTo>
                  <a:pt x="116" y="237"/>
                </a:lnTo>
                <a:lnTo>
                  <a:pt x="107" y="254"/>
                </a:lnTo>
                <a:lnTo>
                  <a:pt x="94" y="266"/>
                </a:lnTo>
                <a:lnTo>
                  <a:pt x="78" y="275"/>
                </a:lnTo>
                <a:lnTo>
                  <a:pt x="60" y="278"/>
                </a:lnTo>
                <a:lnTo>
                  <a:pt x="52" y="278"/>
                </a:lnTo>
                <a:lnTo>
                  <a:pt x="46" y="276"/>
                </a:lnTo>
                <a:lnTo>
                  <a:pt x="39" y="274"/>
                </a:lnTo>
                <a:lnTo>
                  <a:pt x="39" y="519"/>
                </a:lnTo>
                <a:lnTo>
                  <a:pt x="46" y="518"/>
                </a:lnTo>
                <a:lnTo>
                  <a:pt x="52" y="517"/>
                </a:lnTo>
                <a:lnTo>
                  <a:pt x="60" y="515"/>
                </a:lnTo>
                <a:lnTo>
                  <a:pt x="78" y="519"/>
                </a:lnTo>
                <a:lnTo>
                  <a:pt x="94" y="527"/>
                </a:lnTo>
                <a:lnTo>
                  <a:pt x="107" y="540"/>
                </a:lnTo>
                <a:lnTo>
                  <a:pt x="116" y="556"/>
                </a:lnTo>
                <a:lnTo>
                  <a:pt x="119" y="576"/>
                </a:lnTo>
                <a:lnTo>
                  <a:pt x="119" y="582"/>
                </a:lnTo>
                <a:lnTo>
                  <a:pt x="118" y="589"/>
                </a:lnTo>
                <a:lnTo>
                  <a:pt x="115" y="596"/>
                </a:lnTo>
                <a:lnTo>
                  <a:pt x="757" y="596"/>
                </a:lnTo>
                <a:lnTo>
                  <a:pt x="756" y="589"/>
                </a:lnTo>
                <a:lnTo>
                  <a:pt x="754" y="582"/>
                </a:lnTo>
                <a:lnTo>
                  <a:pt x="754" y="576"/>
                </a:lnTo>
                <a:lnTo>
                  <a:pt x="757" y="556"/>
                </a:lnTo>
                <a:lnTo>
                  <a:pt x="765" y="540"/>
                </a:lnTo>
                <a:lnTo>
                  <a:pt x="778" y="527"/>
                </a:lnTo>
                <a:lnTo>
                  <a:pt x="795" y="519"/>
                </a:lnTo>
                <a:lnTo>
                  <a:pt x="813" y="515"/>
                </a:lnTo>
                <a:lnTo>
                  <a:pt x="820" y="517"/>
                </a:lnTo>
                <a:lnTo>
                  <a:pt x="827" y="518"/>
                </a:lnTo>
                <a:lnTo>
                  <a:pt x="833" y="519"/>
                </a:lnTo>
                <a:lnTo>
                  <a:pt x="833" y="274"/>
                </a:lnTo>
                <a:lnTo>
                  <a:pt x="827" y="276"/>
                </a:lnTo>
                <a:lnTo>
                  <a:pt x="820" y="278"/>
                </a:lnTo>
                <a:lnTo>
                  <a:pt x="813" y="278"/>
                </a:lnTo>
                <a:lnTo>
                  <a:pt x="795" y="275"/>
                </a:lnTo>
                <a:lnTo>
                  <a:pt x="778" y="266"/>
                </a:lnTo>
                <a:lnTo>
                  <a:pt x="765" y="254"/>
                </a:lnTo>
                <a:lnTo>
                  <a:pt x="757" y="237"/>
                </a:lnTo>
                <a:lnTo>
                  <a:pt x="754" y="219"/>
                </a:lnTo>
                <a:lnTo>
                  <a:pt x="754" y="212"/>
                </a:lnTo>
                <a:lnTo>
                  <a:pt x="756" y="205"/>
                </a:lnTo>
                <a:lnTo>
                  <a:pt x="757" y="199"/>
                </a:lnTo>
                <a:lnTo>
                  <a:pt x="115" y="199"/>
                </a:lnTo>
                <a:close/>
                <a:moveTo>
                  <a:pt x="60" y="199"/>
                </a:moveTo>
                <a:lnTo>
                  <a:pt x="55" y="199"/>
                </a:lnTo>
                <a:lnTo>
                  <a:pt x="49" y="201"/>
                </a:lnTo>
                <a:lnTo>
                  <a:pt x="46" y="204"/>
                </a:lnTo>
                <a:lnTo>
                  <a:pt x="42" y="208"/>
                </a:lnTo>
                <a:lnTo>
                  <a:pt x="40" y="213"/>
                </a:lnTo>
                <a:lnTo>
                  <a:pt x="39" y="219"/>
                </a:lnTo>
                <a:lnTo>
                  <a:pt x="40" y="224"/>
                </a:lnTo>
                <a:lnTo>
                  <a:pt x="42" y="228"/>
                </a:lnTo>
                <a:lnTo>
                  <a:pt x="46" y="232"/>
                </a:lnTo>
                <a:lnTo>
                  <a:pt x="49" y="236"/>
                </a:lnTo>
                <a:lnTo>
                  <a:pt x="55" y="237"/>
                </a:lnTo>
                <a:lnTo>
                  <a:pt x="60" y="238"/>
                </a:lnTo>
                <a:lnTo>
                  <a:pt x="65" y="237"/>
                </a:lnTo>
                <a:lnTo>
                  <a:pt x="69" y="236"/>
                </a:lnTo>
                <a:lnTo>
                  <a:pt x="73" y="232"/>
                </a:lnTo>
                <a:lnTo>
                  <a:pt x="77" y="228"/>
                </a:lnTo>
                <a:lnTo>
                  <a:pt x="78" y="224"/>
                </a:lnTo>
                <a:lnTo>
                  <a:pt x="80" y="219"/>
                </a:lnTo>
                <a:lnTo>
                  <a:pt x="78" y="213"/>
                </a:lnTo>
                <a:lnTo>
                  <a:pt x="77" y="208"/>
                </a:lnTo>
                <a:lnTo>
                  <a:pt x="73" y="204"/>
                </a:lnTo>
                <a:lnTo>
                  <a:pt x="69" y="201"/>
                </a:lnTo>
                <a:lnTo>
                  <a:pt x="65" y="199"/>
                </a:lnTo>
                <a:lnTo>
                  <a:pt x="60" y="199"/>
                </a:lnTo>
                <a:close/>
                <a:moveTo>
                  <a:pt x="39" y="158"/>
                </a:moveTo>
                <a:lnTo>
                  <a:pt x="833" y="158"/>
                </a:lnTo>
                <a:lnTo>
                  <a:pt x="849" y="162"/>
                </a:lnTo>
                <a:lnTo>
                  <a:pt x="861" y="170"/>
                </a:lnTo>
                <a:lnTo>
                  <a:pt x="870" y="183"/>
                </a:lnTo>
                <a:lnTo>
                  <a:pt x="873" y="199"/>
                </a:lnTo>
                <a:lnTo>
                  <a:pt x="873" y="596"/>
                </a:lnTo>
                <a:lnTo>
                  <a:pt x="870" y="611"/>
                </a:lnTo>
                <a:lnTo>
                  <a:pt x="861" y="623"/>
                </a:lnTo>
                <a:lnTo>
                  <a:pt x="849" y="632"/>
                </a:lnTo>
                <a:lnTo>
                  <a:pt x="833" y="635"/>
                </a:lnTo>
                <a:lnTo>
                  <a:pt x="39" y="635"/>
                </a:lnTo>
                <a:lnTo>
                  <a:pt x="25" y="632"/>
                </a:lnTo>
                <a:lnTo>
                  <a:pt x="11" y="623"/>
                </a:lnTo>
                <a:lnTo>
                  <a:pt x="4" y="611"/>
                </a:lnTo>
                <a:lnTo>
                  <a:pt x="0" y="596"/>
                </a:lnTo>
                <a:lnTo>
                  <a:pt x="0" y="199"/>
                </a:lnTo>
                <a:lnTo>
                  <a:pt x="4" y="183"/>
                </a:lnTo>
                <a:lnTo>
                  <a:pt x="11" y="170"/>
                </a:lnTo>
                <a:lnTo>
                  <a:pt x="25" y="162"/>
                </a:lnTo>
                <a:lnTo>
                  <a:pt x="39" y="158"/>
                </a:lnTo>
                <a:close/>
                <a:moveTo>
                  <a:pt x="99" y="79"/>
                </a:moveTo>
                <a:lnTo>
                  <a:pt x="774" y="79"/>
                </a:lnTo>
                <a:lnTo>
                  <a:pt x="779" y="81"/>
                </a:lnTo>
                <a:lnTo>
                  <a:pt x="783" y="82"/>
                </a:lnTo>
                <a:lnTo>
                  <a:pt x="787" y="84"/>
                </a:lnTo>
                <a:lnTo>
                  <a:pt x="791" y="88"/>
                </a:lnTo>
                <a:lnTo>
                  <a:pt x="792" y="94"/>
                </a:lnTo>
                <a:lnTo>
                  <a:pt x="794" y="99"/>
                </a:lnTo>
                <a:lnTo>
                  <a:pt x="792" y="104"/>
                </a:lnTo>
                <a:lnTo>
                  <a:pt x="791" y="109"/>
                </a:lnTo>
                <a:lnTo>
                  <a:pt x="787" y="113"/>
                </a:lnTo>
                <a:lnTo>
                  <a:pt x="783" y="116"/>
                </a:lnTo>
                <a:lnTo>
                  <a:pt x="779" y="119"/>
                </a:lnTo>
                <a:lnTo>
                  <a:pt x="774" y="119"/>
                </a:lnTo>
                <a:lnTo>
                  <a:pt x="99" y="119"/>
                </a:lnTo>
                <a:lnTo>
                  <a:pt x="94" y="119"/>
                </a:lnTo>
                <a:lnTo>
                  <a:pt x="89" y="116"/>
                </a:lnTo>
                <a:lnTo>
                  <a:pt x="85" y="113"/>
                </a:lnTo>
                <a:lnTo>
                  <a:pt x="82" y="109"/>
                </a:lnTo>
                <a:lnTo>
                  <a:pt x="80" y="104"/>
                </a:lnTo>
                <a:lnTo>
                  <a:pt x="80" y="99"/>
                </a:lnTo>
                <a:lnTo>
                  <a:pt x="80" y="94"/>
                </a:lnTo>
                <a:lnTo>
                  <a:pt x="82" y="88"/>
                </a:lnTo>
                <a:lnTo>
                  <a:pt x="85" y="84"/>
                </a:lnTo>
                <a:lnTo>
                  <a:pt x="89" y="82"/>
                </a:lnTo>
                <a:lnTo>
                  <a:pt x="94" y="81"/>
                </a:lnTo>
                <a:lnTo>
                  <a:pt x="99" y="79"/>
                </a:lnTo>
                <a:close/>
                <a:moveTo>
                  <a:pt x="178" y="0"/>
                </a:moveTo>
                <a:lnTo>
                  <a:pt x="694" y="0"/>
                </a:lnTo>
                <a:lnTo>
                  <a:pt x="699" y="0"/>
                </a:lnTo>
                <a:lnTo>
                  <a:pt x="705" y="3"/>
                </a:lnTo>
                <a:lnTo>
                  <a:pt x="708" y="6"/>
                </a:lnTo>
                <a:lnTo>
                  <a:pt x="711" y="10"/>
                </a:lnTo>
                <a:lnTo>
                  <a:pt x="714" y="15"/>
                </a:lnTo>
                <a:lnTo>
                  <a:pt x="714" y="20"/>
                </a:lnTo>
                <a:lnTo>
                  <a:pt x="714" y="25"/>
                </a:lnTo>
                <a:lnTo>
                  <a:pt x="711" y="29"/>
                </a:lnTo>
                <a:lnTo>
                  <a:pt x="708" y="33"/>
                </a:lnTo>
                <a:lnTo>
                  <a:pt x="705" y="37"/>
                </a:lnTo>
                <a:lnTo>
                  <a:pt x="699" y="39"/>
                </a:lnTo>
                <a:lnTo>
                  <a:pt x="694" y="40"/>
                </a:lnTo>
                <a:lnTo>
                  <a:pt x="178" y="40"/>
                </a:lnTo>
                <a:lnTo>
                  <a:pt x="173" y="39"/>
                </a:lnTo>
                <a:lnTo>
                  <a:pt x="169" y="37"/>
                </a:lnTo>
                <a:lnTo>
                  <a:pt x="165" y="33"/>
                </a:lnTo>
                <a:lnTo>
                  <a:pt x="161" y="29"/>
                </a:lnTo>
                <a:lnTo>
                  <a:pt x="160" y="25"/>
                </a:lnTo>
                <a:lnTo>
                  <a:pt x="158" y="20"/>
                </a:lnTo>
                <a:lnTo>
                  <a:pt x="160" y="15"/>
                </a:lnTo>
                <a:lnTo>
                  <a:pt x="161" y="10"/>
                </a:lnTo>
                <a:lnTo>
                  <a:pt x="165" y="6"/>
                </a:lnTo>
                <a:lnTo>
                  <a:pt x="169" y="3"/>
                </a:lnTo>
                <a:lnTo>
                  <a:pt x="173" y="0"/>
                </a:lnTo>
                <a:lnTo>
                  <a:pt x="17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13" name="Freeform 21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370262" y="1597284"/>
            <a:ext cx="445497" cy="284337"/>
          </a:xfrm>
          <a:custGeom>
            <a:avLst/>
            <a:gdLst>
              <a:gd name="T0" fmla="*/ 631 w 868"/>
              <a:gd name="T1" fmla="*/ 495 h 554"/>
              <a:gd name="T2" fmla="*/ 656 w 868"/>
              <a:gd name="T3" fmla="*/ 515 h 554"/>
              <a:gd name="T4" fmla="*/ 668 w 868"/>
              <a:gd name="T5" fmla="*/ 484 h 554"/>
              <a:gd name="T6" fmla="*/ 48 w 868"/>
              <a:gd name="T7" fmla="*/ 478 h 554"/>
              <a:gd name="T8" fmla="*/ 44 w 868"/>
              <a:gd name="T9" fmla="*/ 509 h 554"/>
              <a:gd name="T10" fmla="*/ 76 w 868"/>
              <a:gd name="T11" fmla="*/ 505 h 554"/>
              <a:gd name="T12" fmla="*/ 64 w 868"/>
              <a:gd name="T13" fmla="*/ 475 h 554"/>
              <a:gd name="T14" fmla="*/ 552 w 868"/>
              <a:gd name="T15" fmla="*/ 450 h 554"/>
              <a:gd name="T16" fmla="*/ 532 w 868"/>
              <a:gd name="T17" fmla="*/ 475 h 554"/>
              <a:gd name="T18" fmla="*/ 514 w 868"/>
              <a:gd name="T19" fmla="*/ 450 h 554"/>
              <a:gd name="T20" fmla="*/ 367 w 868"/>
              <a:gd name="T21" fmla="*/ 350 h 554"/>
              <a:gd name="T22" fmla="*/ 388 w 868"/>
              <a:gd name="T23" fmla="*/ 373 h 554"/>
              <a:gd name="T24" fmla="*/ 365 w 868"/>
              <a:gd name="T25" fmla="*/ 399 h 554"/>
              <a:gd name="T26" fmla="*/ 333 w 868"/>
              <a:gd name="T27" fmla="*/ 310 h 554"/>
              <a:gd name="T28" fmla="*/ 328 w 868"/>
              <a:gd name="T29" fmla="*/ 280 h 554"/>
              <a:gd name="T30" fmla="*/ 341 w 868"/>
              <a:gd name="T31" fmla="*/ 253 h 554"/>
              <a:gd name="T32" fmla="*/ 303 w 868"/>
              <a:gd name="T33" fmla="*/ 278 h 554"/>
              <a:gd name="T34" fmla="*/ 307 w 868"/>
              <a:gd name="T35" fmla="*/ 322 h 554"/>
              <a:gd name="T36" fmla="*/ 345 w 868"/>
              <a:gd name="T37" fmla="*/ 399 h 554"/>
              <a:gd name="T38" fmla="*/ 295 w 868"/>
              <a:gd name="T39" fmla="*/ 368 h 554"/>
              <a:gd name="T40" fmla="*/ 321 w 868"/>
              <a:gd name="T41" fmla="*/ 414 h 554"/>
              <a:gd name="T42" fmla="*/ 365 w 868"/>
              <a:gd name="T43" fmla="*/ 420 h 554"/>
              <a:gd name="T44" fmla="*/ 406 w 868"/>
              <a:gd name="T45" fmla="*/ 398 h 554"/>
              <a:gd name="T46" fmla="*/ 406 w 868"/>
              <a:gd name="T47" fmla="*/ 344 h 554"/>
              <a:gd name="T48" fmla="*/ 365 w 868"/>
              <a:gd name="T49" fmla="*/ 274 h 554"/>
              <a:gd name="T50" fmla="*/ 410 w 868"/>
              <a:gd name="T51" fmla="*/ 296 h 554"/>
              <a:gd name="T52" fmla="*/ 388 w 868"/>
              <a:gd name="T53" fmla="*/ 259 h 554"/>
              <a:gd name="T54" fmla="*/ 387 w 868"/>
              <a:gd name="T55" fmla="*/ 202 h 554"/>
              <a:gd name="T56" fmla="*/ 489 w 868"/>
              <a:gd name="T57" fmla="*/ 368 h 554"/>
              <a:gd name="T58" fmla="*/ 323 w 868"/>
              <a:gd name="T59" fmla="*/ 471 h 554"/>
              <a:gd name="T60" fmla="*/ 219 w 868"/>
              <a:gd name="T61" fmla="*/ 305 h 554"/>
              <a:gd name="T62" fmla="*/ 176 w 868"/>
              <a:gd name="T63" fmla="*/ 198 h 554"/>
              <a:gd name="T64" fmla="*/ 196 w 868"/>
              <a:gd name="T65" fmla="*/ 224 h 554"/>
              <a:gd name="T66" fmla="*/ 167 w 868"/>
              <a:gd name="T67" fmla="*/ 236 h 554"/>
              <a:gd name="T68" fmla="*/ 163 w 868"/>
              <a:gd name="T69" fmla="*/ 204 h 554"/>
              <a:gd name="T70" fmla="*/ 637 w 868"/>
              <a:gd name="T71" fmla="*/ 165 h 554"/>
              <a:gd name="T72" fmla="*/ 641 w 868"/>
              <a:gd name="T73" fmla="*/ 195 h 554"/>
              <a:gd name="T74" fmla="*/ 669 w 868"/>
              <a:gd name="T75" fmla="*/ 183 h 554"/>
              <a:gd name="T76" fmla="*/ 651 w 868"/>
              <a:gd name="T77" fmla="*/ 158 h 554"/>
              <a:gd name="T78" fmla="*/ 94 w 868"/>
              <a:gd name="T79" fmla="*/ 227 h 554"/>
              <a:gd name="T80" fmla="*/ 45 w 868"/>
              <a:gd name="T81" fmla="*/ 437 h 554"/>
              <a:gd name="T82" fmla="*/ 117 w 868"/>
              <a:gd name="T83" fmla="*/ 495 h 554"/>
              <a:gd name="T84" fmla="*/ 592 w 868"/>
              <a:gd name="T85" fmla="*/ 495 h 554"/>
              <a:gd name="T86" fmla="*/ 664 w 868"/>
              <a:gd name="T87" fmla="*/ 437 h 554"/>
              <a:gd name="T88" fmla="*/ 616 w 868"/>
              <a:gd name="T89" fmla="*/ 227 h 554"/>
              <a:gd name="T90" fmla="*/ 113 w 868"/>
              <a:gd name="T91" fmla="*/ 158 h 554"/>
              <a:gd name="T92" fmla="*/ 39 w 868"/>
              <a:gd name="T93" fmla="*/ 178 h 554"/>
              <a:gd name="T94" fmla="*/ 64 w 868"/>
              <a:gd name="T95" fmla="*/ 198 h 554"/>
              <a:gd name="T96" fmla="*/ 76 w 868"/>
              <a:gd name="T97" fmla="*/ 169 h 554"/>
              <a:gd name="T98" fmla="*/ 686 w 868"/>
              <a:gd name="T99" fmla="*/ 122 h 554"/>
              <a:gd name="T100" fmla="*/ 686 w 868"/>
              <a:gd name="T101" fmla="*/ 551 h 554"/>
              <a:gd name="T102" fmla="*/ 0 w 868"/>
              <a:gd name="T103" fmla="*/ 158 h 554"/>
              <a:gd name="T104" fmla="*/ 845 w 868"/>
              <a:gd name="T105" fmla="*/ 4 h 554"/>
              <a:gd name="T106" fmla="*/ 845 w 868"/>
              <a:gd name="T107" fmla="*/ 432 h 554"/>
              <a:gd name="T108" fmla="*/ 750 w 868"/>
              <a:gd name="T109" fmla="*/ 422 h 554"/>
              <a:gd name="T110" fmla="*/ 770 w 868"/>
              <a:gd name="T111" fmla="*/ 395 h 554"/>
              <a:gd name="T112" fmla="*/ 191 w 868"/>
              <a:gd name="T113" fmla="*/ 73 h 554"/>
              <a:gd name="T114" fmla="*/ 159 w 868"/>
              <a:gd name="T115" fmla="*/ 69 h 554"/>
              <a:gd name="T116" fmla="*/ 197 w 868"/>
              <a:gd name="T117" fmla="*/ 0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68" h="554">
                <a:moveTo>
                  <a:pt x="651" y="475"/>
                </a:moveTo>
                <a:lnTo>
                  <a:pt x="646" y="475"/>
                </a:lnTo>
                <a:lnTo>
                  <a:pt x="641" y="478"/>
                </a:lnTo>
                <a:lnTo>
                  <a:pt x="637" y="481"/>
                </a:lnTo>
                <a:lnTo>
                  <a:pt x="634" y="484"/>
                </a:lnTo>
                <a:lnTo>
                  <a:pt x="631" y="490"/>
                </a:lnTo>
                <a:lnTo>
                  <a:pt x="631" y="495"/>
                </a:lnTo>
                <a:lnTo>
                  <a:pt x="631" y="500"/>
                </a:lnTo>
                <a:lnTo>
                  <a:pt x="634" y="505"/>
                </a:lnTo>
                <a:lnTo>
                  <a:pt x="637" y="509"/>
                </a:lnTo>
                <a:lnTo>
                  <a:pt x="641" y="512"/>
                </a:lnTo>
                <a:lnTo>
                  <a:pt x="646" y="515"/>
                </a:lnTo>
                <a:lnTo>
                  <a:pt x="651" y="515"/>
                </a:lnTo>
                <a:lnTo>
                  <a:pt x="656" y="515"/>
                </a:lnTo>
                <a:lnTo>
                  <a:pt x="661" y="512"/>
                </a:lnTo>
                <a:lnTo>
                  <a:pt x="665" y="509"/>
                </a:lnTo>
                <a:lnTo>
                  <a:pt x="668" y="505"/>
                </a:lnTo>
                <a:lnTo>
                  <a:pt x="669" y="500"/>
                </a:lnTo>
                <a:lnTo>
                  <a:pt x="671" y="495"/>
                </a:lnTo>
                <a:lnTo>
                  <a:pt x="669" y="490"/>
                </a:lnTo>
                <a:lnTo>
                  <a:pt x="668" y="484"/>
                </a:lnTo>
                <a:lnTo>
                  <a:pt x="665" y="481"/>
                </a:lnTo>
                <a:lnTo>
                  <a:pt x="661" y="478"/>
                </a:lnTo>
                <a:lnTo>
                  <a:pt x="656" y="475"/>
                </a:lnTo>
                <a:lnTo>
                  <a:pt x="651" y="475"/>
                </a:lnTo>
                <a:close/>
                <a:moveTo>
                  <a:pt x="59" y="475"/>
                </a:moveTo>
                <a:lnTo>
                  <a:pt x="53" y="475"/>
                </a:lnTo>
                <a:lnTo>
                  <a:pt x="48" y="478"/>
                </a:lnTo>
                <a:lnTo>
                  <a:pt x="44" y="481"/>
                </a:lnTo>
                <a:lnTo>
                  <a:pt x="42" y="484"/>
                </a:lnTo>
                <a:lnTo>
                  <a:pt x="39" y="490"/>
                </a:lnTo>
                <a:lnTo>
                  <a:pt x="39" y="495"/>
                </a:lnTo>
                <a:lnTo>
                  <a:pt x="39" y="500"/>
                </a:lnTo>
                <a:lnTo>
                  <a:pt x="42" y="505"/>
                </a:lnTo>
                <a:lnTo>
                  <a:pt x="44" y="509"/>
                </a:lnTo>
                <a:lnTo>
                  <a:pt x="48" y="512"/>
                </a:lnTo>
                <a:lnTo>
                  <a:pt x="53" y="515"/>
                </a:lnTo>
                <a:lnTo>
                  <a:pt x="59" y="515"/>
                </a:lnTo>
                <a:lnTo>
                  <a:pt x="64" y="515"/>
                </a:lnTo>
                <a:lnTo>
                  <a:pt x="68" y="512"/>
                </a:lnTo>
                <a:lnTo>
                  <a:pt x="73" y="509"/>
                </a:lnTo>
                <a:lnTo>
                  <a:pt x="76" y="505"/>
                </a:lnTo>
                <a:lnTo>
                  <a:pt x="77" y="500"/>
                </a:lnTo>
                <a:lnTo>
                  <a:pt x="78" y="495"/>
                </a:lnTo>
                <a:lnTo>
                  <a:pt x="77" y="490"/>
                </a:lnTo>
                <a:lnTo>
                  <a:pt x="76" y="484"/>
                </a:lnTo>
                <a:lnTo>
                  <a:pt x="73" y="481"/>
                </a:lnTo>
                <a:lnTo>
                  <a:pt x="68" y="478"/>
                </a:lnTo>
                <a:lnTo>
                  <a:pt x="64" y="475"/>
                </a:lnTo>
                <a:lnTo>
                  <a:pt x="59" y="475"/>
                </a:lnTo>
                <a:close/>
                <a:moveTo>
                  <a:pt x="532" y="436"/>
                </a:moveTo>
                <a:lnTo>
                  <a:pt x="537" y="436"/>
                </a:lnTo>
                <a:lnTo>
                  <a:pt x="542" y="439"/>
                </a:lnTo>
                <a:lnTo>
                  <a:pt x="546" y="441"/>
                </a:lnTo>
                <a:lnTo>
                  <a:pt x="549" y="445"/>
                </a:lnTo>
                <a:lnTo>
                  <a:pt x="552" y="450"/>
                </a:lnTo>
                <a:lnTo>
                  <a:pt x="552" y="456"/>
                </a:lnTo>
                <a:lnTo>
                  <a:pt x="552" y="461"/>
                </a:lnTo>
                <a:lnTo>
                  <a:pt x="549" y="465"/>
                </a:lnTo>
                <a:lnTo>
                  <a:pt x="546" y="469"/>
                </a:lnTo>
                <a:lnTo>
                  <a:pt x="542" y="473"/>
                </a:lnTo>
                <a:lnTo>
                  <a:pt x="537" y="474"/>
                </a:lnTo>
                <a:lnTo>
                  <a:pt x="532" y="475"/>
                </a:lnTo>
                <a:lnTo>
                  <a:pt x="527" y="474"/>
                </a:lnTo>
                <a:lnTo>
                  <a:pt x="523" y="473"/>
                </a:lnTo>
                <a:lnTo>
                  <a:pt x="519" y="469"/>
                </a:lnTo>
                <a:lnTo>
                  <a:pt x="515" y="465"/>
                </a:lnTo>
                <a:lnTo>
                  <a:pt x="514" y="461"/>
                </a:lnTo>
                <a:lnTo>
                  <a:pt x="512" y="456"/>
                </a:lnTo>
                <a:lnTo>
                  <a:pt x="514" y="450"/>
                </a:lnTo>
                <a:lnTo>
                  <a:pt x="515" y="445"/>
                </a:lnTo>
                <a:lnTo>
                  <a:pt x="519" y="441"/>
                </a:lnTo>
                <a:lnTo>
                  <a:pt x="523" y="439"/>
                </a:lnTo>
                <a:lnTo>
                  <a:pt x="527" y="436"/>
                </a:lnTo>
                <a:lnTo>
                  <a:pt x="532" y="436"/>
                </a:lnTo>
                <a:close/>
                <a:moveTo>
                  <a:pt x="365" y="348"/>
                </a:moveTo>
                <a:lnTo>
                  <a:pt x="367" y="350"/>
                </a:lnTo>
                <a:lnTo>
                  <a:pt x="370" y="351"/>
                </a:lnTo>
                <a:lnTo>
                  <a:pt x="375" y="354"/>
                </a:lnTo>
                <a:lnTo>
                  <a:pt x="379" y="356"/>
                </a:lnTo>
                <a:lnTo>
                  <a:pt x="383" y="359"/>
                </a:lnTo>
                <a:lnTo>
                  <a:pt x="386" y="363"/>
                </a:lnTo>
                <a:lnTo>
                  <a:pt x="388" y="368"/>
                </a:lnTo>
                <a:lnTo>
                  <a:pt x="388" y="373"/>
                </a:lnTo>
                <a:lnTo>
                  <a:pt x="388" y="380"/>
                </a:lnTo>
                <a:lnTo>
                  <a:pt x="386" y="385"/>
                </a:lnTo>
                <a:lnTo>
                  <a:pt x="384" y="389"/>
                </a:lnTo>
                <a:lnTo>
                  <a:pt x="380" y="393"/>
                </a:lnTo>
                <a:lnTo>
                  <a:pt x="376" y="395"/>
                </a:lnTo>
                <a:lnTo>
                  <a:pt x="371" y="398"/>
                </a:lnTo>
                <a:lnTo>
                  <a:pt x="365" y="399"/>
                </a:lnTo>
                <a:lnTo>
                  <a:pt x="365" y="348"/>
                </a:lnTo>
                <a:close/>
                <a:moveTo>
                  <a:pt x="345" y="274"/>
                </a:moveTo>
                <a:lnTo>
                  <a:pt x="345" y="317"/>
                </a:lnTo>
                <a:lnTo>
                  <a:pt x="344" y="316"/>
                </a:lnTo>
                <a:lnTo>
                  <a:pt x="341" y="314"/>
                </a:lnTo>
                <a:lnTo>
                  <a:pt x="337" y="313"/>
                </a:lnTo>
                <a:lnTo>
                  <a:pt x="333" y="310"/>
                </a:lnTo>
                <a:lnTo>
                  <a:pt x="329" y="308"/>
                </a:lnTo>
                <a:lnTo>
                  <a:pt x="327" y="304"/>
                </a:lnTo>
                <a:lnTo>
                  <a:pt x="325" y="300"/>
                </a:lnTo>
                <a:lnTo>
                  <a:pt x="324" y="295"/>
                </a:lnTo>
                <a:lnTo>
                  <a:pt x="325" y="289"/>
                </a:lnTo>
                <a:lnTo>
                  <a:pt x="327" y="284"/>
                </a:lnTo>
                <a:lnTo>
                  <a:pt x="328" y="280"/>
                </a:lnTo>
                <a:lnTo>
                  <a:pt x="332" y="278"/>
                </a:lnTo>
                <a:lnTo>
                  <a:pt x="336" y="275"/>
                </a:lnTo>
                <a:lnTo>
                  <a:pt x="340" y="274"/>
                </a:lnTo>
                <a:lnTo>
                  <a:pt x="345" y="274"/>
                </a:lnTo>
                <a:close/>
                <a:moveTo>
                  <a:pt x="345" y="238"/>
                </a:moveTo>
                <a:lnTo>
                  <a:pt x="345" y="253"/>
                </a:lnTo>
                <a:lnTo>
                  <a:pt x="341" y="253"/>
                </a:lnTo>
                <a:lnTo>
                  <a:pt x="336" y="254"/>
                </a:lnTo>
                <a:lnTo>
                  <a:pt x="331" y="255"/>
                </a:lnTo>
                <a:lnTo>
                  <a:pt x="321" y="259"/>
                </a:lnTo>
                <a:lnTo>
                  <a:pt x="315" y="264"/>
                </a:lnTo>
                <a:lnTo>
                  <a:pt x="310" y="268"/>
                </a:lnTo>
                <a:lnTo>
                  <a:pt x="306" y="272"/>
                </a:lnTo>
                <a:lnTo>
                  <a:pt x="303" y="278"/>
                </a:lnTo>
                <a:lnTo>
                  <a:pt x="301" y="283"/>
                </a:lnTo>
                <a:lnTo>
                  <a:pt x="299" y="289"/>
                </a:lnTo>
                <a:lnTo>
                  <a:pt x="299" y="296"/>
                </a:lnTo>
                <a:lnTo>
                  <a:pt x="299" y="304"/>
                </a:lnTo>
                <a:lnTo>
                  <a:pt x="301" y="312"/>
                </a:lnTo>
                <a:lnTo>
                  <a:pt x="303" y="317"/>
                </a:lnTo>
                <a:lnTo>
                  <a:pt x="307" y="322"/>
                </a:lnTo>
                <a:lnTo>
                  <a:pt x="311" y="327"/>
                </a:lnTo>
                <a:lnTo>
                  <a:pt x="315" y="331"/>
                </a:lnTo>
                <a:lnTo>
                  <a:pt x="323" y="337"/>
                </a:lnTo>
                <a:lnTo>
                  <a:pt x="332" y="340"/>
                </a:lnTo>
                <a:lnTo>
                  <a:pt x="338" y="343"/>
                </a:lnTo>
                <a:lnTo>
                  <a:pt x="345" y="344"/>
                </a:lnTo>
                <a:lnTo>
                  <a:pt x="345" y="399"/>
                </a:lnTo>
                <a:lnTo>
                  <a:pt x="340" y="398"/>
                </a:lnTo>
                <a:lnTo>
                  <a:pt x="335" y="397"/>
                </a:lnTo>
                <a:lnTo>
                  <a:pt x="331" y="394"/>
                </a:lnTo>
                <a:lnTo>
                  <a:pt x="328" y="392"/>
                </a:lnTo>
                <a:lnTo>
                  <a:pt x="323" y="381"/>
                </a:lnTo>
                <a:lnTo>
                  <a:pt x="321" y="368"/>
                </a:lnTo>
                <a:lnTo>
                  <a:pt x="295" y="368"/>
                </a:lnTo>
                <a:lnTo>
                  <a:pt x="297" y="380"/>
                </a:lnTo>
                <a:lnTo>
                  <a:pt x="299" y="390"/>
                </a:lnTo>
                <a:lnTo>
                  <a:pt x="302" y="395"/>
                </a:lnTo>
                <a:lnTo>
                  <a:pt x="306" y="402"/>
                </a:lnTo>
                <a:lnTo>
                  <a:pt x="311" y="406"/>
                </a:lnTo>
                <a:lnTo>
                  <a:pt x="315" y="410"/>
                </a:lnTo>
                <a:lnTo>
                  <a:pt x="321" y="414"/>
                </a:lnTo>
                <a:lnTo>
                  <a:pt x="328" y="416"/>
                </a:lnTo>
                <a:lnTo>
                  <a:pt x="333" y="418"/>
                </a:lnTo>
                <a:lnTo>
                  <a:pt x="340" y="419"/>
                </a:lnTo>
                <a:lnTo>
                  <a:pt x="345" y="420"/>
                </a:lnTo>
                <a:lnTo>
                  <a:pt x="345" y="436"/>
                </a:lnTo>
                <a:lnTo>
                  <a:pt x="365" y="436"/>
                </a:lnTo>
                <a:lnTo>
                  <a:pt x="365" y="420"/>
                </a:lnTo>
                <a:lnTo>
                  <a:pt x="374" y="419"/>
                </a:lnTo>
                <a:lnTo>
                  <a:pt x="382" y="416"/>
                </a:lnTo>
                <a:lnTo>
                  <a:pt x="388" y="414"/>
                </a:lnTo>
                <a:lnTo>
                  <a:pt x="393" y="411"/>
                </a:lnTo>
                <a:lnTo>
                  <a:pt x="399" y="407"/>
                </a:lnTo>
                <a:lnTo>
                  <a:pt x="403" y="403"/>
                </a:lnTo>
                <a:lnTo>
                  <a:pt x="406" y="398"/>
                </a:lnTo>
                <a:lnTo>
                  <a:pt x="410" y="392"/>
                </a:lnTo>
                <a:lnTo>
                  <a:pt x="413" y="381"/>
                </a:lnTo>
                <a:lnTo>
                  <a:pt x="414" y="369"/>
                </a:lnTo>
                <a:lnTo>
                  <a:pt x="413" y="363"/>
                </a:lnTo>
                <a:lnTo>
                  <a:pt x="412" y="355"/>
                </a:lnTo>
                <a:lnTo>
                  <a:pt x="409" y="350"/>
                </a:lnTo>
                <a:lnTo>
                  <a:pt x="406" y="344"/>
                </a:lnTo>
                <a:lnTo>
                  <a:pt x="403" y="339"/>
                </a:lnTo>
                <a:lnTo>
                  <a:pt x="397" y="335"/>
                </a:lnTo>
                <a:lnTo>
                  <a:pt x="389" y="330"/>
                </a:lnTo>
                <a:lnTo>
                  <a:pt x="380" y="326"/>
                </a:lnTo>
                <a:lnTo>
                  <a:pt x="372" y="323"/>
                </a:lnTo>
                <a:lnTo>
                  <a:pt x="365" y="321"/>
                </a:lnTo>
                <a:lnTo>
                  <a:pt x="365" y="274"/>
                </a:lnTo>
                <a:lnTo>
                  <a:pt x="370" y="274"/>
                </a:lnTo>
                <a:lnTo>
                  <a:pt x="375" y="276"/>
                </a:lnTo>
                <a:lnTo>
                  <a:pt x="378" y="279"/>
                </a:lnTo>
                <a:lnTo>
                  <a:pt x="382" y="284"/>
                </a:lnTo>
                <a:lnTo>
                  <a:pt x="383" y="289"/>
                </a:lnTo>
                <a:lnTo>
                  <a:pt x="384" y="296"/>
                </a:lnTo>
                <a:lnTo>
                  <a:pt x="410" y="296"/>
                </a:lnTo>
                <a:lnTo>
                  <a:pt x="409" y="289"/>
                </a:lnTo>
                <a:lnTo>
                  <a:pt x="408" y="283"/>
                </a:lnTo>
                <a:lnTo>
                  <a:pt x="406" y="278"/>
                </a:lnTo>
                <a:lnTo>
                  <a:pt x="403" y="272"/>
                </a:lnTo>
                <a:lnTo>
                  <a:pt x="400" y="267"/>
                </a:lnTo>
                <a:lnTo>
                  <a:pt x="395" y="263"/>
                </a:lnTo>
                <a:lnTo>
                  <a:pt x="388" y="259"/>
                </a:lnTo>
                <a:lnTo>
                  <a:pt x="379" y="255"/>
                </a:lnTo>
                <a:lnTo>
                  <a:pt x="372" y="254"/>
                </a:lnTo>
                <a:lnTo>
                  <a:pt x="365" y="253"/>
                </a:lnTo>
                <a:lnTo>
                  <a:pt x="365" y="238"/>
                </a:lnTo>
                <a:lnTo>
                  <a:pt x="345" y="238"/>
                </a:lnTo>
                <a:close/>
                <a:moveTo>
                  <a:pt x="354" y="198"/>
                </a:moveTo>
                <a:lnTo>
                  <a:pt x="387" y="202"/>
                </a:lnTo>
                <a:lnTo>
                  <a:pt x="416" y="212"/>
                </a:lnTo>
                <a:lnTo>
                  <a:pt x="440" y="229"/>
                </a:lnTo>
                <a:lnTo>
                  <a:pt x="463" y="250"/>
                </a:lnTo>
                <a:lnTo>
                  <a:pt x="478" y="276"/>
                </a:lnTo>
                <a:lnTo>
                  <a:pt x="489" y="305"/>
                </a:lnTo>
                <a:lnTo>
                  <a:pt x="493" y="337"/>
                </a:lnTo>
                <a:lnTo>
                  <a:pt x="489" y="368"/>
                </a:lnTo>
                <a:lnTo>
                  <a:pt x="478" y="398"/>
                </a:lnTo>
                <a:lnTo>
                  <a:pt x="463" y="423"/>
                </a:lnTo>
                <a:lnTo>
                  <a:pt x="440" y="445"/>
                </a:lnTo>
                <a:lnTo>
                  <a:pt x="416" y="461"/>
                </a:lnTo>
                <a:lnTo>
                  <a:pt x="387" y="471"/>
                </a:lnTo>
                <a:lnTo>
                  <a:pt x="354" y="475"/>
                </a:lnTo>
                <a:lnTo>
                  <a:pt x="323" y="471"/>
                </a:lnTo>
                <a:lnTo>
                  <a:pt x="294" y="461"/>
                </a:lnTo>
                <a:lnTo>
                  <a:pt x="268" y="445"/>
                </a:lnTo>
                <a:lnTo>
                  <a:pt x="247" y="423"/>
                </a:lnTo>
                <a:lnTo>
                  <a:pt x="230" y="398"/>
                </a:lnTo>
                <a:lnTo>
                  <a:pt x="219" y="368"/>
                </a:lnTo>
                <a:lnTo>
                  <a:pt x="217" y="337"/>
                </a:lnTo>
                <a:lnTo>
                  <a:pt x="219" y="305"/>
                </a:lnTo>
                <a:lnTo>
                  <a:pt x="230" y="276"/>
                </a:lnTo>
                <a:lnTo>
                  <a:pt x="247" y="250"/>
                </a:lnTo>
                <a:lnTo>
                  <a:pt x="268" y="229"/>
                </a:lnTo>
                <a:lnTo>
                  <a:pt x="294" y="212"/>
                </a:lnTo>
                <a:lnTo>
                  <a:pt x="323" y="202"/>
                </a:lnTo>
                <a:lnTo>
                  <a:pt x="354" y="198"/>
                </a:lnTo>
                <a:close/>
                <a:moveTo>
                  <a:pt x="176" y="198"/>
                </a:moveTo>
                <a:lnTo>
                  <a:pt x="181" y="199"/>
                </a:lnTo>
                <a:lnTo>
                  <a:pt x="187" y="200"/>
                </a:lnTo>
                <a:lnTo>
                  <a:pt x="191" y="204"/>
                </a:lnTo>
                <a:lnTo>
                  <a:pt x="193" y="208"/>
                </a:lnTo>
                <a:lnTo>
                  <a:pt x="196" y="213"/>
                </a:lnTo>
                <a:lnTo>
                  <a:pt x="197" y="219"/>
                </a:lnTo>
                <a:lnTo>
                  <a:pt x="196" y="224"/>
                </a:lnTo>
                <a:lnTo>
                  <a:pt x="193" y="228"/>
                </a:lnTo>
                <a:lnTo>
                  <a:pt x="191" y="232"/>
                </a:lnTo>
                <a:lnTo>
                  <a:pt x="187" y="236"/>
                </a:lnTo>
                <a:lnTo>
                  <a:pt x="181" y="237"/>
                </a:lnTo>
                <a:lnTo>
                  <a:pt x="176" y="238"/>
                </a:lnTo>
                <a:lnTo>
                  <a:pt x="171" y="237"/>
                </a:lnTo>
                <a:lnTo>
                  <a:pt x="167" y="236"/>
                </a:lnTo>
                <a:lnTo>
                  <a:pt x="163" y="232"/>
                </a:lnTo>
                <a:lnTo>
                  <a:pt x="159" y="228"/>
                </a:lnTo>
                <a:lnTo>
                  <a:pt x="158" y="224"/>
                </a:lnTo>
                <a:lnTo>
                  <a:pt x="157" y="219"/>
                </a:lnTo>
                <a:lnTo>
                  <a:pt x="158" y="213"/>
                </a:lnTo>
                <a:lnTo>
                  <a:pt x="159" y="208"/>
                </a:lnTo>
                <a:lnTo>
                  <a:pt x="163" y="204"/>
                </a:lnTo>
                <a:lnTo>
                  <a:pt x="167" y="200"/>
                </a:lnTo>
                <a:lnTo>
                  <a:pt x="171" y="199"/>
                </a:lnTo>
                <a:lnTo>
                  <a:pt x="176" y="198"/>
                </a:lnTo>
                <a:close/>
                <a:moveTo>
                  <a:pt x="651" y="158"/>
                </a:moveTo>
                <a:lnTo>
                  <a:pt x="646" y="160"/>
                </a:lnTo>
                <a:lnTo>
                  <a:pt x="641" y="161"/>
                </a:lnTo>
                <a:lnTo>
                  <a:pt x="637" y="165"/>
                </a:lnTo>
                <a:lnTo>
                  <a:pt x="634" y="169"/>
                </a:lnTo>
                <a:lnTo>
                  <a:pt x="631" y="173"/>
                </a:lnTo>
                <a:lnTo>
                  <a:pt x="631" y="178"/>
                </a:lnTo>
                <a:lnTo>
                  <a:pt x="631" y="183"/>
                </a:lnTo>
                <a:lnTo>
                  <a:pt x="634" y="189"/>
                </a:lnTo>
                <a:lnTo>
                  <a:pt x="637" y="192"/>
                </a:lnTo>
                <a:lnTo>
                  <a:pt x="641" y="195"/>
                </a:lnTo>
                <a:lnTo>
                  <a:pt x="646" y="198"/>
                </a:lnTo>
                <a:lnTo>
                  <a:pt x="651" y="198"/>
                </a:lnTo>
                <a:lnTo>
                  <a:pt x="656" y="198"/>
                </a:lnTo>
                <a:lnTo>
                  <a:pt x="661" y="195"/>
                </a:lnTo>
                <a:lnTo>
                  <a:pt x="665" y="192"/>
                </a:lnTo>
                <a:lnTo>
                  <a:pt x="668" y="189"/>
                </a:lnTo>
                <a:lnTo>
                  <a:pt x="669" y="183"/>
                </a:lnTo>
                <a:lnTo>
                  <a:pt x="671" y="178"/>
                </a:lnTo>
                <a:lnTo>
                  <a:pt x="669" y="173"/>
                </a:lnTo>
                <a:lnTo>
                  <a:pt x="668" y="169"/>
                </a:lnTo>
                <a:lnTo>
                  <a:pt x="665" y="165"/>
                </a:lnTo>
                <a:lnTo>
                  <a:pt x="661" y="161"/>
                </a:lnTo>
                <a:lnTo>
                  <a:pt x="656" y="160"/>
                </a:lnTo>
                <a:lnTo>
                  <a:pt x="651" y="158"/>
                </a:lnTo>
                <a:close/>
                <a:moveTo>
                  <a:pt x="113" y="158"/>
                </a:moveTo>
                <a:lnTo>
                  <a:pt x="116" y="165"/>
                </a:lnTo>
                <a:lnTo>
                  <a:pt x="117" y="172"/>
                </a:lnTo>
                <a:lnTo>
                  <a:pt x="117" y="178"/>
                </a:lnTo>
                <a:lnTo>
                  <a:pt x="115" y="198"/>
                </a:lnTo>
                <a:lnTo>
                  <a:pt x="106" y="213"/>
                </a:lnTo>
                <a:lnTo>
                  <a:pt x="94" y="227"/>
                </a:lnTo>
                <a:lnTo>
                  <a:pt x="77" y="234"/>
                </a:lnTo>
                <a:lnTo>
                  <a:pt x="59" y="238"/>
                </a:lnTo>
                <a:lnTo>
                  <a:pt x="52" y="237"/>
                </a:lnTo>
                <a:lnTo>
                  <a:pt x="45" y="236"/>
                </a:lnTo>
                <a:lnTo>
                  <a:pt x="39" y="234"/>
                </a:lnTo>
                <a:lnTo>
                  <a:pt x="39" y="439"/>
                </a:lnTo>
                <a:lnTo>
                  <a:pt x="45" y="437"/>
                </a:lnTo>
                <a:lnTo>
                  <a:pt x="52" y="436"/>
                </a:lnTo>
                <a:lnTo>
                  <a:pt x="59" y="436"/>
                </a:lnTo>
                <a:lnTo>
                  <a:pt x="77" y="439"/>
                </a:lnTo>
                <a:lnTo>
                  <a:pt x="94" y="447"/>
                </a:lnTo>
                <a:lnTo>
                  <a:pt x="106" y="460"/>
                </a:lnTo>
                <a:lnTo>
                  <a:pt x="115" y="477"/>
                </a:lnTo>
                <a:lnTo>
                  <a:pt x="117" y="495"/>
                </a:lnTo>
                <a:lnTo>
                  <a:pt x="117" y="502"/>
                </a:lnTo>
                <a:lnTo>
                  <a:pt x="116" y="508"/>
                </a:lnTo>
                <a:lnTo>
                  <a:pt x="113" y="515"/>
                </a:lnTo>
                <a:lnTo>
                  <a:pt x="595" y="515"/>
                </a:lnTo>
                <a:lnTo>
                  <a:pt x="593" y="508"/>
                </a:lnTo>
                <a:lnTo>
                  <a:pt x="592" y="502"/>
                </a:lnTo>
                <a:lnTo>
                  <a:pt x="592" y="495"/>
                </a:lnTo>
                <a:lnTo>
                  <a:pt x="595" y="477"/>
                </a:lnTo>
                <a:lnTo>
                  <a:pt x="603" y="460"/>
                </a:lnTo>
                <a:lnTo>
                  <a:pt x="616" y="447"/>
                </a:lnTo>
                <a:lnTo>
                  <a:pt x="633" y="439"/>
                </a:lnTo>
                <a:lnTo>
                  <a:pt x="651" y="436"/>
                </a:lnTo>
                <a:lnTo>
                  <a:pt x="658" y="436"/>
                </a:lnTo>
                <a:lnTo>
                  <a:pt x="664" y="437"/>
                </a:lnTo>
                <a:lnTo>
                  <a:pt x="671" y="439"/>
                </a:lnTo>
                <a:lnTo>
                  <a:pt x="671" y="234"/>
                </a:lnTo>
                <a:lnTo>
                  <a:pt x="664" y="236"/>
                </a:lnTo>
                <a:lnTo>
                  <a:pt x="658" y="237"/>
                </a:lnTo>
                <a:lnTo>
                  <a:pt x="651" y="238"/>
                </a:lnTo>
                <a:lnTo>
                  <a:pt x="633" y="234"/>
                </a:lnTo>
                <a:lnTo>
                  <a:pt x="616" y="227"/>
                </a:lnTo>
                <a:lnTo>
                  <a:pt x="603" y="213"/>
                </a:lnTo>
                <a:lnTo>
                  <a:pt x="595" y="198"/>
                </a:lnTo>
                <a:lnTo>
                  <a:pt x="592" y="178"/>
                </a:lnTo>
                <a:lnTo>
                  <a:pt x="592" y="172"/>
                </a:lnTo>
                <a:lnTo>
                  <a:pt x="593" y="165"/>
                </a:lnTo>
                <a:lnTo>
                  <a:pt x="595" y="158"/>
                </a:lnTo>
                <a:lnTo>
                  <a:pt x="113" y="158"/>
                </a:lnTo>
                <a:close/>
                <a:moveTo>
                  <a:pt x="59" y="158"/>
                </a:moveTo>
                <a:lnTo>
                  <a:pt x="53" y="160"/>
                </a:lnTo>
                <a:lnTo>
                  <a:pt x="48" y="161"/>
                </a:lnTo>
                <a:lnTo>
                  <a:pt x="44" y="165"/>
                </a:lnTo>
                <a:lnTo>
                  <a:pt x="42" y="169"/>
                </a:lnTo>
                <a:lnTo>
                  <a:pt x="39" y="173"/>
                </a:lnTo>
                <a:lnTo>
                  <a:pt x="39" y="178"/>
                </a:lnTo>
                <a:lnTo>
                  <a:pt x="39" y="183"/>
                </a:lnTo>
                <a:lnTo>
                  <a:pt x="42" y="189"/>
                </a:lnTo>
                <a:lnTo>
                  <a:pt x="44" y="192"/>
                </a:lnTo>
                <a:lnTo>
                  <a:pt x="48" y="195"/>
                </a:lnTo>
                <a:lnTo>
                  <a:pt x="53" y="198"/>
                </a:lnTo>
                <a:lnTo>
                  <a:pt x="59" y="198"/>
                </a:lnTo>
                <a:lnTo>
                  <a:pt x="64" y="198"/>
                </a:lnTo>
                <a:lnTo>
                  <a:pt x="68" y="195"/>
                </a:lnTo>
                <a:lnTo>
                  <a:pt x="73" y="192"/>
                </a:lnTo>
                <a:lnTo>
                  <a:pt x="76" y="189"/>
                </a:lnTo>
                <a:lnTo>
                  <a:pt x="77" y="183"/>
                </a:lnTo>
                <a:lnTo>
                  <a:pt x="78" y="178"/>
                </a:lnTo>
                <a:lnTo>
                  <a:pt x="77" y="173"/>
                </a:lnTo>
                <a:lnTo>
                  <a:pt x="76" y="169"/>
                </a:lnTo>
                <a:lnTo>
                  <a:pt x="73" y="165"/>
                </a:lnTo>
                <a:lnTo>
                  <a:pt x="68" y="161"/>
                </a:lnTo>
                <a:lnTo>
                  <a:pt x="64" y="160"/>
                </a:lnTo>
                <a:lnTo>
                  <a:pt x="59" y="158"/>
                </a:lnTo>
                <a:close/>
                <a:moveTo>
                  <a:pt x="39" y="119"/>
                </a:moveTo>
                <a:lnTo>
                  <a:pt x="671" y="119"/>
                </a:lnTo>
                <a:lnTo>
                  <a:pt x="686" y="122"/>
                </a:lnTo>
                <a:lnTo>
                  <a:pt x="698" y="131"/>
                </a:lnTo>
                <a:lnTo>
                  <a:pt x="707" y="143"/>
                </a:lnTo>
                <a:lnTo>
                  <a:pt x="710" y="158"/>
                </a:lnTo>
                <a:lnTo>
                  <a:pt x="710" y="515"/>
                </a:lnTo>
                <a:lnTo>
                  <a:pt x="707" y="530"/>
                </a:lnTo>
                <a:lnTo>
                  <a:pt x="698" y="542"/>
                </a:lnTo>
                <a:lnTo>
                  <a:pt x="686" y="551"/>
                </a:lnTo>
                <a:lnTo>
                  <a:pt x="671" y="554"/>
                </a:lnTo>
                <a:lnTo>
                  <a:pt x="39" y="554"/>
                </a:lnTo>
                <a:lnTo>
                  <a:pt x="23" y="551"/>
                </a:lnTo>
                <a:lnTo>
                  <a:pt x="10" y="542"/>
                </a:lnTo>
                <a:lnTo>
                  <a:pt x="2" y="530"/>
                </a:lnTo>
                <a:lnTo>
                  <a:pt x="0" y="515"/>
                </a:lnTo>
                <a:lnTo>
                  <a:pt x="0" y="158"/>
                </a:lnTo>
                <a:lnTo>
                  <a:pt x="2" y="143"/>
                </a:lnTo>
                <a:lnTo>
                  <a:pt x="10" y="131"/>
                </a:lnTo>
                <a:lnTo>
                  <a:pt x="23" y="122"/>
                </a:lnTo>
                <a:lnTo>
                  <a:pt x="39" y="119"/>
                </a:lnTo>
                <a:close/>
                <a:moveTo>
                  <a:pt x="197" y="0"/>
                </a:moveTo>
                <a:lnTo>
                  <a:pt x="829" y="0"/>
                </a:lnTo>
                <a:lnTo>
                  <a:pt x="845" y="4"/>
                </a:lnTo>
                <a:lnTo>
                  <a:pt x="856" y="12"/>
                </a:lnTo>
                <a:lnTo>
                  <a:pt x="865" y="25"/>
                </a:lnTo>
                <a:lnTo>
                  <a:pt x="868" y="41"/>
                </a:lnTo>
                <a:lnTo>
                  <a:pt x="868" y="395"/>
                </a:lnTo>
                <a:lnTo>
                  <a:pt x="865" y="411"/>
                </a:lnTo>
                <a:lnTo>
                  <a:pt x="856" y="424"/>
                </a:lnTo>
                <a:lnTo>
                  <a:pt x="845" y="432"/>
                </a:lnTo>
                <a:lnTo>
                  <a:pt x="829" y="436"/>
                </a:lnTo>
                <a:lnTo>
                  <a:pt x="770" y="436"/>
                </a:lnTo>
                <a:lnTo>
                  <a:pt x="765" y="435"/>
                </a:lnTo>
                <a:lnTo>
                  <a:pt x="760" y="433"/>
                </a:lnTo>
                <a:lnTo>
                  <a:pt x="756" y="429"/>
                </a:lnTo>
                <a:lnTo>
                  <a:pt x="752" y="426"/>
                </a:lnTo>
                <a:lnTo>
                  <a:pt x="750" y="422"/>
                </a:lnTo>
                <a:lnTo>
                  <a:pt x="749" y="416"/>
                </a:lnTo>
                <a:lnTo>
                  <a:pt x="750" y="411"/>
                </a:lnTo>
                <a:lnTo>
                  <a:pt x="752" y="406"/>
                </a:lnTo>
                <a:lnTo>
                  <a:pt x="756" y="402"/>
                </a:lnTo>
                <a:lnTo>
                  <a:pt x="760" y="399"/>
                </a:lnTo>
                <a:lnTo>
                  <a:pt x="765" y="397"/>
                </a:lnTo>
                <a:lnTo>
                  <a:pt x="770" y="395"/>
                </a:lnTo>
                <a:lnTo>
                  <a:pt x="829" y="395"/>
                </a:lnTo>
                <a:lnTo>
                  <a:pt x="829" y="41"/>
                </a:lnTo>
                <a:lnTo>
                  <a:pt x="197" y="41"/>
                </a:lnTo>
                <a:lnTo>
                  <a:pt x="197" y="60"/>
                </a:lnTo>
                <a:lnTo>
                  <a:pt x="196" y="65"/>
                </a:lnTo>
                <a:lnTo>
                  <a:pt x="193" y="69"/>
                </a:lnTo>
                <a:lnTo>
                  <a:pt x="191" y="73"/>
                </a:lnTo>
                <a:lnTo>
                  <a:pt x="187" y="77"/>
                </a:lnTo>
                <a:lnTo>
                  <a:pt x="181" y="79"/>
                </a:lnTo>
                <a:lnTo>
                  <a:pt x="176" y="80"/>
                </a:lnTo>
                <a:lnTo>
                  <a:pt x="171" y="79"/>
                </a:lnTo>
                <a:lnTo>
                  <a:pt x="167" y="77"/>
                </a:lnTo>
                <a:lnTo>
                  <a:pt x="163" y="73"/>
                </a:lnTo>
                <a:lnTo>
                  <a:pt x="159" y="69"/>
                </a:lnTo>
                <a:lnTo>
                  <a:pt x="158" y="65"/>
                </a:lnTo>
                <a:lnTo>
                  <a:pt x="157" y="60"/>
                </a:lnTo>
                <a:lnTo>
                  <a:pt x="157" y="41"/>
                </a:lnTo>
                <a:lnTo>
                  <a:pt x="161" y="25"/>
                </a:lnTo>
                <a:lnTo>
                  <a:pt x="168" y="12"/>
                </a:lnTo>
                <a:lnTo>
                  <a:pt x="181" y="4"/>
                </a:lnTo>
                <a:lnTo>
                  <a:pt x="19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14" name="Freeform 21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214795" y="1617815"/>
            <a:ext cx="446523" cy="243278"/>
          </a:xfrm>
          <a:custGeom>
            <a:avLst/>
            <a:gdLst>
              <a:gd name="T0" fmla="*/ 793 w 870"/>
              <a:gd name="T1" fmla="*/ 404 h 474"/>
              <a:gd name="T2" fmla="*/ 797 w 870"/>
              <a:gd name="T3" fmla="*/ 428 h 474"/>
              <a:gd name="T4" fmla="*/ 820 w 870"/>
              <a:gd name="T5" fmla="*/ 432 h 474"/>
              <a:gd name="T6" fmla="*/ 829 w 870"/>
              <a:gd name="T7" fmla="*/ 409 h 474"/>
              <a:gd name="T8" fmla="*/ 810 w 870"/>
              <a:gd name="T9" fmla="*/ 395 h 474"/>
              <a:gd name="T10" fmla="*/ 42 w 870"/>
              <a:gd name="T11" fmla="*/ 404 h 474"/>
              <a:gd name="T12" fmla="*/ 46 w 870"/>
              <a:gd name="T13" fmla="*/ 428 h 474"/>
              <a:gd name="T14" fmla="*/ 69 w 870"/>
              <a:gd name="T15" fmla="*/ 432 h 474"/>
              <a:gd name="T16" fmla="*/ 79 w 870"/>
              <a:gd name="T17" fmla="*/ 409 h 474"/>
              <a:gd name="T18" fmla="*/ 59 w 870"/>
              <a:gd name="T19" fmla="*/ 395 h 474"/>
              <a:gd name="T20" fmla="*/ 705 w 870"/>
              <a:gd name="T21" fmla="*/ 361 h 474"/>
              <a:gd name="T22" fmla="*/ 709 w 870"/>
              <a:gd name="T23" fmla="*/ 385 h 474"/>
              <a:gd name="T24" fmla="*/ 653 w 870"/>
              <a:gd name="T25" fmla="*/ 395 h 474"/>
              <a:gd name="T26" fmla="*/ 633 w 870"/>
              <a:gd name="T27" fmla="*/ 381 h 474"/>
              <a:gd name="T28" fmla="*/ 642 w 870"/>
              <a:gd name="T29" fmla="*/ 358 h 474"/>
              <a:gd name="T30" fmla="*/ 409 w 870"/>
              <a:gd name="T31" fmla="*/ 146 h 474"/>
              <a:gd name="T32" fmla="*/ 352 w 870"/>
              <a:gd name="T33" fmla="*/ 208 h 474"/>
              <a:gd name="T34" fmla="*/ 365 w 870"/>
              <a:gd name="T35" fmla="*/ 239 h 474"/>
              <a:gd name="T36" fmla="*/ 371 w 870"/>
              <a:gd name="T37" fmla="*/ 281 h 474"/>
              <a:gd name="T38" fmla="*/ 450 w 870"/>
              <a:gd name="T39" fmla="*/ 335 h 474"/>
              <a:gd name="T40" fmla="*/ 480 w 870"/>
              <a:gd name="T41" fmla="*/ 303 h 474"/>
              <a:gd name="T42" fmla="*/ 425 w 870"/>
              <a:gd name="T43" fmla="*/ 305 h 474"/>
              <a:gd name="T44" fmla="*/ 466 w 870"/>
              <a:gd name="T45" fmla="*/ 244 h 474"/>
              <a:gd name="T46" fmla="*/ 399 w 870"/>
              <a:gd name="T47" fmla="*/ 229 h 474"/>
              <a:gd name="T48" fmla="*/ 400 w 870"/>
              <a:gd name="T49" fmla="*/ 208 h 474"/>
              <a:gd name="T50" fmla="*/ 470 w 870"/>
              <a:gd name="T51" fmla="*/ 166 h 474"/>
              <a:gd name="T52" fmla="*/ 434 w 870"/>
              <a:gd name="T53" fmla="*/ 78 h 474"/>
              <a:gd name="T54" fmla="*/ 566 w 870"/>
              <a:gd name="T55" fmla="*/ 148 h 474"/>
              <a:gd name="T56" fmla="*/ 581 w 870"/>
              <a:gd name="T57" fmla="*/ 298 h 474"/>
              <a:gd name="T58" fmla="*/ 467 w 870"/>
              <a:gd name="T59" fmla="*/ 391 h 474"/>
              <a:gd name="T60" fmla="*/ 323 w 870"/>
              <a:gd name="T61" fmla="*/ 348 h 474"/>
              <a:gd name="T62" fmla="*/ 280 w 870"/>
              <a:gd name="T63" fmla="*/ 204 h 474"/>
              <a:gd name="T64" fmla="*/ 373 w 870"/>
              <a:gd name="T65" fmla="*/ 91 h 474"/>
              <a:gd name="T66" fmla="*/ 222 w 870"/>
              <a:gd name="T67" fmla="*/ 79 h 474"/>
              <a:gd name="T68" fmla="*/ 237 w 870"/>
              <a:gd name="T69" fmla="*/ 98 h 474"/>
              <a:gd name="T70" fmla="*/ 222 w 870"/>
              <a:gd name="T71" fmla="*/ 117 h 474"/>
              <a:gd name="T72" fmla="*/ 164 w 870"/>
              <a:gd name="T73" fmla="*/ 112 h 474"/>
              <a:gd name="T74" fmla="*/ 161 w 870"/>
              <a:gd name="T75" fmla="*/ 87 h 474"/>
              <a:gd name="T76" fmla="*/ 810 w 870"/>
              <a:gd name="T77" fmla="*/ 39 h 474"/>
              <a:gd name="T78" fmla="*/ 791 w 870"/>
              <a:gd name="T79" fmla="*/ 53 h 474"/>
              <a:gd name="T80" fmla="*/ 800 w 870"/>
              <a:gd name="T81" fmla="*/ 76 h 474"/>
              <a:gd name="T82" fmla="*/ 824 w 870"/>
              <a:gd name="T83" fmla="*/ 73 h 474"/>
              <a:gd name="T84" fmla="*/ 827 w 870"/>
              <a:gd name="T85" fmla="*/ 48 h 474"/>
              <a:gd name="T86" fmla="*/ 115 w 870"/>
              <a:gd name="T87" fmla="*/ 39 h 474"/>
              <a:gd name="T88" fmla="*/ 107 w 870"/>
              <a:gd name="T89" fmla="*/ 94 h 474"/>
              <a:gd name="T90" fmla="*/ 46 w 870"/>
              <a:gd name="T91" fmla="*/ 116 h 474"/>
              <a:gd name="T92" fmla="*/ 59 w 870"/>
              <a:gd name="T93" fmla="*/ 354 h 474"/>
              <a:gd name="T94" fmla="*/ 119 w 870"/>
              <a:gd name="T95" fmla="*/ 415 h 474"/>
              <a:gd name="T96" fmla="*/ 752 w 870"/>
              <a:gd name="T97" fmla="*/ 428 h 474"/>
              <a:gd name="T98" fmla="*/ 776 w 870"/>
              <a:gd name="T99" fmla="*/ 366 h 474"/>
              <a:gd name="T100" fmla="*/ 829 w 870"/>
              <a:gd name="T101" fmla="*/ 358 h 474"/>
              <a:gd name="T102" fmla="*/ 791 w 870"/>
              <a:gd name="T103" fmla="*/ 115 h 474"/>
              <a:gd name="T104" fmla="*/ 751 w 870"/>
              <a:gd name="T105" fmla="*/ 52 h 474"/>
              <a:gd name="T106" fmla="*/ 54 w 870"/>
              <a:gd name="T107" fmla="*/ 39 h 474"/>
              <a:gd name="T108" fmla="*/ 39 w 870"/>
              <a:gd name="T109" fmla="*/ 58 h 474"/>
              <a:gd name="T110" fmla="*/ 54 w 870"/>
              <a:gd name="T111" fmla="*/ 77 h 474"/>
              <a:gd name="T112" fmla="*/ 76 w 870"/>
              <a:gd name="T113" fmla="*/ 69 h 474"/>
              <a:gd name="T114" fmla="*/ 73 w 870"/>
              <a:gd name="T115" fmla="*/ 44 h 474"/>
              <a:gd name="T116" fmla="*/ 829 w 870"/>
              <a:gd name="T117" fmla="*/ 0 h 474"/>
              <a:gd name="T118" fmla="*/ 870 w 870"/>
              <a:gd name="T119" fmla="*/ 434 h 474"/>
              <a:gd name="T120" fmla="*/ 39 w 870"/>
              <a:gd name="T121" fmla="*/ 474 h 474"/>
              <a:gd name="T122" fmla="*/ 0 w 870"/>
              <a:gd name="T123" fmla="*/ 39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70" h="474">
                <a:moveTo>
                  <a:pt x="810" y="395"/>
                </a:moveTo>
                <a:lnTo>
                  <a:pt x="804" y="395"/>
                </a:lnTo>
                <a:lnTo>
                  <a:pt x="800" y="398"/>
                </a:lnTo>
                <a:lnTo>
                  <a:pt x="797" y="400"/>
                </a:lnTo>
                <a:lnTo>
                  <a:pt x="793" y="404"/>
                </a:lnTo>
                <a:lnTo>
                  <a:pt x="791" y="409"/>
                </a:lnTo>
                <a:lnTo>
                  <a:pt x="790" y="415"/>
                </a:lnTo>
                <a:lnTo>
                  <a:pt x="791" y="420"/>
                </a:lnTo>
                <a:lnTo>
                  <a:pt x="793" y="424"/>
                </a:lnTo>
                <a:lnTo>
                  <a:pt x="797" y="428"/>
                </a:lnTo>
                <a:lnTo>
                  <a:pt x="800" y="432"/>
                </a:lnTo>
                <a:lnTo>
                  <a:pt x="804" y="433"/>
                </a:lnTo>
                <a:lnTo>
                  <a:pt x="810" y="434"/>
                </a:lnTo>
                <a:lnTo>
                  <a:pt x="815" y="433"/>
                </a:lnTo>
                <a:lnTo>
                  <a:pt x="820" y="432"/>
                </a:lnTo>
                <a:lnTo>
                  <a:pt x="824" y="428"/>
                </a:lnTo>
                <a:lnTo>
                  <a:pt x="827" y="424"/>
                </a:lnTo>
                <a:lnTo>
                  <a:pt x="829" y="420"/>
                </a:lnTo>
                <a:lnTo>
                  <a:pt x="829" y="415"/>
                </a:lnTo>
                <a:lnTo>
                  <a:pt x="829" y="409"/>
                </a:lnTo>
                <a:lnTo>
                  <a:pt x="827" y="404"/>
                </a:lnTo>
                <a:lnTo>
                  <a:pt x="824" y="400"/>
                </a:lnTo>
                <a:lnTo>
                  <a:pt x="820" y="398"/>
                </a:lnTo>
                <a:lnTo>
                  <a:pt x="815" y="395"/>
                </a:lnTo>
                <a:lnTo>
                  <a:pt x="810" y="395"/>
                </a:lnTo>
                <a:close/>
                <a:moveTo>
                  <a:pt x="59" y="395"/>
                </a:moveTo>
                <a:lnTo>
                  <a:pt x="54" y="395"/>
                </a:lnTo>
                <a:lnTo>
                  <a:pt x="50" y="398"/>
                </a:lnTo>
                <a:lnTo>
                  <a:pt x="46" y="400"/>
                </a:lnTo>
                <a:lnTo>
                  <a:pt x="42" y="404"/>
                </a:lnTo>
                <a:lnTo>
                  <a:pt x="41" y="409"/>
                </a:lnTo>
                <a:lnTo>
                  <a:pt x="39" y="415"/>
                </a:lnTo>
                <a:lnTo>
                  <a:pt x="41" y="420"/>
                </a:lnTo>
                <a:lnTo>
                  <a:pt x="42" y="424"/>
                </a:lnTo>
                <a:lnTo>
                  <a:pt x="46" y="428"/>
                </a:lnTo>
                <a:lnTo>
                  <a:pt x="50" y="432"/>
                </a:lnTo>
                <a:lnTo>
                  <a:pt x="54" y="433"/>
                </a:lnTo>
                <a:lnTo>
                  <a:pt x="59" y="434"/>
                </a:lnTo>
                <a:lnTo>
                  <a:pt x="64" y="433"/>
                </a:lnTo>
                <a:lnTo>
                  <a:pt x="69" y="432"/>
                </a:lnTo>
                <a:lnTo>
                  <a:pt x="73" y="428"/>
                </a:lnTo>
                <a:lnTo>
                  <a:pt x="76" y="424"/>
                </a:lnTo>
                <a:lnTo>
                  <a:pt x="79" y="420"/>
                </a:lnTo>
                <a:lnTo>
                  <a:pt x="80" y="415"/>
                </a:lnTo>
                <a:lnTo>
                  <a:pt x="79" y="409"/>
                </a:lnTo>
                <a:lnTo>
                  <a:pt x="76" y="404"/>
                </a:lnTo>
                <a:lnTo>
                  <a:pt x="73" y="400"/>
                </a:lnTo>
                <a:lnTo>
                  <a:pt x="69" y="398"/>
                </a:lnTo>
                <a:lnTo>
                  <a:pt x="64" y="395"/>
                </a:lnTo>
                <a:lnTo>
                  <a:pt x="59" y="395"/>
                </a:lnTo>
                <a:close/>
                <a:moveTo>
                  <a:pt x="653" y="354"/>
                </a:moveTo>
                <a:lnTo>
                  <a:pt x="692" y="354"/>
                </a:lnTo>
                <a:lnTo>
                  <a:pt x="697" y="356"/>
                </a:lnTo>
                <a:lnTo>
                  <a:pt x="701" y="358"/>
                </a:lnTo>
                <a:lnTo>
                  <a:pt x="705" y="361"/>
                </a:lnTo>
                <a:lnTo>
                  <a:pt x="709" y="365"/>
                </a:lnTo>
                <a:lnTo>
                  <a:pt x="710" y="370"/>
                </a:lnTo>
                <a:lnTo>
                  <a:pt x="711" y="375"/>
                </a:lnTo>
                <a:lnTo>
                  <a:pt x="710" y="381"/>
                </a:lnTo>
                <a:lnTo>
                  <a:pt x="709" y="385"/>
                </a:lnTo>
                <a:lnTo>
                  <a:pt x="705" y="388"/>
                </a:lnTo>
                <a:lnTo>
                  <a:pt x="701" y="392"/>
                </a:lnTo>
                <a:lnTo>
                  <a:pt x="697" y="394"/>
                </a:lnTo>
                <a:lnTo>
                  <a:pt x="692" y="395"/>
                </a:lnTo>
                <a:lnTo>
                  <a:pt x="653" y="395"/>
                </a:lnTo>
                <a:lnTo>
                  <a:pt x="647" y="394"/>
                </a:lnTo>
                <a:lnTo>
                  <a:pt x="642" y="392"/>
                </a:lnTo>
                <a:lnTo>
                  <a:pt x="638" y="388"/>
                </a:lnTo>
                <a:lnTo>
                  <a:pt x="634" y="385"/>
                </a:lnTo>
                <a:lnTo>
                  <a:pt x="633" y="381"/>
                </a:lnTo>
                <a:lnTo>
                  <a:pt x="632" y="375"/>
                </a:lnTo>
                <a:lnTo>
                  <a:pt x="633" y="370"/>
                </a:lnTo>
                <a:lnTo>
                  <a:pt x="634" y="365"/>
                </a:lnTo>
                <a:lnTo>
                  <a:pt x="638" y="361"/>
                </a:lnTo>
                <a:lnTo>
                  <a:pt x="642" y="358"/>
                </a:lnTo>
                <a:lnTo>
                  <a:pt x="647" y="356"/>
                </a:lnTo>
                <a:lnTo>
                  <a:pt x="653" y="354"/>
                </a:lnTo>
                <a:close/>
                <a:moveTo>
                  <a:pt x="450" y="137"/>
                </a:moveTo>
                <a:lnTo>
                  <a:pt x="429" y="140"/>
                </a:lnTo>
                <a:lnTo>
                  <a:pt x="409" y="146"/>
                </a:lnTo>
                <a:lnTo>
                  <a:pt x="394" y="158"/>
                </a:lnTo>
                <a:lnTo>
                  <a:pt x="382" y="172"/>
                </a:lnTo>
                <a:lnTo>
                  <a:pt x="373" y="188"/>
                </a:lnTo>
                <a:lnTo>
                  <a:pt x="368" y="208"/>
                </a:lnTo>
                <a:lnTo>
                  <a:pt x="352" y="208"/>
                </a:lnTo>
                <a:lnTo>
                  <a:pt x="344" y="225"/>
                </a:lnTo>
                <a:lnTo>
                  <a:pt x="365" y="225"/>
                </a:lnTo>
                <a:lnTo>
                  <a:pt x="365" y="231"/>
                </a:lnTo>
                <a:lnTo>
                  <a:pt x="365" y="235"/>
                </a:lnTo>
                <a:lnTo>
                  <a:pt x="365" y="239"/>
                </a:lnTo>
                <a:lnTo>
                  <a:pt x="365" y="244"/>
                </a:lnTo>
                <a:lnTo>
                  <a:pt x="352" y="244"/>
                </a:lnTo>
                <a:lnTo>
                  <a:pt x="344" y="261"/>
                </a:lnTo>
                <a:lnTo>
                  <a:pt x="366" y="261"/>
                </a:lnTo>
                <a:lnTo>
                  <a:pt x="371" y="281"/>
                </a:lnTo>
                <a:lnTo>
                  <a:pt x="379" y="298"/>
                </a:lnTo>
                <a:lnTo>
                  <a:pt x="390" y="313"/>
                </a:lnTo>
                <a:lnTo>
                  <a:pt x="407" y="326"/>
                </a:lnTo>
                <a:lnTo>
                  <a:pt x="426" y="332"/>
                </a:lnTo>
                <a:lnTo>
                  <a:pt x="450" y="335"/>
                </a:lnTo>
                <a:lnTo>
                  <a:pt x="473" y="332"/>
                </a:lnTo>
                <a:lnTo>
                  <a:pt x="494" y="323"/>
                </a:lnTo>
                <a:lnTo>
                  <a:pt x="494" y="293"/>
                </a:lnTo>
                <a:lnTo>
                  <a:pt x="487" y="299"/>
                </a:lnTo>
                <a:lnTo>
                  <a:pt x="480" y="303"/>
                </a:lnTo>
                <a:lnTo>
                  <a:pt x="475" y="307"/>
                </a:lnTo>
                <a:lnTo>
                  <a:pt x="463" y="310"/>
                </a:lnTo>
                <a:lnTo>
                  <a:pt x="450" y="311"/>
                </a:lnTo>
                <a:lnTo>
                  <a:pt x="437" y="310"/>
                </a:lnTo>
                <a:lnTo>
                  <a:pt x="425" y="305"/>
                </a:lnTo>
                <a:lnTo>
                  <a:pt x="415" y="296"/>
                </a:lnTo>
                <a:lnTo>
                  <a:pt x="405" y="281"/>
                </a:lnTo>
                <a:lnTo>
                  <a:pt x="400" y="261"/>
                </a:lnTo>
                <a:lnTo>
                  <a:pt x="459" y="261"/>
                </a:lnTo>
                <a:lnTo>
                  <a:pt x="466" y="244"/>
                </a:lnTo>
                <a:lnTo>
                  <a:pt x="399" y="244"/>
                </a:lnTo>
                <a:lnTo>
                  <a:pt x="399" y="242"/>
                </a:lnTo>
                <a:lnTo>
                  <a:pt x="399" y="239"/>
                </a:lnTo>
                <a:lnTo>
                  <a:pt x="399" y="235"/>
                </a:lnTo>
                <a:lnTo>
                  <a:pt x="399" y="229"/>
                </a:lnTo>
                <a:lnTo>
                  <a:pt x="399" y="227"/>
                </a:lnTo>
                <a:lnTo>
                  <a:pt x="399" y="225"/>
                </a:lnTo>
                <a:lnTo>
                  <a:pt x="470" y="225"/>
                </a:lnTo>
                <a:lnTo>
                  <a:pt x="477" y="208"/>
                </a:lnTo>
                <a:lnTo>
                  <a:pt x="400" y="208"/>
                </a:lnTo>
                <a:lnTo>
                  <a:pt x="407" y="191"/>
                </a:lnTo>
                <a:lnTo>
                  <a:pt x="416" y="176"/>
                </a:lnTo>
                <a:lnTo>
                  <a:pt x="430" y="166"/>
                </a:lnTo>
                <a:lnTo>
                  <a:pt x="449" y="162"/>
                </a:lnTo>
                <a:lnTo>
                  <a:pt x="470" y="166"/>
                </a:lnTo>
                <a:lnTo>
                  <a:pt x="489" y="179"/>
                </a:lnTo>
                <a:lnTo>
                  <a:pt x="502" y="154"/>
                </a:lnTo>
                <a:lnTo>
                  <a:pt x="476" y="142"/>
                </a:lnTo>
                <a:lnTo>
                  <a:pt x="450" y="137"/>
                </a:lnTo>
                <a:close/>
                <a:moveTo>
                  <a:pt x="434" y="78"/>
                </a:moveTo>
                <a:lnTo>
                  <a:pt x="467" y="81"/>
                </a:lnTo>
                <a:lnTo>
                  <a:pt x="496" y="91"/>
                </a:lnTo>
                <a:lnTo>
                  <a:pt x="523" y="106"/>
                </a:lnTo>
                <a:lnTo>
                  <a:pt x="547" y="124"/>
                </a:lnTo>
                <a:lnTo>
                  <a:pt x="566" y="148"/>
                </a:lnTo>
                <a:lnTo>
                  <a:pt x="581" y="175"/>
                </a:lnTo>
                <a:lnTo>
                  <a:pt x="590" y="204"/>
                </a:lnTo>
                <a:lnTo>
                  <a:pt x="592" y="237"/>
                </a:lnTo>
                <a:lnTo>
                  <a:pt x="590" y="268"/>
                </a:lnTo>
                <a:lnTo>
                  <a:pt x="581" y="298"/>
                </a:lnTo>
                <a:lnTo>
                  <a:pt x="566" y="324"/>
                </a:lnTo>
                <a:lnTo>
                  <a:pt x="547" y="348"/>
                </a:lnTo>
                <a:lnTo>
                  <a:pt x="523" y="368"/>
                </a:lnTo>
                <a:lnTo>
                  <a:pt x="496" y="382"/>
                </a:lnTo>
                <a:lnTo>
                  <a:pt x="467" y="391"/>
                </a:lnTo>
                <a:lnTo>
                  <a:pt x="434" y="395"/>
                </a:lnTo>
                <a:lnTo>
                  <a:pt x="403" y="391"/>
                </a:lnTo>
                <a:lnTo>
                  <a:pt x="373" y="382"/>
                </a:lnTo>
                <a:lnTo>
                  <a:pt x="347" y="368"/>
                </a:lnTo>
                <a:lnTo>
                  <a:pt x="323" y="348"/>
                </a:lnTo>
                <a:lnTo>
                  <a:pt x="303" y="324"/>
                </a:lnTo>
                <a:lnTo>
                  <a:pt x="289" y="298"/>
                </a:lnTo>
                <a:lnTo>
                  <a:pt x="280" y="268"/>
                </a:lnTo>
                <a:lnTo>
                  <a:pt x="277" y="237"/>
                </a:lnTo>
                <a:lnTo>
                  <a:pt x="280" y="204"/>
                </a:lnTo>
                <a:lnTo>
                  <a:pt x="289" y="175"/>
                </a:lnTo>
                <a:lnTo>
                  <a:pt x="303" y="148"/>
                </a:lnTo>
                <a:lnTo>
                  <a:pt x="323" y="124"/>
                </a:lnTo>
                <a:lnTo>
                  <a:pt x="347" y="106"/>
                </a:lnTo>
                <a:lnTo>
                  <a:pt x="373" y="91"/>
                </a:lnTo>
                <a:lnTo>
                  <a:pt x="403" y="81"/>
                </a:lnTo>
                <a:lnTo>
                  <a:pt x="434" y="78"/>
                </a:lnTo>
                <a:close/>
                <a:moveTo>
                  <a:pt x="178" y="78"/>
                </a:moveTo>
                <a:lnTo>
                  <a:pt x="217" y="78"/>
                </a:lnTo>
                <a:lnTo>
                  <a:pt x="222" y="79"/>
                </a:lnTo>
                <a:lnTo>
                  <a:pt x="228" y="81"/>
                </a:lnTo>
                <a:lnTo>
                  <a:pt x="232" y="83"/>
                </a:lnTo>
                <a:lnTo>
                  <a:pt x="234" y="87"/>
                </a:lnTo>
                <a:lnTo>
                  <a:pt x="237" y="93"/>
                </a:lnTo>
                <a:lnTo>
                  <a:pt x="237" y="98"/>
                </a:lnTo>
                <a:lnTo>
                  <a:pt x="237" y="103"/>
                </a:lnTo>
                <a:lnTo>
                  <a:pt x="234" y="108"/>
                </a:lnTo>
                <a:lnTo>
                  <a:pt x="232" y="112"/>
                </a:lnTo>
                <a:lnTo>
                  <a:pt x="228" y="115"/>
                </a:lnTo>
                <a:lnTo>
                  <a:pt x="222" y="117"/>
                </a:lnTo>
                <a:lnTo>
                  <a:pt x="217" y="117"/>
                </a:lnTo>
                <a:lnTo>
                  <a:pt x="178" y="117"/>
                </a:lnTo>
                <a:lnTo>
                  <a:pt x="173" y="117"/>
                </a:lnTo>
                <a:lnTo>
                  <a:pt x="167" y="115"/>
                </a:lnTo>
                <a:lnTo>
                  <a:pt x="164" y="112"/>
                </a:lnTo>
                <a:lnTo>
                  <a:pt x="161" y="108"/>
                </a:lnTo>
                <a:lnTo>
                  <a:pt x="160" y="103"/>
                </a:lnTo>
                <a:lnTo>
                  <a:pt x="158" y="98"/>
                </a:lnTo>
                <a:lnTo>
                  <a:pt x="160" y="93"/>
                </a:lnTo>
                <a:lnTo>
                  <a:pt x="161" y="87"/>
                </a:lnTo>
                <a:lnTo>
                  <a:pt x="164" y="83"/>
                </a:lnTo>
                <a:lnTo>
                  <a:pt x="167" y="81"/>
                </a:lnTo>
                <a:lnTo>
                  <a:pt x="173" y="79"/>
                </a:lnTo>
                <a:lnTo>
                  <a:pt x="178" y="78"/>
                </a:lnTo>
                <a:close/>
                <a:moveTo>
                  <a:pt x="810" y="39"/>
                </a:moveTo>
                <a:lnTo>
                  <a:pt x="804" y="39"/>
                </a:lnTo>
                <a:lnTo>
                  <a:pt x="800" y="41"/>
                </a:lnTo>
                <a:lnTo>
                  <a:pt x="797" y="44"/>
                </a:lnTo>
                <a:lnTo>
                  <a:pt x="793" y="48"/>
                </a:lnTo>
                <a:lnTo>
                  <a:pt x="791" y="53"/>
                </a:lnTo>
                <a:lnTo>
                  <a:pt x="790" y="58"/>
                </a:lnTo>
                <a:lnTo>
                  <a:pt x="791" y="64"/>
                </a:lnTo>
                <a:lnTo>
                  <a:pt x="793" y="69"/>
                </a:lnTo>
                <a:lnTo>
                  <a:pt x="797" y="73"/>
                </a:lnTo>
                <a:lnTo>
                  <a:pt x="800" y="76"/>
                </a:lnTo>
                <a:lnTo>
                  <a:pt x="804" y="77"/>
                </a:lnTo>
                <a:lnTo>
                  <a:pt x="810" y="78"/>
                </a:lnTo>
                <a:lnTo>
                  <a:pt x="815" y="77"/>
                </a:lnTo>
                <a:lnTo>
                  <a:pt x="820" y="76"/>
                </a:lnTo>
                <a:lnTo>
                  <a:pt x="824" y="73"/>
                </a:lnTo>
                <a:lnTo>
                  <a:pt x="827" y="69"/>
                </a:lnTo>
                <a:lnTo>
                  <a:pt x="829" y="64"/>
                </a:lnTo>
                <a:lnTo>
                  <a:pt x="829" y="58"/>
                </a:lnTo>
                <a:lnTo>
                  <a:pt x="829" y="53"/>
                </a:lnTo>
                <a:lnTo>
                  <a:pt x="827" y="48"/>
                </a:lnTo>
                <a:lnTo>
                  <a:pt x="824" y="44"/>
                </a:lnTo>
                <a:lnTo>
                  <a:pt x="820" y="41"/>
                </a:lnTo>
                <a:lnTo>
                  <a:pt x="815" y="39"/>
                </a:lnTo>
                <a:lnTo>
                  <a:pt x="810" y="39"/>
                </a:lnTo>
                <a:close/>
                <a:moveTo>
                  <a:pt x="115" y="39"/>
                </a:moveTo>
                <a:lnTo>
                  <a:pt x="116" y="45"/>
                </a:lnTo>
                <a:lnTo>
                  <a:pt x="118" y="52"/>
                </a:lnTo>
                <a:lnTo>
                  <a:pt x="119" y="58"/>
                </a:lnTo>
                <a:lnTo>
                  <a:pt x="115" y="77"/>
                </a:lnTo>
                <a:lnTo>
                  <a:pt x="107" y="94"/>
                </a:lnTo>
                <a:lnTo>
                  <a:pt x="94" y="106"/>
                </a:lnTo>
                <a:lnTo>
                  <a:pt x="79" y="115"/>
                </a:lnTo>
                <a:lnTo>
                  <a:pt x="59" y="117"/>
                </a:lnTo>
                <a:lnTo>
                  <a:pt x="52" y="117"/>
                </a:lnTo>
                <a:lnTo>
                  <a:pt x="46" y="116"/>
                </a:lnTo>
                <a:lnTo>
                  <a:pt x="39" y="113"/>
                </a:lnTo>
                <a:lnTo>
                  <a:pt x="39" y="358"/>
                </a:lnTo>
                <a:lnTo>
                  <a:pt x="46" y="357"/>
                </a:lnTo>
                <a:lnTo>
                  <a:pt x="52" y="356"/>
                </a:lnTo>
                <a:lnTo>
                  <a:pt x="59" y="354"/>
                </a:lnTo>
                <a:lnTo>
                  <a:pt x="79" y="358"/>
                </a:lnTo>
                <a:lnTo>
                  <a:pt x="94" y="366"/>
                </a:lnTo>
                <a:lnTo>
                  <a:pt x="107" y="379"/>
                </a:lnTo>
                <a:lnTo>
                  <a:pt x="115" y="395"/>
                </a:lnTo>
                <a:lnTo>
                  <a:pt x="119" y="415"/>
                </a:lnTo>
                <a:lnTo>
                  <a:pt x="118" y="421"/>
                </a:lnTo>
                <a:lnTo>
                  <a:pt x="116" y="428"/>
                </a:lnTo>
                <a:lnTo>
                  <a:pt x="115" y="434"/>
                </a:lnTo>
                <a:lnTo>
                  <a:pt x="755" y="434"/>
                </a:lnTo>
                <a:lnTo>
                  <a:pt x="752" y="428"/>
                </a:lnTo>
                <a:lnTo>
                  <a:pt x="751" y="421"/>
                </a:lnTo>
                <a:lnTo>
                  <a:pt x="751" y="415"/>
                </a:lnTo>
                <a:lnTo>
                  <a:pt x="753" y="395"/>
                </a:lnTo>
                <a:lnTo>
                  <a:pt x="763" y="379"/>
                </a:lnTo>
                <a:lnTo>
                  <a:pt x="776" y="366"/>
                </a:lnTo>
                <a:lnTo>
                  <a:pt x="791" y="358"/>
                </a:lnTo>
                <a:lnTo>
                  <a:pt x="810" y="354"/>
                </a:lnTo>
                <a:lnTo>
                  <a:pt x="817" y="356"/>
                </a:lnTo>
                <a:lnTo>
                  <a:pt x="824" y="357"/>
                </a:lnTo>
                <a:lnTo>
                  <a:pt x="829" y="358"/>
                </a:lnTo>
                <a:lnTo>
                  <a:pt x="829" y="113"/>
                </a:lnTo>
                <a:lnTo>
                  <a:pt x="824" y="116"/>
                </a:lnTo>
                <a:lnTo>
                  <a:pt x="817" y="117"/>
                </a:lnTo>
                <a:lnTo>
                  <a:pt x="810" y="117"/>
                </a:lnTo>
                <a:lnTo>
                  <a:pt x="791" y="115"/>
                </a:lnTo>
                <a:lnTo>
                  <a:pt x="776" y="106"/>
                </a:lnTo>
                <a:lnTo>
                  <a:pt x="763" y="94"/>
                </a:lnTo>
                <a:lnTo>
                  <a:pt x="753" y="77"/>
                </a:lnTo>
                <a:lnTo>
                  <a:pt x="751" y="58"/>
                </a:lnTo>
                <a:lnTo>
                  <a:pt x="751" y="52"/>
                </a:lnTo>
                <a:lnTo>
                  <a:pt x="752" y="45"/>
                </a:lnTo>
                <a:lnTo>
                  <a:pt x="755" y="39"/>
                </a:lnTo>
                <a:lnTo>
                  <a:pt x="115" y="39"/>
                </a:lnTo>
                <a:close/>
                <a:moveTo>
                  <a:pt x="59" y="39"/>
                </a:moveTo>
                <a:lnTo>
                  <a:pt x="54" y="39"/>
                </a:lnTo>
                <a:lnTo>
                  <a:pt x="50" y="41"/>
                </a:lnTo>
                <a:lnTo>
                  <a:pt x="46" y="44"/>
                </a:lnTo>
                <a:lnTo>
                  <a:pt x="42" y="48"/>
                </a:lnTo>
                <a:lnTo>
                  <a:pt x="41" y="53"/>
                </a:lnTo>
                <a:lnTo>
                  <a:pt x="39" y="58"/>
                </a:lnTo>
                <a:lnTo>
                  <a:pt x="41" y="64"/>
                </a:lnTo>
                <a:lnTo>
                  <a:pt x="42" y="69"/>
                </a:lnTo>
                <a:lnTo>
                  <a:pt x="46" y="73"/>
                </a:lnTo>
                <a:lnTo>
                  <a:pt x="50" y="76"/>
                </a:lnTo>
                <a:lnTo>
                  <a:pt x="54" y="77"/>
                </a:lnTo>
                <a:lnTo>
                  <a:pt x="59" y="78"/>
                </a:lnTo>
                <a:lnTo>
                  <a:pt x="64" y="77"/>
                </a:lnTo>
                <a:lnTo>
                  <a:pt x="69" y="76"/>
                </a:lnTo>
                <a:lnTo>
                  <a:pt x="73" y="73"/>
                </a:lnTo>
                <a:lnTo>
                  <a:pt x="76" y="69"/>
                </a:lnTo>
                <a:lnTo>
                  <a:pt x="79" y="64"/>
                </a:lnTo>
                <a:lnTo>
                  <a:pt x="80" y="58"/>
                </a:lnTo>
                <a:lnTo>
                  <a:pt x="79" y="53"/>
                </a:lnTo>
                <a:lnTo>
                  <a:pt x="76" y="48"/>
                </a:lnTo>
                <a:lnTo>
                  <a:pt x="73" y="44"/>
                </a:lnTo>
                <a:lnTo>
                  <a:pt x="69" y="41"/>
                </a:lnTo>
                <a:lnTo>
                  <a:pt x="64" y="39"/>
                </a:lnTo>
                <a:lnTo>
                  <a:pt x="59" y="39"/>
                </a:lnTo>
                <a:close/>
                <a:moveTo>
                  <a:pt x="39" y="0"/>
                </a:moveTo>
                <a:lnTo>
                  <a:pt x="829" y="0"/>
                </a:lnTo>
                <a:lnTo>
                  <a:pt x="845" y="2"/>
                </a:lnTo>
                <a:lnTo>
                  <a:pt x="858" y="10"/>
                </a:lnTo>
                <a:lnTo>
                  <a:pt x="866" y="23"/>
                </a:lnTo>
                <a:lnTo>
                  <a:pt x="870" y="39"/>
                </a:lnTo>
                <a:lnTo>
                  <a:pt x="870" y="434"/>
                </a:lnTo>
                <a:lnTo>
                  <a:pt x="866" y="450"/>
                </a:lnTo>
                <a:lnTo>
                  <a:pt x="858" y="462"/>
                </a:lnTo>
                <a:lnTo>
                  <a:pt x="845" y="471"/>
                </a:lnTo>
                <a:lnTo>
                  <a:pt x="829" y="474"/>
                </a:lnTo>
                <a:lnTo>
                  <a:pt x="39" y="474"/>
                </a:lnTo>
                <a:lnTo>
                  <a:pt x="25" y="471"/>
                </a:lnTo>
                <a:lnTo>
                  <a:pt x="12" y="462"/>
                </a:lnTo>
                <a:lnTo>
                  <a:pt x="4" y="450"/>
                </a:lnTo>
                <a:lnTo>
                  <a:pt x="0" y="434"/>
                </a:lnTo>
                <a:lnTo>
                  <a:pt x="0" y="39"/>
                </a:lnTo>
                <a:lnTo>
                  <a:pt x="4" y="23"/>
                </a:lnTo>
                <a:lnTo>
                  <a:pt x="12" y="10"/>
                </a:lnTo>
                <a:lnTo>
                  <a:pt x="25" y="2"/>
                </a:lnTo>
                <a:lnTo>
                  <a:pt x="3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15" name="Freeform 21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060354" y="1577269"/>
            <a:ext cx="445497" cy="324371"/>
          </a:xfrm>
          <a:custGeom>
            <a:avLst/>
            <a:gdLst>
              <a:gd name="T0" fmla="*/ 790 w 868"/>
              <a:gd name="T1" fmla="*/ 568 h 632"/>
              <a:gd name="T2" fmla="*/ 804 w 868"/>
              <a:gd name="T3" fmla="*/ 593 h 632"/>
              <a:gd name="T4" fmla="*/ 829 w 868"/>
              <a:gd name="T5" fmla="*/ 578 h 632"/>
              <a:gd name="T6" fmla="*/ 814 w 868"/>
              <a:gd name="T7" fmla="*/ 555 h 632"/>
              <a:gd name="T8" fmla="*/ 42 w 868"/>
              <a:gd name="T9" fmla="*/ 564 h 632"/>
              <a:gd name="T10" fmla="*/ 48 w 868"/>
              <a:gd name="T11" fmla="*/ 590 h 632"/>
              <a:gd name="T12" fmla="*/ 76 w 868"/>
              <a:gd name="T13" fmla="*/ 584 h 632"/>
              <a:gd name="T14" fmla="*/ 69 w 868"/>
              <a:gd name="T15" fmla="*/ 556 h 632"/>
              <a:gd name="T16" fmla="*/ 701 w 868"/>
              <a:gd name="T17" fmla="*/ 517 h 632"/>
              <a:gd name="T18" fmla="*/ 707 w 868"/>
              <a:gd name="T19" fmla="*/ 544 h 632"/>
              <a:gd name="T20" fmla="*/ 646 w 868"/>
              <a:gd name="T21" fmla="*/ 554 h 632"/>
              <a:gd name="T22" fmla="*/ 633 w 868"/>
              <a:gd name="T23" fmla="*/ 529 h 632"/>
              <a:gd name="T24" fmla="*/ 450 w 868"/>
              <a:gd name="T25" fmla="*/ 297 h 632"/>
              <a:gd name="T26" fmla="*/ 366 w 868"/>
              <a:gd name="T27" fmla="*/ 368 h 632"/>
              <a:gd name="T28" fmla="*/ 363 w 868"/>
              <a:gd name="T29" fmla="*/ 399 h 632"/>
              <a:gd name="T30" fmla="*/ 378 w 868"/>
              <a:gd name="T31" fmla="*/ 458 h 632"/>
              <a:gd name="T32" fmla="*/ 493 w 868"/>
              <a:gd name="T33" fmla="*/ 483 h 632"/>
              <a:gd name="T34" fmla="*/ 450 w 868"/>
              <a:gd name="T35" fmla="*/ 470 h 632"/>
              <a:gd name="T36" fmla="*/ 457 w 868"/>
              <a:gd name="T37" fmla="*/ 420 h 632"/>
              <a:gd name="T38" fmla="*/ 397 w 868"/>
              <a:gd name="T39" fmla="*/ 389 h 632"/>
              <a:gd name="T40" fmla="*/ 405 w 868"/>
              <a:gd name="T41" fmla="*/ 349 h 632"/>
              <a:gd name="T42" fmla="*/ 501 w 868"/>
              <a:gd name="T43" fmla="*/ 314 h 632"/>
              <a:gd name="T44" fmla="*/ 523 w 868"/>
              <a:gd name="T45" fmla="*/ 264 h 632"/>
              <a:gd name="T46" fmla="*/ 588 w 868"/>
              <a:gd name="T47" fmla="*/ 428 h 632"/>
              <a:gd name="T48" fmla="*/ 465 w 868"/>
              <a:gd name="T49" fmla="*/ 551 h 632"/>
              <a:gd name="T50" fmla="*/ 303 w 868"/>
              <a:gd name="T51" fmla="*/ 484 h 632"/>
              <a:gd name="T52" fmla="*/ 303 w 868"/>
              <a:gd name="T53" fmla="*/ 307 h 632"/>
              <a:gd name="T54" fmla="*/ 178 w 868"/>
              <a:gd name="T55" fmla="*/ 237 h 632"/>
              <a:gd name="T56" fmla="*/ 235 w 868"/>
              <a:gd name="T57" fmla="*/ 252 h 632"/>
              <a:gd name="T58" fmla="*/ 222 w 868"/>
              <a:gd name="T59" fmla="*/ 276 h 632"/>
              <a:gd name="T60" fmla="*/ 161 w 868"/>
              <a:gd name="T61" fmla="*/ 267 h 632"/>
              <a:gd name="T62" fmla="*/ 167 w 868"/>
              <a:gd name="T63" fmla="*/ 239 h 632"/>
              <a:gd name="T64" fmla="*/ 795 w 868"/>
              <a:gd name="T65" fmla="*/ 204 h 632"/>
              <a:gd name="T66" fmla="*/ 795 w 868"/>
              <a:gd name="T67" fmla="*/ 231 h 632"/>
              <a:gd name="T68" fmla="*/ 824 w 868"/>
              <a:gd name="T69" fmla="*/ 231 h 632"/>
              <a:gd name="T70" fmla="*/ 824 w 868"/>
              <a:gd name="T71" fmla="*/ 204 h 632"/>
              <a:gd name="T72" fmla="*/ 117 w 868"/>
              <a:gd name="T73" fmla="*/ 211 h 632"/>
              <a:gd name="T74" fmla="*/ 59 w 868"/>
              <a:gd name="T75" fmla="*/ 277 h 632"/>
              <a:gd name="T76" fmla="*/ 52 w 868"/>
              <a:gd name="T77" fmla="*/ 514 h 632"/>
              <a:gd name="T78" fmla="*/ 117 w 868"/>
              <a:gd name="T79" fmla="*/ 573 h 632"/>
              <a:gd name="T80" fmla="*/ 750 w 868"/>
              <a:gd name="T81" fmla="*/ 580 h 632"/>
              <a:gd name="T82" fmla="*/ 809 w 868"/>
              <a:gd name="T83" fmla="*/ 514 h 632"/>
              <a:gd name="T84" fmla="*/ 816 w 868"/>
              <a:gd name="T85" fmla="*/ 276 h 632"/>
              <a:gd name="T86" fmla="*/ 750 w 868"/>
              <a:gd name="T87" fmla="*/ 217 h 632"/>
              <a:gd name="T88" fmla="*/ 53 w 868"/>
              <a:gd name="T89" fmla="*/ 199 h 632"/>
              <a:gd name="T90" fmla="*/ 40 w 868"/>
              <a:gd name="T91" fmla="*/ 222 h 632"/>
              <a:gd name="T92" fmla="*/ 64 w 868"/>
              <a:gd name="T93" fmla="*/ 237 h 632"/>
              <a:gd name="T94" fmla="*/ 78 w 868"/>
              <a:gd name="T95" fmla="*/ 212 h 632"/>
              <a:gd name="T96" fmla="*/ 39 w 868"/>
              <a:gd name="T97" fmla="*/ 158 h 632"/>
              <a:gd name="T98" fmla="*/ 868 w 868"/>
              <a:gd name="T99" fmla="*/ 593 h 632"/>
              <a:gd name="T100" fmla="*/ 23 w 868"/>
              <a:gd name="T101" fmla="*/ 630 h 632"/>
              <a:gd name="T102" fmla="*/ 11 w 868"/>
              <a:gd name="T103" fmla="*/ 170 h 632"/>
              <a:gd name="T104" fmla="*/ 779 w 868"/>
              <a:gd name="T105" fmla="*/ 82 h 632"/>
              <a:gd name="T106" fmla="*/ 787 w 868"/>
              <a:gd name="T107" fmla="*/ 108 h 632"/>
              <a:gd name="T108" fmla="*/ 93 w 868"/>
              <a:gd name="T109" fmla="*/ 118 h 632"/>
              <a:gd name="T110" fmla="*/ 79 w 868"/>
              <a:gd name="T111" fmla="*/ 94 h 632"/>
              <a:gd name="T112" fmla="*/ 178 w 868"/>
              <a:gd name="T113" fmla="*/ 0 h 632"/>
              <a:gd name="T114" fmla="*/ 710 w 868"/>
              <a:gd name="T115" fmla="*/ 14 h 632"/>
              <a:gd name="T116" fmla="*/ 695 w 868"/>
              <a:gd name="T117" fmla="*/ 39 h 632"/>
              <a:gd name="T118" fmla="*/ 161 w 868"/>
              <a:gd name="T119" fmla="*/ 30 h 632"/>
              <a:gd name="T120" fmla="*/ 167 w 868"/>
              <a:gd name="T121" fmla="*/ 2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68" h="632">
                <a:moveTo>
                  <a:pt x="809" y="554"/>
                </a:moveTo>
                <a:lnTo>
                  <a:pt x="804" y="555"/>
                </a:lnTo>
                <a:lnTo>
                  <a:pt x="799" y="556"/>
                </a:lnTo>
                <a:lnTo>
                  <a:pt x="795" y="559"/>
                </a:lnTo>
                <a:lnTo>
                  <a:pt x="792" y="564"/>
                </a:lnTo>
                <a:lnTo>
                  <a:pt x="790" y="568"/>
                </a:lnTo>
                <a:lnTo>
                  <a:pt x="790" y="573"/>
                </a:lnTo>
                <a:lnTo>
                  <a:pt x="790" y="578"/>
                </a:lnTo>
                <a:lnTo>
                  <a:pt x="792" y="584"/>
                </a:lnTo>
                <a:lnTo>
                  <a:pt x="795" y="588"/>
                </a:lnTo>
                <a:lnTo>
                  <a:pt x="799" y="590"/>
                </a:lnTo>
                <a:lnTo>
                  <a:pt x="804" y="593"/>
                </a:lnTo>
                <a:lnTo>
                  <a:pt x="809" y="593"/>
                </a:lnTo>
                <a:lnTo>
                  <a:pt x="814" y="593"/>
                </a:lnTo>
                <a:lnTo>
                  <a:pt x="820" y="590"/>
                </a:lnTo>
                <a:lnTo>
                  <a:pt x="824" y="588"/>
                </a:lnTo>
                <a:lnTo>
                  <a:pt x="826" y="584"/>
                </a:lnTo>
                <a:lnTo>
                  <a:pt x="829" y="578"/>
                </a:lnTo>
                <a:lnTo>
                  <a:pt x="829" y="573"/>
                </a:lnTo>
                <a:lnTo>
                  <a:pt x="829" y="568"/>
                </a:lnTo>
                <a:lnTo>
                  <a:pt x="826" y="564"/>
                </a:lnTo>
                <a:lnTo>
                  <a:pt x="824" y="559"/>
                </a:lnTo>
                <a:lnTo>
                  <a:pt x="820" y="556"/>
                </a:lnTo>
                <a:lnTo>
                  <a:pt x="814" y="555"/>
                </a:lnTo>
                <a:lnTo>
                  <a:pt x="809" y="554"/>
                </a:lnTo>
                <a:close/>
                <a:moveTo>
                  <a:pt x="59" y="554"/>
                </a:moveTo>
                <a:lnTo>
                  <a:pt x="53" y="555"/>
                </a:lnTo>
                <a:lnTo>
                  <a:pt x="48" y="556"/>
                </a:lnTo>
                <a:lnTo>
                  <a:pt x="44" y="559"/>
                </a:lnTo>
                <a:lnTo>
                  <a:pt x="42" y="564"/>
                </a:lnTo>
                <a:lnTo>
                  <a:pt x="40" y="568"/>
                </a:lnTo>
                <a:lnTo>
                  <a:pt x="39" y="573"/>
                </a:lnTo>
                <a:lnTo>
                  <a:pt x="40" y="578"/>
                </a:lnTo>
                <a:lnTo>
                  <a:pt x="42" y="584"/>
                </a:lnTo>
                <a:lnTo>
                  <a:pt x="44" y="588"/>
                </a:lnTo>
                <a:lnTo>
                  <a:pt x="48" y="590"/>
                </a:lnTo>
                <a:lnTo>
                  <a:pt x="53" y="593"/>
                </a:lnTo>
                <a:lnTo>
                  <a:pt x="59" y="593"/>
                </a:lnTo>
                <a:lnTo>
                  <a:pt x="64" y="593"/>
                </a:lnTo>
                <a:lnTo>
                  <a:pt x="69" y="590"/>
                </a:lnTo>
                <a:lnTo>
                  <a:pt x="73" y="588"/>
                </a:lnTo>
                <a:lnTo>
                  <a:pt x="76" y="584"/>
                </a:lnTo>
                <a:lnTo>
                  <a:pt x="78" y="578"/>
                </a:lnTo>
                <a:lnTo>
                  <a:pt x="78" y="573"/>
                </a:lnTo>
                <a:lnTo>
                  <a:pt x="78" y="568"/>
                </a:lnTo>
                <a:lnTo>
                  <a:pt x="76" y="564"/>
                </a:lnTo>
                <a:lnTo>
                  <a:pt x="73" y="559"/>
                </a:lnTo>
                <a:lnTo>
                  <a:pt x="69" y="556"/>
                </a:lnTo>
                <a:lnTo>
                  <a:pt x="64" y="555"/>
                </a:lnTo>
                <a:lnTo>
                  <a:pt x="59" y="554"/>
                </a:lnTo>
                <a:close/>
                <a:moveTo>
                  <a:pt x="651" y="514"/>
                </a:moveTo>
                <a:lnTo>
                  <a:pt x="690" y="514"/>
                </a:lnTo>
                <a:lnTo>
                  <a:pt x="695" y="514"/>
                </a:lnTo>
                <a:lnTo>
                  <a:pt x="701" y="517"/>
                </a:lnTo>
                <a:lnTo>
                  <a:pt x="705" y="520"/>
                </a:lnTo>
                <a:lnTo>
                  <a:pt x="707" y="523"/>
                </a:lnTo>
                <a:lnTo>
                  <a:pt x="710" y="529"/>
                </a:lnTo>
                <a:lnTo>
                  <a:pt x="710" y="534"/>
                </a:lnTo>
                <a:lnTo>
                  <a:pt x="710" y="539"/>
                </a:lnTo>
                <a:lnTo>
                  <a:pt x="707" y="544"/>
                </a:lnTo>
                <a:lnTo>
                  <a:pt x="705" y="548"/>
                </a:lnTo>
                <a:lnTo>
                  <a:pt x="701" y="551"/>
                </a:lnTo>
                <a:lnTo>
                  <a:pt x="695" y="554"/>
                </a:lnTo>
                <a:lnTo>
                  <a:pt x="690" y="554"/>
                </a:lnTo>
                <a:lnTo>
                  <a:pt x="651" y="554"/>
                </a:lnTo>
                <a:lnTo>
                  <a:pt x="646" y="554"/>
                </a:lnTo>
                <a:lnTo>
                  <a:pt x="642" y="551"/>
                </a:lnTo>
                <a:lnTo>
                  <a:pt x="637" y="548"/>
                </a:lnTo>
                <a:lnTo>
                  <a:pt x="634" y="544"/>
                </a:lnTo>
                <a:lnTo>
                  <a:pt x="633" y="539"/>
                </a:lnTo>
                <a:lnTo>
                  <a:pt x="631" y="534"/>
                </a:lnTo>
                <a:lnTo>
                  <a:pt x="633" y="529"/>
                </a:lnTo>
                <a:lnTo>
                  <a:pt x="634" y="523"/>
                </a:lnTo>
                <a:lnTo>
                  <a:pt x="637" y="520"/>
                </a:lnTo>
                <a:lnTo>
                  <a:pt x="642" y="517"/>
                </a:lnTo>
                <a:lnTo>
                  <a:pt x="646" y="514"/>
                </a:lnTo>
                <a:lnTo>
                  <a:pt x="651" y="514"/>
                </a:lnTo>
                <a:close/>
                <a:moveTo>
                  <a:pt x="450" y="297"/>
                </a:moveTo>
                <a:lnTo>
                  <a:pt x="427" y="300"/>
                </a:lnTo>
                <a:lnTo>
                  <a:pt x="409" y="306"/>
                </a:lnTo>
                <a:lnTo>
                  <a:pt x="392" y="318"/>
                </a:lnTo>
                <a:lnTo>
                  <a:pt x="382" y="331"/>
                </a:lnTo>
                <a:lnTo>
                  <a:pt x="372" y="348"/>
                </a:lnTo>
                <a:lnTo>
                  <a:pt x="366" y="368"/>
                </a:lnTo>
                <a:lnTo>
                  <a:pt x="350" y="368"/>
                </a:lnTo>
                <a:lnTo>
                  <a:pt x="344" y="385"/>
                </a:lnTo>
                <a:lnTo>
                  <a:pt x="365" y="385"/>
                </a:lnTo>
                <a:lnTo>
                  <a:pt x="363" y="390"/>
                </a:lnTo>
                <a:lnTo>
                  <a:pt x="363" y="394"/>
                </a:lnTo>
                <a:lnTo>
                  <a:pt x="363" y="399"/>
                </a:lnTo>
                <a:lnTo>
                  <a:pt x="365" y="403"/>
                </a:lnTo>
                <a:lnTo>
                  <a:pt x="351" y="403"/>
                </a:lnTo>
                <a:lnTo>
                  <a:pt x="344" y="420"/>
                </a:lnTo>
                <a:lnTo>
                  <a:pt x="366" y="420"/>
                </a:lnTo>
                <a:lnTo>
                  <a:pt x="370" y="441"/>
                </a:lnTo>
                <a:lnTo>
                  <a:pt x="378" y="458"/>
                </a:lnTo>
                <a:lnTo>
                  <a:pt x="389" y="472"/>
                </a:lnTo>
                <a:lnTo>
                  <a:pt x="405" y="484"/>
                </a:lnTo>
                <a:lnTo>
                  <a:pt x="426" y="492"/>
                </a:lnTo>
                <a:lnTo>
                  <a:pt x="450" y="495"/>
                </a:lnTo>
                <a:lnTo>
                  <a:pt x="473" y="492"/>
                </a:lnTo>
                <a:lnTo>
                  <a:pt x="493" y="483"/>
                </a:lnTo>
                <a:lnTo>
                  <a:pt x="493" y="453"/>
                </a:lnTo>
                <a:lnTo>
                  <a:pt x="486" y="458"/>
                </a:lnTo>
                <a:lnTo>
                  <a:pt x="480" y="462"/>
                </a:lnTo>
                <a:lnTo>
                  <a:pt x="473" y="466"/>
                </a:lnTo>
                <a:lnTo>
                  <a:pt x="463" y="468"/>
                </a:lnTo>
                <a:lnTo>
                  <a:pt x="450" y="470"/>
                </a:lnTo>
                <a:lnTo>
                  <a:pt x="435" y="468"/>
                </a:lnTo>
                <a:lnTo>
                  <a:pt x="423" y="463"/>
                </a:lnTo>
                <a:lnTo>
                  <a:pt x="414" y="454"/>
                </a:lnTo>
                <a:lnTo>
                  <a:pt x="405" y="440"/>
                </a:lnTo>
                <a:lnTo>
                  <a:pt x="400" y="420"/>
                </a:lnTo>
                <a:lnTo>
                  <a:pt x="457" y="420"/>
                </a:lnTo>
                <a:lnTo>
                  <a:pt x="465" y="403"/>
                </a:lnTo>
                <a:lnTo>
                  <a:pt x="399" y="403"/>
                </a:lnTo>
                <a:lnTo>
                  <a:pt x="397" y="402"/>
                </a:lnTo>
                <a:lnTo>
                  <a:pt x="397" y="399"/>
                </a:lnTo>
                <a:lnTo>
                  <a:pt x="397" y="395"/>
                </a:lnTo>
                <a:lnTo>
                  <a:pt x="397" y="389"/>
                </a:lnTo>
                <a:lnTo>
                  <a:pt x="397" y="386"/>
                </a:lnTo>
                <a:lnTo>
                  <a:pt x="399" y="385"/>
                </a:lnTo>
                <a:lnTo>
                  <a:pt x="469" y="385"/>
                </a:lnTo>
                <a:lnTo>
                  <a:pt x="477" y="368"/>
                </a:lnTo>
                <a:lnTo>
                  <a:pt x="400" y="368"/>
                </a:lnTo>
                <a:lnTo>
                  <a:pt x="405" y="349"/>
                </a:lnTo>
                <a:lnTo>
                  <a:pt x="414" y="335"/>
                </a:lnTo>
                <a:lnTo>
                  <a:pt x="430" y="324"/>
                </a:lnTo>
                <a:lnTo>
                  <a:pt x="447" y="321"/>
                </a:lnTo>
                <a:lnTo>
                  <a:pt x="468" y="326"/>
                </a:lnTo>
                <a:lnTo>
                  <a:pt x="487" y="339"/>
                </a:lnTo>
                <a:lnTo>
                  <a:pt x="501" y="314"/>
                </a:lnTo>
                <a:lnTo>
                  <a:pt x="474" y="301"/>
                </a:lnTo>
                <a:lnTo>
                  <a:pt x="450" y="297"/>
                </a:lnTo>
                <a:close/>
                <a:moveTo>
                  <a:pt x="434" y="237"/>
                </a:moveTo>
                <a:lnTo>
                  <a:pt x="465" y="241"/>
                </a:lnTo>
                <a:lnTo>
                  <a:pt x="495" y="250"/>
                </a:lnTo>
                <a:lnTo>
                  <a:pt x="523" y="264"/>
                </a:lnTo>
                <a:lnTo>
                  <a:pt x="545" y="284"/>
                </a:lnTo>
                <a:lnTo>
                  <a:pt x="565" y="307"/>
                </a:lnTo>
                <a:lnTo>
                  <a:pt x="579" y="334"/>
                </a:lnTo>
                <a:lnTo>
                  <a:pt x="588" y="364"/>
                </a:lnTo>
                <a:lnTo>
                  <a:pt x="592" y="395"/>
                </a:lnTo>
                <a:lnTo>
                  <a:pt x="588" y="428"/>
                </a:lnTo>
                <a:lnTo>
                  <a:pt x="579" y="457"/>
                </a:lnTo>
                <a:lnTo>
                  <a:pt x="565" y="484"/>
                </a:lnTo>
                <a:lnTo>
                  <a:pt x="545" y="508"/>
                </a:lnTo>
                <a:lnTo>
                  <a:pt x="523" y="526"/>
                </a:lnTo>
                <a:lnTo>
                  <a:pt x="495" y="542"/>
                </a:lnTo>
                <a:lnTo>
                  <a:pt x="465" y="551"/>
                </a:lnTo>
                <a:lnTo>
                  <a:pt x="434" y="554"/>
                </a:lnTo>
                <a:lnTo>
                  <a:pt x="402" y="551"/>
                </a:lnTo>
                <a:lnTo>
                  <a:pt x="372" y="542"/>
                </a:lnTo>
                <a:lnTo>
                  <a:pt x="345" y="526"/>
                </a:lnTo>
                <a:lnTo>
                  <a:pt x="323" y="508"/>
                </a:lnTo>
                <a:lnTo>
                  <a:pt x="303" y="484"/>
                </a:lnTo>
                <a:lnTo>
                  <a:pt x="289" y="457"/>
                </a:lnTo>
                <a:lnTo>
                  <a:pt x="280" y="428"/>
                </a:lnTo>
                <a:lnTo>
                  <a:pt x="276" y="395"/>
                </a:lnTo>
                <a:lnTo>
                  <a:pt x="280" y="364"/>
                </a:lnTo>
                <a:lnTo>
                  <a:pt x="289" y="334"/>
                </a:lnTo>
                <a:lnTo>
                  <a:pt x="303" y="307"/>
                </a:lnTo>
                <a:lnTo>
                  <a:pt x="323" y="284"/>
                </a:lnTo>
                <a:lnTo>
                  <a:pt x="345" y="264"/>
                </a:lnTo>
                <a:lnTo>
                  <a:pt x="372" y="250"/>
                </a:lnTo>
                <a:lnTo>
                  <a:pt x="402" y="241"/>
                </a:lnTo>
                <a:lnTo>
                  <a:pt x="434" y="237"/>
                </a:lnTo>
                <a:close/>
                <a:moveTo>
                  <a:pt x="178" y="237"/>
                </a:moveTo>
                <a:lnTo>
                  <a:pt x="217" y="237"/>
                </a:lnTo>
                <a:lnTo>
                  <a:pt x="222" y="238"/>
                </a:lnTo>
                <a:lnTo>
                  <a:pt x="227" y="239"/>
                </a:lnTo>
                <a:lnTo>
                  <a:pt x="231" y="243"/>
                </a:lnTo>
                <a:lnTo>
                  <a:pt x="234" y="247"/>
                </a:lnTo>
                <a:lnTo>
                  <a:pt x="235" y="252"/>
                </a:lnTo>
                <a:lnTo>
                  <a:pt x="236" y="258"/>
                </a:lnTo>
                <a:lnTo>
                  <a:pt x="235" y="263"/>
                </a:lnTo>
                <a:lnTo>
                  <a:pt x="234" y="267"/>
                </a:lnTo>
                <a:lnTo>
                  <a:pt x="231" y="271"/>
                </a:lnTo>
                <a:lnTo>
                  <a:pt x="227" y="275"/>
                </a:lnTo>
                <a:lnTo>
                  <a:pt x="222" y="276"/>
                </a:lnTo>
                <a:lnTo>
                  <a:pt x="217" y="277"/>
                </a:lnTo>
                <a:lnTo>
                  <a:pt x="178" y="277"/>
                </a:lnTo>
                <a:lnTo>
                  <a:pt x="172" y="276"/>
                </a:lnTo>
                <a:lnTo>
                  <a:pt x="167" y="275"/>
                </a:lnTo>
                <a:lnTo>
                  <a:pt x="163" y="271"/>
                </a:lnTo>
                <a:lnTo>
                  <a:pt x="161" y="267"/>
                </a:lnTo>
                <a:lnTo>
                  <a:pt x="158" y="263"/>
                </a:lnTo>
                <a:lnTo>
                  <a:pt x="158" y="258"/>
                </a:lnTo>
                <a:lnTo>
                  <a:pt x="158" y="252"/>
                </a:lnTo>
                <a:lnTo>
                  <a:pt x="161" y="247"/>
                </a:lnTo>
                <a:lnTo>
                  <a:pt x="163" y="243"/>
                </a:lnTo>
                <a:lnTo>
                  <a:pt x="167" y="239"/>
                </a:lnTo>
                <a:lnTo>
                  <a:pt x="172" y="238"/>
                </a:lnTo>
                <a:lnTo>
                  <a:pt x="178" y="237"/>
                </a:lnTo>
                <a:close/>
                <a:moveTo>
                  <a:pt x="809" y="197"/>
                </a:moveTo>
                <a:lnTo>
                  <a:pt x="804" y="199"/>
                </a:lnTo>
                <a:lnTo>
                  <a:pt x="799" y="200"/>
                </a:lnTo>
                <a:lnTo>
                  <a:pt x="795" y="204"/>
                </a:lnTo>
                <a:lnTo>
                  <a:pt x="792" y="208"/>
                </a:lnTo>
                <a:lnTo>
                  <a:pt x="790" y="212"/>
                </a:lnTo>
                <a:lnTo>
                  <a:pt x="790" y="217"/>
                </a:lnTo>
                <a:lnTo>
                  <a:pt x="790" y="222"/>
                </a:lnTo>
                <a:lnTo>
                  <a:pt x="792" y="228"/>
                </a:lnTo>
                <a:lnTo>
                  <a:pt x="795" y="231"/>
                </a:lnTo>
                <a:lnTo>
                  <a:pt x="799" y="234"/>
                </a:lnTo>
                <a:lnTo>
                  <a:pt x="804" y="237"/>
                </a:lnTo>
                <a:lnTo>
                  <a:pt x="809" y="237"/>
                </a:lnTo>
                <a:lnTo>
                  <a:pt x="814" y="237"/>
                </a:lnTo>
                <a:lnTo>
                  <a:pt x="820" y="234"/>
                </a:lnTo>
                <a:lnTo>
                  <a:pt x="824" y="231"/>
                </a:lnTo>
                <a:lnTo>
                  <a:pt x="826" y="228"/>
                </a:lnTo>
                <a:lnTo>
                  <a:pt x="829" y="222"/>
                </a:lnTo>
                <a:lnTo>
                  <a:pt x="829" y="217"/>
                </a:lnTo>
                <a:lnTo>
                  <a:pt x="829" y="212"/>
                </a:lnTo>
                <a:lnTo>
                  <a:pt x="826" y="208"/>
                </a:lnTo>
                <a:lnTo>
                  <a:pt x="824" y="204"/>
                </a:lnTo>
                <a:lnTo>
                  <a:pt x="820" y="200"/>
                </a:lnTo>
                <a:lnTo>
                  <a:pt x="814" y="199"/>
                </a:lnTo>
                <a:lnTo>
                  <a:pt x="809" y="197"/>
                </a:lnTo>
                <a:close/>
                <a:moveTo>
                  <a:pt x="115" y="197"/>
                </a:moveTo>
                <a:lnTo>
                  <a:pt x="116" y="204"/>
                </a:lnTo>
                <a:lnTo>
                  <a:pt x="117" y="211"/>
                </a:lnTo>
                <a:lnTo>
                  <a:pt x="117" y="217"/>
                </a:lnTo>
                <a:lnTo>
                  <a:pt x="115" y="237"/>
                </a:lnTo>
                <a:lnTo>
                  <a:pt x="107" y="252"/>
                </a:lnTo>
                <a:lnTo>
                  <a:pt x="94" y="266"/>
                </a:lnTo>
                <a:lnTo>
                  <a:pt x="77" y="273"/>
                </a:lnTo>
                <a:lnTo>
                  <a:pt x="59" y="277"/>
                </a:lnTo>
                <a:lnTo>
                  <a:pt x="52" y="276"/>
                </a:lnTo>
                <a:lnTo>
                  <a:pt x="45" y="275"/>
                </a:lnTo>
                <a:lnTo>
                  <a:pt x="39" y="273"/>
                </a:lnTo>
                <a:lnTo>
                  <a:pt x="39" y="518"/>
                </a:lnTo>
                <a:lnTo>
                  <a:pt x="45" y="516"/>
                </a:lnTo>
                <a:lnTo>
                  <a:pt x="52" y="514"/>
                </a:lnTo>
                <a:lnTo>
                  <a:pt x="59" y="514"/>
                </a:lnTo>
                <a:lnTo>
                  <a:pt x="77" y="517"/>
                </a:lnTo>
                <a:lnTo>
                  <a:pt x="94" y="526"/>
                </a:lnTo>
                <a:lnTo>
                  <a:pt x="107" y="538"/>
                </a:lnTo>
                <a:lnTo>
                  <a:pt x="115" y="555"/>
                </a:lnTo>
                <a:lnTo>
                  <a:pt x="117" y="573"/>
                </a:lnTo>
                <a:lnTo>
                  <a:pt x="117" y="580"/>
                </a:lnTo>
                <a:lnTo>
                  <a:pt x="116" y="586"/>
                </a:lnTo>
                <a:lnTo>
                  <a:pt x="115" y="593"/>
                </a:lnTo>
                <a:lnTo>
                  <a:pt x="753" y="593"/>
                </a:lnTo>
                <a:lnTo>
                  <a:pt x="752" y="586"/>
                </a:lnTo>
                <a:lnTo>
                  <a:pt x="750" y="580"/>
                </a:lnTo>
                <a:lnTo>
                  <a:pt x="750" y="573"/>
                </a:lnTo>
                <a:lnTo>
                  <a:pt x="753" y="555"/>
                </a:lnTo>
                <a:lnTo>
                  <a:pt x="761" y="538"/>
                </a:lnTo>
                <a:lnTo>
                  <a:pt x="774" y="526"/>
                </a:lnTo>
                <a:lnTo>
                  <a:pt x="791" y="517"/>
                </a:lnTo>
                <a:lnTo>
                  <a:pt x="809" y="514"/>
                </a:lnTo>
                <a:lnTo>
                  <a:pt x="816" y="514"/>
                </a:lnTo>
                <a:lnTo>
                  <a:pt x="822" y="516"/>
                </a:lnTo>
                <a:lnTo>
                  <a:pt x="829" y="518"/>
                </a:lnTo>
                <a:lnTo>
                  <a:pt x="829" y="273"/>
                </a:lnTo>
                <a:lnTo>
                  <a:pt x="822" y="275"/>
                </a:lnTo>
                <a:lnTo>
                  <a:pt x="816" y="276"/>
                </a:lnTo>
                <a:lnTo>
                  <a:pt x="809" y="277"/>
                </a:lnTo>
                <a:lnTo>
                  <a:pt x="791" y="273"/>
                </a:lnTo>
                <a:lnTo>
                  <a:pt x="774" y="266"/>
                </a:lnTo>
                <a:lnTo>
                  <a:pt x="761" y="252"/>
                </a:lnTo>
                <a:lnTo>
                  <a:pt x="753" y="237"/>
                </a:lnTo>
                <a:lnTo>
                  <a:pt x="750" y="217"/>
                </a:lnTo>
                <a:lnTo>
                  <a:pt x="750" y="211"/>
                </a:lnTo>
                <a:lnTo>
                  <a:pt x="752" y="204"/>
                </a:lnTo>
                <a:lnTo>
                  <a:pt x="753" y="197"/>
                </a:lnTo>
                <a:lnTo>
                  <a:pt x="115" y="197"/>
                </a:lnTo>
                <a:close/>
                <a:moveTo>
                  <a:pt x="59" y="197"/>
                </a:moveTo>
                <a:lnTo>
                  <a:pt x="53" y="199"/>
                </a:lnTo>
                <a:lnTo>
                  <a:pt x="48" y="200"/>
                </a:lnTo>
                <a:lnTo>
                  <a:pt x="44" y="204"/>
                </a:lnTo>
                <a:lnTo>
                  <a:pt x="42" y="208"/>
                </a:lnTo>
                <a:lnTo>
                  <a:pt x="40" y="212"/>
                </a:lnTo>
                <a:lnTo>
                  <a:pt x="39" y="217"/>
                </a:lnTo>
                <a:lnTo>
                  <a:pt x="40" y="222"/>
                </a:lnTo>
                <a:lnTo>
                  <a:pt x="42" y="228"/>
                </a:lnTo>
                <a:lnTo>
                  <a:pt x="44" y="231"/>
                </a:lnTo>
                <a:lnTo>
                  <a:pt x="48" y="234"/>
                </a:lnTo>
                <a:lnTo>
                  <a:pt x="53" y="237"/>
                </a:lnTo>
                <a:lnTo>
                  <a:pt x="59" y="237"/>
                </a:lnTo>
                <a:lnTo>
                  <a:pt x="64" y="237"/>
                </a:lnTo>
                <a:lnTo>
                  <a:pt x="69" y="234"/>
                </a:lnTo>
                <a:lnTo>
                  <a:pt x="73" y="231"/>
                </a:lnTo>
                <a:lnTo>
                  <a:pt x="76" y="228"/>
                </a:lnTo>
                <a:lnTo>
                  <a:pt x="78" y="222"/>
                </a:lnTo>
                <a:lnTo>
                  <a:pt x="78" y="217"/>
                </a:lnTo>
                <a:lnTo>
                  <a:pt x="78" y="212"/>
                </a:lnTo>
                <a:lnTo>
                  <a:pt x="76" y="208"/>
                </a:lnTo>
                <a:lnTo>
                  <a:pt x="73" y="204"/>
                </a:lnTo>
                <a:lnTo>
                  <a:pt x="69" y="200"/>
                </a:lnTo>
                <a:lnTo>
                  <a:pt x="64" y="199"/>
                </a:lnTo>
                <a:lnTo>
                  <a:pt x="59" y="197"/>
                </a:lnTo>
                <a:close/>
                <a:moveTo>
                  <a:pt x="39" y="158"/>
                </a:moveTo>
                <a:lnTo>
                  <a:pt x="829" y="158"/>
                </a:lnTo>
                <a:lnTo>
                  <a:pt x="845" y="161"/>
                </a:lnTo>
                <a:lnTo>
                  <a:pt x="856" y="170"/>
                </a:lnTo>
                <a:lnTo>
                  <a:pt x="865" y="182"/>
                </a:lnTo>
                <a:lnTo>
                  <a:pt x="868" y="197"/>
                </a:lnTo>
                <a:lnTo>
                  <a:pt x="868" y="593"/>
                </a:lnTo>
                <a:lnTo>
                  <a:pt x="865" y="609"/>
                </a:lnTo>
                <a:lnTo>
                  <a:pt x="856" y="622"/>
                </a:lnTo>
                <a:lnTo>
                  <a:pt x="845" y="630"/>
                </a:lnTo>
                <a:lnTo>
                  <a:pt x="829" y="632"/>
                </a:lnTo>
                <a:lnTo>
                  <a:pt x="39" y="632"/>
                </a:lnTo>
                <a:lnTo>
                  <a:pt x="23" y="630"/>
                </a:lnTo>
                <a:lnTo>
                  <a:pt x="11" y="622"/>
                </a:lnTo>
                <a:lnTo>
                  <a:pt x="2" y="609"/>
                </a:lnTo>
                <a:lnTo>
                  <a:pt x="0" y="593"/>
                </a:lnTo>
                <a:lnTo>
                  <a:pt x="0" y="197"/>
                </a:lnTo>
                <a:lnTo>
                  <a:pt x="2" y="182"/>
                </a:lnTo>
                <a:lnTo>
                  <a:pt x="11" y="170"/>
                </a:lnTo>
                <a:lnTo>
                  <a:pt x="23" y="161"/>
                </a:lnTo>
                <a:lnTo>
                  <a:pt x="39" y="158"/>
                </a:lnTo>
                <a:close/>
                <a:moveTo>
                  <a:pt x="98" y="80"/>
                </a:moveTo>
                <a:lnTo>
                  <a:pt x="770" y="80"/>
                </a:lnTo>
                <a:lnTo>
                  <a:pt x="775" y="80"/>
                </a:lnTo>
                <a:lnTo>
                  <a:pt x="779" y="82"/>
                </a:lnTo>
                <a:lnTo>
                  <a:pt x="783" y="85"/>
                </a:lnTo>
                <a:lnTo>
                  <a:pt x="787" y="89"/>
                </a:lnTo>
                <a:lnTo>
                  <a:pt x="788" y="94"/>
                </a:lnTo>
                <a:lnTo>
                  <a:pt x="790" y="99"/>
                </a:lnTo>
                <a:lnTo>
                  <a:pt x="788" y="104"/>
                </a:lnTo>
                <a:lnTo>
                  <a:pt x="787" y="108"/>
                </a:lnTo>
                <a:lnTo>
                  <a:pt x="783" y="112"/>
                </a:lnTo>
                <a:lnTo>
                  <a:pt x="779" y="116"/>
                </a:lnTo>
                <a:lnTo>
                  <a:pt x="775" y="118"/>
                </a:lnTo>
                <a:lnTo>
                  <a:pt x="770" y="119"/>
                </a:lnTo>
                <a:lnTo>
                  <a:pt x="98" y="119"/>
                </a:lnTo>
                <a:lnTo>
                  <a:pt x="93" y="118"/>
                </a:lnTo>
                <a:lnTo>
                  <a:pt x="89" y="116"/>
                </a:lnTo>
                <a:lnTo>
                  <a:pt x="85" y="112"/>
                </a:lnTo>
                <a:lnTo>
                  <a:pt x="81" y="108"/>
                </a:lnTo>
                <a:lnTo>
                  <a:pt x="79" y="104"/>
                </a:lnTo>
                <a:lnTo>
                  <a:pt x="78" y="99"/>
                </a:lnTo>
                <a:lnTo>
                  <a:pt x="79" y="94"/>
                </a:lnTo>
                <a:lnTo>
                  <a:pt x="81" y="89"/>
                </a:lnTo>
                <a:lnTo>
                  <a:pt x="85" y="85"/>
                </a:lnTo>
                <a:lnTo>
                  <a:pt x="89" y="82"/>
                </a:lnTo>
                <a:lnTo>
                  <a:pt x="93" y="80"/>
                </a:lnTo>
                <a:lnTo>
                  <a:pt x="98" y="80"/>
                </a:lnTo>
                <a:close/>
                <a:moveTo>
                  <a:pt x="178" y="0"/>
                </a:moveTo>
                <a:lnTo>
                  <a:pt x="690" y="0"/>
                </a:lnTo>
                <a:lnTo>
                  <a:pt x="695" y="1"/>
                </a:lnTo>
                <a:lnTo>
                  <a:pt x="701" y="2"/>
                </a:lnTo>
                <a:lnTo>
                  <a:pt x="705" y="6"/>
                </a:lnTo>
                <a:lnTo>
                  <a:pt x="707" y="10"/>
                </a:lnTo>
                <a:lnTo>
                  <a:pt x="710" y="14"/>
                </a:lnTo>
                <a:lnTo>
                  <a:pt x="710" y="19"/>
                </a:lnTo>
                <a:lnTo>
                  <a:pt x="710" y="25"/>
                </a:lnTo>
                <a:lnTo>
                  <a:pt x="707" y="30"/>
                </a:lnTo>
                <a:lnTo>
                  <a:pt x="705" y="34"/>
                </a:lnTo>
                <a:lnTo>
                  <a:pt x="701" y="36"/>
                </a:lnTo>
                <a:lnTo>
                  <a:pt x="695" y="39"/>
                </a:lnTo>
                <a:lnTo>
                  <a:pt x="690" y="39"/>
                </a:lnTo>
                <a:lnTo>
                  <a:pt x="178" y="39"/>
                </a:lnTo>
                <a:lnTo>
                  <a:pt x="172" y="39"/>
                </a:lnTo>
                <a:lnTo>
                  <a:pt x="167" y="36"/>
                </a:lnTo>
                <a:lnTo>
                  <a:pt x="163" y="34"/>
                </a:lnTo>
                <a:lnTo>
                  <a:pt x="161" y="30"/>
                </a:lnTo>
                <a:lnTo>
                  <a:pt x="158" y="25"/>
                </a:lnTo>
                <a:lnTo>
                  <a:pt x="158" y="19"/>
                </a:lnTo>
                <a:lnTo>
                  <a:pt x="158" y="14"/>
                </a:lnTo>
                <a:lnTo>
                  <a:pt x="161" y="10"/>
                </a:lnTo>
                <a:lnTo>
                  <a:pt x="163" y="6"/>
                </a:lnTo>
                <a:lnTo>
                  <a:pt x="167" y="2"/>
                </a:lnTo>
                <a:lnTo>
                  <a:pt x="172" y="1"/>
                </a:lnTo>
                <a:lnTo>
                  <a:pt x="17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16" name="Freeform 21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904887" y="1597541"/>
            <a:ext cx="446523" cy="283824"/>
          </a:xfrm>
          <a:custGeom>
            <a:avLst/>
            <a:gdLst>
              <a:gd name="T0" fmla="*/ 633 w 870"/>
              <a:gd name="T1" fmla="*/ 489 h 553"/>
              <a:gd name="T2" fmla="*/ 648 w 870"/>
              <a:gd name="T3" fmla="*/ 513 h 553"/>
              <a:gd name="T4" fmla="*/ 671 w 870"/>
              <a:gd name="T5" fmla="*/ 500 h 553"/>
              <a:gd name="T6" fmla="*/ 658 w 870"/>
              <a:gd name="T7" fmla="*/ 475 h 553"/>
              <a:gd name="T8" fmla="*/ 43 w 870"/>
              <a:gd name="T9" fmla="*/ 484 h 553"/>
              <a:gd name="T10" fmla="*/ 50 w 870"/>
              <a:gd name="T11" fmla="*/ 512 h 553"/>
              <a:gd name="T12" fmla="*/ 77 w 870"/>
              <a:gd name="T13" fmla="*/ 504 h 553"/>
              <a:gd name="T14" fmla="*/ 69 w 870"/>
              <a:gd name="T15" fmla="*/ 477 h 553"/>
              <a:gd name="T16" fmla="*/ 548 w 870"/>
              <a:gd name="T17" fmla="*/ 441 h 553"/>
              <a:gd name="T18" fmla="*/ 548 w 870"/>
              <a:gd name="T19" fmla="*/ 468 h 553"/>
              <a:gd name="T20" fmla="*/ 519 w 870"/>
              <a:gd name="T21" fmla="*/ 468 h 553"/>
              <a:gd name="T22" fmla="*/ 519 w 870"/>
              <a:gd name="T23" fmla="*/ 441 h 553"/>
              <a:gd name="T24" fmla="*/ 338 w 870"/>
              <a:gd name="T25" fmla="*/ 264 h 553"/>
              <a:gd name="T26" fmla="*/ 304 w 870"/>
              <a:gd name="T27" fmla="*/ 327 h 553"/>
              <a:gd name="T28" fmla="*/ 288 w 870"/>
              <a:gd name="T29" fmla="*/ 356 h 553"/>
              <a:gd name="T30" fmla="*/ 351 w 870"/>
              <a:gd name="T31" fmla="*/ 413 h 553"/>
              <a:gd name="T32" fmla="*/ 391 w 870"/>
              <a:gd name="T33" fmla="*/ 390 h 553"/>
              <a:gd name="T34" fmla="*/ 342 w 870"/>
              <a:gd name="T35" fmla="*/ 383 h 553"/>
              <a:gd name="T36" fmla="*/ 330 w 870"/>
              <a:gd name="T37" fmla="*/ 340 h 553"/>
              <a:gd name="T38" fmla="*/ 331 w 870"/>
              <a:gd name="T39" fmla="*/ 314 h 553"/>
              <a:gd name="T40" fmla="*/ 396 w 870"/>
              <a:gd name="T41" fmla="*/ 290 h 553"/>
              <a:gd name="T42" fmla="*/ 417 w 870"/>
              <a:gd name="T43" fmla="*/ 212 h 553"/>
              <a:gd name="T44" fmla="*/ 491 w 870"/>
              <a:gd name="T45" fmla="*/ 368 h 553"/>
              <a:gd name="T46" fmla="*/ 356 w 870"/>
              <a:gd name="T47" fmla="*/ 475 h 553"/>
              <a:gd name="T48" fmla="*/ 221 w 870"/>
              <a:gd name="T49" fmla="*/ 368 h 553"/>
              <a:gd name="T50" fmla="*/ 296 w 870"/>
              <a:gd name="T51" fmla="*/ 212 h 553"/>
              <a:gd name="T52" fmla="*/ 192 w 870"/>
              <a:gd name="T53" fmla="*/ 204 h 553"/>
              <a:gd name="T54" fmla="*/ 192 w 870"/>
              <a:gd name="T55" fmla="*/ 231 h 553"/>
              <a:gd name="T56" fmla="*/ 165 w 870"/>
              <a:gd name="T57" fmla="*/ 231 h 553"/>
              <a:gd name="T58" fmla="*/ 165 w 870"/>
              <a:gd name="T59" fmla="*/ 204 h 553"/>
              <a:gd name="T60" fmla="*/ 642 w 870"/>
              <a:gd name="T61" fmla="*/ 161 h 553"/>
              <a:gd name="T62" fmla="*/ 636 w 870"/>
              <a:gd name="T63" fmla="*/ 188 h 553"/>
              <a:gd name="T64" fmla="*/ 662 w 870"/>
              <a:gd name="T65" fmla="*/ 195 h 553"/>
              <a:gd name="T66" fmla="*/ 670 w 870"/>
              <a:gd name="T67" fmla="*/ 167 h 553"/>
              <a:gd name="T68" fmla="*/ 118 w 870"/>
              <a:gd name="T69" fmla="*/ 165 h 553"/>
              <a:gd name="T70" fmla="*/ 79 w 870"/>
              <a:gd name="T71" fmla="*/ 234 h 553"/>
              <a:gd name="T72" fmla="*/ 46 w 870"/>
              <a:gd name="T73" fmla="*/ 437 h 553"/>
              <a:gd name="T74" fmla="*/ 117 w 870"/>
              <a:gd name="T75" fmla="*/ 475 h 553"/>
              <a:gd name="T76" fmla="*/ 595 w 870"/>
              <a:gd name="T77" fmla="*/ 508 h 553"/>
              <a:gd name="T78" fmla="*/ 633 w 870"/>
              <a:gd name="T79" fmla="*/ 438 h 553"/>
              <a:gd name="T80" fmla="*/ 666 w 870"/>
              <a:gd name="T81" fmla="*/ 235 h 553"/>
              <a:gd name="T82" fmla="*/ 597 w 870"/>
              <a:gd name="T83" fmla="*/ 196 h 553"/>
              <a:gd name="T84" fmla="*/ 60 w 870"/>
              <a:gd name="T85" fmla="*/ 158 h 553"/>
              <a:gd name="T86" fmla="*/ 41 w 870"/>
              <a:gd name="T87" fmla="*/ 178 h 553"/>
              <a:gd name="T88" fmla="*/ 60 w 870"/>
              <a:gd name="T89" fmla="*/ 197 h 553"/>
              <a:gd name="T90" fmla="*/ 80 w 870"/>
              <a:gd name="T91" fmla="*/ 178 h 553"/>
              <a:gd name="T92" fmla="*/ 60 w 870"/>
              <a:gd name="T93" fmla="*/ 158 h 553"/>
              <a:gd name="T94" fmla="*/ 712 w 870"/>
              <a:gd name="T95" fmla="*/ 158 h 553"/>
              <a:gd name="T96" fmla="*/ 41 w 870"/>
              <a:gd name="T97" fmla="*/ 553 h 553"/>
              <a:gd name="T98" fmla="*/ 4 w 870"/>
              <a:gd name="T99" fmla="*/ 142 h 553"/>
              <a:gd name="T100" fmla="*/ 845 w 870"/>
              <a:gd name="T101" fmla="*/ 3 h 553"/>
              <a:gd name="T102" fmla="*/ 858 w 870"/>
              <a:gd name="T103" fmla="*/ 424 h 553"/>
              <a:gd name="T104" fmla="*/ 757 w 870"/>
              <a:gd name="T105" fmla="*/ 429 h 553"/>
              <a:gd name="T106" fmla="*/ 757 w 870"/>
              <a:gd name="T107" fmla="*/ 402 h 553"/>
              <a:gd name="T108" fmla="*/ 198 w 870"/>
              <a:gd name="T109" fmla="*/ 39 h 553"/>
              <a:gd name="T110" fmla="*/ 183 w 870"/>
              <a:gd name="T111" fmla="*/ 78 h 553"/>
              <a:gd name="T112" fmla="*/ 160 w 870"/>
              <a:gd name="T113" fmla="*/ 64 h 553"/>
              <a:gd name="T114" fmla="*/ 198 w 870"/>
              <a:gd name="T115" fmla="*/ 0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70" h="553">
                <a:moveTo>
                  <a:pt x="653" y="475"/>
                </a:moveTo>
                <a:lnTo>
                  <a:pt x="648" y="475"/>
                </a:lnTo>
                <a:lnTo>
                  <a:pt x="642" y="477"/>
                </a:lnTo>
                <a:lnTo>
                  <a:pt x="638" y="480"/>
                </a:lnTo>
                <a:lnTo>
                  <a:pt x="636" y="484"/>
                </a:lnTo>
                <a:lnTo>
                  <a:pt x="633" y="489"/>
                </a:lnTo>
                <a:lnTo>
                  <a:pt x="633" y="495"/>
                </a:lnTo>
                <a:lnTo>
                  <a:pt x="633" y="500"/>
                </a:lnTo>
                <a:lnTo>
                  <a:pt x="636" y="504"/>
                </a:lnTo>
                <a:lnTo>
                  <a:pt x="638" y="508"/>
                </a:lnTo>
                <a:lnTo>
                  <a:pt x="642" y="512"/>
                </a:lnTo>
                <a:lnTo>
                  <a:pt x="648" y="513"/>
                </a:lnTo>
                <a:lnTo>
                  <a:pt x="653" y="514"/>
                </a:lnTo>
                <a:lnTo>
                  <a:pt x="658" y="513"/>
                </a:lnTo>
                <a:lnTo>
                  <a:pt x="662" y="512"/>
                </a:lnTo>
                <a:lnTo>
                  <a:pt x="666" y="508"/>
                </a:lnTo>
                <a:lnTo>
                  <a:pt x="670" y="504"/>
                </a:lnTo>
                <a:lnTo>
                  <a:pt x="671" y="500"/>
                </a:lnTo>
                <a:lnTo>
                  <a:pt x="672" y="495"/>
                </a:lnTo>
                <a:lnTo>
                  <a:pt x="671" y="489"/>
                </a:lnTo>
                <a:lnTo>
                  <a:pt x="670" y="484"/>
                </a:lnTo>
                <a:lnTo>
                  <a:pt x="666" y="480"/>
                </a:lnTo>
                <a:lnTo>
                  <a:pt x="662" y="477"/>
                </a:lnTo>
                <a:lnTo>
                  <a:pt x="658" y="475"/>
                </a:lnTo>
                <a:lnTo>
                  <a:pt x="653" y="475"/>
                </a:lnTo>
                <a:close/>
                <a:moveTo>
                  <a:pt x="60" y="475"/>
                </a:moveTo>
                <a:lnTo>
                  <a:pt x="55" y="475"/>
                </a:lnTo>
                <a:lnTo>
                  <a:pt x="50" y="477"/>
                </a:lnTo>
                <a:lnTo>
                  <a:pt x="46" y="480"/>
                </a:lnTo>
                <a:lnTo>
                  <a:pt x="43" y="484"/>
                </a:lnTo>
                <a:lnTo>
                  <a:pt x="41" y="489"/>
                </a:lnTo>
                <a:lnTo>
                  <a:pt x="41" y="495"/>
                </a:lnTo>
                <a:lnTo>
                  <a:pt x="41" y="500"/>
                </a:lnTo>
                <a:lnTo>
                  <a:pt x="43" y="504"/>
                </a:lnTo>
                <a:lnTo>
                  <a:pt x="46" y="508"/>
                </a:lnTo>
                <a:lnTo>
                  <a:pt x="50" y="512"/>
                </a:lnTo>
                <a:lnTo>
                  <a:pt x="55" y="513"/>
                </a:lnTo>
                <a:lnTo>
                  <a:pt x="60" y="514"/>
                </a:lnTo>
                <a:lnTo>
                  <a:pt x="66" y="513"/>
                </a:lnTo>
                <a:lnTo>
                  <a:pt x="69" y="512"/>
                </a:lnTo>
                <a:lnTo>
                  <a:pt x="73" y="508"/>
                </a:lnTo>
                <a:lnTo>
                  <a:pt x="77" y="504"/>
                </a:lnTo>
                <a:lnTo>
                  <a:pt x="79" y="500"/>
                </a:lnTo>
                <a:lnTo>
                  <a:pt x="80" y="495"/>
                </a:lnTo>
                <a:lnTo>
                  <a:pt x="79" y="489"/>
                </a:lnTo>
                <a:lnTo>
                  <a:pt x="77" y="484"/>
                </a:lnTo>
                <a:lnTo>
                  <a:pt x="73" y="480"/>
                </a:lnTo>
                <a:lnTo>
                  <a:pt x="69" y="477"/>
                </a:lnTo>
                <a:lnTo>
                  <a:pt x="66" y="475"/>
                </a:lnTo>
                <a:lnTo>
                  <a:pt x="60" y="475"/>
                </a:lnTo>
                <a:close/>
                <a:moveTo>
                  <a:pt x="534" y="434"/>
                </a:moveTo>
                <a:lnTo>
                  <a:pt x="539" y="436"/>
                </a:lnTo>
                <a:lnTo>
                  <a:pt x="544" y="437"/>
                </a:lnTo>
                <a:lnTo>
                  <a:pt x="548" y="441"/>
                </a:lnTo>
                <a:lnTo>
                  <a:pt x="551" y="445"/>
                </a:lnTo>
                <a:lnTo>
                  <a:pt x="553" y="449"/>
                </a:lnTo>
                <a:lnTo>
                  <a:pt x="553" y="455"/>
                </a:lnTo>
                <a:lnTo>
                  <a:pt x="553" y="460"/>
                </a:lnTo>
                <a:lnTo>
                  <a:pt x="551" y="464"/>
                </a:lnTo>
                <a:lnTo>
                  <a:pt x="548" y="468"/>
                </a:lnTo>
                <a:lnTo>
                  <a:pt x="544" y="472"/>
                </a:lnTo>
                <a:lnTo>
                  <a:pt x="539" y="474"/>
                </a:lnTo>
                <a:lnTo>
                  <a:pt x="534" y="475"/>
                </a:lnTo>
                <a:lnTo>
                  <a:pt x="529" y="474"/>
                </a:lnTo>
                <a:lnTo>
                  <a:pt x="523" y="472"/>
                </a:lnTo>
                <a:lnTo>
                  <a:pt x="519" y="468"/>
                </a:lnTo>
                <a:lnTo>
                  <a:pt x="517" y="464"/>
                </a:lnTo>
                <a:lnTo>
                  <a:pt x="515" y="460"/>
                </a:lnTo>
                <a:lnTo>
                  <a:pt x="514" y="455"/>
                </a:lnTo>
                <a:lnTo>
                  <a:pt x="515" y="449"/>
                </a:lnTo>
                <a:lnTo>
                  <a:pt x="517" y="445"/>
                </a:lnTo>
                <a:lnTo>
                  <a:pt x="519" y="441"/>
                </a:lnTo>
                <a:lnTo>
                  <a:pt x="523" y="437"/>
                </a:lnTo>
                <a:lnTo>
                  <a:pt x="529" y="436"/>
                </a:lnTo>
                <a:lnTo>
                  <a:pt x="534" y="434"/>
                </a:lnTo>
                <a:close/>
                <a:moveTo>
                  <a:pt x="368" y="256"/>
                </a:moveTo>
                <a:lnTo>
                  <a:pt x="352" y="259"/>
                </a:lnTo>
                <a:lnTo>
                  <a:pt x="338" y="264"/>
                </a:lnTo>
                <a:lnTo>
                  <a:pt x="326" y="273"/>
                </a:lnTo>
                <a:lnTo>
                  <a:pt x="313" y="290"/>
                </a:lnTo>
                <a:lnTo>
                  <a:pt x="305" y="314"/>
                </a:lnTo>
                <a:lnTo>
                  <a:pt x="294" y="314"/>
                </a:lnTo>
                <a:lnTo>
                  <a:pt x="288" y="327"/>
                </a:lnTo>
                <a:lnTo>
                  <a:pt x="304" y="327"/>
                </a:lnTo>
                <a:lnTo>
                  <a:pt x="304" y="332"/>
                </a:lnTo>
                <a:lnTo>
                  <a:pt x="304" y="335"/>
                </a:lnTo>
                <a:lnTo>
                  <a:pt x="304" y="339"/>
                </a:lnTo>
                <a:lnTo>
                  <a:pt x="304" y="341"/>
                </a:lnTo>
                <a:lnTo>
                  <a:pt x="294" y="341"/>
                </a:lnTo>
                <a:lnTo>
                  <a:pt x="288" y="356"/>
                </a:lnTo>
                <a:lnTo>
                  <a:pt x="305" y="356"/>
                </a:lnTo>
                <a:lnTo>
                  <a:pt x="309" y="371"/>
                </a:lnTo>
                <a:lnTo>
                  <a:pt x="314" y="386"/>
                </a:lnTo>
                <a:lnTo>
                  <a:pt x="323" y="398"/>
                </a:lnTo>
                <a:lnTo>
                  <a:pt x="335" y="407"/>
                </a:lnTo>
                <a:lnTo>
                  <a:pt x="351" y="413"/>
                </a:lnTo>
                <a:lnTo>
                  <a:pt x="368" y="415"/>
                </a:lnTo>
                <a:lnTo>
                  <a:pt x="385" y="413"/>
                </a:lnTo>
                <a:lnTo>
                  <a:pt x="400" y="405"/>
                </a:lnTo>
                <a:lnTo>
                  <a:pt x="400" y="382"/>
                </a:lnTo>
                <a:lnTo>
                  <a:pt x="395" y="386"/>
                </a:lnTo>
                <a:lnTo>
                  <a:pt x="391" y="390"/>
                </a:lnTo>
                <a:lnTo>
                  <a:pt x="386" y="392"/>
                </a:lnTo>
                <a:lnTo>
                  <a:pt x="381" y="394"/>
                </a:lnTo>
                <a:lnTo>
                  <a:pt x="374" y="395"/>
                </a:lnTo>
                <a:lnTo>
                  <a:pt x="368" y="396"/>
                </a:lnTo>
                <a:lnTo>
                  <a:pt x="353" y="392"/>
                </a:lnTo>
                <a:lnTo>
                  <a:pt x="342" y="383"/>
                </a:lnTo>
                <a:lnTo>
                  <a:pt x="335" y="371"/>
                </a:lnTo>
                <a:lnTo>
                  <a:pt x="331" y="356"/>
                </a:lnTo>
                <a:lnTo>
                  <a:pt x="374" y="356"/>
                </a:lnTo>
                <a:lnTo>
                  <a:pt x="379" y="341"/>
                </a:lnTo>
                <a:lnTo>
                  <a:pt x="330" y="341"/>
                </a:lnTo>
                <a:lnTo>
                  <a:pt x="330" y="340"/>
                </a:lnTo>
                <a:lnTo>
                  <a:pt x="330" y="335"/>
                </a:lnTo>
                <a:lnTo>
                  <a:pt x="330" y="331"/>
                </a:lnTo>
                <a:lnTo>
                  <a:pt x="330" y="327"/>
                </a:lnTo>
                <a:lnTo>
                  <a:pt x="382" y="327"/>
                </a:lnTo>
                <a:lnTo>
                  <a:pt x="389" y="314"/>
                </a:lnTo>
                <a:lnTo>
                  <a:pt x="331" y="314"/>
                </a:lnTo>
                <a:lnTo>
                  <a:pt x="335" y="299"/>
                </a:lnTo>
                <a:lnTo>
                  <a:pt x="342" y="288"/>
                </a:lnTo>
                <a:lnTo>
                  <a:pt x="353" y="278"/>
                </a:lnTo>
                <a:lnTo>
                  <a:pt x="366" y="276"/>
                </a:lnTo>
                <a:lnTo>
                  <a:pt x="382" y="280"/>
                </a:lnTo>
                <a:lnTo>
                  <a:pt x="396" y="290"/>
                </a:lnTo>
                <a:lnTo>
                  <a:pt x="407" y="271"/>
                </a:lnTo>
                <a:lnTo>
                  <a:pt x="387" y="260"/>
                </a:lnTo>
                <a:lnTo>
                  <a:pt x="368" y="256"/>
                </a:lnTo>
                <a:close/>
                <a:moveTo>
                  <a:pt x="356" y="197"/>
                </a:moveTo>
                <a:lnTo>
                  <a:pt x="387" y="201"/>
                </a:lnTo>
                <a:lnTo>
                  <a:pt x="417" y="212"/>
                </a:lnTo>
                <a:lnTo>
                  <a:pt x="442" y="227"/>
                </a:lnTo>
                <a:lnTo>
                  <a:pt x="464" y="250"/>
                </a:lnTo>
                <a:lnTo>
                  <a:pt x="480" y="275"/>
                </a:lnTo>
                <a:lnTo>
                  <a:pt x="491" y="305"/>
                </a:lnTo>
                <a:lnTo>
                  <a:pt x="495" y="336"/>
                </a:lnTo>
                <a:lnTo>
                  <a:pt x="491" y="368"/>
                </a:lnTo>
                <a:lnTo>
                  <a:pt x="480" y="396"/>
                </a:lnTo>
                <a:lnTo>
                  <a:pt x="464" y="422"/>
                </a:lnTo>
                <a:lnTo>
                  <a:pt x="442" y="443"/>
                </a:lnTo>
                <a:lnTo>
                  <a:pt x="417" y="460"/>
                </a:lnTo>
                <a:lnTo>
                  <a:pt x="387" y="471"/>
                </a:lnTo>
                <a:lnTo>
                  <a:pt x="356" y="475"/>
                </a:lnTo>
                <a:lnTo>
                  <a:pt x="325" y="471"/>
                </a:lnTo>
                <a:lnTo>
                  <a:pt x="296" y="460"/>
                </a:lnTo>
                <a:lnTo>
                  <a:pt x="270" y="443"/>
                </a:lnTo>
                <a:lnTo>
                  <a:pt x="249" y="422"/>
                </a:lnTo>
                <a:lnTo>
                  <a:pt x="232" y="396"/>
                </a:lnTo>
                <a:lnTo>
                  <a:pt x="221" y="368"/>
                </a:lnTo>
                <a:lnTo>
                  <a:pt x="217" y="336"/>
                </a:lnTo>
                <a:lnTo>
                  <a:pt x="221" y="305"/>
                </a:lnTo>
                <a:lnTo>
                  <a:pt x="232" y="275"/>
                </a:lnTo>
                <a:lnTo>
                  <a:pt x="249" y="250"/>
                </a:lnTo>
                <a:lnTo>
                  <a:pt x="270" y="227"/>
                </a:lnTo>
                <a:lnTo>
                  <a:pt x="296" y="212"/>
                </a:lnTo>
                <a:lnTo>
                  <a:pt x="325" y="201"/>
                </a:lnTo>
                <a:lnTo>
                  <a:pt x="356" y="197"/>
                </a:lnTo>
                <a:close/>
                <a:moveTo>
                  <a:pt x="178" y="197"/>
                </a:moveTo>
                <a:lnTo>
                  <a:pt x="183" y="199"/>
                </a:lnTo>
                <a:lnTo>
                  <a:pt x="188" y="200"/>
                </a:lnTo>
                <a:lnTo>
                  <a:pt x="192" y="204"/>
                </a:lnTo>
                <a:lnTo>
                  <a:pt x="195" y="208"/>
                </a:lnTo>
                <a:lnTo>
                  <a:pt x="198" y="212"/>
                </a:lnTo>
                <a:lnTo>
                  <a:pt x="198" y="217"/>
                </a:lnTo>
                <a:lnTo>
                  <a:pt x="198" y="222"/>
                </a:lnTo>
                <a:lnTo>
                  <a:pt x="195" y="227"/>
                </a:lnTo>
                <a:lnTo>
                  <a:pt x="192" y="231"/>
                </a:lnTo>
                <a:lnTo>
                  <a:pt x="188" y="234"/>
                </a:lnTo>
                <a:lnTo>
                  <a:pt x="183" y="237"/>
                </a:lnTo>
                <a:lnTo>
                  <a:pt x="178" y="237"/>
                </a:lnTo>
                <a:lnTo>
                  <a:pt x="173" y="237"/>
                </a:lnTo>
                <a:lnTo>
                  <a:pt x="169" y="234"/>
                </a:lnTo>
                <a:lnTo>
                  <a:pt x="165" y="231"/>
                </a:lnTo>
                <a:lnTo>
                  <a:pt x="161" y="227"/>
                </a:lnTo>
                <a:lnTo>
                  <a:pt x="160" y="222"/>
                </a:lnTo>
                <a:lnTo>
                  <a:pt x="158" y="217"/>
                </a:lnTo>
                <a:lnTo>
                  <a:pt x="160" y="212"/>
                </a:lnTo>
                <a:lnTo>
                  <a:pt x="161" y="208"/>
                </a:lnTo>
                <a:lnTo>
                  <a:pt x="165" y="204"/>
                </a:lnTo>
                <a:lnTo>
                  <a:pt x="169" y="200"/>
                </a:lnTo>
                <a:lnTo>
                  <a:pt x="173" y="199"/>
                </a:lnTo>
                <a:lnTo>
                  <a:pt x="178" y="197"/>
                </a:lnTo>
                <a:close/>
                <a:moveTo>
                  <a:pt x="653" y="158"/>
                </a:moveTo>
                <a:lnTo>
                  <a:pt x="648" y="159"/>
                </a:lnTo>
                <a:lnTo>
                  <a:pt x="642" y="161"/>
                </a:lnTo>
                <a:lnTo>
                  <a:pt x="638" y="163"/>
                </a:lnTo>
                <a:lnTo>
                  <a:pt x="636" y="167"/>
                </a:lnTo>
                <a:lnTo>
                  <a:pt x="633" y="172"/>
                </a:lnTo>
                <a:lnTo>
                  <a:pt x="633" y="178"/>
                </a:lnTo>
                <a:lnTo>
                  <a:pt x="633" y="183"/>
                </a:lnTo>
                <a:lnTo>
                  <a:pt x="636" y="188"/>
                </a:lnTo>
                <a:lnTo>
                  <a:pt x="638" y="192"/>
                </a:lnTo>
                <a:lnTo>
                  <a:pt x="642" y="195"/>
                </a:lnTo>
                <a:lnTo>
                  <a:pt x="648" y="197"/>
                </a:lnTo>
                <a:lnTo>
                  <a:pt x="653" y="197"/>
                </a:lnTo>
                <a:lnTo>
                  <a:pt x="658" y="197"/>
                </a:lnTo>
                <a:lnTo>
                  <a:pt x="662" y="195"/>
                </a:lnTo>
                <a:lnTo>
                  <a:pt x="666" y="192"/>
                </a:lnTo>
                <a:lnTo>
                  <a:pt x="670" y="188"/>
                </a:lnTo>
                <a:lnTo>
                  <a:pt x="671" y="183"/>
                </a:lnTo>
                <a:lnTo>
                  <a:pt x="672" y="178"/>
                </a:lnTo>
                <a:lnTo>
                  <a:pt x="671" y="172"/>
                </a:lnTo>
                <a:lnTo>
                  <a:pt x="670" y="167"/>
                </a:lnTo>
                <a:lnTo>
                  <a:pt x="666" y="163"/>
                </a:lnTo>
                <a:lnTo>
                  <a:pt x="662" y="161"/>
                </a:lnTo>
                <a:lnTo>
                  <a:pt x="658" y="159"/>
                </a:lnTo>
                <a:lnTo>
                  <a:pt x="653" y="158"/>
                </a:lnTo>
                <a:close/>
                <a:moveTo>
                  <a:pt x="115" y="158"/>
                </a:moveTo>
                <a:lnTo>
                  <a:pt x="118" y="165"/>
                </a:lnTo>
                <a:lnTo>
                  <a:pt x="119" y="171"/>
                </a:lnTo>
                <a:lnTo>
                  <a:pt x="119" y="178"/>
                </a:lnTo>
                <a:lnTo>
                  <a:pt x="117" y="196"/>
                </a:lnTo>
                <a:lnTo>
                  <a:pt x="107" y="213"/>
                </a:lnTo>
                <a:lnTo>
                  <a:pt x="94" y="226"/>
                </a:lnTo>
                <a:lnTo>
                  <a:pt x="79" y="234"/>
                </a:lnTo>
                <a:lnTo>
                  <a:pt x="60" y="237"/>
                </a:lnTo>
                <a:lnTo>
                  <a:pt x="52" y="237"/>
                </a:lnTo>
                <a:lnTo>
                  <a:pt x="46" y="235"/>
                </a:lnTo>
                <a:lnTo>
                  <a:pt x="41" y="234"/>
                </a:lnTo>
                <a:lnTo>
                  <a:pt x="41" y="438"/>
                </a:lnTo>
                <a:lnTo>
                  <a:pt x="46" y="437"/>
                </a:lnTo>
                <a:lnTo>
                  <a:pt x="52" y="436"/>
                </a:lnTo>
                <a:lnTo>
                  <a:pt x="60" y="434"/>
                </a:lnTo>
                <a:lnTo>
                  <a:pt x="79" y="438"/>
                </a:lnTo>
                <a:lnTo>
                  <a:pt x="94" y="446"/>
                </a:lnTo>
                <a:lnTo>
                  <a:pt x="107" y="459"/>
                </a:lnTo>
                <a:lnTo>
                  <a:pt x="117" y="475"/>
                </a:lnTo>
                <a:lnTo>
                  <a:pt x="119" y="495"/>
                </a:lnTo>
                <a:lnTo>
                  <a:pt x="119" y="501"/>
                </a:lnTo>
                <a:lnTo>
                  <a:pt x="118" y="508"/>
                </a:lnTo>
                <a:lnTo>
                  <a:pt x="115" y="514"/>
                </a:lnTo>
                <a:lnTo>
                  <a:pt x="597" y="514"/>
                </a:lnTo>
                <a:lnTo>
                  <a:pt x="595" y="508"/>
                </a:lnTo>
                <a:lnTo>
                  <a:pt x="594" y="501"/>
                </a:lnTo>
                <a:lnTo>
                  <a:pt x="593" y="495"/>
                </a:lnTo>
                <a:lnTo>
                  <a:pt x="597" y="475"/>
                </a:lnTo>
                <a:lnTo>
                  <a:pt x="604" y="459"/>
                </a:lnTo>
                <a:lnTo>
                  <a:pt x="617" y="446"/>
                </a:lnTo>
                <a:lnTo>
                  <a:pt x="633" y="438"/>
                </a:lnTo>
                <a:lnTo>
                  <a:pt x="653" y="434"/>
                </a:lnTo>
                <a:lnTo>
                  <a:pt x="659" y="436"/>
                </a:lnTo>
                <a:lnTo>
                  <a:pt x="666" y="437"/>
                </a:lnTo>
                <a:lnTo>
                  <a:pt x="672" y="438"/>
                </a:lnTo>
                <a:lnTo>
                  <a:pt x="672" y="234"/>
                </a:lnTo>
                <a:lnTo>
                  <a:pt x="666" y="235"/>
                </a:lnTo>
                <a:lnTo>
                  <a:pt x="659" y="237"/>
                </a:lnTo>
                <a:lnTo>
                  <a:pt x="653" y="237"/>
                </a:lnTo>
                <a:lnTo>
                  <a:pt x="633" y="234"/>
                </a:lnTo>
                <a:lnTo>
                  <a:pt x="617" y="226"/>
                </a:lnTo>
                <a:lnTo>
                  <a:pt x="604" y="213"/>
                </a:lnTo>
                <a:lnTo>
                  <a:pt x="597" y="196"/>
                </a:lnTo>
                <a:lnTo>
                  <a:pt x="593" y="178"/>
                </a:lnTo>
                <a:lnTo>
                  <a:pt x="594" y="171"/>
                </a:lnTo>
                <a:lnTo>
                  <a:pt x="595" y="165"/>
                </a:lnTo>
                <a:lnTo>
                  <a:pt x="597" y="158"/>
                </a:lnTo>
                <a:lnTo>
                  <a:pt x="115" y="158"/>
                </a:lnTo>
                <a:close/>
                <a:moveTo>
                  <a:pt x="60" y="158"/>
                </a:moveTo>
                <a:lnTo>
                  <a:pt x="55" y="159"/>
                </a:lnTo>
                <a:lnTo>
                  <a:pt x="50" y="161"/>
                </a:lnTo>
                <a:lnTo>
                  <a:pt x="46" y="163"/>
                </a:lnTo>
                <a:lnTo>
                  <a:pt x="43" y="167"/>
                </a:lnTo>
                <a:lnTo>
                  <a:pt x="41" y="172"/>
                </a:lnTo>
                <a:lnTo>
                  <a:pt x="41" y="178"/>
                </a:lnTo>
                <a:lnTo>
                  <a:pt x="41" y="183"/>
                </a:lnTo>
                <a:lnTo>
                  <a:pt x="43" y="188"/>
                </a:lnTo>
                <a:lnTo>
                  <a:pt x="46" y="192"/>
                </a:lnTo>
                <a:lnTo>
                  <a:pt x="50" y="195"/>
                </a:lnTo>
                <a:lnTo>
                  <a:pt x="55" y="197"/>
                </a:lnTo>
                <a:lnTo>
                  <a:pt x="60" y="197"/>
                </a:lnTo>
                <a:lnTo>
                  <a:pt x="66" y="197"/>
                </a:lnTo>
                <a:lnTo>
                  <a:pt x="69" y="195"/>
                </a:lnTo>
                <a:lnTo>
                  <a:pt x="73" y="192"/>
                </a:lnTo>
                <a:lnTo>
                  <a:pt x="77" y="188"/>
                </a:lnTo>
                <a:lnTo>
                  <a:pt x="79" y="183"/>
                </a:lnTo>
                <a:lnTo>
                  <a:pt x="80" y="178"/>
                </a:lnTo>
                <a:lnTo>
                  <a:pt x="79" y="172"/>
                </a:lnTo>
                <a:lnTo>
                  <a:pt x="77" y="167"/>
                </a:lnTo>
                <a:lnTo>
                  <a:pt x="73" y="163"/>
                </a:lnTo>
                <a:lnTo>
                  <a:pt x="69" y="161"/>
                </a:lnTo>
                <a:lnTo>
                  <a:pt x="66" y="159"/>
                </a:lnTo>
                <a:lnTo>
                  <a:pt x="60" y="158"/>
                </a:lnTo>
                <a:close/>
                <a:moveTo>
                  <a:pt x="41" y="119"/>
                </a:moveTo>
                <a:lnTo>
                  <a:pt x="672" y="119"/>
                </a:lnTo>
                <a:lnTo>
                  <a:pt x="688" y="121"/>
                </a:lnTo>
                <a:lnTo>
                  <a:pt x="700" y="130"/>
                </a:lnTo>
                <a:lnTo>
                  <a:pt x="709" y="142"/>
                </a:lnTo>
                <a:lnTo>
                  <a:pt x="712" y="158"/>
                </a:lnTo>
                <a:lnTo>
                  <a:pt x="712" y="514"/>
                </a:lnTo>
                <a:lnTo>
                  <a:pt x="709" y="530"/>
                </a:lnTo>
                <a:lnTo>
                  <a:pt x="700" y="542"/>
                </a:lnTo>
                <a:lnTo>
                  <a:pt x="688" y="551"/>
                </a:lnTo>
                <a:lnTo>
                  <a:pt x="672" y="553"/>
                </a:lnTo>
                <a:lnTo>
                  <a:pt x="41" y="553"/>
                </a:lnTo>
                <a:lnTo>
                  <a:pt x="25" y="551"/>
                </a:lnTo>
                <a:lnTo>
                  <a:pt x="12" y="542"/>
                </a:lnTo>
                <a:lnTo>
                  <a:pt x="4" y="530"/>
                </a:lnTo>
                <a:lnTo>
                  <a:pt x="0" y="514"/>
                </a:lnTo>
                <a:lnTo>
                  <a:pt x="0" y="158"/>
                </a:lnTo>
                <a:lnTo>
                  <a:pt x="4" y="142"/>
                </a:lnTo>
                <a:lnTo>
                  <a:pt x="12" y="130"/>
                </a:lnTo>
                <a:lnTo>
                  <a:pt x="25" y="121"/>
                </a:lnTo>
                <a:lnTo>
                  <a:pt x="41" y="119"/>
                </a:lnTo>
                <a:close/>
                <a:moveTo>
                  <a:pt x="198" y="0"/>
                </a:moveTo>
                <a:lnTo>
                  <a:pt x="831" y="0"/>
                </a:lnTo>
                <a:lnTo>
                  <a:pt x="845" y="3"/>
                </a:lnTo>
                <a:lnTo>
                  <a:pt x="858" y="11"/>
                </a:lnTo>
                <a:lnTo>
                  <a:pt x="866" y="24"/>
                </a:lnTo>
                <a:lnTo>
                  <a:pt x="870" y="39"/>
                </a:lnTo>
                <a:lnTo>
                  <a:pt x="870" y="395"/>
                </a:lnTo>
                <a:lnTo>
                  <a:pt x="866" y="411"/>
                </a:lnTo>
                <a:lnTo>
                  <a:pt x="858" y="424"/>
                </a:lnTo>
                <a:lnTo>
                  <a:pt x="845" y="432"/>
                </a:lnTo>
                <a:lnTo>
                  <a:pt x="831" y="434"/>
                </a:lnTo>
                <a:lnTo>
                  <a:pt x="770" y="434"/>
                </a:lnTo>
                <a:lnTo>
                  <a:pt x="765" y="434"/>
                </a:lnTo>
                <a:lnTo>
                  <a:pt x="761" y="432"/>
                </a:lnTo>
                <a:lnTo>
                  <a:pt x="757" y="429"/>
                </a:lnTo>
                <a:lnTo>
                  <a:pt x="753" y="425"/>
                </a:lnTo>
                <a:lnTo>
                  <a:pt x="752" y="420"/>
                </a:lnTo>
                <a:lnTo>
                  <a:pt x="751" y="415"/>
                </a:lnTo>
                <a:lnTo>
                  <a:pt x="752" y="409"/>
                </a:lnTo>
                <a:lnTo>
                  <a:pt x="753" y="405"/>
                </a:lnTo>
                <a:lnTo>
                  <a:pt x="757" y="402"/>
                </a:lnTo>
                <a:lnTo>
                  <a:pt x="761" y="398"/>
                </a:lnTo>
                <a:lnTo>
                  <a:pt x="765" y="396"/>
                </a:lnTo>
                <a:lnTo>
                  <a:pt x="770" y="395"/>
                </a:lnTo>
                <a:lnTo>
                  <a:pt x="831" y="395"/>
                </a:lnTo>
                <a:lnTo>
                  <a:pt x="831" y="39"/>
                </a:lnTo>
                <a:lnTo>
                  <a:pt x="198" y="39"/>
                </a:lnTo>
                <a:lnTo>
                  <a:pt x="198" y="58"/>
                </a:lnTo>
                <a:lnTo>
                  <a:pt x="198" y="64"/>
                </a:lnTo>
                <a:lnTo>
                  <a:pt x="195" y="69"/>
                </a:lnTo>
                <a:lnTo>
                  <a:pt x="192" y="73"/>
                </a:lnTo>
                <a:lnTo>
                  <a:pt x="188" y="77"/>
                </a:lnTo>
                <a:lnTo>
                  <a:pt x="183" y="78"/>
                </a:lnTo>
                <a:lnTo>
                  <a:pt x="178" y="79"/>
                </a:lnTo>
                <a:lnTo>
                  <a:pt x="173" y="78"/>
                </a:lnTo>
                <a:lnTo>
                  <a:pt x="169" y="77"/>
                </a:lnTo>
                <a:lnTo>
                  <a:pt x="165" y="73"/>
                </a:lnTo>
                <a:lnTo>
                  <a:pt x="161" y="69"/>
                </a:lnTo>
                <a:lnTo>
                  <a:pt x="160" y="64"/>
                </a:lnTo>
                <a:lnTo>
                  <a:pt x="158" y="58"/>
                </a:lnTo>
                <a:lnTo>
                  <a:pt x="158" y="39"/>
                </a:lnTo>
                <a:lnTo>
                  <a:pt x="162" y="24"/>
                </a:lnTo>
                <a:lnTo>
                  <a:pt x="170" y="11"/>
                </a:lnTo>
                <a:lnTo>
                  <a:pt x="183" y="3"/>
                </a:lnTo>
                <a:lnTo>
                  <a:pt x="19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17" name="Freeform 21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750446" y="1617559"/>
            <a:ext cx="445497" cy="243791"/>
          </a:xfrm>
          <a:custGeom>
            <a:avLst/>
            <a:gdLst>
              <a:gd name="T0" fmla="*/ 791 w 868"/>
              <a:gd name="T1" fmla="*/ 410 h 475"/>
              <a:gd name="T2" fmla="*/ 804 w 868"/>
              <a:gd name="T3" fmla="*/ 435 h 475"/>
              <a:gd name="T4" fmla="*/ 829 w 868"/>
              <a:gd name="T5" fmla="*/ 421 h 475"/>
              <a:gd name="T6" fmla="*/ 815 w 868"/>
              <a:gd name="T7" fmla="*/ 397 h 475"/>
              <a:gd name="T8" fmla="*/ 42 w 868"/>
              <a:gd name="T9" fmla="*/ 406 h 475"/>
              <a:gd name="T10" fmla="*/ 49 w 868"/>
              <a:gd name="T11" fmla="*/ 433 h 475"/>
              <a:gd name="T12" fmla="*/ 76 w 868"/>
              <a:gd name="T13" fmla="*/ 425 h 475"/>
              <a:gd name="T14" fmla="*/ 69 w 868"/>
              <a:gd name="T15" fmla="*/ 398 h 475"/>
              <a:gd name="T16" fmla="*/ 701 w 868"/>
              <a:gd name="T17" fmla="*/ 359 h 475"/>
              <a:gd name="T18" fmla="*/ 709 w 868"/>
              <a:gd name="T19" fmla="*/ 386 h 475"/>
              <a:gd name="T20" fmla="*/ 646 w 868"/>
              <a:gd name="T21" fmla="*/ 395 h 475"/>
              <a:gd name="T22" fmla="*/ 633 w 868"/>
              <a:gd name="T23" fmla="*/ 370 h 475"/>
              <a:gd name="T24" fmla="*/ 418 w 868"/>
              <a:gd name="T25" fmla="*/ 243 h 475"/>
              <a:gd name="T26" fmla="*/ 469 w 868"/>
              <a:gd name="T27" fmla="*/ 270 h 475"/>
              <a:gd name="T28" fmla="*/ 424 w 868"/>
              <a:gd name="T29" fmla="*/ 293 h 475"/>
              <a:gd name="T30" fmla="*/ 451 w 868"/>
              <a:gd name="T31" fmla="*/ 186 h 475"/>
              <a:gd name="T32" fmla="*/ 465 w 868"/>
              <a:gd name="T33" fmla="*/ 226 h 475"/>
              <a:gd name="T34" fmla="*/ 433 w 868"/>
              <a:gd name="T35" fmla="*/ 182 h 475"/>
              <a:gd name="T36" fmla="*/ 371 w 868"/>
              <a:gd name="T37" fmla="*/ 165 h 475"/>
              <a:gd name="T38" fmla="*/ 386 w 868"/>
              <a:gd name="T39" fmla="*/ 167 h 475"/>
              <a:gd name="T40" fmla="*/ 396 w 868"/>
              <a:gd name="T41" fmla="*/ 181 h 475"/>
              <a:gd name="T42" fmla="*/ 371 w 868"/>
              <a:gd name="T43" fmla="*/ 276 h 475"/>
              <a:gd name="T44" fmla="*/ 358 w 868"/>
              <a:gd name="T45" fmla="*/ 276 h 475"/>
              <a:gd name="T46" fmla="*/ 365 w 868"/>
              <a:gd name="T47" fmla="*/ 304 h 475"/>
              <a:gd name="T48" fmla="*/ 408 w 868"/>
              <a:gd name="T49" fmla="*/ 351 h 475"/>
              <a:gd name="T50" fmla="*/ 493 w 868"/>
              <a:gd name="T51" fmla="*/ 317 h 475"/>
              <a:gd name="T52" fmla="*/ 499 w 868"/>
              <a:gd name="T53" fmla="*/ 251 h 475"/>
              <a:gd name="T54" fmla="*/ 515 w 868"/>
              <a:gd name="T55" fmla="*/ 200 h 475"/>
              <a:gd name="T56" fmla="*/ 463 w 868"/>
              <a:gd name="T57" fmla="*/ 128 h 475"/>
              <a:gd name="T58" fmla="*/ 467 w 868"/>
              <a:gd name="T59" fmla="*/ 82 h 475"/>
              <a:gd name="T60" fmla="*/ 590 w 868"/>
              <a:gd name="T61" fmla="*/ 205 h 475"/>
              <a:gd name="T62" fmla="*/ 523 w 868"/>
              <a:gd name="T63" fmla="*/ 369 h 475"/>
              <a:gd name="T64" fmla="*/ 346 w 868"/>
              <a:gd name="T65" fmla="*/ 369 h 475"/>
              <a:gd name="T66" fmla="*/ 280 w 868"/>
              <a:gd name="T67" fmla="*/ 205 h 475"/>
              <a:gd name="T68" fmla="*/ 403 w 868"/>
              <a:gd name="T69" fmla="*/ 82 h 475"/>
              <a:gd name="T70" fmla="*/ 231 w 868"/>
              <a:gd name="T71" fmla="*/ 85 h 475"/>
              <a:gd name="T72" fmla="*/ 231 w 868"/>
              <a:gd name="T73" fmla="*/ 114 h 475"/>
              <a:gd name="T74" fmla="*/ 167 w 868"/>
              <a:gd name="T75" fmla="*/ 116 h 475"/>
              <a:gd name="T76" fmla="*/ 161 w 868"/>
              <a:gd name="T77" fmla="*/ 89 h 475"/>
              <a:gd name="T78" fmla="*/ 804 w 868"/>
              <a:gd name="T79" fmla="*/ 40 h 475"/>
              <a:gd name="T80" fmla="*/ 791 w 868"/>
              <a:gd name="T81" fmla="*/ 65 h 475"/>
              <a:gd name="T82" fmla="*/ 815 w 868"/>
              <a:gd name="T83" fmla="*/ 78 h 475"/>
              <a:gd name="T84" fmla="*/ 829 w 868"/>
              <a:gd name="T85" fmla="*/ 55 h 475"/>
              <a:gd name="T86" fmla="*/ 115 w 868"/>
              <a:gd name="T87" fmla="*/ 40 h 475"/>
              <a:gd name="T88" fmla="*/ 94 w 868"/>
              <a:gd name="T89" fmla="*/ 107 h 475"/>
              <a:gd name="T90" fmla="*/ 39 w 868"/>
              <a:gd name="T91" fmla="*/ 360 h 475"/>
              <a:gd name="T92" fmla="*/ 107 w 868"/>
              <a:gd name="T93" fmla="*/ 381 h 475"/>
              <a:gd name="T94" fmla="*/ 754 w 868"/>
              <a:gd name="T95" fmla="*/ 436 h 475"/>
              <a:gd name="T96" fmla="*/ 774 w 868"/>
              <a:gd name="T97" fmla="*/ 368 h 475"/>
              <a:gd name="T98" fmla="*/ 829 w 868"/>
              <a:gd name="T99" fmla="*/ 115 h 475"/>
              <a:gd name="T100" fmla="*/ 762 w 868"/>
              <a:gd name="T101" fmla="*/ 94 h 475"/>
              <a:gd name="T102" fmla="*/ 115 w 868"/>
              <a:gd name="T103" fmla="*/ 40 h 475"/>
              <a:gd name="T104" fmla="*/ 40 w 868"/>
              <a:gd name="T105" fmla="*/ 55 h 475"/>
              <a:gd name="T106" fmla="*/ 53 w 868"/>
              <a:gd name="T107" fmla="*/ 78 h 475"/>
              <a:gd name="T108" fmla="*/ 78 w 868"/>
              <a:gd name="T109" fmla="*/ 65 h 475"/>
              <a:gd name="T110" fmla="*/ 64 w 868"/>
              <a:gd name="T111" fmla="*/ 40 h 475"/>
              <a:gd name="T112" fmla="*/ 866 w 868"/>
              <a:gd name="T113" fmla="*/ 25 h 475"/>
              <a:gd name="T114" fmla="*/ 829 w 868"/>
              <a:gd name="T115" fmla="*/ 475 h 475"/>
              <a:gd name="T116" fmla="*/ 0 w 868"/>
              <a:gd name="T117" fmla="*/ 4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68" h="475">
                <a:moveTo>
                  <a:pt x="809" y="395"/>
                </a:moveTo>
                <a:lnTo>
                  <a:pt x="804" y="397"/>
                </a:lnTo>
                <a:lnTo>
                  <a:pt x="800" y="398"/>
                </a:lnTo>
                <a:lnTo>
                  <a:pt x="795" y="402"/>
                </a:lnTo>
                <a:lnTo>
                  <a:pt x="792" y="406"/>
                </a:lnTo>
                <a:lnTo>
                  <a:pt x="791" y="410"/>
                </a:lnTo>
                <a:lnTo>
                  <a:pt x="790" y="416"/>
                </a:lnTo>
                <a:lnTo>
                  <a:pt x="791" y="421"/>
                </a:lnTo>
                <a:lnTo>
                  <a:pt x="792" y="425"/>
                </a:lnTo>
                <a:lnTo>
                  <a:pt x="795" y="429"/>
                </a:lnTo>
                <a:lnTo>
                  <a:pt x="800" y="433"/>
                </a:lnTo>
                <a:lnTo>
                  <a:pt x="804" y="435"/>
                </a:lnTo>
                <a:lnTo>
                  <a:pt x="809" y="436"/>
                </a:lnTo>
                <a:lnTo>
                  <a:pt x="815" y="435"/>
                </a:lnTo>
                <a:lnTo>
                  <a:pt x="820" y="433"/>
                </a:lnTo>
                <a:lnTo>
                  <a:pt x="824" y="429"/>
                </a:lnTo>
                <a:lnTo>
                  <a:pt x="826" y="425"/>
                </a:lnTo>
                <a:lnTo>
                  <a:pt x="829" y="421"/>
                </a:lnTo>
                <a:lnTo>
                  <a:pt x="829" y="416"/>
                </a:lnTo>
                <a:lnTo>
                  <a:pt x="829" y="410"/>
                </a:lnTo>
                <a:lnTo>
                  <a:pt x="826" y="406"/>
                </a:lnTo>
                <a:lnTo>
                  <a:pt x="824" y="402"/>
                </a:lnTo>
                <a:lnTo>
                  <a:pt x="820" y="398"/>
                </a:lnTo>
                <a:lnTo>
                  <a:pt x="815" y="397"/>
                </a:lnTo>
                <a:lnTo>
                  <a:pt x="809" y="395"/>
                </a:lnTo>
                <a:close/>
                <a:moveTo>
                  <a:pt x="59" y="395"/>
                </a:moveTo>
                <a:lnTo>
                  <a:pt x="53" y="397"/>
                </a:lnTo>
                <a:lnTo>
                  <a:pt x="49" y="398"/>
                </a:lnTo>
                <a:lnTo>
                  <a:pt x="46" y="402"/>
                </a:lnTo>
                <a:lnTo>
                  <a:pt x="42" y="406"/>
                </a:lnTo>
                <a:lnTo>
                  <a:pt x="40" y="410"/>
                </a:lnTo>
                <a:lnTo>
                  <a:pt x="39" y="416"/>
                </a:lnTo>
                <a:lnTo>
                  <a:pt x="40" y="421"/>
                </a:lnTo>
                <a:lnTo>
                  <a:pt x="42" y="425"/>
                </a:lnTo>
                <a:lnTo>
                  <a:pt x="46" y="429"/>
                </a:lnTo>
                <a:lnTo>
                  <a:pt x="49" y="433"/>
                </a:lnTo>
                <a:lnTo>
                  <a:pt x="53" y="435"/>
                </a:lnTo>
                <a:lnTo>
                  <a:pt x="59" y="436"/>
                </a:lnTo>
                <a:lnTo>
                  <a:pt x="64" y="435"/>
                </a:lnTo>
                <a:lnTo>
                  <a:pt x="69" y="433"/>
                </a:lnTo>
                <a:lnTo>
                  <a:pt x="73" y="429"/>
                </a:lnTo>
                <a:lnTo>
                  <a:pt x="76" y="425"/>
                </a:lnTo>
                <a:lnTo>
                  <a:pt x="78" y="421"/>
                </a:lnTo>
                <a:lnTo>
                  <a:pt x="78" y="416"/>
                </a:lnTo>
                <a:lnTo>
                  <a:pt x="78" y="410"/>
                </a:lnTo>
                <a:lnTo>
                  <a:pt x="76" y="406"/>
                </a:lnTo>
                <a:lnTo>
                  <a:pt x="73" y="402"/>
                </a:lnTo>
                <a:lnTo>
                  <a:pt x="69" y="398"/>
                </a:lnTo>
                <a:lnTo>
                  <a:pt x="64" y="397"/>
                </a:lnTo>
                <a:lnTo>
                  <a:pt x="59" y="395"/>
                </a:lnTo>
                <a:close/>
                <a:moveTo>
                  <a:pt x="651" y="356"/>
                </a:moveTo>
                <a:lnTo>
                  <a:pt x="692" y="356"/>
                </a:lnTo>
                <a:lnTo>
                  <a:pt x="697" y="357"/>
                </a:lnTo>
                <a:lnTo>
                  <a:pt x="701" y="359"/>
                </a:lnTo>
                <a:lnTo>
                  <a:pt x="705" y="363"/>
                </a:lnTo>
                <a:lnTo>
                  <a:pt x="709" y="366"/>
                </a:lnTo>
                <a:lnTo>
                  <a:pt x="710" y="370"/>
                </a:lnTo>
                <a:lnTo>
                  <a:pt x="711" y="376"/>
                </a:lnTo>
                <a:lnTo>
                  <a:pt x="710" y="381"/>
                </a:lnTo>
                <a:lnTo>
                  <a:pt x="709" y="386"/>
                </a:lnTo>
                <a:lnTo>
                  <a:pt x="705" y="390"/>
                </a:lnTo>
                <a:lnTo>
                  <a:pt x="701" y="393"/>
                </a:lnTo>
                <a:lnTo>
                  <a:pt x="697" y="395"/>
                </a:lnTo>
                <a:lnTo>
                  <a:pt x="692" y="395"/>
                </a:lnTo>
                <a:lnTo>
                  <a:pt x="651" y="395"/>
                </a:lnTo>
                <a:lnTo>
                  <a:pt x="646" y="395"/>
                </a:lnTo>
                <a:lnTo>
                  <a:pt x="642" y="393"/>
                </a:lnTo>
                <a:lnTo>
                  <a:pt x="638" y="390"/>
                </a:lnTo>
                <a:lnTo>
                  <a:pt x="634" y="386"/>
                </a:lnTo>
                <a:lnTo>
                  <a:pt x="633" y="381"/>
                </a:lnTo>
                <a:lnTo>
                  <a:pt x="631" y="376"/>
                </a:lnTo>
                <a:lnTo>
                  <a:pt x="633" y="370"/>
                </a:lnTo>
                <a:lnTo>
                  <a:pt x="634" y="366"/>
                </a:lnTo>
                <a:lnTo>
                  <a:pt x="638" y="363"/>
                </a:lnTo>
                <a:lnTo>
                  <a:pt x="642" y="359"/>
                </a:lnTo>
                <a:lnTo>
                  <a:pt x="646" y="357"/>
                </a:lnTo>
                <a:lnTo>
                  <a:pt x="651" y="356"/>
                </a:lnTo>
                <a:close/>
                <a:moveTo>
                  <a:pt x="418" y="243"/>
                </a:moveTo>
                <a:lnTo>
                  <a:pt x="425" y="245"/>
                </a:lnTo>
                <a:lnTo>
                  <a:pt x="435" y="247"/>
                </a:lnTo>
                <a:lnTo>
                  <a:pt x="446" y="251"/>
                </a:lnTo>
                <a:lnTo>
                  <a:pt x="456" y="255"/>
                </a:lnTo>
                <a:lnTo>
                  <a:pt x="464" y="262"/>
                </a:lnTo>
                <a:lnTo>
                  <a:pt x="469" y="270"/>
                </a:lnTo>
                <a:lnTo>
                  <a:pt x="469" y="280"/>
                </a:lnTo>
                <a:lnTo>
                  <a:pt x="464" y="289"/>
                </a:lnTo>
                <a:lnTo>
                  <a:pt x="456" y="293"/>
                </a:lnTo>
                <a:lnTo>
                  <a:pt x="447" y="296"/>
                </a:lnTo>
                <a:lnTo>
                  <a:pt x="435" y="294"/>
                </a:lnTo>
                <a:lnTo>
                  <a:pt x="424" y="293"/>
                </a:lnTo>
                <a:lnTo>
                  <a:pt x="414" y="291"/>
                </a:lnTo>
                <a:lnTo>
                  <a:pt x="407" y="288"/>
                </a:lnTo>
                <a:lnTo>
                  <a:pt x="418" y="243"/>
                </a:lnTo>
                <a:close/>
                <a:moveTo>
                  <a:pt x="433" y="182"/>
                </a:moveTo>
                <a:lnTo>
                  <a:pt x="441" y="183"/>
                </a:lnTo>
                <a:lnTo>
                  <a:pt x="451" y="186"/>
                </a:lnTo>
                <a:lnTo>
                  <a:pt x="461" y="190"/>
                </a:lnTo>
                <a:lnTo>
                  <a:pt x="469" y="195"/>
                </a:lnTo>
                <a:lnTo>
                  <a:pt x="476" y="203"/>
                </a:lnTo>
                <a:lnTo>
                  <a:pt x="476" y="215"/>
                </a:lnTo>
                <a:lnTo>
                  <a:pt x="472" y="222"/>
                </a:lnTo>
                <a:lnTo>
                  <a:pt x="465" y="226"/>
                </a:lnTo>
                <a:lnTo>
                  <a:pt x="456" y="228"/>
                </a:lnTo>
                <a:lnTo>
                  <a:pt x="447" y="228"/>
                </a:lnTo>
                <a:lnTo>
                  <a:pt x="438" y="226"/>
                </a:lnTo>
                <a:lnTo>
                  <a:pt x="429" y="224"/>
                </a:lnTo>
                <a:lnTo>
                  <a:pt x="424" y="222"/>
                </a:lnTo>
                <a:lnTo>
                  <a:pt x="433" y="182"/>
                </a:lnTo>
                <a:close/>
                <a:moveTo>
                  <a:pt x="426" y="119"/>
                </a:moveTo>
                <a:lnTo>
                  <a:pt x="418" y="153"/>
                </a:lnTo>
                <a:lnTo>
                  <a:pt x="405" y="149"/>
                </a:lnTo>
                <a:lnTo>
                  <a:pt x="405" y="149"/>
                </a:lnTo>
                <a:lnTo>
                  <a:pt x="376" y="143"/>
                </a:lnTo>
                <a:lnTo>
                  <a:pt x="371" y="165"/>
                </a:lnTo>
                <a:lnTo>
                  <a:pt x="373" y="165"/>
                </a:lnTo>
                <a:lnTo>
                  <a:pt x="375" y="165"/>
                </a:lnTo>
                <a:lnTo>
                  <a:pt x="378" y="166"/>
                </a:lnTo>
                <a:lnTo>
                  <a:pt x="380" y="166"/>
                </a:lnTo>
                <a:lnTo>
                  <a:pt x="383" y="167"/>
                </a:lnTo>
                <a:lnTo>
                  <a:pt x="386" y="167"/>
                </a:lnTo>
                <a:lnTo>
                  <a:pt x="387" y="169"/>
                </a:lnTo>
                <a:lnTo>
                  <a:pt x="391" y="170"/>
                </a:lnTo>
                <a:lnTo>
                  <a:pt x="393" y="171"/>
                </a:lnTo>
                <a:lnTo>
                  <a:pt x="395" y="174"/>
                </a:lnTo>
                <a:lnTo>
                  <a:pt x="396" y="178"/>
                </a:lnTo>
                <a:lnTo>
                  <a:pt x="396" y="181"/>
                </a:lnTo>
                <a:lnTo>
                  <a:pt x="387" y="219"/>
                </a:lnTo>
                <a:lnTo>
                  <a:pt x="388" y="220"/>
                </a:lnTo>
                <a:lnTo>
                  <a:pt x="387" y="219"/>
                </a:lnTo>
                <a:lnTo>
                  <a:pt x="373" y="272"/>
                </a:lnTo>
                <a:lnTo>
                  <a:pt x="373" y="275"/>
                </a:lnTo>
                <a:lnTo>
                  <a:pt x="371" y="276"/>
                </a:lnTo>
                <a:lnTo>
                  <a:pt x="369" y="277"/>
                </a:lnTo>
                <a:lnTo>
                  <a:pt x="367" y="277"/>
                </a:lnTo>
                <a:lnTo>
                  <a:pt x="363" y="277"/>
                </a:lnTo>
                <a:lnTo>
                  <a:pt x="363" y="277"/>
                </a:lnTo>
                <a:lnTo>
                  <a:pt x="361" y="277"/>
                </a:lnTo>
                <a:lnTo>
                  <a:pt x="358" y="276"/>
                </a:lnTo>
                <a:lnTo>
                  <a:pt x="354" y="275"/>
                </a:lnTo>
                <a:lnTo>
                  <a:pt x="352" y="275"/>
                </a:lnTo>
                <a:lnTo>
                  <a:pt x="349" y="274"/>
                </a:lnTo>
                <a:lnTo>
                  <a:pt x="349" y="274"/>
                </a:lnTo>
                <a:lnTo>
                  <a:pt x="339" y="297"/>
                </a:lnTo>
                <a:lnTo>
                  <a:pt x="365" y="304"/>
                </a:lnTo>
                <a:lnTo>
                  <a:pt x="380" y="308"/>
                </a:lnTo>
                <a:lnTo>
                  <a:pt x="371" y="342"/>
                </a:lnTo>
                <a:lnTo>
                  <a:pt x="392" y="347"/>
                </a:lnTo>
                <a:lnTo>
                  <a:pt x="400" y="313"/>
                </a:lnTo>
                <a:lnTo>
                  <a:pt x="416" y="318"/>
                </a:lnTo>
                <a:lnTo>
                  <a:pt x="408" y="351"/>
                </a:lnTo>
                <a:lnTo>
                  <a:pt x="429" y="356"/>
                </a:lnTo>
                <a:lnTo>
                  <a:pt x="437" y="322"/>
                </a:lnTo>
                <a:lnTo>
                  <a:pt x="454" y="325"/>
                </a:lnTo>
                <a:lnTo>
                  <a:pt x="468" y="325"/>
                </a:lnTo>
                <a:lnTo>
                  <a:pt x="481" y="323"/>
                </a:lnTo>
                <a:lnTo>
                  <a:pt x="493" y="317"/>
                </a:lnTo>
                <a:lnTo>
                  <a:pt x="502" y="308"/>
                </a:lnTo>
                <a:lnTo>
                  <a:pt x="509" y="294"/>
                </a:lnTo>
                <a:lnTo>
                  <a:pt x="512" y="280"/>
                </a:lnTo>
                <a:lnTo>
                  <a:pt x="511" y="268"/>
                </a:lnTo>
                <a:lnTo>
                  <a:pt x="507" y="259"/>
                </a:lnTo>
                <a:lnTo>
                  <a:pt x="499" y="251"/>
                </a:lnTo>
                <a:lnTo>
                  <a:pt x="490" y="245"/>
                </a:lnTo>
                <a:lnTo>
                  <a:pt x="499" y="241"/>
                </a:lnTo>
                <a:lnTo>
                  <a:pt x="507" y="236"/>
                </a:lnTo>
                <a:lnTo>
                  <a:pt x="512" y="226"/>
                </a:lnTo>
                <a:lnTo>
                  <a:pt x="516" y="215"/>
                </a:lnTo>
                <a:lnTo>
                  <a:pt x="515" y="200"/>
                </a:lnTo>
                <a:lnTo>
                  <a:pt x="511" y="190"/>
                </a:lnTo>
                <a:lnTo>
                  <a:pt x="502" y="181"/>
                </a:lnTo>
                <a:lnTo>
                  <a:pt x="490" y="173"/>
                </a:lnTo>
                <a:lnTo>
                  <a:pt x="475" y="167"/>
                </a:lnTo>
                <a:lnTo>
                  <a:pt x="484" y="133"/>
                </a:lnTo>
                <a:lnTo>
                  <a:pt x="463" y="128"/>
                </a:lnTo>
                <a:lnTo>
                  <a:pt x="455" y="161"/>
                </a:lnTo>
                <a:lnTo>
                  <a:pt x="439" y="157"/>
                </a:lnTo>
                <a:lnTo>
                  <a:pt x="447" y="124"/>
                </a:lnTo>
                <a:lnTo>
                  <a:pt x="426" y="119"/>
                </a:lnTo>
                <a:close/>
                <a:moveTo>
                  <a:pt x="434" y="80"/>
                </a:moveTo>
                <a:lnTo>
                  <a:pt x="467" y="82"/>
                </a:lnTo>
                <a:lnTo>
                  <a:pt x="495" y="91"/>
                </a:lnTo>
                <a:lnTo>
                  <a:pt x="523" y="106"/>
                </a:lnTo>
                <a:lnTo>
                  <a:pt x="546" y="126"/>
                </a:lnTo>
                <a:lnTo>
                  <a:pt x="565" y="149"/>
                </a:lnTo>
                <a:lnTo>
                  <a:pt x="580" y="177"/>
                </a:lnTo>
                <a:lnTo>
                  <a:pt x="590" y="205"/>
                </a:lnTo>
                <a:lnTo>
                  <a:pt x="592" y="238"/>
                </a:lnTo>
                <a:lnTo>
                  <a:pt x="590" y="270"/>
                </a:lnTo>
                <a:lnTo>
                  <a:pt x="580" y="300"/>
                </a:lnTo>
                <a:lnTo>
                  <a:pt x="565" y="326"/>
                </a:lnTo>
                <a:lnTo>
                  <a:pt x="546" y="349"/>
                </a:lnTo>
                <a:lnTo>
                  <a:pt x="523" y="369"/>
                </a:lnTo>
                <a:lnTo>
                  <a:pt x="495" y="383"/>
                </a:lnTo>
                <a:lnTo>
                  <a:pt x="467" y="393"/>
                </a:lnTo>
                <a:lnTo>
                  <a:pt x="434" y="395"/>
                </a:lnTo>
                <a:lnTo>
                  <a:pt x="403" y="393"/>
                </a:lnTo>
                <a:lnTo>
                  <a:pt x="373" y="383"/>
                </a:lnTo>
                <a:lnTo>
                  <a:pt x="346" y="369"/>
                </a:lnTo>
                <a:lnTo>
                  <a:pt x="323" y="349"/>
                </a:lnTo>
                <a:lnTo>
                  <a:pt x="303" y="326"/>
                </a:lnTo>
                <a:lnTo>
                  <a:pt x="289" y="300"/>
                </a:lnTo>
                <a:lnTo>
                  <a:pt x="280" y="270"/>
                </a:lnTo>
                <a:lnTo>
                  <a:pt x="276" y="238"/>
                </a:lnTo>
                <a:lnTo>
                  <a:pt x="280" y="205"/>
                </a:lnTo>
                <a:lnTo>
                  <a:pt x="289" y="177"/>
                </a:lnTo>
                <a:lnTo>
                  <a:pt x="303" y="149"/>
                </a:lnTo>
                <a:lnTo>
                  <a:pt x="323" y="126"/>
                </a:lnTo>
                <a:lnTo>
                  <a:pt x="346" y="106"/>
                </a:lnTo>
                <a:lnTo>
                  <a:pt x="373" y="91"/>
                </a:lnTo>
                <a:lnTo>
                  <a:pt x="403" y="82"/>
                </a:lnTo>
                <a:lnTo>
                  <a:pt x="434" y="80"/>
                </a:lnTo>
                <a:close/>
                <a:moveTo>
                  <a:pt x="178" y="80"/>
                </a:moveTo>
                <a:lnTo>
                  <a:pt x="217" y="80"/>
                </a:lnTo>
                <a:lnTo>
                  <a:pt x="222" y="80"/>
                </a:lnTo>
                <a:lnTo>
                  <a:pt x="227" y="82"/>
                </a:lnTo>
                <a:lnTo>
                  <a:pt x="231" y="85"/>
                </a:lnTo>
                <a:lnTo>
                  <a:pt x="234" y="89"/>
                </a:lnTo>
                <a:lnTo>
                  <a:pt x="237" y="94"/>
                </a:lnTo>
                <a:lnTo>
                  <a:pt x="237" y="99"/>
                </a:lnTo>
                <a:lnTo>
                  <a:pt x="237" y="105"/>
                </a:lnTo>
                <a:lnTo>
                  <a:pt x="234" y="109"/>
                </a:lnTo>
                <a:lnTo>
                  <a:pt x="231" y="114"/>
                </a:lnTo>
                <a:lnTo>
                  <a:pt x="227" y="116"/>
                </a:lnTo>
                <a:lnTo>
                  <a:pt x="222" y="118"/>
                </a:lnTo>
                <a:lnTo>
                  <a:pt x="217" y="119"/>
                </a:lnTo>
                <a:lnTo>
                  <a:pt x="178" y="119"/>
                </a:lnTo>
                <a:lnTo>
                  <a:pt x="172" y="118"/>
                </a:lnTo>
                <a:lnTo>
                  <a:pt x="167" y="116"/>
                </a:lnTo>
                <a:lnTo>
                  <a:pt x="163" y="114"/>
                </a:lnTo>
                <a:lnTo>
                  <a:pt x="161" y="109"/>
                </a:lnTo>
                <a:lnTo>
                  <a:pt x="158" y="105"/>
                </a:lnTo>
                <a:lnTo>
                  <a:pt x="158" y="99"/>
                </a:lnTo>
                <a:lnTo>
                  <a:pt x="158" y="94"/>
                </a:lnTo>
                <a:lnTo>
                  <a:pt x="161" y="89"/>
                </a:lnTo>
                <a:lnTo>
                  <a:pt x="163" y="85"/>
                </a:lnTo>
                <a:lnTo>
                  <a:pt x="167" y="82"/>
                </a:lnTo>
                <a:lnTo>
                  <a:pt x="172" y="80"/>
                </a:lnTo>
                <a:lnTo>
                  <a:pt x="178" y="80"/>
                </a:lnTo>
                <a:close/>
                <a:moveTo>
                  <a:pt x="809" y="40"/>
                </a:moveTo>
                <a:lnTo>
                  <a:pt x="804" y="40"/>
                </a:lnTo>
                <a:lnTo>
                  <a:pt x="800" y="43"/>
                </a:lnTo>
                <a:lnTo>
                  <a:pt x="795" y="46"/>
                </a:lnTo>
                <a:lnTo>
                  <a:pt x="792" y="50"/>
                </a:lnTo>
                <a:lnTo>
                  <a:pt x="791" y="55"/>
                </a:lnTo>
                <a:lnTo>
                  <a:pt x="790" y="60"/>
                </a:lnTo>
                <a:lnTo>
                  <a:pt x="791" y="65"/>
                </a:lnTo>
                <a:lnTo>
                  <a:pt x="792" y="69"/>
                </a:lnTo>
                <a:lnTo>
                  <a:pt x="795" y="73"/>
                </a:lnTo>
                <a:lnTo>
                  <a:pt x="800" y="77"/>
                </a:lnTo>
                <a:lnTo>
                  <a:pt x="804" y="78"/>
                </a:lnTo>
                <a:lnTo>
                  <a:pt x="809" y="80"/>
                </a:lnTo>
                <a:lnTo>
                  <a:pt x="815" y="78"/>
                </a:lnTo>
                <a:lnTo>
                  <a:pt x="820" y="77"/>
                </a:lnTo>
                <a:lnTo>
                  <a:pt x="824" y="73"/>
                </a:lnTo>
                <a:lnTo>
                  <a:pt x="826" y="69"/>
                </a:lnTo>
                <a:lnTo>
                  <a:pt x="829" y="65"/>
                </a:lnTo>
                <a:lnTo>
                  <a:pt x="829" y="60"/>
                </a:lnTo>
                <a:lnTo>
                  <a:pt x="829" y="55"/>
                </a:lnTo>
                <a:lnTo>
                  <a:pt x="826" y="50"/>
                </a:lnTo>
                <a:lnTo>
                  <a:pt x="824" y="46"/>
                </a:lnTo>
                <a:lnTo>
                  <a:pt x="820" y="43"/>
                </a:lnTo>
                <a:lnTo>
                  <a:pt x="815" y="40"/>
                </a:lnTo>
                <a:lnTo>
                  <a:pt x="809" y="40"/>
                </a:lnTo>
                <a:close/>
                <a:moveTo>
                  <a:pt x="115" y="40"/>
                </a:moveTo>
                <a:lnTo>
                  <a:pt x="116" y="46"/>
                </a:lnTo>
                <a:lnTo>
                  <a:pt x="118" y="52"/>
                </a:lnTo>
                <a:lnTo>
                  <a:pt x="119" y="60"/>
                </a:lnTo>
                <a:lnTo>
                  <a:pt x="115" y="78"/>
                </a:lnTo>
                <a:lnTo>
                  <a:pt x="107" y="94"/>
                </a:lnTo>
                <a:lnTo>
                  <a:pt x="94" y="107"/>
                </a:lnTo>
                <a:lnTo>
                  <a:pt x="78" y="116"/>
                </a:lnTo>
                <a:lnTo>
                  <a:pt x="59" y="119"/>
                </a:lnTo>
                <a:lnTo>
                  <a:pt x="52" y="119"/>
                </a:lnTo>
                <a:lnTo>
                  <a:pt x="46" y="118"/>
                </a:lnTo>
                <a:lnTo>
                  <a:pt x="39" y="115"/>
                </a:lnTo>
                <a:lnTo>
                  <a:pt x="39" y="360"/>
                </a:lnTo>
                <a:lnTo>
                  <a:pt x="46" y="359"/>
                </a:lnTo>
                <a:lnTo>
                  <a:pt x="52" y="357"/>
                </a:lnTo>
                <a:lnTo>
                  <a:pt x="59" y="356"/>
                </a:lnTo>
                <a:lnTo>
                  <a:pt x="78" y="360"/>
                </a:lnTo>
                <a:lnTo>
                  <a:pt x="94" y="368"/>
                </a:lnTo>
                <a:lnTo>
                  <a:pt x="107" y="381"/>
                </a:lnTo>
                <a:lnTo>
                  <a:pt x="115" y="397"/>
                </a:lnTo>
                <a:lnTo>
                  <a:pt x="119" y="416"/>
                </a:lnTo>
                <a:lnTo>
                  <a:pt x="118" y="423"/>
                </a:lnTo>
                <a:lnTo>
                  <a:pt x="116" y="429"/>
                </a:lnTo>
                <a:lnTo>
                  <a:pt x="115" y="436"/>
                </a:lnTo>
                <a:lnTo>
                  <a:pt x="754" y="436"/>
                </a:lnTo>
                <a:lnTo>
                  <a:pt x="752" y="429"/>
                </a:lnTo>
                <a:lnTo>
                  <a:pt x="750" y="423"/>
                </a:lnTo>
                <a:lnTo>
                  <a:pt x="750" y="416"/>
                </a:lnTo>
                <a:lnTo>
                  <a:pt x="753" y="397"/>
                </a:lnTo>
                <a:lnTo>
                  <a:pt x="762" y="381"/>
                </a:lnTo>
                <a:lnTo>
                  <a:pt x="774" y="368"/>
                </a:lnTo>
                <a:lnTo>
                  <a:pt x="791" y="360"/>
                </a:lnTo>
                <a:lnTo>
                  <a:pt x="809" y="356"/>
                </a:lnTo>
                <a:lnTo>
                  <a:pt x="816" y="357"/>
                </a:lnTo>
                <a:lnTo>
                  <a:pt x="822" y="359"/>
                </a:lnTo>
                <a:lnTo>
                  <a:pt x="829" y="360"/>
                </a:lnTo>
                <a:lnTo>
                  <a:pt x="829" y="115"/>
                </a:lnTo>
                <a:lnTo>
                  <a:pt x="822" y="118"/>
                </a:lnTo>
                <a:lnTo>
                  <a:pt x="816" y="119"/>
                </a:lnTo>
                <a:lnTo>
                  <a:pt x="809" y="119"/>
                </a:lnTo>
                <a:lnTo>
                  <a:pt x="791" y="116"/>
                </a:lnTo>
                <a:lnTo>
                  <a:pt x="774" y="107"/>
                </a:lnTo>
                <a:lnTo>
                  <a:pt x="762" y="94"/>
                </a:lnTo>
                <a:lnTo>
                  <a:pt x="753" y="78"/>
                </a:lnTo>
                <a:lnTo>
                  <a:pt x="750" y="60"/>
                </a:lnTo>
                <a:lnTo>
                  <a:pt x="750" y="52"/>
                </a:lnTo>
                <a:lnTo>
                  <a:pt x="752" y="46"/>
                </a:lnTo>
                <a:lnTo>
                  <a:pt x="754" y="40"/>
                </a:lnTo>
                <a:lnTo>
                  <a:pt x="115" y="40"/>
                </a:lnTo>
                <a:close/>
                <a:moveTo>
                  <a:pt x="59" y="40"/>
                </a:moveTo>
                <a:lnTo>
                  <a:pt x="53" y="40"/>
                </a:lnTo>
                <a:lnTo>
                  <a:pt x="49" y="43"/>
                </a:lnTo>
                <a:lnTo>
                  <a:pt x="46" y="46"/>
                </a:lnTo>
                <a:lnTo>
                  <a:pt x="42" y="50"/>
                </a:lnTo>
                <a:lnTo>
                  <a:pt x="40" y="55"/>
                </a:lnTo>
                <a:lnTo>
                  <a:pt x="39" y="60"/>
                </a:lnTo>
                <a:lnTo>
                  <a:pt x="40" y="65"/>
                </a:lnTo>
                <a:lnTo>
                  <a:pt x="42" y="69"/>
                </a:lnTo>
                <a:lnTo>
                  <a:pt x="46" y="73"/>
                </a:lnTo>
                <a:lnTo>
                  <a:pt x="49" y="77"/>
                </a:lnTo>
                <a:lnTo>
                  <a:pt x="53" y="78"/>
                </a:lnTo>
                <a:lnTo>
                  <a:pt x="59" y="80"/>
                </a:lnTo>
                <a:lnTo>
                  <a:pt x="64" y="78"/>
                </a:lnTo>
                <a:lnTo>
                  <a:pt x="69" y="77"/>
                </a:lnTo>
                <a:lnTo>
                  <a:pt x="73" y="73"/>
                </a:lnTo>
                <a:lnTo>
                  <a:pt x="76" y="69"/>
                </a:lnTo>
                <a:lnTo>
                  <a:pt x="78" y="65"/>
                </a:lnTo>
                <a:lnTo>
                  <a:pt x="78" y="60"/>
                </a:lnTo>
                <a:lnTo>
                  <a:pt x="78" y="55"/>
                </a:lnTo>
                <a:lnTo>
                  <a:pt x="76" y="50"/>
                </a:lnTo>
                <a:lnTo>
                  <a:pt x="73" y="46"/>
                </a:lnTo>
                <a:lnTo>
                  <a:pt x="69" y="43"/>
                </a:lnTo>
                <a:lnTo>
                  <a:pt x="64" y="40"/>
                </a:lnTo>
                <a:lnTo>
                  <a:pt x="59" y="40"/>
                </a:lnTo>
                <a:close/>
                <a:moveTo>
                  <a:pt x="39" y="0"/>
                </a:moveTo>
                <a:lnTo>
                  <a:pt x="829" y="0"/>
                </a:lnTo>
                <a:lnTo>
                  <a:pt x="845" y="4"/>
                </a:lnTo>
                <a:lnTo>
                  <a:pt x="858" y="12"/>
                </a:lnTo>
                <a:lnTo>
                  <a:pt x="866" y="25"/>
                </a:lnTo>
                <a:lnTo>
                  <a:pt x="868" y="40"/>
                </a:lnTo>
                <a:lnTo>
                  <a:pt x="868" y="436"/>
                </a:lnTo>
                <a:lnTo>
                  <a:pt x="866" y="450"/>
                </a:lnTo>
                <a:lnTo>
                  <a:pt x="858" y="463"/>
                </a:lnTo>
                <a:lnTo>
                  <a:pt x="845" y="471"/>
                </a:lnTo>
                <a:lnTo>
                  <a:pt x="829" y="475"/>
                </a:lnTo>
                <a:lnTo>
                  <a:pt x="39" y="475"/>
                </a:lnTo>
                <a:lnTo>
                  <a:pt x="23" y="471"/>
                </a:lnTo>
                <a:lnTo>
                  <a:pt x="12" y="463"/>
                </a:lnTo>
                <a:lnTo>
                  <a:pt x="2" y="450"/>
                </a:lnTo>
                <a:lnTo>
                  <a:pt x="0" y="436"/>
                </a:lnTo>
                <a:lnTo>
                  <a:pt x="0" y="40"/>
                </a:lnTo>
                <a:lnTo>
                  <a:pt x="2" y="25"/>
                </a:lnTo>
                <a:lnTo>
                  <a:pt x="12" y="12"/>
                </a:lnTo>
                <a:lnTo>
                  <a:pt x="23" y="4"/>
                </a:lnTo>
                <a:lnTo>
                  <a:pt x="3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18" name="Freeform 21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594979" y="1577012"/>
            <a:ext cx="446010" cy="324884"/>
          </a:xfrm>
          <a:custGeom>
            <a:avLst/>
            <a:gdLst>
              <a:gd name="T0" fmla="*/ 790 w 869"/>
              <a:gd name="T1" fmla="*/ 574 h 633"/>
              <a:gd name="T2" fmla="*/ 815 w 869"/>
              <a:gd name="T3" fmla="*/ 592 h 633"/>
              <a:gd name="T4" fmla="*/ 827 w 869"/>
              <a:gd name="T5" fmla="*/ 563 h 633"/>
              <a:gd name="T6" fmla="*/ 49 w 869"/>
              <a:gd name="T7" fmla="*/ 557 h 633"/>
              <a:gd name="T8" fmla="*/ 45 w 869"/>
              <a:gd name="T9" fmla="*/ 588 h 633"/>
              <a:gd name="T10" fmla="*/ 76 w 869"/>
              <a:gd name="T11" fmla="*/ 584 h 633"/>
              <a:gd name="T12" fmla="*/ 65 w 869"/>
              <a:gd name="T13" fmla="*/ 554 h 633"/>
              <a:gd name="T14" fmla="*/ 708 w 869"/>
              <a:gd name="T15" fmla="*/ 524 h 633"/>
              <a:gd name="T16" fmla="*/ 696 w 869"/>
              <a:gd name="T17" fmla="*/ 553 h 633"/>
              <a:gd name="T18" fmla="*/ 632 w 869"/>
              <a:gd name="T19" fmla="*/ 540 h 633"/>
              <a:gd name="T20" fmla="*/ 652 w 869"/>
              <a:gd name="T21" fmla="*/ 515 h 633"/>
              <a:gd name="T22" fmla="*/ 470 w 869"/>
              <a:gd name="T23" fmla="*/ 428 h 633"/>
              <a:gd name="T24" fmla="*/ 414 w 869"/>
              <a:gd name="T25" fmla="*/ 448 h 633"/>
              <a:gd name="T26" fmla="*/ 470 w 869"/>
              <a:gd name="T27" fmla="*/ 354 h 633"/>
              <a:gd name="T28" fmla="*/ 437 w 869"/>
              <a:gd name="T29" fmla="*/ 384 h 633"/>
              <a:gd name="T30" fmla="*/ 406 w 869"/>
              <a:gd name="T31" fmla="*/ 308 h 633"/>
              <a:gd name="T32" fmla="*/ 384 w 869"/>
              <a:gd name="T33" fmla="*/ 325 h 633"/>
              <a:gd name="T34" fmla="*/ 395 w 869"/>
              <a:gd name="T35" fmla="*/ 338 h 633"/>
              <a:gd name="T36" fmla="*/ 369 w 869"/>
              <a:gd name="T37" fmla="*/ 435 h 633"/>
              <a:gd name="T38" fmla="*/ 352 w 869"/>
              <a:gd name="T39" fmla="*/ 432 h 633"/>
              <a:gd name="T40" fmla="*/ 391 w 869"/>
              <a:gd name="T41" fmla="*/ 506 h 633"/>
              <a:gd name="T42" fmla="*/ 469 w 869"/>
              <a:gd name="T43" fmla="*/ 483 h 633"/>
              <a:gd name="T44" fmla="*/ 507 w 869"/>
              <a:gd name="T45" fmla="*/ 417 h 633"/>
              <a:gd name="T46" fmla="*/ 516 w 869"/>
              <a:gd name="T47" fmla="*/ 359 h 633"/>
              <a:gd name="T48" fmla="*/ 456 w 869"/>
              <a:gd name="T49" fmla="*/ 320 h 633"/>
              <a:gd name="T50" fmla="*/ 522 w 869"/>
              <a:gd name="T51" fmla="*/ 265 h 633"/>
              <a:gd name="T52" fmla="*/ 580 w 869"/>
              <a:gd name="T53" fmla="*/ 457 h 633"/>
              <a:gd name="T54" fmla="*/ 402 w 869"/>
              <a:gd name="T55" fmla="*/ 550 h 633"/>
              <a:gd name="T56" fmla="*/ 276 w 869"/>
              <a:gd name="T57" fmla="*/ 396 h 633"/>
              <a:gd name="T58" fmla="*/ 402 w 869"/>
              <a:gd name="T59" fmla="*/ 241 h 633"/>
              <a:gd name="T60" fmla="*/ 235 w 869"/>
              <a:gd name="T61" fmla="*/ 248 h 633"/>
              <a:gd name="T62" fmla="*/ 223 w 869"/>
              <a:gd name="T63" fmla="*/ 277 h 633"/>
              <a:gd name="T64" fmla="*/ 159 w 869"/>
              <a:gd name="T65" fmla="*/ 262 h 633"/>
              <a:gd name="T66" fmla="*/ 177 w 869"/>
              <a:gd name="T67" fmla="*/ 237 h 633"/>
              <a:gd name="T68" fmla="*/ 790 w 869"/>
              <a:gd name="T69" fmla="*/ 218 h 633"/>
              <a:gd name="T70" fmla="*/ 815 w 869"/>
              <a:gd name="T71" fmla="*/ 237 h 633"/>
              <a:gd name="T72" fmla="*/ 827 w 869"/>
              <a:gd name="T73" fmla="*/ 207 h 633"/>
              <a:gd name="T74" fmla="*/ 118 w 869"/>
              <a:gd name="T75" fmla="*/ 211 h 633"/>
              <a:gd name="T76" fmla="*/ 53 w 869"/>
              <a:gd name="T77" fmla="*/ 277 h 633"/>
              <a:gd name="T78" fmla="*/ 78 w 869"/>
              <a:gd name="T79" fmla="*/ 517 h 633"/>
              <a:gd name="T80" fmla="*/ 114 w 869"/>
              <a:gd name="T81" fmla="*/ 593 h 633"/>
              <a:gd name="T82" fmla="*/ 775 w 869"/>
              <a:gd name="T83" fmla="*/ 525 h 633"/>
              <a:gd name="T84" fmla="*/ 823 w 869"/>
              <a:gd name="T85" fmla="*/ 275 h 633"/>
              <a:gd name="T86" fmla="*/ 750 w 869"/>
              <a:gd name="T87" fmla="*/ 218 h 633"/>
              <a:gd name="T88" fmla="*/ 49 w 869"/>
              <a:gd name="T89" fmla="*/ 201 h 633"/>
              <a:gd name="T90" fmla="*/ 45 w 869"/>
              <a:gd name="T91" fmla="*/ 232 h 633"/>
              <a:gd name="T92" fmla="*/ 76 w 869"/>
              <a:gd name="T93" fmla="*/ 228 h 633"/>
              <a:gd name="T94" fmla="*/ 65 w 869"/>
              <a:gd name="T95" fmla="*/ 199 h 633"/>
              <a:gd name="T96" fmla="*/ 869 w 869"/>
              <a:gd name="T97" fmla="*/ 198 h 633"/>
              <a:gd name="T98" fmla="*/ 24 w 869"/>
              <a:gd name="T99" fmla="*/ 630 h 633"/>
              <a:gd name="T100" fmla="*/ 24 w 869"/>
              <a:gd name="T101" fmla="*/ 161 h 633"/>
              <a:gd name="T102" fmla="*/ 788 w 869"/>
              <a:gd name="T103" fmla="*/ 89 h 633"/>
              <a:gd name="T104" fmla="*/ 776 w 869"/>
              <a:gd name="T105" fmla="*/ 118 h 633"/>
              <a:gd name="T106" fmla="*/ 80 w 869"/>
              <a:gd name="T107" fmla="*/ 104 h 633"/>
              <a:gd name="T108" fmla="*/ 99 w 869"/>
              <a:gd name="T109" fmla="*/ 79 h 633"/>
              <a:gd name="T110" fmla="*/ 711 w 869"/>
              <a:gd name="T111" fmla="*/ 15 h 633"/>
              <a:gd name="T112" fmla="*/ 691 w 869"/>
              <a:gd name="T113" fmla="*/ 40 h 633"/>
              <a:gd name="T114" fmla="*/ 157 w 869"/>
              <a:gd name="T115" fmla="*/ 20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9" h="633">
                <a:moveTo>
                  <a:pt x="810" y="554"/>
                </a:moveTo>
                <a:lnTo>
                  <a:pt x="805" y="554"/>
                </a:lnTo>
                <a:lnTo>
                  <a:pt x="800" y="557"/>
                </a:lnTo>
                <a:lnTo>
                  <a:pt x="796" y="559"/>
                </a:lnTo>
                <a:lnTo>
                  <a:pt x="793" y="563"/>
                </a:lnTo>
                <a:lnTo>
                  <a:pt x="790" y="569"/>
                </a:lnTo>
                <a:lnTo>
                  <a:pt x="790" y="574"/>
                </a:lnTo>
                <a:lnTo>
                  <a:pt x="790" y="579"/>
                </a:lnTo>
                <a:lnTo>
                  <a:pt x="793" y="584"/>
                </a:lnTo>
                <a:lnTo>
                  <a:pt x="796" y="588"/>
                </a:lnTo>
                <a:lnTo>
                  <a:pt x="800" y="591"/>
                </a:lnTo>
                <a:lnTo>
                  <a:pt x="805" y="592"/>
                </a:lnTo>
                <a:lnTo>
                  <a:pt x="810" y="593"/>
                </a:lnTo>
                <a:lnTo>
                  <a:pt x="815" y="592"/>
                </a:lnTo>
                <a:lnTo>
                  <a:pt x="819" y="591"/>
                </a:lnTo>
                <a:lnTo>
                  <a:pt x="823" y="588"/>
                </a:lnTo>
                <a:lnTo>
                  <a:pt x="827" y="584"/>
                </a:lnTo>
                <a:lnTo>
                  <a:pt x="828" y="579"/>
                </a:lnTo>
                <a:lnTo>
                  <a:pt x="830" y="574"/>
                </a:lnTo>
                <a:lnTo>
                  <a:pt x="828" y="569"/>
                </a:lnTo>
                <a:lnTo>
                  <a:pt x="827" y="563"/>
                </a:lnTo>
                <a:lnTo>
                  <a:pt x="823" y="559"/>
                </a:lnTo>
                <a:lnTo>
                  <a:pt x="819" y="557"/>
                </a:lnTo>
                <a:lnTo>
                  <a:pt x="815" y="554"/>
                </a:lnTo>
                <a:lnTo>
                  <a:pt x="810" y="554"/>
                </a:lnTo>
                <a:close/>
                <a:moveTo>
                  <a:pt x="59" y="554"/>
                </a:moveTo>
                <a:lnTo>
                  <a:pt x="54" y="554"/>
                </a:lnTo>
                <a:lnTo>
                  <a:pt x="49" y="557"/>
                </a:lnTo>
                <a:lnTo>
                  <a:pt x="45" y="559"/>
                </a:lnTo>
                <a:lnTo>
                  <a:pt x="42" y="563"/>
                </a:lnTo>
                <a:lnTo>
                  <a:pt x="40" y="569"/>
                </a:lnTo>
                <a:lnTo>
                  <a:pt x="40" y="574"/>
                </a:lnTo>
                <a:lnTo>
                  <a:pt x="40" y="579"/>
                </a:lnTo>
                <a:lnTo>
                  <a:pt x="42" y="584"/>
                </a:lnTo>
                <a:lnTo>
                  <a:pt x="45" y="588"/>
                </a:lnTo>
                <a:lnTo>
                  <a:pt x="49" y="591"/>
                </a:lnTo>
                <a:lnTo>
                  <a:pt x="54" y="592"/>
                </a:lnTo>
                <a:lnTo>
                  <a:pt x="59" y="593"/>
                </a:lnTo>
                <a:lnTo>
                  <a:pt x="65" y="592"/>
                </a:lnTo>
                <a:lnTo>
                  <a:pt x="68" y="591"/>
                </a:lnTo>
                <a:lnTo>
                  <a:pt x="74" y="588"/>
                </a:lnTo>
                <a:lnTo>
                  <a:pt x="76" y="584"/>
                </a:lnTo>
                <a:lnTo>
                  <a:pt x="78" y="579"/>
                </a:lnTo>
                <a:lnTo>
                  <a:pt x="79" y="574"/>
                </a:lnTo>
                <a:lnTo>
                  <a:pt x="78" y="569"/>
                </a:lnTo>
                <a:lnTo>
                  <a:pt x="76" y="563"/>
                </a:lnTo>
                <a:lnTo>
                  <a:pt x="74" y="559"/>
                </a:lnTo>
                <a:lnTo>
                  <a:pt x="68" y="557"/>
                </a:lnTo>
                <a:lnTo>
                  <a:pt x="65" y="554"/>
                </a:lnTo>
                <a:lnTo>
                  <a:pt x="59" y="554"/>
                </a:lnTo>
                <a:close/>
                <a:moveTo>
                  <a:pt x="652" y="515"/>
                </a:moveTo>
                <a:lnTo>
                  <a:pt x="691" y="515"/>
                </a:lnTo>
                <a:lnTo>
                  <a:pt x="696" y="515"/>
                </a:lnTo>
                <a:lnTo>
                  <a:pt x="701" y="517"/>
                </a:lnTo>
                <a:lnTo>
                  <a:pt x="705" y="520"/>
                </a:lnTo>
                <a:lnTo>
                  <a:pt x="708" y="524"/>
                </a:lnTo>
                <a:lnTo>
                  <a:pt x="711" y="529"/>
                </a:lnTo>
                <a:lnTo>
                  <a:pt x="711" y="535"/>
                </a:lnTo>
                <a:lnTo>
                  <a:pt x="711" y="540"/>
                </a:lnTo>
                <a:lnTo>
                  <a:pt x="708" y="544"/>
                </a:lnTo>
                <a:lnTo>
                  <a:pt x="705" y="548"/>
                </a:lnTo>
                <a:lnTo>
                  <a:pt x="701" y="552"/>
                </a:lnTo>
                <a:lnTo>
                  <a:pt x="696" y="553"/>
                </a:lnTo>
                <a:lnTo>
                  <a:pt x="691" y="554"/>
                </a:lnTo>
                <a:lnTo>
                  <a:pt x="652" y="554"/>
                </a:lnTo>
                <a:lnTo>
                  <a:pt x="647" y="553"/>
                </a:lnTo>
                <a:lnTo>
                  <a:pt x="641" y="552"/>
                </a:lnTo>
                <a:lnTo>
                  <a:pt x="637" y="548"/>
                </a:lnTo>
                <a:lnTo>
                  <a:pt x="635" y="544"/>
                </a:lnTo>
                <a:lnTo>
                  <a:pt x="632" y="540"/>
                </a:lnTo>
                <a:lnTo>
                  <a:pt x="632" y="535"/>
                </a:lnTo>
                <a:lnTo>
                  <a:pt x="632" y="529"/>
                </a:lnTo>
                <a:lnTo>
                  <a:pt x="635" y="524"/>
                </a:lnTo>
                <a:lnTo>
                  <a:pt x="637" y="520"/>
                </a:lnTo>
                <a:lnTo>
                  <a:pt x="641" y="517"/>
                </a:lnTo>
                <a:lnTo>
                  <a:pt x="647" y="515"/>
                </a:lnTo>
                <a:lnTo>
                  <a:pt x="652" y="515"/>
                </a:lnTo>
                <a:close/>
                <a:moveTo>
                  <a:pt x="418" y="401"/>
                </a:moveTo>
                <a:lnTo>
                  <a:pt x="425" y="404"/>
                </a:lnTo>
                <a:lnTo>
                  <a:pt x="436" y="406"/>
                </a:lnTo>
                <a:lnTo>
                  <a:pt x="446" y="409"/>
                </a:lnTo>
                <a:lnTo>
                  <a:pt x="457" y="414"/>
                </a:lnTo>
                <a:lnTo>
                  <a:pt x="465" y="421"/>
                </a:lnTo>
                <a:lnTo>
                  <a:pt x="470" y="428"/>
                </a:lnTo>
                <a:lnTo>
                  <a:pt x="470" y="439"/>
                </a:lnTo>
                <a:lnTo>
                  <a:pt x="465" y="447"/>
                </a:lnTo>
                <a:lnTo>
                  <a:pt x="457" y="452"/>
                </a:lnTo>
                <a:lnTo>
                  <a:pt x="446" y="453"/>
                </a:lnTo>
                <a:lnTo>
                  <a:pt x="436" y="453"/>
                </a:lnTo>
                <a:lnTo>
                  <a:pt x="424" y="451"/>
                </a:lnTo>
                <a:lnTo>
                  <a:pt x="414" y="448"/>
                </a:lnTo>
                <a:lnTo>
                  <a:pt x="407" y="447"/>
                </a:lnTo>
                <a:lnTo>
                  <a:pt x="418" y="401"/>
                </a:lnTo>
                <a:close/>
                <a:moveTo>
                  <a:pt x="433" y="339"/>
                </a:moveTo>
                <a:lnTo>
                  <a:pt x="441" y="341"/>
                </a:lnTo>
                <a:lnTo>
                  <a:pt x="450" y="343"/>
                </a:lnTo>
                <a:lnTo>
                  <a:pt x="461" y="347"/>
                </a:lnTo>
                <a:lnTo>
                  <a:pt x="470" y="354"/>
                </a:lnTo>
                <a:lnTo>
                  <a:pt x="475" y="362"/>
                </a:lnTo>
                <a:lnTo>
                  <a:pt x="476" y="372"/>
                </a:lnTo>
                <a:lnTo>
                  <a:pt x="471" y="380"/>
                </a:lnTo>
                <a:lnTo>
                  <a:pt x="465" y="384"/>
                </a:lnTo>
                <a:lnTo>
                  <a:pt x="457" y="387"/>
                </a:lnTo>
                <a:lnTo>
                  <a:pt x="446" y="385"/>
                </a:lnTo>
                <a:lnTo>
                  <a:pt x="437" y="384"/>
                </a:lnTo>
                <a:lnTo>
                  <a:pt x="429" y="383"/>
                </a:lnTo>
                <a:lnTo>
                  <a:pt x="423" y="380"/>
                </a:lnTo>
                <a:lnTo>
                  <a:pt x="433" y="339"/>
                </a:lnTo>
                <a:close/>
                <a:moveTo>
                  <a:pt x="427" y="277"/>
                </a:moveTo>
                <a:lnTo>
                  <a:pt x="418" y="311"/>
                </a:lnTo>
                <a:lnTo>
                  <a:pt x="405" y="308"/>
                </a:lnTo>
                <a:lnTo>
                  <a:pt x="406" y="308"/>
                </a:lnTo>
                <a:lnTo>
                  <a:pt x="377" y="300"/>
                </a:lnTo>
                <a:lnTo>
                  <a:pt x="372" y="322"/>
                </a:lnTo>
                <a:lnTo>
                  <a:pt x="372" y="322"/>
                </a:lnTo>
                <a:lnTo>
                  <a:pt x="374" y="324"/>
                </a:lnTo>
                <a:lnTo>
                  <a:pt x="377" y="324"/>
                </a:lnTo>
                <a:lnTo>
                  <a:pt x="381" y="325"/>
                </a:lnTo>
                <a:lnTo>
                  <a:pt x="384" y="325"/>
                </a:lnTo>
                <a:lnTo>
                  <a:pt x="386" y="326"/>
                </a:lnTo>
                <a:lnTo>
                  <a:pt x="386" y="326"/>
                </a:lnTo>
                <a:lnTo>
                  <a:pt x="390" y="328"/>
                </a:lnTo>
                <a:lnTo>
                  <a:pt x="394" y="330"/>
                </a:lnTo>
                <a:lnTo>
                  <a:pt x="395" y="333"/>
                </a:lnTo>
                <a:lnTo>
                  <a:pt x="395" y="335"/>
                </a:lnTo>
                <a:lnTo>
                  <a:pt x="395" y="338"/>
                </a:lnTo>
                <a:lnTo>
                  <a:pt x="386" y="376"/>
                </a:lnTo>
                <a:lnTo>
                  <a:pt x="389" y="377"/>
                </a:lnTo>
                <a:lnTo>
                  <a:pt x="386" y="377"/>
                </a:lnTo>
                <a:lnTo>
                  <a:pt x="373" y="431"/>
                </a:lnTo>
                <a:lnTo>
                  <a:pt x="372" y="432"/>
                </a:lnTo>
                <a:lnTo>
                  <a:pt x="371" y="434"/>
                </a:lnTo>
                <a:lnTo>
                  <a:pt x="369" y="435"/>
                </a:lnTo>
                <a:lnTo>
                  <a:pt x="367" y="436"/>
                </a:lnTo>
                <a:lnTo>
                  <a:pt x="364" y="435"/>
                </a:lnTo>
                <a:lnTo>
                  <a:pt x="363" y="435"/>
                </a:lnTo>
                <a:lnTo>
                  <a:pt x="361" y="435"/>
                </a:lnTo>
                <a:lnTo>
                  <a:pt x="357" y="434"/>
                </a:lnTo>
                <a:lnTo>
                  <a:pt x="355" y="434"/>
                </a:lnTo>
                <a:lnTo>
                  <a:pt x="352" y="432"/>
                </a:lnTo>
                <a:lnTo>
                  <a:pt x="350" y="432"/>
                </a:lnTo>
                <a:lnTo>
                  <a:pt x="348" y="432"/>
                </a:lnTo>
                <a:lnTo>
                  <a:pt x="339" y="456"/>
                </a:lnTo>
                <a:lnTo>
                  <a:pt x="365" y="462"/>
                </a:lnTo>
                <a:lnTo>
                  <a:pt x="380" y="466"/>
                </a:lnTo>
                <a:lnTo>
                  <a:pt x="372" y="500"/>
                </a:lnTo>
                <a:lnTo>
                  <a:pt x="391" y="506"/>
                </a:lnTo>
                <a:lnTo>
                  <a:pt x="401" y="472"/>
                </a:lnTo>
                <a:lnTo>
                  <a:pt x="416" y="476"/>
                </a:lnTo>
                <a:lnTo>
                  <a:pt x="408" y="510"/>
                </a:lnTo>
                <a:lnTo>
                  <a:pt x="428" y="515"/>
                </a:lnTo>
                <a:lnTo>
                  <a:pt x="437" y="481"/>
                </a:lnTo>
                <a:lnTo>
                  <a:pt x="453" y="482"/>
                </a:lnTo>
                <a:lnTo>
                  <a:pt x="469" y="483"/>
                </a:lnTo>
                <a:lnTo>
                  <a:pt x="482" y="481"/>
                </a:lnTo>
                <a:lnTo>
                  <a:pt x="493" y="476"/>
                </a:lnTo>
                <a:lnTo>
                  <a:pt x="503" y="466"/>
                </a:lnTo>
                <a:lnTo>
                  <a:pt x="509" y="452"/>
                </a:lnTo>
                <a:lnTo>
                  <a:pt x="512" y="439"/>
                </a:lnTo>
                <a:lnTo>
                  <a:pt x="512" y="427"/>
                </a:lnTo>
                <a:lnTo>
                  <a:pt x="507" y="417"/>
                </a:lnTo>
                <a:lnTo>
                  <a:pt x="500" y="409"/>
                </a:lnTo>
                <a:lnTo>
                  <a:pt x="490" y="402"/>
                </a:lnTo>
                <a:lnTo>
                  <a:pt x="500" y="400"/>
                </a:lnTo>
                <a:lnTo>
                  <a:pt x="507" y="393"/>
                </a:lnTo>
                <a:lnTo>
                  <a:pt x="513" y="384"/>
                </a:lnTo>
                <a:lnTo>
                  <a:pt x="516" y="372"/>
                </a:lnTo>
                <a:lnTo>
                  <a:pt x="516" y="359"/>
                </a:lnTo>
                <a:lnTo>
                  <a:pt x="510" y="347"/>
                </a:lnTo>
                <a:lnTo>
                  <a:pt x="501" y="338"/>
                </a:lnTo>
                <a:lnTo>
                  <a:pt x="490" y="332"/>
                </a:lnTo>
                <a:lnTo>
                  <a:pt x="475" y="325"/>
                </a:lnTo>
                <a:lnTo>
                  <a:pt x="483" y="291"/>
                </a:lnTo>
                <a:lnTo>
                  <a:pt x="463" y="286"/>
                </a:lnTo>
                <a:lnTo>
                  <a:pt x="456" y="320"/>
                </a:lnTo>
                <a:lnTo>
                  <a:pt x="439" y="316"/>
                </a:lnTo>
                <a:lnTo>
                  <a:pt x="446" y="282"/>
                </a:lnTo>
                <a:lnTo>
                  <a:pt x="427" y="277"/>
                </a:lnTo>
                <a:close/>
                <a:moveTo>
                  <a:pt x="435" y="237"/>
                </a:moveTo>
                <a:lnTo>
                  <a:pt x="466" y="241"/>
                </a:lnTo>
                <a:lnTo>
                  <a:pt x="496" y="250"/>
                </a:lnTo>
                <a:lnTo>
                  <a:pt x="522" y="265"/>
                </a:lnTo>
                <a:lnTo>
                  <a:pt x="546" y="284"/>
                </a:lnTo>
                <a:lnTo>
                  <a:pt x="565" y="307"/>
                </a:lnTo>
                <a:lnTo>
                  <a:pt x="580" y="334"/>
                </a:lnTo>
                <a:lnTo>
                  <a:pt x="589" y="364"/>
                </a:lnTo>
                <a:lnTo>
                  <a:pt x="593" y="396"/>
                </a:lnTo>
                <a:lnTo>
                  <a:pt x="589" y="427"/>
                </a:lnTo>
                <a:lnTo>
                  <a:pt x="580" y="457"/>
                </a:lnTo>
                <a:lnTo>
                  <a:pt x="565" y="485"/>
                </a:lnTo>
                <a:lnTo>
                  <a:pt x="546" y="507"/>
                </a:lnTo>
                <a:lnTo>
                  <a:pt x="522" y="527"/>
                </a:lnTo>
                <a:lnTo>
                  <a:pt x="496" y="541"/>
                </a:lnTo>
                <a:lnTo>
                  <a:pt x="466" y="550"/>
                </a:lnTo>
                <a:lnTo>
                  <a:pt x="435" y="554"/>
                </a:lnTo>
                <a:lnTo>
                  <a:pt x="402" y="550"/>
                </a:lnTo>
                <a:lnTo>
                  <a:pt x="373" y="541"/>
                </a:lnTo>
                <a:lnTo>
                  <a:pt x="346" y="527"/>
                </a:lnTo>
                <a:lnTo>
                  <a:pt x="322" y="507"/>
                </a:lnTo>
                <a:lnTo>
                  <a:pt x="304" y="485"/>
                </a:lnTo>
                <a:lnTo>
                  <a:pt x="288" y="457"/>
                </a:lnTo>
                <a:lnTo>
                  <a:pt x="279" y="427"/>
                </a:lnTo>
                <a:lnTo>
                  <a:pt x="276" y="396"/>
                </a:lnTo>
                <a:lnTo>
                  <a:pt x="279" y="364"/>
                </a:lnTo>
                <a:lnTo>
                  <a:pt x="288" y="334"/>
                </a:lnTo>
                <a:lnTo>
                  <a:pt x="304" y="307"/>
                </a:lnTo>
                <a:lnTo>
                  <a:pt x="322" y="284"/>
                </a:lnTo>
                <a:lnTo>
                  <a:pt x="346" y="265"/>
                </a:lnTo>
                <a:lnTo>
                  <a:pt x="373" y="250"/>
                </a:lnTo>
                <a:lnTo>
                  <a:pt x="402" y="241"/>
                </a:lnTo>
                <a:lnTo>
                  <a:pt x="435" y="237"/>
                </a:lnTo>
                <a:close/>
                <a:moveTo>
                  <a:pt x="177" y="237"/>
                </a:moveTo>
                <a:lnTo>
                  <a:pt x="218" y="237"/>
                </a:lnTo>
                <a:lnTo>
                  <a:pt x="223" y="239"/>
                </a:lnTo>
                <a:lnTo>
                  <a:pt x="227" y="240"/>
                </a:lnTo>
                <a:lnTo>
                  <a:pt x="231" y="244"/>
                </a:lnTo>
                <a:lnTo>
                  <a:pt x="235" y="248"/>
                </a:lnTo>
                <a:lnTo>
                  <a:pt x="236" y="252"/>
                </a:lnTo>
                <a:lnTo>
                  <a:pt x="237" y="257"/>
                </a:lnTo>
                <a:lnTo>
                  <a:pt x="236" y="262"/>
                </a:lnTo>
                <a:lnTo>
                  <a:pt x="235" y="267"/>
                </a:lnTo>
                <a:lnTo>
                  <a:pt x="231" y="271"/>
                </a:lnTo>
                <a:lnTo>
                  <a:pt x="227" y="274"/>
                </a:lnTo>
                <a:lnTo>
                  <a:pt x="223" y="277"/>
                </a:lnTo>
                <a:lnTo>
                  <a:pt x="218" y="277"/>
                </a:lnTo>
                <a:lnTo>
                  <a:pt x="177" y="277"/>
                </a:lnTo>
                <a:lnTo>
                  <a:pt x="172" y="277"/>
                </a:lnTo>
                <a:lnTo>
                  <a:pt x="168" y="274"/>
                </a:lnTo>
                <a:lnTo>
                  <a:pt x="164" y="271"/>
                </a:lnTo>
                <a:lnTo>
                  <a:pt x="160" y="267"/>
                </a:lnTo>
                <a:lnTo>
                  <a:pt x="159" y="262"/>
                </a:lnTo>
                <a:lnTo>
                  <a:pt x="157" y="257"/>
                </a:lnTo>
                <a:lnTo>
                  <a:pt x="159" y="252"/>
                </a:lnTo>
                <a:lnTo>
                  <a:pt x="160" y="248"/>
                </a:lnTo>
                <a:lnTo>
                  <a:pt x="164" y="244"/>
                </a:lnTo>
                <a:lnTo>
                  <a:pt x="168" y="240"/>
                </a:lnTo>
                <a:lnTo>
                  <a:pt x="172" y="239"/>
                </a:lnTo>
                <a:lnTo>
                  <a:pt x="177" y="237"/>
                </a:lnTo>
                <a:close/>
                <a:moveTo>
                  <a:pt x="810" y="198"/>
                </a:moveTo>
                <a:lnTo>
                  <a:pt x="805" y="199"/>
                </a:lnTo>
                <a:lnTo>
                  <a:pt x="800" y="201"/>
                </a:lnTo>
                <a:lnTo>
                  <a:pt x="796" y="203"/>
                </a:lnTo>
                <a:lnTo>
                  <a:pt x="793" y="207"/>
                </a:lnTo>
                <a:lnTo>
                  <a:pt x="790" y="212"/>
                </a:lnTo>
                <a:lnTo>
                  <a:pt x="790" y="218"/>
                </a:lnTo>
                <a:lnTo>
                  <a:pt x="790" y="223"/>
                </a:lnTo>
                <a:lnTo>
                  <a:pt x="793" y="228"/>
                </a:lnTo>
                <a:lnTo>
                  <a:pt x="796" y="232"/>
                </a:lnTo>
                <a:lnTo>
                  <a:pt x="800" y="235"/>
                </a:lnTo>
                <a:lnTo>
                  <a:pt x="805" y="237"/>
                </a:lnTo>
                <a:lnTo>
                  <a:pt x="810" y="237"/>
                </a:lnTo>
                <a:lnTo>
                  <a:pt x="815" y="237"/>
                </a:lnTo>
                <a:lnTo>
                  <a:pt x="819" y="235"/>
                </a:lnTo>
                <a:lnTo>
                  <a:pt x="823" y="232"/>
                </a:lnTo>
                <a:lnTo>
                  <a:pt x="827" y="228"/>
                </a:lnTo>
                <a:lnTo>
                  <a:pt x="828" y="223"/>
                </a:lnTo>
                <a:lnTo>
                  <a:pt x="830" y="218"/>
                </a:lnTo>
                <a:lnTo>
                  <a:pt x="828" y="212"/>
                </a:lnTo>
                <a:lnTo>
                  <a:pt x="827" y="207"/>
                </a:lnTo>
                <a:lnTo>
                  <a:pt x="823" y="203"/>
                </a:lnTo>
                <a:lnTo>
                  <a:pt x="819" y="201"/>
                </a:lnTo>
                <a:lnTo>
                  <a:pt x="815" y="199"/>
                </a:lnTo>
                <a:lnTo>
                  <a:pt x="810" y="198"/>
                </a:lnTo>
                <a:close/>
                <a:moveTo>
                  <a:pt x="114" y="198"/>
                </a:moveTo>
                <a:lnTo>
                  <a:pt x="117" y="205"/>
                </a:lnTo>
                <a:lnTo>
                  <a:pt x="118" y="211"/>
                </a:lnTo>
                <a:lnTo>
                  <a:pt x="118" y="218"/>
                </a:lnTo>
                <a:lnTo>
                  <a:pt x="116" y="236"/>
                </a:lnTo>
                <a:lnTo>
                  <a:pt x="106" y="253"/>
                </a:lnTo>
                <a:lnTo>
                  <a:pt x="95" y="266"/>
                </a:lnTo>
                <a:lnTo>
                  <a:pt x="78" y="274"/>
                </a:lnTo>
                <a:lnTo>
                  <a:pt x="59" y="277"/>
                </a:lnTo>
                <a:lnTo>
                  <a:pt x="53" y="277"/>
                </a:lnTo>
                <a:lnTo>
                  <a:pt x="46" y="275"/>
                </a:lnTo>
                <a:lnTo>
                  <a:pt x="40" y="274"/>
                </a:lnTo>
                <a:lnTo>
                  <a:pt x="40" y="517"/>
                </a:lnTo>
                <a:lnTo>
                  <a:pt x="46" y="516"/>
                </a:lnTo>
                <a:lnTo>
                  <a:pt x="53" y="515"/>
                </a:lnTo>
                <a:lnTo>
                  <a:pt x="59" y="515"/>
                </a:lnTo>
                <a:lnTo>
                  <a:pt x="78" y="517"/>
                </a:lnTo>
                <a:lnTo>
                  <a:pt x="95" y="525"/>
                </a:lnTo>
                <a:lnTo>
                  <a:pt x="106" y="538"/>
                </a:lnTo>
                <a:lnTo>
                  <a:pt x="116" y="555"/>
                </a:lnTo>
                <a:lnTo>
                  <a:pt x="118" y="574"/>
                </a:lnTo>
                <a:lnTo>
                  <a:pt x="118" y="580"/>
                </a:lnTo>
                <a:lnTo>
                  <a:pt x="117" y="587"/>
                </a:lnTo>
                <a:lnTo>
                  <a:pt x="114" y="593"/>
                </a:lnTo>
                <a:lnTo>
                  <a:pt x="754" y="593"/>
                </a:lnTo>
                <a:lnTo>
                  <a:pt x="752" y="587"/>
                </a:lnTo>
                <a:lnTo>
                  <a:pt x="751" y="580"/>
                </a:lnTo>
                <a:lnTo>
                  <a:pt x="750" y="574"/>
                </a:lnTo>
                <a:lnTo>
                  <a:pt x="754" y="555"/>
                </a:lnTo>
                <a:lnTo>
                  <a:pt x="762" y="538"/>
                </a:lnTo>
                <a:lnTo>
                  <a:pt x="775" y="525"/>
                </a:lnTo>
                <a:lnTo>
                  <a:pt x="790" y="517"/>
                </a:lnTo>
                <a:lnTo>
                  <a:pt x="810" y="515"/>
                </a:lnTo>
                <a:lnTo>
                  <a:pt x="817" y="515"/>
                </a:lnTo>
                <a:lnTo>
                  <a:pt x="823" y="516"/>
                </a:lnTo>
                <a:lnTo>
                  <a:pt x="830" y="517"/>
                </a:lnTo>
                <a:lnTo>
                  <a:pt x="830" y="274"/>
                </a:lnTo>
                <a:lnTo>
                  <a:pt x="823" y="275"/>
                </a:lnTo>
                <a:lnTo>
                  <a:pt x="817" y="277"/>
                </a:lnTo>
                <a:lnTo>
                  <a:pt x="810" y="277"/>
                </a:lnTo>
                <a:lnTo>
                  <a:pt x="790" y="274"/>
                </a:lnTo>
                <a:lnTo>
                  <a:pt x="775" y="266"/>
                </a:lnTo>
                <a:lnTo>
                  <a:pt x="762" y="253"/>
                </a:lnTo>
                <a:lnTo>
                  <a:pt x="754" y="236"/>
                </a:lnTo>
                <a:lnTo>
                  <a:pt x="750" y="218"/>
                </a:lnTo>
                <a:lnTo>
                  <a:pt x="751" y="211"/>
                </a:lnTo>
                <a:lnTo>
                  <a:pt x="752" y="205"/>
                </a:lnTo>
                <a:lnTo>
                  <a:pt x="754" y="198"/>
                </a:lnTo>
                <a:lnTo>
                  <a:pt x="114" y="198"/>
                </a:lnTo>
                <a:close/>
                <a:moveTo>
                  <a:pt x="59" y="198"/>
                </a:moveTo>
                <a:lnTo>
                  <a:pt x="54" y="199"/>
                </a:lnTo>
                <a:lnTo>
                  <a:pt x="49" y="201"/>
                </a:lnTo>
                <a:lnTo>
                  <a:pt x="45" y="203"/>
                </a:lnTo>
                <a:lnTo>
                  <a:pt x="42" y="207"/>
                </a:lnTo>
                <a:lnTo>
                  <a:pt x="40" y="212"/>
                </a:lnTo>
                <a:lnTo>
                  <a:pt x="40" y="218"/>
                </a:lnTo>
                <a:lnTo>
                  <a:pt x="40" y="223"/>
                </a:lnTo>
                <a:lnTo>
                  <a:pt x="42" y="228"/>
                </a:lnTo>
                <a:lnTo>
                  <a:pt x="45" y="232"/>
                </a:lnTo>
                <a:lnTo>
                  <a:pt x="49" y="235"/>
                </a:lnTo>
                <a:lnTo>
                  <a:pt x="54" y="237"/>
                </a:lnTo>
                <a:lnTo>
                  <a:pt x="59" y="237"/>
                </a:lnTo>
                <a:lnTo>
                  <a:pt x="65" y="237"/>
                </a:lnTo>
                <a:lnTo>
                  <a:pt x="68" y="235"/>
                </a:lnTo>
                <a:lnTo>
                  <a:pt x="74" y="232"/>
                </a:lnTo>
                <a:lnTo>
                  <a:pt x="76" y="228"/>
                </a:lnTo>
                <a:lnTo>
                  <a:pt x="78" y="223"/>
                </a:lnTo>
                <a:lnTo>
                  <a:pt x="79" y="218"/>
                </a:lnTo>
                <a:lnTo>
                  <a:pt x="78" y="212"/>
                </a:lnTo>
                <a:lnTo>
                  <a:pt x="76" y="207"/>
                </a:lnTo>
                <a:lnTo>
                  <a:pt x="74" y="203"/>
                </a:lnTo>
                <a:lnTo>
                  <a:pt x="68" y="201"/>
                </a:lnTo>
                <a:lnTo>
                  <a:pt x="65" y="199"/>
                </a:lnTo>
                <a:lnTo>
                  <a:pt x="59" y="198"/>
                </a:lnTo>
                <a:close/>
                <a:moveTo>
                  <a:pt x="40" y="159"/>
                </a:moveTo>
                <a:lnTo>
                  <a:pt x="830" y="159"/>
                </a:lnTo>
                <a:lnTo>
                  <a:pt x="845" y="161"/>
                </a:lnTo>
                <a:lnTo>
                  <a:pt x="857" y="170"/>
                </a:lnTo>
                <a:lnTo>
                  <a:pt x="866" y="182"/>
                </a:lnTo>
                <a:lnTo>
                  <a:pt x="869" y="198"/>
                </a:lnTo>
                <a:lnTo>
                  <a:pt x="869" y="593"/>
                </a:lnTo>
                <a:lnTo>
                  <a:pt x="866" y="609"/>
                </a:lnTo>
                <a:lnTo>
                  <a:pt x="857" y="621"/>
                </a:lnTo>
                <a:lnTo>
                  <a:pt x="845" y="630"/>
                </a:lnTo>
                <a:lnTo>
                  <a:pt x="830" y="633"/>
                </a:lnTo>
                <a:lnTo>
                  <a:pt x="40" y="633"/>
                </a:lnTo>
                <a:lnTo>
                  <a:pt x="24" y="630"/>
                </a:lnTo>
                <a:lnTo>
                  <a:pt x="11" y="621"/>
                </a:lnTo>
                <a:lnTo>
                  <a:pt x="3" y="609"/>
                </a:lnTo>
                <a:lnTo>
                  <a:pt x="0" y="593"/>
                </a:lnTo>
                <a:lnTo>
                  <a:pt x="0" y="198"/>
                </a:lnTo>
                <a:lnTo>
                  <a:pt x="3" y="182"/>
                </a:lnTo>
                <a:lnTo>
                  <a:pt x="11" y="170"/>
                </a:lnTo>
                <a:lnTo>
                  <a:pt x="24" y="161"/>
                </a:lnTo>
                <a:lnTo>
                  <a:pt x="40" y="159"/>
                </a:lnTo>
                <a:close/>
                <a:moveTo>
                  <a:pt x="99" y="79"/>
                </a:moveTo>
                <a:lnTo>
                  <a:pt x="771" y="79"/>
                </a:lnTo>
                <a:lnTo>
                  <a:pt x="776" y="80"/>
                </a:lnTo>
                <a:lnTo>
                  <a:pt x="780" y="81"/>
                </a:lnTo>
                <a:lnTo>
                  <a:pt x="784" y="85"/>
                </a:lnTo>
                <a:lnTo>
                  <a:pt x="788" y="89"/>
                </a:lnTo>
                <a:lnTo>
                  <a:pt x="789" y="93"/>
                </a:lnTo>
                <a:lnTo>
                  <a:pt x="790" y="98"/>
                </a:lnTo>
                <a:lnTo>
                  <a:pt x="789" y="104"/>
                </a:lnTo>
                <a:lnTo>
                  <a:pt x="788" y="109"/>
                </a:lnTo>
                <a:lnTo>
                  <a:pt x="784" y="113"/>
                </a:lnTo>
                <a:lnTo>
                  <a:pt x="780" y="117"/>
                </a:lnTo>
                <a:lnTo>
                  <a:pt x="776" y="118"/>
                </a:lnTo>
                <a:lnTo>
                  <a:pt x="771" y="119"/>
                </a:lnTo>
                <a:lnTo>
                  <a:pt x="99" y="119"/>
                </a:lnTo>
                <a:lnTo>
                  <a:pt x="93" y="118"/>
                </a:lnTo>
                <a:lnTo>
                  <a:pt x="88" y="117"/>
                </a:lnTo>
                <a:lnTo>
                  <a:pt x="84" y="113"/>
                </a:lnTo>
                <a:lnTo>
                  <a:pt x="82" y="109"/>
                </a:lnTo>
                <a:lnTo>
                  <a:pt x="80" y="104"/>
                </a:lnTo>
                <a:lnTo>
                  <a:pt x="79" y="98"/>
                </a:lnTo>
                <a:lnTo>
                  <a:pt x="80" y="93"/>
                </a:lnTo>
                <a:lnTo>
                  <a:pt x="82" y="89"/>
                </a:lnTo>
                <a:lnTo>
                  <a:pt x="84" y="85"/>
                </a:lnTo>
                <a:lnTo>
                  <a:pt x="88" y="81"/>
                </a:lnTo>
                <a:lnTo>
                  <a:pt x="93" y="80"/>
                </a:lnTo>
                <a:lnTo>
                  <a:pt x="99" y="79"/>
                </a:lnTo>
                <a:close/>
                <a:moveTo>
                  <a:pt x="177" y="0"/>
                </a:moveTo>
                <a:lnTo>
                  <a:pt x="691" y="0"/>
                </a:lnTo>
                <a:lnTo>
                  <a:pt x="696" y="0"/>
                </a:lnTo>
                <a:lnTo>
                  <a:pt x="701" y="3"/>
                </a:lnTo>
                <a:lnTo>
                  <a:pt x="705" y="5"/>
                </a:lnTo>
                <a:lnTo>
                  <a:pt x="708" y="9"/>
                </a:lnTo>
                <a:lnTo>
                  <a:pt x="711" y="15"/>
                </a:lnTo>
                <a:lnTo>
                  <a:pt x="711" y="20"/>
                </a:lnTo>
                <a:lnTo>
                  <a:pt x="711" y="25"/>
                </a:lnTo>
                <a:lnTo>
                  <a:pt x="708" y="30"/>
                </a:lnTo>
                <a:lnTo>
                  <a:pt x="705" y="34"/>
                </a:lnTo>
                <a:lnTo>
                  <a:pt x="701" y="37"/>
                </a:lnTo>
                <a:lnTo>
                  <a:pt x="696" y="40"/>
                </a:lnTo>
                <a:lnTo>
                  <a:pt x="691" y="40"/>
                </a:lnTo>
                <a:lnTo>
                  <a:pt x="177" y="40"/>
                </a:lnTo>
                <a:lnTo>
                  <a:pt x="172" y="40"/>
                </a:lnTo>
                <a:lnTo>
                  <a:pt x="168" y="37"/>
                </a:lnTo>
                <a:lnTo>
                  <a:pt x="164" y="34"/>
                </a:lnTo>
                <a:lnTo>
                  <a:pt x="160" y="30"/>
                </a:lnTo>
                <a:lnTo>
                  <a:pt x="159" y="25"/>
                </a:lnTo>
                <a:lnTo>
                  <a:pt x="157" y="20"/>
                </a:lnTo>
                <a:lnTo>
                  <a:pt x="159" y="15"/>
                </a:lnTo>
                <a:lnTo>
                  <a:pt x="160" y="9"/>
                </a:lnTo>
                <a:lnTo>
                  <a:pt x="164" y="5"/>
                </a:lnTo>
                <a:lnTo>
                  <a:pt x="168" y="3"/>
                </a:lnTo>
                <a:lnTo>
                  <a:pt x="172" y="0"/>
                </a:lnTo>
                <a:lnTo>
                  <a:pt x="17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19" name="Freeform 21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440025" y="1597284"/>
            <a:ext cx="446010" cy="284337"/>
          </a:xfrm>
          <a:custGeom>
            <a:avLst/>
            <a:gdLst>
              <a:gd name="T0" fmla="*/ 633 w 869"/>
              <a:gd name="T1" fmla="*/ 495 h 554"/>
              <a:gd name="T2" fmla="*/ 658 w 869"/>
              <a:gd name="T3" fmla="*/ 514 h 554"/>
              <a:gd name="T4" fmla="*/ 669 w 869"/>
              <a:gd name="T5" fmla="*/ 485 h 554"/>
              <a:gd name="T6" fmla="*/ 49 w 869"/>
              <a:gd name="T7" fmla="*/ 478 h 554"/>
              <a:gd name="T8" fmla="*/ 45 w 869"/>
              <a:gd name="T9" fmla="*/ 508 h 554"/>
              <a:gd name="T10" fmla="*/ 77 w 869"/>
              <a:gd name="T11" fmla="*/ 504 h 554"/>
              <a:gd name="T12" fmla="*/ 65 w 869"/>
              <a:gd name="T13" fmla="*/ 476 h 554"/>
              <a:gd name="T14" fmla="*/ 553 w 869"/>
              <a:gd name="T15" fmla="*/ 451 h 554"/>
              <a:gd name="T16" fmla="*/ 533 w 869"/>
              <a:gd name="T17" fmla="*/ 476 h 554"/>
              <a:gd name="T18" fmla="*/ 514 w 869"/>
              <a:gd name="T19" fmla="*/ 451 h 554"/>
              <a:gd name="T20" fmla="*/ 350 w 869"/>
              <a:gd name="T21" fmla="*/ 343 h 554"/>
              <a:gd name="T22" fmla="*/ 371 w 869"/>
              <a:gd name="T23" fmla="*/ 384 h 554"/>
              <a:gd name="T24" fmla="*/ 362 w 869"/>
              <a:gd name="T25" fmla="*/ 291 h 554"/>
              <a:gd name="T26" fmla="*/ 378 w 869"/>
              <a:gd name="T27" fmla="*/ 328 h 554"/>
              <a:gd name="T28" fmla="*/ 344 w 869"/>
              <a:gd name="T29" fmla="*/ 266 h 554"/>
              <a:gd name="T30" fmla="*/ 314 w 869"/>
              <a:gd name="T31" fmla="*/ 277 h 554"/>
              <a:gd name="T32" fmla="*/ 327 w 869"/>
              <a:gd name="T33" fmla="*/ 287 h 554"/>
              <a:gd name="T34" fmla="*/ 307 w 869"/>
              <a:gd name="T35" fmla="*/ 370 h 554"/>
              <a:gd name="T36" fmla="*/ 291 w 869"/>
              <a:gd name="T37" fmla="*/ 367 h 554"/>
              <a:gd name="T38" fmla="*/ 329 w 869"/>
              <a:gd name="T39" fmla="*/ 400 h 554"/>
              <a:gd name="T40" fmla="*/ 399 w 869"/>
              <a:gd name="T41" fmla="*/ 405 h 554"/>
              <a:gd name="T42" fmla="*/ 409 w 869"/>
              <a:gd name="T43" fmla="*/ 338 h 554"/>
              <a:gd name="T44" fmla="*/ 395 w 869"/>
              <a:gd name="T45" fmla="*/ 250 h 554"/>
              <a:gd name="T46" fmla="*/ 387 w 869"/>
              <a:gd name="T47" fmla="*/ 202 h 554"/>
              <a:gd name="T48" fmla="*/ 490 w 869"/>
              <a:gd name="T49" fmla="*/ 368 h 554"/>
              <a:gd name="T50" fmla="*/ 324 w 869"/>
              <a:gd name="T51" fmla="*/ 472 h 554"/>
              <a:gd name="T52" fmla="*/ 221 w 869"/>
              <a:gd name="T53" fmla="*/ 305 h 554"/>
              <a:gd name="T54" fmla="*/ 178 w 869"/>
              <a:gd name="T55" fmla="*/ 198 h 554"/>
              <a:gd name="T56" fmla="*/ 197 w 869"/>
              <a:gd name="T57" fmla="*/ 223 h 554"/>
              <a:gd name="T58" fmla="*/ 168 w 869"/>
              <a:gd name="T59" fmla="*/ 235 h 554"/>
              <a:gd name="T60" fmla="*/ 163 w 869"/>
              <a:gd name="T61" fmla="*/ 205 h 554"/>
              <a:gd name="T62" fmla="*/ 638 w 869"/>
              <a:gd name="T63" fmla="*/ 164 h 554"/>
              <a:gd name="T64" fmla="*/ 642 w 869"/>
              <a:gd name="T65" fmla="*/ 195 h 554"/>
              <a:gd name="T66" fmla="*/ 671 w 869"/>
              <a:gd name="T67" fmla="*/ 184 h 554"/>
              <a:gd name="T68" fmla="*/ 652 w 869"/>
              <a:gd name="T69" fmla="*/ 159 h 554"/>
              <a:gd name="T70" fmla="*/ 94 w 869"/>
              <a:gd name="T71" fmla="*/ 227 h 554"/>
              <a:gd name="T72" fmla="*/ 45 w 869"/>
              <a:gd name="T73" fmla="*/ 438 h 554"/>
              <a:gd name="T74" fmla="*/ 119 w 869"/>
              <a:gd name="T75" fmla="*/ 495 h 554"/>
              <a:gd name="T76" fmla="*/ 592 w 869"/>
              <a:gd name="T77" fmla="*/ 495 h 554"/>
              <a:gd name="T78" fmla="*/ 665 w 869"/>
              <a:gd name="T79" fmla="*/ 438 h 554"/>
              <a:gd name="T80" fmla="*/ 617 w 869"/>
              <a:gd name="T81" fmla="*/ 227 h 554"/>
              <a:gd name="T82" fmla="*/ 115 w 869"/>
              <a:gd name="T83" fmla="*/ 159 h 554"/>
              <a:gd name="T84" fmla="*/ 39 w 869"/>
              <a:gd name="T85" fmla="*/ 178 h 554"/>
              <a:gd name="T86" fmla="*/ 65 w 869"/>
              <a:gd name="T87" fmla="*/ 198 h 554"/>
              <a:gd name="T88" fmla="*/ 77 w 869"/>
              <a:gd name="T89" fmla="*/ 168 h 554"/>
              <a:gd name="T90" fmla="*/ 686 w 869"/>
              <a:gd name="T91" fmla="*/ 122 h 554"/>
              <a:gd name="T92" fmla="*/ 686 w 869"/>
              <a:gd name="T93" fmla="*/ 552 h 554"/>
              <a:gd name="T94" fmla="*/ 0 w 869"/>
              <a:gd name="T95" fmla="*/ 159 h 554"/>
              <a:gd name="T96" fmla="*/ 845 w 869"/>
              <a:gd name="T97" fmla="*/ 4 h 554"/>
              <a:gd name="T98" fmla="*/ 845 w 869"/>
              <a:gd name="T99" fmla="*/ 432 h 554"/>
              <a:gd name="T100" fmla="*/ 752 w 869"/>
              <a:gd name="T101" fmla="*/ 421 h 554"/>
              <a:gd name="T102" fmla="*/ 770 w 869"/>
              <a:gd name="T103" fmla="*/ 396 h 554"/>
              <a:gd name="T104" fmla="*/ 192 w 869"/>
              <a:gd name="T105" fmla="*/ 74 h 554"/>
              <a:gd name="T106" fmla="*/ 161 w 869"/>
              <a:gd name="T107" fmla="*/ 70 h 554"/>
              <a:gd name="T108" fmla="*/ 197 w 869"/>
              <a:gd name="T109" fmla="*/ 0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69" h="554">
                <a:moveTo>
                  <a:pt x="652" y="476"/>
                </a:moveTo>
                <a:lnTo>
                  <a:pt x="647" y="476"/>
                </a:lnTo>
                <a:lnTo>
                  <a:pt x="642" y="478"/>
                </a:lnTo>
                <a:lnTo>
                  <a:pt x="638" y="481"/>
                </a:lnTo>
                <a:lnTo>
                  <a:pt x="635" y="485"/>
                </a:lnTo>
                <a:lnTo>
                  <a:pt x="633" y="490"/>
                </a:lnTo>
                <a:lnTo>
                  <a:pt x="633" y="495"/>
                </a:lnTo>
                <a:lnTo>
                  <a:pt x="633" y="501"/>
                </a:lnTo>
                <a:lnTo>
                  <a:pt x="635" y="504"/>
                </a:lnTo>
                <a:lnTo>
                  <a:pt x="638" y="508"/>
                </a:lnTo>
                <a:lnTo>
                  <a:pt x="642" y="512"/>
                </a:lnTo>
                <a:lnTo>
                  <a:pt x="647" y="514"/>
                </a:lnTo>
                <a:lnTo>
                  <a:pt x="652" y="515"/>
                </a:lnTo>
                <a:lnTo>
                  <a:pt x="658" y="514"/>
                </a:lnTo>
                <a:lnTo>
                  <a:pt x="661" y="512"/>
                </a:lnTo>
                <a:lnTo>
                  <a:pt x="665" y="508"/>
                </a:lnTo>
                <a:lnTo>
                  <a:pt x="669" y="504"/>
                </a:lnTo>
                <a:lnTo>
                  <a:pt x="671" y="501"/>
                </a:lnTo>
                <a:lnTo>
                  <a:pt x="672" y="495"/>
                </a:lnTo>
                <a:lnTo>
                  <a:pt x="671" y="490"/>
                </a:lnTo>
                <a:lnTo>
                  <a:pt x="669" y="485"/>
                </a:lnTo>
                <a:lnTo>
                  <a:pt x="665" y="481"/>
                </a:lnTo>
                <a:lnTo>
                  <a:pt x="661" y="478"/>
                </a:lnTo>
                <a:lnTo>
                  <a:pt x="658" y="476"/>
                </a:lnTo>
                <a:lnTo>
                  <a:pt x="652" y="476"/>
                </a:lnTo>
                <a:close/>
                <a:moveTo>
                  <a:pt x="60" y="476"/>
                </a:moveTo>
                <a:lnTo>
                  <a:pt x="55" y="476"/>
                </a:lnTo>
                <a:lnTo>
                  <a:pt x="49" y="478"/>
                </a:lnTo>
                <a:lnTo>
                  <a:pt x="45" y="481"/>
                </a:lnTo>
                <a:lnTo>
                  <a:pt x="43" y="485"/>
                </a:lnTo>
                <a:lnTo>
                  <a:pt x="40" y="490"/>
                </a:lnTo>
                <a:lnTo>
                  <a:pt x="39" y="495"/>
                </a:lnTo>
                <a:lnTo>
                  <a:pt x="40" y="501"/>
                </a:lnTo>
                <a:lnTo>
                  <a:pt x="43" y="504"/>
                </a:lnTo>
                <a:lnTo>
                  <a:pt x="45" y="508"/>
                </a:lnTo>
                <a:lnTo>
                  <a:pt x="49" y="512"/>
                </a:lnTo>
                <a:lnTo>
                  <a:pt x="55" y="514"/>
                </a:lnTo>
                <a:lnTo>
                  <a:pt x="60" y="515"/>
                </a:lnTo>
                <a:lnTo>
                  <a:pt x="65" y="514"/>
                </a:lnTo>
                <a:lnTo>
                  <a:pt x="69" y="512"/>
                </a:lnTo>
                <a:lnTo>
                  <a:pt x="73" y="508"/>
                </a:lnTo>
                <a:lnTo>
                  <a:pt x="77" y="504"/>
                </a:lnTo>
                <a:lnTo>
                  <a:pt x="78" y="501"/>
                </a:lnTo>
                <a:lnTo>
                  <a:pt x="79" y="495"/>
                </a:lnTo>
                <a:lnTo>
                  <a:pt x="78" y="490"/>
                </a:lnTo>
                <a:lnTo>
                  <a:pt x="77" y="485"/>
                </a:lnTo>
                <a:lnTo>
                  <a:pt x="73" y="481"/>
                </a:lnTo>
                <a:lnTo>
                  <a:pt x="69" y="478"/>
                </a:lnTo>
                <a:lnTo>
                  <a:pt x="65" y="476"/>
                </a:lnTo>
                <a:lnTo>
                  <a:pt x="60" y="476"/>
                </a:lnTo>
                <a:close/>
                <a:moveTo>
                  <a:pt x="533" y="435"/>
                </a:moveTo>
                <a:lnTo>
                  <a:pt x="539" y="436"/>
                </a:lnTo>
                <a:lnTo>
                  <a:pt x="544" y="438"/>
                </a:lnTo>
                <a:lnTo>
                  <a:pt x="548" y="442"/>
                </a:lnTo>
                <a:lnTo>
                  <a:pt x="550" y="446"/>
                </a:lnTo>
                <a:lnTo>
                  <a:pt x="553" y="451"/>
                </a:lnTo>
                <a:lnTo>
                  <a:pt x="553" y="456"/>
                </a:lnTo>
                <a:lnTo>
                  <a:pt x="553" y="461"/>
                </a:lnTo>
                <a:lnTo>
                  <a:pt x="550" y="465"/>
                </a:lnTo>
                <a:lnTo>
                  <a:pt x="548" y="469"/>
                </a:lnTo>
                <a:lnTo>
                  <a:pt x="544" y="473"/>
                </a:lnTo>
                <a:lnTo>
                  <a:pt x="539" y="474"/>
                </a:lnTo>
                <a:lnTo>
                  <a:pt x="533" y="476"/>
                </a:lnTo>
                <a:lnTo>
                  <a:pt x="528" y="474"/>
                </a:lnTo>
                <a:lnTo>
                  <a:pt x="523" y="473"/>
                </a:lnTo>
                <a:lnTo>
                  <a:pt x="519" y="469"/>
                </a:lnTo>
                <a:lnTo>
                  <a:pt x="516" y="465"/>
                </a:lnTo>
                <a:lnTo>
                  <a:pt x="514" y="461"/>
                </a:lnTo>
                <a:lnTo>
                  <a:pt x="514" y="456"/>
                </a:lnTo>
                <a:lnTo>
                  <a:pt x="514" y="451"/>
                </a:lnTo>
                <a:lnTo>
                  <a:pt x="516" y="446"/>
                </a:lnTo>
                <a:lnTo>
                  <a:pt x="519" y="442"/>
                </a:lnTo>
                <a:lnTo>
                  <a:pt x="523" y="438"/>
                </a:lnTo>
                <a:lnTo>
                  <a:pt x="528" y="436"/>
                </a:lnTo>
                <a:lnTo>
                  <a:pt x="533" y="435"/>
                </a:lnTo>
                <a:close/>
                <a:moveTo>
                  <a:pt x="344" y="341"/>
                </a:moveTo>
                <a:lnTo>
                  <a:pt x="350" y="343"/>
                </a:lnTo>
                <a:lnTo>
                  <a:pt x="361" y="346"/>
                </a:lnTo>
                <a:lnTo>
                  <a:pt x="370" y="350"/>
                </a:lnTo>
                <a:lnTo>
                  <a:pt x="378" y="355"/>
                </a:lnTo>
                <a:lnTo>
                  <a:pt x="383" y="363"/>
                </a:lnTo>
                <a:lnTo>
                  <a:pt x="384" y="372"/>
                </a:lnTo>
                <a:lnTo>
                  <a:pt x="379" y="380"/>
                </a:lnTo>
                <a:lnTo>
                  <a:pt x="371" y="384"/>
                </a:lnTo>
                <a:lnTo>
                  <a:pt x="362" y="385"/>
                </a:lnTo>
                <a:lnTo>
                  <a:pt x="352" y="384"/>
                </a:lnTo>
                <a:lnTo>
                  <a:pt x="342" y="381"/>
                </a:lnTo>
                <a:lnTo>
                  <a:pt x="335" y="379"/>
                </a:lnTo>
                <a:lnTo>
                  <a:pt x="344" y="341"/>
                </a:lnTo>
                <a:close/>
                <a:moveTo>
                  <a:pt x="355" y="290"/>
                </a:moveTo>
                <a:lnTo>
                  <a:pt x="362" y="291"/>
                </a:lnTo>
                <a:lnTo>
                  <a:pt x="370" y="294"/>
                </a:lnTo>
                <a:lnTo>
                  <a:pt x="378" y="296"/>
                </a:lnTo>
                <a:lnTo>
                  <a:pt x="384" y="301"/>
                </a:lnTo>
                <a:lnTo>
                  <a:pt x="388" y="308"/>
                </a:lnTo>
                <a:lnTo>
                  <a:pt x="389" y="317"/>
                </a:lnTo>
                <a:lnTo>
                  <a:pt x="384" y="325"/>
                </a:lnTo>
                <a:lnTo>
                  <a:pt x="378" y="328"/>
                </a:lnTo>
                <a:lnTo>
                  <a:pt x="370" y="329"/>
                </a:lnTo>
                <a:lnTo>
                  <a:pt x="362" y="328"/>
                </a:lnTo>
                <a:lnTo>
                  <a:pt x="354" y="326"/>
                </a:lnTo>
                <a:lnTo>
                  <a:pt x="348" y="324"/>
                </a:lnTo>
                <a:lnTo>
                  <a:pt x="355" y="290"/>
                </a:lnTo>
                <a:close/>
                <a:moveTo>
                  <a:pt x="350" y="237"/>
                </a:moveTo>
                <a:lnTo>
                  <a:pt x="344" y="266"/>
                </a:lnTo>
                <a:lnTo>
                  <a:pt x="333" y="263"/>
                </a:lnTo>
                <a:lnTo>
                  <a:pt x="333" y="263"/>
                </a:lnTo>
                <a:lnTo>
                  <a:pt x="312" y="257"/>
                </a:lnTo>
                <a:lnTo>
                  <a:pt x="308" y="275"/>
                </a:lnTo>
                <a:lnTo>
                  <a:pt x="308" y="275"/>
                </a:lnTo>
                <a:lnTo>
                  <a:pt x="311" y="277"/>
                </a:lnTo>
                <a:lnTo>
                  <a:pt x="314" y="277"/>
                </a:lnTo>
                <a:lnTo>
                  <a:pt x="316" y="278"/>
                </a:lnTo>
                <a:lnTo>
                  <a:pt x="319" y="278"/>
                </a:lnTo>
                <a:lnTo>
                  <a:pt x="319" y="279"/>
                </a:lnTo>
                <a:lnTo>
                  <a:pt x="323" y="281"/>
                </a:lnTo>
                <a:lnTo>
                  <a:pt x="324" y="282"/>
                </a:lnTo>
                <a:lnTo>
                  <a:pt x="325" y="284"/>
                </a:lnTo>
                <a:lnTo>
                  <a:pt x="327" y="287"/>
                </a:lnTo>
                <a:lnTo>
                  <a:pt x="327" y="288"/>
                </a:lnTo>
                <a:lnTo>
                  <a:pt x="319" y="321"/>
                </a:lnTo>
                <a:lnTo>
                  <a:pt x="321" y="321"/>
                </a:lnTo>
                <a:lnTo>
                  <a:pt x="319" y="321"/>
                </a:lnTo>
                <a:lnTo>
                  <a:pt x="308" y="366"/>
                </a:lnTo>
                <a:lnTo>
                  <a:pt x="308" y="367"/>
                </a:lnTo>
                <a:lnTo>
                  <a:pt x="307" y="370"/>
                </a:lnTo>
                <a:lnTo>
                  <a:pt x="304" y="370"/>
                </a:lnTo>
                <a:lnTo>
                  <a:pt x="302" y="370"/>
                </a:lnTo>
                <a:lnTo>
                  <a:pt x="300" y="370"/>
                </a:lnTo>
                <a:lnTo>
                  <a:pt x="299" y="370"/>
                </a:lnTo>
                <a:lnTo>
                  <a:pt x="295" y="368"/>
                </a:lnTo>
                <a:lnTo>
                  <a:pt x="293" y="368"/>
                </a:lnTo>
                <a:lnTo>
                  <a:pt x="291" y="367"/>
                </a:lnTo>
                <a:lnTo>
                  <a:pt x="290" y="367"/>
                </a:lnTo>
                <a:lnTo>
                  <a:pt x="282" y="387"/>
                </a:lnTo>
                <a:lnTo>
                  <a:pt x="303" y="392"/>
                </a:lnTo>
                <a:lnTo>
                  <a:pt x="314" y="396"/>
                </a:lnTo>
                <a:lnTo>
                  <a:pt x="307" y="423"/>
                </a:lnTo>
                <a:lnTo>
                  <a:pt x="323" y="428"/>
                </a:lnTo>
                <a:lnTo>
                  <a:pt x="329" y="400"/>
                </a:lnTo>
                <a:lnTo>
                  <a:pt x="342" y="404"/>
                </a:lnTo>
                <a:lnTo>
                  <a:pt x="336" y="431"/>
                </a:lnTo>
                <a:lnTo>
                  <a:pt x="352" y="435"/>
                </a:lnTo>
                <a:lnTo>
                  <a:pt x="358" y="408"/>
                </a:lnTo>
                <a:lnTo>
                  <a:pt x="374" y="409"/>
                </a:lnTo>
                <a:lnTo>
                  <a:pt x="387" y="409"/>
                </a:lnTo>
                <a:lnTo>
                  <a:pt x="399" y="405"/>
                </a:lnTo>
                <a:lnTo>
                  <a:pt x="408" y="397"/>
                </a:lnTo>
                <a:lnTo>
                  <a:pt x="414" y="384"/>
                </a:lnTo>
                <a:lnTo>
                  <a:pt x="417" y="370"/>
                </a:lnTo>
                <a:lnTo>
                  <a:pt x="416" y="358"/>
                </a:lnTo>
                <a:lnTo>
                  <a:pt x="409" y="350"/>
                </a:lnTo>
                <a:lnTo>
                  <a:pt x="400" y="342"/>
                </a:lnTo>
                <a:lnTo>
                  <a:pt x="409" y="338"/>
                </a:lnTo>
                <a:lnTo>
                  <a:pt x="417" y="330"/>
                </a:lnTo>
                <a:lnTo>
                  <a:pt x="420" y="317"/>
                </a:lnTo>
                <a:lnTo>
                  <a:pt x="420" y="304"/>
                </a:lnTo>
                <a:lnTo>
                  <a:pt x="413" y="292"/>
                </a:lnTo>
                <a:lnTo>
                  <a:pt x="403" y="284"/>
                </a:lnTo>
                <a:lnTo>
                  <a:pt x="388" y="278"/>
                </a:lnTo>
                <a:lnTo>
                  <a:pt x="395" y="250"/>
                </a:lnTo>
                <a:lnTo>
                  <a:pt x="379" y="245"/>
                </a:lnTo>
                <a:lnTo>
                  <a:pt x="372" y="273"/>
                </a:lnTo>
                <a:lnTo>
                  <a:pt x="359" y="270"/>
                </a:lnTo>
                <a:lnTo>
                  <a:pt x="366" y="243"/>
                </a:lnTo>
                <a:lnTo>
                  <a:pt x="350" y="237"/>
                </a:lnTo>
                <a:close/>
                <a:moveTo>
                  <a:pt x="355" y="198"/>
                </a:moveTo>
                <a:lnTo>
                  <a:pt x="387" y="202"/>
                </a:lnTo>
                <a:lnTo>
                  <a:pt x="417" y="212"/>
                </a:lnTo>
                <a:lnTo>
                  <a:pt x="442" y="228"/>
                </a:lnTo>
                <a:lnTo>
                  <a:pt x="464" y="250"/>
                </a:lnTo>
                <a:lnTo>
                  <a:pt x="480" y="275"/>
                </a:lnTo>
                <a:lnTo>
                  <a:pt x="490" y="305"/>
                </a:lnTo>
                <a:lnTo>
                  <a:pt x="494" y="337"/>
                </a:lnTo>
                <a:lnTo>
                  <a:pt x="490" y="368"/>
                </a:lnTo>
                <a:lnTo>
                  <a:pt x="480" y="397"/>
                </a:lnTo>
                <a:lnTo>
                  <a:pt x="464" y="423"/>
                </a:lnTo>
                <a:lnTo>
                  <a:pt x="442" y="444"/>
                </a:lnTo>
                <a:lnTo>
                  <a:pt x="417" y="461"/>
                </a:lnTo>
                <a:lnTo>
                  <a:pt x="387" y="472"/>
                </a:lnTo>
                <a:lnTo>
                  <a:pt x="355" y="476"/>
                </a:lnTo>
                <a:lnTo>
                  <a:pt x="324" y="472"/>
                </a:lnTo>
                <a:lnTo>
                  <a:pt x="295" y="461"/>
                </a:lnTo>
                <a:lnTo>
                  <a:pt x="269" y="444"/>
                </a:lnTo>
                <a:lnTo>
                  <a:pt x="248" y="423"/>
                </a:lnTo>
                <a:lnTo>
                  <a:pt x="231" y="397"/>
                </a:lnTo>
                <a:lnTo>
                  <a:pt x="221" y="368"/>
                </a:lnTo>
                <a:lnTo>
                  <a:pt x="217" y="337"/>
                </a:lnTo>
                <a:lnTo>
                  <a:pt x="221" y="305"/>
                </a:lnTo>
                <a:lnTo>
                  <a:pt x="231" y="275"/>
                </a:lnTo>
                <a:lnTo>
                  <a:pt x="248" y="250"/>
                </a:lnTo>
                <a:lnTo>
                  <a:pt x="269" y="228"/>
                </a:lnTo>
                <a:lnTo>
                  <a:pt x="295" y="212"/>
                </a:lnTo>
                <a:lnTo>
                  <a:pt x="324" y="202"/>
                </a:lnTo>
                <a:lnTo>
                  <a:pt x="355" y="198"/>
                </a:lnTo>
                <a:close/>
                <a:moveTo>
                  <a:pt x="178" y="198"/>
                </a:moveTo>
                <a:lnTo>
                  <a:pt x="183" y="199"/>
                </a:lnTo>
                <a:lnTo>
                  <a:pt x="188" y="201"/>
                </a:lnTo>
                <a:lnTo>
                  <a:pt x="192" y="205"/>
                </a:lnTo>
                <a:lnTo>
                  <a:pt x="195" y="208"/>
                </a:lnTo>
                <a:lnTo>
                  <a:pt x="197" y="212"/>
                </a:lnTo>
                <a:lnTo>
                  <a:pt x="197" y="218"/>
                </a:lnTo>
                <a:lnTo>
                  <a:pt x="197" y="223"/>
                </a:lnTo>
                <a:lnTo>
                  <a:pt x="195" y="228"/>
                </a:lnTo>
                <a:lnTo>
                  <a:pt x="192" y="232"/>
                </a:lnTo>
                <a:lnTo>
                  <a:pt x="188" y="235"/>
                </a:lnTo>
                <a:lnTo>
                  <a:pt x="183" y="237"/>
                </a:lnTo>
                <a:lnTo>
                  <a:pt x="178" y="237"/>
                </a:lnTo>
                <a:lnTo>
                  <a:pt x="172" y="237"/>
                </a:lnTo>
                <a:lnTo>
                  <a:pt x="168" y="235"/>
                </a:lnTo>
                <a:lnTo>
                  <a:pt x="163" y="232"/>
                </a:lnTo>
                <a:lnTo>
                  <a:pt x="161" y="228"/>
                </a:lnTo>
                <a:lnTo>
                  <a:pt x="159" y="223"/>
                </a:lnTo>
                <a:lnTo>
                  <a:pt x="158" y="218"/>
                </a:lnTo>
                <a:lnTo>
                  <a:pt x="159" y="212"/>
                </a:lnTo>
                <a:lnTo>
                  <a:pt x="161" y="208"/>
                </a:lnTo>
                <a:lnTo>
                  <a:pt x="163" y="205"/>
                </a:lnTo>
                <a:lnTo>
                  <a:pt x="168" y="201"/>
                </a:lnTo>
                <a:lnTo>
                  <a:pt x="172" y="199"/>
                </a:lnTo>
                <a:lnTo>
                  <a:pt x="178" y="198"/>
                </a:lnTo>
                <a:close/>
                <a:moveTo>
                  <a:pt x="652" y="159"/>
                </a:moveTo>
                <a:lnTo>
                  <a:pt x="647" y="160"/>
                </a:lnTo>
                <a:lnTo>
                  <a:pt x="642" y="161"/>
                </a:lnTo>
                <a:lnTo>
                  <a:pt x="638" y="164"/>
                </a:lnTo>
                <a:lnTo>
                  <a:pt x="635" y="168"/>
                </a:lnTo>
                <a:lnTo>
                  <a:pt x="633" y="173"/>
                </a:lnTo>
                <a:lnTo>
                  <a:pt x="633" y="178"/>
                </a:lnTo>
                <a:lnTo>
                  <a:pt x="633" y="184"/>
                </a:lnTo>
                <a:lnTo>
                  <a:pt x="635" y="189"/>
                </a:lnTo>
                <a:lnTo>
                  <a:pt x="638" y="193"/>
                </a:lnTo>
                <a:lnTo>
                  <a:pt x="642" y="195"/>
                </a:lnTo>
                <a:lnTo>
                  <a:pt x="647" y="198"/>
                </a:lnTo>
                <a:lnTo>
                  <a:pt x="652" y="198"/>
                </a:lnTo>
                <a:lnTo>
                  <a:pt x="658" y="198"/>
                </a:lnTo>
                <a:lnTo>
                  <a:pt x="661" y="195"/>
                </a:lnTo>
                <a:lnTo>
                  <a:pt x="665" y="193"/>
                </a:lnTo>
                <a:lnTo>
                  <a:pt x="669" y="189"/>
                </a:lnTo>
                <a:lnTo>
                  <a:pt x="671" y="184"/>
                </a:lnTo>
                <a:lnTo>
                  <a:pt x="672" y="178"/>
                </a:lnTo>
                <a:lnTo>
                  <a:pt x="671" y="173"/>
                </a:lnTo>
                <a:lnTo>
                  <a:pt x="669" y="168"/>
                </a:lnTo>
                <a:lnTo>
                  <a:pt x="665" y="164"/>
                </a:lnTo>
                <a:lnTo>
                  <a:pt x="661" y="161"/>
                </a:lnTo>
                <a:lnTo>
                  <a:pt x="658" y="160"/>
                </a:lnTo>
                <a:lnTo>
                  <a:pt x="652" y="159"/>
                </a:lnTo>
                <a:close/>
                <a:moveTo>
                  <a:pt x="115" y="159"/>
                </a:moveTo>
                <a:lnTo>
                  <a:pt x="117" y="165"/>
                </a:lnTo>
                <a:lnTo>
                  <a:pt x="119" y="172"/>
                </a:lnTo>
                <a:lnTo>
                  <a:pt x="119" y="178"/>
                </a:lnTo>
                <a:lnTo>
                  <a:pt x="116" y="197"/>
                </a:lnTo>
                <a:lnTo>
                  <a:pt x="107" y="214"/>
                </a:lnTo>
                <a:lnTo>
                  <a:pt x="94" y="227"/>
                </a:lnTo>
                <a:lnTo>
                  <a:pt x="78" y="235"/>
                </a:lnTo>
                <a:lnTo>
                  <a:pt x="60" y="237"/>
                </a:lnTo>
                <a:lnTo>
                  <a:pt x="52" y="237"/>
                </a:lnTo>
                <a:lnTo>
                  <a:pt x="45" y="236"/>
                </a:lnTo>
                <a:lnTo>
                  <a:pt x="39" y="235"/>
                </a:lnTo>
                <a:lnTo>
                  <a:pt x="39" y="439"/>
                </a:lnTo>
                <a:lnTo>
                  <a:pt x="45" y="438"/>
                </a:lnTo>
                <a:lnTo>
                  <a:pt x="52" y="436"/>
                </a:lnTo>
                <a:lnTo>
                  <a:pt x="60" y="435"/>
                </a:lnTo>
                <a:lnTo>
                  <a:pt x="78" y="439"/>
                </a:lnTo>
                <a:lnTo>
                  <a:pt x="94" y="447"/>
                </a:lnTo>
                <a:lnTo>
                  <a:pt x="107" y="460"/>
                </a:lnTo>
                <a:lnTo>
                  <a:pt x="116" y="476"/>
                </a:lnTo>
                <a:lnTo>
                  <a:pt x="119" y="495"/>
                </a:lnTo>
                <a:lnTo>
                  <a:pt x="119" y="502"/>
                </a:lnTo>
                <a:lnTo>
                  <a:pt x="117" y="508"/>
                </a:lnTo>
                <a:lnTo>
                  <a:pt x="115" y="515"/>
                </a:lnTo>
                <a:lnTo>
                  <a:pt x="596" y="515"/>
                </a:lnTo>
                <a:lnTo>
                  <a:pt x="595" y="508"/>
                </a:lnTo>
                <a:lnTo>
                  <a:pt x="593" y="502"/>
                </a:lnTo>
                <a:lnTo>
                  <a:pt x="592" y="495"/>
                </a:lnTo>
                <a:lnTo>
                  <a:pt x="596" y="476"/>
                </a:lnTo>
                <a:lnTo>
                  <a:pt x="604" y="460"/>
                </a:lnTo>
                <a:lnTo>
                  <a:pt x="617" y="447"/>
                </a:lnTo>
                <a:lnTo>
                  <a:pt x="633" y="439"/>
                </a:lnTo>
                <a:lnTo>
                  <a:pt x="652" y="435"/>
                </a:lnTo>
                <a:lnTo>
                  <a:pt x="659" y="436"/>
                </a:lnTo>
                <a:lnTo>
                  <a:pt x="665" y="438"/>
                </a:lnTo>
                <a:lnTo>
                  <a:pt x="672" y="439"/>
                </a:lnTo>
                <a:lnTo>
                  <a:pt x="672" y="235"/>
                </a:lnTo>
                <a:lnTo>
                  <a:pt x="665" y="236"/>
                </a:lnTo>
                <a:lnTo>
                  <a:pt x="659" y="237"/>
                </a:lnTo>
                <a:lnTo>
                  <a:pt x="652" y="237"/>
                </a:lnTo>
                <a:lnTo>
                  <a:pt x="633" y="235"/>
                </a:lnTo>
                <a:lnTo>
                  <a:pt x="617" y="227"/>
                </a:lnTo>
                <a:lnTo>
                  <a:pt x="604" y="214"/>
                </a:lnTo>
                <a:lnTo>
                  <a:pt x="596" y="197"/>
                </a:lnTo>
                <a:lnTo>
                  <a:pt x="592" y="178"/>
                </a:lnTo>
                <a:lnTo>
                  <a:pt x="593" y="172"/>
                </a:lnTo>
                <a:lnTo>
                  <a:pt x="595" y="165"/>
                </a:lnTo>
                <a:lnTo>
                  <a:pt x="596" y="159"/>
                </a:lnTo>
                <a:lnTo>
                  <a:pt x="115" y="159"/>
                </a:lnTo>
                <a:close/>
                <a:moveTo>
                  <a:pt x="60" y="159"/>
                </a:moveTo>
                <a:lnTo>
                  <a:pt x="55" y="160"/>
                </a:lnTo>
                <a:lnTo>
                  <a:pt x="49" y="161"/>
                </a:lnTo>
                <a:lnTo>
                  <a:pt x="45" y="164"/>
                </a:lnTo>
                <a:lnTo>
                  <a:pt x="43" y="168"/>
                </a:lnTo>
                <a:lnTo>
                  <a:pt x="40" y="173"/>
                </a:lnTo>
                <a:lnTo>
                  <a:pt x="39" y="178"/>
                </a:lnTo>
                <a:lnTo>
                  <a:pt x="40" y="184"/>
                </a:lnTo>
                <a:lnTo>
                  <a:pt x="43" y="189"/>
                </a:lnTo>
                <a:lnTo>
                  <a:pt x="45" y="193"/>
                </a:lnTo>
                <a:lnTo>
                  <a:pt x="49" y="195"/>
                </a:lnTo>
                <a:lnTo>
                  <a:pt x="55" y="198"/>
                </a:lnTo>
                <a:lnTo>
                  <a:pt x="60" y="198"/>
                </a:lnTo>
                <a:lnTo>
                  <a:pt x="65" y="198"/>
                </a:lnTo>
                <a:lnTo>
                  <a:pt x="69" y="195"/>
                </a:lnTo>
                <a:lnTo>
                  <a:pt x="73" y="193"/>
                </a:lnTo>
                <a:lnTo>
                  <a:pt x="77" y="189"/>
                </a:lnTo>
                <a:lnTo>
                  <a:pt x="78" y="184"/>
                </a:lnTo>
                <a:lnTo>
                  <a:pt x="79" y="178"/>
                </a:lnTo>
                <a:lnTo>
                  <a:pt x="78" y="173"/>
                </a:lnTo>
                <a:lnTo>
                  <a:pt x="77" y="168"/>
                </a:lnTo>
                <a:lnTo>
                  <a:pt x="73" y="164"/>
                </a:lnTo>
                <a:lnTo>
                  <a:pt x="69" y="161"/>
                </a:lnTo>
                <a:lnTo>
                  <a:pt x="65" y="160"/>
                </a:lnTo>
                <a:lnTo>
                  <a:pt x="60" y="159"/>
                </a:lnTo>
                <a:close/>
                <a:moveTo>
                  <a:pt x="39" y="119"/>
                </a:moveTo>
                <a:lnTo>
                  <a:pt x="672" y="119"/>
                </a:lnTo>
                <a:lnTo>
                  <a:pt x="686" y="122"/>
                </a:lnTo>
                <a:lnTo>
                  <a:pt x="699" y="131"/>
                </a:lnTo>
                <a:lnTo>
                  <a:pt x="709" y="143"/>
                </a:lnTo>
                <a:lnTo>
                  <a:pt x="711" y="159"/>
                </a:lnTo>
                <a:lnTo>
                  <a:pt x="711" y="515"/>
                </a:lnTo>
                <a:lnTo>
                  <a:pt x="709" y="531"/>
                </a:lnTo>
                <a:lnTo>
                  <a:pt x="699" y="542"/>
                </a:lnTo>
                <a:lnTo>
                  <a:pt x="686" y="552"/>
                </a:lnTo>
                <a:lnTo>
                  <a:pt x="672" y="554"/>
                </a:lnTo>
                <a:lnTo>
                  <a:pt x="39" y="554"/>
                </a:lnTo>
                <a:lnTo>
                  <a:pt x="25" y="552"/>
                </a:lnTo>
                <a:lnTo>
                  <a:pt x="11" y="542"/>
                </a:lnTo>
                <a:lnTo>
                  <a:pt x="4" y="531"/>
                </a:lnTo>
                <a:lnTo>
                  <a:pt x="0" y="515"/>
                </a:lnTo>
                <a:lnTo>
                  <a:pt x="0" y="159"/>
                </a:lnTo>
                <a:lnTo>
                  <a:pt x="4" y="143"/>
                </a:lnTo>
                <a:lnTo>
                  <a:pt x="11" y="131"/>
                </a:lnTo>
                <a:lnTo>
                  <a:pt x="25" y="122"/>
                </a:lnTo>
                <a:lnTo>
                  <a:pt x="39" y="119"/>
                </a:lnTo>
                <a:close/>
                <a:moveTo>
                  <a:pt x="197" y="0"/>
                </a:moveTo>
                <a:lnTo>
                  <a:pt x="830" y="0"/>
                </a:lnTo>
                <a:lnTo>
                  <a:pt x="845" y="4"/>
                </a:lnTo>
                <a:lnTo>
                  <a:pt x="858" y="12"/>
                </a:lnTo>
                <a:lnTo>
                  <a:pt x="865" y="25"/>
                </a:lnTo>
                <a:lnTo>
                  <a:pt x="869" y="40"/>
                </a:lnTo>
                <a:lnTo>
                  <a:pt x="869" y="396"/>
                </a:lnTo>
                <a:lnTo>
                  <a:pt x="865" y="411"/>
                </a:lnTo>
                <a:lnTo>
                  <a:pt x="858" y="425"/>
                </a:lnTo>
                <a:lnTo>
                  <a:pt x="845" y="432"/>
                </a:lnTo>
                <a:lnTo>
                  <a:pt x="830" y="435"/>
                </a:lnTo>
                <a:lnTo>
                  <a:pt x="770" y="435"/>
                </a:lnTo>
                <a:lnTo>
                  <a:pt x="765" y="435"/>
                </a:lnTo>
                <a:lnTo>
                  <a:pt x="761" y="432"/>
                </a:lnTo>
                <a:lnTo>
                  <a:pt x="757" y="430"/>
                </a:lnTo>
                <a:lnTo>
                  <a:pt x="753" y="426"/>
                </a:lnTo>
                <a:lnTo>
                  <a:pt x="752" y="421"/>
                </a:lnTo>
                <a:lnTo>
                  <a:pt x="750" y="415"/>
                </a:lnTo>
                <a:lnTo>
                  <a:pt x="752" y="410"/>
                </a:lnTo>
                <a:lnTo>
                  <a:pt x="753" y="406"/>
                </a:lnTo>
                <a:lnTo>
                  <a:pt x="757" y="402"/>
                </a:lnTo>
                <a:lnTo>
                  <a:pt x="761" y="398"/>
                </a:lnTo>
                <a:lnTo>
                  <a:pt x="765" y="397"/>
                </a:lnTo>
                <a:lnTo>
                  <a:pt x="770" y="396"/>
                </a:lnTo>
                <a:lnTo>
                  <a:pt x="830" y="396"/>
                </a:lnTo>
                <a:lnTo>
                  <a:pt x="830" y="40"/>
                </a:lnTo>
                <a:lnTo>
                  <a:pt x="197" y="40"/>
                </a:lnTo>
                <a:lnTo>
                  <a:pt x="197" y="59"/>
                </a:lnTo>
                <a:lnTo>
                  <a:pt x="197" y="64"/>
                </a:lnTo>
                <a:lnTo>
                  <a:pt x="195" y="70"/>
                </a:lnTo>
                <a:lnTo>
                  <a:pt x="192" y="74"/>
                </a:lnTo>
                <a:lnTo>
                  <a:pt x="188" y="78"/>
                </a:lnTo>
                <a:lnTo>
                  <a:pt x="183" y="79"/>
                </a:lnTo>
                <a:lnTo>
                  <a:pt x="178" y="80"/>
                </a:lnTo>
                <a:lnTo>
                  <a:pt x="172" y="79"/>
                </a:lnTo>
                <a:lnTo>
                  <a:pt x="168" y="78"/>
                </a:lnTo>
                <a:lnTo>
                  <a:pt x="163" y="74"/>
                </a:lnTo>
                <a:lnTo>
                  <a:pt x="161" y="70"/>
                </a:lnTo>
                <a:lnTo>
                  <a:pt x="159" y="64"/>
                </a:lnTo>
                <a:lnTo>
                  <a:pt x="158" y="59"/>
                </a:lnTo>
                <a:lnTo>
                  <a:pt x="158" y="40"/>
                </a:lnTo>
                <a:lnTo>
                  <a:pt x="161" y="25"/>
                </a:lnTo>
                <a:lnTo>
                  <a:pt x="170" y="12"/>
                </a:lnTo>
                <a:lnTo>
                  <a:pt x="183" y="4"/>
                </a:lnTo>
                <a:lnTo>
                  <a:pt x="19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20" name="Freeform 21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285071" y="1577269"/>
            <a:ext cx="446010" cy="324371"/>
          </a:xfrm>
          <a:custGeom>
            <a:avLst/>
            <a:gdLst>
              <a:gd name="T0" fmla="*/ 683 w 869"/>
              <a:gd name="T1" fmla="*/ 525 h 632"/>
              <a:gd name="T2" fmla="*/ 675 w 869"/>
              <a:gd name="T3" fmla="*/ 570 h 632"/>
              <a:gd name="T4" fmla="*/ 712 w 869"/>
              <a:gd name="T5" fmla="*/ 593 h 632"/>
              <a:gd name="T6" fmla="*/ 747 w 869"/>
              <a:gd name="T7" fmla="*/ 570 h 632"/>
              <a:gd name="T8" fmla="*/ 739 w 869"/>
              <a:gd name="T9" fmla="*/ 525 h 632"/>
              <a:gd name="T10" fmla="*/ 356 w 869"/>
              <a:gd name="T11" fmla="*/ 515 h 632"/>
              <a:gd name="T12" fmla="*/ 319 w 869"/>
              <a:gd name="T13" fmla="*/ 538 h 632"/>
              <a:gd name="T14" fmla="*/ 327 w 869"/>
              <a:gd name="T15" fmla="*/ 581 h 632"/>
              <a:gd name="T16" fmla="*/ 370 w 869"/>
              <a:gd name="T17" fmla="*/ 591 h 632"/>
              <a:gd name="T18" fmla="*/ 395 w 869"/>
              <a:gd name="T19" fmla="*/ 554 h 632"/>
              <a:gd name="T20" fmla="*/ 370 w 869"/>
              <a:gd name="T21" fmla="*/ 517 h 632"/>
              <a:gd name="T22" fmla="*/ 674 w 869"/>
              <a:gd name="T23" fmla="*/ 474 h 632"/>
              <a:gd name="T24" fmla="*/ 683 w 869"/>
              <a:gd name="T25" fmla="*/ 395 h 632"/>
              <a:gd name="T26" fmla="*/ 635 w 869"/>
              <a:gd name="T27" fmla="*/ 474 h 632"/>
              <a:gd name="T28" fmla="*/ 424 w 869"/>
              <a:gd name="T29" fmla="*/ 395 h 632"/>
              <a:gd name="T30" fmla="*/ 514 w 869"/>
              <a:gd name="T31" fmla="*/ 395 h 632"/>
              <a:gd name="T32" fmla="*/ 312 w 869"/>
              <a:gd name="T33" fmla="*/ 474 h 632"/>
              <a:gd name="T34" fmla="*/ 291 w 869"/>
              <a:gd name="T35" fmla="*/ 395 h 632"/>
              <a:gd name="T36" fmla="*/ 781 w 869"/>
              <a:gd name="T37" fmla="*/ 356 h 632"/>
              <a:gd name="T38" fmla="*/ 554 w 869"/>
              <a:gd name="T39" fmla="*/ 276 h 632"/>
              <a:gd name="T40" fmla="*/ 657 w 869"/>
              <a:gd name="T41" fmla="*/ 276 h 632"/>
              <a:gd name="T42" fmla="*/ 419 w 869"/>
              <a:gd name="T43" fmla="*/ 356 h 632"/>
              <a:gd name="T44" fmla="*/ 411 w 869"/>
              <a:gd name="T45" fmla="*/ 276 h 632"/>
              <a:gd name="T46" fmla="*/ 380 w 869"/>
              <a:gd name="T47" fmla="*/ 356 h 632"/>
              <a:gd name="T48" fmla="*/ 709 w 869"/>
              <a:gd name="T49" fmla="*/ 158 h 632"/>
              <a:gd name="T50" fmla="*/ 824 w 869"/>
              <a:gd name="T51" fmla="*/ 158 h 632"/>
              <a:gd name="T52" fmla="*/ 554 w 869"/>
              <a:gd name="T53" fmla="*/ 237 h 632"/>
              <a:gd name="T54" fmla="*/ 554 w 869"/>
              <a:gd name="T55" fmla="*/ 158 h 632"/>
              <a:gd name="T56" fmla="*/ 514 w 869"/>
              <a:gd name="T57" fmla="*/ 237 h 632"/>
              <a:gd name="T58" fmla="*/ 227 w 869"/>
              <a:gd name="T59" fmla="*/ 158 h 632"/>
              <a:gd name="T60" fmla="*/ 357 w 869"/>
              <a:gd name="T61" fmla="*/ 158 h 632"/>
              <a:gd name="T62" fmla="*/ 169 w 869"/>
              <a:gd name="T63" fmla="*/ 0 h 632"/>
              <a:gd name="T64" fmla="*/ 183 w 869"/>
              <a:gd name="T65" fmla="*/ 5 h 632"/>
              <a:gd name="T66" fmla="*/ 189 w 869"/>
              <a:gd name="T67" fmla="*/ 14 h 632"/>
              <a:gd name="T68" fmla="*/ 854 w 869"/>
              <a:gd name="T69" fmla="*/ 119 h 632"/>
              <a:gd name="T70" fmla="*/ 866 w 869"/>
              <a:gd name="T71" fmla="*/ 128 h 632"/>
              <a:gd name="T72" fmla="*/ 869 w 869"/>
              <a:gd name="T73" fmla="*/ 141 h 632"/>
              <a:gd name="T74" fmla="*/ 790 w 869"/>
              <a:gd name="T75" fmla="*/ 499 h 632"/>
              <a:gd name="T76" fmla="*/ 785 w 869"/>
              <a:gd name="T77" fmla="*/ 507 h 632"/>
              <a:gd name="T78" fmla="*/ 788 w 869"/>
              <a:gd name="T79" fmla="*/ 532 h 632"/>
              <a:gd name="T80" fmla="*/ 780 w 869"/>
              <a:gd name="T81" fmla="*/ 593 h 632"/>
              <a:gd name="T82" fmla="*/ 733 w 869"/>
              <a:gd name="T83" fmla="*/ 630 h 632"/>
              <a:gd name="T84" fmla="*/ 671 w 869"/>
              <a:gd name="T85" fmla="*/ 622 h 632"/>
              <a:gd name="T86" fmla="*/ 635 w 869"/>
              <a:gd name="T87" fmla="*/ 575 h 632"/>
              <a:gd name="T88" fmla="*/ 644 w 869"/>
              <a:gd name="T89" fmla="*/ 515 h 632"/>
              <a:gd name="T90" fmla="*/ 435 w 869"/>
              <a:gd name="T91" fmla="*/ 554 h 632"/>
              <a:gd name="T92" fmla="*/ 411 w 869"/>
              <a:gd name="T93" fmla="*/ 610 h 632"/>
              <a:gd name="T94" fmla="*/ 356 w 869"/>
              <a:gd name="T95" fmla="*/ 632 h 632"/>
              <a:gd name="T96" fmla="*/ 300 w 869"/>
              <a:gd name="T97" fmla="*/ 610 h 632"/>
              <a:gd name="T98" fmla="*/ 276 w 869"/>
              <a:gd name="T99" fmla="*/ 554 h 632"/>
              <a:gd name="T100" fmla="*/ 284 w 869"/>
              <a:gd name="T101" fmla="*/ 509 h 632"/>
              <a:gd name="T102" fmla="*/ 278 w 869"/>
              <a:gd name="T103" fmla="*/ 500 h 632"/>
              <a:gd name="T104" fmla="*/ 15 w 869"/>
              <a:gd name="T105" fmla="*/ 39 h 632"/>
              <a:gd name="T106" fmla="*/ 3 w 869"/>
              <a:gd name="T107" fmla="*/ 30 h 632"/>
              <a:gd name="T108" fmla="*/ 0 w 869"/>
              <a:gd name="T109" fmla="*/ 14 h 632"/>
              <a:gd name="T110" fmla="*/ 9 w 869"/>
              <a:gd name="T111" fmla="*/ 3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69" h="632">
                <a:moveTo>
                  <a:pt x="712" y="515"/>
                </a:moveTo>
                <a:lnTo>
                  <a:pt x="696" y="517"/>
                </a:lnTo>
                <a:lnTo>
                  <a:pt x="683" y="525"/>
                </a:lnTo>
                <a:lnTo>
                  <a:pt x="675" y="538"/>
                </a:lnTo>
                <a:lnTo>
                  <a:pt x="671" y="554"/>
                </a:lnTo>
                <a:lnTo>
                  <a:pt x="675" y="570"/>
                </a:lnTo>
                <a:lnTo>
                  <a:pt x="683" y="581"/>
                </a:lnTo>
                <a:lnTo>
                  <a:pt x="696" y="591"/>
                </a:lnTo>
                <a:lnTo>
                  <a:pt x="712" y="593"/>
                </a:lnTo>
                <a:lnTo>
                  <a:pt x="726" y="591"/>
                </a:lnTo>
                <a:lnTo>
                  <a:pt x="739" y="581"/>
                </a:lnTo>
                <a:lnTo>
                  <a:pt x="747" y="570"/>
                </a:lnTo>
                <a:lnTo>
                  <a:pt x="751" y="554"/>
                </a:lnTo>
                <a:lnTo>
                  <a:pt x="747" y="538"/>
                </a:lnTo>
                <a:lnTo>
                  <a:pt x="739" y="525"/>
                </a:lnTo>
                <a:lnTo>
                  <a:pt x="726" y="517"/>
                </a:lnTo>
                <a:lnTo>
                  <a:pt x="712" y="515"/>
                </a:lnTo>
                <a:close/>
                <a:moveTo>
                  <a:pt x="356" y="515"/>
                </a:moveTo>
                <a:lnTo>
                  <a:pt x="340" y="517"/>
                </a:lnTo>
                <a:lnTo>
                  <a:pt x="327" y="525"/>
                </a:lnTo>
                <a:lnTo>
                  <a:pt x="319" y="538"/>
                </a:lnTo>
                <a:lnTo>
                  <a:pt x="316" y="554"/>
                </a:lnTo>
                <a:lnTo>
                  <a:pt x="319" y="570"/>
                </a:lnTo>
                <a:lnTo>
                  <a:pt x="327" y="581"/>
                </a:lnTo>
                <a:lnTo>
                  <a:pt x="340" y="591"/>
                </a:lnTo>
                <a:lnTo>
                  <a:pt x="356" y="593"/>
                </a:lnTo>
                <a:lnTo>
                  <a:pt x="370" y="591"/>
                </a:lnTo>
                <a:lnTo>
                  <a:pt x="384" y="581"/>
                </a:lnTo>
                <a:lnTo>
                  <a:pt x="393" y="570"/>
                </a:lnTo>
                <a:lnTo>
                  <a:pt x="395" y="554"/>
                </a:lnTo>
                <a:lnTo>
                  <a:pt x="393" y="538"/>
                </a:lnTo>
                <a:lnTo>
                  <a:pt x="384" y="525"/>
                </a:lnTo>
                <a:lnTo>
                  <a:pt x="370" y="517"/>
                </a:lnTo>
                <a:lnTo>
                  <a:pt x="356" y="515"/>
                </a:lnTo>
                <a:close/>
                <a:moveTo>
                  <a:pt x="683" y="395"/>
                </a:moveTo>
                <a:lnTo>
                  <a:pt x="674" y="474"/>
                </a:lnTo>
                <a:lnTo>
                  <a:pt x="755" y="474"/>
                </a:lnTo>
                <a:lnTo>
                  <a:pt x="772" y="395"/>
                </a:lnTo>
                <a:lnTo>
                  <a:pt x="683" y="395"/>
                </a:lnTo>
                <a:close/>
                <a:moveTo>
                  <a:pt x="554" y="395"/>
                </a:moveTo>
                <a:lnTo>
                  <a:pt x="554" y="474"/>
                </a:lnTo>
                <a:lnTo>
                  <a:pt x="635" y="474"/>
                </a:lnTo>
                <a:lnTo>
                  <a:pt x="642" y="395"/>
                </a:lnTo>
                <a:lnTo>
                  <a:pt x="554" y="395"/>
                </a:lnTo>
                <a:close/>
                <a:moveTo>
                  <a:pt x="424" y="395"/>
                </a:moveTo>
                <a:lnTo>
                  <a:pt x="433" y="474"/>
                </a:lnTo>
                <a:lnTo>
                  <a:pt x="514" y="474"/>
                </a:lnTo>
                <a:lnTo>
                  <a:pt x="514" y="395"/>
                </a:lnTo>
                <a:lnTo>
                  <a:pt x="424" y="395"/>
                </a:lnTo>
                <a:close/>
                <a:moveTo>
                  <a:pt x="291" y="395"/>
                </a:moveTo>
                <a:lnTo>
                  <a:pt x="312" y="474"/>
                </a:lnTo>
                <a:lnTo>
                  <a:pt x="393" y="474"/>
                </a:lnTo>
                <a:lnTo>
                  <a:pt x="384" y="395"/>
                </a:lnTo>
                <a:lnTo>
                  <a:pt x="291" y="395"/>
                </a:lnTo>
                <a:close/>
                <a:moveTo>
                  <a:pt x="696" y="276"/>
                </a:moveTo>
                <a:lnTo>
                  <a:pt x="687" y="356"/>
                </a:lnTo>
                <a:lnTo>
                  <a:pt x="781" y="356"/>
                </a:lnTo>
                <a:lnTo>
                  <a:pt x="798" y="276"/>
                </a:lnTo>
                <a:lnTo>
                  <a:pt x="696" y="276"/>
                </a:lnTo>
                <a:close/>
                <a:moveTo>
                  <a:pt x="554" y="276"/>
                </a:moveTo>
                <a:lnTo>
                  <a:pt x="554" y="356"/>
                </a:lnTo>
                <a:lnTo>
                  <a:pt x="648" y="356"/>
                </a:lnTo>
                <a:lnTo>
                  <a:pt x="657" y="276"/>
                </a:lnTo>
                <a:lnTo>
                  <a:pt x="554" y="276"/>
                </a:lnTo>
                <a:close/>
                <a:moveTo>
                  <a:pt x="411" y="276"/>
                </a:moveTo>
                <a:lnTo>
                  <a:pt x="419" y="356"/>
                </a:lnTo>
                <a:lnTo>
                  <a:pt x="514" y="356"/>
                </a:lnTo>
                <a:lnTo>
                  <a:pt x="514" y="276"/>
                </a:lnTo>
                <a:lnTo>
                  <a:pt x="411" y="276"/>
                </a:lnTo>
                <a:close/>
                <a:moveTo>
                  <a:pt x="258" y="276"/>
                </a:moveTo>
                <a:lnTo>
                  <a:pt x="280" y="356"/>
                </a:lnTo>
                <a:lnTo>
                  <a:pt x="380" y="356"/>
                </a:lnTo>
                <a:lnTo>
                  <a:pt x="370" y="276"/>
                </a:lnTo>
                <a:lnTo>
                  <a:pt x="258" y="276"/>
                </a:lnTo>
                <a:close/>
                <a:moveTo>
                  <a:pt x="709" y="158"/>
                </a:moveTo>
                <a:lnTo>
                  <a:pt x="700" y="237"/>
                </a:lnTo>
                <a:lnTo>
                  <a:pt x="807" y="237"/>
                </a:lnTo>
                <a:lnTo>
                  <a:pt x="824" y="158"/>
                </a:lnTo>
                <a:lnTo>
                  <a:pt x="709" y="158"/>
                </a:lnTo>
                <a:close/>
                <a:moveTo>
                  <a:pt x="554" y="158"/>
                </a:moveTo>
                <a:lnTo>
                  <a:pt x="554" y="237"/>
                </a:lnTo>
                <a:lnTo>
                  <a:pt x="661" y="237"/>
                </a:lnTo>
                <a:lnTo>
                  <a:pt x="670" y="158"/>
                </a:lnTo>
                <a:lnTo>
                  <a:pt x="554" y="158"/>
                </a:lnTo>
                <a:close/>
                <a:moveTo>
                  <a:pt x="398" y="158"/>
                </a:moveTo>
                <a:lnTo>
                  <a:pt x="406" y="237"/>
                </a:lnTo>
                <a:lnTo>
                  <a:pt x="514" y="237"/>
                </a:lnTo>
                <a:lnTo>
                  <a:pt x="514" y="158"/>
                </a:lnTo>
                <a:lnTo>
                  <a:pt x="398" y="158"/>
                </a:lnTo>
                <a:close/>
                <a:moveTo>
                  <a:pt x="227" y="158"/>
                </a:moveTo>
                <a:lnTo>
                  <a:pt x="248" y="237"/>
                </a:lnTo>
                <a:lnTo>
                  <a:pt x="367" y="237"/>
                </a:lnTo>
                <a:lnTo>
                  <a:pt x="357" y="158"/>
                </a:lnTo>
                <a:lnTo>
                  <a:pt x="227" y="158"/>
                </a:lnTo>
                <a:close/>
                <a:moveTo>
                  <a:pt x="20" y="0"/>
                </a:moveTo>
                <a:lnTo>
                  <a:pt x="169" y="0"/>
                </a:lnTo>
                <a:lnTo>
                  <a:pt x="174" y="0"/>
                </a:lnTo>
                <a:lnTo>
                  <a:pt x="180" y="3"/>
                </a:lnTo>
                <a:lnTo>
                  <a:pt x="183" y="5"/>
                </a:lnTo>
                <a:lnTo>
                  <a:pt x="186" y="9"/>
                </a:lnTo>
                <a:lnTo>
                  <a:pt x="187" y="14"/>
                </a:lnTo>
                <a:lnTo>
                  <a:pt x="189" y="14"/>
                </a:lnTo>
                <a:lnTo>
                  <a:pt x="216" y="119"/>
                </a:lnTo>
                <a:lnTo>
                  <a:pt x="849" y="119"/>
                </a:lnTo>
                <a:lnTo>
                  <a:pt x="854" y="119"/>
                </a:lnTo>
                <a:lnTo>
                  <a:pt x="860" y="122"/>
                </a:lnTo>
                <a:lnTo>
                  <a:pt x="864" y="124"/>
                </a:lnTo>
                <a:lnTo>
                  <a:pt x="866" y="128"/>
                </a:lnTo>
                <a:lnTo>
                  <a:pt x="869" y="134"/>
                </a:lnTo>
                <a:lnTo>
                  <a:pt x="869" y="139"/>
                </a:lnTo>
                <a:lnTo>
                  <a:pt x="869" y="141"/>
                </a:lnTo>
                <a:lnTo>
                  <a:pt x="869" y="143"/>
                </a:lnTo>
                <a:lnTo>
                  <a:pt x="869" y="143"/>
                </a:lnTo>
                <a:lnTo>
                  <a:pt x="790" y="499"/>
                </a:lnTo>
                <a:lnTo>
                  <a:pt x="789" y="499"/>
                </a:lnTo>
                <a:lnTo>
                  <a:pt x="788" y="503"/>
                </a:lnTo>
                <a:lnTo>
                  <a:pt x="785" y="507"/>
                </a:lnTo>
                <a:lnTo>
                  <a:pt x="782" y="511"/>
                </a:lnTo>
                <a:lnTo>
                  <a:pt x="778" y="512"/>
                </a:lnTo>
                <a:lnTo>
                  <a:pt x="788" y="532"/>
                </a:lnTo>
                <a:lnTo>
                  <a:pt x="790" y="554"/>
                </a:lnTo>
                <a:lnTo>
                  <a:pt x="788" y="575"/>
                </a:lnTo>
                <a:lnTo>
                  <a:pt x="780" y="593"/>
                </a:lnTo>
                <a:lnTo>
                  <a:pt x="767" y="610"/>
                </a:lnTo>
                <a:lnTo>
                  <a:pt x="751" y="622"/>
                </a:lnTo>
                <a:lnTo>
                  <a:pt x="733" y="630"/>
                </a:lnTo>
                <a:lnTo>
                  <a:pt x="712" y="632"/>
                </a:lnTo>
                <a:lnTo>
                  <a:pt x="690" y="630"/>
                </a:lnTo>
                <a:lnTo>
                  <a:pt x="671" y="622"/>
                </a:lnTo>
                <a:lnTo>
                  <a:pt x="656" y="610"/>
                </a:lnTo>
                <a:lnTo>
                  <a:pt x="642" y="593"/>
                </a:lnTo>
                <a:lnTo>
                  <a:pt x="635" y="575"/>
                </a:lnTo>
                <a:lnTo>
                  <a:pt x="632" y="554"/>
                </a:lnTo>
                <a:lnTo>
                  <a:pt x="635" y="533"/>
                </a:lnTo>
                <a:lnTo>
                  <a:pt x="644" y="515"/>
                </a:lnTo>
                <a:lnTo>
                  <a:pt x="424" y="515"/>
                </a:lnTo>
                <a:lnTo>
                  <a:pt x="432" y="533"/>
                </a:lnTo>
                <a:lnTo>
                  <a:pt x="435" y="554"/>
                </a:lnTo>
                <a:lnTo>
                  <a:pt x="432" y="575"/>
                </a:lnTo>
                <a:lnTo>
                  <a:pt x="424" y="593"/>
                </a:lnTo>
                <a:lnTo>
                  <a:pt x="411" y="610"/>
                </a:lnTo>
                <a:lnTo>
                  <a:pt x="395" y="622"/>
                </a:lnTo>
                <a:lnTo>
                  <a:pt x="377" y="630"/>
                </a:lnTo>
                <a:lnTo>
                  <a:pt x="356" y="632"/>
                </a:lnTo>
                <a:lnTo>
                  <a:pt x="335" y="630"/>
                </a:lnTo>
                <a:lnTo>
                  <a:pt x="316" y="622"/>
                </a:lnTo>
                <a:lnTo>
                  <a:pt x="300" y="610"/>
                </a:lnTo>
                <a:lnTo>
                  <a:pt x="288" y="593"/>
                </a:lnTo>
                <a:lnTo>
                  <a:pt x="279" y="575"/>
                </a:lnTo>
                <a:lnTo>
                  <a:pt x="276" y="554"/>
                </a:lnTo>
                <a:lnTo>
                  <a:pt x="280" y="532"/>
                </a:lnTo>
                <a:lnTo>
                  <a:pt x="288" y="512"/>
                </a:lnTo>
                <a:lnTo>
                  <a:pt x="284" y="509"/>
                </a:lnTo>
                <a:lnTo>
                  <a:pt x="280" y="505"/>
                </a:lnTo>
                <a:lnTo>
                  <a:pt x="278" y="500"/>
                </a:lnTo>
                <a:lnTo>
                  <a:pt x="278" y="500"/>
                </a:lnTo>
                <a:lnTo>
                  <a:pt x="155" y="39"/>
                </a:lnTo>
                <a:lnTo>
                  <a:pt x="20" y="39"/>
                </a:lnTo>
                <a:lnTo>
                  <a:pt x="15" y="39"/>
                </a:lnTo>
                <a:lnTo>
                  <a:pt x="9" y="37"/>
                </a:lnTo>
                <a:lnTo>
                  <a:pt x="6" y="34"/>
                </a:lnTo>
                <a:lnTo>
                  <a:pt x="3" y="30"/>
                </a:lnTo>
                <a:lnTo>
                  <a:pt x="0" y="25"/>
                </a:lnTo>
                <a:lnTo>
                  <a:pt x="0" y="20"/>
                </a:lnTo>
                <a:lnTo>
                  <a:pt x="0" y="14"/>
                </a:lnTo>
                <a:lnTo>
                  <a:pt x="3" y="9"/>
                </a:lnTo>
                <a:lnTo>
                  <a:pt x="6" y="5"/>
                </a:lnTo>
                <a:lnTo>
                  <a:pt x="9" y="3"/>
                </a:lnTo>
                <a:lnTo>
                  <a:pt x="15" y="0"/>
                </a:lnTo>
                <a:lnTo>
                  <a:pt x="2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21" name="Freeform 22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130117" y="1515935"/>
            <a:ext cx="446010" cy="447036"/>
          </a:xfrm>
          <a:custGeom>
            <a:avLst/>
            <a:gdLst>
              <a:gd name="T0" fmla="*/ 675 w 869"/>
              <a:gd name="T1" fmla="*/ 776 h 871"/>
              <a:gd name="T2" fmla="*/ 695 w 869"/>
              <a:gd name="T3" fmla="*/ 827 h 871"/>
              <a:gd name="T4" fmla="*/ 748 w 869"/>
              <a:gd name="T5" fmla="*/ 806 h 871"/>
              <a:gd name="T6" fmla="*/ 727 w 869"/>
              <a:gd name="T7" fmla="*/ 755 h 871"/>
              <a:gd name="T8" fmla="*/ 328 w 869"/>
              <a:gd name="T9" fmla="*/ 763 h 871"/>
              <a:gd name="T10" fmla="*/ 328 w 869"/>
              <a:gd name="T11" fmla="*/ 820 h 871"/>
              <a:gd name="T12" fmla="*/ 384 w 869"/>
              <a:gd name="T13" fmla="*/ 820 h 871"/>
              <a:gd name="T14" fmla="*/ 384 w 869"/>
              <a:gd name="T15" fmla="*/ 763 h 871"/>
              <a:gd name="T16" fmla="*/ 675 w 869"/>
              <a:gd name="T17" fmla="*/ 712 h 871"/>
              <a:gd name="T18" fmla="*/ 553 w 869"/>
              <a:gd name="T19" fmla="*/ 634 h 871"/>
              <a:gd name="T20" fmla="*/ 553 w 869"/>
              <a:gd name="T21" fmla="*/ 634 h 871"/>
              <a:gd name="T22" fmla="*/ 514 w 869"/>
              <a:gd name="T23" fmla="*/ 634 h 871"/>
              <a:gd name="T24" fmla="*/ 393 w 869"/>
              <a:gd name="T25" fmla="*/ 712 h 871"/>
              <a:gd name="T26" fmla="*/ 688 w 869"/>
              <a:gd name="T27" fmla="*/ 593 h 871"/>
              <a:gd name="T28" fmla="*/ 553 w 869"/>
              <a:gd name="T29" fmla="*/ 514 h 871"/>
              <a:gd name="T30" fmla="*/ 553 w 869"/>
              <a:gd name="T31" fmla="*/ 514 h 871"/>
              <a:gd name="T32" fmla="*/ 514 w 869"/>
              <a:gd name="T33" fmla="*/ 514 h 871"/>
              <a:gd name="T34" fmla="*/ 380 w 869"/>
              <a:gd name="T35" fmla="*/ 593 h 871"/>
              <a:gd name="T36" fmla="*/ 701 w 869"/>
              <a:gd name="T37" fmla="*/ 475 h 871"/>
              <a:gd name="T38" fmla="*/ 553 w 869"/>
              <a:gd name="T39" fmla="*/ 395 h 871"/>
              <a:gd name="T40" fmla="*/ 553 w 869"/>
              <a:gd name="T41" fmla="*/ 395 h 871"/>
              <a:gd name="T42" fmla="*/ 514 w 869"/>
              <a:gd name="T43" fmla="*/ 395 h 871"/>
              <a:gd name="T44" fmla="*/ 367 w 869"/>
              <a:gd name="T45" fmla="*/ 475 h 871"/>
              <a:gd name="T46" fmla="*/ 170 w 869"/>
              <a:gd name="T47" fmla="*/ 238 h 871"/>
              <a:gd name="T48" fmla="*/ 185 w 869"/>
              <a:gd name="T49" fmla="*/ 247 h 871"/>
              <a:gd name="T50" fmla="*/ 850 w 869"/>
              <a:gd name="T51" fmla="*/ 356 h 871"/>
              <a:gd name="T52" fmla="*/ 867 w 869"/>
              <a:gd name="T53" fmla="*/ 366 h 871"/>
              <a:gd name="T54" fmla="*/ 868 w 869"/>
              <a:gd name="T55" fmla="*/ 381 h 871"/>
              <a:gd name="T56" fmla="*/ 787 w 869"/>
              <a:gd name="T57" fmla="*/ 742 h 871"/>
              <a:gd name="T58" fmla="*/ 791 w 869"/>
              <a:gd name="T59" fmla="*/ 791 h 871"/>
              <a:gd name="T60" fmla="*/ 752 w 869"/>
              <a:gd name="T61" fmla="*/ 860 h 871"/>
              <a:gd name="T62" fmla="*/ 672 w 869"/>
              <a:gd name="T63" fmla="*/ 860 h 871"/>
              <a:gd name="T64" fmla="*/ 633 w 869"/>
              <a:gd name="T65" fmla="*/ 791 h 871"/>
              <a:gd name="T66" fmla="*/ 431 w 869"/>
              <a:gd name="T67" fmla="*/ 771 h 871"/>
              <a:gd name="T68" fmla="*/ 412 w 869"/>
              <a:gd name="T69" fmla="*/ 847 h 871"/>
              <a:gd name="T70" fmla="*/ 334 w 869"/>
              <a:gd name="T71" fmla="*/ 868 h 871"/>
              <a:gd name="T72" fmla="*/ 280 w 869"/>
              <a:gd name="T73" fmla="*/ 813 h 871"/>
              <a:gd name="T74" fmla="*/ 283 w 869"/>
              <a:gd name="T75" fmla="*/ 748 h 871"/>
              <a:gd name="T76" fmla="*/ 154 w 869"/>
              <a:gd name="T77" fmla="*/ 277 h 871"/>
              <a:gd name="T78" fmla="*/ 6 w 869"/>
              <a:gd name="T79" fmla="*/ 271 h 871"/>
              <a:gd name="T80" fmla="*/ 1 w 869"/>
              <a:gd name="T81" fmla="*/ 253 h 871"/>
              <a:gd name="T82" fmla="*/ 15 w 869"/>
              <a:gd name="T83" fmla="*/ 238 h 871"/>
              <a:gd name="T84" fmla="*/ 544 w 869"/>
              <a:gd name="T85" fmla="*/ 2 h 871"/>
              <a:gd name="T86" fmla="*/ 553 w 869"/>
              <a:gd name="T87" fmla="*/ 19 h 871"/>
              <a:gd name="T88" fmla="*/ 608 w 869"/>
              <a:gd name="T89" fmla="*/ 199 h 871"/>
              <a:gd name="T90" fmla="*/ 626 w 869"/>
              <a:gd name="T91" fmla="*/ 204 h 871"/>
              <a:gd name="T92" fmla="*/ 631 w 869"/>
              <a:gd name="T93" fmla="*/ 222 h 871"/>
              <a:gd name="T94" fmla="*/ 544 w 869"/>
              <a:gd name="T95" fmla="*/ 314 h 871"/>
              <a:gd name="T96" fmla="*/ 524 w 869"/>
              <a:gd name="T97" fmla="*/ 314 h 871"/>
              <a:gd name="T98" fmla="*/ 435 w 869"/>
              <a:gd name="T99" fmla="*/ 222 h 871"/>
              <a:gd name="T100" fmla="*/ 440 w 869"/>
              <a:gd name="T101" fmla="*/ 204 h 871"/>
              <a:gd name="T102" fmla="*/ 460 w 869"/>
              <a:gd name="T103" fmla="*/ 199 h 871"/>
              <a:gd name="T104" fmla="*/ 514 w 869"/>
              <a:gd name="T105" fmla="*/ 19 h 871"/>
              <a:gd name="T106" fmla="*/ 524 w 869"/>
              <a:gd name="T107" fmla="*/ 2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9" h="871">
                <a:moveTo>
                  <a:pt x="711" y="751"/>
                </a:moveTo>
                <a:lnTo>
                  <a:pt x="695" y="755"/>
                </a:lnTo>
                <a:lnTo>
                  <a:pt x="684" y="763"/>
                </a:lnTo>
                <a:lnTo>
                  <a:pt x="675" y="776"/>
                </a:lnTo>
                <a:lnTo>
                  <a:pt x="672" y="791"/>
                </a:lnTo>
                <a:lnTo>
                  <a:pt x="675" y="806"/>
                </a:lnTo>
                <a:lnTo>
                  <a:pt x="684" y="820"/>
                </a:lnTo>
                <a:lnTo>
                  <a:pt x="695" y="827"/>
                </a:lnTo>
                <a:lnTo>
                  <a:pt x="711" y="831"/>
                </a:lnTo>
                <a:lnTo>
                  <a:pt x="727" y="827"/>
                </a:lnTo>
                <a:lnTo>
                  <a:pt x="740" y="820"/>
                </a:lnTo>
                <a:lnTo>
                  <a:pt x="748" y="806"/>
                </a:lnTo>
                <a:lnTo>
                  <a:pt x="750" y="791"/>
                </a:lnTo>
                <a:lnTo>
                  <a:pt x="748" y="776"/>
                </a:lnTo>
                <a:lnTo>
                  <a:pt x="740" y="763"/>
                </a:lnTo>
                <a:lnTo>
                  <a:pt x="727" y="755"/>
                </a:lnTo>
                <a:lnTo>
                  <a:pt x="711" y="751"/>
                </a:lnTo>
                <a:close/>
                <a:moveTo>
                  <a:pt x="355" y="751"/>
                </a:moveTo>
                <a:lnTo>
                  <a:pt x="341" y="755"/>
                </a:lnTo>
                <a:lnTo>
                  <a:pt x="328" y="763"/>
                </a:lnTo>
                <a:lnTo>
                  <a:pt x="319" y="776"/>
                </a:lnTo>
                <a:lnTo>
                  <a:pt x="316" y="791"/>
                </a:lnTo>
                <a:lnTo>
                  <a:pt x="319" y="806"/>
                </a:lnTo>
                <a:lnTo>
                  <a:pt x="328" y="820"/>
                </a:lnTo>
                <a:lnTo>
                  <a:pt x="341" y="827"/>
                </a:lnTo>
                <a:lnTo>
                  <a:pt x="355" y="831"/>
                </a:lnTo>
                <a:lnTo>
                  <a:pt x="371" y="827"/>
                </a:lnTo>
                <a:lnTo>
                  <a:pt x="384" y="820"/>
                </a:lnTo>
                <a:lnTo>
                  <a:pt x="392" y="806"/>
                </a:lnTo>
                <a:lnTo>
                  <a:pt x="396" y="791"/>
                </a:lnTo>
                <a:lnTo>
                  <a:pt x="392" y="776"/>
                </a:lnTo>
                <a:lnTo>
                  <a:pt x="384" y="763"/>
                </a:lnTo>
                <a:lnTo>
                  <a:pt x="371" y="755"/>
                </a:lnTo>
                <a:lnTo>
                  <a:pt x="355" y="751"/>
                </a:lnTo>
                <a:close/>
                <a:moveTo>
                  <a:pt x="682" y="634"/>
                </a:moveTo>
                <a:lnTo>
                  <a:pt x="675" y="712"/>
                </a:lnTo>
                <a:lnTo>
                  <a:pt x="754" y="712"/>
                </a:lnTo>
                <a:lnTo>
                  <a:pt x="773" y="634"/>
                </a:lnTo>
                <a:lnTo>
                  <a:pt x="682" y="634"/>
                </a:lnTo>
                <a:close/>
                <a:moveTo>
                  <a:pt x="553" y="634"/>
                </a:moveTo>
                <a:lnTo>
                  <a:pt x="553" y="712"/>
                </a:lnTo>
                <a:lnTo>
                  <a:pt x="634" y="712"/>
                </a:lnTo>
                <a:lnTo>
                  <a:pt x="643" y="634"/>
                </a:lnTo>
                <a:lnTo>
                  <a:pt x="553" y="634"/>
                </a:lnTo>
                <a:close/>
                <a:moveTo>
                  <a:pt x="423" y="634"/>
                </a:moveTo>
                <a:lnTo>
                  <a:pt x="433" y="712"/>
                </a:lnTo>
                <a:lnTo>
                  <a:pt x="514" y="712"/>
                </a:lnTo>
                <a:lnTo>
                  <a:pt x="514" y="634"/>
                </a:lnTo>
                <a:lnTo>
                  <a:pt x="423" y="634"/>
                </a:lnTo>
                <a:close/>
                <a:moveTo>
                  <a:pt x="290" y="634"/>
                </a:moveTo>
                <a:lnTo>
                  <a:pt x="312" y="712"/>
                </a:lnTo>
                <a:lnTo>
                  <a:pt x="393" y="712"/>
                </a:lnTo>
                <a:lnTo>
                  <a:pt x="384" y="634"/>
                </a:lnTo>
                <a:lnTo>
                  <a:pt x="290" y="634"/>
                </a:lnTo>
                <a:close/>
                <a:moveTo>
                  <a:pt x="695" y="514"/>
                </a:moveTo>
                <a:lnTo>
                  <a:pt x="688" y="593"/>
                </a:lnTo>
                <a:lnTo>
                  <a:pt x="780" y="593"/>
                </a:lnTo>
                <a:lnTo>
                  <a:pt x="799" y="514"/>
                </a:lnTo>
                <a:lnTo>
                  <a:pt x="695" y="514"/>
                </a:lnTo>
                <a:close/>
                <a:moveTo>
                  <a:pt x="553" y="514"/>
                </a:moveTo>
                <a:lnTo>
                  <a:pt x="553" y="593"/>
                </a:lnTo>
                <a:lnTo>
                  <a:pt x="647" y="593"/>
                </a:lnTo>
                <a:lnTo>
                  <a:pt x="656" y="514"/>
                </a:lnTo>
                <a:lnTo>
                  <a:pt x="553" y="514"/>
                </a:lnTo>
                <a:close/>
                <a:moveTo>
                  <a:pt x="410" y="514"/>
                </a:moveTo>
                <a:lnTo>
                  <a:pt x="419" y="593"/>
                </a:lnTo>
                <a:lnTo>
                  <a:pt x="514" y="593"/>
                </a:lnTo>
                <a:lnTo>
                  <a:pt x="514" y="514"/>
                </a:lnTo>
                <a:lnTo>
                  <a:pt x="410" y="514"/>
                </a:lnTo>
                <a:close/>
                <a:moveTo>
                  <a:pt x="259" y="514"/>
                </a:moveTo>
                <a:lnTo>
                  <a:pt x="280" y="593"/>
                </a:lnTo>
                <a:lnTo>
                  <a:pt x="380" y="593"/>
                </a:lnTo>
                <a:lnTo>
                  <a:pt x="371" y="514"/>
                </a:lnTo>
                <a:lnTo>
                  <a:pt x="259" y="514"/>
                </a:lnTo>
                <a:close/>
                <a:moveTo>
                  <a:pt x="710" y="395"/>
                </a:moveTo>
                <a:lnTo>
                  <a:pt x="701" y="475"/>
                </a:lnTo>
                <a:lnTo>
                  <a:pt x="808" y="475"/>
                </a:lnTo>
                <a:lnTo>
                  <a:pt x="825" y="395"/>
                </a:lnTo>
                <a:lnTo>
                  <a:pt x="710" y="395"/>
                </a:lnTo>
                <a:close/>
                <a:moveTo>
                  <a:pt x="553" y="395"/>
                </a:moveTo>
                <a:lnTo>
                  <a:pt x="553" y="475"/>
                </a:lnTo>
                <a:lnTo>
                  <a:pt x="660" y="475"/>
                </a:lnTo>
                <a:lnTo>
                  <a:pt x="669" y="395"/>
                </a:lnTo>
                <a:lnTo>
                  <a:pt x="553" y="395"/>
                </a:lnTo>
                <a:close/>
                <a:moveTo>
                  <a:pt x="397" y="395"/>
                </a:moveTo>
                <a:lnTo>
                  <a:pt x="406" y="475"/>
                </a:lnTo>
                <a:lnTo>
                  <a:pt x="514" y="475"/>
                </a:lnTo>
                <a:lnTo>
                  <a:pt x="514" y="395"/>
                </a:lnTo>
                <a:lnTo>
                  <a:pt x="397" y="395"/>
                </a:lnTo>
                <a:close/>
                <a:moveTo>
                  <a:pt x="227" y="395"/>
                </a:moveTo>
                <a:lnTo>
                  <a:pt x="248" y="475"/>
                </a:lnTo>
                <a:lnTo>
                  <a:pt x="367" y="475"/>
                </a:lnTo>
                <a:lnTo>
                  <a:pt x="358" y="395"/>
                </a:lnTo>
                <a:lnTo>
                  <a:pt x="227" y="395"/>
                </a:lnTo>
                <a:close/>
                <a:moveTo>
                  <a:pt x="21" y="238"/>
                </a:moveTo>
                <a:lnTo>
                  <a:pt x="170" y="238"/>
                </a:lnTo>
                <a:lnTo>
                  <a:pt x="175" y="238"/>
                </a:lnTo>
                <a:lnTo>
                  <a:pt x="179" y="241"/>
                </a:lnTo>
                <a:lnTo>
                  <a:pt x="183" y="243"/>
                </a:lnTo>
                <a:lnTo>
                  <a:pt x="185" y="247"/>
                </a:lnTo>
                <a:lnTo>
                  <a:pt x="188" y="251"/>
                </a:lnTo>
                <a:lnTo>
                  <a:pt x="188" y="251"/>
                </a:lnTo>
                <a:lnTo>
                  <a:pt x="217" y="356"/>
                </a:lnTo>
                <a:lnTo>
                  <a:pt x="850" y="356"/>
                </a:lnTo>
                <a:lnTo>
                  <a:pt x="855" y="357"/>
                </a:lnTo>
                <a:lnTo>
                  <a:pt x="859" y="359"/>
                </a:lnTo>
                <a:lnTo>
                  <a:pt x="864" y="363"/>
                </a:lnTo>
                <a:lnTo>
                  <a:pt x="867" y="366"/>
                </a:lnTo>
                <a:lnTo>
                  <a:pt x="868" y="370"/>
                </a:lnTo>
                <a:lnTo>
                  <a:pt x="869" y="376"/>
                </a:lnTo>
                <a:lnTo>
                  <a:pt x="869" y="378"/>
                </a:lnTo>
                <a:lnTo>
                  <a:pt x="868" y="381"/>
                </a:lnTo>
                <a:lnTo>
                  <a:pt x="869" y="381"/>
                </a:lnTo>
                <a:lnTo>
                  <a:pt x="790" y="737"/>
                </a:lnTo>
                <a:lnTo>
                  <a:pt x="790" y="737"/>
                </a:lnTo>
                <a:lnTo>
                  <a:pt x="787" y="742"/>
                </a:lnTo>
                <a:lnTo>
                  <a:pt x="783" y="748"/>
                </a:lnTo>
                <a:lnTo>
                  <a:pt x="778" y="750"/>
                </a:lnTo>
                <a:lnTo>
                  <a:pt x="787" y="770"/>
                </a:lnTo>
                <a:lnTo>
                  <a:pt x="791" y="791"/>
                </a:lnTo>
                <a:lnTo>
                  <a:pt x="787" y="813"/>
                </a:lnTo>
                <a:lnTo>
                  <a:pt x="779" y="831"/>
                </a:lnTo>
                <a:lnTo>
                  <a:pt x="767" y="847"/>
                </a:lnTo>
                <a:lnTo>
                  <a:pt x="752" y="860"/>
                </a:lnTo>
                <a:lnTo>
                  <a:pt x="732" y="868"/>
                </a:lnTo>
                <a:lnTo>
                  <a:pt x="711" y="871"/>
                </a:lnTo>
                <a:lnTo>
                  <a:pt x="690" y="868"/>
                </a:lnTo>
                <a:lnTo>
                  <a:pt x="672" y="860"/>
                </a:lnTo>
                <a:lnTo>
                  <a:pt x="655" y="847"/>
                </a:lnTo>
                <a:lnTo>
                  <a:pt x="643" y="831"/>
                </a:lnTo>
                <a:lnTo>
                  <a:pt x="635" y="813"/>
                </a:lnTo>
                <a:lnTo>
                  <a:pt x="633" y="791"/>
                </a:lnTo>
                <a:lnTo>
                  <a:pt x="635" y="771"/>
                </a:lnTo>
                <a:lnTo>
                  <a:pt x="643" y="751"/>
                </a:lnTo>
                <a:lnTo>
                  <a:pt x="423" y="751"/>
                </a:lnTo>
                <a:lnTo>
                  <a:pt x="431" y="771"/>
                </a:lnTo>
                <a:lnTo>
                  <a:pt x="435" y="791"/>
                </a:lnTo>
                <a:lnTo>
                  <a:pt x="433" y="813"/>
                </a:lnTo>
                <a:lnTo>
                  <a:pt x="423" y="831"/>
                </a:lnTo>
                <a:lnTo>
                  <a:pt x="412" y="847"/>
                </a:lnTo>
                <a:lnTo>
                  <a:pt x="396" y="860"/>
                </a:lnTo>
                <a:lnTo>
                  <a:pt x="376" y="868"/>
                </a:lnTo>
                <a:lnTo>
                  <a:pt x="355" y="871"/>
                </a:lnTo>
                <a:lnTo>
                  <a:pt x="334" y="868"/>
                </a:lnTo>
                <a:lnTo>
                  <a:pt x="316" y="860"/>
                </a:lnTo>
                <a:lnTo>
                  <a:pt x="300" y="847"/>
                </a:lnTo>
                <a:lnTo>
                  <a:pt x="287" y="831"/>
                </a:lnTo>
                <a:lnTo>
                  <a:pt x="280" y="813"/>
                </a:lnTo>
                <a:lnTo>
                  <a:pt x="277" y="791"/>
                </a:lnTo>
                <a:lnTo>
                  <a:pt x="280" y="770"/>
                </a:lnTo>
                <a:lnTo>
                  <a:pt x="289" y="750"/>
                </a:lnTo>
                <a:lnTo>
                  <a:pt x="283" y="748"/>
                </a:lnTo>
                <a:lnTo>
                  <a:pt x="280" y="742"/>
                </a:lnTo>
                <a:lnTo>
                  <a:pt x="278" y="737"/>
                </a:lnTo>
                <a:lnTo>
                  <a:pt x="278" y="737"/>
                </a:lnTo>
                <a:lnTo>
                  <a:pt x="154" y="277"/>
                </a:lnTo>
                <a:lnTo>
                  <a:pt x="21" y="277"/>
                </a:lnTo>
                <a:lnTo>
                  <a:pt x="15" y="276"/>
                </a:lnTo>
                <a:lnTo>
                  <a:pt x="10" y="275"/>
                </a:lnTo>
                <a:lnTo>
                  <a:pt x="6" y="271"/>
                </a:lnTo>
                <a:lnTo>
                  <a:pt x="4" y="267"/>
                </a:lnTo>
                <a:lnTo>
                  <a:pt x="1" y="263"/>
                </a:lnTo>
                <a:lnTo>
                  <a:pt x="0" y="258"/>
                </a:lnTo>
                <a:lnTo>
                  <a:pt x="1" y="253"/>
                </a:lnTo>
                <a:lnTo>
                  <a:pt x="4" y="247"/>
                </a:lnTo>
                <a:lnTo>
                  <a:pt x="6" y="243"/>
                </a:lnTo>
                <a:lnTo>
                  <a:pt x="10" y="241"/>
                </a:lnTo>
                <a:lnTo>
                  <a:pt x="15" y="238"/>
                </a:lnTo>
                <a:lnTo>
                  <a:pt x="21" y="238"/>
                </a:lnTo>
                <a:close/>
                <a:moveTo>
                  <a:pt x="533" y="0"/>
                </a:moveTo>
                <a:lnTo>
                  <a:pt x="538" y="1"/>
                </a:lnTo>
                <a:lnTo>
                  <a:pt x="544" y="2"/>
                </a:lnTo>
                <a:lnTo>
                  <a:pt x="548" y="6"/>
                </a:lnTo>
                <a:lnTo>
                  <a:pt x="550" y="10"/>
                </a:lnTo>
                <a:lnTo>
                  <a:pt x="553" y="14"/>
                </a:lnTo>
                <a:lnTo>
                  <a:pt x="553" y="19"/>
                </a:lnTo>
                <a:lnTo>
                  <a:pt x="553" y="249"/>
                </a:lnTo>
                <a:lnTo>
                  <a:pt x="599" y="204"/>
                </a:lnTo>
                <a:lnTo>
                  <a:pt x="603" y="200"/>
                </a:lnTo>
                <a:lnTo>
                  <a:pt x="608" y="199"/>
                </a:lnTo>
                <a:lnTo>
                  <a:pt x="613" y="198"/>
                </a:lnTo>
                <a:lnTo>
                  <a:pt x="618" y="199"/>
                </a:lnTo>
                <a:lnTo>
                  <a:pt x="622" y="200"/>
                </a:lnTo>
                <a:lnTo>
                  <a:pt x="626" y="204"/>
                </a:lnTo>
                <a:lnTo>
                  <a:pt x="630" y="208"/>
                </a:lnTo>
                <a:lnTo>
                  <a:pt x="631" y="212"/>
                </a:lnTo>
                <a:lnTo>
                  <a:pt x="633" y="217"/>
                </a:lnTo>
                <a:lnTo>
                  <a:pt x="631" y="222"/>
                </a:lnTo>
                <a:lnTo>
                  <a:pt x="630" y="228"/>
                </a:lnTo>
                <a:lnTo>
                  <a:pt x="626" y="232"/>
                </a:lnTo>
                <a:lnTo>
                  <a:pt x="548" y="311"/>
                </a:lnTo>
                <a:lnTo>
                  <a:pt x="544" y="314"/>
                </a:lnTo>
                <a:lnTo>
                  <a:pt x="538" y="315"/>
                </a:lnTo>
                <a:lnTo>
                  <a:pt x="533" y="317"/>
                </a:lnTo>
                <a:lnTo>
                  <a:pt x="528" y="315"/>
                </a:lnTo>
                <a:lnTo>
                  <a:pt x="524" y="314"/>
                </a:lnTo>
                <a:lnTo>
                  <a:pt x="520" y="311"/>
                </a:lnTo>
                <a:lnTo>
                  <a:pt x="440" y="232"/>
                </a:lnTo>
                <a:lnTo>
                  <a:pt x="438" y="228"/>
                </a:lnTo>
                <a:lnTo>
                  <a:pt x="435" y="222"/>
                </a:lnTo>
                <a:lnTo>
                  <a:pt x="435" y="217"/>
                </a:lnTo>
                <a:lnTo>
                  <a:pt x="435" y="212"/>
                </a:lnTo>
                <a:lnTo>
                  <a:pt x="438" y="208"/>
                </a:lnTo>
                <a:lnTo>
                  <a:pt x="440" y="204"/>
                </a:lnTo>
                <a:lnTo>
                  <a:pt x="444" y="200"/>
                </a:lnTo>
                <a:lnTo>
                  <a:pt x="450" y="199"/>
                </a:lnTo>
                <a:lnTo>
                  <a:pt x="455" y="198"/>
                </a:lnTo>
                <a:lnTo>
                  <a:pt x="460" y="199"/>
                </a:lnTo>
                <a:lnTo>
                  <a:pt x="464" y="200"/>
                </a:lnTo>
                <a:lnTo>
                  <a:pt x="468" y="204"/>
                </a:lnTo>
                <a:lnTo>
                  <a:pt x="514" y="249"/>
                </a:lnTo>
                <a:lnTo>
                  <a:pt x="514" y="19"/>
                </a:lnTo>
                <a:lnTo>
                  <a:pt x="515" y="14"/>
                </a:lnTo>
                <a:lnTo>
                  <a:pt x="516" y="10"/>
                </a:lnTo>
                <a:lnTo>
                  <a:pt x="520" y="6"/>
                </a:lnTo>
                <a:lnTo>
                  <a:pt x="524" y="2"/>
                </a:lnTo>
                <a:lnTo>
                  <a:pt x="528" y="1"/>
                </a:lnTo>
                <a:lnTo>
                  <a:pt x="53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22" name="Freeform 22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75163" y="1515935"/>
            <a:ext cx="445497" cy="447036"/>
          </a:xfrm>
          <a:custGeom>
            <a:avLst/>
            <a:gdLst>
              <a:gd name="T0" fmla="*/ 675 w 868"/>
              <a:gd name="T1" fmla="*/ 777 h 871"/>
              <a:gd name="T2" fmla="*/ 696 w 868"/>
              <a:gd name="T3" fmla="*/ 828 h 871"/>
              <a:gd name="T4" fmla="*/ 747 w 868"/>
              <a:gd name="T5" fmla="*/ 807 h 871"/>
              <a:gd name="T6" fmla="*/ 726 w 868"/>
              <a:gd name="T7" fmla="*/ 756 h 871"/>
              <a:gd name="T8" fmla="*/ 327 w 868"/>
              <a:gd name="T9" fmla="*/ 764 h 871"/>
              <a:gd name="T10" fmla="*/ 327 w 868"/>
              <a:gd name="T11" fmla="*/ 820 h 871"/>
              <a:gd name="T12" fmla="*/ 383 w 868"/>
              <a:gd name="T13" fmla="*/ 820 h 871"/>
              <a:gd name="T14" fmla="*/ 383 w 868"/>
              <a:gd name="T15" fmla="*/ 764 h 871"/>
              <a:gd name="T16" fmla="*/ 674 w 868"/>
              <a:gd name="T17" fmla="*/ 713 h 871"/>
              <a:gd name="T18" fmla="*/ 553 w 868"/>
              <a:gd name="T19" fmla="*/ 634 h 871"/>
              <a:gd name="T20" fmla="*/ 553 w 868"/>
              <a:gd name="T21" fmla="*/ 634 h 871"/>
              <a:gd name="T22" fmla="*/ 514 w 868"/>
              <a:gd name="T23" fmla="*/ 634 h 871"/>
              <a:gd name="T24" fmla="*/ 392 w 868"/>
              <a:gd name="T25" fmla="*/ 713 h 871"/>
              <a:gd name="T26" fmla="*/ 687 w 868"/>
              <a:gd name="T27" fmla="*/ 595 h 871"/>
              <a:gd name="T28" fmla="*/ 553 w 868"/>
              <a:gd name="T29" fmla="*/ 515 h 871"/>
              <a:gd name="T30" fmla="*/ 553 w 868"/>
              <a:gd name="T31" fmla="*/ 515 h 871"/>
              <a:gd name="T32" fmla="*/ 514 w 868"/>
              <a:gd name="T33" fmla="*/ 515 h 871"/>
              <a:gd name="T34" fmla="*/ 379 w 868"/>
              <a:gd name="T35" fmla="*/ 595 h 871"/>
              <a:gd name="T36" fmla="*/ 700 w 868"/>
              <a:gd name="T37" fmla="*/ 476 h 871"/>
              <a:gd name="T38" fmla="*/ 553 w 868"/>
              <a:gd name="T39" fmla="*/ 397 h 871"/>
              <a:gd name="T40" fmla="*/ 553 w 868"/>
              <a:gd name="T41" fmla="*/ 397 h 871"/>
              <a:gd name="T42" fmla="*/ 514 w 868"/>
              <a:gd name="T43" fmla="*/ 397 h 871"/>
              <a:gd name="T44" fmla="*/ 366 w 868"/>
              <a:gd name="T45" fmla="*/ 476 h 871"/>
              <a:gd name="T46" fmla="*/ 169 w 868"/>
              <a:gd name="T47" fmla="*/ 239 h 871"/>
              <a:gd name="T48" fmla="*/ 186 w 868"/>
              <a:gd name="T49" fmla="*/ 248 h 871"/>
              <a:gd name="T50" fmla="*/ 849 w 868"/>
              <a:gd name="T51" fmla="*/ 356 h 871"/>
              <a:gd name="T52" fmla="*/ 866 w 868"/>
              <a:gd name="T53" fmla="*/ 367 h 871"/>
              <a:gd name="T54" fmla="*/ 868 w 868"/>
              <a:gd name="T55" fmla="*/ 381 h 871"/>
              <a:gd name="T56" fmla="*/ 787 w 868"/>
              <a:gd name="T57" fmla="*/ 741 h 871"/>
              <a:gd name="T58" fmla="*/ 787 w 868"/>
              <a:gd name="T59" fmla="*/ 770 h 871"/>
              <a:gd name="T60" fmla="*/ 766 w 868"/>
              <a:gd name="T61" fmla="*/ 847 h 871"/>
              <a:gd name="T62" fmla="*/ 691 w 868"/>
              <a:gd name="T63" fmla="*/ 868 h 871"/>
              <a:gd name="T64" fmla="*/ 634 w 868"/>
              <a:gd name="T65" fmla="*/ 813 h 871"/>
              <a:gd name="T66" fmla="*/ 424 w 868"/>
              <a:gd name="T67" fmla="*/ 752 h 871"/>
              <a:gd name="T68" fmla="*/ 424 w 868"/>
              <a:gd name="T69" fmla="*/ 832 h 871"/>
              <a:gd name="T70" fmla="*/ 356 w 868"/>
              <a:gd name="T71" fmla="*/ 871 h 871"/>
              <a:gd name="T72" fmla="*/ 288 w 868"/>
              <a:gd name="T73" fmla="*/ 832 h 871"/>
              <a:gd name="T74" fmla="*/ 288 w 868"/>
              <a:gd name="T75" fmla="*/ 751 h 871"/>
              <a:gd name="T76" fmla="*/ 277 w 868"/>
              <a:gd name="T77" fmla="*/ 739 h 871"/>
              <a:gd name="T78" fmla="*/ 9 w 868"/>
              <a:gd name="T79" fmla="*/ 275 h 871"/>
              <a:gd name="T80" fmla="*/ 0 w 868"/>
              <a:gd name="T81" fmla="*/ 258 h 871"/>
              <a:gd name="T82" fmla="*/ 9 w 868"/>
              <a:gd name="T83" fmla="*/ 241 h 871"/>
              <a:gd name="T84" fmla="*/ 539 w 868"/>
              <a:gd name="T85" fmla="*/ 2 h 871"/>
              <a:gd name="T86" fmla="*/ 629 w 868"/>
              <a:gd name="T87" fmla="*/ 89 h 871"/>
              <a:gd name="T88" fmla="*/ 629 w 868"/>
              <a:gd name="T89" fmla="*/ 110 h 871"/>
              <a:gd name="T90" fmla="*/ 612 w 868"/>
              <a:gd name="T91" fmla="*/ 119 h 871"/>
              <a:gd name="T92" fmla="*/ 553 w 868"/>
              <a:gd name="T93" fmla="*/ 68 h 871"/>
              <a:gd name="T94" fmla="*/ 547 w 868"/>
              <a:gd name="T95" fmla="*/ 312 h 871"/>
              <a:gd name="T96" fmla="*/ 528 w 868"/>
              <a:gd name="T97" fmla="*/ 317 h 871"/>
              <a:gd name="T98" fmla="*/ 514 w 868"/>
              <a:gd name="T99" fmla="*/ 303 h 871"/>
              <a:gd name="T100" fmla="*/ 464 w 868"/>
              <a:gd name="T101" fmla="*/ 117 h 871"/>
              <a:gd name="T102" fmla="*/ 445 w 868"/>
              <a:gd name="T103" fmla="*/ 117 h 871"/>
              <a:gd name="T104" fmla="*/ 434 w 868"/>
              <a:gd name="T105" fmla="*/ 100 h 871"/>
              <a:gd name="T106" fmla="*/ 519 w 868"/>
              <a:gd name="T107" fmla="*/ 7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8" h="871">
                <a:moveTo>
                  <a:pt x="711" y="752"/>
                </a:moveTo>
                <a:lnTo>
                  <a:pt x="696" y="756"/>
                </a:lnTo>
                <a:lnTo>
                  <a:pt x="683" y="764"/>
                </a:lnTo>
                <a:lnTo>
                  <a:pt x="675" y="777"/>
                </a:lnTo>
                <a:lnTo>
                  <a:pt x="671" y="792"/>
                </a:lnTo>
                <a:lnTo>
                  <a:pt x="675" y="807"/>
                </a:lnTo>
                <a:lnTo>
                  <a:pt x="683" y="820"/>
                </a:lnTo>
                <a:lnTo>
                  <a:pt x="696" y="828"/>
                </a:lnTo>
                <a:lnTo>
                  <a:pt x="711" y="832"/>
                </a:lnTo>
                <a:lnTo>
                  <a:pt x="726" y="828"/>
                </a:lnTo>
                <a:lnTo>
                  <a:pt x="739" y="820"/>
                </a:lnTo>
                <a:lnTo>
                  <a:pt x="747" y="807"/>
                </a:lnTo>
                <a:lnTo>
                  <a:pt x="751" y="792"/>
                </a:lnTo>
                <a:lnTo>
                  <a:pt x="747" y="777"/>
                </a:lnTo>
                <a:lnTo>
                  <a:pt x="739" y="764"/>
                </a:lnTo>
                <a:lnTo>
                  <a:pt x="726" y="756"/>
                </a:lnTo>
                <a:lnTo>
                  <a:pt x="711" y="752"/>
                </a:lnTo>
                <a:close/>
                <a:moveTo>
                  <a:pt x="356" y="752"/>
                </a:moveTo>
                <a:lnTo>
                  <a:pt x="340" y="756"/>
                </a:lnTo>
                <a:lnTo>
                  <a:pt x="327" y="764"/>
                </a:lnTo>
                <a:lnTo>
                  <a:pt x="319" y="777"/>
                </a:lnTo>
                <a:lnTo>
                  <a:pt x="316" y="792"/>
                </a:lnTo>
                <a:lnTo>
                  <a:pt x="319" y="807"/>
                </a:lnTo>
                <a:lnTo>
                  <a:pt x="327" y="820"/>
                </a:lnTo>
                <a:lnTo>
                  <a:pt x="340" y="828"/>
                </a:lnTo>
                <a:lnTo>
                  <a:pt x="356" y="832"/>
                </a:lnTo>
                <a:lnTo>
                  <a:pt x="371" y="828"/>
                </a:lnTo>
                <a:lnTo>
                  <a:pt x="383" y="820"/>
                </a:lnTo>
                <a:lnTo>
                  <a:pt x="392" y="807"/>
                </a:lnTo>
                <a:lnTo>
                  <a:pt x="395" y="792"/>
                </a:lnTo>
                <a:lnTo>
                  <a:pt x="392" y="777"/>
                </a:lnTo>
                <a:lnTo>
                  <a:pt x="383" y="764"/>
                </a:lnTo>
                <a:lnTo>
                  <a:pt x="371" y="756"/>
                </a:lnTo>
                <a:lnTo>
                  <a:pt x="356" y="752"/>
                </a:lnTo>
                <a:close/>
                <a:moveTo>
                  <a:pt x="683" y="634"/>
                </a:moveTo>
                <a:lnTo>
                  <a:pt x="674" y="713"/>
                </a:lnTo>
                <a:lnTo>
                  <a:pt x="755" y="713"/>
                </a:lnTo>
                <a:lnTo>
                  <a:pt x="772" y="634"/>
                </a:lnTo>
                <a:lnTo>
                  <a:pt x="683" y="634"/>
                </a:lnTo>
                <a:close/>
                <a:moveTo>
                  <a:pt x="553" y="634"/>
                </a:moveTo>
                <a:lnTo>
                  <a:pt x="553" y="713"/>
                </a:lnTo>
                <a:lnTo>
                  <a:pt x="634" y="713"/>
                </a:lnTo>
                <a:lnTo>
                  <a:pt x="642" y="634"/>
                </a:lnTo>
                <a:lnTo>
                  <a:pt x="553" y="634"/>
                </a:lnTo>
                <a:close/>
                <a:moveTo>
                  <a:pt x="424" y="634"/>
                </a:moveTo>
                <a:lnTo>
                  <a:pt x="433" y="713"/>
                </a:lnTo>
                <a:lnTo>
                  <a:pt x="514" y="713"/>
                </a:lnTo>
                <a:lnTo>
                  <a:pt x="514" y="634"/>
                </a:lnTo>
                <a:lnTo>
                  <a:pt x="424" y="634"/>
                </a:lnTo>
                <a:close/>
                <a:moveTo>
                  <a:pt x="290" y="634"/>
                </a:moveTo>
                <a:lnTo>
                  <a:pt x="311" y="713"/>
                </a:lnTo>
                <a:lnTo>
                  <a:pt x="392" y="713"/>
                </a:lnTo>
                <a:lnTo>
                  <a:pt x="383" y="634"/>
                </a:lnTo>
                <a:lnTo>
                  <a:pt x="290" y="634"/>
                </a:lnTo>
                <a:close/>
                <a:moveTo>
                  <a:pt x="696" y="515"/>
                </a:moveTo>
                <a:lnTo>
                  <a:pt x="687" y="595"/>
                </a:lnTo>
                <a:lnTo>
                  <a:pt x="781" y="595"/>
                </a:lnTo>
                <a:lnTo>
                  <a:pt x="798" y="515"/>
                </a:lnTo>
                <a:lnTo>
                  <a:pt x="696" y="515"/>
                </a:lnTo>
                <a:close/>
                <a:moveTo>
                  <a:pt x="553" y="515"/>
                </a:moveTo>
                <a:lnTo>
                  <a:pt x="553" y="595"/>
                </a:lnTo>
                <a:lnTo>
                  <a:pt x="647" y="595"/>
                </a:lnTo>
                <a:lnTo>
                  <a:pt x="657" y="515"/>
                </a:lnTo>
                <a:lnTo>
                  <a:pt x="553" y="515"/>
                </a:lnTo>
                <a:close/>
                <a:moveTo>
                  <a:pt x="411" y="515"/>
                </a:moveTo>
                <a:lnTo>
                  <a:pt x="420" y="595"/>
                </a:lnTo>
                <a:lnTo>
                  <a:pt x="514" y="595"/>
                </a:lnTo>
                <a:lnTo>
                  <a:pt x="514" y="515"/>
                </a:lnTo>
                <a:lnTo>
                  <a:pt x="411" y="515"/>
                </a:lnTo>
                <a:close/>
                <a:moveTo>
                  <a:pt x="259" y="515"/>
                </a:moveTo>
                <a:lnTo>
                  <a:pt x="280" y="595"/>
                </a:lnTo>
                <a:lnTo>
                  <a:pt x="379" y="595"/>
                </a:lnTo>
                <a:lnTo>
                  <a:pt x="370" y="515"/>
                </a:lnTo>
                <a:lnTo>
                  <a:pt x="259" y="515"/>
                </a:lnTo>
                <a:close/>
                <a:moveTo>
                  <a:pt x="709" y="397"/>
                </a:moveTo>
                <a:lnTo>
                  <a:pt x="700" y="476"/>
                </a:lnTo>
                <a:lnTo>
                  <a:pt x="807" y="476"/>
                </a:lnTo>
                <a:lnTo>
                  <a:pt x="824" y="397"/>
                </a:lnTo>
                <a:lnTo>
                  <a:pt x="709" y="397"/>
                </a:lnTo>
                <a:close/>
                <a:moveTo>
                  <a:pt x="553" y="397"/>
                </a:moveTo>
                <a:lnTo>
                  <a:pt x="553" y="476"/>
                </a:lnTo>
                <a:lnTo>
                  <a:pt x="660" y="476"/>
                </a:lnTo>
                <a:lnTo>
                  <a:pt x="670" y="397"/>
                </a:lnTo>
                <a:lnTo>
                  <a:pt x="553" y="397"/>
                </a:lnTo>
                <a:close/>
                <a:moveTo>
                  <a:pt x="398" y="397"/>
                </a:moveTo>
                <a:lnTo>
                  <a:pt x="405" y="476"/>
                </a:lnTo>
                <a:lnTo>
                  <a:pt x="514" y="476"/>
                </a:lnTo>
                <a:lnTo>
                  <a:pt x="514" y="397"/>
                </a:lnTo>
                <a:lnTo>
                  <a:pt x="398" y="397"/>
                </a:lnTo>
                <a:close/>
                <a:moveTo>
                  <a:pt x="226" y="397"/>
                </a:moveTo>
                <a:lnTo>
                  <a:pt x="247" y="476"/>
                </a:lnTo>
                <a:lnTo>
                  <a:pt x="366" y="476"/>
                </a:lnTo>
                <a:lnTo>
                  <a:pt x="357" y="397"/>
                </a:lnTo>
                <a:lnTo>
                  <a:pt x="226" y="397"/>
                </a:lnTo>
                <a:close/>
                <a:moveTo>
                  <a:pt x="20" y="239"/>
                </a:moveTo>
                <a:lnTo>
                  <a:pt x="169" y="239"/>
                </a:lnTo>
                <a:lnTo>
                  <a:pt x="174" y="239"/>
                </a:lnTo>
                <a:lnTo>
                  <a:pt x="179" y="241"/>
                </a:lnTo>
                <a:lnTo>
                  <a:pt x="183" y="244"/>
                </a:lnTo>
                <a:lnTo>
                  <a:pt x="186" y="248"/>
                </a:lnTo>
                <a:lnTo>
                  <a:pt x="187" y="253"/>
                </a:lnTo>
                <a:lnTo>
                  <a:pt x="188" y="252"/>
                </a:lnTo>
                <a:lnTo>
                  <a:pt x="216" y="356"/>
                </a:lnTo>
                <a:lnTo>
                  <a:pt x="849" y="356"/>
                </a:lnTo>
                <a:lnTo>
                  <a:pt x="854" y="358"/>
                </a:lnTo>
                <a:lnTo>
                  <a:pt x="859" y="359"/>
                </a:lnTo>
                <a:lnTo>
                  <a:pt x="863" y="363"/>
                </a:lnTo>
                <a:lnTo>
                  <a:pt x="866" y="367"/>
                </a:lnTo>
                <a:lnTo>
                  <a:pt x="868" y="371"/>
                </a:lnTo>
                <a:lnTo>
                  <a:pt x="868" y="376"/>
                </a:lnTo>
                <a:lnTo>
                  <a:pt x="868" y="379"/>
                </a:lnTo>
                <a:lnTo>
                  <a:pt x="868" y="381"/>
                </a:lnTo>
                <a:lnTo>
                  <a:pt x="868" y="381"/>
                </a:lnTo>
                <a:lnTo>
                  <a:pt x="790" y="737"/>
                </a:lnTo>
                <a:lnTo>
                  <a:pt x="789" y="737"/>
                </a:lnTo>
                <a:lnTo>
                  <a:pt x="787" y="741"/>
                </a:lnTo>
                <a:lnTo>
                  <a:pt x="785" y="745"/>
                </a:lnTo>
                <a:lnTo>
                  <a:pt x="782" y="748"/>
                </a:lnTo>
                <a:lnTo>
                  <a:pt x="778" y="751"/>
                </a:lnTo>
                <a:lnTo>
                  <a:pt x="787" y="770"/>
                </a:lnTo>
                <a:lnTo>
                  <a:pt x="790" y="792"/>
                </a:lnTo>
                <a:lnTo>
                  <a:pt x="787" y="813"/>
                </a:lnTo>
                <a:lnTo>
                  <a:pt x="779" y="832"/>
                </a:lnTo>
                <a:lnTo>
                  <a:pt x="766" y="847"/>
                </a:lnTo>
                <a:lnTo>
                  <a:pt x="751" y="861"/>
                </a:lnTo>
                <a:lnTo>
                  <a:pt x="732" y="868"/>
                </a:lnTo>
                <a:lnTo>
                  <a:pt x="711" y="871"/>
                </a:lnTo>
                <a:lnTo>
                  <a:pt x="691" y="868"/>
                </a:lnTo>
                <a:lnTo>
                  <a:pt x="671" y="861"/>
                </a:lnTo>
                <a:lnTo>
                  <a:pt x="655" y="847"/>
                </a:lnTo>
                <a:lnTo>
                  <a:pt x="642" y="832"/>
                </a:lnTo>
                <a:lnTo>
                  <a:pt x="634" y="813"/>
                </a:lnTo>
                <a:lnTo>
                  <a:pt x="632" y="792"/>
                </a:lnTo>
                <a:lnTo>
                  <a:pt x="634" y="771"/>
                </a:lnTo>
                <a:lnTo>
                  <a:pt x="643" y="752"/>
                </a:lnTo>
                <a:lnTo>
                  <a:pt x="424" y="752"/>
                </a:lnTo>
                <a:lnTo>
                  <a:pt x="432" y="771"/>
                </a:lnTo>
                <a:lnTo>
                  <a:pt x="434" y="792"/>
                </a:lnTo>
                <a:lnTo>
                  <a:pt x="432" y="813"/>
                </a:lnTo>
                <a:lnTo>
                  <a:pt x="424" y="832"/>
                </a:lnTo>
                <a:lnTo>
                  <a:pt x="411" y="847"/>
                </a:lnTo>
                <a:lnTo>
                  <a:pt x="395" y="861"/>
                </a:lnTo>
                <a:lnTo>
                  <a:pt x="377" y="868"/>
                </a:lnTo>
                <a:lnTo>
                  <a:pt x="356" y="871"/>
                </a:lnTo>
                <a:lnTo>
                  <a:pt x="335" y="868"/>
                </a:lnTo>
                <a:lnTo>
                  <a:pt x="315" y="861"/>
                </a:lnTo>
                <a:lnTo>
                  <a:pt x="299" y="847"/>
                </a:lnTo>
                <a:lnTo>
                  <a:pt x="288" y="832"/>
                </a:lnTo>
                <a:lnTo>
                  <a:pt x="279" y="813"/>
                </a:lnTo>
                <a:lnTo>
                  <a:pt x="276" y="792"/>
                </a:lnTo>
                <a:lnTo>
                  <a:pt x="280" y="770"/>
                </a:lnTo>
                <a:lnTo>
                  <a:pt x="288" y="751"/>
                </a:lnTo>
                <a:lnTo>
                  <a:pt x="284" y="748"/>
                </a:lnTo>
                <a:lnTo>
                  <a:pt x="280" y="744"/>
                </a:lnTo>
                <a:lnTo>
                  <a:pt x="277" y="739"/>
                </a:lnTo>
                <a:lnTo>
                  <a:pt x="277" y="739"/>
                </a:lnTo>
                <a:lnTo>
                  <a:pt x="154" y="278"/>
                </a:lnTo>
                <a:lnTo>
                  <a:pt x="20" y="278"/>
                </a:lnTo>
                <a:lnTo>
                  <a:pt x="14" y="276"/>
                </a:lnTo>
                <a:lnTo>
                  <a:pt x="9" y="275"/>
                </a:lnTo>
                <a:lnTo>
                  <a:pt x="5" y="273"/>
                </a:lnTo>
                <a:lnTo>
                  <a:pt x="3" y="267"/>
                </a:lnTo>
                <a:lnTo>
                  <a:pt x="0" y="263"/>
                </a:lnTo>
                <a:lnTo>
                  <a:pt x="0" y="258"/>
                </a:lnTo>
                <a:lnTo>
                  <a:pt x="0" y="253"/>
                </a:lnTo>
                <a:lnTo>
                  <a:pt x="3" y="248"/>
                </a:lnTo>
                <a:lnTo>
                  <a:pt x="5" y="244"/>
                </a:lnTo>
                <a:lnTo>
                  <a:pt x="9" y="241"/>
                </a:lnTo>
                <a:lnTo>
                  <a:pt x="14" y="239"/>
                </a:lnTo>
                <a:lnTo>
                  <a:pt x="20" y="239"/>
                </a:lnTo>
                <a:close/>
                <a:moveTo>
                  <a:pt x="534" y="0"/>
                </a:moveTo>
                <a:lnTo>
                  <a:pt x="539" y="2"/>
                </a:lnTo>
                <a:lnTo>
                  <a:pt x="543" y="4"/>
                </a:lnTo>
                <a:lnTo>
                  <a:pt x="547" y="7"/>
                </a:lnTo>
                <a:lnTo>
                  <a:pt x="626" y="85"/>
                </a:lnTo>
                <a:lnTo>
                  <a:pt x="629" y="89"/>
                </a:lnTo>
                <a:lnTo>
                  <a:pt x="632" y="94"/>
                </a:lnTo>
                <a:lnTo>
                  <a:pt x="632" y="100"/>
                </a:lnTo>
                <a:lnTo>
                  <a:pt x="632" y="105"/>
                </a:lnTo>
                <a:lnTo>
                  <a:pt x="629" y="110"/>
                </a:lnTo>
                <a:lnTo>
                  <a:pt x="626" y="114"/>
                </a:lnTo>
                <a:lnTo>
                  <a:pt x="623" y="117"/>
                </a:lnTo>
                <a:lnTo>
                  <a:pt x="617" y="119"/>
                </a:lnTo>
                <a:lnTo>
                  <a:pt x="612" y="119"/>
                </a:lnTo>
                <a:lnTo>
                  <a:pt x="607" y="119"/>
                </a:lnTo>
                <a:lnTo>
                  <a:pt x="602" y="117"/>
                </a:lnTo>
                <a:lnTo>
                  <a:pt x="598" y="114"/>
                </a:lnTo>
                <a:lnTo>
                  <a:pt x="553" y="68"/>
                </a:lnTo>
                <a:lnTo>
                  <a:pt x="553" y="297"/>
                </a:lnTo>
                <a:lnTo>
                  <a:pt x="552" y="303"/>
                </a:lnTo>
                <a:lnTo>
                  <a:pt x="551" y="308"/>
                </a:lnTo>
                <a:lnTo>
                  <a:pt x="547" y="312"/>
                </a:lnTo>
                <a:lnTo>
                  <a:pt x="543" y="314"/>
                </a:lnTo>
                <a:lnTo>
                  <a:pt x="539" y="317"/>
                </a:lnTo>
                <a:lnTo>
                  <a:pt x="534" y="317"/>
                </a:lnTo>
                <a:lnTo>
                  <a:pt x="528" y="317"/>
                </a:lnTo>
                <a:lnTo>
                  <a:pt x="523" y="314"/>
                </a:lnTo>
                <a:lnTo>
                  <a:pt x="519" y="312"/>
                </a:lnTo>
                <a:lnTo>
                  <a:pt x="517" y="308"/>
                </a:lnTo>
                <a:lnTo>
                  <a:pt x="514" y="303"/>
                </a:lnTo>
                <a:lnTo>
                  <a:pt x="514" y="297"/>
                </a:lnTo>
                <a:lnTo>
                  <a:pt x="514" y="68"/>
                </a:lnTo>
                <a:lnTo>
                  <a:pt x="468" y="114"/>
                </a:lnTo>
                <a:lnTo>
                  <a:pt x="464" y="117"/>
                </a:lnTo>
                <a:lnTo>
                  <a:pt x="459" y="119"/>
                </a:lnTo>
                <a:lnTo>
                  <a:pt x="454" y="119"/>
                </a:lnTo>
                <a:lnTo>
                  <a:pt x="449" y="119"/>
                </a:lnTo>
                <a:lnTo>
                  <a:pt x="445" y="117"/>
                </a:lnTo>
                <a:lnTo>
                  <a:pt x="441" y="114"/>
                </a:lnTo>
                <a:lnTo>
                  <a:pt x="437" y="110"/>
                </a:lnTo>
                <a:lnTo>
                  <a:pt x="436" y="105"/>
                </a:lnTo>
                <a:lnTo>
                  <a:pt x="434" y="100"/>
                </a:lnTo>
                <a:lnTo>
                  <a:pt x="436" y="94"/>
                </a:lnTo>
                <a:lnTo>
                  <a:pt x="437" y="89"/>
                </a:lnTo>
                <a:lnTo>
                  <a:pt x="441" y="85"/>
                </a:lnTo>
                <a:lnTo>
                  <a:pt x="519" y="7"/>
                </a:lnTo>
                <a:lnTo>
                  <a:pt x="523" y="4"/>
                </a:lnTo>
                <a:lnTo>
                  <a:pt x="528" y="2"/>
                </a:lnTo>
                <a:lnTo>
                  <a:pt x="53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23" name="Freeform 3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14400" y="2201643"/>
            <a:ext cx="447036" cy="406647"/>
          </a:xfrm>
          <a:custGeom>
            <a:avLst/>
            <a:gdLst>
              <a:gd name="T0" fmla="*/ 627 w 808"/>
              <a:gd name="T1" fmla="*/ 647 h 735"/>
              <a:gd name="T2" fmla="*/ 646 w 808"/>
              <a:gd name="T3" fmla="*/ 695 h 735"/>
              <a:gd name="T4" fmla="*/ 694 w 808"/>
              <a:gd name="T5" fmla="*/ 676 h 735"/>
              <a:gd name="T6" fmla="*/ 675 w 808"/>
              <a:gd name="T7" fmla="*/ 627 h 735"/>
              <a:gd name="T8" fmla="*/ 304 w 808"/>
              <a:gd name="T9" fmla="*/ 635 h 735"/>
              <a:gd name="T10" fmla="*/ 304 w 808"/>
              <a:gd name="T11" fmla="*/ 688 h 735"/>
              <a:gd name="T12" fmla="*/ 356 w 808"/>
              <a:gd name="T13" fmla="*/ 688 h 735"/>
              <a:gd name="T14" fmla="*/ 356 w 808"/>
              <a:gd name="T15" fmla="*/ 635 h 735"/>
              <a:gd name="T16" fmla="*/ 626 w 808"/>
              <a:gd name="T17" fmla="*/ 588 h 735"/>
              <a:gd name="T18" fmla="*/ 513 w 808"/>
              <a:gd name="T19" fmla="*/ 515 h 735"/>
              <a:gd name="T20" fmla="*/ 513 w 808"/>
              <a:gd name="T21" fmla="*/ 515 h 735"/>
              <a:gd name="T22" fmla="*/ 477 w 808"/>
              <a:gd name="T23" fmla="*/ 515 h 735"/>
              <a:gd name="T24" fmla="*/ 364 w 808"/>
              <a:gd name="T25" fmla="*/ 588 h 735"/>
              <a:gd name="T26" fmla="*/ 638 w 808"/>
              <a:gd name="T27" fmla="*/ 478 h 735"/>
              <a:gd name="T28" fmla="*/ 513 w 808"/>
              <a:gd name="T29" fmla="*/ 405 h 735"/>
              <a:gd name="T30" fmla="*/ 513 w 808"/>
              <a:gd name="T31" fmla="*/ 405 h 735"/>
              <a:gd name="T32" fmla="*/ 477 w 808"/>
              <a:gd name="T33" fmla="*/ 405 h 735"/>
              <a:gd name="T34" fmla="*/ 352 w 808"/>
              <a:gd name="T35" fmla="*/ 478 h 735"/>
              <a:gd name="T36" fmla="*/ 651 w 808"/>
              <a:gd name="T37" fmla="*/ 368 h 735"/>
              <a:gd name="T38" fmla="*/ 513 w 808"/>
              <a:gd name="T39" fmla="*/ 295 h 735"/>
              <a:gd name="T40" fmla="*/ 513 w 808"/>
              <a:gd name="T41" fmla="*/ 295 h 735"/>
              <a:gd name="T42" fmla="*/ 477 w 808"/>
              <a:gd name="T43" fmla="*/ 295 h 735"/>
              <a:gd name="T44" fmla="*/ 341 w 808"/>
              <a:gd name="T45" fmla="*/ 368 h 735"/>
              <a:gd name="T46" fmla="*/ 157 w 808"/>
              <a:gd name="T47" fmla="*/ 148 h 735"/>
              <a:gd name="T48" fmla="*/ 172 w 808"/>
              <a:gd name="T49" fmla="*/ 156 h 735"/>
              <a:gd name="T50" fmla="*/ 790 w 808"/>
              <a:gd name="T51" fmla="*/ 258 h 735"/>
              <a:gd name="T52" fmla="*/ 807 w 808"/>
              <a:gd name="T53" fmla="*/ 270 h 735"/>
              <a:gd name="T54" fmla="*/ 807 w 808"/>
              <a:gd name="T55" fmla="*/ 280 h 735"/>
              <a:gd name="T56" fmla="*/ 728 w 808"/>
              <a:gd name="T57" fmla="*/ 621 h 735"/>
              <a:gd name="T58" fmla="*/ 731 w 808"/>
              <a:gd name="T59" fmla="*/ 685 h 735"/>
              <a:gd name="T60" fmla="*/ 660 w 808"/>
              <a:gd name="T61" fmla="*/ 735 h 735"/>
              <a:gd name="T62" fmla="*/ 591 w 808"/>
              <a:gd name="T63" fmla="*/ 685 h 735"/>
              <a:gd name="T64" fmla="*/ 393 w 808"/>
              <a:gd name="T65" fmla="*/ 625 h 735"/>
              <a:gd name="T66" fmla="*/ 389 w 808"/>
              <a:gd name="T67" fmla="*/ 705 h 735"/>
              <a:gd name="T68" fmla="*/ 307 w 808"/>
              <a:gd name="T69" fmla="*/ 731 h 735"/>
              <a:gd name="T70" fmla="*/ 257 w 808"/>
              <a:gd name="T71" fmla="*/ 661 h 735"/>
              <a:gd name="T72" fmla="*/ 259 w 808"/>
              <a:gd name="T73" fmla="*/ 617 h 735"/>
              <a:gd name="T74" fmla="*/ 18 w 808"/>
              <a:gd name="T75" fmla="*/ 185 h 735"/>
              <a:gd name="T76" fmla="*/ 0 w 808"/>
              <a:gd name="T77" fmla="*/ 172 h 735"/>
              <a:gd name="T78" fmla="*/ 7 w 808"/>
              <a:gd name="T79" fmla="*/ 151 h 735"/>
              <a:gd name="T80" fmla="*/ 537 w 808"/>
              <a:gd name="T81" fmla="*/ 2 h 735"/>
              <a:gd name="T82" fmla="*/ 621 w 808"/>
              <a:gd name="T83" fmla="*/ 83 h 735"/>
              <a:gd name="T84" fmla="*/ 621 w 808"/>
              <a:gd name="T85" fmla="*/ 102 h 735"/>
              <a:gd name="T86" fmla="*/ 537 w 808"/>
              <a:gd name="T87" fmla="*/ 184 h 735"/>
              <a:gd name="T88" fmla="*/ 517 w 808"/>
              <a:gd name="T89" fmla="*/ 177 h 735"/>
              <a:gd name="T90" fmla="*/ 516 w 808"/>
              <a:gd name="T91" fmla="*/ 156 h 735"/>
              <a:gd name="T92" fmla="*/ 343 w 808"/>
              <a:gd name="T93" fmla="*/ 110 h 735"/>
              <a:gd name="T94" fmla="*/ 330 w 808"/>
              <a:gd name="T95" fmla="*/ 92 h 735"/>
              <a:gd name="T96" fmla="*/ 343 w 808"/>
              <a:gd name="T97" fmla="*/ 75 h 735"/>
              <a:gd name="T98" fmla="*/ 516 w 808"/>
              <a:gd name="T99" fmla="*/ 28 h 735"/>
              <a:gd name="T100" fmla="*/ 517 w 808"/>
              <a:gd name="T101" fmla="*/ 8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8" h="735">
                <a:moveTo>
                  <a:pt x="660" y="625"/>
                </a:moveTo>
                <a:lnTo>
                  <a:pt x="646" y="627"/>
                </a:lnTo>
                <a:lnTo>
                  <a:pt x="635" y="635"/>
                </a:lnTo>
                <a:lnTo>
                  <a:pt x="627" y="647"/>
                </a:lnTo>
                <a:lnTo>
                  <a:pt x="623" y="661"/>
                </a:lnTo>
                <a:lnTo>
                  <a:pt x="627" y="676"/>
                </a:lnTo>
                <a:lnTo>
                  <a:pt x="635" y="688"/>
                </a:lnTo>
                <a:lnTo>
                  <a:pt x="646" y="695"/>
                </a:lnTo>
                <a:lnTo>
                  <a:pt x="660" y="698"/>
                </a:lnTo>
                <a:lnTo>
                  <a:pt x="675" y="695"/>
                </a:lnTo>
                <a:lnTo>
                  <a:pt x="686" y="688"/>
                </a:lnTo>
                <a:lnTo>
                  <a:pt x="694" y="676"/>
                </a:lnTo>
                <a:lnTo>
                  <a:pt x="697" y="661"/>
                </a:lnTo>
                <a:lnTo>
                  <a:pt x="694" y="647"/>
                </a:lnTo>
                <a:lnTo>
                  <a:pt x="686" y="635"/>
                </a:lnTo>
                <a:lnTo>
                  <a:pt x="675" y="627"/>
                </a:lnTo>
                <a:lnTo>
                  <a:pt x="660" y="625"/>
                </a:lnTo>
                <a:close/>
                <a:moveTo>
                  <a:pt x="330" y="625"/>
                </a:moveTo>
                <a:lnTo>
                  <a:pt x="316" y="627"/>
                </a:lnTo>
                <a:lnTo>
                  <a:pt x="304" y="635"/>
                </a:lnTo>
                <a:lnTo>
                  <a:pt x="296" y="647"/>
                </a:lnTo>
                <a:lnTo>
                  <a:pt x="293" y="661"/>
                </a:lnTo>
                <a:lnTo>
                  <a:pt x="296" y="676"/>
                </a:lnTo>
                <a:lnTo>
                  <a:pt x="304" y="688"/>
                </a:lnTo>
                <a:lnTo>
                  <a:pt x="316" y="695"/>
                </a:lnTo>
                <a:lnTo>
                  <a:pt x="330" y="698"/>
                </a:lnTo>
                <a:lnTo>
                  <a:pt x="344" y="695"/>
                </a:lnTo>
                <a:lnTo>
                  <a:pt x="356" y="688"/>
                </a:lnTo>
                <a:lnTo>
                  <a:pt x="364" y="676"/>
                </a:lnTo>
                <a:lnTo>
                  <a:pt x="367" y="661"/>
                </a:lnTo>
                <a:lnTo>
                  <a:pt x="364" y="647"/>
                </a:lnTo>
                <a:lnTo>
                  <a:pt x="356" y="635"/>
                </a:lnTo>
                <a:lnTo>
                  <a:pt x="344" y="627"/>
                </a:lnTo>
                <a:lnTo>
                  <a:pt x="330" y="625"/>
                </a:lnTo>
                <a:close/>
                <a:moveTo>
                  <a:pt x="634" y="515"/>
                </a:moveTo>
                <a:lnTo>
                  <a:pt x="626" y="588"/>
                </a:lnTo>
                <a:lnTo>
                  <a:pt x="701" y="588"/>
                </a:lnTo>
                <a:lnTo>
                  <a:pt x="718" y="515"/>
                </a:lnTo>
                <a:lnTo>
                  <a:pt x="634" y="515"/>
                </a:lnTo>
                <a:close/>
                <a:moveTo>
                  <a:pt x="513" y="515"/>
                </a:moveTo>
                <a:lnTo>
                  <a:pt x="513" y="588"/>
                </a:lnTo>
                <a:lnTo>
                  <a:pt x="589" y="588"/>
                </a:lnTo>
                <a:lnTo>
                  <a:pt x="597" y="515"/>
                </a:lnTo>
                <a:lnTo>
                  <a:pt x="513" y="515"/>
                </a:lnTo>
                <a:close/>
                <a:moveTo>
                  <a:pt x="393" y="515"/>
                </a:moveTo>
                <a:lnTo>
                  <a:pt x="402" y="588"/>
                </a:lnTo>
                <a:lnTo>
                  <a:pt x="477" y="588"/>
                </a:lnTo>
                <a:lnTo>
                  <a:pt x="477" y="515"/>
                </a:lnTo>
                <a:lnTo>
                  <a:pt x="393" y="515"/>
                </a:lnTo>
                <a:close/>
                <a:moveTo>
                  <a:pt x="270" y="515"/>
                </a:moveTo>
                <a:lnTo>
                  <a:pt x="289" y="588"/>
                </a:lnTo>
                <a:lnTo>
                  <a:pt x="364" y="588"/>
                </a:lnTo>
                <a:lnTo>
                  <a:pt x="356" y="515"/>
                </a:lnTo>
                <a:lnTo>
                  <a:pt x="270" y="515"/>
                </a:lnTo>
                <a:close/>
                <a:moveTo>
                  <a:pt x="647" y="405"/>
                </a:moveTo>
                <a:lnTo>
                  <a:pt x="638" y="478"/>
                </a:lnTo>
                <a:lnTo>
                  <a:pt x="726" y="478"/>
                </a:lnTo>
                <a:lnTo>
                  <a:pt x="741" y="405"/>
                </a:lnTo>
                <a:lnTo>
                  <a:pt x="647" y="405"/>
                </a:lnTo>
                <a:close/>
                <a:moveTo>
                  <a:pt x="513" y="405"/>
                </a:moveTo>
                <a:lnTo>
                  <a:pt x="513" y="478"/>
                </a:lnTo>
                <a:lnTo>
                  <a:pt x="601" y="478"/>
                </a:lnTo>
                <a:lnTo>
                  <a:pt x="609" y="405"/>
                </a:lnTo>
                <a:lnTo>
                  <a:pt x="513" y="405"/>
                </a:lnTo>
                <a:close/>
                <a:moveTo>
                  <a:pt x="381" y="405"/>
                </a:moveTo>
                <a:lnTo>
                  <a:pt x="389" y="478"/>
                </a:lnTo>
                <a:lnTo>
                  <a:pt x="477" y="478"/>
                </a:lnTo>
                <a:lnTo>
                  <a:pt x="477" y="405"/>
                </a:lnTo>
                <a:lnTo>
                  <a:pt x="381" y="405"/>
                </a:lnTo>
                <a:close/>
                <a:moveTo>
                  <a:pt x="240" y="405"/>
                </a:moveTo>
                <a:lnTo>
                  <a:pt x="259" y="478"/>
                </a:lnTo>
                <a:lnTo>
                  <a:pt x="352" y="478"/>
                </a:lnTo>
                <a:lnTo>
                  <a:pt x="344" y="405"/>
                </a:lnTo>
                <a:lnTo>
                  <a:pt x="240" y="405"/>
                </a:lnTo>
                <a:close/>
                <a:moveTo>
                  <a:pt x="659" y="295"/>
                </a:moveTo>
                <a:lnTo>
                  <a:pt x="651" y="368"/>
                </a:lnTo>
                <a:lnTo>
                  <a:pt x="751" y="368"/>
                </a:lnTo>
                <a:lnTo>
                  <a:pt x="766" y="295"/>
                </a:lnTo>
                <a:lnTo>
                  <a:pt x="659" y="295"/>
                </a:lnTo>
                <a:close/>
                <a:moveTo>
                  <a:pt x="513" y="295"/>
                </a:moveTo>
                <a:lnTo>
                  <a:pt x="513" y="368"/>
                </a:lnTo>
                <a:lnTo>
                  <a:pt x="613" y="368"/>
                </a:lnTo>
                <a:lnTo>
                  <a:pt x="622" y="295"/>
                </a:lnTo>
                <a:lnTo>
                  <a:pt x="513" y="295"/>
                </a:lnTo>
                <a:close/>
                <a:moveTo>
                  <a:pt x="369" y="295"/>
                </a:moveTo>
                <a:lnTo>
                  <a:pt x="377" y="368"/>
                </a:lnTo>
                <a:lnTo>
                  <a:pt x="477" y="368"/>
                </a:lnTo>
                <a:lnTo>
                  <a:pt x="477" y="295"/>
                </a:lnTo>
                <a:lnTo>
                  <a:pt x="369" y="295"/>
                </a:lnTo>
                <a:close/>
                <a:moveTo>
                  <a:pt x="210" y="295"/>
                </a:moveTo>
                <a:lnTo>
                  <a:pt x="229" y="368"/>
                </a:lnTo>
                <a:lnTo>
                  <a:pt x="341" y="368"/>
                </a:lnTo>
                <a:lnTo>
                  <a:pt x="331" y="295"/>
                </a:lnTo>
                <a:lnTo>
                  <a:pt x="210" y="295"/>
                </a:lnTo>
                <a:close/>
                <a:moveTo>
                  <a:pt x="18" y="148"/>
                </a:moveTo>
                <a:lnTo>
                  <a:pt x="157" y="148"/>
                </a:lnTo>
                <a:lnTo>
                  <a:pt x="161" y="148"/>
                </a:lnTo>
                <a:lnTo>
                  <a:pt x="165" y="149"/>
                </a:lnTo>
                <a:lnTo>
                  <a:pt x="169" y="153"/>
                </a:lnTo>
                <a:lnTo>
                  <a:pt x="172" y="156"/>
                </a:lnTo>
                <a:lnTo>
                  <a:pt x="174" y="161"/>
                </a:lnTo>
                <a:lnTo>
                  <a:pt x="174" y="161"/>
                </a:lnTo>
                <a:lnTo>
                  <a:pt x="200" y="258"/>
                </a:lnTo>
                <a:lnTo>
                  <a:pt x="790" y="258"/>
                </a:lnTo>
                <a:lnTo>
                  <a:pt x="795" y="258"/>
                </a:lnTo>
                <a:lnTo>
                  <a:pt x="800" y="261"/>
                </a:lnTo>
                <a:lnTo>
                  <a:pt x="804" y="265"/>
                </a:lnTo>
                <a:lnTo>
                  <a:pt x="807" y="270"/>
                </a:lnTo>
                <a:lnTo>
                  <a:pt x="808" y="276"/>
                </a:lnTo>
                <a:lnTo>
                  <a:pt x="807" y="278"/>
                </a:lnTo>
                <a:lnTo>
                  <a:pt x="807" y="280"/>
                </a:lnTo>
                <a:lnTo>
                  <a:pt x="807" y="280"/>
                </a:lnTo>
                <a:lnTo>
                  <a:pt x="734" y="612"/>
                </a:lnTo>
                <a:lnTo>
                  <a:pt x="734" y="612"/>
                </a:lnTo>
                <a:lnTo>
                  <a:pt x="731" y="616"/>
                </a:lnTo>
                <a:lnTo>
                  <a:pt x="728" y="621"/>
                </a:lnTo>
                <a:lnTo>
                  <a:pt x="723" y="623"/>
                </a:lnTo>
                <a:lnTo>
                  <a:pt x="731" y="642"/>
                </a:lnTo>
                <a:lnTo>
                  <a:pt x="734" y="661"/>
                </a:lnTo>
                <a:lnTo>
                  <a:pt x="731" y="685"/>
                </a:lnTo>
                <a:lnTo>
                  <a:pt x="720" y="705"/>
                </a:lnTo>
                <a:lnTo>
                  <a:pt x="705" y="722"/>
                </a:lnTo>
                <a:lnTo>
                  <a:pt x="684" y="731"/>
                </a:lnTo>
                <a:lnTo>
                  <a:pt x="660" y="735"/>
                </a:lnTo>
                <a:lnTo>
                  <a:pt x="638" y="731"/>
                </a:lnTo>
                <a:lnTo>
                  <a:pt x="617" y="722"/>
                </a:lnTo>
                <a:lnTo>
                  <a:pt x="601" y="705"/>
                </a:lnTo>
                <a:lnTo>
                  <a:pt x="591" y="685"/>
                </a:lnTo>
                <a:lnTo>
                  <a:pt x="587" y="661"/>
                </a:lnTo>
                <a:lnTo>
                  <a:pt x="589" y="642"/>
                </a:lnTo>
                <a:lnTo>
                  <a:pt x="597" y="625"/>
                </a:lnTo>
                <a:lnTo>
                  <a:pt x="393" y="625"/>
                </a:lnTo>
                <a:lnTo>
                  <a:pt x="401" y="642"/>
                </a:lnTo>
                <a:lnTo>
                  <a:pt x="403" y="661"/>
                </a:lnTo>
                <a:lnTo>
                  <a:pt x="400" y="685"/>
                </a:lnTo>
                <a:lnTo>
                  <a:pt x="389" y="705"/>
                </a:lnTo>
                <a:lnTo>
                  <a:pt x="373" y="722"/>
                </a:lnTo>
                <a:lnTo>
                  <a:pt x="354" y="731"/>
                </a:lnTo>
                <a:lnTo>
                  <a:pt x="330" y="735"/>
                </a:lnTo>
                <a:lnTo>
                  <a:pt x="307" y="731"/>
                </a:lnTo>
                <a:lnTo>
                  <a:pt x="287" y="722"/>
                </a:lnTo>
                <a:lnTo>
                  <a:pt x="271" y="705"/>
                </a:lnTo>
                <a:lnTo>
                  <a:pt x="261" y="685"/>
                </a:lnTo>
                <a:lnTo>
                  <a:pt x="257" y="661"/>
                </a:lnTo>
                <a:lnTo>
                  <a:pt x="259" y="642"/>
                </a:lnTo>
                <a:lnTo>
                  <a:pt x="267" y="623"/>
                </a:lnTo>
                <a:lnTo>
                  <a:pt x="263" y="621"/>
                </a:lnTo>
                <a:lnTo>
                  <a:pt x="259" y="617"/>
                </a:lnTo>
                <a:lnTo>
                  <a:pt x="257" y="612"/>
                </a:lnTo>
                <a:lnTo>
                  <a:pt x="257" y="612"/>
                </a:lnTo>
                <a:lnTo>
                  <a:pt x="143" y="185"/>
                </a:lnTo>
                <a:lnTo>
                  <a:pt x="18" y="185"/>
                </a:lnTo>
                <a:lnTo>
                  <a:pt x="12" y="184"/>
                </a:lnTo>
                <a:lnTo>
                  <a:pt x="7" y="181"/>
                </a:lnTo>
                <a:lnTo>
                  <a:pt x="3" y="177"/>
                </a:lnTo>
                <a:lnTo>
                  <a:pt x="0" y="172"/>
                </a:lnTo>
                <a:lnTo>
                  <a:pt x="0" y="166"/>
                </a:lnTo>
                <a:lnTo>
                  <a:pt x="0" y="160"/>
                </a:lnTo>
                <a:lnTo>
                  <a:pt x="3" y="155"/>
                </a:lnTo>
                <a:lnTo>
                  <a:pt x="7" y="151"/>
                </a:lnTo>
                <a:lnTo>
                  <a:pt x="12" y="148"/>
                </a:lnTo>
                <a:lnTo>
                  <a:pt x="18" y="148"/>
                </a:lnTo>
                <a:close/>
                <a:moveTo>
                  <a:pt x="532" y="0"/>
                </a:moveTo>
                <a:lnTo>
                  <a:pt x="537" y="2"/>
                </a:lnTo>
                <a:lnTo>
                  <a:pt x="541" y="3"/>
                </a:lnTo>
                <a:lnTo>
                  <a:pt x="545" y="5"/>
                </a:lnTo>
                <a:lnTo>
                  <a:pt x="618" y="80"/>
                </a:lnTo>
                <a:lnTo>
                  <a:pt x="621" y="83"/>
                </a:lnTo>
                <a:lnTo>
                  <a:pt x="623" y="88"/>
                </a:lnTo>
                <a:lnTo>
                  <a:pt x="623" y="92"/>
                </a:lnTo>
                <a:lnTo>
                  <a:pt x="623" y="97"/>
                </a:lnTo>
                <a:lnTo>
                  <a:pt x="621" y="102"/>
                </a:lnTo>
                <a:lnTo>
                  <a:pt x="618" y="105"/>
                </a:lnTo>
                <a:lnTo>
                  <a:pt x="545" y="178"/>
                </a:lnTo>
                <a:lnTo>
                  <a:pt x="541" y="182"/>
                </a:lnTo>
                <a:lnTo>
                  <a:pt x="537" y="184"/>
                </a:lnTo>
                <a:lnTo>
                  <a:pt x="532" y="185"/>
                </a:lnTo>
                <a:lnTo>
                  <a:pt x="527" y="184"/>
                </a:lnTo>
                <a:lnTo>
                  <a:pt x="521" y="181"/>
                </a:lnTo>
                <a:lnTo>
                  <a:pt x="517" y="177"/>
                </a:lnTo>
                <a:lnTo>
                  <a:pt x="515" y="172"/>
                </a:lnTo>
                <a:lnTo>
                  <a:pt x="513" y="166"/>
                </a:lnTo>
                <a:lnTo>
                  <a:pt x="515" y="161"/>
                </a:lnTo>
                <a:lnTo>
                  <a:pt x="516" y="156"/>
                </a:lnTo>
                <a:lnTo>
                  <a:pt x="519" y="153"/>
                </a:lnTo>
                <a:lnTo>
                  <a:pt x="561" y="110"/>
                </a:lnTo>
                <a:lnTo>
                  <a:pt x="348" y="110"/>
                </a:lnTo>
                <a:lnTo>
                  <a:pt x="343" y="110"/>
                </a:lnTo>
                <a:lnTo>
                  <a:pt x="338" y="108"/>
                </a:lnTo>
                <a:lnTo>
                  <a:pt x="334" y="104"/>
                </a:lnTo>
                <a:lnTo>
                  <a:pt x="331" y="98"/>
                </a:lnTo>
                <a:lnTo>
                  <a:pt x="330" y="92"/>
                </a:lnTo>
                <a:lnTo>
                  <a:pt x="331" y="87"/>
                </a:lnTo>
                <a:lnTo>
                  <a:pt x="334" y="81"/>
                </a:lnTo>
                <a:lnTo>
                  <a:pt x="338" y="77"/>
                </a:lnTo>
                <a:lnTo>
                  <a:pt x="343" y="75"/>
                </a:lnTo>
                <a:lnTo>
                  <a:pt x="348" y="74"/>
                </a:lnTo>
                <a:lnTo>
                  <a:pt x="561" y="74"/>
                </a:lnTo>
                <a:lnTo>
                  <a:pt x="519" y="32"/>
                </a:lnTo>
                <a:lnTo>
                  <a:pt x="516" y="28"/>
                </a:lnTo>
                <a:lnTo>
                  <a:pt x="515" y="24"/>
                </a:lnTo>
                <a:lnTo>
                  <a:pt x="513" y="19"/>
                </a:lnTo>
                <a:lnTo>
                  <a:pt x="515" y="13"/>
                </a:lnTo>
                <a:lnTo>
                  <a:pt x="517" y="8"/>
                </a:lnTo>
                <a:lnTo>
                  <a:pt x="521" y="4"/>
                </a:lnTo>
                <a:lnTo>
                  <a:pt x="527" y="2"/>
                </a:lnTo>
                <a:lnTo>
                  <a:pt x="53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24" name="Freeform 3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77091" y="2201643"/>
            <a:ext cx="447036" cy="406647"/>
          </a:xfrm>
          <a:custGeom>
            <a:avLst/>
            <a:gdLst>
              <a:gd name="T0" fmla="*/ 627 w 808"/>
              <a:gd name="T1" fmla="*/ 647 h 735"/>
              <a:gd name="T2" fmla="*/ 647 w 808"/>
              <a:gd name="T3" fmla="*/ 695 h 735"/>
              <a:gd name="T4" fmla="*/ 694 w 808"/>
              <a:gd name="T5" fmla="*/ 676 h 735"/>
              <a:gd name="T6" fmla="*/ 675 w 808"/>
              <a:gd name="T7" fmla="*/ 627 h 735"/>
              <a:gd name="T8" fmla="*/ 304 w 808"/>
              <a:gd name="T9" fmla="*/ 635 h 735"/>
              <a:gd name="T10" fmla="*/ 304 w 808"/>
              <a:gd name="T11" fmla="*/ 688 h 735"/>
              <a:gd name="T12" fmla="*/ 356 w 808"/>
              <a:gd name="T13" fmla="*/ 688 h 735"/>
              <a:gd name="T14" fmla="*/ 356 w 808"/>
              <a:gd name="T15" fmla="*/ 635 h 735"/>
              <a:gd name="T16" fmla="*/ 626 w 808"/>
              <a:gd name="T17" fmla="*/ 588 h 735"/>
              <a:gd name="T18" fmla="*/ 513 w 808"/>
              <a:gd name="T19" fmla="*/ 515 h 735"/>
              <a:gd name="T20" fmla="*/ 513 w 808"/>
              <a:gd name="T21" fmla="*/ 515 h 735"/>
              <a:gd name="T22" fmla="*/ 477 w 808"/>
              <a:gd name="T23" fmla="*/ 515 h 735"/>
              <a:gd name="T24" fmla="*/ 364 w 808"/>
              <a:gd name="T25" fmla="*/ 588 h 735"/>
              <a:gd name="T26" fmla="*/ 638 w 808"/>
              <a:gd name="T27" fmla="*/ 478 h 735"/>
              <a:gd name="T28" fmla="*/ 513 w 808"/>
              <a:gd name="T29" fmla="*/ 405 h 735"/>
              <a:gd name="T30" fmla="*/ 513 w 808"/>
              <a:gd name="T31" fmla="*/ 405 h 735"/>
              <a:gd name="T32" fmla="*/ 477 w 808"/>
              <a:gd name="T33" fmla="*/ 405 h 735"/>
              <a:gd name="T34" fmla="*/ 352 w 808"/>
              <a:gd name="T35" fmla="*/ 478 h 735"/>
              <a:gd name="T36" fmla="*/ 651 w 808"/>
              <a:gd name="T37" fmla="*/ 368 h 735"/>
              <a:gd name="T38" fmla="*/ 513 w 808"/>
              <a:gd name="T39" fmla="*/ 295 h 735"/>
              <a:gd name="T40" fmla="*/ 513 w 808"/>
              <a:gd name="T41" fmla="*/ 295 h 735"/>
              <a:gd name="T42" fmla="*/ 477 w 808"/>
              <a:gd name="T43" fmla="*/ 295 h 735"/>
              <a:gd name="T44" fmla="*/ 341 w 808"/>
              <a:gd name="T45" fmla="*/ 368 h 735"/>
              <a:gd name="T46" fmla="*/ 157 w 808"/>
              <a:gd name="T47" fmla="*/ 148 h 735"/>
              <a:gd name="T48" fmla="*/ 172 w 808"/>
              <a:gd name="T49" fmla="*/ 156 h 735"/>
              <a:gd name="T50" fmla="*/ 790 w 808"/>
              <a:gd name="T51" fmla="*/ 258 h 735"/>
              <a:gd name="T52" fmla="*/ 807 w 808"/>
              <a:gd name="T53" fmla="*/ 270 h 735"/>
              <a:gd name="T54" fmla="*/ 807 w 808"/>
              <a:gd name="T55" fmla="*/ 280 h 735"/>
              <a:gd name="T56" fmla="*/ 728 w 808"/>
              <a:gd name="T57" fmla="*/ 621 h 735"/>
              <a:gd name="T58" fmla="*/ 731 w 808"/>
              <a:gd name="T59" fmla="*/ 685 h 735"/>
              <a:gd name="T60" fmla="*/ 660 w 808"/>
              <a:gd name="T61" fmla="*/ 735 h 735"/>
              <a:gd name="T62" fmla="*/ 591 w 808"/>
              <a:gd name="T63" fmla="*/ 685 h 735"/>
              <a:gd name="T64" fmla="*/ 393 w 808"/>
              <a:gd name="T65" fmla="*/ 625 h 735"/>
              <a:gd name="T66" fmla="*/ 389 w 808"/>
              <a:gd name="T67" fmla="*/ 705 h 735"/>
              <a:gd name="T68" fmla="*/ 307 w 808"/>
              <a:gd name="T69" fmla="*/ 731 h 735"/>
              <a:gd name="T70" fmla="*/ 257 w 808"/>
              <a:gd name="T71" fmla="*/ 661 h 735"/>
              <a:gd name="T72" fmla="*/ 259 w 808"/>
              <a:gd name="T73" fmla="*/ 617 h 735"/>
              <a:gd name="T74" fmla="*/ 18 w 808"/>
              <a:gd name="T75" fmla="*/ 185 h 735"/>
              <a:gd name="T76" fmla="*/ 0 w 808"/>
              <a:gd name="T77" fmla="*/ 172 h 735"/>
              <a:gd name="T78" fmla="*/ 7 w 808"/>
              <a:gd name="T79" fmla="*/ 151 h 735"/>
              <a:gd name="T80" fmla="*/ 428 w 808"/>
              <a:gd name="T81" fmla="*/ 2 h 735"/>
              <a:gd name="T82" fmla="*/ 440 w 808"/>
              <a:gd name="T83" fmla="*/ 19 h 735"/>
              <a:gd name="T84" fmla="*/ 393 w 808"/>
              <a:gd name="T85" fmla="*/ 74 h 735"/>
              <a:gd name="T86" fmla="*/ 621 w 808"/>
              <a:gd name="T87" fmla="*/ 81 h 735"/>
              <a:gd name="T88" fmla="*/ 621 w 808"/>
              <a:gd name="T89" fmla="*/ 104 h 735"/>
              <a:gd name="T90" fmla="*/ 393 w 808"/>
              <a:gd name="T91" fmla="*/ 110 h 735"/>
              <a:gd name="T92" fmla="*/ 440 w 808"/>
              <a:gd name="T93" fmla="*/ 166 h 735"/>
              <a:gd name="T94" fmla="*/ 428 w 808"/>
              <a:gd name="T95" fmla="*/ 184 h 735"/>
              <a:gd name="T96" fmla="*/ 409 w 808"/>
              <a:gd name="T97" fmla="*/ 178 h 735"/>
              <a:gd name="T98" fmla="*/ 330 w 808"/>
              <a:gd name="T99" fmla="*/ 92 h 735"/>
              <a:gd name="T100" fmla="*/ 409 w 808"/>
              <a:gd name="T101" fmla="*/ 5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8" h="735">
                <a:moveTo>
                  <a:pt x="660" y="625"/>
                </a:moveTo>
                <a:lnTo>
                  <a:pt x="647" y="627"/>
                </a:lnTo>
                <a:lnTo>
                  <a:pt x="635" y="635"/>
                </a:lnTo>
                <a:lnTo>
                  <a:pt x="627" y="647"/>
                </a:lnTo>
                <a:lnTo>
                  <a:pt x="623" y="661"/>
                </a:lnTo>
                <a:lnTo>
                  <a:pt x="627" y="676"/>
                </a:lnTo>
                <a:lnTo>
                  <a:pt x="635" y="688"/>
                </a:lnTo>
                <a:lnTo>
                  <a:pt x="647" y="695"/>
                </a:lnTo>
                <a:lnTo>
                  <a:pt x="660" y="698"/>
                </a:lnTo>
                <a:lnTo>
                  <a:pt x="675" y="695"/>
                </a:lnTo>
                <a:lnTo>
                  <a:pt x="686" y="688"/>
                </a:lnTo>
                <a:lnTo>
                  <a:pt x="694" y="676"/>
                </a:lnTo>
                <a:lnTo>
                  <a:pt x="698" y="661"/>
                </a:lnTo>
                <a:lnTo>
                  <a:pt x="694" y="647"/>
                </a:lnTo>
                <a:lnTo>
                  <a:pt x="686" y="635"/>
                </a:lnTo>
                <a:lnTo>
                  <a:pt x="675" y="627"/>
                </a:lnTo>
                <a:lnTo>
                  <a:pt x="660" y="625"/>
                </a:lnTo>
                <a:close/>
                <a:moveTo>
                  <a:pt x="330" y="625"/>
                </a:moveTo>
                <a:lnTo>
                  <a:pt x="316" y="627"/>
                </a:lnTo>
                <a:lnTo>
                  <a:pt x="304" y="635"/>
                </a:lnTo>
                <a:lnTo>
                  <a:pt x="296" y="647"/>
                </a:lnTo>
                <a:lnTo>
                  <a:pt x="293" y="661"/>
                </a:lnTo>
                <a:lnTo>
                  <a:pt x="296" y="676"/>
                </a:lnTo>
                <a:lnTo>
                  <a:pt x="304" y="688"/>
                </a:lnTo>
                <a:lnTo>
                  <a:pt x="316" y="695"/>
                </a:lnTo>
                <a:lnTo>
                  <a:pt x="330" y="698"/>
                </a:lnTo>
                <a:lnTo>
                  <a:pt x="344" y="695"/>
                </a:lnTo>
                <a:lnTo>
                  <a:pt x="356" y="688"/>
                </a:lnTo>
                <a:lnTo>
                  <a:pt x="364" y="676"/>
                </a:lnTo>
                <a:lnTo>
                  <a:pt x="367" y="661"/>
                </a:lnTo>
                <a:lnTo>
                  <a:pt x="364" y="647"/>
                </a:lnTo>
                <a:lnTo>
                  <a:pt x="356" y="635"/>
                </a:lnTo>
                <a:lnTo>
                  <a:pt x="344" y="627"/>
                </a:lnTo>
                <a:lnTo>
                  <a:pt x="330" y="625"/>
                </a:lnTo>
                <a:close/>
                <a:moveTo>
                  <a:pt x="634" y="515"/>
                </a:moveTo>
                <a:lnTo>
                  <a:pt x="626" y="588"/>
                </a:lnTo>
                <a:lnTo>
                  <a:pt x="701" y="588"/>
                </a:lnTo>
                <a:lnTo>
                  <a:pt x="718" y="515"/>
                </a:lnTo>
                <a:lnTo>
                  <a:pt x="634" y="515"/>
                </a:lnTo>
                <a:close/>
                <a:moveTo>
                  <a:pt x="513" y="515"/>
                </a:moveTo>
                <a:lnTo>
                  <a:pt x="513" y="588"/>
                </a:lnTo>
                <a:lnTo>
                  <a:pt x="589" y="588"/>
                </a:lnTo>
                <a:lnTo>
                  <a:pt x="597" y="515"/>
                </a:lnTo>
                <a:lnTo>
                  <a:pt x="513" y="515"/>
                </a:lnTo>
                <a:close/>
                <a:moveTo>
                  <a:pt x="393" y="515"/>
                </a:moveTo>
                <a:lnTo>
                  <a:pt x="402" y="588"/>
                </a:lnTo>
                <a:lnTo>
                  <a:pt x="477" y="588"/>
                </a:lnTo>
                <a:lnTo>
                  <a:pt x="477" y="515"/>
                </a:lnTo>
                <a:lnTo>
                  <a:pt x="393" y="515"/>
                </a:lnTo>
                <a:close/>
                <a:moveTo>
                  <a:pt x="270" y="515"/>
                </a:moveTo>
                <a:lnTo>
                  <a:pt x="289" y="588"/>
                </a:lnTo>
                <a:lnTo>
                  <a:pt x="364" y="588"/>
                </a:lnTo>
                <a:lnTo>
                  <a:pt x="356" y="515"/>
                </a:lnTo>
                <a:lnTo>
                  <a:pt x="270" y="515"/>
                </a:lnTo>
                <a:close/>
                <a:moveTo>
                  <a:pt x="647" y="405"/>
                </a:moveTo>
                <a:lnTo>
                  <a:pt x="638" y="478"/>
                </a:lnTo>
                <a:lnTo>
                  <a:pt x="726" y="478"/>
                </a:lnTo>
                <a:lnTo>
                  <a:pt x="741" y="405"/>
                </a:lnTo>
                <a:lnTo>
                  <a:pt x="647" y="405"/>
                </a:lnTo>
                <a:close/>
                <a:moveTo>
                  <a:pt x="513" y="405"/>
                </a:moveTo>
                <a:lnTo>
                  <a:pt x="513" y="478"/>
                </a:lnTo>
                <a:lnTo>
                  <a:pt x="601" y="478"/>
                </a:lnTo>
                <a:lnTo>
                  <a:pt x="609" y="405"/>
                </a:lnTo>
                <a:lnTo>
                  <a:pt x="513" y="405"/>
                </a:lnTo>
                <a:close/>
                <a:moveTo>
                  <a:pt x="381" y="405"/>
                </a:moveTo>
                <a:lnTo>
                  <a:pt x="389" y="478"/>
                </a:lnTo>
                <a:lnTo>
                  <a:pt x="477" y="478"/>
                </a:lnTo>
                <a:lnTo>
                  <a:pt x="477" y="405"/>
                </a:lnTo>
                <a:lnTo>
                  <a:pt x="381" y="405"/>
                </a:lnTo>
                <a:close/>
                <a:moveTo>
                  <a:pt x="240" y="405"/>
                </a:moveTo>
                <a:lnTo>
                  <a:pt x="259" y="478"/>
                </a:lnTo>
                <a:lnTo>
                  <a:pt x="352" y="478"/>
                </a:lnTo>
                <a:lnTo>
                  <a:pt x="344" y="405"/>
                </a:lnTo>
                <a:lnTo>
                  <a:pt x="240" y="405"/>
                </a:lnTo>
                <a:close/>
                <a:moveTo>
                  <a:pt x="659" y="295"/>
                </a:moveTo>
                <a:lnTo>
                  <a:pt x="651" y="368"/>
                </a:lnTo>
                <a:lnTo>
                  <a:pt x="751" y="368"/>
                </a:lnTo>
                <a:lnTo>
                  <a:pt x="766" y="295"/>
                </a:lnTo>
                <a:lnTo>
                  <a:pt x="659" y="295"/>
                </a:lnTo>
                <a:close/>
                <a:moveTo>
                  <a:pt x="513" y="295"/>
                </a:moveTo>
                <a:lnTo>
                  <a:pt x="513" y="368"/>
                </a:lnTo>
                <a:lnTo>
                  <a:pt x="614" y="368"/>
                </a:lnTo>
                <a:lnTo>
                  <a:pt x="622" y="295"/>
                </a:lnTo>
                <a:lnTo>
                  <a:pt x="513" y="295"/>
                </a:lnTo>
                <a:close/>
                <a:moveTo>
                  <a:pt x="369" y="295"/>
                </a:moveTo>
                <a:lnTo>
                  <a:pt x="377" y="368"/>
                </a:lnTo>
                <a:lnTo>
                  <a:pt x="477" y="368"/>
                </a:lnTo>
                <a:lnTo>
                  <a:pt x="477" y="295"/>
                </a:lnTo>
                <a:lnTo>
                  <a:pt x="369" y="295"/>
                </a:lnTo>
                <a:close/>
                <a:moveTo>
                  <a:pt x="211" y="295"/>
                </a:moveTo>
                <a:lnTo>
                  <a:pt x="231" y="368"/>
                </a:lnTo>
                <a:lnTo>
                  <a:pt x="341" y="368"/>
                </a:lnTo>
                <a:lnTo>
                  <a:pt x="331" y="295"/>
                </a:lnTo>
                <a:lnTo>
                  <a:pt x="211" y="295"/>
                </a:lnTo>
                <a:close/>
                <a:moveTo>
                  <a:pt x="18" y="148"/>
                </a:moveTo>
                <a:lnTo>
                  <a:pt x="157" y="148"/>
                </a:lnTo>
                <a:lnTo>
                  <a:pt x="161" y="148"/>
                </a:lnTo>
                <a:lnTo>
                  <a:pt x="166" y="149"/>
                </a:lnTo>
                <a:lnTo>
                  <a:pt x="169" y="153"/>
                </a:lnTo>
                <a:lnTo>
                  <a:pt x="172" y="156"/>
                </a:lnTo>
                <a:lnTo>
                  <a:pt x="174" y="161"/>
                </a:lnTo>
                <a:lnTo>
                  <a:pt x="174" y="161"/>
                </a:lnTo>
                <a:lnTo>
                  <a:pt x="200" y="258"/>
                </a:lnTo>
                <a:lnTo>
                  <a:pt x="790" y="258"/>
                </a:lnTo>
                <a:lnTo>
                  <a:pt x="795" y="258"/>
                </a:lnTo>
                <a:lnTo>
                  <a:pt x="800" y="261"/>
                </a:lnTo>
                <a:lnTo>
                  <a:pt x="804" y="265"/>
                </a:lnTo>
                <a:lnTo>
                  <a:pt x="807" y="270"/>
                </a:lnTo>
                <a:lnTo>
                  <a:pt x="808" y="276"/>
                </a:lnTo>
                <a:lnTo>
                  <a:pt x="807" y="278"/>
                </a:lnTo>
                <a:lnTo>
                  <a:pt x="807" y="280"/>
                </a:lnTo>
                <a:lnTo>
                  <a:pt x="807" y="280"/>
                </a:lnTo>
                <a:lnTo>
                  <a:pt x="734" y="612"/>
                </a:lnTo>
                <a:lnTo>
                  <a:pt x="734" y="612"/>
                </a:lnTo>
                <a:lnTo>
                  <a:pt x="731" y="616"/>
                </a:lnTo>
                <a:lnTo>
                  <a:pt x="728" y="621"/>
                </a:lnTo>
                <a:lnTo>
                  <a:pt x="723" y="623"/>
                </a:lnTo>
                <a:lnTo>
                  <a:pt x="731" y="642"/>
                </a:lnTo>
                <a:lnTo>
                  <a:pt x="735" y="661"/>
                </a:lnTo>
                <a:lnTo>
                  <a:pt x="731" y="685"/>
                </a:lnTo>
                <a:lnTo>
                  <a:pt x="720" y="705"/>
                </a:lnTo>
                <a:lnTo>
                  <a:pt x="705" y="722"/>
                </a:lnTo>
                <a:lnTo>
                  <a:pt x="684" y="731"/>
                </a:lnTo>
                <a:lnTo>
                  <a:pt x="660" y="735"/>
                </a:lnTo>
                <a:lnTo>
                  <a:pt x="638" y="731"/>
                </a:lnTo>
                <a:lnTo>
                  <a:pt x="617" y="722"/>
                </a:lnTo>
                <a:lnTo>
                  <a:pt x="601" y="705"/>
                </a:lnTo>
                <a:lnTo>
                  <a:pt x="591" y="685"/>
                </a:lnTo>
                <a:lnTo>
                  <a:pt x="587" y="661"/>
                </a:lnTo>
                <a:lnTo>
                  <a:pt x="589" y="642"/>
                </a:lnTo>
                <a:lnTo>
                  <a:pt x="597" y="625"/>
                </a:lnTo>
                <a:lnTo>
                  <a:pt x="393" y="625"/>
                </a:lnTo>
                <a:lnTo>
                  <a:pt x="401" y="642"/>
                </a:lnTo>
                <a:lnTo>
                  <a:pt x="403" y="661"/>
                </a:lnTo>
                <a:lnTo>
                  <a:pt x="400" y="685"/>
                </a:lnTo>
                <a:lnTo>
                  <a:pt x="389" y="705"/>
                </a:lnTo>
                <a:lnTo>
                  <a:pt x="373" y="722"/>
                </a:lnTo>
                <a:lnTo>
                  <a:pt x="354" y="731"/>
                </a:lnTo>
                <a:lnTo>
                  <a:pt x="330" y="735"/>
                </a:lnTo>
                <a:lnTo>
                  <a:pt x="307" y="731"/>
                </a:lnTo>
                <a:lnTo>
                  <a:pt x="287" y="722"/>
                </a:lnTo>
                <a:lnTo>
                  <a:pt x="271" y="705"/>
                </a:lnTo>
                <a:lnTo>
                  <a:pt x="261" y="685"/>
                </a:lnTo>
                <a:lnTo>
                  <a:pt x="257" y="661"/>
                </a:lnTo>
                <a:lnTo>
                  <a:pt x="259" y="642"/>
                </a:lnTo>
                <a:lnTo>
                  <a:pt x="267" y="623"/>
                </a:lnTo>
                <a:lnTo>
                  <a:pt x="263" y="621"/>
                </a:lnTo>
                <a:lnTo>
                  <a:pt x="259" y="617"/>
                </a:lnTo>
                <a:lnTo>
                  <a:pt x="258" y="612"/>
                </a:lnTo>
                <a:lnTo>
                  <a:pt x="258" y="612"/>
                </a:lnTo>
                <a:lnTo>
                  <a:pt x="143" y="185"/>
                </a:lnTo>
                <a:lnTo>
                  <a:pt x="18" y="185"/>
                </a:lnTo>
                <a:lnTo>
                  <a:pt x="12" y="184"/>
                </a:lnTo>
                <a:lnTo>
                  <a:pt x="7" y="181"/>
                </a:lnTo>
                <a:lnTo>
                  <a:pt x="3" y="177"/>
                </a:lnTo>
                <a:lnTo>
                  <a:pt x="0" y="172"/>
                </a:lnTo>
                <a:lnTo>
                  <a:pt x="0" y="166"/>
                </a:lnTo>
                <a:lnTo>
                  <a:pt x="0" y="160"/>
                </a:lnTo>
                <a:lnTo>
                  <a:pt x="3" y="155"/>
                </a:lnTo>
                <a:lnTo>
                  <a:pt x="7" y="151"/>
                </a:lnTo>
                <a:lnTo>
                  <a:pt x="12" y="148"/>
                </a:lnTo>
                <a:lnTo>
                  <a:pt x="18" y="148"/>
                </a:lnTo>
                <a:close/>
                <a:moveTo>
                  <a:pt x="422" y="0"/>
                </a:moveTo>
                <a:lnTo>
                  <a:pt x="428" y="2"/>
                </a:lnTo>
                <a:lnTo>
                  <a:pt x="432" y="4"/>
                </a:lnTo>
                <a:lnTo>
                  <a:pt x="436" y="8"/>
                </a:lnTo>
                <a:lnTo>
                  <a:pt x="439" y="13"/>
                </a:lnTo>
                <a:lnTo>
                  <a:pt x="440" y="19"/>
                </a:lnTo>
                <a:lnTo>
                  <a:pt x="440" y="24"/>
                </a:lnTo>
                <a:lnTo>
                  <a:pt x="437" y="28"/>
                </a:lnTo>
                <a:lnTo>
                  <a:pt x="435" y="32"/>
                </a:lnTo>
                <a:lnTo>
                  <a:pt x="393" y="74"/>
                </a:lnTo>
                <a:lnTo>
                  <a:pt x="605" y="74"/>
                </a:lnTo>
                <a:lnTo>
                  <a:pt x="612" y="75"/>
                </a:lnTo>
                <a:lnTo>
                  <a:pt x="617" y="77"/>
                </a:lnTo>
                <a:lnTo>
                  <a:pt x="621" y="81"/>
                </a:lnTo>
                <a:lnTo>
                  <a:pt x="623" y="87"/>
                </a:lnTo>
                <a:lnTo>
                  <a:pt x="623" y="92"/>
                </a:lnTo>
                <a:lnTo>
                  <a:pt x="623" y="98"/>
                </a:lnTo>
                <a:lnTo>
                  <a:pt x="621" y="104"/>
                </a:lnTo>
                <a:lnTo>
                  <a:pt x="617" y="108"/>
                </a:lnTo>
                <a:lnTo>
                  <a:pt x="612" y="110"/>
                </a:lnTo>
                <a:lnTo>
                  <a:pt x="605" y="110"/>
                </a:lnTo>
                <a:lnTo>
                  <a:pt x="393" y="110"/>
                </a:lnTo>
                <a:lnTo>
                  <a:pt x="435" y="153"/>
                </a:lnTo>
                <a:lnTo>
                  <a:pt x="437" y="156"/>
                </a:lnTo>
                <a:lnTo>
                  <a:pt x="440" y="161"/>
                </a:lnTo>
                <a:lnTo>
                  <a:pt x="440" y="166"/>
                </a:lnTo>
                <a:lnTo>
                  <a:pt x="439" y="172"/>
                </a:lnTo>
                <a:lnTo>
                  <a:pt x="436" y="177"/>
                </a:lnTo>
                <a:lnTo>
                  <a:pt x="432" y="181"/>
                </a:lnTo>
                <a:lnTo>
                  <a:pt x="428" y="184"/>
                </a:lnTo>
                <a:lnTo>
                  <a:pt x="422" y="185"/>
                </a:lnTo>
                <a:lnTo>
                  <a:pt x="417" y="184"/>
                </a:lnTo>
                <a:lnTo>
                  <a:pt x="413" y="182"/>
                </a:lnTo>
                <a:lnTo>
                  <a:pt x="409" y="178"/>
                </a:lnTo>
                <a:lnTo>
                  <a:pt x="335" y="105"/>
                </a:lnTo>
                <a:lnTo>
                  <a:pt x="333" y="102"/>
                </a:lnTo>
                <a:lnTo>
                  <a:pt x="331" y="97"/>
                </a:lnTo>
                <a:lnTo>
                  <a:pt x="330" y="92"/>
                </a:lnTo>
                <a:lnTo>
                  <a:pt x="331" y="88"/>
                </a:lnTo>
                <a:lnTo>
                  <a:pt x="333" y="83"/>
                </a:lnTo>
                <a:lnTo>
                  <a:pt x="335" y="80"/>
                </a:lnTo>
                <a:lnTo>
                  <a:pt x="409" y="5"/>
                </a:lnTo>
                <a:lnTo>
                  <a:pt x="413" y="3"/>
                </a:lnTo>
                <a:lnTo>
                  <a:pt x="417" y="2"/>
                </a:lnTo>
                <a:lnTo>
                  <a:pt x="42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25" name="Freeform 3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39781" y="2201643"/>
            <a:ext cx="447036" cy="406647"/>
          </a:xfrm>
          <a:custGeom>
            <a:avLst/>
            <a:gdLst>
              <a:gd name="T0" fmla="*/ 627 w 808"/>
              <a:gd name="T1" fmla="*/ 647 h 735"/>
              <a:gd name="T2" fmla="*/ 647 w 808"/>
              <a:gd name="T3" fmla="*/ 695 h 735"/>
              <a:gd name="T4" fmla="*/ 694 w 808"/>
              <a:gd name="T5" fmla="*/ 676 h 735"/>
              <a:gd name="T6" fmla="*/ 675 w 808"/>
              <a:gd name="T7" fmla="*/ 627 h 735"/>
              <a:gd name="T8" fmla="*/ 304 w 808"/>
              <a:gd name="T9" fmla="*/ 635 h 735"/>
              <a:gd name="T10" fmla="*/ 304 w 808"/>
              <a:gd name="T11" fmla="*/ 688 h 735"/>
              <a:gd name="T12" fmla="*/ 356 w 808"/>
              <a:gd name="T13" fmla="*/ 688 h 735"/>
              <a:gd name="T14" fmla="*/ 356 w 808"/>
              <a:gd name="T15" fmla="*/ 635 h 735"/>
              <a:gd name="T16" fmla="*/ 626 w 808"/>
              <a:gd name="T17" fmla="*/ 588 h 735"/>
              <a:gd name="T18" fmla="*/ 513 w 808"/>
              <a:gd name="T19" fmla="*/ 515 h 735"/>
              <a:gd name="T20" fmla="*/ 513 w 808"/>
              <a:gd name="T21" fmla="*/ 515 h 735"/>
              <a:gd name="T22" fmla="*/ 477 w 808"/>
              <a:gd name="T23" fmla="*/ 515 h 735"/>
              <a:gd name="T24" fmla="*/ 364 w 808"/>
              <a:gd name="T25" fmla="*/ 588 h 735"/>
              <a:gd name="T26" fmla="*/ 638 w 808"/>
              <a:gd name="T27" fmla="*/ 478 h 735"/>
              <a:gd name="T28" fmla="*/ 513 w 808"/>
              <a:gd name="T29" fmla="*/ 405 h 735"/>
              <a:gd name="T30" fmla="*/ 513 w 808"/>
              <a:gd name="T31" fmla="*/ 405 h 735"/>
              <a:gd name="T32" fmla="*/ 477 w 808"/>
              <a:gd name="T33" fmla="*/ 405 h 735"/>
              <a:gd name="T34" fmla="*/ 352 w 808"/>
              <a:gd name="T35" fmla="*/ 478 h 735"/>
              <a:gd name="T36" fmla="*/ 651 w 808"/>
              <a:gd name="T37" fmla="*/ 368 h 735"/>
              <a:gd name="T38" fmla="*/ 513 w 808"/>
              <a:gd name="T39" fmla="*/ 295 h 735"/>
              <a:gd name="T40" fmla="*/ 513 w 808"/>
              <a:gd name="T41" fmla="*/ 295 h 735"/>
              <a:gd name="T42" fmla="*/ 477 w 808"/>
              <a:gd name="T43" fmla="*/ 295 h 735"/>
              <a:gd name="T44" fmla="*/ 341 w 808"/>
              <a:gd name="T45" fmla="*/ 368 h 735"/>
              <a:gd name="T46" fmla="*/ 157 w 808"/>
              <a:gd name="T47" fmla="*/ 148 h 735"/>
              <a:gd name="T48" fmla="*/ 173 w 808"/>
              <a:gd name="T49" fmla="*/ 156 h 735"/>
              <a:gd name="T50" fmla="*/ 790 w 808"/>
              <a:gd name="T51" fmla="*/ 258 h 735"/>
              <a:gd name="T52" fmla="*/ 807 w 808"/>
              <a:gd name="T53" fmla="*/ 270 h 735"/>
              <a:gd name="T54" fmla="*/ 807 w 808"/>
              <a:gd name="T55" fmla="*/ 280 h 735"/>
              <a:gd name="T56" fmla="*/ 728 w 808"/>
              <a:gd name="T57" fmla="*/ 621 h 735"/>
              <a:gd name="T58" fmla="*/ 731 w 808"/>
              <a:gd name="T59" fmla="*/ 685 h 735"/>
              <a:gd name="T60" fmla="*/ 661 w 808"/>
              <a:gd name="T61" fmla="*/ 735 h 735"/>
              <a:gd name="T62" fmla="*/ 591 w 808"/>
              <a:gd name="T63" fmla="*/ 685 h 735"/>
              <a:gd name="T64" fmla="*/ 393 w 808"/>
              <a:gd name="T65" fmla="*/ 625 h 735"/>
              <a:gd name="T66" fmla="*/ 389 w 808"/>
              <a:gd name="T67" fmla="*/ 705 h 735"/>
              <a:gd name="T68" fmla="*/ 307 w 808"/>
              <a:gd name="T69" fmla="*/ 731 h 735"/>
              <a:gd name="T70" fmla="*/ 257 w 808"/>
              <a:gd name="T71" fmla="*/ 661 h 735"/>
              <a:gd name="T72" fmla="*/ 259 w 808"/>
              <a:gd name="T73" fmla="*/ 617 h 735"/>
              <a:gd name="T74" fmla="*/ 18 w 808"/>
              <a:gd name="T75" fmla="*/ 185 h 735"/>
              <a:gd name="T76" fmla="*/ 0 w 808"/>
              <a:gd name="T77" fmla="*/ 172 h 735"/>
              <a:gd name="T78" fmla="*/ 7 w 808"/>
              <a:gd name="T79" fmla="*/ 151 h 735"/>
              <a:gd name="T80" fmla="*/ 502 w 808"/>
              <a:gd name="T81" fmla="*/ 2 h 735"/>
              <a:gd name="T82" fmla="*/ 513 w 808"/>
              <a:gd name="T83" fmla="*/ 19 h 735"/>
              <a:gd name="T84" fmla="*/ 599 w 808"/>
              <a:gd name="T85" fmla="*/ 96 h 735"/>
              <a:gd name="T86" fmla="*/ 605 w 808"/>
              <a:gd name="T87" fmla="*/ 117 h 735"/>
              <a:gd name="T88" fmla="*/ 587 w 808"/>
              <a:gd name="T89" fmla="*/ 130 h 735"/>
              <a:gd name="T90" fmla="*/ 511 w 808"/>
              <a:gd name="T91" fmla="*/ 214 h 735"/>
              <a:gd name="T92" fmla="*/ 490 w 808"/>
              <a:gd name="T93" fmla="*/ 220 h 735"/>
              <a:gd name="T94" fmla="*/ 477 w 808"/>
              <a:gd name="T95" fmla="*/ 203 h 735"/>
              <a:gd name="T96" fmla="*/ 393 w 808"/>
              <a:gd name="T97" fmla="*/ 126 h 735"/>
              <a:gd name="T98" fmla="*/ 386 w 808"/>
              <a:gd name="T99" fmla="*/ 105 h 735"/>
              <a:gd name="T100" fmla="*/ 403 w 808"/>
              <a:gd name="T101" fmla="*/ 92 h 735"/>
              <a:gd name="T102" fmla="*/ 481 w 808"/>
              <a:gd name="T103" fmla="*/ 8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08" h="735">
                <a:moveTo>
                  <a:pt x="661" y="625"/>
                </a:moveTo>
                <a:lnTo>
                  <a:pt x="647" y="627"/>
                </a:lnTo>
                <a:lnTo>
                  <a:pt x="635" y="635"/>
                </a:lnTo>
                <a:lnTo>
                  <a:pt x="627" y="647"/>
                </a:lnTo>
                <a:lnTo>
                  <a:pt x="623" y="661"/>
                </a:lnTo>
                <a:lnTo>
                  <a:pt x="627" y="676"/>
                </a:lnTo>
                <a:lnTo>
                  <a:pt x="635" y="688"/>
                </a:lnTo>
                <a:lnTo>
                  <a:pt x="647" y="695"/>
                </a:lnTo>
                <a:lnTo>
                  <a:pt x="661" y="698"/>
                </a:lnTo>
                <a:lnTo>
                  <a:pt x="675" y="695"/>
                </a:lnTo>
                <a:lnTo>
                  <a:pt x="686" y="688"/>
                </a:lnTo>
                <a:lnTo>
                  <a:pt x="694" y="676"/>
                </a:lnTo>
                <a:lnTo>
                  <a:pt x="698" y="661"/>
                </a:lnTo>
                <a:lnTo>
                  <a:pt x="694" y="647"/>
                </a:lnTo>
                <a:lnTo>
                  <a:pt x="686" y="635"/>
                </a:lnTo>
                <a:lnTo>
                  <a:pt x="675" y="627"/>
                </a:lnTo>
                <a:lnTo>
                  <a:pt x="661" y="625"/>
                </a:lnTo>
                <a:close/>
                <a:moveTo>
                  <a:pt x="330" y="625"/>
                </a:moveTo>
                <a:lnTo>
                  <a:pt x="316" y="627"/>
                </a:lnTo>
                <a:lnTo>
                  <a:pt x="304" y="635"/>
                </a:lnTo>
                <a:lnTo>
                  <a:pt x="296" y="647"/>
                </a:lnTo>
                <a:lnTo>
                  <a:pt x="293" y="661"/>
                </a:lnTo>
                <a:lnTo>
                  <a:pt x="296" y="676"/>
                </a:lnTo>
                <a:lnTo>
                  <a:pt x="304" y="688"/>
                </a:lnTo>
                <a:lnTo>
                  <a:pt x="316" y="695"/>
                </a:lnTo>
                <a:lnTo>
                  <a:pt x="330" y="698"/>
                </a:lnTo>
                <a:lnTo>
                  <a:pt x="344" y="695"/>
                </a:lnTo>
                <a:lnTo>
                  <a:pt x="356" y="688"/>
                </a:lnTo>
                <a:lnTo>
                  <a:pt x="364" y="676"/>
                </a:lnTo>
                <a:lnTo>
                  <a:pt x="367" y="661"/>
                </a:lnTo>
                <a:lnTo>
                  <a:pt x="364" y="647"/>
                </a:lnTo>
                <a:lnTo>
                  <a:pt x="356" y="635"/>
                </a:lnTo>
                <a:lnTo>
                  <a:pt x="344" y="627"/>
                </a:lnTo>
                <a:lnTo>
                  <a:pt x="330" y="625"/>
                </a:lnTo>
                <a:close/>
                <a:moveTo>
                  <a:pt x="634" y="515"/>
                </a:moveTo>
                <a:lnTo>
                  <a:pt x="626" y="588"/>
                </a:lnTo>
                <a:lnTo>
                  <a:pt x="701" y="588"/>
                </a:lnTo>
                <a:lnTo>
                  <a:pt x="718" y="515"/>
                </a:lnTo>
                <a:lnTo>
                  <a:pt x="634" y="515"/>
                </a:lnTo>
                <a:close/>
                <a:moveTo>
                  <a:pt x="513" y="515"/>
                </a:moveTo>
                <a:lnTo>
                  <a:pt x="513" y="588"/>
                </a:lnTo>
                <a:lnTo>
                  <a:pt x="589" y="588"/>
                </a:lnTo>
                <a:lnTo>
                  <a:pt x="597" y="515"/>
                </a:lnTo>
                <a:lnTo>
                  <a:pt x="513" y="515"/>
                </a:lnTo>
                <a:close/>
                <a:moveTo>
                  <a:pt x="393" y="515"/>
                </a:moveTo>
                <a:lnTo>
                  <a:pt x="402" y="588"/>
                </a:lnTo>
                <a:lnTo>
                  <a:pt x="477" y="588"/>
                </a:lnTo>
                <a:lnTo>
                  <a:pt x="477" y="515"/>
                </a:lnTo>
                <a:lnTo>
                  <a:pt x="393" y="515"/>
                </a:lnTo>
                <a:close/>
                <a:moveTo>
                  <a:pt x="270" y="515"/>
                </a:moveTo>
                <a:lnTo>
                  <a:pt x="289" y="588"/>
                </a:lnTo>
                <a:lnTo>
                  <a:pt x="364" y="588"/>
                </a:lnTo>
                <a:lnTo>
                  <a:pt x="356" y="515"/>
                </a:lnTo>
                <a:lnTo>
                  <a:pt x="270" y="515"/>
                </a:lnTo>
                <a:close/>
                <a:moveTo>
                  <a:pt x="647" y="405"/>
                </a:moveTo>
                <a:lnTo>
                  <a:pt x="638" y="478"/>
                </a:lnTo>
                <a:lnTo>
                  <a:pt x="726" y="478"/>
                </a:lnTo>
                <a:lnTo>
                  <a:pt x="743" y="405"/>
                </a:lnTo>
                <a:lnTo>
                  <a:pt x="647" y="405"/>
                </a:lnTo>
                <a:close/>
                <a:moveTo>
                  <a:pt x="513" y="405"/>
                </a:moveTo>
                <a:lnTo>
                  <a:pt x="513" y="478"/>
                </a:lnTo>
                <a:lnTo>
                  <a:pt x="601" y="478"/>
                </a:lnTo>
                <a:lnTo>
                  <a:pt x="609" y="405"/>
                </a:lnTo>
                <a:lnTo>
                  <a:pt x="513" y="405"/>
                </a:lnTo>
                <a:close/>
                <a:moveTo>
                  <a:pt x="381" y="405"/>
                </a:moveTo>
                <a:lnTo>
                  <a:pt x="389" y="478"/>
                </a:lnTo>
                <a:lnTo>
                  <a:pt x="477" y="478"/>
                </a:lnTo>
                <a:lnTo>
                  <a:pt x="477" y="405"/>
                </a:lnTo>
                <a:lnTo>
                  <a:pt x="381" y="405"/>
                </a:lnTo>
                <a:close/>
                <a:moveTo>
                  <a:pt x="240" y="405"/>
                </a:moveTo>
                <a:lnTo>
                  <a:pt x="259" y="478"/>
                </a:lnTo>
                <a:lnTo>
                  <a:pt x="352" y="478"/>
                </a:lnTo>
                <a:lnTo>
                  <a:pt x="344" y="405"/>
                </a:lnTo>
                <a:lnTo>
                  <a:pt x="240" y="405"/>
                </a:lnTo>
                <a:close/>
                <a:moveTo>
                  <a:pt x="659" y="295"/>
                </a:moveTo>
                <a:lnTo>
                  <a:pt x="651" y="368"/>
                </a:lnTo>
                <a:lnTo>
                  <a:pt x="751" y="368"/>
                </a:lnTo>
                <a:lnTo>
                  <a:pt x="766" y="295"/>
                </a:lnTo>
                <a:lnTo>
                  <a:pt x="659" y="295"/>
                </a:lnTo>
                <a:close/>
                <a:moveTo>
                  <a:pt x="513" y="295"/>
                </a:moveTo>
                <a:lnTo>
                  <a:pt x="513" y="368"/>
                </a:lnTo>
                <a:lnTo>
                  <a:pt x="614" y="368"/>
                </a:lnTo>
                <a:lnTo>
                  <a:pt x="622" y="295"/>
                </a:lnTo>
                <a:lnTo>
                  <a:pt x="513" y="295"/>
                </a:lnTo>
                <a:close/>
                <a:moveTo>
                  <a:pt x="369" y="295"/>
                </a:moveTo>
                <a:lnTo>
                  <a:pt x="377" y="368"/>
                </a:lnTo>
                <a:lnTo>
                  <a:pt x="477" y="368"/>
                </a:lnTo>
                <a:lnTo>
                  <a:pt x="477" y="295"/>
                </a:lnTo>
                <a:lnTo>
                  <a:pt x="369" y="295"/>
                </a:lnTo>
                <a:close/>
                <a:moveTo>
                  <a:pt x="211" y="295"/>
                </a:moveTo>
                <a:lnTo>
                  <a:pt x="231" y="368"/>
                </a:lnTo>
                <a:lnTo>
                  <a:pt x="341" y="368"/>
                </a:lnTo>
                <a:lnTo>
                  <a:pt x="333" y="295"/>
                </a:lnTo>
                <a:lnTo>
                  <a:pt x="211" y="295"/>
                </a:lnTo>
                <a:close/>
                <a:moveTo>
                  <a:pt x="18" y="148"/>
                </a:moveTo>
                <a:lnTo>
                  <a:pt x="157" y="148"/>
                </a:lnTo>
                <a:lnTo>
                  <a:pt x="161" y="148"/>
                </a:lnTo>
                <a:lnTo>
                  <a:pt x="166" y="149"/>
                </a:lnTo>
                <a:lnTo>
                  <a:pt x="169" y="153"/>
                </a:lnTo>
                <a:lnTo>
                  <a:pt x="173" y="156"/>
                </a:lnTo>
                <a:lnTo>
                  <a:pt x="174" y="161"/>
                </a:lnTo>
                <a:lnTo>
                  <a:pt x="174" y="161"/>
                </a:lnTo>
                <a:lnTo>
                  <a:pt x="200" y="258"/>
                </a:lnTo>
                <a:lnTo>
                  <a:pt x="790" y="258"/>
                </a:lnTo>
                <a:lnTo>
                  <a:pt x="795" y="258"/>
                </a:lnTo>
                <a:lnTo>
                  <a:pt x="800" y="261"/>
                </a:lnTo>
                <a:lnTo>
                  <a:pt x="804" y="265"/>
                </a:lnTo>
                <a:lnTo>
                  <a:pt x="807" y="270"/>
                </a:lnTo>
                <a:lnTo>
                  <a:pt x="808" y="276"/>
                </a:lnTo>
                <a:lnTo>
                  <a:pt x="807" y="278"/>
                </a:lnTo>
                <a:lnTo>
                  <a:pt x="807" y="280"/>
                </a:lnTo>
                <a:lnTo>
                  <a:pt x="807" y="280"/>
                </a:lnTo>
                <a:lnTo>
                  <a:pt x="734" y="612"/>
                </a:lnTo>
                <a:lnTo>
                  <a:pt x="734" y="612"/>
                </a:lnTo>
                <a:lnTo>
                  <a:pt x="731" y="616"/>
                </a:lnTo>
                <a:lnTo>
                  <a:pt x="728" y="621"/>
                </a:lnTo>
                <a:lnTo>
                  <a:pt x="723" y="623"/>
                </a:lnTo>
                <a:lnTo>
                  <a:pt x="731" y="642"/>
                </a:lnTo>
                <a:lnTo>
                  <a:pt x="735" y="661"/>
                </a:lnTo>
                <a:lnTo>
                  <a:pt x="731" y="685"/>
                </a:lnTo>
                <a:lnTo>
                  <a:pt x="720" y="705"/>
                </a:lnTo>
                <a:lnTo>
                  <a:pt x="705" y="722"/>
                </a:lnTo>
                <a:lnTo>
                  <a:pt x="684" y="731"/>
                </a:lnTo>
                <a:lnTo>
                  <a:pt x="661" y="735"/>
                </a:lnTo>
                <a:lnTo>
                  <a:pt x="638" y="731"/>
                </a:lnTo>
                <a:lnTo>
                  <a:pt x="617" y="722"/>
                </a:lnTo>
                <a:lnTo>
                  <a:pt x="601" y="705"/>
                </a:lnTo>
                <a:lnTo>
                  <a:pt x="591" y="685"/>
                </a:lnTo>
                <a:lnTo>
                  <a:pt x="587" y="661"/>
                </a:lnTo>
                <a:lnTo>
                  <a:pt x="591" y="642"/>
                </a:lnTo>
                <a:lnTo>
                  <a:pt x="597" y="625"/>
                </a:lnTo>
                <a:lnTo>
                  <a:pt x="393" y="625"/>
                </a:lnTo>
                <a:lnTo>
                  <a:pt x="401" y="642"/>
                </a:lnTo>
                <a:lnTo>
                  <a:pt x="403" y="661"/>
                </a:lnTo>
                <a:lnTo>
                  <a:pt x="400" y="685"/>
                </a:lnTo>
                <a:lnTo>
                  <a:pt x="389" y="705"/>
                </a:lnTo>
                <a:lnTo>
                  <a:pt x="373" y="722"/>
                </a:lnTo>
                <a:lnTo>
                  <a:pt x="354" y="731"/>
                </a:lnTo>
                <a:lnTo>
                  <a:pt x="330" y="735"/>
                </a:lnTo>
                <a:lnTo>
                  <a:pt x="307" y="731"/>
                </a:lnTo>
                <a:lnTo>
                  <a:pt x="287" y="722"/>
                </a:lnTo>
                <a:lnTo>
                  <a:pt x="271" y="705"/>
                </a:lnTo>
                <a:lnTo>
                  <a:pt x="261" y="685"/>
                </a:lnTo>
                <a:lnTo>
                  <a:pt x="257" y="661"/>
                </a:lnTo>
                <a:lnTo>
                  <a:pt x="259" y="642"/>
                </a:lnTo>
                <a:lnTo>
                  <a:pt x="267" y="623"/>
                </a:lnTo>
                <a:lnTo>
                  <a:pt x="263" y="621"/>
                </a:lnTo>
                <a:lnTo>
                  <a:pt x="259" y="617"/>
                </a:lnTo>
                <a:lnTo>
                  <a:pt x="258" y="612"/>
                </a:lnTo>
                <a:lnTo>
                  <a:pt x="258" y="612"/>
                </a:lnTo>
                <a:lnTo>
                  <a:pt x="143" y="185"/>
                </a:lnTo>
                <a:lnTo>
                  <a:pt x="18" y="185"/>
                </a:lnTo>
                <a:lnTo>
                  <a:pt x="12" y="184"/>
                </a:lnTo>
                <a:lnTo>
                  <a:pt x="7" y="181"/>
                </a:lnTo>
                <a:lnTo>
                  <a:pt x="3" y="177"/>
                </a:lnTo>
                <a:lnTo>
                  <a:pt x="0" y="172"/>
                </a:lnTo>
                <a:lnTo>
                  <a:pt x="0" y="166"/>
                </a:lnTo>
                <a:lnTo>
                  <a:pt x="0" y="160"/>
                </a:lnTo>
                <a:lnTo>
                  <a:pt x="3" y="155"/>
                </a:lnTo>
                <a:lnTo>
                  <a:pt x="7" y="151"/>
                </a:lnTo>
                <a:lnTo>
                  <a:pt x="12" y="148"/>
                </a:lnTo>
                <a:lnTo>
                  <a:pt x="18" y="148"/>
                </a:lnTo>
                <a:close/>
                <a:moveTo>
                  <a:pt x="495" y="0"/>
                </a:moveTo>
                <a:lnTo>
                  <a:pt x="502" y="2"/>
                </a:lnTo>
                <a:lnTo>
                  <a:pt x="507" y="4"/>
                </a:lnTo>
                <a:lnTo>
                  <a:pt x="511" y="8"/>
                </a:lnTo>
                <a:lnTo>
                  <a:pt x="513" y="13"/>
                </a:lnTo>
                <a:lnTo>
                  <a:pt x="513" y="19"/>
                </a:lnTo>
                <a:lnTo>
                  <a:pt x="513" y="92"/>
                </a:lnTo>
                <a:lnTo>
                  <a:pt x="587" y="92"/>
                </a:lnTo>
                <a:lnTo>
                  <a:pt x="593" y="93"/>
                </a:lnTo>
                <a:lnTo>
                  <a:pt x="599" y="96"/>
                </a:lnTo>
                <a:lnTo>
                  <a:pt x="603" y="100"/>
                </a:lnTo>
                <a:lnTo>
                  <a:pt x="605" y="105"/>
                </a:lnTo>
                <a:lnTo>
                  <a:pt x="605" y="110"/>
                </a:lnTo>
                <a:lnTo>
                  <a:pt x="605" y="117"/>
                </a:lnTo>
                <a:lnTo>
                  <a:pt x="603" y="122"/>
                </a:lnTo>
                <a:lnTo>
                  <a:pt x="599" y="126"/>
                </a:lnTo>
                <a:lnTo>
                  <a:pt x="593" y="129"/>
                </a:lnTo>
                <a:lnTo>
                  <a:pt x="587" y="130"/>
                </a:lnTo>
                <a:lnTo>
                  <a:pt x="513" y="130"/>
                </a:lnTo>
                <a:lnTo>
                  <a:pt x="513" y="203"/>
                </a:lnTo>
                <a:lnTo>
                  <a:pt x="513" y="208"/>
                </a:lnTo>
                <a:lnTo>
                  <a:pt x="511" y="214"/>
                </a:lnTo>
                <a:lnTo>
                  <a:pt x="507" y="218"/>
                </a:lnTo>
                <a:lnTo>
                  <a:pt x="502" y="220"/>
                </a:lnTo>
                <a:lnTo>
                  <a:pt x="495" y="221"/>
                </a:lnTo>
                <a:lnTo>
                  <a:pt x="490" y="220"/>
                </a:lnTo>
                <a:lnTo>
                  <a:pt x="485" y="218"/>
                </a:lnTo>
                <a:lnTo>
                  <a:pt x="481" y="214"/>
                </a:lnTo>
                <a:lnTo>
                  <a:pt x="478" y="208"/>
                </a:lnTo>
                <a:lnTo>
                  <a:pt x="477" y="203"/>
                </a:lnTo>
                <a:lnTo>
                  <a:pt x="477" y="130"/>
                </a:lnTo>
                <a:lnTo>
                  <a:pt x="403" y="130"/>
                </a:lnTo>
                <a:lnTo>
                  <a:pt x="398" y="129"/>
                </a:lnTo>
                <a:lnTo>
                  <a:pt x="393" y="126"/>
                </a:lnTo>
                <a:lnTo>
                  <a:pt x="389" y="122"/>
                </a:lnTo>
                <a:lnTo>
                  <a:pt x="386" y="117"/>
                </a:lnTo>
                <a:lnTo>
                  <a:pt x="385" y="110"/>
                </a:lnTo>
                <a:lnTo>
                  <a:pt x="386" y="105"/>
                </a:lnTo>
                <a:lnTo>
                  <a:pt x="389" y="100"/>
                </a:lnTo>
                <a:lnTo>
                  <a:pt x="393" y="96"/>
                </a:lnTo>
                <a:lnTo>
                  <a:pt x="398" y="93"/>
                </a:lnTo>
                <a:lnTo>
                  <a:pt x="403" y="92"/>
                </a:lnTo>
                <a:lnTo>
                  <a:pt x="477" y="92"/>
                </a:lnTo>
                <a:lnTo>
                  <a:pt x="477" y="19"/>
                </a:lnTo>
                <a:lnTo>
                  <a:pt x="478" y="13"/>
                </a:lnTo>
                <a:lnTo>
                  <a:pt x="481" y="8"/>
                </a:lnTo>
                <a:lnTo>
                  <a:pt x="485" y="4"/>
                </a:lnTo>
                <a:lnTo>
                  <a:pt x="490" y="2"/>
                </a:lnTo>
                <a:lnTo>
                  <a:pt x="495"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26" name="Freeform 3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502472" y="2227370"/>
            <a:ext cx="447036" cy="355194"/>
          </a:xfrm>
          <a:custGeom>
            <a:avLst/>
            <a:gdLst>
              <a:gd name="T0" fmla="*/ 635 w 808"/>
              <a:gd name="T1" fmla="*/ 543 h 642"/>
              <a:gd name="T2" fmla="*/ 627 w 808"/>
              <a:gd name="T3" fmla="*/ 583 h 642"/>
              <a:gd name="T4" fmla="*/ 660 w 808"/>
              <a:gd name="T5" fmla="*/ 606 h 642"/>
              <a:gd name="T6" fmla="*/ 694 w 808"/>
              <a:gd name="T7" fmla="*/ 583 h 642"/>
              <a:gd name="T8" fmla="*/ 686 w 808"/>
              <a:gd name="T9" fmla="*/ 543 h 642"/>
              <a:gd name="T10" fmla="*/ 330 w 808"/>
              <a:gd name="T11" fmla="*/ 532 h 642"/>
              <a:gd name="T12" fmla="*/ 296 w 808"/>
              <a:gd name="T13" fmla="*/ 555 h 642"/>
              <a:gd name="T14" fmla="*/ 304 w 808"/>
              <a:gd name="T15" fmla="*/ 595 h 642"/>
              <a:gd name="T16" fmla="*/ 345 w 808"/>
              <a:gd name="T17" fmla="*/ 603 h 642"/>
              <a:gd name="T18" fmla="*/ 367 w 808"/>
              <a:gd name="T19" fmla="*/ 569 h 642"/>
              <a:gd name="T20" fmla="*/ 345 w 808"/>
              <a:gd name="T21" fmla="*/ 535 h 642"/>
              <a:gd name="T22" fmla="*/ 626 w 808"/>
              <a:gd name="T23" fmla="*/ 496 h 642"/>
              <a:gd name="T24" fmla="*/ 634 w 808"/>
              <a:gd name="T25" fmla="*/ 422 h 642"/>
              <a:gd name="T26" fmla="*/ 589 w 808"/>
              <a:gd name="T27" fmla="*/ 496 h 642"/>
              <a:gd name="T28" fmla="*/ 393 w 808"/>
              <a:gd name="T29" fmla="*/ 422 h 642"/>
              <a:gd name="T30" fmla="*/ 477 w 808"/>
              <a:gd name="T31" fmla="*/ 422 h 642"/>
              <a:gd name="T32" fmla="*/ 289 w 808"/>
              <a:gd name="T33" fmla="*/ 496 h 642"/>
              <a:gd name="T34" fmla="*/ 270 w 808"/>
              <a:gd name="T35" fmla="*/ 422 h 642"/>
              <a:gd name="T36" fmla="*/ 726 w 808"/>
              <a:gd name="T37" fmla="*/ 384 h 642"/>
              <a:gd name="T38" fmla="*/ 513 w 808"/>
              <a:gd name="T39" fmla="*/ 311 h 642"/>
              <a:gd name="T40" fmla="*/ 609 w 808"/>
              <a:gd name="T41" fmla="*/ 311 h 642"/>
              <a:gd name="T42" fmla="*/ 389 w 808"/>
              <a:gd name="T43" fmla="*/ 384 h 642"/>
              <a:gd name="T44" fmla="*/ 381 w 808"/>
              <a:gd name="T45" fmla="*/ 311 h 642"/>
              <a:gd name="T46" fmla="*/ 352 w 808"/>
              <a:gd name="T47" fmla="*/ 384 h 642"/>
              <a:gd name="T48" fmla="*/ 659 w 808"/>
              <a:gd name="T49" fmla="*/ 201 h 642"/>
              <a:gd name="T50" fmla="*/ 766 w 808"/>
              <a:gd name="T51" fmla="*/ 201 h 642"/>
              <a:gd name="T52" fmla="*/ 513 w 808"/>
              <a:gd name="T53" fmla="*/ 275 h 642"/>
              <a:gd name="T54" fmla="*/ 513 w 808"/>
              <a:gd name="T55" fmla="*/ 201 h 642"/>
              <a:gd name="T56" fmla="*/ 477 w 808"/>
              <a:gd name="T57" fmla="*/ 275 h 642"/>
              <a:gd name="T58" fmla="*/ 211 w 808"/>
              <a:gd name="T59" fmla="*/ 201 h 642"/>
              <a:gd name="T60" fmla="*/ 331 w 808"/>
              <a:gd name="T61" fmla="*/ 201 h 642"/>
              <a:gd name="T62" fmla="*/ 157 w 808"/>
              <a:gd name="T63" fmla="*/ 55 h 642"/>
              <a:gd name="T64" fmla="*/ 169 w 808"/>
              <a:gd name="T65" fmla="*/ 60 h 642"/>
              <a:gd name="T66" fmla="*/ 174 w 808"/>
              <a:gd name="T67" fmla="*/ 68 h 642"/>
              <a:gd name="T68" fmla="*/ 795 w 808"/>
              <a:gd name="T69" fmla="*/ 166 h 642"/>
              <a:gd name="T70" fmla="*/ 807 w 808"/>
              <a:gd name="T71" fmla="*/ 178 h 642"/>
              <a:gd name="T72" fmla="*/ 807 w 808"/>
              <a:gd name="T73" fmla="*/ 188 h 642"/>
              <a:gd name="T74" fmla="*/ 734 w 808"/>
              <a:gd name="T75" fmla="*/ 518 h 642"/>
              <a:gd name="T76" fmla="*/ 723 w 808"/>
              <a:gd name="T77" fmla="*/ 530 h 642"/>
              <a:gd name="T78" fmla="*/ 731 w 808"/>
              <a:gd name="T79" fmla="*/ 591 h 642"/>
              <a:gd name="T80" fmla="*/ 684 w 808"/>
              <a:gd name="T81" fmla="*/ 638 h 642"/>
              <a:gd name="T82" fmla="*/ 617 w 808"/>
              <a:gd name="T83" fmla="*/ 628 h 642"/>
              <a:gd name="T84" fmla="*/ 587 w 808"/>
              <a:gd name="T85" fmla="*/ 569 h 642"/>
              <a:gd name="T86" fmla="*/ 393 w 808"/>
              <a:gd name="T87" fmla="*/ 532 h 642"/>
              <a:gd name="T88" fmla="*/ 400 w 808"/>
              <a:gd name="T89" fmla="*/ 591 h 642"/>
              <a:gd name="T90" fmla="*/ 354 w 808"/>
              <a:gd name="T91" fmla="*/ 638 h 642"/>
              <a:gd name="T92" fmla="*/ 287 w 808"/>
              <a:gd name="T93" fmla="*/ 628 h 642"/>
              <a:gd name="T94" fmla="*/ 257 w 808"/>
              <a:gd name="T95" fmla="*/ 569 h 642"/>
              <a:gd name="T96" fmla="*/ 263 w 808"/>
              <a:gd name="T97" fmla="*/ 527 h 642"/>
              <a:gd name="T98" fmla="*/ 258 w 808"/>
              <a:gd name="T99" fmla="*/ 519 h 642"/>
              <a:gd name="T100" fmla="*/ 12 w 808"/>
              <a:gd name="T101" fmla="*/ 90 h 642"/>
              <a:gd name="T102" fmla="*/ 0 w 808"/>
              <a:gd name="T103" fmla="*/ 78 h 642"/>
              <a:gd name="T104" fmla="*/ 3 w 808"/>
              <a:gd name="T105" fmla="*/ 62 h 642"/>
              <a:gd name="T106" fmla="*/ 18 w 808"/>
              <a:gd name="T107" fmla="*/ 55 h 642"/>
              <a:gd name="T108" fmla="*/ 593 w 808"/>
              <a:gd name="T109" fmla="*/ 1 h 642"/>
              <a:gd name="T110" fmla="*/ 605 w 808"/>
              <a:gd name="T111" fmla="*/ 13 h 642"/>
              <a:gd name="T112" fmla="*/ 603 w 808"/>
              <a:gd name="T113" fmla="*/ 28 h 642"/>
              <a:gd name="T114" fmla="*/ 587 w 808"/>
              <a:gd name="T115" fmla="*/ 36 h 642"/>
              <a:gd name="T116" fmla="*/ 393 w 808"/>
              <a:gd name="T117" fmla="*/ 32 h 642"/>
              <a:gd name="T118" fmla="*/ 385 w 808"/>
              <a:gd name="T119" fmla="*/ 18 h 642"/>
              <a:gd name="T120" fmla="*/ 393 w 808"/>
              <a:gd name="T121" fmla="*/ 4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08" h="642">
                <a:moveTo>
                  <a:pt x="660" y="532"/>
                </a:moveTo>
                <a:lnTo>
                  <a:pt x="647" y="535"/>
                </a:lnTo>
                <a:lnTo>
                  <a:pt x="635" y="543"/>
                </a:lnTo>
                <a:lnTo>
                  <a:pt x="627" y="555"/>
                </a:lnTo>
                <a:lnTo>
                  <a:pt x="624" y="569"/>
                </a:lnTo>
                <a:lnTo>
                  <a:pt x="627" y="583"/>
                </a:lnTo>
                <a:lnTo>
                  <a:pt x="635" y="595"/>
                </a:lnTo>
                <a:lnTo>
                  <a:pt x="647" y="603"/>
                </a:lnTo>
                <a:lnTo>
                  <a:pt x="660" y="606"/>
                </a:lnTo>
                <a:lnTo>
                  <a:pt x="675" y="603"/>
                </a:lnTo>
                <a:lnTo>
                  <a:pt x="686" y="595"/>
                </a:lnTo>
                <a:lnTo>
                  <a:pt x="694" y="583"/>
                </a:lnTo>
                <a:lnTo>
                  <a:pt x="698" y="569"/>
                </a:lnTo>
                <a:lnTo>
                  <a:pt x="694" y="555"/>
                </a:lnTo>
                <a:lnTo>
                  <a:pt x="686" y="543"/>
                </a:lnTo>
                <a:lnTo>
                  <a:pt x="675" y="535"/>
                </a:lnTo>
                <a:lnTo>
                  <a:pt x="660" y="532"/>
                </a:lnTo>
                <a:close/>
                <a:moveTo>
                  <a:pt x="330" y="532"/>
                </a:moveTo>
                <a:lnTo>
                  <a:pt x="316" y="535"/>
                </a:lnTo>
                <a:lnTo>
                  <a:pt x="304" y="543"/>
                </a:lnTo>
                <a:lnTo>
                  <a:pt x="296" y="555"/>
                </a:lnTo>
                <a:lnTo>
                  <a:pt x="293" y="569"/>
                </a:lnTo>
                <a:lnTo>
                  <a:pt x="296" y="583"/>
                </a:lnTo>
                <a:lnTo>
                  <a:pt x="304" y="595"/>
                </a:lnTo>
                <a:lnTo>
                  <a:pt x="316" y="603"/>
                </a:lnTo>
                <a:lnTo>
                  <a:pt x="330" y="606"/>
                </a:lnTo>
                <a:lnTo>
                  <a:pt x="345" y="603"/>
                </a:lnTo>
                <a:lnTo>
                  <a:pt x="356" y="595"/>
                </a:lnTo>
                <a:lnTo>
                  <a:pt x="364" y="583"/>
                </a:lnTo>
                <a:lnTo>
                  <a:pt x="367" y="569"/>
                </a:lnTo>
                <a:lnTo>
                  <a:pt x="364" y="555"/>
                </a:lnTo>
                <a:lnTo>
                  <a:pt x="356" y="543"/>
                </a:lnTo>
                <a:lnTo>
                  <a:pt x="345" y="535"/>
                </a:lnTo>
                <a:lnTo>
                  <a:pt x="330" y="532"/>
                </a:lnTo>
                <a:close/>
                <a:moveTo>
                  <a:pt x="634" y="422"/>
                </a:moveTo>
                <a:lnTo>
                  <a:pt x="626" y="496"/>
                </a:lnTo>
                <a:lnTo>
                  <a:pt x="701" y="496"/>
                </a:lnTo>
                <a:lnTo>
                  <a:pt x="718" y="422"/>
                </a:lnTo>
                <a:lnTo>
                  <a:pt x="634" y="422"/>
                </a:lnTo>
                <a:close/>
                <a:moveTo>
                  <a:pt x="513" y="422"/>
                </a:moveTo>
                <a:lnTo>
                  <a:pt x="513" y="496"/>
                </a:lnTo>
                <a:lnTo>
                  <a:pt x="589" y="496"/>
                </a:lnTo>
                <a:lnTo>
                  <a:pt x="597" y="422"/>
                </a:lnTo>
                <a:lnTo>
                  <a:pt x="513" y="422"/>
                </a:lnTo>
                <a:close/>
                <a:moveTo>
                  <a:pt x="393" y="422"/>
                </a:moveTo>
                <a:lnTo>
                  <a:pt x="402" y="496"/>
                </a:lnTo>
                <a:lnTo>
                  <a:pt x="477" y="496"/>
                </a:lnTo>
                <a:lnTo>
                  <a:pt x="477" y="422"/>
                </a:lnTo>
                <a:lnTo>
                  <a:pt x="393" y="422"/>
                </a:lnTo>
                <a:close/>
                <a:moveTo>
                  <a:pt x="270" y="422"/>
                </a:moveTo>
                <a:lnTo>
                  <a:pt x="289" y="496"/>
                </a:lnTo>
                <a:lnTo>
                  <a:pt x="364" y="496"/>
                </a:lnTo>
                <a:lnTo>
                  <a:pt x="356" y="422"/>
                </a:lnTo>
                <a:lnTo>
                  <a:pt x="270" y="422"/>
                </a:lnTo>
                <a:close/>
                <a:moveTo>
                  <a:pt x="647" y="311"/>
                </a:moveTo>
                <a:lnTo>
                  <a:pt x="638" y="384"/>
                </a:lnTo>
                <a:lnTo>
                  <a:pt x="726" y="384"/>
                </a:lnTo>
                <a:lnTo>
                  <a:pt x="741" y="311"/>
                </a:lnTo>
                <a:lnTo>
                  <a:pt x="647" y="311"/>
                </a:lnTo>
                <a:close/>
                <a:moveTo>
                  <a:pt x="513" y="311"/>
                </a:moveTo>
                <a:lnTo>
                  <a:pt x="513" y="384"/>
                </a:lnTo>
                <a:lnTo>
                  <a:pt x="601" y="384"/>
                </a:lnTo>
                <a:lnTo>
                  <a:pt x="609" y="311"/>
                </a:lnTo>
                <a:lnTo>
                  <a:pt x="513" y="311"/>
                </a:lnTo>
                <a:close/>
                <a:moveTo>
                  <a:pt x="381" y="311"/>
                </a:moveTo>
                <a:lnTo>
                  <a:pt x="389" y="384"/>
                </a:lnTo>
                <a:lnTo>
                  <a:pt x="477" y="384"/>
                </a:lnTo>
                <a:lnTo>
                  <a:pt x="477" y="311"/>
                </a:lnTo>
                <a:lnTo>
                  <a:pt x="381" y="311"/>
                </a:lnTo>
                <a:close/>
                <a:moveTo>
                  <a:pt x="240" y="311"/>
                </a:moveTo>
                <a:lnTo>
                  <a:pt x="259" y="384"/>
                </a:lnTo>
                <a:lnTo>
                  <a:pt x="352" y="384"/>
                </a:lnTo>
                <a:lnTo>
                  <a:pt x="345" y="311"/>
                </a:lnTo>
                <a:lnTo>
                  <a:pt x="240" y="311"/>
                </a:lnTo>
                <a:close/>
                <a:moveTo>
                  <a:pt x="659" y="201"/>
                </a:moveTo>
                <a:lnTo>
                  <a:pt x="651" y="275"/>
                </a:lnTo>
                <a:lnTo>
                  <a:pt x="751" y="275"/>
                </a:lnTo>
                <a:lnTo>
                  <a:pt x="766" y="201"/>
                </a:lnTo>
                <a:lnTo>
                  <a:pt x="659" y="201"/>
                </a:lnTo>
                <a:close/>
                <a:moveTo>
                  <a:pt x="513" y="201"/>
                </a:moveTo>
                <a:lnTo>
                  <a:pt x="513" y="275"/>
                </a:lnTo>
                <a:lnTo>
                  <a:pt x="614" y="275"/>
                </a:lnTo>
                <a:lnTo>
                  <a:pt x="622" y="201"/>
                </a:lnTo>
                <a:lnTo>
                  <a:pt x="513" y="201"/>
                </a:lnTo>
                <a:close/>
                <a:moveTo>
                  <a:pt x="369" y="201"/>
                </a:moveTo>
                <a:lnTo>
                  <a:pt x="377" y="275"/>
                </a:lnTo>
                <a:lnTo>
                  <a:pt x="477" y="275"/>
                </a:lnTo>
                <a:lnTo>
                  <a:pt x="477" y="201"/>
                </a:lnTo>
                <a:lnTo>
                  <a:pt x="369" y="201"/>
                </a:lnTo>
                <a:close/>
                <a:moveTo>
                  <a:pt x="211" y="201"/>
                </a:moveTo>
                <a:lnTo>
                  <a:pt x="231" y="275"/>
                </a:lnTo>
                <a:lnTo>
                  <a:pt x="341" y="275"/>
                </a:lnTo>
                <a:lnTo>
                  <a:pt x="331" y="201"/>
                </a:lnTo>
                <a:lnTo>
                  <a:pt x="211" y="201"/>
                </a:lnTo>
                <a:close/>
                <a:moveTo>
                  <a:pt x="18" y="55"/>
                </a:moveTo>
                <a:lnTo>
                  <a:pt x="157" y="55"/>
                </a:lnTo>
                <a:lnTo>
                  <a:pt x="161" y="56"/>
                </a:lnTo>
                <a:lnTo>
                  <a:pt x="166" y="57"/>
                </a:lnTo>
                <a:lnTo>
                  <a:pt x="169" y="60"/>
                </a:lnTo>
                <a:lnTo>
                  <a:pt x="172" y="64"/>
                </a:lnTo>
                <a:lnTo>
                  <a:pt x="174" y="68"/>
                </a:lnTo>
                <a:lnTo>
                  <a:pt x="174" y="68"/>
                </a:lnTo>
                <a:lnTo>
                  <a:pt x="200" y="165"/>
                </a:lnTo>
                <a:lnTo>
                  <a:pt x="790" y="165"/>
                </a:lnTo>
                <a:lnTo>
                  <a:pt x="795" y="166"/>
                </a:lnTo>
                <a:lnTo>
                  <a:pt x="800" y="168"/>
                </a:lnTo>
                <a:lnTo>
                  <a:pt x="804" y="172"/>
                </a:lnTo>
                <a:lnTo>
                  <a:pt x="807" y="178"/>
                </a:lnTo>
                <a:lnTo>
                  <a:pt x="808" y="183"/>
                </a:lnTo>
                <a:lnTo>
                  <a:pt x="807" y="186"/>
                </a:lnTo>
                <a:lnTo>
                  <a:pt x="807" y="188"/>
                </a:lnTo>
                <a:lnTo>
                  <a:pt x="807" y="188"/>
                </a:lnTo>
                <a:lnTo>
                  <a:pt x="734" y="518"/>
                </a:lnTo>
                <a:lnTo>
                  <a:pt x="734" y="518"/>
                </a:lnTo>
                <a:lnTo>
                  <a:pt x="731" y="523"/>
                </a:lnTo>
                <a:lnTo>
                  <a:pt x="728" y="527"/>
                </a:lnTo>
                <a:lnTo>
                  <a:pt x="723" y="530"/>
                </a:lnTo>
                <a:lnTo>
                  <a:pt x="731" y="548"/>
                </a:lnTo>
                <a:lnTo>
                  <a:pt x="735" y="569"/>
                </a:lnTo>
                <a:lnTo>
                  <a:pt x="731" y="591"/>
                </a:lnTo>
                <a:lnTo>
                  <a:pt x="720" y="612"/>
                </a:lnTo>
                <a:lnTo>
                  <a:pt x="705" y="628"/>
                </a:lnTo>
                <a:lnTo>
                  <a:pt x="684" y="638"/>
                </a:lnTo>
                <a:lnTo>
                  <a:pt x="660" y="642"/>
                </a:lnTo>
                <a:lnTo>
                  <a:pt x="638" y="638"/>
                </a:lnTo>
                <a:lnTo>
                  <a:pt x="617" y="628"/>
                </a:lnTo>
                <a:lnTo>
                  <a:pt x="601" y="612"/>
                </a:lnTo>
                <a:lnTo>
                  <a:pt x="591" y="591"/>
                </a:lnTo>
                <a:lnTo>
                  <a:pt x="587" y="569"/>
                </a:lnTo>
                <a:lnTo>
                  <a:pt x="589" y="549"/>
                </a:lnTo>
                <a:lnTo>
                  <a:pt x="597" y="532"/>
                </a:lnTo>
                <a:lnTo>
                  <a:pt x="393" y="532"/>
                </a:lnTo>
                <a:lnTo>
                  <a:pt x="401" y="549"/>
                </a:lnTo>
                <a:lnTo>
                  <a:pt x="403" y="569"/>
                </a:lnTo>
                <a:lnTo>
                  <a:pt x="400" y="591"/>
                </a:lnTo>
                <a:lnTo>
                  <a:pt x="389" y="612"/>
                </a:lnTo>
                <a:lnTo>
                  <a:pt x="373" y="628"/>
                </a:lnTo>
                <a:lnTo>
                  <a:pt x="354" y="638"/>
                </a:lnTo>
                <a:lnTo>
                  <a:pt x="330" y="642"/>
                </a:lnTo>
                <a:lnTo>
                  <a:pt x="307" y="638"/>
                </a:lnTo>
                <a:lnTo>
                  <a:pt x="287" y="628"/>
                </a:lnTo>
                <a:lnTo>
                  <a:pt x="271" y="612"/>
                </a:lnTo>
                <a:lnTo>
                  <a:pt x="261" y="591"/>
                </a:lnTo>
                <a:lnTo>
                  <a:pt x="257" y="569"/>
                </a:lnTo>
                <a:lnTo>
                  <a:pt x="259" y="548"/>
                </a:lnTo>
                <a:lnTo>
                  <a:pt x="267" y="530"/>
                </a:lnTo>
                <a:lnTo>
                  <a:pt x="263" y="527"/>
                </a:lnTo>
                <a:lnTo>
                  <a:pt x="259" y="523"/>
                </a:lnTo>
                <a:lnTo>
                  <a:pt x="258" y="519"/>
                </a:lnTo>
                <a:lnTo>
                  <a:pt x="258" y="519"/>
                </a:lnTo>
                <a:lnTo>
                  <a:pt x="143" y="91"/>
                </a:lnTo>
                <a:lnTo>
                  <a:pt x="18" y="91"/>
                </a:lnTo>
                <a:lnTo>
                  <a:pt x="12" y="90"/>
                </a:lnTo>
                <a:lnTo>
                  <a:pt x="7" y="87"/>
                </a:lnTo>
                <a:lnTo>
                  <a:pt x="3" y="83"/>
                </a:lnTo>
                <a:lnTo>
                  <a:pt x="0" y="78"/>
                </a:lnTo>
                <a:lnTo>
                  <a:pt x="0" y="73"/>
                </a:lnTo>
                <a:lnTo>
                  <a:pt x="0" y="68"/>
                </a:lnTo>
                <a:lnTo>
                  <a:pt x="3" y="62"/>
                </a:lnTo>
                <a:lnTo>
                  <a:pt x="7" y="59"/>
                </a:lnTo>
                <a:lnTo>
                  <a:pt x="12" y="56"/>
                </a:lnTo>
                <a:lnTo>
                  <a:pt x="18" y="55"/>
                </a:lnTo>
                <a:close/>
                <a:moveTo>
                  <a:pt x="403" y="0"/>
                </a:moveTo>
                <a:lnTo>
                  <a:pt x="587" y="0"/>
                </a:lnTo>
                <a:lnTo>
                  <a:pt x="593" y="1"/>
                </a:lnTo>
                <a:lnTo>
                  <a:pt x="599" y="4"/>
                </a:lnTo>
                <a:lnTo>
                  <a:pt x="603" y="7"/>
                </a:lnTo>
                <a:lnTo>
                  <a:pt x="605" y="13"/>
                </a:lnTo>
                <a:lnTo>
                  <a:pt x="605" y="18"/>
                </a:lnTo>
                <a:lnTo>
                  <a:pt x="605" y="23"/>
                </a:lnTo>
                <a:lnTo>
                  <a:pt x="603" y="28"/>
                </a:lnTo>
                <a:lnTo>
                  <a:pt x="599" y="32"/>
                </a:lnTo>
                <a:lnTo>
                  <a:pt x="593" y="35"/>
                </a:lnTo>
                <a:lnTo>
                  <a:pt x="587" y="36"/>
                </a:lnTo>
                <a:lnTo>
                  <a:pt x="403" y="36"/>
                </a:lnTo>
                <a:lnTo>
                  <a:pt x="398" y="35"/>
                </a:lnTo>
                <a:lnTo>
                  <a:pt x="393" y="32"/>
                </a:lnTo>
                <a:lnTo>
                  <a:pt x="389" y="28"/>
                </a:lnTo>
                <a:lnTo>
                  <a:pt x="386" y="23"/>
                </a:lnTo>
                <a:lnTo>
                  <a:pt x="385" y="18"/>
                </a:lnTo>
                <a:lnTo>
                  <a:pt x="386" y="13"/>
                </a:lnTo>
                <a:lnTo>
                  <a:pt x="389" y="7"/>
                </a:lnTo>
                <a:lnTo>
                  <a:pt x="393" y="4"/>
                </a:lnTo>
                <a:lnTo>
                  <a:pt x="398" y="1"/>
                </a:lnTo>
                <a:lnTo>
                  <a:pt x="40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27" name="Freeform 3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365163" y="2181449"/>
            <a:ext cx="366260" cy="447036"/>
          </a:xfrm>
          <a:custGeom>
            <a:avLst/>
            <a:gdLst>
              <a:gd name="T0" fmla="*/ 392 w 662"/>
              <a:gd name="T1" fmla="*/ 698 h 808"/>
              <a:gd name="T2" fmla="*/ 404 w 662"/>
              <a:gd name="T3" fmla="*/ 710 h 808"/>
              <a:gd name="T4" fmla="*/ 401 w 662"/>
              <a:gd name="T5" fmla="*/ 727 h 808"/>
              <a:gd name="T6" fmla="*/ 385 w 662"/>
              <a:gd name="T7" fmla="*/ 734 h 808"/>
              <a:gd name="T8" fmla="*/ 265 w 662"/>
              <a:gd name="T9" fmla="*/ 730 h 808"/>
              <a:gd name="T10" fmla="*/ 257 w 662"/>
              <a:gd name="T11" fmla="*/ 716 h 808"/>
              <a:gd name="T12" fmla="*/ 265 w 662"/>
              <a:gd name="T13" fmla="*/ 700 h 808"/>
              <a:gd name="T14" fmla="*/ 37 w 662"/>
              <a:gd name="T15" fmla="*/ 661 h 808"/>
              <a:gd name="T16" fmla="*/ 625 w 662"/>
              <a:gd name="T17" fmla="*/ 661 h 808"/>
              <a:gd name="T18" fmla="*/ 588 w 662"/>
              <a:gd name="T19" fmla="*/ 551 h 808"/>
              <a:gd name="T20" fmla="*/ 477 w 662"/>
              <a:gd name="T21" fmla="*/ 551 h 808"/>
              <a:gd name="T22" fmla="*/ 257 w 662"/>
              <a:gd name="T23" fmla="*/ 588 h 808"/>
              <a:gd name="T24" fmla="*/ 147 w 662"/>
              <a:gd name="T25" fmla="*/ 551 h 808"/>
              <a:gd name="T26" fmla="*/ 147 w 662"/>
              <a:gd name="T27" fmla="*/ 588 h 808"/>
              <a:gd name="T28" fmla="*/ 110 w 662"/>
              <a:gd name="T29" fmla="*/ 551 h 808"/>
              <a:gd name="T30" fmla="*/ 74 w 662"/>
              <a:gd name="T31" fmla="*/ 551 h 808"/>
              <a:gd name="T32" fmla="*/ 588 w 662"/>
              <a:gd name="T33" fmla="*/ 514 h 808"/>
              <a:gd name="T34" fmla="*/ 477 w 662"/>
              <a:gd name="T35" fmla="*/ 476 h 808"/>
              <a:gd name="T36" fmla="*/ 477 w 662"/>
              <a:gd name="T37" fmla="*/ 514 h 808"/>
              <a:gd name="T38" fmla="*/ 440 w 662"/>
              <a:gd name="T39" fmla="*/ 476 h 808"/>
              <a:gd name="T40" fmla="*/ 404 w 662"/>
              <a:gd name="T41" fmla="*/ 476 h 808"/>
              <a:gd name="T42" fmla="*/ 588 w 662"/>
              <a:gd name="T43" fmla="*/ 440 h 808"/>
              <a:gd name="T44" fmla="*/ 477 w 662"/>
              <a:gd name="T45" fmla="*/ 403 h 808"/>
              <a:gd name="T46" fmla="*/ 477 w 662"/>
              <a:gd name="T47" fmla="*/ 440 h 808"/>
              <a:gd name="T48" fmla="*/ 440 w 662"/>
              <a:gd name="T49" fmla="*/ 403 h 808"/>
              <a:gd name="T50" fmla="*/ 404 w 662"/>
              <a:gd name="T51" fmla="*/ 403 h 808"/>
              <a:gd name="T52" fmla="*/ 588 w 662"/>
              <a:gd name="T53" fmla="*/ 367 h 808"/>
              <a:gd name="T54" fmla="*/ 477 w 662"/>
              <a:gd name="T55" fmla="*/ 330 h 808"/>
              <a:gd name="T56" fmla="*/ 477 w 662"/>
              <a:gd name="T57" fmla="*/ 367 h 808"/>
              <a:gd name="T58" fmla="*/ 440 w 662"/>
              <a:gd name="T59" fmla="*/ 330 h 808"/>
              <a:gd name="T60" fmla="*/ 404 w 662"/>
              <a:gd name="T61" fmla="*/ 330 h 808"/>
              <a:gd name="T62" fmla="*/ 330 w 662"/>
              <a:gd name="T63" fmla="*/ 476 h 808"/>
              <a:gd name="T64" fmla="*/ 404 w 662"/>
              <a:gd name="T65" fmla="*/ 257 h 808"/>
              <a:gd name="T66" fmla="*/ 404 w 662"/>
              <a:gd name="T67" fmla="*/ 293 h 808"/>
              <a:gd name="T68" fmla="*/ 367 w 662"/>
              <a:gd name="T69" fmla="*/ 257 h 808"/>
              <a:gd name="T70" fmla="*/ 74 w 662"/>
              <a:gd name="T71" fmla="*/ 257 h 808"/>
              <a:gd name="T72" fmla="*/ 625 w 662"/>
              <a:gd name="T73" fmla="*/ 624 h 808"/>
              <a:gd name="T74" fmla="*/ 422 w 662"/>
              <a:gd name="T75" fmla="*/ 110 h 808"/>
              <a:gd name="T76" fmla="*/ 459 w 662"/>
              <a:gd name="T77" fmla="*/ 110 h 808"/>
              <a:gd name="T78" fmla="*/ 404 w 662"/>
              <a:gd name="T79" fmla="*/ 73 h 808"/>
              <a:gd name="T80" fmla="*/ 404 w 662"/>
              <a:gd name="T81" fmla="*/ 37 h 808"/>
              <a:gd name="T82" fmla="*/ 367 w 662"/>
              <a:gd name="T83" fmla="*/ 73 h 808"/>
              <a:gd name="T84" fmla="*/ 330 w 662"/>
              <a:gd name="T85" fmla="*/ 0 h 808"/>
              <a:gd name="T86" fmla="*/ 577 w 662"/>
              <a:gd name="T87" fmla="*/ 10 h 808"/>
              <a:gd name="T88" fmla="*/ 588 w 662"/>
              <a:gd name="T89" fmla="*/ 73 h 808"/>
              <a:gd name="T90" fmla="*/ 565 w 662"/>
              <a:gd name="T91" fmla="*/ 107 h 808"/>
              <a:gd name="T92" fmla="*/ 495 w 662"/>
              <a:gd name="T93" fmla="*/ 183 h 808"/>
              <a:gd name="T94" fmla="*/ 650 w 662"/>
              <a:gd name="T95" fmla="*/ 194 h 808"/>
              <a:gd name="T96" fmla="*/ 662 w 662"/>
              <a:gd name="T97" fmla="*/ 771 h 808"/>
              <a:gd name="T98" fmla="*/ 640 w 662"/>
              <a:gd name="T99" fmla="*/ 805 h 808"/>
              <a:gd name="T100" fmla="*/ 23 w 662"/>
              <a:gd name="T101" fmla="*/ 805 h 808"/>
              <a:gd name="T102" fmla="*/ 0 w 662"/>
              <a:gd name="T103" fmla="*/ 771 h 808"/>
              <a:gd name="T104" fmla="*/ 11 w 662"/>
              <a:gd name="T105" fmla="*/ 194 h 808"/>
              <a:gd name="T106" fmla="*/ 385 w 662"/>
              <a:gd name="T107" fmla="*/ 183 h 808"/>
              <a:gd name="T108" fmla="*/ 316 w 662"/>
              <a:gd name="T109" fmla="*/ 107 h 808"/>
              <a:gd name="T110" fmla="*/ 294 w 662"/>
              <a:gd name="T111" fmla="*/ 73 h 808"/>
              <a:gd name="T112" fmla="*/ 304 w 662"/>
              <a:gd name="T113" fmla="*/ 10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2" h="808">
                <a:moveTo>
                  <a:pt x="275" y="698"/>
                </a:moveTo>
                <a:lnTo>
                  <a:pt x="385" y="698"/>
                </a:lnTo>
                <a:lnTo>
                  <a:pt x="392" y="698"/>
                </a:lnTo>
                <a:lnTo>
                  <a:pt x="397" y="700"/>
                </a:lnTo>
                <a:lnTo>
                  <a:pt x="401" y="706"/>
                </a:lnTo>
                <a:lnTo>
                  <a:pt x="404" y="710"/>
                </a:lnTo>
                <a:lnTo>
                  <a:pt x="404" y="716"/>
                </a:lnTo>
                <a:lnTo>
                  <a:pt x="404" y="721"/>
                </a:lnTo>
                <a:lnTo>
                  <a:pt x="401" y="727"/>
                </a:lnTo>
                <a:lnTo>
                  <a:pt x="397" y="730"/>
                </a:lnTo>
                <a:lnTo>
                  <a:pt x="392" y="733"/>
                </a:lnTo>
                <a:lnTo>
                  <a:pt x="385" y="734"/>
                </a:lnTo>
                <a:lnTo>
                  <a:pt x="275" y="734"/>
                </a:lnTo>
                <a:lnTo>
                  <a:pt x="270" y="733"/>
                </a:lnTo>
                <a:lnTo>
                  <a:pt x="265" y="730"/>
                </a:lnTo>
                <a:lnTo>
                  <a:pt x="261" y="727"/>
                </a:lnTo>
                <a:lnTo>
                  <a:pt x="258" y="721"/>
                </a:lnTo>
                <a:lnTo>
                  <a:pt x="257" y="716"/>
                </a:lnTo>
                <a:lnTo>
                  <a:pt x="258" y="710"/>
                </a:lnTo>
                <a:lnTo>
                  <a:pt x="261" y="706"/>
                </a:lnTo>
                <a:lnTo>
                  <a:pt x="265" y="700"/>
                </a:lnTo>
                <a:lnTo>
                  <a:pt x="270" y="698"/>
                </a:lnTo>
                <a:lnTo>
                  <a:pt x="275" y="698"/>
                </a:lnTo>
                <a:close/>
                <a:moveTo>
                  <a:pt x="37" y="661"/>
                </a:moveTo>
                <a:lnTo>
                  <a:pt x="37" y="771"/>
                </a:lnTo>
                <a:lnTo>
                  <a:pt x="625" y="771"/>
                </a:lnTo>
                <a:lnTo>
                  <a:pt x="625" y="661"/>
                </a:lnTo>
                <a:lnTo>
                  <a:pt x="37" y="661"/>
                </a:lnTo>
                <a:close/>
                <a:moveTo>
                  <a:pt x="477" y="551"/>
                </a:moveTo>
                <a:lnTo>
                  <a:pt x="588" y="551"/>
                </a:lnTo>
                <a:lnTo>
                  <a:pt x="588" y="588"/>
                </a:lnTo>
                <a:lnTo>
                  <a:pt x="477" y="588"/>
                </a:lnTo>
                <a:lnTo>
                  <a:pt x="477" y="551"/>
                </a:lnTo>
                <a:close/>
                <a:moveTo>
                  <a:pt x="220" y="551"/>
                </a:moveTo>
                <a:lnTo>
                  <a:pt x="257" y="551"/>
                </a:lnTo>
                <a:lnTo>
                  <a:pt x="257" y="588"/>
                </a:lnTo>
                <a:lnTo>
                  <a:pt x="220" y="588"/>
                </a:lnTo>
                <a:lnTo>
                  <a:pt x="220" y="551"/>
                </a:lnTo>
                <a:close/>
                <a:moveTo>
                  <a:pt x="147" y="551"/>
                </a:moveTo>
                <a:lnTo>
                  <a:pt x="184" y="551"/>
                </a:lnTo>
                <a:lnTo>
                  <a:pt x="184" y="588"/>
                </a:lnTo>
                <a:lnTo>
                  <a:pt x="147" y="588"/>
                </a:lnTo>
                <a:lnTo>
                  <a:pt x="147" y="551"/>
                </a:lnTo>
                <a:close/>
                <a:moveTo>
                  <a:pt x="74" y="551"/>
                </a:moveTo>
                <a:lnTo>
                  <a:pt x="110" y="551"/>
                </a:lnTo>
                <a:lnTo>
                  <a:pt x="110" y="588"/>
                </a:lnTo>
                <a:lnTo>
                  <a:pt x="74" y="588"/>
                </a:lnTo>
                <a:lnTo>
                  <a:pt x="74" y="551"/>
                </a:lnTo>
                <a:close/>
                <a:moveTo>
                  <a:pt x="551" y="476"/>
                </a:moveTo>
                <a:lnTo>
                  <a:pt x="588" y="476"/>
                </a:lnTo>
                <a:lnTo>
                  <a:pt x="588" y="514"/>
                </a:lnTo>
                <a:lnTo>
                  <a:pt x="551" y="514"/>
                </a:lnTo>
                <a:lnTo>
                  <a:pt x="551" y="476"/>
                </a:lnTo>
                <a:close/>
                <a:moveTo>
                  <a:pt x="477" y="476"/>
                </a:moveTo>
                <a:lnTo>
                  <a:pt x="514" y="476"/>
                </a:lnTo>
                <a:lnTo>
                  <a:pt x="514" y="514"/>
                </a:lnTo>
                <a:lnTo>
                  <a:pt x="477" y="514"/>
                </a:lnTo>
                <a:lnTo>
                  <a:pt x="477" y="476"/>
                </a:lnTo>
                <a:close/>
                <a:moveTo>
                  <a:pt x="404" y="476"/>
                </a:moveTo>
                <a:lnTo>
                  <a:pt x="440" y="476"/>
                </a:lnTo>
                <a:lnTo>
                  <a:pt x="440" y="514"/>
                </a:lnTo>
                <a:lnTo>
                  <a:pt x="404" y="514"/>
                </a:lnTo>
                <a:lnTo>
                  <a:pt x="404" y="476"/>
                </a:lnTo>
                <a:close/>
                <a:moveTo>
                  <a:pt x="551" y="403"/>
                </a:moveTo>
                <a:lnTo>
                  <a:pt x="588" y="403"/>
                </a:lnTo>
                <a:lnTo>
                  <a:pt x="588" y="440"/>
                </a:lnTo>
                <a:lnTo>
                  <a:pt x="551" y="440"/>
                </a:lnTo>
                <a:lnTo>
                  <a:pt x="551" y="403"/>
                </a:lnTo>
                <a:close/>
                <a:moveTo>
                  <a:pt x="477" y="403"/>
                </a:moveTo>
                <a:lnTo>
                  <a:pt x="514" y="403"/>
                </a:lnTo>
                <a:lnTo>
                  <a:pt x="514" y="440"/>
                </a:lnTo>
                <a:lnTo>
                  <a:pt x="477" y="440"/>
                </a:lnTo>
                <a:lnTo>
                  <a:pt x="477" y="403"/>
                </a:lnTo>
                <a:close/>
                <a:moveTo>
                  <a:pt x="404" y="403"/>
                </a:moveTo>
                <a:lnTo>
                  <a:pt x="440" y="403"/>
                </a:lnTo>
                <a:lnTo>
                  <a:pt x="440" y="440"/>
                </a:lnTo>
                <a:lnTo>
                  <a:pt x="404" y="440"/>
                </a:lnTo>
                <a:lnTo>
                  <a:pt x="404" y="403"/>
                </a:lnTo>
                <a:close/>
                <a:moveTo>
                  <a:pt x="551" y="330"/>
                </a:moveTo>
                <a:lnTo>
                  <a:pt x="588" y="330"/>
                </a:lnTo>
                <a:lnTo>
                  <a:pt x="588" y="367"/>
                </a:lnTo>
                <a:lnTo>
                  <a:pt x="551" y="367"/>
                </a:lnTo>
                <a:lnTo>
                  <a:pt x="551" y="330"/>
                </a:lnTo>
                <a:close/>
                <a:moveTo>
                  <a:pt x="477" y="330"/>
                </a:moveTo>
                <a:lnTo>
                  <a:pt x="514" y="330"/>
                </a:lnTo>
                <a:lnTo>
                  <a:pt x="514" y="367"/>
                </a:lnTo>
                <a:lnTo>
                  <a:pt x="477" y="367"/>
                </a:lnTo>
                <a:lnTo>
                  <a:pt x="477" y="330"/>
                </a:lnTo>
                <a:close/>
                <a:moveTo>
                  <a:pt x="404" y="330"/>
                </a:moveTo>
                <a:lnTo>
                  <a:pt x="440" y="330"/>
                </a:lnTo>
                <a:lnTo>
                  <a:pt x="440" y="367"/>
                </a:lnTo>
                <a:lnTo>
                  <a:pt x="404" y="367"/>
                </a:lnTo>
                <a:lnTo>
                  <a:pt x="404" y="330"/>
                </a:lnTo>
                <a:close/>
                <a:moveTo>
                  <a:pt x="110" y="293"/>
                </a:moveTo>
                <a:lnTo>
                  <a:pt x="110" y="476"/>
                </a:lnTo>
                <a:lnTo>
                  <a:pt x="330" y="476"/>
                </a:lnTo>
                <a:lnTo>
                  <a:pt x="330" y="293"/>
                </a:lnTo>
                <a:lnTo>
                  <a:pt x="110" y="293"/>
                </a:lnTo>
                <a:close/>
                <a:moveTo>
                  <a:pt x="404" y="257"/>
                </a:moveTo>
                <a:lnTo>
                  <a:pt x="588" y="257"/>
                </a:lnTo>
                <a:lnTo>
                  <a:pt x="588" y="293"/>
                </a:lnTo>
                <a:lnTo>
                  <a:pt x="404" y="293"/>
                </a:lnTo>
                <a:lnTo>
                  <a:pt x="404" y="257"/>
                </a:lnTo>
                <a:close/>
                <a:moveTo>
                  <a:pt x="74" y="257"/>
                </a:moveTo>
                <a:lnTo>
                  <a:pt x="367" y="257"/>
                </a:lnTo>
                <a:lnTo>
                  <a:pt x="367" y="514"/>
                </a:lnTo>
                <a:lnTo>
                  <a:pt x="74" y="514"/>
                </a:lnTo>
                <a:lnTo>
                  <a:pt x="74" y="257"/>
                </a:lnTo>
                <a:close/>
                <a:moveTo>
                  <a:pt x="37" y="220"/>
                </a:moveTo>
                <a:lnTo>
                  <a:pt x="37" y="624"/>
                </a:lnTo>
                <a:lnTo>
                  <a:pt x="625" y="624"/>
                </a:lnTo>
                <a:lnTo>
                  <a:pt x="625" y="220"/>
                </a:lnTo>
                <a:lnTo>
                  <a:pt x="37" y="220"/>
                </a:lnTo>
                <a:close/>
                <a:moveTo>
                  <a:pt x="422" y="110"/>
                </a:moveTo>
                <a:lnTo>
                  <a:pt x="422" y="183"/>
                </a:lnTo>
                <a:lnTo>
                  <a:pt x="459" y="183"/>
                </a:lnTo>
                <a:lnTo>
                  <a:pt x="459" y="110"/>
                </a:lnTo>
                <a:lnTo>
                  <a:pt x="422" y="110"/>
                </a:lnTo>
                <a:close/>
                <a:moveTo>
                  <a:pt x="404" y="37"/>
                </a:moveTo>
                <a:lnTo>
                  <a:pt x="404" y="73"/>
                </a:lnTo>
                <a:lnTo>
                  <a:pt x="551" y="73"/>
                </a:lnTo>
                <a:lnTo>
                  <a:pt x="551" y="37"/>
                </a:lnTo>
                <a:lnTo>
                  <a:pt x="404" y="37"/>
                </a:lnTo>
                <a:close/>
                <a:moveTo>
                  <a:pt x="330" y="37"/>
                </a:moveTo>
                <a:lnTo>
                  <a:pt x="330" y="73"/>
                </a:lnTo>
                <a:lnTo>
                  <a:pt x="367" y="73"/>
                </a:lnTo>
                <a:lnTo>
                  <a:pt x="367" y="37"/>
                </a:lnTo>
                <a:lnTo>
                  <a:pt x="330" y="37"/>
                </a:lnTo>
                <a:close/>
                <a:moveTo>
                  <a:pt x="330" y="0"/>
                </a:moveTo>
                <a:lnTo>
                  <a:pt x="551" y="0"/>
                </a:lnTo>
                <a:lnTo>
                  <a:pt x="565" y="3"/>
                </a:lnTo>
                <a:lnTo>
                  <a:pt x="577" y="10"/>
                </a:lnTo>
                <a:lnTo>
                  <a:pt x="585" y="22"/>
                </a:lnTo>
                <a:lnTo>
                  <a:pt x="588" y="37"/>
                </a:lnTo>
                <a:lnTo>
                  <a:pt x="588" y="73"/>
                </a:lnTo>
                <a:lnTo>
                  <a:pt x="585" y="88"/>
                </a:lnTo>
                <a:lnTo>
                  <a:pt x="577" y="99"/>
                </a:lnTo>
                <a:lnTo>
                  <a:pt x="565" y="107"/>
                </a:lnTo>
                <a:lnTo>
                  <a:pt x="551" y="110"/>
                </a:lnTo>
                <a:lnTo>
                  <a:pt x="495" y="110"/>
                </a:lnTo>
                <a:lnTo>
                  <a:pt x="495" y="183"/>
                </a:lnTo>
                <a:lnTo>
                  <a:pt x="625" y="183"/>
                </a:lnTo>
                <a:lnTo>
                  <a:pt x="640" y="186"/>
                </a:lnTo>
                <a:lnTo>
                  <a:pt x="650" y="194"/>
                </a:lnTo>
                <a:lnTo>
                  <a:pt x="658" y="206"/>
                </a:lnTo>
                <a:lnTo>
                  <a:pt x="662" y="220"/>
                </a:lnTo>
                <a:lnTo>
                  <a:pt x="662" y="771"/>
                </a:lnTo>
                <a:lnTo>
                  <a:pt x="658" y="785"/>
                </a:lnTo>
                <a:lnTo>
                  <a:pt x="650" y="797"/>
                </a:lnTo>
                <a:lnTo>
                  <a:pt x="640" y="805"/>
                </a:lnTo>
                <a:lnTo>
                  <a:pt x="625" y="808"/>
                </a:lnTo>
                <a:lnTo>
                  <a:pt x="37" y="808"/>
                </a:lnTo>
                <a:lnTo>
                  <a:pt x="23" y="805"/>
                </a:lnTo>
                <a:lnTo>
                  <a:pt x="11" y="797"/>
                </a:lnTo>
                <a:lnTo>
                  <a:pt x="3" y="785"/>
                </a:lnTo>
                <a:lnTo>
                  <a:pt x="0" y="771"/>
                </a:lnTo>
                <a:lnTo>
                  <a:pt x="0" y="220"/>
                </a:lnTo>
                <a:lnTo>
                  <a:pt x="3" y="206"/>
                </a:lnTo>
                <a:lnTo>
                  <a:pt x="11" y="194"/>
                </a:lnTo>
                <a:lnTo>
                  <a:pt x="23" y="186"/>
                </a:lnTo>
                <a:lnTo>
                  <a:pt x="37" y="183"/>
                </a:lnTo>
                <a:lnTo>
                  <a:pt x="385" y="183"/>
                </a:lnTo>
                <a:lnTo>
                  <a:pt x="385" y="110"/>
                </a:lnTo>
                <a:lnTo>
                  <a:pt x="330" y="110"/>
                </a:lnTo>
                <a:lnTo>
                  <a:pt x="316" y="107"/>
                </a:lnTo>
                <a:lnTo>
                  <a:pt x="304" y="99"/>
                </a:lnTo>
                <a:lnTo>
                  <a:pt x="296" y="88"/>
                </a:lnTo>
                <a:lnTo>
                  <a:pt x="294" y="73"/>
                </a:lnTo>
                <a:lnTo>
                  <a:pt x="294" y="37"/>
                </a:lnTo>
                <a:lnTo>
                  <a:pt x="296" y="22"/>
                </a:lnTo>
                <a:lnTo>
                  <a:pt x="304" y="10"/>
                </a:lnTo>
                <a:lnTo>
                  <a:pt x="316" y="3"/>
                </a:lnTo>
                <a:lnTo>
                  <a:pt x="33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28" name="Freeform 3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147076" y="2181449"/>
            <a:ext cx="406647" cy="447036"/>
          </a:xfrm>
          <a:custGeom>
            <a:avLst/>
            <a:gdLst>
              <a:gd name="T0" fmla="*/ 39 w 735"/>
              <a:gd name="T1" fmla="*/ 771 h 808"/>
              <a:gd name="T2" fmla="*/ 690 w 735"/>
              <a:gd name="T3" fmla="*/ 734 h 808"/>
              <a:gd name="T4" fmla="*/ 107 w 735"/>
              <a:gd name="T5" fmla="*/ 257 h 808"/>
              <a:gd name="T6" fmla="*/ 685 w 735"/>
              <a:gd name="T7" fmla="*/ 698 h 808"/>
              <a:gd name="T8" fmla="*/ 513 w 735"/>
              <a:gd name="T9" fmla="*/ 257 h 808"/>
              <a:gd name="T10" fmla="*/ 524 w 735"/>
              <a:gd name="T11" fmla="*/ 343 h 808"/>
              <a:gd name="T12" fmla="*/ 531 w 735"/>
              <a:gd name="T13" fmla="*/ 367 h 808"/>
              <a:gd name="T14" fmla="*/ 521 w 735"/>
              <a:gd name="T15" fmla="*/ 393 h 808"/>
              <a:gd name="T16" fmla="*/ 495 w 735"/>
              <a:gd name="T17" fmla="*/ 403 h 808"/>
              <a:gd name="T18" fmla="*/ 470 w 735"/>
              <a:gd name="T19" fmla="*/ 393 h 808"/>
              <a:gd name="T20" fmla="*/ 458 w 735"/>
              <a:gd name="T21" fmla="*/ 367 h 808"/>
              <a:gd name="T22" fmla="*/ 467 w 735"/>
              <a:gd name="T23" fmla="*/ 343 h 808"/>
              <a:gd name="T24" fmla="*/ 476 w 735"/>
              <a:gd name="T25" fmla="*/ 257 h 808"/>
              <a:gd name="T26" fmla="*/ 256 w 735"/>
              <a:gd name="T27" fmla="*/ 335 h 808"/>
              <a:gd name="T28" fmla="*/ 272 w 735"/>
              <a:gd name="T29" fmla="*/ 355 h 808"/>
              <a:gd name="T30" fmla="*/ 272 w 735"/>
              <a:gd name="T31" fmla="*/ 381 h 808"/>
              <a:gd name="T32" fmla="*/ 252 w 735"/>
              <a:gd name="T33" fmla="*/ 401 h 808"/>
              <a:gd name="T34" fmla="*/ 224 w 735"/>
              <a:gd name="T35" fmla="*/ 401 h 808"/>
              <a:gd name="T36" fmla="*/ 204 w 735"/>
              <a:gd name="T37" fmla="*/ 381 h 808"/>
              <a:gd name="T38" fmla="*/ 204 w 735"/>
              <a:gd name="T39" fmla="*/ 355 h 808"/>
              <a:gd name="T40" fmla="*/ 220 w 735"/>
              <a:gd name="T41" fmla="*/ 335 h 808"/>
              <a:gd name="T42" fmla="*/ 107 w 735"/>
              <a:gd name="T43" fmla="*/ 257 h 808"/>
              <a:gd name="T44" fmla="*/ 338 w 735"/>
              <a:gd name="T45" fmla="*/ 41 h 808"/>
              <a:gd name="T46" fmla="*/ 289 w 735"/>
              <a:gd name="T47" fmla="*/ 69 h 808"/>
              <a:gd name="T48" fmla="*/ 260 w 735"/>
              <a:gd name="T49" fmla="*/ 118 h 808"/>
              <a:gd name="T50" fmla="*/ 256 w 735"/>
              <a:gd name="T51" fmla="*/ 220 h 808"/>
              <a:gd name="T52" fmla="*/ 476 w 735"/>
              <a:gd name="T53" fmla="*/ 147 h 808"/>
              <a:gd name="T54" fmla="*/ 462 w 735"/>
              <a:gd name="T55" fmla="*/ 92 h 808"/>
              <a:gd name="T56" fmla="*/ 423 w 735"/>
              <a:gd name="T57" fmla="*/ 51 h 808"/>
              <a:gd name="T58" fmla="*/ 366 w 735"/>
              <a:gd name="T59" fmla="*/ 37 h 808"/>
              <a:gd name="T60" fmla="*/ 401 w 735"/>
              <a:gd name="T61" fmla="*/ 4 h 808"/>
              <a:gd name="T62" fmla="*/ 458 w 735"/>
              <a:gd name="T63" fmla="*/ 31 h 808"/>
              <a:gd name="T64" fmla="*/ 499 w 735"/>
              <a:gd name="T65" fmla="*/ 82 h 808"/>
              <a:gd name="T66" fmla="*/ 513 w 735"/>
              <a:gd name="T67" fmla="*/ 147 h 808"/>
              <a:gd name="T68" fmla="*/ 643 w 735"/>
              <a:gd name="T69" fmla="*/ 220 h 808"/>
              <a:gd name="T70" fmla="*/ 652 w 735"/>
              <a:gd name="T71" fmla="*/ 223 h 808"/>
              <a:gd name="T72" fmla="*/ 659 w 735"/>
              <a:gd name="T73" fmla="*/ 230 h 808"/>
              <a:gd name="T74" fmla="*/ 661 w 735"/>
              <a:gd name="T75" fmla="*/ 236 h 808"/>
              <a:gd name="T76" fmla="*/ 733 w 735"/>
              <a:gd name="T77" fmla="*/ 787 h 808"/>
              <a:gd name="T78" fmla="*/ 735 w 735"/>
              <a:gd name="T79" fmla="*/ 789 h 808"/>
              <a:gd name="T80" fmla="*/ 731 w 735"/>
              <a:gd name="T81" fmla="*/ 800 h 808"/>
              <a:gd name="T82" fmla="*/ 721 w 735"/>
              <a:gd name="T83" fmla="*/ 806 h 808"/>
              <a:gd name="T84" fmla="*/ 18 w 735"/>
              <a:gd name="T85" fmla="*/ 808 h 808"/>
              <a:gd name="T86" fmla="*/ 8 w 735"/>
              <a:gd name="T87" fmla="*/ 804 h 808"/>
              <a:gd name="T88" fmla="*/ 0 w 735"/>
              <a:gd name="T89" fmla="*/ 795 h 808"/>
              <a:gd name="T90" fmla="*/ 0 w 735"/>
              <a:gd name="T91" fmla="*/ 788 h 808"/>
              <a:gd name="T92" fmla="*/ 0 w 735"/>
              <a:gd name="T93" fmla="*/ 787 h 808"/>
              <a:gd name="T94" fmla="*/ 73 w 735"/>
              <a:gd name="T95" fmla="*/ 236 h 808"/>
              <a:gd name="T96" fmla="*/ 77 w 735"/>
              <a:gd name="T97" fmla="*/ 226 h 808"/>
              <a:gd name="T98" fmla="*/ 86 w 735"/>
              <a:gd name="T99" fmla="*/ 221 h 808"/>
              <a:gd name="T100" fmla="*/ 220 w 735"/>
              <a:gd name="T101" fmla="*/ 220 h 808"/>
              <a:gd name="T102" fmla="*/ 224 w 735"/>
              <a:gd name="T103" fmla="*/ 113 h 808"/>
              <a:gd name="T104" fmla="*/ 252 w 735"/>
              <a:gd name="T105" fmla="*/ 55 h 808"/>
              <a:gd name="T106" fmla="*/ 302 w 735"/>
              <a:gd name="T107" fmla="*/ 14 h 808"/>
              <a:gd name="T108" fmla="*/ 366 w 735"/>
              <a:gd name="T109" fmla="*/ 0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35" h="808">
                <a:moveTo>
                  <a:pt x="44" y="734"/>
                </a:moveTo>
                <a:lnTo>
                  <a:pt x="39" y="771"/>
                </a:lnTo>
                <a:lnTo>
                  <a:pt x="695" y="771"/>
                </a:lnTo>
                <a:lnTo>
                  <a:pt x="690" y="734"/>
                </a:lnTo>
                <a:lnTo>
                  <a:pt x="44" y="734"/>
                </a:lnTo>
                <a:close/>
                <a:moveTo>
                  <a:pt x="107" y="257"/>
                </a:moveTo>
                <a:lnTo>
                  <a:pt x="48" y="698"/>
                </a:lnTo>
                <a:lnTo>
                  <a:pt x="685" y="698"/>
                </a:lnTo>
                <a:lnTo>
                  <a:pt x="626" y="257"/>
                </a:lnTo>
                <a:lnTo>
                  <a:pt x="513" y="257"/>
                </a:lnTo>
                <a:lnTo>
                  <a:pt x="513" y="335"/>
                </a:lnTo>
                <a:lnTo>
                  <a:pt x="524" y="343"/>
                </a:lnTo>
                <a:lnTo>
                  <a:pt x="530" y="355"/>
                </a:lnTo>
                <a:lnTo>
                  <a:pt x="531" y="367"/>
                </a:lnTo>
                <a:lnTo>
                  <a:pt x="529" y="381"/>
                </a:lnTo>
                <a:lnTo>
                  <a:pt x="521" y="393"/>
                </a:lnTo>
                <a:lnTo>
                  <a:pt x="509" y="401"/>
                </a:lnTo>
                <a:lnTo>
                  <a:pt x="495" y="403"/>
                </a:lnTo>
                <a:lnTo>
                  <a:pt x="482" y="401"/>
                </a:lnTo>
                <a:lnTo>
                  <a:pt x="470" y="393"/>
                </a:lnTo>
                <a:lnTo>
                  <a:pt x="462" y="381"/>
                </a:lnTo>
                <a:lnTo>
                  <a:pt x="458" y="367"/>
                </a:lnTo>
                <a:lnTo>
                  <a:pt x="461" y="355"/>
                </a:lnTo>
                <a:lnTo>
                  <a:pt x="467" y="343"/>
                </a:lnTo>
                <a:lnTo>
                  <a:pt x="476" y="335"/>
                </a:lnTo>
                <a:lnTo>
                  <a:pt x="476" y="257"/>
                </a:lnTo>
                <a:lnTo>
                  <a:pt x="256" y="257"/>
                </a:lnTo>
                <a:lnTo>
                  <a:pt x="256" y="335"/>
                </a:lnTo>
                <a:lnTo>
                  <a:pt x="266" y="343"/>
                </a:lnTo>
                <a:lnTo>
                  <a:pt x="272" y="355"/>
                </a:lnTo>
                <a:lnTo>
                  <a:pt x="275" y="367"/>
                </a:lnTo>
                <a:lnTo>
                  <a:pt x="272" y="381"/>
                </a:lnTo>
                <a:lnTo>
                  <a:pt x="264" y="393"/>
                </a:lnTo>
                <a:lnTo>
                  <a:pt x="252" y="401"/>
                </a:lnTo>
                <a:lnTo>
                  <a:pt x="238" y="403"/>
                </a:lnTo>
                <a:lnTo>
                  <a:pt x="224" y="401"/>
                </a:lnTo>
                <a:lnTo>
                  <a:pt x="212" y="393"/>
                </a:lnTo>
                <a:lnTo>
                  <a:pt x="204" y="381"/>
                </a:lnTo>
                <a:lnTo>
                  <a:pt x="201" y="367"/>
                </a:lnTo>
                <a:lnTo>
                  <a:pt x="204" y="355"/>
                </a:lnTo>
                <a:lnTo>
                  <a:pt x="211" y="343"/>
                </a:lnTo>
                <a:lnTo>
                  <a:pt x="220" y="335"/>
                </a:lnTo>
                <a:lnTo>
                  <a:pt x="220" y="257"/>
                </a:lnTo>
                <a:lnTo>
                  <a:pt x="107" y="257"/>
                </a:lnTo>
                <a:close/>
                <a:moveTo>
                  <a:pt x="366" y="37"/>
                </a:moveTo>
                <a:lnTo>
                  <a:pt x="338" y="41"/>
                </a:lnTo>
                <a:lnTo>
                  <a:pt x="311" y="51"/>
                </a:lnTo>
                <a:lnTo>
                  <a:pt x="289" y="69"/>
                </a:lnTo>
                <a:lnTo>
                  <a:pt x="272" y="92"/>
                </a:lnTo>
                <a:lnTo>
                  <a:pt x="260" y="118"/>
                </a:lnTo>
                <a:lnTo>
                  <a:pt x="256" y="147"/>
                </a:lnTo>
                <a:lnTo>
                  <a:pt x="256" y="220"/>
                </a:lnTo>
                <a:lnTo>
                  <a:pt x="476" y="220"/>
                </a:lnTo>
                <a:lnTo>
                  <a:pt x="476" y="147"/>
                </a:lnTo>
                <a:lnTo>
                  <a:pt x="473" y="118"/>
                </a:lnTo>
                <a:lnTo>
                  <a:pt x="462" y="92"/>
                </a:lnTo>
                <a:lnTo>
                  <a:pt x="445" y="69"/>
                </a:lnTo>
                <a:lnTo>
                  <a:pt x="423" y="51"/>
                </a:lnTo>
                <a:lnTo>
                  <a:pt x="397" y="41"/>
                </a:lnTo>
                <a:lnTo>
                  <a:pt x="366" y="37"/>
                </a:lnTo>
                <a:close/>
                <a:moveTo>
                  <a:pt x="366" y="0"/>
                </a:moveTo>
                <a:lnTo>
                  <a:pt x="401" y="4"/>
                </a:lnTo>
                <a:lnTo>
                  <a:pt x="432" y="14"/>
                </a:lnTo>
                <a:lnTo>
                  <a:pt x="458" y="31"/>
                </a:lnTo>
                <a:lnTo>
                  <a:pt x="482" y="55"/>
                </a:lnTo>
                <a:lnTo>
                  <a:pt x="499" y="82"/>
                </a:lnTo>
                <a:lnTo>
                  <a:pt x="509" y="113"/>
                </a:lnTo>
                <a:lnTo>
                  <a:pt x="513" y="147"/>
                </a:lnTo>
                <a:lnTo>
                  <a:pt x="513" y="220"/>
                </a:lnTo>
                <a:lnTo>
                  <a:pt x="643" y="220"/>
                </a:lnTo>
                <a:lnTo>
                  <a:pt x="648" y="221"/>
                </a:lnTo>
                <a:lnTo>
                  <a:pt x="652" y="223"/>
                </a:lnTo>
                <a:lnTo>
                  <a:pt x="656" y="226"/>
                </a:lnTo>
                <a:lnTo>
                  <a:pt x="659" y="230"/>
                </a:lnTo>
                <a:lnTo>
                  <a:pt x="660" y="236"/>
                </a:lnTo>
                <a:lnTo>
                  <a:pt x="661" y="236"/>
                </a:lnTo>
                <a:lnTo>
                  <a:pt x="735" y="787"/>
                </a:lnTo>
                <a:lnTo>
                  <a:pt x="733" y="787"/>
                </a:lnTo>
                <a:lnTo>
                  <a:pt x="735" y="788"/>
                </a:lnTo>
                <a:lnTo>
                  <a:pt x="735" y="789"/>
                </a:lnTo>
                <a:lnTo>
                  <a:pt x="733" y="795"/>
                </a:lnTo>
                <a:lnTo>
                  <a:pt x="731" y="800"/>
                </a:lnTo>
                <a:lnTo>
                  <a:pt x="727" y="804"/>
                </a:lnTo>
                <a:lnTo>
                  <a:pt x="721" y="806"/>
                </a:lnTo>
                <a:lnTo>
                  <a:pt x="716" y="808"/>
                </a:lnTo>
                <a:lnTo>
                  <a:pt x="18" y="808"/>
                </a:lnTo>
                <a:lnTo>
                  <a:pt x="11" y="806"/>
                </a:lnTo>
                <a:lnTo>
                  <a:pt x="8" y="804"/>
                </a:lnTo>
                <a:lnTo>
                  <a:pt x="2" y="800"/>
                </a:lnTo>
                <a:lnTo>
                  <a:pt x="0" y="795"/>
                </a:lnTo>
                <a:lnTo>
                  <a:pt x="0" y="789"/>
                </a:lnTo>
                <a:lnTo>
                  <a:pt x="0" y="788"/>
                </a:lnTo>
                <a:lnTo>
                  <a:pt x="0" y="787"/>
                </a:lnTo>
                <a:lnTo>
                  <a:pt x="0" y="787"/>
                </a:lnTo>
                <a:lnTo>
                  <a:pt x="73" y="236"/>
                </a:lnTo>
                <a:lnTo>
                  <a:pt x="73" y="236"/>
                </a:lnTo>
                <a:lnTo>
                  <a:pt x="74" y="230"/>
                </a:lnTo>
                <a:lnTo>
                  <a:pt x="77" y="226"/>
                </a:lnTo>
                <a:lnTo>
                  <a:pt x="81" y="223"/>
                </a:lnTo>
                <a:lnTo>
                  <a:pt x="86" y="221"/>
                </a:lnTo>
                <a:lnTo>
                  <a:pt x="91" y="220"/>
                </a:lnTo>
                <a:lnTo>
                  <a:pt x="220" y="220"/>
                </a:lnTo>
                <a:lnTo>
                  <a:pt x="220" y="147"/>
                </a:lnTo>
                <a:lnTo>
                  <a:pt x="224" y="113"/>
                </a:lnTo>
                <a:lnTo>
                  <a:pt x="234" y="82"/>
                </a:lnTo>
                <a:lnTo>
                  <a:pt x="252" y="55"/>
                </a:lnTo>
                <a:lnTo>
                  <a:pt x="275" y="31"/>
                </a:lnTo>
                <a:lnTo>
                  <a:pt x="302" y="14"/>
                </a:lnTo>
                <a:lnTo>
                  <a:pt x="334" y="4"/>
                </a:lnTo>
                <a:lnTo>
                  <a:pt x="36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29" name="Freeform 4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969378" y="2181727"/>
            <a:ext cx="447036" cy="446483"/>
          </a:xfrm>
          <a:custGeom>
            <a:avLst/>
            <a:gdLst>
              <a:gd name="T0" fmla="*/ 622 w 808"/>
              <a:gd name="T1" fmla="*/ 771 h 807"/>
              <a:gd name="T2" fmla="*/ 72 w 808"/>
              <a:gd name="T3" fmla="*/ 331 h 807"/>
              <a:gd name="T4" fmla="*/ 588 w 808"/>
              <a:gd name="T5" fmla="*/ 331 h 807"/>
              <a:gd name="T6" fmla="*/ 487 w 808"/>
              <a:gd name="T7" fmla="*/ 417 h 807"/>
              <a:gd name="T8" fmla="*/ 492 w 808"/>
              <a:gd name="T9" fmla="*/ 455 h 807"/>
              <a:gd name="T10" fmla="*/ 458 w 808"/>
              <a:gd name="T11" fmla="*/ 478 h 807"/>
              <a:gd name="T12" fmla="*/ 424 w 808"/>
              <a:gd name="T13" fmla="*/ 455 h 807"/>
              <a:gd name="T14" fmla="*/ 431 w 808"/>
              <a:gd name="T15" fmla="*/ 417 h 807"/>
              <a:gd name="T16" fmla="*/ 220 w 808"/>
              <a:gd name="T17" fmla="*/ 331 h 807"/>
              <a:gd name="T18" fmla="*/ 236 w 808"/>
              <a:gd name="T19" fmla="*/ 428 h 807"/>
              <a:gd name="T20" fmla="*/ 228 w 808"/>
              <a:gd name="T21" fmla="*/ 467 h 807"/>
              <a:gd name="T22" fmla="*/ 187 w 808"/>
              <a:gd name="T23" fmla="*/ 475 h 807"/>
              <a:gd name="T24" fmla="*/ 165 w 808"/>
              <a:gd name="T25" fmla="*/ 441 h 807"/>
              <a:gd name="T26" fmla="*/ 183 w 808"/>
              <a:gd name="T27" fmla="*/ 409 h 807"/>
              <a:gd name="T28" fmla="*/ 330 w 808"/>
              <a:gd name="T29" fmla="*/ 148 h 807"/>
              <a:gd name="T30" fmla="*/ 253 w 808"/>
              <a:gd name="T31" fmla="*/ 179 h 807"/>
              <a:gd name="T32" fmla="*/ 220 w 808"/>
              <a:gd name="T33" fmla="*/ 258 h 807"/>
              <a:gd name="T34" fmla="*/ 440 w 808"/>
              <a:gd name="T35" fmla="*/ 258 h 807"/>
              <a:gd name="T36" fmla="*/ 409 w 808"/>
              <a:gd name="T37" fmla="*/ 179 h 807"/>
              <a:gd name="T38" fmla="*/ 330 w 808"/>
              <a:gd name="T39" fmla="*/ 148 h 807"/>
              <a:gd name="T40" fmla="*/ 394 w 808"/>
              <a:gd name="T41" fmla="*/ 125 h 807"/>
              <a:gd name="T42" fmla="*/ 462 w 808"/>
              <a:gd name="T43" fmla="*/ 192 h 807"/>
              <a:gd name="T44" fmla="*/ 477 w 808"/>
              <a:gd name="T45" fmla="*/ 294 h 807"/>
              <a:gd name="T46" fmla="*/ 615 w 808"/>
              <a:gd name="T47" fmla="*/ 297 h 807"/>
              <a:gd name="T48" fmla="*/ 623 w 808"/>
              <a:gd name="T49" fmla="*/ 310 h 807"/>
              <a:gd name="T50" fmla="*/ 660 w 808"/>
              <a:gd name="T51" fmla="*/ 788 h 807"/>
              <a:gd name="T52" fmla="*/ 660 w 808"/>
              <a:gd name="T53" fmla="*/ 796 h 807"/>
              <a:gd name="T54" fmla="*/ 648 w 808"/>
              <a:gd name="T55" fmla="*/ 807 h 807"/>
              <a:gd name="T56" fmla="*/ 12 w 808"/>
              <a:gd name="T57" fmla="*/ 807 h 807"/>
              <a:gd name="T58" fmla="*/ 0 w 808"/>
              <a:gd name="T59" fmla="*/ 796 h 807"/>
              <a:gd name="T60" fmla="*/ 0 w 808"/>
              <a:gd name="T61" fmla="*/ 788 h 807"/>
              <a:gd name="T62" fmla="*/ 37 w 808"/>
              <a:gd name="T63" fmla="*/ 310 h 807"/>
              <a:gd name="T64" fmla="*/ 44 w 808"/>
              <a:gd name="T65" fmla="*/ 297 h 807"/>
              <a:gd name="T66" fmla="*/ 183 w 808"/>
              <a:gd name="T67" fmla="*/ 294 h 807"/>
              <a:gd name="T68" fmla="*/ 198 w 808"/>
              <a:gd name="T69" fmla="*/ 192 h 807"/>
              <a:gd name="T70" fmla="*/ 266 w 808"/>
              <a:gd name="T71" fmla="*/ 125 h 807"/>
              <a:gd name="T72" fmla="*/ 477 w 808"/>
              <a:gd name="T73" fmla="*/ 0 h 807"/>
              <a:gd name="T74" fmla="*/ 568 w 808"/>
              <a:gd name="T75" fmla="*/ 32 h 807"/>
              <a:gd name="T76" fmla="*/ 621 w 808"/>
              <a:gd name="T77" fmla="*/ 114 h 807"/>
              <a:gd name="T78" fmla="*/ 753 w 808"/>
              <a:gd name="T79" fmla="*/ 184 h 807"/>
              <a:gd name="T80" fmla="*/ 766 w 808"/>
              <a:gd name="T81" fmla="*/ 191 h 807"/>
              <a:gd name="T82" fmla="*/ 771 w 808"/>
              <a:gd name="T83" fmla="*/ 200 h 807"/>
              <a:gd name="T84" fmla="*/ 808 w 808"/>
              <a:gd name="T85" fmla="*/ 678 h 807"/>
              <a:gd name="T86" fmla="*/ 804 w 808"/>
              <a:gd name="T87" fmla="*/ 691 h 807"/>
              <a:gd name="T88" fmla="*/ 790 w 808"/>
              <a:gd name="T89" fmla="*/ 697 h 807"/>
              <a:gd name="T90" fmla="*/ 770 w 808"/>
              <a:gd name="T91" fmla="*/ 661 h 807"/>
              <a:gd name="T92" fmla="*/ 682 w 808"/>
              <a:gd name="T93" fmla="*/ 588 h 807"/>
              <a:gd name="T94" fmla="*/ 623 w 808"/>
              <a:gd name="T95" fmla="*/ 221 h 807"/>
              <a:gd name="T96" fmla="*/ 606 w 808"/>
              <a:gd name="T97" fmla="*/ 258 h 807"/>
              <a:gd name="T98" fmla="*/ 511 w 808"/>
              <a:gd name="T99" fmla="*/ 221 h 807"/>
              <a:gd name="T100" fmla="*/ 587 w 808"/>
              <a:gd name="T101" fmla="*/ 184 h 807"/>
              <a:gd name="T102" fmla="*/ 572 w 808"/>
              <a:gd name="T103" fmla="*/ 91 h 807"/>
              <a:gd name="T104" fmla="*/ 507 w 808"/>
              <a:gd name="T105" fmla="*/ 40 h 807"/>
              <a:gd name="T106" fmla="*/ 426 w 808"/>
              <a:gd name="T107" fmla="*/ 49 h 807"/>
              <a:gd name="T108" fmla="*/ 369 w 808"/>
              <a:gd name="T109" fmla="*/ 78 h 807"/>
              <a:gd name="T110" fmla="*/ 389 w 808"/>
              <a:gd name="T111" fmla="*/ 30 h 807"/>
              <a:gd name="T112" fmla="*/ 477 w 808"/>
              <a:gd name="T113" fmla="*/ 0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08" h="807">
                <a:moveTo>
                  <a:pt x="40" y="734"/>
                </a:moveTo>
                <a:lnTo>
                  <a:pt x="38" y="771"/>
                </a:lnTo>
                <a:lnTo>
                  <a:pt x="622" y="771"/>
                </a:lnTo>
                <a:lnTo>
                  <a:pt x="619" y="734"/>
                </a:lnTo>
                <a:lnTo>
                  <a:pt x="40" y="734"/>
                </a:lnTo>
                <a:close/>
                <a:moveTo>
                  <a:pt x="72" y="331"/>
                </a:moveTo>
                <a:lnTo>
                  <a:pt x="43" y="697"/>
                </a:lnTo>
                <a:lnTo>
                  <a:pt x="617" y="697"/>
                </a:lnTo>
                <a:lnTo>
                  <a:pt x="588" y="331"/>
                </a:lnTo>
                <a:lnTo>
                  <a:pt x="477" y="331"/>
                </a:lnTo>
                <a:lnTo>
                  <a:pt x="477" y="409"/>
                </a:lnTo>
                <a:lnTo>
                  <a:pt x="487" y="417"/>
                </a:lnTo>
                <a:lnTo>
                  <a:pt x="494" y="428"/>
                </a:lnTo>
                <a:lnTo>
                  <a:pt x="495" y="441"/>
                </a:lnTo>
                <a:lnTo>
                  <a:pt x="492" y="455"/>
                </a:lnTo>
                <a:lnTo>
                  <a:pt x="485" y="467"/>
                </a:lnTo>
                <a:lnTo>
                  <a:pt x="473" y="475"/>
                </a:lnTo>
                <a:lnTo>
                  <a:pt x="458" y="478"/>
                </a:lnTo>
                <a:lnTo>
                  <a:pt x="444" y="475"/>
                </a:lnTo>
                <a:lnTo>
                  <a:pt x="432" y="467"/>
                </a:lnTo>
                <a:lnTo>
                  <a:pt x="424" y="455"/>
                </a:lnTo>
                <a:lnTo>
                  <a:pt x="422" y="441"/>
                </a:lnTo>
                <a:lnTo>
                  <a:pt x="424" y="428"/>
                </a:lnTo>
                <a:lnTo>
                  <a:pt x="431" y="417"/>
                </a:lnTo>
                <a:lnTo>
                  <a:pt x="440" y="409"/>
                </a:lnTo>
                <a:lnTo>
                  <a:pt x="440" y="331"/>
                </a:lnTo>
                <a:lnTo>
                  <a:pt x="220" y="331"/>
                </a:lnTo>
                <a:lnTo>
                  <a:pt x="220" y="409"/>
                </a:lnTo>
                <a:lnTo>
                  <a:pt x="229" y="417"/>
                </a:lnTo>
                <a:lnTo>
                  <a:pt x="236" y="428"/>
                </a:lnTo>
                <a:lnTo>
                  <a:pt x="238" y="441"/>
                </a:lnTo>
                <a:lnTo>
                  <a:pt x="236" y="455"/>
                </a:lnTo>
                <a:lnTo>
                  <a:pt x="228" y="467"/>
                </a:lnTo>
                <a:lnTo>
                  <a:pt x="216" y="475"/>
                </a:lnTo>
                <a:lnTo>
                  <a:pt x="202" y="478"/>
                </a:lnTo>
                <a:lnTo>
                  <a:pt x="187" y="475"/>
                </a:lnTo>
                <a:lnTo>
                  <a:pt x="175" y="467"/>
                </a:lnTo>
                <a:lnTo>
                  <a:pt x="168" y="455"/>
                </a:lnTo>
                <a:lnTo>
                  <a:pt x="165" y="441"/>
                </a:lnTo>
                <a:lnTo>
                  <a:pt x="168" y="428"/>
                </a:lnTo>
                <a:lnTo>
                  <a:pt x="174" y="417"/>
                </a:lnTo>
                <a:lnTo>
                  <a:pt x="183" y="409"/>
                </a:lnTo>
                <a:lnTo>
                  <a:pt x="183" y="331"/>
                </a:lnTo>
                <a:lnTo>
                  <a:pt x="72" y="331"/>
                </a:lnTo>
                <a:close/>
                <a:moveTo>
                  <a:pt x="330" y="148"/>
                </a:moveTo>
                <a:lnTo>
                  <a:pt x="301" y="152"/>
                </a:lnTo>
                <a:lnTo>
                  <a:pt x="275" y="162"/>
                </a:lnTo>
                <a:lnTo>
                  <a:pt x="253" y="179"/>
                </a:lnTo>
                <a:lnTo>
                  <a:pt x="234" y="201"/>
                </a:lnTo>
                <a:lnTo>
                  <a:pt x="224" y="228"/>
                </a:lnTo>
                <a:lnTo>
                  <a:pt x="220" y="258"/>
                </a:lnTo>
                <a:lnTo>
                  <a:pt x="220" y="294"/>
                </a:lnTo>
                <a:lnTo>
                  <a:pt x="440" y="294"/>
                </a:lnTo>
                <a:lnTo>
                  <a:pt x="440" y="258"/>
                </a:lnTo>
                <a:lnTo>
                  <a:pt x="436" y="228"/>
                </a:lnTo>
                <a:lnTo>
                  <a:pt x="426" y="201"/>
                </a:lnTo>
                <a:lnTo>
                  <a:pt x="409" y="179"/>
                </a:lnTo>
                <a:lnTo>
                  <a:pt x="386" y="162"/>
                </a:lnTo>
                <a:lnTo>
                  <a:pt x="359" y="152"/>
                </a:lnTo>
                <a:lnTo>
                  <a:pt x="330" y="148"/>
                </a:lnTo>
                <a:close/>
                <a:moveTo>
                  <a:pt x="330" y="111"/>
                </a:moveTo>
                <a:lnTo>
                  <a:pt x="364" y="115"/>
                </a:lnTo>
                <a:lnTo>
                  <a:pt x="394" y="125"/>
                </a:lnTo>
                <a:lnTo>
                  <a:pt x="422" y="142"/>
                </a:lnTo>
                <a:lnTo>
                  <a:pt x="445" y="166"/>
                </a:lnTo>
                <a:lnTo>
                  <a:pt x="462" y="192"/>
                </a:lnTo>
                <a:lnTo>
                  <a:pt x="473" y="224"/>
                </a:lnTo>
                <a:lnTo>
                  <a:pt x="477" y="258"/>
                </a:lnTo>
                <a:lnTo>
                  <a:pt x="477" y="294"/>
                </a:lnTo>
                <a:lnTo>
                  <a:pt x="605" y="294"/>
                </a:lnTo>
                <a:lnTo>
                  <a:pt x="612" y="294"/>
                </a:lnTo>
                <a:lnTo>
                  <a:pt x="615" y="297"/>
                </a:lnTo>
                <a:lnTo>
                  <a:pt x="619" y="301"/>
                </a:lnTo>
                <a:lnTo>
                  <a:pt x="622" y="305"/>
                </a:lnTo>
                <a:lnTo>
                  <a:pt x="623" y="310"/>
                </a:lnTo>
                <a:lnTo>
                  <a:pt x="623" y="310"/>
                </a:lnTo>
                <a:lnTo>
                  <a:pt x="660" y="788"/>
                </a:lnTo>
                <a:lnTo>
                  <a:pt x="660" y="788"/>
                </a:lnTo>
                <a:lnTo>
                  <a:pt x="660" y="789"/>
                </a:lnTo>
                <a:lnTo>
                  <a:pt x="661" y="789"/>
                </a:lnTo>
                <a:lnTo>
                  <a:pt x="660" y="796"/>
                </a:lnTo>
                <a:lnTo>
                  <a:pt x="657" y="801"/>
                </a:lnTo>
                <a:lnTo>
                  <a:pt x="653" y="805"/>
                </a:lnTo>
                <a:lnTo>
                  <a:pt x="648" y="807"/>
                </a:lnTo>
                <a:lnTo>
                  <a:pt x="643" y="807"/>
                </a:lnTo>
                <a:lnTo>
                  <a:pt x="18" y="807"/>
                </a:lnTo>
                <a:lnTo>
                  <a:pt x="12" y="807"/>
                </a:lnTo>
                <a:lnTo>
                  <a:pt x="6" y="805"/>
                </a:lnTo>
                <a:lnTo>
                  <a:pt x="2" y="801"/>
                </a:lnTo>
                <a:lnTo>
                  <a:pt x="0" y="796"/>
                </a:lnTo>
                <a:lnTo>
                  <a:pt x="0" y="789"/>
                </a:lnTo>
                <a:lnTo>
                  <a:pt x="0" y="789"/>
                </a:lnTo>
                <a:lnTo>
                  <a:pt x="0" y="788"/>
                </a:lnTo>
                <a:lnTo>
                  <a:pt x="0" y="788"/>
                </a:lnTo>
                <a:lnTo>
                  <a:pt x="37" y="310"/>
                </a:lnTo>
                <a:lnTo>
                  <a:pt x="37" y="310"/>
                </a:lnTo>
                <a:lnTo>
                  <a:pt x="38" y="305"/>
                </a:lnTo>
                <a:lnTo>
                  <a:pt x="40" y="301"/>
                </a:lnTo>
                <a:lnTo>
                  <a:pt x="44" y="297"/>
                </a:lnTo>
                <a:lnTo>
                  <a:pt x="50" y="294"/>
                </a:lnTo>
                <a:lnTo>
                  <a:pt x="55" y="294"/>
                </a:lnTo>
                <a:lnTo>
                  <a:pt x="183" y="294"/>
                </a:lnTo>
                <a:lnTo>
                  <a:pt x="183" y="258"/>
                </a:lnTo>
                <a:lnTo>
                  <a:pt x="187" y="224"/>
                </a:lnTo>
                <a:lnTo>
                  <a:pt x="198" y="192"/>
                </a:lnTo>
                <a:lnTo>
                  <a:pt x="216" y="166"/>
                </a:lnTo>
                <a:lnTo>
                  <a:pt x="238" y="142"/>
                </a:lnTo>
                <a:lnTo>
                  <a:pt x="266" y="125"/>
                </a:lnTo>
                <a:lnTo>
                  <a:pt x="296" y="115"/>
                </a:lnTo>
                <a:lnTo>
                  <a:pt x="330" y="111"/>
                </a:lnTo>
                <a:close/>
                <a:moveTo>
                  <a:pt x="477" y="0"/>
                </a:moveTo>
                <a:lnTo>
                  <a:pt x="511" y="4"/>
                </a:lnTo>
                <a:lnTo>
                  <a:pt x="542" y="15"/>
                </a:lnTo>
                <a:lnTo>
                  <a:pt x="568" y="32"/>
                </a:lnTo>
                <a:lnTo>
                  <a:pt x="592" y="55"/>
                </a:lnTo>
                <a:lnTo>
                  <a:pt x="609" y="82"/>
                </a:lnTo>
                <a:lnTo>
                  <a:pt x="621" y="114"/>
                </a:lnTo>
                <a:lnTo>
                  <a:pt x="623" y="148"/>
                </a:lnTo>
                <a:lnTo>
                  <a:pt x="623" y="184"/>
                </a:lnTo>
                <a:lnTo>
                  <a:pt x="753" y="184"/>
                </a:lnTo>
                <a:lnTo>
                  <a:pt x="758" y="184"/>
                </a:lnTo>
                <a:lnTo>
                  <a:pt x="762" y="187"/>
                </a:lnTo>
                <a:lnTo>
                  <a:pt x="766" y="191"/>
                </a:lnTo>
                <a:lnTo>
                  <a:pt x="769" y="195"/>
                </a:lnTo>
                <a:lnTo>
                  <a:pt x="770" y="200"/>
                </a:lnTo>
                <a:lnTo>
                  <a:pt x="771" y="200"/>
                </a:lnTo>
                <a:lnTo>
                  <a:pt x="808" y="677"/>
                </a:lnTo>
                <a:lnTo>
                  <a:pt x="807" y="677"/>
                </a:lnTo>
                <a:lnTo>
                  <a:pt x="808" y="678"/>
                </a:lnTo>
                <a:lnTo>
                  <a:pt x="808" y="679"/>
                </a:lnTo>
                <a:lnTo>
                  <a:pt x="807" y="686"/>
                </a:lnTo>
                <a:lnTo>
                  <a:pt x="804" y="691"/>
                </a:lnTo>
                <a:lnTo>
                  <a:pt x="800" y="695"/>
                </a:lnTo>
                <a:lnTo>
                  <a:pt x="795" y="697"/>
                </a:lnTo>
                <a:lnTo>
                  <a:pt x="790" y="697"/>
                </a:lnTo>
                <a:lnTo>
                  <a:pt x="690" y="697"/>
                </a:lnTo>
                <a:lnTo>
                  <a:pt x="688" y="661"/>
                </a:lnTo>
                <a:lnTo>
                  <a:pt x="770" y="661"/>
                </a:lnTo>
                <a:lnTo>
                  <a:pt x="766" y="624"/>
                </a:lnTo>
                <a:lnTo>
                  <a:pt x="685" y="624"/>
                </a:lnTo>
                <a:lnTo>
                  <a:pt x="682" y="588"/>
                </a:lnTo>
                <a:lnTo>
                  <a:pt x="764" y="588"/>
                </a:lnTo>
                <a:lnTo>
                  <a:pt x="736" y="221"/>
                </a:lnTo>
                <a:lnTo>
                  <a:pt x="623" y="221"/>
                </a:lnTo>
                <a:lnTo>
                  <a:pt x="623" y="260"/>
                </a:lnTo>
                <a:lnTo>
                  <a:pt x="615" y="258"/>
                </a:lnTo>
                <a:lnTo>
                  <a:pt x="606" y="258"/>
                </a:lnTo>
                <a:lnTo>
                  <a:pt x="587" y="258"/>
                </a:lnTo>
                <a:lnTo>
                  <a:pt x="587" y="221"/>
                </a:lnTo>
                <a:lnTo>
                  <a:pt x="511" y="221"/>
                </a:lnTo>
                <a:lnTo>
                  <a:pt x="505" y="201"/>
                </a:lnTo>
                <a:lnTo>
                  <a:pt x="499" y="184"/>
                </a:lnTo>
                <a:lnTo>
                  <a:pt x="587" y="184"/>
                </a:lnTo>
                <a:lnTo>
                  <a:pt x="587" y="148"/>
                </a:lnTo>
                <a:lnTo>
                  <a:pt x="583" y="118"/>
                </a:lnTo>
                <a:lnTo>
                  <a:pt x="572" y="91"/>
                </a:lnTo>
                <a:lnTo>
                  <a:pt x="555" y="69"/>
                </a:lnTo>
                <a:lnTo>
                  <a:pt x="533" y="52"/>
                </a:lnTo>
                <a:lnTo>
                  <a:pt x="507" y="40"/>
                </a:lnTo>
                <a:lnTo>
                  <a:pt x="477" y="36"/>
                </a:lnTo>
                <a:lnTo>
                  <a:pt x="450" y="40"/>
                </a:lnTo>
                <a:lnTo>
                  <a:pt x="426" y="49"/>
                </a:lnTo>
                <a:lnTo>
                  <a:pt x="405" y="64"/>
                </a:lnTo>
                <a:lnTo>
                  <a:pt x="388" y="84"/>
                </a:lnTo>
                <a:lnTo>
                  <a:pt x="369" y="78"/>
                </a:lnTo>
                <a:lnTo>
                  <a:pt x="350" y="74"/>
                </a:lnTo>
                <a:lnTo>
                  <a:pt x="367" y="49"/>
                </a:lnTo>
                <a:lnTo>
                  <a:pt x="389" y="30"/>
                </a:lnTo>
                <a:lnTo>
                  <a:pt x="415" y="14"/>
                </a:lnTo>
                <a:lnTo>
                  <a:pt x="445" y="4"/>
                </a:lnTo>
                <a:lnTo>
                  <a:pt x="47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30" name="Freeform 4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832068" y="2222114"/>
            <a:ext cx="447036" cy="365708"/>
          </a:xfrm>
          <a:custGeom>
            <a:avLst/>
            <a:gdLst>
              <a:gd name="T0" fmla="*/ 554 w 808"/>
              <a:gd name="T1" fmla="*/ 624 h 661"/>
              <a:gd name="T2" fmla="*/ 680 w 808"/>
              <a:gd name="T3" fmla="*/ 551 h 661"/>
              <a:gd name="T4" fmla="*/ 422 w 808"/>
              <a:gd name="T5" fmla="*/ 551 h 661"/>
              <a:gd name="T6" fmla="*/ 518 w 808"/>
              <a:gd name="T7" fmla="*/ 624 h 661"/>
              <a:gd name="T8" fmla="*/ 422 w 808"/>
              <a:gd name="T9" fmla="*/ 551 h 661"/>
              <a:gd name="T10" fmla="*/ 291 w 808"/>
              <a:gd name="T11" fmla="*/ 624 h 661"/>
              <a:gd name="T12" fmla="*/ 385 w 808"/>
              <a:gd name="T13" fmla="*/ 551 h 661"/>
              <a:gd name="T14" fmla="*/ 127 w 808"/>
              <a:gd name="T15" fmla="*/ 551 h 661"/>
              <a:gd name="T16" fmla="*/ 254 w 808"/>
              <a:gd name="T17" fmla="*/ 624 h 661"/>
              <a:gd name="T18" fmla="*/ 127 w 808"/>
              <a:gd name="T19" fmla="*/ 551 h 661"/>
              <a:gd name="T20" fmla="*/ 571 w 808"/>
              <a:gd name="T21" fmla="*/ 515 h 661"/>
              <a:gd name="T22" fmla="*/ 704 w 808"/>
              <a:gd name="T23" fmla="*/ 441 h 661"/>
              <a:gd name="T24" fmla="*/ 422 w 808"/>
              <a:gd name="T25" fmla="*/ 441 h 661"/>
              <a:gd name="T26" fmla="*/ 535 w 808"/>
              <a:gd name="T27" fmla="*/ 515 h 661"/>
              <a:gd name="T28" fmla="*/ 422 w 808"/>
              <a:gd name="T29" fmla="*/ 441 h 661"/>
              <a:gd name="T30" fmla="*/ 274 w 808"/>
              <a:gd name="T31" fmla="*/ 515 h 661"/>
              <a:gd name="T32" fmla="*/ 385 w 808"/>
              <a:gd name="T33" fmla="*/ 441 h 661"/>
              <a:gd name="T34" fmla="*/ 105 w 808"/>
              <a:gd name="T35" fmla="*/ 441 h 661"/>
              <a:gd name="T36" fmla="*/ 237 w 808"/>
              <a:gd name="T37" fmla="*/ 515 h 661"/>
              <a:gd name="T38" fmla="*/ 105 w 808"/>
              <a:gd name="T39" fmla="*/ 441 h 661"/>
              <a:gd name="T40" fmla="*/ 588 w 808"/>
              <a:gd name="T41" fmla="*/ 405 h 661"/>
              <a:gd name="T42" fmla="*/ 727 w 808"/>
              <a:gd name="T43" fmla="*/ 331 h 661"/>
              <a:gd name="T44" fmla="*/ 422 w 808"/>
              <a:gd name="T45" fmla="*/ 331 h 661"/>
              <a:gd name="T46" fmla="*/ 552 w 808"/>
              <a:gd name="T47" fmla="*/ 405 h 661"/>
              <a:gd name="T48" fmla="*/ 422 w 808"/>
              <a:gd name="T49" fmla="*/ 331 h 661"/>
              <a:gd name="T50" fmla="*/ 256 w 808"/>
              <a:gd name="T51" fmla="*/ 405 h 661"/>
              <a:gd name="T52" fmla="*/ 385 w 808"/>
              <a:gd name="T53" fmla="*/ 331 h 661"/>
              <a:gd name="T54" fmla="*/ 81 w 808"/>
              <a:gd name="T55" fmla="*/ 331 h 661"/>
              <a:gd name="T56" fmla="*/ 219 w 808"/>
              <a:gd name="T57" fmla="*/ 405 h 661"/>
              <a:gd name="T58" fmla="*/ 81 w 808"/>
              <a:gd name="T59" fmla="*/ 331 h 661"/>
              <a:gd name="T60" fmla="*/ 37 w 808"/>
              <a:gd name="T61" fmla="*/ 295 h 661"/>
              <a:gd name="T62" fmla="*/ 772 w 808"/>
              <a:gd name="T63" fmla="*/ 258 h 661"/>
              <a:gd name="T64" fmla="*/ 404 w 808"/>
              <a:gd name="T65" fmla="*/ 41 h 661"/>
              <a:gd name="T66" fmla="*/ 659 w 808"/>
              <a:gd name="T67" fmla="*/ 221 h 661"/>
              <a:gd name="T68" fmla="*/ 404 w 808"/>
              <a:gd name="T69" fmla="*/ 0 h 661"/>
              <a:gd name="T70" fmla="*/ 414 w 808"/>
              <a:gd name="T71" fmla="*/ 4 h 661"/>
              <a:gd name="T72" fmla="*/ 417 w 808"/>
              <a:gd name="T73" fmla="*/ 7 h 661"/>
              <a:gd name="T74" fmla="*/ 772 w 808"/>
              <a:gd name="T75" fmla="*/ 221 h 661"/>
              <a:gd name="T76" fmla="*/ 798 w 808"/>
              <a:gd name="T77" fmla="*/ 232 h 661"/>
              <a:gd name="T78" fmla="*/ 808 w 808"/>
              <a:gd name="T79" fmla="*/ 258 h 661"/>
              <a:gd name="T80" fmla="*/ 806 w 808"/>
              <a:gd name="T81" fmla="*/ 309 h 661"/>
              <a:gd name="T82" fmla="*/ 786 w 808"/>
              <a:gd name="T83" fmla="*/ 329 h 661"/>
              <a:gd name="T84" fmla="*/ 764 w 808"/>
              <a:gd name="T85" fmla="*/ 331 h 661"/>
              <a:gd name="T86" fmla="*/ 697 w 808"/>
              <a:gd name="T87" fmla="*/ 648 h 661"/>
              <a:gd name="T88" fmla="*/ 693 w 808"/>
              <a:gd name="T89" fmla="*/ 656 h 661"/>
              <a:gd name="T90" fmla="*/ 684 w 808"/>
              <a:gd name="T91" fmla="*/ 661 h 661"/>
              <a:gd name="T92" fmla="*/ 129 w 808"/>
              <a:gd name="T93" fmla="*/ 661 h 661"/>
              <a:gd name="T94" fmla="*/ 119 w 808"/>
              <a:gd name="T95" fmla="*/ 659 h 661"/>
              <a:gd name="T96" fmla="*/ 113 w 808"/>
              <a:gd name="T97" fmla="*/ 652 h 661"/>
              <a:gd name="T98" fmla="*/ 110 w 808"/>
              <a:gd name="T99" fmla="*/ 648 h 661"/>
              <a:gd name="T100" fmla="*/ 37 w 808"/>
              <a:gd name="T101" fmla="*/ 331 h 661"/>
              <a:gd name="T102" fmla="*/ 11 w 808"/>
              <a:gd name="T103" fmla="*/ 321 h 661"/>
              <a:gd name="T104" fmla="*/ 0 w 808"/>
              <a:gd name="T105" fmla="*/ 295 h 661"/>
              <a:gd name="T106" fmla="*/ 3 w 808"/>
              <a:gd name="T107" fmla="*/ 244 h 661"/>
              <a:gd name="T108" fmla="*/ 22 w 808"/>
              <a:gd name="T109" fmla="*/ 224 h 661"/>
              <a:gd name="T110" fmla="*/ 87 w 808"/>
              <a:gd name="T111" fmla="*/ 221 h 661"/>
              <a:gd name="T112" fmla="*/ 391 w 808"/>
              <a:gd name="T113" fmla="*/ 7 h 661"/>
              <a:gd name="T114" fmla="*/ 398 w 808"/>
              <a:gd name="T115" fmla="*/ 1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08" h="661">
                <a:moveTo>
                  <a:pt x="566" y="551"/>
                </a:moveTo>
                <a:lnTo>
                  <a:pt x="554" y="624"/>
                </a:lnTo>
                <a:lnTo>
                  <a:pt x="664" y="624"/>
                </a:lnTo>
                <a:lnTo>
                  <a:pt x="680" y="551"/>
                </a:lnTo>
                <a:lnTo>
                  <a:pt x="566" y="551"/>
                </a:lnTo>
                <a:close/>
                <a:moveTo>
                  <a:pt x="422" y="551"/>
                </a:moveTo>
                <a:lnTo>
                  <a:pt x="422" y="624"/>
                </a:lnTo>
                <a:lnTo>
                  <a:pt x="518" y="624"/>
                </a:lnTo>
                <a:lnTo>
                  <a:pt x="528" y="551"/>
                </a:lnTo>
                <a:lnTo>
                  <a:pt x="422" y="551"/>
                </a:lnTo>
                <a:close/>
                <a:moveTo>
                  <a:pt x="279" y="551"/>
                </a:moveTo>
                <a:lnTo>
                  <a:pt x="291" y="624"/>
                </a:lnTo>
                <a:lnTo>
                  <a:pt x="385" y="624"/>
                </a:lnTo>
                <a:lnTo>
                  <a:pt x="385" y="551"/>
                </a:lnTo>
                <a:lnTo>
                  <a:pt x="279" y="551"/>
                </a:lnTo>
                <a:close/>
                <a:moveTo>
                  <a:pt x="127" y="551"/>
                </a:moveTo>
                <a:lnTo>
                  <a:pt x="143" y="624"/>
                </a:lnTo>
                <a:lnTo>
                  <a:pt x="254" y="624"/>
                </a:lnTo>
                <a:lnTo>
                  <a:pt x="243" y="551"/>
                </a:lnTo>
                <a:lnTo>
                  <a:pt x="127" y="551"/>
                </a:lnTo>
                <a:close/>
                <a:moveTo>
                  <a:pt x="583" y="441"/>
                </a:moveTo>
                <a:lnTo>
                  <a:pt x="571" y="515"/>
                </a:lnTo>
                <a:lnTo>
                  <a:pt x="688" y="515"/>
                </a:lnTo>
                <a:lnTo>
                  <a:pt x="704" y="441"/>
                </a:lnTo>
                <a:lnTo>
                  <a:pt x="583" y="441"/>
                </a:lnTo>
                <a:close/>
                <a:moveTo>
                  <a:pt x="422" y="441"/>
                </a:moveTo>
                <a:lnTo>
                  <a:pt x="422" y="515"/>
                </a:lnTo>
                <a:lnTo>
                  <a:pt x="535" y="515"/>
                </a:lnTo>
                <a:lnTo>
                  <a:pt x="546" y="441"/>
                </a:lnTo>
                <a:lnTo>
                  <a:pt x="422" y="441"/>
                </a:lnTo>
                <a:close/>
                <a:moveTo>
                  <a:pt x="262" y="441"/>
                </a:moveTo>
                <a:lnTo>
                  <a:pt x="274" y="515"/>
                </a:lnTo>
                <a:lnTo>
                  <a:pt x="385" y="515"/>
                </a:lnTo>
                <a:lnTo>
                  <a:pt x="385" y="441"/>
                </a:lnTo>
                <a:lnTo>
                  <a:pt x="262" y="441"/>
                </a:lnTo>
                <a:close/>
                <a:moveTo>
                  <a:pt x="105" y="441"/>
                </a:moveTo>
                <a:lnTo>
                  <a:pt x="121" y="515"/>
                </a:lnTo>
                <a:lnTo>
                  <a:pt x="237" y="515"/>
                </a:lnTo>
                <a:lnTo>
                  <a:pt x="225" y="441"/>
                </a:lnTo>
                <a:lnTo>
                  <a:pt x="105" y="441"/>
                </a:lnTo>
                <a:close/>
                <a:moveTo>
                  <a:pt x="600" y="331"/>
                </a:moveTo>
                <a:lnTo>
                  <a:pt x="588" y="405"/>
                </a:lnTo>
                <a:lnTo>
                  <a:pt x="711" y="405"/>
                </a:lnTo>
                <a:lnTo>
                  <a:pt x="727" y="331"/>
                </a:lnTo>
                <a:lnTo>
                  <a:pt x="600" y="331"/>
                </a:lnTo>
                <a:close/>
                <a:moveTo>
                  <a:pt x="422" y="331"/>
                </a:moveTo>
                <a:lnTo>
                  <a:pt x="422" y="405"/>
                </a:lnTo>
                <a:lnTo>
                  <a:pt x="552" y="405"/>
                </a:lnTo>
                <a:lnTo>
                  <a:pt x="563" y="331"/>
                </a:lnTo>
                <a:lnTo>
                  <a:pt x="422" y="331"/>
                </a:lnTo>
                <a:close/>
                <a:moveTo>
                  <a:pt x="244" y="331"/>
                </a:moveTo>
                <a:lnTo>
                  <a:pt x="256" y="405"/>
                </a:lnTo>
                <a:lnTo>
                  <a:pt x="385" y="405"/>
                </a:lnTo>
                <a:lnTo>
                  <a:pt x="385" y="331"/>
                </a:lnTo>
                <a:lnTo>
                  <a:pt x="244" y="331"/>
                </a:lnTo>
                <a:close/>
                <a:moveTo>
                  <a:pt x="81" y="331"/>
                </a:moveTo>
                <a:lnTo>
                  <a:pt x="97" y="405"/>
                </a:lnTo>
                <a:lnTo>
                  <a:pt x="219" y="405"/>
                </a:lnTo>
                <a:lnTo>
                  <a:pt x="207" y="331"/>
                </a:lnTo>
                <a:lnTo>
                  <a:pt x="81" y="331"/>
                </a:lnTo>
                <a:close/>
                <a:moveTo>
                  <a:pt x="37" y="258"/>
                </a:moveTo>
                <a:lnTo>
                  <a:pt x="37" y="295"/>
                </a:lnTo>
                <a:lnTo>
                  <a:pt x="772" y="295"/>
                </a:lnTo>
                <a:lnTo>
                  <a:pt x="772" y="258"/>
                </a:lnTo>
                <a:lnTo>
                  <a:pt x="37" y="258"/>
                </a:lnTo>
                <a:close/>
                <a:moveTo>
                  <a:pt x="404" y="41"/>
                </a:moveTo>
                <a:lnTo>
                  <a:pt x="150" y="221"/>
                </a:lnTo>
                <a:lnTo>
                  <a:pt x="659" y="221"/>
                </a:lnTo>
                <a:lnTo>
                  <a:pt x="404" y="41"/>
                </a:lnTo>
                <a:close/>
                <a:moveTo>
                  <a:pt x="404" y="0"/>
                </a:moveTo>
                <a:lnTo>
                  <a:pt x="409" y="1"/>
                </a:lnTo>
                <a:lnTo>
                  <a:pt x="414" y="4"/>
                </a:lnTo>
                <a:lnTo>
                  <a:pt x="417" y="7"/>
                </a:lnTo>
                <a:lnTo>
                  <a:pt x="417" y="7"/>
                </a:lnTo>
                <a:lnTo>
                  <a:pt x="722" y="221"/>
                </a:lnTo>
                <a:lnTo>
                  <a:pt x="772" y="221"/>
                </a:lnTo>
                <a:lnTo>
                  <a:pt x="786" y="224"/>
                </a:lnTo>
                <a:lnTo>
                  <a:pt x="798" y="232"/>
                </a:lnTo>
                <a:lnTo>
                  <a:pt x="806" y="244"/>
                </a:lnTo>
                <a:lnTo>
                  <a:pt x="808" y="258"/>
                </a:lnTo>
                <a:lnTo>
                  <a:pt x="808" y="295"/>
                </a:lnTo>
                <a:lnTo>
                  <a:pt x="806" y="309"/>
                </a:lnTo>
                <a:lnTo>
                  <a:pt x="798" y="321"/>
                </a:lnTo>
                <a:lnTo>
                  <a:pt x="786" y="329"/>
                </a:lnTo>
                <a:lnTo>
                  <a:pt x="772" y="331"/>
                </a:lnTo>
                <a:lnTo>
                  <a:pt x="764" y="331"/>
                </a:lnTo>
                <a:lnTo>
                  <a:pt x="697" y="648"/>
                </a:lnTo>
                <a:lnTo>
                  <a:pt x="697" y="648"/>
                </a:lnTo>
                <a:lnTo>
                  <a:pt x="696" y="652"/>
                </a:lnTo>
                <a:lnTo>
                  <a:pt x="693" y="656"/>
                </a:lnTo>
                <a:lnTo>
                  <a:pt x="689" y="659"/>
                </a:lnTo>
                <a:lnTo>
                  <a:pt x="684" y="661"/>
                </a:lnTo>
                <a:lnTo>
                  <a:pt x="680" y="661"/>
                </a:lnTo>
                <a:lnTo>
                  <a:pt x="129" y="661"/>
                </a:lnTo>
                <a:lnTo>
                  <a:pt x="123" y="661"/>
                </a:lnTo>
                <a:lnTo>
                  <a:pt x="119" y="659"/>
                </a:lnTo>
                <a:lnTo>
                  <a:pt x="115" y="656"/>
                </a:lnTo>
                <a:lnTo>
                  <a:pt x="113" y="652"/>
                </a:lnTo>
                <a:lnTo>
                  <a:pt x="112" y="648"/>
                </a:lnTo>
                <a:lnTo>
                  <a:pt x="110" y="648"/>
                </a:lnTo>
                <a:lnTo>
                  <a:pt x="43" y="331"/>
                </a:lnTo>
                <a:lnTo>
                  <a:pt x="37" y="331"/>
                </a:lnTo>
                <a:lnTo>
                  <a:pt x="22" y="329"/>
                </a:lnTo>
                <a:lnTo>
                  <a:pt x="11" y="321"/>
                </a:lnTo>
                <a:lnTo>
                  <a:pt x="3" y="309"/>
                </a:lnTo>
                <a:lnTo>
                  <a:pt x="0" y="295"/>
                </a:lnTo>
                <a:lnTo>
                  <a:pt x="0" y="258"/>
                </a:lnTo>
                <a:lnTo>
                  <a:pt x="3" y="244"/>
                </a:lnTo>
                <a:lnTo>
                  <a:pt x="11" y="232"/>
                </a:lnTo>
                <a:lnTo>
                  <a:pt x="22" y="224"/>
                </a:lnTo>
                <a:lnTo>
                  <a:pt x="37" y="221"/>
                </a:lnTo>
                <a:lnTo>
                  <a:pt x="87" y="221"/>
                </a:lnTo>
                <a:lnTo>
                  <a:pt x="391" y="7"/>
                </a:lnTo>
                <a:lnTo>
                  <a:pt x="391" y="7"/>
                </a:lnTo>
                <a:lnTo>
                  <a:pt x="394" y="4"/>
                </a:lnTo>
                <a:lnTo>
                  <a:pt x="398" y="1"/>
                </a:lnTo>
                <a:lnTo>
                  <a:pt x="40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31" name="Freeform 4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694759" y="2201643"/>
            <a:ext cx="447036" cy="406647"/>
          </a:xfrm>
          <a:custGeom>
            <a:avLst/>
            <a:gdLst>
              <a:gd name="T0" fmla="*/ 664 w 808"/>
              <a:gd name="T1" fmla="*/ 698 h 735"/>
              <a:gd name="T2" fmla="*/ 422 w 808"/>
              <a:gd name="T3" fmla="*/ 625 h 735"/>
              <a:gd name="T4" fmla="*/ 529 w 808"/>
              <a:gd name="T5" fmla="*/ 625 h 735"/>
              <a:gd name="T6" fmla="*/ 291 w 808"/>
              <a:gd name="T7" fmla="*/ 698 h 735"/>
              <a:gd name="T8" fmla="*/ 279 w 808"/>
              <a:gd name="T9" fmla="*/ 625 h 735"/>
              <a:gd name="T10" fmla="*/ 254 w 808"/>
              <a:gd name="T11" fmla="*/ 698 h 735"/>
              <a:gd name="T12" fmla="*/ 583 w 808"/>
              <a:gd name="T13" fmla="*/ 515 h 735"/>
              <a:gd name="T14" fmla="*/ 704 w 808"/>
              <a:gd name="T15" fmla="*/ 515 h 735"/>
              <a:gd name="T16" fmla="*/ 422 w 808"/>
              <a:gd name="T17" fmla="*/ 588 h 735"/>
              <a:gd name="T18" fmla="*/ 422 w 808"/>
              <a:gd name="T19" fmla="*/ 515 h 735"/>
              <a:gd name="T20" fmla="*/ 385 w 808"/>
              <a:gd name="T21" fmla="*/ 588 h 735"/>
              <a:gd name="T22" fmla="*/ 105 w 808"/>
              <a:gd name="T23" fmla="*/ 515 h 735"/>
              <a:gd name="T24" fmla="*/ 225 w 808"/>
              <a:gd name="T25" fmla="*/ 515 h 735"/>
              <a:gd name="T26" fmla="*/ 588 w 808"/>
              <a:gd name="T27" fmla="*/ 478 h 735"/>
              <a:gd name="T28" fmla="*/ 600 w 808"/>
              <a:gd name="T29" fmla="*/ 405 h 735"/>
              <a:gd name="T30" fmla="*/ 552 w 808"/>
              <a:gd name="T31" fmla="*/ 478 h 735"/>
              <a:gd name="T32" fmla="*/ 245 w 808"/>
              <a:gd name="T33" fmla="*/ 405 h 735"/>
              <a:gd name="T34" fmla="*/ 385 w 808"/>
              <a:gd name="T35" fmla="*/ 405 h 735"/>
              <a:gd name="T36" fmla="*/ 97 w 808"/>
              <a:gd name="T37" fmla="*/ 478 h 735"/>
              <a:gd name="T38" fmla="*/ 81 w 808"/>
              <a:gd name="T39" fmla="*/ 405 h 735"/>
              <a:gd name="T40" fmla="*/ 772 w 808"/>
              <a:gd name="T41" fmla="*/ 368 h 735"/>
              <a:gd name="T42" fmla="*/ 37 w 808"/>
              <a:gd name="T43" fmla="*/ 295 h 735"/>
              <a:gd name="T44" fmla="*/ 798 w 808"/>
              <a:gd name="T45" fmla="*/ 305 h 735"/>
              <a:gd name="T46" fmla="*/ 808 w 808"/>
              <a:gd name="T47" fmla="*/ 368 h 735"/>
              <a:gd name="T48" fmla="*/ 786 w 808"/>
              <a:gd name="T49" fmla="*/ 402 h 735"/>
              <a:gd name="T50" fmla="*/ 697 w 808"/>
              <a:gd name="T51" fmla="*/ 722 h 735"/>
              <a:gd name="T52" fmla="*/ 693 w 808"/>
              <a:gd name="T53" fmla="*/ 730 h 735"/>
              <a:gd name="T54" fmla="*/ 680 w 808"/>
              <a:gd name="T55" fmla="*/ 735 h 735"/>
              <a:gd name="T56" fmla="*/ 119 w 808"/>
              <a:gd name="T57" fmla="*/ 732 h 735"/>
              <a:gd name="T58" fmla="*/ 112 w 808"/>
              <a:gd name="T59" fmla="*/ 722 h 735"/>
              <a:gd name="T60" fmla="*/ 37 w 808"/>
              <a:gd name="T61" fmla="*/ 405 h 735"/>
              <a:gd name="T62" fmla="*/ 3 w 808"/>
              <a:gd name="T63" fmla="*/ 383 h 735"/>
              <a:gd name="T64" fmla="*/ 3 w 808"/>
              <a:gd name="T65" fmla="*/ 317 h 735"/>
              <a:gd name="T66" fmla="*/ 37 w 808"/>
              <a:gd name="T67" fmla="*/ 295 h 735"/>
              <a:gd name="T68" fmla="*/ 415 w 808"/>
              <a:gd name="T69" fmla="*/ 4 h 735"/>
              <a:gd name="T70" fmla="*/ 422 w 808"/>
              <a:gd name="T71" fmla="*/ 19 h 735"/>
              <a:gd name="T72" fmla="*/ 468 w 808"/>
              <a:gd name="T73" fmla="*/ 151 h 735"/>
              <a:gd name="T74" fmla="*/ 484 w 808"/>
              <a:gd name="T75" fmla="*/ 148 h 735"/>
              <a:gd name="T76" fmla="*/ 495 w 808"/>
              <a:gd name="T77" fmla="*/ 160 h 735"/>
              <a:gd name="T78" fmla="*/ 494 w 808"/>
              <a:gd name="T79" fmla="*/ 176 h 735"/>
              <a:gd name="T80" fmla="*/ 413 w 808"/>
              <a:gd name="T81" fmla="*/ 256 h 735"/>
              <a:gd name="T82" fmla="*/ 400 w 808"/>
              <a:gd name="T83" fmla="*/ 257 h 735"/>
              <a:gd name="T84" fmla="*/ 317 w 808"/>
              <a:gd name="T85" fmla="*/ 180 h 735"/>
              <a:gd name="T86" fmla="*/ 312 w 808"/>
              <a:gd name="T87" fmla="*/ 167 h 735"/>
              <a:gd name="T88" fmla="*/ 320 w 808"/>
              <a:gd name="T89" fmla="*/ 151 h 735"/>
              <a:gd name="T90" fmla="*/ 336 w 808"/>
              <a:gd name="T91" fmla="*/ 148 h 735"/>
              <a:gd name="T92" fmla="*/ 385 w 808"/>
              <a:gd name="T93" fmla="*/ 195 h 735"/>
              <a:gd name="T94" fmla="*/ 389 w 808"/>
              <a:gd name="T95" fmla="*/ 8 h 735"/>
              <a:gd name="T96" fmla="*/ 404 w 808"/>
              <a:gd name="T97"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08" h="735">
                <a:moveTo>
                  <a:pt x="566" y="625"/>
                </a:moveTo>
                <a:lnTo>
                  <a:pt x="554" y="698"/>
                </a:lnTo>
                <a:lnTo>
                  <a:pt x="664" y="698"/>
                </a:lnTo>
                <a:lnTo>
                  <a:pt x="680" y="625"/>
                </a:lnTo>
                <a:lnTo>
                  <a:pt x="566" y="625"/>
                </a:lnTo>
                <a:close/>
                <a:moveTo>
                  <a:pt x="422" y="625"/>
                </a:moveTo>
                <a:lnTo>
                  <a:pt x="422" y="698"/>
                </a:lnTo>
                <a:lnTo>
                  <a:pt x="518" y="698"/>
                </a:lnTo>
                <a:lnTo>
                  <a:pt x="529" y="625"/>
                </a:lnTo>
                <a:lnTo>
                  <a:pt x="422" y="625"/>
                </a:lnTo>
                <a:close/>
                <a:moveTo>
                  <a:pt x="279" y="625"/>
                </a:moveTo>
                <a:lnTo>
                  <a:pt x="291" y="698"/>
                </a:lnTo>
                <a:lnTo>
                  <a:pt x="385" y="698"/>
                </a:lnTo>
                <a:lnTo>
                  <a:pt x="385" y="625"/>
                </a:lnTo>
                <a:lnTo>
                  <a:pt x="279" y="625"/>
                </a:lnTo>
                <a:close/>
                <a:moveTo>
                  <a:pt x="129" y="625"/>
                </a:moveTo>
                <a:lnTo>
                  <a:pt x="143" y="698"/>
                </a:lnTo>
                <a:lnTo>
                  <a:pt x="254" y="698"/>
                </a:lnTo>
                <a:lnTo>
                  <a:pt x="243" y="625"/>
                </a:lnTo>
                <a:lnTo>
                  <a:pt x="129" y="625"/>
                </a:lnTo>
                <a:close/>
                <a:moveTo>
                  <a:pt x="583" y="515"/>
                </a:moveTo>
                <a:lnTo>
                  <a:pt x="571" y="588"/>
                </a:lnTo>
                <a:lnTo>
                  <a:pt x="688" y="588"/>
                </a:lnTo>
                <a:lnTo>
                  <a:pt x="704" y="515"/>
                </a:lnTo>
                <a:lnTo>
                  <a:pt x="583" y="515"/>
                </a:lnTo>
                <a:close/>
                <a:moveTo>
                  <a:pt x="422" y="515"/>
                </a:moveTo>
                <a:lnTo>
                  <a:pt x="422" y="588"/>
                </a:lnTo>
                <a:lnTo>
                  <a:pt x="535" y="588"/>
                </a:lnTo>
                <a:lnTo>
                  <a:pt x="546" y="515"/>
                </a:lnTo>
                <a:lnTo>
                  <a:pt x="422" y="515"/>
                </a:lnTo>
                <a:close/>
                <a:moveTo>
                  <a:pt x="262" y="515"/>
                </a:moveTo>
                <a:lnTo>
                  <a:pt x="274" y="588"/>
                </a:lnTo>
                <a:lnTo>
                  <a:pt x="385" y="588"/>
                </a:lnTo>
                <a:lnTo>
                  <a:pt x="385" y="515"/>
                </a:lnTo>
                <a:lnTo>
                  <a:pt x="262" y="515"/>
                </a:lnTo>
                <a:close/>
                <a:moveTo>
                  <a:pt x="105" y="515"/>
                </a:moveTo>
                <a:lnTo>
                  <a:pt x="121" y="588"/>
                </a:lnTo>
                <a:lnTo>
                  <a:pt x="237" y="588"/>
                </a:lnTo>
                <a:lnTo>
                  <a:pt x="225" y="515"/>
                </a:lnTo>
                <a:lnTo>
                  <a:pt x="105" y="515"/>
                </a:lnTo>
                <a:close/>
                <a:moveTo>
                  <a:pt x="600" y="405"/>
                </a:moveTo>
                <a:lnTo>
                  <a:pt x="588" y="478"/>
                </a:lnTo>
                <a:lnTo>
                  <a:pt x="711" y="478"/>
                </a:lnTo>
                <a:lnTo>
                  <a:pt x="727" y="405"/>
                </a:lnTo>
                <a:lnTo>
                  <a:pt x="600" y="405"/>
                </a:lnTo>
                <a:close/>
                <a:moveTo>
                  <a:pt x="422" y="405"/>
                </a:moveTo>
                <a:lnTo>
                  <a:pt x="422" y="478"/>
                </a:lnTo>
                <a:lnTo>
                  <a:pt x="552" y="478"/>
                </a:lnTo>
                <a:lnTo>
                  <a:pt x="563" y="405"/>
                </a:lnTo>
                <a:lnTo>
                  <a:pt x="422" y="405"/>
                </a:lnTo>
                <a:close/>
                <a:moveTo>
                  <a:pt x="245" y="405"/>
                </a:moveTo>
                <a:lnTo>
                  <a:pt x="256" y="478"/>
                </a:lnTo>
                <a:lnTo>
                  <a:pt x="385" y="478"/>
                </a:lnTo>
                <a:lnTo>
                  <a:pt x="385" y="405"/>
                </a:lnTo>
                <a:lnTo>
                  <a:pt x="245" y="405"/>
                </a:lnTo>
                <a:close/>
                <a:moveTo>
                  <a:pt x="81" y="405"/>
                </a:moveTo>
                <a:lnTo>
                  <a:pt x="97" y="478"/>
                </a:lnTo>
                <a:lnTo>
                  <a:pt x="219" y="478"/>
                </a:lnTo>
                <a:lnTo>
                  <a:pt x="208" y="405"/>
                </a:lnTo>
                <a:lnTo>
                  <a:pt x="81" y="405"/>
                </a:lnTo>
                <a:close/>
                <a:moveTo>
                  <a:pt x="37" y="332"/>
                </a:moveTo>
                <a:lnTo>
                  <a:pt x="37" y="368"/>
                </a:lnTo>
                <a:lnTo>
                  <a:pt x="772" y="368"/>
                </a:lnTo>
                <a:lnTo>
                  <a:pt x="772" y="332"/>
                </a:lnTo>
                <a:lnTo>
                  <a:pt x="37" y="332"/>
                </a:lnTo>
                <a:close/>
                <a:moveTo>
                  <a:pt x="37" y="295"/>
                </a:moveTo>
                <a:lnTo>
                  <a:pt x="772" y="295"/>
                </a:lnTo>
                <a:lnTo>
                  <a:pt x="786" y="298"/>
                </a:lnTo>
                <a:lnTo>
                  <a:pt x="798" y="305"/>
                </a:lnTo>
                <a:lnTo>
                  <a:pt x="806" y="317"/>
                </a:lnTo>
                <a:lnTo>
                  <a:pt x="808" y="332"/>
                </a:lnTo>
                <a:lnTo>
                  <a:pt x="808" y="368"/>
                </a:lnTo>
                <a:lnTo>
                  <a:pt x="806" y="383"/>
                </a:lnTo>
                <a:lnTo>
                  <a:pt x="798" y="394"/>
                </a:lnTo>
                <a:lnTo>
                  <a:pt x="786" y="402"/>
                </a:lnTo>
                <a:lnTo>
                  <a:pt x="772" y="405"/>
                </a:lnTo>
                <a:lnTo>
                  <a:pt x="764" y="405"/>
                </a:lnTo>
                <a:lnTo>
                  <a:pt x="697" y="722"/>
                </a:lnTo>
                <a:lnTo>
                  <a:pt x="697" y="722"/>
                </a:lnTo>
                <a:lnTo>
                  <a:pt x="696" y="726"/>
                </a:lnTo>
                <a:lnTo>
                  <a:pt x="693" y="730"/>
                </a:lnTo>
                <a:lnTo>
                  <a:pt x="689" y="732"/>
                </a:lnTo>
                <a:lnTo>
                  <a:pt x="684" y="735"/>
                </a:lnTo>
                <a:lnTo>
                  <a:pt x="680" y="735"/>
                </a:lnTo>
                <a:lnTo>
                  <a:pt x="129" y="735"/>
                </a:lnTo>
                <a:lnTo>
                  <a:pt x="123" y="735"/>
                </a:lnTo>
                <a:lnTo>
                  <a:pt x="119" y="732"/>
                </a:lnTo>
                <a:lnTo>
                  <a:pt x="115" y="730"/>
                </a:lnTo>
                <a:lnTo>
                  <a:pt x="113" y="726"/>
                </a:lnTo>
                <a:lnTo>
                  <a:pt x="112" y="722"/>
                </a:lnTo>
                <a:lnTo>
                  <a:pt x="110" y="722"/>
                </a:lnTo>
                <a:lnTo>
                  <a:pt x="43" y="405"/>
                </a:lnTo>
                <a:lnTo>
                  <a:pt x="37" y="405"/>
                </a:lnTo>
                <a:lnTo>
                  <a:pt x="22" y="402"/>
                </a:lnTo>
                <a:lnTo>
                  <a:pt x="11" y="394"/>
                </a:lnTo>
                <a:lnTo>
                  <a:pt x="3" y="383"/>
                </a:lnTo>
                <a:lnTo>
                  <a:pt x="0" y="368"/>
                </a:lnTo>
                <a:lnTo>
                  <a:pt x="0" y="332"/>
                </a:lnTo>
                <a:lnTo>
                  <a:pt x="3" y="317"/>
                </a:lnTo>
                <a:lnTo>
                  <a:pt x="11" y="305"/>
                </a:lnTo>
                <a:lnTo>
                  <a:pt x="22" y="298"/>
                </a:lnTo>
                <a:lnTo>
                  <a:pt x="37" y="295"/>
                </a:lnTo>
                <a:close/>
                <a:moveTo>
                  <a:pt x="404" y="0"/>
                </a:moveTo>
                <a:lnTo>
                  <a:pt x="410" y="2"/>
                </a:lnTo>
                <a:lnTo>
                  <a:pt x="415" y="4"/>
                </a:lnTo>
                <a:lnTo>
                  <a:pt x="419" y="8"/>
                </a:lnTo>
                <a:lnTo>
                  <a:pt x="422" y="13"/>
                </a:lnTo>
                <a:lnTo>
                  <a:pt x="422" y="19"/>
                </a:lnTo>
                <a:lnTo>
                  <a:pt x="422" y="195"/>
                </a:lnTo>
                <a:lnTo>
                  <a:pt x="465" y="154"/>
                </a:lnTo>
                <a:lnTo>
                  <a:pt x="468" y="151"/>
                </a:lnTo>
                <a:lnTo>
                  <a:pt x="473" y="148"/>
                </a:lnTo>
                <a:lnTo>
                  <a:pt x="477" y="148"/>
                </a:lnTo>
                <a:lnTo>
                  <a:pt x="484" y="148"/>
                </a:lnTo>
                <a:lnTo>
                  <a:pt x="489" y="151"/>
                </a:lnTo>
                <a:lnTo>
                  <a:pt x="493" y="155"/>
                </a:lnTo>
                <a:lnTo>
                  <a:pt x="495" y="160"/>
                </a:lnTo>
                <a:lnTo>
                  <a:pt x="495" y="167"/>
                </a:lnTo>
                <a:lnTo>
                  <a:pt x="495" y="171"/>
                </a:lnTo>
                <a:lnTo>
                  <a:pt x="494" y="176"/>
                </a:lnTo>
                <a:lnTo>
                  <a:pt x="490" y="180"/>
                </a:lnTo>
                <a:lnTo>
                  <a:pt x="417" y="253"/>
                </a:lnTo>
                <a:lnTo>
                  <a:pt x="413" y="256"/>
                </a:lnTo>
                <a:lnTo>
                  <a:pt x="409" y="257"/>
                </a:lnTo>
                <a:lnTo>
                  <a:pt x="404" y="258"/>
                </a:lnTo>
                <a:lnTo>
                  <a:pt x="400" y="257"/>
                </a:lnTo>
                <a:lnTo>
                  <a:pt x="394" y="256"/>
                </a:lnTo>
                <a:lnTo>
                  <a:pt x="391" y="253"/>
                </a:lnTo>
                <a:lnTo>
                  <a:pt x="317" y="180"/>
                </a:lnTo>
                <a:lnTo>
                  <a:pt x="315" y="176"/>
                </a:lnTo>
                <a:lnTo>
                  <a:pt x="313" y="171"/>
                </a:lnTo>
                <a:lnTo>
                  <a:pt x="312" y="167"/>
                </a:lnTo>
                <a:lnTo>
                  <a:pt x="313" y="160"/>
                </a:lnTo>
                <a:lnTo>
                  <a:pt x="316" y="155"/>
                </a:lnTo>
                <a:lnTo>
                  <a:pt x="320" y="151"/>
                </a:lnTo>
                <a:lnTo>
                  <a:pt x="325" y="148"/>
                </a:lnTo>
                <a:lnTo>
                  <a:pt x="330" y="148"/>
                </a:lnTo>
                <a:lnTo>
                  <a:pt x="336" y="148"/>
                </a:lnTo>
                <a:lnTo>
                  <a:pt x="339" y="151"/>
                </a:lnTo>
                <a:lnTo>
                  <a:pt x="343" y="154"/>
                </a:lnTo>
                <a:lnTo>
                  <a:pt x="385" y="195"/>
                </a:lnTo>
                <a:lnTo>
                  <a:pt x="385" y="19"/>
                </a:lnTo>
                <a:lnTo>
                  <a:pt x="387" y="13"/>
                </a:lnTo>
                <a:lnTo>
                  <a:pt x="389" y="8"/>
                </a:lnTo>
                <a:lnTo>
                  <a:pt x="393" y="4"/>
                </a:lnTo>
                <a:lnTo>
                  <a:pt x="398" y="2"/>
                </a:lnTo>
                <a:lnTo>
                  <a:pt x="40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32" name="Freeform 4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557450" y="2201919"/>
            <a:ext cx="448142" cy="406095"/>
          </a:xfrm>
          <a:custGeom>
            <a:avLst/>
            <a:gdLst>
              <a:gd name="T0" fmla="*/ 666 w 810"/>
              <a:gd name="T1" fmla="*/ 697 h 734"/>
              <a:gd name="T2" fmla="*/ 423 w 810"/>
              <a:gd name="T3" fmla="*/ 624 h 734"/>
              <a:gd name="T4" fmla="*/ 530 w 810"/>
              <a:gd name="T5" fmla="*/ 624 h 734"/>
              <a:gd name="T6" fmla="*/ 292 w 810"/>
              <a:gd name="T7" fmla="*/ 697 h 734"/>
              <a:gd name="T8" fmla="*/ 281 w 810"/>
              <a:gd name="T9" fmla="*/ 624 h 734"/>
              <a:gd name="T10" fmla="*/ 256 w 810"/>
              <a:gd name="T11" fmla="*/ 697 h 734"/>
              <a:gd name="T12" fmla="*/ 585 w 810"/>
              <a:gd name="T13" fmla="*/ 514 h 734"/>
              <a:gd name="T14" fmla="*/ 704 w 810"/>
              <a:gd name="T15" fmla="*/ 514 h 734"/>
              <a:gd name="T16" fmla="*/ 423 w 810"/>
              <a:gd name="T17" fmla="*/ 587 h 734"/>
              <a:gd name="T18" fmla="*/ 423 w 810"/>
              <a:gd name="T19" fmla="*/ 514 h 734"/>
              <a:gd name="T20" fmla="*/ 387 w 810"/>
              <a:gd name="T21" fmla="*/ 587 h 734"/>
              <a:gd name="T22" fmla="*/ 105 w 810"/>
              <a:gd name="T23" fmla="*/ 514 h 734"/>
              <a:gd name="T24" fmla="*/ 226 w 810"/>
              <a:gd name="T25" fmla="*/ 514 h 734"/>
              <a:gd name="T26" fmla="*/ 590 w 810"/>
              <a:gd name="T27" fmla="*/ 477 h 734"/>
              <a:gd name="T28" fmla="*/ 602 w 810"/>
              <a:gd name="T29" fmla="*/ 404 h 734"/>
              <a:gd name="T30" fmla="*/ 553 w 810"/>
              <a:gd name="T31" fmla="*/ 477 h 734"/>
              <a:gd name="T32" fmla="*/ 245 w 810"/>
              <a:gd name="T33" fmla="*/ 404 h 734"/>
              <a:gd name="T34" fmla="*/ 387 w 810"/>
              <a:gd name="T35" fmla="*/ 404 h 734"/>
              <a:gd name="T36" fmla="*/ 99 w 810"/>
              <a:gd name="T37" fmla="*/ 477 h 734"/>
              <a:gd name="T38" fmla="*/ 83 w 810"/>
              <a:gd name="T39" fmla="*/ 404 h 734"/>
              <a:gd name="T40" fmla="*/ 772 w 810"/>
              <a:gd name="T41" fmla="*/ 367 h 734"/>
              <a:gd name="T42" fmla="*/ 37 w 810"/>
              <a:gd name="T43" fmla="*/ 293 h 734"/>
              <a:gd name="T44" fmla="*/ 798 w 810"/>
              <a:gd name="T45" fmla="*/ 305 h 734"/>
              <a:gd name="T46" fmla="*/ 810 w 810"/>
              <a:gd name="T47" fmla="*/ 367 h 734"/>
              <a:gd name="T48" fmla="*/ 786 w 810"/>
              <a:gd name="T49" fmla="*/ 400 h 734"/>
              <a:gd name="T50" fmla="*/ 699 w 810"/>
              <a:gd name="T51" fmla="*/ 720 h 734"/>
              <a:gd name="T52" fmla="*/ 693 w 810"/>
              <a:gd name="T53" fmla="*/ 729 h 734"/>
              <a:gd name="T54" fmla="*/ 680 w 810"/>
              <a:gd name="T55" fmla="*/ 734 h 734"/>
              <a:gd name="T56" fmla="*/ 121 w 810"/>
              <a:gd name="T57" fmla="*/ 731 h 734"/>
              <a:gd name="T58" fmla="*/ 112 w 810"/>
              <a:gd name="T59" fmla="*/ 720 h 734"/>
              <a:gd name="T60" fmla="*/ 37 w 810"/>
              <a:gd name="T61" fmla="*/ 404 h 734"/>
              <a:gd name="T62" fmla="*/ 4 w 810"/>
              <a:gd name="T63" fmla="*/ 381 h 734"/>
              <a:gd name="T64" fmla="*/ 4 w 810"/>
              <a:gd name="T65" fmla="*/ 316 h 734"/>
              <a:gd name="T66" fmla="*/ 37 w 810"/>
              <a:gd name="T67" fmla="*/ 293 h 734"/>
              <a:gd name="T68" fmla="*/ 414 w 810"/>
              <a:gd name="T69" fmla="*/ 2 h 734"/>
              <a:gd name="T70" fmla="*/ 494 w 810"/>
              <a:gd name="T71" fmla="*/ 82 h 734"/>
              <a:gd name="T72" fmla="*/ 495 w 810"/>
              <a:gd name="T73" fmla="*/ 98 h 734"/>
              <a:gd name="T74" fmla="*/ 484 w 810"/>
              <a:gd name="T75" fmla="*/ 108 h 734"/>
              <a:gd name="T76" fmla="*/ 469 w 810"/>
              <a:gd name="T77" fmla="*/ 107 h 734"/>
              <a:gd name="T78" fmla="*/ 423 w 810"/>
              <a:gd name="T79" fmla="*/ 238 h 734"/>
              <a:gd name="T80" fmla="*/ 416 w 810"/>
              <a:gd name="T81" fmla="*/ 254 h 734"/>
              <a:gd name="T82" fmla="*/ 400 w 810"/>
              <a:gd name="T83" fmla="*/ 256 h 734"/>
              <a:gd name="T84" fmla="*/ 388 w 810"/>
              <a:gd name="T85" fmla="*/ 244 h 734"/>
              <a:gd name="T86" fmla="*/ 345 w 810"/>
              <a:gd name="T87" fmla="*/ 104 h 734"/>
              <a:gd name="T88" fmla="*/ 332 w 810"/>
              <a:gd name="T89" fmla="*/ 110 h 734"/>
              <a:gd name="T90" fmla="*/ 317 w 810"/>
              <a:gd name="T91" fmla="*/ 102 h 734"/>
              <a:gd name="T92" fmla="*/ 313 w 810"/>
              <a:gd name="T93" fmla="*/ 86 h 734"/>
              <a:gd name="T94" fmla="*/ 392 w 810"/>
              <a:gd name="T95" fmla="*/ 5 h 734"/>
              <a:gd name="T96" fmla="*/ 405 w 810"/>
              <a:gd name="T97" fmla="*/ 0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10" h="734">
                <a:moveTo>
                  <a:pt x="566" y="624"/>
                </a:moveTo>
                <a:lnTo>
                  <a:pt x="554" y="697"/>
                </a:lnTo>
                <a:lnTo>
                  <a:pt x="666" y="697"/>
                </a:lnTo>
                <a:lnTo>
                  <a:pt x="681" y="624"/>
                </a:lnTo>
                <a:lnTo>
                  <a:pt x="566" y="624"/>
                </a:lnTo>
                <a:close/>
                <a:moveTo>
                  <a:pt x="423" y="624"/>
                </a:moveTo>
                <a:lnTo>
                  <a:pt x="423" y="697"/>
                </a:lnTo>
                <a:lnTo>
                  <a:pt x="518" y="697"/>
                </a:lnTo>
                <a:lnTo>
                  <a:pt x="530" y="624"/>
                </a:lnTo>
                <a:lnTo>
                  <a:pt x="423" y="624"/>
                </a:lnTo>
                <a:close/>
                <a:moveTo>
                  <a:pt x="281" y="624"/>
                </a:moveTo>
                <a:lnTo>
                  <a:pt x="292" y="697"/>
                </a:lnTo>
                <a:lnTo>
                  <a:pt x="387" y="697"/>
                </a:lnTo>
                <a:lnTo>
                  <a:pt x="387" y="624"/>
                </a:lnTo>
                <a:lnTo>
                  <a:pt x="281" y="624"/>
                </a:lnTo>
                <a:close/>
                <a:moveTo>
                  <a:pt x="129" y="624"/>
                </a:moveTo>
                <a:lnTo>
                  <a:pt x="144" y="697"/>
                </a:lnTo>
                <a:lnTo>
                  <a:pt x="256" y="697"/>
                </a:lnTo>
                <a:lnTo>
                  <a:pt x="244" y="624"/>
                </a:lnTo>
                <a:lnTo>
                  <a:pt x="129" y="624"/>
                </a:lnTo>
                <a:close/>
                <a:moveTo>
                  <a:pt x="585" y="514"/>
                </a:moveTo>
                <a:lnTo>
                  <a:pt x="573" y="587"/>
                </a:lnTo>
                <a:lnTo>
                  <a:pt x="689" y="587"/>
                </a:lnTo>
                <a:lnTo>
                  <a:pt x="704" y="514"/>
                </a:lnTo>
                <a:lnTo>
                  <a:pt x="585" y="514"/>
                </a:lnTo>
                <a:close/>
                <a:moveTo>
                  <a:pt x="423" y="514"/>
                </a:moveTo>
                <a:lnTo>
                  <a:pt x="423" y="587"/>
                </a:lnTo>
                <a:lnTo>
                  <a:pt x="536" y="587"/>
                </a:lnTo>
                <a:lnTo>
                  <a:pt x="547" y="514"/>
                </a:lnTo>
                <a:lnTo>
                  <a:pt x="423" y="514"/>
                </a:lnTo>
                <a:close/>
                <a:moveTo>
                  <a:pt x="262" y="514"/>
                </a:moveTo>
                <a:lnTo>
                  <a:pt x="274" y="587"/>
                </a:lnTo>
                <a:lnTo>
                  <a:pt x="387" y="587"/>
                </a:lnTo>
                <a:lnTo>
                  <a:pt x="387" y="514"/>
                </a:lnTo>
                <a:lnTo>
                  <a:pt x="262" y="514"/>
                </a:lnTo>
                <a:close/>
                <a:moveTo>
                  <a:pt x="105" y="514"/>
                </a:moveTo>
                <a:lnTo>
                  <a:pt x="121" y="587"/>
                </a:lnTo>
                <a:lnTo>
                  <a:pt x="237" y="587"/>
                </a:lnTo>
                <a:lnTo>
                  <a:pt x="226" y="514"/>
                </a:lnTo>
                <a:lnTo>
                  <a:pt x="105" y="514"/>
                </a:lnTo>
                <a:close/>
                <a:moveTo>
                  <a:pt x="602" y="404"/>
                </a:moveTo>
                <a:lnTo>
                  <a:pt x="590" y="477"/>
                </a:lnTo>
                <a:lnTo>
                  <a:pt x="712" y="477"/>
                </a:lnTo>
                <a:lnTo>
                  <a:pt x="727" y="404"/>
                </a:lnTo>
                <a:lnTo>
                  <a:pt x="602" y="404"/>
                </a:lnTo>
                <a:close/>
                <a:moveTo>
                  <a:pt x="423" y="404"/>
                </a:moveTo>
                <a:lnTo>
                  <a:pt x="423" y="477"/>
                </a:lnTo>
                <a:lnTo>
                  <a:pt x="553" y="477"/>
                </a:lnTo>
                <a:lnTo>
                  <a:pt x="565" y="404"/>
                </a:lnTo>
                <a:lnTo>
                  <a:pt x="423" y="404"/>
                </a:lnTo>
                <a:close/>
                <a:moveTo>
                  <a:pt x="245" y="404"/>
                </a:moveTo>
                <a:lnTo>
                  <a:pt x="257" y="477"/>
                </a:lnTo>
                <a:lnTo>
                  <a:pt x="387" y="477"/>
                </a:lnTo>
                <a:lnTo>
                  <a:pt x="387" y="404"/>
                </a:lnTo>
                <a:lnTo>
                  <a:pt x="245" y="404"/>
                </a:lnTo>
                <a:close/>
                <a:moveTo>
                  <a:pt x="83" y="404"/>
                </a:moveTo>
                <a:lnTo>
                  <a:pt x="99" y="477"/>
                </a:lnTo>
                <a:lnTo>
                  <a:pt x="220" y="477"/>
                </a:lnTo>
                <a:lnTo>
                  <a:pt x="209" y="404"/>
                </a:lnTo>
                <a:lnTo>
                  <a:pt x="83" y="404"/>
                </a:lnTo>
                <a:close/>
                <a:moveTo>
                  <a:pt x="37" y="329"/>
                </a:moveTo>
                <a:lnTo>
                  <a:pt x="37" y="367"/>
                </a:lnTo>
                <a:lnTo>
                  <a:pt x="772" y="367"/>
                </a:lnTo>
                <a:lnTo>
                  <a:pt x="772" y="329"/>
                </a:lnTo>
                <a:lnTo>
                  <a:pt x="37" y="329"/>
                </a:lnTo>
                <a:close/>
                <a:moveTo>
                  <a:pt x="37" y="293"/>
                </a:moveTo>
                <a:lnTo>
                  <a:pt x="772" y="293"/>
                </a:lnTo>
                <a:lnTo>
                  <a:pt x="786" y="297"/>
                </a:lnTo>
                <a:lnTo>
                  <a:pt x="798" y="305"/>
                </a:lnTo>
                <a:lnTo>
                  <a:pt x="806" y="316"/>
                </a:lnTo>
                <a:lnTo>
                  <a:pt x="810" y="329"/>
                </a:lnTo>
                <a:lnTo>
                  <a:pt x="810" y="367"/>
                </a:lnTo>
                <a:lnTo>
                  <a:pt x="806" y="381"/>
                </a:lnTo>
                <a:lnTo>
                  <a:pt x="798" y="392"/>
                </a:lnTo>
                <a:lnTo>
                  <a:pt x="786" y="400"/>
                </a:lnTo>
                <a:lnTo>
                  <a:pt x="772" y="404"/>
                </a:lnTo>
                <a:lnTo>
                  <a:pt x="765" y="404"/>
                </a:lnTo>
                <a:lnTo>
                  <a:pt x="699" y="720"/>
                </a:lnTo>
                <a:lnTo>
                  <a:pt x="699" y="720"/>
                </a:lnTo>
                <a:lnTo>
                  <a:pt x="696" y="725"/>
                </a:lnTo>
                <a:lnTo>
                  <a:pt x="693" y="729"/>
                </a:lnTo>
                <a:lnTo>
                  <a:pt x="689" y="731"/>
                </a:lnTo>
                <a:lnTo>
                  <a:pt x="685" y="733"/>
                </a:lnTo>
                <a:lnTo>
                  <a:pt x="680" y="734"/>
                </a:lnTo>
                <a:lnTo>
                  <a:pt x="130" y="734"/>
                </a:lnTo>
                <a:lnTo>
                  <a:pt x="125" y="733"/>
                </a:lnTo>
                <a:lnTo>
                  <a:pt x="121" y="731"/>
                </a:lnTo>
                <a:lnTo>
                  <a:pt x="117" y="729"/>
                </a:lnTo>
                <a:lnTo>
                  <a:pt x="114" y="725"/>
                </a:lnTo>
                <a:lnTo>
                  <a:pt x="112" y="720"/>
                </a:lnTo>
                <a:lnTo>
                  <a:pt x="112" y="720"/>
                </a:lnTo>
                <a:lnTo>
                  <a:pt x="45" y="404"/>
                </a:lnTo>
                <a:lnTo>
                  <a:pt x="37" y="404"/>
                </a:lnTo>
                <a:lnTo>
                  <a:pt x="24" y="400"/>
                </a:lnTo>
                <a:lnTo>
                  <a:pt x="12" y="392"/>
                </a:lnTo>
                <a:lnTo>
                  <a:pt x="4" y="381"/>
                </a:lnTo>
                <a:lnTo>
                  <a:pt x="0" y="367"/>
                </a:lnTo>
                <a:lnTo>
                  <a:pt x="0" y="329"/>
                </a:lnTo>
                <a:lnTo>
                  <a:pt x="4" y="316"/>
                </a:lnTo>
                <a:lnTo>
                  <a:pt x="12" y="305"/>
                </a:lnTo>
                <a:lnTo>
                  <a:pt x="24" y="297"/>
                </a:lnTo>
                <a:lnTo>
                  <a:pt x="37" y="293"/>
                </a:lnTo>
                <a:close/>
                <a:moveTo>
                  <a:pt x="405" y="0"/>
                </a:moveTo>
                <a:lnTo>
                  <a:pt x="410" y="1"/>
                </a:lnTo>
                <a:lnTo>
                  <a:pt x="414" y="2"/>
                </a:lnTo>
                <a:lnTo>
                  <a:pt x="418" y="5"/>
                </a:lnTo>
                <a:lnTo>
                  <a:pt x="492" y="78"/>
                </a:lnTo>
                <a:lnTo>
                  <a:pt x="494" y="82"/>
                </a:lnTo>
                <a:lnTo>
                  <a:pt x="497" y="86"/>
                </a:lnTo>
                <a:lnTo>
                  <a:pt x="497" y="91"/>
                </a:lnTo>
                <a:lnTo>
                  <a:pt x="495" y="98"/>
                </a:lnTo>
                <a:lnTo>
                  <a:pt x="493" y="102"/>
                </a:lnTo>
                <a:lnTo>
                  <a:pt x="489" y="106"/>
                </a:lnTo>
                <a:lnTo>
                  <a:pt x="484" y="108"/>
                </a:lnTo>
                <a:lnTo>
                  <a:pt x="478" y="110"/>
                </a:lnTo>
                <a:lnTo>
                  <a:pt x="473" y="110"/>
                </a:lnTo>
                <a:lnTo>
                  <a:pt x="469" y="107"/>
                </a:lnTo>
                <a:lnTo>
                  <a:pt x="465" y="104"/>
                </a:lnTo>
                <a:lnTo>
                  <a:pt x="423" y="62"/>
                </a:lnTo>
                <a:lnTo>
                  <a:pt x="423" y="238"/>
                </a:lnTo>
                <a:lnTo>
                  <a:pt x="422" y="244"/>
                </a:lnTo>
                <a:lnTo>
                  <a:pt x="420" y="250"/>
                </a:lnTo>
                <a:lnTo>
                  <a:pt x="416" y="254"/>
                </a:lnTo>
                <a:lnTo>
                  <a:pt x="410" y="256"/>
                </a:lnTo>
                <a:lnTo>
                  <a:pt x="405" y="256"/>
                </a:lnTo>
                <a:lnTo>
                  <a:pt x="400" y="256"/>
                </a:lnTo>
                <a:lnTo>
                  <a:pt x="395" y="254"/>
                </a:lnTo>
                <a:lnTo>
                  <a:pt x="391" y="250"/>
                </a:lnTo>
                <a:lnTo>
                  <a:pt x="388" y="244"/>
                </a:lnTo>
                <a:lnTo>
                  <a:pt x="387" y="238"/>
                </a:lnTo>
                <a:lnTo>
                  <a:pt x="387" y="62"/>
                </a:lnTo>
                <a:lnTo>
                  <a:pt x="345" y="104"/>
                </a:lnTo>
                <a:lnTo>
                  <a:pt x="341" y="107"/>
                </a:lnTo>
                <a:lnTo>
                  <a:pt x="337" y="110"/>
                </a:lnTo>
                <a:lnTo>
                  <a:pt x="332" y="110"/>
                </a:lnTo>
                <a:lnTo>
                  <a:pt x="325" y="108"/>
                </a:lnTo>
                <a:lnTo>
                  <a:pt x="321" y="106"/>
                </a:lnTo>
                <a:lnTo>
                  <a:pt x="317" y="102"/>
                </a:lnTo>
                <a:lnTo>
                  <a:pt x="315" y="98"/>
                </a:lnTo>
                <a:lnTo>
                  <a:pt x="313" y="91"/>
                </a:lnTo>
                <a:lnTo>
                  <a:pt x="313" y="86"/>
                </a:lnTo>
                <a:lnTo>
                  <a:pt x="316" y="82"/>
                </a:lnTo>
                <a:lnTo>
                  <a:pt x="319" y="78"/>
                </a:lnTo>
                <a:lnTo>
                  <a:pt x="392" y="5"/>
                </a:lnTo>
                <a:lnTo>
                  <a:pt x="396" y="2"/>
                </a:lnTo>
                <a:lnTo>
                  <a:pt x="400" y="1"/>
                </a:lnTo>
                <a:lnTo>
                  <a:pt x="405"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33" name="Freeform 4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421245" y="2201694"/>
            <a:ext cx="446496" cy="406545"/>
          </a:xfrm>
          <a:custGeom>
            <a:avLst/>
            <a:gdLst>
              <a:gd name="T0" fmla="*/ 680 w 827"/>
              <a:gd name="T1" fmla="*/ 715 h 753"/>
              <a:gd name="T2" fmla="*/ 433 w 827"/>
              <a:gd name="T3" fmla="*/ 639 h 753"/>
              <a:gd name="T4" fmla="*/ 541 w 827"/>
              <a:gd name="T5" fmla="*/ 639 h 753"/>
              <a:gd name="T6" fmla="*/ 298 w 827"/>
              <a:gd name="T7" fmla="*/ 715 h 753"/>
              <a:gd name="T8" fmla="*/ 286 w 827"/>
              <a:gd name="T9" fmla="*/ 639 h 753"/>
              <a:gd name="T10" fmla="*/ 260 w 827"/>
              <a:gd name="T11" fmla="*/ 715 h 753"/>
              <a:gd name="T12" fmla="*/ 596 w 827"/>
              <a:gd name="T13" fmla="*/ 526 h 753"/>
              <a:gd name="T14" fmla="*/ 719 w 827"/>
              <a:gd name="T15" fmla="*/ 526 h 753"/>
              <a:gd name="T16" fmla="*/ 433 w 827"/>
              <a:gd name="T17" fmla="*/ 602 h 753"/>
              <a:gd name="T18" fmla="*/ 433 w 827"/>
              <a:gd name="T19" fmla="*/ 526 h 753"/>
              <a:gd name="T20" fmla="*/ 395 w 827"/>
              <a:gd name="T21" fmla="*/ 602 h 753"/>
              <a:gd name="T22" fmla="*/ 107 w 827"/>
              <a:gd name="T23" fmla="*/ 526 h 753"/>
              <a:gd name="T24" fmla="*/ 231 w 827"/>
              <a:gd name="T25" fmla="*/ 526 h 753"/>
              <a:gd name="T26" fmla="*/ 603 w 827"/>
              <a:gd name="T27" fmla="*/ 489 h 753"/>
              <a:gd name="T28" fmla="*/ 615 w 827"/>
              <a:gd name="T29" fmla="*/ 413 h 753"/>
              <a:gd name="T30" fmla="*/ 565 w 827"/>
              <a:gd name="T31" fmla="*/ 489 h 753"/>
              <a:gd name="T32" fmla="*/ 251 w 827"/>
              <a:gd name="T33" fmla="*/ 413 h 753"/>
              <a:gd name="T34" fmla="*/ 395 w 827"/>
              <a:gd name="T35" fmla="*/ 413 h 753"/>
              <a:gd name="T36" fmla="*/ 99 w 827"/>
              <a:gd name="T37" fmla="*/ 489 h 753"/>
              <a:gd name="T38" fmla="*/ 83 w 827"/>
              <a:gd name="T39" fmla="*/ 413 h 753"/>
              <a:gd name="T40" fmla="*/ 790 w 827"/>
              <a:gd name="T41" fmla="*/ 375 h 753"/>
              <a:gd name="T42" fmla="*/ 38 w 827"/>
              <a:gd name="T43" fmla="*/ 301 h 753"/>
              <a:gd name="T44" fmla="*/ 816 w 827"/>
              <a:gd name="T45" fmla="*/ 311 h 753"/>
              <a:gd name="T46" fmla="*/ 827 w 827"/>
              <a:gd name="T47" fmla="*/ 375 h 753"/>
              <a:gd name="T48" fmla="*/ 804 w 827"/>
              <a:gd name="T49" fmla="*/ 411 h 753"/>
              <a:gd name="T50" fmla="*/ 714 w 827"/>
              <a:gd name="T51" fmla="*/ 738 h 753"/>
              <a:gd name="T52" fmla="*/ 709 w 827"/>
              <a:gd name="T53" fmla="*/ 746 h 753"/>
              <a:gd name="T54" fmla="*/ 696 w 827"/>
              <a:gd name="T55" fmla="*/ 753 h 753"/>
              <a:gd name="T56" fmla="*/ 123 w 827"/>
              <a:gd name="T57" fmla="*/ 750 h 753"/>
              <a:gd name="T58" fmla="*/ 114 w 827"/>
              <a:gd name="T59" fmla="*/ 738 h 753"/>
              <a:gd name="T60" fmla="*/ 38 w 827"/>
              <a:gd name="T61" fmla="*/ 413 h 753"/>
              <a:gd name="T62" fmla="*/ 4 w 827"/>
              <a:gd name="T63" fmla="*/ 391 h 753"/>
              <a:gd name="T64" fmla="*/ 4 w 827"/>
              <a:gd name="T65" fmla="*/ 324 h 753"/>
              <a:gd name="T66" fmla="*/ 38 w 827"/>
              <a:gd name="T67" fmla="*/ 301 h 753"/>
              <a:gd name="T68" fmla="*/ 387 w 827"/>
              <a:gd name="T69" fmla="*/ 4 h 753"/>
              <a:gd name="T70" fmla="*/ 395 w 827"/>
              <a:gd name="T71" fmla="*/ 19 h 753"/>
              <a:gd name="T72" fmla="*/ 390 w 827"/>
              <a:gd name="T73" fmla="*/ 32 h 753"/>
              <a:gd name="T74" fmla="*/ 532 w 827"/>
              <a:gd name="T75" fmla="*/ 76 h 753"/>
              <a:gd name="T76" fmla="*/ 544 w 827"/>
              <a:gd name="T77" fmla="*/ 89 h 753"/>
              <a:gd name="T78" fmla="*/ 541 w 827"/>
              <a:gd name="T79" fmla="*/ 106 h 753"/>
              <a:gd name="T80" fmla="*/ 526 w 827"/>
              <a:gd name="T81" fmla="*/ 112 h 753"/>
              <a:gd name="T82" fmla="*/ 392 w 827"/>
              <a:gd name="T83" fmla="*/ 159 h 753"/>
              <a:gd name="T84" fmla="*/ 393 w 827"/>
              <a:gd name="T85" fmla="*/ 175 h 753"/>
              <a:gd name="T86" fmla="*/ 382 w 827"/>
              <a:gd name="T87" fmla="*/ 187 h 753"/>
              <a:gd name="T88" fmla="*/ 366 w 827"/>
              <a:gd name="T89" fmla="*/ 186 h 753"/>
              <a:gd name="T90" fmla="*/ 288 w 827"/>
              <a:gd name="T91" fmla="*/ 107 h 753"/>
              <a:gd name="T92" fmla="*/ 282 w 827"/>
              <a:gd name="T93" fmla="*/ 94 h 753"/>
              <a:gd name="T94" fmla="*/ 288 w 827"/>
              <a:gd name="T95" fmla="*/ 81 h 753"/>
              <a:gd name="T96" fmla="*/ 366 w 827"/>
              <a:gd name="T97" fmla="*/ 2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7" h="753">
                <a:moveTo>
                  <a:pt x="579" y="639"/>
                </a:moveTo>
                <a:lnTo>
                  <a:pt x="566" y="715"/>
                </a:lnTo>
                <a:lnTo>
                  <a:pt x="680" y="715"/>
                </a:lnTo>
                <a:lnTo>
                  <a:pt x="696" y="639"/>
                </a:lnTo>
                <a:lnTo>
                  <a:pt x="579" y="639"/>
                </a:lnTo>
                <a:close/>
                <a:moveTo>
                  <a:pt x="433" y="639"/>
                </a:moveTo>
                <a:lnTo>
                  <a:pt x="433" y="715"/>
                </a:lnTo>
                <a:lnTo>
                  <a:pt x="530" y="715"/>
                </a:lnTo>
                <a:lnTo>
                  <a:pt x="541" y="639"/>
                </a:lnTo>
                <a:lnTo>
                  <a:pt x="433" y="639"/>
                </a:lnTo>
                <a:close/>
                <a:moveTo>
                  <a:pt x="286" y="639"/>
                </a:moveTo>
                <a:lnTo>
                  <a:pt x="298" y="715"/>
                </a:lnTo>
                <a:lnTo>
                  <a:pt x="395" y="715"/>
                </a:lnTo>
                <a:lnTo>
                  <a:pt x="395" y="639"/>
                </a:lnTo>
                <a:lnTo>
                  <a:pt x="286" y="639"/>
                </a:lnTo>
                <a:close/>
                <a:moveTo>
                  <a:pt x="132" y="639"/>
                </a:moveTo>
                <a:lnTo>
                  <a:pt x="148" y="715"/>
                </a:lnTo>
                <a:lnTo>
                  <a:pt x="260" y="715"/>
                </a:lnTo>
                <a:lnTo>
                  <a:pt x="248" y="639"/>
                </a:lnTo>
                <a:lnTo>
                  <a:pt x="132" y="639"/>
                </a:lnTo>
                <a:close/>
                <a:moveTo>
                  <a:pt x="596" y="526"/>
                </a:moveTo>
                <a:lnTo>
                  <a:pt x="585" y="602"/>
                </a:lnTo>
                <a:lnTo>
                  <a:pt x="704" y="602"/>
                </a:lnTo>
                <a:lnTo>
                  <a:pt x="719" y="526"/>
                </a:lnTo>
                <a:lnTo>
                  <a:pt x="596" y="526"/>
                </a:lnTo>
                <a:close/>
                <a:moveTo>
                  <a:pt x="433" y="526"/>
                </a:moveTo>
                <a:lnTo>
                  <a:pt x="433" y="602"/>
                </a:lnTo>
                <a:lnTo>
                  <a:pt x="547" y="602"/>
                </a:lnTo>
                <a:lnTo>
                  <a:pt x="558" y="526"/>
                </a:lnTo>
                <a:lnTo>
                  <a:pt x="433" y="526"/>
                </a:lnTo>
                <a:close/>
                <a:moveTo>
                  <a:pt x="268" y="526"/>
                </a:moveTo>
                <a:lnTo>
                  <a:pt x="280" y="602"/>
                </a:lnTo>
                <a:lnTo>
                  <a:pt x="395" y="602"/>
                </a:lnTo>
                <a:lnTo>
                  <a:pt x="395" y="526"/>
                </a:lnTo>
                <a:lnTo>
                  <a:pt x="268" y="526"/>
                </a:lnTo>
                <a:close/>
                <a:moveTo>
                  <a:pt x="107" y="526"/>
                </a:moveTo>
                <a:lnTo>
                  <a:pt x="123" y="602"/>
                </a:lnTo>
                <a:lnTo>
                  <a:pt x="243" y="602"/>
                </a:lnTo>
                <a:lnTo>
                  <a:pt x="231" y="526"/>
                </a:lnTo>
                <a:lnTo>
                  <a:pt x="107" y="526"/>
                </a:lnTo>
                <a:close/>
                <a:moveTo>
                  <a:pt x="615" y="413"/>
                </a:moveTo>
                <a:lnTo>
                  <a:pt x="603" y="489"/>
                </a:lnTo>
                <a:lnTo>
                  <a:pt x="727" y="489"/>
                </a:lnTo>
                <a:lnTo>
                  <a:pt x="743" y="413"/>
                </a:lnTo>
                <a:lnTo>
                  <a:pt x="615" y="413"/>
                </a:lnTo>
                <a:close/>
                <a:moveTo>
                  <a:pt x="433" y="413"/>
                </a:moveTo>
                <a:lnTo>
                  <a:pt x="433" y="489"/>
                </a:lnTo>
                <a:lnTo>
                  <a:pt x="565" y="489"/>
                </a:lnTo>
                <a:lnTo>
                  <a:pt x="577" y="413"/>
                </a:lnTo>
                <a:lnTo>
                  <a:pt x="433" y="413"/>
                </a:lnTo>
                <a:close/>
                <a:moveTo>
                  <a:pt x="251" y="413"/>
                </a:moveTo>
                <a:lnTo>
                  <a:pt x="263" y="489"/>
                </a:lnTo>
                <a:lnTo>
                  <a:pt x="395" y="489"/>
                </a:lnTo>
                <a:lnTo>
                  <a:pt x="395" y="413"/>
                </a:lnTo>
                <a:lnTo>
                  <a:pt x="251" y="413"/>
                </a:lnTo>
                <a:close/>
                <a:moveTo>
                  <a:pt x="83" y="413"/>
                </a:moveTo>
                <a:lnTo>
                  <a:pt x="99" y="489"/>
                </a:lnTo>
                <a:lnTo>
                  <a:pt x="225" y="489"/>
                </a:lnTo>
                <a:lnTo>
                  <a:pt x="213" y="413"/>
                </a:lnTo>
                <a:lnTo>
                  <a:pt x="83" y="413"/>
                </a:lnTo>
                <a:close/>
                <a:moveTo>
                  <a:pt x="38" y="339"/>
                </a:moveTo>
                <a:lnTo>
                  <a:pt x="38" y="375"/>
                </a:lnTo>
                <a:lnTo>
                  <a:pt x="790" y="375"/>
                </a:lnTo>
                <a:lnTo>
                  <a:pt x="790" y="339"/>
                </a:lnTo>
                <a:lnTo>
                  <a:pt x="38" y="339"/>
                </a:lnTo>
                <a:close/>
                <a:moveTo>
                  <a:pt x="38" y="301"/>
                </a:moveTo>
                <a:lnTo>
                  <a:pt x="790" y="301"/>
                </a:lnTo>
                <a:lnTo>
                  <a:pt x="804" y="303"/>
                </a:lnTo>
                <a:lnTo>
                  <a:pt x="816" y="311"/>
                </a:lnTo>
                <a:lnTo>
                  <a:pt x="824" y="324"/>
                </a:lnTo>
                <a:lnTo>
                  <a:pt x="827" y="339"/>
                </a:lnTo>
                <a:lnTo>
                  <a:pt x="827" y="375"/>
                </a:lnTo>
                <a:lnTo>
                  <a:pt x="824" y="391"/>
                </a:lnTo>
                <a:lnTo>
                  <a:pt x="816" y="403"/>
                </a:lnTo>
                <a:lnTo>
                  <a:pt x="804" y="411"/>
                </a:lnTo>
                <a:lnTo>
                  <a:pt x="790" y="413"/>
                </a:lnTo>
                <a:lnTo>
                  <a:pt x="782" y="413"/>
                </a:lnTo>
                <a:lnTo>
                  <a:pt x="714" y="738"/>
                </a:lnTo>
                <a:lnTo>
                  <a:pt x="713" y="738"/>
                </a:lnTo>
                <a:lnTo>
                  <a:pt x="711" y="742"/>
                </a:lnTo>
                <a:lnTo>
                  <a:pt x="709" y="746"/>
                </a:lnTo>
                <a:lnTo>
                  <a:pt x="705" y="750"/>
                </a:lnTo>
                <a:lnTo>
                  <a:pt x="701" y="751"/>
                </a:lnTo>
                <a:lnTo>
                  <a:pt x="696" y="753"/>
                </a:lnTo>
                <a:lnTo>
                  <a:pt x="132" y="753"/>
                </a:lnTo>
                <a:lnTo>
                  <a:pt x="127" y="751"/>
                </a:lnTo>
                <a:lnTo>
                  <a:pt x="123" y="750"/>
                </a:lnTo>
                <a:lnTo>
                  <a:pt x="119" y="746"/>
                </a:lnTo>
                <a:lnTo>
                  <a:pt x="116" y="742"/>
                </a:lnTo>
                <a:lnTo>
                  <a:pt x="114" y="738"/>
                </a:lnTo>
                <a:lnTo>
                  <a:pt x="114" y="738"/>
                </a:lnTo>
                <a:lnTo>
                  <a:pt x="45" y="413"/>
                </a:lnTo>
                <a:lnTo>
                  <a:pt x="38" y="413"/>
                </a:lnTo>
                <a:lnTo>
                  <a:pt x="23" y="411"/>
                </a:lnTo>
                <a:lnTo>
                  <a:pt x="11" y="403"/>
                </a:lnTo>
                <a:lnTo>
                  <a:pt x="4" y="391"/>
                </a:lnTo>
                <a:lnTo>
                  <a:pt x="0" y="375"/>
                </a:lnTo>
                <a:lnTo>
                  <a:pt x="0" y="339"/>
                </a:lnTo>
                <a:lnTo>
                  <a:pt x="4" y="324"/>
                </a:lnTo>
                <a:lnTo>
                  <a:pt x="11" y="311"/>
                </a:lnTo>
                <a:lnTo>
                  <a:pt x="23" y="303"/>
                </a:lnTo>
                <a:lnTo>
                  <a:pt x="38" y="301"/>
                </a:lnTo>
                <a:close/>
                <a:moveTo>
                  <a:pt x="376" y="0"/>
                </a:moveTo>
                <a:lnTo>
                  <a:pt x="382" y="1"/>
                </a:lnTo>
                <a:lnTo>
                  <a:pt x="387" y="4"/>
                </a:lnTo>
                <a:lnTo>
                  <a:pt x="391" y="7"/>
                </a:lnTo>
                <a:lnTo>
                  <a:pt x="393" y="13"/>
                </a:lnTo>
                <a:lnTo>
                  <a:pt x="395" y="19"/>
                </a:lnTo>
                <a:lnTo>
                  <a:pt x="393" y="23"/>
                </a:lnTo>
                <a:lnTo>
                  <a:pt x="392" y="28"/>
                </a:lnTo>
                <a:lnTo>
                  <a:pt x="390" y="32"/>
                </a:lnTo>
                <a:lnTo>
                  <a:pt x="346" y="76"/>
                </a:lnTo>
                <a:lnTo>
                  <a:pt x="526" y="76"/>
                </a:lnTo>
                <a:lnTo>
                  <a:pt x="532" y="76"/>
                </a:lnTo>
                <a:lnTo>
                  <a:pt x="537" y="78"/>
                </a:lnTo>
                <a:lnTo>
                  <a:pt x="541" y="83"/>
                </a:lnTo>
                <a:lnTo>
                  <a:pt x="544" y="89"/>
                </a:lnTo>
                <a:lnTo>
                  <a:pt x="545" y="94"/>
                </a:lnTo>
                <a:lnTo>
                  <a:pt x="544" y="100"/>
                </a:lnTo>
                <a:lnTo>
                  <a:pt x="541" y="106"/>
                </a:lnTo>
                <a:lnTo>
                  <a:pt x="537" y="110"/>
                </a:lnTo>
                <a:lnTo>
                  <a:pt x="532" y="112"/>
                </a:lnTo>
                <a:lnTo>
                  <a:pt x="526" y="112"/>
                </a:lnTo>
                <a:lnTo>
                  <a:pt x="346" y="112"/>
                </a:lnTo>
                <a:lnTo>
                  <a:pt x="390" y="155"/>
                </a:lnTo>
                <a:lnTo>
                  <a:pt x="392" y="159"/>
                </a:lnTo>
                <a:lnTo>
                  <a:pt x="393" y="165"/>
                </a:lnTo>
                <a:lnTo>
                  <a:pt x="395" y="169"/>
                </a:lnTo>
                <a:lnTo>
                  <a:pt x="393" y="175"/>
                </a:lnTo>
                <a:lnTo>
                  <a:pt x="391" y="180"/>
                </a:lnTo>
                <a:lnTo>
                  <a:pt x="387" y="184"/>
                </a:lnTo>
                <a:lnTo>
                  <a:pt x="382" y="187"/>
                </a:lnTo>
                <a:lnTo>
                  <a:pt x="376" y="188"/>
                </a:lnTo>
                <a:lnTo>
                  <a:pt x="371" y="187"/>
                </a:lnTo>
                <a:lnTo>
                  <a:pt x="366" y="186"/>
                </a:lnTo>
                <a:lnTo>
                  <a:pt x="362" y="183"/>
                </a:lnTo>
                <a:lnTo>
                  <a:pt x="288" y="107"/>
                </a:lnTo>
                <a:lnTo>
                  <a:pt x="288" y="107"/>
                </a:lnTo>
                <a:lnTo>
                  <a:pt x="285" y="103"/>
                </a:lnTo>
                <a:lnTo>
                  <a:pt x="282" y="99"/>
                </a:lnTo>
                <a:lnTo>
                  <a:pt x="282" y="94"/>
                </a:lnTo>
                <a:lnTo>
                  <a:pt x="282" y="89"/>
                </a:lnTo>
                <a:lnTo>
                  <a:pt x="285" y="85"/>
                </a:lnTo>
                <a:lnTo>
                  <a:pt x="288" y="81"/>
                </a:lnTo>
                <a:lnTo>
                  <a:pt x="288" y="81"/>
                </a:lnTo>
                <a:lnTo>
                  <a:pt x="362" y="5"/>
                </a:lnTo>
                <a:lnTo>
                  <a:pt x="366" y="2"/>
                </a:lnTo>
                <a:lnTo>
                  <a:pt x="371" y="1"/>
                </a:lnTo>
                <a:lnTo>
                  <a:pt x="37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34" name="Freeform 4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283396" y="2201694"/>
            <a:ext cx="445418" cy="406545"/>
          </a:xfrm>
          <a:custGeom>
            <a:avLst/>
            <a:gdLst>
              <a:gd name="T0" fmla="*/ 679 w 825"/>
              <a:gd name="T1" fmla="*/ 715 h 753"/>
              <a:gd name="T2" fmla="*/ 432 w 825"/>
              <a:gd name="T3" fmla="*/ 639 h 753"/>
              <a:gd name="T4" fmla="*/ 540 w 825"/>
              <a:gd name="T5" fmla="*/ 639 h 753"/>
              <a:gd name="T6" fmla="*/ 297 w 825"/>
              <a:gd name="T7" fmla="*/ 715 h 753"/>
              <a:gd name="T8" fmla="*/ 285 w 825"/>
              <a:gd name="T9" fmla="*/ 639 h 753"/>
              <a:gd name="T10" fmla="*/ 259 w 825"/>
              <a:gd name="T11" fmla="*/ 715 h 753"/>
              <a:gd name="T12" fmla="*/ 595 w 825"/>
              <a:gd name="T13" fmla="*/ 526 h 753"/>
              <a:gd name="T14" fmla="*/ 718 w 825"/>
              <a:gd name="T15" fmla="*/ 526 h 753"/>
              <a:gd name="T16" fmla="*/ 432 w 825"/>
              <a:gd name="T17" fmla="*/ 602 h 753"/>
              <a:gd name="T18" fmla="*/ 432 w 825"/>
              <a:gd name="T19" fmla="*/ 526 h 753"/>
              <a:gd name="T20" fmla="*/ 394 w 825"/>
              <a:gd name="T21" fmla="*/ 602 h 753"/>
              <a:gd name="T22" fmla="*/ 106 w 825"/>
              <a:gd name="T23" fmla="*/ 526 h 753"/>
              <a:gd name="T24" fmla="*/ 230 w 825"/>
              <a:gd name="T25" fmla="*/ 526 h 753"/>
              <a:gd name="T26" fmla="*/ 602 w 825"/>
              <a:gd name="T27" fmla="*/ 489 h 753"/>
              <a:gd name="T28" fmla="*/ 613 w 825"/>
              <a:gd name="T29" fmla="*/ 413 h 753"/>
              <a:gd name="T30" fmla="*/ 564 w 825"/>
              <a:gd name="T31" fmla="*/ 489 h 753"/>
              <a:gd name="T32" fmla="*/ 250 w 825"/>
              <a:gd name="T33" fmla="*/ 413 h 753"/>
              <a:gd name="T34" fmla="*/ 394 w 825"/>
              <a:gd name="T35" fmla="*/ 413 h 753"/>
              <a:gd name="T36" fmla="*/ 98 w 825"/>
              <a:gd name="T37" fmla="*/ 489 h 753"/>
              <a:gd name="T38" fmla="*/ 82 w 825"/>
              <a:gd name="T39" fmla="*/ 413 h 753"/>
              <a:gd name="T40" fmla="*/ 789 w 825"/>
              <a:gd name="T41" fmla="*/ 375 h 753"/>
              <a:gd name="T42" fmla="*/ 36 w 825"/>
              <a:gd name="T43" fmla="*/ 301 h 753"/>
              <a:gd name="T44" fmla="*/ 815 w 825"/>
              <a:gd name="T45" fmla="*/ 311 h 753"/>
              <a:gd name="T46" fmla="*/ 825 w 825"/>
              <a:gd name="T47" fmla="*/ 375 h 753"/>
              <a:gd name="T48" fmla="*/ 803 w 825"/>
              <a:gd name="T49" fmla="*/ 411 h 753"/>
              <a:gd name="T50" fmla="*/ 713 w 825"/>
              <a:gd name="T51" fmla="*/ 738 h 753"/>
              <a:gd name="T52" fmla="*/ 708 w 825"/>
              <a:gd name="T53" fmla="*/ 746 h 753"/>
              <a:gd name="T54" fmla="*/ 695 w 825"/>
              <a:gd name="T55" fmla="*/ 753 h 753"/>
              <a:gd name="T56" fmla="*/ 122 w 825"/>
              <a:gd name="T57" fmla="*/ 750 h 753"/>
              <a:gd name="T58" fmla="*/ 112 w 825"/>
              <a:gd name="T59" fmla="*/ 738 h 753"/>
              <a:gd name="T60" fmla="*/ 36 w 825"/>
              <a:gd name="T61" fmla="*/ 413 h 753"/>
              <a:gd name="T62" fmla="*/ 2 w 825"/>
              <a:gd name="T63" fmla="*/ 391 h 753"/>
              <a:gd name="T64" fmla="*/ 2 w 825"/>
              <a:gd name="T65" fmla="*/ 324 h 753"/>
              <a:gd name="T66" fmla="*/ 36 w 825"/>
              <a:gd name="T67" fmla="*/ 301 h 753"/>
              <a:gd name="T68" fmla="*/ 459 w 825"/>
              <a:gd name="T69" fmla="*/ 2 h 753"/>
              <a:gd name="T70" fmla="*/ 541 w 825"/>
              <a:gd name="T71" fmla="*/ 85 h 753"/>
              <a:gd name="T72" fmla="*/ 543 w 825"/>
              <a:gd name="T73" fmla="*/ 99 h 753"/>
              <a:gd name="T74" fmla="*/ 539 w 825"/>
              <a:gd name="T75" fmla="*/ 107 h 753"/>
              <a:gd name="T76" fmla="*/ 455 w 825"/>
              <a:gd name="T77" fmla="*/ 187 h 753"/>
              <a:gd name="T78" fmla="*/ 439 w 825"/>
              <a:gd name="T79" fmla="*/ 184 h 753"/>
              <a:gd name="T80" fmla="*/ 432 w 825"/>
              <a:gd name="T81" fmla="*/ 169 h 753"/>
              <a:gd name="T82" fmla="*/ 437 w 825"/>
              <a:gd name="T83" fmla="*/ 155 h 753"/>
              <a:gd name="T84" fmla="*/ 294 w 825"/>
              <a:gd name="T85" fmla="*/ 112 h 753"/>
              <a:gd name="T86" fmla="*/ 282 w 825"/>
              <a:gd name="T87" fmla="*/ 100 h 753"/>
              <a:gd name="T88" fmla="*/ 285 w 825"/>
              <a:gd name="T89" fmla="*/ 83 h 753"/>
              <a:gd name="T90" fmla="*/ 299 w 825"/>
              <a:gd name="T91" fmla="*/ 76 h 753"/>
              <a:gd name="T92" fmla="*/ 434 w 825"/>
              <a:gd name="T93" fmla="*/ 28 h 753"/>
              <a:gd name="T94" fmla="*/ 433 w 825"/>
              <a:gd name="T95" fmla="*/ 13 h 753"/>
              <a:gd name="T96" fmla="*/ 445 w 825"/>
              <a:gd name="T97" fmla="*/ 1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5" h="753">
                <a:moveTo>
                  <a:pt x="578" y="639"/>
                </a:moveTo>
                <a:lnTo>
                  <a:pt x="566" y="715"/>
                </a:lnTo>
                <a:lnTo>
                  <a:pt x="679" y="715"/>
                </a:lnTo>
                <a:lnTo>
                  <a:pt x="695" y="639"/>
                </a:lnTo>
                <a:lnTo>
                  <a:pt x="578" y="639"/>
                </a:lnTo>
                <a:close/>
                <a:moveTo>
                  <a:pt x="432" y="639"/>
                </a:moveTo>
                <a:lnTo>
                  <a:pt x="432" y="715"/>
                </a:lnTo>
                <a:lnTo>
                  <a:pt x="528" y="715"/>
                </a:lnTo>
                <a:lnTo>
                  <a:pt x="540" y="639"/>
                </a:lnTo>
                <a:lnTo>
                  <a:pt x="432" y="639"/>
                </a:lnTo>
                <a:close/>
                <a:moveTo>
                  <a:pt x="285" y="639"/>
                </a:moveTo>
                <a:lnTo>
                  <a:pt x="297" y="715"/>
                </a:lnTo>
                <a:lnTo>
                  <a:pt x="394" y="715"/>
                </a:lnTo>
                <a:lnTo>
                  <a:pt x="394" y="639"/>
                </a:lnTo>
                <a:lnTo>
                  <a:pt x="285" y="639"/>
                </a:lnTo>
                <a:close/>
                <a:moveTo>
                  <a:pt x="131" y="639"/>
                </a:moveTo>
                <a:lnTo>
                  <a:pt x="146" y="715"/>
                </a:lnTo>
                <a:lnTo>
                  <a:pt x="259" y="715"/>
                </a:lnTo>
                <a:lnTo>
                  <a:pt x="247" y="639"/>
                </a:lnTo>
                <a:lnTo>
                  <a:pt x="131" y="639"/>
                </a:lnTo>
                <a:close/>
                <a:moveTo>
                  <a:pt x="595" y="526"/>
                </a:moveTo>
                <a:lnTo>
                  <a:pt x="583" y="602"/>
                </a:lnTo>
                <a:lnTo>
                  <a:pt x="702" y="602"/>
                </a:lnTo>
                <a:lnTo>
                  <a:pt x="718" y="526"/>
                </a:lnTo>
                <a:lnTo>
                  <a:pt x="595" y="526"/>
                </a:lnTo>
                <a:close/>
                <a:moveTo>
                  <a:pt x="432" y="526"/>
                </a:moveTo>
                <a:lnTo>
                  <a:pt x="432" y="602"/>
                </a:lnTo>
                <a:lnTo>
                  <a:pt x="545" y="602"/>
                </a:lnTo>
                <a:lnTo>
                  <a:pt x="558" y="526"/>
                </a:lnTo>
                <a:lnTo>
                  <a:pt x="432" y="526"/>
                </a:lnTo>
                <a:close/>
                <a:moveTo>
                  <a:pt x="267" y="526"/>
                </a:moveTo>
                <a:lnTo>
                  <a:pt x="279" y="602"/>
                </a:lnTo>
                <a:lnTo>
                  <a:pt x="394" y="602"/>
                </a:lnTo>
                <a:lnTo>
                  <a:pt x="394" y="526"/>
                </a:lnTo>
                <a:lnTo>
                  <a:pt x="267" y="526"/>
                </a:lnTo>
                <a:close/>
                <a:moveTo>
                  <a:pt x="106" y="526"/>
                </a:moveTo>
                <a:lnTo>
                  <a:pt x="123" y="602"/>
                </a:lnTo>
                <a:lnTo>
                  <a:pt x="242" y="602"/>
                </a:lnTo>
                <a:lnTo>
                  <a:pt x="230" y="526"/>
                </a:lnTo>
                <a:lnTo>
                  <a:pt x="106" y="526"/>
                </a:lnTo>
                <a:close/>
                <a:moveTo>
                  <a:pt x="613" y="413"/>
                </a:moveTo>
                <a:lnTo>
                  <a:pt x="602" y="489"/>
                </a:lnTo>
                <a:lnTo>
                  <a:pt x="726" y="489"/>
                </a:lnTo>
                <a:lnTo>
                  <a:pt x="743" y="413"/>
                </a:lnTo>
                <a:lnTo>
                  <a:pt x="613" y="413"/>
                </a:lnTo>
                <a:close/>
                <a:moveTo>
                  <a:pt x="432" y="413"/>
                </a:moveTo>
                <a:lnTo>
                  <a:pt x="432" y="489"/>
                </a:lnTo>
                <a:lnTo>
                  <a:pt x="564" y="489"/>
                </a:lnTo>
                <a:lnTo>
                  <a:pt x="575" y="413"/>
                </a:lnTo>
                <a:lnTo>
                  <a:pt x="432" y="413"/>
                </a:lnTo>
                <a:close/>
                <a:moveTo>
                  <a:pt x="250" y="413"/>
                </a:moveTo>
                <a:lnTo>
                  <a:pt x="261" y="489"/>
                </a:lnTo>
                <a:lnTo>
                  <a:pt x="394" y="489"/>
                </a:lnTo>
                <a:lnTo>
                  <a:pt x="394" y="413"/>
                </a:lnTo>
                <a:lnTo>
                  <a:pt x="250" y="413"/>
                </a:lnTo>
                <a:close/>
                <a:moveTo>
                  <a:pt x="82" y="413"/>
                </a:moveTo>
                <a:lnTo>
                  <a:pt x="98" y="489"/>
                </a:lnTo>
                <a:lnTo>
                  <a:pt x="224" y="489"/>
                </a:lnTo>
                <a:lnTo>
                  <a:pt x="212" y="413"/>
                </a:lnTo>
                <a:lnTo>
                  <a:pt x="82" y="413"/>
                </a:lnTo>
                <a:close/>
                <a:moveTo>
                  <a:pt x="36" y="339"/>
                </a:moveTo>
                <a:lnTo>
                  <a:pt x="36" y="375"/>
                </a:lnTo>
                <a:lnTo>
                  <a:pt x="789" y="375"/>
                </a:lnTo>
                <a:lnTo>
                  <a:pt x="789" y="339"/>
                </a:lnTo>
                <a:lnTo>
                  <a:pt x="36" y="339"/>
                </a:lnTo>
                <a:close/>
                <a:moveTo>
                  <a:pt x="36" y="301"/>
                </a:moveTo>
                <a:lnTo>
                  <a:pt x="789" y="301"/>
                </a:lnTo>
                <a:lnTo>
                  <a:pt x="803" y="303"/>
                </a:lnTo>
                <a:lnTo>
                  <a:pt x="815" y="311"/>
                </a:lnTo>
                <a:lnTo>
                  <a:pt x="823" y="324"/>
                </a:lnTo>
                <a:lnTo>
                  <a:pt x="825" y="339"/>
                </a:lnTo>
                <a:lnTo>
                  <a:pt x="825" y="375"/>
                </a:lnTo>
                <a:lnTo>
                  <a:pt x="823" y="391"/>
                </a:lnTo>
                <a:lnTo>
                  <a:pt x="815" y="403"/>
                </a:lnTo>
                <a:lnTo>
                  <a:pt x="803" y="411"/>
                </a:lnTo>
                <a:lnTo>
                  <a:pt x="789" y="413"/>
                </a:lnTo>
                <a:lnTo>
                  <a:pt x="781" y="413"/>
                </a:lnTo>
                <a:lnTo>
                  <a:pt x="713" y="738"/>
                </a:lnTo>
                <a:lnTo>
                  <a:pt x="712" y="738"/>
                </a:lnTo>
                <a:lnTo>
                  <a:pt x="710" y="742"/>
                </a:lnTo>
                <a:lnTo>
                  <a:pt x="708" y="746"/>
                </a:lnTo>
                <a:lnTo>
                  <a:pt x="704" y="750"/>
                </a:lnTo>
                <a:lnTo>
                  <a:pt x="700" y="751"/>
                </a:lnTo>
                <a:lnTo>
                  <a:pt x="695" y="753"/>
                </a:lnTo>
                <a:lnTo>
                  <a:pt x="131" y="753"/>
                </a:lnTo>
                <a:lnTo>
                  <a:pt x="125" y="751"/>
                </a:lnTo>
                <a:lnTo>
                  <a:pt x="122" y="750"/>
                </a:lnTo>
                <a:lnTo>
                  <a:pt x="118" y="746"/>
                </a:lnTo>
                <a:lnTo>
                  <a:pt x="115" y="742"/>
                </a:lnTo>
                <a:lnTo>
                  <a:pt x="112" y="738"/>
                </a:lnTo>
                <a:lnTo>
                  <a:pt x="112" y="738"/>
                </a:lnTo>
                <a:lnTo>
                  <a:pt x="44" y="413"/>
                </a:lnTo>
                <a:lnTo>
                  <a:pt x="36" y="413"/>
                </a:lnTo>
                <a:lnTo>
                  <a:pt x="22" y="411"/>
                </a:lnTo>
                <a:lnTo>
                  <a:pt x="10" y="403"/>
                </a:lnTo>
                <a:lnTo>
                  <a:pt x="2" y="391"/>
                </a:lnTo>
                <a:lnTo>
                  <a:pt x="0" y="375"/>
                </a:lnTo>
                <a:lnTo>
                  <a:pt x="0" y="339"/>
                </a:lnTo>
                <a:lnTo>
                  <a:pt x="2" y="324"/>
                </a:lnTo>
                <a:lnTo>
                  <a:pt x="10" y="311"/>
                </a:lnTo>
                <a:lnTo>
                  <a:pt x="22" y="303"/>
                </a:lnTo>
                <a:lnTo>
                  <a:pt x="36" y="301"/>
                </a:lnTo>
                <a:close/>
                <a:moveTo>
                  <a:pt x="450" y="0"/>
                </a:moveTo>
                <a:lnTo>
                  <a:pt x="455" y="1"/>
                </a:lnTo>
                <a:lnTo>
                  <a:pt x="459" y="2"/>
                </a:lnTo>
                <a:lnTo>
                  <a:pt x="463" y="5"/>
                </a:lnTo>
                <a:lnTo>
                  <a:pt x="539" y="81"/>
                </a:lnTo>
                <a:lnTo>
                  <a:pt x="541" y="85"/>
                </a:lnTo>
                <a:lnTo>
                  <a:pt x="543" y="89"/>
                </a:lnTo>
                <a:lnTo>
                  <a:pt x="544" y="94"/>
                </a:lnTo>
                <a:lnTo>
                  <a:pt x="543" y="99"/>
                </a:lnTo>
                <a:lnTo>
                  <a:pt x="541" y="103"/>
                </a:lnTo>
                <a:lnTo>
                  <a:pt x="539" y="107"/>
                </a:lnTo>
                <a:lnTo>
                  <a:pt x="539" y="107"/>
                </a:lnTo>
                <a:lnTo>
                  <a:pt x="463" y="183"/>
                </a:lnTo>
                <a:lnTo>
                  <a:pt x="459" y="186"/>
                </a:lnTo>
                <a:lnTo>
                  <a:pt x="455" y="187"/>
                </a:lnTo>
                <a:lnTo>
                  <a:pt x="450" y="188"/>
                </a:lnTo>
                <a:lnTo>
                  <a:pt x="445" y="187"/>
                </a:lnTo>
                <a:lnTo>
                  <a:pt x="439" y="184"/>
                </a:lnTo>
                <a:lnTo>
                  <a:pt x="436" y="180"/>
                </a:lnTo>
                <a:lnTo>
                  <a:pt x="433" y="175"/>
                </a:lnTo>
                <a:lnTo>
                  <a:pt x="432" y="169"/>
                </a:lnTo>
                <a:lnTo>
                  <a:pt x="432" y="165"/>
                </a:lnTo>
                <a:lnTo>
                  <a:pt x="434" y="159"/>
                </a:lnTo>
                <a:lnTo>
                  <a:pt x="437" y="155"/>
                </a:lnTo>
                <a:lnTo>
                  <a:pt x="480" y="112"/>
                </a:lnTo>
                <a:lnTo>
                  <a:pt x="299" y="112"/>
                </a:lnTo>
                <a:lnTo>
                  <a:pt x="294" y="112"/>
                </a:lnTo>
                <a:lnTo>
                  <a:pt x="289" y="110"/>
                </a:lnTo>
                <a:lnTo>
                  <a:pt x="285" y="106"/>
                </a:lnTo>
                <a:lnTo>
                  <a:pt x="282" y="100"/>
                </a:lnTo>
                <a:lnTo>
                  <a:pt x="281" y="94"/>
                </a:lnTo>
                <a:lnTo>
                  <a:pt x="282" y="89"/>
                </a:lnTo>
                <a:lnTo>
                  <a:pt x="285" y="83"/>
                </a:lnTo>
                <a:lnTo>
                  <a:pt x="289" y="78"/>
                </a:lnTo>
                <a:lnTo>
                  <a:pt x="294" y="76"/>
                </a:lnTo>
                <a:lnTo>
                  <a:pt x="299" y="76"/>
                </a:lnTo>
                <a:lnTo>
                  <a:pt x="480" y="76"/>
                </a:lnTo>
                <a:lnTo>
                  <a:pt x="437" y="32"/>
                </a:lnTo>
                <a:lnTo>
                  <a:pt x="434" y="28"/>
                </a:lnTo>
                <a:lnTo>
                  <a:pt x="432" y="23"/>
                </a:lnTo>
                <a:lnTo>
                  <a:pt x="432" y="19"/>
                </a:lnTo>
                <a:lnTo>
                  <a:pt x="433" y="13"/>
                </a:lnTo>
                <a:lnTo>
                  <a:pt x="436" y="7"/>
                </a:lnTo>
                <a:lnTo>
                  <a:pt x="439" y="4"/>
                </a:lnTo>
                <a:lnTo>
                  <a:pt x="445" y="1"/>
                </a:lnTo>
                <a:lnTo>
                  <a:pt x="45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35" name="Freeform 5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144468" y="2201694"/>
            <a:ext cx="445418" cy="406545"/>
          </a:xfrm>
          <a:custGeom>
            <a:avLst/>
            <a:gdLst>
              <a:gd name="T0" fmla="*/ 679 w 825"/>
              <a:gd name="T1" fmla="*/ 715 h 753"/>
              <a:gd name="T2" fmla="*/ 431 w 825"/>
              <a:gd name="T3" fmla="*/ 639 h 753"/>
              <a:gd name="T4" fmla="*/ 540 w 825"/>
              <a:gd name="T5" fmla="*/ 639 h 753"/>
              <a:gd name="T6" fmla="*/ 297 w 825"/>
              <a:gd name="T7" fmla="*/ 715 h 753"/>
              <a:gd name="T8" fmla="*/ 285 w 825"/>
              <a:gd name="T9" fmla="*/ 639 h 753"/>
              <a:gd name="T10" fmla="*/ 259 w 825"/>
              <a:gd name="T11" fmla="*/ 715 h 753"/>
              <a:gd name="T12" fmla="*/ 595 w 825"/>
              <a:gd name="T13" fmla="*/ 526 h 753"/>
              <a:gd name="T14" fmla="*/ 718 w 825"/>
              <a:gd name="T15" fmla="*/ 526 h 753"/>
              <a:gd name="T16" fmla="*/ 431 w 825"/>
              <a:gd name="T17" fmla="*/ 602 h 753"/>
              <a:gd name="T18" fmla="*/ 431 w 825"/>
              <a:gd name="T19" fmla="*/ 526 h 753"/>
              <a:gd name="T20" fmla="*/ 393 w 825"/>
              <a:gd name="T21" fmla="*/ 602 h 753"/>
              <a:gd name="T22" fmla="*/ 107 w 825"/>
              <a:gd name="T23" fmla="*/ 526 h 753"/>
              <a:gd name="T24" fmla="*/ 230 w 825"/>
              <a:gd name="T25" fmla="*/ 526 h 753"/>
              <a:gd name="T26" fmla="*/ 601 w 825"/>
              <a:gd name="T27" fmla="*/ 489 h 753"/>
              <a:gd name="T28" fmla="*/ 613 w 825"/>
              <a:gd name="T29" fmla="*/ 413 h 753"/>
              <a:gd name="T30" fmla="*/ 564 w 825"/>
              <a:gd name="T31" fmla="*/ 489 h 753"/>
              <a:gd name="T32" fmla="*/ 250 w 825"/>
              <a:gd name="T33" fmla="*/ 413 h 753"/>
              <a:gd name="T34" fmla="*/ 393 w 825"/>
              <a:gd name="T35" fmla="*/ 413 h 753"/>
              <a:gd name="T36" fmla="*/ 98 w 825"/>
              <a:gd name="T37" fmla="*/ 489 h 753"/>
              <a:gd name="T38" fmla="*/ 82 w 825"/>
              <a:gd name="T39" fmla="*/ 413 h 753"/>
              <a:gd name="T40" fmla="*/ 789 w 825"/>
              <a:gd name="T41" fmla="*/ 375 h 753"/>
              <a:gd name="T42" fmla="*/ 36 w 825"/>
              <a:gd name="T43" fmla="*/ 301 h 753"/>
              <a:gd name="T44" fmla="*/ 815 w 825"/>
              <a:gd name="T45" fmla="*/ 311 h 753"/>
              <a:gd name="T46" fmla="*/ 825 w 825"/>
              <a:gd name="T47" fmla="*/ 375 h 753"/>
              <a:gd name="T48" fmla="*/ 803 w 825"/>
              <a:gd name="T49" fmla="*/ 411 h 753"/>
              <a:gd name="T50" fmla="*/ 713 w 825"/>
              <a:gd name="T51" fmla="*/ 738 h 753"/>
              <a:gd name="T52" fmla="*/ 707 w 825"/>
              <a:gd name="T53" fmla="*/ 746 h 753"/>
              <a:gd name="T54" fmla="*/ 694 w 825"/>
              <a:gd name="T55" fmla="*/ 753 h 753"/>
              <a:gd name="T56" fmla="*/ 121 w 825"/>
              <a:gd name="T57" fmla="*/ 750 h 753"/>
              <a:gd name="T58" fmla="*/ 112 w 825"/>
              <a:gd name="T59" fmla="*/ 738 h 753"/>
              <a:gd name="T60" fmla="*/ 36 w 825"/>
              <a:gd name="T61" fmla="*/ 413 h 753"/>
              <a:gd name="T62" fmla="*/ 2 w 825"/>
              <a:gd name="T63" fmla="*/ 391 h 753"/>
              <a:gd name="T64" fmla="*/ 2 w 825"/>
              <a:gd name="T65" fmla="*/ 324 h 753"/>
              <a:gd name="T66" fmla="*/ 36 w 825"/>
              <a:gd name="T67" fmla="*/ 301 h 753"/>
              <a:gd name="T68" fmla="*/ 424 w 825"/>
              <a:gd name="T69" fmla="*/ 4 h 753"/>
              <a:gd name="T70" fmla="*/ 431 w 825"/>
              <a:gd name="T71" fmla="*/ 19 h 753"/>
              <a:gd name="T72" fmla="*/ 513 w 825"/>
              <a:gd name="T73" fmla="*/ 95 h 753"/>
              <a:gd name="T74" fmla="*/ 524 w 825"/>
              <a:gd name="T75" fmla="*/ 107 h 753"/>
              <a:gd name="T76" fmla="*/ 522 w 825"/>
              <a:gd name="T77" fmla="*/ 124 h 753"/>
              <a:gd name="T78" fmla="*/ 506 w 825"/>
              <a:gd name="T79" fmla="*/ 132 h 753"/>
              <a:gd name="T80" fmla="*/ 430 w 825"/>
              <a:gd name="T81" fmla="*/ 213 h 753"/>
              <a:gd name="T82" fmla="*/ 418 w 825"/>
              <a:gd name="T83" fmla="*/ 225 h 753"/>
              <a:gd name="T84" fmla="*/ 401 w 825"/>
              <a:gd name="T85" fmla="*/ 222 h 753"/>
              <a:gd name="T86" fmla="*/ 393 w 825"/>
              <a:gd name="T87" fmla="*/ 207 h 753"/>
              <a:gd name="T88" fmla="*/ 312 w 825"/>
              <a:gd name="T89" fmla="*/ 131 h 753"/>
              <a:gd name="T90" fmla="*/ 301 w 825"/>
              <a:gd name="T91" fmla="*/ 119 h 753"/>
              <a:gd name="T92" fmla="*/ 303 w 825"/>
              <a:gd name="T93" fmla="*/ 102 h 753"/>
              <a:gd name="T94" fmla="*/ 319 w 825"/>
              <a:gd name="T95" fmla="*/ 94 h 753"/>
              <a:gd name="T96" fmla="*/ 395 w 825"/>
              <a:gd name="T97" fmla="*/ 13 h 753"/>
              <a:gd name="T98" fmla="*/ 407 w 825"/>
              <a:gd name="T99" fmla="*/ 1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25" h="753">
                <a:moveTo>
                  <a:pt x="578" y="639"/>
                </a:moveTo>
                <a:lnTo>
                  <a:pt x="566" y="715"/>
                </a:lnTo>
                <a:lnTo>
                  <a:pt x="679" y="715"/>
                </a:lnTo>
                <a:lnTo>
                  <a:pt x="694" y="639"/>
                </a:lnTo>
                <a:lnTo>
                  <a:pt x="578" y="639"/>
                </a:lnTo>
                <a:close/>
                <a:moveTo>
                  <a:pt x="431" y="639"/>
                </a:moveTo>
                <a:lnTo>
                  <a:pt x="431" y="715"/>
                </a:lnTo>
                <a:lnTo>
                  <a:pt x="528" y="715"/>
                </a:lnTo>
                <a:lnTo>
                  <a:pt x="540" y="639"/>
                </a:lnTo>
                <a:lnTo>
                  <a:pt x="431" y="639"/>
                </a:lnTo>
                <a:close/>
                <a:moveTo>
                  <a:pt x="285" y="639"/>
                </a:moveTo>
                <a:lnTo>
                  <a:pt x="297" y="715"/>
                </a:lnTo>
                <a:lnTo>
                  <a:pt x="393" y="715"/>
                </a:lnTo>
                <a:lnTo>
                  <a:pt x="393" y="639"/>
                </a:lnTo>
                <a:lnTo>
                  <a:pt x="285" y="639"/>
                </a:lnTo>
                <a:close/>
                <a:moveTo>
                  <a:pt x="130" y="639"/>
                </a:moveTo>
                <a:lnTo>
                  <a:pt x="146" y="715"/>
                </a:lnTo>
                <a:lnTo>
                  <a:pt x="259" y="715"/>
                </a:lnTo>
                <a:lnTo>
                  <a:pt x="247" y="639"/>
                </a:lnTo>
                <a:lnTo>
                  <a:pt x="130" y="639"/>
                </a:lnTo>
                <a:close/>
                <a:moveTo>
                  <a:pt x="595" y="526"/>
                </a:moveTo>
                <a:lnTo>
                  <a:pt x="583" y="602"/>
                </a:lnTo>
                <a:lnTo>
                  <a:pt x="702" y="602"/>
                </a:lnTo>
                <a:lnTo>
                  <a:pt x="718" y="526"/>
                </a:lnTo>
                <a:lnTo>
                  <a:pt x="595" y="526"/>
                </a:lnTo>
                <a:close/>
                <a:moveTo>
                  <a:pt x="431" y="526"/>
                </a:moveTo>
                <a:lnTo>
                  <a:pt x="431" y="602"/>
                </a:lnTo>
                <a:lnTo>
                  <a:pt x="547" y="602"/>
                </a:lnTo>
                <a:lnTo>
                  <a:pt x="558" y="526"/>
                </a:lnTo>
                <a:lnTo>
                  <a:pt x="431" y="526"/>
                </a:lnTo>
                <a:close/>
                <a:moveTo>
                  <a:pt x="267" y="526"/>
                </a:moveTo>
                <a:lnTo>
                  <a:pt x="278" y="602"/>
                </a:lnTo>
                <a:lnTo>
                  <a:pt x="393" y="602"/>
                </a:lnTo>
                <a:lnTo>
                  <a:pt x="393" y="526"/>
                </a:lnTo>
                <a:lnTo>
                  <a:pt x="267" y="526"/>
                </a:lnTo>
                <a:close/>
                <a:moveTo>
                  <a:pt x="107" y="526"/>
                </a:moveTo>
                <a:lnTo>
                  <a:pt x="123" y="602"/>
                </a:lnTo>
                <a:lnTo>
                  <a:pt x="242" y="602"/>
                </a:lnTo>
                <a:lnTo>
                  <a:pt x="230" y="526"/>
                </a:lnTo>
                <a:lnTo>
                  <a:pt x="107" y="526"/>
                </a:lnTo>
                <a:close/>
                <a:moveTo>
                  <a:pt x="613" y="413"/>
                </a:moveTo>
                <a:lnTo>
                  <a:pt x="601" y="489"/>
                </a:lnTo>
                <a:lnTo>
                  <a:pt x="726" y="489"/>
                </a:lnTo>
                <a:lnTo>
                  <a:pt x="743" y="413"/>
                </a:lnTo>
                <a:lnTo>
                  <a:pt x="613" y="413"/>
                </a:lnTo>
                <a:close/>
                <a:moveTo>
                  <a:pt x="431" y="413"/>
                </a:moveTo>
                <a:lnTo>
                  <a:pt x="431" y="489"/>
                </a:lnTo>
                <a:lnTo>
                  <a:pt x="564" y="489"/>
                </a:lnTo>
                <a:lnTo>
                  <a:pt x="575" y="413"/>
                </a:lnTo>
                <a:lnTo>
                  <a:pt x="431" y="413"/>
                </a:lnTo>
                <a:close/>
                <a:moveTo>
                  <a:pt x="250" y="413"/>
                </a:moveTo>
                <a:lnTo>
                  <a:pt x="261" y="489"/>
                </a:lnTo>
                <a:lnTo>
                  <a:pt x="393" y="489"/>
                </a:lnTo>
                <a:lnTo>
                  <a:pt x="393" y="413"/>
                </a:lnTo>
                <a:lnTo>
                  <a:pt x="250" y="413"/>
                </a:lnTo>
                <a:close/>
                <a:moveTo>
                  <a:pt x="82" y="413"/>
                </a:moveTo>
                <a:lnTo>
                  <a:pt x="98" y="489"/>
                </a:lnTo>
                <a:lnTo>
                  <a:pt x="223" y="489"/>
                </a:lnTo>
                <a:lnTo>
                  <a:pt x="212" y="413"/>
                </a:lnTo>
                <a:lnTo>
                  <a:pt x="82" y="413"/>
                </a:lnTo>
                <a:close/>
                <a:moveTo>
                  <a:pt x="36" y="339"/>
                </a:moveTo>
                <a:lnTo>
                  <a:pt x="36" y="375"/>
                </a:lnTo>
                <a:lnTo>
                  <a:pt x="789" y="375"/>
                </a:lnTo>
                <a:lnTo>
                  <a:pt x="789" y="339"/>
                </a:lnTo>
                <a:lnTo>
                  <a:pt x="36" y="339"/>
                </a:lnTo>
                <a:close/>
                <a:moveTo>
                  <a:pt x="36" y="301"/>
                </a:moveTo>
                <a:lnTo>
                  <a:pt x="789" y="301"/>
                </a:lnTo>
                <a:lnTo>
                  <a:pt x="803" y="303"/>
                </a:lnTo>
                <a:lnTo>
                  <a:pt x="815" y="311"/>
                </a:lnTo>
                <a:lnTo>
                  <a:pt x="823" y="324"/>
                </a:lnTo>
                <a:lnTo>
                  <a:pt x="825" y="339"/>
                </a:lnTo>
                <a:lnTo>
                  <a:pt x="825" y="375"/>
                </a:lnTo>
                <a:lnTo>
                  <a:pt x="823" y="391"/>
                </a:lnTo>
                <a:lnTo>
                  <a:pt x="815" y="403"/>
                </a:lnTo>
                <a:lnTo>
                  <a:pt x="803" y="411"/>
                </a:lnTo>
                <a:lnTo>
                  <a:pt x="789" y="413"/>
                </a:lnTo>
                <a:lnTo>
                  <a:pt x="781" y="413"/>
                </a:lnTo>
                <a:lnTo>
                  <a:pt x="713" y="738"/>
                </a:lnTo>
                <a:lnTo>
                  <a:pt x="713" y="738"/>
                </a:lnTo>
                <a:lnTo>
                  <a:pt x="710" y="742"/>
                </a:lnTo>
                <a:lnTo>
                  <a:pt x="707" y="746"/>
                </a:lnTo>
                <a:lnTo>
                  <a:pt x="704" y="750"/>
                </a:lnTo>
                <a:lnTo>
                  <a:pt x="700" y="751"/>
                </a:lnTo>
                <a:lnTo>
                  <a:pt x="694" y="753"/>
                </a:lnTo>
                <a:lnTo>
                  <a:pt x="130" y="753"/>
                </a:lnTo>
                <a:lnTo>
                  <a:pt x="125" y="751"/>
                </a:lnTo>
                <a:lnTo>
                  <a:pt x="121" y="750"/>
                </a:lnTo>
                <a:lnTo>
                  <a:pt x="117" y="746"/>
                </a:lnTo>
                <a:lnTo>
                  <a:pt x="115" y="742"/>
                </a:lnTo>
                <a:lnTo>
                  <a:pt x="112" y="738"/>
                </a:lnTo>
                <a:lnTo>
                  <a:pt x="112" y="738"/>
                </a:lnTo>
                <a:lnTo>
                  <a:pt x="44" y="413"/>
                </a:lnTo>
                <a:lnTo>
                  <a:pt x="36" y="413"/>
                </a:lnTo>
                <a:lnTo>
                  <a:pt x="22" y="411"/>
                </a:lnTo>
                <a:lnTo>
                  <a:pt x="10" y="403"/>
                </a:lnTo>
                <a:lnTo>
                  <a:pt x="2" y="391"/>
                </a:lnTo>
                <a:lnTo>
                  <a:pt x="0" y="375"/>
                </a:lnTo>
                <a:lnTo>
                  <a:pt x="0" y="339"/>
                </a:lnTo>
                <a:lnTo>
                  <a:pt x="2" y="324"/>
                </a:lnTo>
                <a:lnTo>
                  <a:pt x="10" y="311"/>
                </a:lnTo>
                <a:lnTo>
                  <a:pt x="22" y="303"/>
                </a:lnTo>
                <a:lnTo>
                  <a:pt x="36" y="301"/>
                </a:lnTo>
                <a:close/>
                <a:moveTo>
                  <a:pt x="412" y="0"/>
                </a:moveTo>
                <a:lnTo>
                  <a:pt x="418" y="1"/>
                </a:lnTo>
                <a:lnTo>
                  <a:pt x="424" y="4"/>
                </a:lnTo>
                <a:lnTo>
                  <a:pt x="427" y="7"/>
                </a:lnTo>
                <a:lnTo>
                  <a:pt x="430" y="13"/>
                </a:lnTo>
                <a:lnTo>
                  <a:pt x="431" y="19"/>
                </a:lnTo>
                <a:lnTo>
                  <a:pt x="431" y="94"/>
                </a:lnTo>
                <a:lnTo>
                  <a:pt x="506" y="94"/>
                </a:lnTo>
                <a:lnTo>
                  <a:pt x="513" y="95"/>
                </a:lnTo>
                <a:lnTo>
                  <a:pt x="518" y="98"/>
                </a:lnTo>
                <a:lnTo>
                  <a:pt x="522" y="102"/>
                </a:lnTo>
                <a:lnTo>
                  <a:pt x="524" y="107"/>
                </a:lnTo>
                <a:lnTo>
                  <a:pt x="526" y="112"/>
                </a:lnTo>
                <a:lnTo>
                  <a:pt x="524" y="119"/>
                </a:lnTo>
                <a:lnTo>
                  <a:pt x="522" y="124"/>
                </a:lnTo>
                <a:lnTo>
                  <a:pt x="518" y="128"/>
                </a:lnTo>
                <a:lnTo>
                  <a:pt x="513" y="131"/>
                </a:lnTo>
                <a:lnTo>
                  <a:pt x="506" y="132"/>
                </a:lnTo>
                <a:lnTo>
                  <a:pt x="431" y="132"/>
                </a:lnTo>
                <a:lnTo>
                  <a:pt x="431" y="207"/>
                </a:lnTo>
                <a:lnTo>
                  <a:pt x="430" y="213"/>
                </a:lnTo>
                <a:lnTo>
                  <a:pt x="427" y="218"/>
                </a:lnTo>
                <a:lnTo>
                  <a:pt x="424" y="222"/>
                </a:lnTo>
                <a:lnTo>
                  <a:pt x="418" y="225"/>
                </a:lnTo>
                <a:lnTo>
                  <a:pt x="412" y="226"/>
                </a:lnTo>
                <a:lnTo>
                  <a:pt x="407" y="225"/>
                </a:lnTo>
                <a:lnTo>
                  <a:pt x="401" y="222"/>
                </a:lnTo>
                <a:lnTo>
                  <a:pt x="397" y="218"/>
                </a:lnTo>
                <a:lnTo>
                  <a:pt x="395" y="213"/>
                </a:lnTo>
                <a:lnTo>
                  <a:pt x="393" y="207"/>
                </a:lnTo>
                <a:lnTo>
                  <a:pt x="393" y="132"/>
                </a:lnTo>
                <a:lnTo>
                  <a:pt x="319" y="132"/>
                </a:lnTo>
                <a:lnTo>
                  <a:pt x="312" y="131"/>
                </a:lnTo>
                <a:lnTo>
                  <a:pt x="307" y="128"/>
                </a:lnTo>
                <a:lnTo>
                  <a:pt x="303" y="124"/>
                </a:lnTo>
                <a:lnTo>
                  <a:pt x="301" y="119"/>
                </a:lnTo>
                <a:lnTo>
                  <a:pt x="299" y="112"/>
                </a:lnTo>
                <a:lnTo>
                  <a:pt x="301" y="107"/>
                </a:lnTo>
                <a:lnTo>
                  <a:pt x="303" y="102"/>
                </a:lnTo>
                <a:lnTo>
                  <a:pt x="307" y="98"/>
                </a:lnTo>
                <a:lnTo>
                  <a:pt x="312" y="95"/>
                </a:lnTo>
                <a:lnTo>
                  <a:pt x="319" y="94"/>
                </a:lnTo>
                <a:lnTo>
                  <a:pt x="393" y="94"/>
                </a:lnTo>
                <a:lnTo>
                  <a:pt x="393" y="19"/>
                </a:lnTo>
                <a:lnTo>
                  <a:pt x="395" y="13"/>
                </a:lnTo>
                <a:lnTo>
                  <a:pt x="397" y="7"/>
                </a:lnTo>
                <a:lnTo>
                  <a:pt x="401" y="4"/>
                </a:lnTo>
                <a:lnTo>
                  <a:pt x="407" y="1"/>
                </a:lnTo>
                <a:lnTo>
                  <a:pt x="41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36" name="Freeform 5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005540" y="2227610"/>
            <a:ext cx="446496" cy="354714"/>
          </a:xfrm>
          <a:custGeom>
            <a:avLst/>
            <a:gdLst>
              <a:gd name="T0" fmla="*/ 567 w 827"/>
              <a:gd name="T1" fmla="*/ 620 h 657"/>
              <a:gd name="T2" fmla="*/ 696 w 827"/>
              <a:gd name="T3" fmla="*/ 544 h 657"/>
              <a:gd name="T4" fmla="*/ 432 w 827"/>
              <a:gd name="T5" fmla="*/ 544 h 657"/>
              <a:gd name="T6" fmla="*/ 529 w 827"/>
              <a:gd name="T7" fmla="*/ 620 h 657"/>
              <a:gd name="T8" fmla="*/ 432 w 827"/>
              <a:gd name="T9" fmla="*/ 544 h 657"/>
              <a:gd name="T10" fmla="*/ 299 w 827"/>
              <a:gd name="T11" fmla="*/ 620 h 657"/>
              <a:gd name="T12" fmla="*/ 395 w 827"/>
              <a:gd name="T13" fmla="*/ 544 h 657"/>
              <a:gd name="T14" fmla="*/ 131 w 827"/>
              <a:gd name="T15" fmla="*/ 544 h 657"/>
              <a:gd name="T16" fmla="*/ 261 w 827"/>
              <a:gd name="T17" fmla="*/ 620 h 657"/>
              <a:gd name="T18" fmla="*/ 131 w 827"/>
              <a:gd name="T19" fmla="*/ 544 h 657"/>
              <a:gd name="T20" fmla="*/ 585 w 827"/>
              <a:gd name="T21" fmla="*/ 506 h 657"/>
              <a:gd name="T22" fmla="*/ 720 w 827"/>
              <a:gd name="T23" fmla="*/ 432 h 657"/>
              <a:gd name="T24" fmla="*/ 432 w 827"/>
              <a:gd name="T25" fmla="*/ 432 h 657"/>
              <a:gd name="T26" fmla="*/ 547 w 827"/>
              <a:gd name="T27" fmla="*/ 506 h 657"/>
              <a:gd name="T28" fmla="*/ 432 w 827"/>
              <a:gd name="T29" fmla="*/ 432 h 657"/>
              <a:gd name="T30" fmla="*/ 280 w 827"/>
              <a:gd name="T31" fmla="*/ 506 h 657"/>
              <a:gd name="T32" fmla="*/ 395 w 827"/>
              <a:gd name="T33" fmla="*/ 432 h 657"/>
              <a:gd name="T34" fmla="*/ 108 w 827"/>
              <a:gd name="T35" fmla="*/ 432 h 657"/>
              <a:gd name="T36" fmla="*/ 242 w 827"/>
              <a:gd name="T37" fmla="*/ 506 h 657"/>
              <a:gd name="T38" fmla="*/ 108 w 827"/>
              <a:gd name="T39" fmla="*/ 432 h 657"/>
              <a:gd name="T40" fmla="*/ 602 w 827"/>
              <a:gd name="T41" fmla="*/ 394 h 657"/>
              <a:gd name="T42" fmla="*/ 743 w 827"/>
              <a:gd name="T43" fmla="*/ 319 h 657"/>
              <a:gd name="T44" fmla="*/ 432 w 827"/>
              <a:gd name="T45" fmla="*/ 319 h 657"/>
              <a:gd name="T46" fmla="*/ 565 w 827"/>
              <a:gd name="T47" fmla="*/ 394 h 657"/>
              <a:gd name="T48" fmla="*/ 432 w 827"/>
              <a:gd name="T49" fmla="*/ 319 h 657"/>
              <a:gd name="T50" fmla="*/ 262 w 827"/>
              <a:gd name="T51" fmla="*/ 394 h 657"/>
              <a:gd name="T52" fmla="*/ 395 w 827"/>
              <a:gd name="T53" fmla="*/ 319 h 657"/>
              <a:gd name="T54" fmla="*/ 84 w 827"/>
              <a:gd name="T55" fmla="*/ 319 h 657"/>
              <a:gd name="T56" fmla="*/ 225 w 827"/>
              <a:gd name="T57" fmla="*/ 394 h 657"/>
              <a:gd name="T58" fmla="*/ 84 w 827"/>
              <a:gd name="T59" fmla="*/ 319 h 657"/>
              <a:gd name="T60" fmla="*/ 38 w 827"/>
              <a:gd name="T61" fmla="*/ 281 h 657"/>
              <a:gd name="T62" fmla="*/ 789 w 827"/>
              <a:gd name="T63" fmla="*/ 243 h 657"/>
              <a:gd name="T64" fmla="*/ 38 w 827"/>
              <a:gd name="T65" fmla="*/ 207 h 657"/>
              <a:gd name="T66" fmla="*/ 804 w 827"/>
              <a:gd name="T67" fmla="*/ 209 h 657"/>
              <a:gd name="T68" fmla="*/ 824 w 827"/>
              <a:gd name="T69" fmla="*/ 229 h 657"/>
              <a:gd name="T70" fmla="*/ 827 w 827"/>
              <a:gd name="T71" fmla="*/ 281 h 657"/>
              <a:gd name="T72" fmla="*/ 815 w 827"/>
              <a:gd name="T73" fmla="*/ 307 h 657"/>
              <a:gd name="T74" fmla="*/ 789 w 827"/>
              <a:gd name="T75" fmla="*/ 319 h 657"/>
              <a:gd name="T76" fmla="*/ 713 w 827"/>
              <a:gd name="T77" fmla="*/ 643 h 657"/>
              <a:gd name="T78" fmla="*/ 712 w 827"/>
              <a:gd name="T79" fmla="*/ 648 h 657"/>
              <a:gd name="T80" fmla="*/ 705 w 827"/>
              <a:gd name="T81" fmla="*/ 654 h 657"/>
              <a:gd name="T82" fmla="*/ 695 w 827"/>
              <a:gd name="T83" fmla="*/ 657 h 657"/>
              <a:gd name="T84" fmla="*/ 127 w 827"/>
              <a:gd name="T85" fmla="*/ 657 h 657"/>
              <a:gd name="T86" fmla="*/ 118 w 827"/>
              <a:gd name="T87" fmla="*/ 652 h 657"/>
              <a:gd name="T88" fmla="*/ 114 w 827"/>
              <a:gd name="T89" fmla="*/ 643 h 657"/>
              <a:gd name="T90" fmla="*/ 46 w 827"/>
              <a:gd name="T91" fmla="*/ 319 h 657"/>
              <a:gd name="T92" fmla="*/ 24 w 827"/>
              <a:gd name="T93" fmla="*/ 317 h 657"/>
              <a:gd name="T94" fmla="*/ 3 w 827"/>
              <a:gd name="T95" fmla="*/ 296 h 657"/>
              <a:gd name="T96" fmla="*/ 0 w 827"/>
              <a:gd name="T97" fmla="*/ 243 h 657"/>
              <a:gd name="T98" fmla="*/ 11 w 827"/>
              <a:gd name="T99" fmla="*/ 217 h 657"/>
              <a:gd name="T100" fmla="*/ 38 w 827"/>
              <a:gd name="T101" fmla="*/ 207 h 657"/>
              <a:gd name="T102" fmla="*/ 508 w 827"/>
              <a:gd name="T103" fmla="*/ 0 h 657"/>
              <a:gd name="T104" fmla="*/ 518 w 827"/>
              <a:gd name="T105" fmla="*/ 4 h 657"/>
              <a:gd name="T106" fmla="*/ 525 w 827"/>
              <a:gd name="T107" fmla="*/ 13 h 657"/>
              <a:gd name="T108" fmla="*/ 525 w 827"/>
              <a:gd name="T109" fmla="*/ 25 h 657"/>
              <a:gd name="T110" fmla="*/ 518 w 827"/>
              <a:gd name="T111" fmla="*/ 34 h 657"/>
              <a:gd name="T112" fmla="*/ 508 w 827"/>
              <a:gd name="T113" fmla="*/ 36 h 657"/>
              <a:gd name="T114" fmla="*/ 314 w 827"/>
              <a:gd name="T115" fmla="*/ 36 h 657"/>
              <a:gd name="T116" fmla="*/ 305 w 827"/>
              <a:gd name="T117" fmla="*/ 30 h 657"/>
              <a:gd name="T118" fmla="*/ 301 w 827"/>
              <a:gd name="T119" fmla="*/ 18 h 657"/>
              <a:gd name="T120" fmla="*/ 305 w 827"/>
              <a:gd name="T121" fmla="*/ 8 h 657"/>
              <a:gd name="T122" fmla="*/ 314 w 827"/>
              <a:gd name="T123" fmla="*/ 1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27" h="657">
                <a:moveTo>
                  <a:pt x="579" y="544"/>
                </a:moveTo>
                <a:lnTo>
                  <a:pt x="567" y="620"/>
                </a:lnTo>
                <a:lnTo>
                  <a:pt x="681" y="620"/>
                </a:lnTo>
                <a:lnTo>
                  <a:pt x="696" y="544"/>
                </a:lnTo>
                <a:lnTo>
                  <a:pt x="579" y="544"/>
                </a:lnTo>
                <a:close/>
                <a:moveTo>
                  <a:pt x="432" y="544"/>
                </a:moveTo>
                <a:lnTo>
                  <a:pt x="432" y="620"/>
                </a:lnTo>
                <a:lnTo>
                  <a:pt x="529" y="620"/>
                </a:lnTo>
                <a:lnTo>
                  <a:pt x="541" y="544"/>
                </a:lnTo>
                <a:lnTo>
                  <a:pt x="432" y="544"/>
                </a:lnTo>
                <a:close/>
                <a:moveTo>
                  <a:pt x="285" y="544"/>
                </a:moveTo>
                <a:lnTo>
                  <a:pt x="299" y="620"/>
                </a:lnTo>
                <a:lnTo>
                  <a:pt x="395" y="620"/>
                </a:lnTo>
                <a:lnTo>
                  <a:pt x="395" y="544"/>
                </a:lnTo>
                <a:lnTo>
                  <a:pt x="285" y="544"/>
                </a:lnTo>
                <a:close/>
                <a:moveTo>
                  <a:pt x="131" y="544"/>
                </a:moveTo>
                <a:lnTo>
                  <a:pt x="147" y="620"/>
                </a:lnTo>
                <a:lnTo>
                  <a:pt x="261" y="620"/>
                </a:lnTo>
                <a:lnTo>
                  <a:pt x="249" y="544"/>
                </a:lnTo>
                <a:lnTo>
                  <a:pt x="131" y="544"/>
                </a:lnTo>
                <a:close/>
                <a:moveTo>
                  <a:pt x="597" y="432"/>
                </a:moveTo>
                <a:lnTo>
                  <a:pt x="585" y="506"/>
                </a:lnTo>
                <a:lnTo>
                  <a:pt x="704" y="506"/>
                </a:lnTo>
                <a:lnTo>
                  <a:pt x="720" y="432"/>
                </a:lnTo>
                <a:lnTo>
                  <a:pt x="597" y="432"/>
                </a:lnTo>
                <a:close/>
                <a:moveTo>
                  <a:pt x="432" y="432"/>
                </a:moveTo>
                <a:lnTo>
                  <a:pt x="432" y="506"/>
                </a:lnTo>
                <a:lnTo>
                  <a:pt x="547" y="506"/>
                </a:lnTo>
                <a:lnTo>
                  <a:pt x="559" y="432"/>
                </a:lnTo>
                <a:lnTo>
                  <a:pt x="432" y="432"/>
                </a:lnTo>
                <a:close/>
                <a:moveTo>
                  <a:pt x="268" y="432"/>
                </a:moveTo>
                <a:lnTo>
                  <a:pt x="280" y="506"/>
                </a:lnTo>
                <a:lnTo>
                  <a:pt x="395" y="506"/>
                </a:lnTo>
                <a:lnTo>
                  <a:pt x="395" y="432"/>
                </a:lnTo>
                <a:lnTo>
                  <a:pt x="268" y="432"/>
                </a:lnTo>
                <a:close/>
                <a:moveTo>
                  <a:pt x="108" y="432"/>
                </a:moveTo>
                <a:lnTo>
                  <a:pt x="123" y="506"/>
                </a:lnTo>
                <a:lnTo>
                  <a:pt x="242" y="506"/>
                </a:lnTo>
                <a:lnTo>
                  <a:pt x="231" y="432"/>
                </a:lnTo>
                <a:lnTo>
                  <a:pt x="108" y="432"/>
                </a:lnTo>
                <a:close/>
                <a:moveTo>
                  <a:pt x="614" y="319"/>
                </a:moveTo>
                <a:lnTo>
                  <a:pt x="602" y="394"/>
                </a:lnTo>
                <a:lnTo>
                  <a:pt x="728" y="394"/>
                </a:lnTo>
                <a:lnTo>
                  <a:pt x="743" y="319"/>
                </a:lnTo>
                <a:lnTo>
                  <a:pt x="614" y="319"/>
                </a:lnTo>
                <a:close/>
                <a:moveTo>
                  <a:pt x="432" y="319"/>
                </a:moveTo>
                <a:lnTo>
                  <a:pt x="432" y="394"/>
                </a:lnTo>
                <a:lnTo>
                  <a:pt x="565" y="394"/>
                </a:lnTo>
                <a:lnTo>
                  <a:pt x="577" y="319"/>
                </a:lnTo>
                <a:lnTo>
                  <a:pt x="432" y="319"/>
                </a:lnTo>
                <a:close/>
                <a:moveTo>
                  <a:pt x="250" y="319"/>
                </a:moveTo>
                <a:lnTo>
                  <a:pt x="262" y="394"/>
                </a:lnTo>
                <a:lnTo>
                  <a:pt x="395" y="394"/>
                </a:lnTo>
                <a:lnTo>
                  <a:pt x="395" y="319"/>
                </a:lnTo>
                <a:lnTo>
                  <a:pt x="250" y="319"/>
                </a:lnTo>
                <a:close/>
                <a:moveTo>
                  <a:pt x="84" y="319"/>
                </a:moveTo>
                <a:lnTo>
                  <a:pt x="100" y="394"/>
                </a:lnTo>
                <a:lnTo>
                  <a:pt x="225" y="394"/>
                </a:lnTo>
                <a:lnTo>
                  <a:pt x="213" y="319"/>
                </a:lnTo>
                <a:lnTo>
                  <a:pt x="84" y="319"/>
                </a:lnTo>
                <a:close/>
                <a:moveTo>
                  <a:pt x="38" y="243"/>
                </a:moveTo>
                <a:lnTo>
                  <a:pt x="38" y="281"/>
                </a:lnTo>
                <a:lnTo>
                  <a:pt x="789" y="281"/>
                </a:lnTo>
                <a:lnTo>
                  <a:pt x="789" y="243"/>
                </a:lnTo>
                <a:lnTo>
                  <a:pt x="38" y="243"/>
                </a:lnTo>
                <a:close/>
                <a:moveTo>
                  <a:pt x="38" y="207"/>
                </a:moveTo>
                <a:lnTo>
                  <a:pt x="789" y="207"/>
                </a:lnTo>
                <a:lnTo>
                  <a:pt x="804" y="209"/>
                </a:lnTo>
                <a:lnTo>
                  <a:pt x="815" y="217"/>
                </a:lnTo>
                <a:lnTo>
                  <a:pt x="824" y="229"/>
                </a:lnTo>
                <a:lnTo>
                  <a:pt x="827" y="243"/>
                </a:lnTo>
                <a:lnTo>
                  <a:pt x="827" y="281"/>
                </a:lnTo>
                <a:lnTo>
                  <a:pt x="824" y="296"/>
                </a:lnTo>
                <a:lnTo>
                  <a:pt x="815" y="307"/>
                </a:lnTo>
                <a:lnTo>
                  <a:pt x="804" y="317"/>
                </a:lnTo>
                <a:lnTo>
                  <a:pt x="789" y="319"/>
                </a:lnTo>
                <a:lnTo>
                  <a:pt x="781" y="319"/>
                </a:lnTo>
                <a:lnTo>
                  <a:pt x="713" y="643"/>
                </a:lnTo>
                <a:lnTo>
                  <a:pt x="713" y="643"/>
                </a:lnTo>
                <a:lnTo>
                  <a:pt x="712" y="648"/>
                </a:lnTo>
                <a:lnTo>
                  <a:pt x="708" y="652"/>
                </a:lnTo>
                <a:lnTo>
                  <a:pt x="705" y="654"/>
                </a:lnTo>
                <a:lnTo>
                  <a:pt x="700" y="657"/>
                </a:lnTo>
                <a:lnTo>
                  <a:pt x="695" y="657"/>
                </a:lnTo>
                <a:lnTo>
                  <a:pt x="132" y="657"/>
                </a:lnTo>
                <a:lnTo>
                  <a:pt x="127" y="657"/>
                </a:lnTo>
                <a:lnTo>
                  <a:pt x="122" y="654"/>
                </a:lnTo>
                <a:lnTo>
                  <a:pt x="118" y="652"/>
                </a:lnTo>
                <a:lnTo>
                  <a:pt x="115" y="648"/>
                </a:lnTo>
                <a:lnTo>
                  <a:pt x="114" y="643"/>
                </a:lnTo>
                <a:lnTo>
                  <a:pt x="114" y="643"/>
                </a:lnTo>
                <a:lnTo>
                  <a:pt x="46" y="319"/>
                </a:lnTo>
                <a:lnTo>
                  <a:pt x="38" y="319"/>
                </a:lnTo>
                <a:lnTo>
                  <a:pt x="24" y="317"/>
                </a:lnTo>
                <a:lnTo>
                  <a:pt x="11" y="307"/>
                </a:lnTo>
                <a:lnTo>
                  <a:pt x="3" y="296"/>
                </a:lnTo>
                <a:lnTo>
                  <a:pt x="0" y="281"/>
                </a:lnTo>
                <a:lnTo>
                  <a:pt x="0" y="243"/>
                </a:lnTo>
                <a:lnTo>
                  <a:pt x="3" y="229"/>
                </a:lnTo>
                <a:lnTo>
                  <a:pt x="11" y="217"/>
                </a:lnTo>
                <a:lnTo>
                  <a:pt x="24" y="209"/>
                </a:lnTo>
                <a:lnTo>
                  <a:pt x="38" y="207"/>
                </a:lnTo>
                <a:close/>
                <a:moveTo>
                  <a:pt x="319" y="0"/>
                </a:moveTo>
                <a:lnTo>
                  <a:pt x="508" y="0"/>
                </a:lnTo>
                <a:lnTo>
                  <a:pt x="513" y="1"/>
                </a:lnTo>
                <a:lnTo>
                  <a:pt x="518" y="4"/>
                </a:lnTo>
                <a:lnTo>
                  <a:pt x="522" y="8"/>
                </a:lnTo>
                <a:lnTo>
                  <a:pt x="525" y="13"/>
                </a:lnTo>
                <a:lnTo>
                  <a:pt x="526" y="18"/>
                </a:lnTo>
                <a:lnTo>
                  <a:pt x="525" y="25"/>
                </a:lnTo>
                <a:lnTo>
                  <a:pt x="522" y="30"/>
                </a:lnTo>
                <a:lnTo>
                  <a:pt x="518" y="34"/>
                </a:lnTo>
                <a:lnTo>
                  <a:pt x="513" y="36"/>
                </a:lnTo>
                <a:lnTo>
                  <a:pt x="508" y="36"/>
                </a:lnTo>
                <a:lnTo>
                  <a:pt x="319" y="36"/>
                </a:lnTo>
                <a:lnTo>
                  <a:pt x="314" y="36"/>
                </a:lnTo>
                <a:lnTo>
                  <a:pt x="309" y="34"/>
                </a:lnTo>
                <a:lnTo>
                  <a:pt x="305" y="30"/>
                </a:lnTo>
                <a:lnTo>
                  <a:pt x="302" y="25"/>
                </a:lnTo>
                <a:lnTo>
                  <a:pt x="301" y="18"/>
                </a:lnTo>
                <a:lnTo>
                  <a:pt x="302" y="13"/>
                </a:lnTo>
                <a:lnTo>
                  <a:pt x="305" y="8"/>
                </a:lnTo>
                <a:lnTo>
                  <a:pt x="309" y="4"/>
                </a:lnTo>
                <a:lnTo>
                  <a:pt x="314" y="1"/>
                </a:lnTo>
                <a:lnTo>
                  <a:pt x="31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37" name="Freeform 5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867690" y="2181449"/>
            <a:ext cx="446496" cy="447036"/>
          </a:xfrm>
          <a:custGeom>
            <a:avLst/>
            <a:gdLst>
              <a:gd name="T0" fmla="*/ 639 w 827"/>
              <a:gd name="T1" fmla="*/ 734 h 828"/>
              <a:gd name="T2" fmla="*/ 577 w 827"/>
              <a:gd name="T3" fmla="*/ 752 h 828"/>
              <a:gd name="T4" fmla="*/ 572 w 827"/>
              <a:gd name="T5" fmla="*/ 718 h 828"/>
              <a:gd name="T6" fmla="*/ 522 w 827"/>
              <a:gd name="T7" fmla="*/ 722 h 828"/>
              <a:gd name="T8" fmla="*/ 508 w 827"/>
              <a:gd name="T9" fmla="*/ 752 h 828"/>
              <a:gd name="T10" fmla="*/ 451 w 827"/>
              <a:gd name="T11" fmla="*/ 727 h 828"/>
              <a:gd name="T12" fmla="*/ 400 w 827"/>
              <a:gd name="T13" fmla="*/ 715 h 828"/>
              <a:gd name="T14" fmla="*/ 406 w 827"/>
              <a:gd name="T15" fmla="*/ 749 h 828"/>
              <a:gd name="T16" fmla="*/ 339 w 827"/>
              <a:gd name="T17" fmla="*/ 739 h 828"/>
              <a:gd name="T18" fmla="*/ 245 w 827"/>
              <a:gd name="T19" fmla="*/ 715 h 828"/>
              <a:gd name="T20" fmla="*/ 300 w 827"/>
              <a:gd name="T21" fmla="*/ 739 h 828"/>
              <a:gd name="T22" fmla="*/ 233 w 827"/>
              <a:gd name="T23" fmla="*/ 749 h 828"/>
              <a:gd name="T24" fmla="*/ 238 w 827"/>
              <a:gd name="T25" fmla="*/ 715 h 828"/>
              <a:gd name="T26" fmla="*/ 187 w 827"/>
              <a:gd name="T27" fmla="*/ 727 h 828"/>
              <a:gd name="T28" fmla="*/ 132 w 827"/>
              <a:gd name="T29" fmla="*/ 752 h 828"/>
              <a:gd name="T30" fmla="*/ 117 w 827"/>
              <a:gd name="T31" fmla="*/ 722 h 828"/>
              <a:gd name="T32" fmla="*/ 673 w 827"/>
              <a:gd name="T33" fmla="*/ 553 h 828"/>
              <a:gd name="T34" fmla="*/ 658 w 827"/>
              <a:gd name="T35" fmla="*/ 583 h 828"/>
              <a:gd name="T36" fmla="*/ 642 w 827"/>
              <a:gd name="T37" fmla="*/ 553 h 828"/>
              <a:gd name="T38" fmla="*/ 605 w 827"/>
              <a:gd name="T39" fmla="*/ 512 h 828"/>
              <a:gd name="T40" fmla="*/ 751 w 827"/>
              <a:gd name="T41" fmla="*/ 639 h 828"/>
              <a:gd name="T42" fmla="*/ 779 w 827"/>
              <a:gd name="T43" fmla="*/ 501 h 828"/>
              <a:gd name="T44" fmla="*/ 631 w 827"/>
              <a:gd name="T45" fmla="*/ 380 h 828"/>
              <a:gd name="T46" fmla="*/ 625 w 827"/>
              <a:gd name="T47" fmla="*/ 413 h 828"/>
              <a:gd name="T48" fmla="*/ 564 w 827"/>
              <a:gd name="T49" fmla="*/ 396 h 828"/>
              <a:gd name="T50" fmla="*/ 508 w 827"/>
              <a:gd name="T51" fmla="*/ 376 h 828"/>
              <a:gd name="T52" fmla="*/ 522 w 827"/>
              <a:gd name="T53" fmla="*/ 406 h 828"/>
              <a:gd name="T54" fmla="*/ 455 w 827"/>
              <a:gd name="T55" fmla="*/ 406 h 828"/>
              <a:gd name="T56" fmla="*/ 470 w 827"/>
              <a:gd name="T57" fmla="*/ 376 h 828"/>
              <a:gd name="T58" fmla="*/ 414 w 827"/>
              <a:gd name="T59" fmla="*/ 396 h 828"/>
              <a:gd name="T60" fmla="*/ 351 w 827"/>
              <a:gd name="T61" fmla="*/ 413 h 828"/>
              <a:gd name="T62" fmla="*/ 345 w 827"/>
              <a:gd name="T63" fmla="*/ 380 h 828"/>
              <a:gd name="T64" fmla="*/ 297 w 827"/>
              <a:gd name="T65" fmla="*/ 384 h 828"/>
              <a:gd name="T66" fmla="*/ 283 w 827"/>
              <a:gd name="T67" fmla="*/ 414 h 828"/>
              <a:gd name="T68" fmla="*/ 226 w 827"/>
              <a:gd name="T69" fmla="*/ 389 h 828"/>
              <a:gd name="T70" fmla="*/ 175 w 827"/>
              <a:gd name="T71" fmla="*/ 378 h 828"/>
              <a:gd name="T72" fmla="*/ 181 w 827"/>
              <a:gd name="T73" fmla="*/ 410 h 828"/>
              <a:gd name="T74" fmla="*/ 114 w 827"/>
              <a:gd name="T75" fmla="*/ 401 h 828"/>
              <a:gd name="T76" fmla="*/ 76 w 827"/>
              <a:gd name="T77" fmla="*/ 338 h 828"/>
              <a:gd name="T78" fmla="*/ 48 w 827"/>
              <a:gd name="T79" fmla="*/ 780 h 828"/>
              <a:gd name="T80" fmla="*/ 714 w 827"/>
              <a:gd name="T81" fmla="*/ 752 h 828"/>
              <a:gd name="T82" fmla="*/ 564 w 827"/>
              <a:gd name="T83" fmla="*/ 601 h 828"/>
              <a:gd name="T84" fmla="*/ 714 w 827"/>
              <a:gd name="T85" fmla="*/ 452 h 828"/>
              <a:gd name="T86" fmla="*/ 659 w 827"/>
              <a:gd name="T87" fmla="*/ 264 h 828"/>
              <a:gd name="T88" fmla="*/ 703 w 827"/>
              <a:gd name="T89" fmla="*/ 274 h 828"/>
              <a:gd name="T90" fmla="*/ 41 w 827"/>
              <a:gd name="T91" fmla="*/ 287 h 828"/>
              <a:gd name="T92" fmla="*/ 76 w 827"/>
              <a:gd name="T93" fmla="*/ 264 h 828"/>
              <a:gd name="T94" fmla="*/ 143 w 827"/>
              <a:gd name="T95" fmla="*/ 139 h 828"/>
              <a:gd name="T96" fmla="*/ 568 w 827"/>
              <a:gd name="T97" fmla="*/ 66 h 828"/>
              <a:gd name="T98" fmla="*/ 585 w 827"/>
              <a:gd name="T99" fmla="*/ 23 h 828"/>
              <a:gd name="T100" fmla="*/ 737 w 827"/>
              <a:gd name="T101" fmla="*/ 257 h 828"/>
              <a:gd name="T102" fmla="*/ 823 w 827"/>
              <a:gd name="T103" fmla="*/ 503 h 828"/>
              <a:gd name="T104" fmla="*/ 751 w 827"/>
              <a:gd name="T105" fmla="*/ 677 h 828"/>
              <a:gd name="T106" fmla="*/ 76 w 827"/>
              <a:gd name="T107" fmla="*/ 828 h 828"/>
              <a:gd name="T108" fmla="*/ 4 w 827"/>
              <a:gd name="T109" fmla="*/ 278 h 828"/>
              <a:gd name="T110" fmla="*/ 77 w 827"/>
              <a:gd name="T111" fmla="*/ 176 h 828"/>
              <a:gd name="T112" fmla="*/ 533 w 827"/>
              <a:gd name="T113" fmla="*/ 0 h 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27" h="828">
                <a:moveTo>
                  <a:pt x="582" y="715"/>
                </a:moveTo>
                <a:lnTo>
                  <a:pt x="620" y="715"/>
                </a:lnTo>
                <a:lnTo>
                  <a:pt x="625" y="715"/>
                </a:lnTo>
                <a:lnTo>
                  <a:pt x="631" y="718"/>
                </a:lnTo>
                <a:lnTo>
                  <a:pt x="636" y="722"/>
                </a:lnTo>
                <a:lnTo>
                  <a:pt x="639" y="727"/>
                </a:lnTo>
                <a:lnTo>
                  <a:pt x="639" y="734"/>
                </a:lnTo>
                <a:lnTo>
                  <a:pt x="639" y="739"/>
                </a:lnTo>
                <a:lnTo>
                  <a:pt x="636" y="744"/>
                </a:lnTo>
                <a:lnTo>
                  <a:pt x="631" y="749"/>
                </a:lnTo>
                <a:lnTo>
                  <a:pt x="625" y="752"/>
                </a:lnTo>
                <a:lnTo>
                  <a:pt x="620" y="752"/>
                </a:lnTo>
                <a:lnTo>
                  <a:pt x="582" y="752"/>
                </a:lnTo>
                <a:lnTo>
                  <a:pt x="577" y="752"/>
                </a:lnTo>
                <a:lnTo>
                  <a:pt x="572" y="749"/>
                </a:lnTo>
                <a:lnTo>
                  <a:pt x="568" y="744"/>
                </a:lnTo>
                <a:lnTo>
                  <a:pt x="565" y="739"/>
                </a:lnTo>
                <a:lnTo>
                  <a:pt x="564" y="734"/>
                </a:lnTo>
                <a:lnTo>
                  <a:pt x="565" y="727"/>
                </a:lnTo>
                <a:lnTo>
                  <a:pt x="568" y="722"/>
                </a:lnTo>
                <a:lnTo>
                  <a:pt x="572" y="718"/>
                </a:lnTo>
                <a:lnTo>
                  <a:pt x="577" y="715"/>
                </a:lnTo>
                <a:lnTo>
                  <a:pt x="582" y="715"/>
                </a:lnTo>
                <a:close/>
                <a:moveTo>
                  <a:pt x="470" y="715"/>
                </a:moveTo>
                <a:lnTo>
                  <a:pt x="508" y="715"/>
                </a:lnTo>
                <a:lnTo>
                  <a:pt x="513" y="715"/>
                </a:lnTo>
                <a:lnTo>
                  <a:pt x="518" y="718"/>
                </a:lnTo>
                <a:lnTo>
                  <a:pt x="522" y="722"/>
                </a:lnTo>
                <a:lnTo>
                  <a:pt x="525" y="727"/>
                </a:lnTo>
                <a:lnTo>
                  <a:pt x="526" y="734"/>
                </a:lnTo>
                <a:lnTo>
                  <a:pt x="525" y="739"/>
                </a:lnTo>
                <a:lnTo>
                  <a:pt x="522" y="744"/>
                </a:lnTo>
                <a:lnTo>
                  <a:pt x="518" y="749"/>
                </a:lnTo>
                <a:lnTo>
                  <a:pt x="513" y="752"/>
                </a:lnTo>
                <a:lnTo>
                  <a:pt x="508" y="752"/>
                </a:lnTo>
                <a:lnTo>
                  <a:pt x="470" y="752"/>
                </a:lnTo>
                <a:lnTo>
                  <a:pt x="465" y="752"/>
                </a:lnTo>
                <a:lnTo>
                  <a:pt x="459" y="749"/>
                </a:lnTo>
                <a:lnTo>
                  <a:pt x="455" y="744"/>
                </a:lnTo>
                <a:lnTo>
                  <a:pt x="451" y="739"/>
                </a:lnTo>
                <a:lnTo>
                  <a:pt x="451" y="734"/>
                </a:lnTo>
                <a:lnTo>
                  <a:pt x="451" y="727"/>
                </a:lnTo>
                <a:lnTo>
                  <a:pt x="455" y="722"/>
                </a:lnTo>
                <a:lnTo>
                  <a:pt x="459" y="718"/>
                </a:lnTo>
                <a:lnTo>
                  <a:pt x="465" y="715"/>
                </a:lnTo>
                <a:lnTo>
                  <a:pt x="470" y="715"/>
                </a:lnTo>
                <a:close/>
                <a:moveTo>
                  <a:pt x="357" y="715"/>
                </a:moveTo>
                <a:lnTo>
                  <a:pt x="395" y="715"/>
                </a:lnTo>
                <a:lnTo>
                  <a:pt x="400" y="715"/>
                </a:lnTo>
                <a:lnTo>
                  <a:pt x="406" y="718"/>
                </a:lnTo>
                <a:lnTo>
                  <a:pt x="410" y="722"/>
                </a:lnTo>
                <a:lnTo>
                  <a:pt x="412" y="727"/>
                </a:lnTo>
                <a:lnTo>
                  <a:pt x="414" y="734"/>
                </a:lnTo>
                <a:lnTo>
                  <a:pt x="412" y="739"/>
                </a:lnTo>
                <a:lnTo>
                  <a:pt x="410" y="744"/>
                </a:lnTo>
                <a:lnTo>
                  <a:pt x="406" y="749"/>
                </a:lnTo>
                <a:lnTo>
                  <a:pt x="400" y="752"/>
                </a:lnTo>
                <a:lnTo>
                  <a:pt x="395" y="752"/>
                </a:lnTo>
                <a:lnTo>
                  <a:pt x="357" y="752"/>
                </a:lnTo>
                <a:lnTo>
                  <a:pt x="351" y="752"/>
                </a:lnTo>
                <a:lnTo>
                  <a:pt x="345" y="749"/>
                </a:lnTo>
                <a:lnTo>
                  <a:pt x="342" y="744"/>
                </a:lnTo>
                <a:lnTo>
                  <a:pt x="339" y="739"/>
                </a:lnTo>
                <a:lnTo>
                  <a:pt x="339" y="734"/>
                </a:lnTo>
                <a:lnTo>
                  <a:pt x="339" y="727"/>
                </a:lnTo>
                <a:lnTo>
                  <a:pt x="342" y="722"/>
                </a:lnTo>
                <a:lnTo>
                  <a:pt x="345" y="718"/>
                </a:lnTo>
                <a:lnTo>
                  <a:pt x="351" y="715"/>
                </a:lnTo>
                <a:lnTo>
                  <a:pt x="357" y="715"/>
                </a:lnTo>
                <a:close/>
                <a:moveTo>
                  <a:pt x="245" y="715"/>
                </a:moveTo>
                <a:lnTo>
                  <a:pt x="283" y="715"/>
                </a:lnTo>
                <a:lnTo>
                  <a:pt x="288" y="715"/>
                </a:lnTo>
                <a:lnTo>
                  <a:pt x="293" y="718"/>
                </a:lnTo>
                <a:lnTo>
                  <a:pt x="297" y="722"/>
                </a:lnTo>
                <a:lnTo>
                  <a:pt x="300" y="727"/>
                </a:lnTo>
                <a:lnTo>
                  <a:pt x="301" y="734"/>
                </a:lnTo>
                <a:lnTo>
                  <a:pt x="300" y="739"/>
                </a:lnTo>
                <a:lnTo>
                  <a:pt x="297" y="744"/>
                </a:lnTo>
                <a:lnTo>
                  <a:pt x="293" y="749"/>
                </a:lnTo>
                <a:lnTo>
                  <a:pt x="288" y="752"/>
                </a:lnTo>
                <a:lnTo>
                  <a:pt x="283" y="752"/>
                </a:lnTo>
                <a:lnTo>
                  <a:pt x="245" y="752"/>
                </a:lnTo>
                <a:lnTo>
                  <a:pt x="238" y="752"/>
                </a:lnTo>
                <a:lnTo>
                  <a:pt x="233" y="749"/>
                </a:lnTo>
                <a:lnTo>
                  <a:pt x="229" y="744"/>
                </a:lnTo>
                <a:lnTo>
                  <a:pt x="226" y="739"/>
                </a:lnTo>
                <a:lnTo>
                  <a:pt x="225" y="734"/>
                </a:lnTo>
                <a:lnTo>
                  <a:pt x="226" y="727"/>
                </a:lnTo>
                <a:lnTo>
                  <a:pt x="229" y="722"/>
                </a:lnTo>
                <a:lnTo>
                  <a:pt x="233" y="718"/>
                </a:lnTo>
                <a:lnTo>
                  <a:pt x="238" y="715"/>
                </a:lnTo>
                <a:lnTo>
                  <a:pt x="245" y="715"/>
                </a:lnTo>
                <a:close/>
                <a:moveTo>
                  <a:pt x="132" y="715"/>
                </a:moveTo>
                <a:lnTo>
                  <a:pt x="169" y="715"/>
                </a:lnTo>
                <a:lnTo>
                  <a:pt x="175" y="715"/>
                </a:lnTo>
                <a:lnTo>
                  <a:pt x="181" y="718"/>
                </a:lnTo>
                <a:lnTo>
                  <a:pt x="185" y="722"/>
                </a:lnTo>
                <a:lnTo>
                  <a:pt x="187" y="727"/>
                </a:lnTo>
                <a:lnTo>
                  <a:pt x="188" y="734"/>
                </a:lnTo>
                <a:lnTo>
                  <a:pt x="187" y="739"/>
                </a:lnTo>
                <a:lnTo>
                  <a:pt x="185" y="744"/>
                </a:lnTo>
                <a:lnTo>
                  <a:pt x="181" y="749"/>
                </a:lnTo>
                <a:lnTo>
                  <a:pt x="175" y="752"/>
                </a:lnTo>
                <a:lnTo>
                  <a:pt x="169" y="752"/>
                </a:lnTo>
                <a:lnTo>
                  <a:pt x="132" y="752"/>
                </a:lnTo>
                <a:lnTo>
                  <a:pt x="126" y="752"/>
                </a:lnTo>
                <a:lnTo>
                  <a:pt x="120" y="749"/>
                </a:lnTo>
                <a:lnTo>
                  <a:pt x="117" y="744"/>
                </a:lnTo>
                <a:lnTo>
                  <a:pt x="114" y="739"/>
                </a:lnTo>
                <a:lnTo>
                  <a:pt x="113" y="734"/>
                </a:lnTo>
                <a:lnTo>
                  <a:pt x="114" y="727"/>
                </a:lnTo>
                <a:lnTo>
                  <a:pt x="117" y="722"/>
                </a:lnTo>
                <a:lnTo>
                  <a:pt x="120" y="718"/>
                </a:lnTo>
                <a:lnTo>
                  <a:pt x="126" y="715"/>
                </a:lnTo>
                <a:lnTo>
                  <a:pt x="132" y="715"/>
                </a:lnTo>
                <a:close/>
                <a:moveTo>
                  <a:pt x="658" y="545"/>
                </a:moveTo>
                <a:lnTo>
                  <a:pt x="663" y="546"/>
                </a:lnTo>
                <a:lnTo>
                  <a:pt x="669" y="549"/>
                </a:lnTo>
                <a:lnTo>
                  <a:pt x="673" y="553"/>
                </a:lnTo>
                <a:lnTo>
                  <a:pt x="675" y="558"/>
                </a:lnTo>
                <a:lnTo>
                  <a:pt x="676" y="565"/>
                </a:lnTo>
                <a:lnTo>
                  <a:pt x="675" y="570"/>
                </a:lnTo>
                <a:lnTo>
                  <a:pt x="673" y="575"/>
                </a:lnTo>
                <a:lnTo>
                  <a:pt x="669" y="579"/>
                </a:lnTo>
                <a:lnTo>
                  <a:pt x="663" y="582"/>
                </a:lnTo>
                <a:lnTo>
                  <a:pt x="658" y="583"/>
                </a:lnTo>
                <a:lnTo>
                  <a:pt x="652" y="582"/>
                </a:lnTo>
                <a:lnTo>
                  <a:pt x="646" y="579"/>
                </a:lnTo>
                <a:lnTo>
                  <a:pt x="642" y="575"/>
                </a:lnTo>
                <a:lnTo>
                  <a:pt x="640" y="570"/>
                </a:lnTo>
                <a:lnTo>
                  <a:pt x="639" y="565"/>
                </a:lnTo>
                <a:lnTo>
                  <a:pt x="640" y="558"/>
                </a:lnTo>
                <a:lnTo>
                  <a:pt x="642" y="553"/>
                </a:lnTo>
                <a:lnTo>
                  <a:pt x="646" y="549"/>
                </a:lnTo>
                <a:lnTo>
                  <a:pt x="652" y="546"/>
                </a:lnTo>
                <a:lnTo>
                  <a:pt x="658" y="545"/>
                </a:lnTo>
                <a:close/>
                <a:moveTo>
                  <a:pt x="639" y="489"/>
                </a:moveTo>
                <a:lnTo>
                  <a:pt x="624" y="493"/>
                </a:lnTo>
                <a:lnTo>
                  <a:pt x="612" y="501"/>
                </a:lnTo>
                <a:lnTo>
                  <a:pt x="605" y="512"/>
                </a:lnTo>
                <a:lnTo>
                  <a:pt x="602" y="527"/>
                </a:lnTo>
                <a:lnTo>
                  <a:pt x="602" y="601"/>
                </a:lnTo>
                <a:lnTo>
                  <a:pt x="605" y="617"/>
                </a:lnTo>
                <a:lnTo>
                  <a:pt x="612" y="629"/>
                </a:lnTo>
                <a:lnTo>
                  <a:pt x="624" y="637"/>
                </a:lnTo>
                <a:lnTo>
                  <a:pt x="639" y="639"/>
                </a:lnTo>
                <a:lnTo>
                  <a:pt x="751" y="639"/>
                </a:lnTo>
                <a:lnTo>
                  <a:pt x="767" y="637"/>
                </a:lnTo>
                <a:lnTo>
                  <a:pt x="779" y="629"/>
                </a:lnTo>
                <a:lnTo>
                  <a:pt x="786" y="617"/>
                </a:lnTo>
                <a:lnTo>
                  <a:pt x="789" y="601"/>
                </a:lnTo>
                <a:lnTo>
                  <a:pt x="789" y="527"/>
                </a:lnTo>
                <a:lnTo>
                  <a:pt x="786" y="512"/>
                </a:lnTo>
                <a:lnTo>
                  <a:pt x="779" y="501"/>
                </a:lnTo>
                <a:lnTo>
                  <a:pt x="767" y="493"/>
                </a:lnTo>
                <a:lnTo>
                  <a:pt x="751" y="489"/>
                </a:lnTo>
                <a:lnTo>
                  <a:pt x="639" y="489"/>
                </a:lnTo>
                <a:close/>
                <a:moveTo>
                  <a:pt x="582" y="376"/>
                </a:moveTo>
                <a:lnTo>
                  <a:pt x="620" y="376"/>
                </a:lnTo>
                <a:lnTo>
                  <a:pt x="625" y="378"/>
                </a:lnTo>
                <a:lnTo>
                  <a:pt x="631" y="380"/>
                </a:lnTo>
                <a:lnTo>
                  <a:pt x="636" y="384"/>
                </a:lnTo>
                <a:lnTo>
                  <a:pt x="639" y="389"/>
                </a:lnTo>
                <a:lnTo>
                  <a:pt x="639" y="396"/>
                </a:lnTo>
                <a:lnTo>
                  <a:pt x="639" y="401"/>
                </a:lnTo>
                <a:lnTo>
                  <a:pt x="636" y="406"/>
                </a:lnTo>
                <a:lnTo>
                  <a:pt x="631" y="410"/>
                </a:lnTo>
                <a:lnTo>
                  <a:pt x="625" y="413"/>
                </a:lnTo>
                <a:lnTo>
                  <a:pt x="620" y="414"/>
                </a:lnTo>
                <a:lnTo>
                  <a:pt x="582" y="414"/>
                </a:lnTo>
                <a:lnTo>
                  <a:pt x="577" y="413"/>
                </a:lnTo>
                <a:lnTo>
                  <a:pt x="572" y="410"/>
                </a:lnTo>
                <a:lnTo>
                  <a:pt x="568" y="406"/>
                </a:lnTo>
                <a:lnTo>
                  <a:pt x="565" y="401"/>
                </a:lnTo>
                <a:lnTo>
                  <a:pt x="564" y="396"/>
                </a:lnTo>
                <a:lnTo>
                  <a:pt x="565" y="389"/>
                </a:lnTo>
                <a:lnTo>
                  <a:pt x="568" y="384"/>
                </a:lnTo>
                <a:lnTo>
                  <a:pt x="572" y="380"/>
                </a:lnTo>
                <a:lnTo>
                  <a:pt x="577" y="378"/>
                </a:lnTo>
                <a:lnTo>
                  <a:pt x="582" y="376"/>
                </a:lnTo>
                <a:close/>
                <a:moveTo>
                  <a:pt x="470" y="376"/>
                </a:moveTo>
                <a:lnTo>
                  <a:pt x="508" y="376"/>
                </a:lnTo>
                <a:lnTo>
                  <a:pt x="513" y="378"/>
                </a:lnTo>
                <a:lnTo>
                  <a:pt x="518" y="380"/>
                </a:lnTo>
                <a:lnTo>
                  <a:pt x="522" y="384"/>
                </a:lnTo>
                <a:lnTo>
                  <a:pt x="525" y="389"/>
                </a:lnTo>
                <a:lnTo>
                  <a:pt x="526" y="396"/>
                </a:lnTo>
                <a:lnTo>
                  <a:pt x="525" y="401"/>
                </a:lnTo>
                <a:lnTo>
                  <a:pt x="522" y="406"/>
                </a:lnTo>
                <a:lnTo>
                  <a:pt x="518" y="410"/>
                </a:lnTo>
                <a:lnTo>
                  <a:pt x="513" y="413"/>
                </a:lnTo>
                <a:lnTo>
                  <a:pt x="508" y="414"/>
                </a:lnTo>
                <a:lnTo>
                  <a:pt x="470" y="414"/>
                </a:lnTo>
                <a:lnTo>
                  <a:pt x="465" y="413"/>
                </a:lnTo>
                <a:lnTo>
                  <a:pt x="459" y="410"/>
                </a:lnTo>
                <a:lnTo>
                  <a:pt x="455" y="406"/>
                </a:lnTo>
                <a:lnTo>
                  <a:pt x="451" y="401"/>
                </a:lnTo>
                <a:lnTo>
                  <a:pt x="451" y="396"/>
                </a:lnTo>
                <a:lnTo>
                  <a:pt x="451" y="389"/>
                </a:lnTo>
                <a:lnTo>
                  <a:pt x="455" y="384"/>
                </a:lnTo>
                <a:lnTo>
                  <a:pt x="459" y="380"/>
                </a:lnTo>
                <a:lnTo>
                  <a:pt x="465" y="378"/>
                </a:lnTo>
                <a:lnTo>
                  <a:pt x="470" y="376"/>
                </a:lnTo>
                <a:close/>
                <a:moveTo>
                  <a:pt x="357" y="376"/>
                </a:moveTo>
                <a:lnTo>
                  <a:pt x="395" y="376"/>
                </a:lnTo>
                <a:lnTo>
                  <a:pt x="400" y="378"/>
                </a:lnTo>
                <a:lnTo>
                  <a:pt x="406" y="380"/>
                </a:lnTo>
                <a:lnTo>
                  <a:pt x="410" y="384"/>
                </a:lnTo>
                <a:lnTo>
                  <a:pt x="412" y="389"/>
                </a:lnTo>
                <a:lnTo>
                  <a:pt x="414" y="396"/>
                </a:lnTo>
                <a:lnTo>
                  <a:pt x="412" y="401"/>
                </a:lnTo>
                <a:lnTo>
                  <a:pt x="410" y="406"/>
                </a:lnTo>
                <a:lnTo>
                  <a:pt x="406" y="410"/>
                </a:lnTo>
                <a:lnTo>
                  <a:pt x="400" y="413"/>
                </a:lnTo>
                <a:lnTo>
                  <a:pt x="395" y="414"/>
                </a:lnTo>
                <a:lnTo>
                  <a:pt x="357" y="414"/>
                </a:lnTo>
                <a:lnTo>
                  <a:pt x="351" y="413"/>
                </a:lnTo>
                <a:lnTo>
                  <a:pt x="345" y="410"/>
                </a:lnTo>
                <a:lnTo>
                  <a:pt x="342" y="406"/>
                </a:lnTo>
                <a:lnTo>
                  <a:pt x="339" y="401"/>
                </a:lnTo>
                <a:lnTo>
                  <a:pt x="339" y="396"/>
                </a:lnTo>
                <a:lnTo>
                  <a:pt x="339" y="389"/>
                </a:lnTo>
                <a:lnTo>
                  <a:pt x="342" y="384"/>
                </a:lnTo>
                <a:lnTo>
                  <a:pt x="345" y="380"/>
                </a:lnTo>
                <a:lnTo>
                  <a:pt x="351" y="378"/>
                </a:lnTo>
                <a:lnTo>
                  <a:pt x="357" y="376"/>
                </a:lnTo>
                <a:close/>
                <a:moveTo>
                  <a:pt x="245" y="376"/>
                </a:moveTo>
                <a:lnTo>
                  <a:pt x="283" y="376"/>
                </a:lnTo>
                <a:lnTo>
                  <a:pt x="288" y="378"/>
                </a:lnTo>
                <a:lnTo>
                  <a:pt x="293" y="380"/>
                </a:lnTo>
                <a:lnTo>
                  <a:pt x="297" y="384"/>
                </a:lnTo>
                <a:lnTo>
                  <a:pt x="300" y="389"/>
                </a:lnTo>
                <a:lnTo>
                  <a:pt x="301" y="396"/>
                </a:lnTo>
                <a:lnTo>
                  <a:pt x="300" y="401"/>
                </a:lnTo>
                <a:lnTo>
                  <a:pt x="297" y="406"/>
                </a:lnTo>
                <a:lnTo>
                  <a:pt x="293" y="410"/>
                </a:lnTo>
                <a:lnTo>
                  <a:pt x="288" y="413"/>
                </a:lnTo>
                <a:lnTo>
                  <a:pt x="283" y="414"/>
                </a:lnTo>
                <a:lnTo>
                  <a:pt x="245" y="414"/>
                </a:lnTo>
                <a:lnTo>
                  <a:pt x="238" y="413"/>
                </a:lnTo>
                <a:lnTo>
                  <a:pt x="233" y="410"/>
                </a:lnTo>
                <a:lnTo>
                  <a:pt x="229" y="406"/>
                </a:lnTo>
                <a:lnTo>
                  <a:pt x="226" y="401"/>
                </a:lnTo>
                <a:lnTo>
                  <a:pt x="225" y="396"/>
                </a:lnTo>
                <a:lnTo>
                  <a:pt x="226" y="389"/>
                </a:lnTo>
                <a:lnTo>
                  <a:pt x="229" y="384"/>
                </a:lnTo>
                <a:lnTo>
                  <a:pt x="233" y="380"/>
                </a:lnTo>
                <a:lnTo>
                  <a:pt x="238" y="378"/>
                </a:lnTo>
                <a:lnTo>
                  <a:pt x="245" y="376"/>
                </a:lnTo>
                <a:close/>
                <a:moveTo>
                  <a:pt x="132" y="376"/>
                </a:moveTo>
                <a:lnTo>
                  <a:pt x="169" y="376"/>
                </a:lnTo>
                <a:lnTo>
                  <a:pt x="175" y="378"/>
                </a:lnTo>
                <a:lnTo>
                  <a:pt x="181" y="380"/>
                </a:lnTo>
                <a:lnTo>
                  <a:pt x="185" y="384"/>
                </a:lnTo>
                <a:lnTo>
                  <a:pt x="187" y="389"/>
                </a:lnTo>
                <a:lnTo>
                  <a:pt x="188" y="396"/>
                </a:lnTo>
                <a:lnTo>
                  <a:pt x="187" y="401"/>
                </a:lnTo>
                <a:lnTo>
                  <a:pt x="185" y="406"/>
                </a:lnTo>
                <a:lnTo>
                  <a:pt x="181" y="410"/>
                </a:lnTo>
                <a:lnTo>
                  <a:pt x="175" y="413"/>
                </a:lnTo>
                <a:lnTo>
                  <a:pt x="169" y="414"/>
                </a:lnTo>
                <a:lnTo>
                  <a:pt x="132" y="414"/>
                </a:lnTo>
                <a:lnTo>
                  <a:pt x="126" y="413"/>
                </a:lnTo>
                <a:lnTo>
                  <a:pt x="120" y="410"/>
                </a:lnTo>
                <a:lnTo>
                  <a:pt x="117" y="406"/>
                </a:lnTo>
                <a:lnTo>
                  <a:pt x="114" y="401"/>
                </a:lnTo>
                <a:lnTo>
                  <a:pt x="113" y="396"/>
                </a:lnTo>
                <a:lnTo>
                  <a:pt x="114" y="389"/>
                </a:lnTo>
                <a:lnTo>
                  <a:pt x="117" y="384"/>
                </a:lnTo>
                <a:lnTo>
                  <a:pt x="120" y="380"/>
                </a:lnTo>
                <a:lnTo>
                  <a:pt x="126" y="378"/>
                </a:lnTo>
                <a:lnTo>
                  <a:pt x="132" y="376"/>
                </a:lnTo>
                <a:close/>
                <a:moveTo>
                  <a:pt x="76" y="338"/>
                </a:moveTo>
                <a:lnTo>
                  <a:pt x="60" y="342"/>
                </a:lnTo>
                <a:lnTo>
                  <a:pt x="48" y="350"/>
                </a:lnTo>
                <a:lnTo>
                  <a:pt x="41" y="362"/>
                </a:lnTo>
                <a:lnTo>
                  <a:pt x="38" y="376"/>
                </a:lnTo>
                <a:lnTo>
                  <a:pt x="38" y="752"/>
                </a:lnTo>
                <a:lnTo>
                  <a:pt x="41" y="766"/>
                </a:lnTo>
                <a:lnTo>
                  <a:pt x="48" y="780"/>
                </a:lnTo>
                <a:lnTo>
                  <a:pt x="60" y="787"/>
                </a:lnTo>
                <a:lnTo>
                  <a:pt x="76" y="790"/>
                </a:lnTo>
                <a:lnTo>
                  <a:pt x="676" y="790"/>
                </a:lnTo>
                <a:lnTo>
                  <a:pt x="691" y="787"/>
                </a:lnTo>
                <a:lnTo>
                  <a:pt x="703" y="780"/>
                </a:lnTo>
                <a:lnTo>
                  <a:pt x="710" y="766"/>
                </a:lnTo>
                <a:lnTo>
                  <a:pt x="714" y="752"/>
                </a:lnTo>
                <a:lnTo>
                  <a:pt x="714" y="677"/>
                </a:lnTo>
                <a:lnTo>
                  <a:pt x="639" y="677"/>
                </a:lnTo>
                <a:lnTo>
                  <a:pt x="615" y="673"/>
                </a:lnTo>
                <a:lnTo>
                  <a:pt x="594" y="663"/>
                </a:lnTo>
                <a:lnTo>
                  <a:pt x="578" y="646"/>
                </a:lnTo>
                <a:lnTo>
                  <a:pt x="568" y="626"/>
                </a:lnTo>
                <a:lnTo>
                  <a:pt x="564" y="601"/>
                </a:lnTo>
                <a:lnTo>
                  <a:pt x="564" y="527"/>
                </a:lnTo>
                <a:lnTo>
                  <a:pt x="568" y="503"/>
                </a:lnTo>
                <a:lnTo>
                  <a:pt x="578" y="482"/>
                </a:lnTo>
                <a:lnTo>
                  <a:pt x="594" y="467"/>
                </a:lnTo>
                <a:lnTo>
                  <a:pt x="615" y="456"/>
                </a:lnTo>
                <a:lnTo>
                  <a:pt x="639" y="452"/>
                </a:lnTo>
                <a:lnTo>
                  <a:pt x="714" y="452"/>
                </a:lnTo>
                <a:lnTo>
                  <a:pt x="714" y="376"/>
                </a:lnTo>
                <a:lnTo>
                  <a:pt x="710" y="362"/>
                </a:lnTo>
                <a:lnTo>
                  <a:pt x="703" y="350"/>
                </a:lnTo>
                <a:lnTo>
                  <a:pt x="691" y="342"/>
                </a:lnTo>
                <a:lnTo>
                  <a:pt x="676" y="338"/>
                </a:lnTo>
                <a:lnTo>
                  <a:pt x="76" y="338"/>
                </a:lnTo>
                <a:close/>
                <a:moveTo>
                  <a:pt x="659" y="264"/>
                </a:moveTo>
                <a:lnTo>
                  <a:pt x="670" y="302"/>
                </a:lnTo>
                <a:lnTo>
                  <a:pt x="676" y="302"/>
                </a:lnTo>
                <a:lnTo>
                  <a:pt x="696" y="304"/>
                </a:lnTo>
                <a:lnTo>
                  <a:pt x="714" y="312"/>
                </a:lnTo>
                <a:lnTo>
                  <a:pt x="714" y="302"/>
                </a:lnTo>
                <a:lnTo>
                  <a:pt x="710" y="287"/>
                </a:lnTo>
                <a:lnTo>
                  <a:pt x="703" y="274"/>
                </a:lnTo>
                <a:lnTo>
                  <a:pt x="691" y="266"/>
                </a:lnTo>
                <a:lnTo>
                  <a:pt x="676" y="264"/>
                </a:lnTo>
                <a:lnTo>
                  <a:pt x="659" y="264"/>
                </a:lnTo>
                <a:close/>
                <a:moveTo>
                  <a:pt x="76" y="264"/>
                </a:moveTo>
                <a:lnTo>
                  <a:pt x="60" y="266"/>
                </a:lnTo>
                <a:lnTo>
                  <a:pt x="48" y="274"/>
                </a:lnTo>
                <a:lnTo>
                  <a:pt x="41" y="287"/>
                </a:lnTo>
                <a:lnTo>
                  <a:pt x="38" y="302"/>
                </a:lnTo>
                <a:lnTo>
                  <a:pt x="38" y="312"/>
                </a:lnTo>
                <a:lnTo>
                  <a:pt x="55" y="304"/>
                </a:lnTo>
                <a:lnTo>
                  <a:pt x="76" y="302"/>
                </a:lnTo>
                <a:lnTo>
                  <a:pt x="109" y="302"/>
                </a:lnTo>
                <a:lnTo>
                  <a:pt x="98" y="264"/>
                </a:lnTo>
                <a:lnTo>
                  <a:pt x="76" y="264"/>
                </a:lnTo>
                <a:close/>
                <a:moveTo>
                  <a:pt x="607" y="211"/>
                </a:moveTo>
                <a:lnTo>
                  <a:pt x="268" y="302"/>
                </a:lnTo>
                <a:lnTo>
                  <a:pt x="631" y="302"/>
                </a:lnTo>
                <a:lnTo>
                  <a:pt x="607" y="211"/>
                </a:lnTo>
                <a:close/>
                <a:moveTo>
                  <a:pt x="536" y="38"/>
                </a:moveTo>
                <a:lnTo>
                  <a:pt x="522" y="40"/>
                </a:lnTo>
                <a:lnTo>
                  <a:pt x="143" y="139"/>
                </a:lnTo>
                <a:lnTo>
                  <a:pt x="130" y="146"/>
                </a:lnTo>
                <a:lnTo>
                  <a:pt x="120" y="158"/>
                </a:lnTo>
                <a:lnTo>
                  <a:pt x="115" y="171"/>
                </a:lnTo>
                <a:lnTo>
                  <a:pt x="117" y="186"/>
                </a:lnTo>
                <a:lnTo>
                  <a:pt x="126" y="222"/>
                </a:lnTo>
                <a:lnTo>
                  <a:pt x="577" y="103"/>
                </a:lnTo>
                <a:lnTo>
                  <a:pt x="568" y="66"/>
                </a:lnTo>
                <a:lnTo>
                  <a:pt x="561" y="53"/>
                </a:lnTo>
                <a:lnTo>
                  <a:pt x="551" y="44"/>
                </a:lnTo>
                <a:lnTo>
                  <a:pt x="536" y="38"/>
                </a:lnTo>
                <a:close/>
                <a:moveTo>
                  <a:pt x="533" y="0"/>
                </a:moveTo>
                <a:lnTo>
                  <a:pt x="551" y="3"/>
                </a:lnTo>
                <a:lnTo>
                  <a:pt x="569" y="11"/>
                </a:lnTo>
                <a:lnTo>
                  <a:pt x="585" y="23"/>
                </a:lnTo>
                <a:lnTo>
                  <a:pt x="597" y="37"/>
                </a:lnTo>
                <a:lnTo>
                  <a:pt x="605" y="57"/>
                </a:lnTo>
                <a:lnTo>
                  <a:pt x="649" y="226"/>
                </a:lnTo>
                <a:lnTo>
                  <a:pt x="676" y="226"/>
                </a:lnTo>
                <a:lnTo>
                  <a:pt x="700" y="230"/>
                </a:lnTo>
                <a:lnTo>
                  <a:pt x="721" y="240"/>
                </a:lnTo>
                <a:lnTo>
                  <a:pt x="737" y="257"/>
                </a:lnTo>
                <a:lnTo>
                  <a:pt x="748" y="278"/>
                </a:lnTo>
                <a:lnTo>
                  <a:pt x="751" y="302"/>
                </a:lnTo>
                <a:lnTo>
                  <a:pt x="751" y="452"/>
                </a:lnTo>
                <a:lnTo>
                  <a:pt x="776" y="456"/>
                </a:lnTo>
                <a:lnTo>
                  <a:pt x="796" y="467"/>
                </a:lnTo>
                <a:lnTo>
                  <a:pt x="813" y="482"/>
                </a:lnTo>
                <a:lnTo>
                  <a:pt x="823" y="503"/>
                </a:lnTo>
                <a:lnTo>
                  <a:pt x="827" y="527"/>
                </a:lnTo>
                <a:lnTo>
                  <a:pt x="827" y="601"/>
                </a:lnTo>
                <a:lnTo>
                  <a:pt x="823" y="626"/>
                </a:lnTo>
                <a:lnTo>
                  <a:pt x="813" y="646"/>
                </a:lnTo>
                <a:lnTo>
                  <a:pt x="796" y="663"/>
                </a:lnTo>
                <a:lnTo>
                  <a:pt x="776" y="673"/>
                </a:lnTo>
                <a:lnTo>
                  <a:pt x="751" y="677"/>
                </a:lnTo>
                <a:lnTo>
                  <a:pt x="751" y="752"/>
                </a:lnTo>
                <a:lnTo>
                  <a:pt x="748" y="776"/>
                </a:lnTo>
                <a:lnTo>
                  <a:pt x="737" y="797"/>
                </a:lnTo>
                <a:lnTo>
                  <a:pt x="721" y="814"/>
                </a:lnTo>
                <a:lnTo>
                  <a:pt x="700" y="824"/>
                </a:lnTo>
                <a:lnTo>
                  <a:pt x="676" y="828"/>
                </a:lnTo>
                <a:lnTo>
                  <a:pt x="76" y="828"/>
                </a:lnTo>
                <a:lnTo>
                  <a:pt x="51" y="824"/>
                </a:lnTo>
                <a:lnTo>
                  <a:pt x="31" y="814"/>
                </a:lnTo>
                <a:lnTo>
                  <a:pt x="14" y="797"/>
                </a:lnTo>
                <a:lnTo>
                  <a:pt x="4" y="776"/>
                </a:lnTo>
                <a:lnTo>
                  <a:pt x="0" y="752"/>
                </a:lnTo>
                <a:lnTo>
                  <a:pt x="0" y="302"/>
                </a:lnTo>
                <a:lnTo>
                  <a:pt x="4" y="278"/>
                </a:lnTo>
                <a:lnTo>
                  <a:pt x="14" y="257"/>
                </a:lnTo>
                <a:lnTo>
                  <a:pt x="31" y="240"/>
                </a:lnTo>
                <a:lnTo>
                  <a:pt x="51" y="230"/>
                </a:lnTo>
                <a:lnTo>
                  <a:pt x="76" y="226"/>
                </a:lnTo>
                <a:lnTo>
                  <a:pt x="88" y="226"/>
                </a:lnTo>
                <a:lnTo>
                  <a:pt x="80" y="196"/>
                </a:lnTo>
                <a:lnTo>
                  <a:pt x="77" y="176"/>
                </a:lnTo>
                <a:lnTo>
                  <a:pt x="80" y="156"/>
                </a:lnTo>
                <a:lnTo>
                  <a:pt x="88" y="138"/>
                </a:lnTo>
                <a:lnTo>
                  <a:pt x="100" y="124"/>
                </a:lnTo>
                <a:lnTo>
                  <a:pt x="114" y="112"/>
                </a:lnTo>
                <a:lnTo>
                  <a:pt x="134" y="104"/>
                </a:lnTo>
                <a:lnTo>
                  <a:pt x="512" y="3"/>
                </a:lnTo>
                <a:lnTo>
                  <a:pt x="53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38" name="Freeform 5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729841" y="2242457"/>
            <a:ext cx="446496" cy="325020"/>
          </a:xfrm>
          <a:custGeom>
            <a:avLst/>
            <a:gdLst>
              <a:gd name="T0" fmla="*/ 638 w 827"/>
              <a:gd name="T1" fmla="*/ 502 h 602"/>
              <a:gd name="T2" fmla="*/ 620 w 827"/>
              <a:gd name="T3" fmla="*/ 526 h 602"/>
              <a:gd name="T4" fmla="*/ 564 w 827"/>
              <a:gd name="T5" fmla="*/ 508 h 602"/>
              <a:gd name="T6" fmla="*/ 470 w 827"/>
              <a:gd name="T7" fmla="*/ 488 h 602"/>
              <a:gd name="T8" fmla="*/ 526 w 827"/>
              <a:gd name="T9" fmla="*/ 508 h 602"/>
              <a:gd name="T10" fmla="*/ 470 w 827"/>
              <a:gd name="T11" fmla="*/ 526 h 602"/>
              <a:gd name="T12" fmla="*/ 453 w 827"/>
              <a:gd name="T13" fmla="*/ 502 h 602"/>
              <a:gd name="T14" fmla="*/ 395 w 827"/>
              <a:gd name="T15" fmla="*/ 488 h 602"/>
              <a:gd name="T16" fmla="*/ 412 w 827"/>
              <a:gd name="T17" fmla="*/ 513 h 602"/>
              <a:gd name="T18" fmla="*/ 351 w 827"/>
              <a:gd name="T19" fmla="*/ 525 h 602"/>
              <a:gd name="T20" fmla="*/ 341 w 827"/>
              <a:gd name="T21" fmla="*/ 496 h 602"/>
              <a:gd name="T22" fmla="*/ 288 w 827"/>
              <a:gd name="T23" fmla="*/ 490 h 602"/>
              <a:gd name="T24" fmla="*/ 297 w 827"/>
              <a:gd name="T25" fmla="*/ 519 h 602"/>
              <a:gd name="T26" fmla="*/ 233 w 827"/>
              <a:gd name="T27" fmla="*/ 523 h 602"/>
              <a:gd name="T28" fmla="*/ 233 w 827"/>
              <a:gd name="T29" fmla="*/ 492 h 602"/>
              <a:gd name="T30" fmla="*/ 180 w 827"/>
              <a:gd name="T31" fmla="*/ 492 h 602"/>
              <a:gd name="T32" fmla="*/ 180 w 827"/>
              <a:gd name="T33" fmla="*/ 523 h 602"/>
              <a:gd name="T34" fmla="*/ 116 w 827"/>
              <a:gd name="T35" fmla="*/ 519 h 602"/>
              <a:gd name="T36" fmla="*/ 126 w 827"/>
              <a:gd name="T37" fmla="*/ 490 h 602"/>
              <a:gd name="T38" fmla="*/ 675 w 827"/>
              <a:gd name="T39" fmla="*/ 333 h 602"/>
              <a:gd name="T40" fmla="*/ 658 w 827"/>
              <a:gd name="T41" fmla="*/ 358 h 602"/>
              <a:gd name="T42" fmla="*/ 640 w 827"/>
              <a:gd name="T43" fmla="*/ 333 h 602"/>
              <a:gd name="T44" fmla="*/ 624 w 827"/>
              <a:gd name="T45" fmla="*/ 266 h 602"/>
              <a:gd name="T46" fmla="*/ 612 w 827"/>
              <a:gd name="T47" fmla="*/ 403 h 602"/>
              <a:gd name="T48" fmla="*/ 786 w 827"/>
              <a:gd name="T49" fmla="*/ 390 h 602"/>
              <a:gd name="T50" fmla="*/ 752 w 827"/>
              <a:gd name="T51" fmla="*/ 263 h 602"/>
              <a:gd name="T52" fmla="*/ 636 w 827"/>
              <a:gd name="T53" fmla="*/ 158 h 602"/>
              <a:gd name="T54" fmla="*/ 627 w 827"/>
              <a:gd name="T55" fmla="*/ 187 h 602"/>
              <a:gd name="T56" fmla="*/ 565 w 827"/>
              <a:gd name="T57" fmla="*/ 176 h 602"/>
              <a:gd name="T58" fmla="*/ 582 w 827"/>
              <a:gd name="T59" fmla="*/ 151 h 602"/>
              <a:gd name="T60" fmla="*/ 526 w 827"/>
              <a:gd name="T61" fmla="*/ 164 h 602"/>
              <a:gd name="T62" fmla="*/ 508 w 827"/>
              <a:gd name="T63" fmla="*/ 189 h 602"/>
              <a:gd name="T64" fmla="*/ 451 w 827"/>
              <a:gd name="T65" fmla="*/ 169 h 602"/>
              <a:gd name="T66" fmla="*/ 357 w 827"/>
              <a:gd name="T67" fmla="*/ 151 h 602"/>
              <a:gd name="T68" fmla="*/ 413 w 827"/>
              <a:gd name="T69" fmla="*/ 169 h 602"/>
              <a:gd name="T70" fmla="*/ 357 w 827"/>
              <a:gd name="T71" fmla="*/ 189 h 602"/>
              <a:gd name="T72" fmla="*/ 339 w 827"/>
              <a:gd name="T73" fmla="*/ 164 h 602"/>
              <a:gd name="T74" fmla="*/ 283 w 827"/>
              <a:gd name="T75" fmla="*/ 151 h 602"/>
              <a:gd name="T76" fmla="*/ 300 w 827"/>
              <a:gd name="T77" fmla="*/ 176 h 602"/>
              <a:gd name="T78" fmla="*/ 238 w 827"/>
              <a:gd name="T79" fmla="*/ 187 h 602"/>
              <a:gd name="T80" fmla="*/ 229 w 827"/>
              <a:gd name="T81" fmla="*/ 158 h 602"/>
              <a:gd name="T82" fmla="*/ 175 w 827"/>
              <a:gd name="T83" fmla="*/ 152 h 602"/>
              <a:gd name="T84" fmla="*/ 184 w 827"/>
              <a:gd name="T85" fmla="*/ 181 h 602"/>
              <a:gd name="T86" fmla="*/ 120 w 827"/>
              <a:gd name="T87" fmla="*/ 185 h 602"/>
              <a:gd name="T88" fmla="*/ 120 w 827"/>
              <a:gd name="T89" fmla="*/ 155 h 602"/>
              <a:gd name="T90" fmla="*/ 40 w 827"/>
              <a:gd name="T91" fmla="*/ 136 h 602"/>
              <a:gd name="T92" fmla="*/ 76 w 827"/>
              <a:gd name="T93" fmla="*/ 564 h 602"/>
              <a:gd name="T94" fmla="*/ 714 w 827"/>
              <a:gd name="T95" fmla="*/ 452 h 602"/>
              <a:gd name="T96" fmla="*/ 564 w 827"/>
              <a:gd name="T97" fmla="*/ 376 h 602"/>
              <a:gd name="T98" fmla="*/ 638 w 827"/>
              <a:gd name="T99" fmla="*/ 225 h 602"/>
              <a:gd name="T100" fmla="*/ 676 w 827"/>
              <a:gd name="T101" fmla="*/ 113 h 602"/>
              <a:gd name="T102" fmla="*/ 38 w 827"/>
              <a:gd name="T103" fmla="*/ 76 h 602"/>
              <a:gd name="T104" fmla="*/ 714 w 827"/>
              <a:gd name="T105" fmla="*/ 86 h 602"/>
              <a:gd name="T106" fmla="*/ 76 w 827"/>
              <a:gd name="T107" fmla="*/ 38 h 602"/>
              <a:gd name="T108" fmla="*/ 748 w 827"/>
              <a:gd name="T109" fmla="*/ 51 h 602"/>
              <a:gd name="T110" fmla="*/ 823 w 827"/>
              <a:gd name="T111" fmla="*/ 278 h 602"/>
              <a:gd name="T112" fmla="*/ 776 w 827"/>
              <a:gd name="T113" fmla="*/ 448 h 602"/>
              <a:gd name="T114" fmla="*/ 700 w 827"/>
              <a:gd name="T115" fmla="*/ 598 h 602"/>
              <a:gd name="T116" fmla="*/ 4 w 827"/>
              <a:gd name="T117" fmla="*/ 550 h 602"/>
              <a:gd name="T118" fmla="*/ 51 w 827"/>
              <a:gd name="T119" fmla="*/ 4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27" h="602">
                <a:moveTo>
                  <a:pt x="582" y="488"/>
                </a:moveTo>
                <a:lnTo>
                  <a:pt x="620" y="488"/>
                </a:lnTo>
                <a:lnTo>
                  <a:pt x="627" y="490"/>
                </a:lnTo>
                <a:lnTo>
                  <a:pt x="632" y="492"/>
                </a:lnTo>
                <a:lnTo>
                  <a:pt x="636" y="496"/>
                </a:lnTo>
                <a:lnTo>
                  <a:pt x="638" y="502"/>
                </a:lnTo>
                <a:lnTo>
                  <a:pt x="638" y="508"/>
                </a:lnTo>
                <a:lnTo>
                  <a:pt x="638" y="513"/>
                </a:lnTo>
                <a:lnTo>
                  <a:pt x="636" y="519"/>
                </a:lnTo>
                <a:lnTo>
                  <a:pt x="632" y="523"/>
                </a:lnTo>
                <a:lnTo>
                  <a:pt x="627" y="525"/>
                </a:lnTo>
                <a:lnTo>
                  <a:pt x="620" y="526"/>
                </a:lnTo>
                <a:lnTo>
                  <a:pt x="582" y="526"/>
                </a:lnTo>
                <a:lnTo>
                  <a:pt x="577" y="525"/>
                </a:lnTo>
                <a:lnTo>
                  <a:pt x="572" y="523"/>
                </a:lnTo>
                <a:lnTo>
                  <a:pt x="568" y="519"/>
                </a:lnTo>
                <a:lnTo>
                  <a:pt x="565" y="513"/>
                </a:lnTo>
                <a:lnTo>
                  <a:pt x="564" y="508"/>
                </a:lnTo>
                <a:lnTo>
                  <a:pt x="565" y="502"/>
                </a:lnTo>
                <a:lnTo>
                  <a:pt x="568" y="496"/>
                </a:lnTo>
                <a:lnTo>
                  <a:pt x="572" y="492"/>
                </a:lnTo>
                <a:lnTo>
                  <a:pt x="577" y="490"/>
                </a:lnTo>
                <a:lnTo>
                  <a:pt x="582" y="488"/>
                </a:lnTo>
                <a:close/>
                <a:moveTo>
                  <a:pt x="470" y="488"/>
                </a:moveTo>
                <a:lnTo>
                  <a:pt x="508" y="488"/>
                </a:lnTo>
                <a:lnTo>
                  <a:pt x="513" y="490"/>
                </a:lnTo>
                <a:lnTo>
                  <a:pt x="518" y="492"/>
                </a:lnTo>
                <a:lnTo>
                  <a:pt x="522" y="496"/>
                </a:lnTo>
                <a:lnTo>
                  <a:pt x="526" y="502"/>
                </a:lnTo>
                <a:lnTo>
                  <a:pt x="526" y="508"/>
                </a:lnTo>
                <a:lnTo>
                  <a:pt x="526" y="513"/>
                </a:lnTo>
                <a:lnTo>
                  <a:pt x="522" y="519"/>
                </a:lnTo>
                <a:lnTo>
                  <a:pt x="518" y="523"/>
                </a:lnTo>
                <a:lnTo>
                  <a:pt x="513" y="525"/>
                </a:lnTo>
                <a:lnTo>
                  <a:pt x="508" y="526"/>
                </a:lnTo>
                <a:lnTo>
                  <a:pt x="470" y="526"/>
                </a:lnTo>
                <a:lnTo>
                  <a:pt x="464" y="525"/>
                </a:lnTo>
                <a:lnTo>
                  <a:pt x="459" y="523"/>
                </a:lnTo>
                <a:lnTo>
                  <a:pt x="455" y="519"/>
                </a:lnTo>
                <a:lnTo>
                  <a:pt x="453" y="513"/>
                </a:lnTo>
                <a:lnTo>
                  <a:pt x="451" y="508"/>
                </a:lnTo>
                <a:lnTo>
                  <a:pt x="453" y="502"/>
                </a:lnTo>
                <a:lnTo>
                  <a:pt x="455" y="496"/>
                </a:lnTo>
                <a:lnTo>
                  <a:pt x="459" y="492"/>
                </a:lnTo>
                <a:lnTo>
                  <a:pt x="464" y="490"/>
                </a:lnTo>
                <a:lnTo>
                  <a:pt x="470" y="488"/>
                </a:lnTo>
                <a:close/>
                <a:moveTo>
                  <a:pt x="357" y="488"/>
                </a:moveTo>
                <a:lnTo>
                  <a:pt x="395" y="488"/>
                </a:lnTo>
                <a:lnTo>
                  <a:pt x="400" y="490"/>
                </a:lnTo>
                <a:lnTo>
                  <a:pt x="405" y="492"/>
                </a:lnTo>
                <a:lnTo>
                  <a:pt x="409" y="496"/>
                </a:lnTo>
                <a:lnTo>
                  <a:pt x="412" y="502"/>
                </a:lnTo>
                <a:lnTo>
                  <a:pt x="413" y="508"/>
                </a:lnTo>
                <a:lnTo>
                  <a:pt x="412" y="513"/>
                </a:lnTo>
                <a:lnTo>
                  <a:pt x="409" y="519"/>
                </a:lnTo>
                <a:lnTo>
                  <a:pt x="405" y="523"/>
                </a:lnTo>
                <a:lnTo>
                  <a:pt x="400" y="525"/>
                </a:lnTo>
                <a:lnTo>
                  <a:pt x="395" y="526"/>
                </a:lnTo>
                <a:lnTo>
                  <a:pt x="357" y="526"/>
                </a:lnTo>
                <a:lnTo>
                  <a:pt x="351" y="525"/>
                </a:lnTo>
                <a:lnTo>
                  <a:pt x="347" y="523"/>
                </a:lnTo>
                <a:lnTo>
                  <a:pt x="341" y="519"/>
                </a:lnTo>
                <a:lnTo>
                  <a:pt x="339" y="513"/>
                </a:lnTo>
                <a:lnTo>
                  <a:pt x="339" y="508"/>
                </a:lnTo>
                <a:lnTo>
                  <a:pt x="339" y="502"/>
                </a:lnTo>
                <a:lnTo>
                  <a:pt x="341" y="496"/>
                </a:lnTo>
                <a:lnTo>
                  <a:pt x="347" y="492"/>
                </a:lnTo>
                <a:lnTo>
                  <a:pt x="351" y="490"/>
                </a:lnTo>
                <a:lnTo>
                  <a:pt x="357" y="488"/>
                </a:lnTo>
                <a:close/>
                <a:moveTo>
                  <a:pt x="245" y="488"/>
                </a:moveTo>
                <a:lnTo>
                  <a:pt x="283" y="488"/>
                </a:lnTo>
                <a:lnTo>
                  <a:pt x="288" y="490"/>
                </a:lnTo>
                <a:lnTo>
                  <a:pt x="293" y="492"/>
                </a:lnTo>
                <a:lnTo>
                  <a:pt x="297" y="496"/>
                </a:lnTo>
                <a:lnTo>
                  <a:pt x="300" y="502"/>
                </a:lnTo>
                <a:lnTo>
                  <a:pt x="301" y="508"/>
                </a:lnTo>
                <a:lnTo>
                  <a:pt x="300" y="513"/>
                </a:lnTo>
                <a:lnTo>
                  <a:pt x="297" y="519"/>
                </a:lnTo>
                <a:lnTo>
                  <a:pt x="293" y="523"/>
                </a:lnTo>
                <a:lnTo>
                  <a:pt x="288" y="525"/>
                </a:lnTo>
                <a:lnTo>
                  <a:pt x="283" y="526"/>
                </a:lnTo>
                <a:lnTo>
                  <a:pt x="245" y="526"/>
                </a:lnTo>
                <a:lnTo>
                  <a:pt x="238" y="525"/>
                </a:lnTo>
                <a:lnTo>
                  <a:pt x="233" y="523"/>
                </a:lnTo>
                <a:lnTo>
                  <a:pt x="229" y="519"/>
                </a:lnTo>
                <a:lnTo>
                  <a:pt x="226" y="513"/>
                </a:lnTo>
                <a:lnTo>
                  <a:pt x="226" y="508"/>
                </a:lnTo>
                <a:lnTo>
                  <a:pt x="226" y="502"/>
                </a:lnTo>
                <a:lnTo>
                  <a:pt x="229" y="496"/>
                </a:lnTo>
                <a:lnTo>
                  <a:pt x="233" y="492"/>
                </a:lnTo>
                <a:lnTo>
                  <a:pt x="238" y="490"/>
                </a:lnTo>
                <a:lnTo>
                  <a:pt x="245" y="488"/>
                </a:lnTo>
                <a:close/>
                <a:moveTo>
                  <a:pt x="132" y="488"/>
                </a:moveTo>
                <a:lnTo>
                  <a:pt x="169" y="488"/>
                </a:lnTo>
                <a:lnTo>
                  <a:pt x="175" y="490"/>
                </a:lnTo>
                <a:lnTo>
                  <a:pt x="180" y="492"/>
                </a:lnTo>
                <a:lnTo>
                  <a:pt x="184" y="496"/>
                </a:lnTo>
                <a:lnTo>
                  <a:pt x="187" y="502"/>
                </a:lnTo>
                <a:lnTo>
                  <a:pt x="188" y="508"/>
                </a:lnTo>
                <a:lnTo>
                  <a:pt x="187" y="513"/>
                </a:lnTo>
                <a:lnTo>
                  <a:pt x="184" y="519"/>
                </a:lnTo>
                <a:lnTo>
                  <a:pt x="180" y="523"/>
                </a:lnTo>
                <a:lnTo>
                  <a:pt x="175" y="525"/>
                </a:lnTo>
                <a:lnTo>
                  <a:pt x="169" y="526"/>
                </a:lnTo>
                <a:lnTo>
                  <a:pt x="132" y="526"/>
                </a:lnTo>
                <a:lnTo>
                  <a:pt x="126" y="525"/>
                </a:lnTo>
                <a:lnTo>
                  <a:pt x="120" y="523"/>
                </a:lnTo>
                <a:lnTo>
                  <a:pt x="116" y="519"/>
                </a:lnTo>
                <a:lnTo>
                  <a:pt x="114" y="513"/>
                </a:lnTo>
                <a:lnTo>
                  <a:pt x="112" y="508"/>
                </a:lnTo>
                <a:lnTo>
                  <a:pt x="114" y="502"/>
                </a:lnTo>
                <a:lnTo>
                  <a:pt x="116" y="496"/>
                </a:lnTo>
                <a:lnTo>
                  <a:pt x="120" y="492"/>
                </a:lnTo>
                <a:lnTo>
                  <a:pt x="126" y="490"/>
                </a:lnTo>
                <a:lnTo>
                  <a:pt x="132" y="488"/>
                </a:lnTo>
                <a:close/>
                <a:moveTo>
                  <a:pt x="658" y="320"/>
                </a:moveTo>
                <a:lnTo>
                  <a:pt x="663" y="321"/>
                </a:lnTo>
                <a:lnTo>
                  <a:pt x="668" y="323"/>
                </a:lnTo>
                <a:lnTo>
                  <a:pt x="672" y="327"/>
                </a:lnTo>
                <a:lnTo>
                  <a:pt x="675" y="333"/>
                </a:lnTo>
                <a:lnTo>
                  <a:pt x="676" y="339"/>
                </a:lnTo>
                <a:lnTo>
                  <a:pt x="675" y="344"/>
                </a:lnTo>
                <a:lnTo>
                  <a:pt x="672" y="350"/>
                </a:lnTo>
                <a:lnTo>
                  <a:pt x="668" y="354"/>
                </a:lnTo>
                <a:lnTo>
                  <a:pt x="663" y="356"/>
                </a:lnTo>
                <a:lnTo>
                  <a:pt x="658" y="358"/>
                </a:lnTo>
                <a:lnTo>
                  <a:pt x="651" y="356"/>
                </a:lnTo>
                <a:lnTo>
                  <a:pt x="646" y="354"/>
                </a:lnTo>
                <a:lnTo>
                  <a:pt x="642" y="350"/>
                </a:lnTo>
                <a:lnTo>
                  <a:pt x="640" y="344"/>
                </a:lnTo>
                <a:lnTo>
                  <a:pt x="638" y="339"/>
                </a:lnTo>
                <a:lnTo>
                  <a:pt x="640" y="333"/>
                </a:lnTo>
                <a:lnTo>
                  <a:pt x="642" y="327"/>
                </a:lnTo>
                <a:lnTo>
                  <a:pt x="646" y="323"/>
                </a:lnTo>
                <a:lnTo>
                  <a:pt x="651" y="321"/>
                </a:lnTo>
                <a:lnTo>
                  <a:pt x="658" y="320"/>
                </a:lnTo>
                <a:close/>
                <a:moveTo>
                  <a:pt x="638" y="263"/>
                </a:moveTo>
                <a:lnTo>
                  <a:pt x="624" y="266"/>
                </a:lnTo>
                <a:lnTo>
                  <a:pt x="612" y="275"/>
                </a:lnTo>
                <a:lnTo>
                  <a:pt x="604" y="287"/>
                </a:lnTo>
                <a:lnTo>
                  <a:pt x="602" y="301"/>
                </a:lnTo>
                <a:lnTo>
                  <a:pt x="602" y="376"/>
                </a:lnTo>
                <a:lnTo>
                  <a:pt x="604" y="390"/>
                </a:lnTo>
                <a:lnTo>
                  <a:pt x="612" y="403"/>
                </a:lnTo>
                <a:lnTo>
                  <a:pt x="624" y="411"/>
                </a:lnTo>
                <a:lnTo>
                  <a:pt x="638" y="414"/>
                </a:lnTo>
                <a:lnTo>
                  <a:pt x="752" y="414"/>
                </a:lnTo>
                <a:lnTo>
                  <a:pt x="767" y="411"/>
                </a:lnTo>
                <a:lnTo>
                  <a:pt x="778" y="403"/>
                </a:lnTo>
                <a:lnTo>
                  <a:pt x="786" y="390"/>
                </a:lnTo>
                <a:lnTo>
                  <a:pt x="789" y="376"/>
                </a:lnTo>
                <a:lnTo>
                  <a:pt x="789" y="301"/>
                </a:lnTo>
                <a:lnTo>
                  <a:pt x="786" y="287"/>
                </a:lnTo>
                <a:lnTo>
                  <a:pt x="778" y="275"/>
                </a:lnTo>
                <a:lnTo>
                  <a:pt x="767" y="266"/>
                </a:lnTo>
                <a:lnTo>
                  <a:pt x="752" y="263"/>
                </a:lnTo>
                <a:lnTo>
                  <a:pt x="638" y="263"/>
                </a:lnTo>
                <a:close/>
                <a:moveTo>
                  <a:pt x="582" y="151"/>
                </a:moveTo>
                <a:lnTo>
                  <a:pt x="620" y="151"/>
                </a:lnTo>
                <a:lnTo>
                  <a:pt x="627" y="152"/>
                </a:lnTo>
                <a:lnTo>
                  <a:pt x="632" y="155"/>
                </a:lnTo>
                <a:lnTo>
                  <a:pt x="636" y="158"/>
                </a:lnTo>
                <a:lnTo>
                  <a:pt x="638" y="164"/>
                </a:lnTo>
                <a:lnTo>
                  <a:pt x="638" y="169"/>
                </a:lnTo>
                <a:lnTo>
                  <a:pt x="638" y="176"/>
                </a:lnTo>
                <a:lnTo>
                  <a:pt x="636" y="181"/>
                </a:lnTo>
                <a:lnTo>
                  <a:pt x="632" y="185"/>
                </a:lnTo>
                <a:lnTo>
                  <a:pt x="627" y="187"/>
                </a:lnTo>
                <a:lnTo>
                  <a:pt x="620" y="189"/>
                </a:lnTo>
                <a:lnTo>
                  <a:pt x="582" y="189"/>
                </a:lnTo>
                <a:lnTo>
                  <a:pt x="577" y="187"/>
                </a:lnTo>
                <a:lnTo>
                  <a:pt x="572" y="185"/>
                </a:lnTo>
                <a:lnTo>
                  <a:pt x="568" y="181"/>
                </a:lnTo>
                <a:lnTo>
                  <a:pt x="565" y="176"/>
                </a:lnTo>
                <a:lnTo>
                  <a:pt x="564" y="169"/>
                </a:lnTo>
                <a:lnTo>
                  <a:pt x="565" y="164"/>
                </a:lnTo>
                <a:lnTo>
                  <a:pt x="568" y="158"/>
                </a:lnTo>
                <a:lnTo>
                  <a:pt x="572" y="155"/>
                </a:lnTo>
                <a:lnTo>
                  <a:pt x="577" y="152"/>
                </a:lnTo>
                <a:lnTo>
                  <a:pt x="582" y="151"/>
                </a:lnTo>
                <a:close/>
                <a:moveTo>
                  <a:pt x="470" y="151"/>
                </a:moveTo>
                <a:lnTo>
                  <a:pt x="508" y="151"/>
                </a:lnTo>
                <a:lnTo>
                  <a:pt x="513" y="152"/>
                </a:lnTo>
                <a:lnTo>
                  <a:pt x="518" y="155"/>
                </a:lnTo>
                <a:lnTo>
                  <a:pt x="522" y="158"/>
                </a:lnTo>
                <a:lnTo>
                  <a:pt x="526" y="164"/>
                </a:lnTo>
                <a:lnTo>
                  <a:pt x="526" y="169"/>
                </a:lnTo>
                <a:lnTo>
                  <a:pt x="526" y="176"/>
                </a:lnTo>
                <a:lnTo>
                  <a:pt x="522" y="181"/>
                </a:lnTo>
                <a:lnTo>
                  <a:pt x="518" y="185"/>
                </a:lnTo>
                <a:lnTo>
                  <a:pt x="513" y="187"/>
                </a:lnTo>
                <a:lnTo>
                  <a:pt x="508" y="189"/>
                </a:lnTo>
                <a:lnTo>
                  <a:pt x="470" y="189"/>
                </a:lnTo>
                <a:lnTo>
                  <a:pt x="464" y="187"/>
                </a:lnTo>
                <a:lnTo>
                  <a:pt x="459" y="185"/>
                </a:lnTo>
                <a:lnTo>
                  <a:pt x="455" y="181"/>
                </a:lnTo>
                <a:lnTo>
                  <a:pt x="453" y="176"/>
                </a:lnTo>
                <a:lnTo>
                  <a:pt x="451" y="169"/>
                </a:lnTo>
                <a:lnTo>
                  <a:pt x="453" y="164"/>
                </a:lnTo>
                <a:lnTo>
                  <a:pt x="455" y="158"/>
                </a:lnTo>
                <a:lnTo>
                  <a:pt x="459" y="155"/>
                </a:lnTo>
                <a:lnTo>
                  <a:pt x="464" y="152"/>
                </a:lnTo>
                <a:lnTo>
                  <a:pt x="470" y="151"/>
                </a:lnTo>
                <a:close/>
                <a:moveTo>
                  <a:pt x="357" y="151"/>
                </a:moveTo>
                <a:lnTo>
                  <a:pt x="395" y="151"/>
                </a:lnTo>
                <a:lnTo>
                  <a:pt x="400" y="152"/>
                </a:lnTo>
                <a:lnTo>
                  <a:pt x="405" y="155"/>
                </a:lnTo>
                <a:lnTo>
                  <a:pt x="409" y="158"/>
                </a:lnTo>
                <a:lnTo>
                  <a:pt x="412" y="164"/>
                </a:lnTo>
                <a:lnTo>
                  <a:pt x="413" y="169"/>
                </a:lnTo>
                <a:lnTo>
                  <a:pt x="412" y="176"/>
                </a:lnTo>
                <a:lnTo>
                  <a:pt x="409" y="181"/>
                </a:lnTo>
                <a:lnTo>
                  <a:pt x="405" y="185"/>
                </a:lnTo>
                <a:lnTo>
                  <a:pt x="400" y="187"/>
                </a:lnTo>
                <a:lnTo>
                  <a:pt x="395" y="189"/>
                </a:lnTo>
                <a:lnTo>
                  <a:pt x="357" y="189"/>
                </a:lnTo>
                <a:lnTo>
                  <a:pt x="351" y="187"/>
                </a:lnTo>
                <a:lnTo>
                  <a:pt x="347" y="185"/>
                </a:lnTo>
                <a:lnTo>
                  <a:pt x="341" y="181"/>
                </a:lnTo>
                <a:lnTo>
                  <a:pt x="339" y="176"/>
                </a:lnTo>
                <a:lnTo>
                  <a:pt x="339" y="169"/>
                </a:lnTo>
                <a:lnTo>
                  <a:pt x="339" y="164"/>
                </a:lnTo>
                <a:lnTo>
                  <a:pt x="341" y="158"/>
                </a:lnTo>
                <a:lnTo>
                  <a:pt x="347" y="155"/>
                </a:lnTo>
                <a:lnTo>
                  <a:pt x="351" y="152"/>
                </a:lnTo>
                <a:lnTo>
                  <a:pt x="357" y="151"/>
                </a:lnTo>
                <a:close/>
                <a:moveTo>
                  <a:pt x="245" y="151"/>
                </a:moveTo>
                <a:lnTo>
                  <a:pt x="283" y="151"/>
                </a:lnTo>
                <a:lnTo>
                  <a:pt x="288" y="152"/>
                </a:lnTo>
                <a:lnTo>
                  <a:pt x="293" y="155"/>
                </a:lnTo>
                <a:lnTo>
                  <a:pt x="297" y="158"/>
                </a:lnTo>
                <a:lnTo>
                  <a:pt x="300" y="164"/>
                </a:lnTo>
                <a:lnTo>
                  <a:pt x="301" y="169"/>
                </a:lnTo>
                <a:lnTo>
                  <a:pt x="300" y="176"/>
                </a:lnTo>
                <a:lnTo>
                  <a:pt x="297" y="181"/>
                </a:lnTo>
                <a:lnTo>
                  <a:pt x="293" y="185"/>
                </a:lnTo>
                <a:lnTo>
                  <a:pt x="288" y="187"/>
                </a:lnTo>
                <a:lnTo>
                  <a:pt x="283" y="189"/>
                </a:lnTo>
                <a:lnTo>
                  <a:pt x="245" y="189"/>
                </a:lnTo>
                <a:lnTo>
                  <a:pt x="238" y="187"/>
                </a:lnTo>
                <a:lnTo>
                  <a:pt x="233" y="185"/>
                </a:lnTo>
                <a:lnTo>
                  <a:pt x="229" y="181"/>
                </a:lnTo>
                <a:lnTo>
                  <a:pt x="226" y="176"/>
                </a:lnTo>
                <a:lnTo>
                  <a:pt x="226" y="169"/>
                </a:lnTo>
                <a:lnTo>
                  <a:pt x="226" y="164"/>
                </a:lnTo>
                <a:lnTo>
                  <a:pt x="229" y="158"/>
                </a:lnTo>
                <a:lnTo>
                  <a:pt x="233" y="155"/>
                </a:lnTo>
                <a:lnTo>
                  <a:pt x="238" y="152"/>
                </a:lnTo>
                <a:lnTo>
                  <a:pt x="245" y="151"/>
                </a:lnTo>
                <a:close/>
                <a:moveTo>
                  <a:pt x="132" y="151"/>
                </a:moveTo>
                <a:lnTo>
                  <a:pt x="169" y="151"/>
                </a:lnTo>
                <a:lnTo>
                  <a:pt x="175" y="152"/>
                </a:lnTo>
                <a:lnTo>
                  <a:pt x="180" y="155"/>
                </a:lnTo>
                <a:lnTo>
                  <a:pt x="184" y="158"/>
                </a:lnTo>
                <a:lnTo>
                  <a:pt x="187" y="164"/>
                </a:lnTo>
                <a:lnTo>
                  <a:pt x="188" y="169"/>
                </a:lnTo>
                <a:lnTo>
                  <a:pt x="187" y="176"/>
                </a:lnTo>
                <a:lnTo>
                  <a:pt x="184" y="181"/>
                </a:lnTo>
                <a:lnTo>
                  <a:pt x="180" y="185"/>
                </a:lnTo>
                <a:lnTo>
                  <a:pt x="175" y="187"/>
                </a:lnTo>
                <a:lnTo>
                  <a:pt x="169" y="189"/>
                </a:lnTo>
                <a:lnTo>
                  <a:pt x="132" y="189"/>
                </a:lnTo>
                <a:lnTo>
                  <a:pt x="126" y="187"/>
                </a:lnTo>
                <a:lnTo>
                  <a:pt x="120" y="185"/>
                </a:lnTo>
                <a:lnTo>
                  <a:pt x="116" y="181"/>
                </a:lnTo>
                <a:lnTo>
                  <a:pt x="114" y="176"/>
                </a:lnTo>
                <a:lnTo>
                  <a:pt x="112" y="169"/>
                </a:lnTo>
                <a:lnTo>
                  <a:pt x="114" y="164"/>
                </a:lnTo>
                <a:lnTo>
                  <a:pt x="116" y="158"/>
                </a:lnTo>
                <a:lnTo>
                  <a:pt x="120" y="155"/>
                </a:lnTo>
                <a:lnTo>
                  <a:pt x="126" y="152"/>
                </a:lnTo>
                <a:lnTo>
                  <a:pt x="132" y="151"/>
                </a:lnTo>
                <a:close/>
                <a:moveTo>
                  <a:pt x="76" y="113"/>
                </a:moveTo>
                <a:lnTo>
                  <a:pt x="60" y="117"/>
                </a:lnTo>
                <a:lnTo>
                  <a:pt x="48" y="124"/>
                </a:lnTo>
                <a:lnTo>
                  <a:pt x="40" y="136"/>
                </a:lnTo>
                <a:lnTo>
                  <a:pt x="38" y="151"/>
                </a:lnTo>
                <a:lnTo>
                  <a:pt x="38" y="526"/>
                </a:lnTo>
                <a:lnTo>
                  <a:pt x="40" y="541"/>
                </a:lnTo>
                <a:lnTo>
                  <a:pt x="48" y="553"/>
                </a:lnTo>
                <a:lnTo>
                  <a:pt x="60" y="562"/>
                </a:lnTo>
                <a:lnTo>
                  <a:pt x="76" y="564"/>
                </a:lnTo>
                <a:lnTo>
                  <a:pt x="676" y="564"/>
                </a:lnTo>
                <a:lnTo>
                  <a:pt x="691" y="562"/>
                </a:lnTo>
                <a:lnTo>
                  <a:pt x="702" y="553"/>
                </a:lnTo>
                <a:lnTo>
                  <a:pt x="712" y="541"/>
                </a:lnTo>
                <a:lnTo>
                  <a:pt x="714" y="526"/>
                </a:lnTo>
                <a:lnTo>
                  <a:pt x="714" y="452"/>
                </a:lnTo>
                <a:lnTo>
                  <a:pt x="638" y="452"/>
                </a:lnTo>
                <a:lnTo>
                  <a:pt x="615" y="448"/>
                </a:lnTo>
                <a:lnTo>
                  <a:pt x="594" y="437"/>
                </a:lnTo>
                <a:lnTo>
                  <a:pt x="578" y="420"/>
                </a:lnTo>
                <a:lnTo>
                  <a:pt x="568" y="399"/>
                </a:lnTo>
                <a:lnTo>
                  <a:pt x="564" y="376"/>
                </a:lnTo>
                <a:lnTo>
                  <a:pt x="564" y="301"/>
                </a:lnTo>
                <a:lnTo>
                  <a:pt x="568" y="278"/>
                </a:lnTo>
                <a:lnTo>
                  <a:pt x="578" y="257"/>
                </a:lnTo>
                <a:lnTo>
                  <a:pt x="594" y="241"/>
                </a:lnTo>
                <a:lnTo>
                  <a:pt x="615" y="229"/>
                </a:lnTo>
                <a:lnTo>
                  <a:pt x="638" y="225"/>
                </a:lnTo>
                <a:lnTo>
                  <a:pt x="714" y="225"/>
                </a:lnTo>
                <a:lnTo>
                  <a:pt x="714" y="151"/>
                </a:lnTo>
                <a:lnTo>
                  <a:pt x="712" y="136"/>
                </a:lnTo>
                <a:lnTo>
                  <a:pt x="702" y="124"/>
                </a:lnTo>
                <a:lnTo>
                  <a:pt x="691" y="117"/>
                </a:lnTo>
                <a:lnTo>
                  <a:pt x="676" y="113"/>
                </a:lnTo>
                <a:lnTo>
                  <a:pt x="76" y="113"/>
                </a:lnTo>
                <a:close/>
                <a:moveTo>
                  <a:pt x="76" y="38"/>
                </a:moveTo>
                <a:lnTo>
                  <a:pt x="60" y="41"/>
                </a:lnTo>
                <a:lnTo>
                  <a:pt x="48" y="48"/>
                </a:lnTo>
                <a:lnTo>
                  <a:pt x="40" y="60"/>
                </a:lnTo>
                <a:lnTo>
                  <a:pt x="38" y="76"/>
                </a:lnTo>
                <a:lnTo>
                  <a:pt x="38" y="86"/>
                </a:lnTo>
                <a:lnTo>
                  <a:pt x="56" y="79"/>
                </a:lnTo>
                <a:lnTo>
                  <a:pt x="76" y="76"/>
                </a:lnTo>
                <a:lnTo>
                  <a:pt x="676" y="76"/>
                </a:lnTo>
                <a:lnTo>
                  <a:pt x="696" y="79"/>
                </a:lnTo>
                <a:lnTo>
                  <a:pt x="714" y="86"/>
                </a:lnTo>
                <a:lnTo>
                  <a:pt x="714" y="76"/>
                </a:lnTo>
                <a:lnTo>
                  <a:pt x="712" y="60"/>
                </a:lnTo>
                <a:lnTo>
                  <a:pt x="702" y="48"/>
                </a:lnTo>
                <a:lnTo>
                  <a:pt x="691" y="41"/>
                </a:lnTo>
                <a:lnTo>
                  <a:pt x="676" y="38"/>
                </a:lnTo>
                <a:lnTo>
                  <a:pt x="76" y="38"/>
                </a:lnTo>
                <a:close/>
                <a:moveTo>
                  <a:pt x="76" y="0"/>
                </a:moveTo>
                <a:lnTo>
                  <a:pt x="676" y="0"/>
                </a:lnTo>
                <a:lnTo>
                  <a:pt x="700" y="4"/>
                </a:lnTo>
                <a:lnTo>
                  <a:pt x="721" y="14"/>
                </a:lnTo>
                <a:lnTo>
                  <a:pt x="736" y="31"/>
                </a:lnTo>
                <a:lnTo>
                  <a:pt x="748" y="51"/>
                </a:lnTo>
                <a:lnTo>
                  <a:pt x="752" y="76"/>
                </a:lnTo>
                <a:lnTo>
                  <a:pt x="752" y="225"/>
                </a:lnTo>
                <a:lnTo>
                  <a:pt x="776" y="229"/>
                </a:lnTo>
                <a:lnTo>
                  <a:pt x="795" y="241"/>
                </a:lnTo>
                <a:lnTo>
                  <a:pt x="812" y="257"/>
                </a:lnTo>
                <a:lnTo>
                  <a:pt x="823" y="278"/>
                </a:lnTo>
                <a:lnTo>
                  <a:pt x="827" y="301"/>
                </a:lnTo>
                <a:lnTo>
                  <a:pt x="827" y="376"/>
                </a:lnTo>
                <a:lnTo>
                  <a:pt x="823" y="399"/>
                </a:lnTo>
                <a:lnTo>
                  <a:pt x="812" y="420"/>
                </a:lnTo>
                <a:lnTo>
                  <a:pt x="795" y="437"/>
                </a:lnTo>
                <a:lnTo>
                  <a:pt x="776" y="448"/>
                </a:lnTo>
                <a:lnTo>
                  <a:pt x="752" y="452"/>
                </a:lnTo>
                <a:lnTo>
                  <a:pt x="752" y="526"/>
                </a:lnTo>
                <a:lnTo>
                  <a:pt x="748" y="550"/>
                </a:lnTo>
                <a:lnTo>
                  <a:pt x="736" y="571"/>
                </a:lnTo>
                <a:lnTo>
                  <a:pt x="721" y="588"/>
                </a:lnTo>
                <a:lnTo>
                  <a:pt x="700" y="598"/>
                </a:lnTo>
                <a:lnTo>
                  <a:pt x="676" y="602"/>
                </a:lnTo>
                <a:lnTo>
                  <a:pt x="76" y="602"/>
                </a:lnTo>
                <a:lnTo>
                  <a:pt x="51" y="598"/>
                </a:lnTo>
                <a:lnTo>
                  <a:pt x="31" y="588"/>
                </a:lnTo>
                <a:lnTo>
                  <a:pt x="14" y="571"/>
                </a:lnTo>
                <a:lnTo>
                  <a:pt x="4" y="550"/>
                </a:lnTo>
                <a:lnTo>
                  <a:pt x="0" y="526"/>
                </a:lnTo>
                <a:lnTo>
                  <a:pt x="0" y="76"/>
                </a:lnTo>
                <a:lnTo>
                  <a:pt x="4" y="51"/>
                </a:lnTo>
                <a:lnTo>
                  <a:pt x="14" y="31"/>
                </a:lnTo>
                <a:lnTo>
                  <a:pt x="31" y="14"/>
                </a:lnTo>
                <a:lnTo>
                  <a:pt x="51" y="4"/>
                </a:lnTo>
                <a:lnTo>
                  <a:pt x="7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39" name="Freeform 5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591991" y="2222212"/>
            <a:ext cx="445956" cy="365513"/>
          </a:xfrm>
          <a:custGeom>
            <a:avLst/>
            <a:gdLst>
              <a:gd name="T0" fmla="*/ 638 w 826"/>
              <a:gd name="T1" fmla="*/ 578 h 677"/>
              <a:gd name="T2" fmla="*/ 620 w 826"/>
              <a:gd name="T3" fmla="*/ 603 h 677"/>
              <a:gd name="T4" fmla="*/ 564 w 826"/>
              <a:gd name="T5" fmla="*/ 583 h 677"/>
              <a:gd name="T6" fmla="*/ 469 w 826"/>
              <a:gd name="T7" fmla="*/ 565 h 677"/>
              <a:gd name="T8" fmla="*/ 526 w 826"/>
              <a:gd name="T9" fmla="*/ 583 h 677"/>
              <a:gd name="T10" fmla="*/ 469 w 826"/>
              <a:gd name="T11" fmla="*/ 603 h 677"/>
              <a:gd name="T12" fmla="*/ 452 w 826"/>
              <a:gd name="T13" fmla="*/ 578 h 677"/>
              <a:gd name="T14" fmla="*/ 395 w 826"/>
              <a:gd name="T15" fmla="*/ 565 h 677"/>
              <a:gd name="T16" fmla="*/ 412 w 826"/>
              <a:gd name="T17" fmla="*/ 589 h 677"/>
              <a:gd name="T18" fmla="*/ 350 w 826"/>
              <a:gd name="T19" fmla="*/ 601 h 677"/>
              <a:gd name="T20" fmla="*/ 341 w 826"/>
              <a:gd name="T21" fmla="*/ 572 h 677"/>
              <a:gd name="T22" fmla="*/ 287 w 826"/>
              <a:gd name="T23" fmla="*/ 566 h 677"/>
              <a:gd name="T24" fmla="*/ 297 w 826"/>
              <a:gd name="T25" fmla="*/ 595 h 677"/>
              <a:gd name="T26" fmla="*/ 233 w 826"/>
              <a:gd name="T27" fmla="*/ 599 h 677"/>
              <a:gd name="T28" fmla="*/ 233 w 826"/>
              <a:gd name="T29" fmla="*/ 568 h 677"/>
              <a:gd name="T30" fmla="*/ 180 w 826"/>
              <a:gd name="T31" fmla="*/ 568 h 677"/>
              <a:gd name="T32" fmla="*/ 180 w 826"/>
              <a:gd name="T33" fmla="*/ 599 h 677"/>
              <a:gd name="T34" fmla="*/ 116 w 826"/>
              <a:gd name="T35" fmla="*/ 595 h 677"/>
              <a:gd name="T36" fmla="*/ 125 w 826"/>
              <a:gd name="T37" fmla="*/ 566 h 677"/>
              <a:gd name="T38" fmla="*/ 675 w 826"/>
              <a:gd name="T39" fmla="*/ 409 h 677"/>
              <a:gd name="T40" fmla="*/ 658 w 826"/>
              <a:gd name="T41" fmla="*/ 432 h 677"/>
              <a:gd name="T42" fmla="*/ 639 w 826"/>
              <a:gd name="T43" fmla="*/ 409 h 677"/>
              <a:gd name="T44" fmla="*/ 624 w 826"/>
              <a:gd name="T45" fmla="*/ 342 h 677"/>
              <a:gd name="T46" fmla="*/ 612 w 826"/>
              <a:gd name="T47" fmla="*/ 478 h 677"/>
              <a:gd name="T48" fmla="*/ 786 w 826"/>
              <a:gd name="T49" fmla="*/ 466 h 677"/>
              <a:gd name="T50" fmla="*/ 752 w 826"/>
              <a:gd name="T51" fmla="*/ 339 h 677"/>
              <a:gd name="T52" fmla="*/ 635 w 826"/>
              <a:gd name="T53" fmla="*/ 233 h 677"/>
              <a:gd name="T54" fmla="*/ 626 w 826"/>
              <a:gd name="T55" fmla="*/ 262 h 677"/>
              <a:gd name="T56" fmla="*/ 565 w 826"/>
              <a:gd name="T57" fmla="*/ 250 h 677"/>
              <a:gd name="T58" fmla="*/ 582 w 826"/>
              <a:gd name="T59" fmla="*/ 225 h 677"/>
              <a:gd name="T60" fmla="*/ 524 w 826"/>
              <a:gd name="T61" fmla="*/ 239 h 677"/>
              <a:gd name="T62" fmla="*/ 507 w 826"/>
              <a:gd name="T63" fmla="*/ 263 h 677"/>
              <a:gd name="T64" fmla="*/ 451 w 826"/>
              <a:gd name="T65" fmla="*/ 245 h 677"/>
              <a:gd name="T66" fmla="*/ 357 w 826"/>
              <a:gd name="T67" fmla="*/ 225 h 677"/>
              <a:gd name="T68" fmla="*/ 413 w 826"/>
              <a:gd name="T69" fmla="*/ 245 h 677"/>
              <a:gd name="T70" fmla="*/ 357 w 826"/>
              <a:gd name="T71" fmla="*/ 263 h 677"/>
              <a:gd name="T72" fmla="*/ 338 w 826"/>
              <a:gd name="T73" fmla="*/ 239 h 677"/>
              <a:gd name="T74" fmla="*/ 282 w 826"/>
              <a:gd name="T75" fmla="*/ 225 h 677"/>
              <a:gd name="T76" fmla="*/ 299 w 826"/>
              <a:gd name="T77" fmla="*/ 250 h 677"/>
              <a:gd name="T78" fmla="*/ 238 w 826"/>
              <a:gd name="T79" fmla="*/ 262 h 677"/>
              <a:gd name="T80" fmla="*/ 229 w 826"/>
              <a:gd name="T81" fmla="*/ 233 h 677"/>
              <a:gd name="T82" fmla="*/ 175 w 826"/>
              <a:gd name="T83" fmla="*/ 227 h 677"/>
              <a:gd name="T84" fmla="*/ 184 w 826"/>
              <a:gd name="T85" fmla="*/ 256 h 677"/>
              <a:gd name="T86" fmla="*/ 120 w 826"/>
              <a:gd name="T87" fmla="*/ 259 h 677"/>
              <a:gd name="T88" fmla="*/ 120 w 826"/>
              <a:gd name="T89" fmla="*/ 229 h 677"/>
              <a:gd name="T90" fmla="*/ 40 w 826"/>
              <a:gd name="T91" fmla="*/ 211 h 677"/>
              <a:gd name="T92" fmla="*/ 76 w 826"/>
              <a:gd name="T93" fmla="*/ 639 h 677"/>
              <a:gd name="T94" fmla="*/ 714 w 826"/>
              <a:gd name="T95" fmla="*/ 527 h 677"/>
              <a:gd name="T96" fmla="*/ 564 w 826"/>
              <a:gd name="T97" fmla="*/ 452 h 677"/>
              <a:gd name="T98" fmla="*/ 638 w 826"/>
              <a:gd name="T99" fmla="*/ 301 h 677"/>
              <a:gd name="T100" fmla="*/ 676 w 826"/>
              <a:gd name="T101" fmla="*/ 189 h 677"/>
              <a:gd name="T102" fmla="*/ 714 w 826"/>
              <a:gd name="T103" fmla="*/ 151 h 677"/>
              <a:gd name="T104" fmla="*/ 60 w 826"/>
              <a:gd name="T105" fmla="*/ 117 h 677"/>
              <a:gd name="T106" fmla="*/ 65 w 826"/>
              <a:gd name="T107" fmla="*/ 152 h 677"/>
              <a:gd name="T108" fmla="*/ 132 w 826"/>
              <a:gd name="T109" fmla="*/ 46 h 677"/>
              <a:gd name="T110" fmla="*/ 675 w 826"/>
              <a:gd name="T111" fmla="*/ 39 h 677"/>
              <a:gd name="T112" fmla="*/ 752 w 826"/>
              <a:gd name="T113" fmla="*/ 151 h 677"/>
              <a:gd name="T114" fmla="*/ 826 w 826"/>
              <a:gd name="T115" fmla="*/ 376 h 677"/>
              <a:gd name="T116" fmla="*/ 752 w 826"/>
              <a:gd name="T117" fmla="*/ 527 h 677"/>
              <a:gd name="T118" fmla="*/ 676 w 826"/>
              <a:gd name="T119" fmla="*/ 677 h 677"/>
              <a:gd name="T120" fmla="*/ 0 w 826"/>
              <a:gd name="T121" fmla="*/ 603 h 677"/>
              <a:gd name="T122" fmla="*/ 76 w 826"/>
              <a:gd name="T123" fmla="*/ 76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26" h="677">
                <a:moveTo>
                  <a:pt x="582" y="565"/>
                </a:moveTo>
                <a:lnTo>
                  <a:pt x="620" y="565"/>
                </a:lnTo>
                <a:lnTo>
                  <a:pt x="626" y="566"/>
                </a:lnTo>
                <a:lnTo>
                  <a:pt x="630" y="568"/>
                </a:lnTo>
                <a:lnTo>
                  <a:pt x="635" y="572"/>
                </a:lnTo>
                <a:lnTo>
                  <a:pt x="638" y="578"/>
                </a:lnTo>
                <a:lnTo>
                  <a:pt x="638" y="583"/>
                </a:lnTo>
                <a:lnTo>
                  <a:pt x="638" y="589"/>
                </a:lnTo>
                <a:lnTo>
                  <a:pt x="635" y="595"/>
                </a:lnTo>
                <a:lnTo>
                  <a:pt x="630" y="599"/>
                </a:lnTo>
                <a:lnTo>
                  <a:pt x="626" y="601"/>
                </a:lnTo>
                <a:lnTo>
                  <a:pt x="620" y="603"/>
                </a:lnTo>
                <a:lnTo>
                  <a:pt x="582" y="603"/>
                </a:lnTo>
                <a:lnTo>
                  <a:pt x="577" y="601"/>
                </a:lnTo>
                <a:lnTo>
                  <a:pt x="571" y="599"/>
                </a:lnTo>
                <a:lnTo>
                  <a:pt x="567" y="595"/>
                </a:lnTo>
                <a:lnTo>
                  <a:pt x="565" y="589"/>
                </a:lnTo>
                <a:lnTo>
                  <a:pt x="564" y="583"/>
                </a:lnTo>
                <a:lnTo>
                  <a:pt x="565" y="578"/>
                </a:lnTo>
                <a:lnTo>
                  <a:pt x="567" y="572"/>
                </a:lnTo>
                <a:lnTo>
                  <a:pt x="571" y="568"/>
                </a:lnTo>
                <a:lnTo>
                  <a:pt x="577" y="566"/>
                </a:lnTo>
                <a:lnTo>
                  <a:pt x="582" y="565"/>
                </a:lnTo>
                <a:close/>
                <a:moveTo>
                  <a:pt x="469" y="565"/>
                </a:moveTo>
                <a:lnTo>
                  <a:pt x="507" y="565"/>
                </a:lnTo>
                <a:lnTo>
                  <a:pt x="512" y="566"/>
                </a:lnTo>
                <a:lnTo>
                  <a:pt x="518" y="568"/>
                </a:lnTo>
                <a:lnTo>
                  <a:pt x="522" y="572"/>
                </a:lnTo>
                <a:lnTo>
                  <a:pt x="524" y="578"/>
                </a:lnTo>
                <a:lnTo>
                  <a:pt x="526" y="583"/>
                </a:lnTo>
                <a:lnTo>
                  <a:pt x="524" y="589"/>
                </a:lnTo>
                <a:lnTo>
                  <a:pt x="522" y="595"/>
                </a:lnTo>
                <a:lnTo>
                  <a:pt x="518" y="599"/>
                </a:lnTo>
                <a:lnTo>
                  <a:pt x="512" y="601"/>
                </a:lnTo>
                <a:lnTo>
                  <a:pt x="507" y="603"/>
                </a:lnTo>
                <a:lnTo>
                  <a:pt x="469" y="603"/>
                </a:lnTo>
                <a:lnTo>
                  <a:pt x="464" y="601"/>
                </a:lnTo>
                <a:lnTo>
                  <a:pt x="459" y="599"/>
                </a:lnTo>
                <a:lnTo>
                  <a:pt x="455" y="595"/>
                </a:lnTo>
                <a:lnTo>
                  <a:pt x="452" y="589"/>
                </a:lnTo>
                <a:lnTo>
                  <a:pt x="451" y="583"/>
                </a:lnTo>
                <a:lnTo>
                  <a:pt x="452" y="578"/>
                </a:lnTo>
                <a:lnTo>
                  <a:pt x="455" y="572"/>
                </a:lnTo>
                <a:lnTo>
                  <a:pt x="459" y="568"/>
                </a:lnTo>
                <a:lnTo>
                  <a:pt x="464" y="566"/>
                </a:lnTo>
                <a:lnTo>
                  <a:pt x="469" y="565"/>
                </a:lnTo>
                <a:close/>
                <a:moveTo>
                  <a:pt x="357" y="565"/>
                </a:moveTo>
                <a:lnTo>
                  <a:pt x="395" y="565"/>
                </a:lnTo>
                <a:lnTo>
                  <a:pt x="400" y="566"/>
                </a:lnTo>
                <a:lnTo>
                  <a:pt x="405" y="568"/>
                </a:lnTo>
                <a:lnTo>
                  <a:pt x="409" y="572"/>
                </a:lnTo>
                <a:lnTo>
                  <a:pt x="412" y="578"/>
                </a:lnTo>
                <a:lnTo>
                  <a:pt x="413" y="583"/>
                </a:lnTo>
                <a:lnTo>
                  <a:pt x="412" y="589"/>
                </a:lnTo>
                <a:lnTo>
                  <a:pt x="409" y="595"/>
                </a:lnTo>
                <a:lnTo>
                  <a:pt x="405" y="599"/>
                </a:lnTo>
                <a:lnTo>
                  <a:pt x="400" y="601"/>
                </a:lnTo>
                <a:lnTo>
                  <a:pt x="395" y="603"/>
                </a:lnTo>
                <a:lnTo>
                  <a:pt x="357" y="603"/>
                </a:lnTo>
                <a:lnTo>
                  <a:pt x="350" y="601"/>
                </a:lnTo>
                <a:lnTo>
                  <a:pt x="346" y="599"/>
                </a:lnTo>
                <a:lnTo>
                  <a:pt x="341" y="595"/>
                </a:lnTo>
                <a:lnTo>
                  <a:pt x="338" y="589"/>
                </a:lnTo>
                <a:lnTo>
                  <a:pt x="338" y="583"/>
                </a:lnTo>
                <a:lnTo>
                  <a:pt x="338" y="578"/>
                </a:lnTo>
                <a:lnTo>
                  <a:pt x="341" y="572"/>
                </a:lnTo>
                <a:lnTo>
                  <a:pt x="346" y="568"/>
                </a:lnTo>
                <a:lnTo>
                  <a:pt x="350" y="566"/>
                </a:lnTo>
                <a:lnTo>
                  <a:pt x="357" y="565"/>
                </a:lnTo>
                <a:close/>
                <a:moveTo>
                  <a:pt x="244" y="565"/>
                </a:moveTo>
                <a:lnTo>
                  <a:pt x="282" y="565"/>
                </a:lnTo>
                <a:lnTo>
                  <a:pt x="287" y="566"/>
                </a:lnTo>
                <a:lnTo>
                  <a:pt x="293" y="568"/>
                </a:lnTo>
                <a:lnTo>
                  <a:pt x="297" y="572"/>
                </a:lnTo>
                <a:lnTo>
                  <a:pt x="299" y="578"/>
                </a:lnTo>
                <a:lnTo>
                  <a:pt x="301" y="583"/>
                </a:lnTo>
                <a:lnTo>
                  <a:pt x="299" y="589"/>
                </a:lnTo>
                <a:lnTo>
                  <a:pt x="297" y="595"/>
                </a:lnTo>
                <a:lnTo>
                  <a:pt x="293" y="599"/>
                </a:lnTo>
                <a:lnTo>
                  <a:pt x="287" y="601"/>
                </a:lnTo>
                <a:lnTo>
                  <a:pt x="282" y="603"/>
                </a:lnTo>
                <a:lnTo>
                  <a:pt x="244" y="603"/>
                </a:lnTo>
                <a:lnTo>
                  <a:pt x="238" y="601"/>
                </a:lnTo>
                <a:lnTo>
                  <a:pt x="233" y="599"/>
                </a:lnTo>
                <a:lnTo>
                  <a:pt x="229" y="595"/>
                </a:lnTo>
                <a:lnTo>
                  <a:pt x="226" y="589"/>
                </a:lnTo>
                <a:lnTo>
                  <a:pt x="225" y="583"/>
                </a:lnTo>
                <a:lnTo>
                  <a:pt x="226" y="578"/>
                </a:lnTo>
                <a:lnTo>
                  <a:pt x="229" y="572"/>
                </a:lnTo>
                <a:lnTo>
                  <a:pt x="233" y="568"/>
                </a:lnTo>
                <a:lnTo>
                  <a:pt x="238" y="566"/>
                </a:lnTo>
                <a:lnTo>
                  <a:pt x="244" y="565"/>
                </a:lnTo>
                <a:close/>
                <a:moveTo>
                  <a:pt x="132" y="565"/>
                </a:moveTo>
                <a:lnTo>
                  <a:pt x="168" y="565"/>
                </a:lnTo>
                <a:lnTo>
                  <a:pt x="175" y="566"/>
                </a:lnTo>
                <a:lnTo>
                  <a:pt x="180" y="568"/>
                </a:lnTo>
                <a:lnTo>
                  <a:pt x="184" y="572"/>
                </a:lnTo>
                <a:lnTo>
                  <a:pt x="187" y="578"/>
                </a:lnTo>
                <a:lnTo>
                  <a:pt x="188" y="583"/>
                </a:lnTo>
                <a:lnTo>
                  <a:pt x="187" y="589"/>
                </a:lnTo>
                <a:lnTo>
                  <a:pt x="184" y="595"/>
                </a:lnTo>
                <a:lnTo>
                  <a:pt x="180" y="599"/>
                </a:lnTo>
                <a:lnTo>
                  <a:pt x="175" y="601"/>
                </a:lnTo>
                <a:lnTo>
                  <a:pt x="168" y="603"/>
                </a:lnTo>
                <a:lnTo>
                  <a:pt x="132" y="603"/>
                </a:lnTo>
                <a:lnTo>
                  <a:pt x="125" y="601"/>
                </a:lnTo>
                <a:lnTo>
                  <a:pt x="120" y="599"/>
                </a:lnTo>
                <a:lnTo>
                  <a:pt x="116" y="595"/>
                </a:lnTo>
                <a:lnTo>
                  <a:pt x="113" y="589"/>
                </a:lnTo>
                <a:lnTo>
                  <a:pt x="112" y="583"/>
                </a:lnTo>
                <a:lnTo>
                  <a:pt x="113" y="578"/>
                </a:lnTo>
                <a:lnTo>
                  <a:pt x="116" y="572"/>
                </a:lnTo>
                <a:lnTo>
                  <a:pt x="120" y="568"/>
                </a:lnTo>
                <a:lnTo>
                  <a:pt x="125" y="566"/>
                </a:lnTo>
                <a:lnTo>
                  <a:pt x="132" y="565"/>
                </a:lnTo>
                <a:close/>
                <a:moveTo>
                  <a:pt x="658" y="396"/>
                </a:moveTo>
                <a:lnTo>
                  <a:pt x="663" y="396"/>
                </a:lnTo>
                <a:lnTo>
                  <a:pt x="668" y="398"/>
                </a:lnTo>
                <a:lnTo>
                  <a:pt x="672" y="403"/>
                </a:lnTo>
                <a:lnTo>
                  <a:pt x="675" y="409"/>
                </a:lnTo>
                <a:lnTo>
                  <a:pt x="676" y="414"/>
                </a:lnTo>
                <a:lnTo>
                  <a:pt x="675" y="421"/>
                </a:lnTo>
                <a:lnTo>
                  <a:pt x="672" y="426"/>
                </a:lnTo>
                <a:lnTo>
                  <a:pt x="668" y="430"/>
                </a:lnTo>
                <a:lnTo>
                  <a:pt x="663" y="432"/>
                </a:lnTo>
                <a:lnTo>
                  <a:pt x="658" y="432"/>
                </a:lnTo>
                <a:lnTo>
                  <a:pt x="651" y="432"/>
                </a:lnTo>
                <a:lnTo>
                  <a:pt x="646" y="430"/>
                </a:lnTo>
                <a:lnTo>
                  <a:pt x="642" y="426"/>
                </a:lnTo>
                <a:lnTo>
                  <a:pt x="639" y="421"/>
                </a:lnTo>
                <a:lnTo>
                  <a:pt x="638" y="414"/>
                </a:lnTo>
                <a:lnTo>
                  <a:pt x="639" y="409"/>
                </a:lnTo>
                <a:lnTo>
                  <a:pt x="642" y="403"/>
                </a:lnTo>
                <a:lnTo>
                  <a:pt x="646" y="398"/>
                </a:lnTo>
                <a:lnTo>
                  <a:pt x="651" y="396"/>
                </a:lnTo>
                <a:lnTo>
                  <a:pt x="658" y="396"/>
                </a:lnTo>
                <a:close/>
                <a:moveTo>
                  <a:pt x="638" y="339"/>
                </a:moveTo>
                <a:lnTo>
                  <a:pt x="624" y="342"/>
                </a:lnTo>
                <a:lnTo>
                  <a:pt x="612" y="350"/>
                </a:lnTo>
                <a:lnTo>
                  <a:pt x="604" y="362"/>
                </a:lnTo>
                <a:lnTo>
                  <a:pt x="601" y="376"/>
                </a:lnTo>
                <a:lnTo>
                  <a:pt x="601" y="452"/>
                </a:lnTo>
                <a:lnTo>
                  <a:pt x="604" y="466"/>
                </a:lnTo>
                <a:lnTo>
                  <a:pt x="612" y="478"/>
                </a:lnTo>
                <a:lnTo>
                  <a:pt x="624" y="486"/>
                </a:lnTo>
                <a:lnTo>
                  <a:pt x="638" y="490"/>
                </a:lnTo>
                <a:lnTo>
                  <a:pt x="752" y="490"/>
                </a:lnTo>
                <a:lnTo>
                  <a:pt x="766" y="486"/>
                </a:lnTo>
                <a:lnTo>
                  <a:pt x="778" y="478"/>
                </a:lnTo>
                <a:lnTo>
                  <a:pt x="786" y="466"/>
                </a:lnTo>
                <a:lnTo>
                  <a:pt x="789" y="452"/>
                </a:lnTo>
                <a:lnTo>
                  <a:pt x="789" y="376"/>
                </a:lnTo>
                <a:lnTo>
                  <a:pt x="786" y="362"/>
                </a:lnTo>
                <a:lnTo>
                  <a:pt x="778" y="350"/>
                </a:lnTo>
                <a:lnTo>
                  <a:pt x="766" y="342"/>
                </a:lnTo>
                <a:lnTo>
                  <a:pt x="752" y="339"/>
                </a:lnTo>
                <a:lnTo>
                  <a:pt x="638" y="339"/>
                </a:lnTo>
                <a:close/>
                <a:moveTo>
                  <a:pt x="582" y="225"/>
                </a:moveTo>
                <a:lnTo>
                  <a:pt x="620" y="225"/>
                </a:lnTo>
                <a:lnTo>
                  <a:pt x="626" y="227"/>
                </a:lnTo>
                <a:lnTo>
                  <a:pt x="630" y="229"/>
                </a:lnTo>
                <a:lnTo>
                  <a:pt x="635" y="233"/>
                </a:lnTo>
                <a:lnTo>
                  <a:pt x="638" y="239"/>
                </a:lnTo>
                <a:lnTo>
                  <a:pt x="638" y="245"/>
                </a:lnTo>
                <a:lnTo>
                  <a:pt x="638" y="250"/>
                </a:lnTo>
                <a:lnTo>
                  <a:pt x="635" y="256"/>
                </a:lnTo>
                <a:lnTo>
                  <a:pt x="630" y="259"/>
                </a:lnTo>
                <a:lnTo>
                  <a:pt x="626" y="262"/>
                </a:lnTo>
                <a:lnTo>
                  <a:pt x="620" y="263"/>
                </a:lnTo>
                <a:lnTo>
                  <a:pt x="582" y="263"/>
                </a:lnTo>
                <a:lnTo>
                  <a:pt x="577" y="262"/>
                </a:lnTo>
                <a:lnTo>
                  <a:pt x="571" y="259"/>
                </a:lnTo>
                <a:lnTo>
                  <a:pt x="567" y="256"/>
                </a:lnTo>
                <a:lnTo>
                  <a:pt x="565" y="250"/>
                </a:lnTo>
                <a:lnTo>
                  <a:pt x="564" y="245"/>
                </a:lnTo>
                <a:lnTo>
                  <a:pt x="565" y="239"/>
                </a:lnTo>
                <a:lnTo>
                  <a:pt x="567" y="233"/>
                </a:lnTo>
                <a:lnTo>
                  <a:pt x="571" y="229"/>
                </a:lnTo>
                <a:lnTo>
                  <a:pt x="577" y="227"/>
                </a:lnTo>
                <a:lnTo>
                  <a:pt x="582" y="225"/>
                </a:lnTo>
                <a:close/>
                <a:moveTo>
                  <a:pt x="469" y="225"/>
                </a:moveTo>
                <a:lnTo>
                  <a:pt x="507" y="225"/>
                </a:lnTo>
                <a:lnTo>
                  <a:pt x="512" y="227"/>
                </a:lnTo>
                <a:lnTo>
                  <a:pt x="518" y="229"/>
                </a:lnTo>
                <a:lnTo>
                  <a:pt x="522" y="233"/>
                </a:lnTo>
                <a:lnTo>
                  <a:pt x="524" y="239"/>
                </a:lnTo>
                <a:lnTo>
                  <a:pt x="526" y="245"/>
                </a:lnTo>
                <a:lnTo>
                  <a:pt x="524" y="250"/>
                </a:lnTo>
                <a:lnTo>
                  <a:pt x="522" y="256"/>
                </a:lnTo>
                <a:lnTo>
                  <a:pt x="518" y="259"/>
                </a:lnTo>
                <a:lnTo>
                  <a:pt x="512" y="262"/>
                </a:lnTo>
                <a:lnTo>
                  <a:pt x="507" y="263"/>
                </a:lnTo>
                <a:lnTo>
                  <a:pt x="469" y="263"/>
                </a:lnTo>
                <a:lnTo>
                  <a:pt x="464" y="262"/>
                </a:lnTo>
                <a:lnTo>
                  <a:pt x="459" y="259"/>
                </a:lnTo>
                <a:lnTo>
                  <a:pt x="455" y="256"/>
                </a:lnTo>
                <a:lnTo>
                  <a:pt x="452" y="250"/>
                </a:lnTo>
                <a:lnTo>
                  <a:pt x="451" y="245"/>
                </a:lnTo>
                <a:lnTo>
                  <a:pt x="452" y="239"/>
                </a:lnTo>
                <a:lnTo>
                  <a:pt x="455" y="233"/>
                </a:lnTo>
                <a:lnTo>
                  <a:pt x="459" y="229"/>
                </a:lnTo>
                <a:lnTo>
                  <a:pt x="464" y="227"/>
                </a:lnTo>
                <a:lnTo>
                  <a:pt x="469" y="225"/>
                </a:lnTo>
                <a:close/>
                <a:moveTo>
                  <a:pt x="357" y="225"/>
                </a:moveTo>
                <a:lnTo>
                  <a:pt x="395" y="225"/>
                </a:lnTo>
                <a:lnTo>
                  <a:pt x="400" y="227"/>
                </a:lnTo>
                <a:lnTo>
                  <a:pt x="405" y="229"/>
                </a:lnTo>
                <a:lnTo>
                  <a:pt x="409" y="233"/>
                </a:lnTo>
                <a:lnTo>
                  <a:pt x="412" y="239"/>
                </a:lnTo>
                <a:lnTo>
                  <a:pt x="413" y="245"/>
                </a:lnTo>
                <a:lnTo>
                  <a:pt x="412" y="250"/>
                </a:lnTo>
                <a:lnTo>
                  <a:pt x="409" y="256"/>
                </a:lnTo>
                <a:lnTo>
                  <a:pt x="405" y="259"/>
                </a:lnTo>
                <a:lnTo>
                  <a:pt x="400" y="262"/>
                </a:lnTo>
                <a:lnTo>
                  <a:pt x="395" y="263"/>
                </a:lnTo>
                <a:lnTo>
                  <a:pt x="357" y="263"/>
                </a:lnTo>
                <a:lnTo>
                  <a:pt x="350" y="262"/>
                </a:lnTo>
                <a:lnTo>
                  <a:pt x="346" y="259"/>
                </a:lnTo>
                <a:lnTo>
                  <a:pt x="341" y="256"/>
                </a:lnTo>
                <a:lnTo>
                  <a:pt x="338" y="250"/>
                </a:lnTo>
                <a:lnTo>
                  <a:pt x="338" y="245"/>
                </a:lnTo>
                <a:lnTo>
                  <a:pt x="338" y="239"/>
                </a:lnTo>
                <a:lnTo>
                  <a:pt x="341" y="233"/>
                </a:lnTo>
                <a:lnTo>
                  <a:pt x="346" y="229"/>
                </a:lnTo>
                <a:lnTo>
                  <a:pt x="350" y="227"/>
                </a:lnTo>
                <a:lnTo>
                  <a:pt x="357" y="225"/>
                </a:lnTo>
                <a:close/>
                <a:moveTo>
                  <a:pt x="244" y="225"/>
                </a:moveTo>
                <a:lnTo>
                  <a:pt x="282" y="225"/>
                </a:lnTo>
                <a:lnTo>
                  <a:pt x="287" y="227"/>
                </a:lnTo>
                <a:lnTo>
                  <a:pt x="293" y="229"/>
                </a:lnTo>
                <a:lnTo>
                  <a:pt x="297" y="233"/>
                </a:lnTo>
                <a:lnTo>
                  <a:pt x="299" y="239"/>
                </a:lnTo>
                <a:lnTo>
                  <a:pt x="301" y="245"/>
                </a:lnTo>
                <a:lnTo>
                  <a:pt x="299" y="250"/>
                </a:lnTo>
                <a:lnTo>
                  <a:pt x="297" y="256"/>
                </a:lnTo>
                <a:lnTo>
                  <a:pt x="293" y="259"/>
                </a:lnTo>
                <a:lnTo>
                  <a:pt x="287" y="262"/>
                </a:lnTo>
                <a:lnTo>
                  <a:pt x="282" y="263"/>
                </a:lnTo>
                <a:lnTo>
                  <a:pt x="244" y="263"/>
                </a:lnTo>
                <a:lnTo>
                  <a:pt x="238" y="262"/>
                </a:lnTo>
                <a:lnTo>
                  <a:pt x="233" y="259"/>
                </a:lnTo>
                <a:lnTo>
                  <a:pt x="229" y="256"/>
                </a:lnTo>
                <a:lnTo>
                  <a:pt x="226" y="250"/>
                </a:lnTo>
                <a:lnTo>
                  <a:pt x="225" y="245"/>
                </a:lnTo>
                <a:lnTo>
                  <a:pt x="226" y="239"/>
                </a:lnTo>
                <a:lnTo>
                  <a:pt x="229" y="233"/>
                </a:lnTo>
                <a:lnTo>
                  <a:pt x="233" y="229"/>
                </a:lnTo>
                <a:lnTo>
                  <a:pt x="238" y="227"/>
                </a:lnTo>
                <a:lnTo>
                  <a:pt x="244" y="225"/>
                </a:lnTo>
                <a:close/>
                <a:moveTo>
                  <a:pt x="132" y="225"/>
                </a:moveTo>
                <a:lnTo>
                  <a:pt x="168" y="225"/>
                </a:lnTo>
                <a:lnTo>
                  <a:pt x="175" y="227"/>
                </a:lnTo>
                <a:lnTo>
                  <a:pt x="180" y="229"/>
                </a:lnTo>
                <a:lnTo>
                  <a:pt x="184" y="233"/>
                </a:lnTo>
                <a:lnTo>
                  <a:pt x="187" y="239"/>
                </a:lnTo>
                <a:lnTo>
                  <a:pt x="188" y="245"/>
                </a:lnTo>
                <a:lnTo>
                  <a:pt x="187" y="250"/>
                </a:lnTo>
                <a:lnTo>
                  <a:pt x="184" y="256"/>
                </a:lnTo>
                <a:lnTo>
                  <a:pt x="180" y="259"/>
                </a:lnTo>
                <a:lnTo>
                  <a:pt x="175" y="262"/>
                </a:lnTo>
                <a:lnTo>
                  <a:pt x="168" y="263"/>
                </a:lnTo>
                <a:lnTo>
                  <a:pt x="132" y="263"/>
                </a:lnTo>
                <a:lnTo>
                  <a:pt x="125" y="262"/>
                </a:lnTo>
                <a:lnTo>
                  <a:pt x="120" y="259"/>
                </a:lnTo>
                <a:lnTo>
                  <a:pt x="116" y="256"/>
                </a:lnTo>
                <a:lnTo>
                  <a:pt x="113" y="250"/>
                </a:lnTo>
                <a:lnTo>
                  <a:pt x="112" y="245"/>
                </a:lnTo>
                <a:lnTo>
                  <a:pt x="113" y="239"/>
                </a:lnTo>
                <a:lnTo>
                  <a:pt x="116" y="233"/>
                </a:lnTo>
                <a:lnTo>
                  <a:pt x="120" y="229"/>
                </a:lnTo>
                <a:lnTo>
                  <a:pt x="125" y="227"/>
                </a:lnTo>
                <a:lnTo>
                  <a:pt x="132" y="225"/>
                </a:lnTo>
                <a:close/>
                <a:moveTo>
                  <a:pt x="76" y="189"/>
                </a:moveTo>
                <a:lnTo>
                  <a:pt x="60" y="191"/>
                </a:lnTo>
                <a:lnTo>
                  <a:pt x="48" y="199"/>
                </a:lnTo>
                <a:lnTo>
                  <a:pt x="40" y="211"/>
                </a:lnTo>
                <a:lnTo>
                  <a:pt x="38" y="225"/>
                </a:lnTo>
                <a:lnTo>
                  <a:pt x="38" y="603"/>
                </a:lnTo>
                <a:lnTo>
                  <a:pt x="40" y="617"/>
                </a:lnTo>
                <a:lnTo>
                  <a:pt x="48" y="629"/>
                </a:lnTo>
                <a:lnTo>
                  <a:pt x="60" y="637"/>
                </a:lnTo>
                <a:lnTo>
                  <a:pt x="76" y="639"/>
                </a:lnTo>
                <a:lnTo>
                  <a:pt x="676" y="639"/>
                </a:lnTo>
                <a:lnTo>
                  <a:pt x="690" y="637"/>
                </a:lnTo>
                <a:lnTo>
                  <a:pt x="702" y="629"/>
                </a:lnTo>
                <a:lnTo>
                  <a:pt x="711" y="617"/>
                </a:lnTo>
                <a:lnTo>
                  <a:pt x="714" y="603"/>
                </a:lnTo>
                <a:lnTo>
                  <a:pt x="714" y="527"/>
                </a:lnTo>
                <a:lnTo>
                  <a:pt x="638" y="527"/>
                </a:lnTo>
                <a:lnTo>
                  <a:pt x="615" y="523"/>
                </a:lnTo>
                <a:lnTo>
                  <a:pt x="594" y="512"/>
                </a:lnTo>
                <a:lnTo>
                  <a:pt x="578" y="496"/>
                </a:lnTo>
                <a:lnTo>
                  <a:pt x="567" y="476"/>
                </a:lnTo>
                <a:lnTo>
                  <a:pt x="564" y="452"/>
                </a:lnTo>
                <a:lnTo>
                  <a:pt x="564" y="376"/>
                </a:lnTo>
                <a:lnTo>
                  <a:pt x="567" y="352"/>
                </a:lnTo>
                <a:lnTo>
                  <a:pt x="578" y="331"/>
                </a:lnTo>
                <a:lnTo>
                  <a:pt x="594" y="316"/>
                </a:lnTo>
                <a:lnTo>
                  <a:pt x="615" y="305"/>
                </a:lnTo>
                <a:lnTo>
                  <a:pt x="638" y="301"/>
                </a:lnTo>
                <a:lnTo>
                  <a:pt x="714" y="301"/>
                </a:lnTo>
                <a:lnTo>
                  <a:pt x="714" y="225"/>
                </a:lnTo>
                <a:lnTo>
                  <a:pt x="711" y="211"/>
                </a:lnTo>
                <a:lnTo>
                  <a:pt x="702" y="199"/>
                </a:lnTo>
                <a:lnTo>
                  <a:pt x="690" y="191"/>
                </a:lnTo>
                <a:lnTo>
                  <a:pt x="676" y="189"/>
                </a:lnTo>
                <a:lnTo>
                  <a:pt x="76" y="189"/>
                </a:lnTo>
                <a:close/>
                <a:moveTo>
                  <a:pt x="684" y="114"/>
                </a:moveTo>
                <a:lnTo>
                  <a:pt x="688" y="152"/>
                </a:lnTo>
                <a:lnTo>
                  <a:pt x="702" y="156"/>
                </a:lnTo>
                <a:lnTo>
                  <a:pt x="714" y="161"/>
                </a:lnTo>
                <a:lnTo>
                  <a:pt x="714" y="151"/>
                </a:lnTo>
                <a:lnTo>
                  <a:pt x="711" y="138"/>
                </a:lnTo>
                <a:lnTo>
                  <a:pt x="705" y="127"/>
                </a:lnTo>
                <a:lnTo>
                  <a:pt x="696" y="119"/>
                </a:lnTo>
                <a:lnTo>
                  <a:pt x="684" y="114"/>
                </a:lnTo>
                <a:close/>
                <a:moveTo>
                  <a:pt x="76" y="113"/>
                </a:moveTo>
                <a:lnTo>
                  <a:pt x="60" y="117"/>
                </a:lnTo>
                <a:lnTo>
                  <a:pt x="48" y="125"/>
                </a:lnTo>
                <a:lnTo>
                  <a:pt x="40" y="136"/>
                </a:lnTo>
                <a:lnTo>
                  <a:pt x="38" y="151"/>
                </a:lnTo>
                <a:lnTo>
                  <a:pt x="38" y="161"/>
                </a:lnTo>
                <a:lnTo>
                  <a:pt x="51" y="155"/>
                </a:lnTo>
                <a:lnTo>
                  <a:pt x="65" y="152"/>
                </a:lnTo>
                <a:lnTo>
                  <a:pt x="76" y="113"/>
                </a:lnTo>
                <a:close/>
                <a:moveTo>
                  <a:pt x="642" y="81"/>
                </a:moveTo>
                <a:lnTo>
                  <a:pt x="481" y="101"/>
                </a:lnTo>
                <a:lnTo>
                  <a:pt x="650" y="146"/>
                </a:lnTo>
                <a:lnTo>
                  <a:pt x="642" y="81"/>
                </a:lnTo>
                <a:close/>
                <a:moveTo>
                  <a:pt x="132" y="46"/>
                </a:moveTo>
                <a:lnTo>
                  <a:pt x="104" y="151"/>
                </a:lnTo>
                <a:lnTo>
                  <a:pt x="523" y="151"/>
                </a:lnTo>
                <a:lnTo>
                  <a:pt x="132" y="46"/>
                </a:lnTo>
                <a:close/>
                <a:moveTo>
                  <a:pt x="106" y="0"/>
                </a:moveTo>
                <a:lnTo>
                  <a:pt x="383" y="75"/>
                </a:lnTo>
                <a:lnTo>
                  <a:pt x="675" y="39"/>
                </a:lnTo>
                <a:lnTo>
                  <a:pt x="679" y="76"/>
                </a:lnTo>
                <a:lnTo>
                  <a:pt x="702" y="80"/>
                </a:lnTo>
                <a:lnTo>
                  <a:pt x="722" y="92"/>
                </a:lnTo>
                <a:lnTo>
                  <a:pt x="738" y="108"/>
                </a:lnTo>
                <a:lnTo>
                  <a:pt x="748" y="127"/>
                </a:lnTo>
                <a:lnTo>
                  <a:pt x="752" y="151"/>
                </a:lnTo>
                <a:lnTo>
                  <a:pt x="752" y="301"/>
                </a:lnTo>
                <a:lnTo>
                  <a:pt x="775" y="305"/>
                </a:lnTo>
                <a:lnTo>
                  <a:pt x="795" y="316"/>
                </a:lnTo>
                <a:lnTo>
                  <a:pt x="812" y="331"/>
                </a:lnTo>
                <a:lnTo>
                  <a:pt x="823" y="352"/>
                </a:lnTo>
                <a:lnTo>
                  <a:pt x="826" y="376"/>
                </a:lnTo>
                <a:lnTo>
                  <a:pt x="826" y="452"/>
                </a:lnTo>
                <a:lnTo>
                  <a:pt x="823" y="476"/>
                </a:lnTo>
                <a:lnTo>
                  <a:pt x="812" y="496"/>
                </a:lnTo>
                <a:lnTo>
                  <a:pt x="795" y="512"/>
                </a:lnTo>
                <a:lnTo>
                  <a:pt x="775" y="523"/>
                </a:lnTo>
                <a:lnTo>
                  <a:pt x="752" y="527"/>
                </a:lnTo>
                <a:lnTo>
                  <a:pt x="752" y="603"/>
                </a:lnTo>
                <a:lnTo>
                  <a:pt x="748" y="626"/>
                </a:lnTo>
                <a:lnTo>
                  <a:pt x="736" y="647"/>
                </a:lnTo>
                <a:lnTo>
                  <a:pt x="721" y="663"/>
                </a:lnTo>
                <a:lnTo>
                  <a:pt x="700" y="673"/>
                </a:lnTo>
                <a:lnTo>
                  <a:pt x="676" y="677"/>
                </a:lnTo>
                <a:lnTo>
                  <a:pt x="76" y="677"/>
                </a:lnTo>
                <a:lnTo>
                  <a:pt x="51" y="673"/>
                </a:lnTo>
                <a:lnTo>
                  <a:pt x="31" y="663"/>
                </a:lnTo>
                <a:lnTo>
                  <a:pt x="14" y="647"/>
                </a:lnTo>
                <a:lnTo>
                  <a:pt x="4" y="626"/>
                </a:lnTo>
                <a:lnTo>
                  <a:pt x="0" y="603"/>
                </a:lnTo>
                <a:lnTo>
                  <a:pt x="0" y="151"/>
                </a:lnTo>
                <a:lnTo>
                  <a:pt x="4" y="127"/>
                </a:lnTo>
                <a:lnTo>
                  <a:pt x="14" y="106"/>
                </a:lnTo>
                <a:lnTo>
                  <a:pt x="31" y="91"/>
                </a:lnTo>
                <a:lnTo>
                  <a:pt x="51" y="80"/>
                </a:lnTo>
                <a:lnTo>
                  <a:pt x="76" y="76"/>
                </a:lnTo>
                <a:lnTo>
                  <a:pt x="85" y="76"/>
                </a:lnTo>
                <a:lnTo>
                  <a:pt x="10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40" name="Freeform 5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453602" y="2181719"/>
            <a:ext cx="325020" cy="446496"/>
          </a:xfrm>
          <a:custGeom>
            <a:avLst/>
            <a:gdLst>
              <a:gd name="T0" fmla="*/ 451 w 602"/>
              <a:gd name="T1" fmla="*/ 639 h 827"/>
              <a:gd name="T2" fmla="*/ 76 w 602"/>
              <a:gd name="T3" fmla="*/ 526 h 827"/>
              <a:gd name="T4" fmla="*/ 76 w 602"/>
              <a:gd name="T5" fmla="*/ 564 h 827"/>
              <a:gd name="T6" fmla="*/ 526 w 602"/>
              <a:gd name="T7" fmla="*/ 450 h 827"/>
              <a:gd name="T8" fmla="*/ 76 w 602"/>
              <a:gd name="T9" fmla="*/ 450 h 827"/>
              <a:gd name="T10" fmla="*/ 377 w 602"/>
              <a:gd name="T11" fmla="*/ 413 h 827"/>
              <a:gd name="T12" fmla="*/ 489 w 602"/>
              <a:gd name="T13" fmla="*/ 74 h 827"/>
              <a:gd name="T14" fmla="*/ 489 w 602"/>
              <a:gd name="T15" fmla="*/ 299 h 827"/>
              <a:gd name="T16" fmla="*/ 451 w 602"/>
              <a:gd name="T17" fmla="*/ 74 h 827"/>
              <a:gd name="T18" fmla="*/ 413 w 602"/>
              <a:gd name="T19" fmla="*/ 74 h 827"/>
              <a:gd name="T20" fmla="*/ 377 w 602"/>
              <a:gd name="T21" fmla="*/ 299 h 827"/>
              <a:gd name="T22" fmla="*/ 263 w 602"/>
              <a:gd name="T23" fmla="*/ 74 h 827"/>
              <a:gd name="T24" fmla="*/ 263 w 602"/>
              <a:gd name="T25" fmla="*/ 299 h 827"/>
              <a:gd name="T26" fmla="*/ 226 w 602"/>
              <a:gd name="T27" fmla="*/ 74 h 827"/>
              <a:gd name="T28" fmla="*/ 150 w 602"/>
              <a:gd name="T29" fmla="*/ 74 h 827"/>
              <a:gd name="T30" fmla="*/ 114 w 602"/>
              <a:gd name="T31" fmla="*/ 299 h 827"/>
              <a:gd name="T32" fmla="*/ 38 w 602"/>
              <a:gd name="T33" fmla="*/ 36 h 827"/>
              <a:gd name="T34" fmla="*/ 85 w 602"/>
              <a:gd name="T35" fmla="*/ 716 h 827"/>
              <a:gd name="T36" fmla="*/ 99 w 602"/>
              <a:gd name="T37" fmla="*/ 715 h 827"/>
              <a:gd name="T38" fmla="*/ 170 w 602"/>
              <a:gd name="T39" fmla="*/ 781 h 827"/>
              <a:gd name="T40" fmla="*/ 239 w 602"/>
              <a:gd name="T41" fmla="*/ 715 h 827"/>
              <a:gd name="T42" fmla="*/ 252 w 602"/>
              <a:gd name="T43" fmla="*/ 716 h 827"/>
              <a:gd name="T44" fmla="*/ 260 w 602"/>
              <a:gd name="T45" fmla="*/ 721 h 827"/>
              <a:gd name="T46" fmla="*/ 343 w 602"/>
              <a:gd name="T47" fmla="*/ 721 h 827"/>
              <a:gd name="T48" fmla="*/ 353 w 602"/>
              <a:gd name="T49" fmla="*/ 715 h 827"/>
              <a:gd name="T50" fmla="*/ 366 w 602"/>
              <a:gd name="T51" fmla="*/ 716 h 827"/>
              <a:gd name="T52" fmla="*/ 495 w 602"/>
              <a:gd name="T53" fmla="*/ 720 h 827"/>
              <a:gd name="T54" fmla="*/ 508 w 602"/>
              <a:gd name="T55" fmla="*/ 713 h 827"/>
              <a:gd name="T56" fmla="*/ 521 w 602"/>
              <a:gd name="T57" fmla="*/ 720 h 827"/>
              <a:gd name="T58" fmla="*/ 38 w 602"/>
              <a:gd name="T59" fmla="*/ 36 h 827"/>
              <a:gd name="T60" fmla="*/ 589 w 602"/>
              <a:gd name="T61" fmla="*/ 1 h 827"/>
              <a:gd name="T62" fmla="*/ 601 w 602"/>
              <a:gd name="T63" fmla="*/ 13 h 827"/>
              <a:gd name="T64" fmla="*/ 601 w 602"/>
              <a:gd name="T65" fmla="*/ 814 h 827"/>
              <a:gd name="T66" fmla="*/ 589 w 602"/>
              <a:gd name="T67" fmla="*/ 826 h 827"/>
              <a:gd name="T68" fmla="*/ 573 w 602"/>
              <a:gd name="T69" fmla="*/ 825 h 827"/>
              <a:gd name="T70" fmla="*/ 446 w 602"/>
              <a:gd name="T71" fmla="*/ 821 h 827"/>
              <a:gd name="T72" fmla="*/ 433 w 602"/>
              <a:gd name="T73" fmla="*/ 827 h 827"/>
              <a:gd name="T74" fmla="*/ 419 w 602"/>
              <a:gd name="T75" fmla="*/ 821 h 827"/>
              <a:gd name="T76" fmla="*/ 315 w 602"/>
              <a:gd name="T77" fmla="*/ 819 h 827"/>
              <a:gd name="T78" fmla="*/ 306 w 602"/>
              <a:gd name="T79" fmla="*/ 826 h 827"/>
              <a:gd name="T80" fmla="*/ 293 w 602"/>
              <a:gd name="T81" fmla="*/ 825 h 827"/>
              <a:gd name="T82" fmla="*/ 287 w 602"/>
              <a:gd name="T83" fmla="*/ 819 h 827"/>
              <a:gd name="T84" fmla="*/ 179 w 602"/>
              <a:gd name="T85" fmla="*/ 825 h 827"/>
              <a:gd name="T86" fmla="*/ 165 w 602"/>
              <a:gd name="T87" fmla="*/ 826 h 827"/>
              <a:gd name="T88" fmla="*/ 94 w 602"/>
              <a:gd name="T89" fmla="*/ 759 h 827"/>
              <a:gd name="T90" fmla="*/ 25 w 602"/>
              <a:gd name="T91" fmla="*/ 826 h 827"/>
              <a:gd name="T92" fmla="*/ 8 w 602"/>
              <a:gd name="T93" fmla="*/ 823 h 827"/>
              <a:gd name="T94" fmla="*/ 0 w 602"/>
              <a:gd name="T95" fmla="*/ 807 h 827"/>
              <a:gd name="T96" fmla="*/ 4 w 602"/>
              <a:gd name="T97" fmla="*/ 7 h 827"/>
              <a:gd name="T98" fmla="*/ 20 w 602"/>
              <a:gd name="T99" fmla="*/ 0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02" h="827">
                <a:moveTo>
                  <a:pt x="76" y="601"/>
                </a:moveTo>
                <a:lnTo>
                  <a:pt x="451" y="601"/>
                </a:lnTo>
                <a:lnTo>
                  <a:pt x="451" y="639"/>
                </a:lnTo>
                <a:lnTo>
                  <a:pt x="76" y="639"/>
                </a:lnTo>
                <a:lnTo>
                  <a:pt x="76" y="601"/>
                </a:lnTo>
                <a:close/>
                <a:moveTo>
                  <a:pt x="76" y="526"/>
                </a:moveTo>
                <a:lnTo>
                  <a:pt x="526" y="526"/>
                </a:lnTo>
                <a:lnTo>
                  <a:pt x="526" y="564"/>
                </a:lnTo>
                <a:lnTo>
                  <a:pt x="76" y="564"/>
                </a:lnTo>
                <a:lnTo>
                  <a:pt x="76" y="526"/>
                </a:lnTo>
                <a:close/>
                <a:moveTo>
                  <a:pt x="76" y="450"/>
                </a:moveTo>
                <a:lnTo>
                  <a:pt x="526" y="450"/>
                </a:lnTo>
                <a:lnTo>
                  <a:pt x="526" y="488"/>
                </a:lnTo>
                <a:lnTo>
                  <a:pt x="76" y="488"/>
                </a:lnTo>
                <a:lnTo>
                  <a:pt x="76" y="450"/>
                </a:lnTo>
                <a:close/>
                <a:moveTo>
                  <a:pt x="76" y="375"/>
                </a:moveTo>
                <a:lnTo>
                  <a:pt x="377" y="375"/>
                </a:lnTo>
                <a:lnTo>
                  <a:pt x="377" y="413"/>
                </a:lnTo>
                <a:lnTo>
                  <a:pt x="76" y="413"/>
                </a:lnTo>
                <a:lnTo>
                  <a:pt x="76" y="375"/>
                </a:lnTo>
                <a:close/>
                <a:moveTo>
                  <a:pt x="489" y="74"/>
                </a:moveTo>
                <a:lnTo>
                  <a:pt x="526" y="74"/>
                </a:lnTo>
                <a:lnTo>
                  <a:pt x="526" y="299"/>
                </a:lnTo>
                <a:lnTo>
                  <a:pt x="489" y="299"/>
                </a:lnTo>
                <a:lnTo>
                  <a:pt x="489" y="74"/>
                </a:lnTo>
                <a:close/>
                <a:moveTo>
                  <a:pt x="413" y="74"/>
                </a:moveTo>
                <a:lnTo>
                  <a:pt x="451" y="74"/>
                </a:lnTo>
                <a:lnTo>
                  <a:pt x="451" y="299"/>
                </a:lnTo>
                <a:lnTo>
                  <a:pt x="413" y="299"/>
                </a:lnTo>
                <a:lnTo>
                  <a:pt x="413" y="74"/>
                </a:lnTo>
                <a:close/>
                <a:moveTo>
                  <a:pt x="339" y="74"/>
                </a:moveTo>
                <a:lnTo>
                  <a:pt x="377" y="74"/>
                </a:lnTo>
                <a:lnTo>
                  <a:pt x="377" y="299"/>
                </a:lnTo>
                <a:lnTo>
                  <a:pt x="339" y="299"/>
                </a:lnTo>
                <a:lnTo>
                  <a:pt x="339" y="74"/>
                </a:lnTo>
                <a:close/>
                <a:moveTo>
                  <a:pt x="263" y="74"/>
                </a:moveTo>
                <a:lnTo>
                  <a:pt x="301" y="74"/>
                </a:lnTo>
                <a:lnTo>
                  <a:pt x="301" y="299"/>
                </a:lnTo>
                <a:lnTo>
                  <a:pt x="263" y="299"/>
                </a:lnTo>
                <a:lnTo>
                  <a:pt x="263" y="74"/>
                </a:lnTo>
                <a:close/>
                <a:moveTo>
                  <a:pt x="150" y="74"/>
                </a:moveTo>
                <a:lnTo>
                  <a:pt x="226" y="74"/>
                </a:lnTo>
                <a:lnTo>
                  <a:pt x="226" y="299"/>
                </a:lnTo>
                <a:lnTo>
                  <a:pt x="150" y="299"/>
                </a:lnTo>
                <a:lnTo>
                  <a:pt x="150" y="74"/>
                </a:lnTo>
                <a:close/>
                <a:moveTo>
                  <a:pt x="76" y="74"/>
                </a:moveTo>
                <a:lnTo>
                  <a:pt x="114" y="74"/>
                </a:lnTo>
                <a:lnTo>
                  <a:pt x="114" y="299"/>
                </a:lnTo>
                <a:lnTo>
                  <a:pt x="76" y="299"/>
                </a:lnTo>
                <a:lnTo>
                  <a:pt x="76" y="74"/>
                </a:lnTo>
                <a:close/>
                <a:moveTo>
                  <a:pt x="38" y="36"/>
                </a:moveTo>
                <a:lnTo>
                  <a:pt x="38" y="763"/>
                </a:lnTo>
                <a:lnTo>
                  <a:pt x="81" y="720"/>
                </a:lnTo>
                <a:lnTo>
                  <a:pt x="85" y="716"/>
                </a:lnTo>
                <a:lnTo>
                  <a:pt x="89" y="715"/>
                </a:lnTo>
                <a:lnTo>
                  <a:pt x="94" y="713"/>
                </a:lnTo>
                <a:lnTo>
                  <a:pt x="99" y="715"/>
                </a:lnTo>
                <a:lnTo>
                  <a:pt x="103" y="716"/>
                </a:lnTo>
                <a:lnTo>
                  <a:pt x="107" y="720"/>
                </a:lnTo>
                <a:lnTo>
                  <a:pt x="170" y="781"/>
                </a:lnTo>
                <a:lnTo>
                  <a:pt x="232" y="720"/>
                </a:lnTo>
                <a:lnTo>
                  <a:pt x="235" y="716"/>
                </a:lnTo>
                <a:lnTo>
                  <a:pt x="239" y="715"/>
                </a:lnTo>
                <a:lnTo>
                  <a:pt x="245" y="713"/>
                </a:lnTo>
                <a:lnTo>
                  <a:pt x="249" y="715"/>
                </a:lnTo>
                <a:lnTo>
                  <a:pt x="252" y="716"/>
                </a:lnTo>
                <a:lnTo>
                  <a:pt x="256" y="718"/>
                </a:lnTo>
                <a:lnTo>
                  <a:pt x="259" y="721"/>
                </a:lnTo>
                <a:lnTo>
                  <a:pt x="260" y="721"/>
                </a:lnTo>
                <a:lnTo>
                  <a:pt x="301" y="776"/>
                </a:lnTo>
                <a:lnTo>
                  <a:pt x="343" y="721"/>
                </a:lnTo>
                <a:lnTo>
                  <a:pt x="343" y="721"/>
                </a:lnTo>
                <a:lnTo>
                  <a:pt x="345" y="718"/>
                </a:lnTo>
                <a:lnTo>
                  <a:pt x="349" y="716"/>
                </a:lnTo>
                <a:lnTo>
                  <a:pt x="353" y="715"/>
                </a:lnTo>
                <a:lnTo>
                  <a:pt x="357" y="713"/>
                </a:lnTo>
                <a:lnTo>
                  <a:pt x="362" y="715"/>
                </a:lnTo>
                <a:lnTo>
                  <a:pt x="366" y="716"/>
                </a:lnTo>
                <a:lnTo>
                  <a:pt x="370" y="720"/>
                </a:lnTo>
                <a:lnTo>
                  <a:pt x="433" y="781"/>
                </a:lnTo>
                <a:lnTo>
                  <a:pt x="495" y="720"/>
                </a:lnTo>
                <a:lnTo>
                  <a:pt x="498" y="716"/>
                </a:lnTo>
                <a:lnTo>
                  <a:pt x="502" y="715"/>
                </a:lnTo>
                <a:lnTo>
                  <a:pt x="508" y="713"/>
                </a:lnTo>
                <a:lnTo>
                  <a:pt x="513" y="715"/>
                </a:lnTo>
                <a:lnTo>
                  <a:pt x="517" y="716"/>
                </a:lnTo>
                <a:lnTo>
                  <a:pt x="521" y="720"/>
                </a:lnTo>
                <a:lnTo>
                  <a:pt x="564" y="763"/>
                </a:lnTo>
                <a:lnTo>
                  <a:pt x="564" y="36"/>
                </a:lnTo>
                <a:lnTo>
                  <a:pt x="38" y="36"/>
                </a:lnTo>
                <a:close/>
                <a:moveTo>
                  <a:pt x="20" y="0"/>
                </a:moveTo>
                <a:lnTo>
                  <a:pt x="583" y="0"/>
                </a:lnTo>
                <a:lnTo>
                  <a:pt x="589" y="1"/>
                </a:lnTo>
                <a:lnTo>
                  <a:pt x="594" y="3"/>
                </a:lnTo>
                <a:lnTo>
                  <a:pt x="598" y="7"/>
                </a:lnTo>
                <a:lnTo>
                  <a:pt x="601" y="13"/>
                </a:lnTo>
                <a:lnTo>
                  <a:pt x="602" y="18"/>
                </a:lnTo>
                <a:lnTo>
                  <a:pt x="602" y="807"/>
                </a:lnTo>
                <a:lnTo>
                  <a:pt x="601" y="814"/>
                </a:lnTo>
                <a:lnTo>
                  <a:pt x="598" y="819"/>
                </a:lnTo>
                <a:lnTo>
                  <a:pt x="594" y="823"/>
                </a:lnTo>
                <a:lnTo>
                  <a:pt x="589" y="826"/>
                </a:lnTo>
                <a:lnTo>
                  <a:pt x="583" y="827"/>
                </a:lnTo>
                <a:lnTo>
                  <a:pt x="578" y="826"/>
                </a:lnTo>
                <a:lnTo>
                  <a:pt x="573" y="825"/>
                </a:lnTo>
                <a:lnTo>
                  <a:pt x="569" y="821"/>
                </a:lnTo>
                <a:lnTo>
                  <a:pt x="508" y="759"/>
                </a:lnTo>
                <a:lnTo>
                  <a:pt x="446" y="821"/>
                </a:lnTo>
                <a:lnTo>
                  <a:pt x="442" y="825"/>
                </a:lnTo>
                <a:lnTo>
                  <a:pt x="437" y="826"/>
                </a:lnTo>
                <a:lnTo>
                  <a:pt x="433" y="827"/>
                </a:lnTo>
                <a:lnTo>
                  <a:pt x="428" y="826"/>
                </a:lnTo>
                <a:lnTo>
                  <a:pt x="423" y="825"/>
                </a:lnTo>
                <a:lnTo>
                  <a:pt x="419" y="821"/>
                </a:lnTo>
                <a:lnTo>
                  <a:pt x="360" y="762"/>
                </a:lnTo>
                <a:lnTo>
                  <a:pt x="317" y="819"/>
                </a:lnTo>
                <a:lnTo>
                  <a:pt x="315" y="819"/>
                </a:lnTo>
                <a:lnTo>
                  <a:pt x="313" y="822"/>
                </a:lnTo>
                <a:lnTo>
                  <a:pt x="310" y="825"/>
                </a:lnTo>
                <a:lnTo>
                  <a:pt x="306" y="826"/>
                </a:lnTo>
                <a:lnTo>
                  <a:pt x="301" y="827"/>
                </a:lnTo>
                <a:lnTo>
                  <a:pt x="297" y="826"/>
                </a:lnTo>
                <a:lnTo>
                  <a:pt x="293" y="825"/>
                </a:lnTo>
                <a:lnTo>
                  <a:pt x="289" y="822"/>
                </a:lnTo>
                <a:lnTo>
                  <a:pt x="287" y="819"/>
                </a:lnTo>
                <a:lnTo>
                  <a:pt x="287" y="819"/>
                </a:lnTo>
                <a:lnTo>
                  <a:pt x="243" y="762"/>
                </a:lnTo>
                <a:lnTo>
                  <a:pt x="183" y="821"/>
                </a:lnTo>
                <a:lnTo>
                  <a:pt x="179" y="825"/>
                </a:lnTo>
                <a:lnTo>
                  <a:pt x="174" y="826"/>
                </a:lnTo>
                <a:lnTo>
                  <a:pt x="170" y="827"/>
                </a:lnTo>
                <a:lnTo>
                  <a:pt x="165" y="826"/>
                </a:lnTo>
                <a:lnTo>
                  <a:pt x="160" y="825"/>
                </a:lnTo>
                <a:lnTo>
                  <a:pt x="156" y="821"/>
                </a:lnTo>
                <a:lnTo>
                  <a:pt x="94" y="759"/>
                </a:lnTo>
                <a:lnTo>
                  <a:pt x="33" y="821"/>
                </a:lnTo>
                <a:lnTo>
                  <a:pt x="29" y="825"/>
                </a:lnTo>
                <a:lnTo>
                  <a:pt x="25" y="826"/>
                </a:lnTo>
                <a:lnTo>
                  <a:pt x="20" y="827"/>
                </a:lnTo>
                <a:lnTo>
                  <a:pt x="13" y="826"/>
                </a:lnTo>
                <a:lnTo>
                  <a:pt x="8" y="823"/>
                </a:lnTo>
                <a:lnTo>
                  <a:pt x="4" y="819"/>
                </a:lnTo>
                <a:lnTo>
                  <a:pt x="1" y="814"/>
                </a:lnTo>
                <a:lnTo>
                  <a:pt x="0" y="807"/>
                </a:lnTo>
                <a:lnTo>
                  <a:pt x="0" y="18"/>
                </a:lnTo>
                <a:lnTo>
                  <a:pt x="1" y="13"/>
                </a:lnTo>
                <a:lnTo>
                  <a:pt x="4" y="7"/>
                </a:lnTo>
                <a:lnTo>
                  <a:pt x="8" y="3"/>
                </a:lnTo>
                <a:lnTo>
                  <a:pt x="13" y="1"/>
                </a:lnTo>
                <a:lnTo>
                  <a:pt x="2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41" name="Freeform 5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194276" y="2181719"/>
            <a:ext cx="365511" cy="446496"/>
          </a:xfrm>
          <a:custGeom>
            <a:avLst/>
            <a:gdLst>
              <a:gd name="T0" fmla="*/ 338 w 677"/>
              <a:gd name="T1" fmla="*/ 639 h 827"/>
              <a:gd name="T2" fmla="*/ 75 w 677"/>
              <a:gd name="T3" fmla="*/ 526 h 827"/>
              <a:gd name="T4" fmla="*/ 75 w 677"/>
              <a:gd name="T5" fmla="*/ 564 h 827"/>
              <a:gd name="T6" fmla="*/ 263 w 677"/>
              <a:gd name="T7" fmla="*/ 450 h 827"/>
              <a:gd name="T8" fmla="*/ 75 w 677"/>
              <a:gd name="T9" fmla="*/ 450 h 827"/>
              <a:gd name="T10" fmla="*/ 450 w 677"/>
              <a:gd name="T11" fmla="*/ 375 h 827"/>
              <a:gd name="T12" fmla="*/ 338 w 677"/>
              <a:gd name="T13" fmla="*/ 187 h 827"/>
              <a:gd name="T14" fmla="*/ 338 w 677"/>
              <a:gd name="T15" fmla="*/ 375 h 827"/>
              <a:gd name="T16" fmla="*/ 300 w 677"/>
              <a:gd name="T17" fmla="*/ 187 h 827"/>
              <a:gd name="T18" fmla="*/ 263 w 677"/>
              <a:gd name="T19" fmla="*/ 187 h 827"/>
              <a:gd name="T20" fmla="*/ 225 w 677"/>
              <a:gd name="T21" fmla="*/ 375 h 827"/>
              <a:gd name="T22" fmla="*/ 75 w 677"/>
              <a:gd name="T23" fmla="*/ 187 h 827"/>
              <a:gd name="T24" fmla="*/ 75 w 677"/>
              <a:gd name="T25" fmla="*/ 375 h 827"/>
              <a:gd name="T26" fmla="*/ 37 w 677"/>
              <a:gd name="T27" fmla="*/ 768 h 827"/>
              <a:gd name="T28" fmla="*/ 107 w 677"/>
              <a:gd name="T29" fmla="*/ 715 h 827"/>
              <a:gd name="T30" fmla="*/ 122 w 677"/>
              <a:gd name="T31" fmla="*/ 716 h 827"/>
              <a:gd name="T32" fmla="*/ 250 w 677"/>
              <a:gd name="T33" fmla="*/ 720 h 827"/>
              <a:gd name="T34" fmla="*/ 263 w 677"/>
              <a:gd name="T35" fmla="*/ 713 h 827"/>
              <a:gd name="T36" fmla="*/ 276 w 677"/>
              <a:gd name="T37" fmla="*/ 720 h 827"/>
              <a:gd name="T38" fmla="*/ 403 w 677"/>
              <a:gd name="T39" fmla="*/ 716 h 827"/>
              <a:gd name="T40" fmla="*/ 418 w 677"/>
              <a:gd name="T41" fmla="*/ 715 h 827"/>
              <a:gd name="T42" fmla="*/ 488 w 677"/>
              <a:gd name="T43" fmla="*/ 768 h 827"/>
              <a:gd name="T44" fmla="*/ 18 w 677"/>
              <a:gd name="T45" fmla="*/ 112 h 827"/>
              <a:gd name="T46" fmla="*/ 518 w 677"/>
              <a:gd name="T47" fmla="*/ 116 h 827"/>
              <a:gd name="T48" fmla="*/ 526 w 677"/>
              <a:gd name="T49" fmla="*/ 130 h 827"/>
              <a:gd name="T50" fmla="*/ 522 w 677"/>
              <a:gd name="T51" fmla="*/ 819 h 827"/>
              <a:gd name="T52" fmla="*/ 507 w 677"/>
              <a:gd name="T53" fmla="*/ 827 h 827"/>
              <a:gd name="T54" fmla="*/ 493 w 677"/>
              <a:gd name="T55" fmla="*/ 821 h 827"/>
              <a:gd name="T56" fmla="*/ 347 w 677"/>
              <a:gd name="T57" fmla="*/ 825 h 827"/>
              <a:gd name="T58" fmla="*/ 332 w 677"/>
              <a:gd name="T59" fmla="*/ 826 h 827"/>
              <a:gd name="T60" fmla="*/ 263 w 677"/>
              <a:gd name="T61" fmla="*/ 759 h 827"/>
              <a:gd name="T62" fmla="*/ 193 w 677"/>
              <a:gd name="T63" fmla="*/ 826 h 827"/>
              <a:gd name="T64" fmla="*/ 178 w 677"/>
              <a:gd name="T65" fmla="*/ 825 h 827"/>
              <a:gd name="T66" fmla="*/ 32 w 677"/>
              <a:gd name="T67" fmla="*/ 821 h 827"/>
              <a:gd name="T68" fmla="*/ 18 w 677"/>
              <a:gd name="T69" fmla="*/ 827 h 827"/>
              <a:gd name="T70" fmla="*/ 4 w 677"/>
              <a:gd name="T71" fmla="*/ 819 h 827"/>
              <a:gd name="T72" fmla="*/ 0 w 677"/>
              <a:gd name="T73" fmla="*/ 130 h 827"/>
              <a:gd name="T74" fmla="*/ 8 w 677"/>
              <a:gd name="T75" fmla="*/ 116 h 827"/>
              <a:gd name="T76" fmla="*/ 169 w 677"/>
              <a:gd name="T77" fmla="*/ 0 h 827"/>
              <a:gd name="T78" fmla="*/ 669 w 677"/>
              <a:gd name="T79" fmla="*/ 3 h 827"/>
              <a:gd name="T80" fmla="*/ 677 w 677"/>
              <a:gd name="T81" fmla="*/ 18 h 827"/>
              <a:gd name="T82" fmla="*/ 673 w 677"/>
              <a:gd name="T83" fmla="*/ 705 h 827"/>
              <a:gd name="T84" fmla="*/ 657 w 677"/>
              <a:gd name="T85" fmla="*/ 713 h 827"/>
              <a:gd name="T86" fmla="*/ 644 w 677"/>
              <a:gd name="T87" fmla="*/ 708 h 827"/>
              <a:gd name="T88" fmla="*/ 563 w 677"/>
              <a:gd name="T89" fmla="*/ 601 h 827"/>
              <a:gd name="T90" fmla="*/ 577 w 677"/>
              <a:gd name="T91" fmla="*/ 606 h 827"/>
              <a:gd name="T92" fmla="*/ 187 w 677"/>
              <a:gd name="T93" fmla="*/ 36 h 827"/>
              <a:gd name="T94" fmla="*/ 151 w 677"/>
              <a:gd name="T95" fmla="*/ 18 h 827"/>
              <a:gd name="T96" fmla="*/ 157 w 677"/>
              <a:gd name="T97" fmla="*/ 3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77" h="827">
                <a:moveTo>
                  <a:pt x="75" y="601"/>
                </a:moveTo>
                <a:lnTo>
                  <a:pt x="338" y="601"/>
                </a:lnTo>
                <a:lnTo>
                  <a:pt x="338" y="639"/>
                </a:lnTo>
                <a:lnTo>
                  <a:pt x="75" y="639"/>
                </a:lnTo>
                <a:lnTo>
                  <a:pt x="75" y="601"/>
                </a:lnTo>
                <a:close/>
                <a:moveTo>
                  <a:pt x="75" y="526"/>
                </a:moveTo>
                <a:lnTo>
                  <a:pt x="450" y="526"/>
                </a:lnTo>
                <a:lnTo>
                  <a:pt x="450" y="564"/>
                </a:lnTo>
                <a:lnTo>
                  <a:pt x="75" y="564"/>
                </a:lnTo>
                <a:lnTo>
                  <a:pt x="75" y="526"/>
                </a:lnTo>
                <a:close/>
                <a:moveTo>
                  <a:pt x="75" y="450"/>
                </a:moveTo>
                <a:lnTo>
                  <a:pt x="263" y="450"/>
                </a:lnTo>
                <a:lnTo>
                  <a:pt x="263" y="488"/>
                </a:lnTo>
                <a:lnTo>
                  <a:pt x="75" y="488"/>
                </a:lnTo>
                <a:lnTo>
                  <a:pt x="75" y="450"/>
                </a:lnTo>
                <a:close/>
                <a:moveTo>
                  <a:pt x="414" y="187"/>
                </a:moveTo>
                <a:lnTo>
                  <a:pt x="450" y="187"/>
                </a:lnTo>
                <a:lnTo>
                  <a:pt x="450" y="375"/>
                </a:lnTo>
                <a:lnTo>
                  <a:pt x="414" y="375"/>
                </a:lnTo>
                <a:lnTo>
                  <a:pt x="414" y="187"/>
                </a:lnTo>
                <a:close/>
                <a:moveTo>
                  <a:pt x="338" y="187"/>
                </a:moveTo>
                <a:lnTo>
                  <a:pt x="376" y="187"/>
                </a:lnTo>
                <a:lnTo>
                  <a:pt x="376" y="375"/>
                </a:lnTo>
                <a:lnTo>
                  <a:pt x="338" y="375"/>
                </a:lnTo>
                <a:lnTo>
                  <a:pt x="338" y="187"/>
                </a:lnTo>
                <a:close/>
                <a:moveTo>
                  <a:pt x="263" y="187"/>
                </a:moveTo>
                <a:lnTo>
                  <a:pt x="300" y="187"/>
                </a:lnTo>
                <a:lnTo>
                  <a:pt x="300" y="375"/>
                </a:lnTo>
                <a:lnTo>
                  <a:pt x="263" y="375"/>
                </a:lnTo>
                <a:lnTo>
                  <a:pt x="263" y="187"/>
                </a:lnTo>
                <a:close/>
                <a:moveTo>
                  <a:pt x="151" y="187"/>
                </a:moveTo>
                <a:lnTo>
                  <a:pt x="225" y="187"/>
                </a:lnTo>
                <a:lnTo>
                  <a:pt x="225" y="375"/>
                </a:lnTo>
                <a:lnTo>
                  <a:pt x="151" y="375"/>
                </a:lnTo>
                <a:lnTo>
                  <a:pt x="151" y="187"/>
                </a:lnTo>
                <a:close/>
                <a:moveTo>
                  <a:pt x="75" y="187"/>
                </a:moveTo>
                <a:lnTo>
                  <a:pt x="113" y="187"/>
                </a:lnTo>
                <a:lnTo>
                  <a:pt x="113" y="375"/>
                </a:lnTo>
                <a:lnTo>
                  <a:pt x="75" y="375"/>
                </a:lnTo>
                <a:lnTo>
                  <a:pt x="75" y="187"/>
                </a:lnTo>
                <a:close/>
                <a:moveTo>
                  <a:pt x="37" y="150"/>
                </a:moveTo>
                <a:lnTo>
                  <a:pt x="37" y="768"/>
                </a:lnTo>
                <a:lnTo>
                  <a:pt x="100" y="720"/>
                </a:lnTo>
                <a:lnTo>
                  <a:pt x="104" y="716"/>
                </a:lnTo>
                <a:lnTo>
                  <a:pt x="107" y="715"/>
                </a:lnTo>
                <a:lnTo>
                  <a:pt x="113" y="713"/>
                </a:lnTo>
                <a:lnTo>
                  <a:pt x="118" y="715"/>
                </a:lnTo>
                <a:lnTo>
                  <a:pt x="122" y="716"/>
                </a:lnTo>
                <a:lnTo>
                  <a:pt x="126" y="720"/>
                </a:lnTo>
                <a:lnTo>
                  <a:pt x="187" y="781"/>
                </a:lnTo>
                <a:lnTo>
                  <a:pt x="250" y="720"/>
                </a:lnTo>
                <a:lnTo>
                  <a:pt x="254" y="716"/>
                </a:lnTo>
                <a:lnTo>
                  <a:pt x="258" y="715"/>
                </a:lnTo>
                <a:lnTo>
                  <a:pt x="263" y="713"/>
                </a:lnTo>
                <a:lnTo>
                  <a:pt x="268" y="715"/>
                </a:lnTo>
                <a:lnTo>
                  <a:pt x="272" y="716"/>
                </a:lnTo>
                <a:lnTo>
                  <a:pt x="276" y="720"/>
                </a:lnTo>
                <a:lnTo>
                  <a:pt x="338" y="781"/>
                </a:lnTo>
                <a:lnTo>
                  <a:pt x="399" y="720"/>
                </a:lnTo>
                <a:lnTo>
                  <a:pt x="403" y="716"/>
                </a:lnTo>
                <a:lnTo>
                  <a:pt x="408" y="715"/>
                </a:lnTo>
                <a:lnTo>
                  <a:pt x="414" y="713"/>
                </a:lnTo>
                <a:lnTo>
                  <a:pt x="418" y="715"/>
                </a:lnTo>
                <a:lnTo>
                  <a:pt x="423" y="716"/>
                </a:lnTo>
                <a:lnTo>
                  <a:pt x="427" y="720"/>
                </a:lnTo>
                <a:lnTo>
                  <a:pt x="488" y="768"/>
                </a:lnTo>
                <a:lnTo>
                  <a:pt x="488" y="150"/>
                </a:lnTo>
                <a:lnTo>
                  <a:pt x="37" y="150"/>
                </a:lnTo>
                <a:close/>
                <a:moveTo>
                  <a:pt x="18" y="112"/>
                </a:moveTo>
                <a:lnTo>
                  <a:pt x="507" y="112"/>
                </a:lnTo>
                <a:lnTo>
                  <a:pt x="513" y="113"/>
                </a:lnTo>
                <a:lnTo>
                  <a:pt x="518" y="116"/>
                </a:lnTo>
                <a:lnTo>
                  <a:pt x="522" y="120"/>
                </a:lnTo>
                <a:lnTo>
                  <a:pt x="525" y="125"/>
                </a:lnTo>
                <a:lnTo>
                  <a:pt x="526" y="130"/>
                </a:lnTo>
                <a:lnTo>
                  <a:pt x="526" y="807"/>
                </a:lnTo>
                <a:lnTo>
                  <a:pt x="525" y="814"/>
                </a:lnTo>
                <a:lnTo>
                  <a:pt x="522" y="819"/>
                </a:lnTo>
                <a:lnTo>
                  <a:pt x="518" y="823"/>
                </a:lnTo>
                <a:lnTo>
                  <a:pt x="513" y="826"/>
                </a:lnTo>
                <a:lnTo>
                  <a:pt x="507" y="827"/>
                </a:lnTo>
                <a:lnTo>
                  <a:pt x="503" y="826"/>
                </a:lnTo>
                <a:lnTo>
                  <a:pt x="497" y="825"/>
                </a:lnTo>
                <a:lnTo>
                  <a:pt x="493" y="821"/>
                </a:lnTo>
                <a:lnTo>
                  <a:pt x="415" y="758"/>
                </a:lnTo>
                <a:lnTo>
                  <a:pt x="351" y="821"/>
                </a:lnTo>
                <a:lnTo>
                  <a:pt x="347" y="825"/>
                </a:lnTo>
                <a:lnTo>
                  <a:pt x="343" y="826"/>
                </a:lnTo>
                <a:lnTo>
                  <a:pt x="338" y="827"/>
                </a:lnTo>
                <a:lnTo>
                  <a:pt x="332" y="826"/>
                </a:lnTo>
                <a:lnTo>
                  <a:pt x="329" y="825"/>
                </a:lnTo>
                <a:lnTo>
                  <a:pt x="325" y="821"/>
                </a:lnTo>
                <a:lnTo>
                  <a:pt x="263" y="759"/>
                </a:lnTo>
                <a:lnTo>
                  <a:pt x="200" y="821"/>
                </a:lnTo>
                <a:lnTo>
                  <a:pt x="198" y="825"/>
                </a:lnTo>
                <a:lnTo>
                  <a:pt x="193" y="826"/>
                </a:lnTo>
                <a:lnTo>
                  <a:pt x="187" y="827"/>
                </a:lnTo>
                <a:lnTo>
                  <a:pt x="183" y="826"/>
                </a:lnTo>
                <a:lnTo>
                  <a:pt x="178" y="825"/>
                </a:lnTo>
                <a:lnTo>
                  <a:pt x="174" y="821"/>
                </a:lnTo>
                <a:lnTo>
                  <a:pt x="111" y="758"/>
                </a:lnTo>
                <a:lnTo>
                  <a:pt x="32" y="821"/>
                </a:lnTo>
                <a:lnTo>
                  <a:pt x="28" y="825"/>
                </a:lnTo>
                <a:lnTo>
                  <a:pt x="24" y="826"/>
                </a:lnTo>
                <a:lnTo>
                  <a:pt x="18" y="827"/>
                </a:lnTo>
                <a:lnTo>
                  <a:pt x="13" y="826"/>
                </a:lnTo>
                <a:lnTo>
                  <a:pt x="8" y="823"/>
                </a:lnTo>
                <a:lnTo>
                  <a:pt x="4" y="819"/>
                </a:lnTo>
                <a:lnTo>
                  <a:pt x="0" y="814"/>
                </a:lnTo>
                <a:lnTo>
                  <a:pt x="0" y="807"/>
                </a:lnTo>
                <a:lnTo>
                  <a:pt x="0" y="130"/>
                </a:lnTo>
                <a:lnTo>
                  <a:pt x="0" y="125"/>
                </a:lnTo>
                <a:lnTo>
                  <a:pt x="4" y="120"/>
                </a:lnTo>
                <a:lnTo>
                  <a:pt x="8" y="116"/>
                </a:lnTo>
                <a:lnTo>
                  <a:pt x="13" y="113"/>
                </a:lnTo>
                <a:lnTo>
                  <a:pt x="18" y="112"/>
                </a:lnTo>
                <a:close/>
                <a:moveTo>
                  <a:pt x="169" y="0"/>
                </a:moveTo>
                <a:lnTo>
                  <a:pt x="657" y="0"/>
                </a:lnTo>
                <a:lnTo>
                  <a:pt x="664" y="1"/>
                </a:lnTo>
                <a:lnTo>
                  <a:pt x="669" y="3"/>
                </a:lnTo>
                <a:lnTo>
                  <a:pt x="673" y="7"/>
                </a:lnTo>
                <a:lnTo>
                  <a:pt x="675" y="13"/>
                </a:lnTo>
                <a:lnTo>
                  <a:pt x="677" y="18"/>
                </a:lnTo>
                <a:lnTo>
                  <a:pt x="677" y="695"/>
                </a:lnTo>
                <a:lnTo>
                  <a:pt x="675" y="701"/>
                </a:lnTo>
                <a:lnTo>
                  <a:pt x="673" y="705"/>
                </a:lnTo>
                <a:lnTo>
                  <a:pt x="669" y="711"/>
                </a:lnTo>
                <a:lnTo>
                  <a:pt x="664" y="713"/>
                </a:lnTo>
                <a:lnTo>
                  <a:pt x="657" y="713"/>
                </a:lnTo>
                <a:lnTo>
                  <a:pt x="652" y="713"/>
                </a:lnTo>
                <a:lnTo>
                  <a:pt x="648" y="711"/>
                </a:lnTo>
                <a:lnTo>
                  <a:pt x="644" y="708"/>
                </a:lnTo>
                <a:lnTo>
                  <a:pt x="565" y="645"/>
                </a:lnTo>
                <a:lnTo>
                  <a:pt x="563" y="646"/>
                </a:lnTo>
                <a:lnTo>
                  <a:pt x="563" y="601"/>
                </a:lnTo>
                <a:lnTo>
                  <a:pt x="568" y="602"/>
                </a:lnTo>
                <a:lnTo>
                  <a:pt x="573" y="603"/>
                </a:lnTo>
                <a:lnTo>
                  <a:pt x="577" y="606"/>
                </a:lnTo>
                <a:lnTo>
                  <a:pt x="639" y="656"/>
                </a:lnTo>
                <a:lnTo>
                  <a:pt x="639" y="36"/>
                </a:lnTo>
                <a:lnTo>
                  <a:pt x="187" y="36"/>
                </a:lnTo>
                <a:lnTo>
                  <a:pt x="187" y="74"/>
                </a:lnTo>
                <a:lnTo>
                  <a:pt x="151" y="74"/>
                </a:lnTo>
                <a:lnTo>
                  <a:pt x="151" y="18"/>
                </a:lnTo>
                <a:lnTo>
                  <a:pt x="151" y="13"/>
                </a:lnTo>
                <a:lnTo>
                  <a:pt x="153" y="7"/>
                </a:lnTo>
                <a:lnTo>
                  <a:pt x="157" y="3"/>
                </a:lnTo>
                <a:lnTo>
                  <a:pt x="162" y="1"/>
                </a:lnTo>
                <a:lnTo>
                  <a:pt x="16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42" name="Freeform 5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75431" y="2181449"/>
            <a:ext cx="445956" cy="447036"/>
          </a:xfrm>
          <a:custGeom>
            <a:avLst/>
            <a:gdLst>
              <a:gd name="T0" fmla="*/ 153 w 826"/>
              <a:gd name="T1" fmla="*/ 764 h 828"/>
              <a:gd name="T2" fmla="*/ 166 w 826"/>
              <a:gd name="T3" fmla="*/ 783 h 828"/>
              <a:gd name="T4" fmla="*/ 638 w 826"/>
              <a:gd name="T5" fmla="*/ 790 h 828"/>
              <a:gd name="T6" fmla="*/ 667 w 826"/>
              <a:gd name="T7" fmla="*/ 776 h 828"/>
              <a:gd name="T8" fmla="*/ 675 w 826"/>
              <a:gd name="T9" fmla="*/ 761 h 828"/>
              <a:gd name="T10" fmla="*/ 624 w 826"/>
              <a:gd name="T11" fmla="*/ 615 h 828"/>
              <a:gd name="T12" fmla="*/ 422 w 826"/>
              <a:gd name="T13" fmla="*/ 639 h 828"/>
              <a:gd name="T14" fmla="*/ 239 w 826"/>
              <a:gd name="T15" fmla="*/ 620 h 828"/>
              <a:gd name="T16" fmla="*/ 83 w 826"/>
              <a:gd name="T17" fmla="*/ 563 h 828"/>
              <a:gd name="T18" fmla="*/ 403 w 826"/>
              <a:gd name="T19" fmla="*/ 456 h 828"/>
              <a:gd name="T20" fmla="*/ 395 w 826"/>
              <a:gd name="T21" fmla="*/ 471 h 828"/>
              <a:gd name="T22" fmla="*/ 403 w 826"/>
              <a:gd name="T23" fmla="*/ 486 h 828"/>
              <a:gd name="T24" fmla="*/ 420 w 826"/>
              <a:gd name="T25" fmla="*/ 489 h 828"/>
              <a:gd name="T26" fmla="*/ 431 w 826"/>
              <a:gd name="T27" fmla="*/ 477 h 828"/>
              <a:gd name="T28" fmla="*/ 429 w 826"/>
              <a:gd name="T29" fmla="*/ 460 h 828"/>
              <a:gd name="T30" fmla="*/ 413 w 826"/>
              <a:gd name="T31" fmla="*/ 452 h 828"/>
              <a:gd name="T32" fmla="*/ 447 w 826"/>
              <a:gd name="T33" fmla="*/ 425 h 828"/>
              <a:gd name="T34" fmla="*/ 469 w 826"/>
              <a:gd name="T35" fmla="*/ 471 h 828"/>
              <a:gd name="T36" fmla="*/ 447 w 826"/>
              <a:gd name="T37" fmla="*/ 516 h 828"/>
              <a:gd name="T38" fmla="*/ 395 w 826"/>
              <a:gd name="T39" fmla="*/ 524 h 828"/>
              <a:gd name="T40" fmla="*/ 359 w 826"/>
              <a:gd name="T41" fmla="*/ 489 h 828"/>
              <a:gd name="T42" fmla="*/ 367 w 826"/>
              <a:gd name="T43" fmla="*/ 438 h 828"/>
              <a:gd name="T44" fmla="*/ 413 w 826"/>
              <a:gd name="T45" fmla="*/ 414 h 828"/>
              <a:gd name="T46" fmla="*/ 68 w 826"/>
              <a:gd name="T47" fmla="*/ 354 h 828"/>
              <a:gd name="T48" fmla="*/ 38 w 826"/>
              <a:gd name="T49" fmla="*/ 414 h 828"/>
              <a:gd name="T50" fmla="*/ 43 w 826"/>
              <a:gd name="T51" fmla="*/ 442 h 828"/>
              <a:gd name="T52" fmla="*/ 113 w 826"/>
              <a:gd name="T53" fmla="*/ 537 h 828"/>
              <a:gd name="T54" fmla="*/ 286 w 826"/>
              <a:gd name="T55" fmla="*/ 591 h 828"/>
              <a:gd name="T56" fmla="*/ 486 w 826"/>
              <a:gd name="T57" fmla="*/ 600 h 828"/>
              <a:gd name="T58" fmla="*/ 659 w 826"/>
              <a:gd name="T59" fmla="*/ 566 h 828"/>
              <a:gd name="T60" fmla="*/ 783 w 826"/>
              <a:gd name="T61" fmla="*/ 443 h 828"/>
              <a:gd name="T62" fmla="*/ 789 w 826"/>
              <a:gd name="T63" fmla="*/ 425 h 828"/>
              <a:gd name="T64" fmla="*/ 774 w 826"/>
              <a:gd name="T65" fmla="*/ 370 h 828"/>
              <a:gd name="T66" fmla="*/ 714 w 826"/>
              <a:gd name="T67" fmla="*/ 340 h 828"/>
              <a:gd name="T68" fmla="*/ 380 w 826"/>
              <a:gd name="T69" fmla="*/ 42 h 828"/>
              <a:gd name="T70" fmla="*/ 291 w 826"/>
              <a:gd name="T71" fmla="*/ 97 h 828"/>
              <a:gd name="T72" fmla="*/ 226 w 826"/>
              <a:gd name="T73" fmla="*/ 207 h 828"/>
              <a:gd name="T74" fmla="*/ 628 w 826"/>
              <a:gd name="T75" fmla="*/ 302 h 828"/>
              <a:gd name="T76" fmla="*/ 582 w 826"/>
              <a:gd name="T77" fmla="*/ 165 h 828"/>
              <a:gd name="T78" fmla="*/ 507 w 826"/>
              <a:gd name="T79" fmla="*/ 72 h 828"/>
              <a:gd name="T80" fmla="*/ 413 w 826"/>
              <a:gd name="T81" fmla="*/ 38 h 828"/>
              <a:gd name="T82" fmla="*/ 482 w 826"/>
              <a:gd name="T83" fmla="*/ 15 h 828"/>
              <a:gd name="T84" fmla="*/ 573 w 826"/>
              <a:gd name="T85" fmla="*/ 86 h 828"/>
              <a:gd name="T86" fmla="*/ 639 w 826"/>
              <a:gd name="T87" fmla="*/ 203 h 828"/>
              <a:gd name="T88" fmla="*/ 714 w 826"/>
              <a:gd name="T89" fmla="*/ 302 h 828"/>
              <a:gd name="T90" fmla="*/ 794 w 826"/>
              <a:gd name="T91" fmla="*/ 334 h 828"/>
              <a:gd name="T92" fmla="*/ 826 w 826"/>
              <a:gd name="T93" fmla="*/ 414 h 828"/>
              <a:gd name="T94" fmla="*/ 710 w 826"/>
              <a:gd name="T95" fmla="*/ 773 h 828"/>
              <a:gd name="T96" fmla="*/ 702 w 826"/>
              <a:gd name="T97" fmla="*/ 791 h 828"/>
              <a:gd name="T98" fmla="*/ 673 w 826"/>
              <a:gd name="T99" fmla="*/ 820 h 828"/>
              <a:gd name="T100" fmla="*/ 188 w 826"/>
              <a:gd name="T101" fmla="*/ 828 h 828"/>
              <a:gd name="T102" fmla="*/ 141 w 826"/>
              <a:gd name="T103" fmla="*/ 814 h 828"/>
              <a:gd name="T104" fmla="*/ 123 w 826"/>
              <a:gd name="T105" fmla="*/ 790 h 828"/>
              <a:gd name="T106" fmla="*/ 6 w 826"/>
              <a:gd name="T107" fmla="*/ 450 h 828"/>
              <a:gd name="T108" fmla="*/ 1 w 826"/>
              <a:gd name="T109" fmla="*/ 429 h 828"/>
              <a:gd name="T110" fmla="*/ 15 w 826"/>
              <a:gd name="T111" fmla="*/ 358 h 828"/>
              <a:gd name="T112" fmla="*/ 82 w 826"/>
              <a:gd name="T113" fmla="*/ 306 h 828"/>
              <a:gd name="T114" fmla="*/ 172 w 826"/>
              <a:gd name="T115" fmla="*/ 251 h 828"/>
              <a:gd name="T116" fmla="*/ 229 w 826"/>
              <a:gd name="T117" fmla="*/ 121 h 828"/>
              <a:gd name="T118" fmla="*/ 311 w 826"/>
              <a:gd name="T119" fmla="*/ 33 h 828"/>
              <a:gd name="T120" fmla="*/ 413 w 826"/>
              <a:gd name="T121" fmla="*/ 0 h 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26" h="828">
                <a:moveTo>
                  <a:pt x="83" y="563"/>
                </a:moveTo>
                <a:lnTo>
                  <a:pt x="151" y="761"/>
                </a:lnTo>
                <a:lnTo>
                  <a:pt x="153" y="764"/>
                </a:lnTo>
                <a:lnTo>
                  <a:pt x="154" y="769"/>
                </a:lnTo>
                <a:lnTo>
                  <a:pt x="159" y="776"/>
                </a:lnTo>
                <a:lnTo>
                  <a:pt x="166" y="783"/>
                </a:lnTo>
                <a:lnTo>
                  <a:pt x="175" y="789"/>
                </a:lnTo>
                <a:lnTo>
                  <a:pt x="188" y="790"/>
                </a:lnTo>
                <a:lnTo>
                  <a:pt x="638" y="790"/>
                </a:lnTo>
                <a:lnTo>
                  <a:pt x="651" y="789"/>
                </a:lnTo>
                <a:lnTo>
                  <a:pt x="660" y="783"/>
                </a:lnTo>
                <a:lnTo>
                  <a:pt x="667" y="776"/>
                </a:lnTo>
                <a:lnTo>
                  <a:pt x="672" y="769"/>
                </a:lnTo>
                <a:lnTo>
                  <a:pt x="675" y="764"/>
                </a:lnTo>
                <a:lnTo>
                  <a:pt x="675" y="761"/>
                </a:lnTo>
                <a:lnTo>
                  <a:pt x="739" y="574"/>
                </a:lnTo>
                <a:lnTo>
                  <a:pt x="684" y="598"/>
                </a:lnTo>
                <a:lnTo>
                  <a:pt x="624" y="615"/>
                </a:lnTo>
                <a:lnTo>
                  <a:pt x="560" y="629"/>
                </a:lnTo>
                <a:lnTo>
                  <a:pt x="493" y="637"/>
                </a:lnTo>
                <a:lnTo>
                  <a:pt x="422" y="639"/>
                </a:lnTo>
                <a:lnTo>
                  <a:pt x="358" y="638"/>
                </a:lnTo>
                <a:lnTo>
                  <a:pt x="297" y="630"/>
                </a:lnTo>
                <a:lnTo>
                  <a:pt x="239" y="620"/>
                </a:lnTo>
                <a:lnTo>
                  <a:pt x="183" y="604"/>
                </a:lnTo>
                <a:lnTo>
                  <a:pt x="132" y="586"/>
                </a:lnTo>
                <a:lnTo>
                  <a:pt x="83" y="563"/>
                </a:lnTo>
                <a:close/>
                <a:moveTo>
                  <a:pt x="413" y="452"/>
                </a:moveTo>
                <a:lnTo>
                  <a:pt x="408" y="453"/>
                </a:lnTo>
                <a:lnTo>
                  <a:pt x="403" y="456"/>
                </a:lnTo>
                <a:lnTo>
                  <a:pt x="397" y="460"/>
                </a:lnTo>
                <a:lnTo>
                  <a:pt x="395" y="465"/>
                </a:lnTo>
                <a:lnTo>
                  <a:pt x="395" y="471"/>
                </a:lnTo>
                <a:lnTo>
                  <a:pt x="395" y="477"/>
                </a:lnTo>
                <a:lnTo>
                  <a:pt x="397" y="482"/>
                </a:lnTo>
                <a:lnTo>
                  <a:pt x="403" y="486"/>
                </a:lnTo>
                <a:lnTo>
                  <a:pt x="408" y="489"/>
                </a:lnTo>
                <a:lnTo>
                  <a:pt x="413" y="490"/>
                </a:lnTo>
                <a:lnTo>
                  <a:pt x="420" y="489"/>
                </a:lnTo>
                <a:lnTo>
                  <a:pt x="425" y="486"/>
                </a:lnTo>
                <a:lnTo>
                  <a:pt x="429" y="482"/>
                </a:lnTo>
                <a:lnTo>
                  <a:pt x="431" y="477"/>
                </a:lnTo>
                <a:lnTo>
                  <a:pt x="431" y="471"/>
                </a:lnTo>
                <a:lnTo>
                  <a:pt x="431" y="465"/>
                </a:lnTo>
                <a:lnTo>
                  <a:pt x="429" y="460"/>
                </a:lnTo>
                <a:lnTo>
                  <a:pt x="425" y="456"/>
                </a:lnTo>
                <a:lnTo>
                  <a:pt x="420" y="453"/>
                </a:lnTo>
                <a:lnTo>
                  <a:pt x="413" y="452"/>
                </a:lnTo>
                <a:close/>
                <a:moveTo>
                  <a:pt x="413" y="414"/>
                </a:moveTo>
                <a:lnTo>
                  <a:pt x="431" y="417"/>
                </a:lnTo>
                <a:lnTo>
                  <a:pt x="447" y="425"/>
                </a:lnTo>
                <a:lnTo>
                  <a:pt x="459" y="438"/>
                </a:lnTo>
                <a:lnTo>
                  <a:pt x="467" y="453"/>
                </a:lnTo>
                <a:lnTo>
                  <a:pt x="469" y="471"/>
                </a:lnTo>
                <a:lnTo>
                  <a:pt x="467" y="489"/>
                </a:lnTo>
                <a:lnTo>
                  <a:pt x="459" y="505"/>
                </a:lnTo>
                <a:lnTo>
                  <a:pt x="447" y="516"/>
                </a:lnTo>
                <a:lnTo>
                  <a:pt x="431" y="524"/>
                </a:lnTo>
                <a:lnTo>
                  <a:pt x="413" y="527"/>
                </a:lnTo>
                <a:lnTo>
                  <a:pt x="395" y="524"/>
                </a:lnTo>
                <a:lnTo>
                  <a:pt x="380" y="516"/>
                </a:lnTo>
                <a:lnTo>
                  <a:pt x="367" y="505"/>
                </a:lnTo>
                <a:lnTo>
                  <a:pt x="359" y="489"/>
                </a:lnTo>
                <a:lnTo>
                  <a:pt x="357" y="471"/>
                </a:lnTo>
                <a:lnTo>
                  <a:pt x="359" y="453"/>
                </a:lnTo>
                <a:lnTo>
                  <a:pt x="367" y="438"/>
                </a:lnTo>
                <a:lnTo>
                  <a:pt x="380" y="425"/>
                </a:lnTo>
                <a:lnTo>
                  <a:pt x="395" y="417"/>
                </a:lnTo>
                <a:lnTo>
                  <a:pt x="413" y="414"/>
                </a:lnTo>
                <a:close/>
                <a:moveTo>
                  <a:pt x="112" y="340"/>
                </a:moveTo>
                <a:lnTo>
                  <a:pt x="89" y="343"/>
                </a:lnTo>
                <a:lnTo>
                  <a:pt x="68" y="354"/>
                </a:lnTo>
                <a:lnTo>
                  <a:pt x="52" y="370"/>
                </a:lnTo>
                <a:lnTo>
                  <a:pt x="41" y="391"/>
                </a:lnTo>
                <a:lnTo>
                  <a:pt x="38" y="414"/>
                </a:lnTo>
                <a:lnTo>
                  <a:pt x="39" y="425"/>
                </a:lnTo>
                <a:lnTo>
                  <a:pt x="40" y="434"/>
                </a:lnTo>
                <a:lnTo>
                  <a:pt x="43" y="442"/>
                </a:lnTo>
                <a:lnTo>
                  <a:pt x="43" y="444"/>
                </a:lnTo>
                <a:lnTo>
                  <a:pt x="66" y="511"/>
                </a:lnTo>
                <a:lnTo>
                  <a:pt x="113" y="537"/>
                </a:lnTo>
                <a:lnTo>
                  <a:pt x="166" y="560"/>
                </a:lnTo>
                <a:lnTo>
                  <a:pt x="225" y="578"/>
                </a:lnTo>
                <a:lnTo>
                  <a:pt x="286" y="591"/>
                </a:lnTo>
                <a:lnTo>
                  <a:pt x="353" y="600"/>
                </a:lnTo>
                <a:lnTo>
                  <a:pt x="422" y="603"/>
                </a:lnTo>
                <a:lnTo>
                  <a:pt x="486" y="600"/>
                </a:lnTo>
                <a:lnTo>
                  <a:pt x="548" y="592"/>
                </a:lnTo>
                <a:lnTo>
                  <a:pt x="605" y="582"/>
                </a:lnTo>
                <a:lnTo>
                  <a:pt x="659" y="566"/>
                </a:lnTo>
                <a:lnTo>
                  <a:pt x="710" y="548"/>
                </a:lnTo>
                <a:lnTo>
                  <a:pt x="756" y="526"/>
                </a:lnTo>
                <a:lnTo>
                  <a:pt x="783" y="443"/>
                </a:lnTo>
                <a:lnTo>
                  <a:pt x="785" y="440"/>
                </a:lnTo>
                <a:lnTo>
                  <a:pt x="786" y="434"/>
                </a:lnTo>
                <a:lnTo>
                  <a:pt x="789" y="425"/>
                </a:lnTo>
                <a:lnTo>
                  <a:pt x="789" y="414"/>
                </a:lnTo>
                <a:lnTo>
                  <a:pt x="785" y="391"/>
                </a:lnTo>
                <a:lnTo>
                  <a:pt x="774" y="370"/>
                </a:lnTo>
                <a:lnTo>
                  <a:pt x="758" y="354"/>
                </a:lnTo>
                <a:lnTo>
                  <a:pt x="738" y="343"/>
                </a:lnTo>
                <a:lnTo>
                  <a:pt x="714" y="340"/>
                </a:lnTo>
                <a:lnTo>
                  <a:pt x="112" y="340"/>
                </a:lnTo>
                <a:close/>
                <a:moveTo>
                  <a:pt x="413" y="38"/>
                </a:moveTo>
                <a:lnTo>
                  <a:pt x="380" y="42"/>
                </a:lnTo>
                <a:lnTo>
                  <a:pt x="349" y="54"/>
                </a:lnTo>
                <a:lnTo>
                  <a:pt x="319" y="72"/>
                </a:lnTo>
                <a:lnTo>
                  <a:pt x="291" y="97"/>
                </a:lnTo>
                <a:lnTo>
                  <a:pt x="267" y="129"/>
                </a:lnTo>
                <a:lnTo>
                  <a:pt x="244" y="165"/>
                </a:lnTo>
                <a:lnTo>
                  <a:pt x="226" y="207"/>
                </a:lnTo>
                <a:lnTo>
                  <a:pt x="210" y="252"/>
                </a:lnTo>
                <a:lnTo>
                  <a:pt x="198" y="302"/>
                </a:lnTo>
                <a:lnTo>
                  <a:pt x="628" y="302"/>
                </a:lnTo>
                <a:lnTo>
                  <a:pt x="616" y="252"/>
                </a:lnTo>
                <a:lnTo>
                  <a:pt x="600" y="207"/>
                </a:lnTo>
                <a:lnTo>
                  <a:pt x="582" y="165"/>
                </a:lnTo>
                <a:lnTo>
                  <a:pt x="560" y="129"/>
                </a:lnTo>
                <a:lnTo>
                  <a:pt x="535" y="97"/>
                </a:lnTo>
                <a:lnTo>
                  <a:pt x="507" y="72"/>
                </a:lnTo>
                <a:lnTo>
                  <a:pt x="477" y="54"/>
                </a:lnTo>
                <a:lnTo>
                  <a:pt x="446" y="42"/>
                </a:lnTo>
                <a:lnTo>
                  <a:pt x="413" y="38"/>
                </a:lnTo>
                <a:close/>
                <a:moveTo>
                  <a:pt x="413" y="0"/>
                </a:moveTo>
                <a:lnTo>
                  <a:pt x="448" y="4"/>
                </a:lnTo>
                <a:lnTo>
                  <a:pt x="482" y="15"/>
                </a:lnTo>
                <a:lnTo>
                  <a:pt x="515" y="33"/>
                </a:lnTo>
                <a:lnTo>
                  <a:pt x="545" y="57"/>
                </a:lnTo>
                <a:lnTo>
                  <a:pt x="573" y="86"/>
                </a:lnTo>
                <a:lnTo>
                  <a:pt x="598" y="121"/>
                </a:lnTo>
                <a:lnTo>
                  <a:pt x="620" y="160"/>
                </a:lnTo>
                <a:lnTo>
                  <a:pt x="639" y="203"/>
                </a:lnTo>
                <a:lnTo>
                  <a:pt x="654" y="251"/>
                </a:lnTo>
                <a:lnTo>
                  <a:pt x="666" y="302"/>
                </a:lnTo>
                <a:lnTo>
                  <a:pt x="714" y="302"/>
                </a:lnTo>
                <a:lnTo>
                  <a:pt x="744" y="306"/>
                </a:lnTo>
                <a:lnTo>
                  <a:pt x="770" y="317"/>
                </a:lnTo>
                <a:lnTo>
                  <a:pt x="794" y="334"/>
                </a:lnTo>
                <a:lnTo>
                  <a:pt x="811" y="358"/>
                </a:lnTo>
                <a:lnTo>
                  <a:pt x="823" y="384"/>
                </a:lnTo>
                <a:lnTo>
                  <a:pt x="826" y="414"/>
                </a:lnTo>
                <a:lnTo>
                  <a:pt x="825" y="433"/>
                </a:lnTo>
                <a:lnTo>
                  <a:pt x="820" y="450"/>
                </a:lnTo>
                <a:lnTo>
                  <a:pt x="710" y="773"/>
                </a:lnTo>
                <a:lnTo>
                  <a:pt x="710" y="776"/>
                </a:lnTo>
                <a:lnTo>
                  <a:pt x="707" y="782"/>
                </a:lnTo>
                <a:lnTo>
                  <a:pt x="702" y="791"/>
                </a:lnTo>
                <a:lnTo>
                  <a:pt x="696" y="801"/>
                </a:lnTo>
                <a:lnTo>
                  <a:pt x="687" y="811"/>
                </a:lnTo>
                <a:lnTo>
                  <a:pt x="673" y="820"/>
                </a:lnTo>
                <a:lnTo>
                  <a:pt x="658" y="825"/>
                </a:lnTo>
                <a:lnTo>
                  <a:pt x="638" y="828"/>
                </a:lnTo>
                <a:lnTo>
                  <a:pt x="188" y="828"/>
                </a:lnTo>
                <a:lnTo>
                  <a:pt x="168" y="827"/>
                </a:lnTo>
                <a:lnTo>
                  <a:pt x="154" y="821"/>
                </a:lnTo>
                <a:lnTo>
                  <a:pt x="141" y="814"/>
                </a:lnTo>
                <a:lnTo>
                  <a:pt x="133" y="806"/>
                </a:lnTo>
                <a:lnTo>
                  <a:pt x="127" y="798"/>
                </a:lnTo>
                <a:lnTo>
                  <a:pt x="123" y="790"/>
                </a:lnTo>
                <a:lnTo>
                  <a:pt x="120" y="785"/>
                </a:lnTo>
                <a:lnTo>
                  <a:pt x="119" y="783"/>
                </a:lnTo>
                <a:lnTo>
                  <a:pt x="6" y="450"/>
                </a:lnTo>
                <a:lnTo>
                  <a:pt x="5" y="447"/>
                </a:lnTo>
                <a:lnTo>
                  <a:pt x="2" y="440"/>
                </a:lnTo>
                <a:lnTo>
                  <a:pt x="1" y="429"/>
                </a:lnTo>
                <a:lnTo>
                  <a:pt x="0" y="414"/>
                </a:lnTo>
                <a:lnTo>
                  <a:pt x="4" y="384"/>
                </a:lnTo>
                <a:lnTo>
                  <a:pt x="15" y="358"/>
                </a:lnTo>
                <a:lnTo>
                  <a:pt x="32" y="334"/>
                </a:lnTo>
                <a:lnTo>
                  <a:pt x="56" y="317"/>
                </a:lnTo>
                <a:lnTo>
                  <a:pt x="82" y="306"/>
                </a:lnTo>
                <a:lnTo>
                  <a:pt x="112" y="302"/>
                </a:lnTo>
                <a:lnTo>
                  <a:pt x="161" y="302"/>
                </a:lnTo>
                <a:lnTo>
                  <a:pt x="172" y="251"/>
                </a:lnTo>
                <a:lnTo>
                  <a:pt x="187" y="203"/>
                </a:lnTo>
                <a:lnTo>
                  <a:pt x="206" y="160"/>
                </a:lnTo>
                <a:lnTo>
                  <a:pt x="229" y="121"/>
                </a:lnTo>
                <a:lnTo>
                  <a:pt x="253" y="86"/>
                </a:lnTo>
                <a:lnTo>
                  <a:pt x="281" y="57"/>
                </a:lnTo>
                <a:lnTo>
                  <a:pt x="311" y="33"/>
                </a:lnTo>
                <a:lnTo>
                  <a:pt x="344" y="15"/>
                </a:lnTo>
                <a:lnTo>
                  <a:pt x="378" y="4"/>
                </a:lnTo>
                <a:lnTo>
                  <a:pt x="41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43" name="文本框 12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txBox="1"/>
          <p:nvPr/>
        </p:nvSpPr>
        <p:spPr>
          <a:xfrm>
            <a:off x="5170884" y="2899831"/>
            <a:ext cx="7946232" cy="461665"/>
          </a:xfrm>
          <a:prstGeom prst="rect">
            <a:avLst/>
          </a:prstGeom>
          <a:noFill/>
        </p:spPr>
        <p:txBody>
          <a:bodyPr wrap="square" rtlCol="0">
            <a:spAutoFit/>
          </a:bodyPr>
          <a:lstStyle/>
          <a:p>
            <a:pPr algn="ctr"/>
            <a:r>
              <a:rPr lang="en-US" altLang="zh-CN" sz="2400" dirty="0">
                <a:latin typeface="+mj-lt"/>
                <a:cs typeface="Lato Black" panose="020F0502020204030203" pitchFamily="34" charset="0"/>
              </a:rPr>
              <a:t>Web</a:t>
            </a:r>
            <a:endParaRPr lang="zh-CN" altLang="en-US" sz="2400" dirty="0">
              <a:latin typeface="+mj-lt"/>
              <a:cs typeface="Lato Black" panose="020F0502020204030203" pitchFamily="34" charset="0"/>
            </a:endParaRPr>
          </a:p>
        </p:txBody>
      </p:sp>
      <p:sp>
        <p:nvSpPr>
          <p:cNvPr id="245" name="Freeform 24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83162" y="3710826"/>
            <a:ext cx="323795" cy="445149"/>
          </a:xfrm>
          <a:custGeom>
            <a:avLst/>
            <a:gdLst>
              <a:gd name="T0" fmla="*/ 217 w 579"/>
              <a:gd name="T1" fmla="*/ 253 h 796"/>
              <a:gd name="T2" fmla="*/ 228 w 579"/>
              <a:gd name="T3" fmla="*/ 257 h 796"/>
              <a:gd name="T4" fmla="*/ 234 w 579"/>
              <a:gd name="T5" fmla="*/ 266 h 796"/>
              <a:gd name="T6" fmla="*/ 234 w 579"/>
              <a:gd name="T7" fmla="*/ 278 h 796"/>
              <a:gd name="T8" fmla="*/ 228 w 579"/>
              <a:gd name="T9" fmla="*/ 285 h 796"/>
              <a:gd name="T10" fmla="*/ 217 w 579"/>
              <a:gd name="T11" fmla="*/ 289 h 796"/>
              <a:gd name="T12" fmla="*/ 35 w 579"/>
              <a:gd name="T13" fmla="*/ 759 h 796"/>
              <a:gd name="T14" fmla="*/ 542 w 579"/>
              <a:gd name="T15" fmla="*/ 289 h 796"/>
              <a:gd name="T16" fmla="*/ 356 w 579"/>
              <a:gd name="T17" fmla="*/ 288 h 796"/>
              <a:gd name="T18" fmla="*/ 347 w 579"/>
              <a:gd name="T19" fmla="*/ 281 h 796"/>
              <a:gd name="T20" fmla="*/ 343 w 579"/>
              <a:gd name="T21" fmla="*/ 271 h 796"/>
              <a:gd name="T22" fmla="*/ 347 w 579"/>
              <a:gd name="T23" fmla="*/ 261 h 796"/>
              <a:gd name="T24" fmla="*/ 356 w 579"/>
              <a:gd name="T25" fmla="*/ 254 h 796"/>
              <a:gd name="T26" fmla="*/ 561 w 579"/>
              <a:gd name="T27" fmla="*/ 253 h 796"/>
              <a:gd name="T28" fmla="*/ 571 w 579"/>
              <a:gd name="T29" fmla="*/ 257 h 796"/>
              <a:gd name="T30" fmla="*/ 578 w 579"/>
              <a:gd name="T31" fmla="*/ 266 h 796"/>
              <a:gd name="T32" fmla="*/ 579 w 579"/>
              <a:gd name="T33" fmla="*/ 778 h 796"/>
              <a:gd name="T34" fmla="*/ 575 w 579"/>
              <a:gd name="T35" fmla="*/ 788 h 796"/>
              <a:gd name="T36" fmla="*/ 566 w 579"/>
              <a:gd name="T37" fmla="*/ 795 h 796"/>
              <a:gd name="T38" fmla="*/ 18 w 579"/>
              <a:gd name="T39" fmla="*/ 796 h 796"/>
              <a:gd name="T40" fmla="*/ 7 w 579"/>
              <a:gd name="T41" fmla="*/ 792 h 796"/>
              <a:gd name="T42" fmla="*/ 1 w 579"/>
              <a:gd name="T43" fmla="*/ 783 h 796"/>
              <a:gd name="T44" fmla="*/ 0 w 579"/>
              <a:gd name="T45" fmla="*/ 271 h 796"/>
              <a:gd name="T46" fmla="*/ 4 w 579"/>
              <a:gd name="T47" fmla="*/ 261 h 796"/>
              <a:gd name="T48" fmla="*/ 12 w 579"/>
              <a:gd name="T49" fmla="*/ 254 h 796"/>
              <a:gd name="T50" fmla="*/ 289 w 579"/>
              <a:gd name="T51" fmla="*/ 0 h 796"/>
              <a:gd name="T52" fmla="*/ 300 w 579"/>
              <a:gd name="T53" fmla="*/ 4 h 796"/>
              <a:gd name="T54" fmla="*/ 307 w 579"/>
              <a:gd name="T55" fmla="*/ 12 h 796"/>
              <a:gd name="T56" fmla="*/ 308 w 579"/>
              <a:gd name="T57" fmla="*/ 589 h 796"/>
              <a:gd name="T58" fmla="*/ 424 w 579"/>
              <a:gd name="T59" fmla="*/ 473 h 796"/>
              <a:gd name="T60" fmla="*/ 434 w 579"/>
              <a:gd name="T61" fmla="*/ 470 h 796"/>
              <a:gd name="T62" fmla="*/ 444 w 579"/>
              <a:gd name="T63" fmla="*/ 474 h 796"/>
              <a:gd name="T64" fmla="*/ 451 w 579"/>
              <a:gd name="T65" fmla="*/ 482 h 796"/>
              <a:gd name="T66" fmla="*/ 452 w 579"/>
              <a:gd name="T67" fmla="*/ 494 h 796"/>
              <a:gd name="T68" fmla="*/ 447 w 579"/>
              <a:gd name="T69" fmla="*/ 501 h 796"/>
              <a:gd name="T70" fmla="*/ 299 w 579"/>
              <a:gd name="T71" fmla="*/ 648 h 796"/>
              <a:gd name="T72" fmla="*/ 289 w 579"/>
              <a:gd name="T73" fmla="*/ 651 h 796"/>
              <a:gd name="T74" fmla="*/ 280 w 579"/>
              <a:gd name="T75" fmla="*/ 648 h 796"/>
              <a:gd name="T76" fmla="*/ 132 w 579"/>
              <a:gd name="T77" fmla="*/ 501 h 796"/>
              <a:gd name="T78" fmla="*/ 127 w 579"/>
              <a:gd name="T79" fmla="*/ 494 h 796"/>
              <a:gd name="T80" fmla="*/ 127 w 579"/>
              <a:gd name="T81" fmla="*/ 482 h 796"/>
              <a:gd name="T82" fmla="*/ 134 w 579"/>
              <a:gd name="T83" fmla="*/ 474 h 796"/>
              <a:gd name="T84" fmla="*/ 144 w 579"/>
              <a:gd name="T85" fmla="*/ 470 h 796"/>
              <a:gd name="T86" fmla="*/ 153 w 579"/>
              <a:gd name="T87" fmla="*/ 473 h 796"/>
              <a:gd name="T88" fmla="*/ 271 w 579"/>
              <a:gd name="T89" fmla="*/ 589 h 796"/>
              <a:gd name="T90" fmla="*/ 272 w 579"/>
              <a:gd name="T91" fmla="*/ 12 h 796"/>
              <a:gd name="T92" fmla="*/ 279 w 579"/>
              <a:gd name="T93" fmla="*/ 4 h 796"/>
              <a:gd name="T94" fmla="*/ 289 w 579"/>
              <a:gd name="T95" fmla="*/ 0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9" h="796">
                <a:moveTo>
                  <a:pt x="18" y="253"/>
                </a:moveTo>
                <a:lnTo>
                  <a:pt x="217" y="253"/>
                </a:lnTo>
                <a:lnTo>
                  <a:pt x="223" y="254"/>
                </a:lnTo>
                <a:lnTo>
                  <a:pt x="228" y="257"/>
                </a:lnTo>
                <a:lnTo>
                  <a:pt x="232" y="261"/>
                </a:lnTo>
                <a:lnTo>
                  <a:pt x="234" y="266"/>
                </a:lnTo>
                <a:lnTo>
                  <a:pt x="234" y="271"/>
                </a:lnTo>
                <a:lnTo>
                  <a:pt x="234" y="278"/>
                </a:lnTo>
                <a:lnTo>
                  <a:pt x="232" y="281"/>
                </a:lnTo>
                <a:lnTo>
                  <a:pt x="228" y="285"/>
                </a:lnTo>
                <a:lnTo>
                  <a:pt x="223" y="288"/>
                </a:lnTo>
                <a:lnTo>
                  <a:pt x="217" y="289"/>
                </a:lnTo>
                <a:lnTo>
                  <a:pt x="35" y="289"/>
                </a:lnTo>
                <a:lnTo>
                  <a:pt x="35" y="759"/>
                </a:lnTo>
                <a:lnTo>
                  <a:pt x="542" y="759"/>
                </a:lnTo>
                <a:lnTo>
                  <a:pt x="542" y="289"/>
                </a:lnTo>
                <a:lnTo>
                  <a:pt x="362" y="289"/>
                </a:lnTo>
                <a:lnTo>
                  <a:pt x="356" y="288"/>
                </a:lnTo>
                <a:lnTo>
                  <a:pt x="351" y="285"/>
                </a:lnTo>
                <a:lnTo>
                  <a:pt x="347" y="281"/>
                </a:lnTo>
                <a:lnTo>
                  <a:pt x="344" y="278"/>
                </a:lnTo>
                <a:lnTo>
                  <a:pt x="343" y="271"/>
                </a:lnTo>
                <a:lnTo>
                  <a:pt x="344" y="266"/>
                </a:lnTo>
                <a:lnTo>
                  <a:pt x="347" y="261"/>
                </a:lnTo>
                <a:lnTo>
                  <a:pt x="351" y="257"/>
                </a:lnTo>
                <a:lnTo>
                  <a:pt x="356" y="254"/>
                </a:lnTo>
                <a:lnTo>
                  <a:pt x="362" y="253"/>
                </a:lnTo>
                <a:lnTo>
                  <a:pt x="561" y="253"/>
                </a:lnTo>
                <a:lnTo>
                  <a:pt x="566" y="254"/>
                </a:lnTo>
                <a:lnTo>
                  <a:pt x="571" y="257"/>
                </a:lnTo>
                <a:lnTo>
                  <a:pt x="575" y="261"/>
                </a:lnTo>
                <a:lnTo>
                  <a:pt x="578" y="266"/>
                </a:lnTo>
                <a:lnTo>
                  <a:pt x="579" y="271"/>
                </a:lnTo>
                <a:lnTo>
                  <a:pt x="579" y="778"/>
                </a:lnTo>
                <a:lnTo>
                  <a:pt x="578" y="783"/>
                </a:lnTo>
                <a:lnTo>
                  <a:pt x="575" y="788"/>
                </a:lnTo>
                <a:lnTo>
                  <a:pt x="571" y="792"/>
                </a:lnTo>
                <a:lnTo>
                  <a:pt x="566" y="795"/>
                </a:lnTo>
                <a:lnTo>
                  <a:pt x="561" y="796"/>
                </a:lnTo>
                <a:lnTo>
                  <a:pt x="18" y="796"/>
                </a:lnTo>
                <a:lnTo>
                  <a:pt x="12" y="795"/>
                </a:lnTo>
                <a:lnTo>
                  <a:pt x="7" y="792"/>
                </a:lnTo>
                <a:lnTo>
                  <a:pt x="4" y="788"/>
                </a:lnTo>
                <a:lnTo>
                  <a:pt x="1" y="783"/>
                </a:lnTo>
                <a:lnTo>
                  <a:pt x="0" y="778"/>
                </a:lnTo>
                <a:lnTo>
                  <a:pt x="0" y="271"/>
                </a:lnTo>
                <a:lnTo>
                  <a:pt x="1" y="266"/>
                </a:lnTo>
                <a:lnTo>
                  <a:pt x="4" y="261"/>
                </a:lnTo>
                <a:lnTo>
                  <a:pt x="7" y="257"/>
                </a:lnTo>
                <a:lnTo>
                  <a:pt x="12" y="254"/>
                </a:lnTo>
                <a:lnTo>
                  <a:pt x="18" y="253"/>
                </a:lnTo>
                <a:close/>
                <a:moveTo>
                  <a:pt x="289" y="0"/>
                </a:moveTo>
                <a:lnTo>
                  <a:pt x="295" y="1"/>
                </a:lnTo>
                <a:lnTo>
                  <a:pt x="300" y="4"/>
                </a:lnTo>
                <a:lnTo>
                  <a:pt x="304" y="8"/>
                </a:lnTo>
                <a:lnTo>
                  <a:pt x="307" y="12"/>
                </a:lnTo>
                <a:lnTo>
                  <a:pt x="308" y="18"/>
                </a:lnTo>
                <a:lnTo>
                  <a:pt x="308" y="589"/>
                </a:lnTo>
                <a:lnTo>
                  <a:pt x="420" y="475"/>
                </a:lnTo>
                <a:lnTo>
                  <a:pt x="424" y="473"/>
                </a:lnTo>
                <a:lnTo>
                  <a:pt x="430" y="471"/>
                </a:lnTo>
                <a:lnTo>
                  <a:pt x="434" y="470"/>
                </a:lnTo>
                <a:lnTo>
                  <a:pt x="440" y="471"/>
                </a:lnTo>
                <a:lnTo>
                  <a:pt x="444" y="474"/>
                </a:lnTo>
                <a:lnTo>
                  <a:pt x="448" y="478"/>
                </a:lnTo>
                <a:lnTo>
                  <a:pt x="451" y="482"/>
                </a:lnTo>
                <a:lnTo>
                  <a:pt x="452" y="488"/>
                </a:lnTo>
                <a:lnTo>
                  <a:pt x="452" y="494"/>
                </a:lnTo>
                <a:lnTo>
                  <a:pt x="449" y="497"/>
                </a:lnTo>
                <a:lnTo>
                  <a:pt x="447" y="501"/>
                </a:lnTo>
                <a:lnTo>
                  <a:pt x="303" y="645"/>
                </a:lnTo>
                <a:lnTo>
                  <a:pt x="299" y="648"/>
                </a:lnTo>
                <a:lnTo>
                  <a:pt x="293" y="651"/>
                </a:lnTo>
                <a:lnTo>
                  <a:pt x="289" y="651"/>
                </a:lnTo>
                <a:lnTo>
                  <a:pt x="284" y="651"/>
                </a:lnTo>
                <a:lnTo>
                  <a:pt x="280" y="648"/>
                </a:lnTo>
                <a:lnTo>
                  <a:pt x="276" y="645"/>
                </a:lnTo>
                <a:lnTo>
                  <a:pt x="132" y="501"/>
                </a:lnTo>
                <a:lnTo>
                  <a:pt x="128" y="497"/>
                </a:lnTo>
                <a:lnTo>
                  <a:pt x="127" y="494"/>
                </a:lnTo>
                <a:lnTo>
                  <a:pt x="126" y="488"/>
                </a:lnTo>
                <a:lnTo>
                  <a:pt x="127" y="482"/>
                </a:lnTo>
                <a:lnTo>
                  <a:pt x="130" y="478"/>
                </a:lnTo>
                <a:lnTo>
                  <a:pt x="134" y="474"/>
                </a:lnTo>
                <a:lnTo>
                  <a:pt x="139" y="471"/>
                </a:lnTo>
                <a:lnTo>
                  <a:pt x="144" y="470"/>
                </a:lnTo>
                <a:lnTo>
                  <a:pt x="149" y="471"/>
                </a:lnTo>
                <a:lnTo>
                  <a:pt x="153" y="473"/>
                </a:lnTo>
                <a:lnTo>
                  <a:pt x="157" y="475"/>
                </a:lnTo>
                <a:lnTo>
                  <a:pt x="271" y="589"/>
                </a:lnTo>
                <a:lnTo>
                  <a:pt x="271" y="18"/>
                </a:lnTo>
                <a:lnTo>
                  <a:pt x="272" y="12"/>
                </a:lnTo>
                <a:lnTo>
                  <a:pt x="275" y="8"/>
                </a:lnTo>
                <a:lnTo>
                  <a:pt x="279" y="4"/>
                </a:lnTo>
                <a:lnTo>
                  <a:pt x="283" y="1"/>
                </a:lnTo>
                <a:lnTo>
                  <a:pt x="28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46" name="Freeform 24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22880" y="3710826"/>
            <a:ext cx="323795" cy="445149"/>
          </a:xfrm>
          <a:custGeom>
            <a:avLst/>
            <a:gdLst>
              <a:gd name="T0" fmla="*/ 216 w 579"/>
              <a:gd name="T1" fmla="*/ 253 h 796"/>
              <a:gd name="T2" fmla="*/ 228 w 579"/>
              <a:gd name="T3" fmla="*/ 257 h 796"/>
              <a:gd name="T4" fmla="*/ 235 w 579"/>
              <a:gd name="T5" fmla="*/ 266 h 796"/>
              <a:gd name="T6" fmla="*/ 235 w 579"/>
              <a:gd name="T7" fmla="*/ 278 h 796"/>
              <a:gd name="T8" fmla="*/ 228 w 579"/>
              <a:gd name="T9" fmla="*/ 285 h 796"/>
              <a:gd name="T10" fmla="*/ 216 w 579"/>
              <a:gd name="T11" fmla="*/ 289 h 796"/>
              <a:gd name="T12" fmla="*/ 36 w 579"/>
              <a:gd name="T13" fmla="*/ 759 h 796"/>
              <a:gd name="T14" fmla="*/ 542 w 579"/>
              <a:gd name="T15" fmla="*/ 289 h 796"/>
              <a:gd name="T16" fmla="*/ 356 w 579"/>
              <a:gd name="T17" fmla="*/ 288 h 796"/>
              <a:gd name="T18" fmla="*/ 347 w 579"/>
              <a:gd name="T19" fmla="*/ 281 h 796"/>
              <a:gd name="T20" fmla="*/ 343 w 579"/>
              <a:gd name="T21" fmla="*/ 271 h 796"/>
              <a:gd name="T22" fmla="*/ 347 w 579"/>
              <a:gd name="T23" fmla="*/ 261 h 796"/>
              <a:gd name="T24" fmla="*/ 356 w 579"/>
              <a:gd name="T25" fmla="*/ 254 h 796"/>
              <a:gd name="T26" fmla="*/ 561 w 579"/>
              <a:gd name="T27" fmla="*/ 253 h 796"/>
              <a:gd name="T28" fmla="*/ 571 w 579"/>
              <a:gd name="T29" fmla="*/ 257 h 796"/>
              <a:gd name="T30" fmla="*/ 578 w 579"/>
              <a:gd name="T31" fmla="*/ 266 h 796"/>
              <a:gd name="T32" fmla="*/ 579 w 579"/>
              <a:gd name="T33" fmla="*/ 778 h 796"/>
              <a:gd name="T34" fmla="*/ 575 w 579"/>
              <a:gd name="T35" fmla="*/ 788 h 796"/>
              <a:gd name="T36" fmla="*/ 566 w 579"/>
              <a:gd name="T37" fmla="*/ 795 h 796"/>
              <a:gd name="T38" fmla="*/ 18 w 579"/>
              <a:gd name="T39" fmla="*/ 796 h 796"/>
              <a:gd name="T40" fmla="*/ 7 w 579"/>
              <a:gd name="T41" fmla="*/ 792 h 796"/>
              <a:gd name="T42" fmla="*/ 0 w 579"/>
              <a:gd name="T43" fmla="*/ 783 h 796"/>
              <a:gd name="T44" fmla="*/ 0 w 579"/>
              <a:gd name="T45" fmla="*/ 271 h 796"/>
              <a:gd name="T46" fmla="*/ 3 w 579"/>
              <a:gd name="T47" fmla="*/ 261 h 796"/>
              <a:gd name="T48" fmla="*/ 12 w 579"/>
              <a:gd name="T49" fmla="*/ 254 h 796"/>
              <a:gd name="T50" fmla="*/ 290 w 579"/>
              <a:gd name="T51" fmla="*/ 0 h 796"/>
              <a:gd name="T52" fmla="*/ 299 w 579"/>
              <a:gd name="T53" fmla="*/ 3 h 796"/>
              <a:gd name="T54" fmla="*/ 447 w 579"/>
              <a:gd name="T55" fmla="*/ 151 h 796"/>
              <a:gd name="T56" fmla="*/ 451 w 579"/>
              <a:gd name="T57" fmla="*/ 158 h 796"/>
              <a:gd name="T58" fmla="*/ 451 w 579"/>
              <a:gd name="T59" fmla="*/ 169 h 796"/>
              <a:gd name="T60" fmla="*/ 444 w 579"/>
              <a:gd name="T61" fmla="*/ 177 h 796"/>
              <a:gd name="T62" fmla="*/ 434 w 579"/>
              <a:gd name="T63" fmla="*/ 181 h 796"/>
              <a:gd name="T64" fmla="*/ 424 w 579"/>
              <a:gd name="T65" fmla="*/ 178 h 796"/>
              <a:gd name="T66" fmla="*/ 307 w 579"/>
              <a:gd name="T67" fmla="*/ 62 h 796"/>
              <a:gd name="T68" fmla="*/ 307 w 579"/>
              <a:gd name="T69" fmla="*/ 639 h 796"/>
              <a:gd name="T70" fmla="*/ 300 w 579"/>
              <a:gd name="T71" fmla="*/ 647 h 796"/>
              <a:gd name="T72" fmla="*/ 290 w 579"/>
              <a:gd name="T73" fmla="*/ 651 h 796"/>
              <a:gd name="T74" fmla="*/ 278 w 579"/>
              <a:gd name="T75" fmla="*/ 647 h 796"/>
              <a:gd name="T76" fmla="*/ 273 w 579"/>
              <a:gd name="T77" fmla="*/ 639 h 796"/>
              <a:gd name="T78" fmla="*/ 271 w 579"/>
              <a:gd name="T79" fmla="*/ 62 h 796"/>
              <a:gd name="T80" fmla="*/ 153 w 579"/>
              <a:gd name="T81" fmla="*/ 178 h 796"/>
              <a:gd name="T82" fmla="*/ 144 w 579"/>
              <a:gd name="T83" fmla="*/ 181 h 796"/>
              <a:gd name="T84" fmla="*/ 134 w 579"/>
              <a:gd name="T85" fmla="*/ 177 h 796"/>
              <a:gd name="T86" fmla="*/ 127 w 579"/>
              <a:gd name="T87" fmla="*/ 169 h 796"/>
              <a:gd name="T88" fmla="*/ 127 w 579"/>
              <a:gd name="T89" fmla="*/ 158 h 796"/>
              <a:gd name="T90" fmla="*/ 131 w 579"/>
              <a:gd name="T91" fmla="*/ 151 h 796"/>
              <a:gd name="T92" fmla="*/ 280 w 579"/>
              <a:gd name="T93" fmla="*/ 3 h 796"/>
              <a:gd name="T94" fmla="*/ 290 w 579"/>
              <a:gd name="T95" fmla="*/ 0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9" h="796">
                <a:moveTo>
                  <a:pt x="18" y="253"/>
                </a:moveTo>
                <a:lnTo>
                  <a:pt x="216" y="253"/>
                </a:lnTo>
                <a:lnTo>
                  <a:pt x="223" y="254"/>
                </a:lnTo>
                <a:lnTo>
                  <a:pt x="228" y="257"/>
                </a:lnTo>
                <a:lnTo>
                  <a:pt x="232" y="261"/>
                </a:lnTo>
                <a:lnTo>
                  <a:pt x="235" y="266"/>
                </a:lnTo>
                <a:lnTo>
                  <a:pt x="235" y="271"/>
                </a:lnTo>
                <a:lnTo>
                  <a:pt x="235" y="278"/>
                </a:lnTo>
                <a:lnTo>
                  <a:pt x="232" y="281"/>
                </a:lnTo>
                <a:lnTo>
                  <a:pt x="228" y="285"/>
                </a:lnTo>
                <a:lnTo>
                  <a:pt x="223" y="288"/>
                </a:lnTo>
                <a:lnTo>
                  <a:pt x="216" y="289"/>
                </a:lnTo>
                <a:lnTo>
                  <a:pt x="36" y="289"/>
                </a:lnTo>
                <a:lnTo>
                  <a:pt x="36" y="759"/>
                </a:lnTo>
                <a:lnTo>
                  <a:pt x="542" y="759"/>
                </a:lnTo>
                <a:lnTo>
                  <a:pt x="542" y="289"/>
                </a:lnTo>
                <a:lnTo>
                  <a:pt x="362" y="289"/>
                </a:lnTo>
                <a:lnTo>
                  <a:pt x="356" y="288"/>
                </a:lnTo>
                <a:lnTo>
                  <a:pt x="351" y="285"/>
                </a:lnTo>
                <a:lnTo>
                  <a:pt x="347" y="281"/>
                </a:lnTo>
                <a:lnTo>
                  <a:pt x="345" y="278"/>
                </a:lnTo>
                <a:lnTo>
                  <a:pt x="343" y="271"/>
                </a:lnTo>
                <a:lnTo>
                  <a:pt x="345" y="266"/>
                </a:lnTo>
                <a:lnTo>
                  <a:pt x="347" y="261"/>
                </a:lnTo>
                <a:lnTo>
                  <a:pt x="351" y="257"/>
                </a:lnTo>
                <a:lnTo>
                  <a:pt x="356" y="254"/>
                </a:lnTo>
                <a:lnTo>
                  <a:pt x="362" y="253"/>
                </a:lnTo>
                <a:lnTo>
                  <a:pt x="561" y="253"/>
                </a:lnTo>
                <a:lnTo>
                  <a:pt x="566" y="254"/>
                </a:lnTo>
                <a:lnTo>
                  <a:pt x="571" y="257"/>
                </a:lnTo>
                <a:lnTo>
                  <a:pt x="575" y="261"/>
                </a:lnTo>
                <a:lnTo>
                  <a:pt x="578" y="266"/>
                </a:lnTo>
                <a:lnTo>
                  <a:pt x="579" y="271"/>
                </a:lnTo>
                <a:lnTo>
                  <a:pt x="579" y="778"/>
                </a:lnTo>
                <a:lnTo>
                  <a:pt x="578" y="783"/>
                </a:lnTo>
                <a:lnTo>
                  <a:pt x="575" y="788"/>
                </a:lnTo>
                <a:lnTo>
                  <a:pt x="571" y="792"/>
                </a:lnTo>
                <a:lnTo>
                  <a:pt x="566" y="795"/>
                </a:lnTo>
                <a:lnTo>
                  <a:pt x="561" y="796"/>
                </a:lnTo>
                <a:lnTo>
                  <a:pt x="18" y="796"/>
                </a:lnTo>
                <a:lnTo>
                  <a:pt x="12" y="795"/>
                </a:lnTo>
                <a:lnTo>
                  <a:pt x="7" y="792"/>
                </a:lnTo>
                <a:lnTo>
                  <a:pt x="3" y="788"/>
                </a:lnTo>
                <a:lnTo>
                  <a:pt x="0" y="783"/>
                </a:lnTo>
                <a:lnTo>
                  <a:pt x="0" y="778"/>
                </a:lnTo>
                <a:lnTo>
                  <a:pt x="0" y="271"/>
                </a:lnTo>
                <a:lnTo>
                  <a:pt x="0" y="266"/>
                </a:lnTo>
                <a:lnTo>
                  <a:pt x="3" y="261"/>
                </a:lnTo>
                <a:lnTo>
                  <a:pt x="7" y="257"/>
                </a:lnTo>
                <a:lnTo>
                  <a:pt x="12" y="254"/>
                </a:lnTo>
                <a:lnTo>
                  <a:pt x="18" y="253"/>
                </a:lnTo>
                <a:close/>
                <a:moveTo>
                  <a:pt x="290" y="0"/>
                </a:moveTo>
                <a:lnTo>
                  <a:pt x="294" y="1"/>
                </a:lnTo>
                <a:lnTo>
                  <a:pt x="299" y="3"/>
                </a:lnTo>
                <a:lnTo>
                  <a:pt x="301" y="5"/>
                </a:lnTo>
                <a:lnTo>
                  <a:pt x="447" y="151"/>
                </a:lnTo>
                <a:lnTo>
                  <a:pt x="449" y="153"/>
                </a:lnTo>
                <a:lnTo>
                  <a:pt x="451" y="158"/>
                </a:lnTo>
                <a:lnTo>
                  <a:pt x="452" y="162"/>
                </a:lnTo>
                <a:lnTo>
                  <a:pt x="451" y="169"/>
                </a:lnTo>
                <a:lnTo>
                  <a:pt x="448" y="173"/>
                </a:lnTo>
                <a:lnTo>
                  <a:pt x="444" y="177"/>
                </a:lnTo>
                <a:lnTo>
                  <a:pt x="439" y="179"/>
                </a:lnTo>
                <a:lnTo>
                  <a:pt x="434" y="181"/>
                </a:lnTo>
                <a:lnTo>
                  <a:pt x="428" y="181"/>
                </a:lnTo>
                <a:lnTo>
                  <a:pt x="424" y="178"/>
                </a:lnTo>
                <a:lnTo>
                  <a:pt x="421" y="175"/>
                </a:lnTo>
                <a:lnTo>
                  <a:pt x="307" y="62"/>
                </a:lnTo>
                <a:lnTo>
                  <a:pt x="307" y="632"/>
                </a:lnTo>
                <a:lnTo>
                  <a:pt x="307" y="639"/>
                </a:lnTo>
                <a:lnTo>
                  <a:pt x="304" y="643"/>
                </a:lnTo>
                <a:lnTo>
                  <a:pt x="300" y="647"/>
                </a:lnTo>
                <a:lnTo>
                  <a:pt x="295" y="649"/>
                </a:lnTo>
                <a:lnTo>
                  <a:pt x="290" y="651"/>
                </a:lnTo>
                <a:lnTo>
                  <a:pt x="283" y="649"/>
                </a:lnTo>
                <a:lnTo>
                  <a:pt x="278" y="647"/>
                </a:lnTo>
                <a:lnTo>
                  <a:pt x="274" y="643"/>
                </a:lnTo>
                <a:lnTo>
                  <a:pt x="273" y="639"/>
                </a:lnTo>
                <a:lnTo>
                  <a:pt x="271" y="632"/>
                </a:lnTo>
                <a:lnTo>
                  <a:pt x="271" y="62"/>
                </a:lnTo>
                <a:lnTo>
                  <a:pt x="157" y="175"/>
                </a:lnTo>
                <a:lnTo>
                  <a:pt x="153" y="178"/>
                </a:lnTo>
                <a:lnTo>
                  <a:pt x="149" y="181"/>
                </a:lnTo>
                <a:lnTo>
                  <a:pt x="144" y="181"/>
                </a:lnTo>
                <a:lnTo>
                  <a:pt x="139" y="179"/>
                </a:lnTo>
                <a:lnTo>
                  <a:pt x="134" y="177"/>
                </a:lnTo>
                <a:lnTo>
                  <a:pt x="130" y="173"/>
                </a:lnTo>
                <a:lnTo>
                  <a:pt x="127" y="169"/>
                </a:lnTo>
                <a:lnTo>
                  <a:pt x="126" y="162"/>
                </a:lnTo>
                <a:lnTo>
                  <a:pt x="127" y="158"/>
                </a:lnTo>
                <a:lnTo>
                  <a:pt x="128" y="153"/>
                </a:lnTo>
                <a:lnTo>
                  <a:pt x="131" y="151"/>
                </a:lnTo>
                <a:lnTo>
                  <a:pt x="276" y="5"/>
                </a:lnTo>
                <a:lnTo>
                  <a:pt x="280" y="3"/>
                </a:lnTo>
                <a:lnTo>
                  <a:pt x="284" y="1"/>
                </a:lnTo>
                <a:lnTo>
                  <a:pt x="29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47" name="Freeform 24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462597" y="3710826"/>
            <a:ext cx="444029" cy="445149"/>
          </a:xfrm>
          <a:custGeom>
            <a:avLst/>
            <a:gdLst>
              <a:gd name="T0" fmla="*/ 379 w 794"/>
              <a:gd name="T1" fmla="*/ 466 h 796"/>
              <a:gd name="T2" fmla="*/ 402 w 794"/>
              <a:gd name="T3" fmla="*/ 487 h 796"/>
              <a:gd name="T4" fmla="*/ 409 w 794"/>
              <a:gd name="T5" fmla="*/ 457 h 796"/>
              <a:gd name="T6" fmla="*/ 574 w 794"/>
              <a:gd name="T7" fmla="*/ 439 h 796"/>
              <a:gd name="T8" fmla="*/ 547 w 794"/>
              <a:gd name="T9" fmla="*/ 571 h 796"/>
              <a:gd name="T10" fmla="*/ 433 w 794"/>
              <a:gd name="T11" fmla="*/ 647 h 796"/>
              <a:gd name="T12" fmla="*/ 309 w 794"/>
              <a:gd name="T13" fmla="*/ 627 h 796"/>
              <a:gd name="T14" fmla="*/ 430 w 794"/>
              <a:gd name="T15" fmla="*/ 611 h 796"/>
              <a:gd name="T16" fmla="*/ 527 w 794"/>
              <a:gd name="T17" fmla="*/ 534 h 796"/>
              <a:gd name="T18" fmla="*/ 531 w 794"/>
              <a:gd name="T19" fmla="*/ 418 h 796"/>
              <a:gd name="T20" fmla="*/ 226 w 794"/>
              <a:gd name="T21" fmla="*/ 641 h 796"/>
              <a:gd name="T22" fmla="*/ 429 w 794"/>
              <a:gd name="T23" fmla="*/ 292 h 796"/>
              <a:gd name="T24" fmla="*/ 424 w 794"/>
              <a:gd name="T25" fmla="*/ 329 h 796"/>
              <a:gd name="T26" fmla="*/ 306 w 794"/>
              <a:gd name="T27" fmla="*/ 357 h 796"/>
              <a:gd name="T28" fmla="*/ 252 w 794"/>
              <a:gd name="T29" fmla="*/ 470 h 796"/>
              <a:gd name="T30" fmla="*/ 227 w 794"/>
              <a:gd name="T31" fmla="*/ 531 h 796"/>
              <a:gd name="T32" fmla="*/ 230 w 794"/>
              <a:gd name="T33" fmla="*/ 399 h 796"/>
              <a:gd name="T34" fmla="*/ 327 w 794"/>
              <a:gd name="T35" fmla="*/ 304 h 796"/>
              <a:gd name="T36" fmla="*/ 35 w 794"/>
              <a:gd name="T37" fmla="*/ 723 h 796"/>
              <a:gd name="T38" fmla="*/ 72 w 794"/>
              <a:gd name="T39" fmla="*/ 759 h 796"/>
              <a:gd name="T40" fmla="*/ 755 w 794"/>
              <a:gd name="T41" fmla="*/ 737 h 796"/>
              <a:gd name="T42" fmla="*/ 306 w 794"/>
              <a:gd name="T43" fmla="*/ 72 h 796"/>
              <a:gd name="T44" fmla="*/ 718 w 794"/>
              <a:gd name="T45" fmla="*/ 80 h 796"/>
              <a:gd name="T46" fmla="*/ 718 w 794"/>
              <a:gd name="T47" fmla="*/ 101 h 796"/>
              <a:gd name="T48" fmla="*/ 306 w 794"/>
              <a:gd name="T49" fmla="*/ 109 h 796"/>
              <a:gd name="T50" fmla="*/ 289 w 794"/>
              <a:gd name="T51" fmla="*/ 96 h 796"/>
              <a:gd name="T52" fmla="*/ 296 w 794"/>
              <a:gd name="T53" fmla="*/ 76 h 796"/>
              <a:gd name="T54" fmla="*/ 241 w 794"/>
              <a:gd name="T55" fmla="*/ 73 h 796"/>
              <a:gd name="T56" fmla="*/ 252 w 794"/>
              <a:gd name="T57" fmla="*/ 90 h 796"/>
              <a:gd name="T58" fmla="*/ 241 w 794"/>
              <a:gd name="T59" fmla="*/ 107 h 796"/>
              <a:gd name="T60" fmla="*/ 220 w 794"/>
              <a:gd name="T61" fmla="*/ 101 h 796"/>
              <a:gd name="T62" fmla="*/ 220 w 794"/>
              <a:gd name="T63" fmla="*/ 80 h 796"/>
              <a:gd name="T64" fmla="*/ 162 w 794"/>
              <a:gd name="T65" fmla="*/ 72 h 796"/>
              <a:gd name="T66" fmla="*/ 179 w 794"/>
              <a:gd name="T67" fmla="*/ 85 h 796"/>
              <a:gd name="T68" fmla="*/ 172 w 794"/>
              <a:gd name="T69" fmla="*/ 105 h 796"/>
              <a:gd name="T70" fmla="*/ 151 w 794"/>
              <a:gd name="T71" fmla="*/ 105 h 796"/>
              <a:gd name="T72" fmla="*/ 145 w 794"/>
              <a:gd name="T73" fmla="*/ 85 h 796"/>
              <a:gd name="T74" fmla="*/ 162 w 794"/>
              <a:gd name="T75" fmla="*/ 72 h 796"/>
              <a:gd name="T76" fmla="*/ 104 w 794"/>
              <a:gd name="T77" fmla="*/ 80 h 796"/>
              <a:gd name="T78" fmla="*/ 104 w 794"/>
              <a:gd name="T79" fmla="*/ 101 h 796"/>
              <a:gd name="T80" fmla="*/ 83 w 794"/>
              <a:gd name="T81" fmla="*/ 107 h 796"/>
              <a:gd name="T82" fmla="*/ 72 w 794"/>
              <a:gd name="T83" fmla="*/ 90 h 796"/>
              <a:gd name="T84" fmla="*/ 83 w 794"/>
              <a:gd name="T85" fmla="*/ 73 h 796"/>
              <a:gd name="T86" fmla="*/ 45 w 794"/>
              <a:gd name="T87" fmla="*/ 47 h 796"/>
              <a:gd name="T88" fmla="*/ 759 w 794"/>
              <a:gd name="T89" fmla="*/ 145 h 796"/>
              <a:gd name="T90" fmla="*/ 737 w 794"/>
              <a:gd name="T91" fmla="*/ 39 h 796"/>
              <a:gd name="T92" fmla="*/ 722 w 794"/>
              <a:gd name="T93" fmla="*/ 0 h 796"/>
              <a:gd name="T94" fmla="*/ 791 w 794"/>
              <a:gd name="T95" fmla="*/ 50 h 796"/>
              <a:gd name="T96" fmla="*/ 781 w 794"/>
              <a:gd name="T97" fmla="*/ 766 h 796"/>
              <a:gd name="T98" fmla="*/ 72 w 794"/>
              <a:gd name="T99" fmla="*/ 796 h 796"/>
              <a:gd name="T100" fmla="*/ 3 w 794"/>
              <a:gd name="T101" fmla="*/ 746 h 796"/>
              <a:gd name="T102" fmla="*/ 13 w 794"/>
              <a:gd name="T103" fmla="*/ 30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94" h="796">
                <a:moveTo>
                  <a:pt x="402" y="453"/>
                </a:moveTo>
                <a:lnTo>
                  <a:pt x="392" y="453"/>
                </a:lnTo>
                <a:lnTo>
                  <a:pt x="385" y="457"/>
                </a:lnTo>
                <a:lnTo>
                  <a:pt x="379" y="466"/>
                </a:lnTo>
                <a:lnTo>
                  <a:pt x="379" y="475"/>
                </a:lnTo>
                <a:lnTo>
                  <a:pt x="385" y="483"/>
                </a:lnTo>
                <a:lnTo>
                  <a:pt x="392" y="487"/>
                </a:lnTo>
                <a:lnTo>
                  <a:pt x="402" y="487"/>
                </a:lnTo>
                <a:lnTo>
                  <a:pt x="409" y="483"/>
                </a:lnTo>
                <a:lnTo>
                  <a:pt x="415" y="475"/>
                </a:lnTo>
                <a:lnTo>
                  <a:pt x="415" y="466"/>
                </a:lnTo>
                <a:lnTo>
                  <a:pt x="409" y="457"/>
                </a:lnTo>
                <a:lnTo>
                  <a:pt x="402" y="453"/>
                </a:lnTo>
                <a:close/>
                <a:moveTo>
                  <a:pt x="555" y="381"/>
                </a:moveTo>
                <a:lnTo>
                  <a:pt x="567" y="408"/>
                </a:lnTo>
                <a:lnTo>
                  <a:pt x="574" y="439"/>
                </a:lnTo>
                <a:lnTo>
                  <a:pt x="578" y="470"/>
                </a:lnTo>
                <a:lnTo>
                  <a:pt x="574" y="507"/>
                </a:lnTo>
                <a:lnTo>
                  <a:pt x="564" y="541"/>
                </a:lnTo>
                <a:lnTo>
                  <a:pt x="547" y="571"/>
                </a:lnTo>
                <a:lnTo>
                  <a:pt x="525" y="598"/>
                </a:lnTo>
                <a:lnTo>
                  <a:pt x="498" y="621"/>
                </a:lnTo>
                <a:lnTo>
                  <a:pt x="467" y="636"/>
                </a:lnTo>
                <a:lnTo>
                  <a:pt x="433" y="647"/>
                </a:lnTo>
                <a:lnTo>
                  <a:pt x="398" y="651"/>
                </a:lnTo>
                <a:lnTo>
                  <a:pt x="365" y="648"/>
                </a:lnTo>
                <a:lnTo>
                  <a:pt x="336" y="640"/>
                </a:lnTo>
                <a:lnTo>
                  <a:pt x="309" y="627"/>
                </a:lnTo>
                <a:lnTo>
                  <a:pt x="345" y="605"/>
                </a:lnTo>
                <a:lnTo>
                  <a:pt x="370" y="613"/>
                </a:lnTo>
                <a:lnTo>
                  <a:pt x="398" y="615"/>
                </a:lnTo>
                <a:lnTo>
                  <a:pt x="430" y="611"/>
                </a:lnTo>
                <a:lnTo>
                  <a:pt x="461" y="600"/>
                </a:lnTo>
                <a:lnTo>
                  <a:pt x="488" y="583"/>
                </a:lnTo>
                <a:lnTo>
                  <a:pt x="510" y="560"/>
                </a:lnTo>
                <a:lnTo>
                  <a:pt x="527" y="534"/>
                </a:lnTo>
                <a:lnTo>
                  <a:pt x="538" y="503"/>
                </a:lnTo>
                <a:lnTo>
                  <a:pt x="542" y="470"/>
                </a:lnTo>
                <a:lnTo>
                  <a:pt x="539" y="442"/>
                </a:lnTo>
                <a:lnTo>
                  <a:pt x="531" y="418"/>
                </a:lnTo>
                <a:lnTo>
                  <a:pt x="555" y="381"/>
                </a:lnTo>
                <a:close/>
                <a:moveTo>
                  <a:pt x="568" y="298"/>
                </a:moveTo>
                <a:lnTo>
                  <a:pt x="436" y="508"/>
                </a:lnTo>
                <a:lnTo>
                  <a:pt x="226" y="641"/>
                </a:lnTo>
                <a:lnTo>
                  <a:pt x="358" y="432"/>
                </a:lnTo>
                <a:lnTo>
                  <a:pt x="568" y="298"/>
                </a:lnTo>
                <a:close/>
                <a:moveTo>
                  <a:pt x="398" y="289"/>
                </a:moveTo>
                <a:lnTo>
                  <a:pt x="429" y="292"/>
                </a:lnTo>
                <a:lnTo>
                  <a:pt x="458" y="300"/>
                </a:lnTo>
                <a:lnTo>
                  <a:pt x="485" y="313"/>
                </a:lnTo>
                <a:lnTo>
                  <a:pt x="449" y="335"/>
                </a:lnTo>
                <a:lnTo>
                  <a:pt x="424" y="329"/>
                </a:lnTo>
                <a:lnTo>
                  <a:pt x="398" y="326"/>
                </a:lnTo>
                <a:lnTo>
                  <a:pt x="364" y="330"/>
                </a:lnTo>
                <a:lnTo>
                  <a:pt x="333" y="340"/>
                </a:lnTo>
                <a:lnTo>
                  <a:pt x="306" y="357"/>
                </a:lnTo>
                <a:lnTo>
                  <a:pt x="284" y="380"/>
                </a:lnTo>
                <a:lnTo>
                  <a:pt x="267" y="406"/>
                </a:lnTo>
                <a:lnTo>
                  <a:pt x="256" y="437"/>
                </a:lnTo>
                <a:lnTo>
                  <a:pt x="252" y="470"/>
                </a:lnTo>
                <a:lnTo>
                  <a:pt x="255" y="497"/>
                </a:lnTo>
                <a:lnTo>
                  <a:pt x="263" y="522"/>
                </a:lnTo>
                <a:lnTo>
                  <a:pt x="239" y="559"/>
                </a:lnTo>
                <a:lnTo>
                  <a:pt x="227" y="531"/>
                </a:lnTo>
                <a:lnTo>
                  <a:pt x="220" y="501"/>
                </a:lnTo>
                <a:lnTo>
                  <a:pt x="216" y="470"/>
                </a:lnTo>
                <a:lnTo>
                  <a:pt x="220" y="433"/>
                </a:lnTo>
                <a:lnTo>
                  <a:pt x="230" y="399"/>
                </a:lnTo>
                <a:lnTo>
                  <a:pt x="247" y="369"/>
                </a:lnTo>
                <a:lnTo>
                  <a:pt x="269" y="342"/>
                </a:lnTo>
                <a:lnTo>
                  <a:pt x="296" y="321"/>
                </a:lnTo>
                <a:lnTo>
                  <a:pt x="327" y="304"/>
                </a:lnTo>
                <a:lnTo>
                  <a:pt x="361" y="293"/>
                </a:lnTo>
                <a:lnTo>
                  <a:pt x="398" y="289"/>
                </a:lnTo>
                <a:close/>
                <a:moveTo>
                  <a:pt x="35" y="181"/>
                </a:moveTo>
                <a:lnTo>
                  <a:pt x="35" y="723"/>
                </a:lnTo>
                <a:lnTo>
                  <a:pt x="39" y="737"/>
                </a:lnTo>
                <a:lnTo>
                  <a:pt x="45" y="749"/>
                </a:lnTo>
                <a:lnTo>
                  <a:pt x="57" y="757"/>
                </a:lnTo>
                <a:lnTo>
                  <a:pt x="72" y="759"/>
                </a:lnTo>
                <a:lnTo>
                  <a:pt x="722" y="759"/>
                </a:lnTo>
                <a:lnTo>
                  <a:pt x="737" y="757"/>
                </a:lnTo>
                <a:lnTo>
                  <a:pt x="749" y="749"/>
                </a:lnTo>
                <a:lnTo>
                  <a:pt x="755" y="737"/>
                </a:lnTo>
                <a:lnTo>
                  <a:pt x="759" y="723"/>
                </a:lnTo>
                <a:lnTo>
                  <a:pt x="759" y="181"/>
                </a:lnTo>
                <a:lnTo>
                  <a:pt x="35" y="181"/>
                </a:lnTo>
                <a:close/>
                <a:moveTo>
                  <a:pt x="306" y="72"/>
                </a:moveTo>
                <a:lnTo>
                  <a:pt x="704" y="72"/>
                </a:lnTo>
                <a:lnTo>
                  <a:pt x="711" y="73"/>
                </a:lnTo>
                <a:lnTo>
                  <a:pt x="715" y="76"/>
                </a:lnTo>
                <a:lnTo>
                  <a:pt x="718" y="80"/>
                </a:lnTo>
                <a:lnTo>
                  <a:pt x="721" y="85"/>
                </a:lnTo>
                <a:lnTo>
                  <a:pt x="722" y="90"/>
                </a:lnTo>
                <a:lnTo>
                  <a:pt x="721" y="96"/>
                </a:lnTo>
                <a:lnTo>
                  <a:pt x="718" y="101"/>
                </a:lnTo>
                <a:lnTo>
                  <a:pt x="715" y="105"/>
                </a:lnTo>
                <a:lnTo>
                  <a:pt x="711" y="107"/>
                </a:lnTo>
                <a:lnTo>
                  <a:pt x="704" y="109"/>
                </a:lnTo>
                <a:lnTo>
                  <a:pt x="306" y="109"/>
                </a:lnTo>
                <a:lnTo>
                  <a:pt x="301" y="107"/>
                </a:lnTo>
                <a:lnTo>
                  <a:pt x="296" y="105"/>
                </a:lnTo>
                <a:lnTo>
                  <a:pt x="292" y="101"/>
                </a:lnTo>
                <a:lnTo>
                  <a:pt x="289" y="96"/>
                </a:lnTo>
                <a:lnTo>
                  <a:pt x="289" y="90"/>
                </a:lnTo>
                <a:lnTo>
                  <a:pt x="289" y="85"/>
                </a:lnTo>
                <a:lnTo>
                  <a:pt x="292" y="80"/>
                </a:lnTo>
                <a:lnTo>
                  <a:pt x="296" y="76"/>
                </a:lnTo>
                <a:lnTo>
                  <a:pt x="301" y="73"/>
                </a:lnTo>
                <a:lnTo>
                  <a:pt x="306" y="72"/>
                </a:lnTo>
                <a:close/>
                <a:moveTo>
                  <a:pt x="234" y="72"/>
                </a:moveTo>
                <a:lnTo>
                  <a:pt x="241" y="73"/>
                </a:lnTo>
                <a:lnTo>
                  <a:pt x="244" y="76"/>
                </a:lnTo>
                <a:lnTo>
                  <a:pt x="248" y="80"/>
                </a:lnTo>
                <a:lnTo>
                  <a:pt x="251" y="85"/>
                </a:lnTo>
                <a:lnTo>
                  <a:pt x="252" y="90"/>
                </a:lnTo>
                <a:lnTo>
                  <a:pt x="251" y="96"/>
                </a:lnTo>
                <a:lnTo>
                  <a:pt x="248" y="101"/>
                </a:lnTo>
                <a:lnTo>
                  <a:pt x="244" y="105"/>
                </a:lnTo>
                <a:lnTo>
                  <a:pt x="241" y="107"/>
                </a:lnTo>
                <a:lnTo>
                  <a:pt x="234" y="109"/>
                </a:lnTo>
                <a:lnTo>
                  <a:pt x="229" y="107"/>
                </a:lnTo>
                <a:lnTo>
                  <a:pt x="223" y="105"/>
                </a:lnTo>
                <a:lnTo>
                  <a:pt x="220" y="101"/>
                </a:lnTo>
                <a:lnTo>
                  <a:pt x="217" y="96"/>
                </a:lnTo>
                <a:lnTo>
                  <a:pt x="216" y="90"/>
                </a:lnTo>
                <a:lnTo>
                  <a:pt x="217" y="85"/>
                </a:lnTo>
                <a:lnTo>
                  <a:pt x="220" y="80"/>
                </a:lnTo>
                <a:lnTo>
                  <a:pt x="223" y="76"/>
                </a:lnTo>
                <a:lnTo>
                  <a:pt x="229" y="73"/>
                </a:lnTo>
                <a:lnTo>
                  <a:pt x="234" y="72"/>
                </a:lnTo>
                <a:close/>
                <a:moveTo>
                  <a:pt x="162" y="72"/>
                </a:moveTo>
                <a:lnTo>
                  <a:pt x="167" y="73"/>
                </a:lnTo>
                <a:lnTo>
                  <a:pt x="172" y="76"/>
                </a:lnTo>
                <a:lnTo>
                  <a:pt x="176" y="80"/>
                </a:lnTo>
                <a:lnTo>
                  <a:pt x="179" y="85"/>
                </a:lnTo>
                <a:lnTo>
                  <a:pt x="180" y="90"/>
                </a:lnTo>
                <a:lnTo>
                  <a:pt x="179" y="96"/>
                </a:lnTo>
                <a:lnTo>
                  <a:pt x="176" y="101"/>
                </a:lnTo>
                <a:lnTo>
                  <a:pt x="172" y="105"/>
                </a:lnTo>
                <a:lnTo>
                  <a:pt x="167" y="107"/>
                </a:lnTo>
                <a:lnTo>
                  <a:pt x="162" y="109"/>
                </a:lnTo>
                <a:lnTo>
                  <a:pt x="157" y="107"/>
                </a:lnTo>
                <a:lnTo>
                  <a:pt x="151" y="105"/>
                </a:lnTo>
                <a:lnTo>
                  <a:pt x="148" y="101"/>
                </a:lnTo>
                <a:lnTo>
                  <a:pt x="145" y="96"/>
                </a:lnTo>
                <a:lnTo>
                  <a:pt x="144" y="90"/>
                </a:lnTo>
                <a:lnTo>
                  <a:pt x="145" y="85"/>
                </a:lnTo>
                <a:lnTo>
                  <a:pt x="148" y="80"/>
                </a:lnTo>
                <a:lnTo>
                  <a:pt x="151" y="76"/>
                </a:lnTo>
                <a:lnTo>
                  <a:pt x="157" y="73"/>
                </a:lnTo>
                <a:lnTo>
                  <a:pt x="162" y="72"/>
                </a:lnTo>
                <a:close/>
                <a:moveTo>
                  <a:pt x="90" y="72"/>
                </a:moveTo>
                <a:lnTo>
                  <a:pt x="95" y="73"/>
                </a:lnTo>
                <a:lnTo>
                  <a:pt x="100" y="76"/>
                </a:lnTo>
                <a:lnTo>
                  <a:pt x="104" y="80"/>
                </a:lnTo>
                <a:lnTo>
                  <a:pt x="107" y="85"/>
                </a:lnTo>
                <a:lnTo>
                  <a:pt x="108" y="90"/>
                </a:lnTo>
                <a:lnTo>
                  <a:pt x="107" y="96"/>
                </a:lnTo>
                <a:lnTo>
                  <a:pt x="104" y="101"/>
                </a:lnTo>
                <a:lnTo>
                  <a:pt x="100" y="105"/>
                </a:lnTo>
                <a:lnTo>
                  <a:pt x="95" y="107"/>
                </a:lnTo>
                <a:lnTo>
                  <a:pt x="90" y="109"/>
                </a:lnTo>
                <a:lnTo>
                  <a:pt x="83" y="107"/>
                </a:lnTo>
                <a:lnTo>
                  <a:pt x="79" y="105"/>
                </a:lnTo>
                <a:lnTo>
                  <a:pt x="76" y="101"/>
                </a:lnTo>
                <a:lnTo>
                  <a:pt x="73" y="96"/>
                </a:lnTo>
                <a:lnTo>
                  <a:pt x="72" y="90"/>
                </a:lnTo>
                <a:lnTo>
                  <a:pt x="73" y="85"/>
                </a:lnTo>
                <a:lnTo>
                  <a:pt x="76" y="80"/>
                </a:lnTo>
                <a:lnTo>
                  <a:pt x="79" y="76"/>
                </a:lnTo>
                <a:lnTo>
                  <a:pt x="83" y="73"/>
                </a:lnTo>
                <a:lnTo>
                  <a:pt x="90" y="72"/>
                </a:lnTo>
                <a:close/>
                <a:moveTo>
                  <a:pt x="72" y="37"/>
                </a:moveTo>
                <a:lnTo>
                  <a:pt x="57" y="39"/>
                </a:lnTo>
                <a:lnTo>
                  <a:pt x="45" y="47"/>
                </a:lnTo>
                <a:lnTo>
                  <a:pt x="39" y="59"/>
                </a:lnTo>
                <a:lnTo>
                  <a:pt x="35" y="72"/>
                </a:lnTo>
                <a:lnTo>
                  <a:pt x="35" y="145"/>
                </a:lnTo>
                <a:lnTo>
                  <a:pt x="759" y="145"/>
                </a:lnTo>
                <a:lnTo>
                  <a:pt x="759" y="72"/>
                </a:lnTo>
                <a:lnTo>
                  <a:pt x="755" y="59"/>
                </a:lnTo>
                <a:lnTo>
                  <a:pt x="749" y="47"/>
                </a:lnTo>
                <a:lnTo>
                  <a:pt x="737" y="39"/>
                </a:lnTo>
                <a:lnTo>
                  <a:pt x="722" y="37"/>
                </a:lnTo>
                <a:lnTo>
                  <a:pt x="72" y="37"/>
                </a:lnTo>
                <a:close/>
                <a:moveTo>
                  <a:pt x="72" y="0"/>
                </a:moveTo>
                <a:lnTo>
                  <a:pt x="722" y="0"/>
                </a:lnTo>
                <a:lnTo>
                  <a:pt x="746" y="4"/>
                </a:lnTo>
                <a:lnTo>
                  <a:pt x="766" y="14"/>
                </a:lnTo>
                <a:lnTo>
                  <a:pt x="781" y="30"/>
                </a:lnTo>
                <a:lnTo>
                  <a:pt x="791" y="50"/>
                </a:lnTo>
                <a:lnTo>
                  <a:pt x="794" y="72"/>
                </a:lnTo>
                <a:lnTo>
                  <a:pt x="794" y="723"/>
                </a:lnTo>
                <a:lnTo>
                  <a:pt x="791" y="746"/>
                </a:lnTo>
                <a:lnTo>
                  <a:pt x="781" y="766"/>
                </a:lnTo>
                <a:lnTo>
                  <a:pt x="766" y="782"/>
                </a:lnTo>
                <a:lnTo>
                  <a:pt x="746" y="792"/>
                </a:lnTo>
                <a:lnTo>
                  <a:pt x="722" y="796"/>
                </a:lnTo>
                <a:lnTo>
                  <a:pt x="72" y="796"/>
                </a:lnTo>
                <a:lnTo>
                  <a:pt x="49" y="792"/>
                </a:lnTo>
                <a:lnTo>
                  <a:pt x="28" y="782"/>
                </a:lnTo>
                <a:lnTo>
                  <a:pt x="13" y="766"/>
                </a:lnTo>
                <a:lnTo>
                  <a:pt x="3" y="746"/>
                </a:lnTo>
                <a:lnTo>
                  <a:pt x="0" y="723"/>
                </a:lnTo>
                <a:lnTo>
                  <a:pt x="0" y="72"/>
                </a:lnTo>
                <a:lnTo>
                  <a:pt x="3" y="50"/>
                </a:lnTo>
                <a:lnTo>
                  <a:pt x="13" y="30"/>
                </a:lnTo>
                <a:lnTo>
                  <a:pt x="28" y="14"/>
                </a:lnTo>
                <a:lnTo>
                  <a:pt x="49" y="4"/>
                </a:lnTo>
                <a:lnTo>
                  <a:pt x="7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48" name="Freeform 24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322548" y="3711107"/>
            <a:ext cx="445707" cy="444588"/>
          </a:xfrm>
          <a:custGeom>
            <a:avLst/>
            <a:gdLst>
              <a:gd name="T0" fmla="*/ 40 w 797"/>
              <a:gd name="T1" fmla="*/ 737 h 795"/>
              <a:gd name="T2" fmla="*/ 72 w 797"/>
              <a:gd name="T3" fmla="*/ 760 h 795"/>
              <a:gd name="T4" fmla="*/ 749 w 797"/>
              <a:gd name="T5" fmla="*/ 749 h 795"/>
              <a:gd name="T6" fmla="*/ 760 w 797"/>
              <a:gd name="T7" fmla="*/ 181 h 795"/>
              <a:gd name="T8" fmla="*/ 706 w 797"/>
              <a:gd name="T9" fmla="*/ 72 h 795"/>
              <a:gd name="T10" fmla="*/ 721 w 797"/>
              <a:gd name="T11" fmla="*/ 80 h 795"/>
              <a:gd name="T12" fmla="*/ 723 w 797"/>
              <a:gd name="T13" fmla="*/ 96 h 795"/>
              <a:gd name="T14" fmla="*/ 711 w 797"/>
              <a:gd name="T15" fmla="*/ 108 h 795"/>
              <a:gd name="T16" fmla="*/ 302 w 797"/>
              <a:gd name="T17" fmla="*/ 108 h 795"/>
              <a:gd name="T18" fmla="*/ 291 w 797"/>
              <a:gd name="T19" fmla="*/ 96 h 795"/>
              <a:gd name="T20" fmla="*/ 294 w 797"/>
              <a:gd name="T21" fmla="*/ 80 h 795"/>
              <a:gd name="T22" fmla="*/ 308 w 797"/>
              <a:gd name="T23" fmla="*/ 72 h 795"/>
              <a:gd name="T24" fmla="*/ 247 w 797"/>
              <a:gd name="T25" fmla="*/ 76 h 795"/>
              <a:gd name="T26" fmla="*/ 253 w 797"/>
              <a:gd name="T27" fmla="*/ 91 h 795"/>
              <a:gd name="T28" fmla="*/ 247 w 797"/>
              <a:gd name="T29" fmla="*/ 105 h 795"/>
              <a:gd name="T30" fmla="*/ 230 w 797"/>
              <a:gd name="T31" fmla="*/ 108 h 795"/>
              <a:gd name="T32" fmla="*/ 218 w 797"/>
              <a:gd name="T33" fmla="*/ 96 h 795"/>
              <a:gd name="T34" fmla="*/ 220 w 797"/>
              <a:gd name="T35" fmla="*/ 80 h 795"/>
              <a:gd name="T36" fmla="*/ 235 w 797"/>
              <a:gd name="T37" fmla="*/ 72 h 795"/>
              <a:gd name="T38" fmla="*/ 173 w 797"/>
              <a:gd name="T39" fmla="*/ 76 h 795"/>
              <a:gd name="T40" fmla="*/ 181 w 797"/>
              <a:gd name="T41" fmla="*/ 91 h 795"/>
              <a:gd name="T42" fmla="*/ 173 w 797"/>
              <a:gd name="T43" fmla="*/ 105 h 795"/>
              <a:gd name="T44" fmla="*/ 158 w 797"/>
              <a:gd name="T45" fmla="*/ 108 h 795"/>
              <a:gd name="T46" fmla="*/ 146 w 797"/>
              <a:gd name="T47" fmla="*/ 96 h 795"/>
              <a:gd name="T48" fmla="*/ 148 w 797"/>
              <a:gd name="T49" fmla="*/ 80 h 795"/>
              <a:gd name="T50" fmla="*/ 163 w 797"/>
              <a:gd name="T51" fmla="*/ 72 h 795"/>
              <a:gd name="T52" fmla="*/ 101 w 797"/>
              <a:gd name="T53" fmla="*/ 76 h 795"/>
              <a:gd name="T54" fmla="*/ 109 w 797"/>
              <a:gd name="T55" fmla="*/ 91 h 795"/>
              <a:gd name="T56" fmla="*/ 101 w 797"/>
              <a:gd name="T57" fmla="*/ 105 h 795"/>
              <a:gd name="T58" fmla="*/ 86 w 797"/>
              <a:gd name="T59" fmla="*/ 108 h 795"/>
              <a:gd name="T60" fmla="*/ 74 w 797"/>
              <a:gd name="T61" fmla="*/ 96 h 795"/>
              <a:gd name="T62" fmla="*/ 76 w 797"/>
              <a:gd name="T63" fmla="*/ 80 h 795"/>
              <a:gd name="T64" fmla="*/ 91 w 797"/>
              <a:gd name="T65" fmla="*/ 72 h 795"/>
              <a:gd name="T66" fmla="*/ 48 w 797"/>
              <a:gd name="T67" fmla="*/ 47 h 795"/>
              <a:gd name="T68" fmla="*/ 37 w 797"/>
              <a:gd name="T69" fmla="*/ 144 h 795"/>
              <a:gd name="T70" fmla="*/ 757 w 797"/>
              <a:gd name="T71" fmla="*/ 58 h 795"/>
              <a:gd name="T72" fmla="*/ 723 w 797"/>
              <a:gd name="T73" fmla="*/ 37 h 795"/>
              <a:gd name="T74" fmla="*/ 723 w 797"/>
              <a:gd name="T75" fmla="*/ 0 h 795"/>
              <a:gd name="T76" fmla="*/ 782 w 797"/>
              <a:gd name="T77" fmla="*/ 30 h 795"/>
              <a:gd name="T78" fmla="*/ 797 w 797"/>
              <a:gd name="T79" fmla="*/ 723 h 795"/>
              <a:gd name="T80" fmla="*/ 766 w 797"/>
              <a:gd name="T81" fmla="*/ 782 h 795"/>
              <a:gd name="T82" fmla="*/ 72 w 797"/>
              <a:gd name="T83" fmla="*/ 795 h 795"/>
              <a:gd name="T84" fmla="*/ 15 w 797"/>
              <a:gd name="T85" fmla="*/ 766 h 795"/>
              <a:gd name="T86" fmla="*/ 0 w 797"/>
              <a:gd name="T87" fmla="*/ 72 h 795"/>
              <a:gd name="T88" fmla="*/ 31 w 797"/>
              <a:gd name="T89" fmla="*/ 15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97" h="795">
                <a:moveTo>
                  <a:pt x="37" y="181"/>
                </a:moveTo>
                <a:lnTo>
                  <a:pt x="37" y="723"/>
                </a:lnTo>
                <a:lnTo>
                  <a:pt x="40" y="737"/>
                </a:lnTo>
                <a:lnTo>
                  <a:pt x="48" y="749"/>
                </a:lnTo>
                <a:lnTo>
                  <a:pt x="58" y="757"/>
                </a:lnTo>
                <a:lnTo>
                  <a:pt x="72" y="760"/>
                </a:lnTo>
                <a:lnTo>
                  <a:pt x="723" y="760"/>
                </a:lnTo>
                <a:lnTo>
                  <a:pt x="738" y="757"/>
                </a:lnTo>
                <a:lnTo>
                  <a:pt x="749" y="749"/>
                </a:lnTo>
                <a:lnTo>
                  <a:pt x="757" y="737"/>
                </a:lnTo>
                <a:lnTo>
                  <a:pt x="760" y="723"/>
                </a:lnTo>
                <a:lnTo>
                  <a:pt x="760" y="181"/>
                </a:lnTo>
                <a:lnTo>
                  <a:pt x="37" y="181"/>
                </a:lnTo>
                <a:close/>
                <a:moveTo>
                  <a:pt x="308" y="72"/>
                </a:moveTo>
                <a:lnTo>
                  <a:pt x="706" y="72"/>
                </a:lnTo>
                <a:lnTo>
                  <a:pt x="711" y="74"/>
                </a:lnTo>
                <a:lnTo>
                  <a:pt x="717" y="76"/>
                </a:lnTo>
                <a:lnTo>
                  <a:pt x="721" y="80"/>
                </a:lnTo>
                <a:lnTo>
                  <a:pt x="723" y="85"/>
                </a:lnTo>
                <a:lnTo>
                  <a:pt x="723" y="91"/>
                </a:lnTo>
                <a:lnTo>
                  <a:pt x="723" y="96"/>
                </a:lnTo>
                <a:lnTo>
                  <a:pt x="721" y="101"/>
                </a:lnTo>
                <a:lnTo>
                  <a:pt x="717" y="105"/>
                </a:lnTo>
                <a:lnTo>
                  <a:pt x="711" y="108"/>
                </a:lnTo>
                <a:lnTo>
                  <a:pt x="706" y="109"/>
                </a:lnTo>
                <a:lnTo>
                  <a:pt x="308" y="109"/>
                </a:lnTo>
                <a:lnTo>
                  <a:pt x="302" y="108"/>
                </a:lnTo>
                <a:lnTo>
                  <a:pt x="298" y="105"/>
                </a:lnTo>
                <a:lnTo>
                  <a:pt x="294" y="101"/>
                </a:lnTo>
                <a:lnTo>
                  <a:pt x="291" y="96"/>
                </a:lnTo>
                <a:lnTo>
                  <a:pt x="290" y="91"/>
                </a:lnTo>
                <a:lnTo>
                  <a:pt x="291" y="85"/>
                </a:lnTo>
                <a:lnTo>
                  <a:pt x="294" y="80"/>
                </a:lnTo>
                <a:lnTo>
                  <a:pt x="298" y="76"/>
                </a:lnTo>
                <a:lnTo>
                  <a:pt x="302" y="74"/>
                </a:lnTo>
                <a:lnTo>
                  <a:pt x="308" y="72"/>
                </a:lnTo>
                <a:close/>
                <a:moveTo>
                  <a:pt x="235" y="72"/>
                </a:moveTo>
                <a:lnTo>
                  <a:pt x="241" y="74"/>
                </a:lnTo>
                <a:lnTo>
                  <a:pt x="247" y="76"/>
                </a:lnTo>
                <a:lnTo>
                  <a:pt x="251" y="80"/>
                </a:lnTo>
                <a:lnTo>
                  <a:pt x="253" y="85"/>
                </a:lnTo>
                <a:lnTo>
                  <a:pt x="253" y="91"/>
                </a:lnTo>
                <a:lnTo>
                  <a:pt x="253" y="96"/>
                </a:lnTo>
                <a:lnTo>
                  <a:pt x="251" y="101"/>
                </a:lnTo>
                <a:lnTo>
                  <a:pt x="247" y="105"/>
                </a:lnTo>
                <a:lnTo>
                  <a:pt x="241" y="108"/>
                </a:lnTo>
                <a:lnTo>
                  <a:pt x="235" y="109"/>
                </a:lnTo>
                <a:lnTo>
                  <a:pt x="230" y="108"/>
                </a:lnTo>
                <a:lnTo>
                  <a:pt x="224" y="105"/>
                </a:lnTo>
                <a:lnTo>
                  <a:pt x="220" y="101"/>
                </a:lnTo>
                <a:lnTo>
                  <a:pt x="218" y="96"/>
                </a:lnTo>
                <a:lnTo>
                  <a:pt x="218" y="91"/>
                </a:lnTo>
                <a:lnTo>
                  <a:pt x="218" y="85"/>
                </a:lnTo>
                <a:lnTo>
                  <a:pt x="220" y="80"/>
                </a:lnTo>
                <a:lnTo>
                  <a:pt x="224" y="76"/>
                </a:lnTo>
                <a:lnTo>
                  <a:pt x="230" y="74"/>
                </a:lnTo>
                <a:lnTo>
                  <a:pt x="235" y="72"/>
                </a:lnTo>
                <a:close/>
                <a:moveTo>
                  <a:pt x="163" y="72"/>
                </a:moveTo>
                <a:lnTo>
                  <a:pt x="169" y="74"/>
                </a:lnTo>
                <a:lnTo>
                  <a:pt x="173" y="76"/>
                </a:lnTo>
                <a:lnTo>
                  <a:pt x="177" y="80"/>
                </a:lnTo>
                <a:lnTo>
                  <a:pt x="180" y="85"/>
                </a:lnTo>
                <a:lnTo>
                  <a:pt x="181" y="91"/>
                </a:lnTo>
                <a:lnTo>
                  <a:pt x="180" y="96"/>
                </a:lnTo>
                <a:lnTo>
                  <a:pt x="177" y="101"/>
                </a:lnTo>
                <a:lnTo>
                  <a:pt x="173" y="105"/>
                </a:lnTo>
                <a:lnTo>
                  <a:pt x="169" y="108"/>
                </a:lnTo>
                <a:lnTo>
                  <a:pt x="163" y="109"/>
                </a:lnTo>
                <a:lnTo>
                  <a:pt x="158" y="108"/>
                </a:lnTo>
                <a:lnTo>
                  <a:pt x="152" y="105"/>
                </a:lnTo>
                <a:lnTo>
                  <a:pt x="148" y="101"/>
                </a:lnTo>
                <a:lnTo>
                  <a:pt x="146" y="96"/>
                </a:lnTo>
                <a:lnTo>
                  <a:pt x="144" y="91"/>
                </a:lnTo>
                <a:lnTo>
                  <a:pt x="146" y="85"/>
                </a:lnTo>
                <a:lnTo>
                  <a:pt x="148" y="80"/>
                </a:lnTo>
                <a:lnTo>
                  <a:pt x="152" y="76"/>
                </a:lnTo>
                <a:lnTo>
                  <a:pt x="158" y="74"/>
                </a:lnTo>
                <a:lnTo>
                  <a:pt x="163" y="72"/>
                </a:lnTo>
                <a:close/>
                <a:moveTo>
                  <a:pt x="91" y="72"/>
                </a:moveTo>
                <a:lnTo>
                  <a:pt x="96" y="74"/>
                </a:lnTo>
                <a:lnTo>
                  <a:pt x="101" y="76"/>
                </a:lnTo>
                <a:lnTo>
                  <a:pt x="105" y="80"/>
                </a:lnTo>
                <a:lnTo>
                  <a:pt x="108" y="85"/>
                </a:lnTo>
                <a:lnTo>
                  <a:pt x="109" y="91"/>
                </a:lnTo>
                <a:lnTo>
                  <a:pt x="108" y="96"/>
                </a:lnTo>
                <a:lnTo>
                  <a:pt x="105" y="101"/>
                </a:lnTo>
                <a:lnTo>
                  <a:pt x="101" y="105"/>
                </a:lnTo>
                <a:lnTo>
                  <a:pt x="96" y="108"/>
                </a:lnTo>
                <a:lnTo>
                  <a:pt x="91" y="109"/>
                </a:lnTo>
                <a:lnTo>
                  <a:pt x="86" y="108"/>
                </a:lnTo>
                <a:lnTo>
                  <a:pt x="80" y="105"/>
                </a:lnTo>
                <a:lnTo>
                  <a:pt x="76" y="101"/>
                </a:lnTo>
                <a:lnTo>
                  <a:pt x="74" y="96"/>
                </a:lnTo>
                <a:lnTo>
                  <a:pt x="72" y="91"/>
                </a:lnTo>
                <a:lnTo>
                  <a:pt x="74" y="85"/>
                </a:lnTo>
                <a:lnTo>
                  <a:pt x="76" y="80"/>
                </a:lnTo>
                <a:lnTo>
                  <a:pt x="80" y="76"/>
                </a:lnTo>
                <a:lnTo>
                  <a:pt x="86" y="74"/>
                </a:lnTo>
                <a:lnTo>
                  <a:pt x="91" y="72"/>
                </a:lnTo>
                <a:close/>
                <a:moveTo>
                  <a:pt x="72" y="37"/>
                </a:moveTo>
                <a:lnTo>
                  <a:pt x="58" y="40"/>
                </a:lnTo>
                <a:lnTo>
                  <a:pt x="48" y="47"/>
                </a:lnTo>
                <a:lnTo>
                  <a:pt x="40" y="58"/>
                </a:lnTo>
                <a:lnTo>
                  <a:pt x="37" y="72"/>
                </a:lnTo>
                <a:lnTo>
                  <a:pt x="37" y="144"/>
                </a:lnTo>
                <a:lnTo>
                  <a:pt x="760" y="144"/>
                </a:lnTo>
                <a:lnTo>
                  <a:pt x="760" y="72"/>
                </a:lnTo>
                <a:lnTo>
                  <a:pt x="757" y="58"/>
                </a:lnTo>
                <a:lnTo>
                  <a:pt x="749" y="47"/>
                </a:lnTo>
                <a:lnTo>
                  <a:pt x="738" y="40"/>
                </a:lnTo>
                <a:lnTo>
                  <a:pt x="723" y="37"/>
                </a:lnTo>
                <a:lnTo>
                  <a:pt x="72" y="37"/>
                </a:lnTo>
                <a:close/>
                <a:moveTo>
                  <a:pt x="72" y="0"/>
                </a:moveTo>
                <a:lnTo>
                  <a:pt x="723" y="0"/>
                </a:lnTo>
                <a:lnTo>
                  <a:pt x="747" y="4"/>
                </a:lnTo>
                <a:lnTo>
                  <a:pt x="766" y="15"/>
                </a:lnTo>
                <a:lnTo>
                  <a:pt x="782" y="30"/>
                </a:lnTo>
                <a:lnTo>
                  <a:pt x="793" y="50"/>
                </a:lnTo>
                <a:lnTo>
                  <a:pt x="797" y="72"/>
                </a:lnTo>
                <a:lnTo>
                  <a:pt x="797" y="723"/>
                </a:lnTo>
                <a:lnTo>
                  <a:pt x="793" y="746"/>
                </a:lnTo>
                <a:lnTo>
                  <a:pt x="782" y="766"/>
                </a:lnTo>
                <a:lnTo>
                  <a:pt x="766" y="782"/>
                </a:lnTo>
                <a:lnTo>
                  <a:pt x="747" y="792"/>
                </a:lnTo>
                <a:lnTo>
                  <a:pt x="723" y="795"/>
                </a:lnTo>
                <a:lnTo>
                  <a:pt x="72" y="795"/>
                </a:lnTo>
                <a:lnTo>
                  <a:pt x="50" y="792"/>
                </a:lnTo>
                <a:lnTo>
                  <a:pt x="31" y="782"/>
                </a:lnTo>
                <a:lnTo>
                  <a:pt x="15" y="766"/>
                </a:lnTo>
                <a:lnTo>
                  <a:pt x="4" y="746"/>
                </a:lnTo>
                <a:lnTo>
                  <a:pt x="0" y="723"/>
                </a:lnTo>
                <a:lnTo>
                  <a:pt x="0" y="72"/>
                </a:lnTo>
                <a:lnTo>
                  <a:pt x="4" y="50"/>
                </a:lnTo>
                <a:lnTo>
                  <a:pt x="15" y="30"/>
                </a:lnTo>
                <a:lnTo>
                  <a:pt x="31" y="15"/>
                </a:lnTo>
                <a:lnTo>
                  <a:pt x="50" y="4"/>
                </a:lnTo>
                <a:lnTo>
                  <a:pt x="7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49" name="Freeform 1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184178" y="3711107"/>
            <a:ext cx="444588" cy="444588"/>
          </a:xfrm>
          <a:custGeom>
            <a:avLst/>
            <a:gdLst>
              <a:gd name="T0" fmla="*/ 48 w 795"/>
              <a:gd name="T1" fmla="*/ 749 h 795"/>
              <a:gd name="T2" fmla="*/ 592 w 795"/>
              <a:gd name="T3" fmla="*/ 757 h 795"/>
              <a:gd name="T4" fmla="*/ 615 w 795"/>
              <a:gd name="T5" fmla="*/ 325 h 795"/>
              <a:gd name="T6" fmla="*/ 566 w 795"/>
              <a:gd name="T7" fmla="*/ 218 h 795"/>
              <a:gd name="T8" fmla="*/ 579 w 795"/>
              <a:gd name="T9" fmla="*/ 235 h 795"/>
              <a:gd name="T10" fmla="*/ 566 w 795"/>
              <a:gd name="T11" fmla="*/ 253 h 795"/>
              <a:gd name="T12" fmla="*/ 296 w 795"/>
              <a:gd name="T13" fmla="*/ 250 h 795"/>
              <a:gd name="T14" fmla="*/ 290 w 795"/>
              <a:gd name="T15" fmla="*/ 229 h 795"/>
              <a:gd name="T16" fmla="*/ 308 w 795"/>
              <a:gd name="T17" fmla="*/ 218 h 795"/>
              <a:gd name="T18" fmla="*/ 251 w 795"/>
              <a:gd name="T19" fmla="*/ 224 h 795"/>
              <a:gd name="T20" fmla="*/ 251 w 795"/>
              <a:gd name="T21" fmla="*/ 246 h 795"/>
              <a:gd name="T22" fmla="*/ 230 w 795"/>
              <a:gd name="T23" fmla="*/ 253 h 795"/>
              <a:gd name="T24" fmla="*/ 218 w 795"/>
              <a:gd name="T25" fmla="*/ 235 h 795"/>
              <a:gd name="T26" fmla="*/ 230 w 795"/>
              <a:gd name="T27" fmla="*/ 218 h 795"/>
              <a:gd name="T28" fmla="*/ 173 w 795"/>
              <a:gd name="T29" fmla="*/ 220 h 795"/>
              <a:gd name="T30" fmla="*/ 180 w 795"/>
              <a:gd name="T31" fmla="*/ 241 h 795"/>
              <a:gd name="T32" fmla="*/ 163 w 795"/>
              <a:gd name="T33" fmla="*/ 253 h 795"/>
              <a:gd name="T34" fmla="*/ 146 w 795"/>
              <a:gd name="T35" fmla="*/ 241 h 795"/>
              <a:gd name="T36" fmla="*/ 152 w 795"/>
              <a:gd name="T37" fmla="*/ 220 h 795"/>
              <a:gd name="T38" fmla="*/ 96 w 795"/>
              <a:gd name="T39" fmla="*/ 218 h 795"/>
              <a:gd name="T40" fmla="*/ 109 w 795"/>
              <a:gd name="T41" fmla="*/ 235 h 795"/>
              <a:gd name="T42" fmla="*/ 96 w 795"/>
              <a:gd name="T43" fmla="*/ 253 h 795"/>
              <a:gd name="T44" fmla="*/ 76 w 795"/>
              <a:gd name="T45" fmla="*/ 246 h 795"/>
              <a:gd name="T46" fmla="*/ 76 w 795"/>
              <a:gd name="T47" fmla="*/ 224 h 795"/>
              <a:gd name="T48" fmla="*/ 72 w 795"/>
              <a:gd name="T49" fmla="*/ 181 h 795"/>
              <a:gd name="T50" fmla="*/ 36 w 795"/>
              <a:gd name="T51" fmla="*/ 218 h 795"/>
              <a:gd name="T52" fmla="*/ 612 w 795"/>
              <a:gd name="T53" fmla="*/ 203 h 795"/>
              <a:gd name="T54" fmla="*/ 72 w 795"/>
              <a:gd name="T55" fmla="*/ 181 h 795"/>
              <a:gd name="T56" fmla="*/ 621 w 795"/>
              <a:gd name="T57" fmla="*/ 159 h 795"/>
              <a:gd name="T58" fmla="*/ 651 w 795"/>
              <a:gd name="T59" fmla="*/ 723 h 795"/>
              <a:gd name="T60" fmla="*/ 602 w 795"/>
              <a:gd name="T61" fmla="*/ 792 h 795"/>
              <a:gd name="T62" fmla="*/ 29 w 795"/>
              <a:gd name="T63" fmla="*/ 782 h 795"/>
              <a:gd name="T64" fmla="*/ 0 w 795"/>
              <a:gd name="T65" fmla="*/ 218 h 795"/>
              <a:gd name="T66" fmla="*/ 50 w 795"/>
              <a:gd name="T67" fmla="*/ 148 h 795"/>
              <a:gd name="T68" fmla="*/ 747 w 795"/>
              <a:gd name="T69" fmla="*/ 4 h 795"/>
              <a:gd name="T70" fmla="*/ 795 w 795"/>
              <a:gd name="T71" fmla="*/ 72 h 795"/>
              <a:gd name="T72" fmla="*/ 767 w 795"/>
              <a:gd name="T73" fmla="*/ 636 h 795"/>
              <a:gd name="T74" fmla="*/ 700 w 795"/>
              <a:gd name="T75" fmla="*/ 650 h 795"/>
              <a:gd name="T76" fmla="*/ 688 w 795"/>
              <a:gd name="T77" fmla="*/ 633 h 795"/>
              <a:gd name="T78" fmla="*/ 700 w 795"/>
              <a:gd name="T79" fmla="*/ 616 h 795"/>
              <a:gd name="T80" fmla="*/ 750 w 795"/>
              <a:gd name="T81" fmla="*/ 604 h 795"/>
              <a:gd name="T82" fmla="*/ 757 w 795"/>
              <a:gd name="T83" fmla="*/ 58 h 795"/>
              <a:gd name="T84" fmla="*/ 218 w 795"/>
              <a:gd name="T85" fmla="*/ 37 h 795"/>
              <a:gd name="T86" fmla="*/ 181 w 795"/>
              <a:gd name="T87" fmla="*/ 72 h 795"/>
              <a:gd name="T88" fmla="*/ 173 w 795"/>
              <a:gd name="T89" fmla="*/ 105 h 795"/>
              <a:gd name="T90" fmla="*/ 152 w 795"/>
              <a:gd name="T91" fmla="*/ 105 h 795"/>
              <a:gd name="T92" fmla="*/ 145 w 795"/>
              <a:gd name="T93" fmla="*/ 72 h 795"/>
              <a:gd name="T94" fmla="*/ 194 w 795"/>
              <a:gd name="T95" fmla="*/ 4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5" h="795">
                <a:moveTo>
                  <a:pt x="36" y="325"/>
                </a:moveTo>
                <a:lnTo>
                  <a:pt x="36" y="723"/>
                </a:lnTo>
                <a:lnTo>
                  <a:pt x="40" y="737"/>
                </a:lnTo>
                <a:lnTo>
                  <a:pt x="48" y="749"/>
                </a:lnTo>
                <a:lnTo>
                  <a:pt x="58" y="757"/>
                </a:lnTo>
                <a:lnTo>
                  <a:pt x="72" y="760"/>
                </a:lnTo>
                <a:lnTo>
                  <a:pt x="579" y="760"/>
                </a:lnTo>
                <a:lnTo>
                  <a:pt x="592" y="757"/>
                </a:lnTo>
                <a:lnTo>
                  <a:pt x="604" y="749"/>
                </a:lnTo>
                <a:lnTo>
                  <a:pt x="612" y="737"/>
                </a:lnTo>
                <a:lnTo>
                  <a:pt x="615" y="723"/>
                </a:lnTo>
                <a:lnTo>
                  <a:pt x="615" y="325"/>
                </a:lnTo>
                <a:lnTo>
                  <a:pt x="36" y="325"/>
                </a:lnTo>
                <a:close/>
                <a:moveTo>
                  <a:pt x="308" y="218"/>
                </a:moveTo>
                <a:lnTo>
                  <a:pt x="561" y="218"/>
                </a:lnTo>
                <a:lnTo>
                  <a:pt x="566" y="218"/>
                </a:lnTo>
                <a:lnTo>
                  <a:pt x="571" y="220"/>
                </a:lnTo>
                <a:lnTo>
                  <a:pt x="575" y="224"/>
                </a:lnTo>
                <a:lnTo>
                  <a:pt x="578" y="229"/>
                </a:lnTo>
                <a:lnTo>
                  <a:pt x="579" y="235"/>
                </a:lnTo>
                <a:lnTo>
                  <a:pt x="578" y="241"/>
                </a:lnTo>
                <a:lnTo>
                  <a:pt x="575" y="246"/>
                </a:lnTo>
                <a:lnTo>
                  <a:pt x="571" y="250"/>
                </a:lnTo>
                <a:lnTo>
                  <a:pt x="566" y="253"/>
                </a:lnTo>
                <a:lnTo>
                  <a:pt x="561" y="253"/>
                </a:lnTo>
                <a:lnTo>
                  <a:pt x="308" y="253"/>
                </a:lnTo>
                <a:lnTo>
                  <a:pt x="302" y="253"/>
                </a:lnTo>
                <a:lnTo>
                  <a:pt x="296" y="250"/>
                </a:lnTo>
                <a:lnTo>
                  <a:pt x="292" y="246"/>
                </a:lnTo>
                <a:lnTo>
                  <a:pt x="290" y="241"/>
                </a:lnTo>
                <a:lnTo>
                  <a:pt x="290" y="235"/>
                </a:lnTo>
                <a:lnTo>
                  <a:pt x="290" y="229"/>
                </a:lnTo>
                <a:lnTo>
                  <a:pt x="292" y="224"/>
                </a:lnTo>
                <a:lnTo>
                  <a:pt x="296" y="220"/>
                </a:lnTo>
                <a:lnTo>
                  <a:pt x="302" y="218"/>
                </a:lnTo>
                <a:lnTo>
                  <a:pt x="308" y="218"/>
                </a:lnTo>
                <a:close/>
                <a:moveTo>
                  <a:pt x="235" y="218"/>
                </a:moveTo>
                <a:lnTo>
                  <a:pt x="241" y="218"/>
                </a:lnTo>
                <a:lnTo>
                  <a:pt x="247" y="220"/>
                </a:lnTo>
                <a:lnTo>
                  <a:pt x="251" y="224"/>
                </a:lnTo>
                <a:lnTo>
                  <a:pt x="252" y="229"/>
                </a:lnTo>
                <a:lnTo>
                  <a:pt x="253" y="235"/>
                </a:lnTo>
                <a:lnTo>
                  <a:pt x="252" y="241"/>
                </a:lnTo>
                <a:lnTo>
                  <a:pt x="251" y="246"/>
                </a:lnTo>
                <a:lnTo>
                  <a:pt x="247" y="250"/>
                </a:lnTo>
                <a:lnTo>
                  <a:pt x="241" y="253"/>
                </a:lnTo>
                <a:lnTo>
                  <a:pt x="235" y="253"/>
                </a:lnTo>
                <a:lnTo>
                  <a:pt x="230" y="253"/>
                </a:lnTo>
                <a:lnTo>
                  <a:pt x="224" y="250"/>
                </a:lnTo>
                <a:lnTo>
                  <a:pt x="220" y="246"/>
                </a:lnTo>
                <a:lnTo>
                  <a:pt x="218" y="241"/>
                </a:lnTo>
                <a:lnTo>
                  <a:pt x="218" y="235"/>
                </a:lnTo>
                <a:lnTo>
                  <a:pt x="218" y="229"/>
                </a:lnTo>
                <a:lnTo>
                  <a:pt x="220" y="224"/>
                </a:lnTo>
                <a:lnTo>
                  <a:pt x="224" y="220"/>
                </a:lnTo>
                <a:lnTo>
                  <a:pt x="230" y="218"/>
                </a:lnTo>
                <a:lnTo>
                  <a:pt x="235" y="218"/>
                </a:lnTo>
                <a:close/>
                <a:moveTo>
                  <a:pt x="163" y="218"/>
                </a:moveTo>
                <a:lnTo>
                  <a:pt x="168" y="218"/>
                </a:lnTo>
                <a:lnTo>
                  <a:pt x="173" y="220"/>
                </a:lnTo>
                <a:lnTo>
                  <a:pt x="177" y="224"/>
                </a:lnTo>
                <a:lnTo>
                  <a:pt x="180" y="229"/>
                </a:lnTo>
                <a:lnTo>
                  <a:pt x="181" y="235"/>
                </a:lnTo>
                <a:lnTo>
                  <a:pt x="180" y="241"/>
                </a:lnTo>
                <a:lnTo>
                  <a:pt x="177" y="246"/>
                </a:lnTo>
                <a:lnTo>
                  <a:pt x="173" y="250"/>
                </a:lnTo>
                <a:lnTo>
                  <a:pt x="168" y="253"/>
                </a:lnTo>
                <a:lnTo>
                  <a:pt x="163" y="253"/>
                </a:lnTo>
                <a:lnTo>
                  <a:pt x="158" y="253"/>
                </a:lnTo>
                <a:lnTo>
                  <a:pt x="152" y="250"/>
                </a:lnTo>
                <a:lnTo>
                  <a:pt x="148" y="246"/>
                </a:lnTo>
                <a:lnTo>
                  <a:pt x="146" y="241"/>
                </a:lnTo>
                <a:lnTo>
                  <a:pt x="145" y="235"/>
                </a:lnTo>
                <a:lnTo>
                  <a:pt x="146" y="229"/>
                </a:lnTo>
                <a:lnTo>
                  <a:pt x="148" y="224"/>
                </a:lnTo>
                <a:lnTo>
                  <a:pt x="152" y="220"/>
                </a:lnTo>
                <a:lnTo>
                  <a:pt x="158" y="218"/>
                </a:lnTo>
                <a:lnTo>
                  <a:pt x="163" y="218"/>
                </a:lnTo>
                <a:close/>
                <a:moveTo>
                  <a:pt x="91" y="218"/>
                </a:moveTo>
                <a:lnTo>
                  <a:pt x="96" y="218"/>
                </a:lnTo>
                <a:lnTo>
                  <a:pt x="101" y="220"/>
                </a:lnTo>
                <a:lnTo>
                  <a:pt x="105" y="224"/>
                </a:lnTo>
                <a:lnTo>
                  <a:pt x="108" y="229"/>
                </a:lnTo>
                <a:lnTo>
                  <a:pt x="109" y="235"/>
                </a:lnTo>
                <a:lnTo>
                  <a:pt x="108" y="241"/>
                </a:lnTo>
                <a:lnTo>
                  <a:pt x="105" y="246"/>
                </a:lnTo>
                <a:lnTo>
                  <a:pt x="101" y="250"/>
                </a:lnTo>
                <a:lnTo>
                  <a:pt x="96" y="253"/>
                </a:lnTo>
                <a:lnTo>
                  <a:pt x="91" y="253"/>
                </a:lnTo>
                <a:lnTo>
                  <a:pt x="86" y="253"/>
                </a:lnTo>
                <a:lnTo>
                  <a:pt x="80" y="250"/>
                </a:lnTo>
                <a:lnTo>
                  <a:pt x="76" y="246"/>
                </a:lnTo>
                <a:lnTo>
                  <a:pt x="74" y="241"/>
                </a:lnTo>
                <a:lnTo>
                  <a:pt x="72" y="235"/>
                </a:lnTo>
                <a:lnTo>
                  <a:pt x="74" y="229"/>
                </a:lnTo>
                <a:lnTo>
                  <a:pt x="76" y="224"/>
                </a:lnTo>
                <a:lnTo>
                  <a:pt x="80" y="220"/>
                </a:lnTo>
                <a:lnTo>
                  <a:pt x="86" y="218"/>
                </a:lnTo>
                <a:lnTo>
                  <a:pt x="91" y="218"/>
                </a:lnTo>
                <a:close/>
                <a:moveTo>
                  <a:pt x="72" y="181"/>
                </a:moveTo>
                <a:lnTo>
                  <a:pt x="58" y="184"/>
                </a:lnTo>
                <a:lnTo>
                  <a:pt x="48" y="191"/>
                </a:lnTo>
                <a:lnTo>
                  <a:pt x="40" y="203"/>
                </a:lnTo>
                <a:lnTo>
                  <a:pt x="36" y="218"/>
                </a:lnTo>
                <a:lnTo>
                  <a:pt x="36" y="290"/>
                </a:lnTo>
                <a:lnTo>
                  <a:pt x="615" y="290"/>
                </a:lnTo>
                <a:lnTo>
                  <a:pt x="615" y="218"/>
                </a:lnTo>
                <a:lnTo>
                  <a:pt x="612" y="203"/>
                </a:lnTo>
                <a:lnTo>
                  <a:pt x="604" y="191"/>
                </a:lnTo>
                <a:lnTo>
                  <a:pt x="592" y="184"/>
                </a:lnTo>
                <a:lnTo>
                  <a:pt x="579" y="181"/>
                </a:lnTo>
                <a:lnTo>
                  <a:pt x="72" y="181"/>
                </a:lnTo>
                <a:close/>
                <a:moveTo>
                  <a:pt x="72" y="144"/>
                </a:moveTo>
                <a:lnTo>
                  <a:pt x="579" y="144"/>
                </a:lnTo>
                <a:lnTo>
                  <a:pt x="602" y="148"/>
                </a:lnTo>
                <a:lnTo>
                  <a:pt x="621" y="159"/>
                </a:lnTo>
                <a:lnTo>
                  <a:pt x="637" y="174"/>
                </a:lnTo>
                <a:lnTo>
                  <a:pt x="647" y="194"/>
                </a:lnTo>
                <a:lnTo>
                  <a:pt x="651" y="218"/>
                </a:lnTo>
                <a:lnTo>
                  <a:pt x="651" y="723"/>
                </a:lnTo>
                <a:lnTo>
                  <a:pt x="647" y="746"/>
                </a:lnTo>
                <a:lnTo>
                  <a:pt x="637" y="766"/>
                </a:lnTo>
                <a:lnTo>
                  <a:pt x="621" y="782"/>
                </a:lnTo>
                <a:lnTo>
                  <a:pt x="602" y="792"/>
                </a:lnTo>
                <a:lnTo>
                  <a:pt x="579" y="795"/>
                </a:lnTo>
                <a:lnTo>
                  <a:pt x="72" y="795"/>
                </a:lnTo>
                <a:lnTo>
                  <a:pt x="50" y="792"/>
                </a:lnTo>
                <a:lnTo>
                  <a:pt x="29" y="782"/>
                </a:lnTo>
                <a:lnTo>
                  <a:pt x="15" y="766"/>
                </a:lnTo>
                <a:lnTo>
                  <a:pt x="4" y="746"/>
                </a:lnTo>
                <a:lnTo>
                  <a:pt x="0" y="723"/>
                </a:lnTo>
                <a:lnTo>
                  <a:pt x="0" y="218"/>
                </a:lnTo>
                <a:lnTo>
                  <a:pt x="4" y="194"/>
                </a:lnTo>
                <a:lnTo>
                  <a:pt x="15" y="174"/>
                </a:lnTo>
                <a:lnTo>
                  <a:pt x="29" y="159"/>
                </a:lnTo>
                <a:lnTo>
                  <a:pt x="50" y="148"/>
                </a:lnTo>
                <a:lnTo>
                  <a:pt x="72" y="144"/>
                </a:lnTo>
                <a:close/>
                <a:moveTo>
                  <a:pt x="218" y="0"/>
                </a:moveTo>
                <a:lnTo>
                  <a:pt x="723" y="0"/>
                </a:lnTo>
                <a:lnTo>
                  <a:pt x="747" y="4"/>
                </a:lnTo>
                <a:lnTo>
                  <a:pt x="767" y="15"/>
                </a:lnTo>
                <a:lnTo>
                  <a:pt x="782" y="30"/>
                </a:lnTo>
                <a:lnTo>
                  <a:pt x="793" y="50"/>
                </a:lnTo>
                <a:lnTo>
                  <a:pt x="795" y="72"/>
                </a:lnTo>
                <a:lnTo>
                  <a:pt x="795" y="579"/>
                </a:lnTo>
                <a:lnTo>
                  <a:pt x="793" y="601"/>
                </a:lnTo>
                <a:lnTo>
                  <a:pt x="782" y="621"/>
                </a:lnTo>
                <a:lnTo>
                  <a:pt x="767" y="636"/>
                </a:lnTo>
                <a:lnTo>
                  <a:pt x="747" y="647"/>
                </a:lnTo>
                <a:lnTo>
                  <a:pt x="723" y="651"/>
                </a:lnTo>
                <a:lnTo>
                  <a:pt x="705" y="651"/>
                </a:lnTo>
                <a:lnTo>
                  <a:pt x="700" y="650"/>
                </a:lnTo>
                <a:lnTo>
                  <a:pt x="695" y="647"/>
                </a:lnTo>
                <a:lnTo>
                  <a:pt x="691" y="643"/>
                </a:lnTo>
                <a:lnTo>
                  <a:pt x="688" y="639"/>
                </a:lnTo>
                <a:lnTo>
                  <a:pt x="688" y="633"/>
                </a:lnTo>
                <a:lnTo>
                  <a:pt x="688" y="627"/>
                </a:lnTo>
                <a:lnTo>
                  <a:pt x="691" y="622"/>
                </a:lnTo>
                <a:lnTo>
                  <a:pt x="695" y="618"/>
                </a:lnTo>
                <a:lnTo>
                  <a:pt x="700" y="616"/>
                </a:lnTo>
                <a:lnTo>
                  <a:pt x="705" y="614"/>
                </a:lnTo>
                <a:lnTo>
                  <a:pt x="723" y="614"/>
                </a:lnTo>
                <a:lnTo>
                  <a:pt x="738" y="612"/>
                </a:lnTo>
                <a:lnTo>
                  <a:pt x="750" y="604"/>
                </a:lnTo>
                <a:lnTo>
                  <a:pt x="757" y="593"/>
                </a:lnTo>
                <a:lnTo>
                  <a:pt x="760" y="579"/>
                </a:lnTo>
                <a:lnTo>
                  <a:pt x="760" y="72"/>
                </a:lnTo>
                <a:lnTo>
                  <a:pt x="757" y="58"/>
                </a:lnTo>
                <a:lnTo>
                  <a:pt x="750" y="47"/>
                </a:lnTo>
                <a:lnTo>
                  <a:pt x="738" y="40"/>
                </a:lnTo>
                <a:lnTo>
                  <a:pt x="723" y="37"/>
                </a:lnTo>
                <a:lnTo>
                  <a:pt x="218" y="37"/>
                </a:lnTo>
                <a:lnTo>
                  <a:pt x="203" y="40"/>
                </a:lnTo>
                <a:lnTo>
                  <a:pt x="192" y="47"/>
                </a:lnTo>
                <a:lnTo>
                  <a:pt x="184" y="58"/>
                </a:lnTo>
                <a:lnTo>
                  <a:pt x="181" y="72"/>
                </a:lnTo>
                <a:lnTo>
                  <a:pt x="181" y="91"/>
                </a:lnTo>
                <a:lnTo>
                  <a:pt x="180" y="96"/>
                </a:lnTo>
                <a:lnTo>
                  <a:pt x="177" y="101"/>
                </a:lnTo>
                <a:lnTo>
                  <a:pt x="173" y="105"/>
                </a:lnTo>
                <a:lnTo>
                  <a:pt x="168" y="108"/>
                </a:lnTo>
                <a:lnTo>
                  <a:pt x="163" y="109"/>
                </a:lnTo>
                <a:lnTo>
                  <a:pt x="158" y="108"/>
                </a:lnTo>
                <a:lnTo>
                  <a:pt x="152" y="105"/>
                </a:lnTo>
                <a:lnTo>
                  <a:pt x="148" y="101"/>
                </a:lnTo>
                <a:lnTo>
                  <a:pt x="146" y="96"/>
                </a:lnTo>
                <a:lnTo>
                  <a:pt x="145" y="91"/>
                </a:lnTo>
                <a:lnTo>
                  <a:pt x="145" y="72"/>
                </a:lnTo>
                <a:lnTo>
                  <a:pt x="148" y="50"/>
                </a:lnTo>
                <a:lnTo>
                  <a:pt x="159" y="30"/>
                </a:lnTo>
                <a:lnTo>
                  <a:pt x="175" y="15"/>
                </a:lnTo>
                <a:lnTo>
                  <a:pt x="194" y="4"/>
                </a:lnTo>
                <a:lnTo>
                  <a:pt x="21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50" name="Freeform 1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044690" y="3771505"/>
            <a:ext cx="444029" cy="323795"/>
          </a:xfrm>
          <a:custGeom>
            <a:avLst/>
            <a:gdLst>
              <a:gd name="T0" fmla="*/ 60 w 794"/>
              <a:gd name="T1" fmla="*/ 539 h 579"/>
              <a:gd name="T2" fmla="*/ 72 w 794"/>
              <a:gd name="T3" fmla="*/ 542 h 579"/>
              <a:gd name="T4" fmla="*/ 729 w 794"/>
              <a:gd name="T5" fmla="*/ 542 h 579"/>
              <a:gd name="T6" fmla="*/ 509 w 794"/>
              <a:gd name="T7" fmla="*/ 314 h 579"/>
              <a:gd name="T8" fmla="*/ 432 w 794"/>
              <a:gd name="T9" fmla="*/ 387 h 579"/>
              <a:gd name="T10" fmla="*/ 398 w 794"/>
              <a:gd name="T11" fmla="*/ 398 h 579"/>
              <a:gd name="T12" fmla="*/ 362 w 794"/>
              <a:gd name="T13" fmla="*/ 387 h 579"/>
              <a:gd name="T14" fmla="*/ 285 w 794"/>
              <a:gd name="T15" fmla="*/ 314 h 579"/>
              <a:gd name="T16" fmla="*/ 535 w 794"/>
              <a:gd name="T17" fmla="*/ 289 h 579"/>
              <a:gd name="T18" fmla="*/ 759 w 794"/>
              <a:gd name="T19" fmla="*/ 505 h 579"/>
              <a:gd name="T20" fmla="*/ 758 w 794"/>
              <a:gd name="T21" fmla="*/ 65 h 579"/>
              <a:gd name="T22" fmla="*/ 35 w 794"/>
              <a:gd name="T23" fmla="*/ 72 h 579"/>
              <a:gd name="T24" fmla="*/ 36 w 794"/>
              <a:gd name="T25" fmla="*/ 512 h 579"/>
              <a:gd name="T26" fmla="*/ 36 w 794"/>
              <a:gd name="T27" fmla="*/ 65 h 579"/>
              <a:gd name="T28" fmla="*/ 65 w 794"/>
              <a:gd name="T29" fmla="*/ 37 h 579"/>
              <a:gd name="T30" fmla="*/ 373 w 794"/>
              <a:gd name="T31" fmla="*/ 351 h 579"/>
              <a:gd name="T32" fmla="*/ 398 w 794"/>
              <a:gd name="T33" fmla="*/ 361 h 579"/>
              <a:gd name="T34" fmla="*/ 421 w 794"/>
              <a:gd name="T35" fmla="*/ 351 h 579"/>
              <a:gd name="T36" fmla="*/ 729 w 794"/>
              <a:gd name="T37" fmla="*/ 37 h 579"/>
              <a:gd name="T38" fmla="*/ 72 w 794"/>
              <a:gd name="T39" fmla="*/ 35 h 579"/>
              <a:gd name="T40" fmla="*/ 722 w 794"/>
              <a:gd name="T41" fmla="*/ 0 h 579"/>
              <a:gd name="T42" fmla="*/ 766 w 794"/>
              <a:gd name="T43" fmla="*/ 13 h 579"/>
              <a:gd name="T44" fmla="*/ 791 w 794"/>
              <a:gd name="T45" fmla="*/ 50 h 579"/>
              <a:gd name="T46" fmla="*/ 794 w 794"/>
              <a:gd name="T47" fmla="*/ 505 h 579"/>
              <a:gd name="T48" fmla="*/ 781 w 794"/>
              <a:gd name="T49" fmla="*/ 548 h 579"/>
              <a:gd name="T50" fmla="*/ 746 w 794"/>
              <a:gd name="T51" fmla="*/ 575 h 579"/>
              <a:gd name="T52" fmla="*/ 72 w 794"/>
              <a:gd name="T53" fmla="*/ 579 h 579"/>
              <a:gd name="T54" fmla="*/ 28 w 794"/>
              <a:gd name="T55" fmla="*/ 564 h 579"/>
              <a:gd name="T56" fmla="*/ 3 w 794"/>
              <a:gd name="T57" fmla="*/ 529 h 579"/>
              <a:gd name="T58" fmla="*/ 0 w 794"/>
              <a:gd name="T59" fmla="*/ 72 h 579"/>
              <a:gd name="T60" fmla="*/ 13 w 794"/>
              <a:gd name="T61" fmla="*/ 29 h 579"/>
              <a:gd name="T62" fmla="*/ 49 w 794"/>
              <a:gd name="T63" fmla="*/ 4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94" h="579">
                <a:moveTo>
                  <a:pt x="285" y="314"/>
                </a:moveTo>
                <a:lnTo>
                  <a:pt x="60" y="539"/>
                </a:lnTo>
                <a:lnTo>
                  <a:pt x="65" y="542"/>
                </a:lnTo>
                <a:lnTo>
                  <a:pt x="72" y="542"/>
                </a:lnTo>
                <a:lnTo>
                  <a:pt x="722" y="542"/>
                </a:lnTo>
                <a:lnTo>
                  <a:pt x="729" y="542"/>
                </a:lnTo>
                <a:lnTo>
                  <a:pt x="734" y="539"/>
                </a:lnTo>
                <a:lnTo>
                  <a:pt x="509" y="314"/>
                </a:lnTo>
                <a:lnTo>
                  <a:pt x="447" y="377"/>
                </a:lnTo>
                <a:lnTo>
                  <a:pt x="432" y="387"/>
                </a:lnTo>
                <a:lnTo>
                  <a:pt x="415" y="395"/>
                </a:lnTo>
                <a:lnTo>
                  <a:pt x="398" y="398"/>
                </a:lnTo>
                <a:lnTo>
                  <a:pt x="379" y="395"/>
                </a:lnTo>
                <a:lnTo>
                  <a:pt x="362" y="387"/>
                </a:lnTo>
                <a:lnTo>
                  <a:pt x="347" y="377"/>
                </a:lnTo>
                <a:lnTo>
                  <a:pt x="285" y="314"/>
                </a:lnTo>
                <a:close/>
                <a:moveTo>
                  <a:pt x="758" y="65"/>
                </a:moveTo>
                <a:lnTo>
                  <a:pt x="535" y="289"/>
                </a:lnTo>
                <a:lnTo>
                  <a:pt x="758" y="512"/>
                </a:lnTo>
                <a:lnTo>
                  <a:pt x="759" y="505"/>
                </a:lnTo>
                <a:lnTo>
                  <a:pt x="759" y="72"/>
                </a:lnTo>
                <a:lnTo>
                  <a:pt x="758" y="65"/>
                </a:lnTo>
                <a:close/>
                <a:moveTo>
                  <a:pt x="36" y="65"/>
                </a:moveTo>
                <a:lnTo>
                  <a:pt x="35" y="72"/>
                </a:lnTo>
                <a:lnTo>
                  <a:pt x="35" y="505"/>
                </a:lnTo>
                <a:lnTo>
                  <a:pt x="36" y="512"/>
                </a:lnTo>
                <a:lnTo>
                  <a:pt x="259" y="289"/>
                </a:lnTo>
                <a:lnTo>
                  <a:pt x="36" y="65"/>
                </a:lnTo>
                <a:close/>
                <a:moveTo>
                  <a:pt x="72" y="35"/>
                </a:moveTo>
                <a:lnTo>
                  <a:pt x="65" y="37"/>
                </a:lnTo>
                <a:lnTo>
                  <a:pt x="60" y="38"/>
                </a:lnTo>
                <a:lnTo>
                  <a:pt x="373" y="351"/>
                </a:lnTo>
                <a:lnTo>
                  <a:pt x="383" y="359"/>
                </a:lnTo>
                <a:lnTo>
                  <a:pt x="398" y="361"/>
                </a:lnTo>
                <a:lnTo>
                  <a:pt x="411" y="359"/>
                </a:lnTo>
                <a:lnTo>
                  <a:pt x="421" y="351"/>
                </a:lnTo>
                <a:lnTo>
                  <a:pt x="734" y="38"/>
                </a:lnTo>
                <a:lnTo>
                  <a:pt x="729" y="37"/>
                </a:lnTo>
                <a:lnTo>
                  <a:pt x="722" y="35"/>
                </a:lnTo>
                <a:lnTo>
                  <a:pt x="72" y="35"/>
                </a:lnTo>
                <a:close/>
                <a:moveTo>
                  <a:pt x="72" y="0"/>
                </a:moveTo>
                <a:lnTo>
                  <a:pt x="722" y="0"/>
                </a:lnTo>
                <a:lnTo>
                  <a:pt x="746" y="4"/>
                </a:lnTo>
                <a:lnTo>
                  <a:pt x="766" y="13"/>
                </a:lnTo>
                <a:lnTo>
                  <a:pt x="781" y="29"/>
                </a:lnTo>
                <a:lnTo>
                  <a:pt x="791" y="50"/>
                </a:lnTo>
                <a:lnTo>
                  <a:pt x="794" y="72"/>
                </a:lnTo>
                <a:lnTo>
                  <a:pt x="794" y="505"/>
                </a:lnTo>
                <a:lnTo>
                  <a:pt x="791" y="529"/>
                </a:lnTo>
                <a:lnTo>
                  <a:pt x="781" y="548"/>
                </a:lnTo>
                <a:lnTo>
                  <a:pt x="766" y="564"/>
                </a:lnTo>
                <a:lnTo>
                  <a:pt x="746" y="575"/>
                </a:lnTo>
                <a:lnTo>
                  <a:pt x="722" y="579"/>
                </a:lnTo>
                <a:lnTo>
                  <a:pt x="72" y="579"/>
                </a:lnTo>
                <a:lnTo>
                  <a:pt x="49" y="575"/>
                </a:lnTo>
                <a:lnTo>
                  <a:pt x="28" y="564"/>
                </a:lnTo>
                <a:lnTo>
                  <a:pt x="13" y="548"/>
                </a:lnTo>
                <a:lnTo>
                  <a:pt x="3" y="529"/>
                </a:lnTo>
                <a:lnTo>
                  <a:pt x="0" y="505"/>
                </a:lnTo>
                <a:lnTo>
                  <a:pt x="0" y="72"/>
                </a:lnTo>
                <a:lnTo>
                  <a:pt x="3" y="50"/>
                </a:lnTo>
                <a:lnTo>
                  <a:pt x="13" y="29"/>
                </a:lnTo>
                <a:lnTo>
                  <a:pt x="28" y="13"/>
                </a:lnTo>
                <a:lnTo>
                  <a:pt x="49" y="4"/>
                </a:lnTo>
                <a:lnTo>
                  <a:pt x="7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51" name="Freeform 1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904641" y="3761438"/>
            <a:ext cx="444588" cy="343928"/>
          </a:xfrm>
          <a:custGeom>
            <a:avLst/>
            <a:gdLst>
              <a:gd name="T0" fmla="*/ 49 w 795"/>
              <a:gd name="T1" fmla="*/ 569 h 615"/>
              <a:gd name="T2" fmla="*/ 72 w 795"/>
              <a:gd name="T3" fmla="*/ 579 h 615"/>
              <a:gd name="T4" fmla="*/ 591 w 795"/>
              <a:gd name="T5" fmla="*/ 576 h 615"/>
              <a:gd name="T6" fmla="*/ 438 w 795"/>
              <a:gd name="T7" fmla="*/ 406 h 615"/>
              <a:gd name="T8" fmla="*/ 360 w 795"/>
              <a:gd name="T9" fmla="*/ 479 h 615"/>
              <a:gd name="T10" fmla="*/ 325 w 795"/>
              <a:gd name="T11" fmla="*/ 488 h 615"/>
              <a:gd name="T12" fmla="*/ 290 w 795"/>
              <a:gd name="T13" fmla="*/ 479 h 615"/>
              <a:gd name="T14" fmla="*/ 212 w 795"/>
              <a:gd name="T15" fmla="*/ 406 h 615"/>
              <a:gd name="T16" fmla="*/ 463 w 795"/>
              <a:gd name="T17" fmla="*/ 380 h 615"/>
              <a:gd name="T18" fmla="*/ 615 w 795"/>
              <a:gd name="T19" fmla="*/ 228 h 615"/>
              <a:gd name="T20" fmla="*/ 36 w 795"/>
              <a:gd name="T21" fmla="*/ 531 h 615"/>
              <a:gd name="T22" fmla="*/ 36 w 795"/>
              <a:gd name="T23" fmla="*/ 228 h 615"/>
              <a:gd name="T24" fmla="*/ 59 w 795"/>
              <a:gd name="T25" fmla="*/ 183 h 615"/>
              <a:gd name="T26" fmla="*/ 300 w 795"/>
              <a:gd name="T27" fmla="*/ 442 h 615"/>
              <a:gd name="T28" fmla="*/ 325 w 795"/>
              <a:gd name="T29" fmla="*/ 452 h 615"/>
              <a:gd name="T30" fmla="*/ 350 w 795"/>
              <a:gd name="T31" fmla="*/ 442 h 615"/>
              <a:gd name="T32" fmla="*/ 591 w 795"/>
              <a:gd name="T33" fmla="*/ 183 h 615"/>
              <a:gd name="T34" fmla="*/ 72 w 795"/>
              <a:gd name="T35" fmla="*/ 181 h 615"/>
              <a:gd name="T36" fmla="*/ 578 w 795"/>
              <a:gd name="T37" fmla="*/ 145 h 615"/>
              <a:gd name="T38" fmla="*/ 621 w 795"/>
              <a:gd name="T39" fmla="*/ 158 h 615"/>
              <a:gd name="T40" fmla="*/ 647 w 795"/>
              <a:gd name="T41" fmla="*/ 194 h 615"/>
              <a:gd name="T42" fmla="*/ 651 w 795"/>
              <a:gd name="T43" fmla="*/ 542 h 615"/>
              <a:gd name="T44" fmla="*/ 637 w 795"/>
              <a:gd name="T45" fmla="*/ 585 h 615"/>
              <a:gd name="T46" fmla="*/ 601 w 795"/>
              <a:gd name="T47" fmla="*/ 611 h 615"/>
              <a:gd name="T48" fmla="*/ 72 w 795"/>
              <a:gd name="T49" fmla="*/ 615 h 615"/>
              <a:gd name="T50" fmla="*/ 29 w 795"/>
              <a:gd name="T51" fmla="*/ 601 h 615"/>
              <a:gd name="T52" fmla="*/ 3 w 795"/>
              <a:gd name="T53" fmla="*/ 566 h 615"/>
              <a:gd name="T54" fmla="*/ 0 w 795"/>
              <a:gd name="T55" fmla="*/ 217 h 615"/>
              <a:gd name="T56" fmla="*/ 13 w 795"/>
              <a:gd name="T57" fmla="*/ 174 h 615"/>
              <a:gd name="T58" fmla="*/ 49 w 795"/>
              <a:gd name="T59" fmla="*/ 148 h 615"/>
              <a:gd name="T60" fmla="*/ 216 w 795"/>
              <a:gd name="T61" fmla="*/ 0 h 615"/>
              <a:gd name="T62" fmla="*/ 745 w 795"/>
              <a:gd name="T63" fmla="*/ 4 h 615"/>
              <a:gd name="T64" fmla="*/ 781 w 795"/>
              <a:gd name="T65" fmla="*/ 30 h 615"/>
              <a:gd name="T66" fmla="*/ 795 w 795"/>
              <a:gd name="T67" fmla="*/ 72 h 615"/>
              <a:gd name="T68" fmla="*/ 791 w 795"/>
              <a:gd name="T69" fmla="*/ 420 h 615"/>
              <a:gd name="T70" fmla="*/ 765 w 795"/>
              <a:gd name="T71" fmla="*/ 456 h 615"/>
              <a:gd name="T72" fmla="*/ 723 w 795"/>
              <a:gd name="T73" fmla="*/ 470 h 615"/>
              <a:gd name="T74" fmla="*/ 700 w 795"/>
              <a:gd name="T75" fmla="*/ 469 h 615"/>
              <a:gd name="T76" fmla="*/ 690 w 795"/>
              <a:gd name="T77" fmla="*/ 462 h 615"/>
              <a:gd name="T78" fmla="*/ 687 w 795"/>
              <a:gd name="T79" fmla="*/ 452 h 615"/>
              <a:gd name="T80" fmla="*/ 690 w 795"/>
              <a:gd name="T81" fmla="*/ 441 h 615"/>
              <a:gd name="T82" fmla="*/ 700 w 795"/>
              <a:gd name="T83" fmla="*/ 435 h 615"/>
              <a:gd name="T84" fmla="*/ 723 w 795"/>
              <a:gd name="T85" fmla="*/ 435 h 615"/>
              <a:gd name="T86" fmla="*/ 748 w 795"/>
              <a:gd name="T87" fmla="*/ 423 h 615"/>
              <a:gd name="T88" fmla="*/ 759 w 795"/>
              <a:gd name="T89" fmla="*/ 398 h 615"/>
              <a:gd name="T90" fmla="*/ 756 w 795"/>
              <a:gd name="T91" fmla="*/ 59 h 615"/>
              <a:gd name="T92" fmla="*/ 738 w 795"/>
              <a:gd name="T93" fmla="*/ 39 h 615"/>
              <a:gd name="T94" fmla="*/ 216 w 795"/>
              <a:gd name="T95" fmla="*/ 37 h 615"/>
              <a:gd name="T96" fmla="*/ 192 w 795"/>
              <a:gd name="T97" fmla="*/ 47 h 615"/>
              <a:gd name="T98" fmla="*/ 181 w 795"/>
              <a:gd name="T99" fmla="*/ 72 h 615"/>
              <a:gd name="T100" fmla="*/ 180 w 795"/>
              <a:gd name="T101" fmla="*/ 97 h 615"/>
              <a:gd name="T102" fmla="*/ 173 w 795"/>
              <a:gd name="T103" fmla="*/ 105 h 615"/>
              <a:gd name="T104" fmla="*/ 163 w 795"/>
              <a:gd name="T105" fmla="*/ 109 h 615"/>
              <a:gd name="T106" fmla="*/ 152 w 795"/>
              <a:gd name="T107" fmla="*/ 105 h 615"/>
              <a:gd name="T108" fmla="*/ 146 w 795"/>
              <a:gd name="T109" fmla="*/ 97 h 615"/>
              <a:gd name="T110" fmla="*/ 144 w 795"/>
              <a:gd name="T111" fmla="*/ 72 h 615"/>
              <a:gd name="T112" fmla="*/ 159 w 795"/>
              <a:gd name="T113" fmla="*/ 30 h 615"/>
              <a:gd name="T114" fmla="*/ 194 w 795"/>
              <a:gd name="T115" fmla="*/ 4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95" h="615">
                <a:moveTo>
                  <a:pt x="212" y="406"/>
                </a:moveTo>
                <a:lnTo>
                  <a:pt x="49" y="569"/>
                </a:lnTo>
                <a:lnTo>
                  <a:pt x="59" y="576"/>
                </a:lnTo>
                <a:lnTo>
                  <a:pt x="72" y="579"/>
                </a:lnTo>
                <a:lnTo>
                  <a:pt x="578" y="579"/>
                </a:lnTo>
                <a:lnTo>
                  <a:pt x="591" y="576"/>
                </a:lnTo>
                <a:lnTo>
                  <a:pt x="601" y="569"/>
                </a:lnTo>
                <a:lnTo>
                  <a:pt x="438" y="406"/>
                </a:lnTo>
                <a:lnTo>
                  <a:pt x="375" y="467"/>
                </a:lnTo>
                <a:lnTo>
                  <a:pt x="360" y="479"/>
                </a:lnTo>
                <a:lnTo>
                  <a:pt x="343" y="486"/>
                </a:lnTo>
                <a:lnTo>
                  <a:pt x="325" y="488"/>
                </a:lnTo>
                <a:lnTo>
                  <a:pt x="307" y="486"/>
                </a:lnTo>
                <a:lnTo>
                  <a:pt x="290" y="479"/>
                </a:lnTo>
                <a:lnTo>
                  <a:pt x="275" y="467"/>
                </a:lnTo>
                <a:lnTo>
                  <a:pt x="212" y="406"/>
                </a:lnTo>
                <a:close/>
                <a:moveTo>
                  <a:pt x="615" y="228"/>
                </a:moveTo>
                <a:lnTo>
                  <a:pt x="463" y="380"/>
                </a:lnTo>
                <a:lnTo>
                  <a:pt x="615" y="531"/>
                </a:lnTo>
                <a:lnTo>
                  <a:pt x="615" y="228"/>
                </a:lnTo>
                <a:close/>
                <a:moveTo>
                  <a:pt x="36" y="228"/>
                </a:moveTo>
                <a:lnTo>
                  <a:pt x="36" y="531"/>
                </a:lnTo>
                <a:lnTo>
                  <a:pt x="188" y="380"/>
                </a:lnTo>
                <a:lnTo>
                  <a:pt x="36" y="228"/>
                </a:lnTo>
                <a:close/>
                <a:moveTo>
                  <a:pt x="72" y="181"/>
                </a:moveTo>
                <a:lnTo>
                  <a:pt x="59" y="183"/>
                </a:lnTo>
                <a:lnTo>
                  <a:pt x="49" y="190"/>
                </a:lnTo>
                <a:lnTo>
                  <a:pt x="300" y="442"/>
                </a:lnTo>
                <a:lnTo>
                  <a:pt x="312" y="449"/>
                </a:lnTo>
                <a:lnTo>
                  <a:pt x="325" y="452"/>
                </a:lnTo>
                <a:lnTo>
                  <a:pt x="338" y="449"/>
                </a:lnTo>
                <a:lnTo>
                  <a:pt x="350" y="442"/>
                </a:lnTo>
                <a:lnTo>
                  <a:pt x="601" y="190"/>
                </a:lnTo>
                <a:lnTo>
                  <a:pt x="591" y="183"/>
                </a:lnTo>
                <a:lnTo>
                  <a:pt x="578" y="181"/>
                </a:lnTo>
                <a:lnTo>
                  <a:pt x="72" y="181"/>
                </a:lnTo>
                <a:close/>
                <a:moveTo>
                  <a:pt x="72" y="145"/>
                </a:moveTo>
                <a:lnTo>
                  <a:pt x="578" y="145"/>
                </a:lnTo>
                <a:lnTo>
                  <a:pt x="601" y="148"/>
                </a:lnTo>
                <a:lnTo>
                  <a:pt x="621" y="158"/>
                </a:lnTo>
                <a:lnTo>
                  <a:pt x="637" y="174"/>
                </a:lnTo>
                <a:lnTo>
                  <a:pt x="647" y="194"/>
                </a:lnTo>
                <a:lnTo>
                  <a:pt x="651" y="217"/>
                </a:lnTo>
                <a:lnTo>
                  <a:pt x="651" y="542"/>
                </a:lnTo>
                <a:lnTo>
                  <a:pt x="647" y="566"/>
                </a:lnTo>
                <a:lnTo>
                  <a:pt x="637" y="585"/>
                </a:lnTo>
                <a:lnTo>
                  <a:pt x="621" y="601"/>
                </a:lnTo>
                <a:lnTo>
                  <a:pt x="601" y="611"/>
                </a:lnTo>
                <a:lnTo>
                  <a:pt x="578" y="615"/>
                </a:lnTo>
                <a:lnTo>
                  <a:pt x="72" y="615"/>
                </a:lnTo>
                <a:lnTo>
                  <a:pt x="49" y="611"/>
                </a:lnTo>
                <a:lnTo>
                  <a:pt x="29" y="601"/>
                </a:lnTo>
                <a:lnTo>
                  <a:pt x="13" y="585"/>
                </a:lnTo>
                <a:lnTo>
                  <a:pt x="3" y="566"/>
                </a:lnTo>
                <a:lnTo>
                  <a:pt x="0" y="542"/>
                </a:lnTo>
                <a:lnTo>
                  <a:pt x="0" y="217"/>
                </a:lnTo>
                <a:lnTo>
                  <a:pt x="3" y="194"/>
                </a:lnTo>
                <a:lnTo>
                  <a:pt x="13" y="174"/>
                </a:lnTo>
                <a:lnTo>
                  <a:pt x="29" y="158"/>
                </a:lnTo>
                <a:lnTo>
                  <a:pt x="49" y="148"/>
                </a:lnTo>
                <a:lnTo>
                  <a:pt x="72" y="145"/>
                </a:lnTo>
                <a:close/>
                <a:moveTo>
                  <a:pt x="216" y="0"/>
                </a:moveTo>
                <a:lnTo>
                  <a:pt x="723" y="0"/>
                </a:lnTo>
                <a:lnTo>
                  <a:pt x="745" y="4"/>
                </a:lnTo>
                <a:lnTo>
                  <a:pt x="765" y="14"/>
                </a:lnTo>
                <a:lnTo>
                  <a:pt x="781" y="30"/>
                </a:lnTo>
                <a:lnTo>
                  <a:pt x="791" y="50"/>
                </a:lnTo>
                <a:lnTo>
                  <a:pt x="795" y="72"/>
                </a:lnTo>
                <a:lnTo>
                  <a:pt x="795" y="398"/>
                </a:lnTo>
                <a:lnTo>
                  <a:pt x="791" y="420"/>
                </a:lnTo>
                <a:lnTo>
                  <a:pt x="781" y="441"/>
                </a:lnTo>
                <a:lnTo>
                  <a:pt x="765" y="456"/>
                </a:lnTo>
                <a:lnTo>
                  <a:pt x="745" y="466"/>
                </a:lnTo>
                <a:lnTo>
                  <a:pt x="723" y="470"/>
                </a:lnTo>
                <a:lnTo>
                  <a:pt x="705" y="470"/>
                </a:lnTo>
                <a:lnTo>
                  <a:pt x="700" y="469"/>
                </a:lnTo>
                <a:lnTo>
                  <a:pt x="694" y="466"/>
                </a:lnTo>
                <a:lnTo>
                  <a:pt x="690" y="462"/>
                </a:lnTo>
                <a:lnTo>
                  <a:pt x="688" y="458"/>
                </a:lnTo>
                <a:lnTo>
                  <a:pt x="687" y="452"/>
                </a:lnTo>
                <a:lnTo>
                  <a:pt x="688" y="446"/>
                </a:lnTo>
                <a:lnTo>
                  <a:pt x="690" y="441"/>
                </a:lnTo>
                <a:lnTo>
                  <a:pt x="694" y="437"/>
                </a:lnTo>
                <a:lnTo>
                  <a:pt x="700" y="435"/>
                </a:lnTo>
                <a:lnTo>
                  <a:pt x="705" y="435"/>
                </a:lnTo>
                <a:lnTo>
                  <a:pt x="723" y="435"/>
                </a:lnTo>
                <a:lnTo>
                  <a:pt x="738" y="431"/>
                </a:lnTo>
                <a:lnTo>
                  <a:pt x="748" y="423"/>
                </a:lnTo>
                <a:lnTo>
                  <a:pt x="756" y="412"/>
                </a:lnTo>
                <a:lnTo>
                  <a:pt x="759" y="398"/>
                </a:lnTo>
                <a:lnTo>
                  <a:pt x="759" y="72"/>
                </a:lnTo>
                <a:lnTo>
                  <a:pt x="756" y="59"/>
                </a:lnTo>
                <a:lnTo>
                  <a:pt x="748" y="47"/>
                </a:lnTo>
                <a:lnTo>
                  <a:pt x="738" y="39"/>
                </a:lnTo>
                <a:lnTo>
                  <a:pt x="723" y="37"/>
                </a:lnTo>
                <a:lnTo>
                  <a:pt x="216" y="37"/>
                </a:lnTo>
                <a:lnTo>
                  <a:pt x="202" y="39"/>
                </a:lnTo>
                <a:lnTo>
                  <a:pt x="192" y="47"/>
                </a:lnTo>
                <a:lnTo>
                  <a:pt x="184" y="59"/>
                </a:lnTo>
                <a:lnTo>
                  <a:pt x="181" y="72"/>
                </a:lnTo>
                <a:lnTo>
                  <a:pt x="181" y="90"/>
                </a:lnTo>
                <a:lnTo>
                  <a:pt x="180" y="97"/>
                </a:lnTo>
                <a:lnTo>
                  <a:pt x="177" y="101"/>
                </a:lnTo>
                <a:lnTo>
                  <a:pt x="173" y="105"/>
                </a:lnTo>
                <a:lnTo>
                  <a:pt x="168" y="107"/>
                </a:lnTo>
                <a:lnTo>
                  <a:pt x="163" y="109"/>
                </a:lnTo>
                <a:lnTo>
                  <a:pt x="156" y="107"/>
                </a:lnTo>
                <a:lnTo>
                  <a:pt x="152" y="105"/>
                </a:lnTo>
                <a:lnTo>
                  <a:pt x="148" y="101"/>
                </a:lnTo>
                <a:lnTo>
                  <a:pt x="146" y="97"/>
                </a:lnTo>
                <a:lnTo>
                  <a:pt x="144" y="90"/>
                </a:lnTo>
                <a:lnTo>
                  <a:pt x="144" y="72"/>
                </a:lnTo>
                <a:lnTo>
                  <a:pt x="148" y="50"/>
                </a:lnTo>
                <a:lnTo>
                  <a:pt x="159" y="30"/>
                </a:lnTo>
                <a:lnTo>
                  <a:pt x="175" y="14"/>
                </a:lnTo>
                <a:lnTo>
                  <a:pt x="194" y="4"/>
                </a:lnTo>
                <a:lnTo>
                  <a:pt x="21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52" name="Freeform 1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765152" y="3751652"/>
            <a:ext cx="445148" cy="363500"/>
          </a:xfrm>
          <a:custGeom>
            <a:avLst/>
            <a:gdLst>
              <a:gd name="T0" fmla="*/ 37 w 796"/>
              <a:gd name="T1" fmla="*/ 615 h 650"/>
              <a:gd name="T2" fmla="*/ 760 w 796"/>
              <a:gd name="T3" fmla="*/ 398 h 650"/>
              <a:gd name="T4" fmla="*/ 534 w 796"/>
              <a:gd name="T5" fmla="*/ 428 h 650"/>
              <a:gd name="T6" fmla="*/ 504 w 796"/>
              <a:gd name="T7" fmla="*/ 477 h 650"/>
              <a:gd name="T8" fmla="*/ 457 w 796"/>
              <a:gd name="T9" fmla="*/ 512 h 650"/>
              <a:gd name="T10" fmla="*/ 398 w 796"/>
              <a:gd name="T11" fmla="*/ 525 h 650"/>
              <a:gd name="T12" fmla="*/ 339 w 796"/>
              <a:gd name="T13" fmla="*/ 512 h 650"/>
              <a:gd name="T14" fmla="*/ 292 w 796"/>
              <a:gd name="T15" fmla="*/ 477 h 650"/>
              <a:gd name="T16" fmla="*/ 262 w 796"/>
              <a:gd name="T17" fmla="*/ 428 h 650"/>
              <a:gd name="T18" fmla="*/ 37 w 796"/>
              <a:gd name="T19" fmla="*/ 398 h 650"/>
              <a:gd name="T20" fmla="*/ 49 w 796"/>
              <a:gd name="T21" fmla="*/ 361 h 650"/>
              <a:gd name="T22" fmla="*/ 278 w 796"/>
              <a:gd name="T23" fmla="*/ 362 h 650"/>
              <a:gd name="T24" fmla="*/ 287 w 796"/>
              <a:gd name="T25" fmla="*/ 369 h 650"/>
              <a:gd name="T26" fmla="*/ 290 w 796"/>
              <a:gd name="T27" fmla="*/ 379 h 650"/>
              <a:gd name="T28" fmla="*/ 305 w 796"/>
              <a:gd name="T29" fmla="*/ 434 h 650"/>
              <a:gd name="T30" fmla="*/ 343 w 796"/>
              <a:gd name="T31" fmla="*/ 474 h 650"/>
              <a:gd name="T32" fmla="*/ 398 w 796"/>
              <a:gd name="T33" fmla="*/ 488 h 650"/>
              <a:gd name="T34" fmla="*/ 453 w 796"/>
              <a:gd name="T35" fmla="*/ 474 h 650"/>
              <a:gd name="T36" fmla="*/ 493 w 796"/>
              <a:gd name="T37" fmla="*/ 434 h 650"/>
              <a:gd name="T38" fmla="*/ 507 w 796"/>
              <a:gd name="T39" fmla="*/ 379 h 650"/>
              <a:gd name="T40" fmla="*/ 511 w 796"/>
              <a:gd name="T41" fmla="*/ 369 h 650"/>
              <a:gd name="T42" fmla="*/ 519 w 796"/>
              <a:gd name="T43" fmla="*/ 362 h 650"/>
              <a:gd name="T44" fmla="*/ 749 w 796"/>
              <a:gd name="T45" fmla="*/ 361 h 650"/>
              <a:gd name="T46" fmla="*/ 211 w 796"/>
              <a:gd name="T47" fmla="*/ 36 h 650"/>
              <a:gd name="T48" fmla="*/ 597 w 796"/>
              <a:gd name="T49" fmla="*/ 0 h 650"/>
              <a:gd name="T50" fmla="*/ 606 w 796"/>
              <a:gd name="T51" fmla="*/ 2 h 650"/>
              <a:gd name="T52" fmla="*/ 613 w 796"/>
              <a:gd name="T53" fmla="*/ 10 h 650"/>
              <a:gd name="T54" fmla="*/ 794 w 796"/>
              <a:gd name="T55" fmla="*/ 371 h 650"/>
              <a:gd name="T56" fmla="*/ 796 w 796"/>
              <a:gd name="T57" fmla="*/ 375 h 650"/>
              <a:gd name="T58" fmla="*/ 796 w 796"/>
              <a:gd name="T59" fmla="*/ 633 h 650"/>
              <a:gd name="T60" fmla="*/ 792 w 796"/>
              <a:gd name="T61" fmla="*/ 644 h 650"/>
              <a:gd name="T62" fmla="*/ 785 w 796"/>
              <a:gd name="T63" fmla="*/ 650 h 650"/>
              <a:gd name="T64" fmla="*/ 18 w 796"/>
              <a:gd name="T65" fmla="*/ 650 h 650"/>
              <a:gd name="T66" fmla="*/ 8 w 796"/>
              <a:gd name="T67" fmla="*/ 648 h 650"/>
              <a:gd name="T68" fmla="*/ 1 w 796"/>
              <a:gd name="T69" fmla="*/ 638 h 650"/>
              <a:gd name="T70" fmla="*/ 0 w 796"/>
              <a:gd name="T71" fmla="*/ 379 h 650"/>
              <a:gd name="T72" fmla="*/ 3 w 796"/>
              <a:gd name="T73" fmla="*/ 371 h 650"/>
              <a:gd name="T74" fmla="*/ 183 w 796"/>
              <a:gd name="T75" fmla="*/ 10 h 650"/>
              <a:gd name="T76" fmla="*/ 186 w 796"/>
              <a:gd name="T77" fmla="*/ 6 h 650"/>
              <a:gd name="T78" fmla="*/ 194 w 796"/>
              <a:gd name="T79" fmla="*/ 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96" h="650">
                <a:moveTo>
                  <a:pt x="37" y="398"/>
                </a:moveTo>
                <a:lnTo>
                  <a:pt x="37" y="615"/>
                </a:lnTo>
                <a:lnTo>
                  <a:pt x="760" y="615"/>
                </a:lnTo>
                <a:lnTo>
                  <a:pt x="760" y="398"/>
                </a:lnTo>
                <a:lnTo>
                  <a:pt x="542" y="398"/>
                </a:lnTo>
                <a:lnTo>
                  <a:pt x="534" y="428"/>
                </a:lnTo>
                <a:lnTo>
                  <a:pt x="523" y="454"/>
                </a:lnTo>
                <a:lnTo>
                  <a:pt x="504" y="477"/>
                </a:lnTo>
                <a:lnTo>
                  <a:pt x="483" y="497"/>
                </a:lnTo>
                <a:lnTo>
                  <a:pt x="457" y="512"/>
                </a:lnTo>
                <a:lnTo>
                  <a:pt x="430" y="521"/>
                </a:lnTo>
                <a:lnTo>
                  <a:pt x="398" y="525"/>
                </a:lnTo>
                <a:lnTo>
                  <a:pt x="368" y="521"/>
                </a:lnTo>
                <a:lnTo>
                  <a:pt x="339" y="512"/>
                </a:lnTo>
                <a:lnTo>
                  <a:pt x="314" y="497"/>
                </a:lnTo>
                <a:lnTo>
                  <a:pt x="292" y="477"/>
                </a:lnTo>
                <a:lnTo>
                  <a:pt x="275" y="454"/>
                </a:lnTo>
                <a:lnTo>
                  <a:pt x="262" y="428"/>
                </a:lnTo>
                <a:lnTo>
                  <a:pt x="255" y="398"/>
                </a:lnTo>
                <a:lnTo>
                  <a:pt x="37" y="398"/>
                </a:lnTo>
                <a:close/>
                <a:moveTo>
                  <a:pt x="211" y="36"/>
                </a:moveTo>
                <a:lnTo>
                  <a:pt x="49" y="361"/>
                </a:lnTo>
                <a:lnTo>
                  <a:pt x="272" y="361"/>
                </a:lnTo>
                <a:lnTo>
                  <a:pt x="278" y="362"/>
                </a:lnTo>
                <a:lnTo>
                  <a:pt x="283" y="365"/>
                </a:lnTo>
                <a:lnTo>
                  <a:pt x="287" y="369"/>
                </a:lnTo>
                <a:lnTo>
                  <a:pt x="290" y="374"/>
                </a:lnTo>
                <a:lnTo>
                  <a:pt x="290" y="379"/>
                </a:lnTo>
                <a:lnTo>
                  <a:pt x="293" y="408"/>
                </a:lnTo>
                <a:lnTo>
                  <a:pt x="305" y="434"/>
                </a:lnTo>
                <a:lnTo>
                  <a:pt x="322" y="457"/>
                </a:lnTo>
                <a:lnTo>
                  <a:pt x="343" y="474"/>
                </a:lnTo>
                <a:lnTo>
                  <a:pt x="369" y="484"/>
                </a:lnTo>
                <a:lnTo>
                  <a:pt x="398" y="488"/>
                </a:lnTo>
                <a:lnTo>
                  <a:pt x="427" y="484"/>
                </a:lnTo>
                <a:lnTo>
                  <a:pt x="453" y="474"/>
                </a:lnTo>
                <a:lnTo>
                  <a:pt x="475" y="457"/>
                </a:lnTo>
                <a:lnTo>
                  <a:pt x="493" y="434"/>
                </a:lnTo>
                <a:lnTo>
                  <a:pt x="503" y="408"/>
                </a:lnTo>
                <a:lnTo>
                  <a:pt x="507" y="379"/>
                </a:lnTo>
                <a:lnTo>
                  <a:pt x="508" y="374"/>
                </a:lnTo>
                <a:lnTo>
                  <a:pt x="511" y="369"/>
                </a:lnTo>
                <a:lnTo>
                  <a:pt x="515" y="365"/>
                </a:lnTo>
                <a:lnTo>
                  <a:pt x="519" y="362"/>
                </a:lnTo>
                <a:lnTo>
                  <a:pt x="525" y="361"/>
                </a:lnTo>
                <a:lnTo>
                  <a:pt x="749" y="361"/>
                </a:lnTo>
                <a:lnTo>
                  <a:pt x="587" y="36"/>
                </a:lnTo>
                <a:lnTo>
                  <a:pt x="211" y="36"/>
                </a:lnTo>
                <a:close/>
                <a:moveTo>
                  <a:pt x="199" y="0"/>
                </a:moveTo>
                <a:lnTo>
                  <a:pt x="597" y="0"/>
                </a:lnTo>
                <a:lnTo>
                  <a:pt x="603" y="1"/>
                </a:lnTo>
                <a:lnTo>
                  <a:pt x="606" y="2"/>
                </a:lnTo>
                <a:lnTo>
                  <a:pt x="610" y="6"/>
                </a:lnTo>
                <a:lnTo>
                  <a:pt x="613" y="10"/>
                </a:lnTo>
                <a:lnTo>
                  <a:pt x="613" y="10"/>
                </a:lnTo>
                <a:lnTo>
                  <a:pt x="794" y="371"/>
                </a:lnTo>
                <a:lnTo>
                  <a:pt x="794" y="371"/>
                </a:lnTo>
                <a:lnTo>
                  <a:pt x="796" y="375"/>
                </a:lnTo>
                <a:lnTo>
                  <a:pt x="796" y="379"/>
                </a:lnTo>
                <a:lnTo>
                  <a:pt x="796" y="633"/>
                </a:lnTo>
                <a:lnTo>
                  <a:pt x="795" y="638"/>
                </a:lnTo>
                <a:lnTo>
                  <a:pt x="792" y="644"/>
                </a:lnTo>
                <a:lnTo>
                  <a:pt x="788" y="648"/>
                </a:lnTo>
                <a:lnTo>
                  <a:pt x="785" y="650"/>
                </a:lnTo>
                <a:lnTo>
                  <a:pt x="778" y="650"/>
                </a:lnTo>
                <a:lnTo>
                  <a:pt x="18" y="650"/>
                </a:lnTo>
                <a:lnTo>
                  <a:pt x="13" y="650"/>
                </a:lnTo>
                <a:lnTo>
                  <a:pt x="8" y="648"/>
                </a:lnTo>
                <a:lnTo>
                  <a:pt x="4" y="644"/>
                </a:lnTo>
                <a:lnTo>
                  <a:pt x="1" y="638"/>
                </a:lnTo>
                <a:lnTo>
                  <a:pt x="0" y="633"/>
                </a:lnTo>
                <a:lnTo>
                  <a:pt x="0" y="379"/>
                </a:lnTo>
                <a:lnTo>
                  <a:pt x="1" y="375"/>
                </a:lnTo>
                <a:lnTo>
                  <a:pt x="3" y="371"/>
                </a:lnTo>
                <a:lnTo>
                  <a:pt x="3" y="371"/>
                </a:lnTo>
                <a:lnTo>
                  <a:pt x="183" y="10"/>
                </a:lnTo>
                <a:lnTo>
                  <a:pt x="183" y="10"/>
                </a:lnTo>
                <a:lnTo>
                  <a:pt x="186" y="6"/>
                </a:lnTo>
                <a:lnTo>
                  <a:pt x="190" y="2"/>
                </a:lnTo>
                <a:lnTo>
                  <a:pt x="194" y="1"/>
                </a:lnTo>
                <a:lnTo>
                  <a:pt x="19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53" name="Freeform 1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626223" y="3731240"/>
            <a:ext cx="445148" cy="404324"/>
          </a:xfrm>
          <a:custGeom>
            <a:avLst/>
            <a:gdLst>
              <a:gd name="T0" fmla="*/ 760 w 796"/>
              <a:gd name="T1" fmla="*/ 686 h 723"/>
              <a:gd name="T2" fmla="*/ 534 w 796"/>
              <a:gd name="T3" fmla="*/ 499 h 723"/>
              <a:gd name="T4" fmla="*/ 483 w 796"/>
              <a:gd name="T5" fmla="*/ 568 h 723"/>
              <a:gd name="T6" fmla="*/ 398 w 796"/>
              <a:gd name="T7" fmla="*/ 596 h 723"/>
              <a:gd name="T8" fmla="*/ 313 w 796"/>
              <a:gd name="T9" fmla="*/ 568 h 723"/>
              <a:gd name="T10" fmla="*/ 262 w 796"/>
              <a:gd name="T11" fmla="*/ 499 h 723"/>
              <a:gd name="T12" fmla="*/ 199 w 796"/>
              <a:gd name="T13" fmla="*/ 72 h 723"/>
              <a:gd name="T14" fmla="*/ 337 w 796"/>
              <a:gd name="T15" fmla="*/ 76 h 723"/>
              <a:gd name="T16" fmla="*/ 345 w 796"/>
              <a:gd name="T17" fmla="*/ 91 h 723"/>
              <a:gd name="T18" fmla="*/ 337 w 796"/>
              <a:gd name="T19" fmla="*/ 105 h 723"/>
              <a:gd name="T20" fmla="*/ 211 w 796"/>
              <a:gd name="T21" fmla="*/ 109 h 723"/>
              <a:gd name="T22" fmla="*/ 278 w 796"/>
              <a:gd name="T23" fmla="*/ 435 h 723"/>
              <a:gd name="T24" fmla="*/ 288 w 796"/>
              <a:gd name="T25" fmla="*/ 447 h 723"/>
              <a:gd name="T26" fmla="*/ 305 w 796"/>
              <a:gd name="T27" fmla="*/ 507 h 723"/>
              <a:gd name="T28" fmla="*/ 369 w 796"/>
              <a:gd name="T29" fmla="*/ 557 h 723"/>
              <a:gd name="T30" fmla="*/ 453 w 796"/>
              <a:gd name="T31" fmla="*/ 545 h 723"/>
              <a:gd name="T32" fmla="*/ 503 w 796"/>
              <a:gd name="T33" fmla="*/ 481 h 723"/>
              <a:gd name="T34" fmla="*/ 511 w 796"/>
              <a:gd name="T35" fmla="*/ 441 h 723"/>
              <a:gd name="T36" fmla="*/ 525 w 796"/>
              <a:gd name="T37" fmla="*/ 434 h 723"/>
              <a:gd name="T38" fmla="*/ 470 w 796"/>
              <a:gd name="T39" fmla="*/ 109 h 723"/>
              <a:gd name="T40" fmla="*/ 456 w 796"/>
              <a:gd name="T41" fmla="*/ 101 h 723"/>
              <a:gd name="T42" fmla="*/ 453 w 796"/>
              <a:gd name="T43" fmla="*/ 84 h 723"/>
              <a:gd name="T44" fmla="*/ 465 w 796"/>
              <a:gd name="T45" fmla="*/ 74 h 723"/>
              <a:gd name="T46" fmla="*/ 603 w 796"/>
              <a:gd name="T47" fmla="*/ 72 h 723"/>
              <a:gd name="T48" fmla="*/ 613 w 796"/>
              <a:gd name="T49" fmla="*/ 83 h 723"/>
              <a:gd name="T50" fmla="*/ 794 w 796"/>
              <a:gd name="T51" fmla="*/ 444 h 723"/>
              <a:gd name="T52" fmla="*/ 796 w 796"/>
              <a:gd name="T53" fmla="*/ 705 h 723"/>
              <a:gd name="T54" fmla="*/ 789 w 796"/>
              <a:gd name="T55" fmla="*/ 719 h 723"/>
              <a:gd name="T56" fmla="*/ 19 w 796"/>
              <a:gd name="T57" fmla="*/ 723 h 723"/>
              <a:gd name="T58" fmla="*/ 4 w 796"/>
              <a:gd name="T59" fmla="*/ 715 h 723"/>
              <a:gd name="T60" fmla="*/ 0 w 796"/>
              <a:gd name="T61" fmla="*/ 452 h 723"/>
              <a:gd name="T62" fmla="*/ 3 w 796"/>
              <a:gd name="T63" fmla="*/ 444 h 723"/>
              <a:gd name="T64" fmla="*/ 186 w 796"/>
              <a:gd name="T65" fmla="*/ 79 h 723"/>
              <a:gd name="T66" fmla="*/ 199 w 796"/>
              <a:gd name="T67" fmla="*/ 72 h 723"/>
              <a:gd name="T68" fmla="*/ 409 w 796"/>
              <a:gd name="T69" fmla="*/ 3 h 723"/>
              <a:gd name="T70" fmla="*/ 417 w 796"/>
              <a:gd name="T71" fmla="*/ 17 h 723"/>
              <a:gd name="T72" fmla="*/ 498 w 796"/>
              <a:gd name="T73" fmla="*/ 292 h 723"/>
              <a:gd name="T74" fmla="*/ 512 w 796"/>
              <a:gd name="T75" fmla="*/ 290 h 723"/>
              <a:gd name="T76" fmla="*/ 524 w 796"/>
              <a:gd name="T77" fmla="*/ 301 h 723"/>
              <a:gd name="T78" fmla="*/ 523 w 796"/>
              <a:gd name="T79" fmla="*/ 316 h 723"/>
              <a:gd name="T80" fmla="*/ 407 w 796"/>
              <a:gd name="T81" fmla="*/ 431 h 723"/>
              <a:gd name="T82" fmla="*/ 393 w 796"/>
              <a:gd name="T83" fmla="*/ 434 h 723"/>
              <a:gd name="T84" fmla="*/ 277 w 796"/>
              <a:gd name="T85" fmla="*/ 320 h 723"/>
              <a:gd name="T86" fmla="*/ 271 w 796"/>
              <a:gd name="T87" fmla="*/ 307 h 723"/>
              <a:gd name="T88" fmla="*/ 279 w 796"/>
              <a:gd name="T89" fmla="*/ 292 h 723"/>
              <a:gd name="T90" fmla="*/ 295 w 796"/>
              <a:gd name="T91" fmla="*/ 290 h 723"/>
              <a:gd name="T92" fmla="*/ 380 w 796"/>
              <a:gd name="T93" fmla="*/ 372 h 723"/>
              <a:gd name="T94" fmla="*/ 384 w 796"/>
              <a:gd name="T95" fmla="*/ 7 h 723"/>
              <a:gd name="T96" fmla="*/ 398 w 796"/>
              <a:gd name="T97"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96" h="723">
                <a:moveTo>
                  <a:pt x="37" y="470"/>
                </a:moveTo>
                <a:lnTo>
                  <a:pt x="37" y="686"/>
                </a:lnTo>
                <a:lnTo>
                  <a:pt x="760" y="686"/>
                </a:lnTo>
                <a:lnTo>
                  <a:pt x="760" y="470"/>
                </a:lnTo>
                <a:lnTo>
                  <a:pt x="542" y="470"/>
                </a:lnTo>
                <a:lnTo>
                  <a:pt x="534" y="499"/>
                </a:lnTo>
                <a:lnTo>
                  <a:pt x="523" y="527"/>
                </a:lnTo>
                <a:lnTo>
                  <a:pt x="504" y="550"/>
                </a:lnTo>
                <a:lnTo>
                  <a:pt x="483" y="568"/>
                </a:lnTo>
                <a:lnTo>
                  <a:pt x="457" y="584"/>
                </a:lnTo>
                <a:lnTo>
                  <a:pt x="428" y="593"/>
                </a:lnTo>
                <a:lnTo>
                  <a:pt x="398" y="596"/>
                </a:lnTo>
                <a:lnTo>
                  <a:pt x="368" y="593"/>
                </a:lnTo>
                <a:lnTo>
                  <a:pt x="339" y="584"/>
                </a:lnTo>
                <a:lnTo>
                  <a:pt x="313" y="568"/>
                </a:lnTo>
                <a:lnTo>
                  <a:pt x="292" y="550"/>
                </a:lnTo>
                <a:lnTo>
                  <a:pt x="274" y="527"/>
                </a:lnTo>
                <a:lnTo>
                  <a:pt x="262" y="499"/>
                </a:lnTo>
                <a:lnTo>
                  <a:pt x="256" y="470"/>
                </a:lnTo>
                <a:lnTo>
                  <a:pt x="37" y="470"/>
                </a:lnTo>
                <a:close/>
                <a:moveTo>
                  <a:pt x="199" y="72"/>
                </a:moveTo>
                <a:lnTo>
                  <a:pt x="326" y="72"/>
                </a:lnTo>
                <a:lnTo>
                  <a:pt x="332" y="74"/>
                </a:lnTo>
                <a:lnTo>
                  <a:pt x="337" y="76"/>
                </a:lnTo>
                <a:lnTo>
                  <a:pt x="341" y="80"/>
                </a:lnTo>
                <a:lnTo>
                  <a:pt x="343" y="84"/>
                </a:lnTo>
                <a:lnTo>
                  <a:pt x="345" y="91"/>
                </a:lnTo>
                <a:lnTo>
                  <a:pt x="343" y="96"/>
                </a:lnTo>
                <a:lnTo>
                  <a:pt x="341" y="101"/>
                </a:lnTo>
                <a:lnTo>
                  <a:pt x="337" y="105"/>
                </a:lnTo>
                <a:lnTo>
                  <a:pt x="332" y="108"/>
                </a:lnTo>
                <a:lnTo>
                  <a:pt x="326" y="109"/>
                </a:lnTo>
                <a:lnTo>
                  <a:pt x="211" y="109"/>
                </a:lnTo>
                <a:lnTo>
                  <a:pt x="47" y="434"/>
                </a:lnTo>
                <a:lnTo>
                  <a:pt x="271" y="434"/>
                </a:lnTo>
                <a:lnTo>
                  <a:pt x="278" y="435"/>
                </a:lnTo>
                <a:lnTo>
                  <a:pt x="283" y="438"/>
                </a:lnTo>
                <a:lnTo>
                  <a:pt x="287" y="441"/>
                </a:lnTo>
                <a:lnTo>
                  <a:pt x="288" y="447"/>
                </a:lnTo>
                <a:lnTo>
                  <a:pt x="290" y="452"/>
                </a:lnTo>
                <a:lnTo>
                  <a:pt x="294" y="481"/>
                </a:lnTo>
                <a:lnTo>
                  <a:pt x="305" y="507"/>
                </a:lnTo>
                <a:lnTo>
                  <a:pt x="321" y="528"/>
                </a:lnTo>
                <a:lnTo>
                  <a:pt x="343" y="545"/>
                </a:lnTo>
                <a:lnTo>
                  <a:pt x="369" y="557"/>
                </a:lnTo>
                <a:lnTo>
                  <a:pt x="398" y="561"/>
                </a:lnTo>
                <a:lnTo>
                  <a:pt x="427" y="557"/>
                </a:lnTo>
                <a:lnTo>
                  <a:pt x="453" y="545"/>
                </a:lnTo>
                <a:lnTo>
                  <a:pt x="476" y="528"/>
                </a:lnTo>
                <a:lnTo>
                  <a:pt x="493" y="507"/>
                </a:lnTo>
                <a:lnTo>
                  <a:pt x="503" y="481"/>
                </a:lnTo>
                <a:lnTo>
                  <a:pt x="507" y="452"/>
                </a:lnTo>
                <a:lnTo>
                  <a:pt x="508" y="447"/>
                </a:lnTo>
                <a:lnTo>
                  <a:pt x="511" y="441"/>
                </a:lnTo>
                <a:lnTo>
                  <a:pt x="515" y="438"/>
                </a:lnTo>
                <a:lnTo>
                  <a:pt x="519" y="435"/>
                </a:lnTo>
                <a:lnTo>
                  <a:pt x="525" y="434"/>
                </a:lnTo>
                <a:lnTo>
                  <a:pt x="749" y="434"/>
                </a:lnTo>
                <a:lnTo>
                  <a:pt x="586" y="109"/>
                </a:lnTo>
                <a:lnTo>
                  <a:pt x="470" y="109"/>
                </a:lnTo>
                <a:lnTo>
                  <a:pt x="465" y="108"/>
                </a:lnTo>
                <a:lnTo>
                  <a:pt x="460" y="105"/>
                </a:lnTo>
                <a:lnTo>
                  <a:pt x="456" y="101"/>
                </a:lnTo>
                <a:lnTo>
                  <a:pt x="453" y="96"/>
                </a:lnTo>
                <a:lnTo>
                  <a:pt x="452" y="91"/>
                </a:lnTo>
                <a:lnTo>
                  <a:pt x="453" y="84"/>
                </a:lnTo>
                <a:lnTo>
                  <a:pt x="456" y="80"/>
                </a:lnTo>
                <a:lnTo>
                  <a:pt x="460" y="76"/>
                </a:lnTo>
                <a:lnTo>
                  <a:pt x="465" y="74"/>
                </a:lnTo>
                <a:lnTo>
                  <a:pt x="470" y="72"/>
                </a:lnTo>
                <a:lnTo>
                  <a:pt x="597" y="72"/>
                </a:lnTo>
                <a:lnTo>
                  <a:pt x="603" y="72"/>
                </a:lnTo>
                <a:lnTo>
                  <a:pt x="607" y="75"/>
                </a:lnTo>
                <a:lnTo>
                  <a:pt x="610" y="79"/>
                </a:lnTo>
                <a:lnTo>
                  <a:pt x="613" y="83"/>
                </a:lnTo>
                <a:lnTo>
                  <a:pt x="613" y="83"/>
                </a:lnTo>
                <a:lnTo>
                  <a:pt x="794" y="444"/>
                </a:lnTo>
                <a:lnTo>
                  <a:pt x="794" y="444"/>
                </a:lnTo>
                <a:lnTo>
                  <a:pt x="795" y="448"/>
                </a:lnTo>
                <a:lnTo>
                  <a:pt x="796" y="452"/>
                </a:lnTo>
                <a:lnTo>
                  <a:pt x="796" y="705"/>
                </a:lnTo>
                <a:lnTo>
                  <a:pt x="795" y="711"/>
                </a:lnTo>
                <a:lnTo>
                  <a:pt x="792" y="715"/>
                </a:lnTo>
                <a:lnTo>
                  <a:pt x="789" y="719"/>
                </a:lnTo>
                <a:lnTo>
                  <a:pt x="783" y="722"/>
                </a:lnTo>
                <a:lnTo>
                  <a:pt x="778" y="723"/>
                </a:lnTo>
                <a:lnTo>
                  <a:pt x="19" y="723"/>
                </a:lnTo>
                <a:lnTo>
                  <a:pt x="13" y="722"/>
                </a:lnTo>
                <a:lnTo>
                  <a:pt x="8" y="719"/>
                </a:lnTo>
                <a:lnTo>
                  <a:pt x="4" y="715"/>
                </a:lnTo>
                <a:lnTo>
                  <a:pt x="2" y="711"/>
                </a:lnTo>
                <a:lnTo>
                  <a:pt x="0" y="705"/>
                </a:lnTo>
                <a:lnTo>
                  <a:pt x="0" y="452"/>
                </a:lnTo>
                <a:lnTo>
                  <a:pt x="2" y="448"/>
                </a:lnTo>
                <a:lnTo>
                  <a:pt x="3" y="444"/>
                </a:lnTo>
                <a:lnTo>
                  <a:pt x="3" y="444"/>
                </a:lnTo>
                <a:lnTo>
                  <a:pt x="184" y="83"/>
                </a:lnTo>
                <a:lnTo>
                  <a:pt x="184" y="83"/>
                </a:lnTo>
                <a:lnTo>
                  <a:pt x="186" y="79"/>
                </a:lnTo>
                <a:lnTo>
                  <a:pt x="190" y="75"/>
                </a:lnTo>
                <a:lnTo>
                  <a:pt x="194" y="72"/>
                </a:lnTo>
                <a:lnTo>
                  <a:pt x="199" y="72"/>
                </a:lnTo>
                <a:close/>
                <a:moveTo>
                  <a:pt x="398" y="0"/>
                </a:moveTo>
                <a:lnTo>
                  <a:pt x="404" y="0"/>
                </a:lnTo>
                <a:lnTo>
                  <a:pt x="409" y="3"/>
                </a:lnTo>
                <a:lnTo>
                  <a:pt x="413" y="7"/>
                </a:lnTo>
                <a:lnTo>
                  <a:pt x="415" y="12"/>
                </a:lnTo>
                <a:lnTo>
                  <a:pt x="417" y="17"/>
                </a:lnTo>
                <a:lnTo>
                  <a:pt x="417" y="372"/>
                </a:lnTo>
                <a:lnTo>
                  <a:pt x="494" y="295"/>
                </a:lnTo>
                <a:lnTo>
                  <a:pt x="498" y="292"/>
                </a:lnTo>
                <a:lnTo>
                  <a:pt x="502" y="290"/>
                </a:lnTo>
                <a:lnTo>
                  <a:pt x="507" y="290"/>
                </a:lnTo>
                <a:lnTo>
                  <a:pt x="512" y="290"/>
                </a:lnTo>
                <a:lnTo>
                  <a:pt x="517" y="292"/>
                </a:lnTo>
                <a:lnTo>
                  <a:pt x="521" y="296"/>
                </a:lnTo>
                <a:lnTo>
                  <a:pt x="524" y="301"/>
                </a:lnTo>
                <a:lnTo>
                  <a:pt x="525" y="307"/>
                </a:lnTo>
                <a:lnTo>
                  <a:pt x="524" y="312"/>
                </a:lnTo>
                <a:lnTo>
                  <a:pt x="523" y="316"/>
                </a:lnTo>
                <a:lnTo>
                  <a:pt x="520" y="320"/>
                </a:lnTo>
                <a:lnTo>
                  <a:pt x="411" y="428"/>
                </a:lnTo>
                <a:lnTo>
                  <a:pt x="407" y="431"/>
                </a:lnTo>
                <a:lnTo>
                  <a:pt x="404" y="434"/>
                </a:lnTo>
                <a:lnTo>
                  <a:pt x="398" y="434"/>
                </a:lnTo>
                <a:lnTo>
                  <a:pt x="393" y="434"/>
                </a:lnTo>
                <a:lnTo>
                  <a:pt x="389" y="431"/>
                </a:lnTo>
                <a:lnTo>
                  <a:pt x="385" y="428"/>
                </a:lnTo>
                <a:lnTo>
                  <a:pt x="277" y="320"/>
                </a:lnTo>
                <a:lnTo>
                  <a:pt x="274" y="316"/>
                </a:lnTo>
                <a:lnTo>
                  <a:pt x="273" y="312"/>
                </a:lnTo>
                <a:lnTo>
                  <a:pt x="271" y="307"/>
                </a:lnTo>
                <a:lnTo>
                  <a:pt x="273" y="301"/>
                </a:lnTo>
                <a:lnTo>
                  <a:pt x="275" y="296"/>
                </a:lnTo>
                <a:lnTo>
                  <a:pt x="279" y="292"/>
                </a:lnTo>
                <a:lnTo>
                  <a:pt x="284" y="290"/>
                </a:lnTo>
                <a:lnTo>
                  <a:pt x="290" y="290"/>
                </a:lnTo>
                <a:lnTo>
                  <a:pt x="295" y="290"/>
                </a:lnTo>
                <a:lnTo>
                  <a:pt x="299" y="292"/>
                </a:lnTo>
                <a:lnTo>
                  <a:pt x="303" y="295"/>
                </a:lnTo>
                <a:lnTo>
                  <a:pt x="380" y="372"/>
                </a:lnTo>
                <a:lnTo>
                  <a:pt x="380" y="17"/>
                </a:lnTo>
                <a:lnTo>
                  <a:pt x="381" y="12"/>
                </a:lnTo>
                <a:lnTo>
                  <a:pt x="384" y="7"/>
                </a:lnTo>
                <a:lnTo>
                  <a:pt x="388" y="3"/>
                </a:lnTo>
                <a:lnTo>
                  <a:pt x="393" y="0"/>
                </a:lnTo>
                <a:lnTo>
                  <a:pt x="39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54" name="Freeform 1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487293" y="3731240"/>
            <a:ext cx="444588" cy="404324"/>
          </a:xfrm>
          <a:custGeom>
            <a:avLst/>
            <a:gdLst>
              <a:gd name="T0" fmla="*/ 760 w 795"/>
              <a:gd name="T1" fmla="*/ 686 h 723"/>
              <a:gd name="T2" fmla="*/ 534 w 795"/>
              <a:gd name="T3" fmla="*/ 499 h 723"/>
              <a:gd name="T4" fmla="*/ 482 w 795"/>
              <a:gd name="T5" fmla="*/ 569 h 723"/>
              <a:gd name="T6" fmla="*/ 397 w 795"/>
              <a:gd name="T7" fmla="*/ 596 h 723"/>
              <a:gd name="T8" fmla="*/ 313 w 795"/>
              <a:gd name="T9" fmla="*/ 569 h 723"/>
              <a:gd name="T10" fmla="*/ 261 w 795"/>
              <a:gd name="T11" fmla="*/ 499 h 723"/>
              <a:gd name="T12" fmla="*/ 199 w 795"/>
              <a:gd name="T13" fmla="*/ 72 h 723"/>
              <a:gd name="T14" fmla="*/ 228 w 795"/>
              <a:gd name="T15" fmla="*/ 76 h 723"/>
              <a:gd name="T16" fmla="*/ 234 w 795"/>
              <a:gd name="T17" fmla="*/ 91 h 723"/>
              <a:gd name="T18" fmla="*/ 228 w 795"/>
              <a:gd name="T19" fmla="*/ 105 h 723"/>
              <a:gd name="T20" fmla="*/ 210 w 795"/>
              <a:gd name="T21" fmla="*/ 109 h 723"/>
              <a:gd name="T22" fmla="*/ 276 w 795"/>
              <a:gd name="T23" fmla="*/ 435 h 723"/>
              <a:gd name="T24" fmla="*/ 288 w 795"/>
              <a:gd name="T25" fmla="*/ 447 h 723"/>
              <a:gd name="T26" fmla="*/ 304 w 795"/>
              <a:gd name="T27" fmla="*/ 507 h 723"/>
              <a:gd name="T28" fmla="*/ 368 w 795"/>
              <a:gd name="T29" fmla="*/ 557 h 723"/>
              <a:gd name="T30" fmla="*/ 452 w 795"/>
              <a:gd name="T31" fmla="*/ 545 h 723"/>
              <a:gd name="T32" fmla="*/ 502 w 795"/>
              <a:gd name="T33" fmla="*/ 481 h 723"/>
              <a:gd name="T34" fmla="*/ 509 w 795"/>
              <a:gd name="T35" fmla="*/ 442 h 723"/>
              <a:gd name="T36" fmla="*/ 524 w 795"/>
              <a:gd name="T37" fmla="*/ 434 h 723"/>
              <a:gd name="T38" fmla="*/ 579 w 795"/>
              <a:gd name="T39" fmla="*/ 109 h 723"/>
              <a:gd name="T40" fmla="*/ 563 w 795"/>
              <a:gd name="T41" fmla="*/ 101 h 723"/>
              <a:gd name="T42" fmla="*/ 560 w 795"/>
              <a:gd name="T43" fmla="*/ 84 h 723"/>
              <a:gd name="T44" fmla="*/ 572 w 795"/>
              <a:gd name="T45" fmla="*/ 74 h 723"/>
              <a:gd name="T46" fmla="*/ 601 w 795"/>
              <a:gd name="T47" fmla="*/ 72 h 723"/>
              <a:gd name="T48" fmla="*/ 613 w 795"/>
              <a:gd name="T49" fmla="*/ 83 h 723"/>
              <a:gd name="T50" fmla="*/ 794 w 795"/>
              <a:gd name="T51" fmla="*/ 444 h 723"/>
              <a:gd name="T52" fmla="*/ 795 w 795"/>
              <a:gd name="T53" fmla="*/ 705 h 723"/>
              <a:gd name="T54" fmla="*/ 788 w 795"/>
              <a:gd name="T55" fmla="*/ 719 h 723"/>
              <a:gd name="T56" fmla="*/ 18 w 795"/>
              <a:gd name="T57" fmla="*/ 723 h 723"/>
              <a:gd name="T58" fmla="*/ 3 w 795"/>
              <a:gd name="T59" fmla="*/ 715 h 723"/>
              <a:gd name="T60" fmla="*/ 0 w 795"/>
              <a:gd name="T61" fmla="*/ 452 h 723"/>
              <a:gd name="T62" fmla="*/ 1 w 795"/>
              <a:gd name="T63" fmla="*/ 444 h 723"/>
              <a:gd name="T64" fmla="*/ 185 w 795"/>
              <a:gd name="T65" fmla="*/ 79 h 723"/>
              <a:gd name="T66" fmla="*/ 199 w 795"/>
              <a:gd name="T67" fmla="*/ 72 h 723"/>
              <a:gd name="T68" fmla="*/ 406 w 795"/>
              <a:gd name="T69" fmla="*/ 3 h 723"/>
              <a:gd name="T70" fmla="*/ 521 w 795"/>
              <a:gd name="T71" fmla="*/ 117 h 723"/>
              <a:gd name="T72" fmla="*/ 523 w 795"/>
              <a:gd name="T73" fmla="*/ 133 h 723"/>
              <a:gd name="T74" fmla="*/ 512 w 795"/>
              <a:gd name="T75" fmla="*/ 143 h 723"/>
              <a:gd name="T76" fmla="*/ 496 w 795"/>
              <a:gd name="T77" fmla="*/ 142 h 723"/>
              <a:gd name="T78" fmla="*/ 415 w 795"/>
              <a:gd name="T79" fmla="*/ 415 h 723"/>
              <a:gd name="T80" fmla="*/ 409 w 795"/>
              <a:gd name="T81" fmla="*/ 430 h 723"/>
              <a:gd name="T82" fmla="*/ 392 w 795"/>
              <a:gd name="T83" fmla="*/ 432 h 723"/>
              <a:gd name="T84" fmla="*/ 380 w 795"/>
              <a:gd name="T85" fmla="*/ 422 h 723"/>
              <a:gd name="T86" fmla="*/ 301 w 795"/>
              <a:gd name="T87" fmla="*/ 139 h 723"/>
              <a:gd name="T88" fmla="*/ 289 w 795"/>
              <a:gd name="T89" fmla="*/ 144 h 723"/>
              <a:gd name="T90" fmla="*/ 275 w 795"/>
              <a:gd name="T91" fmla="*/ 137 h 723"/>
              <a:gd name="T92" fmla="*/ 271 w 795"/>
              <a:gd name="T93" fmla="*/ 122 h 723"/>
              <a:gd name="T94" fmla="*/ 385 w 795"/>
              <a:gd name="T95" fmla="*/ 6 h 723"/>
              <a:gd name="T96" fmla="*/ 397 w 795"/>
              <a:gd name="T97"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95" h="723">
                <a:moveTo>
                  <a:pt x="35" y="470"/>
                </a:moveTo>
                <a:lnTo>
                  <a:pt x="35" y="686"/>
                </a:lnTo>
                <a:lnTo>
                  <a:pt x="760" y="686"/>
                </a:lnTo>
                <a:lnTo>
                  <a:pt x="760" y="470"/>
                </a:lnTo>
                <a:lnTo>
                  <a:pt x="541" y="470"/>
                </a:lnTo>
                <a:lnTo>
                  <a:pt x="534" y="499"/>
                </a:lnTo>
                <a:lnTo>
                  <a:pt x="521" y="527"/>
                </a:lnTo>
                <a:lnTo>
                  <a:pt x="504" y="550"/>
                </a:lnTo>
                <a:lnTo>
                  <a:pt x="482" y="569"/>
                </a:lnTo>
                <a:lnTo>
                  <a:pt x="457" y="584"/>
                </a:lnTo>
                <a:lnTo>
                  <a:pt x="428" y="593"/>
                </a:lnTo>
                <a:lnTo>
                  <a:pt x="397" y="596"/>
                </a:lnTo>
                <a:lnTo>
                  <a:pt x="367" y="593"/>
                </a:lnTo>
                <a:lnTo>
                  <a:pt x="338" y="584"/>
                </a:lnTo>
                <a:lnTo>
                  <a:pt x="313" y="569"/>
                </a:lnTo>
                <a:lnTo>
                  <a:pt x="291" y="550"/>
                </a:lnTo>
                <a:lnTo>
                  <a:pt x="274" y="527"/>
                </a:lnTo>
                <a:lnTo>
                  <a:pt x="261" y="499"/>
                </a:lnTo>
                <a:lnTo>
                  <a:pt x="254" y="470"/>
                </a:lnTo>
                <a:lnTo>
                  <a:pt x="35" y="470"/>
                </a:lnTo>
                <a:close/>
                <a:moveTo>
                  <a:pt x="199" y="72"/>
                </a:moveTo>
                <a:lnTo>
                  <a:pt x="216" y="72"/>
                </a:lnTo>
                <a:lnTo>
                  <a:pt x="223" y="74"/>
                </a:lnTo>
                <a:lnTo>
                  <a:pt x="228" y="76"/>
                </a:lnTo>
                <a:lnTo>
                  <a:pt x="232" y="80"/>
                </a:lnTo>
                <a:lnTo>
                  <a:pt x="234" y="84"/>
                </a:lnTo>
                <a:lnTo>
                  <a:pt x="234" y="91"/>
                </a:lnTo>
                <a:lnTo>
                  <a:pt x="234" y="96"/>
                </a:lnTo>
                <a:lnTo>
                  <a:pt x="232" y="101"/>
                </a:lnTo>
                <a:lnTo>
                  <a:pt x="228" y="105"/>
                </a:lnTo>
                <a:lnTo>
                  <a:pt x="223" y="108"/>
                </a:lnTo>
                <a:lnTo>
                  <a:pt x="216" y="109"/>
                </a:lnTo>
                <a:lnTo>
                  <a:pt x="210" y="109"/>
                </a:lnTo>
                <a:lnTo>
                  <a:pt x="47" y="434"/>
                </a:lnTo>
                <a:lnTo>
                  <a:pt x="271" y="434"/>
                </a:lnTo>
                <a:lnTo>
                  <a:pt x="276" y="435"/>
                </a:lnTo>
                <a:lnTo>
                  <a:pt x="282" y="438"/>
                </a:lnTo>
                <a:lnTo>
                  <a:pt x="285" y="442"/>
                </a:lnTo>
                <a:lnTo>
                  <a:pt x="288" y="447"/>
                </a:lnTo>
                <a:lnTo>
                  <a:pt x="289" y="452"/>
                </a:lnTo>
                <a:lnTo>
                  <a:pt x="293" y="481"/>
                </a:lnTo>
                <a:lnTo>
                  <a:pt x="304" y="507"/>
                </a:lnTo>
                <a:lnTo>
                  <a:pt x="321" y="528"/>
                </a:lnTo>
                <a:lnTo>
                  <a:pt x="343" y="545"/>
                </a:lnTo>
                <a:lnTo>
                  <a:pt x="368" y="557"/>
                </a:lnTo>
                <a:lnTo>
                  <a:pt x="397" y="561"/>
                </a:lnTo>
                <a:lnTo>
                  <a:pt x="427" y="557"/>
                </a:lnTo>
                <a:lnTo>
                  <a:pt x="452" y="545"/>
                </a:lnTo>
                <a:lnTo>
                  <a:pt x="474" y="528"/>
                </a:lnTo>
                <a:lnTo>
                  <a:pt x="491" y="507"/>
                </a:lnTo>
                <a:lnTo>
                  <a:pt x="502" y="481"/>
                </a:lnTo>
                <a:lnTo>
                  <a:pt x="505" y="452"/>
                </a:lnTo>
                <a:lnTo>
                  <a:pt x="507" y="447"/>
                </a:lnTo>
                <a:lnTo>
                  <a:pt x="509" y="442"/>
                </a:lnTo>
                <a:lnTo>
                  <a:pt x="513" y="438"/>
                </a:lnTo>
                <a:lnTo>
                  <a:pt x="519" y="435"/>
                </a:lnTo>
                <a:lnTo>
                  <a:pt x="524" y="434"/>
                </a:lnTo>
                <a:lnTo>
                  <a:pt x="748" y="434"/>
                </a:lnTo>
                <a:lnTo>
                  <a:pt x="585" y="109"/>
                </a:lnTo>
                <a:lnTo>
                  <a:pt x="579" y="109"/>
                </a:lnTo>
                <a:lnTo>
                  <a:pt x="572" y="108"/>
                </a:lnTo>
                <a:lnTo>
                  <a:pt x="567" y="105"/>
                </a:lnTo>
                <a:lnTo>
                  <a:pt x="563" y="101"/>
                </a:lnTo>
                <a:lnTo>
                  <a:pt x="560" y="96"/>
                </a:lnTo>
                <a:lnTo>
                  <a:pt x="560" y="91"/>
                </a:lnTo>
                <a:lnTo>
                  <a:pt x="560" y="84"/>
                </a:lnTo>
                <a:lnTo>
                  <a:pt x="563" y="80"/>
                </a:lnTo>
                <a:lnTo>
                  <a:pt x="567" y="76"/>
                </a:lnTo>
                <a:lnTo>
                  <a:pt x="572" y="74"/>
                </a:lnTo>
                <a:lnTo>
                  <a:pt x="579" y="72"/>
                </a:lnTo>
                <a:lnTo>
                  <a:pt x="596" y="72"/>
                </a:lnTo>
                <a:lnTo>
                  <a:pt x="601" y="72"/>
                </a:lnTo>
                <a:lnTo>
                  <a:pt x="606" y="75"/>
                </a:lnTo>
                <a:lnTo>
                  <a:pt x="610" y="79"/>
                </a:lnTo>
                <a:lnTo>
                  <a:pt x="613" y="83"/>
                </a:lnTo>
                <a:lnTo>
                  <a:pt x="613" y="83"/>
                </a:lnTo>
                <a:lnTo>
                  <a:pt x="794" y="444"/>
                </a:lnTo>
                <a:lnTo>
                  <a:pt x="794" y="444"/>
                </a:lnTo>
                <a:lnTo>
                  <a:pt x="795" y="448"/>
                </a:lnTo>
                <a:lnTo>
                  <a:pt x="795" y="452"/>
                </a:lnTo>
                <a:lnTo>
                  <a:pt x="795" y="705"/>
                </a:lnTo>
                <a:lnTo>
                  <a:pt x="795" y="711"/>
                </a:lnTo>
                <a:lnTo>
                  <a:pt x="792" y="715"/>
                </a:lnTo>
                <a:lnTo>
                  <a:pt x="788" y="719"/>
                </a:lnTo>
                <a:lnTo>
                  <a:pt x="783" y="722"/>
                </a:lnTo>
                <a:lnTo>
                  <a:pt x="777" y="723"/>
                </a:lnTo>
                <a:lnTo>
                  <a:pt x="18" y="723"/>
                </a:lnTo>
                <a:lnTo>
                  <a:pt x="12" y="722"/>
                </a:lnTo>
                <a:lnTo>
                  <a:pt x="7" y="719"/>
                </a:lnTo>
                <a:lnTo>
                  <a:pt x="3" y="715"/>
                </a:lnTo>
                <a:lnTo>
                  <a:pt x="0" y="711"/>
                </a:lnTo>
                <a:lnTo>
                  <a:pt x="0" y="705"/>
                </a:lnTo>
                <a:lnTo>
                  <a:pt x="0" y="452"/>
                </a:lnTo>
                <a:lnTo>
                  <a:pt x="0" y="448"/>
                </a:lnTo>
                <a:lnTo>
                  <a:pt x="1" y="444"/>
                </a:lnTo>
                <a:lnTo>
                  <a:pt x="1" y="444"/>
                </a:lnTo>
                <a:lnTo>
                  <a:pt x="182" y="83"/>
                </a:lnTo>
                <a:lnTo>
                  <a:pt x="182" y="83"/>
                </a:lnTo>
                <a:lnTo>
                  <a:pt x="185" y="79"/>
                </a:lnTo>
                <a:lnTo>
                  <a:pt x="189" y="75"/>
                </a:lnTo>
                <a:lnTo>
                  <a:pt x="194" y="72"/>
                </a:lnTo>
                <a:lnTo>
                  <a:pt x="199" y="72"/>
                </a:lnTo>
                <a:close/>
                <a:moveTo>
                  <a:pt x="397" y="0"/>
                </a:moveTo>
                <a:lnTo>
                  <a:pt x="402" y="0"/>
                </a:lnTo>
                <a:lnTo>
                  <a:pt x="406" y="3"/>
                </a:lnTo>
                <a:lnTo>
                  <a:pt x="410" y="6"/>
                </a:lnTo>
                <a:lnTo>
                  <a:pt x="519" y="114"/>
                </a:lnTo>
                <a:lnTo>
                  <a:pt x="521" y="117"/>
                </a:lnTo>
                <a:lnTo>
                  <a:pt x="524" y="122"/>
                </a:lnTo>
                <a:lnTo>
                  <a:pt x="524" y="126"/>
                </a:lnTo>
                <a:lnTo>
                  <a:pt x="523" y="133"/>
                </a:lnTo>
                <a:lnTo>
                  <a:pt x="520" y="137"/>
                </a:lnTo>
                <a:lnTo>
                  <a:pt x="517" y="140"/>
                </a:lnTo>
                <a:lnTo>
                  <a:pt x="512" y="143"/>
                </a:lnTo>
                <a:lnTo>
                  <a:pt x="505" y="144"/>
                </a:lnTo>
                <a:lnTo>
                  <a:pt x="502" y="144"/>
                </a:lnTo>
                <a:lnTo>
                  <a:pt x="496" y="142"/>
                </a:lnTo>
                <a:lnTo>
                  <a:pt x="494" y="139"/>
                </a:lnTo>
                <a:lnTo>
                  <a:pt x="415" y="62"/>
                </a:lnTo>
                <a:lnTo>
                  <a:pt x="415" y="415"/>
                </a:lnTo>
                <a:lnTo>
                  <a:pt x="415" y="422"/>
                </a:lnTo>
                <a:lnTo>
                  <a:pt x="413" y="426"/>
                </a:lnTo>
                <a:lnTo>
                  <a:pt x="409" y="430"/>
                </a:lnTo>
                <a:lnTo>
                  <a:pt x="403" y="432"/>
                </a:lnTo>
                <a:lnTo>
                  <a:pt x="397" y="434"/>
                </a:lnTo>
                <a:lnTo>
                  <a:pt x="392" y="432"/>
                </a:lnTo>
                <a:lnTo>
                  <a:pt x="386" y="430"/>
                </a:lnTo>
                <a:lnTo>
                  <a:pt x="382" y="426"/>
                </a:lnTo>
                <a:lnTo>
                  <a:pt x="380" y="422"/>
                </a:lnTo>
                <a:lnTo>
                  <a:pt x="380" y="415"/>
                </a:lnTo>
                <a:lnTo>
                  <a:pt x="380" y="62"/>
                </a:lnTo>
                <a:lnTo>
                  <a:pt x="301" y="139"/>
                </a:lnTo>
                <a:lnTo>
                  <a:pt x="299" y="142"/>
                </a:lnTo>
                <a:lnTo>
                  <a:pt x="293" y="144"/>
                </a:lnTo>
                <a:lnTo>
                  <a:pt x="289" y="144"/>
                </a:lnTo>
                <a:lnTo>
                  <a:pt x="283" y="143"/>
                </a:lnTo>
                <a:lnTo>
                  <a:pt x="278" y="140"/>
                </a:lnTo>
                <a:lnTo>
                  <a:pt x="275" y="137"/>
                </a:lnTo>
                <a:lnTo>
                  <a:pt x="272" y="133"/>
                </a:lnTo>
                <a:lnTo>
                  <a:pt x="271" y="126"/>
                </a:lnTo>
                <a:lnTo>
                  <a:pt x="271" y="122"/>
                </a:lnTo>
                <a:lnTo>
                  <a:pt x="274" y="117"/>
                </a:lnTo>
                <a:lnTo>
                  <a:pt x="276" y="114"/>
                </a:lnTo>
                <a:lnTo>
                  <a:pt x="385" y="6"/>
                </a:lnTo>
                <a:lnTo>
                  <a:pt x="389" y="3"/>
                </a:lnTo>
                <a:lnTo>
                  <a:pt x="393" y="0"/>
                </a:lnTo>
                <a:lnTo>
                  <a:pt x="39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55" name="Freeform 2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347804" y="3751373"/>
            <a:ext cx="444581" cy="364058"/>
          </a:xfrm>
          <a:custGeom>
            <a:avLst/>
            <a:gdLst>
              <a:gd name="T0" fmla="*/ 748 w 784"/>
              <a:gd name="T1" fmla="*/ 606 h 642"/>
              <a:gd name="T2" fmla="*/ 526 w 784"/>
              <a:gd name="T3" fmla="*/ 422 h 642"/>
              <a:gd name="T4" fmla="*/ 475 w 784"/>
              <a:gd name="T5" fmla="*/ 490 h 642"/>
              <a:gd name="T6" fmla="*/ 391 w 784"/>
              <a:gd name="T7" fmla="*/ 517 h 642"/>
              <a:gd name="T8" fmla="*/ 309 w 784"/>
              <a:gd name="T9" fmla="*/ 490 h 642"/>
              <a:gd name="T10" fmla="*/ 258 w 784"/>
              <a:gd name="T11" fmla="*/ 422 h 642"/>
              <a:gd name="T12" fmla="*/ 196 w 784"/>
              <a:gd name="T13" fmla="*/ 250 h 642"/>
              <a:gd name="T14" fmla="*/ 598 w 784"/>
              <a:gd name="T15" fmla="*/ 253 h 642"/>
              <a:gd name="T16" fmla="*/ 605 w 784"/>
              <a:gd name="T17" fmla="*/ 267 h 642"/>
              <a:gd name="T18" fmla="*/ 598 w 784"/>
              <a:gd name="T19" fmla="*/ 282 h 642"/>
              <a:gd name="T20" fmla="*/ 196 w 784"/>
              <a:gd name="T21" fmla="*/ 286 h 642"/>
              <a:gd name="T22" fmla="*/ 182 w 784"/>
              <a:gd name="T23" fmla="*/ 278 h 642"/>
              <a:gd name="T24" fmla="*/ 179 w 784"/>
              <a:gd name="T25" fmla="*/ 262 h 642"/>
              <a:gd name="T26" fmla="*/ 190 w 784"/>
              <a:gd name="T27" fmla="*/ 250 h 642"/>
              <a:gd name="T28" fmla="*/ 552 w 784"/>
              <a:gd name="T29" fmla="*/ 178 h 642"/>
              <a:gd name="T30" fmla="*/ 567 w 784"/>
              <a:gd name="T31" fmla="*/ 186 h 642"/>
              <a:gd name="T32" fmla="*/ 569 w 784"/>
              <a:gd name="T33" fmla="*/ 202 h 642"/>
              <a:gd name="T34" fmla="*/ 558 w 784"/>
              <a:gd name="T35" fmla="*/ 214 h 642"/>
              <a:gd name="T36" fmla="*/ 226 w 784"/>
              <a:gd name="T37" fmla="*/ 214 h 642"/>
              <a:gd name="T38" fmla="*/ 215 w 784"/>
              <a:gd name="T39" fmla="*/ 202 h 642"/>
              <a:gd name="T40" fmla="*/ 217 w 784"/>
              <a:gd name="T41" fmla="*/ 186 h 642"/>
              <a:gd name="T42" fmla="*/ 232 w 784"/>
              <a:gd name="T43" fmla="*/ 178 h 642"/>
              <a:gd name="T44" fmla="*/ 522 w 784"/>
              <a:gd name="T45" fmla="*/ 109 h 642"/>
              <a:gd name="T46" fmla="*/ 533 w 784"/>
              <a:gd name="T47" fmla="*/ 119 h 642"/>
              <a:gd name="T48" fmla="*/ 530 w 784"/>
              <a:gd name="T49" fmla="*/ 136 h 642"/>
              <a:gd name="T50" fmla="*/ 516 w 784"/>
              <a:gd name="T51" fmla="*/ 143 h 642"/>
              <a:gd name="T52" fmla="*/ 256 w 784"/>
              <a:gd name="T53" fmla="*/ 139 h 642"/>
              <a:gd name="T54" fmla="*/ 249 w 784"/>
              <a:gd name="T55" fmla="*/ 125 h 642"/>
              <a:gd name="T56" fmla="*/ 256 w 784"/>
              <a:gd name="T57" fmla="*/ 110 h 642"/>
              <a:gd name="T58" fmla="*/ 207 w 784"/>
              <a:gd name="T59" fmla="*/ 36 h 642"/>
              <a:gd name="T60" fmla="*/ 272 w 784"/>
              <a:gd name="T61" fmla="*/ 358 h 642"/>
              <a:gd name="T62" fmla="*/ 284 w 784"/>
              <a:gd name="T63" fmla="*/ 369 h 642"/>
              <a:gd name="T64" fmla="*/ 300 w 784"/>
              <a:gd name="T65" fmla="*/ 428 h 642"/>
              <a:gd name="T66" fmla="*/ 364 w 784"/>
              <a:gd name="T67" fmla="*/ 478 h 642"/>
              <a:gd name="T68" fmla="*/ 445 w 784"/>
              <a:gd name="T69" fmla="*/ 466 h 642"/>
              <a:gd name="T70" fmla="*/ 495 w 784"/>
              <a:gd name="T71" fmla="*/ 404 h 642"/>
              <a:gd name="T72" fmla="*/ 503 w 784"/>
              <a:gd name="T73" fmla="*/ 364 h 642"/>
              <a:gd name="T74" fmla="*/ 516 w 784"/>
              <a:gd name="T75" fmla="*/ 356 h 642"/>
              <a:gd name="T76" fmla="*/ 207 w 784"/>
              <a:gd name="T77" fmla="*/ 36 h 642"/>
              <a:gd name="T78" fmla="*/ 593 w 784"/>
              <a:gd name="T79" fmla="*/ 2 h 642"/>
              <a:gd name="T80" fmla="*/ 604 w 784"/>
              <a:gd name="T81" fmla="*/ 11 h 642"/>
              <a:gd name="T82" fmla="*/ 782 w 784"/>
              <a:gd name="T83" fmla="*/ 367 h 642"/>
              <a:gd name="T84" fmla="*/ 784 w 784"/>
              <a:gd name="T85" fmla="*/ 623 h 642"/>
              <a:gd name="T86" fmla="*/ 776 w 784"/>
              <a:gd name="T87" fmla="*/ 638 h 642"/>
              <a:gd name="T88" fmla="*/ 18 w 784"/>
              <a:gd name="T89" fmla="*/ 642 h 642"/>
              <a:gd name="T90" fmla="*/ 4 w 784"/>
              <a:gd name="T91" fmla="*/ 634 h 642"/>
              <a:gd name="T92" fmla="*/ 0 w 784"/>
              <a:gd name="T93" fmla="*/ 375 h 642"/>
              <a:gd name="T94" fmla="*/ 1 w 784"/>
              <a:gd name="T95" fmla="*/ 367 h 642"/>
              <a:gd name="T96" fmla="*/ 183 w 784"/>
              <a:gd name="T97" fmla="*/ 7 h 642"/>
              <a:gd name="T98" fmla="*/ 196 w 784"/>
              <a:gd name="T99" fmla="*/ 0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84" h="642">
                <a:moveTo>
                  <a:pt x="35" y="392"/>
                </a:moveTo>
                <a:lnTo>
                  <a:pt x="35" y="606"/>
                </a:lnTo>
                <a:lnTo>
                  <a:pt x="748" y="606"/>
                </a:lnTo>
                <a:lnTo>
                  <a:pt x="748" y="392"/>
                </a:lnTo>
                <a:lnTo>
                  <a:pt x="533" y="392"/>
                </a:lnTo>
                <a:lnTo>
                  <a:pt x="526" y="422"/>
                </a:lnTo>
                <a:lnTo>
                  <a:pt x="514" y="448"/>
                </a:lnTo>
                <a:lnTo>
                  <a:pt x="496" y="470"/>
                </a:lnTo>
                <a:lnTo>
                  <a:pt x="475" y="490"/>
                </a:lnTo>
                <a:lnTo>
                  <a:pt x="450" y="504"/>
                </a:lnTo>
                <a:lnTo>
                  <a:pt x="421" y="513"/>
                </a:lnTo>
                <a:lnTo>
                  <a:pt x="391" y="517"/>
                </a:lnTo>
                <a:lnTo>
                  <a:pt x="361" y="513"/>
                </a:lnTo>
                <a:lnTo>
                  <a:pt x="334" y="504"/>
                </a:lnTo>
                <a:lnTo>
                  <a:pt x="309" y="490"/>
                </a:lnTo>
                <a:lnTo>
                  <a:pt x="287" y="470"/>
                </a:lnTo>
                <a:lnTo>
                  <a:pt x="270" y="448"/>
                </a:lnTo>
                <a:lnTo>
                  <a:pt x="258" y="422"/>
                </a:lnTo>
                <a:lnTo>
                  <a:pt x="250" y="392"/>
                </a:lnTo>
                <a:lnTo>
                  <a:pt x="35" y="392"/>
                </a:lnTo>
                <a:close/>
                <a:moveTo>
                  <a:pt x="196" y="250"/>
                </a:moveTo>
                <a:lnTo>
                  <a:pt x="588" y="250"/>
                </a:lnTo>
                <a:lnTo>
                  <a:pt x="593" y="250"/>
                </a:lnTo>
                <a:lnTo>
                  <a:pt x="598" y="253"/>
                </a:lnTo>
                <a:lnTo>
                  <a:pt x="602" y="257"/>
                </a:lnTo>
                <a:lnTo>
                  <a:pt x="605" y="262"/>
                </a:lnTo>
                <a:lnTo>
                  <a:pt x="605" y="267"/>
                </a:lnTo>
                <a:lnTo>
                  <a:pt x="605" y="274"/>
                </a:lnTo>
                <a:lnTo>
                  <a:pt x="602" y="278"/>
                </a:lnTo>
                <a:lnTo>
                  <a:pt x="598" y="282"/>
                </a:lnTo>
                <a:lnTo>
                  <a:pt x="593" y="284"/>
                </a:lnTo>
                <a:lnTo>
                  <a:pt x="588" y="286"/>
                </a:lnTo>
                <a:lnTo>
                  <a:pt x="196" y="286"/>
                </a:lnTo>
                <a:lnTo>
                  <a:pt x="190" y="284"/>
                </a:lnTo>
                <a:lnTo>
                  <a:pt x="186" y="282"/>
                </a:lnTo>
                <a:lnTo>
                  <a:pt x="182" y="278"/>
                </a:lnTo>
                <a:lnTo>
                  <a:pt x="179" y="274"/>
                </a:lnTo>
                <a:lnTo>
                  <a:pt x="178" y="267"/>
                </a:lnTo>
                <a:lnTo>
                  <a:pt x="179" y="262"/>
                </a:lnTo>
                <a:lnTo>
                  <a:pt x="182" y="257"/>
                </a:lnTo>
                <a:lnTo>
                  <a:pt x="186" y="253"/>
                </a:lnTo>
                <a:lnTo>
                  <a:pt x="190" y="250"/>
                </a:lnTo>
                <a:lnTo>
                  <a:pt x="196" y="250"/>
                </a:lnTo>
                <a:close/>
                <a:moveTo>
                  <a:pt x="232" y="178"/>
                </a:moveTo>
                <a:lnTo>
                  <a:pt x="552" y="178"/>
                </a:lnTo>
                <a:lnTo>
                  <a:pt x="558" y="180"/>
                </a:lnTo>
                <a:lnTo>
                  <a:pt x="563" y="182"/>
                </a:lnTo>
                <a:lnTo>
                  <a:pt x="567" y="186"/>
                </a:lnTo>
                <a:lnTo>
                  <a:pt x="569" y="191"/>
                </a:lnTo>
                <a:lnTo>
                  <a:pt x="569" y="197"/>
                </a:lnTo>
                <a:lnTo>
                  <a:pt x="569" y="202"/>
                </a:lnTo>
                <a:lnTo>
                  <a:pt x="567" y="207"/>
                </a:lnTo>
                <a:lnTo>
                  <a:pt x="563" y="211"/>
                </a:lnTo>
                <a:lnTo>
                  <a:pt x="558" y="214"/>
                </a:lnTo>
                <a:lnTo>
                  <a:pt x="552" y="214"/>
                </a:lnTo>
                <a:lnTo>
                  <a:pt x="232" y="214"/>
                </a:lnTo>
                <a:lnTo>
                  <a:pt x="226" y="214"/>
                </a:lnTo>
                <a:lnTo>
                  <a:pt x="221" y="211"/>
                </a:lnTo>
                <a:lnTo>
                  <a:pt x="217" y="207"/>
                </a:lnTo>
                <a:lnTo>
                  <a:pt x="215" y="202"/>
                </a:lnTo>
                <a:lnTo>
                  <a:pt x="213" y="197"/>
                </a:lnTo>
                <a:lnTo>
                  <a:pt x="215" y="191"/>
                </a:lnTo>
                <a:lnTo>
                  <a:pt x="217" y="186"/>
                </a:lnTo>
                <a:lnTo>
                  <a:pt x="221" y="182"/>
                </a:lnTo>
                <a:lnTo>
                  <a:pt x="226" y="180"/>
                </a:lnTo>
                <a:lnTo>
                  <a:pt x="232" y="178"/>
                </a:lnTo>
                <a:close/>
                <a:moveTo>
                  <a:pt x="267" y="108"/>
                </a:moveTo>
                <a:lnTo>
                  <a:pt x="516" y="108"/>
                </a:lnTo>
                <a:lnTo>
                  <a:pt x="522" y="109"/>
                </a:lnTo>
                <a:lnTo>
                  <a:pt x="528" y="110"/>
                </a:lnTo>
                <a:lnTo>
                  <a:pt x="530" y="114"/>
                </a:lnTo>
                <a:lnTo>
                  <a:pt x="533" y="119"/>
                </a:lnTo>
                <a:lnTo>
                  <a:pt x="534" y="125"/>
                </a:lnTo>
                <a:lnTo>
                  <a:pt x="533" y="131"/>
                </a:lnTo>
                <a:lnTo>
                  <a:pt x="530" y="136"/>
                </a:lnTo>
                <a:lnTo>
                  <a:pt x="528" y="139"/>
                </a:lnTo>
                <a:lnTo>
                  <a:pt x="522" y="142"/>
                </a:lnTo>
                <a:lnTo>
                  <a:pt x="516" y="143"/>
                </a:lnTo>
                <a:lnTo>
                  <a:pt x="267" y="143"/>
                </a:lnTo>
                <a:lnTo>
                  <a:pt x="262" y="142"/>
                </a:lnTo>
                <a:lnTo>
                  <a:pt x="256" y="139"/>
                </a:lnTo>
                <a:lnTo>
                  <a:pt x="252" y="136"/>
                </a:lnTo>
                <a:lnTo>
                  <a:pt x="250" y="131"/>
                </a:lnTo>
                <a:lnTo>
                  <a:pt x="249" y="125"/>
                </a:lnTo>
                <a:lnTo>
                  <a:pt x="250" y="119"/>
                </a:lnTo>
                <a:lnTo>
                  <a:pt x="252" y="114"/>
                </a:lnTo>
                <a:lnTo>
                  <a:pt x="256" y="110"/>
                </a:lnTo>
                <a:lnTo>
                  <a:pt x="262" y="109"/>
                </a:lnTo>
                <a:lnTo>
                  <a:pt x="267" y="108"/>
                </a:lnTo>
                <a:close/>
                <a:moveTo>
                  <a:pt x="207" y="36"/>
                </a:moveTo>
                <a:lnTo>
                  <a:pt x="47" y="356"/>
                </a:lnTo>
                <a:lnTo>
                  <a:pt x="267" y="356"/>
                </a:lnTo>
                <a:lnTo>
                  <a:pt x="272" y="358"/>
                </a:lnTo>
                <a:lnTo>
                  <a:pt x="277" y="360"/>
                </a:lnTo>
                <a:lnTo>
                  <a:pt x="281" y="364"/>
                </a:lnTo>
                <a:lnTo>
                  <a:pt x="284" y="369"/>
                </a:lnTo>
                <a:lnTo>
                  <a:pt x="285" y="375"/>
                </a:lnTo>
                <a:lnTo>
                  <a:pt x="289" y="404"/>
                </a:lnTo>
                <a:lnTo>
                  <a:pt x="300" y="428"/>
                </a:lnTo>
                <a:lnTo>
                  <a:pt x="317" y="451"/>
                </a:lnTo>
                <a:lnTo>
                  <a:pt x="338" y="466"/>
                </a:lnTo>
                <a:lnTo>
                  <a:pt x="364" y="478"/>
                </a:lnTo>
                <a:lnTo>
                  <a:pt x="391" y="481"/>
                </a:lnTo>
                <a:lnTo>
                  <a:pt x="420" y="478"/>
                </a:lnTo>
                <a:lnTo>
                  <a:pt x="445" y="466"/>
                </a:lnTo>
                <a:lnTo>
                  <a:pt x="467" y="451"/>
                </a:lnTo>
                <a:lnTo>
                  <a:pt x="484" y="428"/>
                </a:lnTo>
                <a:lnTo>
                  <a:pt x="495" y="404"/>
                </a:lnTo>
                <a:lnTo>
                  <a:pt x="499" y="375"/>
                </a:lnTo>
                <a:lnTo>
                  <a:pt x="500" y="369"/>
                </a:lnTo>
                <a:lnTo>
                  <a:pt x="503" y="364"/>
                </a:lnTo>
                <a:lnTo>
                  <a:pt x="505" y="360"/>
                </a:lnTo>
                <a:lnTo>
                  <a:pt x="511" y="358"/>
                </a:lnTo>
                <a:lnTo>
                  <a:pt x="516" y="356"/>
                </a:lnTo>
                <a:lnTo>
                  <a:pt x="737" y="356"/>
                </a:lnTo>
                <a:lnTo>
                  <a:pt x="576" y="36"/>
                </a:lnTo>
                <a:lnTo>
                  <a:pt x="207" y="36"/>
                </a:lnTo>
                <a:close/>
                <a:moveTo>
                  <a:pt x="196" y="0"/>
                </a:moveTo>
                <a:lnTo>
                  <a:pt x="588" y="0"/>
                </a:lnTo>
                <a:lnTo>
                  <a:pt x="593" y="2"/>
                </a:lnTo>
                <a:lnTo>
                  <a:pt x="597" y="3"/>
                </a:lnTo>
                <a:lnTo>
                  <a:pt x="601" y="7"/>
                </a:lnTo>
                <a:lnTo>
                  <a:pt x="604" y="11"/>
                </a:lnTo>
                <a:lnTo>
                  <a:pt x="604" y="11"/>
                </a:lnTo>
                <a:lnTo>
                  <a:pt x="782" y="367"/>
                </a:lnTo>
                <a:lnTo>
                  <a:pt x="782" y="367"/>
                </a:lnTo>
                <a:lnTo>
                  <a:pt x="783" y="371"/>
                </a:lnTo>
                <a:lnTo>
                  <a:pt x="784" y="375"/>
                </a:lnTo>
                <a:lnTo>
                  <a:pt x="784" y="623"/>
                </a:lnTo>
                <a:lnTo>
                  <a:pt x="783" y="630"/>
                </a:lnTo>
                <a:lnTo>
                  <a:pt x="780" y="634"/>
                </a:lnTo>
                <a:lnTo>
                  <a:pt x="776" y="638"/>
                </a:lnTo>
                <a:lnTo>
                  <a:pt x="771" y="640"/>
                </a:lnTo>
                <a:lnTo>
                  <a:pt x="766" y="642"/>
                </a:lnTo>
                <a:lnTo>
                  <a:pt x="18" y="642"/>
                </a:lnTo>
                <a:lnTo>
                  <a:pt x="11" y="640"/>
                </a:lnTo>
                <a:lnTo>
                  <a:pt x="8" y="638"/>
                </a:lnTo>
                <a:lnTo>
                  <a:pt x="4" y="634"/>
                </a:lnTo>
                <a:lnTo>
                  <a:pt x="1" y="630"/>
                </a:lnTo>
                <a:lnTo>
                  <a:pt x="0" y="623"/>
                </a:lnTo>
                <a:lnTo>
                  <a:pt x="0" y="375"/>
                </a:lnTo>
                <a:lnTo>
                  <a:pt x="0" y="371"/>
                </a:lnTo>
                <a:lnTo>
                  <a:pt x="2" y="367"/>
                </a:lnTo>
                <a:lnTo>
                  <a:pt x="1" y="367"/>
                </a:lnTo>
                <a:lnTo>
                  <a:pt x="179" y="11"/>
                </a:lnTo>
                <a:lnTo>
                  <a:pt x="180" y="11"/>
                </a:lnTo>
                <a:lnTo>
                  <a:pt x="183" y="7"/>
                </a:lnTo>
                <a:lnTo>
                  <a:pt x="186" y="3"/>
                </a:lnTo>
                <a:lnTo>
                  <a:pt x="191" y="2"/>
                </a:lnTo>
                <a:lnTo>
                  <a:pt x="19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56" name="Freeform 2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208308" y="3711679"/>
            <a:ext cx="444014" cy="443447"/>
          </a:xfrm>
          <a:custGeom>
            <a:avLst/>
            <a:gdLst>
              <a:gd name="T0" fmla="*/ 748 w 783"/>
              <a:gd name="T1" fmla="*/ 747 h 782"/>
              <a:gd name="T2" fmla="*/ 525 w 783"/>
              <a:gd name="T3" fmla="*/ 598 h 782"/>
              <a:gd name="T4" fmla="*/ 474 w 783"/>
              <a:gd name="T5" fmla="*/ 667 h 782"/>
              <a:gd name="T6" fmla="*/ 392 w 783"/>
              <a:gd name="T7" fmla="*/ 693 h 782"/>
              <a:gd name="T8" fmla="*/ 308 w 783"/>
              <a:gd name="T9" fmla="*/ 667 h 782"/>
              <a:gd name="T10" fmla="*/ 257 w 783"/>
              <a:gd name="T11" fmla="*/ 598 h 782"/>
              <a:gd name="T12" fmla="*/ 97 w 783"/>
              <a:gd name="T13" fmla="*/ 462 h 782"/>
              <a:gd name="T14" fmla="*/ 272 w 783"/>
              <a:gd name="T15" fmla="*/ 535 h 782"/>
              <a:gd name="T16" fmla="*/ 283 w 783"/>
              <a:gd name="T17" fmla="*/ 546 h 782"/>
              <a:gd name="T18" fmla="*/ 299 w 783"/>
              <a:gd name="T19" fmla="*/ 606 h 782"/>
              <a:gd name="T20" fmla="*/ 363 w 783"/>
              <a:gd name="T21" fmla="*/ 654 h 782"/>
              <a:gd name="T22" fmla="*/ 445 w 783"/>
              <a:gd name="T23" fmla="*/ 644 h 782"/>
              <a:gd name="T24" fmla="*/ 494 w 783"/>
              <a:gd name="T25" fmla="*/ 580 h 782"/>
              <a:gd name="T26" fmla="*/ 502 w 783"/>
              <a:gd name="T27" fmla="*/ 540 h 782"/>
              <a:gd name="T28" fmla="*/ 516 w 783"/>
              <a:gd name="T29" fmla="*/ 534 h 782"/>
              <a:gd name="T30" fmla="*/ 97 w 783"/>
              <a:gd name="T31" fmla="*/ 462 h 782"/>
              <a:gd name="T32" fmla="*/ 748 w 783"/>
              <a:gd name="T33" fmla="*/ 426 h 782"/>
              <a:gd name="T34" fmla="*/ 525 w 783"/>
              <a:gd name="T35" fmla="*/ 277 h 782"/>
              <a:gd name="T36" fmla="*/ 474 w 783"/>
              <a:gd name="T37" fmla="*/ 347 h 782"/>
              <a:gd name="T38" fmla="*/ 392 w 783"/>
              <a:gd name="T39" fmla="*/ 373 h 782"/>
              <a:gd name="T40" fmla="*/ 308 w 783"/>
              <a:gd name="T41" fmla="*/ 347 h 782"/>
              <a:gd name="T42" fmla="*/ 257 w 783"/>
              <a:gd name="T43" fmla="*/ 277 h 782"/>
              <a:gd name="T44" fmla="*/ 170 w 783"/>
              <a:gd name="T45" fmla="*/ 35 h 782"/>
              <a:gd name="T46" fmla="*/ 272 w 783"/>
              <a:gd name="T47" fmla="*/ 214 h 782"/>
              <a:gd name="T48" fmla="*/ 283 w 783"/>
              <a:gd name="T49" fmla="*/ 225 h 782"/>
              <a:gd name="T50" fmla="*/ 299 w 783"/>
              <a:gd name="T51" fmla="*/ 285 h 782"/>
              <a:gd name="T52" fmla="*/ 363 w 783"/>
              <a:gd name="T53" fmla="*/ 333 h 782"/>
              <a:gd name="T54" fmla="*/ 445 w 783"/>
              <a:gd name="T55" fmla="*/ 323 h 782"/>
              <a:gd name="T56" fmla="*/ 494 w 783"/>
              <a:gd name="T57" fmla="*/ 259 h 782"/>
              <a:gd name="T58" fmla="*/ 502 w 783"/>
              <a:gd name="T59" fmla="*/ 221 h 782"/>
              <a:gd name="T60" fmla="*/ 516 w 783"/>
              <a:gd name="T61" fmla="*/ 213 h 782"/>
              <a:gd name="T62" fmla="*/ 170 w 783"/>
              <a:gd name="T63" fmla="*/ 35 h 782"/>
              <a:gd name="T64" fmla="*/ 627 w 783"/>
              <a:gd name="T65" fmla="*/ 0 h 782"/>
              <a:gd name="T66" fmla="*/ 639 w 783"/>
              <a:gd name="T67" fmla="*/ 9 h 782"/>
              <a:gd name="T68" fmla="*/ 781 w 783"/>
              <a:gd name="T69" fmla="*/ 223 h 782"/>
              <a:gd name="T70" fmla="*/ 783 w 783"/>
              <a:gd name="T71" fmla="*/ 445 h 782"/>
              <a:gd name="T72" fmla="*/ 775 w 783"/>
              <a:gd name="T73" fmla="*/ 459 h 782"/>
              <a:gd name="T74" fmla="*/ 727 w 783"/>
              <a:gd name="T75" fmla="*/ 462 h 782"/>
              <a:gd name="T76" fmla="*/ 783 w 783"/>
              <a:gd name="T77" fmla="*/ 547 h 782"/>
              <a:gd name="T78" fmla="*/ 782 w 783"/>
              <a:gd name="T79" fmla="*/ 771 h 782"/>
              <a:gd name="T80" fmla="*/ 771 w 783"/>
              <a:gd name="T81" fmla="*/ 782 h 782"/>
              <a:gd name="T82" fmla="*/ 12 w 783"/>
              <a:gd name="T83" fmla="*/ 782 h 782"/>
              <a:gd name="T84" fmla="*/ 0 w 783"/>
              <a:gd name="T85" fmla="*/ 771 h 782"/>
              <a:gd name="T86" fmla="*/ 0 w 783"/>
              <a:gd name="T87" fmla="*/ 547 h 782"/>
              <a:gd name="T88" fmla="*/ 55 w 783"/>
              <a:gd name="T89" fmla="*/ 462 h 782"/>
              <a:gd name="T90" fmla="*/ 6 w 783"/>
              <a:gd name="T91" fmla="*/ 459 h 782"/>
              <a:gd name="T92" fmla="*/ 0 w 783"/>
              <a:gd name="T93" fmla="*/ 445 h 782"/>
              <a:gd name="T94" fmla="*/ 1 w 783"/>
              <a:gd name="T95" fmla="*/ 223 h 782"/>
              <a:gd name="T96" fmla="*/ 144 w 783"/>
              <a:gd name="T97" fmla="*/ 9 h 782"/>
              <a:gd name="T98" fmla="*/ 154 w 783"/>
              <a:gd name="T99" fmla="*/ 0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83" h="782">
                <a:moveTo>
                  <a:pt x="35" y="569"/>
                </a:moveTo>
                <a:lnTo>
                  <a:pt x="35" y="747"/>
                </a:lnTo>
                <a:lnTo>
                  <a:pt x="748" y="747"/>
                </a:lnTo>
                <a:lnTo>
                  <a:pt x="748" y="569"/>
                </a:lnTo>
                <a:lnTo>
                  <a:pt x="533" y="569"/>
                </a:lnTo>
                <a:lnTo>
                  <a:pt x="525" y="598"/>
                </a:lnTo>
                <a:lnTo>
                  <a:pt x="513" y="624"/>
                </a:lnTo>
                <a:lnTo>
                  <a:pt x="496" y="648"/>
                </a:lnTo>
                <a:lnTo>
                  <a:pt x="474" y="667"/>
                </a:lnTo>
                <a:lnTo>
                  <a:pt x="449" y="682"/>
                </a:lnTo>
                <a:lnTo>
                  <a:pt x="422" y="691"/>
                </a:lnTo>
                <a:lnTo>
                  <a:pt x="392" y="693"/>
                </a:lnTo>
                <a:lnTo>
                  <a:pt x="361" y="691"/>
                </a:lnTo>
                <a:lnTo>
                  <a:pt x="333" y="682"/>
                </a:lnTo>
                <a:lnTo>
                  <a:pt x="308" y="667"/>
                </a:lnTo>
                <a:lnTo>
                  <a:pt x="287" y="648"/>
                </a:lnTo>
                <a:lnTo>
                  <a:pt x="270" y="624"/>
                </a:lnTo>
                <a:lnTo>
                  <a:pt x="257" y="598"/>
                </a:lnTo>
                <a:lnTo>
                  <a:pt x="250" y="569"/>
                </a:lnTo>
                <a:lnTo>
                  <a:pt x="35" y="569"/>
                </a:lnTo>
                <a:close/>
                <a:moveTo>
                  <a:pt x="97" y="462"/>
                </a:moveTo>
                <a:lnTo>
                  <a:pt x="48" y="534"/>
                </a:lnTo>
                <a:lnTo>
                  <a:pt x="267" y="534"/>
                </a:lnTo>
                <a:lnTo>
                  <a:pt x="272" y="535"/>
                </a:lnTo>
                <a:lnTo>
                  <a:pt x="278" y="538"/>
                </a:lnTo>
                <a:lnTo>
                  <a:pt x="282" y="540"/>
                </a:lnTo>
                <a:lnTo>
                  <a:pt x="283" y="546"/>
                </a:lnTo>
                <a:lnTo>
                  <a:pt x="284" y="551"/>
                </a:lnTo>
                <a:lnTo>
                  <a:pt x="288" y="580"/>
                </a:lnTo>
                <a:lnTo>
                  <a:pt x="299" y="606"/>
                </a:lnTo>
                <a:lnTo>
                  <a:pt x="316" y="627"/>
                </a:lnTo>
                <a:lnTo>
                  <a:pt x="338" y="644"/>
                </a:lnTo>
                <a:lnTo>
                  <a:pt x="363" y="654"/>
                </a:lnTo>
                <a:lnTo>
                  <a:pt x="392" y="658"/>
                </a:lnTo>
                <a:lnTo>
                  <a:pt x="419" y="654"/>
                </a:lnTo>
                <a:lnTo>
                  <a:pt x="445" y="644"/>
                </a:lnTo>
                <a:lnTo>
                  <a:pt x="466" y="627"/>
                </a:lnTo>
                <a:lnTo>
                  <a:pt x="483" y="606"/>
                </a:lnTo>
                <a:lnTo>
                  <a:pt x="494" y="580"/>
                </a:lnTo>
                <a:lnTo>
                  <a:pt x="498" y="551"/>
                </a:lnTo>
                <a:lnTo>
                  <a:pt x="499" y="546"/>
                </a:lnTo>
                <a:lnTo>
                  <a:pt x="502" y="540"/>
                </a:lnTo>
                <a:lnTo>
                  <a:pt x="506" y="538"/>
                </a:lnTo>
                <a:lnTo>
                  <a:pt x="511" y="535"/>
                </a:lnTo>
                <a:lnTo>
                  <a:pt x="516" y="534"/>
                </a:lnTo>
                <a:lnTo>
                  <a:pt x="735" y="534"/>
                </a:lnTo>
                <a:lnTo>
                  <a:pt x="686" y="462"/>
                </a:lnTo>
                <a:lnTo>
                  <a:pt x="97" y="462"/>
                </a:lnTo>
                <a:close/>
                <a:moveTo>
                  <a:pt x="35" y="248"/>
                </a:moveTo>
                <a:lnTo>
                  <a:pt x="35" y="426"/>
                </a:lnTo>
                <a:lnTo>
                  <a:pt x="748" y="426"/>
                </a:lnTo>
                <a:lnTo>
                  <a:pt x="748" y="248"/>
                </a:lnTo>
                <a:lnTo>
                  <a:pt x="533" y="248"/>
                </a:lnTo>
                <a:lnTo>
                  <a:pt x="525" y="277"/>
                </a:lnTo>
                <a:lnTo>
                  <a:pt x="513" y="305"/>
                </a:lnTo>
                <a:lnTo>
                  <a:pt x="496" y="327"/>
                </a:lnTo>
                <a:lnTo>
                  <a:pt x="474" y="347"/>
                </a:lnTo>
                <a:lnTo>
                  <a:pt x="449" y="361"/>
                </a:lnTo>
                <a:lnTo>
                  <a:pt x="422" y="370"/>
                </a:lnTo>
                <a:lnTo>
                  <a:pt x="392" y="373"/>
                </a:lnTo>
                <a:lnTo>
                  <a:pt x="361" y="370"/>
                </a:lnTo>
                <a:lnTo>
                  <a:pt x="333" y="361"/>
                </a:lnTo>
                <a:lnTo>
                  <a:pt x="308" y="347"/>
                </a:lnTo>
                <a:lnTo>
                  <a:pt x="287" y="327"/>
                </a:lnTo>
                <a:lnTo>
                  <a:pt x="270" y="305"/>
                </a:lnTo>
                <a:lnTo>
                  <a:pt x="257" y="277"/>
                </a:lnTo>
                <a:lnTo>
                  <a:pt x="250" y="248"/>
                </a:lnTo>
                <a:lnTo>
                  <a:pt x="35" y="248"/>
                </a:lnTo>
                <a:close/>
                <a:moveTo>
                  <a:pt x="170" y="35"/>
                </a:moveTo>
                <a:lnTo>
                  <a:pt x="48" y="213"/>
                </a:lnTo>
                <a:lnTo>
                  <a:pt x="267" y="213"/>
                </a:lnTo>
                <a:lnTo>
                  <a:pt x="272" y="214"/>
                </a:lnTo>
                <a:lnTo>
                  <a:pt x="278" y="217"/>
                </a:lnTo>
                <a:lnTo>
                  <a:pt x="282" y="221"/>
                </a:lnTo>
                <a:lnTo>
                  <a:pt x="283" y="225"/>
                </a:lnTo>
                <a:lnTo>
                  <a:pt x="284" y="231"/>
                </a:lnTo>
                <a:lnTo>
                  <a:pt x="288" y="259"/>
                </a:lnTo>
                <a:lnTo>
                  <a:pt x="299" y="285"/>
                </a:lnTo>
                <a:lnTo>
                  <a:pt x="316" y="306"/>
                </a:lnTo>
                <a:lnTo>
                  <a:pt x="338" y="323"/>
                </a:lnTo>
                <a:lnTo>
                  <a:pt x="363" y="333"/>
                </a:lnTo>
                <a:lnTo>
                  <a:pt x="392" y="337"/>
                </a:lnTo>
                <a:lnTo>
                  <a:pt x="419" y="333"/>
                </a:lnTo>
                <a:lnTo>
                  <a:pt x="445" y="323"/>
                </a:lnTo>
                <a:lnTo>
                  <a:pt x="466" y="306"/>
                </a:lnTo>
                <a:lnTo>
                  <a:pt x="483" y="285"/>
                </a:lnTo>
                <a:lnTo>
                  <a:pt x="494" y="259"/>
                </a:lnTo>
                <a:lnTo>
                  <a:pt x="498" y="231"/>
                </a:lnTo>
                <a:lnTo>
                  <a:pt x="499" y="225"/>
                </a:lnTo>
                <a:lnTo>
                  <a:pt x="502" y="221"/>
                </a:lnTo>
                <a:lnTo>
                  <a:pt x="506" y="217"/>
                </a:lnTo>
                <a:lnTo>
                  <a:pt x="511" y="214"/>
                </a:lnTo>
                <a:lnTo>
                  <a:pt x="516" y="213"/>
                </a:lnTo>
                <a:lnTo>
                  <a:pt x="735" y="213"/>
                </a:lnTo>
                <a:lnTo>
                  <a:pt x="613" y="35"/>
                </a:lnTo>
                <a:lnTo>
                  <a:pt x="170" y="35"/>
                </a:lnTo>
                <a:close/>
                <a:moveTo>
                  <a:pt x="160" y="0"/>
                </a:moveTo>
                <a:lnTo>
                  <a:pt x="623" y="0"/>
                </a:lnTo>
                <a:lnTo>
                  <a:pt x="627" y="0"/>
                </a:lnTo>
                <a:lnTo>
                  <a:pt x="633" y="2"/>
                </a:lnTo>
                <a:lnTo>
                  <a:pt x="637" y="5"/>
                </a:lnTo>
                <a:lnTo>
                  <a:pt x="639" y="9"/>
                </a:lnTo>
                <a:lnTo>
                  <a:pt x="639" y="9"/>
                </a:lnTo>
                <a:lnTo>
                  <a:pt x="782" y="223"/>
                </a:lnTo>
                <a:lnTo>
                  <a:pt x="781" y="223"/>
                </a:lnTo>
                <a:lnTo>
                  <a:pt x="783" y="227"/>
                </a:lnTo>
                <a:lnTo>
                  <a:pt x="783" y="231"/>
                </a:lnTo>
                <a:lnTo>
                  <a:pt x="783" y="445"/>
                </a:lnTo>
                <a:lnTo>
                  <a:pt x="782" y="450"/>
                </a:lnTo>
                <a:lnTo>
                  <a:pt x="779" y="455"/>
                </a:lnTo>
                <a:lnTo>
                  <a:pt x="775" y="459"/>
                </a:lnTo>
                <a:lnTo>
                  <a:pt x="771" y="462"/>
                </a:lnTo>
                <a:lnTo>
                  <a:pt x="765" y="462"/>
                </a:lnTo>
                <a:lnTo>
                  <a:pt x="727" y="462"/>
                </a:lnTo>
                <a:lnTo>
                  <a:pt x="782" y="543"/>
                </a:lnTo>
                <a:lnTo>
                  <a:pt x="781" y="543"/>
                </a:lnTo>
                <a:lnTo>
                  <a:pt x="783" y="547"/>
                </a:lnTo>
                <a:lnTo>
                  <a:pt x="783" y="551"/>
                </a:lnTo>
                <a:lnTo>
                  <a:pt x="783" y="765"/>
                </a:lnTo>
                <a:lnTo>
                  <a:pt x="782" y="771"/>
                </a:lnTo>
                <a:lnTo>
                  <a:pt x="779" y="776"/>
                </a:lnTo>
                <a:lnTo>
                  <a:pt x="775" y="780"/>
                </a:lnTo>
                <a:lnTo>
                  <a:pt x="771" y="782"/>
                </a:lnTo>
                <a:lnTo>
                  <a:pt x="765" y="782"/>
                </a:lnTo>
                <a:lnTo>
                  <a:pt x="17" y="782"/>
                </a:lnTo>
                <a:lnTo>
                  <a:pt x="12" y="782"/>
                </a:lnTo>
                <a:lnTo>
                  <a:pt x="6" y="780"/>
                </a:lnTo>
                <a:lnTo>
                  <a:pt x="3" y="776"/>
                </a:lnTo>
                <a:lnTo>
                  <a:pt x="0" y="771"/>
                </a:lnTo>
                <a:lnTo>
                  <a:pt x="0" y="765"/>
                </a:lnTo>
                <a:lnTo>
                  <a:pt x="0" y="551"/>
                </a:lnTo>
                <a:lnTo>
                  <a:pt x="0" y="547"/>
                </a:lnTo>
                <a:lnTo>
                  <a:pt x="1" y="543"/>
                </a:lnTo>
                <a:lnTo>
                  <a:pt x="1" y="543"/>
                </a:lnTo>
                <a:lnTo>
                  <a:pt x="55" y="462"/>
                </a:lnTo>
                <a:lnTo>
                  <a:pt x="17" y="462"/>
                </a:lnTo>
                <a:lnTo>
                  <a:pt x="12" y="462"/>
                </a:lnTo>
                <a:lnTo>
                  <a:pt x="6" y="459"/>
                </a:lnTo>
                <a:lnTo>
                  <a:pt x="3" y="455"/>
                </a:lnTo>
                <a:lnTo>
                  <a:pt x="0" y="450"/>
                </a:lnTo>
                <a:lnTo>
                  <a:pt x="0" y="445"/>
                </a:lnTo>
                <a:lnTo>
                  <a:pt x="0" y="231"/>
                </a:lnTo>
                <a:lnTo>
                  <a:pt x="0" y="227"/>
                </a:lnTo>
                <a:lnTo>
                  <a:pt x="1" y="223"/>
                </a:lnTo>
                <a:lnTo>
                  <a:pt x="1" y="223"/>
                </a:lnTo>
                <a:lnTo>
                  <a:pt x="144" y="9"/>
                </a:lnTo>
                <a:lnTo>
                  <a:pt x="144" y="9"/>
                </a:lnTo>
                <a:lnTo>
                  <a:pt x="147" y="5"/>
                </a:lnTo>
                <a:lnTo>
                  <a:pt x="151" y="2"/>
                </a:lnTo>
                <a:lnTo>
                  <a:pt x="154" y="0"/>
                </a:lnTo>
                <a:lnTo>
                  <a:pt x="16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57" name="Freeform 2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11068244" y="3711679"/>
            <a:ext cx="444581" cy="443447"/>
          </a:xfrm>
          <a:custGeom>
            <a:avLst/>
            <a:gdLst>
              <a:gd name="T0" fmla="*/ 444 w 784"/>
              <a:gd name="T1" fmla="*/ 2 h 782"/>
              <a:gd name="T2" fmla="*/ 539 w 784"/>
              <a:gd name="T3" fmla="*/ 28 h 782"/>
              <a:gd name="T4" fmla="*/ 625 w 784"/>
              <a:gd name="T5" fmla="*/ 77 h 782"/>
              <a:gd name="T6" fmla="*/ 695 w 784"/>
              <a:gd name="T7" fmla="*/ 144 h 782"/>
              <a:gd name="T8" fmla="*/ 695 w 784"/>
              <a:gd name="T9" fmla="*/ 11 h 782"/>
              <a:gd name="T10" fmla="*/ 702 w 784"/>
              <a:gd name="T11" fmla="*/ 2 h 782"/>
              <a:gd name="T12" fmla="*/ 712 w 784"/>
              <a:gd name="T13" fmla="*/ 0 h 782"/>
              <a:gd name="T14" fmla="*/ 723 w 784"/>
              <a:gd name="T15" fmla="*/ 2 h 782"/>
              <a:gd name="T16" fmla="*/ 729 w 784"/>
              <a:gd name="T17" fmla="*/ 11 h 782"/>
              <a:gd name="T18" fmla="*/ 731 w 784"/>
              <a:gd name="T19" fmla="*/ 195 h 782"/>
              <a:gd name="T20" fmla="*/ 727 w 784"/>
              <a:gd name="T21" fmla="*/ 206 h 782"/>
              <a:gd name="T22" fmla="*/ 718 w 784"/>
              <a:gd name="T23" fmla="*/ 212 h 782"/>
              <a:gd name="T24" fmla="*/ 534 w 784"/>
              <a:gd name="T25" fmla="*/ 213 h 782"/>
              <a:gd name="T26" fmla="*/ 524 w 784"/>
              <a:gd name="T27" fmla="*/ 209 h 782"/>
              <a:gd name="T28" fmla="*/ 517 w 784"/>
              <a:gd name="T29" fmla="*/ 201 h 782"/>
              <a:gd name="T30" fmla="*/ 517 w 784"/>
              <a:gd name="T31" fmla="*/ 189 h 782"/>
              <a:gd name="T32" fmla="*/ 524 w 784"/>
              <a:gd name="T33" fmla="*/ 180 h 782"/>
              <a:gd name="T34" fmla="*/ 534 w 784"/>
              <a:gd name="T35" fmla="*/ 178 h 782"/>
              <a:gd name="T36" fmla="*/ 647 w 784"/>
              <a:gd name="T37" fmla="*/ 142 h 782"/>
              <a:gd name="T38" fmla="*/ 574 w 784"/>
              <a:gd name="T39" fmla="*/ 85 h 782"/>
              <a:gd name="T40" fmla="*/ 488 w 784"/>
              <a:gd name="T41" fmla="*/ 48 h 782"/>
              <a:gd name="T42" fmla="*/ 391 w 784"/>
              <a:gd name="T43" fmla="*/ 35 h 782"/>
              <a:gd name="T44" fmla="*/ 289 w 784"/>
              <a:gd name="T45" fmla="*/ 51 h 782"/>
              <a:gd name="T46" fmla="*/ 198 w 784"/>
              <a:gd name="T47" fmla="*/ 93 h 782"/>
              <a:gd name="T48" fmla="*/ 123 w 784"/>
              <a:gd name="T49" fmla="*/ 158 h 782"/>
              <a:gd name="T50" fmla="*/ 69 w 784"/>
              <a:gd name="T51" fmla="*/ 240 h 782"/>
              <a:gd name="T52" fmla="*/ 39 w 784"/>
              <a:gd name="T53" fmla="*/ 339 h 782"/>
              <a:gd name="T54" fmla="*/ 39 w 784"/>
              <a:gd name="T55" fmla="*/ 443 h 782"/>
              <a:gd name="T56" fmla="*/ 69 w 784"/>
              <a:gd name="T57" fmla="*/ 542 h 782"/>
              <a:gd name="T58" fmla="*/ 123 w 784"/>
              <a:gd name="T59" fmla="*/ 625 h 782"/>
              <a:gd name="T60" fmla="*/ 198 w 784"/>
              <a:gd name="T61" fmla="*/ 690 h 782"/>
              <a:gd name="T62" fmla="*/ 289 w 784"/>
              <a:gd name="T63" fmla="*/ 733 h 782"/>
              <a:gd name="T64" fmla="*/ 391 w 784"/>
              <a:gd name="T65" fmla="*/ 747 h 782"/>
              <a:gd name="T66" fmla="*/ 495 w 784"/>
              <a:gd name="T67" fmla="*/ 733 h 782"/>
              <a:gd name="T68" fmla="*/ 585 w 784"/>
              <a:gd name="T69" fmla="*/ 690 h 782"/>
              <a:gd name="T70" fmla="*/ 661 w 784"/>
              <a:gd name="T71" fmla="*/ 625 h 782"/>
              <a:gd name="T72" fmla="*/ 715 w 784"/>
              <a:gd name="T73" fmla="*/ 542 h 782"/>
              <a:gd name="T74" fmla="*/ 744 w 784"/>
              <a:gd name="T75" fmla="*/ 443 h 782"/>
              <a:gd name="T76" fmla="*/ 749 w 784"/>
              <a:gd name="T77" fmla="*/ 386 h 782"/>
              <a:gd name="T78" fmla="*/ 756 w 784"/>
              <a:gd name="T79" fmla="*/ 377 h 782"/>
              <a:gd name="T80" fmla="*/ 766 w 784"/>
              <a:gd name="T81" fmla="*/ 373 h 782"/>
              <a:gd name="T82" fmla="*/ 777 w 784"/>
              <a:gd name="T83" fmla="*/ 377 h 782"/>
              <a:gd name="T84" fmla="*/ 783 w 784"/>
              <a:gd name="T85" fmla="*/ 386 h 782"/>
              <a:gd name="T86" fmla="*/ 780 w 784"/>
              <a:gd name="T87" fmla="*/ 445 h 782"/>
              <a:gd name="T88" fmla="*/ 753 w 784"/>
              <a:gd name="T89" fmla="*/ 544 h 782"/>
              <a:gd name="T90" fmla="*/ 702 w 784"/>
              <a:gd name="T91" fmla="*/ 631 h 782"/>
              <a:gd name="T92" fmla="*/ 631 w 784"/>
              <a:gd name="T93" fmla="*/ 701 h 782"/>
              <a:gd name="T94" fmla="*/ 545 w 784"/>
              <a:gd name="T95" fmla="*/ 752 h 782"/>
              <a:gd name="T96" fmla="*/ 445 w 784"/>
              <a:gd name="T97" fmla="*/ 780 h 782"/>
              <a:gd name="T98" fmla="*/ 339 w 784"/>
              <a:gd name="T99" fmla="*/ 780 h 782"/>
              <a:gd name="T100" fmla="*/ 240 w 784"/>
              <a:gd name="T101" fmla="*/ 752 h 782"/>
              <a:gd name="T102" fmla="*/ 152 w 784"/>
              <a:gd name="T103" fmla="*/ 701 h 782"/>
              <a:gd name="T104" fmla="*/ 81 w 784"/>
              <a:gd name="T105" fmla="*/ 631 h 782"/>
              <a:gd name="T106" fmla="*/ 31 w 784"/>
              <a:gd name="T107" fmla="*/ 544 h 782"/>
              <a:gd name="T108" fmla="*/ 4 w 784"/>
              <a:gd name="T109" fmla="*/ 445 h 782"/>
              <a:gd name="T110" fmla="*/ 4 w 784"/>
              <a:gd name="T111" fmla="*/ 337 h 782"/>
              <a:gd name="T112" fmla="*/ 31 w 784"/>
              <a:gd name="T113" fmla="*/ 239 h 782"/>
              <a:gd name="T114" fmla="*/ 81 w 784"/>
              <a:gd name="T115" fmla="*/ 151 h 782"/>
              <a:gd name="T116" fmla="*/ 152 w 784"/>
              <a:gd name="T117" fmla="*/ 81 h 782"/>
              <a:gd name="T118" fmla="*/ 240 w 784"/>
              <a:gd name="T119" fmla="*/ 30 h 782"/>
              <a:gd name="T120" fmla="*/ 339 w 784"/>
              <a:gd name="T121" fmla="*/ 4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4" h="782">
                <a:moveTo>
                  <a:pt x="391" y="0"/>
                </a:moveTo>
                <a:lnTo>
                  <a:pt x="444" y="2"/>
                </a:lnTo>
                <a:lnTo>
                  <a:pt x="492" y="13"/>
                </a:lnTo>
                <a:lnTo>
                  <a:pt x="539" y="28"/>
                </a:lnTo>
                <a:lnTo>
                  <a:pt x="584" y="49"/>
                </a:lnTo>
                <a:lnTo>
                  <a:pt x="625" y="77"/>
                </a:lnTo>
                <a:lnTo>
                  <a:pt x="661" y="107"/>
                </a:lnTo>
                <a:lnTo>
                  <a:pt x="695" y="144"/>
                </a:lnTo>
                <a:lnTo>
                  <a:pt x="695" y="17"/>
                </a:lnTo>
                <a:lnTo>
                  <a:pt x="695" y="11"/>
                </a:lnTo>
                <a:lnTo>
                  <a:pt x="698" y="6"/>
                </a:lnTo>
                <a:lnTo>
                  <a:pt x="702" y="2"/>
                </a:lnTo>
                <a:lnTo>
                  <a:pt x="707" y="1"/>
                </a:lnTo>
                <a:lnTo>
                  <a:pt x="712" y="0"/>
                </a:lnTo>
                <a:lnTo>
                  <a:pt x="718" y="1"/>
                </a:lnTo>
                <a:lnTo>
                  <a:pt x="723" y="2"/>
                </a:lnTo>
                <a:lnTo>
                  <a:pt x="727" y="6"/>
                </a:lnTo>
                <a:lnTo>
                  <a:pt x="729" y="11"/>
                </a:lnTo>
                <a:lnTo>
                  <a:pt x="731" y="17"/>
                </a:lnTo>
                <a:lnTo>
                  <a:pt x="731" y="195"/>
                </a:lnTo>
                <a:lnTo>
                  <a:pt x="729" y="201"/>
                </a:lnTo>
                <a:lnTo>
                  <a:pt x="727" y="206"/>
                </a:lnTo>
                <a:lnTo>
                  <a:pt x="723" y="209"/>
                </a:lnTo>
                <a:lnTo>
                  <a:pt x="718" y="212"/>
                </a:lnTo>
                <a:lnTo>
                  <a:pt x="712" y="213"/>
                </a:lnTo>
                <a:lnTo>
                  <a:pt x="534" y="213"/>
                </a:lnTo>
                <a:lnTo>
                  <a:pt x="529" y="212"/>
                </a:lnTo>
                <a:lnTo>
                  <a:pt x="524" y="209"/>
                </a:lnTo>
                <a:lnTo>
                  <a:pt x="520" y="206"/>
                </a:lnTo>
                <a:lnTo>
                  <a:pt x="517" y="201"/>
                </a:lnTo>
                <a:lnTo>
                  <a:pt x="516" y="195"/>
                </a:lnTo>
                <a:lnTo>
                  <a:pt x="517" y="189"/>
                </a:lnTo>
                <a:lnTo>
                  <a:pt x="520" y="184"/>
                </a:lnTo>
                <a:lnTo>
                  <a:pt x="524" y="180"/>
                </a:lnTo>
                <a:lnTo>
                  <a:pt x="529" y="179"/>
                </a:lnTo>
                <a:lnTo>
                  <a:pt x="534" y="178"/>
                </a:lnTo>
                <a:lnTo>
                  <a:pt x="677" y="178"/>
                </a:lnTo>
                <a:lnTo>
                  <a:pt x="647" y="142"/>
                </a:lnTo>
                <a:lnTo>
                  <a:pt x="613" y="111"/>
                </a:lnTo>
                <a:lnTo>
                  <a:pt x="574" y="85"/>
                </a:lnTo>
                <a:lnTo>
                  <a:pt x="533" y="64"/>
                </a:lnTo>
                <a:lnTo>
                  <a:pt x="488" y="48"/>
                </a:lnTo>
                <a:lnTo>
                  <a:pt x="441" y="39"/>
                </a:lnTo>
                <a:lnTo>
                  <a:pt x="391" y="35"/>
                </a:lnTo>
                <a:lnTo>
                  <a:pt x="339" y="39"/>
                </a:lnTo>
                <a:lnTo>
                  <a:pt x="289" y="51"/>
                </a:lnTo>
                <a:lnTo>
                  <a:pt x="242" y="68"/>
                </a:lnTo>
                <a:lnTo>
                  <a:pt x="198" y="93"/>
                </a:lnTo>
                <a:lnTo>
                  <a:pt x="158" y="123"/>
                </a:lnTo>
                <a:lnTo>
                  <a:pt x="123" y="158"/>
                </a:lnTo>
                <a:lnTo>
                  <a:pt x="93" y="197"/>
                </a:lnTo>
                <a:lnTo>
                  <a:pt x="69" y="240"/>
                </a:lnTo>
                <a:lnTo>
                  <a:pt x="51" y="289"/>
                </a:lnTo>
                <a:lnTo>
                  <a:pt x="39" y="339"/>
                </a:lnTo>
                <a:lnTo>
                  <a:pt x="35" y="391"/>
                </a:lnTo>
                <a:lnTo>
                  <a:pt x="39" y="443"/>
                </a:lnTo>
                <a:lnTo>
                  <a:pt x="51" y="494"/>
                </a:lnTo>
                <a:lnTo>
                  <a:pt x="69" y="542"/>
                </a:lnTo>
                <a:lnTo>
                  <a:pt x="93" y="585"/>
                </a:lnTo>
                <a:lnTo>
                  <a:pt x="123" y="625"/>
                </a:lnTo>
                <a:lnTo>
                  <a:pt x="158" y="659"/>
                </a:lnTo>
                <a:lnTo>
                  <a:pt x="198" y="690"/>
                </a:lnTo>
                <a:lnTo>
                  <a:pt x="242" y="714"/>
                </a:lnTo>
                <a:lnTo>
                  <a:pt x="289" y="733"/>
                </a:lnTo>
                <a:lnTo>
                  <a:pt x="339" y="743"/>
                </a:lnTo>
                <a:lnTo>
                  <a:pt x="391" y="747"/>
                </a:lnTo>
                <a:lnTo>
                  <a:pt x="444" y="743"/>
                </a:lnTo>
                <a:lnTo>
                  <a:pt x="495" y="733"/>
                </a:lnTo>
                <a:lnTo>
                  <a:pt x="542" y="714"/>
                </a:lnTo>
                <a:lnTo>
                  <a:pt x="585" y="690"/>
                </a:lnTo>
                <a:lnTo>
                  <a:pt x="626" y="659"/>
                </a:lnTo>
                <a:lnTo>
                  <a:pt x="661" y="625"/>
                </a:lnTo>
                <a:lnTo>
                  <a:pt x="690" y="585"/>
                </a:lnTo>
                <a:lnTo>
                  <a:pt x="715" y="542"/>
                </a:lnTo>
                <a:lnTo>
                  <a:pt x="733" y="494"/>
                </a:lnTo>
                <a:lnTo>
                  <a:pt x="744" y="443"/>
                </a:lnTo>
                <a:lnTo>
                  <a:pt x="748" y="391"/>
                </a:lnTo>
                <a:lnTo>
                  <a:pt x="749" y="386"/>
                </a:lnTo>
                <a:lnTo>
                  <a:pt x="752" y="381"/>
                </a:lnTo>
                <a:lnTo>
                  <a:pt x="756" y="377"/>
                </a:lnTo>
                <a:lnTo>
                  <a:pt x="761" y="374"/>
                </a:lnTo>
                <a:lnTo>
                  <a:pt x="766" y="373"/>
                </a:lnTo>
                <a:lnTo>
                  <a:pt x="771" y="374"/>
                </a:lnTo>
                <a:lnTo>
                  <a:pt x="777" y="377"/>
                </a:lnTo>
                <a:lnTo>
                  <a:pt x="780" y="381"/>
                </a:lnTo>
                <a:lnTo>
                  <a:pt x="783" y="386"/>
                </a:lnTo>
                <a:lnTo>
                  <a:pt x="784" y="391"/>
                </a:lnTo>
                <a:lnTo>
                  <a:pt x="780" y="445"/>
                </a:lnTo>
                <a:lnTo>
                  <a:pt x="770" y="496"/>
                </a:lnTo>
                <a:lnTo>
                  <a:pt x="753" y="544"/>
                </a:lnTo>
                <a:lnTo>
                  <a:pt x="731" y="589"/>
                </a:lnTo>
                <a:lnTo>
                  <a:pt x="702" y="631"/>
                </a:lnTo>
                <a:lnTo>
                  <a:pt x="669" y="669"/>
                </a:lnTo>
                <a:lnTo>
                  <a:pt x="631" y="701"/>
                </a:lnTo>
                <a:lnTo>
                  <a:pt x="589" y="729"/>
                </a:lnTo>
                <a:lnTo>
                  <a:pt x="545" y="752"/>
                </a:lnTo>
                <a:lnTo>
                  <a:pt x="496" y="769"/>
                </a:lnTo>
                <a:lnTo>
                  <a:pt x="445" y="780"/>
                </a:lnTo>
                <a:lnTo>
                  <a:pt x="391" y="782"/>
                </a:lnTo>
                <a:lnTo>
                  <a:pt x="339" y="780"/>
                </a:lnTo>
                <a:lnTo>
                  <a:pt x="288" y="769"/>
                </a:lnTo>
                <a:lnTo>
                  <a:pt x="240" y="752"/>
                </a:lnTo>
                <a:lnTo>
                  <a:pt x="194" y="729"/>
                </a:lnTo>
                <a:lnTo>
                  <a:pt x="152" y="701"/>
                </a:lnTo>
                <a:lnTo>
                  <a:pt x="115" y="669"/>
                </a:lnTo>
                <a:lnTo>
                  <a:pt x="81" y="631"/>
                </a:lnTo>
                <a:lnTo>
                  <a:pt x="54" y="589"/>
                </a:lnTo>
                <a:lnTo>
                  <a:pt x="31" y="544"/>
                </a:lnTo>
                <a:lnTo>
                  <a:pt x="14" y="496"/>
                </a:lnTo>
                <a:lnTo>
                  <a:pt x="4" y="445"/>
                </a:lnTo>
                <a:lnTo>
                  <a:pt x="0" y="391"/>
                </a:lnTo>
                <a:lnTo>
                  <a:pt x="4" y="337"/>
                </a:lnTo>
                <a:lnTo>
                  <a:pt x="14" y="288"/>
                </a:lnTo>
                <a:lnTo>
                  <a:pt x="31" y="239"/>
                </a:lnTo>
                <a:lnTo>
                  <a:pt x="54" y="193"/>
                </a:lnTo>
                <a:lnTo>
                  <a:pt x="81" y="151"/>
                </a:lnTo>
                <a:lnTo>
                  <a:pt x="115" y="114"/>
                </a:lnTo>
                <a:lnTo>
                  <a:pt x="152" y="81"/>
                </a:lnTo>
                <a:lnTo>
                  <a:pt x="194" y="53"/>
                </a:lnTo>
                <a:lnTo>
                  <a:pt x="240" y="30"/>
                </a:lnTo>
                <a:lnTo>
                  <a:pt x="288" y="14"/>
                </a:lnTo>
                <a:lnTo>
                  <a:pt x="339" y="4"/>
                </a:lnTo>
                <a:lnTo>
                  <a:pt x="391"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58" name="Freeform 2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928748" y="3710826"/>
            <a:ext cx="444581" cy="445149"/>
          </a:xfrm>
          <a:custGeom>
            <a:avLst/>
            <a:gdLst>
              <a:gd name="T0" fmla="*/ 777 w 784"/>
              <a:gd name="T1" fmla="*/ 377 h 785"/>
              <a:gd name="T2" fmla="*/ 784 w 784"/>
              <a:gd name="T3" fmla="*/ 392 h 785"/>
              <a:gd name="T4" fmla="*/ 753 w 784"/>
              <a:gd name="T5" fmla="*/ 545 h 785"/>
              <a:gd name="T6" fmla="*/ 669 w 784"/>
              <a:gd name="T7" fmla="*/ 669 h 785"/>
              <a:gd name="T8" fmla="*/ 545 w 784"/>
              <a:gd name="T9" fmla="*/ 753 h 785"/>
              <a:gd name="T10" fmla="*/ 391 w 784"/>
              <a:gd name="T11" fmla="*/ 785 h 785"/>
              <a:gd name="T12" fmla="*/ 243 w 784"/>
              <a:gd name="T13" fmla="*/ 754 h 785"/>
              <a:gd name="T14" fmla="*/ 122 w 784"/>
              <a:gd name="T15" fmla="*/ 676 h 785"/>
              <a:gd name="T16" fmla="*/ 88 w 784"/>
              <a:gd name="T17" fmla="*/ 771 h 785"/>
              <a:gd name="T18" fmla="*/ 77 w 784"/>
              <a:gd name="T19" fmla="*/ 783 h 785"/>
              <a:gd name="T20" fmla="*/ 60 w 784"/>
              <a:gd name="T21" fmla="*/ 781 h 785"/>
              <a:gd name="T22" fmla="*/ 53 w 784"/>
              <a:gd name="T23" fmla="*/ 766 h 785"/>
              <a:gd name="T24" fmla="*/ 56 w 784"/>
              <a:gd name="T25" fmla="*/ 578 h 785"/>
              <a:gd name="T26" fmla="*/ 70 w 784"/>
              <a:gd name="T27" fmla="*/ 570 h 785"/>
              <a:gd name="T28" fmla="*/ 260 w 784"/>
              <a:gd name="T29" fmla="*/ 574 h 785"/>
              <a:gd name="T30" fmla="*/ 267 w 784"/>
              <a:gd name="T31" fmla="*/ 588 h 785"/>
              <a:gd name="T32" fmla="*/ 260 w 784"/>
              <a:gd name="T33" fmla="*/ 603 h 785"/>
              <a:gd name="T34" fmla="*/ 107 w 784"/>
              <a:gd name="T35" fmla="*/ 607 h 785"/>
              <a:gd name="T36" fmla="*/ 209 w 784"/>
              <a:gd name="T37" fmla="*/ 698 h 785"/>
              <a:gd name="T38" fmla="*/ 343 w 784"/>
              <a:gd name="T39" fmla="*/ 745 h 785"/>
              <a:gd name="T40" fmla="*/ 495 w 784"/>
              <a:gd name="T41" fmla="*/ 733 h 785"/>
              <a:gd name="T42" fmla="*/ 626 w 784"/>
              <a:gd name="T43" fmla="*/ 661 h 785"/>
              <a:gd name="T44" fmla="*/ 715 w 784"/>
              <a:gd name="T45" fmla="*/ 542 h 785"/>
              <a:gd name="T46" fmla="*/ 748 w 784"/>
              <a:gd name="T47" fmla="*/ 392 h 785"/>
              <a:gd name="T48" fmla="*/ 756 w 784"/>
              <a:gd name="T49" fmla="*/ 377 h 785"/>
              <a:gd name="T50" fmla="*/ 391 w 784"/>
              <a:gd name="T51" fmla="*/ 0 h 785"/>
              <a:gd name="T52" fmla="*/ 539 w 784"/>
              <a:gd name="T53" fmla="*/ 29 h 785"/>
              <a:gd name="T54" fmla="*/ 661 w 784"/>
              <a:gd name="T55" fmla="*/ 109 h 785"/>
              <a:gd name="T56" fmla="*/ 695 w 784"/>
              <a:gd name="T57" fmla="*/ 12 h 785"/>
              <a:gd name="T58" fmla="*/ 707 w 784"/>
              <a:gd name="T59" fmla="*/ 2 h 785"/>
              <a:gd name="T60" fmla="*/ 723 w 784"/>
              <a:gd name="T61" fmla="*/ 4 h 785"/>
              <a:gd name="T62" fmla="*/ 731 w 784"/>
              <a:gd name="T63" fmla="*/ 19 h 785"/>
              <a:gd name="T64" fmla="*/ 727 w 784"/>
              <a:gd name="T65" fmla="*/ 207 h 785"/>
              <a:gd name="T66" fmla="*/ 712 w 784"/>
              <a:gd name="T67" fmla="*/ 214 h 785"/>
              <a:gd name="T68" fmla="*/ 524 w 784"/>
              <a:gd name="T69" fmla="*/ 211 h 785"/>
              <a:gd name="T70" fmla="*/ 516 w 784"/>
              <a:gd name="T71" fmla="*/ 197 h 785"/>
              <a:gd name="T72" fmla="*/ 524 w 784"/>
              <a:gd name="T73" fmla="*/ 182 h 785"/>
              <a:gd name="T74" fmla="*/ 677 w 784"/>
              <a:gd name="T75" fmla="*/ 178 h 785"/>
              <a:gd name="T76" fmla="*/ 573 w 784"/>
              <a:gd name="T77" fmla="*/ 87 h 785"/>
              <a:gd name="T78" fmla="*/ 441 w 784"/>
              <a:gd name="T79" fmla="*/ 40 h 785"/>
              <a:gd name="T80" fmla="*/ 289 w 784"/>
              <a:gd name="T81" fmla="*/ 51 h 785"/>
              <a:gd name="T82" fmla="*/ 158 w 784"/>
              <a:gd name="T83" fmla="*/ 123 h 785"/>
              <a:gd name="T84" fmla="*/ 69 w 784"/>
              <a:gd name="T85" fmla="*/ 243 h 785"/>
              <a:gd name="T86" fmla="*/ 35 w 784"/>
              <a:gd name="T87" fmla="*/ 392 h 785"/>
              <a:gd name="T88" fmla="*/ 29 w 784"/>
              <a:gd name="T89" fmla="*/ 406 h 785"/>
              <a:gd name="T90" fmla="*/ 12 w 784"/>
              <a:gd name="T91" fmla="*/ 409 h 785"/>
              <a:gd name="T92" fmla="*/ 1 w 784"/>
              <a:gd name="T93" fmla="*/ 398 h 785"/>
              <a:gd name="T94" fmla="*/ 14 w 784"/>
              <a:gd name="T95" fmla="*/ 288 h 785"/>
              <a:gd name="T96" fmla="*/ 81 w 784"/>
              <a:gd name="T97" fmla="*/ 152 h 785"/>
              <a:gd name="T98" fmla="*/ 194 w 784"/>
              <a:gd name="T99" fmla="*/ 54 h 785"/>
              <a:gd name="T100" fmla="*/ 339 w 784"/>
              <a:gd name="T101" fmla="*/ 4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84" h="785">
                <a:moveTo>
                  <a:pt x="766" y="375"/>
                </a:moveTo>
                <a:lnTo>
                  <a:pt x="771" y="375"/>
                </a:lnTo>
                <a:lnTo>
                  <a:pt x="777" y="377"/>
                </a:lnTo>
                <a:lnTo>
                  <a:pt x="780" y="381"/>
                </a:lnTo>
                <a:lnTo>
                  <a:pt x="783" y="387"/>
                </a:lnTo>
                <a:lnTo>
                  <a:pt x="784" y="392"/>
                </a:lnTo>
                <a:lnTo>
                  <a:pt x="780" y="445"/>
                </a:lnTo>
                <a:lnTo>
                  <a:pt x="770" y="497"/>
                </a:lnTo>
                <a:lnTo>
                  <a:pt x="753" y="545"/>
                </a:lnTo>
                <a:lnTo>
                  <a:pt x="731" y="589"/>
                </a:lnTo>
                <a:lnTo>
                  <a:pt x="702" y="631"/>
                </a:lnTo>
                <a:lnTo>
                  <a:pt x="669" y="669"/>
                </a:lnTo>
                <a:lnTo>
                  <a:pt x="631" y="702"/>
                </a:lnTo>
                <a:lnTo>
                  <a:pt x="589" y="731"/>
                </a:lnTo>
                <a:lnTo>
                  <a:pt x="545" y="753"/>
                </a:lnTo>
                <a:lnTo>
                  <a:pt x="496" y="770"/>
                </a:lnTo>
                <a:lnTo>
                  <a:pt x="445" y="781"/>
                </a:lnTo>
                <a:lnTo>
                  <a:pt x="391" y="785"/>
                </a:lnTo>
                <a:lnTo>
                  <a:pt x="340" y="781"/>
                </a:lnTo>
                <a:lnTo>
                  <a:pt x="291" y="770"/>
                </a:lnTo>
                <a:lnTo>
                  <a:pt x="243" y="754"/>
                </a:lnTo>
                <a:lnTo>
                  <a:pt x="200" y="733"/>
                </a:lnTo>
                <a:lnTo>
                  <a:pt x="160" y="707"/>
                </a:lnTo>
                <a:lnTo>
                  <a:pt x="122" y="676"/>
                </a:lnTo>
                <a:lnTo>
                  <a:pt x="89" y="641"/>
                </a:lnTo>
                <a:lnTo>
                  <a:pt x="89" y="766"/>
                </a:lnTo>
                <a:lnTo>
                  <a:pt x="88" y="771"/>
                </a:lnTo>
                <a:lnTo>
                  <a:pt x="85" y="777"/>
                </a:lnTo>
                <a:lnTo>
                  <a:pt x="81" y="781"/>
                </a:lnTo>
                <a:lnTo>
                  <a:pt x="77" y="783"/>
                </a:lnTo>
                <a:lnTo>
                  <a:pt x="70" y="785"/>
                </a:lnTo>
                <a:lnTo>
                  <a:pt x="65" y="783"/>
                </a:lnTo>
                <a:lnTo>
                  <a:pt x="60" y="781"/>
                </a:lnTo>
                <a:lnTo>
                  <a:pt x="56" y="777"/>
                </a:lnTo>
                <a:lnTo>
                  <a:pt x="55" y="771"/>
                </a:lnTo>
                <a:lnTo>
                  <a:pt x="53" y="766"/>
                </a:lnTo>
                <a:lnTo>
                  <a:pt x="53" y="588"/>
                </a:lnTo>
                <a:lnTo>
                  <a:pt x="55" y="583"/>
                </a:lnTo>
                <a:lnTo>
                  <a:pt x="56" y="578"/>
                </a:lnTo>
                <a:lnTo>
                  <a:pt x="60" y="574"/>
                </a:lnTo>
                <a:lnTo>
                  <a:pt x="65" y="571"/>
                </a:lnTo>
                <a:lnTo>
                  <a:pt x="70" y="570"/>
                </a:lnTo>
                <a:lnTo>
                  <a:pt x="249" y="570"/>
                </a:lnTo>
                <a:lnTo>
                  <a:pt x="255" y="571"/>
                </a:lnTo>
                <a:lnTo>
                  <a:pt x="260" y="574"/>
                </a:lnTo>
                <a:lnTo>
                  <a:pt x="263" y="578"/>
                </a:lnTo>
                <a:lnTo>
                  <a:pt x="266" y="583"/>
                </a:lnTo>
                <a:lnTo>
                  <a:pt x="267" y="588"/>
                </a:lnTo>
                <a:lnTo>
                  <a:pt x="266" y="593"/>
                </a:lnTo>
                <a:lnTo>
                  <a:pt x="263" y="599"/>
                </a:lnTo>
                <a:lnTo>
                  <a:pt x="260" y="603"/>
                </a:lnTo>
                <a:lnTo>
                  <a:pt x="255" y="605"/>
                </a:lnTo>
                <a:lnTo>
                  <a:pt x="249" y="607"/>
                </a:lnTo>
                <a:lnTo>
                  <a:pt x="107" y="607"/>
                </a:lnTo>
                <a:lnTo>
                  <a:pt x="137" y="641"/>
                </a:lnTo>
                <a:lnTo>
                  <a:pt x="171" y="672"/>
                </a:lnTo>
                <a:lnTo>
                  <a:pt x="209" y="698"/>
                </a:lnTo>
                <a:lnTo>
                  <a:pt x="251" y="719"/>
                </a:lnTo>
                <a:lnTo>
                  <a:pt x="296" y="735"/>
                </a:lnTo>
                <a:lnTo>
                  <a:pt x="343" y="745"/>
                </a:lnTo>
                <a:lnTo>
                  <a:pt x="391" y="748"/>
                </a:lnTo>
                <a:lnTo>
                  <a:pt x="444" y="744"/>
                </a:lnTo>
                <a:lnTo>
                  <a:pt x="495" y="733"/>
                </a:lnTo>
                <a:lnTo>
                  <a:pt x="542" y="715"/>
                </a:lnTo>
                <a:lnTo>
                  <a:pt x="585" y="690"/>
                </a:lnTo>
                <a:lnTo>
                  <a:pt x="626" y="661"/>
                </a:lnTo>
                <a:lnTo>
                  <a:pt x="661" y="626"/>
                </a:lnTo>
                <a:lnTo>
                  <a:pt x="690" y="586"/>
                </a:lnTo>
                <a:lnTo>
                  <a:pt x="715" y="542"/>
                </a:lnTo>
                <a:lnTo>
                  <a:pt x="733" y="495"/>
                </a:lnTo>
                <a:lnTo>
                  <a:pt x="744" y="444"/>
                </a:lnTo>
                <a:lnTo>
                  <a:pt x="748" y="392"/>
                </a:lnTo>
                <a:lnTo>
                  <a:pt x="749" y="387"/>
                </a:lnTo>
                <a:lnTo>
                  <a:pt x="752" y="381"/>
                </a:lnTo>
                <a:lnTo>
                  <a:pt x="756" y="377"/>
                </a:lnTo>
                <a:lnTo>
                  <a:pt x="761" y="375"/>
                </a:lnTo>
                <a:lnTo>
                  <a:pt x="766" y="375"/>
                </a:lnTo>
                <a:close/>
                <a:moveTo>
                  <a:pt x="391" y="0"/>
                </a:moveTo>
                <a:lnTo>
                  <a:pt x="444" y="4"/>
                </a:lnTo>
                <a:lnTo>
                  <a:pt x="492" y="13"/>
                </a:lnTo>
                <a:lnTo>
                  <a:pt x="539" y="29"/>
                </a:lnTo>
                <a:lnTo>
                  <a:pt x="584" y="51"/>
                </a:lnTo>
                <a:lnTo>
                  <a:pt x="625" y="78"/>
                </a:lnTo>
                <a:lnTo>
                  <a:pt x="661" y="109"/>
                </a:lnTo>
                <a:lnTo>
                  <a:pt x="695" y="144"/>
                </a:lnTo>
                <a:lnTo>
                  <a:pt x="695" y="19"/>
                </a:lnTo>
                <a:lnTo>
                  <a:pt x="695" y="12"/>
                </a:lnTo>
                <a:lnTo>
                  <a:pt x="698" y="8"/>
                </a:lnTo>
                <a:lnTo>
                  <a:pt x="702" y="4"/>
                </a:lnTo>
                <a:lnTo>
                  <a:pt x="707" y="2"/>
                </a:lnTo>
                <a:lnTo>
                  <a:pt x="712" y="0"/>
                </a:lnTo>
                <a:lnTo>
                  <a:pt x="718" y="2"/>
                </a:lnTo>
                <a:lnTo>
                  <a:pt x="723" y="4"/>
                </a:lnTo>
                <a:lnTo>
                  <a:pt x="727" y="8"/>
                </a:lnTo>
                <a:lnTo>
                  <a:pt x="729" y="12"/>
                </a:lnTo>
                <a:lnTo>
                  <a:pt x="731" y="19"/>
                </a:lnTo>
                <a:lnTo>
                  <a:pt x="731" y="197"/>
                </a:lnTo>
                <a:lnTo>
                  <a:pt x="729" y="202"/>
                </a:lnTo>
                <a:lnTo>
                  <a:pt x="727" y="207"/>
                </a:lnTo>
                <a:lnTo>
                  <a:pt x="723" y="211"/>
                </a:lnTo>
                <a:lnTo>
                  <a:pt x="718" y="214"/>
                </a:lnTo>
                <a:lnTo>
                  <a:pt x="712" y="214"/>
                </a:lnTo>
                <a:lnTo>
                  <a:pt x="534" y="214"/>
                </a:lnTo>
                <a:lnTo>
                  <a:pt x="529" y="214"/>
                </a:lnTo>
                <a:lnTo>
                  <a:pt x="524" y="211"/>
                </a:lnTo>
                <a:lnTo>
                  <a:pt x="520" y="207"/>
                </a:lnTo>
                <a:lnTo>
                  <a:pt x="517" y="202"/>
                </a:lnTo>
                <a:lnTo>
                  <a:pt x="516" y="197"/>
                </a:lnTo>
                <a:lnTo>
                  <a:pt x="517" y="190"/>
                </a:lnTo>
                <a:lnTo>
                  <a:pt x="520" y="186"/>
                </a:lnTo>
                <a:lnTo>
                  <a:pt x="524" y="182"/>
                </a:lnTo>
                <a:lnTo>
                  <a:pt x="529" y="180"/>
                </a:lnTo>
                <a:lnTo>
                  <a:pt x="534" y="178"/>
                </a:lnTo>
                <a:lnTo>
                  <a:pt x="677" y="178"/>
                </a:lnTo>
                <a:lnTo>
                  <a:pt x="647" y="143"/>
                </a:lnTo>
                <a:lnTo>
                  <a:pt x="613" y="113"/>
                </a:lnTo>
                <a:lnTo>
                  <a:pt x="573" y="87"/>
                </a:lnTo>
                <a:lnTo>
                  <a:pt x="533" y="65"/>
                </a:lnTo>
                <a:lnTo>
                  <a:pt x="488" y="49"/>
                </a:lnTo>
                <a:lnTo>
                  <a:pt x="441" y="40"/>
                </a:lnTo>
                <a:lnTo>
                  <a:pt x="391" y="36"/>
                </a:lnTo>
                <a:lnTo>
                  <a:pt x="339" y="40"/>
                </a:lnTo>
                <a:lnTo>
                  <a:pt x="289" y="51"/>
                </a:lnTo>
                <a:lnTo>
                  <a:pt x="242" y="70"/>
                </a:lnTo>
                <a:lnTo>
                  <a:pt x="198" y="93"/>
                </a:lnTo>
                <a:lnTo>
                  <a:pt x="158" y="123"/>
                </a:lnTo>
                <a:lnTo>
                  <a:pt x="123" y="159"/>
                </a:lnTo>
                <a:lnTo>
                  <a:pt x="93" y="198"/>
                </a:lnTo>
                <a:lnTo>
                  <a:pt x="69" y="243"/>
                </a:lnTo>
                <a:lnTo>
                  <a:pt x="51" y="290"/>
                </a:lnTo>
                <a:lnTo>
                  <a:pt x="39" y="339"/>
                </a:lnTo>
                <a:lnTo>
                  <a:pt x="35" y="392"/>
                </a:lnTo>
                <a:lnTo>
                  <a:pt x="35" y="398"/>
                </a:lnTo>
                <a:lnTo>
                  <a:pt x="33" y="402"/>
                </a:lnTo>
                <a:lnTo>
                  <a:pt x="29" y="406"/>
                </a:lnTo>
                <a:lnTo>
                  <a:pt x="23" y="409"/>
                </a:lnTo>
                <a:lnTo>
                  <a:pt x="18" y="410"/>
                </a:lnTo>
                <a:lnTo>
                  <a:pt x="12" y="409"/>
                </a:lnTo>
                <a:lnTo>
                  <a:pt x="8" y="406"/>
                </a:lnTo>
                <a:lnTo>
                  <a:pt x="4" y="402"/>
                </a:lnTo>
                <a:lnTo>
                  <a:pt x="1" y="398"/>
                </a:lnTo>
                <a:lnTo>
                  <a:pt x="0" y="392"/>
                </a:lnTo>
                <a:lnTo>
                  <a:pt x="4" y="339"/>
                </a:lnTo>
                <a:lnTo>
                  <a:pt x="14" y="288"/>
                </a:lnTo>
                <a:lnTo>
                  <a:pt x="31" y="240"/>
                </a:lnTo>
                <a:lnTo>
                  <a:pt x="53" y="194"/>
                </a:lnTo>
                <a:lnTo>
                  <a:pt x="81" y="152"/>
                </a:lnTo>
                <a:lnTo>
                  <a:pt x="115" y="116"/>
                </a:lnTo>
                <a:lnTo>
                  <a:pt x="152" y="82"/>
                </a:lnTo>
                <a:lnTo>
                  <a:pt x="194" y="54"/>
                </a:lnTo>
                <a:lnTo>
                  <a:pt x="239" y="32"/>
                </a:lnTo>
                <a:lnTo>
                  <a:pt x="288" y="15"/>
                </a:lnTo>
                <a:lnTo>
                  <a:pt x="339" y="4"/>
                </a:lnTo>
                <a:lnTo>
                  <a:pt x="391"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59" name="Freeform 2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789251" y="3710826"/>
            <a:ext cx="364058" cy="445149"/>
          </a:xfrm>
          <a:custGeom>
            <a:avLst/>
            <a:gdLst>
              <a:gd name="T0" fmla="*/ 356 w 642"/>
              <a:gd name="T1" fmla="*/ 270 h 785"/>
              <a:gd name="T2" fmla="*/ 356 w 642"/>
              <a:gd name="T3" fmla="*/ 51 h 785"/>
              <a:gd name="T4" fmla="*/ 342 w 642"/>
              <a:gd name="T5" fmla="*/ 0 h 785"/>
              <a:gd name="T6" fmla="*/ 348 w 642"/>
              <a:gd name="T7" fmla="*/ 4 h 785"/>
              <a:gd name="T8" fmla="*/ 562 w 642"/>
              <a:gd name="T9" fmla="*/ 146 h 785"/>
              <a:gd name="T10" fmla="*/ 566 w 642"/>
              <a:gd name="T11" fmla="*/ 148 h 785"/>
              <a:gd name="T12" fmla="*/ 570 w 642"/>
              <a:gd name="T13" fmla="*/ 156 h 785"/>
              <a:gd name="T14" fmla="*/ 570 w 642"/>
              <a:gd name="T15" fmla="*/ 165 h 785"/>
              <a:gd name="T16" fmla="*/ 566 w 642"/>
              <a:gd name="T17" fmla="*/ 172 h 785"/>
              <a:gd name="T18" fmla="*/ 562 w 642"/>
              <a:gd name="T19" fmla="*/ 176 h 785"/>
              <a:gd name="T20" fmla="*/ 348 w 642"/>
              <a:gd name="T21" fmla="*/ 317 h 785"/>
              <a:gd name="T22" fmla="*/ 342 w 642"/>
              <a:gd name="T23" fmla="*/ 321 h 785"/>
              <a:gd name="T24" fmla="*/ 332 w 642"/>
              <a:gd name="T25" fmla="*/ 320 h 785"/>
              <a:gd name="T26" fmla="*/ 323 w 642"/>
              <a:gd name="T27" fmla="*/ 313 h 785"/>
              <a:gd name="T28" fmla="*/ 321 w 642"/>
              <a:gd name="T29" fmla="*/ 303 h 785"/>
              <a:gd name="T30" fmla="*/ 273 w 642"/>
              <a:gd name="T31" fmla="*/ 182 h 785"/>
              <a:gd name="T32" fmla="*/ 190 w 642"/>
              <a:gd name="T33" fmla="*/ 210 h 785"/>
              <a:gd name="T34" fmla="*/ 119 w 642"/>
              <a:gd name="T35" fmla="*/ 262 h 785"/>
              <a:gd name="T36" fmla="*/ 67 w 642"/>
              <a:gd name="T37" fmla="*/ 333 h 785"/>
              <a:gd name="T38" fmla="*/ 39 w 642"/>
              <a:gd name="T39" fmla="*/ 417 h 785"/>
              <a:gd name="T40" fmla="*/ 39 w 642"/>
              <a:gd name="T41" fmla="*/ 510 h 785"/>
              <a:gd name="T42" fmla="*/ 67 w 642"/>
              <a:gd name="T43" fmla="*/ 595 h 785"/>
              <a:gd name="T44" fmla="*/ 119 w 642"/>
              <a:gd name="T45" fmla="*/ 665 h 785"/>
              <a:gd name="T46" fmla="*/ 190 w 642"/>
              <a:gd name="T47" fmla="*/ 716 h 785"/>
              <a:gd name="T48" fmla="*/ 273 w 642"/>
              <a:gd name="T49" fmla="*/ 744 h 785"/>
              <a:gd name="T50" fmla="*/ 366 w 642"/>
              <a:gd name="T51" fmla="*/ 744 h 785"/>
              <a:gd name="T52" fmla="*/ 452 w 642"/>
              <a:gd name="T53" fmla="*/ 716 h 785"/>
              <a:gd name="T54" fmla="*/ 522 w 642"/>
              <a:gd name="T55" fmla="*/ 665 h 785"/>
              <a:gd name="T56" fmla="*/ 573 w 642"/>
              <a:gd name="T57" fmla="*/ 595 h 785"/>
              <a:gd name="T58" fmla="*/ 602 w 642"/>
              <a:gd name="T59" fmla="*/ 510 h 785"/>
              <a:gd name="T60" fmla="*/ 606 w 642"/>
              <a:gd name="T61" fmla="*/ 457 h 785"/>
              <a:gd name="T62" fmla="*/ 613 w 642"/>
              <a:gd name="T63" fmla="*/ 449 h 785"/>
              <a:gd name="T64" fmla="*/ 623 w 642"/>
              <a:gd name="T65" fmla="*/ 445 h 785"/>
              <a:gd name="T66" fmla="*/ 634 w 642"/>
              <a:gd name="T67" fmla="*/ 449 h 785"/>
              <a:gd name="T68" fmla="*/ 640 w 642"/>
              <a:gd name="T69" fmla="*/ 457 h 785"/>
              <a:gd name="T70" fmla="*/ 638 w 642"/>
              <a:gd name="T71" fmla="*/ 511 h 785"/>
              <a:gd name="T72" fmla="*/ 611 w 642"/>
              <a:gd name="T73" fmla="*/ 599 h 785"/>
              <a:gd name="T74" fmla="*/ 563 w 642"/>
              <a:gd name="T75" fmla="*/ 673 h 785"/>
              <a:gd name="T76" fmla="*/ 495 w 642"/>
              <a:gd name="T77" fmla="*/ 732 h 785"/>
              <a:gd name="T78" fmla="*/ 412 w 642"/>
              <a:gd name="T79" fmla="*/ 770 h 785"/>
              <a:gd name="T80" fmla="*/ 321 w 642"/>
              <a:gd name="T81" fmla="*/ 785 h 785"/>
              <a:gd name="T82" fmla="*/ 228 w 642"/>
              <a:gd name="T83" fmla="*/ 770 h 785"/>
              <a:gd name="T84" fmla="*/ 145 w 642"/>
              <a:gd name="T85" fmla="*/ 732 h 785"/>
              <a:gd name="T86" fmla="*/ 78 w 642"/>
              <a:gd name="T87" fmla="*/ 673 h 785"/>
              <a:gd name="T88" fmla="*/ 30 w 642"/>
              <a:gd name="T89" fmla="*/ 599 h 785"/>
              <a:gd name="T90" fmla="*/ 4 w 642"/>
              <a:gd name="T91" fmla="*/ 511 h 785"/>
              <a:gd name="T92" fmla="*/ 4 w 642"/>
              <a:gd name="T93" fmla="*/ 417 h 785"/>
              <a:gd name="T94" fmla="*/ 30 w 642"/>
              <a:gd name="T95" fmla="*/ 328 h 785"/>
              <a:gd name="T96" fmla="*/ 78 w 642"/>
              <a:gd name="T97" fmla="*/ 253 h 785"/>
              <a:gd name="T98" fmla="*/ 145 w 642"/>
              <a:gd name="T99" fmla="*/ 194 h 785"/>
              <a:gd name="T100" fmla="*/ 228 w 642"/>
              <a:gd name="T101" fmla="*/ 156 h 785"/>
              <a:gd name="T102" fmla="*/ 321 w 642"/>
              <a:gd name="T103" fmla="*/ 143 h 785"/>
              <a:gd name="T104" fmla="*/ 321 w 642"/>
              <a:gd name="T105" fmla="*/ 12 h 785"/>
              <a:gd name="T106" fmla="*/ 327 w 642"/>
              <a:gd name="T107" fmla="*/ 4 h 785"/>
              <a:gd name="T108" fmla="*/ 338 w 642"/>
              <a:gd name="T10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42" h="785">
                <a:moveTo>
                  <a:pt x="356" y="51"/>
                </a:moveTo>
                <a:lnTo>
                  <a:pt x="356" y="270"/>
                </a:lnTo>
                <a:lnTo>
                  <a:pt x="520" y="160"/>
                </a:lnTo>
                <a:lnTo>
                  <a:pt x="356" y="51"/>
                </a:lnTo>
                <a:close/>
                <a:moveTo>
                  <a:pt x="338" y="0"/>
                </a:moveTo>
                <a:lnTo>
                  <a:pt x="342" y="0"/>
                </a:lnTo>
                <a:lnTo>
                  <a:pt x="346" y="2"/>
                </a:lnTo>
                <a:lnTo>
                  <a:pt x="348" y="4"/>
                </a:lnTo>
                <a:lnTo>
                  <a:pt x="348" y="3"/>
                </a:lnTo>
                <a:lnTo>
                  <a:pt x="562" y="146"/>
                </a:lnTo>
                <a:lnTo>
                  <a:pt x="562" y="146"/>
                </a:lnTo>
                <a:lnTo>
                  <a:pt x="566" y="148"/>
                </a:lnTo>
                <a:lnTo>
                  <a:pt x="567" y="152"/>
                </a:lnTo>
                <a:lnTo>
                  <a:pt x="570" y="156"/>
                </a:lnTo>
                <a:lnTo>
                  <a:pt x="570" y="160"/>
                </a:lnTo>
                <a:lnTo>
                  <a:pt x="570" y="165"/>
                </a:lnTo>
                <a:lnTo>
                  <a:pt x="567" y="169"/>
                </a:lnTo>
                <a:lnTo>
                  <a:pt x="566" y="172"/>
                </a:lnTo>
                <a:lnTo>
                  <a:pt x="562" y="176"/>
                </a:lnTo>
                <a:lnTo>
                  <a:pt x="562" y="176"/>
                </a:lnTo>
                <a:lnTo>
                  <a:pt x="348" y="319"/>
                </a:lnTo>
                <a:lnTo>
                  <a:pt x="348" y="317"/>
                </a:lnTo>
                <a:lnTo>
                  <a:pt x="346" y="320"/>
                </a:lnTo>
                <a:lnTo>
                  <a:pt x="342" y="321"/>
                </a:lnTo>
                <a:lnTo>
                  <a:pt x="338" y="321"/>
                </a:lnTo>
                <a:lnTo>
                  <a:pt x="332" y="320"/>
                </a:lnTo>
                <a:lnTo>
                  <a:pt x="327" y="317"/>
                </a:lnTo>
                <a:lnTo>
                  <a:pt x="323" y="313"/>
                </a:lnTo>
                <a:lnTo>
                  <a:pt x="321" y="309"/>
                </a:lnTo>
                <a:lnTo>
                  <a:pt x="321" y="303"/>
                </a:lnTo>
                <a:lnTo>
                  <a:pt x="321" y="178"/>
                </a:lnTo>
                <a:lnTo>
                  <a:pt x="273" y="182"/>
                </a:lnTo>
                <a:lnTo>
                  <a:pt x="230" y="193"/>
                </a:lnTo>
                <a:lnTo>
                  <a:pt x="190" y="210"/>
                </a:lnTo>
                <a:lnTo>
                  <a:pt x="152" y="233"/>
                </a:lnTo>
                <a:lnTo>
                  <a:pt x="119" y="262"/>
                </a:lnTo>
                <a:lnTo>
                  <a:pt x="90" y="295"/>
                </a:lnTo>
                <a:lnTo>
                  <a:pt x="67" y="333"/>
                </a:lnTo>
                <a:lnTo>
                  <a:pt x="49" y="373"/>
                </a:lnTo>
                <a:lnTo>
                  <a:pt x="39" y="417"/>
                </a:lnTo>
                <a:lnTo>
                  <a:pt x="35" y="464"/>
                </a:lnTo>
                <a:lnTo>
                  <a:pt x="39" y="510"/>
                </a:lnTo>
                <a:lnTo>
                  <a:pt x="49" y="553"/>
                </a:lnTo>
                <a:lnTo>
                  <a:pt x="67" y="595"/>
                </a:lnTo>
                <a:lnTo>
                  <a:pt x="90" y="631"/>
                </a:lnTo>
                <a:lnTo>
                  <a:pt x="119" y="665"/>
                </a:lnTo>
                <a:lnTo>
                  <a:pt x="152" y="693"/>
                </a:lnTo>
                <a:lnTo>
                  <a:pt x="190" y="716"/>
                </a:lnTo>
                <a:lnTo>
                  <a:pt x="230" y="733"/>
                </a:lnTo>
                <a:lnTo>
                  <a:pt x="273" y="744"/>
                </a:lnTo>
                <a:lnTo>
                  <a:pt x="321" y="748"/>
                </a:lnTo>
                <a:lnTo>
                  <a:pt x="366" y="744"/>
                </a:lnTo>
                <a:lnTo>
                  <a:pt x="411" y="733"/>
                </a:lnTo>
                <a:lnTo>
                  <a:pt x="452" y="716"/>
                </a:lnTo>
                <a:lnTo>
                  <a:pt x="488" y="693"/>
                </a:lnTo>
                <a:lnTo>
                  <a:pt x="522" y="665"/>
                </a:lnTo>
                <a:lnTo>
                  <a:pt x="550" y="631"/>
                </a:lnTo>
                <a:lnTo>
                  <a:pt x="573" y="595"/>
                </a:lnTo>
                <a:lnTo>
                  <a:pt x="590" y="553"/>
                </a:lnTo>
                <a:lnTo>
                  <a:pt x="602" y="510"/>
                </a:lnTo>
                <a:lnTo>
                  <a:pt x="605" y="464"/>
                </a:lnTo>
                <a:lnTo>
                  <a:pt x="606" y="457"/>
                </a:lnTo>
                <a:lnTo>
                  <a:pt x="609" y="453"/>
                </a:lnTo>
                <a:lnTo>
                  <a:pt x="613" y="449"/>
                </a:lnTo>
                <a:lnTo>
                  <a:pt x="618" y="447"/>
                </a:lnTo>
                <a:lnTo>
                  <a:pt x="623" y="445"/>
                </a:lnTo>
                <a:lnTo>
                  <a:pt x="628" y="447"/>
                </a:lnTo>
                <a:lnTo>
                  <a:pt x="634" y="449"/>
                </a:lnTo>
                <a:lnTo>
                  <a:pt x="638" y="453"/>
                </a:lnTo>
                <a:lnTo>
                  <a:pt x="640" y="457"/>
                </a:lnTo>
                <a:lnTo>
                  <a:pt x="642" y="464"/>
                </a:lnTo>
                <a:lnTo>
                  <a:pt x="638" y="511"/>
                </a:lnTo>
                <a:lnTo>
                  <a:pt x="627" y="555"/>
                </a:lnTo>
                <a:lnTo>
                  <a:pt x="611" y="599"/>
                </a:lnTo>
                <a:lnTo>
                  <a:pt x="589" y="638"/>
                </a:lnTo>
                <a:lnTo>
                  <a:pt x="563" y="673"/>
                </a:lnTo>
                <a:lnTo>
                  <a:pt x="530" y="705"/>
                </a:lnTo>
                <a:lnTo>
                  <a:pt x="495" y="732"/>
                </a:lnTo>
                <a:lnTo>
                  <a:pt x="456" y="754"/>
                </a:lnTo>
                <a:lnTo>
                  <a:pt x="412" y="770"/>
                </a:lnTo>
                <a:lnTo>
                  <a:pt x="368" y="781"/>
                </a:lnTo>
                <a:lnTo>
                  <a:pt x="321" y="785"/>
                </a:lnTo>
                <a:lnTo>
                  <a:pt x="273" y="781"/>
                </a:lnTo>
                <a:lnTo>
                  <a:pt x="228" y="770"/>
                </a:lnTo>
                <a:lnTo>
                  <a:pt x="186" y="754"/>
                </a:lnTo>
                <a:lnTo>
                  <a:pt x="145" y="732"/>
                </a:lnTo>
                <a:lnTo>
                  <a:pt x="110" y="705"/>
                </a:lnTo>
                <a:lnTo>
                  <a:pt x="78" y="673"/>
                </a:lnTo>
                <a:lnTo>
                  <a:pt x="51" y="638"/>
                </a:lnTo>
                <a:lnTo>
                  <a:pt x="30" y="599"/>
                </a:lnTo>
                <a:lnTo>
                  <a:pt x="13" y="555"/>
                </a:lnTo>
                <a:lnTo>
                  <a:pt x="4" y="511"/>
                </a:lnTo>
                <a:lnTo>
                  <a:pt x="0" y="464"/>
                </a:lnTo>
                <a:lnTo>
                  <a:pt x="4" y="417"/>
                </a:lnTo>
                <a:lnTo>
                  <a:pt x="13" y="371"/>
                </a:lnTo>
                <a:lnTo>
                  <a:pt x="30" y="328"/>
                </a:lnTo>
                <a:lnTo>
                  <a:pt x="51" y="288"/>
                </a:lnTo>
                <a:lnTo>
                  <a:pt x="78" y="253"/>
                </a:lnTo>
                <a:lnTo>
                  <a:pt x="110" y="222"/>
                </a:lnTo>
                <a:lnTo>
                  <a:pt x="145" y="194"/>
                </a:lnTo>
                <a:lnTo>
                  <a:pt x="186" y="173"/>
                </a:lnTo>
                <a:lnTo>
                  <a:pt x="228" y="156"/>
                </a:lnTo>
                <a:lnTo>
                  <a:pt x="273" y="147"/>
                </a:lnTo>
                <a:lnTo>
                  <a:pt x="321" y="143"/>
                </a:lnTo>
                <a:lnTo>
                  <a:pt x="321" y="19"/>
                </a:lnTo>
                <a:lnTo>
                  <a:pt x="321" y="12"/>
                </a:lnTo>
                <a:lnTo>
                  <a:pt x="323" y="8"/>
                </a:lnTo>
                <a:lnTo>
                  <a:pt x="327" y="4"/>
                </a:lnTo>
                <a:lnTo>
                  <a:pt x="332" y="2"/>
                </a:lnTo>
                <a:lnTo>
                  <a:pt x="33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60" name="Freeform 2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13569232" y="3710826"/>
            <a:ext cx="363491" cy="445149"/>
          </a:xfrm>
          <a:custGeom>
            <a:avLst/>
            <a:gdLst>
              <a:gd name="T0" fmla="*/ 343 w 641"/>
              <a:gd name="T1" fmla="*/ 0 h 785"/>
              <a:gd name="T2" fmla="*/ 348 w 641"/>
              <a:gd name="T3" fmla="*/ 4 h 785"/>
              <a:gd name="T4" fmla="*/ 349 w 641"/>
              <a:gd name="T5" fmla="*/ 4 h 785"/>
              <a:gd name="T6" fmla="*/ 491 w 641"/>
              <a:gd name="T7" fmla="*/ 146 h 785"/>
              <a:gd name="T8" fmla="*/ 495 w 641"/>
              <a:gd name="T9" fmla="*/ 148 h 785"/>
              <a:gd name="T10" fmla="*/ 499 w 641"/>
              <a:gd name="T11" fmla="*/ 156 h 785"/>
              <a:gd name="T12" fmla="*/ 499 w 641"/>
              <a:gd name="T13" fmla="*/ 165 h 785"/>
              <a:gd name="T14" fmla="*/ 495 w 641"/>
              <a:gd name="T15" fmla="*/ 172 h 785"/>
              <a:gd name="T16" fmla="*/ 491 w 641"/>
              <a:gd name="T17" fmla="*/ 176 h 785"/>
              <a:gd name="T18" fmla="*/ 349 w 641"/>
              <a:gd name="T19" fmla="*/ 317 h 785"/>
              <a:gd name="T20" fmla="*/ 348 w 641"/>
              <a:gd name="T21" fmla="*/ 317 h 785"/>
              <a:gd name="T22" fmla="*/ 343 w 641"/>
              <a:gd name="T23" fmla="*/ 321 h 785"/>
              <a:gd name="T24" fmla="*/ 334 w 641"/>
              <a:gd name="T25" fmla="*/ 320 h 785"/>
              <a:gd name="T26" fmla="*/ 324 w 641"/>
              <a:gd name="T27" fmla="*/ 313 h 785"/>
              <a:gd name="T28" fmla="*/ 321 w 641"/>
              <a:gd name="T29" fmla="*/ 303 h 785"/>
              <a:gd name="T30" fmla="*/ 323 w 641"/>
              <a:gd name="T31" fmla="*/ 295 h 785"/>
              <a:gd name="T32" fmla="*/ 328 w 641"/>
              <a:gd name="T33" fmla="*/ 288 h 785"/>
              <a:gd name="T34" fmla="*/ 438 w 641"/>
              <a:gd name="T35" fmla="*/ 178 h 785"/>
              <a:gd name="T36" fmla="*/ 275 w 641"/>
              <a:gd name="T37" fmla="*/ 182 h 785"/>
              <a:gd name="T38" fmla="*/ 190 w 641"/>
              <a:gd name="T39" fmla="*/ 210 h 785"/>
              <a:gd name="T40" fmla="*/ 119 w 641"/>
              <a:gd name="T41" fmla="*/ 262 h 785"/>
              <a:gd name="T42" fmla="*/ 68 w 641"/>
              <a:gd name="T43" fmla="*/ 333 h 785"/>
              <a:gd name="T44" fmla="*/ 40 w 641"/>
              <a:gd name="T45" fmla="*/ 417 h 785"/>
              <a:gd name="T46" fmla="*/ 40 w 641"/>
              <a:gd name="T47" fmla="*/ 510 h 785"/>
              <a:gd name="T48" fmla="*/ 68 w 641"/>
              <a:gd name="T49" fmla="*/ 595 h 785"/>
              <a:gd name="T50" fmla="*/ 119 w 641"/>
              <a:gd name="T51" fmla="*/ 665 h 785"/>
              <a:gd name="T52" fmla="*/ 190 w 641"/>
              <a:gd name="T53" fmla="*/ 716 h 785"/>
              <a:gd name="T54" fmla="*/ 275 w 641"/>
              <a:gd name="T55" fmla="*/ 744 h 785"/>
              <a:gd name="T56" fmla="*/ 368 w 641"/>
              <a:gd name="T57" fmla="*/ 744 h 785"/>
              <a:gd name="T58" fmla="*/ 452 w 641"/>
              <a:gd name="T59" fmla="*/ 716 h 785"/>
              <a:gd name="T60" fmla="*/ 522 w 641"/>
              <a:gd name="T61" fmla="*/ 665 h 785"/>
              <a:gd name="T62" fmla="*/ 575 w 641"/>
              <a:gd name="T63" fmla="*/ 595 h 785"/>
              <a:gd name="T64" fmla="*/ 602 w 641"/>
              <a:gd name="T65" fmla="*/ 510 h 785"/>
              <a:gd name="T66" fmla="*/ 607 w 641"/>
              <a:gd name="T67" fmla="*/ 457 h 785"/>
              <a:gd name="T68" fmla="*/ 613 w 641"/>
              <a:gd name="T69" fmla="*/ 449 h 785"/>
              <a:gd name="T70" fmla="*/ 624 w 641"/>
              <a:gd name="T71" fmla="*/ 445 h 785"/>
              <a:gd name="T72" fmla="*/ 635 w 641"/>
              <a:gd name="T73" fmla="*/ 449 h 785"/>
              <a:gd name="T74" fmla="*/ 640 w 641"/>
              <a:gd name="T75" fmla="*/ 457 h 785"/>
              <a:gd name="T76" fmla="*/ 638 w 641"/>
              <a:gd name="T77" fmla="*/ 511 h 785"/>
              <a:gd name="T78" fmla="*/ 611 w 641"/>
              <a:gd name="T79" fmla="*/ 599 h 785"/>
              <a:gd name="T80" fmla="*/ 563 w 641"/>
              <a:gd name="T81" fmla="*/ 673 h 785"/>
              <a:gd name="T82" fmla="*/ 496 w 641"/>
              <a:gd name="T83" fmla="*/ 732 h 785"/>
              <a:gd name="T84" fmla="*/ 414 w 641"/>
              <a:gd name="T85" fmla="*/ 770 h 785"/>
              <a:gd name="T86" fmla="*/ 321 w 641"/>
              <a:gd name="T87" fmla="*/ 785 h 785"/>
              <a:gd name="T88" fmla="*/ 229 w 641"/>
              <a:gd name="T89" fmla="*/ 770 h 785"/>
              <a:gd name="T90" fmla="*/ 146 w 641"/>
              <a:gd name="T91" fmla="*/ 732 h 785"/>
              <a:gd name="T92" fmla="*/ 80 w 641"/>
              <a:gd name="T93" fmla="*/ 673 h 785"/>
              <a:gd name="T94" fmla="*/ 30 w 641"/>
              <a:gd name="T95" fmla="*/ 599 h 785"/>
              <a:gd name="T96" fmla="*/ 4 w 641"/>
              <a:gd name="T97" fmla="*/ 511 h 785"/>
              <a:gd name="T98" fmla="*/ 4 w 641"/>
              <a:gd name="T99" fmla="*/ 417 h 785"/>
              <a:gd name="T100" fmla="*/ 30 w 641"/>
              <a:gd name="T101" fmla="*/ 328 h 785"/>
              <a:gd name="T102" fmla="*/ 80 w 641"/>
              <a:gd name="T103" fmla="*/ 253 h 785"/>
              <a:gd name="T104" fmla="*/ 146 w 641"/>
              <a:gd name="T105" fmla="*/ 194 h 785"/>
              <a:gd name="T106" fmla="*/ 229 w 641"/>
              <a:gd name="T107" fmla="*/ 156 h 785"/>
              <a:gd name="T108" fmla="*/ 321 w 641"/>
              <a:gd name="T109" fmla="*/ 143 h 785"/>
              <a:gd name="T110" fmla="*/ 328 w 641"/>
              <a:gd name="T111" fmla="*/ 33 h 785"/>
              <a:gd name="T112" fmla="*/ 326 w 641"/>
              <a:gd name="T113" fmla="*/ 31 h 785"/>
              <a:gd name="T114" fmla="*/ 322 w 641"/>
              <a:gd name="T115" fmla="*/ 23 h 785"/>
              <a:gd name="T116" fmla="*/ 322 w 641"/>
              <a:gd name="T117" fmla="*/ 12 h 785"/>
              <a:gd name="T118" fmla="*/ 328 w 641"/>
              <a:gd name="T119" fmla="*/ 4 h 785"/>
              <a:gd name="T120" fmla="*/ 339 w 641"/>
              <a:gd name="T121"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41" h="785">
                <a:moveTo>
                  <a:pt x="339" y="0"/>
                </a:moveTo>
                <a:lnTo>
                  <a:pt x="343" y="0"/>
                </a:lnTo>
                <a:lnTo>
                  <a:pt x="345" y="2"/>
                </a:lnTo>
                <a:lnTo>
                  <a:pt x="348" y="4"/>
                </a:lnTo>
                <a:lnTo>
                  <a:pt x="348" y="3"/>
                </a:lnTo>
                <a:lnTo>
                  <a:pt x="349" y="4"/>
                </a:lnTo>
                <a:lnTo>
                  <a:pt x="352" y="7"/>
                </a:lnTo>
                <a:lnTo>
                  <a:pt x="491" y="146"/>
                </a:lnTo>
                <a:lnTo>
                  <a:pt x="491" y="146"/>
                </a:lnTo>
                <a:lnTo>
                  <a:pt x="495" y="148"/>
                </a:lnTo>
                <a:lnTo>
                  <a:pt x="497" y="152"/>
                </a:lnTo>
                <a:lnTo>
                  <a:pt x="499" y="156"/>
                </a:lnTo>
                <a:lnTo>
                  <a:pt x="499" y="160"/>
                </a:lnTo>
                <a:lnTo>
                  <a:pt x="499" y="165"/>
                </a:lnTo>
                <a:lnTo>
                  <a:pt x="497" y="169"/>
                </a:lnTo>
                <a:lnTo>
                  <a:pt x="495" y="172"/>
                </a:lnTo>
                <a:lnTo>
                  <a:pt x="491" y="176"/>
                </a:lnTo>
                <a:lnTo>
                  <a:pt x="491" y="176"/>
                </a:lnTo>
                <a:lnTo>
                  <a:pt x="352" y="315"/>
                </a:lnTo>
                <a:lnTo>
                  <a:pt x="349" y="317"/>
                </a:lnTo>
                <a:lnTo>
                  <a:pt x="348" y="319"/>
                </a:lnTo>
                <a:lnTo>
                  <a:pt x="348" y="317"/>
                </a:lnTo>
                <a:lnTo>
                  <a:pt x="345" y="320"/>
                </a:lnTo>
                <a:lnTo>
                  <a:pt x="343" y="321"/>
                </a:lnTo>
                <a:lnTo>
                  <a:pt x="339" y="321"/>
                </a:lnTo>
                <a:lnTo>
                  <a:pt x="334" y="320"/>
                </a:lnTo>
                <a:lnTo>
                  <a:pt x="328" y="317"/>
                </a:lnTo>
                <a:lnTo>
                  <a:pt x="324" y="313"/>
                </a:lnTo>
                <a:lnTo>
                  <a:pt x="322" y="309"/>
                </a:lnTo>
                <a:lnTo>
                  <a:pt x="321" y="303"/>
                </a:lnTo>
                <a:lnTo>
                  <a:pt x="322" y="299"/>
                </a:lnTo>
                <a:lnTo>
                  <a:pt x="323" y="295"/>
                </a:lnTo>
                <a:lnTo>
                  <a:pt x="326" y="291"/>
                </a:lnTo>
                <a:lnTo>
                  <a:pt x="328" y="288"/>
                </a:lnTo>
                <a:lnTo>
                  <a:pt x="328" y="288"/>
                </a:lnTo>
                <a:lnTo>
                  <a:pt x="438" y="178"/>
                </a:lnTo>
                <a:lnTo>
                  <a:pt x="321" y="178"/>
                </a:lnTo>
                <a:lnTo>
                  <a:pt x="275" y="182"/>
                </a:lnTo>
                <a:lnTo>
                  <a:pt x="231" y="193"/>
                </a:lnTo>
                <a:lnTo>
                  <a:pt x="190" y="210"/>
                </a:lnTo>
                <a:lnTo>
                  <a:pt x="153" y="233"/>
                </a:lnTo>
                <a:lnTo>
                  <a:pt x="119" y="262"/>
                </a:lnTo>
                <a:lnTo>
                  <a:pt x="91" y="295"/>
                </a:lnTo>
                <a:lnTo>
                  <a:pt x="68" y="333"/>
                </a:lnTo>
                <a:lnTo>
                  <a:pt x="51" y="373"/>
                </a:lnTo>
                <a:lnTo>
                  <a:pt x="40" y="417"/>
                </a:lnTo>
                <a:lnTo>
                  <a:pt x="36" y="464"/>
                </a:lnTo>
                <a:lnTo>
                  <a:pt x="40" y="510"/>
                </a:lnTo>
                <a:lnTo>
                  <a:pt x="51" y="553"/>
                </a:lnTo>
                <a:lnTo>
                  <a:pt x="68" y="595"/>
                </a:lnTo>
                <a:lnTo>
                  <a:pt x="91" y="631"/>
                </a:lnTo>
                <a:lnTo>
                  <a:pt x="119" y="665"/>
                </a:lnTo>
                <a:lnTo>
                  <a:pt x="153" y="693"/>
                </a:lnTo>
                <a:lnTo>
                  <a:pt x="190" y="716"/>
                </a:lnTo>
                <a:lnTo>
                  <a:pt x="231" y="733"/>
                </a:lnTo>
                <a:lnTo>
                  <a:pt x="275" y="744"/>
                </a:lnTo>
                <a:lnTo>
                  <a:pt x="321" y="748"/>
                </a:lnTo>
                <a:lnTo>
                  <a:pt x="368" y="744"/>
                </a:lnTo>
                <a:lnTo>
                  <a:pt x="411" y="733"/>
                </a:lnTo>
                <a:lnTo>
                  <a:pt x="452" y="716"/>
                </a:lnTo>
                <a:lnTo>
                  <a:pt x="490" y="693"/>
                </a:lnTo>
                <a:lnTo>
                  <a:pt x="522" y="665"/>
                </a:lnTo>
                <a:lnTo>
                  <a:pt x="551" y="631"/>
                </a:lnTo>
                <a:lnTo>
                  <a:pt x="575" y="595"/>
                </a:lnTo>
                <a:lnTo>
                  <a:pt x="592" y="553"/>
                </a:lnTo>
                <a:lnTo>
                  <a:pt x="602" y="510"/>
                </a:lnTo>
                <a:lnTo>
                  <a:pt x="606" y="464"/>
                </a:lnTo>
                <a:lnTo>
                  <a:pt x="607" y="457"/>
                </a:lnTo>
                <a:lnTo>
                  <a:pt x="610" y="453"/>
                </a:lnTo>
                <a:lnTo>
                  <a:pt x="613" y="449"/>
                </a:lnTo>
                <a:lnTo>
                  <a:pt x="618" y="447"/>
                </a:lnTo>
                <a:lnTo>
                  <a:pt x="624" y="445"/>
                </a:lnTo>
                <a:lnTo>
                  <a:pt x="630" y="447"/>
                </a:lnTo>
                <a:lnTo>
                  <a:pt x="635" y="449"/>
                </a:lnTo>
                <a:lnTo>
                  <a:pt x="638" y="453"/>
                </a:lnTo>
                <a:lnTo>
                  <a:pt x="640" y="457"/>
                </a:lnTo>
                <a:lnTo>
                  <a:pt x="641" y="464"/>
                </a:lnTo>
                <a:lnTo>
                  <a:pt x="638" y="511"/>
                </a:lnTo>
                <a:lnTo>
                  <a:pt x="628" y="555"/>
                </a:lnTo>
                <a:lnTo>
                  <a:pt x="611" y="599"/>
                </a:lnTo>
                <a:lnTo>
                  <a:pt x="590" y="638"/>
                </a:lnTo>
                <a:lnTo>
                  <a:pt x="563" y="673"/>
                </a:lnTo>
                <a:lnTo>
                  <a:pt x="531" y="705"/>
                </a:lnTo>
                <a:lnTo>
                  <a:pt x="496" y="732"/>
                </a:lnTo>
                <a:lnTo>
                  <a:pt x="457" y="754"/>
                </a:lnTo>
                <a:lnTo>
                  <a:pt x="414" y="770"/>
                </a:lnTo>
                <a:lnTo>
                  <a:pt x="368" y="781"/>
                </a:lnTo>
                <a:lnTo>
                  <a:pt x="321" y="785"/>
                </a:lnTo>
                <a:lnTo>
                  <a:pt x="273" y="781"/>
                </a:lnTo>
                <a:lnTo>
                  <a:pt x="229" y="770"/>
                </a:lnTo>
                <a:lnTo>
                  <a:pt x="186" y="754"/>
                </a:lnTo>
                <a:lnTo>
                  <a:pt x="146" y="732"/>
                </a:lnTo>
                <a:lnTo>
                  <a:pt x="111" y="705"/>
                </a:lnTo>
                <a:lnTo>
                  <a:pt x="80" y="673"/>
                </a:lnTo>
                <a:lnTo>
                  <a:pt x="52" y="638"/>
                </a:lnTo>
                <a:lnTo>
                  <a:pt x="30" y="599"/>
                </a:lnTo>
                <a:lnTo>
                  <a:pt x="14" y="555"/>
                </a:lnTo>
                <a:lnTo>
                  <a:pt x="4" y="511"/>
                </a:lnTo>
                <a:lnTo>
                  <a:pt x="0" y="464"/>
                </a:lnTo>
                <a:lnTo>
                  <a:pt x="4" y="417"/>
                </a:lnTo>
                <a:lnTo>
                  <a:pt x="14" y="371"/>
                </a:lnTo>
                <a:lnTo>
                  <a:pt x="30" y="328"/>
                </a:lnTo>
                <a:lnTo>
                  <a:pt x="52" y="288"/>
                </a:lnTo>
                <a:lnTo>
                  <a:pt x="80" y="253"/>
                </a:lnTo>
                <a:lnTo>
                  <a:pt x="111" y="222"/>
                </a:lnTo>
                <a:lnTo>
                  <a:pt x="146" y="194"/>
                </a:lnTo>
                <a:lnTo>
                  <a:pt x="186" y="173"/>
                </a:lnTo>
                <a:lnTo>
                  <a:pt x="229" y="156"/>
                </a:lnTo>
                <a:lnTo>
                  <a:pt x="273" y="147"/>
                </a:lnTo>
                <a:lnTo>
                  <a:pt x="321" y="143"/>
                </a:lnTo>
                <a:lnTo>
                  <a:pt x="438" y="143"/>
                </a:lnTo>
                <a:lnTo>
                  <a:pt x="328" y="33"/>
                </a:lnTo>
                <a:lnTo>
                  <a:pt x="328" y="33"/>
                </a:lnTo>
                <a:lnTo>
                  <a:pt x="326" y="31"/>
                </a:lnTo>
                <a:lnTo>
                  <a:pt x="323" y="27"/>
                </a:lnTo>
                <a:lnTo>
                  <a:pt x="322" y="23"/>
                </a:lnTo>
                <a:lnTo>
                  <a:pt x="321" y="19"/>
                </a:lnTo>
                <a:lnTo>
                  <a:pt x="322" y="12"/>
                </a:lnTo>
                <a:lnTo>
                  <a:pt x="324" y="8"/>
                </a:lnTo>
                <a:lnTo>
                  <a:pt x="328" y="4"/>
                </a:lnTo>
                <a:lnTo>
                  <a:pt x="334" y="2"/>
                </a:lnTo>
                <a:lnTo>
                  <a:pt x="33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61" name="Freeform 2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348645" y="3711395"/>
            <a:ext cx="444581" cy="444014"/>
          </a:xfrm>
          <a:custGeom>
            <a:avLst/>
            <a:gdLst>
              <a:gd name="T0" fmla="*/ 402 w 784"/>
              <a:gd name="T1" fmla="*/ 288 h 783"/>
              <a:gd name="T2" fmla="*/ 410 w 784"/>
              <a:gd name="T3" fmla="*/ 303 h 783"/>
              <a:gd name="T4" fmla="*/ 490 w 784"/>
              <a:gd name="T5" fmla="*/ 643 h 783"/>
              <a:gd name="T6" fmla="*/ 504 w 784"/>
              <a:gd name="T7" fmla="*/ 642 h 783"/>
              <a:gd name="T8" fmla="*/ 516 w 784"/>
              <a:gd name="T9" fmla="*/ 653 h 783"/>
              <a:gd name="T10" fmla="*/ 514 w 784"/>
              <a:gd name="T11" fmla="*/ 668 h 783"/>
              <a:gd name="T12" fmla="*/ 401 w 784"/>
              <a:gd name="T13" fmla="*/ 780 h 783"/>
              <a:gd name="T14" fmla="*/ 387 w 784"/>
              <a:gd name="T15" fmla="*/ 783 h 783"/>
              <a:gd name="T16" fmla="*/ 272 w 784"/>
              <a:gd name="T17" fmla="*/ 672 h 783"/>
              <a:gd name="T18" fmla="*/ 267 w 784"/>
              <a:gd name="T19" fmla="*/ 659 h 783"/>
              <a:gd name="T20" fmla="*/ 275 w 784"/>
              <a:gd name="T21" fmla="*/ 644 h 783"/>
              <a:gd name="T22" fmla="*/ 289 w 784"/>
              <a:gd name="T23" fmla="*/ 642 h 783"/>
              <a:gd name="T24" fmla="*/ 374 w 784"/>
              <a:gd name="T25" fmla="*/ 723 h 783"/>
              <a:gd name="T26" fmla="*/ 377 w 784"/>
              <a:gd name="T27" fmla="*/ 292 h 783"/>
              <a:gd name="T28" fmla="*/ 391 w 784"/>
              <a:gd name="T29" fmla="*/ 284 h 783"/>
              <a:gd name="T30" fmla="*/ 538 w 784"/>
              <a:gd name="T31" fmla="*/ 13 h 783"/>
              <a:gd name="T32" fmla="*/ 627 w 784"/>
              <a:gd name="T33" fmla="*/ 76 h 783"/>
              <a:gd name="T34" fmla="*/ 673 w 784"/>
              <a:gd name="T35" fmla="*/ 176 h 783"/>
              <a:gd name="T36" fmla="*/ 676 w 784"/>
              <a:gd name="T37" fmla="*/ 228 h 783"/>
              <a:gd name="T38" fmla="*/ 754 w 784"/>
              <a:gd name="T39" fmla="*/ 292 h 783"/>
              <a:gd name="T40" fmla="*/ 784 w 784"/>
              <a:gd name="T41" fmla="*/ 392 h 783"/>
              <a:gd name="T42" fmla="*/ 753 w 784"/>
              <a:gd name="T43" fmla="*/ 491 h 783"/>
              <a:gd name="T44" fmla="*/ 674 w 784"/>
              <a:gd name="T45" fmla="*/ 555 h 783"/>
              <a:gd name="T46" fmla="*/ 463 w 784"/>
              <a:gd name="T47" fmla="*/ 570 h 783"/>
              <a:gd name="T48" fmla="*/ 449 w 784"/>
              <a:gd name="T49" fmla="*/ 562 h 783"/>
              <a:gd name="T50" fmla="*/ 446 w 784"/>
              <a:gd name="T51" fmla="*/ 546 h 783"/>
              <a:gd name="T52" fmla="*/ 457 w 784"/>
              <a:gd name="T53" fmla="*/ 534 h 783"/>
              <a:gd name="T54" fmla="*/ 638 w 784"/>
              <a:gd name="T55" fmla="*/ 530 h 783"/>
              <a:gd name="T56" fmla="*/ 716 w 784"/>
              <a:gd name="T57" fmla="*/ 481 h 783"/>
              <a:gd name="T58" fmla="*/ 748 w 784"/>
              <a:gd name="T59" fmla="*/ 392 h 783"/>
              <a:gd name="T60" fmla="*/ 724 w 784"/>
              <a:gd name="T61" fmla="*/ 313 h 783"/>
              <a:gd name="T62" fmla="*/ 662 w 784"/>
              <a:gd name="T63" fmla="*/ 261 h 783"/>
              <a:gd name="T64" fmla="*/ 640 w 784"/>
              <a:gd name="T65" fmla="*/ 223 h 783"/>
              <a:gd name="T66" fmla="*/ 627 w 784"/>
              <a:gd name="T67" fmla="*/ 144 h 783"/>
              <a:gd name="T68" fmla="*/ 563 w 784"/>
              <a:gd name="T69" fmla="*/ 66 h 783"/>
              <a:gd name="T70" fmla="*/ 463 w 784"/>
              <a:gd name="T71" fmla="*/ 36 h 783"/>
              <a:gd name="T72" fmla="*/ 370 w 784"/>
              <a:gd name="T73" fmla="*/ 60 h 783"/>
              <a:gd name="T74" fmla="*/ 305 w 784"/>
              <a:gd name="T75" fmla="*/ 131 h 783"/>
              <a:gd name="T76" fmla="*/ 246 w 784"/>
              <a:gd name="T77" fmla="*/ 144 h 783"/>
              <a:gd name="T78" fmla="*/ 187 w 784"/>
              <a:gd name="T79" fmla="*/ 155 h 783"/>
              <a:gd name="T80" fmla="*/ 145 w 784"/>
              <a:gd name="T81" fmla="*/ 207 h 783"/>
              <a:gd name="T82" fmla="*/ 144 w 784"/>
              <a:gd name="T83" fmla="*/ 250 h 783"/>
              <a:gd name="T84" fmla="*/ 97 w 784"/>
              <a:gd name="T85" fmla="*/ 303 h 783"/>
              <a:gd name="T86" fmla="*/ 46 w 784"/>
              <a:gd name="T87" fmla="*/ 359 h 783"/>
              <a:gd name="T88" fmla="*/ 39 w 784"/>
              <a:gd name="T89" fmla="*/ 437 h 783"/>
              <a:gd name="T90" fmla="*/ 82 w 784"/>
              <a:gd name="T91" fmla="*/ 507 h 783"/>
              <a:gd name="T92" fmla="*/ 159 w 784"/>
              <a:gd name="T93" fmla="*/ 534 h 783"/>
              <a:gd name="T94" fmla="*/ 331 w 784"/>
              <a:gd name="T95" fmla="*/ 537 h 783"/>
              <a:gd name="T96" fmla="*/ 338 w 784"/>
              <a:gd name="T97" fmla="*/ 551 h 783"/>
              <a:gd name="T98" fmla="*/ 331 w 784"/>
              <a:gd name="T99" fmla="*/ 566 h 783"/>
              <a:gd name="T100" fmla="*/ 159 w 784"/>
              <a:gd name="T101" fmla="*/ 570 h 783"/>
              <a:gd name="T102" fmla="*/ 70 w 784"/>
              <a:gd name="T103" fmla="*/ 542 h 783"/>
              <a:gd name="T104" fmla="*/ 13 w 784"/>
              <a:gd name="T105" fmla="*/ 472 h 783"/>
              <a:gd name="T106" fmla="*/ 4 w 784"/>
              <a:gd name="T107" fmla="*/ 375 h 783"/>
              <a:gd name="T108" fmla="*/ 52 w 784"/>
              <a:gd name="T109" fmla="*/ 291 h 783"/>
              <a:gd name="T110" fmla="*/ 107 w 784"/>
              <a:gd name="T111" fmla="*/ 232 h 783"/>
              <a:gd name="T112" fmla="*/ 135 w 784"/>
              <a:gd name="T113" fmla="*/ 153 h 783"/>
              <a:gd name="T114" fmla="*/ 203 w 784"/>
              <a:gd name="T115" fmla="*/ 110 h 783"/>
              <a:gd name="T116" fmla="*/ 273 w 784"/>
              <a:gd name="T117" fmla="*/ 114 h 783"/>
              <a:gd name="T118" fmla="*/ 351 w 784"/>
              <a:gd name="T119" fmla="*/ 32 h 783"/>
              <a:gd name="T120" fmla="*/ 463 w 784"/>
              <a:gd name="T121" fmla="*/ 0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4" h="783">
                <a:moveTo>
                  <a:pt x="391" y="284"/>
                </a:moveTo>
                <a:lnTo>
                  <a:pt x="398" y="286"/>
                </a:lnTo>
                <a:lnTo>
                  <a:pt x="402" y="288"/>
                </a:lnTo>
                <a:lnTo>
                  <a:pt x="406" y="292"/>
                </a:lnTo>
                <a:lnTo>
                  <a:pt x="408" y="297"/>
                </a:lnTo>
                <a:lnTo>
                  <a:pt x="410" y="303"/>
                </a:lnTo>
                <a:lnTo>
                  <a:pt x="410" y="723"/>
                </a:lnTo>
                <a:lnTo>
                  <a:pt x="486" y="646"/>
                </a:lnTo>
                <a:lnTo>
                  <a:pt x="490" y="643"/>
                </a:lnTo>
                <a:lnTo>
                  <a:pt x="494" y="642"/>
                </a:lnTo>
                <a:lnTo>
                  <a:pt x="499" y="640"/>
                </a:lnTo>
                <a:lnTo>
                  <a:pt x="504" y="642"/>
                </a:lnTo>
                <a:lnTo>
                  <a:pt x="509" y="644"/>
                </a:lnTo>
                <a:lnTo>
                  <a:pt x="513" y="648"/>
                </a:lnTo>
                <a:lnTo>
                  <a:pt x="516" y="653"/>
                </a:lnTo>
                <a:lnTo>
                  <a:pt x="516" y="659"/>
                </a:lnTo>
                <a:lnTo>
                  <a:pt x="516" y="664"/>
                </a:lnTo>
                <a:lnTo>
                  <a:pt x="514" y="668"/>
                </a:lnTo>
                <a:lnTo>
                  <a:pt x="512" y="672"/>
                </a:lnTo>
                <a:lnTo>
                  <a:pt x="404" y="778"/>
                </a:lnTo>
                <a:lnTo>
                  <a:pt x="401" y="780"/>
                </a:lnTo>
                <a:lnTo>
                  <a:pt x="397" y="783"/>
                </a:lnTo>
                <a:lnTo>
                  <a:pt x="391" y="783"/>
                </a:lnTo>
                <a:lnTo>
                  <a:pt x="387" y="783"/>
                </a:lnTo>
                <a:lnTo>
                  <a:pt x="382" y="780"/>
                </a:lnTo>
                <a:lnTo>
                  <a:pt x="380" y="778"/>
                </a:lnTo>
                <a:lnTo>
                  <a:pt x="272" y="672"/>
                </a:lnTo>
                <a:lnTo>
                  <a:pt x="270" y="668"/>
                </a:lnTo>
                <a:lnTo>
                  <a:pt x="268" y="664"/>
                </a:lnTo>
                <a:lnTo>
                  <a:pt x="267" y="659"/>
                </a:lnTo>
                <a:lnTo>
                  <a:pt x="268" y="653"/>
                </a:lnTo>
                <a:lnTo>
                  <a:pt x="271" y="648"/>
                </a:lnTo>
                <a:lnTo>
                  <a:pt x="275" y="644"/>
                </a:lnTo>
                <a:lnTo>
                  <a:pt x="279" y="642"/>
                </a:lnTo>
                <a:lnTo>
                  <a:pt x="285" y="640"/>
                </a:lnTo>
                <a:lnTo>
                  <a:pt x="289" y="642"/>
                </a:lnTo>
                <a:lnTo>
                  <a:pt x="294" y="643"/>
                </a:lnTo>
                <a:lnTo>
                  <a:pt x="297" y="646"/>
                </a:lnTo>
                <a:lnTo>
                  <a:pt x="374" y="723"/>
                </a:lnTo>
                <a:lnTo>
                  <a:pt x="374" y="303"/>
                </a:lnTo>
                <a:lnTo>
                  <a:pt x="374" y="297"/>
                </a:lnTo>
                <a:lnTo>
                  <a:pt x="377" y="292"/>
                </a:lnTo>
                <a:lnTo>
                  <a:pt x="381" y="288"/>
                </a:lnTo>
                <a:lnTo>
                  <a:pt x="386" y="286"/>
                </a:lnTo>
                <a:lnTo>
                  <a:pt x="391" y="284"/>
                </a:lnTo>
                <a:close/>
                <a:moveTo>
                  <a:pt x="463" y="0"/>
                </a:moveTo>
                <a:lnTo>
                  <a:pt x="501" y="3"/>
                </a:lnTo>
                <a:lnTo>
                  <a:pt x="538" y="13"/>
                </a:lnTo>
                <a:lnTo>
                  <a:pt x="571" y="29"/>
                </a:lnTo>
                <a:lnTo>
                  <a:pt x="601" y="50"/>
                </a:lnTo>
                <a:lnTo>
                  <a:pt x="627" y="76"/>
                </a:lnTo>
                <a:lnTo>
                  <a:pt x="648" y="106"/>
                </a:lnTo>
                <a:lnTo>
                  <a:pt x="664" y="139"/>
                </a:lnTo>
                <a:lnTo>
                  <a:pt x="673" y="176"/>
                </a:lnTo>
                <a:lnTo>
                  <a:pt x="677" y="214"/>
                </a:lnTo>
                <a:lnTo>
                  <a:pt x="677" y="221"/>
                </a:lnTo>
                <a:lnTo>
                  <a:pt x="676" y="228"/>
                </a:lnTo>
                <a:lnTo>
                  <a:pt x="706" y="245"/>
                </a:lnTo>
                <a:lnTo>
                  <a:pt x="732" y="266"/>
                </a:lnTo>
                <a:lnTo>
                  <a:pt x="754" y="292"/>
                </a:lnTo>
                <a:lnTo>
                  <a:pt x="770" y="322"/>
                </a:lnTo>
                <a:lnTo>
                  <a:pt x="780" y="356"/>
                </a:lnTo>
                <a:lnTo>
                  <a:pt x="784" y="392"/>
                </a:lnTo>
                <a:lnTo>
                  <a:pt x="780" y="427"/>
                </a:lnTo>
                <a:lnTo>
                  <a:pt x="770" y="461"/>
                </a:lnTo>
                <a:lnTo>
                  <a:pt x="753" y="491"/>
                </a:lnTo>
                <a:lnTo>
                  <a:pt x="732" y="517"/>
                </a:lnTo>
                <a:lnTo>
                  <a:pt x="706" y="540"/>
                </a:lnTo>
                <a:lnTo>
                  <a:pt x="674" y="555"/>
                </a:lnTo>
                <a:lnTo>
                  <a:pt x="642" y="566"/>
                </a:lnTo>
                <a:lnTo>
                  <a:pt x="605" y="570"/>
                </a:lnTo>
                <a:lnTo>
                  <a:pt x="463" y="570"/>
                </a:lnTo>
                <a:lnTo>
                  <a:pt x="457" y="568"/>
                </a:lnTo>
                <a:lnTo>
                  <a:pt x="453" y="566"/>
                </a:lnTo>
                <a:lnTo>
                  <a:pt x="449" y="562"/>
                </a:lnTo>
                <a:lnTo>
                  <a:pt x="446" y="558"/>
                </a:lnTo>
                <a:lnTo>
                  <a:pt x="445" y="551"/>
                </a:lnTo>
                <a:lnTo>
                  <a:pt x="446" y="546"/>
                </a:lnTo>
                <a:lnTo>
                  <a:pt x="449" y="541"/>
                </a:lnTo>
                <a:lnTo>
                  <a:pt x="453" y="537"/>
                </a:lnTo>
                <a:lnTo>
                  <a:pt x="457" y="534"/>
                </a:lnTo>
                <a:lnTo>
                  <a:pt x="463" y="534"/>
                </a:lnTo>
                <a:lnTo>
                  <a:pt x="605" y="534"/>
                </a:lnTo>
                <a:lnTo>
                  <a:pt x="638" y="530"/>
                </a:lnTo>
                <a:lnTo>
                  <a:pt x="668" y="520"/>
                </a:lnTo>
                <a:lnTo>
                  <a:pt x="695" y="503"/>
                </a:lnTo>
                <a:lnTo>
                  <a:pt x="716" y="481"/>
                </a:lnTo>
                <a:lnTo>
                  <a:pt x="733" y="455"/>
                </a:lnTo>
                <a:lnTo>
                  <a:pt x="744" y="424"/>
                </a:lnTo>
                <a:lnTo>
                  <a:pt x="748" y="392"/>
                </a:lnTo>
                <a:lnTo>
                  <a:pt x="745" y="364"/>
                </a:lnTo>
                <a:lnTo>
                  <a:pt x="737" y="338"/>
                </a:lnTo>
                <a:lnTo>
                  <a:pt x="724" y="313"/>
                </a:lnTo>
                <a:lnTo>
                  <a:pt x="707" y="292"/>
                </a:lnTo>
                <a:lnTo>
                  <a:pt x="686" y="274"/>
                </a:lnTo>
                <a:lnTo>
                  <a:pt x="662" y="261"/>
                </a:lnTo>
                <a:lnTo>
                  <a:pt x="639" y="250"/>
                </a:lnTo>
                <a:lnTo>
                  <a:pt x="640" y="225"/>
                </a:lnTo>
                <a:lnTo>
                  <a:pt x="640" y="223"/>
                </a:lnTo>
                <a:lnTo>
                  <a:pt x="642" y="214"/>
                </a:lnTo>
                <a:lnTo>
                  <a:pt x="638" y="178"/>
                </a:lnTo>
                <a:lnTo>
                  <a:pt x="627" y="144"/>
                </a:lnTo>
                <a:lnTo>
                  <a:pt x="610" y="114"/>
                </a:lnTo>
                <a:lnTo>
                  <a:pt x="589" y="88"/>
                </a:lnTo>
                <a:lnTo>
                  <a:pt x="563" y="66"/>
                </a:lnTo>
                <a:lnTo>
                  <a:pt x="533" y="50"/>
                </a:lnTo>
                <a:lnTo>
                  <a:pt x="499" y="40"/>
                </a:lnTo>
                <a:lnTo>
                  <a:pt x="463" y="36"/>
                </a:lnTo>
                <a:lnTo>
                  <a:pt x="431" y="38"/>
                </a:lnTo>
                <a:lnTo>
                  <a:pt x="399" y="47"/>
                </a:lnTo>
                <a:lnTo>
                  <a:pt x="370" y="60"/>
                </a:lnTo>
                <a:lnTo>
                  <a:pt x="346" y="80"/>
                </a:lnTo>
                <a:lnTo>
                  <a:pt x="323" y="104"/>
                </a:lnTo>
                <a:lnTo>
                  <a:pt x="305" y="131"/>
                </a:lnTo>
                <a:lnTo>
                  <a:pt x="290" y="159"/>
                </a:lnTo>
                <a:lnTo>
                  <a:pt x="262" y="148"/>
                </a:lnTo>
                <a:lnTo>
                  <a:pt x="246" y="144"/>
                </a:lnTo>
                <a:lnTo>
                  <a:pt x="232" y="143"/>
                </a:lnTo>
                <a:lnTo>
                  <a:pt x="208" y="146"/>
                </a:lnTo>
                <a:lnTo>
                  <a:pt x="187" y="155"/>
                </a:lnTo>
                <a:lnTo>
                  <a:pt x="169" y="168"/>
                </a:lnTo>
                <a:lnTo>
                  <a:pt x="154" y="186"/>
                </a:lnTo>
                <a:lnTo>
                  <a:pt x="145" y="207"/>
                </a:lnTo>
                <a:lnTo>
                  <a:pt x="142" y="232"/>
                </a:lnTo>
                <a:lnTo>
                  <a:pt x="142" y="241"/>
                </a:lnTo>
                <a:lnTo>
                  <a:pt x="144" y="250"/>
                </a:lnTo>
                <a:lnTo>
                  <a:pt x="150" y="282"/>
                </a:lnTo>
                <a:lnTo>
                  <a:pt x="120" y="291"/>
                </a:lnTo>
                <a:lnTo>
                  <a:pt x="97" y="303"/>
                </a:lnTo>
                <a:lnTo>
                  <a:pt x="76" y="317"/>
                </a:lnTo>
                <a:lnTo>
                  <a:pt x="59" y="337"/>
                </a:lnTo>
                <a:lnTo>
                  <a:pt x="46" y="359"/>
                </a:lnTo>
                <a:lnTo>
                  <a:pt x="38" y="384"/>
                </a:lnTo>
                <a:lnTo>
                  <a:pt x="35" y="410"/>
                </a:lnTo>
                <a:lnTo>
                  <a:pt x="39" y="437"/>
                </a:lnTo>
                <a:lnTo>
                  <a:pt x="48" y="464"/>
                </a:lnTo>
                <a:lnTo>
                  <a:pt x="63" y="487"/>
                </a:lnTo>
                <a:lnTo>
                  <a:pt x="82" y="507"/>
                </a:lnTo>
                <a:lnTo>
                  <a:pt x="106" y="521"/>
                </a:lnTo>
                <a:lnTo>
                  <a:pt x="132" y="530"/>
                </a:lnTo>
                <a:lnTo>
                  <a:pt x="159" y="534"/>
                </a:lnTo>
                <a:lnTo>
                  <a:pt x="321" y="534"/>
                </a:lnTo>
                <a:lnTo>
                  <a:pt x="326" y="534"/>
                </a:lnTo>
                <a:lnTo>
                  <a:pt x="331" y="537"/>
                </a:lnTo>
                <a:lnTo>
                  <a:pt x="335" y="541"/>
                </a:lnTo>
                <a:lnTo>
                  <a:pt x="338" y="546"/>
                </a:lnTo>
                <a:lnTo>
                  <a:pt x="338" y="551"/>
                </a:lnTo>
                <a:lnTo>
                  <a:pt x="338" y="558"/>
                </a:lnTo>
                <a:lnTo>
                  <a:pt x="335" y="562"/>
                </a:lnTo>
                <a:lnTo>
                  <a:pt x="331" y="566"/>
                </a:lnTo>
                <a:lnTo>
                  <a:pt x="326" y="568"/>
                </a:lnTo>
                <a:lnTo>
                  <a:pt x="321" y="570"/>
                </a:lnTo>
                <a:lnTo>
                  <a:pt x="159" y="570"/>
                </a:lnTo>
                <a:lnTo>
                  <a:pt x="128" y="566"/>
                </a:lnTo>
                <a:lnTo>
                  <a:pt x="98" y="557"/>
                </a:lnTo>
                <a:lnTo>
                  <a:pt x="70" y="542"/>
                </a:lnTo>
                <a:lnTo>
                  <a:pt x="47" y="523"/>
                </a:lnTo>
                <a:lnTo>
                  <a:pt x="27" y="499"/>
                </a:lnTo>
                <a:lnTo>
                  <a:pt x="13" y="472"/>
                </a:lnTo>
                <a:lnTo>
                  <a:pt x="4" y="441"/>
                </a:lnTo>
                <a:lnTo>
                  <a:pt x="0" y="410"/>
                </a:lnTo>
                <a:lnTo>
                  <a:pt x="4" y="375"/>
                </a:lnTo>
                <a:lnTo>
                  <a:pt x="14" y="343"/>
                </a:lnTo>
                <a:lnTo>
                  <a:pt x="31" y="314"/>
                </a:lnTo>
                <a:lnTo>
                  <a:pt x="52" y="291"/>
                </a:lnTo>
                <a:lnTo>
                  <a:pt x="80" y="271"/>
                </a:lnTo>
                <a:lnTo>
                  <a:pt x="110" y="257"/>
                </a:lnTo>
                <a:lnTo>
                  <a:pt x="107" y="232"/>
                </a:lnTo>
                <a:lnTo>
                  <a:pt x="110" y="203"/>
                </a:lnTo>
                <a:lnTo>
                  <a:pt x="119" y="177"/>
                </a:lnTo>
                <a:lnTo>
                  <a:pt x="135" y="153"/>
                </a:lnTo>
                <a:lnTo>
                  <a:pt x="153" y="134"/>
                </a:lnTo>
                <a:lnTo>
                  <a:pt x="177" y="119"/>
                </a:lnTo>
                <a:lnTo>
                  <a:pt x="203" y="110"/>
                </a:lnTo>
                <a:lnTo>
                  <a:pt x="232" y="106"/>
                </a:lnTo>
                <a:lnTo>
                  <a:pt x="254" y="109"/>
                </a:lnTo>
                <a:lnTo>
                  <a:pt x="273" y="114"/>
                </a:lnTo>
                <a:lnTo>
                  <a:pt x="294" y="83"/>
                </a:lnTo>
                <a:lnTo>
                  <a:pt x="321" y="54"/>
                </a:lnTo>
                <a:lnTo>
                  <a:pt x="351" y="32"/>
                </a:lnTo>
                <a:lnTo>
                  <a:pt x="385" y="15"/>
                </a:lnTo>
                <a:lnTo>
                  <a:pt x="423" y="4"/>
                </a:lnTo>
                <a:lnTo>
                  <a:pt x="46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62" name="Freeform 2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209149" y="3711395"/>
            <a:ext cx="444014" cy="444014"/>
          </a:xfrm>
          <a:custGeom>
            <a:avLst/>
            <a:gdLst>
              <a:gd name="T0" fmla="*/ 401 w 783"/>
              <a:gd name="T1" fmla="*/ 287 h 783"/>
              <a:gd name="T2" fmla="*/ 513 w 783"/>
              <a:gd name="T3" fmla="*/ 401 h 783"/>
              <a:gd name="T4" fmla="*/ 515 w 783"/>
              <a:gd name="T5" fmla="*/ 415 h 783"/>
              <a:gd name="T6" fmla="*/ 504 w 783"/>
              <a:gd name="T7" fmla="*/ 426 h 783"/>
              <a:gd name="T8" fmla="*/ 490 w 783"/>
              <a:gd name="T9" fmla="*/ 424 h 783"/>
              <a:gd name="T10" fmla="*/ 409 w 783"/>
              <a:gd name="T11" fmla="*/ 766 h 783"/>
              <a:gd name="T12" fmla="*/ 402 w 783"/>
              <a:gd name="T13" fmla="*/ 780 h 783"/>
              <a:gd name="T14" fmla="*/ 385 w 783"/>
              <a:gd name="T15" fmla="*/ 782 h 783"/>
              <a:gd name="T16" fmla="*/ 375 w 783"/>
              <a:gd name="T17" fmla="*/ 771 h 783"/>
              <a:gd name="T18" fmla="*/ 297 w 783"/>
              <a:gd name="T19" fmla="*/ 422 h 783"/>
              <a:gd name="T20" fmla="*/ 284 w 783"/>
              <a:gd name="T21" fmla="*/ 427 h 783"/>
              <a:gd name="T22" fmla="*/ 270 w 783"/>
              <a:gd name="T23" fmla="*/ 420 h 783"/>
              <a:gd name="T24" fmla="*/ 267 w 783"/>
              <a:gd name="T25" fmla="*/ 405 h 783"/>
              <a:gd name="T26" fmla="*/ 378 w 783"/>
              <a:gd name="T27" fmla="*/ 290 h 783"/>
              <a:gd name="T28" fmla="*/ 392 w 783"/>
              <a:gd name="T29" fmla="*/ 284 h 783"/>
              <a:gd name="T30" fmla="*/ 537 w 783"/>
              <a:gd name="T31" fmla="*/ 13 h 783"/>
              <a:gd name="T32" fmla="*/ 626 w 783"/>
              <a:gd name="T33" fmla="*/ 76 h 783"/>
              <a:gd name="T34" fmla="*/ 673 w 783"/>
              <a:gd name="T35" fmla="*/ 176 h 783"/>
              <a:gd name="T36" fmla="*/ 676 w 783"/>
              <a:gd name="T37" fmla="*/ 228 h 783"/>
              <a:gd name="T38" fmla="*/ 753 w 783"/>
              <a:gd name="T39" fmla="*/ 292 h 783"/>
              <a:gd name="T40" fmla="*/ 783 w 783"/>
              <a:gd name="T41" fmla="*/ 392 h 783"/>
              <a:gd name="T42" fmla="*/ 753 w 783"/>
              <a:gd name="T43" fmla="*/ 491 h 783"/>
              <a:gd name="T44" fmla="*/ 674 w 783"/>
              <a:gd name="T45" fmla="*/ 555 h 783"/>
              <a:gd name="T46" fmla="*/ 462 w 783"/>
              <a:gd name="T47" fmla="*/ 570 h 783"/>
              <a:gd name="T48" fmla="*/ 448 w 783"/>
              <a:gd name="T49" fmla="*/ 562 h 783"/>
              <a:gd name="T50" fmla="*/ 445 w 783"/>
              <a:gd name="T51" fmla="*/ 546 h 783"/>
              <a:gd name="T52" fmla="*/ 457 w 783"/>
              <a:gd name="T53" fmla="*/ 534 h 783"/>
              <a:gd name="T54" fmla="*/ 638 w 783"/>
              <a:gd name="T55" fmla="*/ 530 h 783"/>
              <a:gd name="T56" fmla="*/ 716 w 783"/>
              <a:gd name="T57" fmla="*/ 481 h 783"/>
              <a:gd name="T58" fmla="*/ 748 w 783"/>
              <a:gd name="T59" fmla="*/ 392 h 783"/>
              <a:gd name="T60" fmla="*/ 724 w 783"/>
              <a:gd name="T61" fmla="*/ 313 h 783"/>
              <a:gd name="T62" fmla="*/ 661 w 783"/>
              <a:gd name="T63" fmla="*/ 261 h 783"/>
              <a:gd name="T64" fmla="*/ 640 w 783"/>
              <a:gd name="T65" fmla="*/ 223 h 783"/>
              <a:gd name="T66" fmla="*/ 626 w 783"/>
              <a:gd name="T67" fmla="*/ 144 h 783"/>
              <a:gd name="T68" fmla="*/ 562 w 783"/>
              <a:gd name="T69" fmla="*/ 66 h 783"/>
              <a:gd name="T70" fmla="*/ 462 w 783"/>
              <a:gd name="T71" fmla="*/ 36 h 783"/>
              <a:gd name="T72" fmla="*/ 371 w 783"/>
              <a:gd name="T73" fmla="*/ 60 h 783"/>
              <a:gd name="T74" fmla="*/ 305 w 783"/>
              <a:gd name="T75" fmla="*/ 131 h 783"/>
              <a:gd name="T76" fmla="*/ 246 w 783"/>
              <a:gd name="T77" fmla="*/ 144 h 783"/>
              <a:gd name="T78" fmla="*/ 186 w 783"/>
              <a:gd name="T79" fmla="*/ 155 h 783"/>
              <a:gd name="T80" fmla="*/ 145 w 783"/>
              <a:gd name="T81" fmla="*/ 207 h 783"/>
              <a:gd name="T82" fmla="*/ 144 w 783"/>
              <a:gd name="T83" fmla="*/ 250 h 783"/>
              <a:gd name="T84" fmla="*/ 97 w 783"/>
              <a:gd name="T85" fmla="*/ 303 h 783"/>
              <a:gd name="T86" fmla="*/ 46 w 783"/>
              <a:gd name="T87" fmla="*/ 359 h 783"/>
              <a:gd name="T88" fmla="*/ 38 w 783"/>
              <a:gd name="T89" fmla="*/ 437 h 783"/>
              <a:gd name="T90" fmla="*/ 81 w 783"/>
              <a:gd name="T91" fmla="*/ 507 h 783"/>
              <a:gd name="T92" fmla="*/ 160 w 783"/>
              <a:gd name="T93" fmla="*/ 534 h 783"/>
              <a:gd name="T94" fmla="*/ 330 w 783"/>
              <a:gd name="T95" fmla="*/ 537 h 783"/>
              <a:gd name="T96" fmla="*/ 338 w 783"/>
              <a:gd name="T97" fmla="*/ 551 h 783"/>
              <a:gd name="T98" fmla="*/ 330 w 783"/>
              <a:gd name="T99" fmla="*/ 566 h 783"/>
              <a:gd name="T100" fmla="*/ 160 w 783"/>
              <a:gd name="T101" fmla="*/ 570 h 783"/>
              <a:gd name="T102" fmla="*/ 71 w 783"/>
              <a:gd name="T103" fmla="*/ 542 h 783"/>
              <a:gd name="T104" fmla="*/ 12 w 783"/>
              <a:gd name="T105" fmla="*/ 472 h 783"/>
              <a:gd name="T106" fmla="*/ 3 w 783"/>
              <a:gd name="T107" fmla="*/ 375 h 783"/>
              <a:gd name="T108" fmla="*/ 52 w 783"/>
              <a:gd name="T109" fmla="*/ 291 h 783"/>
              <a:gd name="T110" fmla="*/ 106 w 783"/>
              <a:gd name="T111" fmla="*/ 232 h 783"/>
              <a:gd name="T112" fmla="*/ 134 w 783"/>
              <a:gd name="T113" fmla="*/ 153 h 783"/>
              <a:gd name="T114" fmla="*/ 203 w 783"/>
              <a:gd name="T115" fmla="*/ 110 h 783"/>
              <a:gd name="T116" fmla="*/ 274 w 783"/>
              <a:gd name="T117" fmla="*/ 114 h 783"/>
              <a:gd name="T118" fmla="*/ 351 w 783"/>
              <a:gd name="T119" fmla="*/ 32 h 783"/>
              <a:gd name="T120" fmla="*/ 462 w 783"/>
              <a:gd name="T121" fmla="*/ 0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3" h="783">
                <a:moveTo>
                  <a:pt x="392" y="284"/>
                </a:moveTo>
                <a:lnTo>
                  <a:pt x="395" y="286"/>
                </a:lnTo>
                <a:lnTo>
                  <a:pt x="401" y="287"/>
                </a:lnTo>
                <a:lnTo>
                  <a:pt x="403" y="290"/>
                </a:lnTo>
                <a:lnTo>
                  <a:pt x="511" y="397"/>
                </a:lnTo>
                <a:lnTo>
                  <a:pt x="513" y="401"/>
                </a:lnTo>
                <a:lnTo>
                  <a:pt x="516" y="405"/>
                </a:lnTo>
                <a:lnTo>
                  <a:pt x="516" y="410"/>
                </a:lnTo>
                <a:lnTo>
                  <a:pt x="515" y="415"/>
                </a:lnTo>
                <a:lnTo>
                  <a:pt x="512" y="420"/>
                </a:lnTo>
                <a:lnTo>
                  <a:pt x="508" y="424"/>
                </a:lnTo>
                <a:lnTo>
                  <a:pt x="504" y="426"/>
                </a:lnTo>
                <a:lnTo>
                  <a:pt x="498" y="427"/>
                </a:lnTo>
                <a:lnTo>
                  <a:pt x="494" y="427"/>
                </a:lnTo>
                <a:lnTo>
                  <a:pt x="490" y="424"/>
                </a:lnTo>
                <a:lnTo>
                  <a:pt x="486" y="422"/>
                </a:lnTo>
                <a:lnTo>
                  <a:pt x="409" y="346"/>
                </a:lnTo>
                <a:lnTo>
                  <a:pt x="409" y="766"/>
                </a:lnTo>
                <a:lnTo>
                  <a:pt x="409" y="771"/>
                </a:lnTo>
                <a:lnTo>
                  <a:pt x="406" y="777"/>
                </a:lnTo>
                <a:lnTo>
                  <a:pt x="402" y="780"/>
                </a:lnTo>
                <a:lnTo>
                  <a:pt x="397" y="782"/>
                </a:lnTo>
                <a:lnTo>
                  <a:pt x="392" y="783"/>
                </a:lnTo>
                <a:lnTo>
                  <a:pt x="385" y="782"/>
                </a:lnTo>
                <a:lnTo>
                  <a:pt x="381" y="780"/>
                </a:lnTo>
                <a:lnTo>
                  <a:pt x="377" y="777"/>
                </a:lnTo>
                <a:lnTo>
                  <a:pt x="375" y="771"/>
                </a:lnTo>
                <a:lnTo>
                  <a:pt x="373" y="766"/>
                </a:lnTo>
                <a:lnTo>
                  <a:pt x="373" y="346"/>
                </a:lnTo>
                <a:lnTo>
                  <a:pt x="297" y="422"/>
                </a:lnTo>
                <a:lnTo>
                  <a:pt x="293" y="424"/>
                </a:lnTo>
                <a:lnTo>
                  <a:pt x="289" y="427"/>
                </a:lnTo>
                <a:lnTo>
                  <a:pt x="284" y="427"/>
                </a:lnTo>
                <a:lnTo>
                  <a:pt x="279" y="426"/>
                </a:lnTo>
                <a:lnTo>
                  <a:pt x="274" y="424"/>
                </a:lnTo>
                <a:lnTo>
                  <a:pt x="270" y="420"/>
                </a:lnTo>
                <a:lnTo>
                  <a:pt x="267" y="415"/>
                </a:lnTo>
                <a:lnTo>
                  <a:pt x="267" y="410"/>
                </a:lnTo>
                <a:lnTo>
                  <a:pt x="267" y="405"/>
                </a:lnTo>
                <a:lnTo>
                  <a:pt x="268" y="401"/>
                </a:lnTo>
                <a:lnTo>
                  <a:pt x="272" y="397"/>
                </a:lnTo>
                <a:lnTo>
                  <a:pt x="378" y="290"/>
                </a:lnTo>
                <a:lnTo>
                  <a:pt x="382" y="287"/>
                </a:lnTo>
                <a:lnTo>
                  <a:pt x="386" y="286"/>
                </a:lnTo>
                <a:lnTo>
                  <a:pt x="392" y="284"/>
                </a:lnTo>
                <a:close/>
                <a:moveTo>
                  <a:pt x="462" y="0"/>
                </a:moveTo>
                <a:lnTo>
                  <a:pt x="502" y="3"/>
                </a:lnTo>
                <a:lnTo>
                  <a:pt x="537" y="13"/>
                </a:lnTo>
                <a:lnTo>
                  <a:pt x="571" y="29"/>
                </a:lnTo>
                <a:lnTo>
                  <a:pt x="600" y="50"/>
                </a:lnTo>
                <a:lnTo>
                  <a:pt x="626" y="76"/>
                </a:lnTo>
                <a:lnTo>
                  <a:pt x="647" y="106"/>
                </a:lnTo>
                <a:lnTo>
                  <a:pt x="663" y="139"/>
                </a:lnTo>
                <a:lnTo>
                  <a:pt x="673" y="176"/>
                </a:lnTo>
                <a:lnTo>
                  <a:pt x="676" y="214"/>
                </a:lnTo>
                <a:lnTo>
                  <a:pt x="676" y="221"/>
                </a:lnTo>
                <a:lnTo>
                  <a:pt x="676" y="228"/>
                </a:lnTo>
                <a:lnTo>
                  <a:pt x="706" y="245"/>
                </a:lnTo>
                <a:lnTo>
                  <a:pt x="732" y="266"/>
                </a:lnTo>
                <a:lnTo>
                  <a:pt x="753" y="292"/>
                </a:lnTo>
                <a:lnTo>
                  <a:pt x="769" y="322"/>
                </a:lnTo>
                <a:lnTo>
                  <a:pt x="779" y="356"/>
                </a:lnTo>
                <a:lnTo>
                  <a:pt x="783" y="392"/>
                </a:lnTo>
                <a:lnTo>
                  <a:pt x="779" y="427"/>
                </a:lnTo>
                <a:lnTo>
                  <a:pt x="769" y="461"/>
                </a:lnTo>
                <a:lnTo>
                  <a:pt x="753" y="491"/>
                </a:lnTo>
                <a:lnTo>
                  <a:pt x="731" y="517"/>
                </a:lnTo>
                <a:lnTo>
                  <a:pt x="705" y="540"/>
                </a:lnTo>
                <a:lnTo>
                  <a:pt x="674" y="555"/>
                </a:lnTo>
                <a:lnTo>
                  <a:pt x="640" y="566"/>
                </a:lnTo>
                <a:lnTo>
                  <a:pt x="605" y="570"/>
                </a:lnTo>
                <a:lnTo>
                  <a:pt x="462" y="570"/>
                </a:lnTo>
                <a:lnTo>
                  <a:pt x="457" y="568"/>
                </a:lnTo>
                <a:lnTo>
                  <a:pt x="452" y="566"/>
                </a:lnTo>
                <a:lnTo>
                  <a:pt x="448" y="562"/>
                </a:lnTo>
                <a:lnTo>
                  <a:pt x="445" y="558"/>
                </a:lnTo>
                <a:lnTo>
                  <a:pt x="445" y="551"/>
                </a:lnTo>
                <a:lnTo>
                  <a:pt x="445" y="546"/>
                </a:lnTo>
                <a:lnTo>
                  <a:pt x="448" y="541"/>
                </a:lnTo>
                <a:lnTo>
                  <a:pt x="452" y="537"/>
                </a:lnTo>
                <a:lnTo>
                  <a:pt x="457" y="534"/>
                </a:lnTo>
                <a:lnTo>
                  <a:pt x="462" y="534"/>
                </a:lnTo>
                <a:lnTo>
                  <a:pt x="605" y="534"/>
                </a:lnTo>
                <a:lnTo>
                  <a:pt x="638" y="530"/>
                </a:lnTo>
                <a:lnTo>
                  <a:pt x="668" y="520"/>
                </a:lnTo>
                <a:lnTo>
                  <a:pt x="694" y="503"/>
                </a:lnTo>
                <a:lnTo>
                  <a:pt x="716" y="481"/>
                </a:lnTo>
                <a:lnTo>
                  <a:pt x="733" y="455"/>
                </a:lnTo>
                <a:lnTo>
                  <a:pt x="744" y="424"/>
                </a:lnTo>
                <a:lnTo>
                  <a:pt x="748" y="392"/>
                </a:lnTo>
                <a:lnTo>
                  <a:pt x="745" y="364"/>
                </a:lnTo>
                <a:lnTo>
                  <a:pt x="737" y="338"/>
                </a:lnTo>
                <a:lnTo>
                  <a:pt x="724" y="313"/>
                </a:lnTo>
                <a:lnTo>
                  <a:pt x="707" y="292"/>
                </a:lnTo>
                <a:lnTo>
                  <a:pt x="686" y="274"/>
                </a:lnTo>
                <a:lnTo>
                  <a:pt x="661" y="261"/>
                </a:lnTo>
                <a:lnTo>
                  <a:pt x="638" y="250"/>
                </a:lnTo>
                <a:lnTo>
                  <a:pt x="640" y="225"/>
                </a:lnTo>
                <a:lnTo>
                  <a:pt x="640" y="223"/>
                </a:lnTo>
                <a:lnTo>
                  <a:pt x="640" y="214"/>
                </a:lnTo>
                <a:lnTo>
                  <a:pt x="637" y="178"/>
                </a:lnTo>
                <a:lnTo>
                  <a:pt x="626" y="144"/>
                </a:lnTo>
                <a:lnTo>
                  <a:pt x="610" y="114"/>
                </a:lnTo>
                <a:lnTo>
                  <a:pt x="588" y="88"/>
                </a:lnTo>
                <a:lnTo>
                  <a:pt x="562" y="66"/>
                </a:lnTo>
                <a:lnTo>
                  <a:pt x="532" y="50"/>
                </a:lnTo>
                <a:lnTo>
                  <a:pt x="499" y="40"/>
                </a:lnTo>
                <a:lnTo>
                  <a:pt x="462" y="36"/>
                </a:lnTo>
                <a:lnTo>
                  <a:pt x="430" y="38"/>
                </a:lnTo>
                <a:lnTo>
                  <a:pt x="399" y="47"/>
                </a:lnTo>
                <a:lnTo>
                  <a:pt x="371" y="60"/>
                </a:lnTo>
                <a:lnTo>
                  <a:pt x="344" y="80"/>
                </a:lnTo>
                <a:lnTo>
                  <a:pt x="322" y="104"/>
                </a:lnTo>
                <a:lnTo>
                  <a:pt x="305" y="131"/>
                </a:lnTo>
                <a:lnTo>
                  <a:pt x="291" y="159"/>
                </a:lnTo>
                <a:lnTo>
                  <a:pt x="261" y="148"/>
                </a:lnTo>
                <a:lnTo>
                  <a:pt x="246" y="144"/>
                </a:lnTo>
                <a:lnTo>
                  <a:pt x="230" y="143"/>
                </a:lnTo>
                <a:lnTo>
                  <a:pt x="207" y="146"/>
                </a:lnTo>
                <a:lnTo>
                  <a:pt x="186" y="155"/>
                </a:lnTo>
                <a:lnTo>
                  <a:pt x="168" y="168"/>
                </a:lnTo>
                <a:lnTo>
                  <a:pt x="154" y="186"/>
                </a:lnTo>
                <a:lnTo>
                  <a:pt x="145" y="207"/>
                </a:lnTo>
                <a:lnTo>
                  <a:pt x="141" y="232"/>
                </a:lnTo>
                <a:lnTo>
                  <a:pt x="143" y="241"/>
                </a:lnTo>
                <a:lnTo>
                  <a:pt x="144" y="250"/>
                </a:lnTo>
                <a:lnTo>
                  <a:pt x="151" y="282"/>
                </a:lnTo>
                <a:lnTo>
                  <a:pt x="120" y="291"/>
                </a:lnTo>
                <a:lnTo>
                  <a:pt x="97" y="303"/>
                </a:lnTo>
                <a:lnTo>
                  <a:pt x="76" y="317"/>
                </a:lnTo>
                <a:lnTo>
                  <a:pt x="59" y="337"/>
                </a:lnTo>
                <a:lnTo>
                  <a:pt x="46" y="359"/>
                </a:lnTo>
                <a:lnTo>
                  <a:pt x="38" y="384"/>
                </a:lnTo>
                <a:lnTo>
                  <a:pt x="35" y="410"/>
                </a:lnTo>
                <a:lnTo>
                  <a:pt x="38" y="437"/>
                </a:lnTo>
                <a:lnTo>
                  <a:pt x="47" y="464"/>
                </a:lnTo>
                <a:lnTo>
                  <a:pt x="63" y="487"/>
                </a:lnTo>
                <a:lnTo>
                  <a:pt x="81" y="507"/>
                </a:lnTo>
                <a:lnTo>
                  <a:pt x="105" y="521"/>
                </a:lnTo>
                <a:lnTo>
                  <a:pt x="131" y="530"/>
                </a:lnTo>
                <a:lnTo>
                  <a:pt x="160" y="534"/>
                </a:lnTo>
                <a:lnTo>
                  <a:pt x="320" y="534"/>
                </a:lnTo>
                <a:lnTo>
                  <a:pt x="326" y="534"/>
                </a:lnTo>
                <a:lnTo>
                  <a:pt x="330" y="537"/>
                </a:lnTo>
                <a:lnTo>
                  <a:pt x="334" y="541"/>
                </a:lnTo>
                <a:lnTo>
                  <a:pt x="337" y="546"/>
                </a:lnTo>
                <a:lnTo>
                  <a:pt x="338" y="551"/>
                </a:lnTo>
                <a:lnTo>
                  <a:pt x="337" y="558"/>
                </a:lnTo>
                <a:lnTo>
                  <a:pt x="334" y="562"/>
                </a:lnTo>
                <a:lnTo>
                  <a:pt x="330" y="566"/>
                </a:lnTo>
                <a:lnTo>
                  <a:pt x="326" y="568"/>
                </a:lnTo>
                <a:lnTo>
                  <a:pt x="320" y="570"/>
                </a:lnTo>
                <a:lnTo>
                  <a:pt x="160" y="570"/>
                </a:lnTo>
                <a:lnTo>
                  <a:pt x="127" y="566"/>
                </a:lnTo>
                <a:lnTo>
                  <a:pt x="97" y="557"/>
                </a:lnTo>
                <a:lnTo>
                  <a:pt x="71" y="542"/>
                </a:lnTo>
                <a:lnTo>
                  <a:pt x="46" y="523"/>
                </a:lnTo>
                <a:lnTo>
                  <a:pt x="26" y="499"/>
                </a:lnTo>
                <a:lnTo>
                  <a:pt x="12" y="472"/>
                </a:lnTo>
                <a:lnTo>
                  <a:pt x="3" y="441"/>
                </a:lnTo>
                <a:lnTo>
                  <a:pt x="0" y="410"/>
                </a:lnTo>
                <a:lnTo>
                  <a:pt x="3" y="375"/>
                </a:lnTo>
                <a:lnTo>
                  <a:pt x="13" y="343"/>
                </a:lnTo>
                <a:lnTo>
                  <a:pt x="30" y="314"/>
                </a:lnTo>
                <a:lnTo>
                  <a:pt x="52" y="291"/>
                </a:lnTo>
                <a:lnTo>
                  <a:pt x="78" y="271"/>
                </a:lnTo>
                <a:lnTo>
                  <a:pt x="109" y="257"/>
                </a:lnTo>
                <a:lnTo>
                  <a:pt x="106" y="232"/>
                </a:lnTo>
                <a:lnTo>
                  <a:pt x="110" y="203"/>
                </a:lnTo>
                <a:lnTo>
                  <a:pt x="119" y="177"/>
                </a:lnTo>
                <a:lnTo>
                  <a:pt x="134" y="153"/>
                </a:lnTo>
                <a:lnTo>
                  <a:pt x="153" y="134"/>
                </a:lnTo>
                <a:lnTo>
                  <a:pt x="177" y="119"/>
                </a:lnTo>
                <a:lnTo>
                  <a:pt x="203" y="110"/>
                </a:lnTo>
                <a:lnTo>
                  <a:pt x="230" y="106"/>
                </a:lnTo>
                <a:lnTo>
                  <a:pt x="253" y="109"/>
                </a:lnTo>
                <a:lnTo>
                  <a:pt x="274" y="114"/>
                </a:lnTo>
                <a:lnTo>
                  <a:pt x="295" y="83"/>
                </a:lnTo>
                <a:lnTo>
                  <a:pt x="320" y="54"/>
                </a:lnTo>
                <a:lnTo>
                  <a:pt x="351" y="32"/>
                </a:lnTo>
                <a:lnTo>
                  <a:pt x="385" y="15"/>
                </a:lnTo>
                <a:lnTo>
                  <a:pt x="423" y="4"/>
                </a:lnTo>
                <a:lnTo>
                  <a:pt x="46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63" name="Freeform 2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069085" y="3741449"/>
            <a:ext cx="444581" cy="383906"/>
          </a:xfrm>
          <a:custGeom>
            <a:avLst/>
            <a:gdLst>
              <a:gd name="T0" fmla="*/ 487 w 784"/>
              <a:gd name="T1" fmla="*/ 503 h 677"/>
              <a:gd name="T2" fmla="*/ 487 w 784"/>
              <a:gd name="T3" fmla="*/ 598 h 677"/>
              <a:gd name="T4" fmla="*/ 491 w 784"/>
              <a:gd name="T5" fmla="*/ 643 h 677"/>
              <a:gd name="T6" fmla="*/ 498 w 784"/>
              <a:gd name="T7" fmla="*/ 668 h 677"/>
              <a:gd name="T8" fmla="*/ 478 w 784"/>
              <a:gd name="T9" fmla="*/ 675 h 677"/>
              <a:gd name="T10" fmla="*/ 401 w 784"/>
              <a:gd name="T11" fmla="*/ 654 h 677"/>
              <a:gd name="T12" fmla="*/ 391 w 784"/>
              <a:gd name="T13" fmla="*/ 639 h 677"/>
              <a:gd name="T14" fmla="*/ 416 w 784"/>
              <a:gd name="T15" fmla="*/ 554 h 677"/>
              <a:gd name="T16" fmla="*/ 444 w 784"/>
              <a:gd name="T17" fmla="*/ 558 h 677"/>
              <a:gd name="T18" fmla="*/ 437 w 784"/>
              <a:gd name="T19" fmla="*/ 606 h 677"/>
              <a:gd name="T20" fmla="*/ 461 w 784"/>
              <a:gd name="T21" fmla="*/ 531 h 677"/>
              <a:gd name="T22" fmla="*/ 435 w 784"/>
              <a:gd name="T23" fmla="*/ 453 h 677"/>
              <a:gd name="T24" fmla="*/ 378 w 784"/>
              <a:gd name="T25" fmla="*/ 446 h 677"/>
              <a:gd name="T26" fmla="*/ 389 w 784"/>
              <a:gd name="T27" fmla="*/ 452 h 677"/>
              <a:gd name="T28" fmla="*/ 393 w 784"/>
              <a:gd name="T29" fmla="*/ 469 h 677"/>
              <a:gd name="T30" fmla="*/ 365 w 784"/>
              <a:gd name="T31" fmla="*/ 552 h 677"/>
              <a:gd name="T32" fmla="*/ 339 w 784"/>
              <a:gd name="T33" fmla="*/ 542 h 677"/>
              <a:gd name="T34" fmla="*/ 334 w 784"/>
              <a:gd name="T35" fmla="*/ 510 h 677"/>
              <a:gd name="T36" fmla="*/ 331 w 784"/>
              <a:gd name="T37" fmla="*/ 589 h 677"/>
              <a:gd name="T38" fmla="*/ 329 w 784"/>
              <a:gd name="T39" fmla="*/ 637 h 677"/>
              <a:gd name="T40" fmla="*/ 285 w 784"/>
              <a:gd name="T41" fmla="*/ 551 h 677"/>
              <a:gd name="T42" fmla="*/ 325 w 784"/>
              <a:gd name="T43" fmla="*/ 469 h 677"/>
              <a:gd name="T44" fmla="*/ 287 w 784"/>
              <a:gd name="T45" fmla="*/ 453 h 677"/>
              <a:gd name="T46" fmla="*/ 298 w 784"/>
              <a:gd name="T47" fmla="*/ 427 h 677"/>
              <a:gd name="T48" fmla="*/ 538 w 784"/>
              <a:gd name="T49" fmla="*/ 13 h 677"/>
              <a:gd name="T50" fmla="*/ 648 w 784"/>
              <a:gd name="T51" fmla="*/ 105 h 677"/>
              <a:gd name="T52" fmla="*/ 677 w 784"/>
              <a:gd name="T53" fmla="*/ 220 h 677"/>
              <a:gd name="T54" fmla="*/ 754 w 784"/>
              <a:gd name="T55" fmla="*/ 292 h 677"/>
              <a:gd name="T56" fmla="*/ 780 w 784"/>
              <a:gd name="T57" fmla="*/ 427 h 677"/>
              <a:gd name="T58" fmla="*/ 706 w 784"/>
              <a:gd name="T59" fmla="*/ 539 h 677"/>
              <a:gd name="T60" fmla="*/ 553 w 784"/>
              <a:gd name="T61" fmla="*/ 569 h 677"/>
              <a:gd name="T62" fmla="*/ 536 w 784"/>
              <a:gd name="T63" fmla="*/ 556 h 677"/>
              <a:gd name="T64" fmla="*/ 542 w 784"/>
              <a:gd name="T65" fmla="*/ 537 h 677"/>
              <a:gd name="T66" fmla="*/ 638 w 784"/>
              <a:gd name="T67" fmla="*/ 530 h 677"/>
              <a:gd name="T68" fmla="*/ 733 w 784"/>
              <a:gd name="T69" fmla="*/ 454 h 677"/>
              <a:gd name="T70" fmla="*/ 737 w 784"/>
              <a:gd name="T71" fmla="*/ 336 h 677"/>
              <a:gd name="T72" fmla="*/ 663 w 784"/>
              <a:gd name="T73" fmla="*/ 260 h 677"/>
              <a:gd name="T74" fmla="*/ 642 w 784"/>
              <a:gd name="T75" fmla="*/ 213 h 677"/>
              <a:gd name="T76" fmla="*/ 589 w 784"/>
              <a:gd name="T77" fmla="*/ 88 h 677"/>
              <a:gd name="T78" fmla="*/ 463 w 784"/>
              <a:gd name="T79" fmla="*/ 35 h 677"/>
              <a:gd name="T80" fmla="*/ 346 w 784"/>
              <a:gd name="T81" fmla="*/ 80 h 677"/>
              <a:gd name="T82" fmla="*/ 262 w 784"/>
              <a:gd name="T83" fmla="*/ 147 h 677"/>
              <a:gd name="T84" fmla="*/ 187 w 784"/>
              <a:gd name="T85" fmla="*/ 154 h 677"/>
              <a:gd name="T86" fmla="*/ 143 w 784"/>
              <a:gd name="T87" fmla="*/ 230 h 677"/>
              <a:gd name="T88" fmla="*/ 120 w 784"/>
              <a:gd name="T89" fmla="*/ 291 h 677"/>
              <a:gd name="T90" fmla="*/ 46 w 784"/>
              <a:gd name="T91" fmla="*/ 359 h 677"/>
              <a:gd name="T92" fmla="*/ 48 w 784"/>
              <a:gd name="T93" fmla="*/ 463 h 677"/>
              <a:gd name="T94" fmla="*/ 132 w 784"/>
              <a:gd name="T95" fmla="*/ 530 h 677"/>
              <a:gd name="T96" fmla="*/ 242 w 784"/>
              <a:gd name="T97" fmla="*/ 537 h 677"/>
              <a:gd name="T98" fmla="*/ 249 w 784"/>
              <a:gd name="T99" fmla="*/ 556 h 677"/>
              <a:gd name="T100" fmla="*/ 232 w 784"/>
              <a:gd name="T101" fmla="*/ 569 h 677"/>
              <a:gd name="T102" fmla="*/ 71 w 784"/>
              <a:gd name="T103" fmla="*/ 542 h 677"/>
              <a:gd name="T104" fmla="*/ 4 w 784"/>
              <a:gd name="T105" fmla="*/ 441 h 677"/>
              <a:gd name="T106" fmla="*/ 31 w 784"/>
              <a:gd name="T107" fmla="*/ 314 h 677"/>
              <a:gd name="T108" fmla="*/ 107 w 784"/>
              <a:gd name="T109" fmla="*/ 230 h 677"/>
              <a:gd name="T110" fmla="*/ 153 w 784"/>
              <a:gd name="T111" fmla="*/ 133 h 677"/>
              <a:gd name="T112" fmla="*/ 254 w 784"/>
              <a:gd name="T113" fmla="*/ 109 h 677"/>
              <a:gd name="T114" fmla="*/ 351 w 784"/>
              <a:gd name="T115" fmla="*/ 31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84" h="677">
                <a:moveTo>
                  <a:pt x="435" y="453"/>
                </a:moveTo>
                <a:lnTo>
                  <a:pt x="456" y="466"/>
                </a:lnTo>
                <a:lnTo>
                  <a:pt x="473" y="482"/>
                </a:lnTo>
                <a:lnTo>
                  <a:pt x="487" y="503"/>
                </a:lnTo>
                <a:lnTo>
                  <a:pt x="496" y="526"/>
                </a:lnTo>
                <a:lnTo>
                  <a:pt x="499" y="551"/>
                </a:lnTo>
                <a:lnTo>
                  <a:pt x="496" y="576"/>
                </a:lnTo>
                <a:lnTo>
                  <a:pt x="487" y="598"/>
                </a:lnTo>
                <a:lnTo>
                  <a:pt x="475" y="618"/>
                </a:lnTo>
                <a:lnTo>
                  <a:pt x="458" y="634"/>
                </a:lnTo>
                <a:lnTo>
                  <a:pt x="487" y="641"/>
                </a:lnTo>
                <a:lnTo>
                  <a:pt x="491" y="643"/>
                </a:lnTo>
                <a:lnTo>
                  <a:pt x="495" y="647"/>
                </a:lnTo>
                <a:lnTo>
                  <a:pt x="498" y="649"/>
                </a:lnTo>
                <a:lnTo>
                  <a:pt x="500" y="658"/>
                </a:lnTo>
                <a:lnTo>
                  <a:pt x="498" y="668"/>
                </a:lnTo>
                <a:lnTo>
                  <a:pt x="491" y="674"/>
                </a:lnTo>
                <a:lnTo>
                  <a:pt x="487" y="675"/>
                </a:lnTo>
                <a:lnTo>
                  <a:pt x="482" y="677"/>
                </a:lnTo>
                <a:lnTo>
                  <a:pt x="478" y="675"/>
                </a:lnTo>
                <a:lnTo>
                  <a:pt x="406" y="657"/>
                </a:lnTo>
                <a:lnTo>
                  <a:pt x="403" y="657"/>
                </a:lnTo>
                <a:lnTo>
                  <a:pt x="405" y="656"/>
                </a:lnTo>
                <a:lnTo>
                  <a:pt x="401" y="654"/>
                </a:lnTo>
                <a:lnTo>
                  <a:pt x="397" y="652"/>
                </a:lnTo>
                <a:lnTo>
                  <a:pt x="394" y="648"/>
                </a:lnTo>
                <a:lnTo>
                  <a:pt x="391" y="644"/>
                </a:lnTo>
                <a:lnTo>
                  <a:pt x="391" y="639"/>
                </a:lnTo>
                <a:lnTo>
                  <a:pt x="393" y="635"/>
                </a:lnTo>
                <a:lnTo>
                  <a:pt x="411" y="562"/>
                </a:lnTo>
                <a:lnTo>
                  <a:pt x="414" y="558"/>
                </a:lnTo>
                <a:lnTo>
                  <a:pt x="416" y="554"/>
                </a:lnTo>
                <a:lnTo>
                  <a:pt x="420" y="551"/>
                </a:lnTo>
                <a:lnTo>
                  <a:pt x="429" y="548"/>
                </a:lnTo>
                <a:lnTo>
                  <a:pt x="437" y="551"/>
                </a:lnTo>
                <a:lnTo>
                  <a:pt x="444" y="558"/>
                </a:lnTo>
                <a:lnTo>
                  <a:pt x="446" y="562"/>
                </a:lnTo>
                <a:lnTo>
                  <a:pt x="446" y="567"/>
                </a:lnTo>
                <a:lnTo>
                  <a:pt x="446" y="571"/>
                </a:lnTo>
                <a:lnTo>
                  <a:pt x="437" y="606"/>
                </a:lnTo>
                <a:lnTo>
                  <a:pt x="450" y="592"/>
                </a:lnTo>
                <a:lnTo>
                  <a:pt x="460" y="572"/>
                </a:lnTo>
                <a:lnTo>
                  <a:pt x="463" y="551"/>
                </a:lnTo>
                <a:lnTo>
                  <a:pt x="461" y="531"/>
                </a:lnTo>
                <a:lnTo>
                  <a:pt x="453" y="514"/>
                </a:lnTo>
                <a:lnTo>
                  <a:pt x="440" y="499"/>
                </a:lnTo>
                <a:lnTo>
                  <a:pt x="424" y="488"/>
                </a:lnTo>
                <a:lnTo>
                  <a:pt x="435" y="453"/>
                </a:lnTo>
                <a:close/>
                <a:moveTo>
                  <a:pt x="302" y="427"/>
                </a:moveTo>
                <a:lnTo>
                  <a:pt x="308" y="427"/>
                </a:lnTo>
                <a:lnTo>
                  <a:pt x="308" y="427"/>
                </a:lnTo>
                <a:lnTo>
                  <a:pt x="378" y="446"/>
                </a:lnTo>
                <a:lnTo>
                  <a:pt x="381" y="445"/>
                </a:lnTo>
                <a:lnTo>
                  <a:pt x="381" y="448"/>
                </a:lnTo>
                <a:lnTo>
                  <a:pt x="385" y="449"/>
                </a:lnTo>
                <a:lnTo>
                  <a:pt x="389" y="452"/>
                </a:lnTo>
                <a:lnTo>
                  <a:pt x="391" y="455"/>
                </a:lnTo>
                <a:lnTo>
                  <a:pt x="393" y="459"/>
                </a:lnTo>
                <a:lnTo>
                  <a:pt x="393" y="463"/>
                </a:lnTo>
                <a:lnTo>
                  <a:pt x="393" y="469"/>
                </a:lnTo>
                <a:lnTo>
                  <a:pt x="373" y="542"/>
                </a:lnTo>
                <a:lnTo>
                  <a:pt x="372" y="546"/>
                </a:lnTo>
                <a:lnTo>
                  <a:pt x="369" y="550"/>
                </a:lnTo>
                <a:lnTo>
                  <a:pt x="365" y="552"/>
                </a:lnTo>
                <a:lnTo>
                  <a:pt x="356" y="555"/>
                </a:lnTo>
                <a:lnTo>
                  <a:pt x="347" y="552"/>
                </a:lnTo>
                <a:lnTo>
                  <a:pt x="340" y="546"/>
                </a:lnTo>
                <a:lnTo>
                  <a:pt x="339" y="542"/>
                </a:lnTo>
                <a:lnTo>
                  <a:pt x="338" y="537"/>
                </a:lnTo>
                <a:lnTo>
                  <a:pt x="339" y="533"/>
                </a:lnTo>
                <a:lnTo>
                  <a:pt x="348" y="495"/>
                </a:lnTo>
                <a:lnTo>
                  <a:pt x="334" y="510"/>
                </a:lnTo>
                <a:lnTo>
                  <a:pt x="325" y="529"/>
                </a:lnTo>
                <a:lnTo>
                  <a:pt x="321" y="551"/>
                </a:lnTo>
                <a:lnTo>
                  <a:pt x="323" y="572"/>
                </a:lnTo>
                <a:lnTo>
                  <a:pt x="331" y="589"/>
                </a:lnTo>
                <a:lnTo>
                  <a:pt x="344" y="603"/>
                </a:lnTo>
                <a:lnTo>
                  <a:pt x="360" y="615"/>
                </a:lnTo>
                <a:lnTo>
                  <a:pt x="351" y="649"/>
                </a:lnTo>
                <a:lnTo>
                  <a:pt x="329" y="637"/>
                </a:lnTo>
                <a:lnTo>
                  <a:pt x="312" y="620"/>
                </a:lnTo>
                <a:lnTo>
                  <a:pt x="297" y="601"/>
                </a:lnTo>
                <a:lnTo>
                  <a:pt x="288" y="577"/>
                </a:lnTo>
                <a:lnTo>
                  <a:pt x="285" y="551"/>
                </a:lnTo>
                <a:lnTo>
                  <a:pt x="288" y="527"/>
                </a:lnTo>
                <a:lnTo>
                  <a:pt x="296" y="505"/>
                </a:lnTo>
                <a:lnTo>
                  <a:pt x="309" y="486"/>
                </a:lnTo>
                <a:lnTo>
                  <a:pt x="325" y="469"/>
                </a:lnTo>
                <a:lnTo>
                  <a:pt x="298" y="462"/>
                </a:lnTo>
                <a:lnTo>
                  <a:pt x="293" y="459"/>
                </a:lnTo>
                <a:lnTo>
                  <a:pt x="289" y="457"/>
                </a:lnTo>
                <a:lnTo>
                  <a:pt x="287" y="453"/>
                </a:lnTo>
                <a:lnTo>
                  <a:pt x="284" y="444"/>
                </a:lnTo>
                <a:lnTo>
                  <a:pt x="287" y="436"/>
                </a:lnTo>
                <a:lnTo>
                  <a:pt x="293" y="429"/>
                </a:lnTo>
                <a:lnTo>
                  <a:pt x="298" y="427"/>
                </a:lnTo>
                <a:lnTo>
                  <a:pt x="302" y="427"/>
                </a:lnTo>
                <a:close/>
                <a:moveTo>
                  <a:pt x="463" y="0"/>
                </a:moveTo>
                <a:lnTo>
                  <a:pt x="501" y="3"/>
                </a:lnTo>
                <a:lnTo>
                  <a:pt x="538" y="13"/>
                </a:lnTo>
                <a:lnTo>
                  <a:pt x="571" y="29"/>
                </a:lnTo>
                <a:lnTo>
                  <a:pt x="601" y="50"/>
                </a:lnTo>
                <a:lnTo>
                  <a:pt x="627" y="76"/>
                </a:lnTo>
                <a:lnTo>
                  <a:pt x="648" y="105"/>
                </a:lnTo>
                <a:lnTo>
                  <a:pt x="664" y="139"/>
                </a:lnTo>
                <a:lnTo>
                  <a:pt x="673" y="174"/>
                </a:lnTo>
                <a:lnTo>
                  <a:pt x="677" y="213"/>
                </a:lnTo>
                <a:lnTo>
                  <a:pt x="677" y="220"/>
                </a:lnTo>
                <a:lnTo>
                  <a:pt x="676" y="228"/>
                </a:lnTo>
                <a:lnTo>
                  <a:pt x="706" y="243"/>
                </a:lnTo>
                <a:lnTo>
                  <a:pt x="732" y="266"/>
                </a:lnTo>
                <a:lnTo>
                  <a:pt x="754" y="292"/>
                </a:lnTo>
                <a:lnTo>
                  <a:pt x="770" y="322"/>
                </a:lnTo>
                <a:lnTo>
                  <a:pt x="780" y="356"/>
                </a:lnTo>
                <a:lnTo>
                  <a:pt x="784" y="391"/>
                </a:lnTo>
                <a:lnTo>
                  <a:pt x="780" y="427"/>
                </a:lnTo>
                <a:lnTo>
                  <a:pt x="770" y="461"/>
                </a:lnTo>
                <a:lnTo>
                  <a:pt x="753" y="491"/>
                </a:lnTo>
                <a:lnTo>
                  <a:pt x="732" y="517"/>
                </a:lnTo>
                <a:lnTo>
                  <a:pt x="706" y="539"/>
                </a:lnTo>
                <a:lnTo>
                  <a:pt x="674" y="555"/>
                </a:lnTo>
                <a:lnTo>
                  <a:pt x="642" y="565"/>
                </a:lnTo>
                <a:lnTo>
                  <a:pt x="606" y="569"/>
                </a:lnTo>
                <a:lnTo>
                  <a:pt x="553" y="569"/>
                </a:lnTo>
                <a:lnTo>
                  <a:pt x="546" y="568"/>
                </a:lnTo>
                <a:lnTo>
                  <a:pt x="542" y="565"/>
                </a:lnTo>
                <a:lnTo>
                  <a:pt x="538" y="562"/>
                </a:lnTo>
                <a:lnTo>
                  <a:pt x="536" y="556"/>
                </a:lnTo>
                <a:lnTo>
                  <a:pt x="534" y="551"/>
                </a:lnTo>
                <a:lnTo>
                  <a:pt x="536" y="546"/>
                </a:lnTo>
                <a:lnTo>
                  <a:pt x="538" y="541"/>
                </a:lnTo>
                <a:lnTo>
                  <a:pt x="542" y="537"/>
                </a:lnTo>
                <a:lnTo>
                  <a:pt x="546" y="534"/>
                </a:lnTo>
                <a:lnTo>
                  <a:pt x="553" y="534"/>
                </a:lnTo>
                <a:lnTo>
                  <a:pt x="606" y="534"/>
                </a:lnTo>
                <a:lnTo>
                  <a:pt x="638" y="530"/>
                </a:lnTo>
                <a:lnTo>
                  <a:pt x="668" y="518"/>
                </a:lnTo>
                <a:lnTo>
                  <a:pt x="695" y="503"/>
                </a:lnTo>
                <a:lnTo>
                  <a:pt x="716" y="480"/>
                </a:lnTo>
                <a:lnTo>
                  <a:pt x="733" y="454"/>
                </a:lnTo>
                <a:lnTo>
                  <a:pt x="744" y="424"/>
                </a:lnTo>
                <a:lnTo>
                  <a:pt x="748" y="391"/>
                </a:lnTo>
                <a:lnTo>
                  <a:pt x="745" y="363"/>
                </a:lnTo>
                <a:lnTo>
                  <a:pt x="737" y="336"/>
                </a:lnTo>
                <a:lnTo>
                  <a:pt x="724" y="313"/>
                </a:lnTo>
                <a:lnTo>
                  <a:pt x="707" y="292"/>
                </a:lnTo>
                <a:lnTo>
                  <a:pt x="686" y="274"/>
                </a:lnTo>
                <a:lnTo>
                  <a:pt x="663" y="260"/>
                </a:lnTo>
                <a:lnTo>
                  <a:pt x="639" y="250"/>
                </a:lnTo>
                <a:lnTo>
                  <a:pt x="640" y="225"/>
                </a:lnTo>
                <a:lnTo>
                  <a:pt x="640" y="222"/>
                </a:lnTo>
                <a:lnTo>
                  <a:pt x="642" y="213"/>
                </a:lnTo>
                <a:lnTo>
                  <a:pt x="638" y="177"/>
                </a:lnTo>
                <a:lnTo>
                  <a:pt x="627" y="144"/>
                </a:lnTo>
                <a:lnTo>
                  <a:pt x="610" y="114"/>
                </a:lnTo>
                <a:lnTo>
                  <a:pt x="589" y="88"/>
                </a:lnTo>
                <a:lnTo>
                  <a:pt x="563" y="65"/>
                </a:lnTo>
                <a:lnTo>
                  <a:pt x="533" y="48"/>
                </a:lnTo>
                <a:lnTo>
                  <a:pt x="499" y="38"/>
                </a:lnTo>
                <a:lnTo>
                  <a:pt x="463" y="35"/>
                </a:lnTo>
                <a:lnTo>
                  <a:pt x="431" y="38"/>
                </a:lnTo>
                <a:lnTo>
                  <a:pt x="399" y="47"/>
                </a:lnTo>
                <a:lnTo>
                  <a:pt x="370" y="60"/>
                </a:lnTo>
                <a:lnTo>
                  <a:pt x="346" y="80"/>
                </a:lnTo>
                <a:lnTo>
                  <a:pt x="323" y="103"/>
                </a:lnTo>
                <a:lnTo>
                  <a:pt x="305" y="131"/>
                </a:lnTo>
                <a:lnTo>
                  <a:pt x="291" y="158"/>
                </a:lnTo>
                <a:lnTo>
                  <a:pt x="262" y="147"/>
                </a:lnTo>
                <a:lnTo>
                  <a:pt x="246" y="143"/>
                </a:lnTo>
                <a:lnTo>
                  <a:pt x="232" y="141"/>
                </a:lnTo>
                <a:lnTo>
                  <a:pt x="208" y="145"/>
                </a:lnTo>
                <a:lnTo>
                  <a:pt x="187" y="154"/>
                </a:lnTo>
                <a:lnTo>
                  <a:pt x="169" y="167"/>
                </a:lnTo>
                <a:lnTo>
                  <a:pt x="154" y="186"/>
                </a:lnTo>
                <a:lnTo>
                  <a:pt x="145" y="207"/>
                </a:lnTo>
                <a:lnTo>
                  <a:pt x="143" y="230"/>
                </a:lnTo>
                <a:lnTo>
                  <a:pt x="143" y="239"/>
                </a:lnTo>
                <a:lnTo>
                  <a:pt x="144" y="250"/>
                </a:lnTo>
                <a:lnTo>
                  <a:pt x="150" y="280"/>
                </a:lnTo>
                <a:lnTo>
                  <a:pt x="120" y="291"/>
                </a:lnTo>
                <a:lnTo>
                  <a:pt x="97" y="301"/>
                </a:lnTo>
                <a:lnTo>
                  <a:pt x="76" y="317"/>
                </a:lnTo>
                <a:lnTo>
                  <a:pt x="59" y="336"/>
                </a:lnTo>
                <a:lnTo>
                  <a:pt x="46" y="359"/>
                </a:lnTo>
                <a:lnTo>
                  <a:pt x="38" y="382"/>
                </a:lnTo>
                <a:lnTo>
                  <a:pt x="35" y="408"/>
                </a:lnTo>
                <a:lnTo>
                  <a:pt x="39" y="437"/>
                </a:lnTo>
                <a:lnTo>
                  <a:pt x="48" y="463"/>
                </a:lnTo>
                <a:lnTo>
                  <a:pt x="63" y="487"/>
                </a:lnTo>
                <a:lnTo>
                  <a:pt x="82" y="507"/>
                </a:lnTo>
                <a:lnTo>
                  <a:pt x="106" y="521"/>
                </a:lnTo>
                <a:lnTo>
                  <a:pt x="132" y="530"/>
                </a:lnTo>
                <a:lnTo>
                  <a:pt x="160" y="534"/>
                </a:lnTo>
                <a:lnTo>
                  <a:pt x="232" y="534"/>
                </a:lnTo>
                <a:lnTo>
                  <a:pt x="237" y="534"/>
                </a:lnTo>
                <a:lnTo>
                  <a:pt x="242" y="537"/>
                </a:lnTo>
                <a:lnTo>
                  <a:pt x="246" y="541"/>
                </a:lnTo>
                <a:lnTo>
                  <a:pt x="249" y="546"/>
                </a:lnTo>
                <a:lnTo>
                  <a:pt x="249" y="551"/>
                </a:lnTo>
                <a:lnTo>
                  <a:pt x="249" y="556"/>
                </a:lnTo>
                <a:lnTo>
                  <a:pt x="246" y="562"/>
                </a:lnTo>
                <a:lnTo>
                  <a:pt x="242" y="565"/>
                </a:lnTo>
                <a:lnTo>
                  <a:pt x="237" y="568"/>
                </a:lnTo>
                <a:lnTo>
                  <a:pt x="232" y="569"/>
                </a:lnTo>
                <a:lnTo>
                  <a:pt x="160" y="569"/>
                </a:lnTo>
                <a:lnTo>
                  <a:pt x="128" y="565"/>
                </a:lnTo>
                <a:lnTo>
                  <a:pt x="98" y="556"/>
                </a:lnTo>
                <a:lnTo>
                  <a:pt x="71" y="542"/>
                </a:lnTo>
                <a:lnTo>
                  <a:pt x="47" y="522"/>
                </a:lnTo>
                <a:lnTo>
                  <a:pt x="27" y="499"/>
                </a:lnTo>
                <a:lnTo>
                  <a:pt x="13" y="471"/>
                </a:lnTo>
                <a:lnTo>
                  <a:pt x="4" y="441"/>
                </a:lnTo>
                <a:lnTo>
                  <a:pt x="0" y="408"/>
                </a:lnTo>
                <a:lnTo>
                  <a:pt x="4" y="374"/>
                </a:lnTo>
                <a:lnTo>
                  <a:pt x="14" y="343"/>
                </a:lnTo>
                <a:lnTo>
                  <a:pt x="31" y="314"/>
                </a:lnTo>
                <a:lnTo>
                  <a:pt x="52" y="291"/>
                </a:lnTo>
                <a:lnTo>
                  <a:pt x="80" y="271"/>
                </a:lnTo>
                <a:lnTo>
                  <a:pt x="110" y="257"/>
                </a:lnTo>
                <a:lnTo>
                  <a:pt x="107" y="230"/>
                </a:lnTo>
                <a:lnTo>
                  <a:pt x="110" y="203"/>
                </a:lnTo>
                <a:lnTo>
                  <a:pt x="119" y="175"/>
                </a:lnTo>
                <a:lnTo>
                  <a:pt x="135" y="153"/>
                </a:lnTo>
                <a:lnTo>
                  <a:pt x="153" y="133"/>
                </a:lnTo>
                <a:lnTo>
                  <a:pt x="177" y="119"/>
                </a:lnTo>
                <a:lnTo>
                  <a:pt x="203" y="110"/>
                </a:lnTo>
                <a:lnTo>
                  <a:pt x="232" y="106"/>
                </a:lnTo>
                <a:lnTo>
                  <a:pt x="254" y="109"/>
                </a:lnTo>
                <a:lnTo>
                  <a:pt x="274" y="114"/>
                </a:lnTo>
                <a:lnTo>
                  <a:pt x="295" y="81"/>
                </a:lnTo>
                <a:lnTo>
                  <a:pt x="321" y="54"/>
                </a:lnTo>
                <a:lnTo>
                  <a:pt x="351" y="31"/>
                </a:lnTo>
                <a:lnTo>
                  <a:pt x="385" y="14"/>
                </a:lnTo>
                <a:lnTo>
                  <a:pt x="423" y="3"/>
                </a:lnTo>
                <a:lnTo>
                  <a:pt x="46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64" name="Freeform 2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29587" y="3711395"/>
            <a:ext cx="444014" cy="444014"/>
          </a:xfrm>
          <a:custGeom>
            <a:avLst/>
            <a:gdLst>
              <a:gd name="T0" fmla="*/ 48 w 783"/>
              <a:gd name="T1" fmla="*/ 634 h 783"/>
              <a:gd name="T2" fmla="*/ 48 w 783"/>
              <a:gd name="T3" fmla="*/ 719 h 783"/>
              <a:gd name="T4" fmla="*/ 128 w 783"/>
              <a:gd name="T5" fmla="*/ 744 h 783"/>
              <a:gd name="T6" fmla="*/ 178 w 783"/>
              <a:gd name="T7" fmla="*/ 676 h 783"/>
              <a:gd name="T8" fmla="*/ 128 w 783"/>
              <a:gd name="T9" fmla="*/ 609 h 783"/>
              <a:gd name="T10" fmla="*/ 159 w 783"/>
              <a:gd name="T11" fmla="*/ 584 h 783"/>
              <a:gd name="T12" fmla="*/ 213 w 783"/>
              <a:gd name="T13" fmla="*/ 676 h 783"/>
              <a:gd name="T14" fmla="*/ 159 w 783"/>
              <a:gd name="T15" fmla="*/ 769 h 783"/>
              <a:gd name="T16" fmla="*/ 52 w 783"/>
              <a:gd name="T17" fmla="*/ 769 h 783"/>
              <a:gd name="T18" fmla="*/ 0 w 783"/>
              <a:gd name="T19" fmla="*/ 676 h 783"/>
              <a:gd name="T20" fmla="*/ 52 w 783"/>
              <a:gd name="T21" fmla="*/ 584 h 783"/>
              <a:gd name="T22" fmla="*/ 73 w 783"/>
              <a:gd name="T23" fmla="*/ 359 h 783"/>
              <a:gd name="T24" fmla="*/ 267 w 783"/>
              <a:gd name="T25" fmla="*/ 441 h 783"/>
              <a:gd name="T26" fmla="*/ 394 w 783"/>
              <a:gd name="T27" fmla="*/ 606 h 783"/>
              <a:gd name="T28" fmla="*/ 425 w 783"/>
              <a:gd name="T29" fmla="*/ 771 h 783"/>
              <a:gd name="T30" fmla="*/ 408 w 783"/>
              <a:gd name="T31" fmla="*/ 783 h 783"/>
              <a:gd name="T32" fmla="*/ 393 w 783"/>
              <a:gd name="T33" fmla="*/ 771 h 783"/>
              <a:gd name="T34" fmla="*/ 356 w 783"/>
              <a:gd name="T35" fmla="*/ 608 h 783"/>
              <a:gd name="T36" fmla="*/ 221 w 783"/>
              <a:gd name="T37" fmla="*/ 452 h 783"/>
              <a:gd name="T38" fmla="*/ 17 w 783"/>
              <a:gd name="T39" fmla="*/ 392 h 783"/>
              <a:gd name="T40" fmla="*/ 0 w 783"/>
              <a:gd name="T41" fmla="*/ 378 h 783"/>
              <a:gd name="T42" fmla="*/ 6 w 783"/>
              <a:gd name="T43" fmla="*/ 359 h 783"/>
              <a:gd name="T44" fmla="*/ 86 w 783"/>
              <a:gd name="T45" fmla="*/ 182 h 783"/>
              <a:gd name="T46" fmla="*/ 332 w 783"/>
              <a:gd name="T47" fmla="*/ 269 h 783"/>
              <a:gd name="T48" fmla="*/ 513 w 783"/>
              <a:gd name="T49" fmla="*/ 450 h 783"/>
              <a:gd name="T50" fmla="*/ 601 w 783"/>
              <a:gd name="T51" fmla="*/ 697 h 783"/>
              <a:gd name="T52" fmla="*/ 598 w 783"/>
              <a:gd name="T53" fmla="*/ 779 h 783"/>
              <a:gd name="T54" fmla="*/ 576 w 783"/>
              <a:gd name="T55" fmla="*/ 779 h 783"/>
              <a:gd name="T56" fmla="*/ 565 w 783"/>
              <a:gd name="T57" fmla="*/ 701 h 783"/>
              <a:gd name="T58" fmla="*/ 483 w 783"/>
              <a:gd name="T59" fmla="*/ 469 h 783"/>
              <a:gd name="T60" fmla="*/ 313 w 783"/>
              <a:gd name="T61" fmla="*/ 299 h 783"/>
              <a:gd name="T62" fmla="*/ 81 w 783"/>
              <a:gd name="T63" fmla="*/ 217 h 783"/>
              <a:gd name="T64" fmla="*/ 2 w 783"/>
              <a:gd name="T65" fmla="*/ 206 h 783"/>
              <a:gd name="T66" fmla="*/ 2 w 783"/>
              <a:gd name="T67" fmla="*/ 185 h 783"/>
              <a:gd name="T68" fmla="*/ 17 w 783"/>
              <a:gd name="T69" fmla="*/ 0 h 783"/>
              <a:gd name="T70" fmla="*/ 315 w 783"/>
              <a:gd name="T71" fmla="*/ 60 h 783"/>
              <a:gd name="T72" fmla="*/ 559 w 783"/>
              <a:gd name="T73" fmla="*/ 224 h 783"/>
              <a:gd name="T74" fmla="*/ 723 w 783"/>
              <a:gd name="T75" fmla="*/ 468 h 783"/>
              <a:gd name="T76" fmla="*/ 783 w 783"/>
              <a:gd name="T77" fmla="*/ 765 h 783"/>
              <a:gd name="T78" fmla="*/ 771 w 783"/>
              <a:gd name="T79" fmla="*/ 782 h 783"/>
              <a:gd name="T80" fmla="*/ 751 w 783"/>
              <a:gd name="T81" fmla="*/ 775 h 783"/>
              <a:gd name="T82" fmla="*/ 733 w 783"/>
              <a:gd name="T83" fmla="*/ 618 h 783"/>
              <a:gd name="T84" fmla="*/ 623 w 783"/>
              <a:gd name="T85" fmla="*/ 358 h 783"/>
              <a:gd name="T86" fmla="*/ 425 w 783"/>
              <a:gd name="T87" fmla="*/ 160 h 783"/>
              <a:gd name="T88" fmla="*/ 165 w 783"/>
              <a:gd name="T89" fmla="*/ 50 h 783"/>
              <a:gd name="T90" fmla="*/ 6 w 783"/>
              <a:gd name="T91" fmla="*/ 32 h 783"/>
              <a:gd name="T92" fmla="*/ 0 w 783"/>
              <a:gd name="T93" fmla="*/ 12 h 783"/>
              <a:gd name="T94" fmla="*/ 17 w 783"/>
              <a:gd name="T95" fmla="*/ 0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83" h="783">
                <a:moveTo>
                  <a:pt x="106" y="605"/>
                </a:moveTo>
                <a:lnTo>
                  <a:pt x="83" y="609"/>
                </a:lnTo>
                <a:lnTo>
                  <a:pt x="64" y="618"/>
                </a:lnTo>
                <a:lnTo>
                  <a:pt x="48" y="634"/>
                </a:lnTo>
                <a:lnTo>
                  <a:pt x="39" y="653"/>
                </a:lnTo>
                <a:lnTo>
                  <a:pt x="35" y="676"/>
                </a:lnTo>
                <a:lnTo>
                  <a:pt x="39" y="699"/>
                </a:lnTo>
                <a:lnTo>
                  <a:pt x="48" y="719"/>
                </a:lnTo>
                <a:lnTo>
                  <a:pt x="64" y="733"/>
                </a:lnTo>
                <a:lnTo>
                  <a:pt x="83" y="744"/>
                </a:lnTo>
                <a:lnTo>
                  <a:pt x="106" y="748"/>
                </a:lnTo>
                <a:lnTo>
                  <a:pt x="128" y="744"/>
                </a:lnTo>
                <a:lnTo>
                  <a:pt x="148" y="733"/>
                </a:lnTo>
                <a:lnTo>
                  <a:pt x="163" y="719"/>
                </a:lnTo>
                <a:lnTo>
                  <a:pt x="174" y="699"/>
                </a:lnTo>
                <a:lnTo>
                  <a:pt x="178" y="676"/>
                </a:lnTo>
                <a:lnTo>
                  <a:pt x="174" y="653"/>
                </a:lnTo>
                <a:lnTo>
                  <a:pt x="163" y="634"/>
                </a:lnTo>
                <a:lnTo>
                  <a:pt x="148" y="618"/>
                </a:lnTo>
                <a:lnTo>
                  <a:pt x="128" y="609"/>
                </a:lnTo>
                <a:lnTo>
                  <a:pt x="106" y="605"/>
                </a:lnTo>
                <a:close/>
                <a:moveTo>
                  <a:pt x="106" y="570"/>
                </a:moveTo>
                <a:lnTo>
                  <a:pt x="134" y="574"/>
                </a:lnTo>
                <a:lnTo>
                  <a:pt x="159" y="584"/>
                </a:lnTo>
                <a:lnTo>
                  <a:pt x="182" y="601"/>
                </a:lnTo>
                <a:lnTo>
                  <a:pt x="199" y="622"/>
                </a:lnTo>
                <a:lnTo>
                  <a:pt x="209" y="648"/>
                </a:lnTo>
                <a:lnTo>
                  <a:pt x="213" y="676"/>
                </a:lnTo>
                <a:lnTo>
                  <a:pt x="209" y="704"/>
                </a:lnTo>
                <a:lnTo>
                  <a:pt x="199" y="731"/>
                </a:lnTo>
                <a:lnTo>
                  <a:pt x="182" y="752"/>
                </a:lnTo>
                <a:lnTo>
                  <a:pt x="159" y="769"/>
                </a:lnTo>
                <a:lnTo>
                  <a:pt x="134" y="779"/>
                </a:lnTo>
                <a:lnTo>
                  <a:pt x="106" y="783"/>
                </a:lnTo>
                <a:lnTo>
                  <a:pt x="78" y="779"/>
                </a:lnTo>
                <a:lnTo>
                  <a:pt x="52" y="769"/>
                </a:lnTo>
                <a:lnTo>
                  <a:pt x="31" y="752"/>
                </a:lnTo>
                <a:lnTo>
                  <a:pt x="14" y="731"/>
                </a:lnTo>
                <a:lnTo>
                  <a:pt x="3" y="704"/>
                </a:lnTo>
                <a:lnTo>
                  <a:pt x="0" y="676"/>
                </a:lnTo>
                <a:lnTo>
                  <a:pt x="3" y="648"/>
                </a:lnTo>
                <a:lnTo>
                  <a:pt x="14" y="622"/>
                </a:lnTo>
                <a:lnTo>
                  <a:pt x="31" y="601"/>
                </a:lnTo>
                <a:lnTo>
                  <a:pt x="52" y="584"/>
                </a:lnTo>
                <a:lnTo>
                  <a:pt x="78" y="574"/>
                </a:lnTo>
                <a:lnTo>
                  <a:pt x="106" y="570"/>
                </a:lnTo>
                <a:close/>
                <a:moveTo>
                  <a:pt x="17" y="356"/>
                </a:moveTo>
                <a:lnTo>
                  <a:pt x="73" y="359"/>
                </a:lnTo>
                <a:lnTo>
                  <a:pt x="125" y="371"/>
                </a:lnTo>
                <a:lnTo>
                  <a:pt x="176" y="388"/>
                </a:lnTo>
                <a:lnTo>
                  <a:pt x="224" y="411"/>
                </a:lnTo>
                <a:lnTo>
                  <a:pt x="267" y="441"/>
                </a:lnTo>
                <a:lnTo>
                  <a:pt x="306" y="475"/>
                </a:lnTo>
                <a:lnTo>
                  <a:pt x="341" y="515"/>
                </a:lnTo>
                <a:lnTo>
                  <a:pt x="370" y="559"/>
                </a:lnTo>
                <a:lnTo>
                  <a:pt x="394" y="606"/>
                </a:lnTo>
                <a:lnTo>
                  <a:pt x="412" y="656"/>
                </a:lnTo>
                <a:lnTo>
                  <a:pt x="423" y="710"/>
                </a:lnTo>
                <a:lnTo>
                  <a:pt x="427" y="765"/>
                </a:lnTo>
                <a:lnTo>
                  <a:pt x="425" y="771"/>
                </a:lnTo>
                <a:lnTo>
                  <a:pt x="423" y="775"/>
                </a:lnTo>
                <a:lnTo>
                  <a:pt x="420" y="779"/>
                </a:lnTo>
                <a:lnTo>
                  <a:pt x="415" y="782"/>
                </a:lnTo>
                <a:lnTo>
                  <a:pt x="408" y="783"/>
                </a:lnTo>
                <a:lnTo>
                  <a:pt x="403" y="782"/>
                </a:lnTo>
                <a:lnTo>
                  <a:pt x="398" y="779"/>
                </a:lnTo>
                <a:lnTo>
                  <a:pt x="395" y="775"/>
                </a:lnTo>
                <a:lnTo>
                  <a:pt x="393" y="771"/>
                </a:lnTo>
                <a:lnTo>
                  <a:pt x="391" y="765"/>
                </a:lnTo>
                <a:lnTo>
                  <a:pt x="387" y="710"/>
                </a:lnTo>
                <a:lnTo>
                  <a:pt x="376" y="657"/>
                </a:lnTo>
                <a:lnTo>
                  <a:pt x="356" y="608"/>
                </a:lnTo>
                <a:lnTo>
                  <a:pt x="331" y="562"/>
                </a:lnTo>
                <a:lnTo>
                  <a:pt x="300" y="520"/>
                </a:lnTo>
                <a:lnTo>
                  <a:pt x="263" y="483"/>
                </a:lnTo>
                <a:lnTo>
                  <a:pt x="221" y="452"/>
                </a:lnTo>
                <a:lnTo>
                  <a:pt x="175" y="426"/>
                </a:lnTo>
                <a:lnTo>
                  <a:pt x="125" y="407"/>
                </a:lnTo>
                <a:lnTo>
                  <a:pt x="72" y="396"/>
                </a:lnTo>
                <a:lnTo>
                  <a:pt x="17" y="392"/>
                </a:lnTo>
                <a:lnTo>
                  <a:pt x="11" y="390"/>
                </a:lnTo>
                <a:lnTo>
                  <a:pt x="6" y="388"/>
                </a:lnTo>
                <a:lnTo>
                  <a:pt x="2" y="384"/>
                </a:lnTo>
                <a:lnTo>
                  <a:pt x="0" y="378"/>
                </a:lnTo>
                <a:lnTo>
                  <a:pt x="0" y="373"/>
                </a:lnTo>
                <a:lnTo>
                  <a:pt x="0" y="368"/>
                </a:lnTo>
                <a:lnTo>
                  <a:pt x="2" y="363"/>
                </a:lnTo>
                <a:lnTo>
                  <a:pt x="6" y="359"/>
                </a:lnTo>
                <a:lnTo>
                  <a:pt x="11" y="356"/>
                </a:lnTo>
                <a:lnTo>
                  <a:pt x="17" y="356"/>
                </a:lnTo>
                <a:close/>
                <a:moveTo>
                  <a:pt x="17" y="178"/>
                </a:moveTo>
                <a:lnTo>
                  <a:pt x="86" y="182"/>
                </a:lnTo>
                <a:lnTo>
                  <a:pt x="152" y="193"/>
                </a:lnTo>
                <a:lnTo>
                  <a:pt x="216" y="212"/>
                </a:lnTo>
                <a:lnTo>
                  <a:pt x="276" y="237"/>
                </a:lnTo>
                <a:lnTo>
                  <a:pt x="332" y="269"/>
                </a:lnTo>
                <a:lnTo>
                  <a:pt x="385" y="306"/>
                </a:lnTo>
                <a:lnTo>
                  <a:pt x="433" y="350"/>
                </a:lnTo>
                <a:lnTo>
                  <a:pt x="475" y="398"/>
                </a:lnTo>
                <a:lnTo>
                  <a:pt x="513" y="450"/>
                </a:lnTo>
                <a:lnTo>
                  <a:pt x="544" y="507"/>
                </a:lnTo>
                <a:lnTo>
                  <a:pt x="571" y="567"/>
                </a:lnTo>
                <a:lnTo>
                  <a:pt x="589" y="630"/>
                </a:lnTo>
                <a:lnTo>
                  <a:pt x="601" y="697"/>
                </a:lnTo>
                <a:lnTo>
                  <a:pt x="605" y="765"/>
                </a:lnTo>
                <a:lnTo>
                  <a:pt x="603" y="771"/>
                </a:lnTo>
                <a:lnTo>
                  <a:pt x="601" y="775"/>
                </a:lnTo>
                <a:lnTo>
                  <a:pt x="598" y="779"/>
                </a:lnTo>
                <a:lnTo>
                  <a:pt x="593" y="782"/>
                </a:lnTo>
                <a:lnTo>
                  <a:pt x="586" y="783"/>
                </a:lnTo>
                <a:lnTo>
                  <a:pt x="581" y="782"/>
                </a:lnTo>
                <a:lnTo>
                  <a:pt x="576" y="779"/>
                </a:lnTo>
                <a:lnTo>
                  <a:pt x="573" y="775"/>
                </a:lnTo>
                <a:lnTo>
                  <a:pt x="571" y="771"/>
                </a:lnTo>
                <a:lnTo>
                  <a:pt x="569" y="765"/>
                </a:lnTo>
                <a:lnTo>
                  <a:pt x="565" y="701"/>
                </a:lnTo>
                <a:lnTo>
                  <a:pt x="555" y="639"/>
                </a:lnTo>
                <a:lnTo>
                  <a:pt x="537" y="579"/>
                </a:lnTo>
                <a:lnTo>
                  <a:pt x="513" y="522"/>
                </a:lnTo>
                <a:lnTo>
                  <a:pt x="483" y="469"/>
                </a:lnTo>
                <a:lnTo>
                  <a:pt x="448" y="420"/>
                </a:lnTo>
                <a:lnTo>
                  <a:pt x="407" y="375"/>
                </a:lnTo>
                <a:lnTo>
                  <a:pt x="362" y="334"/>
                </a:lnTo>
                <a:lnTo>
                  <a:pt x="313" y="299"/>
                </a:lnTo>
                <a:lnTo>
                  <a:pt x="260" y="270"/>
                </a:lnTo>
                <a:lnTo>
                  <a:pt x="203" y="245"/>
                </a:lnTo>
                <a:lnTo>
                  <a:pt x="144" y="228"/>
                </a:lnTo>
                <a:lnTo>
                  <a:pt x="81" y="217"/>
                </a:lnTo>
                <a:lnTo>
                  <a:pt x="17" y="214"/>
                </a:lnTo>
                <a:lnTo>
                  <a:pt x="11" y="212"/>
                </a:lnTo>
                <a:lnTo>
                  <a:pt x="6" y="210"/>
                </a:lnTo>
                <a:lnTo>
                  <a:pt x="2" y="206"/>
                </a:lnTo>
                <a:lnTo>
                  <a:pt x="0" y="200"/>
                </a:lnTo>
                <a:lnTo>
                  <a:pt x="0" y="195"/>
                </a:lnTo>
                <a:lnTo>
                  <a:pt x="0" y="190"/>
                </a:lnTo>
                <a:lnTo>
                  <a:pt x="2" y="185"/>
                </a:lnTo>
                <a:lnTo>
                  <a:pt x="6" y="181"/>
                </a:lnTo>
                <a:lnTo>
                  <a:pt x="11" y="178"/>
                </a:lnTo>
                <a:lnTo>
                  <a:pt x="17" y="178"/>
                </a:lnTo>
                <a:close/>
                <a:moveTo>
                  <a:pt x="17" y="0"/>
                </a:moveTo>
                <a:lnTo>
                  <a:pt x="95" y="4"/>
                </a:lnTo>
                <a:lnTo>
                  <a:pt x="171" y="15"/>
                </a:lnTo>
                <a:lnTo>
                  <a:pt x="245" y="34"/>
                </a:lnTo>
                <a:lnTo>
                  <a:pt x="315" y="60"/>
                </a:lnTo>
                <a:lnTo>
                  <a:pt x="382" y="92"/>
                </a:lnTo>
                <a:lnTo>
                  <a:pt x="445" y="130"/>
                </a:lnTo>
                <a:lnTo>
                  <a:pt x="504" y="174"/>
                </a:lnTo>
                <a:lnTo>
                  <a:pt x="559" y="224"/>
                </a:lnTo>
                <a:lnTo>
                  <a:pt x="609" y="278"/>
                </a:lnTo>
                <a:lnTo>
                  <a:pt x="652" y="337"/>
                </a:lnTo>
                <a:lnTo>
                  <a:pt x="691" y="401"/>
                </a:lnTo>
                <a:lnTo>
                  <a:pt x="723" y="468"/>
                </a:lnTo>
                <a:lnTo>
                  <a:pt x="749" y="537"/>
                </a:lnTo>
                <a:lnTo>
                  <a:pt x="767" y="612"/>
                </a:lnTo>
                <a:lnTo>
                  <a:pt x="779" y="687"/>
                </a:lnTo>
                <a:lnTo>
                  <a:pt x="783" y="765"/>
                </a:lnTo>
                <a:lnTo>
                  <a:pt x="782" y="771"/>
                </a:lnTo>
                <a:lnTo>
                  <a:pt x="779" y="775"/>
                </a:lnTo>
                <a:lnTo>
                  <a:pt x="776" y="779"/>
                </a:lnTo>
                <a:lnTo>
                  <a:pt x="771" y="782"/>
                </a:lnTo>
                <a:lnTo>
                  <a:pt x="766" y="783"/>
                </a:lnTo>
                <a:lnTo>
                  <a:pt x="759" y="782"/>
                </a:lnTo>
                <a:lnTo>
                  <a:pt x="754" y="779"/>
                </a:lnTo>
                <a:lnTo>
                  <a:pt x="751" y="775"/>
                </a:lnTo>
                <a:lnTo>
                  <a:pt x="749" y="771"/>
                </a:lnTo>
                <a:lnTo>
                  <a:pt x="748" y="765"/>
                </a:lnTo>
                <a:lnTo>
                  <a:pt x="744" y="690"/>
                </a:lnTo>
                <a:lnTo>
                  <a:pt x="733" y="618"/>
                </a:lnTo>
                <a:lnTo>
                  <a:pt x="715" y="549"/>
                </a:lnTo>
                <a:lnTo>
                  <a:pt x="690" y="481"/>
                </a:lnTo>
                <a:lnTo>
                  <a:pt x="660" y="418"/>
                </a:lnTo>
                <a:lnTo>
                  <a:pt x="623" y="358"/>
                </a:lnTo>
                <a:lnTo>
                  <a:pt x="581" y="301"/>
                </a:lnTo>
                <a:lnTo>
                  <a:pt x="534" y="249"/>
                </a:lnTo>
                <a:lnTo>
                  <a:pt x="482" y="202"/>
                </a:lnTo>
                <a:lnTo>
                  <a:pt x="425" y="160"/>
                </a:lnTo>
                <a:lnTo>
                  <a:pt x="365" y="123"/>
                </a:lnTo>
                <a:lnTo>
                  <a:pt x="301" y="93"/>
                </a:lnTo>
                <a:lnTo>
                  <a:pt x="234" y="68"/>
                </a:lnTo>
                <a:lnTo>
                  <a:pt x="165" y="50"/>
                </a:lnTo>
                <a:lnTo>
                  <a:pt x="91" y="39"/>
                </a:lnTo>
                <a:lnTo>
                  <a:pt x="17" y="36"/>
                </a:lnTo>
                <a:lnTo>
                  <a:pt x="11" y="34"/>
                </a:lnTo>
                <a:lnTo>
                  <a:pt x="6" y="32"/>
                </a:lnTo>
                <a:lnTo>
                  <a:pt x="2" y="28"/>
                </a:lnTo>
                <a:lnTo>
                  <a:pt x="0" y="22"/>
                </a:lnTo>
                <a:lnTo>
                  <a:pt x="0" y="17"/>
                </a:lnTo>
                <a:lnTo>
                  <a:pt x="0" y="12"/>
                </a:lnTo>
                <a:lnTo>
                  <a:pt x="2" y="7"/>
                </a:lnTo>
                <a:lnTo>
                  <a:pt x="6" y="3"/>
                </a:lnTo>
                <a:lnTo>
                  <a:pt x="11" y="0"/>
                </a:lnTo>
                <a:lnTo>
                  <a:pt x="1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65" name="Freeform 3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22486" y="4465614"/>
            <a:ext cx="445148" cy="445149"/>
          </a:xfrm>
          <a:custGeom>
            <a:avLst/>
            <a:gdLst>
              <a:gd name="T0" fmla="*/ 194 w 765"/>
              <a:gd name="T1" fmla="*/ 525 h 765"/>
              <a:gd name="T2" fmla="*/ 212 w 765"/>
              <a:gd name="T3" fmla="*/ 571 h 765"/>
              <a:gd name="T4" fmla="*/ 258 w 765"/>
              <a:gd name="T5" fmla="*/ 551 h 765"/>
              <a:gd name="T6" fmla="*/ 240 w 765"/>
              <a:gd name="T7" fmla="*/ 507 h 765"/>
              <a:gd name="T8" fmla="*/ 267 w 765"/>
              <a:gd name="T9" fmla="*/ 482 h 765"/>
              <a:gd name="T10" fmla="*/ 292 w 765"/>
              <a:gd name="T11" fmla="*/ 561 h 765"/>
              <a:gd name="T12" fmla="*/ 227 w 765"/>
              <a:gd name="T13" fmla="*/ 608 h 765"/>
              <a:gd name="T14" fmla="*/ 160 w 765"/>
              <a:gd name="T15" fmla="*/ 561 h 765"/>
              <a:gd name="T16" fmla="*/ 185 w 765"/>
              <a:gd name="T17" fmla="*/ 482 h 765"/>
              <a:gd name="T18" fmla="*/ 208 w 765"/>
              <a:gd name="T19" fmla="*/ 365 h 765"/>
              <a:gd name="T20" fmla="*/ 343 w 765"/>
              <a:gd name="T21" fmla="*/ 420 h 765"/>
              <a:gd name="T22" fmla="*/ 400 w 765"/>
              <a:gd name="T23" fmla="*/ 555 h 765"/>
              <a:gd name="T24" fmla="*/ 393 w 765"/>
              <a:gd name="T25" fmla="*/ 605 h 765"/>
              <a:gd name="T26" fmla="*/ 372 w 765"/>
              <a:gd name="T27" fmla="*/ 605 h 765"/>
              <a:gd name="T28" fmla="*/ 366 w 765"/>
              <a:gd name="T29" fmla="*/ 555 h 765"/>
              <a:gd name="T30" fmla="*/ 320 w 765"/>
              <a:gd name="T31" fmla="*/ 445 h 765"/>
              <a:gd name="T32" fmla="*/ 208 w 765"/>
              <a:gd name="T33" fmla="*/ 400 h 765"/>
              <a:gd name="T34" fmla="*/ 160 w 765"/>
              <a:gd name="T35" fmla="*/ 393 h 765"/>
              <a:gd name="T36" fmla="*/ 160 w 765"/>
              <a:gd name="T37" fmla="*/ 372 h 765"/>
              <a:gd name="T38" fmla="*/ 188 w 765"/>
              <a:gd name="T39" fmla="*/ 261 h 765"/>
              <a:gd name="T40" fmla="*/ 303 w 765"/>
              <a:gd name="T41" fmla="*/ 275 h 765"/>
              <a:gd name="T42" fmla="*/ 447 w 765"/>
              <a:gd name="T43" fmla="*/ 381 h 765"/>
              <a:gd name="T44" fmla="*/ 504 w 765"/>
              <a:gd name="T45" fmla="*/ 555 h 765"/>
              <a:gd name="T46" fmla="*/ 496 w 765"/>
              <a:gd name="T47" fmla="*/ 605 h 765"/>
              <a:gd name="T48" fmla="*/ 477 w 765"/>
              <a:gd name="T49" fmla="*/ 605 h 765"/>
              <a:gd name="T50" fmla="*/ 469 w 765"/>
              <a:gd name="T51" fmla="*/ 555 h 765"/>
              <a:gd name="T52" fmla="*/ 419 w 765"/>
              <a:gd name="T53" fmla="*/ 402 h 765"/>
              <a:gd name="T54" fmla="*/ 291 w 765"/>
              <a:gd name="T55" fmla="*/ 309 h 765"/>
              <a:gd name="T56" fmla="*/ 169 w 765"/>
              <a:gd name="T57" fmla="*/ 295 h 765"/>
              <a:gd name="T58" fmla="*/ 156 w 765"/>
              <a:gd name="T59" fmla="*/ 278 h 765"/>
              <a:gd name="T60" fmla="*/ 169 w 765"/>
              <a:gd name="T61" fmla="*/ 262 h 765"/>
              <a:gd name="T62" fmla="*/ 174 w 765"/>
              <a:gd name="T63" fmla="*/ 156 h 765"/>
              <a:gd name="T64" fmla="*/ 263 w 765"/>
              <a:gd name="T65" fmla="*/ 160 h 765"/>
              <a:gd name="T66" fmla="*/ 453 w 765"/>
              <a:gd name="T67" fmla="*/ 240 h 765"/>
              <a:gd name="T68" fmla="*/ 576 w 765"/>
              <a:gd name="T69" fmla="*/ 401 h 765"/>
              <a:gd name="T70" fmla="*/ 608 w 765"/>
              <a:gd name="T71" fmla="*/ 591 h 765"/>
              <a:gd name="T72" fmla="*/ 596 w 765"/>
              <a:gd name="T73" fmla="*/ 608 h 765"/>
              <a:gd name="T74" fmla="*/ 576 w 765"/>
              <a:gd name="T75" fmla="*/ 601 h 765"/>
              <a:gd name="T76" fmla="*/ 570 w 765"/>
              <a:gd name="T77" fmla="*/ 502 h 765"/>
              <a:gd name="T78" fmla="*/ 483 w 765"/>
              <a:gd name="T79" fmla="*/ 317 h 765"/>
              <a:gd name="T80" fmla="*/ 314 w 765"/>
              <a:gd name="T81" fmla="*/ 207 h 765"/>
              <a:gd name="T82" fmla="*/ 178 w 765"/>
              <a:gd name="T83" fmla="*/ 191 h 765"/>
              <a:gd name="T84" fmla="*/ 160 w 765"/>
              <a:gd name="T85" fmla="*/ 184 h 765"/>
              <a:gd name="T86" fmla="*/ 160 w 765"/>
              <a:gd name="T87" fmla="*/ 164 h 765"/>
              <a:gd name="T88" fmla="*/ 70 w 765"/>
              <a:gd name="T89" fmla="*/ 36 h 765"/>
              <a:gd name="T90" fmla="*/ 36 w 765"/>
              <a:gd name="T91" fmla="*/ 70 h 765"/>
              <a:gd name="T92" fmla="*/ 57 w 765"/>
              <a:gd name="T93" fmla="*/ 727 h 765"/>
              <a:gd name="T94" fmla="*/ 719 w 765"/>
              <a:gd name="T95" fmla="*/ 719 h 765"/>
              <a:gd name="T96" fmla="*/ 727 w 765"/>
              <a:gd name="T97" fmla="*/ 57 h 765"/>
              <a:gd name="T98" fmla="*/ 70 w 765"/>
              <a:gd name="T99" fmla="*/ 36 h 765"/>
              <a:gd name="T100" fmla="*/ 736 w 765"/>
              <a:gd name="T101" fmla="*/ 13 h 765"/>
              <a:gd name="T102" fmla="*/ 765 w 765"/>
              <a:gd name="T103" fmla="*/ 695 h 765"/>
              <a:gd name="T104" fmla="*/ 716 w 765"/>
              <a:gd name="T105" fmla="*/ 761 h 765"/>
              <a:gd name="T106" fmla="*/ 29 w 765"/>
              <a:gd name="T107" fmla="*/ 750 h 765"/>
              <a:gd name="T108" fmla="*/ 0 w 765"/>
              <a:gd name="T109" fmla="*/ 70 h 765"/>
              <a:gd name="T110" fmla="*/ 47 w 765"/>
              <a:gd name="T111" fmla="*/ 4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5" h="765">
                <a:moveTo>
                  <a:pt x="227" y="504"/>
                </a:moveTo>
                <a:lnTo>
                  <a:pt x="212" y="507"/>
                </a:lnTo>
                <a:lnTo>
                  <a:pt x="202" y="513"/>
                </a:lnTo>
                <a:lnTo>
                  <a:pt x="194" y="525"/>
                </a:lnTo>
                <a:lnTo>
                  <a:pt x="191" y="538"/>
                </a:lnTo>
                <a:lnTo>
                  <a:pt x="194" y="551"/>
                </a:lnTo>
                <a:lnTo>
                  <a:pt x="202" y="563"/>
                </a:lnTo>
                <a:lnTo>
                  <a:pt x="212" y="571"/>
                </a:lnTo>
                <a:lnTo>
                  <a:pt x="227" y="574"/>
                </a:lnTo>
                <a:lnTo>
                  <a:pt x="240" y="571"/>
                </a:lnTo>
                <a:lnTo>
                  <a:pt x="250" y="563"/>
                </a:lnTo>
                <a:lnTo>
                  <a:pt x="258" y="551"/>
                </a:lnTo>
                <a:lnTo>
                  <a:pt x="261" y="538"/>
                </a:lnTo>
                <a:lnTo>
                  <a:pt x="258" y="525"/>
                </a:lnTo>
                <a:lnTo>
                  <a:pt x="250" y="513"/>
                </a:lnTo>
                <a:lnTo>
                  <a:pt x="240" y="507"/>
                </a:lnTo>
                <a:lnTo>
                  <a:pt x="227" y="504"/>
                </a:lnTo>
                <a:close/>
                <a:moveTo>
                  <a:pt x="227" y="469"/>
                </a:moveTo>
                <a:lnTo>
                  <a:pt x="248" y="473"/>
                </a:lnTo>
                <a:lnTo>
                  <a:pt x="267" y="482"/>
                </a:lnTo>
                <a:lnTo>
                  <a:pt x="282" y="498"/>
                </a:lnTo>
                <a:lnTo>
                  <a:pt x="292" y="516"/>
                </a:lnTo>
                <a:lnTo>
                  <a:pt x="296" y="538"/>
                </a:lnTo>
                <a:lnTo>
                  <a:pt x="292" y="561"/>
                </a:lnTo>
                <a:lnTo>
                  <a:pt x="282" y="579"/>
                </a:lnTo>
                <a:lnTo>
                  <a:pt x="267" y="595"/>
                </a:lnTo>
                <a:lnTo>
                  <a:pt x="248" y="605"/>
                </a:lnTo>
                <a:lnTo>
                  <a:pt x="227" y="608"/>
                </a:lnTo>
                <a:lnTo>
                  <a:pt x="205" y="605"/>
                </a:lnTo>
                <a:lnTo>
                  <a:pt x="185" y="595"/>
                </a:lnTo>
                <a:lnTo>
                  <a:pt x="171" y="579"/>
                </a:lnTo>
                <a:lnTo>
                  <a:pt x="160" y="561"/>
                </a:lnTo>
                <a:lnTo>
                  <a:pt x="156" y="538"/>
                </a:lnTo>
                <a:lnTo>
                  <a:pt x="160" y="516"/>
                </a:lnTo>
                <a:lnTo>
                  <a:pt x="171" y="498"/>
                </a:lnTo>
                <a:lnTo>
                  <a:pt x="185" y="482"/>
                </a:lnTo>
                <a:lnTo>
                  <a:pt x="205" y="473"/>
                </a:lnTo>
                <a:lnTo>
                  <a:pt x="227" y="469"/>
                </a:lnTo>
                <a:close/>
                <a:moveTo>
                  <a:pt x="174" y="365"/>
                </a:moveTo>
                <a:lnTo>
                  <a:pt x="208" y="365"/>
                </a:lnTo>
                <a:lnTo>
                  <a:pt x="248" y="368"/>
                </a:lnTo>
                <a:lnTo>
                  <a:pt x="283" y="380"/>
                </a:lnTo>
                <a:lnTo>
                  <a:pt x="316" y="397"/>
                </a:lnTo>
                <a:lnTo>
                  <a:pt x="343" y="420"/>
                </a:lnTo>
                <a:lnTo>
                  <a:pt x="367" y="449"/>
                </a:lnTo>
                <a:lnTo>
                  <a:pt x="385" y="482"/>
                </a:lnTo>
                <a:lnTo>
                  <a:pt x="396" y="517"/>
                </a:lnTo>
                <a:lnTo>
                  <a:pt x="400" y="555"/>
                </a:lnTo>
                <a:lnTo>
                  <a:pt x="400" y="591"/>
                </a:lnTo>
                <a:lnTo>
                  <a:pt x="398" y="596"/>
                </a:lnTo>
                <a:lnTo>
                  <a:pt x="397" y="601"/>
                </a:lnTo>
                <a:lnTo>
                  <a:pt x="393" y="605"/>
                </a:lnTo>
                <a:lnTo>
                  <a:pt x="388" y="608"/>
                </a:lnTo>
                <a:lnTo>
                  <a:pt x="383" y="608"/>
                </a:lnTo>
                <a:lnTo>
                  <a:pt x="377" y="608"/>
                </a:lnTo>
                <a:lnTo>
                  <a:pt x="372" y="605"/>
                </a:lnTo>
                <a:lnTo>
                  <a:pt x="368" y="601"/>
                </a:lnTo>
                <a:lnTo>
                  <a:pt x="366" y="596"/>
                </a:lnTo>
                <a:lnTo>
                  <a:pt x="366" y="591"/>
                </a:lnTo>
                <a:lnTo>
                  <a:pt x="366" y="555"/>
                </a:lnTo>
                <a:lnTo>
                  <a:pt x="362" y="524"/>
                </a:lnTo>
                <a:lnTo>
                  <a:pt x="352" y="495"/>
                </a:lnTo>
                <a:lnTo>
                  <a:pt x="338" y="469"/>
                </a:lnTo>
                <a:lnTo>
                  <a:pt x="320" y="445"/>
                </a:lnTo>
                <a:lnTo>
                  <a:pt x="296" y="426"/>
                </a:lnTo>
                <a:lnTo>
                  <a:pt x="270" y="411"/>
                </a:lnTo>
                <a:lnTo>
                  <a:pt x="240" y="402"/>
                </a:lnTo>
                <a:lnTo>
                  <a:pt x="208" y="400"/>
                </a:lnTo>
                <a:lnTo>
                  <a:pt x="174" y="400"/>
                </a:lnTo>
                <a:lnTo>
                  <a:pt x="169" y="398"/>
                </a:lnTo>
                <a:lnTo>
                  <a:pt x="164" y="396"/>
                </a:lnTo>
                <a:lnTo>
                  <a:pt x="160" y="393"/>
                </a:lnTo>
                <a:lnTo>
                  <a:pt x="157" y="388"/>
                </a:lnTo>
                <a:lnTo>
                  <a:pt x="156" y="382"/>
                </a:lnTo>
                <a:lnTo>
                  <a:pt x="157" y="377"/>
                </a:lnTo>
                <a:lnTo>
                  <a:pt x="160" y="372"/>
                </a:lnTo>
                <a:lnTo>
                  <a:pt x="164" y="368"/>
                </a:lnTo>
                <a:lnTo>
                  <a:pt x="169" y="365"/>
                </a:lnTo>
                <a:lnTo>
                  <a:pt x="174" y="365"/>
                </a:lnTo>
                <a:close/>
                <a:moveTo>
                  <a:pt x="188" y="261"/>
                </a:moveTo>
                <a:lnTo>
                  <a:pt x="198" y="261"/>
                </a:lnTo>
                <a:lnTo>
                  <a:pt x="208" y="261"/>
                </a:lnTo>
                <a:lnTo>
                  <a:pt x="257" y="265"/>
                </a:lnTo>
                <a:lnTo>
                  <a:pt x="303" y="275"/>
                </a:lnTo>
                <a:lnTo>
                  <a:pt x="345" y="293"/>
                </a:lnTo>
                <a:lnTo>
                  <a:pt x="383" y="317"/>
                </a:lnTo>
                <a:lnTo>
                  <a:pt x="418" y="347"/>
                </a:lnTo>
                <a:lnTo>
                  <a:pt x="447" y="381"/>
                </a:lnTo>
                <a:lnTo>
                  <a:pt x="472" y="420"/>
                </a:lnTo>
                <a:lnTo>
                  <a:pt x="489" y="462"/>
                </a:lnTo>
                <a:lnTo>
                  <a:pt x="500" y="508"/>
                </a:lnTo>
                <a:lnTo>
                  <a:pt x="504" y="555"/>
                </a:lnTo>
                <a:lnTo>
                  <a:pt x="504" y="591"/>
                </a:lnTo>
                <a:lnTo>
                  <a:pt x="503" y="596"/>
                </a:lnTo>
                <a:lnTo>
                  <a:pt x="500" y="601"/>
                </a:lnTo>
                <a:lnTo>
                  <a:pt x="496" y="605"/>
                </a:lnTo>
                <a:lnTo>
                  <a:pt x="492" y="608"/>
                </a:lnTo>
                <a:lnTo>
                  <a:pt x="486" y="608"/>
                </a:lnTo>
                <a:lnTo>
                  <a:pt x="481" y="608"/>
                </a:lnTo>
                <a:lnTo>
                  <a:pt x="477" y="605"/>
                </a:lnTo>
                <a:lnTo>
                  <a:pt x="473" y="601"/>
                </a:lnTo>
                <a:lnTo>
                  <a:pt x="470" y="596"/>
                </a:lnTo>
                <a:lnTo>
                  <a:pt x="469" y="591"/>
                </a:lnTo>
                <a:lnTo>
                  <a:pt x="469" y="555"/>
                </a:lnTo>
                <a:lnTo>
                  <a:pt x="466" y="513"/>
                </a:lnTo>
                <a:lnTo>
                  <a:pt x="456" y="474"/>
                </a:lnTo>
                <a:lnTo>
                  <a:pt x="440" y="436"/>
                </a:lnTo>
                <a:lnTo>
                  <a:pt x="419" y="402"/>
                </a:lnTo>
                <a:lnTo>
                  <a:pt x="393" y="372"/>
                </a:lnTo>
                <a:lnTo>
                  <a:pt x="363" y="346"/>
                </a:lnTo>
                <a:lnTo>
                  <a:pt x="329" y="325"/>
                </a:lnTo>
                <a:lnTo>
                  <a:pt x="291" y="309"/>
                </a:lnTo>
                <a:lnTo>
                  <a:pt x="252" y="299"/>
                </a:lnTo>
                <a:lnTo>
                  <a:pt x="208" y="295"/>
                </a:lnTo>
                <a:lnTo>
                  <a:pt x="174" y="295"/>
                </a:lnTo>
                <a:lnTo>
                  <a:pt x="169" y="295"/>
                </a:lnTo>
                <a:lnTo>
                  <a:pt x="164" y="292"/>
                </a:lnTo>
                <a:lnTo>
                  <a:pt x="160" y="288"/>
                </a:lnTo>
                <a:lnTo>
                  <a:pt x="157" y="283"/>
                </a:lnTo>
                <a:lnTo>
                  <a:pt x="156" y="278"/>
                </a:lnTo>
                <a:lnTo>
                  <a:pt x="157" y="273"/>
                </a:lnTo>
                <a:lnTo>
                  <a:pt x="160" y="267"/>
                </a:lnTo>
                <a:lnTo>
                  <a:pt x="164" y="263"/>
                </a:lnTo>
                <a:lnTo>
                  <a:pt x="169" y="262"/>
                </a:lnTo>
                <a:lnTo>
                  <a:pt x="174" y="261"/>
                </a:lnTo>
                <a:lnTo>
                  <a:pt x="178" y="261"/>
                </a:lnTo>
                <a:lnTo>
                  <a:pt x="188" y="261"/>
                </a:lnTo>
                <a:close/>
                <a:moveTo>
                  <a:pt x="174" y="156"/>
                </a:moveTo>
                <a:lnTo>
                  <a:pt x="188" y="156"/>
                </a:lnTo>
                <a:lnTo>
                  <a:pt x="198" y="156"/>
                </a:lnTo>
                <a:lnTo>
                  <a:pt x="208" y="156"/>
                </a:lnTo>
                <a:lnTo>
                  <a:pt x="263" y="160"/>
                </a:lnTo>
                <a:lnTo>
                  <a:pt x="314" y="170"/>
                </a:lnTo>
                <a:lnTo>
                  <a:pt x="364" y="187"/>
                </a:lnTo>
                <a:lnTo>
                  <a:pt x="410" y="211"/>
                </a:lnTo>
                <a:lnTo>
                  <a:pt x="453" y="240"/>
                </a:lnTo>
                <a:lnTo>
                  <a:pt x="491" y="274"/>
                </a:lnTo>
                <a:lnTo>
                  <a:pt x="525" y="312"/>
                </a:lnTo>
                <a:lnTo>
                  <a:pt x="554" y="354"/>
                </a:lnTo>
                <a:lnTo>
                  <a:pt x="576" y="401"/>
                </a:lnTo>
                <a:lnTo>
                  <a:pt x="593" y="449"/>
                </a:lnTo>
                <a:lnTo>
                  <a:pt x="605" y="502"/>
                </a:lnTo>
                <a:lnTo>
                  <a:pt x="608" y="555"/>
                </a:lnTo>
                <a:lnTo>
                  <a:pt x="608" y="591"/>
                </a:lnTo>
                <a:lnTo>
                  <a:pt x="608" y="596"/>
                </a:lnTo>
                <a:lnTo>
                  <a:pt x="605" y="601"/>
                </a:lnTo>
                <a:lnTo>
                  <a:pt x="601" y="605"/>
                </a:lnTo>
                <a:lnTo>
                  <a:pt x="596" y="608"/>
                </a:lnTo>
                <a:lnTo>
                  <a:pt x="591" y="608"/>
                </a:lnTo>
                <a:lnTo>
                  <a:pt x="585" y="608"/>
                </a:lnTo>
                <a:lnTo>
                  <a:pt x="580" y="605"/>
                </a:lnTo>
                <a:lnTo>
                  <a:pt x="576" y="601"/>
                </a:lnTo>
                <a:lnTo>
                  <a:pt x="574" y="596"/>
                </a:lnTo>
                <a:lnTo>
                  <a:pt x="574" y="591"/>
                </a:lnTo>
                <a:lnTo>
                  <a:pt x="574" y="555"/>
                </a:lnTo>
                <a:lnTo>
                  <a:pt x="570" y="502"/>
                </a:lnTo>
                <a:lnTo>
                  <a:pt x="558" y="451"/>
                </a:lnTo>
                <a:lnTo>
                  <a:pt x="540" y="402"/>
                </a:lnTo>
                <a:lnTo>
                  <a:pt x="515" y="358"/>
                </a:lnTo>
                <a:lnTo>
                  <a:pt x="483" y="317"/>
                </a:lnTo>
                <a:lnTo>
                  <a:pt x="448" y="280"/>
                </a:lnTo>
                <a:lnTo>
                  <a:pt x="407" y="250"/>
                </a:lnTo>
                <a:lnTo>
                  <a:pt x="363" y="225"/>
                </a:lnTo>
                <a:lnTo>
                  <a:pt x="314" y="207"/>
                </a:lnTo>
                <a:lnTo>
                  <a:pt x="262" y="195"/>
                </a:lnTo>
                <a:lnTo>
                  <a:pt x="208" y="191"/>
                </a:lnTo>
                <a:lnTo>
                  <a:pt x="188" y="191"/>
                </a:lnTo>
                <a:lnTo>
                  <a:pt x="178" y="191"/>
                </a:lnTo>
                <a:lnTo>
                  <a:pt x="174" y="191"/>
                </a:lnTo>
                <a:lnTo>
                  <a:pt x="169" y="190"/>
                </a:lnTo>
                <a:lnTo>
                  <a:pt x="164" y="187"/>
                </a:lnTo>
                <a:lnTo>
                  <a:pt x="160" y="184"/>
                </a:lnTo>
                <a:lnTo>
                  <a:pt x="157" y="180"/>
                </a:lnTo>
                <a:lnTo>
                  <a:pt x="156" y="174"/>
                </a:lnTo>
                <a:lnTo>
                  <a:pt x="157" y="168"/>
                </a:lnTo>
                <a:lnTo>
                  <a:pt x="160" y="164"/>
                </a:lnTo>
                <a:lnTo>
                  <a:pt x="164" y="160"/>
                </a:lnTo>
                <a:lnTo>
                  <a:pt x="169" y="157"/>
                </a:lnTo>
                <a:lnTo>
                  <a:pt x="174" y="156"/>
                </a:lnTo>
                <a:close/>
                <a:moveTo>
                  <a:pt x="70" y="36"/>
                </a:moveTo>
                <a:lnTo>
                  <a:pt x="57" y="38"/>
                </a:lnTo>
                <a:lnTo>
                  <a:pt x="45" y="45"/>
                </a:lnTo>
                <a:lnTo>
                  <a:pt x="38" y="57"/>
                </a:lnTo>
                <a:lnTo>
                  <a:pt x="36" y="70"/>
                </a:lnTo>
                <a:lnTo>
                  <a:pt x="36" y="695"/>
                </a:lnTo>
                <a:lnTo>
                  <a:pt x="38" y="708"/>
                </a:lnTo>
                <a:lnTo>
                  <a:pt x="45" y="719"/>
                </a:lnTo>
                <a:lnTo>
                  <a:pt x="57" y="727"/>
                </a:lnTo>
                <a:lnTo>
                  <a:pt x="70" y="729"/>
                </a:lnTo>
                <a:lnTo>
                  <a:pt x="695" y="729"/>
                </a:lnTo>
                <a:lnTo>
                  <a:pt x="708" y="727"/>
                </a:lnTo>
                <a:lnTo>
                  <a:pt x="719" y="719"/>
                </a:lnTo>
                <a:lnTo>
                  <a:pt x="727" y="708"/>
                </a:lnTo>
                <a:lnTo>
                  <a:pt x="729" y="695"/>
                </a:lnTo>
                <a:lnTo>
                  <a:pt x="729" y="70"/>
                </a:lnTo>
                <a:lnTo>
                  <a:pt x="727" y="57"/>
                </a:lnTo>
                <a:lnTo>
                  <a:pt x="719" y="45"/>
                </a:lnTo>
                <a:lnTo>
                  <a:pt x="708" y="38"/>
                </a:lnTo>
                <a:lnTo>
                  <a:pt x="695" y="36"/>
                </a:lnTo>
                <a:lnTo>
                  <a:pt x="70" y="36"/>
                </a:lnTo>
                <a:close/>
                <a:moveTo>
                  <a:pt x="70" y="0"/>
                </a:moveTo>
                <a:lnTo>
                  <a:pt x="695" y="0"/>
                </a:lnTo>
                <a:lnTo>
                  <a:pt x="716" y="4"/>
                </a:lnTo>
                <a:lnTo>
                  <a:pt x="736" y="13"/>
                </a:lnTo>
                <a:lnTo>
                  <a:pt x="750" y="29"/>
                </a:lnTo>
                <a:lnTo>
                  <a:pt x="761" y="47"/>
                </a:lnTo>
                <a:lnTo>
                  <a:pt x="765" y="70"/>
                </a:lnTo>
                <a:lnTo>
                  <a:pt x="765" y="695"/>
                </a:lnTo>
                <a:lnTo>
                  <a:pt x="761" y="716"/>
                </a:lnTo>
                <a:lnTo>
                  <a:pt x="750" y="736"/>
                </a:lnTo>
                <a:lnTo>
                  <a:pt x="736" y="750"/>
                </a:lnTo>
                <a:lnTo>
                  <a:pt x="716" y="761"/>
                </a:lnTo>
                <a:lnTo>
                  <a:pt x="695" y="765"/>
                </a:lnTo>
                <a:lnTo>
                  <a:pt x="70" y="765"/>
                </a:lnTo>
                <a:lnTo>
                  <a:pt x="47" y="761"/>
                </a:lnTo>
                <a:lnTo>
                  <a:pt x="29" y="750"/>
                </a:lnTo>
                <a:lnTo>
                  <a:pt x="13" y="736"/>
                </a:lnTo>
                <a:lnTo>
                  <a:pt x="4" y="716"/>
                </a:lnTo>
                <a:lnTo>
                  <a:pt x="0" y="695"/>
                </a:lnTo>
                <a:lnTo>
                  <a:pt x="0" y="70"/>
                </a:lnTo>
                <a:lnTo>
                  <a:pt x="4" y="47"/>
                </a:lnTo>
                <a:lnTo>
                  <a:pt x="13" y="29"/>
                </a:lnTo>
                <a:lnTo>
                  <a:pt x="29" y="13"/>
                </a:lnTo>
                <a:lnTo>
                  <a:pt x="47" y="4"/>
                </a:lnTo>
                <a:lnTo>
                  <a:pt x="7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66" name="Freeform 3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80132" y="4465614"/>
            <a:ext cx="403253" cy="445149"/>
          </a:xfrm>
          <a:custGeom>
            <a:avLst/>
            <a:gdLst>
              <a:gd name="T0" fmla="*/ 284 w 693"/>
              <a:gd name="T1" fmla="*/ 498 h 765"/>
              <a:gd name="T2" fmla="*/ 285 w 693"/>
              <a:gd name="T3" fmla="*/ 619 h 765"/>
              <a:gd name="T4" fmla="*/ 311 w 693"/>
              <a:gd name="T5" fmla="*/ 720 h 765"/>
              <a:gd name="T6" fmla="*/ 377 w 693"/>
              <a:gd name="T7" fmla="*/ 728 h 765"/>
              <a:gd name="T8" fmla="*/ 398 w 693"/>
              <a:gd name="T9" fmla="*/ 676 h 765"/>
              <a:gd name="T10" fmla="*/ 416 w 693"/>
              <a:gd name="T11" fmla="*/ 538 h 765"/>
              <a:gd name="T12" fmla="*/ 370 w 693"/>
              <a:gd name="T13" fmla="*/ 470 h 765"/>
              <a:gd name="T14" fmla="*/ 412 w 693"/>
              <a:gd name="T15" fmla="*/ 449 h 765"/>
              <a:gd name="T16" fmla="*/ 450 w 693"/>
              <a:gd name="T17" fmla="*/ 521 h 765"/>
              <a:gd name="T18" fmla="*/ 437 w 693"/>
              <a:gd name="T19" fmla="*/ 656 h 765"/>
              <a:gd name="T20" fmla="*/ 396 w 693"/>
              <a:gd name="T21" fmla="*/ 757 h 765"/>
              <a:gd name="T22" fmla="*/ 310 w 693"/>
              <a:gd name="T23" fmla="*/ 763 h 765"/>
              <a:gd name="T24" fmla="*/ 269 w 693"/>
              <a:gd name="T25" fmla="*/ 711 h 765"/>
              <a:gd name="T26" fmla="*/ 243 w 693"/>
              <a:gd name="T27" fmla="*/ 563 h 765"/>
              <a:gd name="T28" fmla="*/ 258 w 693"/>
              <a:gd name="T29" fmla="*/ 474 h 765"/>
              <a:gd name="T30" fmla="*/ 347 w 693"/>
              <a:gd name="T31" fmla="*/ 435 h 765"/>
              <a:gd name="T32" fmla="*/ 297 w 693"/>
              <a:gd name="T33" fmla="*/ 296 h 765"/>
              <a:gd name="T34" fmla="*/ 331 w 693"/>
              <a:gd name="T35" fmla="*/ 362 h 765"/>
              <a:gd name="T36" fmla="*/ 396 w 693"/>
              <a:gd name="T37" fmla="*/ 329 h 765"/>
              <a:gd name="T38" fmla="*/ 364 w 693"/>
              <a:gd name="T39" fmla="*/ 263 h 765"/>
              <a:gd name="T40" fmla="*/ 408 w 693"/>
              <a:gd name="T41" fmla="*/ 252 h 765"/>
              <a:gd name="T42" fmla="*/ 421 w 693"/>
              <a:gd name="T43" fmla="*/ 356 h 765"/>
              <a:gd name="T44" fmla="*/ 323 w 693"/>
              <a:gd name="T45" fmla="*/ 397 h 765"/>
              <a:gd name="T46" fmla="*/ 260 w 693"/>
              <a:gd name="T47" fmla="*/ 313 h 765"/>
              <a:gd name="T48" fmla="*/ 323 w 693"/>
              <a:gd name="T49" fmla="*/ 229 h 765"/>
              <a:gd name="T50" fmla="*/ 451 w 693"/>
              <a:gd name="T51" fmla="*/ 132 h 765"/>
              <a:gd name="T52" fmla="*/ 552 w 693"/>
              <a:gd name="T53" fmla="*/ 275 h 765"/>
              <a:gd name="T54" fmla="*/ 501 w 693"/>
              <a:gd name="T55" fmla="*/ 452 h 765"/>
              <a:gd name="T56" fmla="*/ 496 w 693"/>
              <a:gd name="T57" fmla="*/ 401 h 765"/>
              <a:gd name="T58" fmla="*/ 506 w 693"/>
              <a:gd name="T59" fmla="*/ 245 h 765"/>
              <a:gd name="T60" fmla="*/ 382 w 693"/>
              <a:gd name="T61" fmla="*/ 143 h 765"/>
              <a:gd name="T62" fmla="*/ 224 w 693"/>
              <a:gd name="T63" fmla="*/ 190 h 765"/>
              <a:gd name="T64" fmla="*/ 176 w 693"/>
              <a:gd name="T65" fmla="*/ 345 h 765"/>
              <a:gd name="T66" fmla="*/ 225 w 693"/>
              <a:gd name="T67" fmla="*/ 460 h 765"/>
              <a:gd name="T68" fmla="*/ 142 w 693"/>
              <a:gd name="T69" fmla="*/ 351 h 765"/>
              <a:gd name="T70" fmla="*/ 187 w 693"/>
              <a:gd name="T71" fmla="*/ 178 h 765"/>
              <a:gd name="T72" fmla="*/ 347 w 693"/>
              <a:gd name="T73" fmla="*/ 105 h 765"/>
              <a:gd name="T74" fmla="*/ 536 w 693"/>
              <a:gd name="T75" fmla="*/ 57 h 765"/>
              <a:gd name="T76" fmla="*/ 679 w 693"/>
              <a:gd name="T77" fmla="*/ 248 h 765"/>
              <a:gd name="T78" fmla="*/ 665 w 693"/>
              <a:gd name="T79" fmla="*/ 486 h 765"/>
              <a:gd name="T80" fmla="*/ 513 w 693"/>
              <a:gd name="T81" fmla="*/ 652 h 765"/>
              <a:gd name="T82" fmla="*/ 582 w 693"/>
              <a:gd name="T83" fmla="*/ 553 h 765"/>
              <a:gd name="T84" fmla="*/ 659 w 693"/>
              <a:gd name="T85" fmla="*/ 347 h 765"/>
              <a:gd name="T86" fmla="*/ 568 w 693"/>
              <a:gd name="T87" fmla="*/ 126 h 765"/>
              <a:gd name="T88" fmla="*/ 347 w 693"/>
              <a:gd name="T89" fmla="*/ 36 h 765"/>
              <a:gd name="T90" fmla="*/ 125 w 693"/>
              <a:gd name="T91" fmla="*/ 126 h 765"/>
              <a:gd name="T92" fmla="*/ 34 w 693"/>
              <a:gd name="T93" fmla="*/ 347 h 765"/>
              <a:gd name="T94" fmla="*/ 111 w 693"/>
              <a:gd name="T95" fmla="*/ 553 h 765"/>
              <a:gd name="T96" fmla="*/ 180 w 693"/>
              <a:gd name="T97" fmla="*/ 652 h 765"/>
              <a:gd name="T98" fmla="*/ 29 w 693"/>
              <a:gd name="T99" fmla="*/ 486 h 765"/>
              <a:gd name="T100" fmla="*/ 14 w 693"/>
              <a:gd name="T101" fmla="*/ 248 h 765"/>
              <a:gd name="T102" fmla="*/ 158 w 693"/>
              <a:gd name="T103" fmla="*/ 57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93" h="765">
                <a:moveTo>
                  <a:pt x="347" y="469"/>
                </a:moveTo>
                <a:lnTo>
                  <a:pt x="324" y="470"/>
                </a:lnTo>
                <a:lnTo>
                  <a:pt x="306" y="475"/>
                </a:lnTo>
                <a:lnTo>
                  <a:pt x="293" y="485"/>
                </a:lnTo>
                <a:lnTo>
                  <a:pt x="284" y="498"/>
                </a:lnTo>
                <a:lnTo>
                  <a:pt x="279" y="516"/>
                </a:lnTo>
                <a:lnTo>
                  <a:pt x="277" y="538"/>
                </a:lnTo>
                <a:lnTo>
                  <a:pt x="279" y="562"/>
                </a:lnTo>
                <a:lnTo>
                  <a:pt x="281" y="591"/>
                </a:lnTo>
                <a:lnTo>
                  <a:pt x="285" y="619"/>
                </a:lnTo>
                <a:lnTo>
                  <a:pt x="290" y="650"/>
                </a:lnTo>
                <a:lnTo>
                  <a:pt x="297" y="676"/>
                </a:lnTo>
                <a:lnTo>
                  <a:pt x="302" y="698"/>
                </a:lnTo>
                <a:lnTo>
                  <a:pt x="309" y="714"/>
                </a:lnTo>
                <a:lnTo>
                  <a:pt x="311" y="720"/>
                </a:lnTo>
                <a:lnTo>
                  <a:pt x="314" y="724"/>
                </a:lnTo>
                <a:lnTo>
                  <a:pt x="316" y="728"/>
                </a:lnTo>
                <a:lnTo>
                  <a:pt x="319" y="729"/>
                </a:lnTo>
                <a:lnTo>
                  <a:pt x="375" y="729"/>
                </a:lnTo>
                <a:lnTo>
                  <a:pt x="377" y="728"/>
                </a:lnTo>
                <a:lnTo>
                  <a:pt x="379" y="724"/>
                </a:lnTo>
                <a:lnTo>
                  <a:pt x="382" y="720"/>
                </a:lnTo>
                <a:lnTo>
                  <a:pt x="385" y="714"/>
                </a:lnTo>
                <a:lnTo>
                  <a:pt x="391" y="698"/>
                </a:lnTo>
                <a:lnTo>
                  <a:pt x="398" y="676"/>
                </a:lnTo>
                <a:lnTo>
                  <a:pt x="403" y="650"/>
                </a:lnTo>
                <a:lnTo>
                  <a:pt x="408" y="619"/>
                </a:lnTo>
                <a:lnTo>
                  <a:pt x="412" y="591"/>
                </a:lnTo>
                <a:lnTo>
                  <a:pt x="415" y="562"/>
                </a:lnTo>
                <a:lnTo>
                  <a:pt x="416" y="538"/>
                </a:lnTo>
                <a:lnTo>
                  <a:pt x="415" y="516"/>
                </a:lnTo>
                <a:lnTo>
                  <a:pt x="409" y="498"/>
                </a:lnTo>
                <a:lnTo>
                  <a:pt x="400" y="485"/>
                </a:lnTo>
                <a:lnTo>
                  <a:pt x="387" y="475"/>
                </a:lnTo>
                <a:lnTo>
                  <a:pt x="370" y="470"/>
                </a:lnTo>
                <a:lnTo>
                  <a:pt x="347" y="469"/>
                </a:lnTo>
                <a:close/>
                <a:moveTo>
                  <a:pt x="347" y="435"/>
                </a:moveTo>
                <a:lnTo>
                  <a:pt x="373" y="436"/>
                </a:lnTo>
                <a:lnTo>
                  <a:pt x="395" y="441"/>
                </a:lnTo>
                <a:lnTo>
                  <a:pt x="412" y="449"/>
                </a:lnTo>
                <a:lnTo>
                  <a:pt x="426" y="461"/>
                </a:lnTo>
                <a:lnTo>
                  <a:pt x="436" y="474"/>
                </a:lnTo>
                <a:lnTo>
                  <a:pt x="443" y="489"/>
                </a:lnTo>
                <a:lnTo>
                  <a:pt x="447" y="504"/>
                </a:lnTo>
                <a:lnTo>
                  <a:pt x="450" y="521"/>
                </a:lnTo>
                <a:lnTo>
                  <a:pt x="451" y="538"/>
                </a:lnTo>
                <a:lnTo>
                  <a:pt x="450" y="563"/>
                </a:lnTo>
                <a:lnTo>
                  <a:pt x="447" y="593"/>
                </a:lnTo>
                <a:lnTo>
                  <a:pt x="442" y="625"/>
                </a:lnTo>
                <a:lnTo>
                  <a:pt x="437" y="656"/>
                </a:lnTo>
                <a:lnTo>
                  <a:pt x="430" y="686"/>
                </a:lnTo>
                <a:lnTo>
                  <a:pt x="424" y="711"/>
                </a:lnTo>
                <a:lnTo>
                  <a:pt x="416" y="729"/>
                </a:lnTo>
                <a:lnTo>
                  <a:pt x="405" y="746"/>
                </a:lnTo>
                <a:lnTo>
                  <a:pt x="396" y="757"/>
                </a:lnTo>
                <a:lnTo>
                  <a:pt x="388" y="762"/>
                </a:lnTo>
                <a:lnTo>
                  <a:pt x="383" y="763"/>
                </a:lnTo>
                <a:lnTo>
                  <a:pt x="382" y="765"/>
                </a:lnTo>
                <a:lnTo>
                  <a:pt x="313" y="765"/>
                </a:lnTo>
                <a:lnTo>
                  <a:pt x="310" y="763"/>
                </a:lnTo>
                <a:lnTo>
                  <a:pt x="305" y="762"/>
                </a:lnTo>
                <a:lnTo>
                  <a:pt x="297" y="757"/>
                </a:lnTo>
                <a:lnTo>
                  <a:pt x="288" y="746"/>
                </a:lnTo>
                <a:lnTo>
                  <a:pt x="277" y="729"/>
                </a:lnTo>
                <a:lnTo>
                  <a:pt x="269" y="711"/>
                </a:lnTo>
                <a:lnTo>
                  <a:pt x="263" y="686"/>
                </a:lnTo>
                <a:lnTo>
                  <a:pt x="256" y="656"/>
                </a:lnTo>
                <a:lnTo>
                  <a:pt x="251" y="625"/>
                </a:lnTo>
                <a:lnTo>
                  <a:pt x="246" y="593"/>
                </a:lnTo>
                <a:lnTo>
                  <a:pt x="243" y="563"/>
                </a:lnTo>
                <a:lnTo>
                  <a:pt x="243" y="538"/>
                </a:lnTo>
                <a:lnTo>
                  <a:pt x="243" y="521"/>
                </a:lnTo>
                <a:lnTo>
                  <a:pt x="246" y="504"/>
                </a:lnTo>
                <a:lnTo>
                  <a:pt x="250" y="489"/>
                </a:lnTo>
                <a:lnTo>
                  <a:pt x="258" y="474"/>
                </a:lnTo>
                <a:lnTo>
                  <a:pt x="268" y="461"/>
                </a:lnTo>
                <a:lnTo>
                  <a:pt x="281" y="449"/>
                </a:lnTo>
                <a:lnTo>
                  <a:pt x="298" y="441"/>
                </a:lnTo>
                <a:lnTo>
                  <a:pt x="320" y="436"/>
                </a:lnTo>
                <a:lnTo>
                  <a:pt x="347" y="435"/>
                </a:lnTo>
                <a:close/>
                <a:moveTo>
                  <a:pt x="347" y="261"/>
                </a:moveTo>
                <a:lnTo>
                  <a:pt x="331" y="263"/>
                </a:lnTo>
                <a:lnTo>
                  <a:pt x="316" y="271"/>
                </a:lnTo>
                <a:lnTo>
                  <a:pt x="305" y="282"/>
                </a:lnTo>
                <a:lnTo>
                  <a:pt x="297" y="296"/>
                </a:lnTo>
                <a:lnTo>
                  <a:pt x="294" y="313"/>
                </a:lnTo>
                <a:lnTo>
                  <a:pt x="297" y="329"/>
                </a:lnTo>
                <a:lnTo>
                  <a:pt x="305" y="343"/>
                </a:lnTo>
                <a:lnTo>
                  <a:pt x="316" y="355"/>
                </a:lnTo>
                <a:lnTo>
                  <a:pt x="331" y="362"/>
                </a:lnTo>
                <a:lnTo>
                  <a:pt x="347" y="365"/>
                </a:lnTo>
                <a:lnTo>
                  <a:pt x="364" y="362"/>
                </a:lnTo>
                <a:lnTo>
                  <a:pt x="378" y="355"/>
                </a:lnTo>
                <a:lnTo>
                  <a:pt x="388" y="343"/>
                </a:lnTo>
                <a:lnTo>
                  <a:pt x="396" y="329"/>
                </a:lnTo>
                <a:lnTo>
                  <a:pt x="399" y="313"/>
                </a:lnTo>
                <a:lnTo>
                  <a:pt x="396" y="296"/>
                </a:lnTo>
                <a:lnTo>
                  <a:pt x="388" y="282"/>
                </a:lnTo>
                <a:lnTo>
                  <a:pt x="378" y="271"/>
                </a:lnTo>
                <a:lnTo>
                  <a:pt x="364" y="263"/>
                </a:lnTo>
                <a:lnTo>
                  <a:pt x="347" y="261"/>
                </a:lnTo>
                <a:close/>
                <a:moveTo>
                  <a:pt x="347" y="225"/>
                </a:moveTo>
                <a:lnTo>
                  <a:pt x="370" y="229"/>
                </a:lnTo>
                <a:lnTo>
                  <a:pt x="391" y="237"/>
                </a:lnTo>
                <a:lnTo>
                  <a:pt x="408" y="252"/>
                </a:lnTo>
                <a:lnTo>
                  <a:pt x="421" y="269"/>
                </a:lnTo>
                <a:lnTo>
                  <a:pt x="430" y="290"/>
                </a:lnTo>
                <a:lnTo>
                  <a:pt x="433" y="313"/>
                </a:lnTo>
                <a:lnTo>
                  <a:pt x="430" y="335"/>
                </a:lnTo>
                <a:lnTo>
                  <a:pt x="421" y="356"/>
                </a:lnTo>
                <a:lnTo>
                  <a:pt x="408" y="375"/>
                </a:lnTo>
                <a:lnTo>
                  <a:pt x="391" y="388"/>
                </a:lnTo>
                <a:lnTo>
                  <a:pt x="370" y="397"/>
                </a:lnTo>
                <a:lnTo>
                  <a:pt x="347" y="400"/>
                </a:lnTo>
                <a:lnTo>
                  <a:pt x="323" y="397"/>
                </a:lnTo>
                <a:lnTo>
                  <a:pt x="303" y="388"/>
                </a:lnTo>
                <a:lnTo>
                  <a:pt x="285" y="375"/>
                </a:lnTo>
                <a:lnTo>
                  <a:pt x="272" y="356"/>
                </a:lnTo>
                <a:lnTo>
                  <a:pt x="263" y="335"/>
                </a:lnTo>
                <a:lnTo>
                  <a:pt x="260" y="313"/>
                </a:lnTo>
                <a:lnTo>
                  <a:pt x="263" y="290"/>
                </a:lnTo>
                <a:lnTo>
                  <a:pt x="272" y="269"/>
                </a:lnTo>
                <a:lnTo>
                  <a:pt x="285" y="252"/>
                </a:lnTo>
                <a:lnTo>
                  <a:pt x="303" y="237"/>
                </a:lnTo>
                <a:lnTo>
                  <a:pt x="323" y="229"/>
                </a:lnTo>
                <a:lnTo>
                  <a:pt x="347" y="225"/>
                </a:lnTo>
                <a:close/>
                <a:moveTo>
                  <a:pt x="347" y="105"/>
                </a:moveTo>
                <a:lnTo>
                  <a:pt x="385" y="108"/>
                </a:lnTo>
                <a:lnTo>
                  <a:pt x="420" y="118"/>
                </a:lnTo>
                <a:lnTo>
                  <a:pt x="451" y="132"/>
                </a:lnTo>
                <a:lnTo>
                  <a:pt x="481" y="153"/>
                </a:lnTo>
                <a:lnTo>
                  <a:pt x="506" y="178"/>
                </a:lnTo>
                <a:lnTo>
                  <a:pt x="527" y="207"/>
                </a:lnTo>
                <a:lnTo>
                  <a:pt x="542" y="240"/>
                </a:lnTo>
                <a:lnTo>
                  <a:pt x="552" y="275"/>
                </a:lnTo>
                <a:lnTo>
                  <a:pt x="555" y="313"/>
                </a:lnTo>
                <a:lnTo>
                  <a:pt x="551" y="352"/>
                </a:lnTo>
                <a:lnTo>
                  <a:pt x="540" y="389"/>
                </a:lnTo>
                <a:lnTo>
                  <a:pt x="525" y="422"/>
                </a:lnTo>
                <a:lnTo>
                  <a:pt x="501" y="452"/>
                </a:lnTo>
                <a:lnTo>
                  <a:pt x="475" y="477"/>
                </a:lnTo>
                <a:lnTo>
                  <a:pt x="467" y="461"/>
                </a:lnTo>
                <a:lnTo>
                  <a:pt x="458" y="447"/>
                </a:lnTo>
                <a:lnTo>
                  <a:pt x="479" y="426"/>
                </a:lnTo>
                <a:lnTo>
                  <a:pt x="496" y="401"/>
                </a:lnTo>
                <a:lnTo>
                  <a:pt x="509" y="373"/>
                </a:lnTo>
                <a:lnTo>
                  <a:pt x="518" y="345"/>
                </a:lnTo>
                <a:lnTo>
                  <a:pt x="521" y="313"/>
                </a:lnTo>
                <a:lnTo>
                  <a:pt x="517" y="278"/>
                </a:lnTo>
                <a:lnTo>
                  <a:pt x="506" y="245"/>
                </a:lnTo>
                <a:lnTo>
                  <a:pt x="491" y="216"/>
                </a:lnTo>
                <a:lnTo>
                  <a:pt x="470" y="190"/>
                </a:lnTo>
                <a:lnTo>
                  <a:pt x="443" y="169"/>
                </a:lnTo>
                <a:lnTo>
                  <a:pt x="415" y="153"/>
                </a:lnTo>
                <a:lnTo>
                  <a:pt x="382" y="143"/>
                </a:lnTo>
                <a:lnTo>
                  <a:pt x="347" y="139"/>
                </a:lnTo>
                <a:lnTo>
                  <a:pt x="311" y="143"/>
                </a:lnTo>
                <a:lnTo>
                  <a:pt x="279" y="153"/>
                </a:lnTo>
                <a:lnTo>
                  <a:pt x="250" y="169"/>
                </a:lnTo>
                <a:lnTo>
                  <a:pt x="224" y="190"/>
                </a:lnTo>
                <a:lnTo>
                  <a:pt x="203" y="216"/>
                </a:lnTo>
                <a:lnTo>
                  <a:pt x="187" y="245"/>
                </a:lnTo>
                <a:lnTo>
                  <a:pt x="176" y="278"/>
                </a:lnTo>
                <a:lnTo>
                  <a:pt x="173" y="313"/>
                </a:lnTo>
                <a:lnTo>
                  <a:pt x="176" y="345"/>
                </a:lnTo>
                <a:lnTo>
                  <a:pt x="184" y="373"/>
                </a:lnTo>
                <a:lnTo>
                  <a:pt x="197" y="401"/>
                </a:lnTo>
                <a:lnTo>
                  <a:pt x="214" y="424"/>
                </a:lnTo>
                <a:lnTo>
                  <a:pt x="235" y="445"/>
                </a:lnTo>
                <a:lnTo>
                  <a:pt x="225" y="460"/>
                </a:lnTo>
                <a:lnTo>
                  <a:pt x="218" y="477"/>
                </a:lnTo>
                <a:lnTo>
                  <a:pt x="191" y="451"/>
                </a:lnTo>
                <a:lnTo>
                  <a:pt x="169" y="422"/>
                </a:lnTo>
                <a:lnTo>
                  <a:pt x="153" y="388"/>
                </a:lnTo>
                <a:lnTo>
                  <a:pt x="142" y="351"/>
                </a:lnTo>
                <a:lnTo>
                  <a:pt x="138" y="313"/>
                </a:lnTo>
                <a:lnTo>
                  <a:pt x="141" y="275"/>
                </a:lnTo>
                <a:lnTo>
                  <a:pt x="152" y="240"/>
                </a:lnTo>
                <a:lnTo>
                  <a:pt x="167" y="207"/>
                </a:lnTo>
                <a:lnTo>
                  <a:pt x="187" y="178"/>
                </a:lnTo>
                <a:lnTo>
                  <a:pt x="213" y="153"/>
                </a:lnTo>
                <a:lnTo>
                  <a:pt x="242" y="132"/>
                </a:lnTo>
                <a:lnTo>
                  <a:pt x="275" y="118"/>
                </a:lnTo>
                <a:lnTo>
                  <a:pt x="309" y="108"/>
                </a:lnTo>
                <a:lnTo>
                  <a:pt x="347" y="105"/>
                </a:lnTo>
                <a:close/>
                <a:moveTo>
                  <a:pt x="347" y="0"/>
                </a:moveTo>
                <a:lnTo>
                  <a:pt x="398" y="4"/>
                </a:lnTo>
                <a:lnTo>
                  <a:pt x="447" y="15"/>
                </a:lnTo>
                <a:lnTo>
                  <a:pt x="493" y="33"/>
                </a:lnTo>
                <a:lnTo>
                  <a:pt x="536" y="57"/>
                </a:lnTo>
                <a:lnTo>
                  <a:pt x="574" y="85"/>
                </a:lnTo>
                <a:lnTo>
                  <a:pt x="608" y="119"/>
                </a:lnTo>
                <a:lnTo>
                  <a:pt x="638" y="159"/>
                </a:lnTo>
                <a:lnTo>
                  <a:pt x="662" y="201"/>
                </a:lnTo>
                <a:lnTo>
                  <a:pt x="679" y="248"/>
                </a:lnTo>
                <a:lnTo>
                  <a:pt x="691" y="296"/>
                </a:lnTo>
                <a:lnTo>
                  <a:pt x="693" y="347"/>
                </a:lnTo>
                <a:lnTo>
                  <a:pt x="691" y="396"/>
                </a:lnTo>
                <a:lnTo>
                  <a:pt x="680" y="443"/>
                </a:lnTo>
                <a:lnTo>
                  <a:pt x="665" y="486"/>
                </a:lnTo>
                <a:lnTo>
                  <a:pt x="644" y="526"/>
                </a:lnTo>
                <a:lnTo>
                  <a:pt x="618" y="564"/>
                </a:lnTo>
                <a:lnTo>
                  <a:pt x="586" y="598"/>
                </a:lnTo>
                <a:lnTo>
                  <a:pt x="552" y="627"/>
                </a:lnTo>
                <a:lnTo>
                  <a:pt x="513" y="652"/>
                </a:lnTo>
                <a:lnTo>
                  <a:pt x="471" y="672"/>
                </a:lnTo>
                <a:lnTo>
                  <a:pt x="477" y="631"/>
                </a:lnTo>
                <a:lnTo>
                  <a:pt x="517" y="610"/>
                </a:lnTo>
                <a:lnTo>
                  <a:pt x="551" y="584"/>
                </a:lnTo>
                <a:lnTo>
                  <a:pt x="582" y="553"/>
                </a:lnTo>
                <a:lnTo>
                  <a:pt x="608" y="517"/>
                </a:lnTo>
                <a:lnTo>
                  <a:pt x="631" y="479"/>
                </a:lnTo>
                <a:lnTo>
                  <a:pt x="646" y="437"/>
                </a:lnTo>
                <a:lnTo>
                  <a:pt x="655" y="394"/>
                </a:lnTo>
                <a:lnTo>
                  <a:pt x="659" y="347"/>
                </a:lnTo>
                <a:lnTo>
                  <a:pt x="655" y="297"/>
                </a:lnTo>
                <a:lnTo>
                  <a:pt x="644" y="249"/>
                </a:lnTo>
                <a:lnTo>
                  <a:pt x="624" y="204"/>
                </a:lnTo>
                <a:lnTo>
                  <a:pt x="599" y="163"/>
                </a:lnTo>
                <a:lnTo>
                  <a:pt x="568" y="126"/>
                </a:lnTo>
                <a:lnTo>
                  <a:pt x="531" y="96"/>
                </a:lnTo>
                <a:lnTo>
                  <a:pt x="491" y="70"/>
                </a:lnTo>
                <a:lnTo>
                  <a:pt x="446" y="51"/>
                </a:lnTo>
                <a:lnTo>
                  <a:pt x="398" y="40"/>
                </a:lnTo>
                <a:lnTo>
                  <a:pt x="347" y="36"/>
                </a:lnTo>
                <a:lnTo>
                  <a:pt x="296" y="40"/>
                </a:lnTo>
                <a:lnTo>
                  <a:pt x="248" y="51"/>
                </a:lnTo>
                <a:lnTo>
                  <a:pt x="203" y="70"/>
                </a:lnTo>
                <a:lnTo>
                  <a:pt x="162" y="96"/>
                </a:lnTo>
                <a:lnTo>
                  <a:pt x="125" y="126"/>
                </a:lnTo>
                <a:lnTo>
                  <a:pt x="94" y="163"/>
                </a:lnTo>
                <a:lnTo>
                  <a:pt x="69" y="204"/>
                </a:lnTo>
                <a:lnTo>
                  <a:pt x="51" y="249"/>
                </a:lnTo>
                <a:lnTo>
                  <a:pt x="38" y="297"/>
                </a:lnTo>
                <a:lnTo>
                  <a:pt x="34" y="347"/>
                </a:lnTo>
                <a:lnTo>
                  <a:pt x="38" y="394"/>
                </a:lnTo>
                <a:lnTo>
                  <a:pt x="48" y="437"/>
                </a:lnTo>
                <a:lnTo>
                  <a:pt x="64" y="479"/>
                </a:lnTo>
                <a:lnTo>
                  <a:pt x="85" y="519"/>
                </a:lnTo>
                <a:lnTo>
                  <a:pt x="111" y="553"/>
                </a:lnTo>
                <a:lnTo>
                  <a:pt x="142" y="584"/>
                </a:lnTo>
                <a:lnTo>
                  <a:pt x="178" y="610"/>
                </a:lnTo>
                <a:lnTo>
                  <a:pt x="216" y="631"/>
                </a:lnTo>
                <a:lnTo>
                  <a:pt x="224" y="672"/>
                </a:lnTo>
                <a:lnTo>
                  <a:pt x="180" y="652"/>
                </a:lnTo>
                <a:lnTo>
                  <a:pt x="142" y="627"/>
                </a:lnTo>
                <a:lnTo>
                  <a:pt x="107" y="598"/>
                </a:lnTo>
                <a:lnTo>
                  <a:pt x="76" y="564"/>
                </a:lnTo>
                <a:lnTo>
                  <a:pt x="49" y="528"/>
                </a:lnTo>
                <a:lnTo>
                  <a:pt x="29" y="486"/>
                </a:lnTo>
                <a:lnTo>
                  <a:pt x="13" y="443"/>
                </a:lnTo>
                <a:lnTo>
                  <a:pt x="2" y="396"/>
                </a:lnTo>
                <a:lnTo>
                  <a:pt x="0" y="347"/>
                </a:lnTo>
                <a:lnTo>
                  <a:pt x="4" y="296"/>
                </a:lnTo>
                <a:lnTo>
                  <a:pt x="14" y="248"/>
                </a:lnTo>
                <a:lnTo>
                  <a:pt x="31" y="201"/>
                </a:lnTo>
                <a:lnTo>
                  <a:pt x="56" y="159"/>
                </a:lnTo>
                <a:lnTo>
                  <a:pt x="85" y="119"/>
                </a:lnTo>
                <a:lnTo>
                  <a:pt x="119" y="85"/>
                </a:lnTo>
                <a:lnTo>
                  <a:pt x="158" y="57"/>
                </a:lnTo>
                <a:lnTo>
                  <a:pt x="200" y="33"/>
                </a:lnTo>
                <a:lnTo>
                  <a:pt x="246" y="15"/>
                </a:lnTo>
                <a:lnTo>
                  <a:pt x="296" y="4"/>
                </a:lnTo>
                <a:lnTo>
                  <a:pt x="34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67" name="Freeform 3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595883" y="4465614"/>
            <a:ext cx="363101" cy="445149"/>
          </a:xfrm>
          <a:custGeom>
            <a:avLst/>
            <a:gdLst>
              <a:gd name="T0" fmla="*/ 258 w 624"/>
              <a:gd name="T1" fmla="*/ 468 h 765"/>
              <a:gd name="T2" fmla="*/ 244 w 624"/>
              <a:gd name="T3" fmla="*/ 544 h 765"/>
              <a:gd name="T4" fmla="*/ 258 w 624"/>
              <a:gd name="T5" fmla="*/ 656 h 765"/>
              <a:gd name="T6" fmla="*/ 276 w 624"/>
              <a:gd name="T7" fmla="*/ 720 h 765"/>
              <a:gd name="T8" fmla="*/ 340 w 624"/>
              <a:gd name="T9" fmla="*/ 729 h 765"/>
              <a:gd name="T10" fmla="*/ 351 w 624"/>
              <a:gd name="T11" fmla="*/ 714 h 765"/>
              <a:gd name="T12" fmla="*/ 371 w 624"/>
              <a:gd name="T13" fmla="*/ 629 h 765"/>
              <a:gd name="T14" fmla="*/ 381 w 624"/>
              <a:gd name="T15" fmla="*/ 521 h 765"/>
              <a:gd name="T16" fmla="*/ 352 w 624"/>
              <a:gd name="T17" fmla="*/ 458 h 765"/>
              <a:gd name="T18" fmla="*/ 338 w 624"/>
              <a:gd name="T19" fmla="*/ 419 h 765"/>
              <a:gd name="T20" fmla="*/ 402 w 624"/>
              <a:gd name="T21" fmla="*/ 456 h 765"/>
              <a:gd name="T22" fmla="*/ 416 w 624"/>
              <a:gd name="T23" fmla="*/ 521 h 765"/>
              <a:gd name="T24" fmla="*/ 406 w 624"/>
              <a:gd name="T25" fmla="*/ 631 h 765"/>
              <a:gd name="T26" fmla="*/ 381 w 624"/>
              <a:gd name="T27" fmla="*/ 729 h 765"/>
              <a:gd name="T28" fmla="*/ 348 w 624"/>
              <a:gd name="T29" fmla="*/ 763 h 765"/>
              <a:gd name="T30" fmla="*/ 270 w 624"/>
              <a:gd name="T31" fmla="*/ 762 h 765"/>
              <a:gd name="T32" fmla="*/ 236 w 624"/>
              <a:gd name="T33" fmla="*/ 712 h 765"/>
              <a:gd name="T34" fmla="*/ 215 w 624"/>
              <a:gd name="T35" fmla="*/ 601 h 765"/>
              <a:gd name="T36" fmla="*/ 208 w 624"/>
              <a:gd name="T37" fmla="*/ 504 h 765"/>
              <a:gd name="T38" fmla="*/ 233 w 624"/>
              <a:gd name="T39" fmla="*/ 443 h 765"/>
              <a:gd name="T40" fmla="*/ 312 w 624"/>
              <a:gd name="T41" fmla="*/ 417 h 765"/>
              <a:gd name="T42" fmla="*/ 280 w 624"/>
              <a:gd name="T43" fmla="*/ 299 h 765"/>
              <a:gd name="T44" fmla="*/ 299 w 624"/>
              <a:gd name="T45" fmla="*/ 345 h 765"/>
              <a:gd name="T46" fmla="*/ 344 w 624"/>
              <a:gd name="T47" fmla="*/ 326 h 765"/>
              <a:gd name="T48" fmla="*/ 326 w 624"/>
              <a:gd name="T49" fmla="*/ 280 h 765"/>
              <a:gd name="T50" fmla="*/ 354 w 624"/>
              <a:gd name="T51" fmla="*/ 257 h 765"/>
              <a:gd name="T52" fmla="*/ 378 w 624"/>
              <a:gd name="T53" fmla="*/ 334 h 765"/>
              <a:gd name="T54" fmla="*/ 312 w 624"/>
              <a:gd name="T55" fmla="*/ 382 h 765"/>
              <a:gd name="T56" fmla="*/ 246 w 624"/>
              <a:gd name="T57" fmla="*/ 334 h 765"/>
              <a:gd name="T58" fmla="*/ 271 w 624"/>
              <a:gd name="T59" fmla="*/ 257 h 765"/>
              <a:gd name="T60" fmla="*/ 351 w 624"/>
              <a:gd name="T61" fmla="*/ 126 h 765"/>
              <a:gd name="T62" fmla="*/ 470 w 624"/>
              <a:gd name="T63" fmla="*/ 206 h 765"/>
              <a:gd name="T64" fmla="*/ 500 w 624"/>
              <a:gd name="T65" fmla="*/ 346 h 765"/>
              <a:gd name="T66" fmla="*/ 439 w 624"/>
              <a:gd name="T67" fmla="*/ 456 h 765"/>
              <a:gd name="T68" fmla="*/ 456 w 624"/>
              <a:gd name="T69" fmla="*/ 375 h 765"/>
              <a:gd name="T70" fmla="*/ 456 w 624"/>
              <a:gd name="T71" fmla="*/ 252 h 765"/>
              <a:gd name="T72" fmla="*/ 373 w 624"/>
              <a:gd name="T73" fmla="*/ 169 h 765"/>
              <a:gd name="T74" fmla="*/ 251 w 624"/>
              <a:gd name="T75" fmla="*/ 169 h 765"/>
              <a:gd name="T76" fmla="*/ 168 w 624"/>
              <a:gd name="T77" fmla="*/ 252 h 765"/>
              <a:gd name="T78" fmla="*/ 169 w 624"/>
              <a:gd name="T79" fmla="*/ 375 h 765"/>
              <a:gd name="T80" fmla="*/ 185 w 624"/>
              <a:gd name="T81" fmla="*/ 454 h 765"/>
              <a:gd name="T82" fmla="*/ 124 w 624"/>
              <a:gd name="T83" fmla="*/ 346 h 765"/>
              <a:gd name="T84" fmla="*/ 153 w 624"/>
              <a:gd name="T85" fmla="*/ 206 h 765"/>
              <a:gd name="T86" fmla="*/ 274 w 624"/>
              <a:gd name="T87" fmla="*/ 126 h 765"/>
              <a:gd name="T88" fmla="*/ 411 w 624"/>
              <a:gd name="T89" fmla="*/ 16 h 765"/>
              <a:gd name="T90" fmla="*/ 564 w 624"/>
              <a:gd name="T91" fmla="*/ 129 h 765"/>
              <a:gd name="T92" fmla="*/ 624 w 624"/>
              <a:gd name="T93" fmla="*/ 313 h 765"/>
              <a:gd name="T94" fmla="*/ 575 w 624"/>
              <a:gd name="T95" fmla="*/ 482 h 765"/>
              <a:gd name="T96" fmla="*/ 446 w 624"/>
              <a:gd name="T97" fmla="*/ 595 h 765"/>
              <a:gd name="T98" fmla="*/ 514 w 624"/>
              <a:gd name="T99" fmla="*/ 503 h 765"/>
              <a:gd name="T100" fmla="*/ 586 w 624"/>
              <a:gd name="T101" fmla="*/ 356 h 765"/>
              <a:gd name="T102" fmla="*/ 559 w 624"/>
              <a:gd name="T103" fmla="*/ 185 h 765"/>
              <a:gd name="T104" fmla="*/ 440 w 624"/>
              <a:gd name="T105" fmla="*/ 66 h 765"/>
              <a:gd name="T106" fmla="*/ 267 w 624"/>
              <a:gd name="T107" fmla="*/ 38 h 765"/>
              <a:gd name="T108" fmla="*/ 115 w 624"/>
              <a:gd name="T109" fmla="*/ 117 h 765"/>
              <a:gd name="T110" fmla="*/ 38 w 624"/>
              <a:gd name="T111" fmla="*/ 267 h 765"/>
              <a:gd name="T112" fmla="*/ 63 w 624"/>
              <a:gd name="T113" fmla="*/ 436 h 765"/>
              <a:gd name="T114" fmla="*/ 174 w 624"/>
              <a:gd name="T115" fmla="*/ 554 h 765"/>
              <a:gd name="T116" fmla="*/ 106 w 624"/>
              <a:gd name="T117" fmla="*/ 547 h 765"/>
              <a:gd name="T118" fmla="*/ 13 w 624"/>
              <a:gd name="T119" fmla="*/ 402 h 765"/>
              <a:gd name="T120" fmla="*/ 16 w 624"/>
              <a:gd name="T121" fmla="*/ 214 h 765"/>
              <a:gd name="T122" fmla="*/ 127 w 624"/>
              <a:gd name="T123" fmla="*/ 60 h 765"/>
              <a:gd name="T124" fmla="*/ 312 w 624"/>
              <a:gd name="T125" fmla="*/ 0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24" h="765">
                <a:moveTo>
                  <a:pt x="312" y="452"/>
                </a:moveTo>
                <a:lnTo>
                  <a:pt x="289" y="453"/>
                </a:lnTo>
                <a:lnTo>
                  <a:pt x="271" y="458"/>
                </a:lnTo>
                <a:lnTo>
                  <a:pt x="258" y="468"/>
                </a:lnTo>
                <a:lnTo>
                  <a:pt x="249" y="481"/>
                </a:lnTo>
                <a:lnTo>
                  <a:pt x="244" y="498"/>
                </a:lnTo>
                <a:lnTo>
                  <a:pt x="242" y="521"/>
                </a:lnTo>
                <a:lnTo>
                  <a:pt x="244" y="544"/>
                </a:lnTo>
                <a:lnTo>
                  <a:pt x="246" y="570"/>
                </a:lnTo>
                <a:lnTo>
                  <a:pt x="249" y="598"/>
                </a:lnTo>
                <a:lnTo>
                  <a:pt x="253" y="629"/>
                </a:lnTo>
                <a:lnTo>
                  <a:pt x="258" y="656"/>
                </a:lnTo>
                <a:lnTo>
                  <a:pt x="263" y="681"/>
                </a:lnTo>
                <a:lnTo>
                  <a:pt x="268" y="701"/>
                </a:lnTo>
                <a:lnTo>
                  <a:pt x="274" y="714"/>
                </a:lnTo>
                <a:lnTo>
                  <a:pt x="276" y="720"/>
                </a:lnTo>
                <a:lnTo>
                  <a:pt x="280" y="724"/>
                </a:lnTo>
                <a:lnTo>
                  <a:pt x="282" y="728"/>
                </a:lnTo>
                <a:lnTo>
                  <a:pt x="284" y="729"/>
                </a:lnTo>
                <a:lnTo>
                  <a:pt x="340" y="729"/>
                </a:lnTo>
                <a:lnTo>
                  <a:pt x="342" y="728"/>
                </a:lnTo>
                <a:lnTo>
                  <a:pt x="344" y="724"/>
                </a:lnTo>
                <a:lnTo>
                  <a:pt x="347" y="720"/>
                </a:lnTo>
                <a:lnTo>
                  <a:pt x="351" y="714"/>
                </a:lnTo>
                <a:lnTo>
                  <a:pt x="355" y="701"/>
                </a:lnTo>
                <a:lnTo>
                  <a:pt x="360" y="681"/>
                </a:lnTo>
                <a:lnTo>
                  <a:pt x="365" y="656"/>
                </a:lnTo>
                <a:lnTo>
                  <a:pt x="371" y="629"/>
                </a:lnTo>
                <a:lnTo>
                  <a:pt x="374" y="598"/>
                </a:lnTo>
                <a:lnTo>
                  <a:pt x="378" y="570"/>
                </a:lnTo>
                <a:lnTo>
                  <a:pt x="381" y="544"/>
                </a:lnTo>
                <a:lnTo>
                  <a:pt x="381" y="521"/>
                </a:lnTo>
                <a:lnTo>
                  <a:pt x="380" y="498"/>
                </a:lnTo>
                <a:lnTo>
                  <a:pt x="374" y="481"/>
                </a:lnTo>
                <a:lnTo>
                  <a:pt x="367" y="468"/>
                </a:lnTo>
                <a:lnTo>
                  <a:pt x="352" y="458"/>
                </a:lnTo>
                <a:lnTo>
                  <a:pt x="335" y="453"/>
                </a:lnTo>
                <a:lnTo>
                  <a:pt x="312" y="452"/>
                </a:lnTo>
                <a:close/>
                <a:moveTo>
                  <a:pt x="312" y="417"/>
                </a:moveTo>
                <a:lnTo>
                  <a:pt x="338" y="419"/>
                </a:lnTo>
                <a:lnTo>
                  <a:pt x="360" y="424"/>
                </a:lnTo>
                <a:lnTo>
                  <a:pt x="377" y="432"/>
                </a:lnTo>
                <a:lnTo>
                  <a:pt x="391" y="443"/>
                </a:lnTo>
                <a:lnTo>
                  <a:pt x="402" y="456"/>
                </a:lnTo>
                <a:lnTo>
                  <a:pt x="408" y="472"/>
                </a:lnTo>
                <a:lnTo>
                  <a:pt x="412" y="487"/>
                </a:lnTo>
                <a:lnTo>
                  <a:pt x="415" y="504"/>
                </a:lnTo>
                <a:lnTo>
                  <a:pt x="416" y="521"/>
                </a:lnTo>
                <a:lnTo>
                  <a:pt x="415" y="544"/>
                </a:lnTo>
                <a:lnTo>
                  <a:pt x="414" y="571"/>
                </a:lnTo>
                <a:lnTo>
                  <a:pt x="410" y="601"/>
                </a:lnTo>
                <a:lnTo>
                  <a:pt x="406" y="631"/>
                </a:lnTo>
                <a:lnTo>
                  <a:pt x="401" y="663"/>
                </a:lnTo>
                <a:lnTo>
                  <a:pt x="394" y="690"/>
                </a:lnTo>
                <a:lnTo>
                  <a:pt x="388" y="712"/>
                </a:lnTo>
                <a:lnTo>
                  <a:pt x="381" y="729"/>
                </a:lnTo>
                <a:lnTo>
                  <a:pt x="371" y="746"/>
                </a:lnTo>
                <a:lnTo>
                  <a:pt x="361" y="757"/>
                </a:lnTo>
                <a:lnTo>
                  <a:pt x="354" y="762"/>
                </a:lnTo>
                <a:lnTo>
                  <a:pt x="348" y="763"/>
                </a:lnTo>
                <a:lnTo>
                  <a:pt x="347" y="765"/>
                </a:lnTo>
                <a:lnTo>
                  <a:pt x="278" y="765"/>
                </a:lnTo>
                <a:lnTo>
                  <a:pt x="275" y="763"/>
                </a:lnTo>
                <a:lnTo>
                  <a:pt x="270" y="762"/>
                </a:lnTo>
                <a:lnTo>
                  <a:pt x="262" y="757"/>
                </a:lnTo>
                <a:lnTo>
                  <a:pt x="253" y="746"/>
                </a:lnTo>
                <a:lnTo>
                  <a:pt x="242" y="729"/>
                </a:lnTo>
                <a:lnTo>
                  <a:pt x="236" y="712"/>
                </a:lnTo>
                <a:lnTo>
                  <a:pt x="229" y="690"/>
                </a:lnTo>
                <a:lnTo>
                  <a:pt x="224" y="663"/>
                </a:lnTo>
                <a:lnTo>
                  <a:pt x="219" y="631"/>
                </a:lnTo>
                <a:lnTo>
                  <a:pt x="215" y="601"/>
                </a:lnTo>
                <a:lnTo>
                  <a:pt x="211" y="571"/>
                </a:lnTo>
                <a:lnTo>
                  <a:pt x="208" y="544"/>
                </a:lnTo>
                <a:lnTo>
                  <a:pt x="208" y="521"/>
                </a:lnTo>
                <a:lnTo>
                  <a:pt x="208" y="504"/>
                </a:lnTo>
                <a:lnTo>
                  <a:pt x="211" y="487"/>
                </a:lnTo>
                <a:lnTo>
                  <a:pt x="216" y="472"/>
                </a:lnTo>
                <a:lnTo>
                  <a:pt x="223" y="456"/>
                </a:lnTo>
                <a:lnTo>
                  <a:pt x="233" y="443"/>
                </a:lnTo>
                <a:lnTo>
                  <a:pt x="246" y="432"/>
                </a:lnTo>
                <a:lnTo>
                  <a:pt x="265" y="424"/>
                </a:lnTo>
                <a:lnTo>
                  <a:pt x="285" y="419"/>
                </a:lnTo>
                <a:lnTo>
                  <a:pt x="312" y="417"/>
                </a:lnTo>
                <a:close/>
                <a:moveTo>
                  <a:pt x="312" y="278"/>
                </a:moveTo>
                <a:lnTo>
                  <a:pt x="299" y="280"/>
                </a:lnTo>
                <a:lnTo>
                  <a:pt x="288" y="288"/>
                </a:lnTo>
                <a:lnTo>
                  <a:pt x="280" y="299"/>
                </a:lnTo>
                <a:lnTo>
                  <a:pt x="278" y="313"/>
                </a:lnTo>
                <a:lnTo>
                  <a:pt x="280" y="326"/>
                </a:lnTo>
                <a:lnTo>
                  <a:pt x="288" y="337"/>
                </a:lnTo>
                <a:lnTo>
                  <a:pt x="299" y="345"/>
                </a:lnTo>
                <a:lnTo>
                  <a:pt x="312" y="347"/>
                </a:lnTo>
                <a:lnTo>
                  <a:pt x="326" y="345"/>
                </a:lnTo>
                <a:lnTo>
                  <a:pt x="336" y="337"/>
                </a:lnTo>
                <a:lnTo>
                  <a:pt x="344" y="326"/>
                </a:lnTo>
                <a:lnTo>
                  <a:pt x="347" y="313"/>
                </a:lnTo>
                <a:lnTo>
                  <a:pt x="344" y="299"/>
                </a:lnTo>
                <a:lnTo>
                  <a:pt x="336" y="288"/>
                </a:lnTo>
                <a:lnTo>
                  <a:pt x="326" y="280"/>
                </a:lnTo>
                <a:lnTo>
                  <a:pt x="312" y="278"/>
                </a:lnTo>
                <a:close/>
                <a:moveTo>
                  <a:pt x="312" y="244"/>
                </a:moveTo>
                <a:lnTo>
                  <a:pt x="334" y="246"/>
                </a:lnTo>
                <a:lnTo>
                  <a:pt x="354" y="257"/>
                </a:lnTo>
                <a:lnTo>
                  <a:pt x="368" y="271"/>
                </a:lnTo>
                <a:lnTo>
                  <a:pt x="378" y="291"/>
                </a:lnTo>
                <a:lnTo>
                  <a:pt x="381" y="313"/>
                </a:lnTo>
                <a:lnTo>
                  <a:pt x="378" y="334"/>
                </a:lnTo>
                <a:lnTo>
                  <a:pt x="368" y="354"/>
                </a:lnTo>
                <a:lnTo>
                  <a:pt x="354" y="369"/>
                </a:lnTo>
                <a:lnTo>
                  <a:pt x="334" y="379"/>
                </a:lnTo>
                <a:lnTo>
                  <a:pt x="312" y="382"/>
                </a:lnTo>
                <a:lnTo>
                  <a:pt x="291" y="379"/>
                </a:lnTo>
                <a:lnTo>
                  <a:pt x="271" y="369"/>
                </a:lnTo>
                <a:lnTo>
                  <a:pt x="255" y="354"/>
                </a:lnTo>
                <a:lnTo>
                  <a:pt x="246" y="334"/>
                </a:lnTo>
                <a:lnTo>
                  <a:pt x="242" y="313"/>
                </a:lnTo>
                <a:lnTo>
                  <a:pt x="246" y="291"/>
                </a:lnTo>
                <a:lnTo>
                  <a:pt x="255" y="271"/>
                </a:lnTo>
                <a:lnTo>
                  <a:pt x="271" y="257"/>
                </a:lnTo>
                <a:lnTo>
                  <a:pt x="291" y="246"/>
                </a:lnTo>
                <a:lnTo>
                  <a:pt x="312" y="244"/>
                </a:lnTo>
                <a:close/>
                <a:moveTo>
                  <a:pt x="312" y="122"/>
                </a:moveTo>
                <a:lnTo>
                  <a:pt x="351" y="126"/>
                </a:lnTo>
                <a:lnTo>
                  <a:pt x="386" y="136"/>
                </a:lnTo>
                <a:lnTo>
                  <a:pt x="419" y="155"/>
                </a:lnTo>
                <a:lnTo>
                  <a:pt x="446" y="178"/>
                </a:lnTo>
                <a:lnTo>
                  <a:pt x="470" y="206"/>
                </a:lnTo>
                <a:lnTo>
                  <a:pt x="488" y="238"/>
                </a:lnTo>
                <a:lnTo>
                  <a:pt x="499" y="274"/>
                </a:lnTo>
                <a:lnTo>
                  <a:pt x="503" y="313"/>
                </a:lnTo>
                <a:lnTo>
                  <a:pt x="500" y="346"/>
                </a:lnTo>
                <a:lnTo>
                  <a:pt x="491" y="377"/>
                </a:lnTo>
                <a:lnTo>
                  <a:pt x="478" y="407"/>
                </a:lnTo>
                <a:lnTo>
                  <a:pt x="460" y="434"/>
                </a:lnTo>
                <a:lnTo>
                  <a:pt x="439" y="456"/>
                </a:lnTo>
                <a:lnTo>
                  <a:pt x="429" y="440"/>
                </a:lnTo>
                <a:lnTo>
                  <a:pt x="420" y="426"/>
                </a:lnTo>
                <a:lnTo>
                  <a:pt x="440" y="402"/>
                </a:lnTo>
                <a:lnTo>
                  <a:pt x="456" y="375"/>
                </a:lnTo>
                <a:lnTo>
                  <a:pt x="465" y="345"/>
                </a:lnTo>
                <a:lnTo>
                  <a:pt x="469" y="313"/>
                </a:lnTo>
                <a:lnTo>
                  <a:pt x="465" y="282"/>
                </a:lnTo>
                <a:lnTo>
                  <a:pt x="456" y="252"/>
                </a:lnTo>
                <a:lnTo>
                  <a:pt x="441" y="225"/>
                </a:lnTo>
                <a:lnTo>
                  <a:pt x="423" y="202"/>
                </a:lnTo>
                <a:lnTo>
                  <a:pt x="399" y="184"/>
                </a:lnTo>
                <a:lnTo>
                  <a:pt x="373" y="169"/>
                </a:lnTo>
                <a:lnTo>
                  <a:pt x="343" y="160"/>
                </a:lnTo>
                <a:lnTo>
                  <a:pt x="312" y="156"/>
                </a:lnTo>
                <a:lnTo>
                  <a:pt x="280" y="160"/>
                </a:lnTo>
                <a:lnTo>
                  <a:pt x="251" y="169"/>
                </a:lnTo>
                <a:lnTo>
                  <a:pt x="225" y="184"/>
                </a:lnTo>
                <a:lnTo>
                  <a:pt x="202" y="202"/>
                </a:lnTo>
                <a:lnTo>
                  <a:pt x="182" y="225"/>
                </a:lnTo>
                <a:lnTo>
                  <a:pt x="168" y="252"/>
                </a:lnTo>
                <a:lnTo>
                  <a:pt x="158" y="282"/>
                </a:lnTo>
                <a:lnTo>
                  <a:pt x="156" y="313"/>
                </a:lnTo>
                <a:lnTo>
                  <a:pt x="158" y="345"/>
                </a:lnTo>
                <a:lnTo>
                  <a:pt x="169" y="375"/>
                </a:lnTo>
                <a:lnTo>
                  <a:pt x="183" y="401"/>
                </a:lnTo>
                <a:lnTo>
                  <a:pt x="203" y="424"/>
                </a:lnTo>
                <a:lnTo>
                  <a:pt x="193" y="439"/>
                </a:lnTo>
                <a:lnTo>
                  <a:pt x="185" y="454"/>
                </a:lnTo>
                <a:lnTo>
                  <a:pt x="164" y="432"/>
                </a:lnTo>
                <a:lnTo>
                  <a:pt x="145" y="406"/>
                </a:lnTo>
                <a:lnTo>
                  <a:pt x="132" y="377"/>
                </a:lnTo>
                <a:lnTo>
                  <a:pt x="124" y="346"/>
                </a:lnTo>
                <a:lnTo>
                  <a:pt x="121" y="313"/>
                </a:lnTo>
                <a:lnTo>
                  <a:pt x="124" y="274"/>
                </a:lnTo>
                <a:lnTo>
                  <a:pt x="136" y="238"/>
                </a:lnTo>
                <a:lnTo>
                  <a:pt x="153" y="206"/>
                </a:lnTo>
                <a:lnTo>
                  <a:pt x="177" y="178"/>
                </a:lnTo>
                <a:lnTo>
                  <a:pt x="206" y="155"/>
                </a:lnTo>
                <a:lnTo>
                  <a:pt x="237" y="136"/>
                </a:lnTo>
                <a:lnTo>
                  <a:pt x="274" y="126"/>
                </a:lnTo>
                <a:lnTo>
                  <a:pt x="312" y="122"/>
                </a:lnTo>
                <a:close/>
                <a:moveTo>
                  <a:pt x="312" y="0"/>
                </a:moveTo>
                <a:lnTo>
                  <a:pt x="363" y="4"/>
                </a:lnTo>
                <a:lnTo>
                  <a:pt x="411" y="16"/>
                </a:lnTo>
                <a:lnTo>
                  <a:pt x="456" y="36"/>
                </a:lnTo>
                <a:lnTo>
                  <a:pt x="496" y="60"/>
                </a:lnTo>
                <a:lnTo>
                  <a:pt x="533" y="92"/>
                </a:lnTo>
                <a:lnTo>
                  <a:pt x="564" y="129"/>
                </a:lnTo>
                <a:lnTo>
                  <a:pt x="589" y="169"/>
                </a:lnTo>
                <a:lnTo>
                  <a:pt x="609" y="214"/>
                </a:lnTo>
                <a:lnTo>
                  <a:pt x="621" y="262"/>
                </a:lnTo>
                <a:lnTo>
                  <a:pt x="624" y="313"/>
                </a:lnTo>
                <a:lnTo>
                  <a:pt x="621" y="359"/>
                </a:lnTo>
                <a:lnTo>
                  <a:pt x="611" y="402"/>
                </a:lnTo>
                <a:lnTo>
                  <a:pt x="596" y="444"/>
                </a:lnTo>
                <a:lnTo>
                  <a:pt x="575" y="482"/>
                </a:lnTo>
                <a:lnTo>
                  <a:pt x="549" y="516"/>
                </a:lnTo>
                <a:lnTo>
                  <a:pt x="518" y="547"/>
                </a:lnTo>
                <a:lnTo>
                  <a:pt x="484" y="574"/>
                </a:lnTo>
                <a:lnTo>
                  <a:pt x="446" y="595"/>
                </a:lnTo>
                <a:lnTo>
                  <a:pt x="448" y="574"/>
                </a:lnTo>
                <a:lnTo>
                  <a:pt x="450" y="554"/>
                </a:lnTo>
                <a:lnTo>
                  <a:pt x="484" y="530"/>
                </a:lnTo>
                <a:lnTo>
                  <a:pt x="514" y="503"/>
                </a:lnTo>
                <a:lnTo>
                  <a:pt x="539" y="472"/>
                </a:lnTo>
                <a:lnTo>
                  <a:pt x="562" y="436"/>
                </a:lnTo>
                <a:lnTo>
                  <a:pt x="576" y="397"/>
                </a:lnTo>
                <a:lnTo>
                  <a:pt x="586" y="356"/>
                </a:lnTo>
                <a:lnTo>
                  <a:pt x="590" y="313"/>
                </a:lnTo>
                <a:lnTo>
                  <a:pt x="586" y="267"/>
                </a:lnTo>
                <a:lnTo>
                  <a:pt x="576" y="225"/>
                </a:lnTo>
                <a:lnTo>
                  <a:pt x="559" y="185"/>
                </a:lnTo>
                <a:lnTo>
                  <a:pt x="537" y="148"/>
                </a:lnTo>
                <a:lnTo>
                  <a:pt x="508" y="117"/>
                </a:lnTo>
                <a:lnTo>
                  <a:pt x="477" y="88"/>
                </a:lnTo>
                <a:lnTo>
                  <a:pt x="440" y="66"/>
                </a:lnTo>
                <a:lnTo>
                  <a:pt x="399" y="49"/>
                </a:lnTo>
                <a:lnTo>
                  <a:pt x="357" y="38"/>
                </a:lnTo>
                <a:lnTo>
                  <a:pt x="312" y="36"/>
                </a:lnTo>
                <a:lnTo>
                  <a:pt x="267" y="38"/>
                </a:lnTo>
                <a:lnTo>
                  <a:pt x="224" y="49"/>
                </a:lnTo>
                <a:lnTo>
                  <a:pt x="185" y="66"/>
                </a:lnTo>
                <a:lnTo>
                  <a:pt x="148" y="88"/>
                </a:lnTo>
                <a:lnTo>
                  <a:pt x="115" y="117"/>
                </a:lnTo>
                <a:lnTo>
                  <a:pt x="88" y="148"/>
                </a:lnTo>
                <a:lnTo>
                  <a:pt x="66" y="185"/>
                </a:lnTo>
                <a:lnTo>
                  <a:pt x="49" y="225"/>
                </a:lnTo>
                <a:lnTo>
                  <a:pt x="38" y="267"/>
                </a:lnTo>
                <a:lnTo>
                  <a:pt x="34" y="313"/>
                </a:lnTo>
                <a:lnTo>
                  <a:pt x="38" y="356"/>
                </a:lnTo>
                <a:lnTo>
                  <a:pt x="47" y="397"/>
                </a:lnTo>
                <a:lnTo>
                  <a:pt x="63" y="436"/>
                </a:lnTo>
                <a:lnTo>
                  <a:pt x="84" y="472"/>
                </a:lnTo>
                <a:lnTo>
                  <a:pt x="110" y="503"/>
                </a:lnTo>
                <a:lnTo>
                  <a:pt x="140" y="530"/>
                </a:lnTo>
                <a:lnTo>
                  <a:pt x="174" y="554"/>
                </a:lnTo>
                <a:lnTo>
                  <a:pt x="177" y="574"/>
                </a:lnTo>
                <a:lnTo>
                  <a:pt x="178" y="595"/>
                </a:lnTo>
                <a:lnTo>
                  <a:pt x="140" y="574"/>
                </a:lnTo>
                <a:lnTo>
                  <a:pt x="106" y="547"/>
                </a:lnTo>
                <a:lnTo>
                  <a:pt x="75" y="516"/>
                </a:lnTo>
                <a:lnTo>
                  <a:pt x="50" y="482"/>
                </a:lnTo>
                <a:lnTo>
                  <a:pt x="28" y="444"/>
                </a:lnTo>
                <a:lnTo>
                  <a:pt x="13" y="402"/>
                </a:lnTo>
                <a:lnTo>
                  <a:pt x="3" y="359"/>
                </a:lnTo>
                <a:lnTo>
                  <a:pt x="0" y="313"/>
                </a:lnTo>
                <a:lnTo>
                  <a:pt x="4" y="262"/>
                </a:lnTo>
                <a:lnTo>
                  <a:pt x="16" y="214"/>
                </a:lnTo>
                <a:lnTo>
                  <a:pt x="34" y="169"/>
                </a:lnTo>
                <a:lnTo>
                  <a:pt x="60" y="129"/>
                </a:lnTo>
                <a:lnTo>
                  <a:pt x="90" y="92"/>
                </a:lnTo>
                <a:lnTo>
                  <a:pt x="127" y="60"/>
                </a:lnTo>
                <a:lnTo>
                  <a:pt x="169" y="36"/>
                </a:lnTo>
                <a:lnTo>
                  <a:pt x="213" y="16"/>
                </a:lnTo>
                <a:lnTo>
                  <a:pt x="262" y="4"/>
                </a:lnTo>
                <a:lnTo>
                  <a:pt x="31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68" name="Freeform 3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371481" y="4465614"/>
            <a:ext cx="443985" cy="445149"/>
          </a:xfrm>
          <a:custGeom>
            <a:avLst/>
            <a:gdLst>
              <a:gd name="T0" fmla="*/ 56 w 763"/>
              <a:gd name="T1" fmla="*/ 635 h 765"/>
              <a:gd name="T2" fmla="*/ 35 w 763"/>
              <a:gd name="T3" fmla="*/ 677 h 765"/>
              <a:gd name="T4" fmla="*/ 56 w 763"/>
              <a:gd name="T5" fmla="*/ 720 h 765"/>
              <a:gd name="T6" fmla="*/ 103 w 763"/>
              <a:gd name="T7" fmla="*/ 727 h 765"/>
              <a:gd name="T8" fmla="*/ 136 w 763"/>
              <a:gd name="T9" fmla="*/ 694 h 765"/>
              <a:gd name="T10" fmla="*/ 128 w 763"/>
              <a:gd name="T11" fmla="*/ 647 h 765"/>
              <a:gd name="T12" fmla="*/ 86 w 763"/>
              <a:gd name="T13" fmla="*/ 626 h 765"/>
              <a:gd name="T14" fmla="*/ 351 w 763"/>
              <a:gd name="T15" fmla="*/ 341 h 765"/>
              <a:gd name="T16" fmla="*/ 330 w 763"/>
              <a:gd name="T17" fmla="*/ 383 h 765"/>
              <a:gd name="T18" fmla="*/ 351 w 763"/>
              <a:gd name="T19" fmla="*/ 424 h 765"/>
              <a:gd name="T20" fmla="*/ 398 w 763"/>
              <a:gd name="T21" fmla="*/ 432 h 765"/>
              <a:gd name="T22" fmla="*/ 432 w 763"/>
              <a:gd name="T23" fmla="*/ 400 h 765"/>
              <a:gd name="T24" fmla="*/ 424 w 763"/>
              <a:gd name="T25" fmla="*/ 351 h 765"/>
              <a:gd name="T26" fmla="*/ 382 w 763"/>
              <a:gd name="T27" fmla="*/ 330 h 765"/>
              <a:gd name="T28" fmla="*/ 647 w 763"/>
              <a:gd name="T29" fmla="*/ 45 h 765"/>
              <a:gd name="T30" fmla="*/ 626 w 763"/>
              <a:gd name="T31" fmla="*/ 88 h 765"/>
              <a:gd name="T32" fmla="*/ 647 w 763"/>
              <a:gd name="T33" fmla="*/ 130 h 765"/>
              <a:gd name="T34" fmla="*/ 694 w 763"/>
              <a:gd name="T35" fmla="*/ 136 h 765"/>
              <a:gd name="T36" fmla="*/ 726 w 763"/>
              <a:gd name="T37" fmla="*/ 104 h 765"/>
              <a:gd name="T38" fmla="*/ 719 w 763"/>
              <a:gd name="T39" fmla="*/ 57 h 765"/>
              <a:gd name="T40" fmla="*/ 677 w 763"/>
              <a:gd name="T41" fmla="*/ 36 h 765"/>
              <a:gd name="T42" fmla="*/ 721 w 763"/>
              <a:gd name="T43" fmla="*/ 12 h 765"/>
              <a:gd name="T44" fmla="*/ 760 w 763"/>
              <a:gd name="T45" fmla="*/ 64 h 765"/>
              <a:gd name="T46" fmla="*/ 751 w 763"/>
              <a:gd name="T47" fmla="*/ 134 h 765"/>
              <a:gd name="T48" fmla="*/ 695 w 763"/>
              <a:gd name="T49" fmla="*/ 173 h 765"/>
              <a:gd name="T50" fmla="*/ 691 w 763"/>
              <a:gd name="T51" fmla="*/ 393 h 765"/>
              <a:gd name="T52" fmla="*/ 677 w 763"/>
              <a:gd name="T53" fmla="*/ 400 h 765"/>
              <a:gd name="T54" fmla="*/ 445 w 763"/>
              <a:gd name="T55" fmla="*/ 441 h 765"/>
              <a:gd name="T56" fmla="*/ 382 w 763"/>
              <a:gd name="T57" fmla="*/ 469 h 765"/>
              <a:gd name="T58" fmla="*/ 318 w 763"/>
              <a:gd name="T59" fmla="*/ 441 h 765"/>
              <a:gd name="T60" fmla="*/ 105 w 763"/>
              <a:gd name="T61" fmla="*/ 400 h 765"/>
              <a:gd name="T62" fmla="*/ 145 w 763"/>
              <a:gd name="T63" fmla="*/ 614 h 765"/>
              <a:gd name="T64" fmla="*/ 174 w 763"/>
              <a:gd name="T65" fmla="*/ 678 h 765"/>
              <a:gd name="T66" fmla="*/ 148 w 763"/>
              <a:gd name="T67" fmla="*/ 739 h 765"/>
              <a:gd name="T68" fmla="*/ 86 w 763"/>
              <a:gd name="T69" fmla="*/ 765 h 765"/>
              <a:gd name="T70" fmla="*/ 25 w 763"/>
              <a:gd name="T71" fmla="*/ 739 h 765"/>
              <a:gd name="T72" fmla="*/ 0 w 763"/>
              <a:gd name="T73" fmla="*/ 678 h 765"/>
              <a:gd name="T74" fmla="*/ 27 w 763"/>
              <a:gd name="T75" fmla="*/ 614 h 765"/>
              <a:gd name="T76" fmla="*/ 69 w 763"/>
              <a:gd name="T77" fmla="*/ 383 h 765"/>
              <a:gd name="T78" fmla="*/ 77 w 763"/>
              <a:gd name="T79" fmla="*/ 368 h 765"/>
              <a:gd name="T80" fmla="*/ 297 w 763"/>
              <a:gd name="T81" fmla="*/ 366 h 765"/>
              <a:gd name="T82" fmla="*/ 336 w 763"/>
              <a:gd name="T83" fmla="*/ 309 h 765"/>
              <a:gd name="T84" fmla="*/ 406 w 763"/>
              <a:gd name="T85" fmla="*/ 299 h 765"/>
              <a:gd name="T86" fmla="*/ 459 w 763"/>
              <a:gd name="T87" fmla="*/ 343 h 765"/>
              <a:gd name="T88" fmla="*/ 660 w 763"/>
              <a:gd name="T89" fmla="*/ 173 h 765"/>
              <a:gd name="T90" fmla="*/ 603 w 763"/>
              <a:gd name="T91" fmla="*/ 134 h 765"/>
              <a:gd name="T92" fmla="*/ 593 w 763"/>
              <a:gd name="T93" fmla="*/ 64 h 765"/>
              <a:gd name="T94" fmla="*/ 633 w 763"/>
              <a:gd name="T95" fmla="*/ 12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63" h="765">
                <a:moveTo>
                  <a:pt x="86" y="626"/>
                </a:moveTo>
                <a:lnTo>
                  <a:pt x="71" y="629"/>
                </a:lnTo>
                <a:lnTo>
                  <a:pt x="56" y="635"/>
                </a:lnTo>
                <a:lnTo>
                  <a:pt x="45" y="647"/>
                </a:lnTo>
                <a:lnTo>
                  <a:pt x="38" y="661"/>
                </a:lnTo>
                <a:lnTo>
                  <a:pt x="35" y="677"/>
                </a:lnTo>
                <a:lnTo>
                  <a:pt x="38" y="694"/>
                </a:lnTo>
                <a:lnTo>
                  <a:pt x="45" y="708"/>
                </a:lnTo>
                <a:lnTo>
                  <a:pt x="56" y="720"/>
                </a:lnTo>
                <a:lnTo>
                  <a:pt x="71" y="727"/>
                </a:lnTo>
                <a:lnTo>
                  <a:pt x="86" y="729"/>
                </a:lnTo>
                <a:lnTo>
                  <a:pt x="103" y="727"/>
                </a:lnTo>
                <a:lnTo>
                  <a:pt x="118" y="720"/>
                </a:lnTo>
                <a:lnTo>
                  <a:pt x="128" y="708"/>
                </a:lnTo>
                <a:lnTo>
                  <a:pt x="136" y="694"/>
                </a:lnTo>
                <a:lnTo>
                  <a:pt x="139" y="677"/>
                </a:lnTo>
                <a:lnTo>
                  <a:pt x="136" y="661"/>
                </a:lnTo>
                <a:lnTo>
                  <a:pt x="128" y="647"/>
                </a:lnTo>
                <a:lnTo>
                  <a:pt x="118" y="635"/>
                </a:lnTo>
                <a:lnTo>
                  <a:pt x="103" y="629"/>
                </a:lnTo>
                <a:lnTo>
                  <a:pt x="86" y="626"/>
                </a:lnTo>
                <a:close/>
                <a:moveTo>
                  <a:pt x="382" y="330"/>
                </a:moveTo>
                <a:lnTo>
                  <a:pt x="365" y="333"/>
                </a:lnTo>
                <a:lnTo>
                  <a:pt x="351" y="341"/>
                </a:lnTo>
                <a:lnTo>
                  <a:pt x="340" y="351"/>
                </a:lnTo>
                <a:lnTo>
                  <a:pt x="332" y="366"/>
                </a:lnTo>
                <a:lnTo>
                  <a:pt x="330" y="383"/>
                </a:lnTo>
                <a:lnTo>
                  <a:pt x="332" y="400"/>
                </a:lnTo>
                <a:lnTo>
                  <a:pt x="340" y="413"/>
                </a:lnTo>
                <a:lnTo>
                  <a:pt x="351" y="424"/>
                </a:lnTo>
                <a:lnTo>
                  <a:pt x="365" y="432"/>
                </a:lnTo>
                <a:lnTo>
                  <a:pt x="382" y="435"/>
                </a:lnTo>
                <a:lnTo>
                  <a:pt x="398" y="432"/>
                </a:lnTo>
                <a:lnTo>
                  <a:pt x="412" y="424"/>
                </a:lnTo>
                <a:lnTo>
                  <a:pt x="424" y="413"/>
                </a:lnTo>
                <a:lnTo>
                  <a:pt x="432" y="400"/>
                </a:lnTo>
                <a:lnTo>
                  <a:pt x="435" y="383"/>
                </a:lnTo>
                <a:lnTo>
                  <a:pt x="432" y="366"/>
                </a:lnTo>
                <a:lnTo>
                  <a:pt x="424" y="351"/>
                </a:lnTo>
                <a:lnTo>
                  <a:pt x="412" y="341"/>
                </a:lnTo>
                <a:lnTo>
                  <a:pt x="398" y="333"/>
                </a:lnTo>
                <a:lnTo>
                  <a:pt x="382" y="330"/>
                </a:lnTo>
                <a:close/>
                <a:moveTo>
                  <a:pt x="677" y="36"/>
                </a:moveTo>
                <a:lnTo>
                  <a:pt x="661" y="38"/>
                </a:lnTo>
                <a:lnTo>
                  <a:pt x="647" y="45"/>
                </a:lnTo>
                <a:lnTo>
                  <a:pt x="635" y="57"/>
                </a:lnTo>
                <a:lnTo>
                  <a:pt x="628" y="71"/>
                </a:lnTo>
                <a:lnTo>
                  <a:pt x="626" y="88"/>
                </a:lnTo>
                <a:lnTo>
                  <a:pt x="628" y="104"/>
                </a:lnTo>
                <a:lnTo>
                  <a:pt x="635" y="118"/>
                </a:lnTo>
                <a:lnTo>
                  <a:pt x="647" y="130"/>
                </a:lnTo>
                <a:lnTo>
                  <a:pt x="661" y="136"/>
                </a:lnTo>
                <a:lnTo>
                  <a:pt x="677" y="139"/>
                </a:lnTo>
                <a:lnTo>
                  <a:pt x="694" y="136"/>
                </a:lnTo>
                <a:lnTo>
                  <a:pt x="708" y="130"/>
                </a:lnTo>
                <a:lnTo>
                  <a:pt x="719" y="118"/>
                </a:lnTo>
                <a:lnTo>
                  <a:pt x="726" y="104"/>
                </a:lnTo>
                <a:lnTo>
                  <a:pt x="729" y="88"/>
                </a:lnTo>
                <a:lnTo>
                  <a:pt x="726" y="71"/>
                </a:lnTo>
                <a:lnTo>
                  <a:pt x="719" y="57"/>
                </a:lnTo>
                <a:lnTo>
                  <a:pt x="708" y="45"/>
                </a:lnTo>
                <a:lnTo>
                  <a:pt x="694" y="38"/>
                </a:lnTo>
                <a:lnTo>
                  <a:pt x="677" y="36"/>
                </a:lnTo>
                <a:close/>
                <a:moveTo>
                  <a:pt x="677" y="0"/>
                </a:moveTo>
                <a:lnTo>
                  <a:pt x="700" y="4"/>
                </a:lnTo>
                <a:lnTo>
                  <a:pt x="721" y="12"/>
                </a:lnTo>
                <a:lnTo>
                  <a:pt x="738" y="26"/>
                </a:lnTo>
                <a:lnTo>
                  <a:pt x="751" y="43"/>
                </a:lnTo>
                <a:lnTo>
                  <a:pt x="760" y="64"/>
                </a:lnTo>
                <a:lnTo>
                  <a:pt x="763" y="88"/>
                </a:lnTo>
                <a:lnTo>
                  <a:pt x="760" y="112"/>
                </a:lnTo>
                <a:lnTo>
                  <a:pt x="751" y="134"/>
                </a:lnTo>
                <a:lnTo>
                  <a:pt x="736" y="151"/>
                </a:lnTo>
                <a:lnTo>
                  <a:pt x="717" y="164"/>
                </a:lnTo>
                <a:lnTo>
                  <a:pt x="695" y="173"/>
                </a:lnTo>
                <a:lnTo>
                  <a:pt x="695" y="383"/>
                </a:lnTo>
                <a:lnTo>
                  <a:pt x="694" y="388"/>
                </a:lnTo>
                <a:lnTo>
                  <a:pt x="691" y="393"/>
                </a:lnTo>
                <a:lnTo>
                  <a:pt x="687" y="397"/>
                </a:lnTo>
                <a:lnTo>
                  <a:pt x="683" y="400"/>
                </a:lnTo>
                <a:lnTo>
                  <a:pt x="677" y="400"/>
                </a:lnTo>
                <a:lnTo>
                  <a:pt x="467" y="400"/>
                </a:lnTo>
                <a:lnTo>
                  <a:pt x="459" y="422"/>
                </a:lnTo>
                <a:lnTo>
                  <a:pt x="445" y="441"/>
                </a:lnTo>
                <a:lnTo>
                  <a:pt x="428" y="456"/>
                </a:lnTo>
                <a:lnTo>
                  <a:pt x="406" y="466"/>
                </a:lnTo>
                <a:lnTo>
                  <a:pt x="382" y="469"/>
                </a:lnTo>
                <a:lnTo>
                  <a:pt x="357" y="466"/>
                </a:lnTo>
                <a:lnTo>
                  <a:pt x="336" y="456"/>
                </a:lnTo>
                <a:lnTo>
                  <a:pt x="318" y="441"/>
                </a:lnTo>
                <a:lnTo>
                  <a:pt x="305" y="422"/>
                </a:lnTo>
                <a:lnTo>
                  <a:pt x="297" y="400"/>
                </a:lnTo>
                <a:lnTo>
                  <a:pt x="105" y="400"/>
                </a:lnTo>
                <a:lnTo>
                  <a:pt x="105" y="593"/>
                </a:lnTo>
                <a:lnTo>
                  <a:pt x="127" y="601"/>
                </a:lnTo>
                <a:lnTo>
                  <a:pt x="145" y="614"/>
                </a:lnTo>
                <a:lnTo>
                  <a:pt x="161" y="633"/>
                </a:lnTo>
                <a:lnTo>
                  <a:pt x="170" y="654"/>
                </a:lnTo>
                <a:lnTo>
                  <a:pt x="174" y="678"/>
                </a:lnTo>
                <a:lnTo>
                  <a:pt x="170" y="701"/>
                </a:lnTo>
                <a:lnTo>
                  <a:pt x="161" y="722"/>
                </a:lnTo>
                <a:lnTo>
                  <a:pt x="148" y="739"/>
                </a:lnTo>
                <a:lnTo>
                  <a:pt x="131" y="753"/>
                </a:lnTo>
                <a:lnTo>
                  <a:pt x="110" y="762"/>
                </a:lnTo>
                <a:lnTo>
                  <a:pt x="86" y="765"/>
                </a:lnTo>
                <a:lnTo>
                  <a:pt x="64" y="762"/>
                </a:lnTo>
                <a:lnTo>
                  <a:pt x="43" y="753"/>
                </a:lnTo>
                <a:lnTo>
                  <a:pt x="25" y="739"/>
                </a:lnTo>
                <a:lnTo>
                  <a:pt x="12" y="722"/>
                </a:lnTo>
                <a:lnTo>
                  <a:pt x="3" y="701"/>
                </a:lnTo>
                <a:lnTo>
                  <a:pt x="0" y="678"/>
                </a:lnTo>
                <a:lnTo>
                  <a:pt x="4" y="654"/>
                </a:lnTo>
                <a:lnTo>
                  <a:pt x="13" y="633"/>
                </a:lnTo>
                <a:lnTo>
                  <a:pt x="27" y="614"/>
                </a:lnTo>
                <a:lnTo>
                  <a:pt x="47" y="601"/>
                </a:lnTo>
                <a:lnTo>
                  <a:pt x="69" y="593"/>
                </a:lnTo>
                <a:lnTo>
                  <a:pt x="69" y="383"/>
                </a:lnTo>
                <a:lnTo>
                  <a:pt x="71" y="377"/>
                </a:lnTo>
                <a:lnTo>
                  <a:pt x="73" y="372"/>
                </a:lnTo>
                <a:lnTo>
                  <a:pt x="77" y="368"/>
                </a:lnTo>
                <a:lnTo>
                  <a:pt x="81" y="366"/>
                </a:lnTo>
                <a:lnTo>
                  <a:pt x="86" y="366"/>
                </a:lnTo>
                <a:lnTo>
                  <a:pt x="297" y="366"/>
                </a:lnTo>
                <a:lnTo>
                  <a:pt x="305" y="343"/>
                </a:lnTo>
                <a:lnTo>
                  <a:pt x="318" y="324"/>
                </a:lnTo>
                <a:lnTo>
                  <a:pt x="336" y="309"/>
                </a:lnTo>
                <a:lnTo>
                  <a:pt x="357" y="299"/>
                </a:lnTo>
                <a:lnTo>
                  <a:pt x="382" y="296"/>
                </a:lnTo>
                <a:lnTo>
                  <a:pt x="406" y="299"/>
                </a:lnTo>
                <a:lnTo>
                  <a:pt x="428" y="309"/>
                </a:lnTo>
                <a:lnTo>
                  <a:pt x="445" y="324"/>
                </a:lnTo>
                <a:lnTo>
                  <a:pt x="459" y="343"/>
                </a:lnTo>
                <a:lnTo>
                  <a:pt x="467" y="366"/>
                </a:lnTo>
                <a:lnTo>
                  <a:pt x="660" y="366"/>
                </a:lnTo>
                <a:lnTo>
                  <a:pt x="660" y="173"/>
                </a:lnTo>
                <a:lnTo>
                  <a:pt x="637" y="165"/>
                </a:lnTo>
                <a:lnTo>
                  <a:pt x="618" y="151"/>
                </a:lnTo>
                <a:lnTo>
                  <a:pt x="603" y="134"/>
                </a:lnTo>
                <a:lnTo>
                  <a:pt x="594" y="112"/>
                </a:lnTo>
                <a:lnTo>
                  <a:pt x="590" y="88"/>
                </a:lnTo>
                <a:lnTo>
                  <a:pt x="593" y="64"/>
                </a:lnTo>
                <a:lnTo>
                  <a:pt x="602" y="43"/>
                </a:lnTo>
                <a:lnTo>
                  <a:pt x="615" y="26"/>
                </a:lnTo>
                <a:lnTo>
                  <a:pt x="633" y="12"/>
                </a:lnTo>
                <a:lnTo>
                  <a:pt x="654" y="4"/>
                </a:lnTo>
                <a:lnTo>
                  <a:pt x="67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69" name="Freeform 3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227965" y="4465614"/>
            <a:ext cx="403835" cy="445149"/>
          </a:xfrm>
          <a:custGeom>
            <a:avLst/>
            <a:gdLst>
              <a:gd name="T0" fmla="*/ 578 w 694"/>
              <a:gd name="T1" fmla="*/ 635 h 765"/>
              <a:gd name="T2" fmla="*/ 555 w 694"/>
              <a:gd name="T3" fmla="*/ 677 h 765"/>
              <a:gd name="T4" fmla="*/ 578 w 694"/>
              <a:gd name="T5" fmla="*/ 720 h 765"/>
              <a:gd name="T6" fmla="*/ 625 w 694"/>
              <a:gd name="T7" fmla="*/ 727 h 765"/>
              <a:gd name="T8" fmla="*/ 657 w 694"/>
              <a:gd name="T9" fmla="*/ 694 h 765"/>
              <a:gd name="T10" fmla="*/ 650 w 694"/>
              <a:gd name="T11" fmla="*/ 647 h 765"/>
              <a:gd name="T12" fmla="*/ 608 w 694"/>
              <a:gd name="T13" fmla="*/ 626 h 765"/>
              <a:gd name="T14" fmla="*/ 57 w 694"/>
              <a:gd name="T15" fmla="*/ 341 h 765"/>
              <a:gd name="T16" fmla="*/ 34 w 694"/>
              <a:gd name="T17" fmla="*/ 383 h 765"/>
              <a:gd name="T18" fmla="*/ 57 w 694"/>
              <a:gd name="T19" fmla="*/ 424 h 765"/>
              <a:gd name="T20" fmla="*/ 104 w 694"/>
              <a:gd name="T21" fmla="*/ 432 h 765"/>
              <a:gd name="T22" fmla="*/ 136 w 694"/>
              <a:gd name="T23" fmla="*/ 400 h 765"/>
              <a:gd name="T24" fmla="*/ 129 w 694"/>
              <a:gd name="T25" fmla="*/ 351 h 765"/>
              <a:gd name="T26" fmla="*/ 87 w 694"/>
              <a:gd name="T27" fmla="*/ 330 h 765"/>
              <a:gd name="T28" fmla="*/ 578 w 694"/>
              <a:gd name="T29" fmla="*/ 45 h 765"/>
              <a:gd name="T30" fmla="*/ 555 w 694"/>
              <a:gd name="T31" fmla="*/ 88 h 765"/>
              <a:gd name="T32" fmla="*/ 578 w 694"/>
              <a:gd name="T33" fmla="*/ 130 h 765"/>
              <a:gd name="T34" fmla="*/ 625 w 694"/>
              <a:gd name="T35" fmla="*/ 136 h 765"/>
              <a:gd name="T36" fmla="*/ 657 w 694"/>
              <a:gd name="T37" fmla="*/ 104 h 765"/>
              <a:gd name="T38" fmla="*/ 650 w 694"/>
              <a:gd name="T39" fmla="*/ 57 h 765"/>
              <a:gd name="T40" fmla="*/ 608 w 694"/>
              <a:gd name="T41" fmla="*/ 36 h 765"/>
              <a:gd name="T42" fmla="*/ 651 w 694"/>
              <a:gd name="T43" fmla="*/ 12 h 765"/>
              <a:gd name="T44" fmla="*/ 691 w 694"/>
              <a:gd name="T45" fmla="*/ 64 h 765"/>
              <a:gd name="T46" fmla="*/ 682 w 694"/>
              <a:gd name="T47" fmla="*/ 131 h 765"/>
              <a:gd name="T48" fmla="*/ 631 w 694"/>
              <a:gd name="T49" fmla="*/ 172 h 765"/>
              <a:gd name="T50" fmla="*/ 561 w 694"/>
              <a:gd name="T51" fmla="*/ 160 h 765"/>
              <a:gd name="T52" fmla="*/ 172 w 694"/>
              <a:gd name="T53" fmla="*/ 369 h 765"/>
              <a:gd name="T54" fmla="*/ 169 w 694"/>
              <a:gd name="T55" fmla="*/ 409 h 765"/>
              <a:gd name="T56" fmla="*/ 583 w 694"/>
              <a:gd name="T57" fmla="*/ 595 h 765"/>
              <a:gd name="T58" fmla="*/ 651 w 694"/>
              <a:gd name="T59" fmla="*/ 602 h 765"/>
              <a:gd name="T60" fmla="*/ 691 w 694"/>
              <a:gd name="T61" fmla="*/ 655 h 765"/>
              <a:gd name="T62" fmla="*/ 682 w 694"/>
              <a:gd name="T63" fmla="*/ 722 h 765"/>
              <a:gd name="T64" fmla="*/ 631 w 694"/>
              <a:gd name="T65" fmla="*/ 762 h 765"/>
              <a:gd name="T66" fmla="*/ 563 w 694"/>
              <a:gd name="T67" fmla="*/ 753 h 765"/>
              <a:gd name="T68" fmla="*/ 524 w 694"/>
              <a:gd name="T69" fmla="*/ 701 h 765"/>
              <a:gd name="T70" fmla="*/ 525 w 694"/>
              <a:gd name="T71" fmla="*/ 651 h 765"/>
              <a:gd name="T72" fmla="*/ 112 w 694"/>
              <a:gd name="T73" fmla="*/ 466 h 765"/>
              <a:gd name="T74" fmla="*/ 44 w 694"/>
              <a:gd name="T75" fmla="*/ 457 h 765"/>
              <a:gd name="T76" fmla="*/ 3 w 694"/>
              <a:gd name="T77" fmla="*/ 406 h 765"/>
              <a:gd name="T78" fmla="*/ 12 w 694"/>
              <a:gd name="T79" fmla="*/ 339 h 765"/>
              <a:gd name="T80" fmla="*/ 63 w 694"/>
              <a:gd name="T81" fmla="*/ 299 h 765"/>
              <a:gd name="T82" fmla="*/ 134 w 694"/>
              <a:gd name="T83" fmla="*/ 311 h 765"/>
              <a:gd name="T84" fmla="*/ 523 w 694"/>
              <a:gd name="T85" fmla="*/ 101 h 765"/>
              <a:gd name="T86" fmla="*/ 533 w 694"/>
              <a:gd name="T87" fmla="*/ 43 h 765"/>
              <a:gd name="T88" fmla="*/ 584 w 694"/>
              <a:gd name="T89" fmla="*/ 4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4" h="765">
                <a:moveTo>
                  <a:pt x="608" y="626"/>
                </a:moveTo>
                <a:lnTo>
                  <a:pt x="591" y="629"/>
                </a:lnTo>
                <a:lnTo>
                  <a:pt x="578" y="635"/>
                </a:lnTo>
                <a:lnTo>
                  <a:pt x="566" y="647"/>
                </a:lnTo>
                <a:lnTo>
                  <a:pt x="558" y="661"/>
                </a:lnTo>
                <a:lnTo>
                  <a:pt x="555" y="677"/>
                </a:lnTo>
                <a:lnTo>
                  <a:pt x="558" y="694"/>
                </a:lnTo>
                <a:lnTo>
                  <a:pt x="566" y="708"/>
                </a:lnTo>
                <a:lnTo>
                  <a:pt x="578" y="720"/>
                </a:lnTo>
                <a:lnTo>
                  <a:pt x="591" y="727"/>
                </a:lnTo>
                <a:lnTo>
                  <a:pt x="608" y="729"/>
                </a:lnTo>
                <a:lnTo>
                  <a:pt x="625" y="727"/>
                </a:lnTo>
                <a:lnTo>
                  <a:pt x="639" y="720"/>
                </a:lnTo>
                <a:lnTo>
                  <a:pt x="650" y="708"/>
                </a:lnTo>
                <a:lnTo>
                  <a:pt x="657" y="694"/>
                </a:lnTo>
                <a:lnTo>
                  <a:pt x="660" y="677"/>
                </a:lnTo>
                <a:lnTo>
                  <a:pt x="657" y="661"/>
                </a:lnTo>
                <a:lnTo>
                  <a:pt x="650" y="647"/>
                </a:lnTo>
                <a:lnTo>
                  <a:pt x="639" y="635"/>
                </a:lnTo>
                <a:lnTo>
                  <a:pt x="625" y="629"/>
                </a:lnTo>
                <a:lnTo>
                  <a:pt x="608" y="626"/>
                </a:lnTo>
                <a:close/>
                <a:moveTo>
                  <a:pt x="87" y="330"/>
                </a:moveTo>
                <a:lnTo>
                  <a:pt x="71" y="333"/>
                </a:lnTo>
                <a:lnTo>
                  <a:pt x="57" y="341"/>
                </a:lnTo>
                <a:lnTo>
                  <a:pt x="45" y="351"/>
                </a:lnTo>
                <a:lnTo>
                  <a:pt x="37" y="366"/>
                </a:lnTo>
                <a:lnTo>
                  <a:pt x="34" y="383"/>
                </a:lnTo>
                <a:lnTo>
                  <a:pt x="37" y="400"/>
                </a:lnTo>
                <a:lnTo>
                  <a:pt x="45" y="413"/>
                </a:lnTo>
                <a:lnTo>
                  <a:pt x="57" y="424"/>
                </a:lnTo>
                <a:lnTo>
                  <a:pt x="71" y="432"/>
                </a:lnTo>
                <a:lnTo>
                  <a:pt x="87" y="435"/>
                </a:lnTo>
                <a:lnTo>
                  <a:pt x="104" y="432"/>
                </a:lnTo>
                <a:lnTo>
                  <a:pt x="118" y="424"/>
                </a:lnTo>
                <a:lnTo>
                  <a:pt x="129" y="413"/>
                </a:lnTo>
                <a:lnTo>
                  <a:pt x="136" y="400"/>
                </a:lnTo>
                <a:lnTo>
                  <a:pt x="139" y="383"/>
                </a:lnTo>
                <a:lnTo>
                  <a:pt x="136" y="366"/>
                </a:lnTo>
                <a:lnTo>
                  <a:pt x="129" y="351"/>
                </a:lnTo>
                <a:lnTo>
                  <a:pt x="118" y="341"/>
                </a:lnTo>
                <a:lnTo>
                  <a:pt x="104" y="333"/>
                </a:lnTo>
                <a:lnTo>
                  <a:pt x="87" y="330"/>
                </a:lnTo>
                <a:close/>
                <a:moveTo>
                  <a:pt x="608" y="36"/>
                </a:moveTo>
                <a:lnTo>
                  <a:pt x="591" y="38"/>
                </a:lnTo>
                <a:lnTo>
                  <a:pt x="578" y="45"/>
                </a:lnTo>
                <a:lnTo>
                  <a:pt x="566" y="57"/>
                </a:lnTo>
                <a:lnTo>
                  <a:pt x="558" y="71"/>
                </a:lnTo>
                <a:lnTo>
                  <a:pt x="555" y="88"/>
                </a:lnTo>
                <a:lnTo>
                  <a:pt x="558" y="104"/>
                </a:lnTo>
                <a:lnTo>
                  <a:pt x="566" y="118"/>
                </a:lnTo>
                <a:lnTo>
                  <a:pt x="578" y="130"/>
                </a:lnTo>
                <a:lnTo>
                  <a:pt x="591" y="136"/>
                </a:lnTo>
                <a:lnTo>
                  <a:pt x="608" y="139"/>
                </a:lnTo>
                <a:lnTo>
                  <a:pt x="625" y="136"/>
                </a:lnTo>
                <a:lnTo>
                  <a:pt x="639" y="130"/>
                </a:lnTo>
                <a:lnTo>
                  <a:pt x="650" y="118"/>
                </a:lnTo>
                <a:lnTo>
                  <a:pt x="657" y="104"/>
                </a:lnTo>
                <a:lnTo>
                  <a:pt x="660" y="88"/>
                </a:lnTo>
                <a:lnTo>
                  <a:pt x="657" y="71"/>
                </a:lnTo>
                <a:lnTo>
                  <a:pt x="650" y="57"/>
                </a:lnTo>
                <a:lnTo>
                  <a:pt x="639" y="45"/>
                </a:lnTo>
                <a:lnTo>
                  <a:pt x="625" y="38"/>
                </a:lnTo>
                <a:lnTo>
                  <a:pt x="608" y="36"/>
                </a:lnTo>
                <a:close/>
                <a:moveTo>
                  <a:pt x="608" y="0"/>
                </a:moveTo>
                <a:lnTo>
                  <a:pt x="631" y="4"/>
                </a:lnTo>
                <a:lnTo>
                  <a:pt x="651" y="12"/>
                </a:lnTo>
                <a:lnTo>
                  <a:pt x="669" y="26"/>
                </a:lnTo>
                <a:lnTo>
                  <a:pt x="682" y="43"/>
                </a:lnTo>
                <a:lnTo>
                  <a:pt x="691" y="64"/>
                </a:lnTo>
                <a:lnTo>
                  <a:pt x="694" y="88"/>
                </a:lnTo>
                <a:lnTo>
                  <a:pt x="691" y="110"/>
                </a:lnTo>
                <a:lnTo>
                  <a:pt x="682" y="131"/>
                </a:lnTo>
                <a:lnTo>
                  <a:pt x="669" y="148"/>
                </a:lnTo>
                <a:lnTo>
                  <a:pt x="651" y="163"/>
                </a:lnTo>
                <a:lnTo>
                  <a:pt x="631" y="172"/>
                </a:lnTo>
                <a:lnTo>
                  <a:pt x="608" y="174"/>
                </a:lnTo>
                <a:lnTo>
                  <a:pt x="583" y="170"/>
                </a:lnTo>
                <a:lnTo>
                  <a:pt x="561" y="160"/>
                </a:lnTo>
                <a:lnTo>
                  <a:pt x="542" y="144"/>
                </a:lnTo>
                <a:lnTo>
                  <a:pt x="169" y="356"/>
                </a:lnTo>
                <a:lnTo>
                  <a:pt x="172" y="369"/>
                </a:lnTo>
                <a:lnTo>
                  <a:pt x="173" y="383"/>
                </a:lnTo>
                <a:lnTo>
                  <a:pt x="172" y="397"/>
                </a:lnTo>
                <a:lnTo>
                  <a:pt x="169" y="409"/>
                </a:lnTo>
                <a:lnTo>
                  <a:pt x="542" y="621"/>
                </a:lnTo>
                <a:lnTo>
                  <a:pt x="561" y="605"/>
                </a:lnTo>
                <a:lnTo>
                  <a:pt x="583" y="595"/>
                </a:lnTo>
                <a:lnTo>
                  <a:pt x="608" y="591"/>
                </a:lnTo>
                <a:lnTo>
                  <a:pt x="631" y="595"/>
                </a:lnTo>
                <a:lnTo>
                  <a:pt x="651" y="602"/>
                </a:lnTo>
                <a:lnTo>
                  <a:pt x="669" y="617"/>
                </a:lnTo>
                <a:lnTo>
                  <a:pt x="682" y="634"/>
                </a:lnTo>
                <a:lnTo>
                  <a:pt x="691" y="655"/>
                </a:lnTo>
                <a:lnTo>
                  <a:pt x="694" y="678"/>
                </a:lnTo>
                <a:lnTo>
                  <a:pt x="691" y="701"/>
                </a:lnTo>
                <a:lnTo>
                  <a:pt x="682" y="722"/>
                </a:lnTo>
                <a:lnTo>
                  <a:pt x="669" y="739"/>
                </a:lnTo>
                <a:lnTo>
                  <a:pt x="651" y="753"/>
                </a:lnTo>
                <a:lnTo>
                  <a:pt x="631" y="762"/>
                </a:lnTo>
                <a:lnTo>
                  <a:pt x="608" y="765"/>
                </a:lnTo>
                <a:lnTo>
                  <a:pt x="584" y="762"/>
                </a:lnTo>
                <a:lnTo>
                  <a:pt x="563" y="753"/>
                </a:lnTo>
                <a:lnTo>
                  <a:pt x="546" y="739"/>
                </a:lnTo>
                <a:lnTo>
                  <a:pt x="533" y="722"/>
                </a:lnTo>
                <a:lnTo>
                  <a:pt x="524" y="701"/>
                </a:lnTo>
                <a:lnTo>
                  <a:pt x="521" y="678"/>
                </a:lnTo>
                <a:lnTo>
                  <a:pt x="523" y="664"/>
                </a:lnTo>
                <a:lnTo>
                  <a:pt x="525" y="651"/>
                </a:lnTo>
                <a:lnTo>
                  <a:pt x="152" y="440"/>
                </a:lnTo>
                <a:lnTo>
                  <a:pt x="134" y="456"/>
                </a:lnTo>
                <a:lnTo>
                  <a:pt x="112" y="466"/>
                </a:lnTo>
                <a:lnTo>
                  <a:pt x="87" y="469"/>
                </a:lnTo>
                <a:lnTo>
                  <a:pt x="63" y="466"/>
                </a:lnTo>
                <a:lnTo>
                  <a:pt x="44" y="457"/>
                </a:lnTo>
                <a:lnTo>
                  <a:pt x="25" y="444"/>
                </a:lnTo>
                <a:lnTo>
                  <a:pt x="12" y="427"/>
                </a:lnTo>
                <a:lnTo>
                  <a:pt x="3" y="406"/>
                </a:lnTo>
                <a:lnTo>
                  <a:pt x="0" y="383"/>
                </a:lnTo>
                <a:lnTo>
                  <a:pt x="3" y="359"/>
                </a:lnTo>
                <a:lnTo>
                  <a:pt x="12" y="339"/>
                </a:lnTo>
                <a:lnTo>
                  <a:pt x="25" y="321"/>
                </a:lnTo>
                <a:lnTo>
                  <a:pt x="44" y="308"/>
                </a:lnTo>
                <a:lnTo>
                  <a:pt x="63" y="299"/>
                </a:lnTo>
                <a:lnTo>
                  <a:pt x="87" y="296"/>
                </a:lnTo>
                <a:lnTo>
                  <a:pt x="112" y="300"/>
                </a:lnTo>
                <a:lnTo>
                  <a:pt x="134" y="311"/>
                </a:lnTo>
                <a:lnTo>
                  <a:pt x="152" y="326"/>
                </a:lnTo>
                <a:lnTo>
                  <a:pt x="525" y="114"/>
                </a:lnTo>
                <a:lnTo>
                  <a:pt x="523" y="101"/>
                </a:lnTo>
                <a:lnTo>
                  <a:pt x="521" y="88"/>
                </a:lnTo>
                <a:lnTo>
                  <a:pt x="524" y="64"/>
                </a:lnTo>
                <a:lnTo>
                  <a:pt x="533" y="43"/>
                </a:lnTo>
                <a:lnTo>
                  <a:pt x="546" y="26"/>
                </a:lnTo>
                <a:lnTo>
                  <a:pt x="563" y="12"/>
                </a:lnTo>
                <a:lnTo>
                  <a:pt x="584" y="4"/>
                </a:lnTo>
                <a:lnTo>
                  <a:pt x="60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70" name="Freeform 3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044298" y="4465614"/>
            <a:ext cx="444566" cy="445149"/>
          </a:xfrm>
          <a:custGeom>
            <a:avLst/>
            <a:gdLst>
              <a:gd name="T0" fmla="*/ 321 w 764"/>
              <a:gd name="T1" fmla="*/ 212 h 765"/>
              <a:gd name="T2" fmla="*/ 230 w 764"/>
              <a:gd name="T3" fmla="*/ 308 h 765"/>
              <a:gd name="T4" fmla="*/ 187 w 764"/>
              <a:gd name="T5" fmla="*/ 430 h 765"/>
              <a:gd name="T6" fmla="*/ 206 w 764"/>
              <a:gd name="T7" fmla="*/ 529 h 765"/>
              <a:gd name="T8" fmla="*/ 281 w 764"/>
              <a:gd name="T9" fmla="*/ 579 h 765"/>
              <a:gd name="T10" fmla="*/ 376 w 764"/>
              <a:gd name="T11" fmla="*/ 570 h 765"/>
              <a:gd name="T12" fmla="*/ 457 w 764"/>
              <a:gd name="T13" fmla="*/ 495 h 765"/>
              <a:gd name="T14" fmla="*/ 529 w 764"/>
              <a:gd name="T15" fmla="*/ 233 h 765"/>
              <a:gd name="T16" fmla="*/ 454 w 764"/>
              <a:gd name="T17" fmla="*/ 190 h 765"/>
              <a:gd name="T18" fmla="*/ 452 w 764"/>
              <a:gd name="T19" fmla="*/ 3 h 765"/>
              <a:gd name="T20" fmla="*/ 623 w 764"/>
              <a:gd name="T21" fmla="*/ 60 h 765"/>
              <a:gd name="T22" fmla="*/ 736 w 764"/>
              <a:gd name="T23" fmla="*/ 187 h 765"/>
              <a:gd name="T24" fmla="*/ 762 w 764"/>
              <a:gd name="T25" fmla="*/ 360 h 765"/>
              <a:gd name="T26" fmla="*/ 707 w 764"/>
              <a:gd name="T27" fmla="*/ 500 h 765"/>
              <a:gd name="T28" fmla="*/ 606 w 764"/>
              <a:gd name="T29" fmla="*/ 592 h 765"/>
              <a:gd name="T30" fmla="*/ 500 w 764"/>
              <a:gd name="T31" fmla="*/ 614 h 765"/>
              <a:gd name="T32" fmla="*/ 449 w 764"/>
              <a:gd name="T33" fmla="*/ 561 h 765"/>
              <a:gd name="T34" fmla="*/ 356 w 764"/>
              <a:gd name="T35" fmla="*/ 610 h 765"/>
              <a:gd name="T36" fmla="*/ 244 w 764"/>
              <a:gd name="T37" fmla="*/ 604 h 765"/>
              <a:gd name="T38" fmla="*/ 162 w 764"/>
              <a:gd name="T39" fmla="*/ 520 h 765"/>
              <a:gd name="T40" fmla="*/ 158 w 764"/>
              <a:gd name="T41" fmla="*/ 390 h 765"/>
              <a:gd name="T42" fmla="*/ 223 w 764"/>
              <a:gd name="T43" fmla="*/ 257 h 765"/>
              <a:gd name="T44" fmla="*/ 342 w 764"/>
              <a:gd name="T45" fmla="*/ 165 h 765"/>
              <a:gd name="T46" fmla="*/ 484 w 764"/>
              <a:gd name="T47" fmla="*/ 163 h 765"/>
              <a:gd name="T48" fmla="*/ 567 w 764"/>
              <a:gd name="T49" fmla="*/ 232 h 765"/>
              <a:gd name="T50" fmla="*/ 494 w 764"/>
              <a:gd name="T51" fmla="*/ 502 h 765"/>
              <a:gd name="T52" fmla="*/ 486 w 764"/>
              <a:gd name="T53" fmla="*/ 561 h 765"/>
              <a:gd name="T54" fmla="*/ 507 w 764"/>
              <a:gd name="T55" fmla="*/ 580 h 765"/>
              <a:gd name="T56" fmla="*/ 592 w 764"/>
              <a:gd name="T57" fmla="*/ 562 h 765"/>
              <a:gd name="T58" fmla="*/ 695 w 764"/>
              <a:gd name="T59" fmla="*/ 455 h 765"/>
              <a:gd name="T60" fmla="*/ 729 w 764"/>
              <a:gd name="T61" fmla="*/ 320 h 765"/>
              <a:gd name="T62" fmla="*/ 686 w 764"/>
              <a:gd name="T63" fmla="*/ 170 h 765"/>
              <a:gd name="T64" fmla="*/ 572 w 764"/>
              <a:gd name="T65" fmla="*/ 71 h 765"/>
              <a:gd name="T66" fmla="*/ 403 w 764"/>
              <a:gd name="T67" fmla="*/ 34 h 765"/>
              <a:gd name="T68" fmla="*/ 215 w 764"/>
              <a:gd name="T69" fmla="*/ 81 h 765"/>
              <a:gd name="T70" fmla="*/ 84 w 764"/>
              <a:gd name="T71" fmla="*/ 204 h 765"/>
              <a:gd name="T72" fmla="*/ 35 w 764"/>
              <a:gd name="T73" fmla="*/ 380 h 765"/>
              <a:gd name="T74" fmla="*/ 64 w 764"/>
              <a:gd name="T75" fmla="*/ 533 h 765"/>
              <a:gd name="T76" fmla="*/ 181 w 764"/>
              <a:gd name="T77" fmla="*/ 669 h 765"/>
              <a:gd name="T78" fmla="*/ 355 w 764"/>
              <a:gd name="T79" fmla="*/ 729 h 765"/>
              <a:gd name="T80" fmla="*/ 542 w 764"/>
              <a:gd name="T81" fmla="*/ 705 h 765"/>
              <a:gd name="T82" fmla="*/ 689 w 764"/>
              <a:gd name="T83" fmla="*/ 604 h 765"/>
              <a:gd name="T84" fmla="*/ 751 w 764"/>
              <a:gd name="T85" fmla="*/ 578 h 765"/>
              <a:gd name="T86" fmla="*/ 601 w 764"/>
              <a:gd name="T87" fmla="*/ 714 h 765"/>
              <a:gd name="T88" fmla="*/ 403 w 764"/>
              <a:gd name="T89" fmla="*/ 765 h 765"/>
              <a:gd name="T90" fmla="*/ 211 w 764"/>
              <a:gd name="T91" fmla="*/ 726 h 765"/>
              <a:gd name="T92" fmla="*/ 76 w 764"/>
              <a:gd name="T93" fmla="*/ 619 h 765"/>
              <a:gd name="T94" fmla="*/ 9 w 764"/>
              <a:gd name="T95" fmla="*/ 473 h 765"/>
              <a:gd name="T96" fmla="*/ 14 w 764"/>
              <a:gd name="T97" fmla="*/ 276 h 765"/>
              <a:gd name="T98" fmla="*/ 119 w 764"/>
              <a:gd name="T99" fmla="*/ 109 h 765"/>
              <a:gd name="T100" fmla="*/ 297 w 764"/>
              <a:gd name="T101" fmla="*/ 13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64" h="765">
                <a:moveTo>
                  <a:pt x="412" y="186"/>
                </a:moveTo>
                <a:lnTo>
                  <a:pt x="380" y="189"/>
                </a:lnTo>
                <a:lnTo>
                  <a:pt x="350" y="198"/>
                </a:lnTo>
                <a:lnTo>
                  <a:pt x="321" y="212"/>
                </a:lnTo>
                <a:lnTo>
                  <a:pt x="295" y="232"/>
                </a:lnTo>
                <a:lnTo>
                  <a:pt x="270" y="254"/>
                </a:lnTo>
                <a:lnTo>
                  <a:pt x="249" y="280"/>
                </a:lnTo>
                <a:lnTo>
                  <a:pt x="230" y="308"/>
                </a:lnTo>
                <a:lnTo>
                  <a:pt x="215" y="338"/>
                </a:lnTo>
                <a:lnTo>
                  <a:pt x="202" y="368"/>
                </a:lnTo>
                <a:lnTo>
                  <a:pt x="192" y="400"/>
                </a:lnTo>
                <a:lnTo>
                  <a:pt x="187" y="430"/>
                </a:lnTo>
                <a:lnTo>
                  <a:pt x="186" y="458"/>
                </a:lnTo>
                <a:lnTo>
                  <a:pt x="187" y="485"/>
                </a:lnTo>
                <a:lnTo>
                  <a:pt x="195" y="508"/>
                </a:lnTo>
                <a:lnTo>
                  <a:pt x="206" y="529"/>
                </a:lnTo>
                <a:lnTo>
                  <a:pt x="221" y="547"/>
                </a:lnTo>
                <a:lnTo>
                  <a:pt x="238" y="562"/>
                </a:lnTo>
                <a:lnTo>
                  <a:pt x="261" y="572"/>
                </a:lnTo>
                <a:lnTo>
                  <a:pt x="281" y="579"/>
                </a:lnTo>
                <a:lnTo>
                  <a:pt x="304" y="582"/>
                </a:lnTo>
                <a:lnTo>
                  <a:pt x="329" y="582"/>
                </a:lnTo>
                <a:lnTo>
                  <a:pt x="355" y="578"/>
                </a:lnTo>
                <a:lnTo>
                  <a:pt x="376" y="570"/>
                </a:lnTo>
                <a:lnTo>
                  <a:pt x="398" y="559"/>
                </a:lnTo>
                <a:lnTo>
                  <a:pt x="418" y="544"/>
                </a:lnTo>
                <a:lnTo>
                  <a:pt x="439" y="521"/>
                </a:lnTo>
                <a:lnTo>
                  <a:pt x="457" y="495"/>
                </a:lnTo>
                <a:lnTo>
                  <a:pt x="473" y="461"/>
                </a:lnTo>
                <a:lnTo>
                  <a:pt x="550" y="273"/>
                </a:lnTo>
                <a:lnTo>
                  <a:pt x="541" y="250"/>
                </a:lnTo>
                <a:lnTo>
                  <a:pt x="529" y="233"/>
                </a:lnTo>
                <a:lnTo>
                  <a:pt x="513" y="218"/>
                </a:lnTo>
                <a:lnTo>
                  <a:pt x="495" y="206"/>
                </a:lnTo>
                <a:lnTo>
                  <a:pt x="475" y="197"/>
                </a:lnTo>
                <a:lnTo>
                  <a:pt x="454" y="190"/>
                </a:lnTo>
                <a:lnTo>
                  <a:pt x="432" y="187"/>
                </a:lnTo>
                <a:lnTo>
                  <a:pt x="412" y="186"/>
                </a:lnTo>
                <a:close/>
                <a:moveTo>
                  <a:pt x="403" y="0"/>
                </a:moveTo>
                <a:lnTo>
                  <a:pt x="452" y="3"/>
                </a:lnTo>
                <a:lnTo>
                  <a:pt x="499" y="11"/>
                </a:lnTo>
                <a:lnTo>
                  <a:pt x="543" y="23"/>
                </a:lnTo>
                <a:lnTo>
                  <a:pt x="585" y="40"/>
                </a:lnTo>
                <a:lnTo>
                  <a:pt x="623" y="60"/>
                </a:lnTo>
                <a:lnTo>
                  <a:pt x="658" y="87"/>
                </a:lnTo>
                <a:lnTo>
                  <a:pt x="689" y="115"/>
                </a:lnTo>
                <a:lnTo>
                  <a:pt x="715" y="150"/>
                </a:lnTo>
                <a:lnTo>
                  <a:pt x="736" y="187"/>
                </a:lnTo>
                <a:lnTo>
                  <a:pt x="751" y="228"/>
                </a:lnTo>
                <a:lnTo>
                  <a:pt x="762" y="273"/>
                </a:lnTo>
                <a:lnTo>
                  <a:pt x="764" y="320"/>
                </a:lnTo>
                <a:lnTo>
                  <a:pt x="762" y="360"/>
                </a:lnTo>
                <a:lnTo>
                  <a:pt x="754" y="398"/>
                </a:lnTo>
                <a:lnTo>
                  <a:pt x="742" y="435"/>
                </a:lnTo>
                <a:lnTo>
                  <a:pt x="726" y="469"/>
                </a:lnTo>
                <a:lnTo>
                  <a:pt x="707" y="500"/>
                </a:lnTo>
                <a:lnTo>
                  <a:pt x="685" y="529"/>
                </a:lnTo>
                <a:lnTo>
                  <a:pt x="660" y="554"/>
                </a:lnTo>
                <a:lnTo>
                  <a:pt x="634" y="575"/>
                </a:lnTo>
                <a:lnTo>
                  <a:pt x="606" y="592"/>
                </a:lnTo>
                <a:lnTo>
                  <a:pt x="577" y="605"/>
                </a:lnTo>
                <a:lnTo>
                  <a:pt x="550" y="613"/>
                </a:lnTo>
                <a:lnTo>
                  <a:pt x="521" y="616"/>
                </a:lnTo>
                <a:lnTo>
                  <a:pt x="500" y="614"/>
                </a:lnTo>
                <a:lnTo>
                  <a:pt x="482" y="608"/>
                </a:lnTo>
                <a:lnTo>
                  <a:pt x="466" y="596"/>
                </a:lnTo>
                <a:lnTo>
                  <a:pt x="454" y="580"/>
                </a:lnTo>
                <a:lnTo>
                  <a:pt x="449" y="561"/>
                </a:lnTo>
                <a:lnTo>
                  <a:pt x="429" y="579"/>
                </a:lnTo>
                <a:lnTo>
                  <a:pt x="408" y="593"/>
                </a:lnTo>
                <a:lnTo>
                  <a:pt x="386" y="602"/>
                </a:lnTo>
                <a:lnTo>
                  <a:pt x="356" y="610"/>
                </a:lnTo>
                <a:lnTo>
                  <a:pt x="326" y="616"/>
                </a:lnTo>
                <a:lnTo>
                  <a:pt x="297" y="616"/>
                </a:lnTo>
                <a:lnTo>
                  <a:pt x="270" y="612"/>
                </a:lnTo>
                <a:lnTo>
                  <a:pt x="244" y="604"/>
                </a:lnTo>
                <a:lnTo>
                  <a:pt x="217" y="589"/>
                </a:lnTo>
                <a:lnTo>
                  <a:pt x="195" y="570"/>
                </a:lnTo>
                <a:lnTo>
                  <a:pt x="177" y="547"/>
                </a:lnTo>
                <a:lnTo>
                  <a:pt x="162" y="520"/>
                </a:lnTo>
                <a:lnTo>
                  <a:pt x="153" y="491"/>
                </a:lnTo>
                <a:lnTo>
                  <a:pt x="151" y="458"/>
                </a:lnTo>
                <a:lnTo>
                  <a:pt x="152" y="426"/>
                </a:lnTo>
                <a:lnTo>
                  <a:pt x="158" y="390"/>
                </a:lnTo>
                <a:lnTo>
                  <a:pt x="169" y="355"/>
                </a:lnTo>
                <a:lnTo>
                  <a:pt x="183" y="321"/>
                </a:lnTo>
                <a:lnTo>
                  <a:pt x="202" y="288"/>
                </a:lnTo>
                <a:lnTo>
                  <a:pt x="223" y="257"/>
                </a:lnTo>
                <a:lnTo>
                  <a:pt x="247" y="228"/>
                </a:lnTo>
                <a:lnTo>
                  <a:pt x="276" y="203"/>
                </a:lnTo>
                <a:lnTo>
                  <a:pt x="306" y="182"/>
                </a:lnTo>
                <a:lnTo>
                  <a:pt x="342" y="165"/>
                </a:lnTo>
                <a:lnTo>
                  <a:pt x="377" y="156"/>
                </a:lnTo>
                <a:lnTo>
                  <a:pt x="416" y="152"/>
                </a:lnTo>
                <a:lnTo>
                  <a:pt x="452" y="155"/>
                </a:lnTo>
                <a:lnTo>
                  <a:pt x="484" y="163"/>
                </a:lnTo>
                <a:lnTo>
                  <a:pt x="513" y="177"/>
                </a:lnTo>
                <a:lnTo>
                  <a:pt x="537" y="191"/>
                </a:lnTo>
                <a:lnTo>
                  <a:pt x="554" y="211"/>
                </a:lnTo>
                <a:lnTo>
                  <a:pt x="567" y="232"/>
                </a:lnTo>
                <a:lnTo>
                  <a:pt x="590" y="172"/>
                </a:lnTo>
                <a:lnTo>
                  <a:pt x="627" y="172"/>
                </a:lnTo>
                <a:lnTo>
                  <a:pt x="503" y="481"/>
                </a:lnTo>
                <a:lnTo>
                  <a:pt x="494" y="502"/>
                </a:lnTo>
                <a:lnTo>
                  <a:pt x="487" y="523"/>
                </a:lnTo>
                <a:lnTo>
                  <a:pt x="484" y="540"/>
                </a:lnTo>
                <a:lnTo>
                  <a:pt x="484" y="555"/>
                </a:lnTo>
                <a:lnTo>
                  <a:pt x="486" y="561"/>
                </a:lnTo>
                <a:lnTo>
                  <a:pt x="488" y="566"/>
                </a:lnTo>
                <a:lnTo>
                  <a:pt x="491" y="571"/>
                </a:lnTo>
                <a:lnTo>
                  <a:pt x="495" y="575"/>
                </a:lnTo>
                <a:lnTo>
                  <a:pt x="507" y="580"/>
                </a:lnTo>
                <a:lnTo>
                  <a:pt x="524" y="583"/>
                </a:lnTo>
                <a:lnTo>
                  <a:pt x="546" y="580"/>
                </a:lnTo>
                <a:lnTo>
                  <a:pt x="568" y="574"/>
                </a:lnTo>
                <a:lnTo>
                  <a:pt x="592" y="562"/>
                </a:lnTo>
                <a:lnTo>
                  <a:pt x="627" y="538"/>
                </a:lnTo>
                <a:lnTo>
                  <a:pt x="658" y="507"/>
                </a:lnTo>
                <a:lnTo>
                  <a:pt x="678" y="482"/>
                </a:lnTo>
                <a:lnTo>
                  <a:pt x="695" y="455"/>
                </a:lnTo>
                <a:lnTo>
                  <a:pt x="709" y="423"/>
                </a:lnTo>
                <a:lnTo>
                  <a:pt x="720" y="390"/>
                </a:lnTo>
                <a:lnTo>
                  <a:pt x="728" y="356"/>
                </a:lnTo>
                <a:lnTo>
                  <a:pt x="729" y="320"/>
                </a:lnTo>
                <a:lnTo>
                  <a:pt x="726" y="279"/>
                </a:lnTo>
                <a:lnTo>
                  <a:pt x="719" y="240"/>
                </a:lnTo>
                <a:lnTo>
                  <a:pt x="706" y="204"/>
                </a:lnTo>
                <a:lnTo>
                  <a:pt x="686" y="170"/>
                </a:lnTo>
                <a:lnTo>
                  <a:pt x="664" y="140"/>
                </a:lnTo>
                <a:lnTo>
                  <a:pt x="637" y="114"/>
                </a:lnTo>
                <a:lnTo>
                  <a:pt x="606" y="91"/>
                </a:lnTo>
                <a:lnTo>
                  <a:pt x="572" y="71"/>
                </a:lnTo>
                <a:lnTo>
                  <a:pt x="534" y="55"/>
                </a:lnTo>
                <a:lnTo>
                  <a:pt x="492" y="43"/>
                </a:lnTo>
                <a:lnTo>
                  <a:pt x="449" y="37"/>
                </a:lnTo>
                <a:lnTo>
                  <a:pt x="403" y="34"/>
                </a:lnTo>
                <a:lnTo>
                  <a:pt x="352" y="37"/>
                </a:lnTo>
                <a:lnTo>
                  <a:pt x="304" y="46"/>
                </a:lnTo>
                <a:lnTo>
                  <a:pt x="258" y="62"/>
                </a:lnTo>
                <a:lnTo>
                  <a:pt x="215" y="81"/>
                </a:lnTo>
                <a:lnTo>
                  <a:pt x="175" y="106"/>
                </a:lnTo>
                <a:lnTo>
                  <a:pt x="140" y="135"/>
                </a:lnTo>
                <a:lnTo>
                  <a:pt x="110" y="169"/>
                </a:lnTo>
                <a:lnTo>
                  <a:pt x="84" y="204"/>
                </a:lnTo>
                <a:lnTo>
                  <a:pt x="63" y="245"/>
                </a:lnTo>
                <a:lnTo>
                  <a:pt x="47" y="288"/>
                </a:lnTo>
                <a:lnTo>
                  <a:pt x="38" y="333"/>
                </a:lnTo>
                <a:lnTo>
                  <a:pt x="35" y="380"/>
                </a:lnTo>
                <a:lnTo>
                  <a:pt x="37" y="422"/>
                </a:lnTo>
                <a:lnTo>
                  <a:pt x="43" y="461"/>
                </a:lnTo>
                <a:lnTo>
                  <a:pt x="52" y="499"/>
                </a:lnTo>
                <a:lnTo>
                  <a:pt x="64" y="533"/>
                </a:lnTo>
                <a:lnTo>
                  <a:pt x="86" y="574"/>
                </a:lnTo>
                <a:lnTo>
                  <a:pt x="114" y="610"/>
                </a:lnTo>
                <a:lnTo>
                  <a:pt x="145" y="643"/>
                </a:lnTo>
                <a:lnTo>
                  <a:pt x="181" y="669"/>
                </a:lnTo>
                <a:lnTo>
                  <a:pt x="220" y="691"/>
                </a:lnTo>
                <a:lnTo>
                  <a:pt x="262" y="710"/>
                </a:lnTo>
                <a:lnTo>
                  <a:pt x="308" y="722"/>
                </a:lnTo>
                <a:lnTo>
                  <a:pt x="355" y="729"/>
                </a:lnTo>
                <a:lnTo>
                  <a:pt x="403" y="732"/>
                </a:lnTo>
                <a:lnTo>
                  <a:pt x="452" y="729"/>
                </a:lnTo>
                <a:lnTo>
                  <a:pt x="497" y="720"/>
                </a:lnTo>
                <a:lnTo>
                  <a:pt x="542" y="705"/>
                </a:lnTo>
                <a:lnTo>
                  <a:pt x="584" y="685"/>
                </a:lnTo>
                <a:lnTo>
                  <a:pt x="622" y="661"/>
                </a:lnTo>
                <a:lnTo>
                  <a:pt x="657" y="634"/>
                </a:lnTo>
                <a:lnTo>
                  <a:pt x="689" y="604"/>
                </a:lnTo>
                <a:lnTo>
                  <a:pt x="716" y="571"/>
                </a:lnTo>
                <a:lnTo>
                  <a:pt x="717" y="568"/>
                </a:lnTo>
                <a:lnTo>
                  <a:pt x="758" y="568"/>
                </a:lnTo>
                <a:lnTo>
                  <a:pt x="751" y="578"/>
                </a:lnTo>
                <a:lnTo>
                  <a:pt x="721" y="618"/>
                </a:lnTo>
                <a:lnTo>
                  <a:pt x="686" y="655"/>
                </a:lnTo>
                <a:lnTo>
                  <a:pt x="645" y="688"/>
                </a:lnTo>
                <a:lnTo>
                  <a:pt x="601" y="714"/>
                </a:lnTo>
                <a:lnTo>
                  <a:pt x="555" y="736"/>
                </a:lnTo>
                <a:lnTo>
                  <a:pt x="505" y="752"/>
                </a:lnTo>
                <a:lnTo>
                  <a:pt x="454" y="761"/>
                </a:lnTo>
                <a:lnTo>
                  <a:pt x="403" y="765"/>
                </a:lnTo>
                <a:lnTo>
                  <a:pt x="353" y="762"/>
                </a:lnTo>
                <a:lnTo>
                  <a:pt x="305" y="754"/>
                </a:lnTo>
                <a:lnTo>
                  <a:pt x="257" y="743"/>
                </a:lnTo>
                <a:lnTo>
                  <a:pt x="211" y="726"/>
                </a:lnTo>
                <a:lnTo>
                  <a:pt x="168" y="702"/>
                </a:lnTo>
                <a:lnTo>
                  <a:pt x="127" y="673"/>
                </a:lnTo>
                <a:lnTo>
                  <a:pt x="101" y="648"/>
                </a:lnTo>
                <a:lnTo>
                  <a:pt x="76" y="619"/>
                </a:lnTo>
                <a:lnTo>
                  <a:pt x="54" y="588"/>
                </a:lnTo>
                <a:lnTo>
                  <a:pt x="35" y="553"/>
                </a:lnTo>
                <a:lnTo>
                  <a:pt x="20" y="515"/>
                </a:lnTo>
                <a:lnTo>
                  <a:pt x="9" y="473"/>
                </a:lnTo>
                <a:lnTo>
                  <a:pt x="3" y="428"/>
                </a:lnTo>
                <a:lnTo>
                  <a:pt x="0" y="380"/>
                </a:lnTo>
                <a:lnTo>
                  <a:pt x="4" y="326"/>
                </a:lnTo>
                <a:lnTo>
                  <a:pt x="14" y="276"/>
                </a:lnTo>
                <a:lnTo>
                  <a:pt x="31" y="228"/>
                </a:lnTo>
                <a:lnTo>
                  <a:pt x="56" y="185"/>
                </a:lnTo>
                <a:lnTo>
                  <a:pt x="85" y="144"/>
                </a:lnTo>
                <a:lnTo>
                  <a:pt x="119" y="109"/>
                </a:lnTo>
                <a:lnTo>
                  <a:pt x="158" y="78"/>
                </a:lnTo>
                <a:lnTo>
                  <a:pt x="200" y="50"/>
                </a:lnTo>
                <a:lnTo>
                  <a:pt x="247" y="29"/>
                </a:lnTo>
                <a:lnTo>
                  <a:pt x="297" y="13"/>
                </a:lnTo>
                <a:lnTo>
                  <a:pt x="350" y="4"/>
                </a:lnTo>
                <a:lnTo>
                  <a:pt x="40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71" name="Freeform 4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901362" y="4465905"/>
            <a:ext cx="444566" cy="444567"/>
          </a:xfrm>
          <a:custGeom>
            <a:avLst/>
            <a:gdLst>
              <a:gd name="T0" fmla="*/ 487 w 764"/>
              <a:gd name="T1" fmla="*/ 556 h 764"/>
              <a:gd name="T2" fmla="*/ 382 w 764"/>
              <a:gd name="T3" fmla="*/ 573 h 764"/>
              <a:gd name="T4" fmla="*/ 264 w 764"/>
              <a:gd name="T5" fmla="*/ 618 h 764"/>
              <a:gd name="T6" fmla="*/ 240 w 764"/>
              <a:gd name="T7" fmla="*/ 699 h 764"/>
              <a:gd name="T8" fmla="*/ 431 w 764"/>
              <a:gd name="T9" fmla="*/ 726 h 764"/>
              <a:gd name="T10" fmla="*/ 597 w 764"/>
              <a:gd name="T11" fmla="*/ 656 h 764"/>
              <a:gd name="T12" fmla="*/ 648 w 764"/>
              <a:gd name="T13" fmla="*/ 537 h 764"/>
              <a:gd name="T14" fmla="*/ 126 w 764"/>
              <a:gd name="T15" fmla="*/ 615 h 764"/>
              <a:gd name="T16" fmla="*/ 287 w 764"/>
              <a:gd name="T17" fmla="*/ 569 h 764"/>
              <a:gd name="T18" fmla="*/ 195 w 764"/>
              <a:gd name="T19" fmla="*/ 492 h 764"/>
              <a:gd name="T20" fmla="*/ 433 w 764"/>
              <a:gd name="T21" fmla="*/ 509 h 764"/>
              <a:gd name="T22" fmla="*/ 544 w 764"/>
              <a:gd name="T23" fmla="*/ 518 h 764"/>
              <a:gd name="T24" fmla="*/ 500 w 764"/>
              <a:gd name="T25" fmla="*/ 434 h 764"/>
              <a:gd name="T26" fmla="*/ 67 w 764"/>
              <a:gd name="T27" fmla="*/ 525 h 764"/>
              <a:gd name="T28" fmla="*/ 90 w 764"/>
              <a:gd name="T29" fmla="*/ 496 h 764"/>
              <a:gd name="T30" fmla="*/ 339 w 764"/>
              <a:gd name="T31" fmla="*/ 133 h 764"/>
              <a:gd name="T32" fmla="*/ 277 w 764"/>
              <a:gd name="T33" fmla="*/ 201 h 764"/>
              <a:gd name="T34" fmla="*/ 257 w 764"/>
              <a:gd name="T35" fmla="*/ 251 h 764"/>
              <a:gd name="T36" fmla="*/ 215 w 764"/>
              <a:gd name="T37" fmla="*/ 259 h 764"/>
              <a:gd name="T38" fmla="*/ 200 w 764"/>
              <a:gd name="T39" fmla="*/ 457 h 764"/>
              <a:gd name="T40" fmla="*/ 352 w 764"/>
              <a:gd name="T41" fmla="*/ 479 h 764"/>
              <a:gd name="T42" fmla="*/ 414 w 764"/>
              <a:gd name="T43" fmla="*/ 479 h 764"/>
              <a:gd name="T44" fmla="*/ 403 w 764"/>
              <a:gd name="T45" fmla="*/ 309 h 764"/>
              <a:gd name="T46" fmla="*/ 607 w 764"/>
              <a:gd name="T47" fmla="*/ 118 h 764"/>
              <a:gd name="T48" fmla="*/ 622 w 764"/>
              <a:gd name="T49" fmla="*/ 242 h 764"/>
              <a:gd name="T50" fmla="*/ 605 w 764"/>
              <a:gd name="T51" fmla="*/ 302 h 764"/>
              <a:gd name="T52" fmla="*/ 568 w 764"/>
              <a:gd name="T53" fmla="*/ 313 h 764"/>
              <a:gd name="T54" fmla="*/ 605 w 764"/>
              <a:gd name="T55" fmla="*/ 472 h 764"/>
              <a:gd name="T56" fmla="*/ 729 w 764"/>
              <a:gd name="T57" fmla="*/ 382 h 764"/>
              <a:gd name="T58" fmla="*/ 673 w 764"/>
              <a:gd name="T59" fmla="*/ 191 h 764"/>
              <a:gd name="T60" fmla="*/ 454 w 764"/>
              <a:gd name="T61" fmla="*/ 71 h 764"/>
              <a:gd name="T62" fmla="*/ 402 w 764"/>
              <a:gd name="T63" fmla="*/ 229 h 764"/>
              <a:gd name="T64" fmla="*/ 517 w 764"/>
              <a:gd name="T65" fmla="*/ 339 h 764"/>
              <a:gd name="T66" fmla="*/ 521 w 764"/>
              <a:gd name="T67" fmla="*/ 260 h 764"/>
              <a:gd name="T68" fmla="*/ 563 w 764"/>
              <a:gd name="T69" fmla="*/ 209 h 764"/>
              <a:gd name="T70" fmla="*/ 538 w 764"/>
              <a:gd name="T71" fmla="*/ 72 h 764"/>
              <a:gd name="T72" fmla="*/ 233 w 764"/>
              <a:gd name="T73" fmla="*/ 69 h 764"/>
              <a:gd name="T74" fmla="*/ 86 w 764"/>
              <a:gd name="T75" fmla="*/ 201 h 764"/>
              <a:gd name="T76" fmla="*/ 72 w 764"/>
              <a:gd name="T77" fmla="*/ 374 h 764"/>
              <a:gd name="T78" fmla="*/ 186 w 764"/>
              <a:gd name="T79" fmla="*/ 241 h 764"/>
              <a:gd name="T80" fmla="*/ 185 w 764"/>
              <a:gd name="T81" fmla="*/ 178 h 764"/>
              <a:gd name="T82" fmla="*/ 238 w 764"/>
              <a:gd name="T83" fmla="*/ 158 h 764"/>
              <a:gd name="T84" fmla="*/ 330 w 764"/>
              <a:gd name="T85" fmla="*/ 39 h 764"/>
              <a:gd name="T86" fmla="*/ 366 w 764"/>
              <a:gd name="T87" fmla="*/ 74 h 764"/>
              <a:gd name="T88" fmla="*/ 382 w 764"/>
              <a:gd name="T89" fmla="*/ 35 h 764"/>
              <a:gd name="T90" fmla="*/ 543 w 764"/>
              <a:gd name="T91" fmla="*/ 35 h 764"/>
              <a:gd name="T92" fmla="*/ 703 w 764"/>
              <a:gd name="T93" fmla="*/ 174 h 764"/>
              <a:gd name="T94" fmla="*/ 764 w 764"/>
              <a:gd name="T95" fmla="*/ 382 h 764"/>
              <a:gd name="T96" fmla="*/ 703 w 764"/>
              <a:gd name="T97" fmla="*/ 590 h 764"/>
              <a:gd name="T98" fmla="*/ 543 w 764"/>
              <a:gd name="T99" fmla="*/ 729 h 764"/>
              <a:gd name="T100" fmla="*/ 326 w 764"/>
              <a:gd name="T101" fmla="*/ 760 h 764"/>
              <a:gd name="T102" fmla="*/ 132 w 764"/>
              <a:gd name="T103" fmla="*/ 670 h 764"/>
              <a:gd name="T104" fmla="*/ 17 w 764"/>
              <a:gd name="T105" fmla="*/ 492 h 764"/>
              <a:gd name="T106" fmla="*/ 17 w 764"/>
              <a:gd name="T107" fmla="*/ 272 h 764"/>
              <a:gd name="T108" fmla="*/ 132 w 764"/>
              <a:gd name="T109" fmla="*/ 94 h 764"/>
              <a:gd name="T110" fmla="*/ 326 w 764"/>
              <a:gd name="T111" fmla="*/ 5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4" h="764">
                <a:moveTo>
                  <a:pt x="648" y="537"/>
                </a:moveTo>
                <a:lnTo>
                  <a:pt x="596" y="547"/>
                </a:lnTo>
                <a:lnTo>
                  <a:pt x="542" y="554"/>
                </a:lnTo>
                <a:lnTo>
                  <a:pt x="487" y="556"/>
                </a:lnTo>
                <a:lnTo>
                  <a:pt x="423" y="554"/>
                </a:lnTo>
                <a:lnTo>
                  <a:pt x="412" y="564"/>
                </a:lnTo>
                <a:lnTo>
                  <a:pt x="398" y="571"/>
                </a:lnTo>
                <a:lnTo>
                  <a:pt x="382" y="573"/>
                </a:lnTo>
                <a:lnTo>
                  <a:pt x="370" y="572"/>
                </a:lnTo>
                <a:lnTo>
                  <a:pt x="359" y="568"/>
                </a:lnTo>
                <a:lnTo>
                  <a:pt x="313" y="594"/>
                </a:lnTo>
                <a:lnTo>
                  <a:pt x="264" y="618"/>
                </a:lnTo>
                <a:lnTo>
                  <a:pt x="213" y="636"/>
                </a:lnTo>
                <a:lnTo>
                  <a:pt x="160" y="649"/>
                </a:lnTo>
                <a:lnTo>
                  <a:pt x="198" y="677"/>
                </a:lnTo>
                <a:lnTo>
                  <a:pt x="240" y="699"/>
                </a:lnTo>
                <a:lnTo>
                  <a:pt x="285" y="716"/>
                </a:lnTo>
                <a:lnTo>
                  <a:pt x="332" y="726"/>
                </a:lnTo>
                <a:lnTo>
                  <a:pt x="382" y="729"/>
                </a:lnTo>
                <a:lnTo>
                  <a:pt x="431" y="726"/>
                </a:lnTo>
                <a:lnTo>
                  <a:pt x="476" y="717"/>
                </a:lnTo>
                <a:lnTo>
                  <a:pt x="520" y="702"/>
                </a:lnTo>
                <a:lnTo>
                  <a:pt x="560" y="681"/>
                </a:lnTo>
                <a:lnTo>
                  <a:pt x="597" y="656"/>
                </a:lnTo>
                <a:lnTo>
                  <a:pt x="631" y="624"/>
                </a:lnTo>
                <a:lnTo>
                  <a:pt x="660" y="590"/>
                </a:lnTo>
                <a:lnTo>
                  <a:pt x="685" y="552"/>
                </a:lnTo>
                <a:lnTo>
                  <a:pt x="648" y="537"/>
                </a:lnTo>
                <a:close/>
                <a:moveTo>
                  <a:pt x="131" y="458"/>
                </a:moveTo>
                <a:lnTo>
                  <a:pt x="124" y="506"/>
                </a:lnTo>
                <a:lnTo>
                  <a:pt x="122" y="556"/>
                </a:lnTo>
                <a:lnTo>
                  <a:pt x="126" y="615"/>
                </a:lnTo>
                <a:lnTo>
                  <a:pt x="130" y="619"/>
                </a:lnTo>
                <a:lnTo>
                  <a:pt x="185" y="609"/>
                </a:lnTo>
                <a:lnTo>
                  <a:pt x="237" y="592"/>
                </a:lnTo>
                <a:lnTo>
                  <a:pt x="287" y="569"/>
                </a:lnTo>
                <a:lnTo>
                  <a:pt x="335" y="542"/>
                </a:lnTo>
                <a:lnTo>
                  <a:pt x="334" y="539"/>
                </a:lnTo>
                <a:lnTo>
                  <a:pt x="263" y="520"/>
                </a:lnTo>
                <a:lnTo>
                  <a:pt x="195" y="492"/>
                </a:lnTo>
                <a:lnTo>
                  <a:pt x="131" y="458"/>
                </a:lnTo>
                <a:close/>
                <a:moveTo>
                  <a:pt x="500" y="434"/>
                </a:moveTo>
                <a:lnTo>
                  <a:pt x="469" y="474"/>
                </a:lnTo>
                <a:lnTo>
                  <a:pt x="433" y="509"/>
                </a:lnTo>
                <a:lnTo>
                  <a:pt x="433" y="514"/>
                </a:lnTo>
                <a:lnTo>
                  <a:pt x="435" y="520"/>
                </a:lnTo>
                <a:lnTo>
                  <a:pt x="487" y="521"/>
                </a:lnTo>
                <a:lnTo>
                  <a:pt x="544" y="518"/>
                </a:lnTo>
                <a:lnTo>
                  <a:pt x="601" y="512"/>
                </a:lnTo>
                <a:lnTo>
                  <a:pt x="565" y="488"/>
                </a:lnTo>
                <a:lnTo>
                  <a:pt x="531" y="462"/>
                </a:lnTo>
                <a:lnTo>
                  <a:pt x="500" y="434"/>
                </a:lnTo>
                <a:close/>
                <a:moveTo>
                  <a:pt x="35" y="389"/>
                </a:moveTo>
                <a:lnTo>
                  <a:pt x="39" y="437"/>
                </a:lnTo>
                <a:lnTo>
                  <a:pt x="50" y="482"/>
                </a:lnTo>
                <a:lnTo>
                  <a:pt x="67" y="525"/>
                </a:lnTo>
                <a:lnTo>
                  <a:pt x="88" y="565"/>
                </a:lnTo>
                <a:lnTo>
                  <a:pt x="88" y="560"/>
                </a:lnTo>
                <a:lnTo>
                  <a:pt x="88" y="556"/>
                </a:lnTo>
                <a:lnTo>
                  <a:pt x="90" y="496"/>
                </a:lnTo>
                <a:lnTo>
                  <a:pt x="99" y="438"/>
                </a:lnTo>
                <a:lnTo>
                  <a:pt x="67" y="415"/>
                </a:lnTo>
                <a:lnTo>
                  <a:pt x="35" y="389"/>
                </a:lnTo>
                <a:close/>
                <a:moveTo>
                  <a:pt x="339" y="133"/>
                </a:moveTo>
                <a:lnTo>
                  <a:pt x="305" y="160"/>
                </a:lnTo>
                <a:lnTo>
                  <a:pt x="274" y="188"/>
                </a:lnTo>
                <a:lnTo>
                  <a:pt x="276" y="195"/>
                </a:lnTo>
                <a:lnTo>
                  <a:pt x="277" y="201"/>
                </a:lnTo>
                <a:lnTo>
                  <a:pt x="279" y="209"/>
                </a:lnTo>
                <a:lnTo>
                  <a:pt x="275" y="225"/>
                </a:lnTo>
                <a:lnTo>
                  <a:pt x="268" y="239"/>
                </a:lnTo>
                <a:lnTo>
                  <a:pt x="257" y="251"/>
                </a:lnTo>
                <a:lnTo>
                  <a:pt x="242" y="258"/>
                </a:lnTo>
                <a:lnTo>
                  <a:pt x="226" y="260"/>
                </a:lnTo>
                <a:lnTo>
                  <a:pt x="220" y="260"/>
                </a:lnTo>
                <a:lnTo>
                  <a:pt x="215" y="259"/>
                </a:lnTo>
                <a:lnTo>
                  <a:pt x="183" y="310"/>
                </a:lnTo>
                <a:lnTo>
                  <a:pt x="158" y="365"/>
                </a:lnTo>
                <a:lnTo>
                  <a:pt x="140" y="423"/>
                </a:lnTo>
                <a:lnTo>
                  <a:pt x="200" y="457"/>
                </a:lnTo>
                <a:lnTo>
                  <a:pt x="266" y="483"/>
                </a:lnTo>
                <a:lnTo>
                  <a:pt x="334" y="504"/>
                </a:lnTo>
                <a:lnTo>
                  <a:pt x="342" y="489"/>
                </a:lnTo>
                <a:lnTo>
                  <a:pt x="352" y="479"/>
                </a:lnTo>
                <a:lnTo>
                  <a:pt x="366" y="471"/>
                </a:lnTo>
                <a:lnTo>
                  <a:pt x="382" y="469"/>
                </a:lnTo>
                <a:lnTo>
                  <a:pt x="399" y="472"/>
                </a:lnTo>
                <a:lnTo>
                  <a:pt x="414" y="479"/>
                </a:lnTo>
                <a:lnTo>
                  <a:pt x="446" y="445"/>
                </a:lnTo>
                <a:lnTo>
                  <a:pt x="475" y="408"/>
                </a:lnTo>
                <a:lnTo>
                  <a:pt x="436" y="361"/>
                </a:lnTo>
                <a:lnTo>
                  <a:pt x="403" y="309"/>
                </a:lnTo>
                <a:lnTo>
                  <a:pt x="376" y="254"/>
                </a:lnTo>
                <a:lnTo>
                  <a:pt x="353" y="195"/>
                </a:lnTo>
                <a:lnTo>
                  <a:pt x="339" y="133"/>
                </a:lnTo>
                <a:close/>
                <a:moveTo>
                  <a:pt x="607" y="118"/>
                </a:moveTo>
                <a:lnTo>
                  <a:pt x="605" y="167"/>
                </a:lnTo>
                <a:lnTo>
                  <a:pt x="597" y="215"/>
                </a:lnTo>
                <a:lnTo>
                  <a:pt x="611" y="226"/>
                </a:lnTo>
                <a:lnTo>
                  <a:pt x="622" y="242"/>
                </a:lnTo>
                <a:lnTo>
                  <a:pt x="626" y="260"/>
                </a:lnTo>
                <a:lnTo>
                  <a:pt x="623" y="277"/>
                </a:lnTo>
                <a:lnTo>
                  <a:pt x="615" y="292"/>
                </a:lnTo>
                <a:lnTo>
                  <a:pt x="605" y="302"/>
                </a:lnTo>
                <a:lnTo>
                  <a:pt x="590" y="310"/>
                </a:lnTo>
                <a:lnTo>
                  <a:pt x="573" y="313"/>
                </a:lnTo>
                <a:lnTo>
                  <a:pt x="571" y="313"/>
                </a:lnTo>
                <a:lnTo>
                  <a:pt x="568" y="313"/>
                </a:lnTo>
                <a:lnTo>
                  <a:pt x="546" y="360"/>
                </a:lnTo>
                <a:lnTo>
                  <a:pt x="520" y="404"/>
                </a:lnTo>
                <a:lnTo>
                  <a:pt x="560" y="441"/>
                </a:lnTo>
                <a:lnTo>
                  <a:pt x="605" y="472"/>
                </a:lnTo>
                <a:lnTo>
                  <a:pt x="652" y="500"/>
                </a:lnTo>
                <a:lnTo>
                  <a:pt x="715" y="480"/>
                </a:lnTo>
                <a:lnTo>
                  <a:pt x="725" y="432"/>
                </a:lnTo>
                <a:lnTo>
                  <a:pt x="729" y="382"/>
                </a:lnTo>
                <a:lnTo>
                  <a:pt x="725" y="331"/>
                </a:lnTo>
                <a:lnTo>
                  <a:pt x="715" y="281"/>
                </a:lnTo>
                <a:lnTo>
                  <a:pt x="696" y="234"/>
                </a:lnTo>
                <a:lnTo>
                  <a:pt x="673" y="191"/>
                </a:lnTo>
                <a:lnTo>
                  <a:pt x="643" y="153"/>
                </a:lnTo>
                <a:lnTo>
                  <a:pt x="607" y="118"/>
                </a:lnTo>
                <a:close/>
                <a:moveTo>
                  <a:pt x="499" y="56"/>
                </a:moveTo>
                <a:lnTo>
                  <a:pt x="454" y="71"/>
                </a:lnTo>
                <a:lnTo>
                  <a:pt x="411" y="89"/>
                </a:lnTo>
                <a:lnTo>
                  <a:pt x="370" y="111"/>
                </a:lnTo>
                <a:lnTo>
                  <a:pt x="384" y="171"/>
                </a:lnTo>
                <a:lnTo>
                  <a:pt x="402" y="229"/>
                </a:lnTo>
                <a:lnTo>
                  <a:pt x="428" y="283"/>
                </a:lnTo>
                <a:lnTo>
                  <a:pt x="459" y="332"/>
                </a:lnTo>
                <a:lnTo>
                  <a:pt x="495" y="380"/>
                </a:lnTo>
                <a:lnTo>
                  <a:pt x="517" y="339"/>
                </a:lnTo>
                <a:lnTo>
                  <a:pt x="537" y="297"/>
                </a:lnTo>
                <a:lnTo>
                  <a:pt x="529" y="287"/>
                </a:lnTo>
                <a:lnTo>
                  <a:pt x="524" y="275"/>
                </a:lnTo>
                <a:lnTo>
                  <a:pt x="521" y="260"/>
                </a:lnTo>
                <a:lnTo>
                  <a:pt x="525" y="243"/>
                </a:lnTo>
                <a:lnTo>
                  <a:pt x="533" y="228"/>
                </a:lnTo>
                <a:lnTo>
                  <a:pt x="546" y="216"/>
                </a:lnTo>
                <a:lnTo>
                  <a:pt x="563" y="209"/>
                </a:lnTo>
                <a:lnTo>
                  <a:pt x="571" y="158"/>
                </a:lnTo>
                <a:lnTo>
                  <a:pt x="573" y="105"/>
                </a:lnTo>
                <a:lnTo>
                  <a:pt x="573" y="93"/>
                </a:lnTo>
                <a:lnTo>
                  <a:pt x="538" y="72"/>
                </a:lnTo>
                <a:lnTo>
                  <a:pt x="499" y="56"/>
                </a:lnTo>
                <a:close/>
                <a:moveTo>
                  <a:pt x="330" y="39"/>
                </a:moveTo>
                <a:lnTo>
                  <a:pt x="280" y="51"/>
                </a:lnTo>
                <a:lnTo>
                  <a:pt x="233" y="69"/>
                </a:lnTo>
                <a:lnTo>
                  <a:pt x="190" y="94"/>
                </a:lnTo>
                <a:lnTo>
                  <a:pt x="151" y="124"/>
                </a:lnTo>
                <a:lnTo>
                  <a:pt x="115" y="161"/>
                </a:lnTo>
                <a:lnTo>
                  <a:pt x="86" y="201"/>
                </a:lnTo>
                <a:lnTo>
                  <a:pt x="63" y="246"/>
                </a:lnTo>
                <a:lnTo>
                  <a:pt x="47" y="293"/>
                </a:lnTo>
                <a:lnTo>
                  <a:pt x="38" y="344"/>
                </a:lnTo>
                <a:lnTo>
                  <a:pt x="72" y="374"/>
                </a:lnTo>
                <a:lnTo>
                  <a:pt x="109" y="403"/>
                </a:lnTo>
                <a:lnTo>
                  <a:pt x="128" y="345"/>
                </a:lnTo>
                <a:lnTo>
                  <a:pt x="154" y="292"/>
                </a:lnTo>
                <a:lnTo>
                  <a:pt x="186" y="241"/>
                </a:lnTo>
                <a:lnTo>
                  <a:pt x="177" y="226"/>
                </a:lnTo>
                <a:lnTo>
                  <a:pt x="174" y="209"/>
                </a:lnTo>
                <a:lnTo>
                  <a:pt x="177" y="192"/>
                </a:lnTo>
                <a:lnTo>
                  <a:pt x="185" y="178"/>
                </a:lnTo>
                <a:lnTo>
                  <a:pt x="195" y="166"/>
                </a:lnTo>
                <a:lnTo>
                  <a:pt x="209" y="160"/>
                </a:lnTo>
                <a:lnTo>
                  <a:pt x="226" y="157"/>
                </a:lnTo>
                <a:lnTo>
                  <a:pt x="238" y="158"/>
                </a:lnTo>
                <a:lnTo>
                  <a:pt x="250" y="164"/>
                </a:lnTo>
                <a:lnTo>
                  <a:pt x="291" y="127"/>
                </a:lnTo>
                <a:lnTo>
                  <a:pt x="334" y="94"/>
                </a:lnTo>
                <a:lnTo>
                  <a:pt x="330" y="39"/>
                </a:lnTo>
                <a:close/>
                <a:moveTo>
                  <a:pt x="382" y="35"/>
                </a:moveTo>
                <a:lnTo>
                  <a:pt x="373" y="35"/>
                </a:lnTo>
                <a:lnTo>
                  <a:pt x="365" y="37"/>
                </a:lnTo>
                <a:lnTo>
                  <a:pt x="366" y="74"/>
                </a:lnTo>
                <a:lnTo>
                  <a:pt x="402" y="56"/>
                </a:lnTo>
                <a:lnTo>
                  <a:pt x="438" y="40"/>
                </a:lnTo>
                <a:lnTo>
                  <a:pt x="411" y="37"/>
                </a:lnTo>
                <a:lnTo>
                  <a:pt x="382" y="35"/>
                </a:lnTo>
                <a:close/>
                <a:moveTo>
                  <a:pt x="382" y="0"/>
                </a:moveTo>
                <a:lnTo>
                  <a:pt x="438" y="5"/>
                </a:lnTo>
                <a:lnTo>
                  <a:pt x="492" y="17"/>
                </a:lnTo>
                <a:lnTo>
                  <a:pt x="543" y="35"/>
                </a:lnTo>
                <a:lnTo>
                  <a:pt x="590" y="61"/>
                </a:lnTo>
                <a:lnTo>
                  <a:pt x="633" y="94"/>
                </a:lnTo>
                <a:lnTo>
                  <a:pt x="670" y="132"/>
                </a:lnTo>
                <a:lnTo>
                  <a:pt x="703" y="174"/>
                </a:lnTo>
                <a:lnTo>
                  <a:pt x="729" y="221"/>
                </a:lnTo>
                <a:lnTo>
                  <a:pt x="749" y="272"/>
                </a:lnTo>
                <a:lnTo>
                  <a:pt x="760" y="326"/>
                </a:lnTo>
                <a:lnTo>
                  <a:pt x="764" y="382"/>
                </a:lnTo>
                <a:lnTo>
                  <a:pt x="760" y="438"/>
                </a:lnTo>
                <a:lnTo>
                  <a:pt x="749" y="492"/>
                </a:lnTo>
                <a:lnTo>
                  <a:pt x="729" y="543"/>
                </a:lnTo>
                <a:lnTo>
                  <a:pt x="703" y="590"/>
                </a:lnTo>
                <a:lnTo>
                  <a:pt x="670" y="633"/>
                </a:lnTo>
                <a:lnTo>
                  <a:pt x="633" y="670"/>
                </a:lnTo>
                <a:lnTo>
                  <a:pt x="590" y="703"/>
                </a:lnTo>
                <a:lnTo>
                  <a:pt x="543" y="729"/>
                </a:lnTo>
                <a:lnTo>
                  <a:pt x="492" y="749"/>
                </a:lnTo>
                <a:lnTo>
                  <a:pt x="438" y="760"/>
                </a:lnTo>
                <a:lnTo>
                  <a:pt x="382" y="764"/>
                </a:lnTo>
                <a:lnTo>
                  <a:pt x="326" y="760"/>
                </a:lnTo>
                <a:lnTo>
                  <a:pt x="272" y="749"/>
                </a:lnTo>
                <a:lnTo>
                  <a:pt x="221" y="729"/>
                </a:lnTo>
                <a:lnTo>
                  <a:pt x="174" y="703"/>
                </a:lnTo>
                <a:lnTo>
                  <a:pt x="132" y="670"/>
                </a:lnTo>
                <a:lnTo>
                  <a:pt x="94" y="633"/>
                </a:lnTo>
                <a:lnTo>
                  <a:pt x="62" y="590"/>
                </a:lnTo>
                <a:lnTo>
                  <a:pt x="35" y="543"/>
                </a:lnTo>
                <a:lnTo>
                  <a:pt x="17" y="492"/>
                </a:lnTo>
                <a:lnTo>
                  <a:pt x="4" y="438"/>
                </a:lnTo>
                <a:lnTo>
                  <a:pt x="0" y="382"/>
                </a:lnTo>
                <a:lnTo>
                  <a:pt x="4" y="326"/>
                </a:lnTo>
                <a:lnTo>
                  <a:pt x="17" y="272"/>
                </a:lnTo>
                <a:lnTo>
                  <a:pt x="35" y="221"/>
                </a:lnTo>
                <a:lnTo>
                  <a:pt x="62" y="174"/>
                </a:lnTo>
                <a:lnTo>
                  <a:pt x="94" y="132"/>
                </a:lnTo>
                <a:lnTo>
                  <a:pt x="132" y="94"/>
                </a:lnTo>
                <a:lnTo>
                  <a:pt x="174" y="61"/>
                </a:lnTo>
                <a:lnTo>
                  <a:pt x="221" y="35"/>
                </a:lnTo>
                <a:lnTo>
                  <a:pt x="272" y="17"/>
                </a:lnTo>
                <a:lnTo>
                  <a:pt x="326" y="5"/>
                </a:lnTo>
                <a:lnTo>
                  <a:pt x="38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72" name="Freeform 4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758426" y="4465905"/>
            <a:ext cx="363101" cy="444567"/>
          </a:xfrm>
          <a:custGeom>
            <a:avLst/>
            <a:gdLst>
              <a:gd name="T0" fmla="*/ 72 w 624"/>
              <a:gd name="T1" fmla="*/ 695 h 764"/>
              <a:gd name="T2" fmla="*/ 261 w 624"/>
              <a:gd name="T3" fmla="*/ 729 h 764"/>
              <a:gd name="T4" fmla="*/ 491 w 624"/>
              <a:gd name="T5" fmla="*/ 713 h 764"/>
              <a:gd name="T6" fmla="*/ 590 w 624"/>
              <a:gd name="T7" fmla="*/ 660 h 764"/>
              <a:gd name="T8" fmla="*/ 455 w 624"/>
              <a:gd name="T9" fmla="*/ 614 h 764"/>
              <a:gd name="T10" fmla="*/ 213 w 624"/>
              <a:gd name="T11" fmla="*/ 620 h 764"/>
              <a:gd name="T12" fmla="*/ 34 w 624"/>
              <a:gd name="T13" fmla="*/ 569 h 764"/>
              <a:gd name="T14" fmla="*/ 38 w 624"/>
              <a:gd name="T15" fmla="*/ 534 h 764"/>
              <a:gd name="T16" fmla="*/ 171 w 624"/>
              <a:gd name="T17" fmla="*/ 581 h 764"/>
              <a:gd name="T18" fmla="*/ 408 w 624"/>
              <a:gd name="T19" fmla="*/ 586 h 764"/>
              <a:gd name="T20" fmla="*/ 572 w 624"/>
              <a:gd name="T21" fmla="*/ 546 h 764"/>
              <a:gd name="T22" fmla="*/ 581 w 624"/>
              <a:gd name="T23" fmla="*/ 504 h 764"/>
              <a:gd name="T24" fmla="*/ 368 w 624"/>
              <a:gd name="T25" fmla="*/ 555 h 764"/>
              <a:gd name="T26" fmla="*/ 111 w 624"/>
              <a:gd name="T27" fmla="*/ 531 h 764"/>
              <a:gd name="T28" fmla="*/ 38 w 624"/>
              <a:gd name="T29" fmla="*/ 465 h 764"/>
              <a:gd name="T30" fmla="*/ 171 w 624"/>
              <a:gd name="T31" fmla="*/ 512 h 764"/>
              <a:gd name="T32" fmla="*/ 408 w 624"/>
              <a:gd name="T33" fmla="*/ 517 h 764"/>
              <a:gd name="T34" fmla="*/ 572 w 624"/>
              <a:gd name="T35" fmla="*/ 476 h 764"/>
              <a:gd name="T36" fmla="*/ 532 w 624"/>
              <a:gd name="T37" fmla="*/ 386 h 764"/>
              <a:gd name="T38" fmla="*/ 311 w 624"/>
              <a:gd name="T39" fmla="*/ 417 h 764"/>
              <a:gd name="T40" fmla="*/ 90 w 624"/>
              <a:gd name="T41" fmla="*/ 386 h 764"/>
              <a:gd name="T42" fmla="*/ 35 w 624"/>
              <a:gd name="T43" fmla="*/ 308 h 764"/>
              <a:gd name="T44" fmla="*/ 99 w 624"/>
              <a:gd name="T45" fmla="*/ 357 h 764"/>
              <a:gd name="T46" fmla="*/ 311 w 624"/>
              <a:gd name="T47" fmla="*/ 382 h 764"/>
              <a:gd name="T48" fmla="*/ 525 w 624"/>
              <a:gd name="T49" fmla="*/ 357 h 764"/>
              <a:gd name="T50" fmla="*/ 589 w 624"/>
              <a:gd name="T51" fmla="*/ 308 h 764"/>
              <a:gd name="T52" fmla="*/ 470 w 624"/>
              <a:gd name="T53" fmla="*/ 334 h 764"/>
              <a:gd name="T54" fmla="*/ 203 w 624"/>
              <a:gd name="T55" fmla="*/ 342 h 764"/>
              <a:gd name="T56" fmla="*/ 34 w 624"/>
              <a:gd name="T57" fmla="*/ 152 h 764"/>
              <a:gd name="T58" fmla="*/ 99 w 624"/>
              <a:gd name="T59" fmla="*/ 288 h 764"/>
              <a:gd name="T60" fmla="*/ 311 w 624"/>
              <a:gd name="T61" fmla="*/ 313 h 764"/>
              <a:gd name="T62" fmla="*/ 525 w 624"/>
              <a:gd name="T63" fmla="*/ 288 h 764"/>
              <a:gd name="T64" fmla="*/ 590 w 624"/>
              <a:gd name="T65" fmla="*/ 152 h 764"/>
              <a:gd name="T66" fmla="*/ 411 w 624"/>
              <a:gd name="T67" fmla="*/ 203 h 764"/>
              <a:gd name="T68" fmla="*/ 167 w 624"/>
              <a:gd name="T69" fmla="*/ 198 h 764"/>
              <a:gd name="T70" fmla="*/ 311 w 624"/>
              <a:gd name="T71" fmla="*/ 35 h 764"/>
              <a:gd name="T72" fmla="*/ 99 w 624"/>
              <a:gd name="T73" fmla="*/ 60 h 764"/>
              <a:gd name="T74" fmla="*/ 38 w 624"/>
              <a:gd name="T75" fmla="*/ 116 h 764"/>
              <a:gd name="T76" fmla="*/ 171 w 624"/>
              <a:gd name="T77" fmla="*/ 165 h 764"/>
              <a:gd name="T78" fmla="*/ 408 w 624"/>
              <a:gd name="T79" fmla="*/ 170 h 764"/>
              <a:gd name="T80" fmla="*/ 572 w 624"/>
              <a:gd name="T81" fmla="*/ 128 h 764"/>
              <a:gd name="T82" fmla="*/ 552 w 624"/>
              <a:gd name="T83" fmla="*/ 69 h 764"/>
              <a:gd name="T84" fmla="*/ 361 w 624"/>
              <a:gd name="T85" fmla="*/ 37 h 764"/>
              <a:gd name="T86" fmla="*/ 455 w 624"/>
              <a:gd name="T87" fmla="*/ 12 h 764"/>
              <a:gd name="T88" fmla="*/ 608 w 624"/>
              <a:gd name="T89" fmla="*/ 72 h 764"/>
              <a:gd name="T90" fmla="*/ 616 w 624"/>
              <a:gd name="T91" fmla="*/ 267 h 764"/>
              <a:gd name="T92" fmla="*/ 624 w 624"/>
              <a:gd name="T93" fmla="*/ 452 h 764"/>
              <a:gd name="T94" fmla="*/ 621 w 624"/>
              <a:gd name="T95" fmla="*/ 509 h 764"/>
              <a:gd name="T96" fmla="*/ 589 w 624"/>
              <a:gd name="T97" fmla="*/ 708 h 764"/>
              <a:gd name="T98" fmla="*/ 411 w 624"/>
              <a:gd name="T99" fmla="*/ 759 h 764"/>
              <a:gd name="T100" fmla="*/ 169 w 624"/>
              <a:gd name="T101" fmla="*/ 753 h 764"/>
              <a:gd name="T102" fmla="*/ 15 w 624"/>
              <a:gd name="T103" fmla="*/ 694 h 764"/>
              <a:gd name="T104" fmla="*/ 8 w 624"/>
              <a:gd name="T105" fmla="*/ 497 h 764"/>
              <a:gd name="T106" fmla="*/ 0 w 624"/>
              <a:gd name="T107" fmla="*/ 313 h 764"/>
              <a:gd name="T108" fmla="*/ 1 w 624"/>
              <a:gd name="T109" fmla="*/ 255 h 764"/>
              <a:gd name="T110" fmla="*/ 34 w 624"/>
              <a:gd name="T111" fmla="*/ 56 h 764"/>
              <a:gd name="T112" fmla="*/ 213 w 624"/>
              <a:gd name="T113" fmla="*/ 5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24" h="764">
                <a:moveTo>
                  <a:pt x="34" y="569"/>
                </a:moveTo>
                <a:lnTo>
                  <a:pt x="34" y="660"/>
                </a:lnTo>
                <a:lnTo>
                  <a:pt x="38" y="673"/>
                </a:lnTo>
                <a:lnTo>
                  <a:pt x="51" y="685"/>
                </a:lnTo>
                <a:lnTo>
                  <a:pt x="72" y="695"/>
                </a:lnTo>
                <a:lnTo>
                  <a:pt x="99" y="705"/>
                </a:lnTo>
                <a:lnTo>
                  <a:pt x="133" y="713"/>
                </a:lnTo>
                <a:lnTo>
                  <a:pt x="171" y="720"/>
                </a:lnTo>
                <a:lnTo>
                  <a:pt x="214" y="725"/>
                </a:lnTo>
                <a:lnTo>
                  <a:pt x="261" y="729"/>
                </a:lnTo>
                <a:lnTo>
                  <a:pt x="311" y="729"/>
                </a:lnTo>
                <a:lnTo>
                  <a:pt x="361" y="729"/>
                </a:lnTo>
                <a:lnTo>
                  <a:pt x="408" y="725"/>
                </a:lnTo>
                <a:lnTo>
                  <a:pt x="451" y="720"/>
                </a:lnTo>
                <a:lnTo>
                  <a:pt x="491" y="713"/>
                </a:lnTo>
                <a:lnTo>
                  <a:pt x="525" y="705"/>
                </a:lnTo>
                <a:lnTo>
                  <a:pt x="552" y="695"/>
                </a:lnTo>
                <a:lnTo>
                  <a:pt x="572" y="685"/>
                </a:lnTo>
                <a:lnTo>
                  <a:pt x="585" y="673"/>
                </a:lnTo>
                <a:lnTo>
                  <a:pt x="590" y="660"/>
                </a:lnTo>
                <a:lnTo>
                  <a:pt x="590" y="569"/>
                </a:lnTo>
                <a:lnTo>
                  <a:pt x="564" y="582"/>
                </a:lnTo>
                <a:lnTo>
                  <a:pt x="532" y="594"/>
                </a:lnTo>
                <a:lnTo>
                  <a:pt x="496" y="605"/>
                </a:lnTo>
                <a:lnTo>
                  <a:pt x="455" y="614"/>
                </a:lnTo>
                <a:lnTo>
                  <a:pt x="411" y="620"/>
                </a:lnTo>
                <a:lnTo>
                  <a:pt x="362" y="624"/>
                </a:lnTo>
                <a:lnTo>
                  <a:pt x="311" y="626"/>
                </a:lnTo>
                <a:lnTo>
                  <a:pt x="260" y="624"/>
                </a:lnTo>
                <a:lnTo>
                  <a:pt x="213" y="620"/>
                </a:lnTo>
                <a:lnTo>
                  <a:pt x="167" y="614"/>
                </a:lnTo>
                <a:lnTo>
                  <a:pt x="127" y="605"/>
                </a:lnTo>
                <a:lnTo>
                  <a:pt x="90" y="594"/>
                </a:lnTo>
                <a:lnTo>
                  <a:pt x="59" y="582"/>
                </a:lnTo>
                <a:lnTo>
                  <a:pt x="34" y="569"/>
                </a:lnTo>
                <a:close/>
                <a:moveTo>
                  <a:pt x="43" y="504"/>
                </a:moveTo>
                <a:lnTo>
                  <a:pt x="38" y="510"/>
                </a:lnTo>
                <a:lnTo>
                  <a:pt x="35" y="516"/>
                </a:lnTo>
                <a:lnTo>
                  <a:pt x="34" y="521"/>
                </a:lnTo>
                <a:lnTo>
                  <a:pt x="38" y="534"/>
                </a:lnTo>
                <a:lnTo>
                  <a:pt x="51" y="546"/>
                </a:lnTo>
                <a:lnTo>
                  <a:pt x="72" y="556"/>
                </a:lnTo>
                <a:lnTo>
                  <a:pt x="99" y="565"/>
                </a:lnTo>
                <a:lnTo>
                  <a:pt x="133" y="575"/>
                </a:lnTo>
                <a:lnTo>
                  <a:pt x="171" y="581"/>
                </a:lnTo>
                <a:lnTo>
                  <a:pt x="214" y="586"/>
                </a:lnTo>
                <a:lnTo>
                  <a:pt x="261" y="589"/>
                </a:lnTo>
                <a:lnTo>
                  <a:pt x="311" y="590"/>
                </a:lnTo>
                <a:lnTo>
                  <a:pt x="361" y="589"/>
                </a:lnTo>
                <a:lnTo>
                  <a:pt x="408" y="586"/>
                </a:lnTo>
                <a:lnTo>
                  <a:pt x="451" y="581"/>
                </a:lnTo>
                <a:lnTo>
                  <a:pt x="491" y="575"/>
                </a:lnTo>
                <a:lnTo>
                  <a:pt x="525" y="565"/>
                </a:lnTo>
                <a:lnTo>
                  <a:pt x="552" y="556"/>
                </a:lnTo>
                <a:lnTo>
                  <a:pt x="572" y="546"/>
                </a:lnTo>
                <a:lnTo>
                  <a:pt x="585" y="534"/>
                </a:lnTo>
                <a:lnTo>
                  <a:pt x="590" y="521"/>
                </a:lnTo>
                <a:lnTo>
                  <a:pt x="589" y="516"/>
                </a:lnTo>
                <a:lnTo>
                  <a:pt x="586" y="510"/>
                </a:lnTo>
                <a:lnTo>
                  <a:pt x="581" y="504"/>
                </a:lnTo>
                <a:lnTo>
                  <a:pt x="549" y="520"/>
                </a:lnTo>
                <a:lnTo>
                  <a:pt x="513" y="531"/>
                </a:lnTo>
                <a:lnTo>
                  <a:pt x="470" y="542"/>
                </a:lnTo>
                <a:lnTo>
                  <a:pt x="420" y="550"/>
                </a:lnTo>
                <a:lnTo>
                  <a:pt x="368" y="555"/>
                </a:lnTo>
                <a:lnTo>
                  <a:pt x="311" y="556"/>
                </a:lnTo>
                <a:lnTo>
                  <a:pt x="255" y="555"/>
                </a:lnTo>
                <a:lnTo>
                  <a:pt x="203" y="550"/>
                </a:lnTo>
                <a:lnTo>
                  <a:pt x="154" y="542"/>
                </a:lnTo>
                <a:lnTo>
                  <a:pt x="111" y="531"/>
                </a:lnTo>
                <a:lnTo>
                  <a:pt x="73" y="520"/>
                </a:lnTo>
                <a:lnTo>
                  <a:pt x="43" y="504"/>
                </a:lnTo>
                <a:close/>
                <a:moveTo>
                  <a:pt x="34" y="360"/>
                </a:moveTo>
                <a:lnTo>
                  <a:pt x="34" y="452"/>
                </a:lnTo>
                <a:lnTo>
                  <a:pt x="38" y="465"/>
                </a:lnTo>
                <a:lnTo>
                  <a:pt x="51" y="476"/>
                </a:lnTo>
                <a:lnTo>
                  <a:pt x="72" y="487"/>
                </a:lnTo>
                <a:lnTo>
                  <a:pt x="99" y="496"/>
                </a:lnTo>
                <a:lnTo>
                  <a:pt x="133" y="505"/>
                </a:lnTo>
                <a:lnTo>
                  <a:pt x="171" y="512"/>
                </a:lnTo>
                <a:lnTo>
                  <a:pt x="214" y="517"/>
                </a:lnTo>
                <a:lnTo>
                  <a:pt x="261" y="520"/>
                </a:lnTo>
                <a:lnTo>
                  <a:pt x="311" y="521"/>
                </a:lnTo>
                <a:lnTo>
                  <a:pt x="361" y="520"/>
                </a:lnTo>
                <a:lnTo>
                  <a:pt x="408" y="517"/>
                </a:lnTo>
                <a:lnTo>
                  <a:pt x="451" y="512"/>
                </a:lnTo>
                <a:lnTo>
                  <a:pt x="491" y="505"/>
                </a:lnTo>
                <a:lnTo>
                  <a:pt x="525" y="496"/>
                </a:lnTo>
                <a:lnTo>
                  <a:pt x="552" y="487"/>
                </a:lnTo>
                <a:lnTo>
                  <a:pt x="572" y="476"/>
                </a:lnTo>
                <a:lnTo>
                  <a:pt x="585" y="465"/>
                </a:lnTo>
                <a:lnTo>
                  <a:pt x="590" y="452"/>
                </a:lnTo>
                <a:lnTo>
                  <a:pt x="590" y="360"/>
                </a:lnTo>
                <a:lnTo>
                  <a:pt x="564" y="374"/>
                </a:lnTo>
                <a:lnTo>
                  <a:pt x="532" y="386"/>
                </a:lnTo>
                <a:lnTo>
                  <a:pt x="496" y="397"/>
                </a:lnTo>
                <a:lnTo>
                  <a:pt x="455" y="406"/>
                </a:lnTo>
                <a:lnTo>
                  <a:pt x="411" y="412"/>
                </a:lnTo>
                <a:lnTo>
                  <a:pt x="362" y="416"/>
                </a:lnTo>
                <a:lnTo>
                  <a:pt x="311" y="417"/>
                </a:lnTo>
                <a:lnTo>
                  <a:pt x="260" y="416"/>
                </a:lnTo>
                <a:lnTo>
                  <a:pt x="213" y="412"/>
                </a:lnTo>
                <a:lnTo>
                  <a:pt x="167" y="406"/>
                </a:lnTo>
                <a:lnTo>
                  <a:pt x="127" y="397"/>
                </a:lnTo>
                <a:lnTo>
                  <a:pt x="90" y="386"/>
                </a:lnTo>
                <a:lnTo>
                  <a:pt x="59" y="374"/>
                </a:lnTo>
                <a:lnTo>
                  <a:pt x="34" y="360"/>
                </a:lnTo>
                <a:close/>
                <a:moveTo>
                  <a:pt x="43" y="296"/>
                </a:moveTo>
                <a:lnTo>
                  <a:pt x="38" y="301"/>
                </a:lnTo>
                <a:lnTo>
                  <a:pt x="35" y="308"/>
                </a:lnTo>
                <a:lnTo>
                  <a:pt x="34" y="313"/>
                </a:lnTo>
                <a:lnTo>
                  <a:pt x="38" y="326"/>
                </a:lnTo>
                <a:lnTo>
                  <a:pt x="51" y="338"/>
                </a:lnTo>
                <a:lnTo>
                  <a:pt x="72" y="348"/>
                </a:lnTo>
                <a:lnTo>
                  <a:pt x="99" y="357"/>
                </a:lnTo>
                <a:lnTo>
                  <a:pt x="133" y="366"/>
                </a:lnTo>
                <a:lnTo>
                  <a:pt x="171" y="373"/>
                </a:lnTo>
                <a:lnTo>
                  <a:pt x="214" y="378"/>
                </a:lnTo>
                <a:lnTo>
                  <a:pt x="261" y="381"/>
                </a:lnTo>
                <a:lnTo>
                  <a:pt x="311" y="382"/>
                </a:lnTo>
                <a:lnTo>
                  <a:pt x="361" y="381"/>
                </a:lnTo>
                <a:lnTo>
                  <a:pt x="408" y="378"/>
                </a:lnTo>
                <a:lnTo>
                  <a:pt x="451" y="373"/>
                </a:lnTo>
                <a:lnTo>
                  <a:pt x="491" y="366"/>
                </a:lnTo>
                <a:lnTo>
                  <a:pt x="525" y="357"/>
                </a:lnTo>
                <a:lnTo>
                  <a:pt x="552" y="348"/>
                </a:lnTo>
                <a:lnTo>
                  <a:pt x="572" y="338"/>
                </a:lnTo>
                <a:lnTo>
                  <a:pt x="585" y="326"/>
                </a:lnTo>
                <a:lnTo>
                  <a:pt x="590" y="313"/>
                </a:lnTo>
                <a:lnTo>
                  <a:pt x="589" y="308"/>
                </a:lnTo>
                <a:lnTo>
                  <a:pt x="586" y="301"/>
                </a:lnTo>
                <a:lnTo>
                  <a:pt x="581" y="296"/>
                </a:lnTo>
                <a:lnTo>
                  <a:pt x="549" y="310"/>
                </a:lnTo>
                <a:lnTo>
                  <a:pt x="513" y="323"/>
                </a:lnTo>
                <a:lnTo>
                  <a:pt x="470" y="334"/>
                </a:lnTo>
                <a:lnTo>
                  <a:pt x="420" y="342"/>
                </a:lnTo>
                <a:lnTo>
                  <a:pt x="368" y="345"/>
                </a:lnTo>
                <a:lnTo>
                  <a:pt x="311" y="348"/>
                </a:lnTo>
                <a:lnTo>
                  <a:pt x="255" y="345"/>
                </a:lnTo>
                <a:lnTo>
                  <a:pt x="203" y="342"/>
                </a:lnTo>
                <a:lnTo>
                  <a:pt x="154" y="334"/>
                </a:lnTo>
                <a:lnTo>
                  <a:pt x="111" y="323"/>
                </a:lnTo>
                <a:lnTo>
                  <a:pt x="73" y="310"/>
                </a:lnTo>
                <a:lnTo>
                  <a:pt x="43" y="296"/>
                </a:lnTo>
                <a:close/>
                <a:moveTo>
                  <a:pt x="34" y="152"/>
                </a:moveTo>
                <a:lnTo>
                  <a:pt x="34" y="243"/>
                </a:lnTo>
                <a:lnTo>
                  <a:pt x="38" y="256"/>
                </a:lnTo>
                <a:lnTo>
                  <a:pt x="51" y="268"/>
                </a:lnTo>
                <a:lnTo>
                  <a:pt x="72" y="279"/>
                </a:lnTo>
                <a:lnTo>
                  <a:pt x="99" y="288"/>
                </a:lnTo>
                <a:lnTo>
                  <a:pt x="133" y="297"/>
                </a:lnTo>
                <a:lnTo>
                  <a:pt x="171" y="304"/>
                </a:lnTo>
                <a:lnTo>
                  <a:pt x="214" y="309"/>
                </a:lnTo>
                <a:lnTo>
                  <a:pt x="261" y="311"/>
                </a:lnTo>
                <a:lnTo>
                  <a:pt x="311" y="313"/>
                </a:lnTo>
                <a:lnTo>
                  <a:pt x="361" y="311"/>
                </a:lnTo>
                <a:lnTo>
                  <a:pt x="408" y="309"/>
                </a:lnTo>
                <a:lnTo>
                  <a:pt x="451" y="304"/>
                </a:lnTo>
                <a:lnTo>
                  <a:pt x="491" y="297"/>
                </a:lnTo>
                <a:lnTo>
                  <a:pt x="525" y="288"/>
                </a:lnTo>
                <a:lnTo>
                  <a:pt x="552" y="279"/>
                </a:lnTo>
                <a:lnTo>
                  <a:pt x="572" y="268"/>
                </a:lnTo>
                <a:lnTo>
                  <a:pt x="585" y="256"/>
                </a:lnTo>
                <a:lnTo>
                  <a:pt x="590" y="243"/>
                </a:lnTo>
                <a:lnTo>
                  <a:pt x="590" y="152"/>
                </a:lnTo>
                <a:lnTo>
                  <a:pt x="564" y="166"/>
                </a:lnTo>
                <a:lnTo>
                  <a:pt x="532" y="178"/>
                </a:lnTo>
                <a:lnTo>
                  <a:pt x="496" y="188"/>
                </a:lnTo>
                <a:lnTo>
                  <a:pt x="455" y="198"/>
                </a:lnTo>
                <a:lnTo>
                  <a:pt x="411" y="203"/>
                </a:lnTo>
                <a:lnTo>
                  <a:pt x="362" y="207"/>
                </a:lnTo>
                <a:lnTo>
                  <a:pt x="311" y="209"/>
                </a:lnTo>
                <a:lnTo>
                  <a:pt x="260" y="207"/>
                </a:lnTo>
                <a:lnTo>
                  <a:pt x="213" y="203"/>
                </a:lnTo>
                <a:lnTo>
                  <a:pt x="167" y="198"/>
                </a:lnTo>
                <a:lnTo>
                  <a:pt x="127" y="188"/>
                </a:lnTo>
                <a:lnTo>
                  <a:pt x="90" y="178"/>
                </a:lnTo>
                <a:lnTo>
                  <a:pt x="59" y="166"/>
                </a:lnTo>
                <a:lnTo>
                  <a:pt x="34" y="152"/>
                </a:lnTo>
                <a:close/>
                <a:moveTo>
                  <a:pt x="311" y="35"/>
                </a:moveTo>
                <a:lnTo>
                  <a:pt x="261" y="37"/>
                </a:lnTo>
                <a:lnTo>
                  <a:pt x="214" y="39"/>
                </a:lnTo>
                <a:lnTo>
                  <a:pt x="171" y="44"/>
                </a:lnTo>
                <a:lnTo>
                  <a:pt x="133" y="51"/>
                </a:lnTo>
                <a:lnTo>
                  <a:pt x="99" y="60"/>
                </a:lnTo>
                <a:lnTo>
                  <a:pt x="72" y="69"/>
                </a:lnTo>
                <a:lnTo>
                  <a:pt x="51" y="80"/>
                </a:lnTo>
                <a:lnTo>
                  <a:pt x="38" y="92"/>
                </a:lnTo>
                <a:lnTo>
                  <a:pt x="34" y="105"/>
                </a:lnTo>
                <a:lnTo>
                  <a:pt x="38" y="116"/>
                </a:lnTo>
                <a:lnTo>
                  <a:pt x="51" y="128"/>
                </a:lnTo>
                <a:lnTo>
                  <a:pt x="72" y="140"/>
                </a:lnTo>
                <a:lnTo>
                  <a:pt x="99" y="149"/>
                </a:lnTo>
                <a:lnTo>
                  <a:pt x="133" y="158"/>
                </a:lnTo>
                <a:lnTo>
                  <a:pt x="171" y="165"/>
                </a:lnTo>
                <a:lnTo>
                  <a:pt x="214" y="170"/>
                </a:lnTo>
                <a:lnTo>
                  <a:pt x="261" y="173"/>
                </a:lnTo>
                <a:lnTo>
                  <a:pt x="311" y="174"/>
                </a:lnTo>
                <a:lnTo>
                  <a:pt x="361" y="173"/>
                </a:lnTo>
                <a:lnTo>
                  <a:pt x="408" y="170"/>
                </a:lnTo>
                <a:lnTo>
                  <a:pt x="451" y="165"/>
                </a:lnTo>
                <a:lnTo>
                  <a:pt x="491" y="158"/>
                </a:lnTo>
                <a:lnTo>
                  <a:pt x="525" y="149"/>
                </a:lnTo>
                <a:lnTo>
                  <a:pt x="552" y="140"/>
                </a:lnTo>
                <a:lnTo>
                  <a:pt x="572" y="128"/>
                </a:lnTo>
                <a:lnTo>
                  <a:pt x="585" y="116"/>
                </a:lnTo>
                <a:lnTo>
                  <a:pt x="590" y="105"/>
                </a:lnTo>
                <a:lnTo>
                  <a:pt x="585" y="92"/>
                </a:lnTo>
                <a:lnTo>
                  <a:pt x="572" y="80"/>
                </a:lnTo>
                <a:lnTo>
                  <a:pt x="552" y="69"/>
                </a:lnTo>
                <a:lnTo>
                  <a:pt x="525" y="60"/>
                </a:lnTo>
                <a:lnTo>
                  <a:pt x="491" y="51"/>
                </a:lnTo>
                <a:lnTo>
                  <a:pt x="451" y="44"/>
                </a:lnTo>
                <a:lnTo>
                  <a:pt x="408" y="39"/>
                </a:lnTo>
                <a:lnTo>
                  <a:pt x="361" y="37"/>
                </a:lnTo>
                <a:lnTo>
                  <a:pt x="311" y="35"/>
                </a:lnTo>
                <a:close/>
                <a:moveTo>
                  <a:pt x="311" y="0"/>
                </a:moveTo>
                <a:lnTo>
                  <a:pt x="362" y="1"/>
                </a:lnTo>
                <a:lnTo>
                  <a:pt x="411" y="5"/>
                </a:lnTo>
                <a:lnTo>
                  <a:pt x="455" y="12"/>
                </a:lnTo>
                <a:lnTo>
                  <a:pt x="496" y="21"/>
                </a:lnTo>
                <a:lnTo>
                  <a:pt x="532" y="31"/>
                </a:lnTo>
                <a:lnTo>
                  <a:pt x="564" y="43"/>
                </a:lnTo>
                <a:lnTo>
                  <a:pt x="589" y="56"/>
                </a:lnTo>
                <a:lnTo>
                  <a:pt x="608" y="72"/>
                </a:lnTo>
                <a:lnTo>
                  <a:pt x="620" y="88"/>
                </a:lnTo>
                <a:lnTo>
                  <a:pt x="624" y="105"/>
                </a:lnTo>
                <a:lnTo>
                  <a:pt x="624" y="243"/>
                </a:lnTo>
                <a:lnTo>
                  <a:pt x="621" y="255"/>
                </a:lnTo>
                <a:lnTo>
                  <a:pt x="616" y="267"/>
                </a:lnTo>
                <a:lnTo>
                  <a:pt x="606" y="279"/>
                </a:lnTo>
                <a:lnTo>
                  <a:pt x="616" y="289"/>
                </a:lnTo>
                <a:lnTo>
                  <a:pt x="621" y="301"/>
                </a:lnTo>
                <a:lnTo>
                  <a:pt x="624" y="313"/>
                </a:lnTo>
                <a:lnTo>
                  <a:pt x="624" y="452"/>
                </a:lnTo>
                <a:lnTo>
                  <a:pt x="621" y="463"/>
                </a:lnTo>
                <a:lnTo>
                  <a:pt x="616" y="475"/>
                </a:lnTo>
                <a:lnTo>
                  <a:pt x="606" y="487"/>
                </a:lnTo>
                <a:lnTo>
                  <a:pt x="616" y="497"/>
                </a:lnTo>
                <a:lnTo>
                  <a:pt x="621" y="509"/>
                </a:lnTo>
                <a:lnTo>
                  <a:pt x="624" y="521"/>
                </a:lnTo>
                <a:lnTo>
                  <a:pt x="624" y="660"/>
                </a:lnTo>
                <a:lnTo>
                  <a:pt x="620" y="677"/>
                </a:lnTo>
                <a:lnTo>
                  <a:pt x="608" y="694"/>
                </a:lnTo>
                <a:lnTo>
                  <a:pt x="589" y="708"/>
                </a:lnTo>
                <a:lnTo>
                  <a:pt x="564" y="721"/>
                </a:lnTo>
                <a:lnTo>
                  <a:pt x="532" y="734"/>
                </a:lnTo>
                <a:lnTo>
                  <a:pt x="496" y="745"/>
                </a:lnTo>
                <a:lnTo>
                  <a:pt x="455" y="753"/>
                </a:lnTo>
                <a:lnTo>
                  <a:pt x="411" y="759"/>
                </a:lnTo>
                <a:lnTo>
                  <a:pt x="362" y="763"/>
                </a:lnTo>
                <a:lnTo>
                  <a:pt x="311" y="764"/>
                </a:lnTo>
                <a:lnTo>
                  <a:pt x="261" y="763"/>
                </a:lnTo>
                <a:lnTo>
                  <a:pt x="213" y="759"/>
                </a:lnTo>
                <a:lnTo>
                  <a:pt x="169" y="753"/>
                </a:lnTo>
                <a:lnTo>
                  <a:pt x="127" y="745"/>
                </a:lnTo>
                <a:lnTo>
                  <a:pt x="90" y="734"/>
                </a:lnTo>
                <a:lnTo>
                  <a:pt x="60" y="721"/>
                </a:lnTo>
                <a:lnTo>
                  <a:pt x="34" y="708"/>
                </a:lnTo>
                <a:lnTo>
                  <a:pt x="15" y="694"/>
                </a:lnTo>
                <a:lnTo>
                  <a:pt x="4" y="677"/>
                </a:lnTo>
                <a:lnTo>
                  <a:pt x="0" y="660"/>
                </a:lnTo>
                <a:lnTo>
                  <a:pt x="0" y="521"/>
                </a:lnTo>
                <a:lnTo>
                  <a:pt x="1" y="509"/>
                </a:lnTo>
                <a:lnTo>
                  <a:pt x="8" y="497"/>
                </a:lnTo>
                <a:lnTo>
                  <a:pt x="17" y="487"/>
                </a:lnTo>
                <a:lnTo>
                  <a:pt x="8" y="475"/>
                </a:lnTo>
                <a:lnTo>
                  <a:pt x="1" y="463"/>
                </a:lnTo>
                <a:lnTo>
                  <a:pt x="0" y="452"/>
                </a:lnTo>
                <a:lnTo>
                  <a:pt x="0" y="313"/>
                </a:lnTo>
                <a:lnTo>
                  <a:pt x="1" y="301"/>
                </a:lnTo>
                <a:lnTo>
                  <a:pt x="8" y="289"/>
                </a:lnTo>
                <a:lnTo>
                  <a:pt x="17" y="279"/>
                </a:lnTo>
                <a:lnTo>
                  <a:pt x="8" y="267"/>
                </a:lnTo>
                <a:lnTo>
                  <a:pt x="1" y="255"/>
                </a:lnTo>
                <a:lnTo>
                  <a:pt x="0" y="243"/>
                </a:lnTo>
                <a:lnTo>
                  <a:pt x="0" y="105"/>
                </a:lnTo>
                <a:lnTo>
                  <a:pt x="4" y="88"/>
                </a:lnTo>
                <a:lnTo>
                  <a:pt x="15" y="72"/>
                </a:lnTo>
                <a:lnTo>
                  <a:pt x="34" y="56"/>
                </a:lnTo>
                <a:lnTo>
                  <a:pt x="60" y="43"/>
                </a:lnTo>
                <a:lnTo>
                  <a:pt x="90" y="31"/>
                </a:lnTo>
                <a:lnTo>
                  <a:pt x="127" y="21"/>
                </a:lnTo>
                <a:lnTo>
                  <a:pt x="169" y="12"/>
                </a:lnTo>
                <a:lnTo>
                  <a:pt x="213" y="5"/>
                </a:lnTo>
                <a:lnTo>
                  <a:pt x="261" y="1"/>
                </a:lnTo>
                <a:lnTo>
                  <a:pt x="311"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73" name="Freeform 4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534025" y="4465905"/>
            <a:ext cx="443985" cy="444567"/>
          </a:xfrm>
          <a:custGeom>
            <a:avLst/>
            <a:gdLst>
              <a:gd name="T0" fmla="*/ 503 w 763"/>
              <a:gd name="T1" fmla="*/ 254 h 764"/>
              <a:gd name="T2" fmla="*/ 563 w 763"/>
              <a:gd name="T3" fmla="*/ 249 h 764"/>
              <a:gd name="T4" fmla="*/ 532 w 763"/>
              <a:gd name="T5" fmla="*/ 288 h 764"/>
              <a:gd name="T6" fmla="*/ 557 w 763"/>
              <a:gd name="T7" fmla="*/ 296 h 764"/>
              <a:gd name="T8" fmla="*/ 536 w 763"/>
              <a:gd name="T9" fmla="*/ 349 h 764"/>
              <a:gd name="T10" fmla="*/ 504 w 763"/>
              <a:gd name="T11" fmla="*/ 432 h 764"/>
              <a:gd name="T12" fmla="*/ 436 w 763"/>
              <a:gd name="T13" fmla="*/ 496 h 764"/>
              <a:gd name="T14" fmla="*/ 335 w 763"/>
              <a:gd name="T15" fmla="*/ 521 h 764"/>
              <a:gd name="T16" fmla="*/ 226 w 763"/>
              <a:gd name="T17" fmla="*/ 489 h 764"/>
              <a:gd name="T18" fmla="*/ 305 w 763"/>
              <a:gd name="T19" fmla="*/ 476 h 764"/>
              <a:gd name="T20" fmla="*/ 290 w 763"/>
              <a:gd name="T21" fmla="*/ 446 h 764"/>
              <a:gd name="T22" fmla="*/ 271 w 763"/>
              <a:gd name="T23" fmla="*/ 414 h 764"/>
              <a:gd name="T24" fmla="*/ 296 w 763"/>
              <a:gd name="T25" fmla="*/ 411 h 764"/>
              <a:gd name="T26" fmla="*/ 250 w 763"/>
              <a:gd name="T27" fmla="*/ 380 h 764"/>
              <a:gd name="T28" fmla="*/ 240 w 763"/>
              <a:gd name="T29" fmla="*/ 342 h 764"/>
              <a:gd name="T30" fmla="*/ 256 w 763"/>
              <a:gd name="T31" fmla="*/ 335 h 764"/>
              <a:gd name="T32" fmla="*/ 243 w 763"/>
              <a:gd name="T33" fmla="*/ 273 h 764"/>
              <a:gd name="T34" fmla="*/ 300 w 763"/>
              <a:gd name="T35" fmla="*/ 300 h 764"/>
              <a:gd name="T36" fmla="*/ 397 w 763"/>
              <a:gd name="T37" fmla="*/ 330 h 764"/>
              <a:gd name="T38" fmla="*/ 398 w 763"/>
              <a:gd name="T39" fmla="*/ 292 h 764"/>
              <a:gd name="T40" fmla="*/ 444 w 763"/>
              <a:gd name="T41" fmla="*/ 247 h 764"/>
              <a:gd name="T42" fmla="*/ 330 w 763"/>
              <a:gd name="T43" fmla="*/ 39 h 764"/>
              <a:gd name="T44" fmla="*/ 193 w 763"/>
              <a:gd name="T45" fmla="*/ 92 h 764"/>
              <a:gd name="T46" fmla="*/ 91 w 763"/>
              <a:gd name="T47" fmla="*/ 194 h 764"/>
              <a:gd name="T48" fmla="*/ 38 w 763"/>
              <a:gd name="T49" fmla="*/ 331 h 764"/>
              <a:gd name="T50" fmla="*/ 49 w 763"/>
              <a:gd name="T51" fmla="*/ 483 h 764"/>
              <a:gd name="T52" fmla="*/ 120 w 763"/>
              <a:gd name="T53" fmla="*/ 610 h 764"/>
              <a:gd name="T54" fmla="*/ 236 w 763"/>
              <a:gd name="T55" fmla="*/ 698 h 764"/>
              <a:gd name="T56" fmla="*/ 381 w 763"/>
              <a:gd name="T57" fmla="*/ 729 h 764"/>
              <a:gd name="T58" fmla="*/ 528 w 763"/>
              <a:gd name="T59" fmla="*/ 698 h 764"/>
              <a:gd name="T60" fmla="*/ 644 w 763"/>
              <a:gd name="T61" fmla="*/ 610 h 764"/>
              <a:gd name="T62" fmla="*/ 715 w 763"/>
              <a:gd name="T63" fmla="*/ 483 h 764"/>
              <a:gd name="T64" fmla="*/ 725 w 763"/>
              <a:gd name="T65" fmla="*/ 331 h 764"/>
              <a:gd name="T66" fmla="*/ 673 w 763"/>
              <a:gd name="T67" fmla="*/ 194 h 764"/>
              <a:gd name="T68" fmla="*/ 571 w 763"/>
              <a:gd name="T69" fmla="*/ 92 h 764"/>
              <a:gd name="T70" fmla="*/ 434 w 763"/>
              <a:gd name="T71" fmla="*/ 39 h 764"/>
              <a:gd name="T72" fmla="*/ 439 w 763"/>
              <a:gd name="T73" fmla="*/ 5 h 764"/>
              <a:gd name="T74" fmla="*/ 589 w 763"/>
              <a:gd name="T75" fmla="*/ 61 h 764"/>
              <a:gd name="T76" fmla="*/ 702 w 763"/>
              <a:gd name="T77" fmla="*/ 174 h 764"/>
              <a:gd name="T78" fmla="*/ 760 w 763"/>
              <a:gd name="T79" fmla="*/ 326 h 764"/>
              <a:gd name="T80" fmla="*/ 748 w 763"/>
              <a:gd name="T81" fmla="*/ 492 h 764"/>
              <a:gd name="T82" fmla="*/ 671 w 763"/>
              <a:gd name="T83" fmla="*/ 633 h 764"/>
              <a:gd name="T84" fmla="*/ 544 w 763"/>
              <a:gd name="T85" fmla="*/ 729 h 764"/>
              <a:gd name="T86" fmla="*/ 381 w 763"/>
              <a:gd name="T87" fmla="*/ 764 h 764"/>
              <a:gd name="T88" fmla="*/ 220 w 763"/>
              <a:gd name="T89" fmla="*/ 729 h 764"/>
              <a:gd name="T90" fmla="*/ 93 w 763"/>
              <a:gd name="T91" fmla="*/ 633 h 764"/>
              <a:gd name="T92" fmla="*/ 16 w 763"/>
              <a:gd name="T93" fmla="*/ 492 h 764"/>
              <a:gd name="T94" fmla="*/ 4 w 763"/>
              <a:gd name="T95" fmla="*/ 326 h 764"/>
              <a:gd name="T96" fmla="*/ 62 w 763"/>
              <a:gd name="T97" fmla="*/ 174 h 764"/>
              <a:gd name="T98" fmla="*/ 174 w 763"/>
              <a:gd name="T99" fmla="*/ 61 h 764"/>
              <a:gd name="T100" fmla="*/ 325 w 763"/>
              <a:gd name="T101" fmla="*/ 5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63" h="764">
                <a:moveTo>
                  <a:pt x="466" y="243"/>
                </a:moveTo>
                <a:lnTo>
                  <a:pt x="486" y="246"/>
                </a:lnTo>
                <a:lnTo>
                  <a:pt x="503" y="254"/>
                </a:lnTo>
                <a:lnTo>
                  <a:pt x="519" y="266"/>
                </a:lnTo>
                <a:lnTo>
                  <a:pt x="541" y="259"/>
                </a:lnTo>
                <a:lnTo>
                  <a:pt x="563" y="249"/>
                </a:lnTo>
                <a:lnTo>
                  <a:pt x="557" y="264"/>
                </a:lnTo>
                <a:lnTo>
                  <a:pt x="545" y="277"/>
                </a:lnTo>
                <a:lnTo>
                  <a:pt x="532" y="288"/>
                </a:lnTo>
                <a:lnTo>
                  <a:pt x="553" y="284"/>
                </a:lnTo>
                <a:lnTo>
                  <a:pt x="572" y="276"/>
                </a:lnTo>
                <a:lnTo>
                  <a:pt x="557" y="296"/>
                </a:lnTo>
                <a:lnTo>
                  <a:pt x="537" y="313"/>
                </a:lnTo>
                <a:lnTo>
                  <a:pt x="537" y="322"/>
                </a:lnTo>
                <a:lnTo>
                  <a:pt x="536" y="349"/>
                </a:lnTo>
                <a:lnTo>
                  <a:pt x="529" y="378"/>
                </a:lnTo>
                <a:lnTo>
                  <a:pt x="519" y="406"/>
                </a:lnTo>
                <a:lnTo>
                  <a:pt x="504" y="432"/>
                </a:lnTo>
                <a:lnTo>
                  <a:pt x="486" y="457"/>
                </a:lnTo>
                <a:lnTo>
                  <a:pt x="462" y="478"/>
                </a:lnTo>
                <a:lnTo>
                  <a:pt x="436" y="496"/>
                </a:lnTo>
                <a:lnTo>
                  <a:pt x="406" y="509"/>
                </a:lnTo>
                <a:lnTo>
                  <a:pt x="372" y="518"/>
                </a:lnTo>
                <a:lnTo>
                  <a:pt x="335" y="521"/>
                </a:lnTo>
                <a:lnTo>
                  <a:pt x="296" y="517"/>
                </a:lnTo>
                <a:lnTo>
                  <a:pt x="260" y="506"/>
                </a:lnTo>
                <a:lnTo>
                  <a:pt x="226" y="489"/>
                </a:lnTo>
                <a:lnTo>
                  <a:pt x="243" y="491"/>
                </a:lnTo>
                <a:lnTo>
                  <a:pt x="275" y="487"/>
                </a:lnTo>
                <a:lnTo>
                  <a:pt x="305" y="476"/>
                </a:lnTo>
                <a:lnTo>
                  <a:pt x="332" y="461"/>
                </a:lnTo>
                <a:lnTo>
                  <a:pt x="309" y="457"/>
                </a:lnTo>
                <a:lnTo>
                  <a:pt x="290" y="446"/>
                </a:lnTo>
                <a:lnTo>
                  <a:pt x="274" y="432"/>
                </a:lnTo>
                <a:lnTo>
                  <a:pt x="265" y="412"/>
                </a:lnTo>
                <a:lnTo>
                  <a:pt x="271" y="414"/>
                </a:lnTo>
                <a:lnTo>
                  <a:pt x="278" y="414"/>
                </a:lnTo>
                <a:lnTo>
                  <a:pt x="287" y="412"/>
                </a:lnTo>
                <a:lnTo>
                  <a:pt x="296" y="411"/>
                </a:lnTo>
                <a:lnTo>
                  <a:pt x="278" y="404"/>
                </a:lnTo>
                <a:lnTo>
                  <a:pt x="262" y="394"/>
                </a:lnTo>
                <a:lnTo>
                  <a:pt x="250" y="380"/>
                </a:lnTo>
                <a:lnTo>
                  <a:pt x="243" y="361"/>
                </a:lnTo>
                <a:lnTo>
                  <a:pt x="240" y="342"/>
                </a:lnTo>
                <a:lnTo>
                  <a:pt x="240" y="342"/>
                </a:lnTo>
                <a:lnTo>
                  <a:pt x="256" y="347"/>
                </a:lnTo>
                <a:lnTo>
                  <a:pt x="271" y="349"/>
                </a:lnTo>
                <a:lnTo>
                  <a:pt x="256" y="335"/>
                </a:lnTo>
                <a:lnTo>
                  <a:pt x="244" y="314"/>
                </a:lnTo>
                <a:lnTo>
                  <a:pt x="240" y="292"/>
                </a:lnTo>
                <a:lnTo>
                  <a:pt x="243" y="273"/>
                </a:lnTo>
                <a:lnTo>
                  <a:pt x="250" y="256"/>
                </a:lnTo>
                <a:lnTo>
                  <a:pt x="273" y="280"/>
                </a:lnTo>
                <a:lnTo>
                  <a:pt x="300" y="300"/>
                </a:lnTo>
                <a:lnTo>
                  <a:pt x="329" y="315"/>
                </a:lnTo>
                <a:lnTo>
                  <a:pt x="362" y="325"/>
                </a:lnTo>
                <a:lnTo>
                  <a:pt x="397" y="330"/>
                </a:lnTo>
                <a:lnTo>
                  <a:pt x="396" y="322"/>
                </a:lnTo>
                <a:lnTo>
                  <a:pt x="394" y="314"/>
                </a:lnTo>
                <a:lnTo>
                  <a:pt x="398" y="292"/>
                </a:lnTo>
                <a:lnTo>
                  <a:pt x="409" y="272"/>
                </a:lnTo>
                <a:lnTo>
                  <a:pt x="424" y="256"/>
                </a:lnTo>
                <a:lnTo>
                  <a:pt x="444" y="247"/>
                </a:lnTo>
                <a:lnTo>
                  <a:pt x="466" y="243"/>
                </a:lnTo>
                <a:close/>
                <a:moveTo>
                  <a:pt x="381" y="35"/>
                </a:moveTo>
                <a:lnTo>
                  <a:pt x="330" y="39"/>
                </a:lnTo>
                <a:lnTo>
                  <a:pt x="282" y="50"/>
                </a:lnTo>
                <a:lnTo>
                  <a:pt x="236" y="68"/>
                </a:lnTo>
                <a:lnTo>
                  <a:pt x="193" y="92"/>
                </a:lnTo>
                <a:lnTo>
                  <a:pt x="154" y="120"/>
                </a:lnTo>
                <a:lnTo>
                  <a:pt x="120" y="154"/>
                </a:lnTo>
                <a:lnTo>
                  <a:pt x="91" y="194"/>
                </a:lnTo>
                <a:lnTo>
                  <a:pt x="67" y="236"/>
                </a:lnTo>
                <a:lnTo>
                  <a:pt x="49" y="283"/>
                </a:lnTo>
                <a:lnTo>
                  <a:pt x="38" y="331"/>
                </a:lnTo>
                <a:lnTo>
                  <a:pt x="34" y="382"/>
                </a:lnTo>
                <a:lnTo>
                  <a:pt x="38" y="433"/>
                </a:lnTo>
                <a:lnTo>
                  <a:pt x="49" y="483"/>
                </a:lnTo>
                <a:lnTo>
                  <a:pt x="67" y="529"/>
                </a:lnTo>
                <a:lnTo>
                  <a:pt x="91" y="572"/>
                </a:lnTo>
                <a:lnTo>
                  <a:pt x="120" y="610"/>
                </a:lnTo>
                <a:lnTo>
                  <a:pt x="154" y="644"/>
                </a:lnTo>
                <a:lnTo>
                  <a:pt x="193" y="674"/>
                </a:lnTo>
                <a:lnTo>
                  <a:pt x="236" y="698"/>
                </a:lnTo>
                <a:lnTo>
                  <a:pt x="282" y="715"/>
                </a:lnTo>
                <a:lnTo>
                  <a:pt x="330" y="726"/>
                </a:lnTo>
                <a:lnTo>
                  <a:pt x="381" y="729"/>
                </a:lnTo>
                <a:lnTo>
                  <a:pt x="434" y="726"/>
                </a:lnTo>
                <a:lnTo>
                  <a:pt x="482" y="715"/>
                </a:lnTo>
                <a:lnTo>
                  <a:pt x="528" y="698"/>
                </a:lnTo>
                <a:lnTo>
                  <a:pt x="571" y="674"/>
                </a:lnTo>
                <a:lnTo>
                  <a:pt x="610" y="644"/>
                </a:lnTo>
                <a:lnTo>
                  <a:pt x="644" y="610"/>
                </a:lnTo>
                <a:lnTo>
                  <a:pt x="673" y="572"/>
                </a:lnTo>
                <a:lnTo>
                  <a:pt x="697" y="529"/>
                </a:lnTo>
                <a:lnTo>
                  <a:pt x="715" y="483"/>
                </a:lnTo>
                <a:lnTo>
                  <a:pt x="725" y="433"/>
                </a:lnTo>
                <a:lnTo>
                  <a:pt x="729" y="382"/>
                </a:lnTo>
                <a:lnTo>
                  <a:pt x="725" y="331"/>
                </a:lnTo>
                <a:lnTo>
                  <a:pt x="715" y="283"/>
                </a:lnTo>
                <a:lnTo>
                  <a:pt x="697" y="236"/>
                </a:lnTo>
                <a:lnTo>
                  <a:pt x="673" y="194"/>
                </a:lnTo>
                <a:lnTo>
                  <a:pt x="644" y="154"/>
                </a:lnTo>
                <a:lnTo>
                  <a:pt x="610" y="120"/>
                </a:lnTo>
                <a:lnTo>
                  <a:pt x="571" y="92"/>
                </a:lnTo>
                <a:lnTo>
                  <a:pt x="528" y="68"/>
                </a:lnTo>
                <a:lnTo>
                  <a:pt x="482" y="50"/>
                </a:lnTo>
                <a:lnTo>
                  <a:pt x="434" y="39"/>
                </a:lnTo>
                <a:lnTo>
                  <a:pt x="381" y="35"/>
                </a:lnTo>
                <a:close/>
                <a:moveTo>
                  <a:pt x="381" y="0"/>
                </a:moveTo>
                <a:lnTo>
                  <a:pt x="439" y="5"/>
                </a:lnTo>
                <a:lnTo>
                  <a:pt x="493" y="17"/>
                </a:lnTo>
                <a:lnTo>
                  <a:pt x="544" y="35"/>
                </a:lnTo>
                <a:lnTo>
                  <a:pt x="589" y="61"/>
                </a:lnTo>
                <a:lnTo>
                  <a:pt x="633" y="94"/>
                </a:lnTo>
                <a:lnTo>
                  <a:pt x="671" y="132"/>
                </a:lnTo>
                <a:lnTo>
                  <a:pt x="702" y="174"/>
                </a:lnTo>
                <a:lnTo>
                  <a:pt x="728" y="221"/>
                </a:lnTo>
                <a:lnTo>
                  <a:pt x="748" y="272"/>
                </a:lnTo>
                <a:lnTo>
                  <a:pt x="760" y="326"/>
                </a:lnTo>
                <a:lnTo>
                  <a:pt x="763" y="382"/>
                </a:lnTo>
                <a:lnTo>
                  <a:pt x="760" y="438"/>
                </a:lnTo>
                <a:lnTo>
                  <a:pt x="748" y="492"/>
                </a:lnTo>
                <a:lnTo>
                  <a:pt x="728" y="543"/>
                </a:lnTo>
                <a:lnTo>
                  <a:pt x="702" y="590"/>
                </a:lnTo>
                <a:lnTo>
                  <a:pt x="671" y="633"/>
                </a:lnTo>
                <a:lnTo>
                  <a:pt x="633" y="670"/>
                </a:lnTo>
                <a:lnTo>
                  <a:pt x="589" y="703"/>
                </a:lnTo>
                <a:lnTo>
                  <a:pt x="544" y="729"/>
                </a:lnTo>
                <a:lnTo>
                  <a:pt x="493" y="749"/>
                </a:lnTo>
                <a:lnTo>
                  <a:pt x="439" y="760"/>
                </a:lnTo>
                <a:lnTo>
                  <a:pt x="381" y="764"/>
                </a:lnTo>
                <a:lnTo>
                  <a:pt x="325" y="760"/>
                </a:lnTo>
                <a:lnTo>
                  <a:pt x="271" y="749"/>
                </a:lnTo>
                <a:lnTo>
                  <a:pt x="220" y="729"/>
                </a:lnTo>
                <a:lnTo>
                  <a:pt x="174" y="703"/>
                </a:lnTo>
                <a:lnTo>
                  <a:pt x="131" y="670"/>
                </a:lnTo>
                <a:lnTo>
                  <a:pt x="93" y="633"/>
                </a:lnTo>
                <a:lnTo>
                  <a:pt x="62" y="590"/>
                </a:lnTo>
                <a:lnTo>
                  <a:pt x="36" y="543"/>
                </a:lnTo>
                <a:lnTo>
                  <a:pt x="16" y="492"/>
                </a:lnTo>
                <a:lnTo>
                  <a:pt x="4" y="438"/>
                </a:lnTo>
                <a:lnTo>
                  <a:pt x="0" y="382"/>
                </a:lnTo>
                <a:lnTo>
                  <a:pt x="4" y="326"/>
                </a:lnTo>
                <a:lnTo>
                  <a:pt x="16" y="272"/>
                </a:lnTo>
                <a:lnTo>
                  <a:pt x="36" y="221"/>
                </a:lnTo>
                <a:lnTo>
                  <a:pt x="62" y="174"/>
                </a:lnTo>
                <a:lnTo>
                  <a:pt x="93" y="132"/>
                </a:lnTo>
                <a:lnTo>
                  <a:pt x="131" y="94"/>
                </a:lnTo>
                <a:lnTo>
                  <a:pt x="174" y="61"/>
                </a:lnTo>
                <a:lnTo>
                  <a:pt x="220" y="35"/>
                </a:lnTo>
                <a:lnTo>
                  <a:pt x="271" y="17"/>
                </a:lnTo>
                <a:lnTo>
                  <a:pt x="325" y="5"/>
                </a:lnTo>
                <a:lnTo>
                  <a:pt x="381"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74" name="Freeform 4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390509" y="4465614"/>
            <a:ext cx="444566" cy="445149"/>
          </a:xfrm>
          <a:custGeom>
            <a:avLst/>
            <a:gdLst>
              <a:gd name="T0" fmla="*/ 468 w 764"/>
              <a:gd name="T1" fmla="*/ 227 h 765"/>
              <a:gd name="T2" fmla="*/ 439 w 764"/>
              <a:gd name="T3" fmla="*/ 279 h 765"/>
              <a:gd name="T4" fmla="*/ 420 w 764"/>
              <a:gd name="T5" fmla="*/ 285 h 765"/>
              <a:gd name="T6" fmla="*/ 417 w 764"/>
              <a:gd name="T7" fmla="*/ 300 h 765"/>
              <a:gd name="T8" fmla="*/ 468 w 764"/>
              <a:gd name="T9" fmla="*/ 330 h 765"/>
              <a:gd name="T10" fmla="*/ 416 w 764"/>
              <a:gd name="T11" fmla="*/ 383 h 765"/>
              <a:gd name="T12" fmla="*/ 348 w 764"/>
              <a:gd name="T13" fmla="*/ 540 h 765"/>
              <a:gd name="T14" fmla="*/ 312 w 764"/>
              <a:gd name="T15" fmla="*/ 383 h 765"/>
              <a:gd name="T16" fmla="*/ 348 w 764"/>
              <a:gd name="T17" fmla="*/ 330 h 765"/>
              <a:gd name="T18" fmla="*/ 349 w 764"/>
              <a:gd name="T19" fmla="*/ 277 h 765"/>
              <a:gd name="T20" fmla="*/ 364 w 764"/>
              <a:gd name="T21" fmla="*/ 245 h 765"/>
              <a:gd name="T22" fmla="*/ 398 w 764"/>
              <a:gd name="T23" fmla="*/ 228 h 765"/>
              <a:gd name="T24" fmla="*/ 382 w 764"/>
              <a:gd name="T25" fmla="*/ 36 h 765"/>
              <a:gd name="T26" fmla="*/ 282 w 764"/>
              <a:gd name="T27" fmla="*/ 50 h 765"/>
              <a:gd name="T28" fmla="*/ 193 w 764"/>
              <a:gd name="T29" fmla="*/ 92 h 765"/>
              <a:gd name="T30" fmla="*/ 120 w 764"/>
              <a:gd name="T31" fmla="*/ 155 h 765"/>
              <a:gd name="T32" fmla="*/ 68 w 764"/>
              <a:gd name="T33" fmla="*/ 236 h 765"/>
              <a:gd name="T34" fmla="*/ 39 w 764"/>
              <a:gd name="T35" fmla="*/ 332 h 765"/>
              <a:gd name="T36" fmla="*/ 39 w 764"/>
              <a:gd name="T37" fmla="*/ 434 h 765"/>
              <a:gd name="T38" fmla="*/ 68 w 764"/>
              <a:gd name="T39" fmla="*/ 529 h 765"/>
              <a:gd name="T40" fmla="*/ 120 w 764"/>
              <a:gd name="T41" fmla="*/ 611 h 765"/>
              <a:gd name="T42" fmla="*/ 193 w 764"/>
              <a:gd name="T43" fmla="*/ 675 h 765"/>
              <a:gd name="T44" fmla="*/ 282 w 764"/>
              <a:gd name="T45" fmla="*/ 715 h 765"/>
              <a:gd name="T46" fmla="*/ 382 w 764"/>
              <a:gd name="T47" fmla="*/ 730 h 765"/>
              <a:gd name="T48" fmla="*/ 483 w 764"/>
              <a:gd name="T49" fmla="*/ 715 h 765"/>
              <a:gd name="T50" fmla="*/ 572 w 764"/>
              <a:gd name="T51" fmla="*/ 675 h 765"/>
              <a:gd name="T52" fmla="*/ 644 w 764"/>
              <a:gd name="T53" fmla="*/ 611 h 765"/>
              <a:gd name="T54" fmla="*/ 697 w 764"/>
              <a:gd name="T55" fmla="*/ 529 h 765"/>
              <a:gd name="T56" fmla="*/ 726 w 764"/>
              <a:gd name="T57" fmla="*/ 434 h 765"/>
              <a:gd name="T58" fmla="*/ 726 w 764"/>
              <a:gd name="T59" fmla="*/ 332 h 765"/>
              <a:gd name="T60" fmla="*/ 697 w 764"/>
              <a:gd name="T61" fmla="*/ 236 h 765"/>
              <a:gd name="T62" fmla="*/ 644 w 764"/>
              <a:gd name="T63" fmla="*/ 155 h 765"/>
              <a:gd name="T64" fmla="*/ 572 w 764"/>
              <a:gd name="T65" fmla="*/ 92 h 765"/>
              <a:gd name="T66" fmla="*/ 483 w 764"/>
              <a:gd name="T67" fmla="*/ 50 h 765"/>
              <a:gd name="T68" fmla="*/ 382 w 764"/>
              <a:gd name="T69" fmla="*/ 36 h 765"/>
              <a:gd name="T70" fmla="*/ 438 w 764"/>
              <a:gd name="T71" fmla="*/ 6 h 765"/>
              <a:gd name="T72" fmla="*/ 543 w 764"/>
              <a:gd name="T73" fmla="*/ 36 h 765"/>
              <a:gd name="T74" fmla="*/ 633 w 764"/>
              <a:gd name="T75" fmla="*/ 95 h 765"/>
              <a:gd name="T76" fmla="*/ 702 w 764"/>
              <a:gd name="T77" fmla="*/ 175 h 765"/>
              <a:gd name="T78" fmla="*/ 748 w 764"/>
              <a:gd name="T79" fmla="*/ 273 h 765"/>
              <a:gd name="T80" fmla="*/ 764 w 764"/>
              <a:gd name="T81" fmla="*/ 383 h 765"/>
              <a:gd name="T82" fmla="*/ 748 w 764"/>
              <a:gd name="T83" fmla="*/ 493 h 765"/>
              <a:gd name="T84" fmla="*/ 702 w 764"/>
              <a:gd name="T85" fmla="*/ 591 h 765"/>
              <a:gd name="T86" fmla="*/ 633 w 764"/>
              <a:gd name="T87" fmla="*/ 671 h 765"/>
              <a:gd name="T88" fmla="*/ 543 w 764"/>
              <a:gd name="T89" fmla="*/ 730 h 765"/>
              <a:gd name="T90" fmla="*/ 438 w 764"/>
              <a:gd name="T91" fmla="*/ 761 h 765"/>
              <a:gd name="T92" fmla="*/ 326 w 764"/>
              <a:gd name="T93" fmla="*/ 761 h 765"/>
              <a:gd name="T94" fmla="*/ 221 w 764"/>
              <a:gd name="T95" fmla="*/ 730 h 765"/>
              <a:gd name="T96" fmla="*/ 132 w 764"/>
              <a:gd name="T97" fmla="*/ 671 h 765"/>
              <a:gd name="T98" fmla="*/ 61 w 764"/>
              <a:gd name="T99" fmla="*/ 591 h 765"/>
              <a:gd name="T100" fmla="*/ 17 w 764"/>
              <a:gd name="T101" fmla="*/ 493 h 765"/>
              <a:gd name="T102" fmla="*/ 0 w 764"/>
              <a:gd name="T103" fmla="*/ 383 h 765"/>
              <a:gd name="T104" fmla="*/ 17 w 764"/>
              <a:gd name="T105" fmla="*/ 273 h 765"/>
              <a:gd name="T106" fmla="*/ 61 w 764"/>
              <a:gd name="T107" fmla="*/ 175 h 765"/>
              <a:gd name="T108" fmla="*/ 132 w 764"/>
              <a:gd name="T109" fmla="*/ 95 h 765"/>
              <a:gd name="T110" fmla="*/ 221 w 764"/>
              <a:gd name="T111" fmla="*/ 36 h 765"/>
              <a:gd name="T112" fmla="*/ 326 w 764"/>
              <a:gd name="T113" fmla="*/ 6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64" h="765">
                <a:moveTo>
                  <a:pt x="422" y="227"/>
                </a:moveTo>
                <a:lnTo>
                  <a:pt x="468" y="227"/>
                </a:lnTo>
                <a:lnTo>
                  <a:pt x="468" y="279"/>
                </a:lnTo>
                <a:lnTo>
                  <a:pt x="439" y="279"/>
                </a:lnTo>
                <a:lnTo>
                  <a:pt x="426" y="281"/>
                </a:lnTo>
                <a:lnTo>
                  <a:pt x="420" y="285"/>
                </a:lnTo>
                <a:lnTo>
                  <a:pt x="417" y="291"/>
                </a:lnTo>
                <a:lnTo>
                  <a:pt x="417" y="300"/>
                </a:lnTo>
                <a:lnTo>
                  <a:pt x="416" y="330"/>
                </a:lnTo>
                <a:lnTo>
                  <a:pt x="468" y="330"/>
                </a:lnTo>
                <a:lnTo>
                  <a:pt x="463" y="383"/>
                </a:lnTo>
                <a:lnTo>
                  <a:pt x="416" y="383"/>
                </a:lnTo>
                <a:lnTo>
                  <a:pt x="416" y="540"/>
                </a:lnTo>
                <a:lnTo>
                  <a:pt x="348" y="540"/>
                </a:lnTo>
                <a:lnTo>
                  <a:pt x="348" y="383"/>
                </a:lnTo>
                <a:lnTo>
                  <a:pt x="312" y="383"/>
                </a:lnTo>
                <a:lnTo>
                  <a:pt x="312" y="330"/>
                </a:lnTo>
                <a:lnTo>
                  <a:pt x="348" y="330"/>
                </a:lnTo>
                <a:lnTo>
                  <a:pt x="348" y="296"/>
                </a:lnTo>
                <a:lnTo>
                  <a:pt x="349" y="277"/>
                </a:lnTo>
                <a:lnTo>
                  <a:pt x="354" y="260"/>
                </a:lnTo>
                <a:lnTo>
                  <a:pt x="364" y="245"/>
                </a:lnTo>
                <a:lnTo>
                  <a:pt x="378" y="235"/>
                </a:lnTo>
                <a:lnTo>
                  <a:pt x="398" y="228"/>
                </a:lnTo>
                <a:lnTo>
                  <a:pt x="422" y="227"/>
                </a:lnTo>
                <a:close/>
                <a:moveTo>
                  <a:pt x="382" y="36"/>
                </a:moveTo>
                <a:lnTo>
                  <a:pt x="331" y="40"/>
                </a:lnTo>
                <a:lnTo>
                  <a:pt x="282" y="50"/>
                </a:lnTo>
                <a:lnTo>
                  <a:pt x="235" y="69"/>
                </a:lnTo>
                <a:lnTo>
                  <a:pt x="193" y="92"/>
                </a:lnTo>
                <a:lnTo>
                  <a:pt x="154" y="121"/>
                </a:lnTo>
                <a:lnTo>
                  <a:pt x="120" y="155"/>
                </a:lnTo>
                <a:lnTo>
                  <a:pt x="91" y="194"/>
                </a:lnTo>
                <a:lnTo>
                  <a:pt x="68" y="236"/>
                </a:lnTo>
                <a:lnTo>
                  <a:pt x="49" y="283"/>
                </a:lnTo>
                <a:lnTo>
                  <a:pt x="39" y="332"/>
                </a:lnTo>
                <a:lnTo>
                  <a:pt x="35" y="383"/>
                </a:lnTo>
                <a:lnTo>
                  <a:pt x="39" y="434"/>
                </a:lnTo>
                <a:lnTo>
                  <a:pt x="49" y="484"/>
                </a:lnTo>
                <a:lnTo>
                  <a:pt x="68" y="529"/>
                </a:lnTo>
                <a:lnTo>
                  <a:pt x="91" y="573"/>
                </a:lnTo>
                <a:lnTo>
                  <a:pt x="120" y="611"/>
                </a:lnTo>
                <a:lnTo>
                  <a:pt x="154" y="645"/>
                </a:lnTo>
                <a:lnTo>
                  <a:pt x="193" y="675"/>
                </a:lnTo>
                <a:lnTo>
                  <a:pt x="235" y="698"/>
                </a:lnTo>
                <a:lnTo>
                  <a:pt x="282" y="715"/>
                </a:lnTo>
                <a:lnTo>
                  <a:pt x="331" y="727"/>
                </a:lnTo>
                <a:lnTo>
                  <a:pt x="382" y="730"/>
                </a:lnTo>
                <a:lnTo>
                  <a:pt x="433" y="727"/>
                </a:lnTo>
                <a:lnTo>
                  <a:pt x="483" y="715"/>
                </a:lnTo>
                <a:lnTo>
                  <a:pt x="528" y="698"/>
                </a:lnTo>
                <a:lnTo>
                  <a:pt x="572" y="675"/>
                </a:lnTo>
                <a:lnTo>
                  <a:pt x="610" y="645"/>
                </a:lnTo>
                <a:lnTo>
                  <a:pt x="644" y="611"/>
                </a:lnTo>
                <a:lnTo>
                  <a:pt x="674" y="573"/>
                </a:lnTo>
                <a:lnTo>
                  <a:pt x="697" y="529"/>
                </a:lnTo>
                <a:lnTo>
                  <a:pt x="714" y="484"/>
                </a:lnTo>
                <a:lnTo>
                  <a:pt x="726" y="434"/>
                </a:lnTo>
                <a:lnTo>
                  <a:pt x="729" y="383"/>
                </a:lnTo>
                <a:lnTo>
                  <a:pt x="726" y="332"/>
                </a:lnTo>
                <a:lnTo>
                  <a:pt x="714" y="283"/>
                </a:lnTo>
                <a:lnTo>
                  <a:pt x="697" y="236"/>
                </a:lnTo>
                <a:lnTo>
                  <a:pt x="674" y="194"/>
                </a:lnTo>
                <a:lnTo>
                  <a:pt x="644" y="155"/>
                </a:lnTo>
                <a:lnTo>
                  <a:pt x="610" y="121"/>
                </a:lnTo>
                <a:lnTo>
                  <a:pt x="572" y="92"/>
                </a:lnTo>
                <a:lnTo>
                  <a:pt x="528" y="69"/>
                </a:lnTo>
                <a:lnTo>
                  <a:pt x="483" y="50"/>
                </a:lnTo>
                <a:lnTo>
                  <a:pt x="433" y="40"/>
                </a:lnTo>
                <a:lnTo>
                  <a:pt x="382" y="36"/>
                </a:lnTo>
                <a:close/>
                <a:moveTo>
                  <a:pt x="382" y="0"/>
                </a:moveTo>
                <a:lnTo>
                  <a:pt x="438" y="6"/>
                </a:lnTo>
                <a:lnTo>
                  <a:pt x="492" y="18"/>
                </a:lnTo>
                <a:lnTo>
                  <a:pt x="543" y="36"/>
                </a:lnTo>
                <a:lnTo>
                  <a:pt x="590" y="62"/>
                </a:lnTo>
                <a:lnTo>
                  <a:pt x="633" y="95"/>
                </a:lnTo>
                <a:lnTo>
                  <a:pt x="670" y="133"/>
                </a:lnTo>
                <a:lnTo>
                  <a:pt x="702" y="175"/>
                </a:lnTo>
                <a:lnTo>
                  <a:pt x="729" y="222"/>
                </a:lnTo>
                <a:lnTo>
                  <a:pt x="748" y="273"/>
                </a:lnTo>
                <a:lnTo>
                  <a:pt x="760" y="326"/>
                </a:lnTo>
                <a:lnTo>
                  <a:pt x="764" y="383"/>
                </a:lnTo>
                <a:lnTo>
                  <a:pt x="760" y="439"/>
                </a:lnTo>
                <a:lnTo>
                  <a:pt x="748" y="493"/>
                </a:lnTo>
                <a:lnTo>
                  <a:pt x="729" y="544"/>
                </a:lnTo>
                <a:lnTo>
                  <a:pt x="702" y="591"/>
                </a:lnTo>
                <a:lnTo>
                  <a:pt x="670" y="634"/>
                </a:lnTo>
                <a:lnTo>
                  <a:pt x="633" y="671"/>
                </a:lnTo>
                <a:lnTo>
                  <a:pt x="590" y="703"/>
                </a:lnTo>
                <a:lnTo>
                  <a:pt x="543" y="730"/>
                </a:lnTo>
                <a:lnTo>
                  <a:pt x="492" y="749"/>
                </a:lnTo>
                <a:lnTo>
                  <a:pt x="438" y="761"/>
                </a:lnTo>
                <a:lnTo>
                  <a:pt x="382" y="765"/>
                </a:lnTo>
                <a:lnTo>
                  <a:pt x="326" y="761"/>
                </a:lnTo>
                <a:lnTo>
                  <a:pt x="272" y="749"/>
                </a:lnTo>
                <a:lnTo>
                  <a:pt x="221" y="730"/>
                </a:lnTo>
                <a:lnTo>
                  <a:pt x="174" y="703"/>
                </a:lnTo>
                <a:lnTo>
                  <a:pt x="132" y="671"/>
                </a:lnTo>
                <a:lnTo>
                  <a:pt x="94" y="634"/>
                </a:lnTo>
                <a:lnTo>
                  <a:pt x="61" y="591"/>
                </a:lnTo>
                <a:lnTo>
                  <a:pt x="35" y="544"/>
                </a:lnTo>
                <a:lnTo>
                  <a:pt x="17" y="493"/>
                </a:lnTo>
                <a:lnTo>
                  <a:pt x="4" y="439"/>
                </a:lnTo>
                <a:lnTo>
                  <a:pt x="0" y="383"/>
                </a:lnTo>
                <a:lnTo>
                  <a:pt x="4" y="326"/>
                </a:lnTo>
                <a:lnTo>
                  <a:pt x="17" y="273"/>
                </a:lnTo>
                <a:lnTo>
                  <a:pt x="35" y="222"/>
                </a:lnTo>
                <a:lnTo>
                  <a:pt x="61" y="175"/>
                </a:lnTo>
                <a:lnTo>
                  <a:pt x="94" y="133"/>
                </a:lnTo>
                <a:lnTo>
                  <a:pt x="132" y="95"/>
                </a:lnTo>
                <a:lnTo>
                  <a:pt x="174" y="62"/>
                </a:lnTo>
                <a:lnTo>
                  <a:pt x="221" y="36"/>
                </a:lnTo>
                <a:lnTo>
                  <a:pt x="272" y="18"/>
                </a:lnTo>
                <a:lnTo>
                  <a:pt x="326" y="6"/>
                </a:lnTo>
                <a:lnTo>
                  <a:pt x="38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75" name="Freeform 4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247573" y="4465614"/>
            <a:ext cx="445148" cy="445149"/>
          </a:xfrm>
          <a:custGeom>
            <a:avLst/>
            <a:gdLst>
              <a:gd name="T0" fmla="*/ 580 w 856"/>
              <a:gd name="T1" fmla="*/ 491 h 856"/>
              <a:gd name="T2" fmla="*/ 555 w 856"/>
              <a:gd name="T3" fmla="*/ 491 h 856"/>
              <a:gd name="T4" fmla="*/ 475 w 856"/>
              <a:gd name="T5" fmla="*/ 479 h 856"/>
              <a:gd name="T6" fmla="*/ 487 w 856"/>
              <a:gd name="T7" fmla="*/ 492 h 856"/>
              <a:gd name="T8" fmla="*/ 484 w 856"/>
              <a:gd name="T9" fmla="*/ 566 h 856"/>
              <a:gd name="T10" fmla="*/ 463 w 856"/>
              <a:gd name="T11" fmla="*/ 565 h 856"/>
              <a:gd name="T12" fmla="*/ 555 w 856"/>
              <a:gd name="T13" fmla="*/ 460 h 856"/>
              <a:gd name="T14" fmla="*/ 531 w 856"/>
              <a:gd name="T15" fmla="*/ 565 h 856"/>
              <a:gd name="T16" fmla="*/ 584 w 856"/>
              <a:gd name="T17" fmla="*/ 590 h 856"/>
              <a:gd name="T18" fmla="*/ 580 w 856"/>
              <a:gd name="T19" fmla="*/ 544 h 856"/>
              <a:gd name="T20" fmla="*/ 575 w 856"/>
              <a:gd name="T21" fmla="*/ 569 h 856"/>
              <a:gd name="T22" fmla="*/ 556 w 856"/>
              <a:gd name="T23" fmla="*/ 563 h 856"/>
              <a:gd name="T24" fmla="*/ 606 w 856"/>
              <a:gd name="T25" fmla="*/ 489 h 856"/>
              <a:gd name="T26" fmla="*/ 344 w 856"/>
              <a:gd name="T27" fmla="*/ 458 h 856"/>
              <a:gd name="T28" fmla="*/ 351 w 856"/>
              <a:gd name="T29" fmla="*/ 589 h 856"/>
              <a:gd name="T30" fmla="*/ 393 w 856"/>
              <a:gd name="T31" fmla="*/ 578 h 856"/>
              <a:gd name="T32" fmla="*/ 391 w 856"/>
              <a:gd name="T33" fmla="*/ 568 h 856"/>
              <a:gd name="T34" fmla="*/ 370 w 856"/>
              <a:gd name="T35" fmla="*/ 573 h 856"/>
              <a:gd name="T36" fmla="*/ 437 w 856"/>
              <a:gd name="T37" fmla="*/ 415 h 856"/>
              <a:gd name="T38" fmla="*/ 499 w 856"/>
              <a:gd name="T39" fmla="*/ 590 h 856"/>
              <a:gd name="T40" fmla="*/ 512 w 856"/>
              <a:gd name="T41" fmla="*/ 547 h 856"/>
              <a:gd name="T42" fmla="*/ 499 w 856"/>
              <a:gd name="T43" fmla="*/ 460 h 856"/>
              <a:gd name="T44" fmla="*/ 253 w 856"/>
              <a:gd name="T45" fmla="*/ 415 h 856"/>
              <a:gd name="T46" fmla="*/ 340 w 856"/>
              <a:gd name="T47" fmla="*/ 415 h 856"/>
              <a:gd name="T48" fmla="*/ 559 w 856"/>
              <a:gd name="T49" fmla="*/ 373 h 856"/>
              <a:gd name="T50" fmla="*/ 636 w 856"/>
              <a:gd name="T51" fmla="*/ 432 h 856"/>
              <a:gd name="T52" fmla="*/ 640 w 856"/>
              <a:gd name="T53" fmla="*/ 542 h 856"/>
              <a:gd name="T54" fmla="*/ 611 w 856"/>
              <a:gd name="T55" fmla="*/ 627 h 856"/>
              <a:gd name="T56" fmla="*/ 488 w 856"/>
              <a:gd name="T57" fmla="*/ 641 h 856"/>
              <a:gd name="T58" fmla="*/ 296 w 856"/>
              <a:gd name="T59" fmla="*/ 638 h 856"/>
              <a:gd name="T60" fmla="*/ 220 w 856"/>
              <a:gd name="T61" fmla="*/ 581 h 856"/>
              <a:gd name="T62" fmla="*/ 216 w 856"/>
              <a:gd name="T63" fmla="*/ 463 h 856"/>
              <a:gd name="T64" fmla="*/ 262 w 856"/>
              <a:gd name="T65" fmla="*/ 377 h 856"/>
              <a:gd name="T66" fmla="*/ 397 w 856"/>
              <a:gd name="T67" fmla="*/ 370 h 856"/>
              <a:gd name="T68" fmla="*/ 403 w 856"/>
              <a:gd name="T69" fmla="*/ 319 h 856"/>
              <a:gd name="T70" fmla="*/ 425 w 856"/>
              <a:gd name="T71" fmla="*/ 323 h 856"/>
              <a:gd name="T72" fmla="*/ 473 w 856"/>
              <a:gd name="T73" fmla="*/ 233 h 856"/>
              <a:gd name="T74" fmla="*/ 501 w 856"/>
              <a:gd name="T75" fmla="*/ 331 h 856"/>
              <a:gd name="T76" fmla="*/ 521 w 856"/>
              <a:gd name="T77" fmla="*/ 322 h 856"/>
              <a:gd name="T78" fmla="*/ 520 w 856"/>
              <a:gd name="T79" fmla="*/ 336 h 856"/>
              <a:gd name="T80" fmla="*/ 479 w 856"/>
              <a:gd name="T81" fmla="*/ 345 h 856"/>
              <a:gd name="T82" fmla="*/ 473 w 856"/>
              <a:gd name="T83" fmla="*/ 233 h 856"/>
              <a:gd name="T84" fmla="*/ 452 w 856"/>
              <a:gd name="T85" fmla="*/ 316 h 856"/>
              <a:gd name="T86" fmla="*/ 387 w 856"/>
              <a:gd name="T87" fmla="*/ 340 h 856"/>
              <a:gd name="T88" fmla="*/ 411 w 856"/>
              <a:gd name="T89" fmla="*/ 233 h 856"/>
              <a:gd name="T90" fmla="*/ 344 w 856"/>
              <a:gd name="T91" fmla="*/ 347 h 856"/>
              <a:gd name="T92" fmla="*/ 276 w 856"/>
              <a:gd name="T93" fmla="*/ 69 h 856"/>
              <a:gd name="T94" fmla="*/ 52 w 856"/>
              <a:gd name="T95" fmla="*/ 324 h 856"/>
              <a:gd name="T96" fmla="*/ 120 w 856"/>
              <a:gd name="T97" fmla="*/ 666 h 856"/>
              <a:gd name="T98" fmla="*/ 428 w 856"/>
              <a:gd name="T99" fmla="*/ 816 h 856"/>
              <a:gd name="T100" fmla="*/ 736 w 856"/>
              <a:gd name="T101" fmla="*/ 666 h 856"/>
              <a:gd name="T102" fmla="*/ 802 w 856"/>
              <a:gd name="T103" fmla="*/ 324 h 856"/>
              <a:gd name="T104" fmla="*/ 579 w 856"/>
              <a:gd name="T105" fmla="*/ 69 h 856"/>
              <a:gd name="T106" fmla="*/ 594 w 856"/>
              <a:gd name="T107" fmla="*/ 34 h 856"/>
              <a:gd name="T108" fmla="*/ 840 w 856"/>
              <a:gd name="T109" fmla="*/ 314 h 856"/>
              <a:gd name="T110" fmla="*/ 767 w 856"/>
              <a:gd name="T111" fmla="*/ 690 h 856"/>
              <a:gd name="T112" fmla="*/ 428 w 856"/>
              <a:gd name="T113" fmla="*/ 856 h 856"/>
              <a:gd name="T114" fmla="*/ 89 w 856"/>
              <a:gd name="T115" fmla="*/ 690 h 856"/>
              <a:gd name="T116" fmla="*/ 16 w 856"/>
              <a:gd name="T117" fmla="*/ 314 h 856"/>
              <a:gd name="T118" fmla="*/ 262 w 856"/>
              <a:gd name="T119" fmla="*/ 3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56" h="856">
                <a:moveTo>
                  <a:pt x="567" y="479"/>
                </a:moveTo>
                <a:lnTo>
                  <a:pt x="572" y="480"/>
                </a:lnTo>
                <a:lnTo>
                  <a:pt x="575" y="481"/>
                </a:lnTo>
                <a:lnTo>
                  <a:pt x="576" y="484"/>
                </a:lnTo>
                <a:lnTo>
                  <a:pt x="579" y="485"/>
                </a:lnTo>
                <a:lnTo>
                  <a:pt x="579" y="488"/>
                </a:lnTo>
                <a:lnTo>
                  <a:pt x="580" y="491"/>
                </a:lnTo>
                <a:lnTo>
                  <a:pt x="580" y="492"/>
                </a:lnTo>
                <a:lnTo>
                  <a:pt x="580" y="493"/>
                </a:lnTo>
                <a:lnTo>
                  <a:pt x="580" y="510"/>
                </a:lnTo>
                <a:lnTo>
                  <a:pt x="555" y="510"/>
                </a:lnTo>
                <a:lnTo>
                  <a:pt x="555" y="493"/>
                </a:lnTo>
                <a:lnTo>
                  <a:pt x="555" y="492"/>
                </a:lnTo>
                <a:lnTo>
                  <a:pt x="555" y="491"/>
                </a:lnTo>
                <a:lnTo>
                  <a:pt x="556" y="488"/>
                </a:lnTo>
                <a:lnTo>
                  <a:pt x="556" y="485"/>
                </a:lnTo>
                <a:lnTo>
                  <a:pt x="559" y="484"/>
                </a:lnTo>
                <a:lnTo>
                  <a:pt x="560" y="481"/>
                </a:lnTo>
                <a:lnTo>
                  <a:pt x="563" y="480"/>
                </a:lnTo>
                <a:lnTo>
                  <a:pt x="567" y="479"/>
                </a:lnTo>
                <a:close/>
                <a:moveTo>
                  <a:pt x="475" y="479"/>
                </a:moveTo>
                <a:lnTo>
                  <a:pt x="479" y="480"/>
                </a:lnTo>
                <a:lnTo>
                  <a:pt x="482" y="481"/>
                </a:lnTo>
                <a:lnTo>
                  <a:pt x="483" y="484"/>
                </a:lnTo>
                <a:lnTo>
                  <a:pt x="484" y="485"/>
                </a:lnTo>
                <a:lnTo>
                  <a:pt x="486" y="488"/>
                </a:lnTo>
                <a:lnTo>
                  <a:pt x="487" y="491"/>
                </a:lnTo>
                <a:lnTo>
                  <a:pt x="487" y="492"/>
                </a:lnTo>
                <a:lnTo>
                  <a:pt x="487" y="493"/>
                </a:lnTo>
                <a:lnTo>
                  <a:pt x="487" y="557"/>
                </a:lnTo>
                <a:lnTo>
                  <a:pt x="487" y="559"/>
                </a:lnTo>
                <a:lnTo>
                  <a:pt x="487" y="560"/>
                </a:lnTo>
                <a:lnTo>
                  <a:pt x="487" y="563"/>
                </a:lnTo>
                <a:lnTo>
                  <a:pt x="486" y="564"/>
                </a:lnTo>
                <a:lnTo>
                  <a:pt x="484" y="566"/>
                </a:lnTo>
                <a:lnTo>
                  <a:pt x="482" y="569"/>
                </a:lnTo>
                <a:lnTo>
                  <a:pt x="479" y="570"/>
                </a:lnTo>
                <a:lnTo>
                  <a:pt x="475" y="572"/>
                </a:lnTo>
                <a:lnTo>
                  <a:pt x="471" y="570"/>
                </a:lnTo>
                <a:lnTo>
                  <a:pt x="467" y="569"/>
                </a:lnTo>
                <a:lnTo>
                  <a:pt x="465" y="568"/>
                </a:lnTo>
                <a:lnTo>
                  <a:pt x="463" y="565"/>
                </a:lnTo>
                <a:lnTo>
                  <a:pt x="463" y="485"/>
                </a:lnTo>
                <a:lnTo>
                  <a:pt x="465" y="483"/>
                </a:lnTo>
                <a:lnTo>
                  <a:pt x="469" y="481"/>
                </a:lnTo>
                <a:lnTo>
                  <a:pt x="471" y="480"/>
                </a:lnTo>
                <a:lnTo>
                  <a:pt x="475" y="479"/>
                </a:lnTo>
                <a:close/>
                <a:moveTo>
                  <a:pt x="569" y="458"/>
                </a:moveTo>
                <a:lnTo>
                  <a:pt x="555" y="460"/>
                </a:lnTo>
                <a:lnTo>
                  <a:pt x="545" y="464"/>
                </a:lnTo>
                <a:lnTo>
                  <a:pt x="538" y="471"/>
                </a:lnTo>
                <a:lnTo>
                  <a:pt x="534" y="477"/>
                </a:lnTo>
                <a:lnTo>
                  <a:pt x="533" y="484"/>
                </a:lnTo>
                <a:lnTo>
                  <a:pt x="531" y="489"/>
                </a:lnTo>
                <a:lnTo>
                  <a:pt x="531" y="491"/>
                </a:lnTo>
                <a:lnTo>
                  <a:pt x="531" y="565"/>
                </a:lnTo>
                <a:lnTo>
                  <a:pt x="531" y="568"/>
                </a:lnTo>
                <a:lnTo>
                  <a:pt x="534" y="572"/>
                </a:lnTo>
                <a:lnTo>
                  <a:pt x="538" y="578"/>
                </a:lnTo>
                <a:lnTo>
                  <a:pt x="546" y="585"/>
                </a:lnTo>
                <a:lnTo>
                  <a:pt x="555" y="590"/>
                </a:lnTo>
                <a:lnTo>
                  <a:pt x="569" y="593"/>
                </a:lnTo>
                <a:lnTo>
                  <a:pt x="584" y="590"/>
                </a:lnTo>
                <a:lnTo>
                  <a:pt x="593" y="585"/>
                </a:lnTo>
                <a:lnTo>
                  <a:pt x="599" y="578"/>
                </a:lnTo>
                <a:lnTo>
                  <a:pt x="603" y="572"/>
                </a:lnTo>
                <a:lnTo>
                  <a:pt x="605" y="568"/>
                </a:lnTo>
                <a:lnTo>
                  <a:pt x="606" y="565"/>
                </a:lnTo>
                <a:lnTo>
                  <a:pt x="606" y="544"/>
                </a:lnTo>
                <a:lnTo>
                  <a:pt x="580" y="544"/>
                </a:lnTo>
                <a:lnTo>
                  <a:pt x="580" y="557"/>
                </a:lnTo>
                <a:lnTo>
                  <a:pt x="580" y="559"/>
                </a:lnTo>
                <a:lnTo>
                  <a:pt x="580" y="560"/>
                </a:lnTo>
                <a:lnTo>
                  <a:pt x="579" y="563"/>
                </a:lnTo>
                <a:lnTo>
                  <a:pt x="579" y="564"/>
                </a:lnTo>
                <a:lnTo>
                  <a:pt x="576" y="566"/>
                </a:lnTo>
                <a:lnTo>
                  <a:pt x="575" y="569"/>
                </a:lnTo>
                <a:lnTo>
                  <a:pt x="572" y="570"/>
                </a:lnTo>
                <a:lnTo>
                  <a:pt x="567" y="572"/>
                </a:lnTo>
                <a:lnTo>
                  <a:pt x="563" y="570"/>
                </a:lnTo>
                <a:lnTo>
                  <a:pt x="560" y="569"/>
                </a:lnTo>
                <a:lnTo>
                  <a:pt x="559" y="566"/>
                </a:lnTo>
                <a:lnTo>
                  <a:pt x="556" y="564"/>
                </a:lnTo>
                <a:lnTo>
                  <a:pt x="556" y="563"/>
                </a:lnTo>
                <a:lnTo>
                  <a:pt x="555" y="560"/>
                </a:lnTo>
                <a:lnTo>
                  <a:pt x="555" y="559"/>
                </a:lnTo>
                <a:lnTo>
                  <a:pt x="555" y="557"/>
                </a:lnTo>
                <a:lnTo>
                  <a:pt x="555" y="528"/>
                </a:lnTo>
                <a:lnTo>
                  <a:pt x="606" y="528"/>
                </a:lnTo>
                <a:lnTo>
                  <a:pt x="606" y="491"/>
                </a:lnTo>
                <a:lnTo>
                  <a:pt x="606" y="489"/>
                </a:lnTo>
                <a:lnTo>
                  <a:pt x="605" y="484"/>
                </a:lnTo>
                <a:lnTo>
                  <a:pt x="603" y="477"/>
                </a:lnTo>
                <a:lnTo>
                  <a:pt x="599" y="471"/>
                </a:lnTo>
                <a:lnTo>
                  <a:pt x="593" y="464"/>
                </a:lnTo>
                <a:lnTo>
                  <a:pt x="584" y="460"/>
                </a:lnTo>
                <a:lnTo>
                  <a:pt x="569" y="458"/>
                </a:lnTo>
                <a:close/>
                <a:moveTo>
                  <a:pt x="344" y="458"/>
                </a:moveTo>
                <a:lnTo>
                  <a:pt x="344" y="577"/>
                </a:lnTo>
                <a:lnTo>
                  <a:pt x="344" y="577"/>
                </a:lnTo>
                <a:lnTo>
                  <a:pt x="346" y="578"/>
                </a:lnTo>
                <a:lnTo>
                  <a:pt x="346" y="581"/>
                </a:lnTo>
                <a:lnTo>
                  <a:pt x="347" y="583"/>
                </a:lnTo>
                <a:lnTo>
                  <a:pt x="348" y="586"/>
                </a:lnTo>
                <a:lnTo>
                  <a:pt x="351" y="589"/>
                </a:lnTo>
                <a:lnTo>
                  <a:pt x="353" y="590"/>
                </a:lnTo>
                <a:lnTo>
                  <a:pt x="357" y="591"/>
                </a:lnTo>
                <a:lnTo>
                  <a:pt x="363" y="593"/>
                </a:lnTo>
                <a:lnTo>
                  <a:pt x="374" y="590"/>
                </a:lnTo>
                <a:lnTo>
                  <a:pt x="384" y="585"/>
                </a:lnTo>
                <a:lnTo>
                  <a:pt x="390" y="581"/>
                </a:lnTo>
                <a:lnTo>
                  <a:pt x="393" y="578"/>
                </a:lnTo>
                <a:lnTo>
                  <a:pt x="393" y="590"/>
                </a:lnTo>
                <a:lnTo>
                  <a:pt x="416" y="590"/>
                </a:lnTo>
                <a:lnTo>
                  <a:pt x="416" y="458"/>
                </a:lnTo>
                <a:lnTo>
                  <a:pt x="393" y="458"/>
                </a:lnTo>
                <a:lnTo>
                  <a:pt x="393" y="565"/>
                </a:lnTo>
                <a:lnTo>
                  <a:pt x="393" y="566"/>
                </a:lnTo>
                <a:lnTo>
                  <a:pt x="391" y="568"/>
                </a:lnTo>
                <a:lnTo>
                  <a:pt x="389" y="569"/>
                </a:lnTo>
                <a:lnTo>
                  <a:pt x="386" y="572"/>
                </a:lnTo>
                <a:lnTo>
                  <a:pt x="384" y="573"/>
                </a:lnTo>
                <a:lnTo>
                  <a:pt x="380" y="574"/>
                </a:lnTo>
                <a:lnTo>
                  <a:pt x="377" y="574"/>
                </a:lnTo>
                <a:lnTo>
                  <a:pt x="373" y="574"/>
                </a:lnTo>
                <a:lnTo>
                  <a:pt x="370" y="573"/>
                </a:lnTo>
                <a:lnTo>
                  <a:pt x="369" y="572"/>
                </a:lnTo>
                <a:lnTo>
                  <a:pt x="369" y="570"/>
                </a:lnTo>
                <a:lnTo>
                  <a:pt x="369" y="569"/>
                </a:lnTo>
                <a:lnTo>
                  <a:pt x="369" y="569"/>
                </a:lnTo>
                <a:lnTo>
                  <a:pt x="369" y="458"/>
                </a:lnTo>
                <a:lnTo>
                  <a:pt x="344" y="458"/>
                </a:lnTo>
                <a:close/>
                <a:moveTo>
                  <a:pt x="437" y="415"/>
                </a:moveTo>
                <a:lnTo>
                  <a:pt x="437" y="590"/>
                </a:lnTo>
                <a:lnTo>
                  <a:pt x="463" y="590"/>
                </a:lnTo>
                <a:lnTo>
                  <a:pt x="463" y="580"/>
                </a:lnTo>
                <a:lnTo>
                  <a:pt x="469" y="585"/>
                </a:lnTo>
                <a:lnTo>
                  <a:pt x="478" y="590"/>
                </a:lnTo>
                <a:lnTo>
                  <a:pt x="490" y="593"/>
                </a:lnTo>
                <a:lnTo>
                  <a:pt x="499" y="590"/>
                </a:lnTo>
                <a:lnTo>
                  <a:pt x="505" y="585"/>
                </a:lnTo>
                <a:lnTo>
                  <a:pt x="508" y="577"/>
                </a:lnTo>
                <a:lnTo>
                  <a:pt x="510" y="569"/>
                </a:lnTo>
                <a:lnTo>
                  <a:pt x="510" y="564"/>
                </a:lnTo>
                <a:lnTo>
                  <a:pt x="512" y="561"/>
                </a:lnTo>
                <a:lnTo>
                  <a:pt x="512" y="557"/>
                </a:lnTo>
                <a:lnTo>
                  <a:pt x="512" y="547"/>
                </a:lnTo>
                <a:lnTo>
                  <a:pt x="512" y="531"/>
                </a:lnTo>
                <a:lnTo>
                  <a:pt x="512" y="515"/>
                </a:lnTo>
                <a:lnTo>
                  <a:pt x="512" y="500"/>
                </a:lnTo>
                <a:lnTo>
                  <a:pt x="512" y="489"/>
                </a:lnTo>
                <a:lnTo>
                  <a:pt x="510" y="476"/>
                </a:lnTo>
                <a:lnTo>
                  <a:pt x="507" y="467"/>
                </a:lnTo>
                <a:lnTo>
                  <a:pt x="499" y="460"/>
                </a:lnTo>
                <a:lnTo>
                  <a:pt x="490" y="458"/>
                </a:lnTo>
                <a:lnTo>
                  <a:pt x="478" y="460"/>
                </a:lnTo>
                <a:lnTo>
                  <a:pt x="469" y="466"/>
                </a:lnTo>
                <a:lnTo>
                  <a:pt x="463" y="471"/>
                </a:lnTo>
                <a:lnTo>
                  <a:pt x="463" y="415"/>
                </a:lnTo>
                <a:lnTo>
                  <a:pt x="437" y="415"/>
                </a:lnTo>
                <a:close/>
                <a:moveTo>
                  <a:pt x="253" y="415"/>
                </a:moveTo>
                <a:lnTo>
                  <a:pt x="253" y="439"/>
                </a:lnTo>
                <a:lnTo>
                  <a:pt x="283" y="439"/>
                </a:lnTo>
                <a:lnTo>
                  <a:pt x="283" y="590"/>
                </a:lnTo>
                <a:lnTo>
                  <a:pt x="310" y="590"/>
                </a:lnTo>
                <a:lnTo>
                  <a:pt x="310" y="439"/>
                </a:lnTo>
                <a:lnTo>
                  <a:pt x="340" y="439"/>
                </a:lnTo>
                <a:lnTo>
                  <a:pt x="340" y="415"/>
                </a:lnTo>
                <a:lnTo>
                  <a:pt x="253" y="415"/>
                </a:lnTo>
                <a:close/>
                <a:moveTo>
                  <a:pt x="428" y="370"/>
                </a:moveTo>
                <a:lnTo>
                  <a:pt x="459" y="370"/>
                </a:lnTo>
                <a:lnTo>
                  <a:pt x="490" y="370"/>
                </a:lnTo>
                <a:lnTo>
                  <a:pt x="517" y="371"/>
                </a:lnTo>
                <a:lnTo>
                  <a:pt x="541" y="373"/>
                </a:lnTo>
                <a:lnTo>
                  <a:pt x="559" y="373"/>
                </a:lnTo>
                <a:lnTo>
                  <a:pt x="571" y="374"/>
                </a:lnTo>
                <a:lnTo>
                  <a:pt x="576" y="374"/>
                </a:lnTo>
                <a:lnTo>
                  <a:pt x="594" y="377"/>
                </a:lnTo>
                <a:lnTo>
                  <a:pt x="611" y="384"/>
                </a:lnTo>
                <a:lnTo>
                  <a:pt x="624" y="398"/>
                </a:lnTo>
                <a:lnTo>
                  <a:pt x="632" y="413"/>
                </a:lnTo>
                <a:lnTo>
                  <a:pt x="636" y="432"/>
                </a:lnTo>
                <a:lnTo>
                  <a:pt x="636" y="436"/>
                </a:lnTo>
                <a:lnTo>
                  <a:pt x="637" y="446"/>
                </a:lnTo>
                <a:lnTo>
                  <a:pt x="640" y="463"/>
                </a:lnTo>
                <a:lnTo>
                  <a:pt x="641" y="484"/>
                </a:lnTo>
                <a:lnTo>
                  <a:pt x="641" y="506"/>
                </a:lnTo>
                <a:lnTo>
                  <a:pt x="641" y="525"/>
                </a:lnTo>
                <a:lnTo>
                  <a:pt x="640" y="542"/>
                </a:lnTo>
                <a:lnTo>
                  <a:pt x="639" y="557"/>
                </a:lnTo>
                <a:lnTo>
                  <a:pt x="637" y="569"/>
                </a:lnTo>
                <a:lnTo>
                  <a:pt x="636" y="578"/>
                </a:lnTo>
                <a:lnTo>
                  <a:pt x="636" y="581"/>
                </a:lnTo>
                <a:lnTo>
                  <a:pt x="632" y="599"/>
                </a:lnTo>
                <a:lnTo>
                  <a:pt x="624" y="615"/>
                </a:lnTo>
                <a:lnTo>
                  <a:pt x="611" y="627"/>
                </a:lnTo>
                <a:lnTo>
                  <a:pt x="594" y="635"/>
                </a:lnTo>
                <a:lnTo>
                  <a:pt x="576" y="638"/>
                </a:lnTo>
                <a:lnTo>
                  <a:pt x="571" y="638"/>
                </a:lnTo>
                <a:lnTo>
                  <a:pt x="559" y="638"/>
                </a:lnTo>
                <a:lnTo>
                  <a:pt x="541" y="640"/>
                </a:lnTo>
                <a:lnTo>
                  <a:pt x="516" y="640"/>
                </a:lnTo>
                <a:lnTo>
                  <a:pt x="488" y="641"/>
                </a:lnTo>
                <a:lnTo>
                  <a:pt x="459" y="641"/>
                </a:lnTo>
                <a:lnTo>
                  <a:pt x="428" y="642"/>
                </a:lnTo>
                <a:lnTo>
                  <a:pt x="397" y="641"/>
                </a:lnTo>
                <a:lnTo>
                  <a:pt x="365" y="641"/>
                </a:lnTo>
                <a:lnTo>
                  <a:pt x="338" y="640"/>
                </a:lnTo>
                <a:lnTo>
                  <a:pt x="314" y="640"/>
                </a:lnTo>
                <a:lnTo>
                  <a:pt x="296" y="638"/>
                </a:lnTo>
                <a:lnTo>
                  <a:pt x="284" y="638"/>
                </a:lnTo>
                <a:lnTo>
                  <a:pt x="280" y="638"/>
                </a:lnTo>
                <a:lnTo>
                  <a:pt x="262" y="635"/>
                </a:lnTo>
                <a:lnTo>
                  <a:pt x="245" y="627"/>
                </a:lnTo>
                <a:lnTo>
                  <a:pt x="232" y="615"/>
                </a:lnTo>
                <a:lnTo>
                  <a:pt x="222" y="599"/>
                </a:lnTo>
                <a:lnTo>
                  <a:pt x="220" y="581"/>
                </a:lnTo>
                <a:lnTo>
                  <a:pt x="220" y="577"/>
                </a:lnTo>
                <a:lnTo>
                  <a:pt x="217" y="565"/>
                </a:lnTo>
                <a:lnTo>
                  <a:pt x="216" y="548"/>
                </a:lnTo>
                <a:lnTo>
                  <a:pt x="215" y="528"/>
                </a:lnTo>
                <a:lnTo>
                  <a:pt x="213" y="506"/>
                </a:lnTo>
                <a:lnTo>
                  <a:pt x="215" y="484"/>
                </a:lnTo>
                <a:lnTo>
                  <a:pt x="216" y="463"/>
                </a:lnTo>
                <a:lnTo>
                  <a:pt x="217" y="447"/>
                </a:lnTo>
                <a:lnTo>
                  <a:pt x="220" y="436"/>
                </a:lnTo>
                <a:lnTo>
                  <a:pt x="220" y="432"/>
                </a:lnTo>
                <a:lnTo>
                  <a:pt x="222" y="413"/>
                </a:lnTo>
                <a:lnTo>
                  <a:pt x="232" y="398"/>
                </a:lnTo>
                <a:lnTo>
                  <a:pt x="245" y="384"/>
                </a:lnTo>
                <a:lnTo>
                  <a:pt x="262" y="377"/>
                </a:lnTo>
                <a:lnTo>
                  <a:pt x="280" y="374"/>
                </a:lnTo>
                <a:lnTo>
                  <a:pt x="284" y="374"/>
                </a:lnTo>
                <a:lnTo>
                  <a:pt x="297" y="373"/>
                </a:lnTo>
                <a:lnTo>
                  <a:pt x="315" y="373"/>
                </a:lnTo>
                <a:lnTo>
                  <a:pt x="339" y="371"/>
                </a:lnTo>
                <a:lnTo>
                  <a:pt x="366" y="370"/>
                </a:lnTo>
                <a:lnTo>
                  <a:pt x="397" y="370"/>
                </a:lnTo>
                <a:lnTo>
                  <a:pt x="428" y="370"/>
                </a:lnTo>
                <a:close/>
                <a:moveTo>
                  <a:pt x="415" y="251"/>
                </a:moveTo>
                <a:lnTo>
                  <a:pt x="410" y="252"/>
                </a:lnTo>
                <a:lnTo>
                  <a:pt x="406" y="255"/>
                </a:lnTo>
                <a:lnTo>
                  <a:pt x="403" y="259"/>
                </a:lnTo>
                <a:lnTo>
                  <a:pt x="403" y="263"/>
                </a:lnTo>
                <a:lnTo>
                  <a:pt x="403" y="319"/>
                </a:lnTo>
                <a:lnTo>
                  <a:pt x="403" y="323"/>
                </a:lnTo>
                <a:lnTo>
                  <a:pt x="406" y="327"/>
                </a:lnTo>
                <a:lnTo>
                  <a:pt x="410" y="330"/>
                </a:lnTo>
                <a:lnTo>
                  <a:pt x="415" y="331"/>
                </a:lnTo>
                <a:lnTo>
                  <a:pt x="419" y="330"/>
                </a:lnTo>
                <a:lnTo>
                  <a:pt x="423" y="327"/>
                </a:lnTo>
                <a:lnTo>
                  <a:pt x="425" y="323"/>
                </a:lnTo>
                <a:lnTo>
                  <a:pt x="427" y="319"/>
                </a:lnTo>
                <a:lnTo>
                  <a:pt x="427" y="263"/>
                </a:lnTo>
                <a:lnTo>
                  <a:pt x="425" y="259"/>
                </a:lnTo>
                <a:lnTo>
                  <a:pt x="423" y="255"/>
                </a:lnTo>
                <a:lnTo>
                  <a:pt x="419" y="252"/>
                </a:lnTo>
                <a:lnTo>
                  <a:pt x="415" y="251"/>
                </a:lnTo>
                <a:close/>
                <a:moveTo>
                  <a:pt x="473" y="233"/>
                </a:moveTo>
                <a:lnTo>
                  <a:pt x="497" y="233"/>
                </a:lnTo>
                <a:lnTo>
                  <a:pt x="497" y="324"/>
                </a:lnTo>
                <a:lnTo>
                  <a:pt x="497" y="326"/>
                </a:lnTo>
                <a:lnTo>
                  <a:pt x="497" y="327"/>
                </a:lnTo>
                <a:lnTo>
                  <a:pt x="499" y="328"/>
                </a:lnTo>
                <a:lnTo>
                  <a:pt x="500" y="330"/>
                </a:lnTo>
                <a:lnTo>
                  <a:pt x="501" y="331"/>
                </a:lnTo>
                <a:lnTo>
                  <a:pt x="505" y="331"/>
                </a:lnTo>
                <a:lnTo>
                  <a:pt x="509" y="331"/>
                </a:lnTo>
                <a:lnTo>
                  <a:pt x="512" y="330"/>
                </a:lnTo>
                <a:lnTo>
                  <a:pt x="514" y="327"/>
                </a:lnTo>
                <a:lnTo>
                  <a:pt x="517" y="324"/>
                </a:lnTo>
                <a:lnTo>
                  <a:pt x="520" y="323"/>
                </a:lnTo>
                <a:lnTo>
                  <a:pt x="521" y="322"/>
                </a:lnTo>
                <a:lnTo>
                  <a:pt x="521" y="320"/>
                </a:lnTo>
                <a:lnTo>
                  <a:pt x="521" y="233"/>
                </a:lnTo>
                <a:lnTo>
                  <a:pt x="546" y="233"/>
                </a:lnTo>
                <a:lnTo>
                  <a:pt x="546" y="347"/>
                </a:lnTo>
                <a:lnTo>
                  <a:pt x="521" y="347"/>
                </a:lnTo>
                <a:lnTo>
                  <a:pt x="521" y="335"/>
                </a:lnTo>
                <a:lnTo>
                  <a:pt x="520" y="336"/>
                </a:lnTo>
                <a:lnTo>
                  <a:pt x="516" y="340"/>
                </a:lnTo>
                <a:lnTo>
                  <a:pt x="509" y="344"/>
                </a:lnTo>
                <a:lnTo>
                  <a:pt x="500" y="348"/>
                </a:lnTo>
                <a:lnTo>
                  <a:pt x="491" y="349"/>
                </a:lnTo>
                <a:lnTo>
                  <a:pt x="486" y="348"/>
                </a:lnTo>
                <a:lnTo>
                  <a:pt x="482" y="347"/>
                </a:lnTo>
                <a:lnTo>
                  <a:pt x="479" y="345"/>
                </a:lnTo>
                <a:lnTo>
                  <a:pt x="476" y="343"/>
                </a:lnTo>
                <a:lnTo>
                  <a:pt x="475" y="340"/>
                </a:lnTo>
                <a:lnTo>
                  <a:pt x="474" y="337"/>
                </a:lnTo>
                <a:lnTo>
                  <a:pt x="474" y="335"/>
                </a:lnTo>
                <a:lnTo>
                  <a:pt x="473" y="333"/>
                </a:lnTo>
                <a:lnTo>
                  <a:pt x="473" y="333"/>
                </a:lnTo>
                <a:lnTo>
                  <a:pt x="473" y="233"/>
                </a:lnTo>
                <a:close/>
                <a:moveTo>
                  <a:pt x="411" y="233"/>
                </a:moveTo>
                <a:lnTo>
                  <a:pt x="419" y="233"/>
                </a:lnTo>
                <a:lnTo>
                  <a:pt x="432" y="235"/>
                </a:lnTo>
                <a:lnTo>
                  <a:pt x="441" y="242"/>
                </a:lnTo>
                <a:lnTo>
                  <a:pt x="449" y="252"/>
                </a:lnTo>
                <a:lnTo>
                  <a:pt x="452" y="265"/>
                </a:lnTo>
                <a:lnTo>
                  <a:pt x="452" y="316"/>
                </a:lnTo>
                <a:lnTo>
                  <a:pt x="449" y="330"/>
                </a:lnTo>
                <a:lnTo>
                  <a:pt x="441" y="340"/>
                </a:lnTo>
                <a:lnTo>
                  <a:pt x="432" y="347"/>
                </a:lnTo>
                <a:lnTo>
                  <a:pt x="419" y="349"/>
                </a:lnTo>
                <a:lnTo>
                  <a:pt x="411" y="349"/>
                </a:lnTo>
                <a:lnTo>
                  <a:pt x="398" y="347"/>
                </a:lnTo>
                <a:lnTo>
                  <a:pt x="387" y="340"/>
                </a:lnTo>
                <a:lnTo>
                  <a:pt x="381" y="330"/>
                </a:lnTo>
                <a:lnTo>
                  <a:pt x="378" y="316"/>
                </a:lnTo>
                <a:lnTo>
                  <a:pt x="378" y="265"/>
                </a:lnTo>
                <a:lnTo>
                  <a:pt x="381" y="252"/>
                </a:lnTo>
                <a:lnTo>
                  <a:pt x="387" y="242"/>
                </a:lnTo>
                <a:lnTo>
                  <a:pt x="398" y="235"/>
                </a:lnTo>
                <a:lnTo>
                  <a:pt x="411" y="233"/>
                </a:lnTo>
                <a:close/>
                <a:moveTo>
                  <a:pt x="283" y="197"/>
                </a:moveTo>
                <a:lnTo>
                  <a:pt x="310" y="197"/>
                </a:lnTo>
                <a:lnTo>
                  <a:pt x="330" y="255"/>
                </a:lnTo>
                <a:lnTo>
                  <a:pt x="351" y="197"/>
                </a:lnTo>
                <a:lnTo>
                  <a:pt x="377" y="197"/>
                </a:lnTo>
                <a:lnTo>
                  <a:pt x="344" y="285"/>
                </a:lnTo>
                <a:lnTo>
                  <a:pt x="344" y="347"/>
                </a:lnTo>
                <a:lnTo>
                  <a:pt x="317" y="347"/>
                </a:lnTo>
                <a:lnTo>
                  <a:pt x="317" y="285"/>
                </a:lnTo>
                <a:lnTo>
                  <a:pt x="283" y="197"/>
                </a:lnTo>
                <a:close/>
                <a:moveTo>
                  <a:pt x="428" y="39"/>
                </a:moveTo>
                <a:lnTo>
                  <a:pt x="376" y="43"/>
                </a:lnTo>
                <a:lnTo>
                  <a:pt x="325" y="53"/>
                </a:lnTo>
                <a:lnTo>
                  <a:pt x="276" y="69"/>
                </a:lnTo>
                <a:lnTo>
                  <a:pt x="232" y="93"/>
                </a:lnTo>
                <a:lnTo>
                  <a:pt x="190" y="120"/>
                </a:lnTo>
                <a:lnTo>
                  <a:pt x="153" y="153"/>
                </a:lnTo>
                <a:lnTo>
                  <a:pt x="120" y="191"/>
                </a:lnTo>
                <a:lnTo>
                  <a:pt x="92" y="231"/>
                </a:lnTo>
                <a:lnTo>
                  <a:pt x="69" y="277"/>
                </a:lnTo>
                <a:lnTo>
                  <a:pt x="52" y="324"/>
                </a:lnTo>
                <a:lnTo>
                  <a:pt x="42" y="375"/>
                </a:lnTo>
                <a:lnTo>
                  <a:pt x="39" y="428"/>
                </a:lnTo>
                <a:lnTo>
                  <a:pt x="42" y="481"/>
                </a:lnTo>
                <a:lnTo>
                  <a:pt x="52" y="531"/>
                </a:lnTo>
                <a:lnTo>
                  <a:pt x="69" y="580"/>
                </a:lnTo>
                <a:lnTo>
                  <a:pt x="92" y="624"/>
                </a:lnTo>
                <a:lnTo>
                  <a:pt x="120" y="666"/>
                </a:lnTo>
                <a:lnTo>
                  <a:pt x="153" y="703"/>
                </a:lnTo>
                <a:lnTo>
                  <a:pt x="190" y="735"/>
                </a:lnTo>
                <a:lnTo>
                  <a:pt x="232" y="764"/>
                </a:lnTo>
                <a:lnTo>
                  <a:pt x="276" y="786"/>
                </a:lnTo>
                <a:lnTo>
                  <a:pt x="325" y="803"/>
                </a:lnTo>
                <a:lnTo>
                  <a:pt x="376" y="814"/>
                </a:lnTo>
                <a:lnTo>
                  <a:pt x="428" y="816"/>
                </a:lnTo>
                <a:lnTo>
                  <a:pt x="480" y="814"/>
                </a:lnTo>
                <a:lnTo>
                  <a:pt x="531" y="803"/>
                </a:lnTo>
                <a:lnTo>
                  <a:pt x="579" y="786"/>
                </a:lnTo>
                <a:lnTo>
                  <a:pt x="624" y="764"/>
                </a:lnTo>
                <a:lnTo>
                  <a:pt x="665" y="735"/>
                </a:lnTo>
                <a:lnTo>
                  <a:pt x="703" y="703"/>
                </a:lnTo>
                <a:lnTo>
                  <a:pt x="736" y="666"/>
                </a:lnTo>
                <a:lnTo>
                  <a:pt x="763" y="624"/>
                </a:lnTo>
                <a:lnTo>
                  <a:pt x="787" y="580"/>
                </a:lnTo>
                <a:lnTo>
                  <a:pt x="802" y="531"/>
                </a:lnTo>
                <a:lnTo>
                  <a:pt x="813" y="481"/>
                </a:lnTo>
                <a:lnTo>
                  <a:pt x="817" y="428"/>
                </a:lnTo>
                <a:lnTo>
                  <a:pt x="813" y="375"/>
                </a:lnTo>
                <a:lnTo>
                  <a:pt x="802" y="324"/>
                </a:lnTo>
                <a:lnTo>
                  <a:pt x="787" y="277"/>
                </a:lnTo>
                <a:lnTo>
                  <a:pt x="763" y="231"/>
                </a:lnTo>
                <a:lnTo>
                  <a:pt x="736" y="191"/>
                </a:lnTo>
                <a:lnTo>
                  <a:pt x="703" y="153"/>
                </a:lnTo>
                <a:lnTo>
                  <a:pt x="665" y="120"/>
                </a:lnTo>
                <a:lnTo>
                  <a:pt x="624" y="93"/>
                </a:lnTo>
                <a:lnTo>
                  <a:pt x="579" y="69"/>
                </a:lnTo>
                <a:lnTo>
                  <a:pt x="531" y="53"/>
                </a:lnTo>
                <a:lnTo>
                  <a:pt x="480" y="43"/>
                </a:lnTo>
                <a:lnTo>
                  <a:pt x="428" y="39"/>
                </a:lnTo>
                <a:close/>
                <a:moveTo>
                  <a:pt x="428" y="0"/>
                </a:moveTo>
                <a:lnTo>
                  <a:pt x="486" y="4"/>
                </a:lnTo>
                <a:lnTo>
                  <a:pt x="542" y="15"/>
                </a:lnTo>
                <a:lnTo>
                  <a:pt x="594" y="34"/>
                </a:lnTo>
                <a:lnTo>
                  <a:pt x="644" y="59"/>
                </a:lnTo>
                <a:lnTo>
                  <a:pt x="690" y="90"/>
                </a:lnTo>
                <a:lnTo>
                  <a:pt x="730" y="125"/>
                </a:lnTo>
                <a:lnTo>
                  <a:pt x="767" y="167"/>
                </a:lnTo>
                <a:lnTo>
                  <a:pt x="797" y="212"/>
                </a:lnTo>
                <a:lnTo>
                  <a:pt x="822" y="261"/>
                </a:lnTo>
                <a:lnTo>
                  <a:pt x="840" y="314"/>
                </a:lnTo>
                <a:lnTo>
                  <a:pt x="852" y="370"/>
                </a:lnTo>
                <a:lnTo>
                  <a:pt x="856" y="428"/>
                </a:lnTo>
                <a:lnTo>
                  <a:pt x="852" y="487"/>
                </a:lnTo>
                <a:lnTo>
                  <a:pt x="840" y="542"/>
                </a:lnTo>
                <a:lnTo>
                  <a:pt x="822" y="594"/>
                </a:lnTo>
                <a:lnTo>
                  <a:pt x="797" y="644"/>
                </a:lnTo>
                <a:lnTo>
                  <a:pt x="767" y="690"/>
                </a:lnTo>
                <a:lnTo>
                  <a:pt x="730" y="730"/>
                </a:lnTo>
                <a:lnTo>
                  <a:pt x="690" y="767"/>
                </a:lnTo>
                <a:lnTo>
                  <a:pt x="644" y="797"/>
                </a:lnTo>
                <a:lnTo>
                  <a:pt x="594" y="822"/>
                </a:lnTo>
                <a:lnTo>
                  <a:pt x="542" y="840"/>
                </a:lnTo>
                <a:lnTo>
                  <a:pt x="486" y="852"/>
                </a:lnTo>
                <a:lnTo>
                  <a:pt x="428" y="856"/>
                </a:lnTo>
                <a:lnTo>
                  <a:pt x="370" y="852"/>
                </a:lnTo>
                <a:lnTo>
                  <a:pt x="314" y="840"/>
                </a:lnTo>
                <a:lnTo>
                  <a:pt x="262" y="822"/>
                </a:lnTo>
                <a:lnTo>
                  <a:pt x="212" y="797"/>
                </a:lnTo>
                <a:lnTo>
                  <a:pt x="166" y="767"/>
                </a:lnTo>
                <a:lnTo>
                  <a:pt x="126" y="730"/>
                </a:lnTo>
                <a:lnTo>
                  <a:pt x="89" y="690"/>
                </a:lnTo>
                <a:lnTo>
                  <a:pt x="59" y="644"/>
                </a:lnTo>
                <a:lnTo>
                  <a:pt x="34" y="594"/>
                </a:lnTo>
                <a:lnTo>
                  <a:pt x="16" y="542"/>
                </a:lnTo>
                <a:lnTo>
                  <a:pt x="4" y="487"/>
                </a:lnTo>
                <a:lnTo>
                  <a:pt x="0" y="428"/>
                </a:lnTo>
                <a:lnTo>
                  <a:pt x="4" y="370"/>
                </a:lnTo>
                <a:lnTo>
                  <a:pt x="16" y="314"/>
                </a:lnTo>
                <a:lnTo>
                  <a:pt x="34" y="261"/>
                </a:lnTo>
                <a:lnTo>
                  <a:pt x="59" y="212"/>
                </a:lnTo>
                <a:lnTo>
                  <a:pt x="89" y="167"/>
                </a:lnTo>
                <a:lnTo>
                  <a:pt x="126" y="125"/>
                </a:lnTo>
                <a:lnTo>
                  <a:pt x="166" y="90"/>
                </a:lnTo>
                <a:lnTo>
                  <a:pt x="212" y="59"/>
                </a:lnTo>
                <a:lnTo>
                  <a:pt x="262" y="34"/>
                </a:lnTo>
                <a:lnTo>
                  <a:pt x="314" y="15"/>
                </a:lnTo>
                <a:lnTo>
                  <a:pt x="370" y="4"/>
                </a:lnTo>
                <a:lnTo>
                  <a:pt x="42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76" name="Freeform 4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105218" y="4465614"/>
            <a:ext cx="444108" cy="445149"/>
          </a:xfrm>
          <a:custGeom>
            <a:avLst/>
            <a:gdLst>
              <a:gd name="T0" fmla="*/ 517 w 854"/>
              <a:gd name="T1" fmla="*/ 273 h 856"/>
              <a:gd name="T2" fmla="*/ 577 w 854"/>
              <a:gd name="T3" fmla="*/ 348 h 856"/>
              <a:gd name="T4" fmla="*/ 578 w 854"/>
              <a:gd name="T5" fmla="*/ 424 h 856"/>
              <a:gd name="T6" fmla="*/ 530 w 854"/>
              <a:gd name="T7" fmla="*/ 510 h 856"/>
              <a:gd name="T8" fmla="*/ 442 w 854"/>
              <a:gd name="T9" fmla="*/ 532 h 856"/>
              <a:gd name="T10" fmla="*/ 408 w 854"/>
              <a:gd name="T11" fmla="*/ 514 h 856"/>
              <a:gd name="T12" fmla="*/ 399 w 854"/>
              <a:gd name="T13" fmla="*/ 522 h 856"/>
              <a:gd name="T14" fmla="*/ 374 w 854"/>
              <a:gd name="T15" fmla="*/ 597 h 856"/>
              <a:gd name="T16" fmla="*/ 347 w 854"/>
              <a:gd name="T17" fmla="*/ 638 h 856"/>
              <a:gd name="T18" fmla="*/ 339 w 854"/>
              <a:gd name="T19" fmla="*/ 637 h 856"/>
              <a:gd name="T20" fmla="*/ 337 w 854"/>
              <a:gd name="T21" fmla="*/ 621 h 856"/>
              <a:gd name="T22" fmla="*/ 336 w 854"/>
              <a:gd name="T23" fmla="*/ 577 h 856"/>
              <a:gd name="T24" fmla="*/ 354 w 854"/>
              <a:gd name="T25" fmla="*/ 493 h 856"/>
              <a:gd name="T26" fmla="*/ 365 w 854"/>
              <a:gd name="T27" fmla="*/ 421 h 856"/>
              <a:gd name="T28" fmla="*/ 367 w 854"/>
              <a:gd name="T29" fmla="*/ 369 h 856"/>
              <a:gd name="T30" fmla="*/ 400 w 854"/>
              <a:gd name="T31" fmla="*/ 340 h 856"/>
              <a:gd name="T32" fmla="*/ 438 w 854"/>
              <a:gd name="T33" fmla="*/ 369 h 856"/>
              <a:gd name="T34" fmla="*/ 416 w 854"/>
              <a:gd name="T35" fmla="*/ 462 h 856"/>
              <a:gd name="T36" fmla="*/ 424 w 854"/>
              <a:gd name="T37" fmla="*/ 483 h 856"/>
              <a:gd name="T38" fmla="*/ 479 w 854"/>
              <a:gd name="T39" fmla="*/ 488 h 856"/>
              <a:gd name="T40" fmla="*/ 519 w 854"/>
              <a:gd name="T41" fmla="*/ 429 h 856"/>
              <a:gd name="T42" fmla="*/ 526 w 854"/>
              <a:gd name="T43" fmla="*/ 371 h 856"/>
              <a:gd name="T44" fmla="*/ 498 w 854"/>
              <a:gd name="T45" fmla="*/ 312 h 856"/>
              <a:gd name="T46" fmla="*/ 432 w 854"/>
              <a:gd name="T47" fmla="*/ 290 h 856"/>
              <a:gd name="T48" fmla="*/ 374 w 854"/>
              <a:gd name="T49" fmla="*/ 305 h 856"/>
              <a:gd name="T50" fmla="*/ 320 w 854"/>
              <a:gd name="T51" fmla="*/ 374 h 856"/>
              <a:gd name="T52" fmla="*/ 322 w 854"/>
              <a:gd name="T53" fmla="*/ 424 h 856"/>
              <a:gd name="T54" fmla="*/ 333 w 854"/>
              <a:gd name="T55" fmla="*/ 442 h 856"/>
              <a:gd name="T56" fmla="*/ 336 w 854"/>
              <a:gd name="T57" fmla="*/ 455 h 856"/>
              <a:gd name="T58" fmla="*/ 332 w 854"/>
              <a:gd name="T59" fmla="*/ 468 h 856"/>
              <a:gd name="T60" fmla="*/ 326 w 854"/>
              <a:gd name="T61" fmla="*/ 479 h 856"/>
              <a:gd name="T62" fmla="*/ 312 w 854"/>
              <a:gd name="T63" fmla="*/ 475 h 856"/>
              <a:gd name="T64" fmla="*/ 275 w 854"/>
              <a:gd name="T65" fmla="*/ 421 h 856"/>
              <a:gd name="T66" fmla="*/ 277 w 854"/>
              <a:gd name="T67" fmla="*/ 357 h 856"/>
              <a:gd name="T68" fmla="*/ 328 w 854"/>
              <a:gd name="T69" fmla="*/ 286 h 856"/>
              <a:gd name="T70" fmla="*/ 398 w 854"/>
              <a:gd name="T71" fmla="*/ 256 h 856"/>
              <a:gd name="T72" fmla="*/ 324 w 854"/>
              <a:gd name="T73" fmla="*/ 53 h 856"/>
              <a:gd name="T74" fmla="*/ 153 w 854"/>
              <a:gd name="T75" fmla="*/ 153 h 856"/>
              <a:gd name="T76" fmla="*/ 52 w 854"/>
              <a:gd name="T77" fmla="*/ 324 h 856"/>
              <a:gd name="T78" fmla="*/ 52 w 854"/>
              <a:gd name="T79" fmla="*/ 531 h 856"/>
              <a:gd name="T80" fmla="*/ 153 w 854"/>
              <a:gd name="T81" fmla="*/ 703 h 856"/>
              <a:gd name="T82" fmla="*/ 324 w 854"/>
              <a:gd name="T83" fmla="*/ 803 h 856"/>
              <a:gd name="T84" fmla="*/ 531 w 854"/>
              <a:gd name="T85" fmla="*/ 803 h 856"/>
              <a:gd name="T86" fmla="*/ 703 w 854"/>
              <a:gd name="T87" fmla="*/ 703 h 856"/>
              <a:gd name="T88" fmla="*/ 802 w 854"/>
              <a:gd name="T89" fmla="*/ 531 h 856"/>
              <a:gd name="T90" fmla="*/ 802 w 854"/>
              <a:gd name="T91" fmla="*/ 324 h 856"/>
              <a:gd name="T92" fmla="*/ 703 w 854"/>
              <a:gd name="T93" fmla="*/ 153 h 856"/>
              <a:gd name="T94" fmla="*/ 531 w 854"/>
              <a:gd name="T95" fmla="*/ 53 h 856"/>
              <a:gd name="T96" fmla="*/ 485 w 854"/>
              <a:gd name="T97" fmla="*/ 4 h 856"/>
              <a:gd name="T98" fmla="*/ 688 w 854"/>
              <a:gd name="T99" fmla="*/ 90 h 856"/>
              <a:gd name="T100" fmla="*/ 822 w 854"/>
              <a:gd name="T101" fmla="*/ 261 h 856"/>
              <a:gd name="T102" fmla="*/ 852 w 854"/>
              <a:gd name="T103" fmla="*/ 487 h 856"/>
              <a:gd name="T104" fmla="*/ 765 w 854"/>
              <a:gd name="T105" fmla="*/ 690 h 856"/>
              <a:gd name="T106" fmla="*/ 594 w 854"/>
              <a:gd name="T107" fmla="*/ 822 h 856"/>
              <a:gd name="T108" fmla="*/ 369 w 854"/>
              <a:gd name="T109" fmla="*/ 852 h 856"/>
              <a:gd name="T110" fmla="*/ 166 w 854"/>
              <a:gd name="T111" fmla="*/ 767 h 856"/>
              <a:gd name="T112" fmla="*/ 34 w 854"/>
              <a:gd name="T113" fmla="*/ 594 h 856"/>
              <a:gd name="T114" fmla="*/ 4 w 854"/>
              <a:gd name="T115" fmla="*/ 370 h 856"/>
              <a:gd name="T116" fmla="*/ 89 w 854"/>
              <a:gd name="T117" fmla="*/ 167 h 856"/>
              <a:gd name="T118" fmla="*/ 260 w 854"/>
              <a:gd name="T119" fmla="*/ 3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54" h="856">
                <a:moveTo>
                  <a:pt x="422" y="254"/>
                </a:moveTo>
                <a:lnTo>
                  <a:pt x="459" y="255"/>
                </a:lnTo>
                <a:lnTo>
                  <a:pt x="491" y="261"/>
                </a:lnTo>
                <a:lnTo>
                  <a:pt x="517" y="273"/>
                </a:lnTo>
                <a:lnTo>
                  <a:pt x="540" y="289"/>
                </a:lnTo>
                <a:lnTo>
                  <a:pt x="557" y="309"/>
                </a:lnTo>
                <a:lnTo>
                  <a:pt x="572" y="333"/>
                </a:lnTo>
                <a:lnTo>
                  <a:pt x="577" y="348"/>
                </a:lnTo>
                <a:lnTo>
                  <a:pt x="581" y="367"/>
                </a:lnTo>
                <a:lnTo>
                  <a:pt x="583" y="387"/>
                </a:lnTo>
                <a:lnTo>
                  <a:pt x="581" y="408"/>
                </a:lnTo>
                <a:lnTo>
                  <a:pt x="578" y="424"/>
                </a:lnTo>
                <a:lnTo>
                  <a:pt x="574" y="438"/>
                </a:lnTo>
                <a:lnTo>
                  <a:pt x="563" y="467"/>
                </a:lnTo>
                <a:lnTo>
                  <a:pt x="548" y="491"/>
                </a:lnTo>
                <a:lnTo>
                  <a:pt x="530" y="510"/>
                </a:lnTo>
                <a:lnTo>
                  <a:pt x="506" y="523"/>
                </a:lnTo>
                <a:lnTo>
                  <a:pt x="479" y="532"/>
                </a:lnTo>
                <a:lnTo>
                  <a:pt x="459" y="535"/>
                </a:lnTo>
                <a:lnTo>
                  <a:pt x="442" y="532"/>
                </a:lnTo>
                <a:lnTo>
                  <a:pt x="426" y="527"/>
                </a:lnTo>
                <a:lnTo>
                  <a:pt x="415" y="519"/>
                </a:lnTo>
                <a:lnTo>
                  <a:pt x="411" y="517"/>
                </a:lnTo>
                <a:lnTo>
                  <a:pt x="408" y="514"/>
                </a:lnTo>
                <a:lnTo>
                  <a:pt x="404" y="510"/>
                </a:lnTo>
                <a:lnTo>
                  <a:pt x="403" y="506"/>
                </a:lnTo>
                <a:lnTo>
                  <a:pt x="401" y="506"/>
                </a:lnTo>
                <a:lnTo>
                  <a:pt x="399" y="522"/>
                </a:lnTo>
                <a:lnTo>
                  <a:pt x="394" y="538"/>
                </a:lnTo>
                <a:lnTo>
                  <a:pt x="388" y="557"/>
                </a:lnTo>
                <a:lnTo>
                  <a:pt x="383" y="577"/>
                </a:lnTo>
                <a:lnTo>
                  <a:pt x="374" y="597"/>
                </a:lnTo>
                <a:lnTo>
                  <a:pt x="364" y="615"/>
                </a:lnTo>
                <a:lnTo>
                  <a:pt x="358" y="621"/>
                </a:lnTo>
                <a:lnTo>
                  <a:pt x="353" y="631"/>
                </a:lnTo>
                <a:lnTo>
                  <a:pt x="347" y="638"/>
                </a:lnTo>
                <a:lnTo>
                  <a:pt x="340" y="642"/>
                </a:lnTo>
                <a:lnTo>
                  <a:pt x="340" y="641"/>
                </a:lnTo>
                <a:lnTo>
                  <a:pt x="339" y="640"/>
                </a:lnTo>
                <a:lnTo>
                  <a:pt x="339" y="637"/>
                </a:lnTo>
                <a:lnTo>
                  <a:pt x="337" y="633"/>
                </a:lnTo>
                <a:lnTo>
                  <a:pt x="337" y="629"/>
                </a:lnTo>
                <a:lnTo>
                  <a:pt x="337" y="625"/>
                </a:lnTo>
                <a:lnTo>
                  <a:pt x="337" y="621"/>
                </a:lnTo>
                <a:lnTo>
                  <a:pt x="335" y="611"/>
                </a:lnTo>
                <a:lnTo>
                  <a:pt x="335" y="600"/>
                </a:lnTo>
                <a:lnTo>
                  <a:pt x="336" y="590"/>
                </a:lnTo>
                <a:lnTo>
                  <a:pt x="336" y="577"/>
                </a:lnTo>
                <a:lnTo>
                  <a:pt x="337" y="564"/>
                </a:lnTo>
                <a:lnTo>
                  <a:pt x="340" y="551"/>
                </a:lnTo>
                <a:lnTo>
                  <a:pt x="347" y="522"/>
                </a:lnTo>
                <a:lnTo>
                  <a:pt x="354" y="493"/>
                </a:lnTo>
                <a:lnTo>
                  <a:pt x="362" y="464"/>
                </a:lnTo>
                <a:lnTo>
                  <a:pt x="369" y="436"/>
                </a:lnTo>
                <a:lnTo>
                  <a:pt x="367" y="429"/>
                </a:lnTo>
                <a:lnTo>
                  <a:pt x="365" y="421"/>
                </a:lnTo>
                <a:lnTo>
                  <a:pt x="364" y="415"/>
                </a:lnTo>
                <a:lnTo>
                  <a:pt x="361" y="399"/>
                </a:lnTo>
                <a:lnTo>
                  <a:pt x="364" y="382"/>
                </a:lnTo>
                <a:lnTo>
                  <a:pt x="367" y="369"/>
                </a:lnTo>
                <a:lnTo>
                  <a:pt x="371" y="360"/>
                </a:lnTo>
                <a:lnTo>
                  <a:pt x="379" y="352"/>
                </a:lnTo>
                <a:lnTo>
                  <a:pt x="388" y="344"/>
                </a:lnTo>
                <a:lnTo>
                  <a:pt x="400" y="340"/>
                </a:lnTo>
                <a:lnTo>
                  <a:pt x="413" y="340"/>
                </a:lnTo>
                <a:lnTo>
                  <a:pt x="425" y="345"/>
                </a:lnTo>
                <a:lnTo>
                  <a:pt x="433" y="356"/>
                </a:lnTo>
                <a:lnTo>
                  <a:pt x="438" y="369"/>
                </a:lnTo>
                <a:lnTo>
                  <a:pt x="437" y="386"/>
                </a:lnTo>
                <a:lnTo>
                  <a:pt x="426" y="421"/>
                </a:lnTo>
                <a:lnTo>
                  <a:pt x="416" y="456"/>
                </a:lnTo>
                <a:lnTo>
                  <a:pt x="416" y="462"/>
                </a:lnTo>
                <a:lnTo>
                  <a:pt x="416" y="466"/>
                </a:lnTo>
                <a:lnTo>
                  <a:pt x="417" y="470"/>
                </a:lnTo>
                <a:lnTo>
                  <a:pt x="419" y="474"/>
                </a:lnTo>
                <a:lnTo>
                  <a:pt x="424" y="483"/>
                </a:lnTo>
                <a:lnTo>
                  <a:pt x="434" y="491"/>
                </a:lnTo>
                <a:lnTo>
                  <a:pt x="446" y="496"/>
                </a:lnTo>
                <a:lnTo>
                  <a:pt x="462" y="494"/>
                </a:lnTo>
                <a:lnTo>
                  <a:pt x="479" y="488"/>
                </a:lnTo>
                <a:lnTo>
                  <a:pt x="493" y="477"/>
                </a:lnTo>
                <a:lnTo>
                  <a:pt x="504" y="463"/>
                </a:lnTo>
                <a:lnTo>
                  <a:pt x="513" y="447"/>
                </a:lnTo>
                <a:lnTo>
                  <a:pt x="519" y="429"/>
                </a:lnTo>
                <a:lnTo>
                  <a:pt x="522" y="417"/>
                </a:lnTo>
                <a:lnTo>
                  <a:pt x="523" y="404"/>
                </a:lnTo>
                <a:lnTo>
                  <a:pt x="526" y="388"/>
                </a:lnTo>
                <a:lnTo>
                  <a:pt x="526" y="371"/>
                </a:lnTo>
                <a:lnTo>
                  <a:pt x="523" y="356"/>
                </a:lnTo>
                <a:lnTo>
                  <a:pt x="519" y="343"/>
                </a:lnTo>
                <a:lnTo>
                  <a:pt x="510" y="326"/>
                </a:lnTo>
                <a:lnTo>
                  <a:pt x="498" y="312"/>
                </a:lnTo>
                <a:lnTo>
                  <a:pt x="483" y="303"/>
                </a:lnTo>
                <a:lnTo>
                  <a:pt x="464" y="295"/>
                </a:lnTo>
                <a:lnTo>
                  <a:pt x="442" y="292"/>
                </a:lnTo>
                <a:lnTo>
                  <a:pt x="432" y="290"/>
                </a:lnTo>
                <a:lnTo>
                  <a:pt x="420" y="292"/>
                </a:lnTo>
                <a:lnTo>
                  <a:pt x="408" y="293"/>
                </a:lnTo>
                <a:lnTo>
                  <a:pt x="399" y="295"/>
                </a:lnTo>
                <a:lnTo>
                  <a:pt x="374" y="305"/>
                </a:lnTo>
                <a:lnTo>
                  <a:pt x="354" y="318"/>
                </a:lnTo>
                <a:lnTo>
                  <a:pt x="339" y="335"/>
                </a:lnTo>
                <a:lnTo>
                  <a:pt x="326" y="357"/>
                </a:lnTo>
                <a:lnTo>
                  <a:pt x="320" y="374"/>
                </a:lnTo>
                <a:lnTo>
                  <a:pt x="318" y="395"/>
                </a:lnTo>
                <a:lnTo>
                  <a:pt x="318" y="400"/>
                </a:lnTo>
                <a:lnTo>
                  <a:pt x="319" y="412"/>
                </a:lnTo>
                <a:lnTo>
                  <a:pt x="322" y="424"/>
                </a:lnTo>
                <a:lnTo>
                  <a:pt x="326" y="433"/>
                </a:lnTo>
                <a:lnTo>
                  <a:pt x="328" y="437"/>
                </a:lnTo>
                <a:lnTo>
                  <a:pt x="331" y="439"/>
                </a:lnTo>
                <a:lnTo>
                  <a:pt x="333" y="442"/>
                </a:lnTo>
                <a:lnTo>
                  <a:pt x="336" y="446"/>
                </a:lnTo>
                <a:lnTo>
                  <a:pt x="337" y="449"/>
                </a:lnTo>
                <a:lnTo>
                  <a:pt x="337" y="453"/>
                </a:lnTo>
                <a:lnTo>
                  <a:pt x="336" y="455"/>
                </a:lnTo>
                <a:lnTo>
                  <a:pt x="335" y="459"/>
                </a:lnTo>
                <a:lnTo>
                  <a:pt x="333" y="462"/>
                </a:lnTo>
                <a:lnTo>
                  <a:pt x="333" y="464"/>
                </a:lnTo>
                <a:lnTo>
                  <a:pt x="332" y="468"/>
                </a:lnTo>
                <a:lnTo>
                  <a:pt x="332" y="472"/>
                </a:lnTo>
                <a:lnTo>
                  <a:pt x="331" y="475"/>
                </a:lnTo>
                <a:lnTo>
                  <a:pt x="328" y="477"/>
                </a:lnTo>
                <a:lnTo>
                  <a:pt x="326" y="479"/>
                </a:lnTo>
                <a:lnTo>
                  <a:pt x="323" y="479"/>
                </a:lnTo>
                <a:lnTo>
                  <a:pt x="319" y="477"/>
                </a:lnTo>
                <a:lnTo>
                  <a:pt x="315" y="476"/>
                </a:lnTo>
                <a:lnTo>
                  <a:pt x="312" y="475"/>
                </a:lnTo>
                <a:lnTo>
                  <a:pt x="310" y="474"/>
                </a:lnTo>
                <a:lnTo>
                  <a:pt x="295" y="462"/>
                </a:lnTo>
                <a:lnTo>
                  <a:pt x="284" y="443"/>
                </a:lnTo>
                <a:lnTo>
                  <a:pt x="275" y="421"/>
                </a:lnTo>
                <a:lnTo>
                  <a:pt x="272" y="396"/>
                </a:lnTo>
                <a:lnTo>
                  <a:pt x="275" y="370"/>
                </a:lnTo>
                <a:lnTo>
                  <a:pt x="277" y="364"/>
                </a:lnTo>
                <a:lnTo>
                  <a:pt x="277" y="357"/>
                </a:lnTo>
                <a:lnTo>
                  <a:pt x="280" y="350"/>
                </a:lnTo>
                <a:lnTo>
                  <a:pt x="293" y="326"/>
                </a:lnTo>
                <a:lnTo>
                  <a:pt x="309" y="305"/>
                </a:lnTo>
                <a:lnTo>
                  <a:pt x="328" y="286"/>
                </a:lnTo>
                <a:lnTo>
                  <a:pt x="352" y="271"/>
                </a:lnTo>
                <a:lnTo>
                  <a:pt x="366" y="265"/>
                </a:lnTo>
                <a:lnTo>
                  <a:pt x="382" y="260"/>
                </a:lnTo>
                <a:lnTo>
                  <a:pt x="398" y="256"/>
                </a:lnTo>
                <a:lnTo>
                  <a:pt x="422" y="254"/>
                </a:lnTo>
                <a:close/>
                <a:moveTo>
                  <a:pt x="428" y="39"/>
                </a:moveTo>
                <a:lnTo>
                  <a:pt x="374" y="43"/>
                </a:lnTo>
                <a:lnTo>
                  <a:pt x="324" y="53"/>
                </a:lnTo>
                <a:lnTo>
                  <a:pt x="276" y="69"/>
                </a:lnTo>
                <a:lnTo>
                  <a:pt x="231" y="93"/>
                </a:lnTo>
                <a:lnTo>
                  <a:pt x="189" y="120"/>
                </a:lnTo>
                <a:lnTo>
                  <a:pt x="153" y="153"/>
                </a:lnTo>
                <a:lnTo>
                  <a:pt x="119" y="191"/>
                </a:lnTo>
                <a:lnTo>
                  <a:pt x="91" y="231"/>
                </a:lnTo>
                <a:lnTo>
                  <a:pt x="69" y="277"/>
                </a:lnTo>
                <a:lnTo>
                  <a:pt x="52" y="324"/>
                </a:lnTo>
                <a:lnTo>
                  <a:pt x="42" y="375"/>
                </a:lnTo>
                <a:lnTo>
                  <a:pt x="39" y="428"/>
                </a:lnTo>
                <a:lnTo>
                  <a:pt x="42" y="481"/>
                </a:lnTo>
                <a:lnTo>
                  <a:pt x="52" y="531"/>
                </a:lnTo>
                <a:lnTo>
                  <a:pt x="69" y="580"/>
                </a:lnTo>
                <a:lnTo>
                  <a:pt x="91" y="624"/>
                </a:lnTo>
                <a:lnTo>
                  <a:pt x="119" y="666"/>
                </a:lnTo>
                <a:lnTo>
                  <a:pt x="153" y="703"/>
                </a:lnTo>
                <a:lnTo>
                  <a:pt x="189" y="735"/>
                </a:lnTo>
                <a:lnTo>
                  <a:pt x="231" y="764"/>
                </a:lnTo>
                <a:lnTo>
                  <a:pt x="276" y="786"/>
                </a:lnTo>
                <a:lnTo>
                  <a:pt x="324" y="803"/>
                </a:lnTo>
                <a:lnTo>
                  <a:pt x="374" y="814"/>
                </a:lnTo>
                <a:lnTo>
                  <a:pt x="428" y="816"/>
                </a:lnTo>
                <a:lnTo>
                  <a:pt x="480" y="814"/>
                </a:lnTo>
                <a:lnTo>
                  <a:pt x="531" y="803"/>
                </a:lnTo>
                <a:lnTo>
                  <a:pt x="578" y="786"/>
                </a:lnTo>
                <a:lnTo>
                  <a:pt x="624" y="764"/>
                </a:lnTo>
                <a:lnTo>
                  <a:pt x="665" y="735"/>
                </a:lnTo>
                <a:lnTo>
                  <a:pt x="703" y="703"/>
                </a:lnTo>
                <a:lnTo>
                  <a:pt x="735" y="666"/>
                </a:lnTo>
                <a:lnTo>
                  <a:pt x="763" y="624"/>
                </a:lnTo>
                <a:lnTo>
                  <a:pt x="785" y="580"/>
                </a:lnTo>
                <a:lnTo>
                  <a:pt x="802" y="531"/>
                </a:lnTo>
                <a:lnTo>
                  <a:pt x="813" y="481"/>
                </a:lnTo>
                <a:lnTo>
                  <a:pt x="816" y="428"/>
                </a:lnTo>
                <a:lnTo>
                  <a:pt x="813" y="375"/>
                </a:lnTo>
                <a:lnTo>
                  <a:pt x="802" y="324"/>
                </a:lnTo>
                <a:lnTo>
                  <a:pt x="785" y="277"/>
                </a:lnTo>
                <a:lnTo>
                  <a:pt x="763" y="231"/>
                </a:lnTo>
                <a:lnTo>
                  <a:pt x="735" y="191"/>
                </a:lnTo>
                <a:lnTo>
                  <a:pt x="703" y="153"/>
                </a:lnTo>
                <a:lnTo>
                  <a:pt x="665" y="120"/>
                </a:lnTo>
                <a:lnTo>
                  <a:pt x="624" y="93"/>
                </a:lnTo>
                <a:lnTo>
                  <a:pt x="578" y="69"/>
                </a:lnTo>
                <a:lnTo>
                  <a:pt x="531" y="53"/>
                </a:lnTo>
                <a:lnTo>
                  <a:pt x="480" y="43"/>
                </a:lnTo>
                <a:lnTo>
                  <a:pt x="428" y="39"/>
                </a:lnTo>
                <a:close/>
                <a:moveTo>
                  <a:pt x="428" y="0"/>
                </a:moveTo>
                <a:lnTo>
                  <a:pt x="485" y="4"/>
                </a:lnTo>
                <a:lnTo>
                  <a:pt x="542" y="15"/>
                </a:lnTo>
                <a:lnTo>
                  <a:pt x="594" y="34"/>
                </a:lnTo>
                <a:lnTo>
                  <a:pt x="644" y="59"/>
                </a:lnTo>
                <a:lnTo>
                  <a:pt x="688" y="90"/>
                </a:lnTo>
                <a:lnTo>
                  <a:pt x="730" y="125"/>
                </a:lnTo>
                <a:lnTo>
                  <a:pt x="765" y="167"/>
                </a:lnTo>
                <a:lnTo>
                  <a:pt x="797" y="212"/>
                </a:lnTo>
                <a:lnTo>
                  <a:pt x="822" y="261"/>
                </a:lnTo>
                <a:lnTo>
                  <a:pt x="840" y="314"/>
                </a:lnTo>
                <a:lnTo>
                  <a:pt x="852" y="370"/>
                </a:lnTo>
                <a:lnTo>
                  <a:pt x="854" y="428"/>
                </a:lnTo>
                <a:lnTo>
                  <a:pt x="852" y="487"/>
                </a:lnTo>
                <a:lnTo>
                  <a:pt x="840" y="542"/>
                </a:lnTo>
                <a:lnTo>
                  <a:pt x="822" y="594"/>
                </a:lnTo>
                <a:lnTo>
                  <a:pt x="797" y="644"/>
                </a:lnTo>
                <a:lnTo>
                  <a:pt x="765" y="690"/>
                </a:lnTo>
                <a:lnTo>
                  <a:pt x="730" y="730"/>
                </a:lnTo>
                <a:lnTo>
                  <a:pt x="688" y="767"/>
                </a:lnTo>
                <a:lnTo>
                  <a:pt x="644" y="797"/>
                </a:lnTo>
                <a:lnTo>
                  <a:pt x="594" y="822"/>
                </a:lnTo>
                <a:lnTo>
                  <a:pt x="542" y="840"/>
                </a:lnTo>
                <a:lnTo>
                  <a:pt x="485" y="852"/>
                </a:lnTo>
                <a:lnTo>
                  <a:pt x="428" y="856"/>
                </a:lnTo>
                <a:lnTo>
                  <a:pt x="369" y="852"/>
                </a:lnTo>
                <a:lnTo>
                  <a:pt x="314" y="840"/>
                </a:lnTo>
                <a:lnTo>
                  <a:pt x="260" y="822"/>
                </a:lnTo>
                <a:lnTo>
                  <a:pt x="212" y="797"/>
                </a:lnTo>
                <a:lnTo>
                  <a:pt x="166" y="767"/>
                </a:lnTo>
                <a:lnTo>
                  <a:pt x="125" y="730"/>
                </a:lnTo>
                <a:lnTo>
                  <a:pt x="89" y="690"/>
                </a:lnTo>
                <a:lnTo>
                  <a:pt x="57" y="644"/>
                </a:lnTo>
                <a:lnTo>
                  <a:pt x="34" y="594"/>
                </a:lnTo>
                <a:lnTo>
                  <a:pt x="15" y="542"/>
                </a:lnTo>
                <a:lnTo>
                  <a:pt x="4" y="487"/>
                </a:lnTo>
                <a:lnTo>
                  <a:pt x="0" y="428"/>
                </a:lnTo>
                <a:lnTo>
                  <a:pt x="4" y="370"/>
                </a:lnTo>
                <a:lnTo>
                  <a:pt x="15" y="314"/>
                </a:lnTo>
                <a:lnTo>
                  <a:pt x="34" y="261"/>
                </a:lnTo>
                <a:lnTo>
                  <a:pt x="57" y="212"/>
                </a:lnTo>
                <a:lnTo>
                  <a:pt x="89" y="167"/>
                </a:lnTo>
                <a:lnTo>
                  <a:pt x="125" y="125"/>
                </a:lnTo>
                <a:lnTo>
                  <a:pt x="166" y="90"/>
                </a:lnTo>
                <a:lnTo>
                  <a:pt x="212" y="59"/>
                </a:lnTo>
                <a:lnTo>
                  <a:pt x="260" y="34"/>
                </a:lnTo>
                <a:lnTo>
                  <a:pt x="314" y="15"/>
                </a:lnTo>
                <a:lnTo>
                  <a:pt x="369" y="4"/>
                </a:lnTo>
                <a:lnTo>
                  <a:pt x="42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77" name="Freeform 5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961825" y="4465614"/>
            <a:ext cx="444629" cy="445149"/>
          </a:xfrm>
          <a:custGeom>
            <a:avLst/>
            <a:gdLst>
              <a:gd name="T0" fmla="*/ 599 w 855"/>
              <a:gd name="T1" fmla="*/ 281 h 856"/>
              <a:gd name="T2" fmla="*/ 622 w 855"/>
              <a:gd name="T3" fmla="*/ 323 h 856"/>
              <a:gd name="T4" fmla="*/ 609 w 855"/>
              <a:gd name="T5" fmla="*/ 392 h 856"/>
              <a:gd name="T6" fmla="*/ 544 w 855"/>
              <a:gd name="T7" fmla="*/ 488 h 856"/>
              <a:gd name="T8" fmla="*/ 456 w 855"/>
              <a:gd name="T9" fmla="*/ 568 h 856"/>
              <a:gd name="T10" fmla="*/ 392 w 855"/>
              <a:gd name="T11" fmla="*/ 580 h 856"/>
              <a:gd name="T12" fmla="*/ 351 w 855"/>
              <a:gd name="T13" fmla="*/ 526 h 856"/>
              <a:gd name="T14" fmla="*/ 301 w 855"/>
              <a:gd name="T15" fmla="*/ 375 h 856"/>
              <a:gd name="T16" fmla="*/ 276 w 855"/>
              <a:gd name="T17" fmla="*/ 362 h 856"/>
              <a:gd name="T18" fmla="*/ 233 w 855"/>
              <a:gd name="T19" fmla="*/ 356 h 856"/>
              <a:gd name="T20" fmla="*/ 324 w 855"/>
              <a:gd name="T21" fmla="*/ 285 h 856"/>
              <a:gd name="T22" fmla="*/ 364 w 855"/>
              <a:gd name="T23" fmla="*/ 277 h 856"/>
              <a:gd name="T24" fmla="*/ 398 w 855"/>
              <a:gd name="T25" fmla="*/ 311 h 856"/>
              <a:gd name="T26" fmla="*/ 413 w 855"/>
              <a:gd name="T27" fmla="*/ 387 h 856"/>
              <a:gd name="T28" fmla="*/ 426 w 855"/>
              <a:gd name="T29" fmla="*/ 441 h 856"/>
              <a:gd name="T30" fmla="*/ 448 w 855"/>
              <a:gd name="T31" fmla="*/ 471 h 856"/>
              <a:gd name="T32" fmla="*/ 473 w 855"/>
              <a:gd name="T33" fmla="*/ 451 h 856"/>
              <a:gd name="T34" fmla="*/ 507 w 855"/>
              <a:gd name="T35" fmla="*/ 396 h 856"/>
              <a:gd name="T36" fmla="*/ 506 w 855"/>
              <a:gd name="T37" fmla="*/ 358 h 856"/>
              <a:gd name="T38" fmla="*/ 470 w 855"/>
              <a:gd name="T39" fmla="*/ 352 h 856"/>
              <a:gd name="T40" fmla="*/ 481 w 855"/>
              <a:gd name="T41" fmla="*/ 309 h 856"/>
              <a:gd name="T42" fmla="*/ 540 w 855"/>
              <a:gd name="T43" fmla="*/ 275 h 856"/>
              <a:gd name="T44" fmla="*/ 375 w 855"/>
              <a:gd name="T45" fmla="*/ 43 h 856"/>
              <a:gd name="T46" fmla="*/ 232 w 855"/>
              <a:gd name="T47" fmla="*/ 93 h 856"/>
              <a:gd name="T48" fmla="*/ 119 w 855"/>
              <a:gd name="T49" fmla="*/ 191 h 856"/>
              <a:gd name="T50" fmla="*/ 53 w 855"/>
              <a:gd name="T51" fmla="*/ 324 h 856"/>
              <a:gd name="T52" fmla="*/ 42 w 855"/>
              <a:gd name="T53" fmla="*/ 481 h 856"/>
              <a:gd name="T54" fmla="*/ 92 w 855"/>
              <a:gd name="T55" fmla="*/ 624 h 856"/>
              <a:gd name="T56" fmla="*/ 190 w 855"/>
              <a:gd name="T57" fmla="*/ 735 h 856"/>
              <a:gd name="T58" fmla="*/ 325 w 855"/>
              <a:gd name="T59" fmla="*/ 803 h 856"/>
              <a:gd name="T60" fmla="*/ 481 w 855"/>
              <a:gd name="T61" fmla="*/ 814 h 856"/>
              <a:gd name="T62" fmla="*/ 623 w 855"/>
              <a:gd name="T63" fmla="*/ 764 h 856"/>
              <a:gd name="T64" fmla="*/ 736 w 855"/>
              <a:gd name="T65" fmla="*/ 666 h 856"/>
              <a:gd name="T66" fmla="*/ 803 w 855"/>
              <a:gd name="T67" fmla="*/ 531 h 856"/>
              <a:gd name="T68" fmla="*/ 813 w 855"/>
              <a:gd name="T69" fmla="*/ 375 h 856"/>
              <a:gd name="T70" fmla="*/ 763 w 855"/>
              <a:gd name="T71" fmla="*/ 231 h 856"/>
              <a:gd name="T72" fmla="*/ 665 w 855"/>
              <a:gd name="T73" fmla="*/ 120 h 856"/>
              <a:gd name="T74" fmla="*/ 530 w 855"/>
              <a:gd name="T75" fmla="*/ 53 h 856"/>
              <a:gd name="T76" fmla="*/ 427 w 855"/>
              <a:gd name="T77" fmla="*/ 0 h 856"/>
              <a:gd name="T78" fmla="*/ 595 w 855"/>
              <a:gd name="T79" fmla="*/ 34 h 856"/>
              <a:gd name="T80" fmla="*/ 731 w 855"/>
              <a:gd name="T81" fmla="*/ 125 h 856"/>
              <a:gd name="T82" fmla="*/ 822 w 855"/>
              <a:gd name="T83" fmla="*/ 261 h 856"/>
              <a:gd name="T84" fmla="*/ 855 w 855"/>
              <a:gd name="T85" fmla="*/ 428 h 856"/>
              <a:gd name="T86" fmla="*/ 822 w 855"/>
              <a:gd name="T87" fmla="*/ 594 h 856"/>
              <a:gd name="T88" fmla="*/ 731 w 855"/>
              <a:gd name="T89" fmla="*/ 730 h 856"/>
              <a:gd name="T90" fmla="*/ 595 w 855"/>
              <a:gd name="T91" fmla="*/ 822 h 856"/>
              <a:gd name="T92" fmla="*/ 427 w 855"/>
              <a:gd name="T93" fmla="*/ 856 h 856"/>
              <a:gd name="T94" fmla="*/ 261 w 855"/>
              <a:gd name="T95" fmla="*/ 822 h 856"/>
              <a:gd name="T96" fmla="*/ 125 w 855"/>
              <a:gd name="T97" fmla="*/ 730 h 856"/>
              <a:gd name="T98" fmla="*/ 33 w 855"/>
              <a:gd name="T99" fmla="*/ 594 h 856"/>
              <a:gd name="T100" fmla="*/ 0 w 855"/>
              <a:gd name="T101" fmla="*/ 428 h 856"/>
              <a:gd name="T102" fmla="*/ 33 w 855"/>
              <a:gd name="T103" fmla="*/ 261 h 856"/>
              <a:gd name="T104" fmla="*/ 125 w 855"/>
              <a:gd name="T105" fmla="*/ 125 h 856"/>
              <a:gd name="T106" fmla="*/ 261 w 855"/>
              <a:gd name="T107" fmla="*/ 34 h 856"/>
              <a:gd name="T108" fmla="*/ 427 w 855"/>
              <a:gd name="T109" fmla="*/ 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55" h="856">
                <a:moveTo>
                  <a:pt x="566" y="272"/>
                </a:moveTo>
                <a:lnTo>
                  <a:pt x="584" y="275"/>
                </a:lnTo>
                <a:lnTo>
                  <a:pt x="599" y="281"/>
                </a:lnTo>
                <a:lnTo>
                  <a:pt x="610" y="292"/>
                </a:lnTo>
                <a:lnTo>
                  <a:pt x="618" y="305"/>
                </a:lnTo>
                <a:lnTo>
                  <a:pt x="622" y="323"/>
                </a:lnTo>
                <a:lnTo>
                  <a:pt x="622" y="344"/>
                </a:lnTo>
                <a:lnTo>
                  <a:pt x="618" y="367"/>
                </a:lnTo>
                <a:lnTo>
                  <a:pt x="609" y="392"/>
                </a:lnTo>
                <a:lnTo>
                  <a:pt x="592" y="421"/>
                </a:lnTo>
                <a:lnTo>
                  <a:pt x="571" y="453"/>
                </a:lnTo>
                <a:lnTo>
                  <a:pt x="544" y="488"/>
                </a:lnTo>
                <a:lnTo>
                  <a:pt x="512" y="522"/>
                </a:lnTo>
                <a:lnTo>
                  <a:pt x="483" y="549"/>
                </a:lnTo>
                <a:lnTo>
                  <a:pt x="456" y="568"/>
                </a:lnTo>
                <a:lnTo>
                  <a:pt x="431" y="580"/>
                </a:lnTo>
                <a:lnTo>
                  <a:pt x="409" y="583"/>
                </a:lnTo>
                <a:lnTo>
                  <a:pt x="392" y="580"/>
                </a:lnTo>
                <a:lnTo>
                  <a:pt x="377" y="569"/>
                </a:lnTo>
                <a:lnTo>
                  <a:pt x="363" y="551"/>
                </a:lnTo>
                <a:lnTo>
                  <a:pt x="351" y="526"/>
                </a:lnTo>
                <a:lnTo>
                  <a:pt x="320" y="419"/>
                </a:lnTo>
                <a:lnTo>
                  <a:pt x="311" y="394"/>
                </a:lnTo>
                <a:lnTo>
                  <a:pt x="301" y="375"/>
                </a:lnTo>
                <a:lnTo>
                  <a:pt x="292" y="364"/>
                </a:lnTo>
                <a:lnTo>
                  <a:pt x="282" y="361"/>
                </a:lnTo>
                <a:lnTo>
                  <a:pt x="276" y="362"/>
                </a:lnTo>
                <a:lnTo>
                  <a:pt x="266" y="367"/>
                </a:lnTo>
                <a:lnTo>
                  <a:pt x="252" y="378"/>
                </a:lnTo>
                <a:lnTo>
                  <a:pt x="233" y="356"/>
                </a:lnTo>
                <a:lnTo>
                  <a:pt x="290" y="309"/>
                </a:lnTo>
                <a:lnTo>
                  <a:pt x="308" y="295"/>
                </a:lnTo>
                <a:lnTo>
                  <a:pt x="324" y="285"/>
                </a:lnTo>
                <a:lnTo>
                  <a:pt x="337" y="278"/>
                </a:lnTo>
                <a:lnTo>
                  <a:pt x="347" y="276"/>
                </a:lnTo>
                <a:lnTo>
                  <a:pt x="364" y="277"/>
                </a:lnTo>
                <a:lnTo>
                  <a:pt x="379" y="284"/>
                </a:lnTo>
                <a:lnTo>
                  <a:pt x="389" y="295"/>
                </a:lnTo>
                <a:lnTo>
                  <a:pt x="398" y="311"/>
                </a:lnTo>
                <a:lnTo>
                  <a:pt x="403" y="333"/>
                </a:lnTo>
                <a:lnTo>
                  <a:pt x="409" y="364"/>
                </a:lnTo>
                <a:lnTo>
                  <a:pt x="413" y="387"/>
                </a:lnTo>
                <a:lnTo>
                  <a:pt x="417" y="405"/>
                </a:lnTo>
                <a:lnTo>
                  <a:pt x="419" y="416"/>
                </a:lnTo>
                <a:lnTo>
                  <a:pt x="426" y="441"/>
                </a:lnTo>
                <a:lnTo>
                  <a:pt x="432" y="458"/>
                </a:lnTo>
                <a:lnTo>
                  <a:pt x="440" y="468"/>
                </a:lnTo>
                <a:lnTo>
                  <a:pt x="448" y="471"/>
                </a:lnTo>
                <a:lnTo>
                  <a:pt x="455" y="468"/>
                </a:lnTo>
                <a:lnTo>
                  <a:pt x="464" y="462"/>
                </a:lnTo>
                <a:lnTo>
                  <a:pt x="473" y="451"/>
                </a:lnTo>
                <a:lnTo>
                  <a:pt x="485" y="436"/>
                </a:lnTo>
                <a:lnTo>
                  <a:pt x="498" y="413"/>
                </a:lnTo>
                <a:lnTo>
                  <a:pt x="507" y="396"/>
                </a:lnTo>
                <a:lnTo>
                  <a:pt x="511" y="382"/>
                </a:lnTo>
                <a:lnTo>
                  <a:pt x="511" y="367"/>
                </a:lnTo>
                <a:lnTo>
                  <a:pt x="506" y="358"/>
                </a:lnTo>
                <a:lnTo>
                  <a:pt x="498" y="353"/>
                </a:lnTo>
                <a:lnTo>
                  <a:pt x="485" y="350"/>
                </a:lnTo>
                <a:lnTo>
                  <a:pt x="470" y="352"/>
                </a:lnTo>
                <a:lnTo>
                  <a:pt x="456" y="357"/>
                </a:lnTo>
                <a:lnTo>
                  <a:pt x="466" y="330"/>
                </a:lnTo>
                <a:lnTo>
                  <a:pt x="481" y="309"/>
                </a:lnTo>
                <a:lnTo>
                  <a:pt x="498" y="292"/>
                </a:lnTo>
                <a:lnTo>
                  <a:pt x="517" y="281"/>
                </a:lnTo>
                <a:lnTo>
                  <a:pt x="540" y="275"/>
                </a:lnTo>
                <a:lnTo>
                  <a:pt x="566" y="272"/>
                </a:lnTo>
                <a:close/>
                <a:moveTo>
                  <a:pt x="427" y="39"/>
                </a:moveTo>
                <a:lnTo>
                  <a:pt x="375" y="43"/>
                </a:lnTo>
                <a:lnTo>
                  <a:pt x="325" y="53"/>
                </a:lnTo>
                <a:lnTo>
                  <a:pt x="276" y="69"/>
                </a:lnTo>
                <a:lnTo>
                  <a:pt x="232" y="93"/>
                </a:lnTo>
                <a:lnTo>
                  <a:pt x="190" y="120"/>
                </a:lnTo>
                <a:lnTo>
                  <a:pt x="152" y="153"/>
                </a:lnTo>
                <a:lnTo>
                  <a:pt x="119" y="191"/>
                </a:lnTo>
                <a:lnTo>
                  <a:pt x="92" y="231"/>
                </a:lnTo>
                <a:lnTo>
                  <a:pt x="70" y="277"/>
                </a:lnTo>
                <a:lnTo>
                  <a:pt x="53" y="324"/>
                </a:lnTo>
                <a:lnTo>
                  <a:pt x="42" y="375"/>
                </a:lnTo>
                <a:lnTo>
                  <a:pt x="38" y="428"/>
                </a:lnTo>
                <a:lnTo>
                  <a:pt x="42" y="481"/>
                </a:lnTo>
                <a:lnTo>
                  <a:pt x="53" y="531"/>
                </a:lnTo>
                <a:lnTo>
                  <a:pt x="70" y="580"/>
                </a:lnTo>
                <a:lnTo>
                  <a:pt x="92" y="624"/>
                </a:lnTo>
                <a:lnTo>
                  <a:pt x="119" y="666"/>
                </a:lnTo>
                <a:lnTo>
                  <a:pt x="152" y="703"/>
                </a:lnTo>
                <a:lnTo>
                  <a:pt x="190" y="735"/>
                </a:lnTo>
                <a:lnTo>
                  <a:pt x="232" y="764"/>
                </a:lnTo>
                <a:lnTo>
                  <a:pt x="276" y="786"/>
                </a:lnTo>
                <a:lnTo>
                  <a:pt x="325" y="803"/>
                </a:lnTo>
                <a:lnTo>
                  <a:pt x="375" y="814"/>
                </a:lnTo>
                <a:lnTo>
                  <a:pt x="427" y="816"/>
                </a:lnTo>
                <a:lnTo>
                  <a:pt x="481" y="814"/>
                </a:lnTo>
                <a:lnTo>
                  <a:pt x="530" y="803"/>
                </a:lnTo>
                <a:lnTo>
                  <a:pt x="579" y="786"/>
                </a:lnTo>
                <a:lnTo>
                  <a:pt x="623" y="764"/>
                </a:lnTo>
                <a:lnTo>
                  <a:pt x="665" y="735"/>
                </a:lnTo>
                <a:lnTo>
                  <a:pt x="703" y="703"/>
                </a:lnTo>
                <a:lnTo>
                  <a:pt x="736" y="666"/>
                </a:lnTo>
                <a:lnTo>
                  <a:pt x="763" y="624"/>
                </a:lnTo>
                <a:lnTo>
                  <a:pt x="786" y="580"/>
                </a:lnTo>
                <a:lnTo>
                  <a:pt x="803" y="531"/>
                </a:lnTo>
                <a:lnTo>
                  <a:pt x="813" y="481"/>
                </a:lnTo>
                <a:lnTo>
                  <a:pt x="817" y="428"/>
                </a:lnTo>
                <a:lnTo>
                  <a:pt x="813" y="375"/>
                </a:lnTo>
                <a:lnTo>
                  <a:pt x="803" y="324"/>
                </a:lnTo>
                <a:lnTo>
                  <a:pt x="786" y="277"/>
                </a:lnTo>
                <a:lnTo>
                  <a:pt x="763" y="231"/>
                </a:lnTo>
                <a:lnTo>
                  <a:pt x="736" y="191"/>
                </a:lnTo>
                <a:lnTo>
                  <a:pt x="703" y="153"/>
                </a:lnTo>
                <a:lnTo>
                  <a:pt x="665" y="120"/>
                </a:lnTo>
                <a:lnTo>
                  <a:pt x="623" y="93"/>
                </a:lnTo>
                <a:lnTo>
                  <a:pt x="579" y="69"/>
                </a:lnTo>
                <a:lnTo>
                  <a:pt x="530" y="53"/>
                </a:lnTo>
                <a:lnTo>
                  <a:pt x="481" y="43"/>
                </a:lnTo>
                <a:lnTo>
                  <a:pt x="427" y="39"/>
                </a:lnTo>
                <a:close/>
                <a:moveTo>
                  <a:pt x="427" y="0"/>
                </a:moveTo>
                <a:lnTo>
                  <a:pt x="486" y="4"/>
                </a:lnTo>
                <a:lnTo>
                  <a:pt x="541" y="15"/>
                </a:lnTo>
                <a:lnTo>
                  <a:pt x="595" y="34"/>
                </a:lnTo>
                <a:lnTo>
                  <a:pt x="643" y="59"/>
                </a:lnTo>
                <a:lnTo>
                  <a:pt x="689" y="90"/>
                </a:lnTo>
                <a:lnTo>
                  <a:pt x="731" y="125"/>
                </a:lnTo>
                <a:lnTo>
                  <a:pt x="766" y="167"/>
                </a:lnTo>
                <a:lnTo>
                  <a:pt x="797" y="212"/>
                </a:lnTo>
                <a:lnTo>
                  <a:pt x="822" y="261"/>
                </a:lnTo>
                <a:lnTo>
                  <a:pt x="841" y="314"/>
                </a:lnTo>
                <a:lnTo>
                  <a:pt x="851" y="370"/>
                </a:lnTo>
                <a:lnTo>
                  <a:pt x="855" y="428"/>
                </a:lnTo>
                <a:lnTo>
                  <a:pt x="851" y="487"/>
                </a:lnTo>
                <a:lnTo>
                  <a:pt x="841" y="542"/>
                </a:lnTo>
                <a:lnTo>
                  <a:pt x="822" y="594"/>
                </a:lnTo>
                <a:lnTo>
                  <a:pt x="797" y="644"/>
                </a:lnTo>
                <a:lnTo>
                  <a:pt x="766" y="690"/>
                </a:lnTo>
                <a:lnTo>
                  <a:pt x="731" y="730"/>
                </a:lnTo>
                <a:lnTo>
                  <a:pt x="689" y="767"/>
                </a:lnTo>
                <a:lnTo>
                  <a:pt x="643" y="797"/>
                </a:lnTo>
                <a:lnTo>
                  <a:pt x="595" y="822"/>
                </a:lnTo>
                <a:lnTo>
                  <a:pt x="541" y="840"/>
                </a:lnTo>
                <a:lnTo>
                  <a:pt x="486" y="852"/>
                </a:lnTo>
                <a:lnTo>
                  <a:pt x="427" y="856"/>
                </a:lnTo>
                <a:lnTo>
                  <a:pt x="369" y="852"/>
                </a:lnTo>
                <a:lnTo>
                  <a:pt x="314" y="840"/>
                </a:lnTo>
                <a:lnTo>
                  <a:pt x="261" y="822"/>
                </a:lnTo>
                <a:lnTo>
                  <a:pt x="212" y="797"/>
                </a:lnTo>
                <a:lnTo>
                  <a:pt x="167" y="767"/>
                </a:lnTo>
                <a:lnTo>
                  <a:pt x="125" y="730"/>
                </a:lnTo>
                <a:lnTo>
                  <a:pt x="89" y="690"/>
                </a:lnTo>
                <a:lnTo>
                  <a:pt x="58" y="644"/>
                </a:lnTo>
                <a:lnTo>
                  <a:pt x="33" y="594"/>
                </a:lnTo>
                <a:lnTo>
                  <a:pt x="15" y="542"/>
                </a:lnTo>
                <a:lnTo>
                  <a:pt x="4" y="487"/>
                </a:lnTo>
                <a:lnTo>
                  <a:pt x="0" y="428"/>
                </a:lnTo>
                <a:lnTo>
                  <a:pt x="4" y="370"/>
                </a:lnTo>
                <a:lnTo>
                  <a:pt x="15" y="314"/>
                </a:lnTo>
                <a:lnTo>
                  <a:pt x="33" y="261"/>
                </a:lnTo>
                <a:lnTo>
                  <a:pt x="58" y="212"/>
                </a:lnTo>
                <a:lnTo>
                  <a:pt x="89" y="167"/>
                </a:lnTo>
                <a:lnTo>
                  <a:pt x="125" y="125"/>
                </a:lnTo>
                <a:lnTo>
                  <a:pt x="167" y="90"/>
                </a:lnTo>
                <a:lnTo>
                  <a:pt x="212" y="59"/>
                </a:lnTo>
                <a:lnTo>
                  <a:pt x="261" y="34"/>
                </a:lnTo>
                <a:lnTo>
                  <a:pt x="314" y="15"/>
                </a:lnTo>
                <a:lnTo>
                  <a:pt x="369" y="4"/>
                </a:lnTo>
                <a:lnTo>
                  <a:pt x="42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78" name="Freeform 5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818952" y="4465614"/>
            <a:ext cx="445148" cy="445149"/>
          </a:xfrm>
          <a:custGeom>
            <a:avLst/>
            <a:gdLst>
              <a:gd name="T0" fmla="*/ 343 w 856"/>
              <a:gd name="T1" fmla="*/ 480 h 856"/>
              <a:gd name="T2" fmla="*/ 323 w 856"/>
              <a:gd name="T3" fmla="*/ 527 h 856"/>
              <a:gd name="T4" fmla="*/ 389 w 856"/>
              <a:gd name="T5" fmla="*/ 551 h 856"/>
              <a:gd name="T6" fmla="*/ 424 w 856"/>
              <a:gd name="T7" fmla="*/ 513 h 856"/>
              <a:gd name="T8" fmla="*/ 399 w 856"/>
              <a:gd name="T9" fmla="*/ 479 h 856"/>
              <a:gd name="T10" fmla="*/ 374 w 856"/>
              <a:gd name="T11" fmla="*/ 464 h 856"/>
              <a:gd name="T12" fmla="*/ 357 w 856"/>
              <a:gd name="T13" fmla="*/ 302 h 856"/>
              <a:gd name="T14" fmla="*/ 338 w 856"/>
              <a:gd name="T15" fmla="*/ 331 h 856"/>
              <a:gd name="T16" fmla="*/ 365 w 856"/>
              <a:gd name="T17" fmla="*/ 391 h 856"/>
              <a:gd name="T18" fmla="*/ 387 w 856"/>
              <a:gd name="T19" fmla="*/ 394 h 856"/>
              <a:gd name="T20" fmla="*/ 404 w 856"/>
              <a:gd name="T21" fmla="*/ 365 h 856"/>
              <a:gd name="T22" fmla="*/ 377 w 856"/>
              <a:gd name="T23" fmla="*/ 306 h 856"/>
              <a:gd name="T24" fmla="*/ 545 w 856"/>
              <a:gd name="T25" fmla="*/ 292 h 856"/>
              <a:gd name="T26" fmla="*/ 641 w 856"/>
              <a:gd name="T27" fmla="*/ 388 h 856"/>
              <a:gd name="T28" fmla="*/ 545 w 856"/>
              <a:gd name="T29" fmla="*/ 388 h 856"/>
              <a:gd name="T30" fmla="*/ 545 w 856"/>
              <a:gd name="T31" fmla="*/ 292 h 856"/>
              <a:gd name="T32" fmla="*/ 437 w 856"/>
              <a:gd name="T33" fmla="*/ 303 h 856"/>
              <a:gd name="T34" fmla="*/ 448 w 856"/>
              <a:gd name="T35" fmla="*/ 367 h 856"/>
              <a:gd name="T36" fmla="*/ 415 w 856"/>
              <a:gd name="T37" fmla="*/ 408 h 856"/>
              <a:gd name="T38" fmla="*/ 410 w 856"/>
              <a:gd name="T39" fmla="*/ 417 h 856"/>
              <a:gd name="T40" fmla="*/ 416 w 856"/>
              <a:gd name="T41" fmla="*/ 430 h 856"/>
              <a:gd name="T42" fmla="*/ 456 w 856"/>
              <a:gd name="T43" fmla="*/ 472 h 856"/>
              <a:gd name="T44" fmla="*/ 456 w 856"/>
              <a:gd name="T45" fmla="*/ 539 h 856"/>
              <a:gd name="T46" fmla="*/ 394 w 856"/>
              <a:gd name="T47" fmla="*/ 581 h 856"/>
              <a:gd name="T48" fmla="*/ 300 w 856"/>
              <a:gd name="T49" fmla="*/ 565 h 856"/>
              <a:gd name="T50" fmla="*/ 275 w 856"/>
              <a:gd name="T51" fmla="*/ 502 h 856"/>
              <a:gd name="T52" fmla="*/ 340 w 856"/>
              <a:gd name="T53" fmla="*/ 450 h 856"/>
              <a:gd name="T54" fmla="*/ 363 w 856"/>
              <a:gd name="T55" fmla="*/ 421 h 856"/>
              <a:gd name="T56" fmla="*/ 294 w 856"/>
              <a:gd name="T57" fmla="*/ 370 h 856"/>
              <a:gd name="T58" fmla="*/ 317 w 856"/>
              <a:gd name="T59" fmla="*/ 294 h 856"/>
              <a:gd name="T60" fmla="*/ 428 w 856"/>
              <a:gd name="T61" fmla="*/ 39 h 856"/>
              <a:gd name="T62" fmla="*/ 232 w 856"/>
              <a:gd name="T63" fmla="*/ 91 h 856"/>
              <a:gd name="T64" fmla="*/ 92 w 856"/>
              <a:gd name="T65" fmla="*/ 231 h 856"/>
              <a:gd name="T66" fmla="*/ 39 w 856"/>
              <a:gd name="T67" fmla="*/ 428 h 856"/>
              <a:gd name="T68" fmla="*/ 92 w 856"/>
              <a:gd name="T69" fmla="*/ 624 h 856"/>
              <a:gd name="T70" fmla="*/ 232 w 856"/>
              <a:gd name="T71" fmla="*/ 763 h 856"/>
              <a:gd name="T72" fmla="*/ 428 w 856"/>
              <a:gd name="T73" fmla="*/ 816 h 856"/>
              <a:gd name="T74" fmla="*/ 624 w 856"/>
              <a:gd name="T75" fmla="*/ 763 h 856"/>
              <a:gd name="T76" fmla="*/ 763 w 856"/>
              <a:gd name="T77" fmla="*/ 624 h 856"/>
              <a:gd name="T78" fmla="*/ 817 w 856"/>
              <a:gd name="T79" fmla="*/ 428 h 856"/>
              <a:gd name="T80" fmla="*/ 763 w 856"/>
              <a:gd name="T81" fmla="*/ 231 h 856"/>
              <a:gd name="T82" fmla="*/ 624 w 856"/>
              <a:gd name="T83" fmla="*/ 91 h 856"/>
              <a:gd name="T84" fmla="*/ 428 w 856"/>
              <a:gd name="T85" fmla="*/ 39 h 856"/>
              <a:gd name="T86" fmla="*/ 594 w 856"/>
              <a:gd name="T87" fmla="*/ 34 h 856"/>
              <a:gd name="T88" fmla="*/ 767 w 856"/>
              <a:gd name="T89" fmla="*/ 166 h 856"/>
              <a:gd name="T90" fmla="*/ 852 w 856"/>
              <a:gd name="T91" fmla="*/ 370 h 856"/>
              <a:gd name="T92" fmla="*/ 822 w 856"/>
              <a:gd name="T93" fmla="*/ 594 h 856"/>
              <a:gd name="T94" fmla="*/ 690 w 856"/>
              <a:gd name="T95" fmla="*/ 767 h 856"/>
              <a:gd name="T96" fmla="*/ 486 w 856"/>
              <a:gd name="T97" fmla="*/ 852 h 856"/>
              <a:gd name="T98" fmla="*/ 262 w 856"/>
              <a:gd name="T99" fmla="*/ 822 h 856"/>
              <a:gd name="T100" fmla="*/ 89 w 856"/>
              <a:gd name="T101" fmla="*/ 690 h 856"/>
              <a:gd name="T102" fmla="*/ 4 w 856"/>
              <a:gd name="T103" fmla="*/ 485 h 856"/>
              <a:gd name="T104" fmla="*/ 34 w 856"/>
              <a:gd name="T105" fmla="*/ 261 h 856"/>
              <a:gd name="T106" fmla="*/ 166 w 856"/>
              <a:gd name="T107" fmla="*/ 89 h 856"/>
              <a:gd name="T108" fmla="*/ 370 w 856"/>
              <a:gd name="T109" fmla="*/ 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56" h="856">
                <a:moveTo>
                  <a:pt x="374" y="464"/>
                </a:moveTo>
                <a:lnTo>
                  <a:pt x="374" y="472"/>
                </a:lnTo>
                <a:lnTo>
                  <a:pt x="357" y="475"/>
                </a:lnTo>
                <a:lnTo>
                  <a:pt x="343" y="480"/>
                </a:lnTo>
                <a:lnTo>
                  <a:pt x="331" y="489"/>
                </a:lnTo>
                <a:lnTo>
                  <a:pt x="322" y="500"/>
                </a:lnTo>
                <a:lnTo>
                  <a:pt x="319" y="511"/>
                </a:lnTo>
                <a:lnTo>
                  <a:pt x="323" y="527"/>
                </a:lnTo>
                <a:lnTo>
                  <a:pt x="334" y="540"/>
                </a:lnTo>
                <a:lnTo>
                  <a:pt x="349" y="549"/>
                </a:lnTo>
                <a:lnTo>
                  <a:pt x="369" y="552"/>
                </a:lnTo>
                <a:lnTo>
                  <a:pt x="389" y="551"/>
                </a:lnTo>
                <a:lnTo>
                  <a:pt x="404" y="546"/>
                </a:lnTo>
                <a:lnTo>
                  <a:pt x="416" y="538"/>
                </a:lnTo>
                <a:lnTo>
                  <a:pt x="423" y="527"/>
                </a:lnTo>
                <a:lnTo>
                  <a:pt x="424" y="513"/>
                </a:lnTo>
                <a:lnTo>
                  <a:pt x="424" y="505"/>
                </a:lnTo>
                <a:lnTo>
                  <a:pt x="419" y="497"/>
                </a:lnTo>
                <a:lnTo>
                  <a:pt x="411" y="488"/>
                </a:lnTo>
                <a:lnTo>
                  <a:pt x="399" y="479"/>
                </a:lnTo>
                <a:lnTo>
                  <a:pt x="393" y="475"/>
                </a:lnTo>
                <a:lnTo>
                  <a:pt x="385" y="474"/>
                </a:lnTo>
                <a:lnTo>
                  <a:pt x="374" y="472"/>
                </a:lnTo>
                <a:lnTo>
                  <a:pt x="374" y="464"/>
                </a:lnTo>
                <a:lnTo>
                  <a:pt x="374" y="464"/>
                </a:lnTo>
                <a:close/>
                <a:moveTo>
                  <a:pt x="363" y="293"/>
                </a:moveTo>
                <a:lnTo>
                  <a:pt x="363" y="301"/>
                </a:lnTo>
                <a:lnTo>
                  <a:pt x="357" y="302"/>
                </a:lnTo>
                <a:lnTo>
                  <a:pt x="352" y="305"/>
                </a:lnTo>
                <a:lnTo>
                  <a:pt x="347" y="309"/>
                </a:lnTo>
                <a:lnTo>
                  <a:pt x="342" y="319"/>
                </a:lnTo>
                <a:lnTo>
                  <a:pt x="338" y="331"/>
                </a:lnTo>
                <a:lnTo>
                  <a:pt x="339" y="345"/>
                </a:lnTo>
                <a:lnTo>
                  <a:pt x="343" y="365"/>
                </a:lnTo>
                <a:lnTo>
                  <a:pt x="352" y="381"/>
                </a:lnTo>
                <a:lnTo>
                  <a:pt x="365" y="391"/>
                </a:lnTo>
                <a:lnTo>
                  <a:pt x="378" y="396"/>
                </a:lnTo>
                <a:lnTo>
                  <a:pt x="378" y="396"/>
                </a:lnTo>
                <a:lnTo>
                  <a:pt x="384" y="395"/>
                </a:lnTo>
                <a:lnTo>
                  <a:pt x="387" y="394"/>
                </a:lnTo>
                <a:lnTo>
                  <a:pt x="391" y="391"/>
                </a:lnTo>
                <a:lnTo>
                  <a:pt x="395" y="388"/>
                </a:lnTo>
                <a:lnTo>
                  <a:pt x="401" y="378"/>
                </a:lnTo>
                <a:lnTo>
                  <a:pt x="404" y="365"/>
                </a:lnTo>
                <a:lnTo>
                  <a:pt x="403" y="350"/>
                </a:lnTo>
                <a:lnTo>
                  <a:pt x="399" y="332"/>
                </a:lnTo>
                <a:lnTo>
                  <a:pt x="390" y="316"/>
                </a:lnTo>
                <a:lnTo>
                  <a:pt x="377" y="306"/>
                </a:lnTo>
                <a:lnTo>
                  <a:pt x="364" y="301"/>
                </a:lnTo>
                <a:lnTo>
                  <a:pt x="363" y="293"/>
                </a:lnTo>
                <a:lnTo>
                  <a:pt x="363" y="293"/>
                </a:lnTo>
                <a:close/>
                <a:moveTo>
                  <a:pt x="545" y="292"/>
                </a:moveTo>
                <a:lnTo>
                  <a:pt x="584" y="292"/>
                </a:lnTo>
                <a:lnTo>
                  <a:pt x="584" y="349"/>
                </a:lnTo>
                <a:lnTo>
                  <a:pt x="641" y="349"/>
                </a:lnTo>
                <a:lnTo>
                  <a:pt x="641" y="388"/>
                </a:lnTo>
                <a:lnTo>
                  <a:pt x="584" y="388"/>
                </a:lnTo>
                <a:lnTo>
                  <a:pt x="584" y="446"/>
                </a:lnTo>
                <a:lnTo>
                  <a:pt x="545" y="446"/>
                </a:lnTo>
                <a:lnTo>
                  <a:pt x="545" y="388"/>
                </a:lnTo>
                <a:lnTo>
                  <a:pt x="486" y="388"/>
                </a:lnTo>
                <a:lnTo>
                  <a:pt x="486" y="349"/>
                </a:lnTo>
                <a:lnTo>
                  <a:pt x="545" y="349"/>
                </a:lnTo>
                <a:lnTo>
                  <a:pt x="545" y="292"/>
                </a:lnTo>
                <a:close/>
                <a:moveTo>
                  <a:pt x="374" y="272"/>
                </a:moveTo>
                <a:lnTo>
                  <a:pt x="487" y="272"/>
                </a:lnTo>
                <a:lnTo>
                  <a:pt x="445" y="303"/>
                </a:lnTo>
                <a:lnTo>
                  <a:pt x="437" y="303"/>
                </a:lnTo>
                <a:lnTo>
                  <a:pt x="445" y="316"/>
                </a:lnTo>
                <a:lnTo>
                  <a:pt x="449" y="331"/>
                </a:lnTo>
                <a:lnTo>
                  <a:pt x="452" y="348"/>
                </a:lnTo>
                <a:lnTo>
                  <a:pt x="448" y="367"/>
                </a:lnTo>
                <a:lnTo>
                  <a:pt x="438" y="386"/>
                </a:lnTo>
                <a:lnTo>
                  <a:pt x="423" y="402"/>
                </a:lnTo>
                <a:lnTo>
                  <a:pt x="419" y="405"/>
                </a:lnTo>
                <a:lnTo>
                  <a:pt x="415" y="408"/>
                </a:lnTo>
                <a:lnTo>
                  <a:pt x="414" y="411"/>
                </a:lnTo>
                <a:lnTo>
                  <a:pt x="411" y="413"/>
                </a:lnTo>
                <a:lnTo>
                  <a:pt x="411" y="416"/>
                </a:lnTo>
                <a:lnTo>
                  <a:pt x="410" y="417"/>
                </a:lnTo>
                <a:lnTo>
                  <a:pt x="410" y="420"/>
                </a:lnTo>
                <a:lnTo>
                  <a:pt x="410" y="421"/>
                </a:lnTo>
                <a:lnTo>
                  <a:pt x="411" y="425"/>
                </a:lnTo>
                <a:lnTo>
                  <a:pt x="416" y="430"/>
                </a:lnTo>
                <a:lnTo>
                  <a:pt x="421" y="437"/>
                </a:lnTo>
                <a:lnTo>
                  <a:pt x="429" y="443"/>
                </a:lnTo>
                <a:lnTo>
                  <a:pt x="445" y="456"/>
                </a:lnTo>
                <a:lnTo>
                  <a:pt x="456" y="472"/>
                </a:lnTo>
                <a:lnTo>
                  <a:pt x="461" y="489"/>
                </a:lnTo>
                <a:lnTo>
                  <a:pt x="463" y="509"/>
                </a:lnTo>
                <a:lnTo>
                  <a:pt x="461" y="525"/>
                </a:lnTo>
                <a:lnTo>
                  <a:pt x="456" y="539"/>
                </a:lnTo>
                <a:lnTo>
                  <a:pt x="445" y="553"/>
                </a:lnTo>
                <a:lnTo>
                  <a:pt x="432" y="565"/>
                </a:lnTo>
                <a:lnTo>
                  <a:pt x="415" y="574"/>
                </a:lnTo>
                <a:lnTo>
                  <a:pt x="394" y="581"/>
                </a:lnTo>
                <a:lnTo>
                  <a:pt x="369" y="583"/>
                </a:lnTo>
                <a:lnTo>
                  <a:pt x="343" y="581"/>
                </a:lnTo>
                <a:lnTo>
                  <a:pt x="319" y="576"/>
                </a:lnTo>
                <a:lnTo>
                  <a:pt x="300" y="565"/>
                </a:lnTo>
                <a:lnTo>
                  <a:pt x="285" y="553"/>
                </a:lnTo>
                <a:lnTo>
                  <a:pt x="275" y="538"/>
                </a:lnTo>
                <a:lnTo>
                  <a:pt x="272" y="521"/>
                </a:lnTo>
                <a:lnTo>
                  <a:pt x="275" y="502"/>
                </a:lnTo>
                <a:lnTo>
                  <a:pt x="285" y="484"/>
                </a:lnTo>
                <a:lnTo>
                  <a:pt x="300" y="470"/>
                </a:lnTo>
                <a:lnTo>
                  <a:pt x="318" y="458"/>
                </a:lnTo>
                <a:lnTo>
                  <a:pt x="340" y="450"/>
                </a:lnTo>
                <a:lnTo>
                  <a:pt x="365" y="447"/>
                </a:lnTo>
                <a:lnTo>
                  <a:pt x="363" y="439"/>
                </a:lnTo>
                <a:lnTo>
                  <a:pt x="361" y="430"/>
                </a:lnTo>
                <a:lnTo>
                  <a:pt x="363" y="421"/>
                </a:lnTo>
                <a:lnTo>
                  <a:pt x="339" y="417"/>
                </a:lnTo>
                <a:lnTo>
                  <a:pt x="319" y="407"/>
                </a:lnTo>
                <a:lnTo>
                  <a:pt x="304" y="391"/>
                </a:lnTo>
                <a:lnTo>
                  <a:pt x="294" y="370"/>
                </a:lnTo>
                <a:lnTo>
                  <a:pt x="291" y="347"/>
                </a:lnTo>
                <a:lnTo>
                  <a:pt x="294" y="328"/>
                </a:lnTo>
                <a:lnTo>
                  <a:pt x="302" y="310"/>
                </a:lnTo>
                <a:lnTo>
                  <a:pt x="317" y="294"/>
                </a:lnTo>
                <a:lnTo>
                  <a:pt x="334" y="282"/>
                </a:lnTo>
                <a:lnTo>
                  <a:pt x="353" y="275"/>
                </a:lnTo>
                <a:lnTo>
                  <a:pt x="374" y="272"/>
                </a:lnTo>
                <a:close/>
                <a:moveTo>
                  <a:pt x="428" y="39"/>
                </a:moveTo>
                <a:lnTo>
                  <a:pt x="376" y="42"/>
                </a:lnTo>
                <a:lnTo>
                  <a:pt x="325" y="52"/>
                </a:lnTo>
                <a:lnTo>
                  <a:pt x="276" y="69"/>
                </a:lnTo>
                <a:lnTo>
                  <a:pt x="232" y="91"/>
                </a:lnTo>
                <a:lnTo>
                  <a:pt x="190" y="120"/>
                </a:lnTo>
                <a:lnTo>
                  <a:pt x="153" y="153"/>
                </a:lnTo>
                <a:lnTo>
                  <a:pt x="120" y="189"/>
                </a:lnTo>
                <a:lnTo>
                  <a:pt x="92" y="231"/>
                </a:lnTo>
                <a:lnTo>
                  <a:pt x="69" y="276"/>
                </a:lnTo>
                <a:lnTo>
                  <a:pt x="52" y="324"/>
                </a:lnTo>
                <a:lnTo>
                  <a:pt x="42" y="375"/>
                </a:lnTo>
                <a:lnTo>
                  <a:pt x="39" y="428"/>
                </a:lnTo>
                <a:lnTo>
                  <a:pt x="42" y="480"/>
                </a:lnTo>
                <a:lnTo>
                  <a:pt x="52" y="531"/>
                </a:lnTo>
                <a:lnTo>
                  <a:pt x="69" y="578"/>
                </a:lnTo>
                <a:lnTo>
                  <a:pt x="92" y="624"/>
                </a:lnTo>
                <a:lnTo>
                  <a:pt x="120" y="665"/>
                </a:lnTo>
                <a:lnTo>
                  <a:pt x="153" y="703"/>
                </a:lnTo>
                <a:lnTo>
                  <a:pt x="190" y="735"/>
                </a:lnTo>
                <a:lnTo>
                  <a:pt x="232" y="763"/>
                </a:lnTo>
                <a:lnTo>
                  <a:pt x="276" y="786"/>
                </a:lnTo>
                <a:lnTo>
                  <a:pt x="325" y="802"/>
                </a:lnTo>
                <a:lnTo>
                  <a:pt x="376" y="813"/>
                </a:lnTo>
                <a:lnTo>
                  <a:pt x="428" y="816"/>
                </a:lnTo>
                <a:lnTo>
                  <a:pt x="480" y="813"/>
                </a:lnTo>
                <a:lnTo>
                  <a:pt x="531" y="802"/>
                </a:lnTo>
                <a:lnTo>
                  <a:pt x="579" y="786"/>
                </a:lnTo>
                <a:lnTo>
                  <a:pt x="624" y="763"/>
                </a:lnTo>
                <a:lnTo>
                  <a:pt x="665" y="735"/>
                </a:lnTo>
                <a:lnTo>
                  <a:pt x="703" y="703"/>
                </a:lnTo>
                <a:lnTo>
                  <a:pt x="736" y="665"/>
                </a:lnTo>
                <a:lnTo>
                  <a:pt x="763" y="624"/>
                </a:lnTo>
                <a:lnTo>
                  <a:pt x="787" y="578"/>
                </a:lnTo>
                <a:lnTo>
                  <a:pt x="802" y="531"/>
                </a:lnTo>
                <a:lnTo>
                  <a:pt x="813" y="480"/>
                </a:lnTo>
                <a:lnTo>
                  <a:pt x="817" y="428"/>
                </a:lnTo>
                <a:lnTo>
                  <a:pt x="813" y="375"/>
                </a:lnTo>
                <a:lnTo>
                  <a:pt x="802" y="324"/>
                </a:lnTo>
                <a:lnTo>
                  <a:pt x="787" y="276"/>
                </a:lnTo>
                <a:lnTo>
                  <a:pt x="763" y="231"/>
                </a:lnTo>
                <a:lnTo>
                  <a:pt x="736" y="189"/>
                </a:lnTo>
                <a:lnTo>
                  <a:pt x="703" y="153"/>
                </a:lnTo>
                <a:lnTo>
                  <a:pt x="665" y="120"/>
                </a:lnTo>
                <a:lnTo>
                  <a:pt x="624" y="91"/>
                </a:lnTo>
                <a:lnTo>
                  <a:pt x="579" y="69"/>
                </a:lnTo>
                <a:lnTo>
                  <a:pt x="531" y="52"/>
                </a:lnTo>
                <a:lnTo>
                  <a:pt x="480" y="42"/>
                </a:lnTo>
                <a:lnTo>
                  <a:pt x="428" y="39"/>
                </a:lnTo>
                <a:close/>
                <a:moveTo>
                  <a:pt x="428" y="0"/>
                </a:moveTo>
                <a:lnTo>
                  <a:pt x="486" y="4"/>
                </a:lnTo>
                <a:lnTo>
                  <a:pt x="542" y="15"/>
                </a:lnTo>
                <a:lnTo>
                  <a:pt x="594" y="34"/>
                </a:lnTo>
                <a:lnTo>
                  <a:pt x="644" y="59"/>
                </a:lnTo>
                <a:lnTo>
                  <a:pt x="690" y="89"/>
                </a:lnTo>
                <a:lnTo>
                  <a:pt x="730" y="125"/>
                </a:lnTo>
                <a:lnTo>
                  <a:pt x="767" y="166"/>
                </a:lnTo>
                <a:lnTo>
                  <a:pt x="797" y="212"/>
                </a:lnTo>
                <a:lnTo>
                  <a:pt x="822" y="261"/>
                </a:lnTo>
                <a:lnTo>
                  <a:pt x="840" y="314"/>
                </a:lnTo>
                <a:lnTo>
                  <a:pt x="852" y="370"/>
                </a:lnTo>
                <a:lnTo>
                  <a:pt x="856" y="428"/>
                </a:lnTo>
                <a:lnTo>
                  <a:pt x="852" y="485"/>
                </a:lnTo>
                <a:lnTo>
                  <a:pt x="840" y="542"/>
                </a:lnTo>
                <a:lnTo>
                  <a:pt x="822" y="594"/>
                </a:lnTo>
                <a:lnTo>
                  <a:pt x="797" y="644"/>
                </a:lnTo>
                <a:lnTo>
                  <a:pt x="767" y="690"/>
                </a:lnTo>
                <a:lnTo>
                  <a:pt x="730" y="730"/>
                </a:lnTo>
                <a:lnTo>
                  <a:pt x="690" y="767"/>
                </a:lnTo>
                <a:lnTo>
                  <a:pt x="644" y="797"/>
                </a:lnTo>
                <a:lnTo>
                  <a:pt x="594" y="822"/>
                </a:lnTo>
                <a:lnTo>
                  <a:pt x="542" y="840"/>
                </a:lnTo>
                <a:lnTo>
                  <a:pt x="486" y="852"/>
                </a:lnTo>
                <a:lnTo>
                  <a:pt x="428" y="856"/>
                </a:lnTo>
                <a:lnTo>
                  <a:pt x="370" y="852"/>
                </a:lnTo>
                <a:lnTo>
                  <a:pt x="314" y="840"/>
                </a:lnTo>
                <a:lnTo>
                  <a:pt x="262" y="822"/>
                </a:lnTo>
                <a:lnTo>
                  <a:pt x="212" y="797"/>
                </a:lnTo>
                <a:lnTo>
                  <a:pt x="166" y="767"/>
                </a:lnTo>
                <a:lnTo>
                  <a:pt x="126" y="730"/>
                </a:lnTo>
                <a:lnTo>
                  <a:pt x="89" y="690"/>
                </a:lnTo>
                <a:lnTo>
                  <a:pt x="59" y="644"/>
                </a:lnTo>
                <a:lnTo>
                  <a:pt x="34" y="594"/>
                </a:lnTo>
                <a:lnTo>
                  <a:pt x="16" y="542"/>
                </a:lnTo>
                <a:lnTo>
                  <a:pt x="4" y="485"/>
                </a:lnTo>
                <a:lnTo>
                  <a:pt x="0" y="428"/>
                </a:lnTo>
                <a:lnTo>
                  <a:pt x="4" y="370"/>
                </a:lnTo>
                <a:lnTo>
                  <a:pt x="16" y="314"/>
                </a:lnTo>
                <a:lnTo>
                  <a:pt x="34" y="261"/>
                </a:lnTo>
                <a:lnTo>
                  <a:pt x="59" y="212"/>
                </a:lnTo>
                <a:lnTo>
                  <a:pt x="89" y="166"/>
                </a:lnTo>
                <a:lnTo>
                  <a:pt x="126" y="125"/>
                </a:lnTo>
                <a:lnTo>
                  <a:pt x="166" y="89"/>
                </a:lnTo>
                <a:lnTo>
                  <a:pt x="212" y="59"/>
                </a:lnTo>
                <a:lnTo>
                  <a:pt x="262" y="34"/>
                </a:lnTo>
                <a:lnTo>
                  <a:pt x="314" y="15"/>
                </a:lnTo>
                <a:lnTo>
                  <a:pt x="370" y="4"/>
                </a:lnTo>
                <a:lnTo>
                  <a:pt x="42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79" name="Freeform 5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676598" y="4465614"/>
            <a:ext cx="444108" cy="445149"/>
          </a:xfrm>
          <a:custGeom>
            <a:avLst/>
            <a:gdLst>
              <a:gd name="T0" fmla="*/ 569 w 854"/>
              <a:gd name="T1" fmla="*/ 381 h 856"/>
              <a:gd name="T2" fmla="*/ 600 w 854"/>
              <a:gd name="T3" fmla="*/ 438 h 856"/>
              <a:gd name="T4" fmla="*/ 525 w 854"/>
              <a:gd name="T5" fmla="*/ 583 h 856"/>
              <a:gd name="T6" fmla="*/ 521 w 854"/>
              <a:gd name="T7" fmla="*/ 443 h 856"/>
              <a:gd name="T8" fmla="*/ 500 w 854"/>
              <a:gd name="T9" fmla="*/ 428 h 856"/>
              <a:gd name="T10" fmla="*/ 472 w 854"/>
              <a:gd name="T11" fmla="*/ 442 h 856"/>
              <a:gd name="T12" fmla="*/ 466 w 854"/>
              <a:gd name="T13" fmla="*/ 464 h 856"/>
              <a:gd name="T14" fmla="*/ 388 w 854"/>
              <a:gd name="T15" fmla="*/ 583 h 856"/>
              <a:gd name="T16" fmla="*/ 466 w 854"/>
              <a:gd name="T17" fmla="*/ 404 h 856"/>
              <a:gd name="T18" fmla="*/ 473 w 854"/>
              <a:gd name="T19" fmla="*/ 390 h 856"/>
              <a:gd name="T20" fmla="*/ 510 w 854"/>
              <a:gd name="T21" fmla="*/ 371 h 856"/>
              <a:gd name="T22" fmla="*/ 349 w 854"/>
              <a:gd name="T23" fmla="*/ 369 h 856"/>
              <a:gd name="T24" fmla="*/ 272 w 854"/>
              <a:gd name="T25" fmla="*/ 369 h 856"/>
              <a:gd name="T26" fmla="*/ 337 w 854"/>
              <a:gd name="T27" fmla="*/ 284 h 856"/>
              <a:gd name="T28" fmla="*/ 347 w 854"/>
              <a:gd name="T29" fmla="*/ 326 h 856"/>
              <a:gd name="T30" fmla="*/ 310 w 854"/>
              <a:gd name="T31" fmla="*/ 350 h 856"/>
              <a:gd name="T32" fmla="*/ 275 w 854"/>
              <a:gd name="T33" fmla="*/ 326 h 856"/>
              <a:gd name="T34" fmla="*/ 284 w 854"/>
              <a:gd name="T35" fmla="*/ 284 h 856"/>
              <a:gd name="T36" fmla="*/ 428 w 854"/>
              <a:gd name="T37" fmla="*/ 39 h 856"/>
              <a:gd name="T38" fmla="*/ 276 w 854"/>
              <a:gd name="T39" fmla="*/ 69 h 856"/>
              <a:gd name="T40" fmla="*/ 153 w 854"/>
              <a:gd name="T41" fmla="*/ 153 h 856"/>
              <a:gd name="T42" fmla="*/ 69 w 854"/>
              <a:gd name="T43" fmla="*/ 276 h 856"/>
              <a:gd name="T44" fmla="*/ 39 w 854"/>
              <a:gd name="T45" fmla="*/ 428 h 856"/>
              <a:gd name="T46" fmla="*/ 69 w 854"/>
              <a:gd name="T47" fmla="*/ 578 h 856"/>
              <a:gd name="T48" fmla="*/ 153 w 854"/>
              <a:gd name="T49" fmla="*/ 703 h 856"/>
              <a:gd name="T50" fmla="*/ 276 w 854"/>
              <a:gd name="T51" fmla="*/ 786 h 856"/>
              <a:gd name="T52" fmla="*/ 428 w 854"/>
              <a:gd name="T53" fmla="*/ 816 h 856"/>
              <a:gd name="T54" fmla="*/ 578 w 854"/>
              <a:gd name="T55" fmla="*/ 786 h 856"/>
              <a:gd name="T56" fmla="*/ 703 w 854"/>
              <a:gd name="T57" fmla="*/ 703 h 856"/>
              <a:gd name="T58" fmla="*/ 785 w 854"/>
              <a:gd name="T59" fmla="*/ 578 h 856"/>
              <a:gd name="T60" fmla="*/ 816 w 854"/>
              <a:gd name="T61" fmla="*/ 428 h 856"/>
              <a:gd name="T62" fmla="*/ 785 w 854"/>
              <a:gd name="T63" fmla="*/ 276 h 856"/>
              <a:gd name="T64" fmla="*/ 703 w 854"/>
              <a:gd name="T65" fmla="*/ 153 h 856"/>
              <a:gd name="T66" fmla="*/ 578 w 854"/>
              <a:gd name="T67" fmla="*/ 69 h 856"/>
              <a:gd name="T68" fmla="*/ 428 w 854"/>
              <a:gd name="T69" fmla="*/ 39 h 856"/>
              <a:gd name="T70" fmla="*/ 542 w 854"/>
              <a:gd name="T71" fmla="*/ 15 h 856"/>
              <a:gd name="T72" fmla="*/ 688 w 854"/>
              <a:gd name="T73" fmla="*/ 89 h 856"/>
              <a:gd name="T74" fmla="*/ 797 w 854"/>
              <a:gd name="T75" fmla="*/ 212 h 856"/>
              <a:gd name="T76" fmla="*/ 852 w 854"/>
              <a:gd name="T77" fmla="*/ 370 h 856"/>
              <a:gd name="T78" fmla="*/ 840 w 854"/>
              <a:gd name="T79" fmla="*/ 542 h 856"/>
              <a:gd name="T80" fmla="*/ 765 w 854"/>
              <a:gd name="T81" fmla="*/ 690 h 856"/>
              <a:gd name="T82" fmla="*/ 644 w 854"/>
              <a:gd name="T83" fmla="*/ 797 h 856"/>
              <a:gd name="T84" fmla="*/ 485 w 854"/>
              <a:gd name="T85" fmla="*/ 852 h 856"/>
              <a:gd name="T86" fmla="*/ 314 w 854"/>
              <a:gd name="T87" fmla="*/ 840 h 856"/>
              <a:gd name="T88" fmla="*/ 166 w 854"/>
              <a:gd name="T89" fmla="*/ 767 h 856"/>
              <a:gd name="T90" fmla="*/ 57 w 854"/>
              <a:gd name="T91" fmla="*/ 644 h 856"/>
              <a:gd name="T92" fmla="*/ 4 w 854"/>
              <a:gd name="T93" fmla="*/ 485 h 856"/>
              <a:gd name="T94" fmla="*/ 15 w 854"/>
              <a:gd name="T95" fmla="*/ 314 h 856"/>
              <a:gd name="T96" fmla="*/ 89 w 854"/>
              <a:gd name="T97" fmla="*/ 166 h 856"/>
              <a:gd name="T98" fmla="*/ 212 w 854"/>
              <a:gd name="T99" fmla="*/ 59 h 856"/>
              <a:gd name="T100" fmla="*/ 369 w 854"/>
              <a:gd name="T101" fmla="*/ 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54" h="856">
                <a:moveTo>
                  <a:pt x="531" y="369"/>
                </a:moveTo>
                <a:lnTo>
                  <a:pt x="552" y="371"/>
                </a:lnTo>
                <a:lnTo>
                  <a:pt x="569" y="381"/>
                </a:lnTo>
                <a:lnTo>
                  <a:pt x="583" y="395"/>
                </a:lnTo>
                <a:lnTo>
                  <a:pt x="594" y="415"/>
                </a:lnTo>
                <a:lnTo>
                  <a:pt x="600" y="438"/>
                </a:lnTo>
                <a:lnTo>
                  <a:pt x="602" y="467"/>
                </a:lnTo>
                <a:lnTo>
                  <a:pt x="602" y="583"/>
                </a:lnTo>
                <a:lnTo>
                  <a:pt x="525" y="583"/>
                </a:lnTo>
                <a:lnTo>
                  <a:pt x="525" y="467"/>
                </a:lnTo>
                <a:lnTo>
                  <a:pt x="523" y="454"/>
                </a:lnTo>
                <a:lnTo>
                  <a:pt x="521" y="443"/>
                </a:lnTo>
                <a:lnTo>
                  <a:pt x="517" y="434"/>
                </a:lnTo>
                <a:lnTo>
                  <a:pt x="509" y="429"/>
                </a:lnTo>
                <a:lnTo>
                  <a:pt x="500" y="428"/>
                </a:lnTo>
                <a:lnTo>
                  <a:pt x="487" y="429"/>
                </a:lnTo>
                <a:lnTo>
                  <a:pt x="479" y="436"/>
                </a:lnTo>
                <a:lnTo>
                  <a:pt x="472" y="442"/>
                </a:lnTo>
                <a:lnTo>
                  <a:pt x="468" y="451"/>
                </a:lnTo>
                <a:lnTo>
                  <a:pt x="467" y="459"/>
                </a:lnTo>
                <a:lnTo>
                  <a:pt x="466" y="464"/>
                </a:lnTo>
                <a:lnTo>
                  <a:pt x="466" y="467"/>
                </a:lnTo>
                <a:lnTo>
                  <a:pt x="466" y="583"/>
                </a:lnTo>
                <a:lnTo>
                  <a:pt x="388" y="583"/>
                </a:lnTo>
                <a:lnTo>
                  <a:pt x="388" y="369"/>
                </a:lnTo>
                <a:lnTo>
                  <a:pt x="466" y="369"/>
                </a:lnTo>
                <a:lnTo>
                  <a:pt x="466" y="404"/>
                </a:lnTo>
                <a:lnTo>
                  <a:pt x="467" y="402"/>
                </a:lnTo>
                <a:lnTo>
                  <a:pt x="470" y="396"/>
                </a:lnTo>
                <a:lnTo>
                  <a:pt x="473" y="390"/>
                </a:lnTo>
                <a:lnTo>
                  <a:pt x="481" y="382"/>
                </a:lnTo>
                <a:lnTo>
                  <a:pt x="493" y="375"/>
                </a:lnTo>
                <a:lnTo>
                  <a:pt x="510" y="371"/>
                </a:lnTo>
                <a:lnTo>
                  <a:pt x="531" y="369"/>
                </a:lnTo>
                <a:close/>
                <a:moveTo>
                  <a:pt x="272" y="369"/>
                </a:moveTo>
                <a:lnTo>
                  <a:pt x="349" y="369"/>
                </a:lnTo>
                <a:lnTo>
                  <a:pt x="349" y="583"/>
                </a:lnTo>
                <a:lnTo>
                  <a:pt x="272" y="583"/>
                </a:lnTo>
                <a:lnTo>
                  <a:pt x="272" y="369"/>
                </a:lnTo>
                <a:close/>
                <a:moveTo>
                  <a:pt x="310" y="272"/>
                </a:moveTo>
                <a:lnTo>
                  <a:pt x="326" y="275"/>
                </a:lnTo>
                <a:lnTo>
                  <a:pt x="337" y="284"/>
                </a:lnTo>
                <a:lnTo>
                  <a:pt x="347" y="295"/>
                </a:lnTo>
                <a:lnTo>
                  <a:pt x="349" y="311"/>
                </a:lnTo>
                <a:lnTo>
                  <a:pt x="347" y="326"/>
                </a:lnTo>
                <a:lnTo>
                  <a:pt x="337" y="339"/>
                </a:lnTo>
                <a:lnTo>
                  <a:pt x="326" y="347"/>
                </a:lnTo>
                <a:lnTo>
                  <a:pt x="310" y="350"/>
                </a:lnTo>
                <a:lnTo>
                  <a:pt x="295" y="347"/>
                </a:lnTo>
                <a:lnTo>
                  <a:pt x="284" y="339"/>
                </a:lnTo>
                <a:lnTo>
                  <a:pt x="275" y="326"/>
                </a:lnTo>
                <a:lnTo>
                  <a:pt x="272" y="311"/>
                </a:lnTo>
                <a:lnTo>
                  <a:pt x="275" y="295"/>
                </a:lnTo>
                <a:lnTo>
                  <a:pt x="284" y="284"/>
                </a:lnTo>
                <a:lnTo>
                  <a:pt x="295" y="275"/>
                </a:lnTo>
                <a:lnTo>
                  <a:pt x="310" y="272"/>
                </a:lnTo>
                <a:close/>
                <a:moveTo>
                  <a:pt x="428" y="39"/>
                </a:moveTo>
                <a:lnTo>
                  <a:pt x="374" y="42"/>
                </a:lnTo>
                <a:lnTo>
                  <a:pt x="324" y="52"/>
                </a:lnTo>
                <a:lnTo>
                  <a:pt x="276" y="69"/>
                </a:lnTo>
                <a:lnTo>
                  <a:pt x="231" y="91"/>
                </a:lnTo>
                <a:lnTo>
                  <a:pt x="189" y="120"/>
                </a:lnTo>
                <a:lnTo>
                  <a:pt x="153" y="153"/>
                </a:lnTo>
                <a:lnTo>
                  <a:pt x="119" y="189"/>
                </a:lnTo>
                <a:lnTo>
                  <a:pt x="91" y="231"/>
                </a:lnTo>
                <a:lnTo>
                  <a:pt x="69" y="276"/>
                </a:lnTo>
                <a:lnTo>
                  <a:pt x="52" y="324"/>
                </a:lnTo>
                <a:lnTo>
                  <a:pt x="42" y="375"/>
                </a:lnTo>
                <a:lnTo>
                  <a:pt x="39" y="428"/>
                </a:lnTo>
                <a:lnTo>
                  <a:pt x="42" y="480"/>
                </a:lnTo>
                <a:lnTo>
                  <a:pt x="52" y="531"/>
                </a:lnTo>
                <a:lnTo>
                  <a:pt x="69" y="578"/>
                </a:lnTo>
                <a:lnTo>
                  <a:pt x="91" y="624"/>
                </a:lnTo>
                <a:lnTo>
                  <a:pt x="119" y="665"/>
                </a:lnTo>
                <a:lnTo>
                  <a:pt x="153" y="703"/>
                </a:lnTo>
                <a:lnTo>
                  <a:pt x="189" y="735"/>
                </a:lnTo>
                <a:lnTo>
                  <a:pt x="231" y="763"/>
                </a:lnTo>
                <a:lnTo>
                  <a:pt x="276" y="786"/>
                </a:lnTo>
                <a:lnTo>
                  <a:pt x="324" y="802"/>
                </a:lnTo>
                <a:lnTo>
                  <a:pt x="374" y="813"/>
                </a:lnTo>
                <a:lnTo>
                  <a:pt x="428" y="816"/>
                </a:lnTo>
                <a:lnTo>
                  <a:pt x="480" y="813"/>
                </a:lnTo>
                <a:lnTo>
                  <a:pt x="531" y="802"/>
                </a:lnTo>
                <a:lnTo>
                  <a:pt x="578" y="786"/>
                </a:lnTo>
                <a:lnTo>
                  <a:pt x="624" y="763"/>
                </a:lnTo>
                <a:lnTo>
                  <a:pt x="665" y="735"/>
                </a:lnTo>
                <a:lnTo>
                  <a:pt x="703" y="703"/>
                </a:lnTo>
                <a:lnTo>
                  <a:pt x="735" y="665"/>
                </a:lnTo>
                <a:lnTo>
                  <a:pt x="763" y="624"/>
                </a:lnTo>
                <a:lnTo>
                  <a:pt x="785" y="578"/>
                </a:lnTo>
                <a:lnTo>
                  <a:pt x="802" y="531"/>
                </a:lnTo>
                <a:lnTo>
                  <a:pt x="813" y="480"/>
                </a:lnTo>
                <a:lnTo>
                  <a:pt x="816" y="428"/>
                </a:lnTo>
                <a:lnTo>
                  <a:pt x="813" y="375"/>
                </a:lnTo>
                <a:lnTo>
                  <a:pt x="802" y="324"/>
                </a:lnTo>
                <a:lnTo>
                  <a:pt x="785" y="276"/>
                </a:lnTo>
                <a:lnTo>
                  <a:pt x="763" y="231"/>
                </a:lnTo>
                <a:lnTo>
                  <a:pt x="735" y="189"/>
                </a:lnTo>
                <a:lnTo>
                  <a:pt x="703" y="153"/>
                </a:lnTo>
                <a:lnTo>
                  <a:pt x="665" y="120"/>
                </a:lnTo>
                <a:lnTo>
                  <a:pt x="624" y="91"/>
                </a:lnTo>
                <a:lnTo>
                  <a:pt x="578" y="69"/>
                </a:lnTo>
                <a:lnTo>
                  <a:pt x="531" y="52"/>
                </a:lnTo>
                <a:lnTo>
                  <a:pt x="480" y="42"/>
                </a:lnTo>
                <a:lnTo>
                  <a:pt x="428" y="39"/>
                </a:lnTo>
                <a:close/>
                <a:moveTo>
                  <a:pt x="428" y="0"/>
                </a:moveTo>
                <a:lnTo>
                  <a:pt x="485" y="4"/>
                </a:lnTo>
                <a:lnTo>
                  <a:pt x="542" y="15"/>
                </a:lnTo>
                <a:lnTo>
                  <a:pt x="594" y="34"/>
                </a:lnTo>
                <a:lnTo>
                  <a:pt x="644" y="59"/>
                </a:lnTo>
                <a:lnTo>
                  <a:pt x="688" y="89"/>
                </a:lnTo>
                <a:lnTo>
                  <a:pt x="730" y="125"/>
                </a:lnTo>
                <a:lnTo>
                  <a:pt x="765" y="166"/>
                </a:lnTo>
                <a:lnTo>
                  <a:pt x="797" y="212"/>
                </a:lnTo>
                <a:lnTo>
                  <a:pt x="822" y="261"/>
                </a:lnTo>
                <a:lnTo>
                  <a:pt x="840" y="314"/>
                </a:lnTo>
                <a:lnTo>
                  <a:pt x="852" y="370"/>
                </a:lnTo>
                <a:lnTo>
                  <a:pt x="854" y="428"/>
                </a:lnTo>
                <a:lnTo>
                  <a:pt x="852" y="485"/>
                </a:lnTo>
                <a:lnTo>
                  <a:pt x="840" y="542"/>
                </a:lnTo>
                <a:lnTo>
                  <a:pt x="822" y="594"/>
                </a:lnTo>
                <a:lnTo>
                  <a:pt x="797" y="644"/>
                </a:lnTo>
                <a:lnTo>
                  <a:pt x="765" y="690"/>
                </a:lnTo>
                <a:lnTo>
                  <a:pt x="730" y="730"/>
                </a:lnTo>
                <a:lnTo>
                  <a:pt x="688" y="767"/>
                </a:lnTo>
                <a:lnTo>
                  <a:pt x="644" y="797"/>
                </a:lnTo>
                <a:lnTo>
                  <a:pt x="594" y="822"/>
                </a:lnTo>
                <a:lnTo>
                  <a:pt x="542" y="840"/>
                </a:lnTo>
                <a:lnTo>
                  <a:pt x="485" y="852"/>
                </a:lnTo>
                <a:lnTo>
                  <a:pt x="428" y="856"/>
                </a:lnTo>
                <a:lnTo>
                  <a:pt x="369" y="852"/>
                </a:lnTo>
                <a:lnTo>
                  <a:pt x="314" y="840"/>
                </a:lnTo>
                <a:lnTo>
                  <a:pt x="260" y="822"/>
                </a:lnTo>
                <a:lnTo>
                  <a:pt x="212" y="797"/>
                </a:lnTo>
                <a:lnTo>
                  <a:pt x="166" y="767"/>
                </a:lnTo>
                <a:lnTo>
                  <a:pt x="125" y="730"/>
                </a:lnTo>
                <a:lnTo>
                  <a:pt x="89" y="690"/>
                </a:lnTo>
                <a:lnTo>
                  <a:pt x="57" y="644"/>
                </a:lnTo>
                <a:lnTo>
                  <a:pt x="34" y="594"/>
                </a:lnTo>
                <a:lnTo>
                  <a:pt x="15" y="542"/>
                </a:lnTo>
                <a:lnTo>
                  <a:pt x="4" y="485"/>
                </a:lnTo>
                <a:lnTo>
                  <a:pt x="0" y="428"/>
                </a:lnTo>
                <a:lnTo>
                  <a:pt x="4" y="370"/>
                </a:lnTo>
                <a:lnTo>
                  <a:pt x="15" y="314"/>
                </a:lnTo>
                <a:lnTo>
                  <a:pt x="34" y="261"/>
                </a:lnTo>
                <a:lnTo>
                  <a:pt x="57" y="212"/>
                </a:lnTo>
                <a:lnTo>
                  <a:pt x="89" y="166"/>
                </a:lnTo>
                <a:lnTo>
                  <a:pt x="125" y="125"/>
                </a:lnTo>
                <a:lnTo>
                  <a:pt x="166" y="89"/>
                </a:lnTo>
                <a:lnTo>
                  <a:pt x="212" y="59"/>
                </a:lnTo>
                <a:lnTo>
                  <a:pt x="260" y="34"/>
                </a:lnTo>
                <a:lnTo>
                  <a:pt x="314" y="15"/>
                </a:lnTo>
                <a:lnTo>
                  <a:pt x="369" y="4"/>
                </a:lnTo>
                <a:lnTo>
                  <a:pt x="42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80" name="Freeform 5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533205" y="4465614"/>
            <a:ext cx="444629" cy="445149"/>
          </a:xfrm>
          <a:custGeom>
            <a:avLst/>
            <a:gdLst>
              <a:gd name="T0" fmla="*/ 525 w 855"/>
              <a:gd name="T1" fmla="*/ 349 h 856"/>
              <a:gd name="T2" fmla="*/ 447 w 855"/>
              <a:gd name="T3" fmla="*/ 412 h 856"/>
              <a:gd name="T4" fmla="*/ 447 w 855"/>
              <a:gd name="T5" fmla="*/ 460 h 856"/>
              <a:gd name="T6" fmla="*/ 447 w 855"/>
              <a:gd name="T7" fmla="*/ 509 h 856"/>
              <a:gd name="T8" fmla="*/ 455 w 855"/>
              <a:gd name="T9" fmla="*/ 523 h 856"/>
              <a:gd name="T10" fmla="*/ 485 w 855"/>
              <a:gd name="T11" fmla="*/ 532 h 856"/>
              <a:gd name="T12" fmla="*/ 538 w 855"/>
              <a:gd name="T13" fmla="*/ 518 h 856"/>
              <a:gd name="T14" fmla="*/ 495 w 855"/>
              <a:gd name="T15" fmla="*/ 580 h 856"/>
              <a:gd name="T16" fmla="*/ 439 w 855"/>
              <a:gd name="T17" fmla="*/ 582 h 856"/>
              <a:gd name="T18" fmla="*/ 392 w 855"/>
              <a:gd name="T19" fmla="*/ 563 h 856"/>
              <a:gd name="T20" fmla="*/ 371 w 855"/>
              <a:gd name="T21" fmla="*/ 527 h 856"/>
              <a:gd name="T22" fmla="*/ 330 w 855"/>
              <a:gd name="T23" fmla="*/ 408 h 856"/>
              <a:gd name="T24" fmla="*/ 364 w 855"/>
              <a:gd name="T25" fmla="*/ 339 h 856"/>
              <a:gd name="T26" fmla="*/ 393 w 855"/>
              <a:gd name="T27" fmla="*/ 294 h 856"/>
              <a:gd name="T28" fmla="*/ 428 w 855"/>
              <a:gd name="T29" fmla="*/ 39 h 856"/>
              <a:gd name="T30" fmla="*/ 276 w 855"/>
              <a:gd name="T31" fmla="*/ 69 h 856"/>
              <a:gd name="T32" fmla="*/ 152 w 855"/>
              <a:gd name="T33" fmla="*/ 153 h 856"/>
              <a:gd name="T34" fmla="*/ 70 w 855"/>
              <a:gd name="T35" fmla="*/ 276 h 856"/>
              <a:gd name="T36" fmla="*/ 38 w 855"/>
              <a:gd name="T37" fmla="*/ 428 h 856"/>
              <a:gd name="T38" fmla="*/ 70 w 855"/>
              <a:gd name="T39" fmla="*/ 578 h 856"/>
              <a:gd name="T40" fmla="*/ 152 w 855"/>
              <a:gd name="T41" fmla="*/ 703 h 856"/>
              <a:gd name="T42" fmla="*/ 276 w 855"/>
              <a:gd name="T43" fmla="*/ 786 h 856"/>
              <a:gd name="T44" fmla="*/ 428 w 855"/>
              <a:gd name="T45" fmla="*/ 816 h 856"/>
              <a:gd name="T46" fmla="*/ 579 w 855"/>
              <a:gd name="T47" fmla="*/ 786 h 856"/>
              <a:gd name="T48" fmla="*/ 703 w 855"/>
              <a:gd name="T49" fmla="*/ 703 h 856"/>
              <a:gd name="T50" fmla="*/ 786 w 855"/>
              <a:gd name="T51" fmla="*/ 578 h 856"/>
              <a:gd name="T52" fmla="*/ 817 w 855"/>
              <a:gd name="T53" fmla="*/ 428 h 856"/>
              <a:gd name="T54" fmla="*/ 786 w 855"/>
              <a:gd name="T55" fmla="*/ 276 h 856"/>
              <a:gd name="T56" fmla="*/ 703 w 855"/>
              <a:gd name="T57" fmla="*/ 153 h 856"/>
              <a:gd name="T58" fmla="*/ 579 w 855"/>
              <a:gd name="T59" fmla="*/ 69 h 856"/>
              <a:gd name="T60" fmla="*/ 428 w 855"/>
              <a:gd name="T61" fmla="*/ 39 h 856"/>
              <a:gd name="T62" fmla="*/ 541 w 855"/>
              <a:gd name="T63" fmla="*/ 15 h 856"/>
              <a:gd name="T64" fmla="*/ 689 w 855"/>
              <a:gd name="T65" fmla="*/ 89 h 856"/>
              <a:gd name="T66" fmla="*/ 797 w 855"/>
              <a:gd name="T67" fmla="*/ 212 h 856"/>
              <a:gd name="T68" fmla="*/ 851 w 855"/>
              <a:gd name="T69" fmla="*/ 370 h 856"/>
              <a:gd name="T70" fmla="*/ 841 w 855"/>
              <a:gd name="T71" fmla="*/ 542 h 856"/>
              <a:gd name="T72" fmla="*/ 766 w 855"/>
              <a:gd name="T73" fmla="*/ 690 h 856"/>
              <a:gd name="T74" fmla="*/ 643 w 855"/>
              <a:gd name="T75" fmla="*/ 797 h 856"/>
              <a:gd name="T76" fmla="*/ 486 w 855"/>
              <a:gd name="T77" fmla="*/ 852 h 856"/>
              <a:gd name="T78" fmla="*/ 314 w 855"/>
              <a:gd name="T79" fmla="*/ 840 h 856"/>
              <a:gd name="T80" fmla="*/ 167 w 855"/>
              <a:gd name="T81" fmla="*/ 767 h 856"/>
              <a:gd name="T82" fmla="*/ 58 w 855"/>
              <a:gd name="T83" fmla="*/ 644 h 856"/>
              <a:gd name="T84" fmla="*/ 4 w 855"/>
              <a:gd name="T85" fmla="*/ 485 h 856"/>
              <a:gd name="T86" fmla="*/ 15 w 855"/>
              <a:gd name="T87" fmla="*/ 314 h 856"/>
              <a:gd name="T88" fmla="*/ 89 w 855"/>
              <a:gd name="T89" fmla="*/ 166 h 856"/>
              <a:gd name="T90" fmla="*/ 212 w 855"/>
              <a:gd name="T91" fmla="*/ 59 h 856"/>
              <a:gd name="T92" fmla="*/ 369 w 855"/>
              <a:gd name="T93" fmla="*/ 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55" h="856">
                <a:moveTo>
                  <a:pt x="447" y="272"/>
                </a:moveTo>
                <a:lnTo>
                  <a:pt x="447" y="349"/>
                </a:lnTo>
                <a:lnTo>
                  <a:pt x="525" y="349"/>
                </a:lnTo>
                <a:lnTo>
                  <a:pt x="525" y="408"/>
                </a:lnTo>
                <a:lnTo>
                  <a:pt x="447" y="408"/>
                </a:lnTo>
                <a:lnTo>
                  <a:pt x="447" y="412"/>
                </a:lnTo>
                <a:lnTo>
                  <a:pt x="447" y="424"/>
                </a:lnTo>
                <a:lnTo>
                  <a:pt x="447" y="441"/>
                </a:lnTo>
                <a:lnTo>
                  <a:pt x="447" y="460"/>
                </a:lnTo>
                <a:lnTo>
                  <a:pt x="447" y="480"/>
                </a:lnTo>
                <a:lnTo>
                  <a:pt x="447" y="497"/>
                </a:lnTo>
                <a:lnTo>
                  <a:pt x="447" y="509"/>
                </a:lnTo>
                <a:lnTo>
                  <a:pt x="447" y="514"/>
                </a:lnTo>
                <a:lnTo>
                  <a:pt x="449" y="518"/>
                </a:lnTo>
                <a:lnTo>
                  <a:pt x="455" y="523"/>
                </a:lnTo>
                <a:lnTo>
                  <a:pt x="458" y="526"/>
                </a:lnTo>
                <a:lnTo>
                  <a:pt x="470" y="531"/>
                </a:lnTo>
                <a:lnTo>
                  <a:pt x="485" y="532"/>
                </a:lnTo>
                <a:lnTo>
                  <a:pt x="502" y="531"/>
                </a:lnTo>
                <a:lnTo>
                  <a:pt x="520" y="526"/>
                </a:lnTo>
                <a:lnTo>
                  <a:pt x="538" y="518"/>
                </a:lnTo>
                <a:lnTo>
                  <a:pt x="538" y="566"/>
                </a:lnTo>
                <a:lnTo>
                  <a:pt x="516" y="574"/>
                </a:lnTo>
                <a:lnTo>
                  <a:pt x="495" y="580"/>
                </a:lnTo>
                <a:lnTo>
                  <a:pt x="478" y="582"/>
                </a:lnTo>
                <a:lnTo>
                  <a:pt x="460" y="583"/>
                </a:lnTo>
                <a:lnTo>
                  <a:pt x="439" y="582"/>
                </a:lnTo>
                <a:lnTo>
                  <a:pt x="420" y="577"/>
                </a:lnTo>
                <a:lnTo>
                  <a:pt x="405" y="572"/>
                </a:lnTo>
                <a:lnTo>
                  <a:pt x="392" y="563"/>
                </a:lnTo>
                <a:lnTo>
                  <a:pt x="381" y="552"/>
                </a:lnTo>
                <a:lnTo>
                  <a:pt x="375" y="542"/>
                </a:lnTo>
                <a:lnTo>
                  <a:pt x="371" y="527"/>
                </a:lnTo>
                <a:lnTo>
                  <a:pt x="369" y="509"/>
                </a:lnTo>
                <a:lnTo>
                  <a:pt x="369" y="408"/>
                </a:lnTo>
                <a:lnTo>
                  <a:pt x="330" y="408"/>
                </a:lnTo>
                <a:lnTo>
                  <a:pt x="330" y="356"/>
                </a:lnTo>
                <a:lnTo>
                  <a:pt x="348" y="348"/>
                </a:lnTo>
                <a:lnTo>
                  <a:pt x="364" y="339"/>
                </a:lnTo>
                <a:lnTo>
                  <a:pt x="376" y="327"/>
                </a:lnTo>
                <a:lnTo>
                  <a:pt x="386" y="311"/>
                </a:lnTo>
                <a:lnTo>
                  <a:pt x="393" y="294"/>
                </a:lnTo>
                <a:lnTo>
                  <a:pt x="398" y="272"/>
                </a:lnTo>
                <a:lnTo>
                  <a:pt x="447" y="272"/>
                </a:lnTo>
                <a:close/>
                <a:moveTo>
                  <a:pt x="428" y="39"/>
                </a:moveTo>
                <a:lnTo>
                  <a:pt x="375" y="42"/>
                </a:lnTo>
                <a:lnTo>
                  <a:pt x="325" y="52"/>
                </a:lnTo>
                <a:lnTo>
                  <a:pt x="276" y="69"/>
                </a:lnTo>
                <a:lnTo>
                  <a:pt x="232" y="91"/>
                </a:lnTo>
                <a:lnTo>
                  <a:pt x="190" y="120"/>
                </a:lnTo>
                <a:lnTo>
                  <a:pt x="152" y="153"/>
                </a:lnTo>
                <a:lnTo>
                  <a:pt x="119" y="189"/>
                </a:lnTo>
                <a:lnTo>
                  <a:pt x="92" y="231"/>
                </a:lnTo>
                <a:lnTo>
                  <a:pt x="70" y="276"/>
                </a:lnTo>
                <a:lnTo>
                  <a:pt x="53" y="324"/>
                </a:lnTo>
                <a:lnTo>
                  <a:pt x="42" y="375"/>
                </a:lnTo>
                <a:lnTo>
                  <a:pt x="38" y="428"/>
                </a:lnTo>
                <a:lnTo>
                  <a:pt x="42" y="480"/>
                </a:lnTo>
                <a:lnTo>
                  <a:pt x="53" y="531"/>
                </a:lnTo>
                <a:lnTo>
                  <a:pt x="70" y="578"/>
                </a:lnTo>
                <a:lnTo>
                  <a:pt x="92" y="624"/>
                </a:lnTo>
                <a:lnTo>
                  <a:pt x="119" y="665"/>
                </a:lnTo>
                <a:lnTo>
                  <a:pt x="152" y="703"/>
                </a:lnTo>
                <a:lnTo>
                  <a:pt x="190" y="735"/>
                </a:lnTo>
                <a:lnTo>
                  <a:pt x="232" y="763"/>
                </a:lnTo>
                <a:lnTo>
                  <a:pt x="276" y="786"/>
                </a:lnTo>
                <a:lnTo>
                  <a:pt x="325" y="802"/>
                </a:lnTo>
                <a:lnTo>
                  <a:pt x="375" y="813"/>
                </a:lnTo>
                <a:lnTo>
                  <a:pt x="428" y="816"/>
                </a:lnTo>
                <a:lnTo>
                  <a:pt x="481" y="813"/>
                </a:lnTo>
                <a:lnTo>
                  <a:pt x="530" y="802"/>
                </a:lnTo>
                <a:lnTo>
                  <a:pt x="579" y="786"/>
                </a:lnTo>
                <a:lnTo>
                  <a:pt x="623" y="763"/>
                </a:lnTo>
                <a:lnTo>
                  <a:pt x="665" y="735"/>
                </a:lnTo>
                <a:lnTo>
                  <a:pt x="703" y="703"/>
                </a:lnTo>
                <a:lnTo>
                  <a:pt x="736" y="665"/>
                </a:lnTo>
                <a:lnTo>
                  <a:pt x="763" y="624"/>
                </a:lnTo>
                <a:lnTo>
                  <a:pt x="786" y="578"/>
                </a:lnTo>
                <a:lnTo>
                  <a:pt x="803" y="531"/>
                </a:lnTo>
                <a:lnTo>
                  <a:pt x="813" y="480"/>
                </a:lnTo>
                <a:lnTo>
                  <a:pt x="817" y="428"/>
                </a:lnTo>
                <a:lnTo>
                  <a:pt x="813" y="375"/>
                </a:lnTo>
                <a:lnTo>
                  <a:pt x="803" y="324"/>
                </a:lnTo>
                <a:lnTo>
                  <a:pt x="786" y="276"/>
                </a:lnTo>
                <a:lnTo>
                  <a:pt x="763" y="231"/>
                </a:lnTo>
                <a:lnTo>
                  <a:pt x="736" y="189"/>
                </a:lnTo>
                <a:lnTo>
                  <a:pt x="703" y="153"/>
                </a:lnTo>
                <a:lnTo>
                  <a:pt x="665" y="120"/>
                </a:lnTo>
                <a:lnTo>
                  <a:pt x="623" y="91"/>
                </a:lnTo>
                <a:lnTo>
                  <a:pt x="579" y="69"/>
                </a:lnTo>
                <a:lnTo>
                  <a:pt x="530" y="52"/>
                </a:lnTo>
                <a:lnTo>
                  <a:pt x="481" y="42"/>
                </a:lnTo>
                <a:lnTo>
                  <a:pt x="428" y="39"/>
                </a:lnTo>
                <a:close/>
                <a:moveTo>
                  <a:pt x="428" y="0"/>
                </a:moveTo>
                <a:lnTo>
                  <a:pt x="486" y="4"/>
                </a:lnTo>
                <a:lnTo>
                  <a:pt x="541" y="15"/>
                </a:lnTo>
                <a:lnTo>
                  <a:pt x="595" y="34"/>
                </a:lnTo>
                <a:lnTo>
                  <a:pt x="643" y="59"/>
                </a:lnTo>
                <a:lnTo>
                  <a:pt x="689" y="89"/>
                </a:lnTo>
                <a:lnTo>
                  <a:pt x="731" y="125"/>
                </a:lnTo>
                <a:lnTo>
                  <a:pt x="766" y="166"/>
                </a:lnTo>
                <a:lnTo>
                  <a:pt x="797" y="212"/>
                </a:lnTo>
                <a:lnTo>
                  <a:pt x="822" y="261"/>
                </a:lnTo>
                <a:lnTo>
                  <a:pt x="841" y="314"/>
                </a:lnTo>
                <a:lnTo>
                  <a:pt x="851" y="370"/>
                </a:lnTo>
                <a:lnTo>
                  <a:pt x="855" y="428"/>
                </a:lnTo>
                <a:lnTo>
                  <a:pt x="851" y="485"/>
                </a:lnTo>
                <a:lnTo>
                  <a:pt x="841" y="542"/>
                </a:lnTo>
                <a:lnTo>
                  <a:pt x="822" y="594"/>
                </a:lnTo>
                <a:lnTo>
                  <a:pt x="797" y="644"/>
                </a:lnTo>
                <a:lnTo>
                  <a:pt x="766" y="690"/>
                </a:lnTo>
                <a:lnTo>
                  <a:pt x="731" y="730"/>
                </a:lnTo>
                <a:lnTo>
                  <a:pt x="689" y="767"/>
                </a:lnTo>
                <a:lnTo>
                  <a:pt x="643" y="797"/>
                </a:lnTo>
                <a:lnTo>
                  <a:pt x="595" y="822"/>
                </a:lnTo>
                <a:lnTo>
                  <a:pt x="541" y="840"/>
                </a:lnTo>
                <a:lnTo>
                  <a:pt x="486" y="852"/>
                </a:lnTo>
                <a:lnTo>
                  <a:pt x="428" y="856"/>
                </a:lnTo>
                <a:lnTo>
                  <a:pt x="369" y="852"/>
                </a:lnTo>
                <a:lnTo>
                  <a:pt x="314" y="840"/>
                </a:lnTo>
                <a:lnTo>
                  <a:pt x="261" y="822"/>
                </a:lnTo>
                <a:lnTo>
                  <a:pt x="212" y="797"/>
                </a:lnTo>
                <a:lnTo>
                  <a:pt x="167" y="767"/>
                </a:lnTo>
                <a:lnTo>
                  <a:pt x="125" y="730"/>
                </a:lnTo>
                <a:lnTo>
                  <a:pt x="89" y="690"/>
                </a:lnTo>
                <a:lnTo>
                  <a:pt x="58" y="644"/>
                </a:lnTo>
                <a:lnTo>
                  <a:pt x="33" y="594"/>
                </a:lnTo>
                <a:lnTo>
                  <a:pt x="15" y="542"/>
                </a:lnTo>
                <a:lnTo>
                  <a:pt x="4" y="485"/>
                </a:lnTo>
                <a:lnTo>
                  <a:pt x="0" y="428"/>
                </a:lnTo>
                <a:lnTo>
                  <a:pt x="4" y="370"/>
                </a:lnTo>
                <a:lnTo>
                  <a:pt x="15" y="314"/>
                </a:lnTo>
                <a:lnTo>
                  <a:pt x="33" y="261"/>
                </a:lnTo>
                <a:lnTo>
                  <a:pt x="58" y="212"/>
                </a:lnTo>
                <a:lnTo>
                  <a:pt x="89" y="166"/>
                </a:lnTo>
                <a:lnTo>
                  <a:pt x="125" y="125"/>
                </a:lnTo>
                <a:lnTo>
                  <a:pt x="167" y="89"/>
                </a:lnTo>
                <a:lnTo>
                  <a:pt x="212" y="59"/>
                </a:lnTo>
                <a:lnTo>
                  <a:pt x="261" y="34"/>
                </a:lnTo>
                <a:lnTo>
                  <a:pt x="314" y="15"/>
                </a:lnTo>
                <a:lnTo>
                  <a:pt x="369" y="4"/>
                </a:lnTo>
                <a:lnTo>
                  <a:pt x="42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81" name="Freeform 5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390332" y="4465614"/>
            <a:ext cx="445148" cy="445149"/>
          </a:xfrm>
          <a:custGeom>
            <a:avLst/>
            <a:gdLst>
              <a:gd name="T0" fmla="*/ 536 w 856"/>
              <a:gd name="T1" fmla="*/ 545 h 856"/>
              <a:gd name="T2" fmla="*/ 543 w 856"/>
              <a:gd name="T3" fmla="*/ 568 h 856"/>
              <a:gd name="T4" fmla="*/ 527 w 856"/>
              <a:gd name="T5" fmla="*/ 583 h 856"/>
              <a:gd name="T6" fmla="*/ 504 w 856"/>
              <a:gd name="T7" fmla="*/ 577 h 856"/>
              <a:gd name="T8" fmla="*/ 498 w 856"/>
              <a:gd name="T9" fmla="*/ 556 h 856"/>
              <a:gd name="T10" fmla="*/ 566 w 856"/>
              <a:gd name="T11" fmla="*/ 276 h 856"/>
              <a:gd name="T12" fmla="*/ 584 w 856"/>
              <a:gd name="T13" fmla="*/ 295 h 856"/>
              <a:gd name="T14" fmla="*/ 570 w 856"/>
              <a:gd name="T15" fmla="*/ 359 h 856"/>
              <a:gd name="T16" fmla="*/ 544 w 856"/>
              <a:gd name="T17" fmla="*/ 484 h 856"/>
              <a:gd name="T18" fmla="*/ 529 w 856"/>
              <a:gd name="T19" fmla="*/ 517 h 856"/>
              <a:gd name="T20" fmla="*/ 517 w 856"/>
              <a:gd name="T21" fmla="*/ 512 h 856"/>
              <a:gd name="T22" fmla="*/ 521 w 856"/>
              <a:gd name="T23" fmla="*/ 477 h 856"/>
              <a:gd name="T24" fmla="*/ 534 w 856"/>
              <a:gd name="T25" fmla="*/ 348 h 856"/>
              <a:gd name="T26" fmla="*/ 560 w 856"/>
              <a:gd name="T27" fmla="*/ 276 h 856"/>
              <a:gd name="T28" fmla="*/ 475 w 856"/>
              <a:gd name="T29" fmla="*/ 272 h 856"/>
              <a:gd name="T30" fmla="*/ 513 w 856"/>
              <a:gd name="T31" fmla="*/ 272 h 856"/>
              <a:gd name="T32" fmla="*/ 510 w 856"/>
              <a:gd name="T33" fmla="*/ 288 h 856"/>
              <a:gd name="T34" fmla="*/ 475 w 856"/>
              <a:gd name="T35" fmla="*/ 346 h 856"/>
              <a:gd name="T36" fmla="*/ 433 w 856"/>
              <a:gd name="T37" fmla="*/ 420 h 856"/>
              <a:gd name="T38" fmla="*/ 419 w 856"/>
              <a:gd name="T39" fmla="*/ 583 h 856"/>
              <a:gd name="T40" fmla="*/ 378 w 856"/>
              <a:gd name="T41" fmla="*/ 583 h 856"/>
              <a:gd name="T42" fmla="*/ 375 w 856"/>
              <a:gd name="T43" fmla="*/ 452 h 856"/>
              <a:gd name="T44" fmla="*/ 305 w 856"/>
              <a:gd name="T45" fmla="*/ 275 h 856"/>
              <a:gd name="T46" fmla="*/ 375 w 856"/>
              <a:gd name="T47" fmla="*/ 42 h 856"/>
              <a:gd name="T48" fmla="*/ 191 w 856"/>
              <a:gd name="T49" fmla="*/ 121 h 856"/>
              <a:gd name="T50" fmla="*/ 69 w 856"/>
              <a:gd name="T51" fmla="*/ 276 h 856"/>
              <a:gd name="T52" fmla="*/ 43 w 856"/>
              <a:gd name="T53" fmla="*/ 481 h 856"/>
              <a:gd name="T54" fmla="*/ 120 w 856"/>
              <a:gd name="T55" fmla="*/ 665 h 856"/>
              <a:gd name="T56" fmla="*/ 276 w 856"/>
              <a:gd name="T57" fmla="*/ 787 h 856"/>
              <a:gd name="T58" fmla="*/ 480 w 856"/>
              <a:gd name="T59" fmla="*/ 813 h 856"/>
              <a:gd name="T60" fmla="*/ 666 w 856"/>
              <a:gd name="T61" fmla="*/ 736 h 856"/>
              <a:gd name="T62" fmla="*/ 786 w 856"/>
              <a:gd name="T63" fmla="*/ 579 h 856"/>
              <a:gd name="T64" fmla="*/ 814 w 856"/>
              <a:gd name="T65" fmla="*/ 374 h 856"/>
              <a:gd name="T66" fmla="*/ 735 w 856"/>
              <a:gd name="T67" fmla="*/ 190 h 856"/>
              <a:gd name="T68" fmla="*/ 580 w 856"/>
              <a:gd name="T69" fmla="*/ 69 h 856"/>
              <a:gd name="T70" fmla="*/ 428 w 856"/>
              <a:gd name="T71" fmla="*/ 0 h 856"/>
              <a:gd name="T72" fmla="*/ 644 w 856"/>
              <a:gd name="T73" fmla="*/ 59 h 856"/>
              <a:gd name="T74" fmla="*/ 797 w 856"/>
              <a:gd name="T75" fmla="*/ 212 h 856"/>
              <a:gd name="T76" fmla="*/ 856 w 856"/>
              <a:gd name="T77" fmla="*/ 428 h 856"/>
              <a:gd name="T78" fmla="*/ 797 w 856"/>
              <a:gd name="T79" fmla="*/ 644 h 856"/>
              <a:gd name="T80" fmla="*/ 644 w 856"/>
              <a:gd name="T81" fmla="*/ 797 h 856"/>
              <a:gd name="T82" fmla="*/ 428 w 856"/>
              <a:gd name="T83" fmla="*/ 856 h 856"/>
              <a:gd name="T84" fmla="*/ 212 w 856"/>
              <a:gd name="T85" fmla="*/ 797 h 856"/>
              <a:gd name="T86" fmla="*/ 59 w 856"/>
              <a:gd name="T87" fmla="*/ 644 h 856"/>
              <a:gd name="T88" fmla="*/ 0 w 856"/>
              <a:gd name="T89" fmla="*/ 428 h 856"/>
              <a:gd name="T90" fmla="*/ 59 w 856"/>
              <a:gd name="T91" fmla="*/ 212 h 856"/>
              <a:gd name="T92" fmla="*/ 212 w 856"/>
              <a:gd name="T93" fmla="*/ 59 h 856"/>
              <a:gd name="T94" fmla="*/ 428 w 856"/>
              <a:gd name="T95" fmla="*/ 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56" h="856">
                <a:moveTo>
                  <a:pt x="513" y="539"/>
                </a:moveTo>
                <a:lnTo>
                  <a:pt x="526" y="539"/>
                </a:lnTo>
                <a:lnTo>
                  <a:pt x="532" y="541"/>
                </a:lnTo>
                <a:lnTo>
                  <a:pt x="536" y="545"/>
                </a:lnTo>
                <a:lnTo>
                  <a:pt x="540" y="549"/>
                </a:lnTo>
                <a:lnTo>
                  <a:pt x="543" y="555"/>
                </a:lnTo>
                <a:lnTo>
                  <a:pt x="544" y="562"/>
                </a:lnTo>
                <a:lnTo>
                  <a:pt x="543" y="568"/>
                </a:lnTo>
                <a:lnTo>
                  <a:pt x="540" y="573"/>
                </a:lnTo>
                <a:lnTo>
                  <a:pt x="538" y="577"/>
                </a:lnTo>
                <a:lnTo>
                  <a:pt x="532" y="581"/>
                </a:lnTo>
                <a:lnTo>
                  <a:pt x="527" y="583"/>
                </a:lnTo>
                <a:lnTo>
                  <a:pt x="522" y="584"/>
                </a:lnTo>
                <a:lnTo>
                  <a:pt x="514" y="583"/>
                </a:lnTo>
                <a:lnTo>
                  <a:pt x="509" y="580"/>
                </a:lnTo>
                <a:lnTo>
                  <a:pt x="504" y="577"/>
                </a:lnTo>
                <a:lnTo>
                  <a:pt x="501" y="573"/>
                </a:lnTo>
                <a:lnTo>
                  <a:pt x="498" y="568"/>
                </a:lnTo>
                <a:lnTo>
                  <a:pt x="497" y="562"/>
                </a:lnTo>
                <a:lnTo>
                  <a:pt x="498" y="556"/>
                </a:lnTo>
                <a:lnTo>
                  <a:pt x="504" y="545"/>
                </a:lnTo>
                <a:lnTo>
                  <a:pt x="513" y="539"/>
                </a:lnTo>
                <a:close/>
                <a:moveTo>
                  <a:pt x="560" y="276"/>
                </a:moveTo>
                <a:lnTo>
                  <a:pt x="566" y="276"/>
                </a:lnTo>
                <a:lnTo>
                  <a:pt x="572" y="279"/>
                </a:lnTo>
                <a:lnTo>
                  <a:pt x="577" y="282"/>
                </a:lnTo>
                <a:lnTo>
                  <a:pt x="580" y="285"/>
                </a:lnTo>
                <a:lnTo>
                  <a:pt x="584" y="295"/>
                </a:lnTo>
                <a:lnTo>
                  <a:pt x="582" y="308"/>
                </a:lnTo>
                <a:lnTo>
                  <a:pt x="580" y="318"/>
                </a:lnTo>
                <a:lnTo>
                  <a:pt x="576" y="335"/>
                </a:lnTo>
                <a:lnTo>
                  <a:pt x="570" y="359"/>
                </a:lnTo>
                <a:lnTo>
                  <a:pt x="564" y="388"/>
                </a:lnTo>
                <a:lnTo>
                  <a:pt x="557" y="419"/>
                </a:lnTo>
                <a:lnTo>
                  <a:pt x="551" y="452"/>
                </a:lnTo>
                <a:lnTo>
                  <a:pt x="544" y="484"/>
                </a:lnTo>
                <a:lnTo>
                  <a:pt x="539" y="516"/>
                </a:lnTo>
                <a:lnTo>
                  <a:pt x="538" y="520"/>
                </a:lnTo>
                <a:lnTo>
                  <a:pt x="534" y="518"/>
                </a:lnTo>
                <a:lnTo>
                  <a:pt x="529" y="517"/>
                </a:lnTo>
                <a:lnTo>
                  <a:pt x="522" y="516"/>
                </a:lnTo>
                <a:lnTo>
                  <a:pt x="521" y="516"/>
                </a:lnTo>
                <a:lnTo>
                  <a:pt x="517" y="516"/>
                </a:lnTo>
                <a:lnTo>
                  <a:pt x="517" y="512"/>
                </a:lnTo>
                <a:lnTo>
                  <a:pt x="517" y="509"/>
                </a:lnTo>
                <a:lnTo>
                  <a:pt x="518" y="504"/>
                </a:lnTo>
                <a:lnTo>
                  <a:pt x="519" y="494"/>
                </a:lnTo>
                <a:lnTo>
                  <a:pt x="521" y="477"/>
                </a:lnTo>
                <a:lnTo>
                  <a:pt x="523" y="456"/>
                </a:lnTo>
                <a:lnTo>
                  <a:pt x="526" y="427"/>
                </a:lnTo>
                <a:lnTo>
                  <a:pt x="530" y="392"/>
                </a:lnTo>
                <a:lnTo>
                  <a:pt x="534" y="348"/>
                </a:lnTo>
                <a:lnTo>
                  <a:pt x="538" y="297"/>
                </a:lnTo>
                <a:lnTo>
                  <a:pt x="542" y="285"/>
                </a:lnTo>
                <a:lnTo>
                  <a:pt x="548" y="279"/>
                </a:lnTo>
                <a:lnTo>
                  <a:pt x="560" y="276"/>
                </a:lnTo>
                <a:close/>
                <a:moveTo>
                  <a:pt x="319" y="272"/>
                </a:moveTo>
                <a:lnTo>
                  <a:pt x="396" y="402"/>
                </a:lnTo>
                <a:lnTo>
                  <a:pt x="471" y="272"/>
                </a:lnTo>
                <a:lnTo>
                  <a:pt x="475" y="272"/>
                </a:lnTo>
                <a:lnTo>
                  <a:pt x="487" y="275"/>
                </a:lnTo>
                <a:lnTo>
                  <a:pt x="500" y="275"/>
                </a:lnTo>
                <a:lnTo>
                  <a:pt x="512" y="272"/>
                </a:lnTo>
                <a:lnTo>
                  <a:pt x="513" y="272"/>
                </a:lnTo>
                <a:lnTo>
                  <a:pt x="519" y="272"/>
                </a:lnTo>
                <a:lnTo>
                  <a:pt x="515" y="279"/>
                </a:lnTo>
                <a:lnTo>
                  <a:pt x="514" y="282"/>
                </a:lnTo>
                <a:lnTo>
                  <a:pt x="510" y="288"/>
                </a:lnTo>
                <a:lnTo>
                  <a:pt x="504" y="299"/>
                </a:lnTo>
                <a:lnTo>
                  <a:pt x="495" y="313"/>
                </a:lnTo>
                <a:lnTo>
                  <a:pt x="485" y="329"/>
                </a:lnTo>
                <a:lnTo>
                  <a:pt x="475" y="346"/>
                </a:lnTo>
                <a:lnTo>
                  <a:pt x="466" y="364"/>
                </a:lnTo>
                <a:lnTo>
                  <a:pt x="454" y="384"/>
                </a:lnTo>
                <a:lnTo>
                  <a:pt x="443" y="403"/>
                </a:lnTo>
                <a:lnTo>
                  <a:pt x="433" y="420"/>
                </a:lnTo>
                <a:lnTo>
                  <a:pt x="425" y="435"/>
                </a:lnTo>
                <a:lnTo>
                  <a:pt x="420" y="445"/>
                </a:lnTo>
                <a:lnTo>
                  <a:pt x="416" y="452"/>
                </a:lnTo>
                <a:lnTo>
                  <a:pt x="419" y="583"/>
                </a:lnTo>
                <a:lnTo>
                  <a:pt x="415" y="583"/>
                </a:lnTo>
                <a:lnTo>
                  <a:pt x="403" y="581"/>
                </a:lnTo>
                <a:lnTo>
                  <a:pt x="390" y="581"/>
                </a:lnTo>
                <a:lnTo>
                  <a:pt x="378" y="583"/>
                </a:lnTo>
                <a:lnTo>
                  <a:pt x="377" y="583"/>
                </a:lnTo>
                <a:lnTo>
                  <a:pt x="373" y="583"/>
                </a:lnTo>
                <a:lnTo>
                  <a:pt x="373" y="580"/>
                </a:lnTo>
                <a:lnTo>
                  <a:pt x="375" y="452"/>
                </a:lnTo>
                <a:lnTo>
                  <a:pt x="272" y="272"/>
                </a:lnTo>
                <a:lnTo>
                  <a:pt x="281" y="272"/>
                </a:lnTo>
                <a:lnTo>
                  <a:pt x="293" y="275"/>
                </a:lnTo>
                <a:lnTo>
                  <a:pt x="305" y="275"/>
                </a:lnTo>
                <a:lnTo>
                  <a:pt x="316" y="272"/>
                </a:lnTo>
                <a:lnTo>
                  <a:pt x="319" y="272"/>
                </a:lnTo>
                <a:close/>
                <a:moveTo>
                  <a:pt x="428" y="39"/>
                </a:moveTo>
                <a:lnTo>
                  <a:pt x="375" y="42"/>
                </a:lnTo>
                <a:lnTo>
                  <a:pt x="324" y="52"/>
                </a:lnTo>
                <a:lnTo>
                  <a:pt x="276" y="69"/>
                </a:lnTo>
                <a:lnTo>
                  <a:pt x="231" y="92"/>
                </a:lnTo>
                <a:lnTo>
                  <a:pt x="191" y="121"/>
                </a:lnTo>
                <a:lnTo>
                  <a:pt x="153" y="153"/>
                </a:lnTo>
                <a:lnTo>
                  <a:pt x="120" y="190"/>
                </a:lnTo>
                <a:lnTo>
                  <a:pt x="93" y="232"/>
                </a:lnTo>
                <a:lnTo>
                  <a:pt x="69" y="276"/>
                </a:lnTo>
                <a:lnTo>
                  <a:pt x="53" y="325"/>
                </a:lnTo>
                <a:lnTo>
                  <a:pt x="43" y="374"/>
                </a:lnTo>
                <a:lnTo>
                  <a:pt x="39" y="428"/>
                </a:lnTo>
                <a:lnTo>
                  <a:pt x="43" y="481"/>
                </a:lnTo>
                <a:lnTo>
                  <a:pt x="53" y="532"/>
                </a:lnTo>
                <a:lnTo>
                  <a:pt x="69" y="579"/>
                </a:lnTo>
                <a:lnTo>
                  <a:pt x="93" y="625"/>
                </a:lnTo>
                <a:lnTo>
                  <a:pt x="120" y="665"/>
                </a:lnTo>
                <a:lnTo>
                  <a:pt x="153" y="703"/>
                </a:lnTo>
                <a:lnTo>
                  <a:pt x="191" y="736"/>
                </a:lnTo>
                <a:lnTo>
                  <a:pt x="231" y="763"/>
                </a:lnTo>
                <a:lnTo>
                  <a:pt x="276" y="787"/>
                </a:lnTo>
                <a:lnTo>
                  <a:pt x="324" y="803"/>
                </a:lnTo>
                <a:lnTo>
                  <a:pt x="375" y="813"/>
                </a:lnTo>
                <a:lnTo>
                  <a:pt x="428" y="817"/>
                </a:lnTo>
                <a:lnTo>
                  <a:pt x="480" y="813"/>
                </a:lnTo>
                <a:lnTo>
                  <a:pt x="531" y="803"/>
                </a:lnTo>
                <a:lnTo>
                  <a:pt x="580" y="787"/>
                </a:lnTo>
                <a:lnTo>
                  <a:pt x="624" y="763"/>
                </a:lnTo>
                <a:lnTo>
                  <a:pt x="666" y="736"/>
                </a:lnTo>
                <a:lnTo>
                  <a:pt x="703" y="703"/>
                </a:lnTo>
                <a:lnTo>
                  <a:pt x="735" y="665"/>
                </a:lnTo>
                <a:lnTo>
                  <a:pt x="764" y="625"/>
                </a:lnTo>
                <a:lnTo>
                  <a:pt x="786" y="579"/>
                </a:lnTo>
                <a:lnTo>
                  <a:pt x="803" y="532"/>
                </a:lnTo>
                <a:lnTo>
                  <a:pt x="814" y="481"/>
                </a:lnTo>
                <a:lnTo>
                  <a:pt x="817" y="428"/>
                </a:lnTo>
                <a:lnTo>
                  <a:pt x="814" y="374"/>
                </a:lnTo>
                <a:lnTo>
                  <a:pt x="803" y="325"/>
                </a:lnTo>
                <a:lnTo>
                  <a:pt x="786" y="276"/>
                </a:lnTo>
                <a:lnTo>
                  <a:pt x="764" y="232"/>
                </a:lnTo>
                <a:lnTo>
                  <a:pt x="735" y="190"/>
                </a:lnTo>
                <a:lnTo>
                  <a:pt x="703" y="153"/>
                </a:lnTo>
                <a:lnTo>
                  <a:pt x="666" y="121"/>
                </a:lnTo>
                <a:lnTo>
                  <a:pt x="624" y="92"/>
                </a:lnTo>
                <a:lnTo>
                  <a:pt x="580" y="69"/>
                </a:lnTo>
                <a:lnTo>
                  <a:pt x="531" y="52"/>
                </a:lnTo>
                <a:lnTo>
                  <a:pt x="480" y="42"/>
                </a:lnTo>
                <a:lnTo>
                  <a:pt x="428" y="39"/>
                </a:lnTo>
                <a:close/>
                <a:moveTo>
                  <a:pt x="428" y="0"/>
                </a:moveTo>
                <a:lnTo>
                  <a:pt x="485" y="4"/>
                </a:lnTo>
                <a:lnTo>
                  <a:pt x="542" y="16"/>
                </a:lnTo>
                <a:lnTo>
                  <a:pt x="594" y="34"/>
                </a:lnTo>
                <a:lnTo>
                  <a:pt x="644" y="59"/>
                </a:lnTo>
                <a:lnTo>
                  <a:pt x="690" y="89"/>
                </a:lnTo>
                <a:lnTo>
                  <a:pt x="730" y="126"/>
                </a:lnTo>
                <a:lnTo>
                  <a:pt x="767" y="166"/>
                </a:lnTo>
                <a:lnTo>
                  <a:pt x="797" y="212"/>
                </a:lnTo>
                <a:lnTo>
                  <a:pt x="822" y="262"/>
                </a:lnTo>
                <a:lnTo>
                  <a:pt x="840" y="314"/>
                </a:lnTo>
                <a:lnTo>
                  <a:pt x="852" y="369"/>
                </a:lnTo>
                <a:lnTo>
                  <a:pt x="856" y="428"/>
                </a:lnTo>
                <a:lnTo>
                  <a:pt x="852" y="486"/>
                </a:lnTo>
                <a:lnTo>
                  <a:pt x="840" y="542"/>
                </a:lnTo>
                <a:lnTo>
                  <a:pt x="822" y="594"/>
                </a:lnTo>
                <a:lnTo>
                  <a:pt x="797" y="644"/>
                </a:lnTo>
                <a:lnTo>
                  <a:pt x="767" y="690"/>
                </a:lnTo>
                <a:lnTo>
                  <a:pt x="730" y="731"/>
                </a:lnTo>
                <a:lnTo>
                  <a:pt x="690" y="767"/>
                </a:lnTo>
                <a:lnTo>
                  <a:pt x="644" y="797"/>
                </a:lnTo>
                <a:lnTo>
                  <a:pt x="594" y="822"/>
                </a:lnTo>
                <a:lnTo>
                  <a:pt x="542" y="841"/>
                </a:lnTo>
                <a:lnTo>
                  <a:pt x="485" y="852"/>
                </a:lnTo>
                <a:lnTo>
                  <a:pt x="428" y="856"/>
                </a:lnTo>
                <a:lnTo>
                  <a:pt x="370" y="852"/>
                </a:lnTo>
                <a:lnTo>
                  <a:pt x="314" y="841"/>
                </a:lnTo>
                <a:lnTo>
                  <a:pt x="261" y="822"/>
                </a:lnTo>
                <a:lnTo>
                  <a:pt x="212" y="797"/>
                </a:lnTo>
                <a:lnTo>
                  <a:pt x="166" y="767"/>
                </a:lnTo>
                <a:lnTo>
                  <a:pt x="125" y="731"/>
                </a:lnTo>
                <a:lnTo>
                  <a:pt x="89" y="690"/>
                </a:lnTo>
                <a:lnTo>
                  <a:pt x="59" y="644"/>
                </a:lnTo>
                <a:lnTo>
                  <a:pt x="34" y="594"/>
                </a:lnTo>
                <a:lnTo>
                  <a:pt x="15" y="542"/>
                </a:lnTo>
                <a:lnTo>
                  <a:pt x="4" y="486"/>
                </a:lnTo>
                <a:lnTo>
                  <a:pt x="0" y="428"/>
                </a:lnTo>
                <a:lnTo>
                  <a:pt x="4" y="369"/>
                </a:lnTo>
                <a:lnTo>
                  <a:pt x="15" y="314"/>
                </a:lnTo>
                <a:lnTo>
                  <a:pt x="34" y="262"/>
                </a:lnTo>
                <a:lnTo>
                  <a:pt x="59" y="212"/>
                </a:lnTo>
                <a:lnTo>
                  <a:pt x="89" y="166"/>
                </a:lnTo>
                <a:lnTo>
                  <a:pt x="125" y="126"/>
                </a:lnTo>
                <a:lnTo>
                  <a:pt x="166" y="89"/>
                </a:lnTo>
                <a:lnTo>
                  <a:pt x="212" y="59"/>
                </a:lnTo>
                <a:lnTo>
                  <a:pt x="261" y="34"/>
                </a:lnTo>
                <a:lnTo>
                  <a:pt x="314" y="16"/>
                </a:lnTo>
                <a:lnTo>
                  <a:pt x="370" y="4"/>
                </a:lnTo>
                <a:lnTo>
                  <a:pt x="42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82" name="Freeform 5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247978" y="4465614"/>
            <a:ext cx="445148" cy="445149"/>
          </a:xfrm>
          <a:custGeom>
            <a:avLst/>
            <a:gdLst>
              <a:gd name="T0" fmla="*/ 513 w 856"/>
              <a:gd name="T1" fmla="*/ 583 h 856"/>
              <a:gd name="T2" fmla="*/ 555 w 856"/>
              <a:gd name="T3" fmla="*/ 580 h 856"/>
              <a:gd name="T4" fmla="*/ 300 w 856"/>
              <a:gd name="T5" fmla="*/ 555 h 856"/>
              <a:gd name="T6" fmla="*/ 428 w 856"/>
              <a:gd name="T7" fmla="*/ 518 h 856"/>
              <a:gd name="T8" fmla="*/ 516 w 856"/>
              <a:gd name="T9" fmla="*/ 536 h 856"/>
              <a:gd name="T10" fmla="*/ 428 w 856"/>
              <a:gd name="T11" fmla="*/ 471 h 856"/>
              <a:gd name="T12" fmla="*/ 427 w 856"/>
              <a:gd name="T13" fmla="*/ 470 h 856"/>
              <a:gd name="T14" fmla="*/ 308 w 856"/>
              <a:gd name="T15" fmla="*/ 515 h 856"/>
              <a:gd name="T16" fmla="*/ 215 w 856"/>
              <a:gd name="T17" fmla="*/ 458 h 856"/>
              <a:gd name="T18" fmla="*/ 553 w 856"/>
              <a:gd name="T19" fmla="*/ 385 h 856"/>
              <a:gd name="T20" fmla="*/ 553 w 856"/>
              <a:gd name="T21" fmla="*/ 385 h 856"/>
              <a:gd name="T22" fmla="*/ 428 w 856"/>
              <a:gd name="T23" fmla="*/ 308 h 856"/>
              <a:gd name="T24" fmla="*/ 342 w 856"/>
              <a:gd name="T25" fmla="*/ 233 h 856"/>
              <a:gd name="T26" fmla="*/ 553 w 856"/>
              <a:gd name="T27" fmla="*/ 385 h 856"/>
              <a:gd name="T28" fmla="*/ 428 w 856"/>
              <a:gd name="T29" fmla="*/ 39 h 856"/>
              <a:gd name="T30" fmla="*/ 277 w 856"/>
              <a:gd name="T31" fmla="*/ 69 h 856"/>
              <a:gd name="T32" fmla="*/ 154 w 856"/>
              <a:gd name="T33" fmla="*/ 153 h 856"/>
              <a:gd name="T34" fmla="*/ 70 w 856"/>
              <a:gd name="T35" fmla="*/ 276 h 856"/>
              <a:gd name="T36" fmla="*/ 40 w 856"/>
              <a:gd name="T37" fmla="*/ 428 h 856"/>
              <a:gd name="T38" fmla="*/ 70 w 856"/>
              <a:gd name="T39" fmla="*/ 579 h 856"/>
              <a:gd name="T40" fmla="*/ 154 w 856"/>
              <a:gd name="T41" fmla="*/ 703 h 856"/>
              <a:gd name="T42" fmla="*/ 277 w 856"/>
              <a:gd name="T43" fmla="*/ 787 h 856"/>
              <a:gd name="T44" fmla="*/ 428 w 856"/>
              <a:gd name="T45" fmla="*/ 817 h 856"/>
              <a:gd name="T46" fmla="*/ 580 w 856"/>
              <a:gd name="T47" fmla="*/ 787 h 856"/>
              <a:gd name="T48" fmla="*/ 703 w 856"/>
              <a:gd name="T49" fmla="*/ 703 h 856"/>
              <a:gd name="T50" fmla="*/ 787 w 856"/>
              <a:gd name="T51" fmla="*/ 579 h 856"/>
              <a:gd name="T52" fmla="*/ 817 w 856"/>
              <a:gd name="T53" fmla="*/ 428 h 856"/>
              <a:gd name="T54" fmla="*/ 787 w 856"/>
              <a:gd name="T55" fmla="*/ 276 h 856"/>
              <a:gd name="T56" fmla="*/ 703 w 856"/>
              <a:gd name="T57" fmla="*/ 153 h 856"/>
              <a:gd name="T58" fmla="*/ 580 w 856"/>
              <a:gd name="T59" fmla="*/ 69 h 856"/>
              <a:gd name="T60" fmla="*/ 428 w 856"/>
              <a:gd name="T61" fmla="*/ 39 h 856"/>
              <a:gd name="T62" fmla="*/ 542 w 856"/>
              <a:gd name="T63" fmla="*/ 16 h 856"/>
              <a:gd name="T64" fmla="*/ 690 w 856"/>
              <a:gd name="T65" fmla="*/ 89 h 856"/>
              <a:gd name="T66" fmla="*/ 798 w 856"/>
              <a:gd name="T67" fmla="*/ 212 h 856"/>
              <a:gd name="T68" fmla="*/ 853 w 856"/>
              <a:gd name="T69" fmla="*/ 369 h 856"/>
              <a:gd name="T70" fmla="*/ 841 w 856"/>
              <a:gd name="T71" fmla="*/ 542 h 856"/>
              <a:gd name="T72" fmla="*/ 767 w 856"/>
              <a:gd name="T73" fmla="*/ 690 h 856"/>
              <a:gd name="T74" fmla="*/ 644 w 856"/>
              <a:gd name="T75" fmla="*/ 797 h 856"/>
              <a:gd name="T76" fmla="*/ 486 w 856"/>
              <a:gd name="T77" fmla="*/ 852 h 856"/>
              <a:gd name="T78" fmla="*/ 315 w 856"/>
              <a:gd name="T79" fmla="*/ 841 h 856"/>
              <a:gd name="T80" fmla="*/ 167 w 856"/>
              <a:gd name="T81" fmla="*/ 767 h 856"/>
              <a:gd name="T82" fmla="*/ 59 w 856"/>
              <a:gd name="T83" fmla="*/ 644 h 856"/>
              <a:gd name="T84" fmla="*/ 4 w 856"/>
              <a:gd name="T85" fmla="*/ 486 h 856"/>
              <a:gd name="T86" fmla="*/ 16 w 856"/>
              <a:gd name="T87" fmla="*/ 314 h 856"/>
              <a:gd name="T88" fmla="*/ 89 w 856"/>
              <a:gd name="T89" fmla="*/ 166 h 856"/>
              <a:gd name="T90" fmla="*/ 212 w 856"/>
              <a:gd name="T91" fmla="*/ 59 h 856"/>
              <a:gd name="T92" fmla="*/ 371 w 856"/>
              <a:gd name="T93" fmla="*/ 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56" h="856">
                <a:moveTo>
                  <a:pt x="428" y="518"/>
                </a:moveTo>
                <a:lnTo>
                  <a:pt x="513" y="583"/>
                </a:lnTo>
                <a:lnTo>
                  <a:pt x="513" y="583"/>
                </a:lnTo>
                <a:lnTo>
                  <a:pt x="513" y="583"/>
                </a:lnTo>
                <a:lnTo>
                  <a:pt x="555" y="558"/>
                </a:lnTo>
                <a:lnTo>
                  <a:pt x="555" y="580"/>
                </a:lnTo>
                <a:lnTo>
                  <a:pt x="428" y="661"/>
                </a:lnTo>
                <a:lnTo>
                  <a:pt x="300" y="580"/>
                </a:lnTo>
                <a:lnTo>
                  <a:pt x="300" y="555"/>
                </a:lnTo>
                <a:lnTo>
                  <a:pt x="346" y="583"/>
                </a:lnTo>
                <a:lnTo>
                  <a:pt x="346" y="581"/>
                </a:lnTo>
                <a:lnTo>
                  <a:pt x="428" y="518"/>
                </a:lnTo>
                <a:close/>
                <a:moveTo>
                  <a:pt x="553" y="385"/>
                </a:moveTo>
                <a:lnTo>
                  <a:pt x="642" y="458"/>
                </a:lnTo>
                <a:lnTo>
                  <a:pt x="516" y="536"/>
                </a:lnTo>
                <a:lnTo>
                  <a:pt x="496" y="521"/>
                </a:lnTo>
                <a:lnTo>
                  <a:pt x="428" y="470"/>
                </a:lnTo>
                <a:lnTo>
                  <a:pt x="428" y="471"/>
                </a:lnTo>
                <a:lnTo>
                  <a:pt x="428" y="470"/>
                </a:lnTo>
                <a:lnTo>
                  <a:pt x="427" y="471"/>
                </a:lnTo>
                <a:lnTo>
                  <a:pt x="427" y="470"/>
                </a:lnTo>
                <a:lnTo>
                  <a:pt x="400" y="492"/>
                </a:lnTo>
                <a:lnTo>
                  <a:pt x="342" y="536"/>
                </a:lnTo>
                <a:lnTo>
                  <a:pt x="308" y="515"/>
                </a:lnTo>
                <a:lnTo>
                  <a:pt x="292" y="505"/>
                </a:lnTo>
                <a:lnTo>
                  <a:pt x="292" y="505"/>
                </a:lnTo>
                <a:lnTo>
                  <a:pt x="215" y="458"/>
                </a:lnTo>
                <a:lnTo>
                  <a:pt x="303" y="388"/>
                </a:lnTo>
                <a:lnTo>
                  <a:pt x="428" y="464"/>
                </a:lnTo>
                <a:lnTo>
                  <a:pt x="553" y="385"/>
                </a:lnTo>
                <a:close/>
                <a:moveTo>
                  <a:pt x="551" y="385"/>
                </a:moveTo>
                <a:lnTo>
                  <a:pt x="553" y="385"/>
                </a:lnTo>
                <a:lnTo>
                  <a:pt x="553" y="385"/>
                </a:lnTo>
                <a:lnTo>
                  <a:pt x="551" y="385"/>
                </a:lnTo>
                <a:close/>
                <a:moveTo>
                  <a:pt x="342" y="233"/>
                </a:moveTo>
                <a:lnTo>
                  <a:pt x="428" y="308"/>
                </a:lnTo>
                <a:lnTo>
                  <a:pt x="304" y="386"/>
                </a:lnTo>
                <a:lnTo>
                  <a:pt x="215" y="318"/>
                </a:lnTo>
                <a:lnTo>
                  <a:pt x="342" y="233"/>
                </a:lnTo>
                <a:close/>
                <a:moveTo>
                  <a:pt x="517" y="233"/>
                </a:moveTo>
                <a:lnTo>
                  <a:pt x="642" y="314"/>
                </a:lnTo>
                <a:lnTo>
                  <a:pt x="553" y="385"/>
                </a:lnTo>
                <a:lnTo>
                  <a:pt x="428" y="308"/>
                </a:lnTo>
                <a:lnTo>
                  <a:pt x="517" y="233"/>
                </a:lnTo>
                <a:close/>
                <a:moveTo>
                  <a:pt x="428" y="39"/>
                </a:moveTo>
                <a:lnTo>
                  <a:pt x="376" y="42"/>
                </a:lnTo>
                <a:lnTo>
                  <a:pt x="325" y="52"/>
                </a:lnTo>
                <a:lnTo>
                  <a:pt x="277" y="69"/>
                </a:lnTo>
                <a:lnTo>
                  <a:pt x="232" y="92"/>
                </a:lnTo>
                <a:lnTo>
                  <a:pt x="190" y="121"/>
                </a:lnTo>
                <a:lnTo>
                  <a:pt x="154" y="153"/>
                </a:lnTo>
                <a:lnTo>
                  <a:pt x="121" y="190"/>
                </a:lnTo>
                <a:lnTo>
                  <a:pt x="92" y="232"/>
                </a:lnTo>
                <a:lnTo>
                  <a:pt x="70" y="276"/>
                </a:lnTo>
                <a:lnTo>
                  <a:pt x="53" y="325"/>
                </a:lnTo>
                <a:lnTo>
                  <a:pt x="44" y="374"/>
                </a:lnTo>
                <a:lnTo>
                  <a:pt x="40" y="428"/>
                </a:lnTo>
                <a:lnTo>
                  <a:pt x="44" y="481"/>
                </a:lnTo>
                <a:lnTo>
                  <a:pt x="53" y="532"/>
                </a:lnTo>
                <a:lnTo>
                  <a:pt x="70" y="579"/>
                </a:lnTo>
                <a:lnTo>
                  <a:pt x="92" y="625"/>
                </a:lnTo>
                <a:lnTo>
                  <a:pt x="121" y="665"/>
                </a:lnTo>
                <a:lnTo>
                  <a:pt x="154" y="703"/>
                </a:lnTo>
                <a:lnTo>
                  <a:pt x="190" y="736"/>
                </a:lnTo>
                <a:lnTo>
                  <a:pt x="232" y="763"/>
                </a:lnTo>
                <a:lnTo>
                  <a:pt x="277" y="787"/>
                </a:lnTo>
                <a:lnTo>
                  <a:pt x="325" y="803"/>
                </a:lnTo>
                <a:lnTo>
                  <a:pt x="376" y="813"/>
                </a:lnTo>
                <a:lnTo>
                  <a:pt x="428" y="817"/>
                </a:lnTo>
                <a:lnTo>
                  <a:pt x="481" y="813"/>
                </a:lnTo>
                <a:lnTo>
                  <a:pt x="532" y="803"/>
                </a:lnTo>
                <a:lnTo>
                  <a:pt x="580" y="787"/>
                </a:lnTo>
                <a:lnTo>
                  <a:pt x="625" y="763"/>
                </a:lnTo>
                <a:lnTo>
                  <a:pt x="667" y="736"/>
                </a:lnTo>
                <a:lnTo>
                  <a:pt x="703" y="703"/>
                </a:lnTo>
                <a:lnTo>
                  <a:pt x="736" y="665"/>
                </a:lnTo>
                <a:lnTo>
                  <a:pt x="765" y="625"/>
                </a:lnTo>
                <a:lnTo>
                  <a:pt x="787" y="579"/>
                </a:lnTo>
                <a:lnTo>
                  <a:pt x="803" y="532"/>
                </a:lnTo>
                <a:lnTo>
                  <a:pt x="813" y="481"/>
                </a:lnTo>
                <a:lnTo>
                  <a:pt x="817" y="428"/>
                </a:lnTo>
                <a:lnTo>
                  <a:pt x="813" y="374"/>
                </a:lnTo>
                <a:lnTo>
                  <a:pt x="803" y="325"/>
                </a:lnTo>
                <a:lnTo>
                  <a:pt x="787" y="276"/>
                </a:lnTo>
                <a:lnTo>
                  <a:pt x="765" y="232"/>
                </a:lnTo>
                <a:lnTo>
                  <a:pt x="736" y="190"/>
                </a:lnTo>
                <a:lnTo>
                  <a:pt x="703" y="153"/>
                </a:lnTo>
                <a:lnTo>
                  <a:pt x="667" y="121"/>
                </a:lnTo>
                <a:lnTo>
                  <a:pt x="625" y="92"/>
                </a:lnTo>
                <a:lnTo>
                  <a:pt x="580" y="69"/>
                </a:lnTo>
                <a:lnTo>
                  <a:pt x="532" y="52"/>
                </a:lnTo>
                <a:lnTo>
                  <a:pt x="481" y="42"/>
                </a:lnTo>
                <a:lnTo>
                  <a:pt x="428" y="39"/>
                </a:lnTo>
                <a:close/>
                <a:moveTo>
                  <a:pt x="428" y="0"/>
                </a:moveTo>
                <a:lnTo>
                  <a:pt x="486" y="4"/>
                </a:lnTo>
                <a:lnTo>
                  <a:pt x="542" y="16"/>
                </a:lnTo>
                <a:lnTo>
                  <a:pt x="595" y="34"/>
                </a:lnTo>
                <a:lnTo>
                  <a:pt x="644" y="59"/>
                </a:lnTo>
                <a:lnTo>
                  <a:pt x="690" y="89"/>
                </a:lnTo>
                <a:lnTo>
                  <a:pt x="731" y="126"/>
                </a:lnTo>
                <a:lnTo>
                  <a:pt x="767" y="166"/>
                </a:lnTo>
                <a:lnTo>
                  <a:pt x="798" y="212"/>
                </a:lnTo>
                <a:lnTo>
                  <a:pt x="822" y="262"/>
                </a:lnTo>
                <a:lnTo>
                  <a:pt x="841" y="314"/>
                </a:lnTo>
                <a:lnTo>
                  <a:pt x="853" y="369"/>
                </a:lnTo>
                <a:lnTo>
                  <a:pt x="856" y="428"/>
                </a:lnTo>
                <a:lnTo>
                  <a:pt x="853" y="486"/>
                </a:lnTo>
                <a:lnTo>
                  <a:pt x="841" y="542"/>
                </a:lnTo>
                <a:lnTo>
                  <a:pt x="822" y="594"/>
                </a:lnTo>
                <a:lnTo>
                  <a:pt x="798" y="644"/>
                </a:lnTo>
                <a:lnTo>
                  <a:pt x="767" y="690"/>
                </a:lnTo>
                <a:lnTo>
                  <a:pt x="731" y="731"/>
                </a:lnTo>
                <a:lnTo>
                  <a:pt x="690" y="767"/>
                </a:lnTo>
                <a:lnTo>
                  <a:pt x="644" y="797"/>
                </a:lnTo>
                <a:lnTo>
                  <a:pt x="595" y="822"/>
                </a:lnTo>
                <a:lnTo>
                  <a:pt x="542" y="841"/>
                </a:lnTo>
                <a:lnTo>
                  <a:pt x="486" y="852"/>
                </a:lnTo>
                <a:lnTo>
                  <a:pt x="428" y="856"/>
                </a:lnTo>
                <a:lnTo>
                  <a:pt x="371" y="852"/>
                </a:lnTo>
                <a:lnTo>
                  <a:pt x="315" y="841"/>
                </a:lnTo>
                <a:lnTo>
                  <a:pt x="262" y="822"/>
                </a:lnTo>
                <a:lnTo>
                  <a:pt x="212" y="797"/>
                </a:lnTo>
                <a:lnTo>
                  <a:pt x="167" y="767"/>
                </a:lnTo>
                <a:lnTo>
                  <a:pt x="126" y="731"/>
                </a:lnTo>
                <a:lnTo>
                  <a:pt x="89" y="690"/>
                </a:lnTo>
                <a:lnTo>
                  <a:pt x="59" y="644"/>
                </a:lnTo>
                <a:lnTo>
                  <a:pt x="34" y="594"/>
                </a:lnTo>
                <a:lnTo>
                  <a:pt x="16" y="542"/>
                </a:lnTo>
                <a:lnTo>
                  <a:pt x="4" y="486"/>
                </a:lnTo>
                <a:lnTo>
                  <a:pt x="0" y="428"/>
                </a:lnTo>
                <a:lnTo>
                  <a:pt x="4" y="369"/>
                </a:lnTo>
                <a:lnTo>
                  <a:pt x="16" y="314"/>
                </a:lnTo>
                <a:lnTo>
                  <a:pt x="34" y="262"/>
                </a:lnTo>
                <a:lnTo>
                  <a:pt x="59" y="212"/>
                </a:lnTo>
                <a:lnTo>
                  <a:pt x="89" y="166"/>
                </a:lnTo>
                <a:lnTo>
                  <a:pt x="126" y="126"/>
                </a:lnTo>
                <a:lnTo>
                  <a:pt x="167" y="89"/>
                </a:lnTo>
                <a:lnTo>
                  <a:pt x="212" y="59"/>
                </a:lnTo>
                <a:lnTo>
                  <a:pt x="262" y="34"/>
                </a:lnTo>
                <a:lnTo>
                  <a:pt x="315" y="16"/>
                </a:lnTo>
                <a:lnTo>
                  <a:pt x="371" y="4"/>
                </a:lnTo>
                <a:lnTo>
                  <a:pt x="42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83" name="Freeform 5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105624" y="4465614"/>
            <a:ext cx="445148" cy="445149"/>
          </a:xfrm>
          <a:custGeom>
            <a:avLst/>
            <a:gdLst>
              <a:gd name="T0" fmla="*/ 275 w 856"/>
              <a:gd name="T1" fmla="*/ 559 h 856"/>
              <a:gd name="T2" fmla="*/ 312 w 856"/>
              <a:gd name="T3" fmla="*/ 584 h 856"/>
              <a:gd name="T4" fmla="*/ 572 w 856"/>
              <a:gd name="T5" fmla="*/ 572 h 856"/>
              <a:gd name="T6" fmla="*/ 584 w 856"/>
              <a:gd name="T7" fmla="*/ 409 h 856"/>
              <a:gd name="T8" fmla="*/ 545 w 856"/>
              <a:gd name="T9" fmla="*/ 428 h 856"/>
              <a:gd name="T10" fmla="*/ 518 w 856"/>
              <a:gd name="T11" fmla="*/ 501 h 856"/>
              <a:gd name="T12" fmla="*/ 454 w 856"/>
              <a:gd name="T13" fmla="*/ 542 h 856"/>
              <a:gd name="T14" fmla="*/ 377 w 856"/>
              <a:gd name="T15" fmla="*/ 533 h 856"/>
              <a:gd name="T16" fmla="*/ 323 w 856"/>
              <a:gd name="T17" fmla="*/ 479 h 856"/>
              <a:gd name="T18" fmla="*/ 312 w 856"/>
              <a:gd name="T19" fmla="*/ 418 h 856"/>
              <a:gd name="T20" fmla="*/ 428 w 856"/>
              <a:gd name="T21" fmla="*/ 350 h 856"/>
              <a:gd name="T22" fmla="*/ 365 w 856"/>
              <a:gd name="T23" fmla="*/ 382 h 856"/>
              <a:gd name="T24" fmla="*/ 353 w 856"/>
              <a:gd name="T25" fmla="*/ 453 h 856"/>
              <a:gd name="T26" fmla="*/ 403 w 856"/>
              <a:gd name="T27" fmla="*/ 501 h 856"/>
              <a:gd name="T28" fmla="*/ 474 w 856"/>
              <a:gd name="T29" fmla="*/ 491 h 856"/>
              <a:gd name="T30" fmla="*/ 505 w 856"/>
              <a:gd name="T31" fmla="*/ 428 h 856"/>
              <a:gd name="T32" fmla="*/ 474 w 856"/>
              <a:gd name="T33" fmla="*/ 365 h 856"/>
              <a:gd name="T34" fmla="*/ 505 w 856"/>
              <a:gd name="T35" fmla="*/ 292 h 856"/>
              <a:gd name="T36" fmla="*/ 564 w 856"/>
              <a:gd name="T37" fmla="*/ 292 h 856"/>
              <a:gd name="T38" fmla="*/ 545 w 856"/>
              <a:gd name="T39" fmla="*/ 233 h 856"/>
              <a:gd name="T40" fmla="*/ 607 w 856"/>
              <a:gd name="T41" fmla="*/ 266 h 856"/>
              <a:gd name="T42" fmla="*/ 622 w 856"/>
              <a:gd name="T43" fmla="*/ 545 h 856"/>
              <a:gd name="T44" fmla="*/ 590 w 856"/>
              <a:gd name="T45" fmla="*/ 608 h 856"/>
              <a:gd name="T46" fmla="*/ 312 w 856"/>
              <a:gd name="T47" fmla="*/ 622 h 856"/>
              <a:gd name="T48" fmla="*/ 249 w 856"/>
              <a:gd name="T49" fmla="*/ 590 h 856"/>
              <a:gd name="T50" fmla="*/ 233 w 856"/>
              <a:gd name="T51" fmla="*/ 312 h 856"/>
              <a:gd name="T52" fmla="*/ 266 w 856"/>
              <a:gd name="T53" fmla="*/ 249 h 856"/>
              <a:gd name="T54" fmla="*/ 428 w 856"/>
              <a:gd name="T55" fmla="*/ 39 h 856"/>
              <a:gd name="T56" fmla="*/ 276 w 856"/>
              <a:gd name="T57" fmla="*/ 69 h 856"/>
              <a:gd name="T58" fmla="*/ 153 w 856"/>
              <a:gd name="T59" fmla="*/ 153 h 856"/>
              <a:gd name="T60" fmla="*/ 69 w 856"/>
              <a:gd name="T61" fmla="*/ 276 h 856"/>
              <a:gd name="T62" fmla="*/ 39 w 856"/>
              <a:gd name="T63" fmla="*/ 428 h 856"/>
              <a:gd name="T64" fmla="*/ 69 w 856"/>
              <a:gd name="T65" fmla="*/ 579 h 856"/>
              <a:gd name="T66" fmla="*/ 153 w 856"/>
              <a:gd name="T67" fmla="*/ 703 h 856"/>
              <a:gd name="T68" fmla="*/ 276 w 856"/>
              <a:gd name="T69" fmla="*/ 787 h 856"/>
              <a:gd name="T70" fmla="*/ 428 w 856"/>
              <a:gd name="T71" fmla="*/ 817 h 856"/>
              <a:gd name="T72" fmla="*/ 579 w 856"/>
              <a:gd name="T73" fmla="*/ 787 h 856"/>
              <a:gd name="T74" fmla="*/ 703 w 856"/>
              <a:gd name="T75" fmla="*/ 703 h 856"/>
              <a:gd name="T76" fmla="*/ 787 w 856"/>
              <a:gd name="T77" fmla="*/ 579 h 856"/>
              <a:gd name="T78" fmla="*/ 817 w 856"/>
              <a:gd name="T79" fmla="*/ 428 h 856"/>
              <a:gd name="T80" fmla="*/ 787 w 856"/>
              <a:gd name="T81" fmla="*/ 276 h 856"/>
              <a:gd name="T82" fmla="*/ 703 w 856"/>
              <a:gd name="T83" fmla="*/ 153 h 856"/>
              <a:gd name="T84" fmla="*/ 579 w 856"/>
              <a:gd name="T85" fmla="*/ 69 h 856"/>
              <a:gd name="T86" fmla="*/ 428 w 856"/>
              <a:gd name="T87" fmla="*/ 39 h 856"/>
              <a:gd name="T88" fmla="*/ 542 w 856"/>
              <a:gd name="T89" fmla="*/ 16 h 856"/>
              <a:gd name="T90" fmla="*/ 689 w 856"/>
              <a:gd name="T91" fmla="*/ 89 h 856"/>
              <a:gd name="T92" fmla="*/ 797 w 856"/>
              <a:gd name="T93" fmla="*/ 212 h 856"/>
              <a:gd name="T94" fmla="*/ 852 w 856"/>
              <a:gd name="T95" fmla="*/ 369 h 856"/>
              <a:gd name="T96" fmla="*/ 840 w 856"/>
              <a:gd name="T97" fmla="*/ 542 h 856"/>
              <a:gd name="T98" fmla="*/ 767 w 856"/>
              <a:gd name="T99" fmla="*/ 690 h 856"/>
              <a:gd name="T100" fmla="*/ 644 w 856"/>
              <a:gd name="T101" fmla="*/ 797 h 856"/>
              <a:gd name="T102" fmla="*/ 486 w 856"/>
              <a:gd name="T103" fmla="*/ 852 h 856"/>
              <a:gd name="T104" fmla="*/ 314 w 856"/>
              <a:gd name="T105" fmla="*/ 841 h 856"/>
              <a:gd name="T106" fmla="*/ 166 w 856"/>
              <a:gd name="T107" fmla="*/ 767 h 856"/>
              <a:gd name="T108" fmla="*/ 59 w 856"/>
              <a:gd name="T109" fmla="*/ 644 h 856"/>
              <a:gd name="T110" fmla="*/ 4 w 856"/>
              <a:gd name="T111" fmla="*/ 486 h 856"/>
              <a:gd name="T112" fmla="*/ 16 w 856"/>
              <a:gd name="T113" fmla="*/ 314 h 856"/>
              <a:gd name="T114" fmla="*/ 89 w 856"/>
              <a:gd name="T115" fmla="*/ 166 h 856"/>
              <a:gd name="T116" fmla="*/ 212 w 856"/>
              <a:gd name="T117" fmla="*/ 59 h 856"/>
              <a:gd name="T118" fmla="*/ 369 w 856"/>
              <a:gd name="T119" fmla="*/ 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56" h="856">
                <a:moveTo>
                  <a:pt x="272" y="409"/>
                </a:moveTo>
                <a:lnTo>
                  <a:pt x="272" y="545"/>
                </a:lnTo>
                <a:lnTo>
                  <a:pt x="275" y="559"/>
                </a:lnTo>
                <a:lnTo>
                  <a:pt x="284" y="572"/>
                </a:lnTo>
                <a:lnTo>
                  <a:pt x="296" y="580"/>
                </a:lnTo>
                <a:lnTo>
                  <a:pt x="312" y="584"/>
                </a:lnTo>
                <a:lnTo>
                  <a:pt x="545" y="584"/>
                </a:lnTo>
                <a:lnTo>
                  <a:pt x="559" y="580"/>
                </a:lnTo>
                <a:lnTo>
                  <a:pt x="572" y="572"/>
                </a:lnTo>
                <a:lnTo>
                  <a:pt x="580" y="559"/>
                </a:lnTo>
                <a:lnTo>
                  <a:pt x="584" y="545"/>
                </a:lnTo>
                <a:lnTo>
                  <a:pt x="584" y="409"/>
                </a:lnTo>
                <a:lnTo>
                  <a:pt x="542" y="409"/>
                </a:lnTo>
                <a:lnTo>
                  <a:pt x="543" y="418"/>
                </a:lnTo>
                <a:lnTo>
                  <a:pt x="545" y="428"/>
                </a:lnTo>
                <a:lnTo>
                  <a:pt x="542" y="454"/>
                </a:lnTo>
                <a:lnTo>
                  <a:pt x="533" y="479"/>
                </a:lnTo>
                <a:lnTo>
                  <a:pt x="518" y="501"/>
                </a:lnTo>
                <a:lnTo>
                  <a:pt x="501" y="518"/>
                </a:lnTo>
                <a:lnTo>
                  <a:pt x="479" y="533"/>
                </a:lnTo>
                <a:lnTo>
                  <a:pt x="454" y="542"/>
                </a:lnTo>
                <a:lnTo>
                  <a:pt x="428" y="545"/>
                </a:lnTo>
                <a:lnTo>
                  <a:pt x="401" y="542"/>
                </a:lnTo>
                <a:lnTo>
                  <a:pt x="377" y="533"/>
                </a:lnTo>
                <a:lnTo>
                  <a:pt x="355" y="518"/>
                </a:lnTo>
                <a:lnTo>
                  <a:pt x="336" y="501"/>
                </a:lnTo>
                <a:lnTo>
                  <a:pt x="323" y="479"/>
                </a:lnTo>
                <a:lnTo>
                  <a:pt x="314" y="454"/>
                </a:lnTo>
                <a:lnTo>
                  <a:pt x="312" y="428"/>
                </a:lnTo>
                <a:lnTo>
                  <a:pt x="312" y="418"/>
                </a:lnTo>
                <a:lnTo>
                  <a:pt x="313" y="409"/>
                </a:lnTo>
                <a:lnTo>
                  <a:pt x="272" y="409"/>
                </a:lnTo>
                <a:close/>
                <a:moveTo>
                  <a:pt x="428" y="350"/>
                </a:moveTo>
                <a:lnTo>
                  <a:pt x="403" y="354"/>
                </a:lnTo>
                <a:lnTo>
                  <a:pt x="382" y="365"/>
                </a:lnTo>
                <a:lnTo>
                  <a:pt x="365" y="382"/>
                </a:lnTo>
                <a:lnTo>
                  <a:pt x="353" y="403"/>
                </a:lnTo>
                <a:lnTo>
                  <a:pt x="350" y="428"/>
                </a:lnTo>
                <a:lnTo>
                  <a:pt x="353" y="453"/>
                </a:lnTo>
                <a:lnTo>
                  <a:pt x="365" y="474"/>
                </a:lnTo>
                <a:lnTo>
                  <a:pt x="382" y="491"/>
                </a:lnTo>
                <a:lnTo>
                  <a:pt x="403" y="501"/>
                </a:lnTo>
                <a:lnTo>
                  <a:pt x="428" y="505"/>
                </a:lnTo>
                <a:lnTo>
                  <a:pt x="453" y="501"/>
                </a:lnTo>
                <a:lnTo>
                  <a:pt x="474" y="491"/>
                </a:lnTo>
                <a:lnTo>
                  <a:pt x="491" y="474"/>
                </a:lnTo>
                <a:lnTo>
                  <a:pt x="501" y="453"/>
                </a:lnTo>
                <a:lnTo>
                  <a:pt x="505" y="428"/>
                </a:lnTo>
                <a:lnTo>
                  <a:pt x="501" y="403"/>
                </a:lnTo>
                <a:lnTo>
                  <a:pt x="491" y="382"/>
                </a:lnTo>
                <a:lnTo>
                  <a:pt x="474" y="365"/>
                </a:lnTo>
                <a:lnTo>
                  <a:pt x="453" y="354"/>
                </a:lnTo>
                <a:lnTo>
                  <a:pt x="428" y="350"/>
                </a:lnTo>
                <a:close/>
                <a:moveTo>
                  <a:pt x="505" y="292"/>
                </a:moveTo>
                <a:lnTo>
                  <a:pt x="505" y="350"/>
                </a:lnTo>
                <a:lnTo>
                  <a:pt x="564" y="350"/>
                </a:lnTo>
                <a:lnTo>
                  <a:pt x="564" y="292"/>
                </a:lnTo>
                <a:lnTo>
                  <a:pt x="505" y="292"/>
                </a:lnTo>
                <a:close/>
                <a:moveTo>
                  <a:pt x="312" y="233"/>
                </a:moveTo>
                <a:lnTo>
                  <a:pt x="545" y="233"/>
                </a:lnTo>
                <a:lnTo>
                  <a:pt x="569" y="237"/>
                </a:lnTo>
                <a:lnTo>
                  <a:pt x="590" y="249"/>
                </a:lnTo>
                <a:lnTo>
                  <a:pt x="607" y="266"/>
                </a:lnTo>
                <a:lnTo>
                  <a:pt x="618" y="287"/>
                </a:lnTo>
                <a:lnTo>
                  <a:pt x="622" y="312"/>
                </a:lnTo>
                <a:lnTo>
                  <a:pt x="622" y="545"/>
                </a:lnTo>
                <a:lnTo>
                  <a:pt x="618" y="570"/>
                </a:lnTo>
                <a:lnTo>
                  <a:pt x="607" y="590"/>
                </a:lnTo>
                <a:lnTo>
                  <a:pt x="590" y="608"/>
                </a:lnTo>
                <a:lnTo>
                  <a:pt x="569" y="618"/>
                </a:lnTo>
                <a:lnTo>
                  <a:pt x="545" y="622"/>
                </a:lnTo>
                <a:lnTo>
                  <a:pt x="312" y="622"/>
                </a:lnTo>
                <a:lnTo>
                  <a:pt x="287" y="618"/>
                </a:lnTo>
                <a:lnTo>
                  <a:pt x="266" y="608"/>
                </a:lnTo>
                <a:lnTo>
                  <a:pt x="249" y="590"/>
                </a:lnTo>
                <a:lnTo>
                  <a:pt x="237" y="570"/>
                </a:lnTo>
                <a:lnTo>
                  <a:pt x="233" y="545"/>
                </a:lnTo>
                <a:lnTo>
                  <a:pt x="233" y="312"/>
                </a:lnTo>
                <a:lnTo>
                  <a:pt x="237" y="287"/>
                </a:lnTo>
                <a:lnTo>
                  <a:pt x="249" y="266"/>
                </a:lnTo>
                <a:lnTo>
                  <a:pt x="266" y="249"/>
                </a:lnTo>
                <a:lnTo>
                  <a:pt x="287" y="237"/>
                </a:lnTo>
                <a:lnTo>
                  <a:pt x="312" y="233"/>
                </a:lnTo>
                <a:close/>
                <a:moveTo>
                  <a:pt x="428" y="39"/>
                </a:moveTo>
                <a:lnTo>
                  <a:pt x="374" y="42"/>
                </a:lnTo>
                <a:lnTo>
                  <a:pt x="325" y="52"/>
                </a:lnTo>
                <a:lnTo>
                  <a:pt x="276" y="69"/>
                </a:lnTo>
                <a:lnTo>
                  <a:pt x="232" y="92"/>
                </a:lnTo>
                <a:lnTo>
                  <a:pt x="190" y="121"/>
                </a:lnTo>
                <a:lnTo>
                  <a:pt x="153" y="153"/>
                </a:lnTo>
                <a:lnTo>
                  <a:pt x="120" y="190"/>
                </a:lnTo>
                <a:lnTo>
                  <a:pt x="92" y="232"/>
                </a:lnTo>
                <a:lnTo>
                  <a:pt x="69" y="276"/>
                </a:lnTo>
                <a:lnTo>
                  <a:pt x="52" y="325"/>
                </a:lnTo>
                <a:lnTo>
                  <a:pt x="42" y="374"/>
                </a:lnTo>
                <a:lnTo>
                  <a:pt x="39" y="428"/>
                </a:lnTo>
                <a:lnTo>
                  <a:pt x="42" y="481"/>
                </a:lnTo>
                <a:lnTo>
                  <a:pt x="52" y="532"/>
                </a:lnTo>
                <a:lnTo>
                  <a:pt x="69" y="579"/>
                </a:lnTo>
                <a:lnTo>
                  <a:pt x="92" y="625"/>
                </a:lnTo>
                <a:lnTo>
                  <a:pt x="120" y="665"/>
                </a:lnTo>
                <a:lnTo>
                  <a:pt x="153" y="703"/>
                </a:lnTo>
                <a:lnTo>
                  <a:pt x="190" y="736"/>
                </a:lnTo>
                <a:lnTo>
                  <a:pt x="232" y="763"/>
                </a:lnTo>
                <a:lnTo>
                  <a:pt x="276" y="787"/>
                </a:lnTo>
                <a:lnTo>
                  <a:pt x="325" y="803"/>
                </a:lnTo>
                <a:lnTo>
                  <a:pt x="374" y="813"/>
                </a:lnTo>
                <a:lnTo>
                  <a:pt x="428" y="817"/>
                </a:lnTo>
                <a:lnTo>
                  <a:pt x="480" y="813"/>
                </a:lnTo>
                <a:lnTo>
                  <a:pt x="531" y="803"/>
                </a:lnTo>
                <a:lnTo>
                  <a:pt x="579" y="787"/>
                </a:lnTo>
                <a:lnTo>
                  <a:pt x="624" y="763"/>
                </a:lnTo>
                <a:lnTo>
                  <a:pt x="665" y="736"/>
                </a:lnTo>
                <a:lnTo>
                  <a:pt x="703" y="703"/>
                </a:lnTo>
                <a:lnTo>
                  <a:pt x="736" y="665"/>
                </a:lnTo>
                <a:lnTo>
                  <a:pt x="763" y="625"/>
                </a:lnTo>
                <a:lnTo>
                  <a:pt x="787" y="579"/>
                </a:lnTo>
                <a:lnTo>
                  <a:pt x="802" y="532"/>
                </a:lnTo>
                <a:lnTo>
                  <a:pt x="813" y="481"/>
                </a:lnTo>
                <a:lnTo>
                  <a:pt x="817" y="428"/>
                </a:lnTo>
                <a:lnTo>
                  <a:pt x="813" y="374"/>
                </a:lnTo>
                <a:lnTo>
                  <a:pt x="802" y="325"/>
                </a:lnTo>
                <a:lnTo>
                  <a:pt x="787" y="276"/>
                </a:lnTo>
                <a:lnTo>
                  <a:pt x="763" y="232"/>
                </a:lnTo>
                <a:lnTo>
                  <a:pt x="736" y="190"/>
                </a:lnTo>
                <a:lnTo>
                  <a:pt x="703" y="153"/>
                </a:lnTo>
                <a:lnTo>
                  <a:pt x="665" y="121"/>
                </a:lnTo>
                <a:lnTo>
                  <a:pt x="624" y="92"/>
                </a:lnTo>
                <a:lnTo>
                  <a:pt x="579" y="69"/>
                </a:lnTo>
                <a:lnTo>
                  <a:pt x="531" y="52"/>
                </a:lnTo>
                <a:lnTo>
                  <a:pt x="480" y="42"/>
                </a:lnTo>
                <a:lnTo>
                  <a:pt x="428" y="39"/>
                </a:lnTo>
                <a:close/>
                <a:moveTo>
                  <a:pt x="428" y="0"/>
                </a:moveTo>
                <a:lnTo>
                  <a:pt x="486" y="4"/>
                </a:lnTo>
                <a:lnTo>
                  <a:pt x="542" y="16"/>
                </a:lnTo>
                <a:lnTo>
                  <a:pt x="594" y="34"/>
                </a:lnTo>
                <a:lnTo>
                  <a:pt x="644" y="59"/>
                </a:lnTo>
                <a:lnTo>
                  <a:pt x="689" y="89"/>
                </a:lnTo>
                <a:lnTo>
                  <a:pt x="730" y="126"/>
                </a:lnTo>
                <a:lnTo>
                  <a:pt x="767" y="166"/>
                </a:lnTo>
                <a:lnTo>
                  <a:pt x="797" y="212"/>
                </a:lnTo>
                <a:lnTo>
                  <a:pt x="822" y="262"/>
                </a:lnTo>
                <a:lnTo>
                  <a:pt x="840" y="314"/>
                </a:lnTo>
                <a:lnTo>
                  <a:pt x="852" y="369"/>
                </a:lnTo>
                <a:lnTo>
                  <a:pt x="856" y="428"/>
                </a:lnTo>
                <a:lnTo>
                  <a:pt x="852" y="486"/>
                </a:lnTo>
                <a:lnTo>
                  <a:pt x="840" y="542"/>
                </a:lnTo>
                <a:lnTo>
                  <a:pt x="822" y="594"/>
                </a:lnTo>
                <a:lnTo>
                  <a:pt x="797" y="644"/>
                </a:lnTo>
                <a:lnTo>
                  <a:pt x="767" y="690"/>
                </a:lnTo>
                <a:lnTo>
                  <a:pt x="730" y="731"/>
                </a:lnTo>
                <a:lnTo>
                  <a:pt x="689" y="767"/>
                </a:lnTo>
                <a:lnTo>
                  <a:pt x="644" y="797"/>
                </a:lnTo>
                <a:lnTo>
                  <a:pt x="594" y="822"/>
                </a:lnTo>
                <a:lnTo>
                  <a:pt x="542" y="841"/>
                </a:lnTo>
                <a:lnTo>
                  <a:pt x="486" y="852"/>
                </a:lnTo>
                <a:lnTo>
                  <a:pt x="428" y="856"/>
                </a:lnTo>
                <a:lnTo>
                  <a:pt x="369" y="852"/>
                </a:lnTo>
                <a:lnTo>
                  <a:pt x="314" y="841"/>
                </a:lnTo>
                <a:lnTo>
                  <a:pt x="262" y="822"/>
                </a:lnTo>
                <a:lnTo>
                  <a:pt x="212" y="797"/>
                </a:lnTo>
                <a:lnTo>
                  <a:pt x="166" y="767"/>
                </a:lnTo>
                <a:lnTo>
                  <a:pt x="126" y="731"/>
                </a:lnTo>
                <a:lnTo>
                  <a:pt x="89" y="690"/>
                </a:lnTo>
                <a:lnTo>
                  <a:pt x="59" y="644"/>
                </a:lnTo>
                <a:lnTo>
                  <a:pt x="34" y="594"/>
                </a:lnTo>
                <a:lnTo>
                  <a:pt x="16" y="542"/>
                </a:lnTo>
                <a:lnTo>
                  <a:pt x="4" y="486"/>
                </a:lnTo>
                <a:lnTo>
                  <a:pt x="0" y="428"/>
                </a:lnTo>
                <a:lnTo>
                  <a:pt x="4" y="369"/>
                </a:lnTo>
                <a:lnTo>
                  <a:pt x="16" y="314"/>
                </a:lnTo>
                <a:lnTo>
                  <a:pt x="34" y="262"/>
                </a:lnTo>
                <a:lnTo>
                  <a:pt x="59" y="212"/>
                </a:lnTo>
                <a:lnTo>
                  <a:pt x="89" y="166"/>
                </a:lnTo>
                <a:lnTo>
                  <a:pt x="126" y="126"/>
                </a:lnTo>
                <a:lnTo>
                  <a:pt x="166" y="89"/>
                </a:lnTo>
                <a:lnTo>
                  <a:pt x="212" y="59"/>
                </a:lnTo>
                <a:lnTo>
                  <a:pt x="262" y="34"/>
                </a:lnTo>
                <a:lnTo>
                  <a:pt x="314" y="16"/>
                </a:lnTo>
                <a:lnTo>
                  <a:pt x="369" y="4"/>
                </a:lnTo>
                <a:lnTo>
                  <a:pt x="42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84" name="Freeform 5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63277" y="4465614"/>
            <a:ext cx="444629" cy="445149"/>
          </a:xfrm>
          <a:custGeom>
            <a:avLst/>
            <a:gdLst>
              <a:gd name="T0" fmla="*/ 461 w 855"/>
              <a:gd name="T1" fmla="*/ 620 h 856"/>
              <a:gd name="T2" fmla="*/ 470 w 855"/>
              <a:gd name="T3" fmla="*/ 552 h 856"/>
              <a:gd name="T4" fmla="*/ 436 w 855"/>
              <a:gd name="T5" fmla="*/ 458 h 856"/>
              <a:gd name="T6" fmla="*/ 233 w 855"/>
              <a:gd name="T7" fmla="*/ 428 h 856"/>
              <a:gd name="T8" fmla="*/ 310 w 855"/>
              <a:gd name="T9" fmla="*/ 582 h 856"/>
              <a:gd name="T10" fmla="*/ 602 w 855"/>
              <a:gd name="T11" fmla="*/ 353 h 856"/>
              <a:gd name="T12" fmla="*/ 555 w 855"/>
              <a:gd name="T13" fmla="*/ 575 h 856"/>
              <a:gd name="T14" fmla="*/ 622 w 855"/>
              <a:gd name="T15" fmla="*/ 428 h 856"/>
              <a:gd name="T16" fmla="*/ 389 w 855"/>
              <a:gd name="T17" fmla="*/ 238 h 856"/>
              <a:gd name="T18" fmla="*/ 271 w 855"/>
              <a:gd name="T19" fmla="*/ 319 h 856"/>
              <a:gd name="T20" fmla="*/ 325 w 855"/>
              <a:gd name="T21" fmla="*/ 318 h 856"/>
              <a:gd name="T22" fmla="*/ 336 w 855"/>
              <a:gd name="T23" fmla="*/ 325 h 856"/>
              <a:gd name="T24" fmla="*/ 326 w 855"/>
              <a:gd name="T25" fmla="*/ 334 h 856"/>
              <a:gd name="T26" fmla="*/ 391 w 855"/>
              <a:gd name="T27" fmla="*/ 335 h 856"/>
              <a:gd name="T28" fmla="*/ 370 w 855"/>
              <a:gd name="T29" fmla="*/ 334 h 856"/>
              <a:gd name="T30" fmla="*/ 363 w 855"/>
              <a:gd name="T31" fmla="*/ 325 h 856"/>
              <a:gd name="T32" fmla="*/ 374 w 855"/>
              <a:gd name="T33" fmla="*/ 318 h 856"/>
              <a:gd name="T34" fmla="*/ 437 w 855"/>
              <a:gd name="T35" fmla="*/ 319 h 856"/>
              <a:gd name="T36" fmla="*/ 480 w 855"/>
              <a:gd name="T37" fmla="*/ 318 h 856"/>
              <a:gd name="T38" fmla="*/ 483 w 855"/>
              <a:gd name="T39" fmla="*/ 331 h 856"/>
              <a:gd name="T40" fmla="*/ 454 w 855"/>
              <a:gd name="T41" fmla="*/ 335 h 856"/>
              <a:gd name="T42" fmla="*/ 562 w 855"/>
              <a:gd name="T43" fmla="*/ 419 h 856"/>
              <a:gd name="T44" fmla="*/ 535 w 855"/>
              <a:gd name="T45" fmla="*/ 348 h 856"/>
              <a:gd name="T46" fmla="*/ 543 w 855"/>
              <a:gd name="T47" fmla="*/ 287 h 856"/>
              <a:gd name="T48" fmla="*/ 428 w 855"/>
              <a:gd name="T49" fmla="*/ 234 h 856"/>
              <a:gd name="T50" fmla="*/ 579 w 855"/>
              <a:gd name="T51" fmla="*/ 250 h 856"/>
              <a:gd name="T52" fmla="*/ 661 w 855"/>
              <a:gd name="T53" fmla="*/ 428 h 856"/>
              <a:gd name="T54" fmla="*/ 579 w 855"/>
              <a:gd name="T55" fmla="*/ 607 h 856"/>
              <a:gd name="T56" fmla="*/ 386 w 855"/>
              <a:gd name="T57" fmla="*/ 658 h 856"/>
              <a:gd name="T58" fmla="*/ 226 w 855"/>
              <a:gd name="T59" fmla="*/ 546 h 856"/>
              <a:gd name="T60" fmla="*/ 209 w 855"/>
              <a:gd name="T61" fmla="*/ 347 h 856"/>
              <a:gd name="T62" fmla="*/ 346 w 855"/>
              <a:gd name="T63" fmla="*/ 209 h 856"/>
              <a:gd name="T64" fmla="*/ 325 w 855"/>
              <a:gd name="T65" fmla="*/ 54 h 856"/>
              <a:gd name="T66" fmla="*/ 119 w 855"/>
              <a:gd name="T67" fmla="*/ 191 h 856"/>
              <a:gd name="T68" fmla="*/ 39 w 855"/>
              <a:gd name="T69" fmla="*/ 428 h 856"/>
              <a:gd name="T70" fmla="*/ 119 w 855"/>
              <a:gd name="T71" fmla="*/ 666 h 856"/>
              <a:gd name="T72" fmla="*/ 325 w 855"/>
              <a:gd name="T73" fmla="*/ 804 h 856"/>
              <a:gd name="T74" fmla="*/ 579 w 855"/>
              <a:gd name="T75" fmla="*/ 787 h 856"/>
              <a:gd name="T76" fmla="*/ 763 w 855"/>
              <a:gd name="T77" fmla="*/ 624 h 856"/>
              <a:gd name="T78" fmla="*/ 813 w 855"/>
              <a:gd name="T79" fmla="*/ 376 h 856"/>
              <a:gd name="T80" fmla="*/ 703 w 855"/>
              <a:gd name="T81" fmla="*/ 153 h 856"/>
              <a:gd name="T82" fmla="*/ 480 w 855"/>
              <a:gd name="T83" fmla="*/ 43 h 856"/>
              <a:gd name="T84" fmla="*/ 594 w 855"/>
              <a:gd name="T85" fmla="*/ 34 h 856"/>
              <a:gd name="T86" fmla="*/ 797 w 855"/>
              <a:gd name="T87" fmla="*/ 212 h 856"/>
              <a:gd name="T88" fmla="*/ 851 w 855"/>
              <a:gd name="T89" fmla="*/ 487 h 856"/>
              <a:gd name="T90" fmla="*/ 730 w 855"/>
              <a:gd name="T91" fmla="*/ 730 h 856"/>
              <a:gd name="T92" fmla="*/ 486 w 855"/>
              <a:gd name="T93" fmla="*/ 852 h 856"/>
              <a:gd name="T94" fmla="*/ 212 w 855"/>
              <a:gd name="T95" fmla="*/ 797 h 856"/>
              <a:gd name="T96" fmla="*/ 34 w 855"/>
              <a:gd name="T97" fmla="*/ 594 h 856"/>
              <a:gd name="T98" fmla="*/ 16 w 855"/>
              <a:gd name="T99" fmla="*/ 314 h 856"/>
              <a:gd name="T100" fmla="*/ 166 w 855"/>
              <a:gd name="T101" fmla="*/ 89 h 856"/>
              <a:gd name="T102" fmla="*/ 428 w 855"/>
              <a:gd name="T103" fmla="*/ 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55" h="856">
                <a:moveTo>
                  <a:pt x="431" y="445"/>
                </a:moveTo>
                <a:lnTo>
                  <a:pt x="373" y="615"/>
                </a:lnTo>
                <a:lnTo>
                  <a:pt x="399" y="620"/>
                </a:lnTo>
                <a:lnTo>
                  <a:pt x="428" y="623"/>
                </a:lnTo>
                <a:lnTo>
                  <a:pt x="461" y="620"/>
                </a:lnTo>
                <a:lnTo>
                  <a:pt x="492" y="611"/>
                </a:lnTo>
                <a:lnTo>
                  <a:pt x="488" y="602"/>
                </a:lnTo>
                <a:lnTo>
                  <a:pt x="483" y="589"/>
                </a:lnTo>
                <a:lnTo>
                  <a:pt x="478" y="572"/>
                </a:lnTo>
                <a:lnTo>
                  <a:pt x="470" y="552"/>
                </a:lnTo>
                <a:lnTo>
                  <a:pt x="462" y="531"/>
                </a:lnTo>
                <a:lnTo>
                  <a:pt x="454" y="509"/>
                </a:lnTo>
                <a:lnTo>
                  <a:pt x="448" y="489"/>
                </a:lnTo>
                <a:lnTo>
                  <a:pt x="441" y="472"/>
                </a:lnTo>
                <a:lnTo>
                  <a:pt x="436" y="458"/>
                </a:lnTo>
                <a:lnTo>
                  <a:pt x="432" y="449"/>
                </a:lnTo>
                <a:lnTo>
                  <a:pt x="431" y="445"/>
                </a:lnTo>
                <a:close/>
                <a:moveTo>
                  <a:pt x="249" y="352"/>
                </a:moveTo>
                <a:lnTo>
                  <a:pt x="237" y="389"/>
                </a:lnTo>
                <a:lnTo>
                  <a:pt x="233" y="428"/>
                </a:lnTo>
                <a:lnTo>
                  <a:pt x="237" y="465"/>
                </a:lnTo>
                <a:lnTo>
                  <a:pt x="246" y="500"/>
                </a:lnTo>
                <a:lnTo>
                  <a:pt x="263" y="531"/>
                </a:lnTo>
                <a:lnTo>
                  <a:pt x="284" y="559"/>
                </a:lnTo>
                <a:lnTo>
                  <a:pt x="310" y="582"/>
                </a:lnTo>
                <a:lnTo>
                  <a:pt x="339" y="602"/>
                </a:lnTo>
                <a:lnTo>
                  <a:pt x="249" y="352"/>
                </a:lnTo>
                <a:close/>
                <a:moveTo>
                  <a:pt x="602" y="342"/>
                </a:moveTo>
                <a:lnTo>
                  <a:pt x="602" y="348"/>
                </a:lnTo>
                <a:lnTo>
                  <a:pt x="602" y="353"/>
                </a:lnTo>
                <a:lnTo>
                  <a:pt x="601" y="374"/>
                </a:lnTo>
                <a:lnTo>
                  <a:pt x="597" y="398"/>
                </a:lnTo>
                <a:lnTo>
                  <a:pt x="588" y="424"/>
                </a:lnTo>
                <a:lnTo>
                  <a:pt x="529" y="594"/>
                </a:lnTo>
                <a:lnTo>
                  <a:pt x="555" y="575"/>
                </a:lnTo>
                <a:lnTo>
                  <a:pt x="577" y="551"/>
                </a:lnTo>
                <a:lnTo>
                  <a:pt x="597" y="525"/>
                </a:lnTo>
                <a:lnTo>
                  <a:pt x="610" y="495"/>
                </a:lnTo>
                <a:lnTo>
                  <a:pt x="619" y="462"/>
                </a:lnTo>
                <a:lnTo>
                  <a:pt x="622" y="428"/>
                </a:lnTo>
                <a:lnTo>
                  <a:pt x="619" y="398"/>
                </a:lnTo>
                <a:lnTo>
                  <a:pt x="613" y="369"/>
                </a:lnTo>
                <a:lnTo>
                  <a:pt x="602" y="342"/>
                </a:lnTo>
                <a:close/>
                <a:moveTo>
                  <a:pt x="428" y="234"/>
                </a:moveTo>
                <a:lnTo>
                  <a:pt x="389" y="238"/>
                </a:lnTo>
                <a:lnTo>
                  <a:pt x="352" y="249"/>
                </a:lnTo>
                <a:lnTo>
                  <a:pt x="319" y="267"/>
                </a:lnTo>
                <a:lnTo>
                  <a:pt x="291" y="290"/>
                </a:lnTo>
                <a:lnTo>
                  <a:pt x="266" y="319"/>
                </a:lnTo>
                <a:lnTo>
                  <a:pt x="271" y="319"/>
                </a:lnTo>
                <a:lnTo>
                  <a:pt x="275" y="319"/>
                </a:lnTo>
                <a:lnTo>
                  <a:pt x="288" y="319"/>
                </a:lnTo>
                <a:lnTo>
                  <a:pt x="302" y="319"/>
                </a:lnTo>
                <a:lnTo>
                  <a:pt x="315" y="318"/>
                </a:lnTo>
                <a:lnTo>
                  <a:pt x="325" y="318"/>
                </a:lnTo>
                <a:lnTo>
                  <a:pt x="327" y="318"/>
                </a:lnTo>
                <a:lnTo>
                  <a:pt x="331" y="318"/>
                </a:lnTo>
                <a:lnTo>
                  <a:pt x="334" y="319"/>
                </a:lnTo>
                <a:lnTo>
                  <a:pt x="335" y="322"/>
                </a:lnTo>
                <a:lnTo>
                  <a:pt x="336" y="325"/>
                </a:lnTo>
                <a:lnTo>
                  <a:pt x="336" y="327"/>
                </a:lnTo>
                <a:lnTo>
                  <a:pt x="335" y="331"/>
                </a:lnTo>
                <a:lnTo>
                  <a:pt x="332" y="332"/>
                </a:lnTo>
                <a:lnTo>
                  <a:pt x="329" y="334"/>
                </a:lnTo>
                <a:lnTo>
                  <a:pt x="326" y="334"/>
                </a:lnTo>
                <a:lnTo>
                  <a:pt x="318" y="335"/>
                </a:lnTo>
                <a:lnTo>
                  <a:pt x="306" y="335"/>
                </a:lnTo>
                <a:lnTo>
                  <a:pt x="378" y="550"/>
                </a:lnTo>
                <a:lnTo>
                  <a:pt x="421" y="420"/>
                </a:lnTo>
                <a:lnTo>
                  <a:pt x="391" y="335"/>
                </a:lnTo>
                <a:lnTo>
                  <a:pt x="386" y="335"/>
                </a:lnTo>
                <a:lnTo>
                  <a:pt x="381" y="335"/>
                </a:lnTo>
                <a:lnTo>
                  <a:pt x="377" y="334"/>
                </a:lnTo>
                <a:lnTo>
                  <a:pt x="373" y="334"/>
                </a:lnTo>
                <a:lnTo>
                  <a:pt x="370" y="334"/>
                </a:lnTo>
                <a:lnTo>
                  <a:pt x="370" y="334"/>
                </a:lnTo>
                <a:lnTo>
                  <a:pt x="367" y="332"/>
                </a:lnTo>
                <a:lnTo>
                  <a:pt x="364" y="331"/>
                </a:lnTo>
                <a:lnTo>
                  <a:pt x="363" y="328"/>
                </a:lnTo>
                <a:lnTo>
                  <a:pt x="363" y="325"/>
                </a:lnTo>
                <a:lnTo>
                  <a:pt x="364" y="322"/>
                </a:lnTo>
                <a:lnTo>
                  <a:pt x="365" y="319"/>
                </a:lnTo>
                <a:lnTo>
                  <a:pt x="368" y="318"/>
                </a:lnTo>
                <a:lnTo>
                  <a:pt x="372" y="318"/>
                </a:lnTo>
                <a:lnTo>
                  <a:pt x="374" y="318"/>
                </a:lnTo>
                <a:lnTo>
                  <a:pt x="384" y="318"/>
                </a:lnTo>
                <a:lnTo>
                  <a:pt x="397" y="319"/>
                </a:lnTo>
                <a:lnTo>
                  <a:pt x="411" y="319"/>
                </a:lnTo>
                <a:lnTo>
                  <a:pt x="424" y="319"/>
                </a:lnTo>
                <a:lnTo>
                  <a:pt x="437" y="319"/>
                </a:lnTo>
                <a:lnTo>
                  <a:pt x="452" y="319"/>
                </a:lnTo>
                <a:lnTo>
                  <a:pt x="463" y="318"/>
                </a:lnTo>
                <a:lnTo>
                  <a:pt x="473" y="318"/>
                </a:lnTo>
                <a:lnTo>
                  <a:pt x="476" y="318"/>
                </a:lnTo>
                <a:lnTo>
                  <a:pt x="480" y="318"/>
                </a:lnTo>
                <a:lnTo>
                  <a:pt x="483" y="319"/>
                </a:lnTo>
                <a:lnTo>
                  <a:pt x="484" y="322"/>
                </a:lnTo>
                <a:lnTo>
                  <a:pt x="484" y="325"/>
                </a:lnTo>
                <a:lnTo>
                  <a:pt x="484" y="327"/>
                </a:lnTo>
                <a:lnTo>
                  <a:pt x="483" y="331"/>
                </a:lnTo>
                <a:lnTo>
                  <a:pt x="480" y="332"/>
                </a:lnTo>
                <a:lnTo>
                  <a:pt x="478" y="334"/>
                </a:lnTo>
                <a:lnTo>
                  <a:pt x="474" y="334"/>
                </a:lnTo>
                <a:lnTo>
                  <a:pt x="466" y="335"/>
                </a:lnTo>
                <a:lnTo>
                  <a:pt x="454" y="335"/>
                </a:lnTo>
                <a:lnTo>
                  <a:pt x="526" y="548"/>
                </a:lnTo>
                <a:lnTo>
                  <a:pt x="546" y="482"/>
                </a:lnTo>
                <a:lnTo>
                  <a:pt x="554" y="457"/>
                </a:lnTo>
                <a:lnTo>
                  <a:pt x="559" y="436"/>
                </a:lnTo>
                <a:lnTo>
                  <a:pt x="562" y="419"/>
                </a:lnTo>
                <a:lnTo>
                  <a:pt x="559" y="402"/>
                </a:lnTo>
                <a:lnTo>
                  <a:pt x="556" y="387"/>
                </a:lnTo>
                <a:lnTo>
                  <a:pt x="551" y="374"/>
                </a:lnTo>
                <a:lnTo>
                  <a:pt x="545" y="364"/>
                </a:lnTo>
                <a:lnTo>
                  <a:pt x="535" y="348"/>
                </a:lnTo>
                <a:lnTo>
                  <a:pt x="529" y="332"/>
                </a:lnTo>
                <a:lnTo>
                  <a:pt x="526" y="318"/>
                </a:lnTo>
                <a:lnTo>
                  <a:pt x="529" y="305"/>
                </a:lnTo>
                <a:lnTo>
                  <a:pt x="534" y="294"/>
                </a:lnTo>
                <a:lnTo>
                  <a:pt x="543" y="287"/>
                </a:lnTo>
                <a:lnTo>
                  <a:pt x="556" y="283"/>
                </a:lnTo>
                <a:lnTo>
                  <a:pt x="529" y="262"/>
                </a:lnTo>
                <a:lnTo>
                  <a:pt x="497" y="247"/>
                </a:lnTo>
                <a:lnTo>
                  <a:pt x="463" y="237"/>
                </a:lnTo>
                <a:lnTo>
                  <a:pt x="428" y="234"/>
                </a:lnTo>
                <a:close/>
                <a:moveTo>
                  <a:pt x="428" y="195"/>
                </a:moveTo>
                <a:lnTo>
                  <a:pt x="470" y="199"/>
                </a:lnTo>
                <a:lnTo>
                  <a:pt x="509" y="209"/>
                </a:lnTo>
                <a:lnTo>
                  <a:pt x="546" y="226"/>
                </a:lnTo>
                <a:lnTo>
                  <a:pt x="579" y="250"/>
                </a:lnTo>
                <a:lnTo>
                  <a:pt x="606" y="277"/>
                </a:lnTo>
                <a:lnTo>
                  <a:pt x="630" y="310"/>
                </a:lnTo>
                <a:lnTo>
                  <a:pt x="647" y="347"/>
                </a:lnTo>
                <a:lnTo>
                  <a:pt x="657" y="386"/>
                </a:lnTo>
                <a:lnTo>
                  <a:pt x="661" y="428"/>
                </a:lnTo>
                <a:lnTo>
                  <a:pt x="657" y="470"/>
                </a:lnTo>
                <a:lnTo>
                  <a:pt x="647" y="509"/>
                </a:lnTo>
                <a:lnTo>
                  <a:pt x="630" y="546"/>
                </a:lnTo>
                <a:lnTo>
                  <a:pt x="606" y="578"/>
                </a:lnTo>
                <a:lnTo>
                  <a:pt x="579" y="607"/>
                </a:lnTo>
                <a:lnTo>
                  <a:pt x="546" y="630"/>
                </a:lnTo>
                <a:lnTo>
                  <a:pt x="509" y="647"/>
                </a:lnTo>
                <a:lnTo>
                  <a:pt x="470" y="658"/>
                </a:lnTo>
                <a:lnTo>
                  <a:pt x="428" y="661"/>
                </a:lnTo>
                <a:lnTo>
                  <a:pt x="386" y="658"/>
                </a:lnTo>
                <a:lnTo>
                  <a:pt x="346" y="647"/>
                </a:lnTo>
                <a:lnTo>
                  <a:pt x="310" y="630"/>
                </a:lnTo>
                <a:lnTo>
                  <a:pt x="278" y="607"/>
                </a:lnTo>
                <a:lnTo>
                  <a:pt x="249" y="578"/>
                </a:lnTo>
                <a:lnTo>
                  <a:pt x="226" y="546"/>
                </a:lnTo>
                <a:lnTo>
                  <a:pt x="209" y="509"/>
                </a:lnTo>
                <a:lnTo>
                  <a:pt x="198" y="470"/>
                </a:lnTo>
                <a:lnTo>
                  <a:pt x="194" y="428"/>
                </a:lnTo>
                <a:lnTo>
                  <a:pt x="198" y="386"/>
                </a:lnTo>
                <a:lnTo>
                  <a:pt x="209" y="347"/>
                </a:lnTo>
                <a:lnTo>
                  <a:pt x="226" y="310"/>
                </a:lnTo>
                <a:lnTo>
                  <a:pt x="249" y="277"/>
                </a:lnTo>
                <a:lnTo>
                  <a:pt x="278" y="250"/>
                </a:lnTo>
                <a:lnTo>
                  <a:pt x="310" y="226"/>
                </a:lnTo>
                <a:lnTo>
                  <a:pt x="346" y="209"/>
                </a:lnTo>
                <a:lnTo>
                  <a:pt x="386" y="199"/>
                </a:lnTo>
                <a:lnTo>
                  <a:pt x="428" y="195"/>
                </a:lnTo>
                <a:close/>
                <a:moveTo>
                  <a:pt x="428" y="39"/>
                </a:moveTo>
                <a:lnTo>
                  <a:pt x="374" y="43"/>
                </a:lnTo>
                <a:lnTo>
                  <a:pt x="325" y="54"/>
                </a:lnTo>
                <a:lnTo>
                  <a:pt x="276" y="69"/>
                </a:lnTo>
                <a:lnTo>
                  <a:pt x="232" y="93"/>
                </a:lnTo>
                <a:lnTo>
                  <a:pt x="190" y="120"/>
                </a:lnTo>
                <a:lnTo>
                  <a:pt x="153" y="153"/>
                </a:lnTo>
                <a:lnTo>
                  <a:pt x="119" y="191"/>
                </a:lnTo>
                <a:lnTo>
                  <a:pt x="92" y="232"/>
                </a:lnTo>
                <a:lnTo>
                  <a:pt x="69" y="277"/>
                </a:lnTo>
                <a:lnTo>
                  <a:pt x="52" y="325"/>
                </a:lnTo>
                <a:lnTo>
                  <a:pt x="42" y="376"/>
                </a:lnTo>
                <a:lnTo>
                  <a:pt x="39" y="428"/>
                </a:lnTo>
                <a:lnTo>
                  <a:pt x="42" y="482"/>
                </a:lnTo>
                <a:lnTo>
                  <a:pt x="52" y="531"/>
                </a:lnTo>
                <a:lnTo>
                  <a:pt x="69" y="580"/>
                </a:lnTo>
                <a:lnTo>
                  <a:pt x="92" y="624"/>
                </a:lnTo>
                <a:lnTo>
                  <a:pt x="119" y="666"/>
                </a:lnTo>
                <a:lnTo>
                  <a:pt x="153" y="703"/>
                </a:lnTo>
                <a:lnTo>
                  <a:pt x="190" y="736"/>
                </a:lnTo>
                <a:lnTo>
                  <a:pt x="232" y="764"/>
                </a:lnTo>
                <a:lnTo>
                  <a:pt x="276" y="787"/>
                </a:lnTo>
                <a:lnTo>
                  <a:pt x="325" y="804"/>
                </a:lnTo>
                <a:lnTo>
                  <a:pt x="374" y="814"/>
                </a:lnTo>
                <a:lnTo>
                  <a:pt x="428" y="817"/>
                </a:lnTo>
                <a:lnTo>
                  <a:pt x="480" y="814"/>
                </a:lnTo>
                <a:lnTo>
                  <a:pt x="531" y="804"/>
                </a:lnTo>
                <a:lnTo>
                  <a:pt x="579" y="787"/>
                </a:lnTo>
                <a:lnTo>
                  <a:pt x="624" y="764"/>
                </a:lnTo>
                <a:lnTo>
                  <a:pt x="665" y="736"/>
                </a:lnTo>
                <a:lnTo>
                  <a:pt x="703" y="703"/>
                </a:lnTo>
                <a:lnTo>
                  <a:pt x="736" y="666"/>
                </a:lnTo>
                <a:lnTo>
                  <a:pt x="763" y="624"/>
                </a:lnTo>
                <a:lnTo>
                  <a:pt x="785" y="580"/>
                </a:lnTo>
                <a:lnTo>
                  <a:pt x="802" y="531"/>
                </a:lnTo>
                <a:lnTo>
                  <a:pt x="813" y="482"/>
                </a:lnTo>
                <a:lnTo>
                  <a:pt x="817" y="428"/>
                </a:lnTo>
                <a:lnTo>
                  <a:pt x="813" y="376"/>
                </a:lnTo>
                <a:lnTo>
                  <a:pt x="802" y="325"/>
                </a:lnTo>
                <a:lnTo>
                  <a:pt x="785" y="277"/>
                </a:lnTo>
                <a:lnTo>
                  <a:pt x="763" y="232"/>
                </a:lnTo>
                <a:lnTo>
                  <a:pt x="736" y="191"/>
                </a:lnTo>
                <a:lnTo>
                  <a:pt x="703" y="153"/>
                </a:lnTo>
                <a:lnTo>
                  <a:pt x="665" y="120"/>
                </a:lnTo>
                <a:lnTo>
                  <a:pt x="624" y="93"/>
                </a:lnTo>
                <a:lnTo>
                  <a:pt x="579" y="69"/>
                </a:lnTo>
                <a:lnTo>
                  <a:pt x="531" y="54"/>
                </a:lnTo>
                <a:lnTo>
                  <a:pt x="480" y="43"/>
                </a:lnTo>
                <a:lnTo>
                  <a:pt x="428" y="39"/>
                </a:lnTo>
                <a:close/>
                <a:moveTo>
                  <a:pt x="428" y="0"/>
                </a:moveTo>
                <a:lnTo>
                  <a:pt x="486" y="4"/>
                </a:lnTo>
                <a:lnTo>
                  <a:pt x="542" y="16"/>
                </a:lnTo>
                <a:lnTo>
                  <a:pt x="594" y="34"/>
                </a:lnTo>
                <a:lnTo>
                  <a:pt x="644" y="59"/>
                </a:lnTo>
                <a:lnTo>
                  <a:pt x="689" y="89"/>
                </a:lnTo>
                <a:lnTo>
                  <a:pt x="730" y="126"/>
                </a:lnTo>
                <a:lnTo>
                  <a:pt x="766" y="166"/>
                </a:lnTo>
                <a:lnTo>
                  <a:pt x="797" y="212"/>
                </a:lnTo>
                <a:lnTo>
                  <a:pt x="822" y="262"/>
                </a:lnTo>
                <a:lnTo>
                  <a:pt x="840" y="314"/>
                </a:lnTo>
                <a:lnTo>
                  <a:pt x="851" y="370"/>
                </a:lnTo>
                <a:lnTo>
                  <a:pt x="855" y="428"/>
                </a:lnTo>
                <a:lnTo>
                  <a:pt x="851" y="487"/>
                </a:lnTo>
                <a:lnTo>
                  <a:pt x="840" y="542"/>
                </a:lnTo>
                <a:lnTo>
                  <a:pt x="822" y="594"/>
                </a:lnTo>
                <a:lnTo>
                  <a:pt x="797" y="644"/>
                </a:lnTo>
                <a:lnTo>
                  <a:pt x="766" y="690"/>
                </a:lnTo>
                <a:lnTo>
                  <a:pt x="730" y="730"/>
                </a:lnTo>
                <a:lnTo>
                  <a:pt x="689" y="767"/>
                </a:lnTo>
                <a:lnTo>
                  <a:pt x="644" y="797"/>
                </a:lnTo>
                <a:lnTo>
                  <a:pt x="594" y="822"/>
                </a:lnTo>
                <a:lnTo>
                  <a:pt x="542" y="840"/>
                </a:lnTo>
                <a:lnTo>
                  <a:pt x="486" y="852"/>
                </a:lnTo>
                <a:lnTo>
                  <a:pt x="428" y="856"/>
                </a:lnTo>
                <a:lnTo>
                  <a:pt x="369" y="852"/>
                </a:lnTo>
                <a:lnTo>
                  <a:pt x="314" y="840"/>
                </a:lnTo>
                <a:lnTo>
                  <a:pt x="260" y="822"/>
                </a:lnTo>
                <a:lnTo>
                  <a:pt x="212" y="797"/>
                </a:lnTo>
                <a:lnTo>
                  <a:pt x="166" y="767"/>
                </a:lnTo>
                <a:lnTo>
                  <a:pt x="126" y="730"/>
                </a:lnTo>
                <a:lnTo>
                  <a:pt x="89" y="690"/>
                </a:lnTo>
                <a:lnTo>
                  <a:pt x="58" y="644"/>
                </a:lnTo>
                <a:lnTo>
                  <a:pt x="34" y="594"/>
                </a:lnTo>
                <a:lnTo>
                  <a:pt x="16" y="542"/>
                </a:lnTo>
                <a:lnTo>
                  <a:pt x="4" y="487"/>
                </a:lnTo>
                <a:lnTo>
                  <a:pt x="0" y="428"/>
                </a:lnTo>
                <a:lnTo>
                  <a:pt x="4" y="370"/>
                </a:lnTo>
                <a:lnTo>
                  <a:pt x="16" y="314"/>
                </a:lnTo>
                <a:lnTo>
                  <a:pt x="34" y="262"/>
                </a:lnTo>
                <a:lnTo>
                  <a:pt x="58" y="212"/>
                </a:lnTo>
                <a:lnTo>
                  <a:pt x="89" y="166"/>
                </a:lnTo>
                <a:lnTo>
                  <a:pt x="126" y="126"/>
                </a:lnTo>
                <a:lnTo>
                  <a:pt x="166" y="89"/>
                </a:lnTo>
                <a:lnTo>
                  <a:pt x="212" y="59"/>
                </a:lnTo>
                <a:lnTo>
                  <a:pt x="260" y="34"/>
                </a:lnTo>
                <a:lnTo>
                  <a:pt x="314" y="16"/>
                </a:lnTo>
                <a:lnTo>
                  <a:pt x="369" y="4"/>
                </a:lnTo>
                <a:lnTo>
                  <a:pt x="42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85" name="Freeform 6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22751" y="5220404"/>
            <a:ext cx="444618" cy="445149"/>
          </a:xfrm>
          <a:custGeom>
            <a:avLst/>
            <a:gdLst>
              <a:gd name="T0" fmla="*/ 356 w 838"/>
              <a:gd name="T1" fmla="*/ 517 h 839"/>
              <a:gd name="T2" fmla="*/ 360 w 838"/>
              <a:gd name="T3" fmla="*/ 600 h 839"/>
              <a:gd name="T4" fmla="*/ 476 w 838"/>
              <a:gd name="T5" fmla="*/ 600 h 839"/>
              <a:gd name="T6" fmla="*/ 552 w 838"/>
              <a:gd name="T7" fmla="*/ 438 h 839"/>
              <a:gd name="T8" fmla="*/ 509 w 838"/>
              <a:gd name="T9" fmla="*/ 536 h 839"/>
              <a:gd name="T10" fmla="*/ 585 w 838"/>
              <a:gd name="T11" fmla="*/ 511 h 839"/>
              <a:gd name="T12" fmla="*/ 552 w 838"/>
              <a:gd name="T13" fmla="*/ 438 h 839"/>
              <a:gd name="T14" fmla="*/ 279 w 838"/>
              <a:gd name="T15" fmla="*/ 416 h 839"/>
              <a:gd name="T16" fmla="*/ 259 w 838"/>
              <a:gd name="T17" fmla="*/ 522 h 839"/>
              <a:gd name="T18" fmla="*/ 365 w 838"/>
              <a:gd name="T19" fmla="*/ 460 h 839"/>
              <a:gd name="T20" fmla="*/ 567 w 838"/>
              <a:gd name="T21" fmla="*/ 298 h 839"/>
              <a:gd name="T22" fmla="*/ 475 w 838"/>
              <a:gd name="T23" fmla="*/ 409 h 839"/>
              <a:gd name="T24" fmla="*/ 609 w 838"/>
              <a:gd name="T25" fmla="*/ 405 h 839"/>
              <a:gd name="T26" fmla="*/ 567 w 838"/>
              <a:gd name="T27" fmla="*/ 298 h 839"/>
              <a:gd name="T28" fmla="*/ 256 w 838"/>
              <a:gd name="T29" fmla="*/ 320 h 839"/>
              <a:gd name="T30" fmla="*/ 348 w 838"/>
              <a:gd name="T31" fmla="*/ 366 h 839"/>
              <a:gd name="T32" fmla="*/ 324 w 838"/>
              <a:gd name="T33" fmla="*/ 254 h 839"/>
              <a:gd name="T34" fmla="*/ 390 w 838"/>
              <a:gd name="T35" fmla="*/ 267 h 839"/>
              <a:gd name="T36" fmla="*/ 506 w 838"/>
              <a:gd name="T37" fmla="*/ 294 h 839"/>
              <a:gd name="T38" fmla="*/ 453 w 838"/>
              <a:gd name="T39" fmla="*/ 231 h 839"/>
              <a:gd name="T40" fmla="*/ 499 w 838"/>
              <a:gd name="T41" fmla="*/ 205 h 839"/>
              <a:gd name="T42" fmla="*/ 616 w 838"/>
              <a:gd name="T43" fmla="*/ 303 h 839"/>
              <a:gd name="T44" fmla="*/ 644 w 838"/>
              <a:gd name="T45" fmla="*/ 460 h 839"/>
              <a:gd name="T46" fmla="*/ 567 w 838"/>
              <a:gd name="T47" fmla="*/ 594 h 839"/>
              <a:gd name="T48" fmla="*/ 419 w 838"/>
              <a:gd name="T49" fmla="*/ 648 h 839"/>
              <a:gd name="T50" fmla="*/ 272 w 838"/>
              <a:gd name="T51" fmla="*/ 594 h 839"/>
              <a:gd name="T52" fmla="*/ 193 w 838"/>
              <a:gd name="T53" fmla="*/ 460 h 839"/>
              <a:gd name="T54" fmla="*/ 221 w 838"/>
              <a:gd name="T55" fmla="*/ 303 h 839"/>
              <a:gd name="T56" fmla="*/ 339 w 838"/>
              <a:gd name="T57" fmla="*/ 205 h 839"/>
              <a:gd name="T58" fmla="*/ 362 w 838"/>
              <a:gd name="T59" fmla="*/ 42 h 839"/>
              <a:gd name="T60" fmla="*/ 169 w 838"/>
              <a:gd name="T61" fmla="*/ 132 h 839"/>
              <a:gd name="T62" fmla="*/ 53 w 838"/>
              <a:gd name="T63" fmla="*/ 309 h 839"/>
              <a:gd name="T64" fmla="*/ 53 w 838"/>
              <a:gd name="T65" fmla="*/ 528 h 839"/>
              <a:gd name="T66" fmla="*/ 169 w 838"/>
              <a:gd name="T67" fmla="*/ 707 h 839"/>
              <a:gd name="T68" fmla="*/ 362 w 838"/>
              <a:gd name="T69" fmla="*/ 796 h 839"/>
              <a:gd name="T70" fmla="*/ 580 w 838"/>
              <a:gd name="T71" fmla="*/ 764 h 839"/>
              <a:gd name="T72" fmla="*/ 738 w 838"/>
              <a:gd name="T73" fmla="*/ 627 h 839"/>
              <a:gd name="T74" fmla="*/ 800 w 838"/>
              <a:gd name="T75" fmla="*/ 419 h 839"/>
              <a:gd name="T76" fmla="*/ 738 w 838"/>
              <a:gd name="T77" fmla="*/ 212 h 839"/>
              <a:gd name="T78" fmla="*/ 580 w 838"/>
              <a:gd name="T79" fmla="*/ 73 h 839"/>
              <a:gd name="T80" fmla="*/ 419 w 838"/>
              <a:gd name="T81" fmla="*/ 0 h 839"/>
              <a:gd name="T82" fmla="*/ 631 w 838"/>
              <a:gd name="T83" fmla="*/ 57 h 839"/>
              <a:gd name="T84" fmla="*/ 781 w 838"/>
              <a:gd name="T85" fmla="*/ 208 h 839"/>
              <a:gd name="T86" fmla="*/ 838 w 838"/>
              <a:gd name="T87" fmla="*/ 419 h 839"/>
              <a:gd name="T88" fmla="*/ 781 w 838"/>
              <a:gd name="T89" fmla="*/ 631 h 839"/>
              <a:gd name="T90" fmla="*/ 631 w 838"/>
              <a:gd name="T91" fmla="*/ 781 h 839"/>
              <a:gd name="T92" fmla="*/ 419 w 838"/>
              <a:gd name="T93" fmla="*/ 839 h 839"/>
              <a:gd name="T94" fmla="*/ 208 w 838"/>
              <a:gd name="T95" fmla="*/ 781 h 839"/>
              <a:gd name="T96" fmla="*/ 57 w 838"/>
              <a:gd name="T97" fmla="*/ 631 h 839"/>
              <a:gd name="T98" fmla="*/ 0 w 838"/>
              <a:gd name="T99" fmla="*/ 419 h 839"/>
              <a:gd name="T100" fmla="*/ 57 w 838"/>
              <a:gd name="T101" fmla="*/ 208 h 839"/>
              <a:gd name="T102" fmla="*/ 208 w 838"/>
              <a:gd name="T103" fmla="*/ 57 h 839"/>
              <a:gd name="T104" fmla="*/ 419 w 838"/>
              <a:gd name="T105" fmla="*/ 0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38" h="839">
                <a:moveTo>
                  <a:pt x="451" y="456"/>
                </a:moveTo>
                <a:lnTo>
                  <a:pt x="417" y="472"/>
                </a:lnTo>
                <a:lnTo>
                  <a:pt x="386" y="492"/>
                </a:lnTo>
                <a:lnTo>
                  <a:pt x="356" y="517"/>
                </a:lnTo>
                <a:lnTo>
                  <a:pt x="331" y="544"/>
                </a:lnTo>
                <a:lnTo>
                  <a:pt x="309" y="574"/>
                </a:lnTo>
                <a:lnTo>
                  <a:pt x="334" y="589"/>
                </a:lnTo>
                <a:lnTo>
                  <a:pt x="360" y="600"/>
                </a:lnTo>
                <a:lnTo>
                  <a:pt x="389" y="607"/>
                </a:lnTo>
                <a:lnTo>
                  <a:pt x="419" y="610"/>
                </a:lnTo>
                <a:lnTo>
                  <a:pt x="448" y="607"/>
                </a:lnTo>
                <a:lnTo>
                  <a:pt x="476" y="600"/>
                </a:lnTo>
                <a:lnTo>
                  <a:pt x="472" y="551"/>
                </a:lnTo>
                <a:lnTo>
                  <a:pt x="465" y="504"/>
                </a:lnTo>
                <a:lnTo>
                  <a:pt x="451" y="456"/>
                </a:lnTo>
                <a:close/>
                <a:moveTo>
                  <a:pt x="552" y="438"/>
                </a:moveTo>
                <a:lnTo>
                  <a:pt x="520" y="439"/>
                </a:lnTo>
                <a:lnTo>
                  <a:pt x="488" y="446"/>
                </a:lnTo>
                <a:lnTo>
                  <a:pt x="501" y="491"/>
                </a:lnTo>
                <a:lnTo>
                  <a:pt x="509" y="536"/>
                </a:lnTo>
                <a:lnTo>
                  <a:pt x="513" y="585"/>
                </a:lnTo>
                <a:lnTo>
                  <a:pt x="542" y="565"/>
                </a:lnTo>
                <a:lnTo>
                  <a:pt x="567" y="540"/>
                </a:lnTo>
                <a:lnTo>
                  <a:pt x="585" y="511"/>
                </a:lnTo>
                <a:lnTo>
                  <a:pt x="599" y="479"/>
                </a:lnTo>
                <a:lnTo>
                  <a:pt x="607" y="445"/>
                </a:lnTo>
                <a:lnTo>
                  <a:pt x="581" y="439"/>
                </a:lnTo>
                <a:lnTo>
                  <a:pt x="552" y="438"/>
                </a:lnTo>
                <a:close/>
                <a:moveTo>
                  <a:pt x="421" y="383"/>
                </a:moveTo>
                <a:lnTo>
                  <a:pt x="376" y="399"/>
                </a:lnTo>
                <a:lnTo>
                  <a:pt x="328" y="409"/>
                </a:lnTo>
                <a:lnTo>
                  <a:pt x="279" y="416"/>
                </a:lnTo>
                <a:lnTo>
                  <a:pt x="229" y="419"/>
                </a:lnTo>
                <a:lnTo>
                  <a:pt x="231" y="455"/>
                </a:lnTo>
                <a:lnTo>
                  <a:pt x="242" y="491"/>
                </a:lnTo>
                <a:lnTo>
                  <a:pt x="259" y="522"/>
                </a:lnTo>
                <a:lnTo>
                  <a:pt x="280" y="549"/>
                </a:lnTo>
                <a:lnTo>
                  <a:pt x="305" y="515"/>
                </a:lnTo>
                <a:lnTo>
                  <a:pt x="334" y="487"/>
                </a:lnTo>
                <a:lnTo>
                  <a:pt x="365" y="460"/>
                </a:lnTo>
                <a:lnTo>
                  <a:pt x="400" y="438"/>
                </a:lnTo>
                <a:lnTo>
                  <a:pt x="438" y="421"/>
                </a:lnTo>
                <a:lnTo>
                  <a:pt x="421" y="383"/>
                </a:lnTo>
                <a:close/>
                <a:moveTo>
                  <a:pt x="567" y="298"/>
                </a:moveTo>
                <a:lnTo>
                  <a:pt x="531" y="324"/>
                </a:lnTo>
                <a:lnTo>
                  <a:pt x="495" y="348"/>
                </a:lnTo>
                <a:lnTo>
                  <a:pt x="457" y="367"/>
                </a:lnTo>
                <a:lnTo>
                  <a:pt x="475" y="409"/>
                </a:lnTo>
                <a:lnTo>
                  <a:pt x="513" y="403"/>
                </a:lnTo>
                <a:lnTo>
                  <a:pt x="552" y="400"/>
                </a:lnTo>
                <a:lnTo>
                  <a:pt x="581" y="402"/>
                </a:lnTo>
                <a:lnTo>
                  <a:pt x="609" y="405"/>
                </a:lnTo>
                <a:lnTo>
                  <a:pt x="605" y="375"/>
                </a:lnTo>
                <a:lnTo>
                  <a:pt x="596" y="348"/>
                </a:lnTo>
                <a:lnTo>
                  <a:pt x="582" y="322"/>
                </a:lnTo>
                <a:lnTo>
                  <a:pt x="567" y="298"/>
                </a:lnTo>
                <a:close/>
                <a:moveTo>
                  <a:pt x="324" y="254"/>
                </a:moveTo>
                <a:lnTo>
                  <a:pt x="298" y="272"/>
                </a:lnTo>
                <a:lnTo>
                  <a:pt x="275" y="294"/>
                </a:lnTo>
                <a:lnTo>
                  <a:pt x="256" y="320"/>
                </a:lnTo>
                <a:lnTo>
                  <a:pt x="242" y="349"/>
                </a:lnTo>
                <a:lnTo>
                  <a:pt x="233" y="381"/>
                </a:lnTo>
                <a:lnTo>
                  <a:pt x="290" y="377"/>
                </a:lnTo>
                <a:lnTo>
                  <a:pt x="348" y="366"/>
                </a:lnTo>
                <a:lnTo>
                  <a:pt x="402" y="349"/>
                </a:lnTo>
                <a:lnTo>
                  <a:pt x="378" y="315"/>
                </a:lnTo>
                <a:lnTo>
                  <a:pt x="352" y="284"/>
                </a:lnTo>
                <a:lnTo>
                  <a:pt x="324" y="254"/>
                </a:lnTo>
                <a:close/>
                <a:moveTo>
                  <a:pt x="419" y="229"/>
                </a:moveTo>
                <a:lnTo>
                  <a:pt x="390" y="230"/>
                </a:lnTo>
                <a:lnTo>
                  <a:pt x="362" y="237"/>
                </a:lnTo>
                <a:lnTo>
                  <a:pt x="390" y="267"/>
                </a:lnTo>
                <a:lnTo>
                  <a:pt x="415" y="299"/>
                </a:lnTo>
                <a:lnTo>
                  <a:pt x="438" y="333"/>
                </a:lnTo>
                <a:lnTo>
                  <a:pt x="474" y="315"/>
                </a:lnTo>
                <a:lnTo>
                  <a:pt x="506" y="294"/>
                </a:lnTo>
                <a:lnTo>
                  <a:pt x="539" y="271"/>
                </a:lnTo>
                <a:lnTo>
                  <a:pt x="513" y="252"/>
                </a:lnTo>
                <a:lnTo>
                  <a:pt x="484" y="239"/>
                </a:lnTo>
                <a:lnTo>
                  <a:pt x="453" y="231"/>
                </a:lnTo>
                <a:lnTo>
                  <a:pt x="419" y="229"/>
                </a:lnTo>
                <a:close/>
                <a:moveTo>
                  <a:pt x="419" y="191"/>
                </a:moveTo>
                <a:lnTo>
                  <a:pt x="461" y="193"/>
                </a:lnTo>
                <a:lnTo>
                  <a:pt x="499" y="205"/>
                </a:lnTo>
                <a:lnTo>
                  <a:pt x="534" y="221"/>
                </a:lnTo>
                <a:lnTo>
                  <a:pt x="567" y="244"/>
                </a:lnTo>
                <a:lnTo>
                  <a:pt x="594" y="272"/>
                </a:lnTo>
                <a:lnTo>
                  <a:pt x="616" y="303"/>
                </a:lnTo>
                <a:lnTo>
                  <a:pt x="633" y="339"/>
                </a:lnTo>
                <a:lnTo>
                  <a:pt x="644" y="378"/>
                </a:lnTo>
                <a:lnTo>
                  <a:pt x="648" y="419"/>
                </a:lnTo>
                <a:lnTo>
                  <a:pt x="644" y="460"/>
                </a:lnTo>
                <a:lnTo>
                  <a:pt x="633" y="498"/>
                </a:lnTo>
                <a:lnTo>
                  <a:pt x="616" y="534"/>
                </a:lnTo>
                <a:lnTo>
                  <a:pt x="594" y="566"/>
                </a:lnTo>
                <a:lnTo>
                  <a:pt x="567" y="594"/>
                </a:lnTo>
                <a:lnTo>
                  <a:pt x="534" y="616"/>
                </a:lnTo>
                <a:lnTo>
                  <a:pt x="499" y="633"/>
                </a:lnTo>
                <a:lnTo>
                  <a:pt x="461" y="644"/>
                </a:lnTo>
                <a:lnTo>
                  <a:pt x="419" y="648"/>
                </a:lnTo>
                <a:lnTo>
                  <a:pt x="378" y="644"/>
                </a:lnTo>
                <a:lnTo>
                  <a:pt x="339" y="633"/>
                </a:lnTo>
                <a:lnTo>
                  <a:pt x="303" y="616"/>
                </a:lnTo>
                <a:lnTo>
                  <a:pt x="272" y="594"/>
                </a:lnTo>
                <a:lnTo>
                  <a:pt x="245" y="566"/>
                </a:lnTo>
                <a:lnTo>
                  <a:pt x="221" y="534"/>
                </a:lnTo>
                <a:lnTo>
                  <a:pt x="205" y="498"/>
                </a:lnTo>
                <a:lnTo>
                  <a:pt x="193" y="460"/>
                </a:lnTo>
                <a:lnTo>
                  <a:pt x="191" y="419"/>
                </a:lnTo>
                <a:lnTo>
                  <a:pt x="193" y="378"/>
                </a:lnTo>
                <a:lnTo>
                  <a:pt x="205" y="339"/>
                </a:lnTo>
                <a:lnTo>
                  <a:pt x="221" y="303"/>
                </a:lnTo>
                <a:lnTo>
                  <a:pt x="245" y="272"/>
                </a:lnTo>
                <a:lnTo>
                  <a:pt x="272" y="244"/>
                </a:lnTo>
                <a:lnTo>
                  <a:pt x="303" y="221"/>
                </a:lnTo>
                <a:lnTo>
                  <a:pt x="339" y="205"/>
                </a:lnTo>
                <a:lnTo>
                  <a:pt x="378" y="193"/>
                </a:lnTo>
                <a:lnTo>
                  <a:pt x="419" y="191"/>
                </a:lnTo>
                <a:close/>
                <a:moveTo>
                  <a:pt x="419" y="38"/>
                </a:moveTo>
                <a:lnTo>
                  <a:pt x="362" y="42"/>
                </a:lnTo>
                <a:lnTo>
                  <a:pt x="309" y="53"/>
                </a:lnTo>
                <a:lnTo>
                  <a:pt x="259" y="73"/>
                </a:lnTo>
                <a:lnTo>
                  <a:pt x="212" y="99"/>
                </a:lnTo>
                <a:lnTo>
                  <a:pt x="169" y="132"/>
                </a:lnTo>
                <a:lnTo>
                  <a:pt x="132" y="168"/>
                </a:lnTo>
                <a:lnTo>
                  <a:pt x="99" y="212"/>
                </a:lnTo>
                <a:lnTo>
                  <a:pt x="73" y="259"/>
                </a:lnTo>
                <a:lnTo>
                  <a:pt x="53" y="309"/>
                </a:lnTo>
                <a:lnTo>
                  <a:pt x="42" y="362"/>
                </a:lnTo>
                <a:lnTo>
                  <a:pt x="38" y="419"/>
                </a:lnTo>
                <a:lnTo>
                  <a:pt x="42" y="475"/>
                </a:lnTo>
                <a:lnTo>
                  <a:pt x="53" y="528"/>
                </a:lnTo>
                <a:lnTo>
                  <a:pt x="73" y="580"/>
                </a:lnTo>
                <a:lnTo>
                  <a:pt x="99" y="627"/>
                </a:lnTo>
                <a:lnTo>
                  <a:pt x="132" y="669"/>
                </a:lnTo>
                <a:lnTo>
                  <a:pt x="169" y="707"/>
                </a:lnTo>
                <a:lnTo>
                  <a:pt x="212" y="739"/>
                </a:lnTo>
                <a:lnTo>
                  <a:pt x="259" y="764"/>
                </a:lnTo>
                <a:lnTo>
                  <a:pt x="309" y="784"/>
                </a:lnTo>
                <a:lnTo>
                  <a:pt x="362" y="796"/>
                </a:lnTo>
                <a:lnTo>
                  <a:pt x="419" y="799"/>
                </a:lnTo>
                <a:lnTo>
                  <a:pt x="475" y="796"/>
                </a:lnTo>
                <a:lnTo>
                  <a:pt x="529" y="784"/>
                </a:lnTo>
                <a:lnTo>
                  <a:pt x="580" y="764"/>
                </a:lnTo>
                <a:lnTo>
                  <a:pt x="627" y="739"/>
                </a:lnTo>
                <a:lnTo>
                  <a:pt x="669" y="707"/>
                </a:lnTo>
                <a:lnTo>
                  <a:pt x="707" y="669"/>
                </a:lnTo>
                <a:lnTo>
                  <a:pt x="738" y="627"/>
                </a:lnTo>
                <a:lnTo>
                  <a:pt x="764" y="580"/>
                </a:lnTo>
                <a:lnTo>
                  <a:pt x="784" y="528"/>
                </a:lnTo>
                <a:lnTo>
                  <a:pt x="796" y="475"/>
                </a:lnTo>
                <a:lnTo>
                  <a:pt x="800" y="419"/>
                </a:lnTo>
                <a:lnTo>
                  <a:pt x="796" y="362"/>
                </a:lnTo>
                <a:lnTo>
                  <a:pt x="784" y="309"/>
                </a:lnTo>
                <a:lnTo>
                  <a:pt x="764" y="259"/>
                </a:lnTo>
                <a:lnTo>
                  <a:pt x="738" y="212"/>
                </a:lnTo>
                <a:lnTo>
                  <a:pt x="707" y="168"/>
                </a:lnTo>
                <a:lnTo>
                  <a:pt x="669" y="132"/>
                </a:lnTo>
                <a:lnTo>
                  <a:pt x="627" y="99"/>
                </a:lnTo>
                <a:lnTo>
                  <a:pt x="580" y="73"/>
                </a:lnTo>
                <a:lnTo>
                  <a:pt x="529" y="53"/>
                </a:lnTo>
                <a:lnTo>
                  <a:pt x="475" y="42"/>
                </a:lnTo>
                <a:lnTo>
                  <a:pt x="419" y="38"/>
                </a:lnTo>
                <a:close/>
                <a:moveTo>
                  <a:pt x="419" y="0"/>
                </a:moveTo>
                <a:lnTo>
                  <a:pt x="476" y="4"/>
                </a:lnTo>
                <a:lnTo>
                  <a:pt x="530" y="14"/>
                </a:lnTo>
                <a:lnTo>
                  <a:pt x="582" y="32"/>
                </a:lnTo>
                <a:lnTo>
                  <a:pt x="631" y="57"/>
                </a:lnTo>
                <a:lnTo>
                  <a:pt x="675" y="87"/>
                </a:lnTo>
                <a:lnTo>
                  <a:pt x="716" y="123"/>
                </a:lnTo>
                <a:lnTo>
                  <a:pt x="751" y="163"/>
                </a:lnTo>
                <a:lnTo>
                  <a:pt x="781" y="208"/>
                </a:lnTo>
                <a:lnTo>
                  <a:pt x="805" y="256"/>
                </a:lnTo>
                <a:lnTo>
                  <a:pt x="823" y="307"/>
                </a:lnTo>
                <a:lnTo>
                  <a:pt x="835" y="362"/>
                </a:lnTo>
                <a:lnTo>
                  <a:pt x="838" y="419"/>
                </a:lnTo>
                <a:lnTo>
                  <a:pt x="835" y="476"/>
                </a:lnTo>
                <a:lnTo>
                  <a:pt x="823" y="530"/>
                </a:lnTo>
                <a:lnTo>
                  <a:pt x="805" y="582"/>
                </a:lnTo>
                <a:lnTo>
                  <a:pt x="781" y="631"/>
                </a:lnTo>
                <a:lnTo>
                  <a:pt x="751" y="675"/>
                </a:lnTo>
                <a:lnTo>
                  <a:pt x="716" y="716"/>
                </a:lnTo>
                <a:lnTo>
                  <a:pt x="675" y="751"/>
                </a:lnTo>
                <a:lnTo>
                  <a:pt x="631" y="781"/>
                </a:lnTo>
                <a:lnTo>
                  <a:pt x="582" y="805"/>
                </a:lnTo>
                <a:lnTo>
                  <a:pt x="530" y="823"/>
                </a:lnTo>
                <a:lnTo>
                  <a:pt x="476" y="835"/>
                </a:lnTo>
                <a:lnTo>
                  <a:pt x="419" y="839"/>
                </a:lnTo>
                <a:lnTo>
                  <a:pt x="362" y="835"/>
                </a:lnTo>
                <a:lnTo>
                  <a:pt x="307" y="823"/>
                </a:lnTo>
                <a:lnTo>
                  <a:pt x="256" y="805"/>
                </a:lnTo>
                <a:lnTo>
                  <a:pt x="208" y="781"/>
                </a:lnTo>
                <a:lnTo>
                  <a:pt x="163" y="751"/>
                </a:lnTo>
                <a:lnTo>
                  <a:pt x="123" y="716"/>
                </a:lnTo>
                <a:lnTo>
                  <a:pt x="87" y="675"/>
                </a:lnTo>
                <a:lnTo>
                  <a:pt x="57" y="631"/>
                </a:lnTo>
                <a:lnTo>
                  <a:pt x="32" y="582"/>
                </a:lnTo>
                <a:lnTo>
                  <a:pt x="14" y="530"/>
                </a:lnTo>
                <a:lnTo>
                  <a:pt x="4" y="476"/>
                </a:lnTo>
                <a:lnTo>
                  <a:pt x="0" y="419"/>
                </a:lnTo>
                <a:lnTo>
                  <a:pt x="4" y="362"/>
                </a:lnTo>
                <a:lnTo>
                  <a:pt x="14" y="307"/>
                </a:lnTo>
                <a:lnTo>
                  <a:pt x="32" y="256"/>
                </a:lnTo>
                <a:lnTo>
                  <a:pt x="57" y="208"/>
                </a:lnTo>
                <a:lnTo>
                  <a:pt x="87" y="163"/>
                </a:lnTo>
                <a:lnTo>
                  <a:pt x="123" y="123"/>
                </a:lnTo>
                <a:lnTo>
                  <a:pt x="163" y="87"/>
                </a:lnTo>
                <a:lnTo>
                  <a:pt x="208" y="57"/>
                </a:lnTo>
                <a:lnTo>
                  <a:pt x="256" y="32"/>
                </a:lnTo>
                <a:lnTo>
                  <a:pt x="307" y="14"/>
                </a:lnTo>
                <a:lnTo>
                  <a:pt x="362" y="4"/>
                </a:lnTo>
                <a:lnTo>
                  <a:pt x="41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86" name="Freeform 6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91395" y="5220404"/>
            <a:ext cx="444618" cy="445149"/>
          </a:xfrm>
          <a:custGeom>
            <a:avLst/>
            <a:gdLst>
              <a:gd name="T0" fmla="*/ 533 w 838"/>
              <a:gd name="T1" fmla="*/ 269 h 839"/>
              <a:gd name="T2" fmla="*/ 569 w 838"/>
              <a:gd name="T3" fmla="*/ 290 h 839"/>
              <a:gd name="T4" fmla="*/ 618 w 838"/>
              <a:gd name="T5" fmla="*/ 272 h 839"/>
              <a:gd name="T6" fmla="*/ 599 w 838"/>
              <a:gd name="T7" fmla="*/ 303 h 839"/>
              <a:gd name="T8" fmla="*/ 607 w 838"/>
              <a:gd name="T9" fmla="*/ 310 h 839"/>
              <a:gd name="T10" fmla="*/ 612 w 838"/>
              <a:gd name="T11" fmla="*/ 324 h 839"/>
              <a:gd name="T12" fmla="*/ 590 w 838"/>
              <a:gd name="T13" fmla="*/ 352 h 839"/>
              <a:gd name="T14" fmla="*/ 583 w 838"/>
              <a:gd name="T15" fmla="*/ 408 h 839"/>
              <a:gd name="T16" fmla="*/ 559 w 838"/>
              <a:gd name="T17" fmla="*/ 463 h 839"/>
              <a:gd name="T18" fmla="*/ 523 w 838"/>
              <a:gd name="T19" fmla="*/ 511 h 839"/>
              <a:gd name="T20" fmla="*/ 470 w 838"/>
              <a:gd name="T21" fmla="*/ 548 h 839"/>
              <a:gd name="T22" fmla="*/ 405 w 838"/>
              <a:gd name="T23" fmla="*/ 569 h 839"/>
              <a:gd name="T24" fmla="*/ 335 w 838"/>
              <a:gd name="T25" fmla="*/ 569 h 839"/>
              <a:gd name="T26" fmla="*/ 275 w 838"/>
              <a:gd name="T27" fmla="*/ 551 h 839"/>
              <a:gd name="T28" fmla="*/ 257 w 838"/>
              <a:gd name="T29" fmla="*/ 538 h 839"/>
              <a:gd name="T30" fmla="*/ 301 w 838"/>
              <a:gd name="T31" fmla="*/ 534 h 839"/>
              <a:gd name="T32" fmla="*/ 363 w 838"/>
              <a:gd name="T33" fmla="*/ 505 h 839"/>
              <a:gd name="T34" fmla="*/ 318 w 838"/>
              <a:gd name="T35" fmla="*/ 489 h 839"/>
              <a:gd name="T36" fmla="*/ 291 w 838"/>
              <a:gd name="T37" fmla="*/ 451 h 839"/>
              <a:gd name="T38" fmla="*/ 305 w 838"/>
              <a:gd name="T39" fmla="*/ 453 h 839"/>
              <a:gd name="T40" fmla="*/ 326 w 838"/>
              <a:gd name="T41" fmla="*/ 450 h 839"/>
              <a:gd name="T42" fmla="*/ 288 w 838"/>
              <a:gd name="T43" fmla="*/ 432 h 839"/>
              <a:gd name="T44" fmla="*/ 266 w 838"/>
              <a:gd name="T45" fmla="*/ 396 h 839"/>
              <a:gd name="T46" fmla="*/ 263 w 838"/>
              <a:gd name="T47" fmla="*/ 374 h 839"/>
              <a:gd name="T48" fmla="*/ 299 w 838"/>
              <a:gd name="T49" fmla="*/ 383 h 839"/>
              <a:gd name="T50" fmla="*/ 273 w 838"/>
              <a:gd name="T51" fmla="*/ 356 h 839"/>
              <a:gd name="T52" fmla="*/ 263 w 838"/>
              <a:gd name="T53" fmla="*/ 319 h 839"/>
              <a:gd name="T54" fmla="*/ 274 w 838"/>
              <a:gd name="T55" fmla="*/ 281 h 839"/>
              <a:gd name="T56" fmla="*/ 329 w 838"/>
              <a:gd name="T57" fmla="*/ 328 h 839"/>
              <a:gd name="T58" fmla="*/ 397 w 838"/>
              <a:gd name="T59" fmla="*/ 356 h 839"/>
              <a:gd name="T60" fmla="*/ 434 w 838"/>
              <a:gd name="T61" fmla="*/ 352 h 839"/>
              <a:gd name="T62" fmla="*/ 438 w 838"/>
              <a:gd name="T63" fmla="*/ 319 h 839"/>
              <a:gd name="T64" fmla="*/ 465 w 838"/>
              <a:gd name="T65" fmla="*/ 281 h 839"/>
              <a:gd name="T66" fmla="*/ 512 w 838"/>
              <a:gd name="T67" fmla="*/ 267 h 839"/>
              <a:gd name="T68" fmla="*/ 62 w 838"/>
              <a:gd name="T69" fmla="*/ 40 h 839"/>
              <a:gd name="T70" fmla="*/ 41 w 838"/>
              <a:gd name="T71" fmla="*/ 61 h 839"/>
              <a:gd name="T72" fmla="*/ 38 w 838"/>
              <a:gd name="T73" fmla="*/ 762 h 839"/>
              <a:gd name="T74" fmla="*/ 49 w 838"/>
              <a:gd name="T75" fmla="*/ 789 h 839"/>
              <a:gd name="T76" fmla="*/ 76 w 838"/>
              <a:gd name="T77" fmla="*/ 799 h 839"/>
              <a:gd name="T78" fmla="*/ 777 w 838"/>
              <a:gd name="T79" fmla="*/ 797 h 839"/>
              <a:gd name="T80" fmla="*/ 798 w 838"/>
              <a:gd name="T81" fmla="*/ 777 h 839"/>
              <a:gd name="T82" fmla="*/ 800 w 838"/>
              <a:gd name="T83" fmla="*/ 76 h 839"/>
              <a:gd name="T84" fmla="*/ 790 w 838"/>
              <a:gd name="T85" fmla="*/ 49 h 839"/>
              <a:gd name="T86" fmla="*/ 762 w 838"/>
              <a:gd name="T87" fmla="*/ 38 h 839"/>
              <a:gd name="T88" fmla="*/ 76 w 838"/>
              <a:gd name="T89" fmla="*/ 0 h 839"/>
              <a:gd name="T90" fmla="*/ 786 w 838"/>
              <a:gd name="T91" fmla="*/ 4 h 839"/>
              <a:gd name="T92" fmla="*/ 824 w 838"/>
              <a:gd name="T93" fmla="*/ 31 h 839"/>
              <a:gd name="T94" fmla="*/ 838 w 838"/>
              <a:gd name="T95" fmla="*/ 76 h 839"/>
              <a:gd name="T96" fmla="*/ 834 w 838"/>
              <a:gd name="T97" fmla="*/ 786 h 839"/>
              <a:gd name="T98" fmla="*/ 807 w 838"/>
              <a:gd name="T99" fmla="*/ 823 h 839"/>
              <a:gd name="T100" fmla="*/ 762 w 838"/>
              <a:gd name="T101" fmla="*/ 839 h 839"/>
              <a:gd name="T102" fmla="*/ 53 w 838"/>
              <a:gd name="T103" fmla="*/ 835 h 839"/>
              <a:gd name="T104" fmla="*/ 15 w 838"/>
              <a:gd name="T105" fmla="*/ 807 h 839"/>
              <a:gd name="T106" fmla="*/ 0 w 838"/>
              <a:gd name="T107" fmla="*/ 762 h 839"/>
              <a:gd name="T108" fmla="*/ 4 w 838"/>
              <a:gd name="T109" fmla="*/ 52 h 839"/>
              <a:gd name="T110" fmla="*/ 32 w 838"/>
              <a:gd name="T111" fmla="*/ 14 h 839"/>
              <a:gd name="T112" fmla="*/ 76 w 838"/>
              <a:gd name="T113" fmla="*/ 0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38" h="839">
                <a:moveTo>
                  <a:pt x="512" y="267"/>
                </a:moveTo>
                <a:lnTo>
                  <a:pt x="533" y="269"/>
                </a:lnTo>
                <a:lnTo>
                  <a:pt x="553" y="278"/>
                </a:lnTo>
                <a:lnTo>
                  <a:pt x="569" y="290"/>
                </a:lnTo>
                <a:lnTo>
                  <a:pt x="595" y="284"/>
                </a:lnTo>
                <a:lnTo>
                  <a:pt x="618" y="272"/>
                </a:lnTo>
                <a:lnTo>
                  <a:pt x="610" y="289"/>
                </a:lnTo>
                <a:lnTo>
                  <a:pt x="599" y="303"/>
                </a:lnTo>
                <a:lnTo>
                  <a:pt x="584" y="315"/>
                </a:lnTo>
                <a:lnTo>
                  <a:pt x="607" y="310"/>
                </a:lnTo>
                <a:lnTo>
                  <a:pt x="629" y="302"/>
                </a:lnTo>
                <a:lnTo>
                  <a:pt x="612" y="324"/>
                </a:lnTo>
                <a:lnTo>
                  <a:pt x="590" y="343"/>
                </a:lnTo>
                <a:lnTo>
                  <a:pt x="590" y="352"/>
                </a:lnTo>
                <a:lnTo>
                  <a:pt x="588" y="381"/>
                </a:lnTo>
                <a:lnTo>
                  <a:pt x="583" y="408"/>
                </a:lnTo>
                <a:lnTo>
                  <a:pt x="572" y="437"/>
                </a:lnTo>
                <a:lnTo>
                  <a:pt x="559" y="463"/>
                </a:lnTo>
                <a:lnTo>
                  <a:pt x="542" y="488"/>
                </a:lnTo>
                <a:lnTo>
                  <a:pt x="523" y="511"/>
                </a:lnTo>
                <a:lnTo>
                  <a:pt x="498" y="531"/>
                </a:lnTo>
                <a:lnTo>
                  <a:pt x="470" y="548"/>
                </a:lnTo>
                <a:lnTo>
                  <a:pt x="439" y="560"/>
                </a:lnTo>
                <a:lnTo>
                  <a:pt x="405" y="569"/>
                </a:lnTo>
                <a:lnTo>
                  <a:pt x="368" y="572"/>
                </a:lnTo>
                <a:lnTo>
                  <a:pt x="335" y="569"/>
                </a:lnTo>
                <a:lnTo>
                  <a:pt x="304" y="563"/>
                </a:lnTo>
                <a:lnTo>
                  <a:pt x="275" y="551"/>
                </a:lnTo>
                <a:lnTo>
                  <a:pt x="248" y="536"/>
                </a:lnTo>
                <a:lnTo>
                  <a:pt x="257" y="538"/>
                </a:lnTo>
                <a:lnTo>
                  <a:pt x="266" y="538"/>
                </a:lnTo>
                <a:lnTo>
                  <a:pt x="301" y="534"/>
                </a:lnTo>
                <a:lnTo>
                  <a:pt x="334" y="522"/>
                </a:lnTo>
                <a:lnTo>
                  <a:pt x="363" y="505"/>
                </a:lnTo>
                <a:lnTo>
                  <a:pt x="339" y="501"/>
                </a:lnTo>
                <a:lnTo>
                  <a:pt x="318" y="489"/>
                </a:lnTo>
                <a:lnTo>
                  <a:pt x="301" y="472"/>
                </a:lnTo>
                <a:lnTo>
                  <a:pt x="291" y="451"/>
                </a:lnTo>
                <a:lnTo>
                  <a:pt x="297" y="453"/>
                </a:lnTo>
                <a:lnTo>
                  <a:pt x="305" y="453"/>
                </a:lnTo>
                <a:lnTo>
                  <a:pt x="316" y="453"/>
                </a:lnTo>
                <a:lnTo>
                  <a:pt x="326" y="450"/>
                </a:lnTo>
                <a:lnTo>
                  <a:pt x="305" y="443"/>
                </a:lnTo>
                <a:lnTo>
                  <a:pt x="288" y="432"/>
                </a:lnTo>
                <a:lnTo>
                  <a:pt x="275" y="416"/>
                </a:lnTo>
                <a:lnTo>
                  <a:pt x="266" y="396"/>
                </a:lnTo>
                <a:lnTo>
                  <a:pt x="263" y="374"/>
                </a:lnTo>
                <a:lnTo>
                  <a:pt x="263" y="374"/>
                </a:lnTo>
                <a:lnTo>
                  <a:pt x="280" y="381"/>
                </a:lnTo>
                <a:lnTo>
                  <a:pt x="299" y="383"/>
                </a:lnTo>
                <a:lnTo>
                  <a:pt x="284" y="371"/>
                </a:lnTo>
                <a:lnTo>
                  <a:pt x="273" y="356"/>
                </a:lnTo>
                <a:lnTo>
                  <a:pt x="266" y="339"/>
                </a:lnTo>
                <a:lnTo>
                  <a:pt x="263" y="319"/>
                </a:lnTo>
                <a:lnTo>
                  <a:pt x="266" y="299"/>
                </a:lnTo>
                <a:lnTo>
                  <a:pt x="274" y="281"/>
                </a:lnTo>
                <a:lnTo>
                  <a:pt x="300" y="306"/>
                </a:lnTo>
                <a:lnTo>
                  <a:pt x="329" y="328"/>
                </a:lnTo>
                <a:lnTo>
                  <a:pt x="362" y="345"/>
                </a:lnTo>
                <a:lnTo>
                  <a:pt x="397" y="356"/>
                </a:lnTo>
                <a:lnTo>
                  <a:pt x="435" y="361"/>
                </a:lnTo>
                <a:lnTo>
                  <a:pt x="434" y="352"/>
                </a:lnTo>
                <a:lnTo>
                  <a:pt x="434" y="344"/>
                </a:lnTo>
                <a:lnTo>
                  <a:pt x="438" y="319"/>
                </a:lnTo>
                <a:lnTo>
                  <a:pt x="448" y="298"/>
                </a:lnTo>
                <a:lnTo>
                  <a:pt x="465" y="281"/>
                </a:lnTo>
                <a:lnTo>
                  <a:pt x="487" y="271"/>
                </a:lnTo>
                <a:lnTo>
                  <a:pt x="512" y="267"/>
                </a:lnTo>
                <a:close/>
                <a:moveTo>
                  <a:pt x="76" y="38"/>
                </a:moveTo>
                <a:lnTo>
                  <a:pt x="62" y="40"/>
                </a:lnTo>
                <a:lnTo>
                  <a:pt x="49" y="49"/>
                </a:lnTo>
                <a:lnTo>
                  <a:pt x="41" y="61"/>
                </a:lnTo>
                <a:lnTo>
                  <a:pt x="38" y="76"/>
                </a:lnTo>
                <a:lnTo>
                  <a:pt x="38" y="762"/>
                </a:lnTo>
                <a:lnTo>
                  <a:pt x="41" y="777"/>
                </a:lnTo>
                <a:lnTo>
                  <a:pt x="49" y="789"/>
                </a:lnTo>
                <a:lnTo>
                  <a:pt x="62" y="797"/>
                </a:lnTo>
                <a:lnTo>
                  <a:pt x="76" y="799"/>
                </a:lnTo>
                <a:lnTo>
                  <a:pt x="762" y="799"/>
                </a:lnTo>
                <a:lnTo>
                  <a:pt x="777" y="797"/>
                </a:lnTo>
                <a:lnTo>
                  <a:pt x="790" y="789"/>
                </a:lnTo>
                <a:lnTo>
                  <a:pt x="798" y="777"/>
                </a:lnTo>
                <a:lnTo>
                  <a:pt x="800" y="762"/>
                </a:lnTo>
                <a:lnTo>
                  <a:pt x="800" y="76"/>
                </a:lnTo>
                <a:lnTo>
                  <a:pt x="798" y="61"/>
                </a:lnTo>
                <a:lnTo>
                  <a:pt x="790" y="49"/>
                </a:lnTo>
                <a:lnTo>
                  <a:pt x="777" y="40"/>
                </a:lnTo>
                <a:lnTo>
                  <a:pt x="762" y="38"/>
                </a:lnTo>
                <a:lnTo>
                  <a:pt x="76" y="38"/>
                </a:lnTo>
                <a:close/>
                <a:moveTo>
                  <a:pt x="76" y="0"/>
                </a:moveTo>
                <a:lnTo>
                  <a:pt x="762" y="0"/>
                </a:lnTo>
                <a:lnTo>
                  <a:pt x="786" y="4"/>
                </a:lnTo>
                <a:lnTo>
                  <a:pt x="807" y="14"/>
                </a:lnTo>
                <a:lnTo>
                  <a:pt x="824" y="31"/>
                </a:lnTo>
                <a:lnTo>
                  <a:pt x="834" y="52"/>
                </a:lnTo>
                <a:lnTo>
                  <a:pt x="838" y="76"/>
                </a:lnTo>
                <a:lnTo>
                  <a:pt x="838" y="762"/>
                </a:lnTo>
                <a:lnTo>
                  <a:pt x="834" y="786"/>
                </a:lnTo>
                <a:lnTo>
                  <a:pt x="824" y="807"/>
                </a:lnTo>
                <a:lnTo>
                  <a:pt x="807" y="823"/>
                </a:lnTo>
                <a:lnTo>
                  <a:pt x="786" y="835"/>
                </a:lnTo>
                <a:lnTo>
                  <a:pt x="762" y="839"/>
                </a:lnTo>
                <a:lnTo>
                  <a:pt x="76" y="839"/>
                </a:lnTo>
                <a:lnTo>
                  <a:pt x="53" y="835"/>
                </a:lnTo>
                <a:lnTo>
                  <a:pt x="32" y="823"/>
                </a:lnTo>
                <a:lnTo>
                  <a:pt x="15" y="807"/>
                </a:lnTo>
                <a:lnTo>
                  <a:pt x="4" y="786"/>
                </a:lnTo>
                <a:lnTo>
                  <a:pt x="0" y="762"/>
                </a:lnTo>
                <a:lnTo>
                  <a:pt x="0" y="76"/>
                </a:lnTo>
                <a:lnTo>
                  <a:pt x="4" y="52"/>
                </a:lnTo>
                <a:lnTo>
                  <a:pt x="15" y="31"/>
                </a:lnTo>
                <a:lnTo>
                  <a:pt x="32" y="14"/>
                </a:lnTo>
                <a:lnTo>
                  <a:pt x="53" y="4"/>
                </a:lnTo>
                <a:lnTo>
                  <a:pt x="7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87" name="Freeform 6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60039" y="5220404"/>
            <a:ext cx="445679" cy="445149"/>
          </a:xfrm>
          <a:custGeom>
            <a:avLst/>
            <a:gdLst>
              <a:gd name="T0" fmla="*/ 515 w 840"/>
              <a:gd name="T1" fmla="*/ 247 h 839"/>
              <a:gd name="T2" fmla="*/ 484 w 840"/>
              <a:gd name="T3" fmla="*/ 305 h 839"/>
              <a:gd name="T4" fmla="*/ 464 w 840"/>
              <a:gd name="T5" fmla="*/ 309 h 839"/>
              <a:gd name="T6" fmla="*/ 459 w 840"/>
              <a:gd name="T7" fmla="*/ 320 h 839"/>
              <a:gd name="T8" fmla="*/ 459 w 840"/>
              <a:gd name="T9" fmla="*/ 361 h 839"/>
              <a:gd name="T10" fmla="*/ 509 w 840"/>
              <a:gd name="T11" fmla="*/ 419 h 839"/>
              <a:gd name="T12" fmla="*/ 459 w 840"/>
              <a:gd name="T13" fmla="*/ 590 h 839"/>
              <a:gd name="T14" fmla="*/ 383 w 840"/>
              <a:gd name="T15" fmla="*/ 419 h 839"/>
              <a:gd name="T16" fmla="*/ 345 w 840"/>
              <a:gd name="T17" fmla="*/ 361 h 839"/>
              <a:gd name="T18" fmla="*/ 383 w 840"/>
              <a:gd name="T19" fmla="*/ 324 h 839"/>
              <a:gd name="T20" fmla="*/ 388 w 840"/>
              <a:gd name="T21" fmla="*/ 288 h 839"/>
              <a:gd name="T22" fmla="*/ 406 w 840"/>
              <a:gd name="T23" fmla="*/ 263 h 839"/>
              <a:gd name="T24" fmla="*/ 440 w 840"/>
              <a:gd name="T25" fmla="*/ 250 h 839"/>
              <a:gd name="T26" fmla="*/ 78 w 840"/>
              <a:gd name="T27" fmla="*/ 38 h 839"/>
              <a:gd name="T28" fmla="*/ 50 w 840"/>
              <a:gd name="T29" fmla="*/ 49 h 839"/>
              <a:gd name="T30" fmla="*/ 40 w 840"/>
              <a:gd name="T31" fmla="*/ 76 h 839"/>
              <a:gd name="T32" fmla="*/ 42 w 840"/>
              <a:gd name="T33" fmla="*/ 777 h 839"/>
              <a:gd name="T34" fmla="*/ 62 w 840"/>
              <a:gd name="T35" fmla="*/ 797 h 839"/>
              <a:gd name="T36" fmla="*/ 764 w 840"/>
              <a:gd name="T37" fmla="*/ 799 h 839"/>
              <a:gd name="T38" fmla="*/ 790 w 840"/>
              <a:gd name="T39" fmla="*/ 789 h 839"/>
              <a:gd name="T40" fmla="*/ 802 w 840"/>
              <a:gd name="T41" fmla="*/ 762 h 839"/>
              <a:gd name="T42" fmla="*/ 799 w 840"/>
              <a:gd name="T43" fmla="*/ 61 h 839"/>
              <a:gd name="T44" fmla="*/ 778 w 840"/>
              <a:gd name="T45" fmla="*/ 40 h 839"/>
              <a:gd name="T46" fmla="*/ 78 w 840"/>
              <a:gd name="T47" fmla="*/ 38 h 839"/>
              <a:gd name="T48" fmla="*/ 764 w 840"/>
              <a:gd name="T49" fmla="*/ 0 h 839"/>
              <a:gd name="T50" fmla="*/ 808 w 840"/>
              <a:gd name="T51" fmla="*/ 14 h 839"/>
              <a:gd name="T52" fmla="*/ 836 w 840"/>
              <a:gd name="T53" fmla="*/ 52 h 839"/>
              <a:gd name="T54" fmla="*/ 840 w 840"/>
              <a:gd name="T55" fmla="*/ 762 h 839"/>
              <a:gd name="T56" fmla="*/ 825 w 840"/>
              <a:gd name="T57" fmla="*/ 807 h 839"/>
              <a:gd name="T58" fmla="*/ 787 w 840"/>
              <a:gd name="T59" fmla="*/ 835 h 839"/>
              <a:gd name="T60" fmla="*/ 78 w 840"/>
              <a:gd name="T61" fmla="*/ 839 h 839"/>
              <a:gd name="T62" fmla="*/ 32 w 840"/>
              <a:gd name="T63" fmla="*/ 823 h 839"/>
              <a:gd name="T64" fmla="*/ 4 w 840"/>
              <a:gd name="T65" fmla="*/ 786 h 839"/>
              <a:gd name="T66" fmla="*/ 0 w 840"/>
              <a:gd name="T67" fmla="*/ 76 h 839"/>
              <a:gd name="T68" fmla="*/ 16 w 840"/>
              <a:gd name="T69" fmla="*/ 31 h 839"/>
              <a:gd name="T70" fmla="*/ 53 w 840"/>
              <a:gd name="T71" fmla="*/ 4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40" h="839">
                <a:moveTo>
                  <a:pt x="464" y="247"/>
                </a:moveTo>
                <a:lnTo>
                  <a:pt x="515" y="247"/>
                </a:lnTo>
                <a:lnTo>
                  <a:pt x="515" y="305"/>
                </a:lnTo>
                <a:lnTo>
                  <a:pt x="484" y="305"/>
                </a:lnTo>
                <a:lnTo>
                  <a:pt x="472" y="306"/>
                </a:lnTo>
                <a:lnTo>
                  <a:pt x="464" y="309"/>
                </a:lnTo>
                <a:lnTo>
                  <a:pt x="460" y="314"/>
                </a:lnTo>
                <a:lnTo>
                  <a:pt x="459" y="320"/>
                </a:lnTo>
                <a:lnTo>
                  <a:pt x="459" y="328"/>
                </a:lnTo>
                <a:lnTo>
                  <a:pt x="459" y="361"/>
                </a:lnTo>
                <a:lnTo>
                  <a:pt x="515" y="361"/>
                </a:lnTo>
                <a:lnTo>
                  <a:pt x="509" y="419"/>
                </a:lnTo>
                <a:lnTo>
                  <a:pt x="459" y="419"/>
                </a:lnTo>
                <a:lnTo>
                  <a:pt x="459" y="590"/>
                </a:lnTo>
                <a:lnTo>
                  <a:pt x="383" y="590"/>
                </a:lnTo>
                <a:lnTo>
                  <a:pt x="383" y="419"/>
                </a:lnTo>
                <a:lnTo>
                  <a:pt x="345" y="419"/>
                </a:lnTo>
                <a:lnTo>
                  <a:pt x="345" y="361"/>
                </a:lnTo>
                <a:lnTo>
                  <a:pt x="383" y="361"/>
                </a:lnTo>
                <a:lnTo>
                  <a:pt x="383" y="324"/>
                </a:lnTo>
                <a:lnTo>
                  <a:pt x="384" y="305"/>
                </a:lnTo>
                <a:lnTo>
                  <a:pt x="388" y="288"/>
                </a:lnTo>
                <a:lnTo>
                  <a:pt x="396" y="273"/>
                </a:lnTo>
                <a:lnTo>
                  <a:pt x="406" y="263"/>
                </a:lnTo>
                <a:lnTo>
                  <a:pt x="422" y="254"/>
                </a:lnTo>
                <a:lnTo>
                  <a:pt x="440" y="250"/>
                </a:lnTo>
                <a:lnTo>
                  <a:pt x="464" y="247"/>
                </a:lnTo>
                <a:close/>
                <a:moveTo>
                  <a:pt x="78" y="38"/>
                </a:moveTo>
                <a:lnTo>
                  <a:pt x="62" y="40"/>
                </a:lnTo>
                <a:lnTo>
                  <a:pt x="50" y="49"/>
                </a:lnTo>
                <a:lnTo>
                  <a:pt x="42" y="61"/>
                </a:lnTo>
                <a:lnTo>
                  <a:pt x="40" y="76"/>
                </a:lnTo>
                <a:lnTo>
                  <a:pt x="40" y="762"/>
                </a:lnTo>
                <a:lnTo>
                  <a:pt x="42" y="777"/>
                </a:lnTo>
                <a:lnTo>
                  <a:pt x="50" y="789"/>
                </a:lnTo>
                <a:lnTo>
                  <a:pt x="62" y="797"/>
                </a:lnTo>
                <a:lnTo>
                  <a:pt x="78" y="799"/>
                </a:lnTo>
                <a:lnTo>
                  <a:pt x="764" y="799"/>
                </a:lnTo>
                <a:lnTo>
                  <a:pt x="778" y="797"/>
                </a:lnTo>
                <a:lnTo>
                  <a:pt x="790" y="789"/>
                </a:lnTo>
                <a:lnTo>
                  <a:pt x="799" y="777"/>
                </a:lnTo>
                <a:lnTo>
                  <a:pt x="802" y="762"/>
                </a:lnTo>
                <a:lnTo>
                  <a:pt x="802" y="76"/>
                </a:lnTo>
                <a:lnTo>
                  <a:pt x="799" y="61"/>
                </a:lnTo>
                <a:lnTo>
                  <a:pt x="790" y="49"/>
                </a:lnTo>
                <a:lnTo>
                  <a:pt x="778" y="40"/>
                </a:lnTo>
                <a:lnTo>
                  <a:pt x="764" y="38"/>
                </a:lnTo>
                <a:lnTo>
                  <a:pt x="78" y="38"/>
                </a:lnTo>
                <a:close/>
                <a:moveTo>
                  <a:pt x="78" y="0"/>
                </a:moveTo>
                <a:lnTo>
                  <a:pt x="764" y="0"/>
                </a:lnTo>
                <a:lnTo>
                  <a:pt x="787" y="4"/>
                </a:lnTo>
                <a:lnTo>
                  <a:pt x="808" y="14"/>
                </a:lnTo>
                <a:lnTo>
                  <a:pt x="825" y="31"/>
                </a:lnTo>
                <a:lnTo>
                  <a:pt x="836" y="52"/>
                </a:lnTo>
                <a:lnTo>
                  <a:pt x="840" y="76"/>
                </a:lnTo>
                <a:lnTo>
                  <a:pt x="840" y="762"/>
                </a:lnTo>
                <a:lnTo>
                  <a:pt x="836" y="786"/>
                </a:lnTo>
                <a:lnTo>
                  <a:pt x="825" y="807"/>
                </a:lnTo>
                <a:lnTo>
                  <a:pt x="808" y="823"/>
                </a:lnTo>
                <a:lnTo>
                  <a:pt x="787" y="835"/>
                </a:lnTo>
                <a:lnTo>
                  <a:pt x="764" y="839"/>
                </a:lnTo>
                <a:lnTo>
                  <a:pt x="78" y="839"/>
                </a:lnTo>
                <a:lnTo>
                  <a:pt x="53" y="835"/>
                </a:lnTo>
                <a:lnTo>
                  <a:pt x="32" y="823"/>
                </a:lnTo>
                <a:lnTo>
                  <a:pt x="16" y="807"/>
                </a:lnTo>
                <a:lnTo>
                  <a:pt x="4" y="786"/>
                </a:lnTo>
                <a:lnTo>
                  <a:pt x="0" y="762"/>
                </a:lnTo>
                <a:lnTo>
                  <a:pt x="0" y="76"/>
                </a:lnTo>
                <a:lnTo>
                  <a:pt x="4" y="52"/>
                </a:lnTo>
                <a:lnTo>
                  <a:pt x="16" y="31"/>
                </a:lnTo>
                <a:lnTo>
                  <a:pt x="32" y="14"/>
                </a:lnTo>
                <a:lnTo>
                  <a:pt x="53" y="4"/>
                </a:lnTo>
                <a:lnTo>
                  <a:pt x="7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88" name="Freeform 6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529743" y="5220404"/>
            <a:ext cx="444618" cy="445149"/>
          </a:xfrm>
          <a:custGeom>
            <a:avLst/>
            <a:gdLst>
              <a:gd name="T0" fmla="*/ 567 w 838"/>
              <a:gd name="T1" fmla="*/ 479 h 839"/>
              <a:gd name="T2" fmla="*/ 544 w 838"/>
              <a:gd name="T3" fmla="*/ 483 h 839"/>
              <a:gd name="T4" fmla="*/ 549 w 838"/>
              <a:gd name="T5" fmla="*/ 471 h 839"/>
              <a:gd name="T6" fmla="*/ 474 w 838"/>
              <a:gd name="T7" fmla="*/ 475 h 839"/>
              <a:gd name="T8" fmla="*/ 477 w 838"/>
              <a:gd name="T9" fmla="*/ 547 h 839"/>
              <a:gd name="T10" fmla="*/ 469 w 838"/>
              <a:gd name="T11" fmla="*/ 559 h 839"/>
              <a:gd name="T12" fmla="*/ 453 w 838"/>
              <a:gd name="T13" fmla="*/ 475 h 839"/>
              <a:gd name="T14" fmla="*/ 544 w 838"/>
              <a:gd name="T15" fmla="*/ 450 h 839"/>
              <a:gd name="T16" fmla="*/ 520 w 838"/>
              <a:gd name="T17" fmla="*/ 481 h 839"/>
              <a:gd name="T18" fmla="*/ 544 w 838"/>
              <a:gd name="T19" fmla="*/ 579 h 839"/>
              <a:gd name="T20" fmla="*/ 593 w 838"/>
              <a:gd name="T21" fmla="*/ 556 h 839"/>
              <a:gd name="T22" fmla="*/ 567 w 838"/>
              <a:gd name="T23" fmla="*/ 549 h 839"/>
              <a:gd name="T24" fmla="*/ 555 w 838"/>
              <a:gd name="T25" fmla="*/ 560 h 839"/>
              <a:gd name="T26" fmla="*/ 544 w 838"/>
              <a:gd name="T27" fmla="*/ 549 h 839"/>
              <a:gd name="T28" fmla="*/ 593 w 838"/>
              <a:gd name="T29" fmla="*/ 479 h 839"/>
              <a:gd name="T30" fmla="*/ 558 w 838"/>
              <a:gd name="T31" fmla="*/ 449 h 839"/>
              <a:gd name="T32" fmla="*/ 339 w 838"/>
              <a:gd name="T33" fmla="*/ 572 h 839"/>
              <a:gd name="T34" fmla="*/ 367 w 838"/>
              <a:gd name="T35" fmla="*/ 579 h 839"/>
              <a:gd name="T36" fmla="*/ 409 w 838"/>
              <a:gd name="T37" fmla="*/ 449 h 839"/>
              <a:gd name="T38" fmla="*/ 379 w 838"/>
              <a:gd name="T39" fmla="*/ 560 h 839"/>
              <a:gd name="T40" fmla="*/ 362 w 838"/>
              <a:gd name="T41" fmla="*/ 560 h 839"/>
              <a:gd name="T42" fmla="*/ 428 w 838"/>
              <a:gd name="T43" fmla="*/ 406 h 839"/>
              <a:gd name="T44" fmla="*/ 479 w 838"/>
              <a:gd name="T45" fmla="*/ 580 h 839"/>
              <a:gd name="T46" fmla="*/ 500 w 838"/>
              <a:gd name="T47" fmla="*/ 550 h 839"/>
              <a:gd name="T48" fmla="*/ 495 w 838"/>
              <a:gd name="T49" fmla="*/ 458 h 839"/>
              <a:gd name="T50" fmla="*/ 453 w 838"/>
              <a:gd name="T51" fmla="*/ 406 h 839"/>
              <a:gd name="T52" fmla="*/ 304 w 838"/>
              <a:gd name="T53" fmla="*/ 579 h 839"/>
              <a:gd name="T54" fmla="*/ 449 w 838"/>
              <a:gd name="T55" fmla="*/ 363 h 839"/>
              <a:gd name="T56" fmla="*/ 563 w 838"/>
              <a:gd name="T57" fmla="*/ 367 h 839"/>
              <a:gd name="T58" fmla="*/ 624 w 838"/>
              <a:gd name="T59" fmla="*/ 427 h 839"/>
              <a:gd name="T60" fmla="*/ 626 w 838"/>
              <a:gd name="T61" fmla="*/ 537 h 839"/>
              <a:gd name="T62" fmla="*/ 599 w 838"/>
              <a:gd name="T63" fmla="*/ 614 h 839"/>
              <a:gd name="T64" fmla="*/ 506 w 838"/>
              <a:gd name="T65" fmla="*/ 628 h 839"/>
              <a:gd name="T66" fmla="*/ 332 w 838"/>
              <a:gd name="T67" fmla="*/ 628 h 839"/>
              <a:gd name="T68" fmla="*/ 240 w 838"/>
              <a:gd name="T69" fmla="*/ 614 h 839"/>
              <a:gd name="T70" fmla="*/ 211 w 838"/>
              <a:gd name="T71" fmla="*/ 538 h 839"/>
              <a:gd name="T72" fmla="*/ 215 w 838"/>
              <a:gd name="T73" fmla="*/ 427 h 839"/>
              <a:gd name="T74" fmla="*/ 274 w 838"/>
              <a:gd name="T75" fmla="*/ 367 h 839"/>
              <a:gd name="T76" fmla="*/ 388 w 838"/>
              <a:gd name="T77" fmla="*/ 363 h 839"/>
              <a:gd name="T78" fmla="*/ 394 w 838"/>
              <a:gd name="T79" fmla="*/ 258 h 839"/>
              <a:gd name="T80" fmla="*/ 411 w 838"/>
              <a:gd name="T81" fmla="*/ 323 h 839"/>
              <a:gd name="T82" fmla="*/ 414 w 838"/>
              <a:gd name="T83" fmla="*/ 250 h 839"/>
              <a:gd name="T84" fmla="*/ 487 w 838"/>
              <a:gd name="T85" fmla="*/ 319 h 839"/>
              <a:gd name="T86" fmla="*/ 498 w 838"/>
              <a:gd name="T87" fmla="*/ 323 h 839"/>
              <a:gd name="T88" fmla="*/ 511 w 838"/>
              <a:gd name="T89" fmla="*/ 314 h 839"/>
              <a:gd name="T90" fmla="*/ 508 w 838"/>
              <a:gd name="T91" fmla="*/ 330 h 839"/>
              <a:gd name="T92" fmla="*/ 469 w 838"/>
              <a:gd name="T93" fmla="*/ 338 h 839"/>
              <a:gd name="T94" fmla="*/ 464 w 838"/>
              <a:gd name="T95" fmla="*/ 326 h 839"/>
              <a:gd name="T96" fmla="*/ 439 w 838"/>
              <a:gd name="T97" fmla="*/ 247 h 839"/>
              <a:gd name="T98" fmla="*/ 410 w 838"/>
              <a:gd name="T99" fmla="*/ 342 h 839"/>
              <a:gd name="T100" fmla="*/ 371 w 838"/>
              <a:gd name="T101" fmla="*/ 259 h 839"/>
              <a:gd name="T102" fmla="*/ 304 w 838"/>
              <a:gd name="T103" fmla="*/ 194 h 839"/>
              <a:gd name="T104" fmla="*/ 309 w 838"/>
              <a:gd name="T105" fmla="*/ 340 h 839"/>
              <a:gd name="T106" fmla="*/ 41 w 838"/>
              <a:gd name="T107" fmla="*/ 62 h 839"/>
              <a:gd name="T108" fmla="*/ 76 w 838"/>
              <a:gd name="T109" fmla="*/ 801 h 839"/>
              <a:gd name="T110" fmla="*/ 800 w 838"/>
              <a:gd name="T111" fmla="*/ 77 h 839"/>
              <a:gd name="T112" fmla="*/ 76 w 838"/>
              <a:gd name="T113" fmla="*/ 0 h 839"/>
              <a:gd name="T114" fmla="*/ 838 w 838"/>
              <a:gd name="T115" fmla="*/ 77 h 839"/>
              <a:gd name="T116" fmla="*/ 762 w 838"/>
              <a:gd name="T117" fmla="*/ 839 h 839"/>
              <a:gd name="T118" fmla="*/ 0 w 838"/>
              <a:gd name="T119" fmla="*/ 763 h 839"/>
              <a:gd name="T120" fmla="*/ 76 w 838"/>
              <a:gd name="T121" fmla="*/ 0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8" h="839">
                <a:moveTo>
                  <a:pt x="555" y="470"/>
                </a:moveTo>
                <a:lnTo>
                  <a:pt x="559" y="470"/>
                </a:lnTo>
                <a:lnTo>
                  <a:pt x="563" y="471"/>
                </a:lnTo>
                <a:lnTo>
                  <a:pt x="565" y="474"/>
                </a:lnTo>
                <a:lnTo>
                  <a:pt x="566" y="477"/>
                </a:lnTo>
                <a:lnTo>
                  <a:pt x="567" y="479"/>
                </a:lnTo>
                <a:lnTo>
                  <a:pt x="567" y="481"/>
                </a:lnTo>
                <a:lnTo>
                  <a:pt x="567" y="482"/>
                </a:lnTo>
                <a:lnTo>
                  <a:pt x="567" y="483"/>
                </a:lnTo>
                <a:lnTo>
                  <a:pt x="567" y="500"/>
                </a:lnTo>
                <a:lnTo>
                  <a:pt x="544" y="500"/>
                </a:lnTo>
                <a:lnTo>
                  <a:pt x="544" y="483"/>
                </a:lnTo>
                <a:lnTo>
                  <a:pt x="544" y="482"/>
                </a:lnTo>
                <a:lnTo>
                  <a:pt x="544" y="481"/>
                </a:lnTo>
                <a:lnTo>
                  <a:pt x="545" y="479"/>
                </a:lnTo>
                <a:lnTo>
                  <a:pt x="545" y="477"/>
                </a:lnTo>
                <a:lnTo>
                  <a:pt x="546" y="474"/>
                </a:lnTo>
                <a:lnTo>
                  <a:pt x="549" y="471"/>
                </a:lnTo>
                <a:lnTo>
                  <a:pt x="552" y="470"/>
                </a:lnTo>
                <a:lnTo>
                  <a:pt x="555" y="470"/>
                </a:lnTo>
                <a:close/>
                <a:moveTo>
                  <a:pt x="465" y="470"/>
                </a:moveTo>
                <a:lnTo>
                  <a:pt x="469" y="470"/>
                </a:lnTo>
                <a:lnTo>
                  <a:pt x="472" y="473"/>
                </a:lnTo>
                <a:lnTo>
                  <a:pt x="474" y="475"/>
                </a:lnTo>
                <a:lnTo>
                  <a:pt x="476" y="478"/>
                </a:lnTo>
                <a:lnTo>
                  <a:pt x="477" y="481"/>
                </a:lnTo>
                <a:lnTo>
                  <a:pt x="477" y="482"/>
                </a:lnTo>
                <a:lnTo>
                  <a:pt x="477" y="483"/>
                </a:lnTo>
                <a:lnTo>
                  <a:pt x="477" y="547"/>
                </a:lnTo>
                <a:lnTo>
                  <a:pt x="477" y="547"/>
                </a:lnTo>
                <a:lnTo>
                  <a:pt x="477" y="549"/>
                </a:lnTo>
                <a:lnTo>
                  <a:pt x="477" y="551"/>
                </a:lnTo>
                <a:lnTo>
                  <a:pt x="476" y="554"/>
                </a:lnTo>
                <a:lnTo>
                  <a:pt x="474" y="555"/>
                </a:lnTo>
                <a:lnTo>
                  <a:pt x="472" y="558"/>
                </a:lnTo>
                <a:lnTo>
                  <a:pt x="469" y="559"/>
                </a:lnTo>
                <a:lnTo>
                  <a:pt x="465" y="560"/>
                </a:lnTo>
                <a:lnTo>
                  <a:pt x="461" y="559"/>
                </a:lnTo>
                <a:lnTo>
                  <a:pt x="459" y="558"/>
                </a:lnTo>
                <a:lnTo>
                  <a:pt x="456" y="556"/>
                </a:lnTo>
                <a:lnTo>
                  <a:pt x="453" y="555"/>
                </a:lnTo>
                <a:lnTo>
                  <a:pt x="453" y="475"/>
                </a:lnTo>
                <a:lnTo>
                  <a:pt x="456" y="474"/>
                </a:lnTo>
                <a:lnTo>
                  <a:pt x="459" y="471"/>
                </a:lnTo>
                <a:lnTo>
                  <a:pt x="461" y="470"/>
                </a:lnTo>
                <a:lnTo>
                  <a:pt x="465" y="470"/>
                </a:lnTo>
                <a:close/>
                <a:moveTo>
                  <a:pt x="558" y="449"/>
                </a:moveTo>
                <a:lnTo>
                  <a:pt x="544" y="450"/>
                </a:lnTo>
                <a:lnTo>
                  <a:pt x="534" y="456"/>
                </a:lnTo>
                <a:lnTo>
                  <a:pt x="528" y="462"/>
                </a:lnTo>
                <a:lnTo>
                  <a:pt x="524" y="469"/>
                </a:lnTo>
                <a:lnTo>
                  <a:pt x="521" y="475"/>
                </a:lnTo>
                <a:lnTo>
                  <a:pt x="520" y="479"/>
                </a:lnTo>
                <a:lnTo>
                  <a:pt x="520" y="481"/>
                </a:lnTo>
                <a:lnTo>
                  <a:pt x="520" y="554"/>
                </a:lnTo>
                <a:lnTo>
                  <a:pt x="521" y="556"/>
                </a:lnTo>
                <a:lnTo>
                  <a:pt x="523" y="560"/>
                </a:lnTo>
                <a:lnTo>
                  <a:pt x="528" y="567"/>
                </a:lnTo>
                <a:lnTo>
                  <a:pt x="534" y="573"/>
                </a:lnTo>
                <a:lnTo>
                  <a:pt x="544" y="579"/>
                </a:lnTo>
                <a:lnTo>
                  <a:pt x="558" y="580"/>
                </a:lnTo>
                <a:lnTo>
                  <a:pt x="571" y="579"/>
                </a:lnTo>
                <a:lnTo>
                  <a:pt x="582" y="573"/>
                </a:lnTo>
                <a:lnTo>
                  <a:pt x="587" y="567"/>
                </a:lnTo>
                <a:lnTo>
                  <a:pt x="591" y="560"/>
                </a:lnTo>
                <a:lnTo>
                  <a:pt x="593" y="556"/>
                </a:lnTo>
                <a:lnTo>
                  <a:pt x="593" y="554"/>
                </a:lnTo>
                <a:lnTo>
                  <a:pt x="593" y="534"/>
                </a:lnTo>
                <a:lnTo>
                  <a:pt x="567" y="534"/>
                </a:lnTo>
                <a:lnTo>
                  <a:pt x="567" y="547"/>
                </a:lnTo>
                <a:lnTo>
                  <a:pt x="567" y="547"/>
                </a:lnTo>
                <a:lnTo>
                  <a:pt x="567" y="549"/>
                </a:lnTo>
                <a:lnTo>
                  <a:pt x="567" y="551"/>
                </a:lnTo>
                <a:lnTo>
                  <a:pt x="566" y="554"/>
                </a:lnTo>
                <a:lnTo>
                  <a:pt x="565" y="555"/>
                </a:lnTo>
                <a:lnTo>
                  <a:pt x="563" y="558"/>
                </a:lnTo>
                <a:lnTo>
                  <a:pt x="559" y="559"/>
                </a:lnTo>
                <a:lnTo>
                  <a:pt x="555" y="560"/>
                </a:lnTo>
                <a:lnTo>
                  <a:pt x="552" y="559"/>
                </a:lnTo>
                <a:lnTo>
                  <a:pt x="549" y="558"/>
                </a:lnTo>
                <a:lnTo>
                  <a:pt x="546" y="555"/>
                </a:lnTo>
                <a:lnTo>
                  <a:pt x="545" y="554"/>
                </a:lnTo>
                <a:lnTo>
                  <a:pt x="545" y="551"/>
                </a:lnTo>
                <a:lnTo>
                  <a:pt x="544" y="549"/>
                </a:lnTo>
                <a:lnTo>
                  <a:pt x="544" y="547"/>
                </a:lnTo>
                <a:lnTo>
                  <a:pt x="544" y="547"/>
                </a:lnTo>
                <a:lnTo>
                  <a:pt x="544" y="518"/>
                </a:lnTo>
                <a:lnTo>
                  <a:pt x="593" y="518"/>
                </a:lnTo>
                <a:lnTo>
                  <a:pt x="593" y="481"/>
                </a:lnTo>
                <a:lnTo>
                  <a:pt x="593" y="479"/>
                </a:lnTo>
                <a:lnTo>
                  <a:pt x="593" y="475"/>
                </a:lnTo>
                <a:lnTo>
                  <a:pt x="591" y="469"/>
                </a:lnTo>
                <a:lnTo>
                  <a:pt x="587" y="462"/>
                </a:lnTo>
                <a:lnTo>
                  <a:pt x="582" y="456"/>
                </a:lnTo>
                <a:lnTo>
                  <a:pt x="571" y="450"/>
                </a:lnTo>
                <a:lnTo>
                  <a:pt x="558" y="449"/>
                </a:lnTo>
                <a:close/>
                <a:moveTo>
                  <a:pt x="337" y="449"/>
                </a:moveTo>
                <a:lnTo>
                  <a:pt x="337" y="566"/>
                </a:lnTo>
                <a:lnTo>
                  <a:pt x="337" y="566"/>
                </a:lnTo>
                <a:lnTo>
                  <a:pt x="338" y="567"/>
                </a:lnTo>
                <a:lnTo>
                  <a:pt x="338" y="570"/>
                </a:lnTo>
                <a:lnTo>
                  <a:pt x="339" y="572"/>
                </a:lnTo>
                <a:lnTo>
                  <a:pt x="341" y="575"/>
                </a:lnTo>
                <a:lnTo>
                  <a:pt x="343" y="576"/>
                </a:lnTo>
                <a:lnTo>
                  <a:pt x="346" y="579"/>
                </a:lnTo>
                <a:lnTo>
                  <a:pt x="350" y="580"/>
                </a:lnTo>
                <a:lnTo>
                  <a:pt x="355" y="580"/>
                </a:lnTo>
                <a:lnTo>
                  <a:pt x="367" y="579"/>
                </a:lnTo>
                <a:lnTo>
                  <a:pt x="376" y="573"/>
                </a:lnTo>
                <a:lnTo>
                  <a:pt x="383" y="570"/>
                </a:lnTo>
                <a:lnTo>
                  <a:pt x="385" y="567"/>
                </a:lnTo>
                <a:lnTo>
                  <a:pt x="385" y="579"/>
                </a:lnTo>
                <a:lnTo>
                  <a:pt x="409" y="579"/>
                </a:lnTo>
                <a:lnTo>
                  <a:pt x="409" y="449"/>
                </a:lnTo>
                <a:lnTo>
                  <a:pt x="385" y="449"/>
                </a:lnTo>
                <a:lnTo>
                  <a:pt x="385" y="554"/>
                </a:lnTo>
                <a:lnTo>
                  <a:pt x="384" y="555"/>
                </a:lnTo>
                <a:lnTo>
                  <a:pt x="383" y="556"/>
                </a:lnTo>
                <a:lnTo>
                  <a:pt x="381" y="558"/>
                </a:lnTo>
                <a:lnTo>
                  <a:pt x="379" y="560"/>
                </a:lnTo>
                <a:lnTo>
                  <a:pt x="375" y="562"/>
                </a:lnTo>
                <a:lnTo>
                  <a:pt x="372" y="563"/>
                </a:lnTo>
                <a:lnTo>
                  <a:pt x="368" y="563"/>
                </a:lnTo>
                <a:lnTo>
                  <a:pt x="366" y="563"/>
                </a:lnTo>
                <a:lnTo>
                  <a:pt x="363" y="562"/>
                </a:lnTo>
                <a:lnTo>
                  <a:pt x="362" y="560"/>
                </a:lnTo>
                <a:lnTo>
                  <a:pt x="362" y="559"/>
                </a:lnTo>
                <a:lnTo>
                  <a:pt x="360" y="558"/>
                </a:lnTo>
                <a:lnTo>
                  <a:pt x="360" y="558"/>
                </a:lnTo>
                <a:lnTo>
                  <a:pt x="360" y="449"/>
                </a:lnTo>
                <a:lnTo>
                  <a:pt x="337" y="449"/>
                </a:lnTo>
                <a:close/>
                <a:moveTo>
                  <a:pt x="428" y="406"/>
                </a:moveTo>
                <a:lnTo>
                  <a:pt x="428" y="579"/>
                </a:lnTo>
                <a:lnTo>
                  <a:pt x="453" y="579"/>
                </a:lnTo>
                <a:lnTo>
                  <a:pt x="453" y="568"/>
                </a:lnTo>
                <a:lnTo>
                  <a:pt x="459" y="573"/>
                </a:lnTo>
                <a:lnTo>
                  <a:pt x="468" y="579"/>
                </a:lnTo>
                <a:lnTo>
                  <a:pt x="479" y="580"/>
                </a:lnTo>
                <a:lnTo>
                  <a:pt x="489" y="579"/>
                </a:lnTo>
                <a:lnTo>
                  <a:pt x="494" y="572"/>
                </a:lnTo>
                <a:lnTo>
                  <a:pt x="498" y="566"/>
                </a:lnTo>
                <a:lnTo>
                  <a:pt x="500" y="558"/>
                </a:lnTo>
                <a:lnTo>
                  <a:pt x="500" y="553"/>
                </a:lnTo>
                <a:lnTo>
                  <a:pt x="500" y="550"/>
                </a:lnTo>
                <a:lnTo>
                  <a:pt x="500" y="521"/>
                </a:lnTo>
                <a:lnTo>
                  <a:pt x="500" y="505"/>
                </a:lnTo>
                <a:lnTo>
                  <a:pt x="500" y="490"/>
                </a:lnTo>
                <a:lnTo>
                  <a:pt x="500" y="479"/>
                </a:lnTo>
                <a:lnTo>
                  <a:pt x="499" y="467"/>
                </a:lnTo>
                <a:lnTo>
                  <a:pt x="495" y="458"/>
                </a:lnTo>
                <a:lnTo>
                  <a:pt x="489" y="452"/>
                </a:lnTo>
                <a:lnTo>
                  <a:pt x="479" y="449"/>
                </a:lnTo>
                <a:lnTo>
                  <a:pt x="468" y="452"/>
                </a:lnTo>
                <a:lnTo>
                  <a:pt x="459" y="457"/>
                </a:lnTo>
                <a:lnTo>
                  <a:pt x="453" y="462"/>
                </a:lnTo>
                <a:lnTo>
                  <a:pt x="453" y="406"/>
                </a:lnTo>
                <a:lnTo>
                  <a:pt x="428" y="406"/>
                </a:lnTo>
                <a:close/>
                <a:moveTo>
                  <a:pt x="246" y="406"/>
                </a:moveTo>
                <a:lnTo>
                  <a:pt x="246" y="431"/>
                </a:lnTo>
                <a:lnTo>
                  <a:pt x="277" y="431"/>
                </a:lnTo>
                <a:lnTo>
                  <a:pt x="277" y="579"/>
                </a:lnTo>
                <a:lnTo>
                  <a:pt x="304" y="579"/>
                </a:lnTo>
                <a:lnTo>
                  <a:pt x="304" y="431"/>
                </a:lnTo>
                <a:lnTo>
                  <a:pt x="333" y="431"/>
                </a:lnTo>
                <a:lnTo>
                  <a:pt x="333" y="406"/>
                </a:lnTo>
                <a:lnTo>
                  <a:pt x="246" y="406"/>
                </a:lnTo>
                <a:close/>
                <a:moveTo>
                  <a:pt x="419" y="363"/>
                </a:moveTo>
                <a:lnTo>
                  <a:pt x="449" y="363"/>
                </a:lnTo>
                <a:lnTo>
                  <a:pt x="479" y="364"/>
                </a:lnTo>
                <a:lnTo>
                  <a:pt x="507" y="364"/>
                </a:lnTo>
                <a:lnTo>
                  <a:pt x="529" y="365"/>
                </a:lnTo>
                <a:lnTo>
                  <a:pt x="548" y="365"/>
                </a:lnTo>
                <a:lnTo>
                  <a:pt x="559" y="367"/>
                </a:lnTo>
                <a:lnTo>
                  <a:pt x="563" y="367"/>
                </a:lnTo>
                <a:lnTo>
                  <a:pt x="583" y="369"/>
                </a:lnTo>
                <a:lnTo>
                  <a:pt x="599" y="377"/>
                </a:lnTo>
                <a:lnTo>
                  <a:pt x="612" y="390"/>
                </a:lnTo>
                <a:lnTo>
                  <a:pt x="620" y="405"/>
                </a:lnTo>
                <a:lnTo>
                  <a:pt x="622" y="423"/>
                </a:lnTo>
                <a:lnTo>
                  <a:pt x="624" y="427"/>
                </a:lnTo>
                <a:lnTo>
                  <a:pt x="625" y="437"/>
                </a:lnTo>
                <a:lnTo>
                  <a:pt x="626" y="454"/>
                </a:lnTo>
                <a:lnTo>
                  <a:pt x="627" y="474"/>
                </a:lnTo>
                <a:lnTo>
                  <a:pt x="629" y="496"/>
                </a:lnTo>
                <a:lnTo>
                  <a:pt x="627" y="517"/>
                </a:lnTo>
                <a:lnTo>
                  <a:pt x="626" y="537"/>
                </a:lnTo>
                <a:lnTo>
                  <a:pt x="625" y="554"/>
                </a:lnTo>
                <a:lnTo>
                  <a:pt x="624" y="566"/>
                </a:lnTo>
                <a:lnTo>
                  <a:pt x="622" y="570"/>
                </a:lnTo>
                <a:lnTo>
                  <a:pt x="620" y="587"/>
                </a:lnTo>
                <a:lnTo>
                  <a:pt x="612" y="602"/>
                </a:lnTo>
                <a:lnTo>
                  <a:pt x="599" y="614"/>
                </a:lnTo>
                <a:lnTo>
                  <a:pt x="583" y="623"/>
                </a:lnTo>
                <a:lnTo>
                  <a:pt x="563" y="626"/>
                </a:lnTo>
                <a:lnTo>
                  <a:pt x="559" y="626"/>
                </a:lnTo>
                <a:lnTo>
                  <a:pt x="548" y="626"/>
                </a:lnTo>
                <a:lnTo>
                  <a:pt x="529" y="627"/>
                </a:lnTo>
                <a:lnTo>
                  <a:pt x="506" y="628"/>
                </a:lnTo>
                <a:lnTo>
                  <a:pt x="478" y="628"/>
                </a:lnTo>
                <a:lnTo>
                  <a:pt x="449" y="628"/>
                </a:lnTo>
                <a:lnTo>
                  <a:pt x="419" y="630"/>
                </a:lnTo>
                <a:lnTo>
                  <a:pt x="388" y="628"/>
                </a:lnTo>
                <a:lnTo>
                  <a:pt x="358" y="628"/>
                </a:lnTo>
                <a:lnTo>
                  <a:pt x="332" y="628"/>
                </a:lnTo>
                <a:lnTo>
                  <a:pt x="308" y="627"/>
                </a:lnTo>
                <a:lnTo>
                  <a:pt x="290" y="626"/>
                </a:lnTo>
                <a:lnTo>
                  <a:pt x="278" y="626"/>
                </a:lnTo>
                <a:lnTo>
                  <a:pt x="274" y="626"/>
                </a:lnTo>
                <a:lnTo>
                  <a:pt x="256" y="623"/>
                </a:lnTo>
                <a:lnTo>
                  <a:pt x="240" y="614"/>
                </a:lnTo>
                <a:lnTo>
                  <a:pt x="227" y="602"/>
                </a:lnTo>
                <a:lnTo>
                  <a:pt x="219" y="587"/>
                </a:lnTo>
                <a:lnTo>
                  <a:pt x="215" y="570"/>
                </a:lnTo>
                <a:lnTo>
                  <a:pt x="215" y="566"/>
                </a:lnTo>
                <a:lnTo>
                  <a:pt x="214" y="554"/>
                </a:lnTo>
                <a:lnTo>
                  <a:pt x="211" y="538"/>
                </a:lnTo>
                <a:lnTo>
                  <a:pt x="210" y="517"/>
                </a:lnTo>
                <a:lnTo>
                  <a:pt x="210" y="496"/>
                </a:lnTo>
                <a:lnTo>
                  <a:pt x="210" y="474"/>
                </a:lnTo>
                <a:lnTo>
                  <a:pt x="211" y="454"/>
                </a:lnTo>
                <a:lnTo>
                  <a:pt x="214" y="439"/>
                </a:lnTo>
                <a:lnTo>
                  <a:pt x="215" y="427"/>
                </a:lnTo>
                <a:lnTo>
                  <a:pt x="215" y="423"/>
                </a:lnTo>
                <a:lnTo>
                  <a:pt x="219" y="405"/>
                </a:lnTo>
                <a:lnTo>
                  <a:pt x="227" y="390"/>
                </a:lnTo>
                <a:lnTo>
                  <a:pt x="240" y="377"/>
                </a:lnTo>
                <a:lnTo>
                  <a:pt x="256" y="369"/>
                </a:lnTo>
                <a:lnTo>
                  <a:pt x="274" y="367"/>
                </a:lnTo>
                <a:lnTo>
                  <a:pt x="279" y="367"/>
                </a:lnTo>
                <a:lnTo>
                  <a:pt x="291" y="365"/>
                </a:lnTo>
                <a:lnTo>
                  <a:pt x="308" y="365"/>
                </a:lnTo>
                <a:lnTo>
                  <a:pt x="332" y="364"/>
                </a:lnTo>
                <a:lnTo>
                  <a:pt x="359" y="364"/>
                </a:lnTo>
                <a:lnTo>
                  <a:pt x="388" y="363"/>
                </a:lnTo>
                <a:lnTo>
                  <a:pt x="419" y="363"/>
                </a:lnTo>
                <a:close/>
                <a:moveTo>
                  <a:pt x="406" y="246"/>
                </a:moveTo>
                <a:lnTo>
                  <a:pt x="402" y="247"/>
                </a:lnTo>
                <a:lnTo>
                  <a:pt x="398" y="250"/>
                </a:lnTo>
                <a:lnTo>
                  <a:pt x="396" y="253"/>
                </a:lnTo>
                <a:lnTo>
                  <a:pt x="394" y="258"/>
                </a:lnTo>
                <a:lnTo>
                  <a:pt x="394" y="313"/>
                </a:lnTo>
                <a:lnTo>
                  <a:pt x="396" y="317"/>
                </a:lnTo>
                <a:lnTo>
                  <a:pt x="398" y="321"/>
                </a:lnTo>
                <a:lnTo>
                  <a:pt x="402" y="323"/>
                </a:lnTo>
                <a:lnTo>
                  <a:pt x="406" y="325"/>
                </a:lnTo>
                <a:lnTo>
                  <a:pt x="411" y="323"/>
                </a:lnTo>
                <a:lnTo>
                  <a:pt x="414" y="321"/>
                </a:lnTo>
                <a:lnTo>
                  <a:pt x="417" y="317"/>
                </a:lnTo>
                <a:lnTo>
                  <a:pt x="418" y="313"/>
                </a:lnTo>
                <a:lnTo>
                  <a:pt x="418" y="258"/>
                </a:lnTo>
                <a:lnTo>
                  <a:pt x="417" y="253"/>
                </a:lnTo>
                <a:lnTo>
                  <a:pt x="414" y="250"/>
                </a:lnTo>
                <a:lnTo>
                  <a:pt x="411" y="247"/>
                </a:lnTo>
                <a:lnTo>
                  <a:pt x="406" y="246"/>
                </a:lnTo>
                <a:close/>
                <a:moveTo>
                  <a:pt x="464" y="229"/>
                </a:moveTo>
                <a:lnTo>
                  <a:pt x="487" y="229"/>
                </a:lnTo>
                <a:lnTo>
                  <a:pt x="487" y="318"/>
                </a:lnTo>
                <a:lnTo>
                  <a:pt x="487" y="319"/>
                </a:lnTo>
                <a:lnTo>
                  <a:pt x="487" y="319"/>
                </a:lnTo>
                <a:lnTo>
                  <a:pt x="487" y="322"/>
                </a:lnTo>
                <a:lnTo>
                  <a:pt x="489" y="323"/>
                </a:lnTo>
                <a:lnTo>
                  <a:pt x="491" y="323"/>
                </a:lnTo>
                <a:lnTo>
                  <a:pt x="495" y="325"/>
                </a:lnTo>
                <a:lnTo>
                  <a:pt x="498" y="323"/>
                </a:lnTo>
                <a:lnTo>
                  <a:pt x="502" y="322"/>
                </a:lnTo>
                <a:lnTo>
                  <a:pt x="504" y="321"/>
                </a:lnTo>
                <a:lnTo>
                  <a:pt x="507" y="318"/>
                </a:lnTo>
                <a:lnTo>
                  <a:pt x="508" y="317"/>
                </a:lnTo>
                <a:lnTo>
                  <a:pt x="510" y="316"/>
                </a:lnTo>
                <a:lnTo>
                  <a:pt x="511" y="314"/>
                </a:lnTo>
                <a:lnTo>
                  <a:pt x="511" y="229"/>
                </a:lnTo>
                <a:lnTo>
                  <a:pt x="534" y="229"/>
                </a:lnTo>
                <a:lnTo>
                  <a:pt x="534" y="340"/>
                </a:lnTo>
                <a:lnTo>
                  <a:pt x="511" y="340"/>
                </a:lnTo>
                <a:lnTo>
                  <a:pt x="511" y="329"/>
                </a:lnTo>
                <a:lnTo>
                  <a:pt x="508" y="330"/>
                </a:lnTo>
                <a:lnTo>
                  <a:pt x="502" y="335"/>
                </a:lnTo>
                <a:lnTo>
                  <a:pt x="493" y="340"/>
                </a:lnTo>
                <a:lnTo>
                  <a:pt x="481" y="342"/>
                </a:lnTo>
                <a:lnTo>
                  <a:pt x="477" y="342"/>
                </a:lnTo>
                <a:lnTo>
                  <a:pt x="473" y="340"/>
                </a:lnTo>
                <a:lnTo>
                  <a:pt x="469" y="338"/>
                </a:lnTo>
                <a:lnTo>
                  <a:pt x="468" y="335"/>
                </a:lnTo>
                <a:lnTo>
                  <a:pt x="465" y="333"/>
                </a:lnTo>
                <a:lnTo>
                  <a:pt x="464" y="330"/>
                </a:lnTo>
                <a:lnTo>
                  <a:pt x="464" y="329"/>
                </a:lnTo>
                <a:lnTo>
                  <a:pt x="464" y="327"/>
                </a:lnTo>
                <a:lnTo>
                  <a:pt x="464" y="326"/>
                </a:lnTo>
                <a:lnTo>
                  <a:pt x="464" y="229"/>
                </a:lnTo>
                <a:close/>
                <a:moveTo>
                  <a:pt x="402" y="229"/>
                </a:moveTo>
                <a:lnTo>
                  <a:pt x="410" y="229"/>
                </a:lnTo>
                <a:lnTo>
                  <a:pt x="422" y="230"/>
                </a:lnTo>
                <a:lnTo>
                  <a:pt x="432" y="238"/>
                </a:lnTo>
                <a:lnTo>
                  <a:pt x="439" y="247"/>
                </a:lnTo>
                <a:lnTo>
                  <a:pt x="442" y="259"/>
                </a:lnTo>
                <a:lnTo>
                  <a:pt x="442" y="310"/>
                </a:lnTo>
                <a:lnTo>
                  <a:pt x="439" y="323"/>
                </a:lnTo>
                <a:lnTo>
                  <a:pt x="432" y="333"/>
                </a:lnTo>
                <a:lnTo>
                  <a:pt x="422" y="339"/>
                </a:lnTo>
                <a:lnTo>
                  <a:pt x="410" y="342"/>
                </a:lnTo>
                <a:lnTo>
                  <a:pt x="402" y="342"/>
                </a:lnTo>
                <a:lnTo>
                  <a:pt x="390" y="339"/>
                </a:lnTo>
                <a:lnTo>
                  <a:pt x="380" y="333"/>
                </a:lnTo>
                <a:lnTo>
                  <a:pt x="373" y="323"/>
                </a:lnTo>
                <a:lnTo>
                  <a:pt x="371" y="310"/>
                </a:lnTo>
                <a:lnTo>
                  <a:pt x="371" y="259"/>
                </a:lnTo>
                <a:lnTo>
                  <a:pt x="373" y="247"/>
                </a:lnTo>
                <a:lnTo>
                  <a:pt x="380" y="238"/>
                </a:lnTo>
                <a:lnTo>
                  <a:pt x="390" y="230"/>
                </a:lnTo>
                <a:lnTo>
                  <a:pt x="402" y="229"/>
                </a:lnTo>
                <a:close/>
                <a:moveTo>
                  <a:pt x="277" y="194"/>
                </a:moveTo>
                <a:lnTo>
                  <a:pt x="304" y="194"/>
                </a:lnTo>
                <a:lnTo>
                  <a:pt x="324" y="250"/>
                </a:lnTo>
                <a:lnTo>
                  <a:pt x="343" y="194"/>
                </a:lnTo>
                <a:lnTo>
                  <a:pt x="368" y="194"/>
                </a:lnTo>
                <a:lnTo>
                  <a:pt x="337" y="279"/>
                </a:lnTo>
                <a:lnTo>
                  <a:pt x="337" y="340"/>
                </a:lnTo>
                <a:lnTo>
                  <a:pt x="309" y="340"/>
                </a:lnTo>
                <a:lnTo>
                  <a:pt x="309" y="279"/>
                </a:lnTo>
                <a:lnTo>
                  <a:pt x="277" y="194"/>
                </a:lnTo>
                <a:close/>
                <a:moveTo>
                  <a:pt x="76" y="38"/>
                </a:moveTo>
                <a:lnTo>
                  <a:pt x="60" y="42"/>
                </a:lnTo>
                <a:lnTo>
                  <a:pt x="49" y="50"/>
                </a:lnTo>
                <a:lnTo>
                  <a:pt x="41" y="62"/>
                </a:lnTo>
                <a:lnTo>
                  <a:pt x="38" y="77"/>
                </a:lnTo>
                <a:lnTo>
                  <a:pt x="38" y="763"/>
                </a:lnTo>
                <a:lnTo>
                  <a:pt x="41" y="778"/>
                </a:lnTo>
                <a:lnTo>
                  <a:pt x="49" y="789"/>
                </a:lnTo>
                <a:lnTo>
                  <a:pt x="60" y="797"/>
                </a:lnTo>
                <a:lnTo>
                  <a:pt x="76" y="801"/>
                </a:lnTo>
                <a:lnTo>
                  <a:pt x="762" y="801"/>
                </a:lnTo>
                <a:lnTo>
                  <a:pt x="777" y="797"/>
                </a:lnTo>
                <a:lnTo>
                  <a:pt x="789" y="789"/>
                </a:lnTo>
                <a:lnTo>
                  <a:pt x="798" y="778"/>
                </a:lnTo>
                <a:lnTo>
                  <a:pt x="800" y="763"/>
                </a:lnTo>
                <a:lnTo>
                  <a:pt x="800" y="77"/>
                </a:lnTo>
                <a:lnTo>
                  <a:pt x="798" y="62"/>
                </a:lnTo>
                <a:lnTo>
                  <a:pt x="789" y="50"/>
                </a:lnTo>
                <a:lnTo>
                  <a:pt x="777" y="42"/>
                </a:lnTo>
                <a:lnTo>
                  <a:pt x="762" y="38"/>
                </a:lnTo>
                <a:lnTo>
                  <a:pt x="76" y="38"/>
                </a:lnTo>
                <a:close/>
                <a:moveTo>
                  <a:pt x="76" y="0"/>
                </a:moveTo>
                <a:lnTo>
                  <a:pt x="762" y="0"/>
                </a:lnTo>
                <a:lnTo>
                  <a:pt x="786" y="4"/>
                </a:lnTo>
                <a:lnTo>
                  <a:pt x="807" y="16"/>
                </a:lnTo>
                <a:lnTo>
                  <a:pt x="824" y="31"/>
                </a:lnTo>
                <a:lnTo>
                  <a:pt x="834" y="52"/>
                </a:lnTo>
                <a:lnTo>
                  <a:pt x="838" y="77"/>
                </a:lnTo>
                <a:lnTo>
                  <a:pt x="838" y="763"/>
                </a:lnTo>
                <a:lnTo>
                  <a:pt x="834" y="787"/>
                </a:lnTo>
                <a:lnTo>
                  <a:pt x="824" y="808"/>
                </a:lnTo>
                <a:lnTo>
                  <a:pt x="807" y="825"/>
                </a:lnTo>
                <a:lnTo>
                  <a:pt x="786" y="835"/>
                </a:lnTo>
                <a:lnTo>
                  <a:pt x="762" y="839"/>
                </a:lnTo>
                <a:lnTo>
                  <a:pt x="76" y="839"/>
                </a:lnTo>
                <a:lnTo>
                  <a:pt x="51" y="835"/>
                </a:lnTo>
                <a:lnTo>
                  <a:pt x="30" y="825"/>
                </a:lnTo>
                <a:lnTo>
                  <a:pt x="15" y="808"/>
                </a:lnTo>
                <a:lnTo>
                  <a:pt x="4" y="787"/>
                </a:lnTo>
                <a:lnTo>
                  <a:pt x="0" y="763"/>
                </a:lnTo>
                <a:lnTo>
                  <a:pt x="0" y="77"/>
                </a:lnTo>
                <a:lnTo>
                  <a:pt x="4" y="52"/>
                </a:lnTo>
                <a:lnTo>
                  <a:pt x="15" y="31"/>
                </a:lnTo>
                <a:lnTo>
                  <a:pt x="30" y="16"/>
                </a:lnTo>
                <a:lnTo>
                  <a:pt x="51" y="4"/>
                </a:lnTo>
                <a:lnTo>
                  <a:pt x="7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89" name="Freeform 6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398388" y="5220404"/>
            <a:ext cx="445679" cy="445149"/>
          </a:xfrm>
          <a:custGeom>
            <a:avLst/>
            <a:gdLst>
              <a:gd name="T0" fmla="*/ 509 w 840"/>
              <a:gd name="T1" fmla="*/ 268 h 839"/>
              <a:gd name="T2" fmla="*/ 566 w 840"/>
              <a:gd name="T3" fmla="*/ 342 h 839"/>
              <a:gd name="T4" fmla="*/ 567 w 840"/>
              <a:gd name="T5" fmla="*/ 415 h 839"/>
              <a:gd name="T6" fmla="*/ 520 w 840"/>
              <a:gd name="T7" fmla="*/ 500 h 839"/>
              <a:gd name="T8" fmla="*/ 435 w 840"/>
              <a:gd name="T9" fmla="*/ 522 h 839"/>
              <a:gd name="T10" fmla="*/ 401 w 840"/>
              <a:gd name="T11" fmla="*/ 504 h 839"/>
              <a:gd name="T12" fmla="*/ 392 w 840"/>
              <a:gd name="T13" fmla="*/ 512 h 839"/>
              <a:gd name="T14" fmla="*/ 368 w 840"/>
              <a:gd name="T15" fmla="*/ 585 h 839"/>
              <a:gd name="T16" fmla="*/ 341 w 840"/>
              <a:gd name="T17" fmla="*/ 626 h 839"/>
              <a:gd name="T18" fmla="*/ 333 w 840"/>
              <a:gd name="T19" fmla="*/ 625 h 839"/>
              <a:gd name="T20" fmla="*/ 332 w 840"/>
              <a:gd name="T21" fmla="*/ 609 h 839"/>
              <a:gd name="T22" fmla="*/ 330 w 840"/>
              <a:gd name="T23" fmla="*/ 566 h 839"/>
              <a:gd name="T24" fmla="*/ 349 w 840"/>
              <a:gd name="T25" fmla="*/ 483 h 839"/>
              <a:gd name="T26" fmla="*/ 362 w 840"/>
              <a:gd name="T27" fmla="*/ 420 h 839"/>
              <a:gd name="T28" fmla="*/ 357 w 840"/>
              <a:gd name="T29" fmla="*/ 406 h 839"/>
              <a:gd name="T30" fmla="*/ 366 w 840"/>
              <a:gd name="T31" fmla="*/ 354 h 839"/>
              <a:gd name="T32" fmla="*/ 406 w 840"/>
              <a:gd name="T33" fmla="*/ 334 h 839"/>
              <a:gd name="T34" fmla="*/ 429 w 840"/>
              <a:gd name="T35" fmla="*/ 378 h 839"/>
              <a:gd name="T36" fmla="*/ 409 w 840"/>
              <a:gd name="T37" fmla="*/ 457 h 839"/>
              <a:gd name="T38" fmla="*/ 427 w 840"/>
              <a:gd name="T39" fmla="*/ 482 h 839"/>
              <a:gd name="T40" fmla="*/ 485 w 840"/>
              <a:gd name="T41" fmla="*/ 467 h 839"/>
              <a:gd name="T42" fmla="*/ 512 w 840"/>
              <a:gd name="T43" fmla="*/ 409 h 839"/>
              <a:gd name="T44" fmla="*/ 515 w 840"/>
              <a:gd name="T45" fmla="*/ 348 h 839"/>
              <a:gd name="T46" fmla="*/ 474 w 840"/>
              <a:gd name="T47" fmla="*/ 297 h 839"/>
              <a:gd name="T48" fmla="*/ 413 w 840"/>
              <a:gd name="T49" fmla="*/ 285 h 839"/>
              <a:gd name="T50" fmla="*/ 349 w 840"/>
              <a:gd name="T51" fmla="*/ 312 h 839"/>
              <a:gd name="T52" fmla="*/ 313 w 840"/>
              <a:gd name="T53" fmla="*/ 386 h 839"/>
              <a:gd name="T54" fmla="*/ 321 w 840"/>
              <a:gd name="T55" fmla="*/ 426 h 839"/>
              <a:gd name="T56" fmla="*/ 330 w 840"/>
              <a:gd name="T57" fmla="*/ 437 h 839"/>
              <a:gd name="T58" fmla="*/ 329 w 840"/>
              <a:gd name="T59" fmla="*/ 450 h 839"/>
              <a:gd name="T60" fmla="*/ 327 w 840"/>
              <a:gd name="T61" fmla="*/ 462 h 839"/>
              <a:gd name="T62" fmla="*/ 317 w 840"/>
              <a:gd name="T63" fmla="*/ 469 h 839"/>
              <a:gd name="T64" fmla="*/ 306 w 840"/>
              <a:gd name="T65" fmla="*/ 465 h 839"/>
              <a:gd name="T66" fmla="*/ 268 w 840"/>
              <a:gd name="T67" fmla="*/ 388 h 839"/>
              <a:gd name="T68" fmla="*/ 275 w 840"/>
              <a:gd name="T69" fmla="*/ 344 h 839"/>
              <a:gd name="T70" fmla="*/ 346 w 840"/>
              <a:gd name="T71" fmla="*/ 266 h 839"/>
              <a:gd name="T72" fmla="*/ 416 w 840"/>
              <a:gd name="T73" fmla="*/ 249 h 839"/>
              <a:gd name="T74" fmla="*/ 42 w 840"/>
              <a:gd name="T75" fmla="*/ 62 h 839"/>
              <a:gd name="T76" fmla="*/ 50 w 840"/>
              <a:gd name="T77" fmla="*/ 789 h 839"/>
              <a:gd name="T78" fmla="*/ 778 w 840"/>
              <a:gd name="T79" fmla="*/ 797 h 839"/>
              <a:gd name="T80" fmla="*/ 802 w 840"/>
              <a:gd name="T81" fmla="*/ 77 h 839"/>
              <a:gd name="T82" fmla="*/ 764 w 840"/>
              <a:gd name="T83" fmla="*/ 38 h 839"/>
              <a:gd name="T84" fmla="*/ 787 w 840"/>
              <a:gd name="T85" fmla="*/ 4 h 839"/>
              <a:gd name="T86" fmla="*/ 840 w 840"/>
              <a:gd name="T87" fmla="*/ 77 h 839"/>
              <a:gd name="T88" fmla="*/ 808 w 840"/>
              <a:gd name="T89" fmla="*/ 825 h 839"/>
              <a:gd name="T90" fmla="*/ 53 w 840"/>
              <a:gd name="T91" fmla="*/ 835 h 839"/>
              <a:gd name="T92" fmla="*/ 0 w 840"/>
              <a:gd name="T93" fmla="*/ 763 h 839"/>
              <a:gd name="T94" fmla="*/ 32 w 840"/>
              <a:gd name="T95" fmla="*/ 16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40" h="839">
                <a:moveTo>
                  <a:pt x="416" y="249"/>
                </a:moveTo>
                <a:lnTo>
                  <a:pt x="451" y="250"/>
                </a:lnTo>
                <a:lnTo>
                  <a:pt x="482" y="257"/>
                </a:lnTo>
                <a:lnTo>
                  <a:pt x="509" y="268"/>
                </a:lnTo>
                <a:lnTo>
                  <a:pt x="531" y="284"/>
                </a:lnTo>
                <a:lnTo>
                  <a:pt x="548" y="302"/>
                </a:lnTo>
                <a:lnTo>
                  <a:pt x="561" y="326"/>
                </a:lnTo>
                <a:lnTo>
                  <a:pt x="566" y="342"/>
                </a:lnTo>
                <a:lnTo>
                  <a:pt x="571" y="360"/>
                </a:lnTo>
                <a:lnTo>
                  <a:pt x="573" y="380"/>
                </a:lnTo>
                <a:lnTo>
                  <a:pt x="570" y="399"/>
                </a:lnTo>
                <a:lnTo>
                  <a:pt x="567" y="415"/>
                </a:lnTo>
                <a:lnTo>
                  <a:pt x="565" y="429"/>
                </a:lnTo>
                <a:lnTo>
                  <a:pt x="553" y="457"/>
                </a:lnTo>
                <a:lnTo>
                  <a:pt x="539" y="482"/>
                </a:lnTo>
                <a:lnTo>
                  <a:pt x="520" y="500"/>
                </a:lnTo>
                <a:lnTo>
                  <a:pt x="498" y="513"/>
                </a:lnTo>
                <a:lnTo>
                  <a:pt x="471" y="522"/>
                </a:lnTo>
                <a:lnTo>
                  <a:pt x="452" y="524"/>
                </a:lnTo>
                <a:lnTo>
                  <a:pt x="435" y="522"/>
                </a:lnTo>
                <a:lnTo>
                  <a:pt x="419" y="516"/>
                </a:lnTo>
                <a:lnTo>
                  <a:pt x="408" y="509"/>
                </a:lnTo>
                <a:lnTo>
                  <a:pt x="404" y="507"/>
                </a:lnTo>
                <a:lnTo>
                  <a:pt x="401" y="504"/>
                </a:lnTo>
                <a:lnTo>
                  <a:pt x="397" y="500"/>
                </a:lnTo>
                <a:lnTo>
                  <a:pt x="396" y="496"/>
                </a:lnTo>
                <a:lnTo>
                  <a:pt x="396" y="496"/>
                </a:lnTo>
                <a:lnTo>
                  <a:pt x="392" y="512"/>
                </a:lnTo>
                <a:lnTo>
                  <a:pt x="387" y="528"/>
                </a:lnTo>
                <a:lnTo>
                  <a:pt x="383" y="546"/>
                </a:lnTo>
                <a:lnTo>
                  <a:pt x="378" y="566"/>
                </a:lnTo>
                <a:lnTo>
                  <a:pt x="368" y="585"/>
                </a:lnTo>
                <a:lnTo>
                  <a:pt x="357" y="602"/>
                </a:lnTo>
                <a:lnTo>
                  <a:pt x="353" y="609"/>
                </a:lnTo>
                <a:lnTo>
                  <a:pt x="347" y="618"/>
                </a:lnTo>
                <a:lnTo>
                  <a:pt x="341" y="626"/>
                </a:lnTo>
                <a:lnTo>
                  <a:pt x="334" y="630"/>
                </a:lnTo>
                <a:lnTo>
                  <a:pt x="334" y="628"/>
                </a:lnTo>
                <a:lnTo>
                  <a:pt x="333" y="627"/>
                </a:lnTo>
                <a:lnTo>
                  <a:pt x="333" y="625"/>
                </a:lnTo>
                <a:lnTo>
                  <a:pt x="332" y="621"/>
                </a:lnTo>
                <a:lnTo>
                  <a:pt x="332" y="617"/>
                </a:lnTo>
                <a:lnTo>
                  <a:pt x="332" y="613"/>
                </a:lnTo>
                <a:lnTo>
                  <a:pt x="332" y="609"/>
                </a:lnTo>
                <a:lnTo>
                  <a:pt x="330" y="600"/>
                </a:lnTo>
                <a:lnTo>
                  <a:pt x="329" y="589"/>
                </a:lnTo>
                <a:lnTo>
                  <a:pt x="330" y="579"/>
                </a:lnTo>
                <a:lnTo>
                  <a:pt x="330" y="566"/>
                </a:lnTo>
                <a:lnTo>
                  <a:pt x="333" y="553"/>
                </a:lnTo>
                <a:lnTo>
                  <a:pt x="334" y="539"/>
                </a:lnTo>
                <a:lnTo>
                  <a:pt x="342" y="512"/>
                </a:lnTo>
                <a:lnTo>
                  <a:pt x="349" y="483"/>
                </a:lnTo>
                <a:lnTo>
                  <a:pt x="357" y="456"/>
                </a:lnTo>
                <a:lnTo>
                  <a:pt x="363" y="427"/>
                </a:lnTo>
                <a:lnTo>
                  <a:pt x="363" y="424"/>
                </a:lnTo>
                <a:lnTo>
                  <a:pt x="362" y="420"/>
                </a:lnTo>
                <a:lnTo>
                  <a:pt x="361" y="416"/>
                </a:lnTo>
                <a:lnTo>
                  <a:pt x="359" y="412"/>
                </a:lnTo>
                <a:lnTo>
                  <a:pt x="358" y="409"/>
                </a:lnTo>
                <a:lnTo>
                  <a:pt x="357" y="406"/>
                </a:lnTo>
                <a:lnTo>
                  <a:pt x="355" y="390"/>
                </a:lnTo>
                <a:lnTo>
                  <a:pt x="357" y="374"/>
                </a:lnTo>
                <a:lnTo>
                  <a:pt x="361" y="361"/>
                </a:lnTo>
                <a:lnTo>
                  <a:pt x="366" y="354"/>
                </a:lnTo>
                <a:lnTo>
                  <a:pt x="372" y="344"/>
                </a:lnTo>
                <a:lnTo>
                  <a:pt x="383" y="338"/>
                </a:lnTo>
                <a:lnTo>
                  <a:pt x="393" y="333"/>
                </a:lnTo>
                <a:lnTo>
                  <a:pt x="406" y="334"/>
                </a:lnTo>
                <a:lnTo>
                  <a:pt x="418" y="339"/>
                </a:lnTo>
                <a:lnTo>
                  <a:pt x="426" y="348"/>
                </a:lnTo>
                <a:lnTo>
                  <a:pt x="430" y="363"/>
                </a:lnTo>
                <a:lnTo>
                  <a:pt x="429" y="378"/>
                </a:lnTo>
                <a:lnTo>
                  <a:pt x="418" y="412"/>
                </a:lnTo>
                <a:lnTo>
                  <a:pt x="409" y="448"/>
                </a:lnTo>
                <a:lnTo>
                  <a:pt x="409" y="452"/>
                </a:lnTo>
                <a:lnTo>
                  <a:pt x="409" y="457"/>
                </a:lnTo>
                <a:lnTo>
                  <a:pt x="410" y="461"/>
                </a:lnTo>
                <a:lnTo>
                  <a:pt x="412" y="463"/>
                </a:lnTo>
                <a:lnTo>
                  <a:pt x="417" y="474"/>
                </a:lnTo>
                <a:lnTo>
                  <a:pt x="427" y="482"/>
                </a:lnTo>
                <a:lnTo>
                  <a:pt x="439" y="486"/>
                </a:lnTo>
                <a:lnTo>
                  <a:pt x="454" y="486"/>
                </a:lnTo>
                <a:lnTo>
                  <a:pt x="472" y="478"/>
                </a:lnTo>
                <a:lnTo>
                  <a:pt x="485" y="467"/>
                </a:lnTo>
                <a:lnTo>
                  <a:pt x="495" y="454"/>
                </a:lnTo>
                <a:lnTo>
                  <a:pt x="503" y="439"/>
                </a:lnTo>
                <a:lnTo>
                  <a:pt x="510" y="420"/>
                </a:lnTo>
                <a:lnTo>
                  <a:pt x="512" y="409"/>
                </a:lnTo>
                <a:lnTo>
                  <a:pt x="515" y="397"/>
                </a:lnTo>
                <a:lnTo>
                  <a:pt x="516" y="381"/>
                </a:lnTo>
                <a:lnTo>
                  <a:pt x="516" y="364"/>
                </a:lnTo>
                <a:lnTo>
                  <a:pt x="515" y="348"/>
                </a:lnTo>
                <a:lnTo>
                  <a:pt x="511" y="335"/>
                </a:lnTo>
                <a:lnTo>
                  <a:pt x="502" y="319"/>
                </a:lnTo>
                <a:lnTo>
                  <a:pt x="489" y="306"/>
                </a:lnTo>
                <a:lnTo>
                  <a:pt x="474" y="297"/>
                </a:lnTo>
                <a:lnTo>
                  <a:pt x="456" y="289"/>
                </a:lnTo>
                <a:lnTo>
                  <a:pt x="435" y="285"/>
                </a:lnTo>
                <a:lnTo>
                  <a:pt x="425" y="285"/>
                </a:lnTo>
                <a:lnTo>
                  <a:pt x="413" y="285"/>
                </a:lnTo>
                <a:lnTo>
                  <a:pt x="401" y="288"/>
                </a:lnTo>
                <a:lnTo>
                  <a:pt x="393" y="289"/>
                </a:lnTo>
                <a:lnTo>
                  <a:pt x="368" y="299"/>
                </a:lnTo>
                <a:lnTo>
                  <a:pt x="349" y="312"/>
                </a:lnTo>
                <a:lnTo>
                  <a:pt x="333" y="329"/>
                </a:lnTo>
                <a:lnTo>
                  <a:pt x="321" y="350"/>
                </a:lnTo>
                <a:lnTo>
                  <a:pt x="316" y="367"/>
                </a:lnTo>
                <a:lnTo>
                  <a:pt x="313" y="386"/>
                </a:lnTo>
                <a:lnTo>
                  <a:pt x="312" y="393"/>
                </a:lnTo>
                <a:lnTo>
                  <a:pt x="315" y="405"/>
                </a:lnTo>
                <a:lnTo>
                  <a:pt x="316" y="415"/>
                </a:lnTo>
                <a:lnTo>
                  <a:pt x="321" y="426"/>
                </a:lnTo>
                <a:lnTo>
                  <a:pt x="323" y="428"/>
                </a:lnTo>
                <a:lnTo>
                  <a:pt x="325" y="431"/>
                </a:lnTo>
                <a:lnTo>
                  <a:pt x="328" y="433"/>
                </a:lnTo>
                <a:lnTo>
                  <a:pt x="330" y="437"/>
                </a:lnTo>
                <a:lnTo>
                  <a:pt x="332" y="440"/>
                </a:lnTo>
                <a:lnTo>
                  <a:pt x="332" y="444"/>
                </a:lnTo>
                <a:lnTo>
                  <a:pt x="330" y="446"/>
                </a:lnTo>
                <a:lnTo>
                  <a:pt x="329" y="450"/>
                </a:lnTo>
                <a:lnTo>
                  <a:pt x="329" y="453"/>
                </a:lnTo>
                <a:lnTo>
                  <a:pt x="328" y="456"/>
                </a:lnTo>
                <a:lnTo>
                  <a:pt x="328" y="460"/>
                </a:lnTo>
                <a:lnTo>
                  <a:pt x="327" y="462"/>
                </a:lnTo>
                <a:lnTo>
                  <a:pt x="325" y="466"/>
                </a:lnTo>
                <a:lnTo>
                  <a:pt x="324" y="467"/>
                </a:lnTo>
                <a:lnTo>
                  <a:pt x="320" y="469"/>
                </a:lnTo>
                <a:lnTo>
                  <a:pt x="317" y="469"/>
                </a:lnTo>
                <a:lnTo>
                  <a:pt x="313" y="469"/>
                </a:lnTo>
                <a:lnTo>
                  <a:pt x="311" y="467"/>
                </a:lnTo>
                <a:lnTo>
                  <a:pt x="308" y="466"/>
                </a:lnTo>
                <a:lnTo>
                  <a:pt x="306" y="465"/>
                </a:lnTo>
                <a:lnTo>
                  <a:pt x="291" y="452"/>
                </a:lnTo>
                <a:lnTo>
                  <a:pt x="279" y="435"/>
                </a:lnTo>
                <a:lnTo>
                  <a:pt x="272" y="412"/>
                </a:lnTo>
                <a:lnTo>
                  <a:pt x="268" y="388"/>
                </a:lnTo>
                <a:lnTo>
                  <a:pt x="272" y="363"/>
                </a:lnTo>
                <a:lnTo>
                  <a:pt x="273" y="356"/>
                </a:lnTo>
                <a:lnTo>
                  <a:pt x="274" y="350"/>
                </a:lnTo>
                <a:lnTo>
                  <a:pt x="275" y="344"/>
                </a:lnTo>
                <a:lnTo>
                  <a:pt x="289" y="319"/>
                </a:lnTo>
                <a:lnTo>
                  <a:pt x="304" y="299"/>
                </a:lnTo>
                <a:lnTo>
                  <a:pt x="324" y="282"/>
                </a:lnTo>
                <a:lnTo>
                  <a:pt x="346" y="266"/>
                </a:lnTo>
                <a:lnTo>
                  <a:pt x="361" y="259"/>
                </a:lnTo>
                <a:lnTo>
                  <a:pt x="375" y="255"/>
                </a:lnTo>
                <a:lnTo>
                  <a:pt x="391" y="251"/>
                </a:lnTo>
                <a:lnTo>
                  <a:pt x="416" y="249"/>
                </a:lnTo>
                <a:close/>
                <a:moveTo>
                  <a:pt x="78" y="38"/>
                </a:moveTo>
                <a:lnTo>
                  <a:pt x="62" y="42"/>
                </a:lnTo>
                <a:lnTo>
                  <a:pt x="50" y="50"/>
                </a:lnTo>
                <a:lnTo>
                  <a:pt x="42" y="62"/>
                </a:lnTo>
                <a:lnTo>
                  <a:pt x="38" y="77"/>
                </a:lnTo>
                <a:lnTo>
                  <a:pt x="38" y="763"/>
                </a:lnTo>
                <a:lnTo>
                  <a:pt x="42" y="778"/>
                </a:lnTo>
                <a:lnTo>
                  <a:pt x="50" y="789"/>
                </a:lnTo>
                <a:lnTo>
                  <a:pt x="62" y="797"/>
                </a:lnTo>
                <a:lnTo>
                  <a:pt x="78" y="801"/>
                </a:lnTo>
                <a:lnTo>
                  <a:pt x="764" y="801"/>
                </a:lnTo>
                <a:lnTo>
                  <a:pt x="778" y="797"/>
                </a:lnTo>
                <a:lnTo>
                  <a:pt x="790" y="789"/>
                </a:lnTo>
                <a:lnTo>
                  <a:pt x="798" y="778"/>
                </a:lnTo>
                <a:lnTo>
                  <a:pt x="802" y="763"/>
                </a:lnTo>
                <a:lnTo>
                  <a:pt x="802" y="77"/>
                </a:lnTo>
                <a:lnTo>
                  <a:pt x="798" y="62"/>
                </a:lnTo>
                <a:lnTo>
                  <a:pt x="790" y="50"/>
                </a:lnTo>
                <a:lnTo>
                  <a:pt x="778" y="42"/>
                </a:lnTo>
                <a:lnTo>
                  <a:pt x="764" y="38"/>
                </a:lnTo>
                <a:lnTo>
                  <a:pt x="78" y="38"/>
                </a:lnTo>
                <a:close/>
                <a:moveTo>
                  <a:pt x="78" y="0"/>
                </a:moveTo>
                <a:lnTo>
                  <a:pt x="764" y="0"/>
                </a:lnTo>
                <a:lnTo>
                  <a:pt x="787" y="4"/>
                </a:lnTo>
                <a:lnTo>
                  <a:pt x="808" y="16"/>
                </a:lnTo>
                <a:lnTo>
                  <a:pt x="825" y="31"/>
                </a:lnTo>
                <a:lnTo>
                  <a:pt x="836" y="52"/>
                </a:lnTo>
                <a:lnTo>
                  <a:pt x="840" y="77"/>
                </a:lnTo>
                <a:lnTo>
                  <a:pt x="840" y="763"/>
                </a:lnTo>
                <a:lnTo>
                  <a:pt x="836" y="787"/>
                </a:lnTo>
                <a:lnTo>
                  <a:pt x="825" y="808"/>
                </a:lnTo>
                <a:lnTo>
                  <a:pt x="808" y="825"/>
                </a:lnTo>
                <a:lnTo>
                  <a:pt x="787" y="835"/>
                </a:lnTo>
                <a:lnTo>
                  <a:pt x="764" y="839"/>
                </a:lnTo>
                <a:lnTo>
                  <a:pt x="78" y="839"/>
                </a:lnTo>
                <a:lnTo>
                  <a:pt x="53" y="835"/>
                </a:lnTo>
                <a:lnTo>
                  <a:pt x="32" y="825"/>
                </a:lnTo>
                <a:lnTo>
                  <a:pt x="16" y="808"/>
                </a:lnTo>
                <a:lnTo>
                  <a:pt x="4" y="787"/>
                </a:lnTo>
                <a:lnTo>
                  <a:pt x="0" y="763"/>
                </a:lnTo>
                <a:lnTo>
                  <a:pt x="0" y="77"/>
                </a:lnTo>
                <a:lnTo>
                  <a:pt x="4" y="52"/>
                </a:lnTo>
                <a:lnTo>
                  <a:pt x="16" y="31"/>
                </a:lnTo>
                <a:lnTo>
                  <a:pt x="32" y="16"/>
                </a:lnTo>
                <a:lnTo>
                  <a:pt x="53" y="4"/>
                </a:lnTo>
                <a:lnTo>
                  <a:pt x="7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90" name="Freeform 6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268092" y="5220404"/>
            <a:ext cx="445148" cy="445149"/>
          </a:xfrm>
          <a:custGeom>
            <a:avLst/>
            <a:gdLst>
              <a:gd name="T0" fmla="*/ 576 w 839"/>
              <a:gd name="T1" fmla="*/ 271 h 839"/>
              <a:gd name="T2" fmla="*/ 602 w 839"/>
              <a:gd name="T3" fmla="*/ 293 h 839"/>
              <a:gd name="T4" fmla="*/ 610 w 839"/>
              <a:gd name="T5" fmla="*/ 338 h 839"/>
              <a:gd name="T6" fmla="*/ 597 w 839"/>
              <a:gd name="T7" fmla="*/ 385 h 839"/>
              <a:gd name="T8" fmla="*/ 559 w 839"/>
              <a:gd name="T9" fmla="*/ 444 h 839"/>
              <a:gd name="T10" fmla="*/ 502 w 839"/>
              <a:gd name="T11" fmla="*/ 512 h 839"/>
              <a:gd name="T12" fmla="*/ 448 w 839"/>
              <a:gd name="T13" fmla="*/ 556 h 839"/>
              <a:gd name="T14" fmla="*/ 401 w 839"/>
              <a:gd name="T15" fmla="*/ 572 h 839"/>
              <a:gd name="T16" fmla="*/ 369 w 839"/>
              <a:gd name="T17" fmla="*/ 558 h 839"/>
              <a:gd name="T18" fmla="*/ 344 w 839"/>
              <a:gd name="T19" fmla="*/ 515 h 839"/>
              <a:gd name="T20" fmla="*/ 305 w 839"/>
              <a:gd name="T21" fmla="*/ 385 h 839"/>
              <a:gd name="T22" fmla="*/ 287 w 839"/>
              <a:gd name="T23" fmla="*/ 357 h 839"/>
              <a:gd name="T24" fmla="*/ 271 w 839"/>
              <a:gd name="T25" fmla="*/ 355 h 839"/>
              <a:gd name="T26" fmla="*/ 246 w 839"/>
              <a:gd name="T27" fmla="*/ 371 h 839"/>
              <a:gd name="T28" fmla="*/ 284 w 839"/>
              <a:gd name="T29" fmla="*/ 302 h 839"/>
              <a:gd name="T30" fmla="*/ 317 w 839"/>
              <a:gd name="T31" fmla="*/ 280 h 839"/>
              <a:gd name="T32" fmla="*/ 340 w 839"/>
              <a:gd name="T33" fmla="*/ 271 h 839"/>
              <a:gd name="T34" fmla="*/ 371 w 839"/>
              <a:gd name="T35" fmla="*/ 278 h 839"/>
              <a:gd name="T36" fmla="*/ 390 w 839"/>
              <a:gd name="T37" fmla="*/ 306 h 839"/>
              <a:gd name="T38" fmla="*/ 401 w 839"/>
              <a:gd name="T39" fmla="*/ 356 h 839"/>
              <a:gd name="T40" fmla="*/ 409 w 839"/>
              <a:gd name="T41" fmla="*/ 397 h 839"/>
              <a:gd name="T42" fmla="*/ 418 w 839"/>
              <a:gd name="T43" fmla="*/ 432 h 839"/>
              <a:gd name="T44" fmla="*/ 432 w 839"/>
              <a:gd name="T45" fmla="*/ 458 h 839"/>
              <a:gd name="T46" fmla="*/ 448 w 839"/>
              <a:gd name="T47" fmla="*/ 458 h 839"/>
              <a:gd name="T48" fmla="*/ 475 w 839"/>
              <a:gd name="T49" fmla="*/ 427 h 839"/>
              <a:gd name="T50" fmla="*/ 498 w 839"/>
              <a:gd name="T51" fmla="*/ 388 h 839"/>
              <a:gd name="T52" fmla="*/ 500 w 839"/>
              <a:gd name="T53" fmla="*/ 361 h 839"/>
              <a:gd name="T54" fmla="*/ 487 w 839"/>
              <a:gd name="T55" fmla="*/ 346 h 839"/>
              <a:gd name="T56" fmla="*/ 461 w 839"/>
              <a:gd name="T57" fmla="*/ 346 h 839"/>
              <a:gd name="T58" fmla="*/ 457 w 839"/>
              <a:gd name="T59" fmla="*/ 323 h 839"/>
              <a:gd name="T60" fmla="*/ 488 w 839"/>
              <a:gd name="T61" fmla="*/ 287 h 839"/>
              <a:gd name="T62" fmla="*/ 529 w 839"/>
              <a:gd name="T63" fmla="*/ 268 h 839"/>
              <a:gd name="T64" fmla="*/ 76 w 839"/>
              <a:gd name="T65" fmla="*/ 38 h 839"/>
              <a:gd name="T66" fmla="*/ 50 w 839"/>
              <a:gd name="T67" fmla="*/ 50 h 839"/>
              <a:gd name="T68" fmla="*/ 38 w 839"/>
              <a:gd name="T69" fmla="*/ 77 h 839"/>
              <a:gd name="T70" fmla="*/ 41 w 839"/>
              <a:gd name="T71" fmla="*/ 778 h 839"/>
              <a:gd name="T72" fmla="*/ 62 w 839"/>
              <a:gd name="T73" fmla="*/ 797 h 839"/>
              <a:gd name="T74" fmla="*/ 762 w 839"/>
              <a:gd name="T75" fmla="*/ 801 h 839"/>
              <a:gd name="T76" fmla="*/ 790 w 839"/>
              <a:gd name="T77" fmla="*/ 789 h 839"/>
              <a:gd name="T78" fmla="*/ 800 w 839"/>
              <a:gd name="T79" fmla="*/ 763 h 839"/>
              <a:gd name="T80" fmla="*/ 797 w 839"/>
              <a:gd name="T81" fmla="*/ 62 h 839"/>
              <a:gd name="T82" fmla="*/ 778 w 839"/>
              <a:gd name="T83" fmla="*/ 42 h 839"/>
              <a:gd name="T84" fmla="*/ 76 w 839"/>
              <a:gd name="T85" fmla="*/ 38 h 839"/>
              <a:gd name="T86" fmla="*/ 762 w 839"/>
              <a:gd name="T87" fmla="*/ 0 h 839"/>
              <a:gd name="T88" fmla="*/ 808 w 839"/>
              <a:gd name="T89" fmla="*/ 16 h 839"/>
              <a:gd name="T90" fmla="*/ 835 w 839"/>
              <a:gd name="T91" fmla="*/ 52 h 839"/>
              <a:gd name="T92" fmla="*/ 839 w 839"/>
              <a:gd name="T93" fmla="*/ 763 h 839"/>
              <a:gd name="T94" fmla="*/ 824 w 839"/>
              <a:gd name="T95" fmla="*/ 808 h 839"/>
              <a:gd name="T96" fmla="*/ 787 w 839"/>
              <a:gd name="T97" fmla="*/ 835 h 839"/>
              <a:gd name="T98" fmla="*/ 76 w 839"/>
              <a:gd name="T99" fmla="*/ 839 h 839"/>
              <a:gd name="T100" fmla="*/ 31 w 839"/>
              <a:gd name="T101" fmla="*/ 825 h 839"/>
              <a:gd name="T102" fmla="*/ 4 w 839"/>
              <a:gd name="T103" fmla="*/ 787 h 839"/>
              <a:gd name="T104" fmla="*/ 0 w 839"/>
              <a:gd name="T105" fmla="*/ 77 h 839"/>
              <a:gd name="T106" fmla="*/ 14 w 839"/>
              <a:gd name="T107" fmla="*/ 31 h 839"/>
              <a:gd name="T108" fmla="*/ 52 w 839"/>
              <a:gd name="T109" fmla="*/ 4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39" h="839">
                <a:moveTo>
                  <a:pt x="555" y="267"/>
                </a:moveTo>
                <a:lnTo>
                  <a:pt x="576" y="271"/>
                </a:lnTo>
                <a:lnTo>
                  <a:pt x="592" y="279"/>
                </a:lnTo>
                <a:lnTo>
                  <a:pt x="602" y="293"/>
                </a:lnTo>
                <a:lnTo>
                  <a:pt x="609" y="313"/>
                </a:lnTo>
                <a:lnTo>
                  <a:pt x="610" y="338"/>
                </a:lnTo>
                <a:lnTo>
                  <a:pt x="606" y="360"/>
                </a:lnTo>
                <a:lnTo>
                  <a:pt x="597" y="385"/>
                </a:lnTo>
                <a:lnTo>
                  <a:pt x="581" y="412"/>
                </a:lnTo>
                <a:lnTo>
                  <a:pt x="559" y="444"/>
                </a:lnTo>
                <a:lnTo>
                  <a:pt x="533" y="478"/>
                </a:lnTo>
                <a:lnTo>
                  <a:pt x="502" y="512"/>
                </a:lnTo>
                <a:lnTo>
                  <a:pt x="474" y="538"/>
                </a:lnTo>
                <a:lnTo>
                  <a:pt x="448" y="556"/>
                </a:lnTo>
                <a:lnTo>
                  <a:pt x="423" y="568"/>
                </a:lnTo>
                <a:lnTo>
                  <a:pt x="401" y="572"/>
                </a:lnTo>
                <a:lnTo>
                  <a:pt x="385" y="568"/>
                </a:lnTo>
                <a:lnTo>
                  <a:pt x="369" y="558"/>
                </a:lnTo>
                <a:lnTo>
                  <a:pt x="356" y="539"/>
                </a:lnTo>
                <a:lnTo>
                  <a:pt x="344" y="515"/>
                </a:lnTo>
                <a:lnTo>
                  <a:pt x="313" y="410"/>
                </a:lnTo>
                <a:lnTo>
                  <a:pt x="305" y="385"/>
                </a:lnTo>
                <a:lnTo>
                  <a:pt x="296" y="368"/>
                </a:lnTo>
                <a:lnTo>
                  <a:pt x="287" y="357"/>
                </a:lnTo>
                <a:lnTo>
                  <a:pt x="276" y="354"/>
                </a:lnTo>
                <a:lnTo>
                  <a:pt x="271" y="355"/>
                </a:lnTo>
                <a:lnTo>
                  <a:pt x="262" y="361"/>
                </a:lnTo>
                <a:lnTo>
                  <a:pt x="246" y="371"/>
                </a:lnTo>
                <a:lnTo>
                  <a:pt x="229" y="348"/>
                </a:lnTo>
                <a:lnTo>
                  <a:pt x="284" y="302"/>
                </a:lnTo>
                <a:lnTo>
                  <a:pt x="302" y="289"/>
                </a:lnTo>
                <a:lnTo>
                  <a:pt x="317" y="280"/>
                </a:lnTo>
                <a:lnTo>
                  <a:pt x="330" y="274"/>
                </a:lnTo>
                <a:lnTo>
                  <a:pt x="340" y="271"/>
                </a:lnTo>
                <a:lnTo>
                  <a:pt x="357" y="272"/>
                </a:lnTo>
                <a:lnTo>
                  <a:pt x="371" y="278"/>
                </a:lnTo>
                <a:lnTo>
                  <a:pt x="382" y="289"/>
                </a:lnTo>
                <a:lnTo>
                  <a:pt x="390" y="306"/>
                </a:lnTo>
                <a:lnTo>
                  <a:pt x="395" y="327"/>
                </a:lnTo>
                <a:lnTo>
                  <a:pt x="401" y="356"/>
                </a:lnTo>
                <a:lnTo>
                  <a:pt x="405" y="380"/>
                </a:lnTo>
                <a:lnTo>
                  <a:pt x="409" y="397"/>
                </a:lnTo>
                <a:lnTo>
                  <a:pt x="411" y="409"/>
                </a:lnTo>
                <a:lnTo>
                  <a:pt x="418" y="432"/>
                </a:lnTo>
                <a:lnTo>
                  <a:pt x="424" y="449"/>
                </a:lnTo>
                <a:lnTo>
                  <a:pt x="432" y="458"/>
                </a:lnTo>
                <a:lnTo>
                  <a:pt x="439" y="462"/>
                </a:lnTo>
                <a:lnTo>
                  <a:pt x="448" y="458"/>
                </a:lnTo>
                <a:lnTo>
                  <a:pt x="461" y="446"/>
                </a:lnTo>
                <a:lnTo>
                  <a:pt x="475" y="427"/>
                </a:lnTo>
                <a:lnTo>
                  <a:pt x="488" y="406"/>
                </a:lnTo>
                <a:lnTo>
                  <a:pt x="498" y="388"/>
                </a:lnTo>
                <a:lnTo>
                  <a:pt x="500" y="374"/>
                </a:lnTo>
                <a:lnTo>
                  <a:pt x="500" y="361"/>
                </a:lnTo>
                <a:lnTo>
                  <a:pt x="496" y="351"/>
                </a:lnTo>
                <a:lnTo>
                  <a:pt x="487" y="346"/>
                </a:lnTo>
                <a:lnTo>
                  <a:pt x="475" y="344"/>
                </a:lnTo>
                <a:lnTo>
                  <a:pt x="461" y="346"/>
                </a:lnTo>
                <a:lnTo>
                  <a:pt x="447" y="350"/>
                </a:lnTo>
                <a:lnTo>
                  <a:pt x="457" y="323"/>
                </a:lnTo>
                <a:lnTo>
                  <a:pt x="471" y="302"/>
                </a:lnTo>
                <a:lnTo>
                  <a:pt x="488" y="287"/>
                </a:lnTo>
                <a:lnTo>
                  <a:pt x="507" y="275"/>
                </a:lnTo>
                <a:lnTo>
                  <a:pt x="529" y="268"/>
                </a:lnTo>
                <a:lnTo>
                  <a:pt x="555" y="267"/>
                </a:lnTo>
                <a:close/>
                <a:moveTo>
                  <a:pt x="76" y="38"/>
                </a:moveTo>
                <a:lnTo>
                  <a:pt x="62" y="42"/>
                </a:lnTo>
                <a:lnTo>
                  <a:pt x="50" y="50"/>
                </a:lnTo>
                <a:lnTo>
                  <a:pt x="41" y="62"/>
                </a:lnTo>
                <a:lnTo>
                  <a:pt x="38" y="77"/>
                </a:lnTo>
                <a:lnTo>
                  <a:pt x="38" y="763"/>
                </a:lnTo>
                <a:lnTo>
                  <a:pt x="41" y="778"/>
                </a:lnTo>
                <a:lnTo>
                  <a:pt x="50" y="789"/>
                </a:lnTo>
                <a:lnTo>
                  <a:pt x="62" y="797"/>
                </a:lnTo>
                <a:lnTo>
                  <a:pt x="76" y="801"/>
                </a:lnTo>
                <a:lnTo>
                  <a:pt x="762" y="801"/>
                </a:lnTo>
                <a:lnTo>
                  <a:pt x="778" y="797"/>
                </a:lnTo>
                <a:lnTo>
                  <a:pt x="790" y="789"/>
                </a:lnTo>
                <a:lnTo>
                  <a:pt x="797" y="778"/>
                </a:lnTo>
                <a:lnTo>
                  <a:pt x="800" y="763"/>
                </a:lnTo>
                <a:lnTo>
                  <a:pt x="800" y="77"/>
                </a:lnTo>
                <a:lnTo>
                  <a:pt x="797" y="62"/>
                </a:lnTo>
                <a:lnTo>
                  <a:pt x="790" y="50"/>
                </a:lnTo>
                <a:lnTo>
                  <a:pt x="778" y="42"/>
                </a:lnTo>
                <a:lnTo>
                  <a:pt x="762" y="38"/>
                </a:lnTo>
                <a:lnTo>
                  <a:pt x="76" y="38"/>
                </a:lnTo>
                <a:close/>
                <a:moveTo>
                  <a:pt x="76" y="0"/>
                </a:moveTo>
                <a:lnTo>
                  <a:pt x="762" y="0"/>
                </a:lnTo>
                <a:lnTo>
                  <a:pt x="787" y="4"/>
                </a:lnTo>
                <a:lnTo>
                  <a:pt x="808" y="16"/>
                </a:lnTo>
                <a:lnTo>
                  <a:pt x="824" y="31"/>
                </a:lnTo>
                <a:lnTo>
                  <a:pt x="835" y="52"/>
                </a:lnTo>
                <a:lnTo>
                  <a:pt x="839" y="77"/>
                </a:lnTo>
                <a:lnTo>
                  <a:pt x="839" y="763"/>
                </a:lnTo>
                <a:lnTo>
                  <a:pt x="835" y="787"/>
                </a:lnTo>
                <a:lnTo>
                  <a:pt x="824" y="808"/>
                </a:lnTo>
                <a:lnTo>
                  <a:pt x="808" y="825"/>
                </a:lnTo>
                <a:lnTo>
                  <a:pt x="787" y="835"/>
                </a:lnTo>
                <a:lnTo>
                  <a:pt x="762" y="839"/>
                </a:lnTo>
                <a:lnTo>
                  <a:pt x="76" y="839"/>
                </a:lnTo>
                <a:lnTo>
                  <a:pt x="52" y="835"/>
                </a:lnTo>
                <a:lnTo>
                  <a:pt x="31" y="825"/>
                </a:lnTo>
                <a:lnTo>
                  <a:pt x="14" y="808"/>
                </a:lnTo>
                <a:lnTo>
                  <a:pt x="4" y="787"/>
                </a:lnTo>
                <a:lnTo>
                  <a:pt x="0" y="763"/>
                </a:lnTo>
                <a:lnTo>
                  <a:pt x="0" y="77"/>
                </a:lnTo>
                <a:lnTo>
                  <a:pt x="4" y="52"/>
                </a:lnTo>
                <a:lnTo>
                  <a:pt x="14" y="31"/>
                </a:lnTo>
                <a:lnTo>
                  <a:pt x="31" y="16"/>
                </a:lnTo>
                <a:lnTo>
                  <a:pt x="52" y="4"/>
                </a:lnTo>
                <a:lnTo>
                  <a:pt x="7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91" name="Freeform 6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137266" y="5220669"/>
            <a:ext cx="445148" cy="444618"/>
          </a:xfrm>
          <a:custGeom>
            <a:avLst/>
            <a:gdLst>
              <a:gd name="T0" fmla="*/ 347 w 839"/>
              <a:gd name="T1" fmla="*/ 466 h 838"/>
              <a:gd name="T2" fmla="*/ 313 w 839"/>
              <a:gd name="T3" fmla="*/ 501 h 838"/>
              <a:gd name="T4" fmla="*/ 343 w 839"/>
              <a:gd name="T5" fmla="*/ 538 h 838"/>
              <a:gd name="T6" fmla="*/ 397 w 839"/>
              <a:gd name="T7" fmla="*/ 536 h 838"/>
              <a:gd name="T8" fmla="*/ 416 w 839"/>
              <a:gd name="T9" fmla="*/ 503 h 838"/>
              <a:gd name="T10" fmla="*/ 403 w 839"/>
              <a:gd name="T11" fmla="*/ 479 h 838"/>
              <a:gd name="T12" fmla="*/ 377 w 839"/>
              <a:gd name="T13" fmla="*/ 464 h 838"/>
              <a:gd name="T14" fmla="*/ 356 w 839"/>
              <a:gd name="T15" fmla="*/ 288 h 838"/>
              <a:gd name="T16" fmla="*/ 344 w 839"/>
              <a:gd name="T17" fmla="*/ 299 h 838"/>
              <a:gd name="T18" fmla="*/ 331 w 839"/>
              <a:gd name="T19" fmla="*/ 325 h 838"/>
              <a:gd name="T20" fmla="*/ 346 w 839"/>
              <a:gd name="T21" fmla="*/ 373 h 838"/>
              <a:gd name="T22" fmla="*/ 371 w 839"/>
              <a:gd name="T23" fmla="*/ 388 h 838"/>
              <a:gd name="T24" fmla="*/ 388 w 839"/>
              <a:gd name="T25" fmla="*/ 381 h 838"/>
              <a:gd name="T26" fmla="*/ 395 w 839"/>
              <a:gd name="T27" fmla="*/ 343 h 838"/>
              <a:gd name="T28" fmla="*/ 371 w 839"/>
              <a:gd name="T29" fmla="*/ 300 h 838"/>
              <a:gd name="T30" fmla="*/ 356 w 839"/>
              <a:gd name="T31" fmla="*/ 288 h 838"/>
              <a:gd name="T32" fmla="*/ 572 w 839"/>
              <a:gd name="T33" fmla="*/ 343 h 838"/>
              <a:gd name="T34" fmla="*/ 572 w 839"/>
              <a:gd name="T35" fmla="*/ 381 h 838"/>
              <a:gd name="T36" fmla="*/ 534 w 839"/>
              <a:gd name="T37" fmla="*/ 381 h 838"/>
              <a:gd name="T38" fmla="*/ 534 w 839"/>
              <a:gd name="T39" fmla="*/ 343 h 838"/>
              <a:gd name="T40" fmla="*/ 477 w 839"/>
              <a:gd name="T41" fmla="*/ 267 h 838"/>
              <a:gd name="T42" fmla="*/ 436 w 839"/>
              <a:gd name="T43" fmla="*/ 310 h 838"/>
              <a:gd name="T44" fmla="*/ 439 w 839"/>
              <a:gd name="T45" fmla="*/ 360 h 838"/>
              <a:gd name="T46" fmla="*/ 411 w 839"/>
              <a:gd name="T47" fmla="*/ 398 h 838"/>
              <a:gd name="T48" fmla="*/ 403 w 839"/>
              <a:gd name="T49" fmla="*/ 406 h 838"/>
              <a:gd name="T50" fmla="*/ 402 w 839"/>
              <a:gd name="T51" fmla="*/ 411 h 838"/>
              <a:gd name="T52" fmla="*/ 407 w 839"/>
              <a:gd name="T53" fmla="*/ 423 h 838"/>
              <a:gd name="T54" fmla="*/ 436 w 839"/>
              <a:gd name="T55" fmla="*/ 448 h 838"/>
              <a:gd name="T56" fmla="*/ 454 w 839"/>
              <a:gd name="T57" fmla="*/ 499 h 838"/>
              <a:gd name="T58" fmla="*/ 437 w 839"/>
              <a:gd name="T59" fmla="*/ 542 h 838"/>
              <a:gd name="T60" fmla="*/ 386 w 839"/>
              <a:gd name="T61" fmla="*/ 570 h 838"/>
              <a:gd name="T62" fmla="*/ 313 w 839"/>
              <a:gd name="T63" fmla="*/ 564 h 838"/>
              <a:gd name="T64" fmla="*/ 270 w 839"/>
              <a:gd name="T65" fmla="*/ 528 h 838"/>
              <a:gd name="T66" fmla="*/ 279 w 839"/>
              <a:gd name="T67" fmla="*/ 475 h 838"/>
              <a:gd name="T68" fmla="*/ 334 w 839"/>
              <a:gd name="T69" fmla="*/ 441 h 838"/>
              <a:gd name="T70" fmla="*/ 354 w 839"/>
              <a:gd name="T71" fmla="*/ 422 h 838"/>
              <a:gd name="T72" fmla="*/ 313 w 839"/>
              <a:gd name="T73" fmla="*/ 398 h 838"/>
              <a:gd name="T74" fmla="*/ 285 w 839"/>
              <a:gd name="T75" fmla="*/ 340 h 838"/>
              <a:gd name="T76" fmla="*/ 320 w 839"/>
              <a:gd name="T77" fmla="*/ 282 h 838"/>
              <a:gd name="T78" fmla="*/ 76 w 839"/>
              <a:gd name="T79" fmla="*/ 38 h 838"/>
              <a:gd name="T80" fmla="*/ 42 w 839"/>
              <a:gd name="T81" fmla="*/ 62 h 838"/>
              <a:gd name="T82" fmla="*/ 42 w 839"/>
              <a:gd name="T83" fmla="*/ 778 h 838"/>
              <a:gd name="T84" fmla="*/ 76 w 839"/>
              <a:gd name="T85" fmla="*/ 800 h 838"/>
              <a:gd name="T86" fmla="*/ 790 w 839"/>
              <a:gd name="T87" fmla="*/ 789 h 838"/>
              <a:gd name="T88" fmla="*/ 801 w 839"/>
              <a:gd name="T89" fmla="*/ 76 h 838"/>
              <a:gd name="T90" fmla="*/ 778 w 839"/>
              <a:gd name="T91" fmla="*/ 41 h 838"/>
              <a:gd name="T92" fmla="*/ 76 w 839"/>
              <a:gd name="T93" fmla="*/ 0 h 838"/>
              <a:gd name="T94" fmla="*/ 808 w 839"/>
              <a:gd name="T95" fmla="*/ 15 h 838"/>
              <a:gd name="T96" fmla="*/ 839 w 839"/>
              <a:gd name="T97" fmla="*/ 76 h 838"/>
              <a:gd name="T98" fmla="*/ 824 w 839"/>
              <a:gd name="T99" fmla="*/ 808 h 838"/>
              <a:gd name="T100" fmla="*/ 762 w 839"/>
              <a:gd name="T101" fmla="*/ 838 h 838"/>
              <a:gd name="T102" fmla="*/ 31 w 839"/>
              <a:gd name="T103" fmla="*/ 824 h 838"/>
              <a:gd name="T104" fmla="*/ 0 w 839"/>
              <a:gd name="T105" fmla="*/ 762 h 838"/>
              <a:gd name="T106" fmla="*/ 14 w 839"/>
              <a:gd name="T107" fmla="*/ 32 h 838"/>
              <a:gd name="T108" fmla="*/ 76 w 839"/>
              <a:gd name="T109"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39" h="838">
                <a:moveTo>
                  <a:pt x="367" y="456"/>
                </a:moveTo>
                <a:lnTo>
                  <a:pt x="367" y="464"/>
                </a:lnTo>
                <a:lnTo>
                  <a:pt x="347" y="466"/>
                </a:lnTo>
                <a:lnTo>
                  <a:pt x="330" y="474"/>
                </a:lnTo>
                <a:lnTo>
                  <a:pt x="318" y="487"/>
                </a:lnTo>
                <a:lnTo>
                  <a:pt x="313" y="501"/>
                </a:lnTo>
                <a:lnTo>
                  <a:pt x="317" y="517"/>
                </a:lnTo>
                <a:lnTo>
                  <a:pt x="327" y="530"/>
                </a:lnTo>
                <a:lnTo>
                  <a:pt x="343" y="538"/>
                </a:lnTo>
                <a:lnTo>
                  <a:pt x="363" y="541"/>
                </a:lnTo>
                <a:lnTo>
                  <a:pt x="381" y="539"/>
                </a:lnTo>
                <a:lnTo>
                  <a:pt x="397" y="536"/>
                </a:lnTo>
                <a:lnTo>
                  <a:pt x="407" y="528"/>
                </a:lnTo>
                <a:lnTo>
                  <a:pt x="414" y="517"/>
                </a:lnTo>
                <a:lnTo>
                  <a:pt x="416" y="503"/>
                </a:lnTo>
                <a:lnTo>
                  <a:pt x="415" y="495"/>
                </a:lnTo>
                <a:lnTo>
                  <a:pt x="411" y="487"/>
                </a:lnTo>
                <a:lnTo>
                  <a:pt x="403" y="479"/>
                </a:lnTo>
                <a:lnTo>
                  <a:pt x="392" y="470"/>
                </a:lnTo>
                <a:lnTo>
                  <a:pt x="385" y="466"/>
                </a:lnTo>
                <a:lnTo>
                  <a:pt x="377" y="464"/>
                </a:lnTo>
                <a:lnTo>
                  <a:pt x="368" y="464"/>
                </a:lnTo>
                <a:lnTo>
                  <a:pt x="367" y="456"/>
                </a:lnTo>
                <a:close/>
                <a:moveTo>
                  <a:pt x="356" y="288"/>
                </a:moveTo>
                <a:lnTo>
                  <a:pt x="356" y="296"/>
                </a:lnTo>
                <a:lnTo>
                  <a:pt x="350" y="296"/>
                </a:lnTo>
                <a:lnTo>
                  <a:pt x="344" y="299"/>
                </a:lnTo>
                <a:lnTo>
                  <a:pt x="340" y="303"/>
                </a:lnTo>
                <a:lnTo>
                  <a:pt x="334" y="313"/>
                </a:lnTo>
                <a:lnTo>
                  <a:pt x="331" y="325"/>
                </a:lnTo>
                <a:lnTo>
                  <a:pt x="331" y="339"/>
                </a:lnTo>
                <a:lnTo>
                  <a:pt x="337" y="357"/>
                </a:lnTo>
                <a:lnTo>
                  <a:pt x="346" y="373"/>
                </a:lnTo>
                <a:lnTo>
                  <a:pt x="357" y="384"/>
                </a:lnTo>
                <a:lnTo>
                  <a:pt x="371" y="388"/>
                </a:lnTo>
                <a:lnTo>
                  <a:pt x="371" y="388"/>
                </a:lnTo>
                <a:lnTo>
                  <a:pt x="377" y="388"/>
                </a:lnTo>
                <a:lnTo>
                  <a:pt x="382" y="385"/>
                </a:lnTo>
                <a:lnTo>
                  <a:pt x="388" y="381"/>
                </a:lnTo>
                <a:lnTo>
                  <a:pt x="393" y="371"/>
                </a:lnTo>
                <a:lnTo>
                  <a:pt x="395" y="357"/>
                </a:lnTo>
                <a:lnTo>
                  <a:pt x="395" y="343"/>
                </a:lnTo>
                <a:lnTo>
                  <a:pt x="392" y="325"/>
                </a:lnTo>
                <a:lnTo>
                  <a:pt x="382" y="310"/>
                </a:lnTo>
                <a:lnTo>
                  <a:pt x="371" y="300"/>
                </a:lnTo>
                <a:lnTo>
                  <a:pt x="356" y="296"/>
                </a:lnTo>
                <a:lnTo>
                  <a:pt x="356" y="288"/>
                </a:lnTo>
                <a:lnTo>
                  <a:pt x="356" y="288"/>
                </a:lnTo>
                <a:close/>
                <a:moveTo>
                  <a:pt x="534" y="285"/>
                </a:moveTo>
                <a:lnTo>
                  <a:pt x="572" y="285"/>
                </a:lnTo>
                <a:lnTo>
                  <a:pt x="572" y="343"/>
                </a:lnTo>
                <a:lnTo>
                  <a:pt x="630" y="343"/>
                </a:lnTo>
                <a:lnTo>
                  <a:pt x="630" y="381"/>
                </a:lnTo>
                <a:lnTo>
                  <a:pt x="572" y="381"/>
                </a:lnTo>
                <a:lnTo>
                  <a:pt x="572" y="437"/>
                </a:lnTo>
                <a:lnTo>
                  <a:pt x="534" y="437"/>
                </a:lnTo>
                <a:lnTo>
                  <a:pt x="534" y="381"/>
                </a:lnTo>
                <a:lnTo>
                  <a:pt x="477" y="381"/>
                </a:lnTo>
                <a:lnTo>
                  <a:pt x="477" y="343"/>
                </a:lnTo>
                <a:lnTo>
                  <a:pt x="534" y="343"/>
                </a:lnTo>
                <a:lnTo>
                  <a:pt x="534" y="285"/>
                </a:lnTo>
                <a:close/>
                <a:moveTo>
                  <a:pt x="368" y="267"/>
                </a:moveTo>
                <a:lnTo>
                  <a:pt x="477" y="267"/>
                </a:lnTo>
                <a:lnTo>
                  <a:pt x="436" y="297"/>
                </a:lnTo>
                <a:lnTo>
                  <a:pt x="430" y="297"/>
                </a:lnTo>
                <a:lnTo>
                  <a:pt x="436" y="310"/>
                </a:lnTo>
                <a:lnTo>
                  <a:pt x="441" y="325"/>
                </a:lnTo>
                <a:lnTo>
                  <a:pt x="443" y="340"/>
                </a:lnTo>
                <a:lnTo>
                  <a:pt x="439" y="360"/>
                </a:lnTo>
                <a:lnTo>
                  <a:pt x="430" y="378"/>
                </a:lnTo>
                <a:lnTo>
                  <a:pt x="415" y="394"/>
                </a:lnTo>
                <a:lnTo>
                  <a:pt x="411" y="398"/>
                </a:lnTo>
                <a:lnTo>
                  <a:pt x="407" y="401"/>
                </a:lnTo>
                <a:lnTo>
                  <a:pt x="405" y="403"/>
                </a:lnTo>
                <a:lnTo>
                  <a:pt x="403" y="406"/>
                </a:lnTo>
                <a:lnTo>
                  <a:pt x="402" y="407"/>
                </a:lnTo>
                <a:lnTo>
                  <a:pt x="402" y="410"/>
                </a:lnTo>
                <a:lnTo>
                  <a:pt x="402" y="411"/>
                </a:lnTo>
                <a:lnTo>
                  <a:pt x="402" y="414"/>
                </a:lnTo>
                <a:lnTo>
                  <a:pt x="403" y="416"/>
                </a:lnTo>
                <a:lnTo>
                  <a:pt x="407" y="423"/>
                </a:lnTo>
                <a:lnTo>
                  <a:pt x="414" y="428"/>
                </a:lnTo>
                <a:lnTo>
                  <a:pt x="422" y="435"/>
                </a:lnTo>
                <a:lnTo>
                  <a:pt x="436" y="448"/>
                </a:lnTo>
                <a:lnTo>
                  <a:pt x="447" y="462"/>
                </a:lnTo>
                <a:lnTo>
                  <a:pt x="452" y="479"/>
                </a:lnTo>
                <a:lnTo>
                  <a:pt x="454" y="499"/>
                </a:lnTo>
                <a:lnTo>
                  <a:pt x="452" y="515"/>
                </a:lnTo>
                <a:lnTo>
                  <a:pt x="447" y="529"/>
                </a:lnTo>
                <a:lnTo>
                  <a:pt x="437" y="542"/>
                </a:lnTo>
                <a:lnTo>
                  <a:pt x="423" y="554"/>
                </a:lnTo>
                <a:lnTo>
                  <a:pt x="406" y="563"/>
                </a:lnTo>
                <a:lnTo>
                  <a:pt x="386" y="570"/>
                </a:lnTo>
                <a:lnTo>
                  <a:pt x="363" y="572"/>
                </a:lnTo>
                <a:lnTo>
                  <a:pt x="337" y="570"/>
                </a:lnTo>
                <a:lnTo>
                  <a:pt x="313" y="564"/>
                </a:lnTo>
                <a:lnTo>
                  <a:pt x="293" y="555"/>
                </a:lnTo>
                <a:lnTo>
                  <a:pt x="279" y="542"/>
                </a:lnTo>
                <a:lnTo>
                  <a:pt x="270" y="528"/>
                </a:lnTo>
                <a:lnTo>
                  <a:pt x="267" y="511"/>
                </a:lnTo>
                <a:lnTo>
                  <a:pt x="270" y="492"/>
                </a:lnTo>
                <a:lnTo>
                  <a:pt x="279" y="475"/>
                </a:lnTo>
                <a:lnTo>
                  <a:pt x="293" y="461"/>
                </a:lnTo>
                <a:lnTo>
                  <a:pt x="313" y="449"/>
                </a:lnTo>
                <a:lnTo>
                  <a:pt x="334" y="441"/>
                </a:lnTo>
                <a:lnTo>
                  <a:pt x="357" y="439"/>
                </a:lnTo>
                <a:lnTo>
                  <a:pt x="355" y="431"/>
                </a:lnTo>
                <a:lnTo>
                  <a:pt x="354" y="422"/>
                </a:lnTo>
                <a:lnTo>
                  <a:pt x="355" y="414"/>
                </a:lnTo>
                <a:lnTo>
                  <a:pt x="333" y="409"/>
                </a:lnTo>
                <a:lnTo>
                  <a:pt x="313" y="398"/>
                </a:lnTo>
                <a:lnTo>
                  <a:pt x="299" y="384"/>
                </a:lnTo>
                <a:lnTo>
                  <a:pt x="289" y="363"/>
                </a:lnTo>
                <a:lnTo>
                  <a:pt x="285" y="340"/>
                </a:lnTo>
                <a:lnTo>
                  <a:pt x="289" y="318"/>
                </a:lnTo>
                <a:lnTo>
                  <a:pt x="301" y="297"/>
                </a:lnTo>
                <a:lnTo>
                  <a:pt x="320" y="282"/>
                </a:lnTo>
                <a:lnTo>
                  <a:pt x="342" y="271"/>
                </a:lnTo>
                <a:lnTo>
                  <a:pt x="368" y="267"/>
                </a:lnTo>
                <a:close/>
                <a:moveTo>
                  <a:pt x="76" y="38"/>
                </a:moveTo>
                <a:lnTo>
                  <a:pt x="62" y="41"/>
                </a:lnTo>
                <a:lnTo>
                  <a:pt x="50" y="50"/>
                </a:lnTo>
                <a:lnTo>
                  <a:pt x="42" y="62"/>
                </a:lnTo>
                <a:lnTo>
                  <a:pt x="38" y="76"/>
                </a:lnTo>
                <a:lnTo>
                  <a:pt x="38" y="762"/>
                </a:lnTo>
                <a:lnTo>
                  <a:pt x="42" y="778"/>
                </a:lnTo>
                <a:lnTo>
                  <a:pt x="50" y="789"/>
                </a:lnTo>
                <a:lnTo>
                  <a:pt x="62" y="797"/>
                </a:lnTo>
                <a:lnTo>
                  <a:pt x="76" y="800"/>
                </a:lnTo>
                <a:lnTo>
                  <a:pt x="762" y="800"/>
                </a:lnTo>
                <a:lnTo>
                  <a:pt x="778" y="797"/>
                </a:lnTo>
                <a:lnTo>
                  <a:pt x="790" y="789"/>
                </a:lnTo>
                <a:lnTo>
                  <a:pt x="797" y="778"/>
                </a:lnTo>
                <a:lnTo>
                  <a:pt x="801" y="762"/>
                </a:lnTo>
                <a:lnTo>
                  <a:pt x="801" y="76"/>
                </a:lnTo>
                <a:lnTo>
                  <a:pt x="797" y="62"/>
                </a:lnTo>
                <a:lnTo>
                  <a:pt x="790" y="50"/>
                </a:lnTo>
                <a:lnTo>
                  <a:pt x="778" y="41"/>
                </a:lnTo>
                <a:lnTo>
                  <a:pt x="762" y="38"/>
                </a:lnTo>
                <a:lnTo>
                  <a:pt x="76" y="38"/>
                </a:lnTo>
                <a:close/>
                <a:moveTo>
                  <a:pt x="76" y="0"/>
                </a:moveTo>
                <a:lnTo>
                  <a:pt x="762" y="0"/>
                </a:lnTo>
                <a:lnTo>
                  <a:pt x="787" y="4"/>
                </a:lnTo>
                <a:lnTo>
                  <a:pt x="808" y="15"/>
                </a:lnTo>
                <a:lnTo>
                  <a:pt x="824" y="32"/>
                </a:lnTo>
                <a:lnTo>
                  <a:pt x="835" y="52"/>
                </a:lnTo>
                <a:lnTo>
                  <a:pt x="839" y="76"/>
                </a:lnTo>
                <a:lnTo>
                  <a:pt x="839" y="762"/>
                </a:lnTo>
                <a:lnTo>
                  <a:pt x="835" y="787"/>
                </a:lnTo>
                <a:lnTo>
                  <a:pt x="824" y="808"/>
                </a:lnTo>
                <a:lnTo>
                  <a:pt x="808" y="824"/>
                </a:lnTo>
                <a:lnTo>
                  <a:pt x="787" y="834"/>
                </a:lnTo>
                <a:lnTo>
                  <a:pt x="762" y="838"/>
                </a:lnTo>
                <a:lnTo>
                  <a:pt x="76" y="838"/>
                </a:lnTo>
                <a:lnTo>
                  <a:pt x="52" y="834"/>
                </a:lnTo>
                <a:lnTo>
                  <a:pt x="31" y="824"/>
                </a:lnTo>
                <a:lnTo>
                  <a:pt x="14" y="808"/>
                </a:lnTo>
                <a:lnTo>
                  <a:pt x="4" y="787"/>
                </a:lnTo>
                <a:lnTo>
                  <a:pt x="0" y="762"/>
                </a:lnTo>
                <a:lnTo>
                  <a:pt x="0" y="76"/>
                </a:lnTo>
                <a:lnTo>
                  <a:pt x="4" y="52"/>
                </a:lnTo>
                <a:lnTo>
                  <a:pt x="14" y="32"/>
                </a:lnTo>
                <a:lnTo>
                  <a:pt x="31" y="15"/>
                </a:lnTo>
                <a:lnTo>
                  <a:pt x="52" y="4"/>
                </a:lnTo>
                <a:lnTo>
                  <a:pt x="7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92" name="Freeform 6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006439" y="5220669"/>
            <a:ext cx="444618" cy="444618"/>
          </a:xfrm>
          <a:custGeom>
            <a:avLst/>
            <a:gdLst>
              <a:gd name="T0" fmla="*/ 542 w 838"/>
              <a:gd name="T1" fmla="*/ 365 h 838"/>
              <a:gd name="T2" fmla="*/ 572 w 838"/>
              <a:gd name="T3" fmla="*/ 388 h 838"/>
              <a:gd name="T4" fmla="*/ 589 w 838"/>
              <a:gd name="T5" fmla="*/ 429 h 838"/>
              <a:gd name="T6" fmla="*/ 590 w 838"/>
              <a:gd name="T7" fmla="*/ 572 h 838"/>
              <a:gd name="T8" fmla="*/ 514 w 838"/>
              <a:gd name="T9" fmla="*/ 457 h 838"/>
              <a:gd name="T10" fmla="*/ 510 w 838"/>
              <a:gd name="T11" fmla="*/ 435 h 838"/>
              <a:gd name="T12" fmla="*/ 498 w 838"/>
              <a:gd name="T13" fmla="*/ 420 h 838"/>
              <a:gd name="T14" fmla="*/ 478 w 838"/>
              <a:gd name="T15" fmla="*/ 422 h 838"/>
              <a:gd name="T16" fmla="*/ 463 w 838"/>
              <a:gd name="T17" fmla="*/ 433 h 838"/>
              <a:gd name="T18" fmla="*/ 458 w 838"/>
              <a:gd name="T19" fmla="*/ 449 h 838"/>
              <a:gd name="T20" fmla="*/ 457 w 838"/>
              <a:gd name="T21" fmla="*/ 457 h 838"/>
              <a:gd name="T22" fmla="*/ 381 w 838"/>
              <a:gd name="T23" fmla="*/ 572 h 838"/>
              <a:gd name="T24" fmla="*/ 457 w 838"/>
              <a:gd name="T25" fmla="*/ 361 h 838"/>
              <a:gd name="T26" fmla="*/ 458 w 838"/>
              <a:gd name="T27" fmla="*/ 394 h 838"/>
              <a:gd name="T28" fmla="*/ 464 w 838"/>
              <a:gd name="T29" fmla="*/ 382 h 838"/>
              <a:gd name="T30" fmla="*/ 484 w 838"/>
              <a:gd name="T31" fmla="*/ 368 h 838"/>
              <a:gd name="T32" fmla="*/ 521 w 838"/>
              <a:gd name="T33" fmla="*/ 361 h 838"/>
              <a:gd name="T34" fmla="*/ 343 w 838"/>
              <a:gd name="T35" fmla="*/ 361 h 838"/>
              <a:gd name="T36" fmla="*/ 267 w 838"/>
              <a:gd name="T37" fmla="*/ 572 h 838"/>
              <a:gd name="T38" fmla="*/ 305 w 838"/>
              <a:gd name="T39" fmla="*/ 267 h 838"/>
              <a:gd name="T40" fmla="*/ 331 w 838"/>
              <a:gd name="T41" fmla="*/ 278 h 838"/>
              <a:gd name="T42" fmla="*/ 343 w 838"/>
              <a:gd name="T43" fmla="*/ 305 h 838"/>
              <a:gd name="T44" fmla="*/ 331 w 838"/>
              <a:gd name="T45" fmla="*/ 331 h 838"/>
              <a:gd name="T46" fmla="*/ 305 w 838"/>
              <a:gd name="T47" fmla="*/ 343 h 838"/>
              <a:gd name="T48" fmla="*/ 277 w 838"/>
              <a:gd name="T49" fmla="*/ 331 h 838"/>
              <a:gd name="T50" fmla="*/ 267 w 838"/>
              <a:gd name="T51" fmla="*/ 305 h 838"/>
              <a:gd name="T52" fmla="*/ 277 w 838"/>
              <a:gd name="T53" fmla="*/ 278 h 838"/>
              <a:gd name="T54" fmla="*/ 305 w 838"/>
              <a:gd name="T55" fmla="*/ 267 h 838"/>
              <a:gd name="T56" fmla="*/ 61 w 838"/>
              <a:gd name="T57" fmla="*/ 41 h 838"/>
              <a:gd name="T58" fmla="*/ 40 w 838"/>
              <a:gd name="T59" fmla="*/ 62 h 838"/>
              <a:gd name="T60" fmla="*/ 38 w 838"/>
              <a:gd name="T61" fmla="*/ 762 h 838"/>
              <a:gd name="T62" fmla="*/ 49 w 838"/>
              <a:gd name="T63" fmla="*/ 789 h 838"/>
              <a:gd name="T64" fmla="*/ 75 w 838"/>
              <a:gd name="T65" fmla="*/ 800 h 838"/>
              <a:gd name="T66" fmla="*/ 776 w 838"/>
              <a:gd name="T67" fmla="*/ 797 h 838"/>
              <a:gd name="T68" fmla="*/ 797 w 838"/>
              <a:gd name="T69" fmla="*/ 778 h 838"/>
              <a:gd name="T70" fmla="*/ 800 w 838"/>
              <a:gd name="T71" fmla="*/ 76 h 838"/>
              <a:gd name="T72" fmla="*/ 789 w 838"/>
              <a:gd name="T73" fmla="*/ 50 h 838"/>
              <a:gd name="T74" fmla="*/ 762 w 838"/>
              <a:gd name="T75" fmla="*/ 38 h 838"/>
              <a:gd name="T76" fmla="*/ 75 w 838"/>
              <a:gd name="T77" fmla="*/ 0 h 838"/>
              <a:gd name="T78" fmla="*/ 787 w 838"/>
              <a:gd name="T79" fmla="*/ 4 h 838"/>
              <a:gd name="T80" fmla="*/ 823 w 838"/>
              <a:gd name="T81" fmla="*/ 32 h 838"/>
              <a:gd name="T82" fmla="*/ 838 w 838"/>
              <a:gd name="T83" fmla="*/ 76 h 838"/>
              <a:gd name="T84" fmla="*/ 834 w 838"/>
              <a:gd name="T85" fmla="*/ 787 h 838"/>
              <a:gd name="T86" fmla="*/ 808 w 838"/>
              <a:gd name="T87" fmla="*/ 824 h 838"/>
              <a:gd name="T88" fmla="*/ 762 w 838"/>
              <a:gd name="T89" fmla="*/ 838 h 838"/>
              <a:gd name="T90" fmla="*/ 52 w 838"/>
              <a:gd name="T91" fmla="*/ 834 h 838"/>
              <a:gd name="T92" fmla="*/ 14 w 838"/>
              <a:gd name="T93" fmla="*/ 808 h 838"/>
              <a:gd name="T94" fmla="*/ 0 w 838"/>
              <a:gd name="T95" fmla="*/ 762 h 838"/>
              <a:gd name="T96" fmla="*/ 3 w 838"/>
              <a:gd name="T97" fmla="*/ 52 h 838"/>
              <a:gd name="T98" fmla="*/ 31 w 838"/>
              <a:gd name="T99" fmla="*/ 15 h 838"/>
              <a:gd name="T100" fmla="*/ 75 w 838"/>
              <a:gd name="T101"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38" h="838">
                <a:moveTo>
                  <a:pt x="521" y="361"/>
                </a:moveTo>
                <a:lnTo>
                  <a:pt x="542" y="365"/>
                </a:lnTo>
                <a:lnTo>
                  <a:pt x="559" y="373"/>
                </a:lnTo>
                <a:lnTo>
                  <a:pt x="572" y="388"/>
                </a:lnTo>
                <a:lnTo>
                  <a:pt x="582" y="406"/>
                </a:lnTo>
                <a:lnTo>
                  <a:pt x="589" y="429"/>
                </a:lnTo>
                <a:lnTo>
                  <a:pt x="590" y="457"/>
                </a:lnTo>
                <a:lnTo>
                  <a:pt x="590" y="572"/>
                </a:lnTo>
                <a:lnTo>
                  <a:pt x="514" y="572"/>
                </a:lnTo>
                <a:lnTo>
                  <a:pt x="514" y="457"/>
                </a:lnTo>
                <a:lnTo>
                  <a:pt x="513" y="445"/>
                </a:lnTo>
                <a:lnTo>
                  <a:pt x="510" y="435"/>
                </a:lnTo>
                <a:lnTo>
                  <a:pt x="506" y="427"/>
                </a:lnTo>
                <a:lnTo>
                  <a:pt x="498" y="420"/>
                </a:lnTo>
                <a:lnTo>
                  <a:pt x="489" y="419"/>
                </a:lnTo>
                <a:lnTo>
                  <a:pt x="478" y="422"/>
                </a:lnTo>
                <a:lnTo>
                  <a:pt x="468" y="427"/>
                </a:lnTo>
                <a:lnTo>
                  <a:pt x="463" y="433"/>
                </a:lnTo>
                <a:lnTo>
                  <a:pt x="459" y="443"/>
                </a:lnTo>
                <a:lnTo>
                  <a:pt x="458" y="449"/>
                </a:lnTo>
                <a:lnTo>
                  <a:pt x="457" y="456"/>
                </a:lnTo>
                <a:lnTo>
                  <a:pt x="457" y="457"/>
                </a:lnTo>
                <a:lnTo>
                  <a:pt x="457" y="572"/>
                </a:lnTo>
                <a:lnTo>
                  <a:pt x="381" y="572"/>
                </a:lnTo>
                <a:lnTo>
                  <a:pt x="381" y="361"/>
                </a:lnTo>
                <a:lnTo>
                  <a:pt x="457" y="361"/>
                </a:lnTo>
                <a:lnTo>
                  <a:pt x="457" y="395"/>
                </a:lnTo>
                <a:lnTo>
                  <a:pt x="458" y="394"/>
                </a:lnTo>
                <a:lnTo>
                  <a:pt x="459" y="389"/>
                </a:lnTo>
                <a:lnTo>
                  <a:pt x="464" y="382"/>
                </a:lnTo>
                <a:lnTo>
                  <a:pt x="472" y="375"/>
                </a:lnTo>
                <a:lnTo>
                  <a:pt x="484" y="368"/>
                </a:lnTo>
                <a:lnTo>
                  <a:pt x="500" y="364"/>
                </a:lnTo>
                <a:lnTo>
                  <a:pt x="521" y="361"/>
                </a:lnTo>
                <a:close/>
                <a:moveTo>
                  <a:pt x="267" y="361"/>
                </a:moveTo>
                <a:lnTo>
                  <a:pt x="343" y="361"/>
                </a:lnTo>
                <a:lnTo>
                  <a:pt x="343" y="572"/>
                </a:lnTo>
                <a:lnTo>
                  <a:pt x="267" y="572"/>
                </a:lnTo>
                <a:lnTo>
                  <a:pt x="267" y="361"/>
                </a:lnTo>
                <a:close/>
                <a:moveTo>
                  <a:pt x="305" y="267"/>
                </a:moveTo>
                <a:lnTo>
                  <a:pt x="319" y="270"/>
                </a:lnTo>
                <a:lnTo>
                  <a:pt x="331" y="278"/>
                </a:lnTo>
                <a:lnTo>
                  <a:pt x="339" y="291"/>
                </a:lnTo>
                <a:lnTo>
                  <a:pt x="343" y="305"/>
                </a:lnTo>
                <a:lnTo>
                  <a:pt x="339" y="320"/>
                </a:lnTo>
                <a:lnTo>
                  <a:pt x="331" y="331"/>
                </a:lnTo>
                <a:lnTo>
                  <a:pt x="319" y="340"/>
                </a:lnTo>
                <a:lnTo>
                  <a:pt x="305" y="343"/>
                </a:lnTo>
                <a:lnTo>
                  <a:pt x="289" y="340"/>
                </a:lnTo>
                <a:lnTo>
                  <a:pt x="277" y="331"/>
                </a:lnTo>
                <a:lnTo>
                  <a:pt x="269" y="320"/>
                </a:lnTo>
                <a:lnTo>
                  <a:pt x="267" y="305"/>
                </a:lnTo>
                <a:lnTo>
                  <a:pt x="269" y="291"/>
                </a:lnTo>
                <a:lnTo>
                  <a:pt x="277" y="278"/>
                </a:lnTo>
                <a:lnTo>
                  <a:pt x="289" y="270"/>
                </a:lnTo>
                <a:lnTo>
                  <a:pt x="305" y="267"/>
                </a:lnTo>
                <a:close/>
                <a:moveTo>
                  <a:pt x="75" y="38"/>
                </a:moveTo>
                <a:lnTo>
                  <a:pt x="61" y="41"/>
                </a:lnTo>
                <a:lnTo>
                  <a:pt x="49" y="50"/>
                </a:lnTo>
                <a:lnTo>
                  <a:pt x="40" y="62"/>
                </a:lnTo>
                <a:lnTo>
                  <a:pt x="38" y="76"/>
                </a:lnTo>
                <a:lnTo>
                  <a:pt x="38" y="762"/>
                </a:lnTo>
                <a:lnTo>
                  <a:pt x="40" y="778"/>
                </a:lnTo>
                <a:lnTo>
                  <a:pt x="49" y="789"/>
                </a:lnTo>
                <a:lnTo>
                  <a:pt x="61" y="797"/>
                </a:lnTo>
                <a:lnTo>
                  <a:pt x="75" y="800"/>
                </a:lnTo>
                <a:lnTo>
                  <a:pt x="762" y="800"/>
                </a:lnTo>
                <a:lnTo>
                  <a:pt x="776" y="797"/>
                </a:lnTo>
                <a:lnTo>
                  <a:pt x="789" y="789"/>
                </a:lnTo>
                <a:lnTo>
                  <a:pt x="797" y="778"/>
                </a:lnTo>
                <a:lnTo>
                  <a:pt x="800" y="762"/>
                </a:lnTo>
                <a:lnTo>
                  <a:pt x="800" y="76"/>
                </a:lnTo>
                <a:lnTo>
                  <a:pt x="797" y="62"/>
                </a:lnTo>
                <a:lnTo>
                  <a:pt x="789" y="50"/>
                </a:lnTo>
                <a:lnTo>
                  <a:pt x="776" y="41"/>
                </a:lnTo>
                <a:lnTo>
                  <a:pt x="762" y="38"/>
                </a:lnTo>
                <a:lnTo>
                  <a:pt x="75" y="38"/>
                </a:lnTo>
                <a:close/>
                <a:moveTo>
                  <a:pt x="75" y="0"/>
                </a:moveTo>
                <a:lnTo>
                  <a:pt x="762" y="0"/>
                </a:lnTo>
                <a:lnTo>
                  <a:pt x="787" y="4"/>
                </a:lnTo>
                <a:lnTo>
                  <a:pt x="808" y="15"/>
                </a:lnTo>
                <a:lnTo>
                  <a:pt x="823" y="32"/>
                </a:lnTo>
                <a:lnTo>
                  <a:pt x="834" y="52"/>
                </a:lnTo>
                <a:lnTo>
                  <a:pt x="838" y="76"/>
                </a:lnTo>
                <a:lnTo>
                  <a:pt x="838" y="762"/>
                </a:lnTo>
                <a:lnTo>
                  <a:pt x="834" y="787"/>
                </a:lnTo>
                <a:lnTo>
                  <a:pt x="823" y="808"/>
                </a:lnTo>
                <a:lnTo>
                  <a:pt x="808" y="824"/>
                </a:lnTo>
                <a:lnTo>
                  <a:pt x="787" y="834"/>
                </a:lnTo>
                <a:lnTo>
                  <a:pt x="762" y="838"/>
                </a:lnTo>
                <a:lnTo>
                  <a:pt x="75" y="838"/>
                </a:lnTo>
                <a:lnTo>
                  <a:pt x="52" y="834"/>
                </a:lnTo>
                <a:lnTo>
                  <a:pt x="31" y="824"/>
                </a:lnTo>
                <a:lnTo>
                  <a:pt x="14" y="808"/>
                </a:lnTo>
                <a:lnTo>
                  <a:pt x="3" y="787"/>
                </a:lnTo>
                <a:lnTo>
                  <a:pt x="0" y="762"/>
                </a:lnTo>
                <a:lnTo>
                  <a:pt x="0" y="76"/>
                </a:lnTo>
                <a:lnTo>
                  <a:pt x="3" y="52"/>
                </a:lnTo>
                <a:lnTo>
                  <a:pt x="14" y="32"/>
                </a:lnTo>
                <a:lnTo>
                  <a:pt x="31" y="15"/>
                </a:lnTo>
                <a:lnTo>
                  <a:pt x="52" y="4"/>
                </a:lnTo>
                <a:lnTo>
                  <a:pt x="75"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93" name="Freeform 7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875083" y="5220669"/>
            <a:ext cx="444618" cy="444618"/>
          </a:xfrm>
          <a:custGeom>
            <a:avLst/>
            <a:gdLst>
              <a:gd name="T0" fmla="*/ 437 w 838"/>
              <a:gd name="T1" fmla="*/ 343 h 838"/>
              <a:gd name="T2" fmla="*/ 515 w 838"/>
              <a:gd name="T3" fmla="*/ 399 h 838"/>
              <a:gd name="T4" fmla="*/ 437 w 838"/>
              <a:gd name="T5" fmla="*/ 405 h 838"/>
              <a:gd name="T6" fmla="*/ 437 w 838"/>
              <a:gd name="T7" fmla="*/ 432 h 838"/>
              <a:gd name="T8" fmla="*/ 437 w 838"/>
              <a:gd name="T9" fmla="*/ 470 h 838"/>
              <a:gd name="T10" fmla="*/ 437 w 838"/>
              <a:gd name="T11" fmla="*/ 499 h 838"/>
              <a:gd name="T12" fmla="*/ 441 w 838"/>
              <a:gd name="T13" fmla="*/ 508 h 838"/>
              <a:gd name="T14" fmla="*/ 449 w 838"/>
              <a:gd name="T15" fmla="*/ 516 h 838"/>
              <a:gd name="T16" fmla="*/ 474 w 838"/>
              <a:gd name="T17" fmla="*/ 522 h 838"/>
              <a:gd name="T18" fmla="*/ 509 w 838"/>
              <a:gd name="T19" fmla="*/ 516 h 838"/>
              <a:gd name="T20" fmla="*/ 527 w 838"/>
              <a:gd name="T21" fmla="*/ 555 h 838"/>
              <a:gd name="T22" fmla="*/ 486 w 838"/>
              <a:gd name="T23" fmla="*/ 568 h 838"/>
              <a:gd name="T24" fmla="*/ 451 w 838"/>
              <a:gd name="T25" fmla="*/ 572 h 838"/>
              <a:gd name="T26" fmla="*/ 413 w 838"/>
              <a:gd name="T27" fmla="*/ 566 h 838"/>
              <a:gd name="T28" fmla="*/ 384 w 838"/>
              <a:gd name="T29" fmla="*/ 551 h 838"/>
              <a:gd name="T30" fmla="*/ 371 w 838"/>
              <a:gd name="T31" fmla="*/ 538 h 838"/>
              <a:gd name="T32" fmla="*/ 363 w 838"/>
              <a:gd name="T33" fmla="*/ 517 h 838"/>
              <a:gd name="T34" fmla="*/ 362 w 838"/>
              <a:gd name="T35" fmla="*/ 399 h 838"/>
              <a:gd name="T36" fmla="*/ 324 w 838"/>
              <a:gd name="T37" fmla="*/ 348 h 838"/>
              <a:gd name="T38" fmla="*/ 356 w 838"/>
              <a:gd name="T39" fmla="*/ 333 h 838"/>
              <a:gd name="T40" fmla="*/ 379 w 838"/>
              <a:gd name="T41" fmla="*/ 306 h 838"/>
              <a:gd name="T42" fmla="*/ 389 w 838"/>
              <a:gd name="T43" fmla="*/ 267 h 838"/>
              <a:gd name="T44" fmla="*/ 76 w 838"/>
              <a:gd name="T45" fmla="*/ 38 h 838"/>
              <a:gd name="T46" fmla="*/ 49 w 838"/>
              <a:gd name="T47" fmla="*/ 50 h 838"/>
              <a:gd name="T48" fmla="*/ 38 w 838"/>
              <a:gd name="T49" fmla="*/ 76 h 838"/>
              <a:gd name="T50" fmla="*/ 41 w 838"/>
              <a:gd name="T51" fmla="*/ 778 h 838"/>
              <a:gd name="T52" fmla="*/ 62 w 838"/>
              <a:gd name="T53" fmla="*/ 797 h 838"/>
              <a:gd name="T54" fmla="*/ 762 w 838"/>
              <a:gd name="T55" fmla="*/ 800 h 838"/>
              <a:gd name="T56" fmla="*/ 788 w 838"/>
              <a:gd name="T57" fmla="*/ 789 h 838"/>
              <a:gd name="T58" fmla="*/ 800 w 838"/>
              <a:gd name="T59" fmla="*/ 762 h 838"/>
              <a:gd name="T60" fmla="*/ 798 w 838"/>
              <a:gd name="T61" fmla="*/ 62 h 838"/>
              <a:gd name="T62" fmla="*/ 777 w 838"/>
              <a:gd name="T63" fmla="*/ 41 h 838"/>
              <a:gd name="T64" fmla="*/ 76 w 838"/>
              <a:gd name="T65" fmla="*/ 38 h 838"/>
              <a:gd name="T66" fmla="*/ 762 w 838"/>
              <a:gd name="T67" fmla="*/ 0 h 838"/>
              <a:gd name="T68" fmla="*/ 807 w 838"/>
              <a:gd name="T69" fmla="*/ 15 h 838"/>
              <a:gd name="T70" fmla="*/ 834 w 838"/>
              <a:gd name="T71" fmla="*/ 52 h 838"/>
              <a:gd name="T72" fmla="*/ 838 w 838"/>
              <a:gd name="T73" fmla="*/ 762 h 838"/>
              <a:gd name="T74" fmla="*/ 824 w 838"/>
              <a:gd name="T75" fmla="*/ 808 h 838"/>
              <a:gd name="T76" fmla="*/ 786 w 838"/>
              <a:gd name="T77" fmla="*/ 834 h 838"/>
              <a:gd name="T78" fmla="*/ 76 w 838"/>
              <a:gd name="T79" fmla="*/ 838 h 838"/>
              <a:gd name="T80" fmla="*/ 30 w 838"/>
              <a:gd name="T81" fmla="*/ 824 h 838"/>
              <a:gd name="T82" fmla="*/ 4 w 838"/>
              <a:gd name="T83" fmla="*/ 787 h 838"/>
              <a:gd name="T84" fmla="*/ 0 w 838"/>
              <a:gd name="T85" fmla="*/ 76 h 838"/>
              <a:gd name="T86" fmla="*/ 14 w 838"/>
              <a:gd name="T87" fmla="*/ 32 h 838"/>
              <a:gd name="T88" fmla="*/ 51 w 838"/>
              <a:gd name="T89" fmla="*/ 4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38" h="838">
                <a:moveTo>
                  <a:pt x="437" y="267"/>
                </a:moveTo>
                <a:lnTo>
                  <a:pt x="437" y="343"/>
                </a:lnTo>
                <a:lnTo>
                  <a:pt x="515" y="343"/>
                </a:lnTo>
                <a:lnTo>
                  <a:pt x="515" y="399"/>
                </a:lnTo>
                <a:lnTo>
                  <a:pt x="437" y="399"/>
                </a:lnTo>
                <a:lnTo>
                  <a:pt x="437" y="405"/>
                </a:lnTo>
                <a:lnTo>
                  <a:pt x="437" y="416"/>
                </a:lnTo>
                <a:lnTo>
                  <a:pt x="437" y="432"/>
                </a:lnTo>
                <a:lnTo>
                  <a:pt x="437" y="452"/>
                </a:lnTo>
                <a:lnTo>
                  <a:pt x="437" y="470"/>
                </a:lnTo>
                <a:lnTo>
                  <a:pt x="437" y="487"/>
                </a:lnTo>
                <a:lnTo>
                  <a:pt x="437" y="499"/>
                </a:lnTo>
                <a:lnTo>
                  <a:pt x="437" y="504"/>
                </a:lnTo>
                <a:lnTo>
                  <a:pt x="441" y="508"/>
                </a:lnTo>
                <a:lnTo>
                  <a:pt x="445" y="512"/>
                </a:lnTo>
                <a:lnTo>
                  <a:pt x="449" y="516"/>
                </a:lnTo>
                <a:lnTo>
                  <a:pt x="461" y="520"/>
                </a:lnTo>
                <a:lnTo>
                  <a:pt x="474" y="522"/>
                </a:lnTo>
                <a:lnTo>
                  <a:pt x="491" y="521"/>
                </a:lnTo>
                <a:lnTo>
                  <a:pt x="509" y="516"/>
                </a:lnTo>
                <a:lnTo>
                  <a:pt x="527" y="508"/>
                </a:lnTo>
                <a:lnTo>
                  <a:pt x="527" y="555"/>
                </a:lnTo>
                <a:lnTo>
                  <a:pt x="506" y="563"/>
                </a:lnTo>
                <a:lnTo>
                  <a:pt x="486" y="568"/>
                </a:lnTo>
                <a:lnTo>
                  <a:pt x="469" y="571"/>
                </a:lnTo>
                <a:lnTo>
                  <a:pt x="451" y="572"/>
                </a:lnTo>
                <a:lnTo>
                  <a:pt x="431" y="571"/>
                </a:lnTo>
                <a:lnTo>
                  <a:pt x="413" y="566"/>
                </a:lnTo>
                <a:lnTo>
                  <a:pt x="397" y="560"/>
                </a:lnTo>
                <a:lnTo>
                  <a:pt x="384" y="551"/>
                </a:lnTo>
                <a:lnTo>
                  <a:pt x="376" y="545"/>
                </a:lnTo>
                <a:lnTo>
                  <a:pt x="371" y="538"/>
                </a:lnTo>
                <a:lnTo>
                  <a:pt x="367" y="530"/>
                </a:lnTo>
                <a:lnTo>
                  <a:pt x="363" y="517"/>
                </a:lnTo>
                <a:lnTo>
                  <a:pt x="362" y="499"/>
                </a:lnTo>
                <a:lnTo>
                  <a:pt x="362" y="399"/>
                </a:lnTo>
                <a:lnTo>
                  <a:pt x="324" y="401"/>
                </a:lnTo>
                <a:lnTo>
                  <a:pt x="324" y="348"/>
                </a:lnTo>
                <a:lnTo>
                  <a:pt x="342" y="342"/>
                </a:lnTo>
                <a:lnTo>
                  <a:pt x="356" y="333"/>
                </a:lnTo>
                <a:lnTo>
                  <a:pt x="368" y="320"/>
                </a:lnTo>
                <a:lnTo>
                  <a:pt x="379" y="306"/>
                </a:lnTo>
                <a:lnTo>
                  <a:pt x="385" y="288"/>
                </a:lnTo>
                <a:lnTo>
                  <a:pt x="389" y="267"/>
                </a:lnTo>
                <a:lnTo>
                  <a:pt x="437" y="267"/>
                </a:lnTo>
                <a:close/>
                <a:moveTo>
                  <a:pt x="76" y="38"/>
                </a:moveTo>
                <a:lnTo>
                  <a:pt x="62" y="41"/>
                </a:lnTo>
                <a:lnTo>
                  <a:pt x="49" y="50"/>
                </a:lnTo>
                <a:lnTo>
                  <a:pt x="41" y="62"/>
                </a:lnTo>
                <a:lnTo>
                  <a:pt x="38" y="76"/>
                </a:lnTo>
                <a:lnTo>
                  <a:pt x="38" y="762"/>
                </a:lnTo>
                <a:lnTo>
                  <a:pt x="41" y="778"/>
                </a:lnTo>
                <a:lnTo>
                  <a:pt x="49" y="789"/>
                </a:lnTo>
                <a:lnTo>
                  <a:pt x="62" y="797"/>
                </a:lnTo>
                <a:lnTo>
                  <a:pt x="76" y="800"/>
                </a:lnTo>
                <a:lnTo>
                  <a:pt x="762" y="800"/>
                </a:lnTo>
                <a:lnTo>
                  <a:pt x="777" y="797"/>
                </a:lnTo>
                <a:lnTo>
                  <a:pt x="788" y="789"/>
                </a:lnTo>
                <a:lnTo>
                  <a:pt x="798" y="778"/>
                </a:lnTo>
                <a:lnTo>
                  <a:pt x="800" y="762"/>
                </a:lnTo>
                <a:lnTo>
                  <a:pt x="800" y="76"/>
                </a:lnTo>
                <a:lnTo>
                  <a:pt x="798" y="62"/>
                </a:lnTo>
                <a:lnTo>
                  <a:pt x="788" y="50"/>
                </a:lnTo>
                <a:lnTo>
                  <a:pt x="777" y="41"/>
                </a:lnTo>
                <a:lnTo>
                  <a:pt x="762" y="38"/>
                </a:lnTo>
                <a:lnTo>
                  <a:pt x="76" y="38"/>
                </a:lnTo>
                <a:close/>
                <a:moveTo>
                  <a:pt x="76" y="0"/>
                </a:moveTo>
                <a:lnTo>
                  <a:pt x="762" y="0"/>
                </a:lnTo>
                <a:lnTo>
                  <a:pt x="786" y="4"/>
                </a:lnTo>
                <a:lnTo>
                  <a:pt x="807" y="15"/>
                </a:lnTo>
                <a:lnTo>
                  <a:pt x="824" y="32"/>
                </a:lnTo>
                <a:lnTo>
                  <a:pt x="834" y="52"/>
                </a:lnTo>
                <a:lnTo>
                  <a:pt x="838" y="76"/>
                </a:lnTo>
                <a:lnTo>
                  <a:pt x="838" y="762"/>
                </a:lnTo>
                <a:lnTo>
                  <a:pt x="834" y="787"/>
                </a:lnTo>
                <a:lnTo>
                  <a:pt x="824" y="808"/>
                </a:lnTo>
                <a:lnTo>
                  <a:pt x="807" y="824"/>
                </a:lnTo>
                <a:lnTo>
                  <a:pt x="786" y="834"/>
                </a:lnTo>
                <a:lnTo>
                  <a:pt x="762" y="838"/>
                </a:lnTo>
                <a:lnTo>
                  <a:pt x="76" y="838"/>
                </a:lnTo>
                <a:lnTo>
                  <a:pt x="51" y="834"/>
                </a:lnTo>
                <a:lnTo>
                  <a:pt x="30" y="824"/>
                </a:lnTo>
                <a:lnTo>
                  <a:pt x="14" y="808"/>
                </a:lnTo>
                <a:lnTo>
                  <a:pt x="4" y="787"/>
                </a:lnTo>
                <a:lnTo>
                  <a:pt x="0" y="762"/>
                </a:lnTo>
                <a:lnTo>
                  <a:pt x="0" y="76"/>
                </a:lnTo>
                <a:lnTo>
                  <a:pt x="4" y="52"/>
                </a:lnTo>
                <a:lnTo>
                  <a:pt x="14" y="32"/>
                </a:lnTo>
                <a:lnTo>
                  <a:pt x="30" y="15"/>
                </a:lnTo>
                <a:lnTo>
                  <a:pt x="51" y="4"/>
                </a:lnTo>
                <a:lnTo>
                  <a:pt x="7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94" name="Freeform 7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743727" y="5220669"/>
            <a:ext cx="444618" cy="444618"/>
          </a:xfrm>
          <a:custGeom>
            <a:avLst/>
            <a:gdLst>
              <a:gd name="T0" fmla="*/ 522 w 838"/>
              <a:gd name="T1" fmla="*/ 530 h 838"/>
              <a:gd name="T2" fmla="*/ 532 w 838"/>
              <a:gd name="T3" fmla="*/ 543 h 838"/>
              <a:gd name="T4" fmla="*/ 529 w 838"/>
              <a:gd name="T5" fmla="*/ 562 h 838"/>
              <a:gd name="T6" fmla="*/ 518 w 838"/>
              <a:gd name="T7" fmla="*/ 571 h 838"/>
              <a:gd name="T8" fmla="*/ 499 w 838"/>
              <a:gd name="T9" fmla="*/ 568 h 838"/>
              <a:gd name="T10" fmla="*/ 489 w 838"/>
              <a:gd name="T11" fmla="*/ 555 h 838"/>
              <a:gd name="T12" fmla="*/ 494 w 838"/>
              <a:gd name="T13" fmla="*/ 533 h 838"/>
              <a:gd name="T14" fmla="*/ 556 w 838"/>
              <a:gd name="T15" fmla="*/ 271 h 838"/>
              <a:gd name="T16" fmla="*/ 569 w 838"/>
              <a:gd name="T17" fmla="*/ 279 h 838"/>
              <a:gd name="T18" fmla="*/ 569 w 838"/>
              <a:gd name="T19" fmla="*/ 312 h 838"/>
              <a:gd name="T20" fmla="*/ 553 w 838"/>
              <a:gd name="T21" fmla="*/ 380 h 838"/>
              <a:gd name="T22" fmla="*/ 533 w 838"/>
              <a:gd name="T23" fmla="*/ 474 h 838"/>
              <a:gd name="T24" fmla="*/ 523 w 838"/>
              <a:gd name="T25" fmla="*/ 507 h 838"/>
              <a:gd name="T26" fmla="*/ 510 w 838"/>
              <a:gd name="T27" fmla="*/ 505 h 838"/>
              <a:gd name="T28" fmla="*/ 507 w 838"/>
              <a:gd name="T29" fmla="*/ 499 h 838"/>
              <a:gd name="T30" fmla="*/ 511 w 838"/>
              <a:gd name="T31" fmla="*/ 468 h 838"/>
              <a:gd name="T32" fmla="*/ 519 w 838"/>
              <a:gd name="T33" fmla="*/ 382 h 838"/>
              <a:gd name="T34" fmla="*/ 531 w 838"/>
              <a:gd name="T35" fmla="*/ 279 h 838"/>
              <a:gd name="T36" fmla="*/ 313 w 838"/>
              <a:gd name="T37" fmla="*/ 266 h 838"/>
              <a:gd name="T38" fmla="*/ 465 w 838"/>
              <a:gd name="T39" fmla="*/ 267 h 838"/>
              <a:gd name="T40" fmla="*/ 501 w 838"/>
              <a:gd name="T41" fmla="*/ 267 h 838"/>
              <a:gd name="T42" fmla="*/ 506 w 838"/>
              <a:gd name="T43" fmla="*/ 272 h 838"/>
              <a:gd name="T44" fmla="*/ 493 w 838"/>
              <a:gd name="T45" fmla="*/ 292 h 838"/>
              <a:gd name="T46" fmla="*/ 467 w 838"/>
              <a:gd name="T47" fmla="*/ 338 h 838"/>
              <a:gd name="T48" fmla="*/ 434 w 838"/>
              <a:gd name="T49" fmla="*/ 394 h 838"/>
              <a:gd name="T50" fmla="*/ 412 w 838"/>
              <a:gd name="T51" fmla="*/ 436 h 838"/>
              <a:gd name="T52" fmla="*/ 406 w 838"/>
              <a:gd name="T53" fmla="*/ 571 h 838"/>
              <a:gd name="T54" fmla="*/ 370 w 838"/>
              <a:gd name="T55" fmla="*/ 571 h 838"/>
              <a:gd name="T56" fmla="*/ 366 w 838"/>
              <a:gd name="T57" fmla="*/ 567 h 838"/>
              <a:gd name="T58" fmla="*/ 275 w 838"/>
              <a:gd name="T59" fmla="*/ 267 h 838"/>
              <a:gd name="T60" fmla="*/ 311 w 838"/>
              <a:gd name="T61" fmla="*/ 267 h 838"/>
              <a:gd name="T62" fmla="*/ 62 w 838"/>
              <a:gd name="T63" fmla="*/ 41 h 838"/>
              <a:gd name="T64" fmla="*/ 38 w 838"/>
              <a:gd name="T65" fmla="*/ 76 h 838"/>
              <a:gd name="T66" fmla="*/ 49 w 838"/>
              <a:gd name="T67" fmla="*/ 788 h 838"/>
              <a:gd name="T68" fmla="*/ 762 w 838"/>
              <a:gd name="T69" fmla="*/ 800 h 838"/>
              <a:gd name="T70" fmla="*/ 798 w 838"/>
              <a:gd name="T71" fmla="*/ 776 h 838"/>
              <a:gd name="T72" fmla="*/ 798 w 838"/>
              <a:gd name="T73" fmla="*/ 60 h 838"/>
              <a:gd name="T74" fmla="*/ 762 w 838"/>
              <a:gd name="T75" fmla="*/ 38 h 838"/>
              <a:gd name="T76" fmla="*/ 762 w 838"/>
              <a:gd name="T77" fmla="*/ 0 h 838"/>
              <a:gd name="T78" fmla="*/ 824 w 838"/>
              <a:gd name="T79" fmla="*/ 30 h 838"/>
              <a:gd name="T80" fmla="*/ 838 w 838"/>
              <a:gd name="T81" fmla="*/ 762 h 838"/>
              <a:gd name="T82" fmla="*/ 807 w 838"/>
              <a:gd name="T83" fmla="*/ 824 h 838"/>
              <a:gd name="T84" fmla="*/ 76 w 838"/>
              <a:gd name="T85" fmla="*/ 838 h 838"/>
              <a:gd name="T86" fmla="*/ 15 w 838"/>
              <a:gd name="T87" fmla="*/ 807 h 838"/>
              <a:gd name="T88" fmla="*/ 0 w 838"/>
              <a:gd name="T89" fmla="*/ 76 h 838"/>
              <a:gd name="T90" fmla="*/ 32 w 838"/>
              <a:gd name="T91" fmla="*/ 15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38" h="838">
                <a:moveTo>
                  <a:pt x="503" y="528"/>
                </a:moveTo>
                <a:lnTo>
                  <a:pt x="516" y="528"/>
                </a:lnTo>
                <a:lnTo>
                  <a:pt x="522" y="530"/>
                </a:lnTo>
                <a:lnTo>
                  <a:pt x="527" y="533"/>
                </a:lnTo>
                <a:lnTo>
                  <a:pt x="529" y="537"/>
                </a:lnTo>
                <a:lnTo>
                  <a:pt x="532" y="543"/>
                </a:lnTo>
                <a:lnTo>
                  <a:pt x="533" y="549"/>
                </a:lnTo>
                <a:lnTo>
                  <a:pt x="532" y="557"/>
                </a:lnTo>
                <a:lnTo>
                  <a:pt x="529" y="562"/>
                </a:lnTo>
                <a:lnTo>
                  <a:pt x="527" y="566"/>
                </a:lnTo>
                <a:lnTo>
                  <a:pt x="523" y="568"/>
                </a:lnTo>
                <a:lnTo>
                  <a:pt x="518" y="571"/>
                </a:lnTo>
                <a:lnTo>
                  <a:pt x="511" y="571"/>
                </a:lnTo>
                <a:lnTo>
                  <a:pt x="504" y="570"/>
                </a:lnTo>
                <a:lnTo>
                  <a:pt x="499" y="568"/>
                </a:lnTo>
                <a:lnTo>
                  <a:pt x="494" y="564"/>
                </a:lnTo>
                <a:lnTo>
                  <a:pt x="490" y="560"/>
                </a:lnTo>
                <a:lnTo>
                  <a:pt x="489" y="555"/>
                </a:lnTo>
                <a:lnTo>
                  <a:pt x="487" y="550"/>
                </a:lnTo>
                <a:lnTo>
                  <a:pt x="487" y="545"/>
                </a:lnTo>
                <a:lnTo>
                  <a:pt x="494" y="533"/>
                </a:lnTo>
                <a:lnTo>
                  <a:pt x="503" y="528"/>
                </a:lnTo>
                <a:close/>
                <a:moveTo>
                  <a:pt x="549" y="270"/>
                </a:moveTo>
                <a:lnTo>
                  <a:pt x="556" y="271"/>
                </a:lnTo>
                <a:lnTo>
                  <a:pt x="561" y="272"/>
                </a:lnTo>
                <a:lnTo>
                  <a:pt x="565" y="275"/>
                </a:lnTo>
                <a:lnTo>
                  <a:pt x="569" y="279"/>
                </a:lnTo>
                <a:lnTo>
                  <a:pt x="571" y="288"/>
                </a:lnTo>
                <a:lnTo>
                  <a:pt x="571" y="301"/>
                </a:lnTo>
                <a:lnTo>
                  <a:pt x="569" y="312"/>
                </a:lnTo>
                <a:lnTo>
                  <a:pt x="565" y="327"/>
                </a:lnTo>
                <a:lnTo>
                  <a:pt x="559" y="351"/>
                </a:lnTo>
                <a:lnTo>
                  <a:pt x="553" y="380"/>
                </a:lnTo>
                <a:lnTo>
                  <a:pt x="546" y="410"/>
                </a:lnTo>
                <a:lnTo>
                  <a:pt x="540" y="443"/>
                </a:lnTo>
                <a:lnTo>
                  <a:pt x="533" y="474"/>
                </a:lnTo>
                <a:lnTo>
                  <a:pt x="528" y="504"/>
                </a:lnTo>
                <a:lnTo>
                  <a:pt x="527" y="509"/>
                </a:lnTo>
                <a:lnTo>
                  <a:pt x="523" y="507"/>
                </a:lnTo>
                <a:lnTo>
                  <a:pt x="518" y="505"/>
                </a:lnTo>
                <a:lnTo>
                  <a:pt x="511" y="505"/>
                </a:lnTo>
                <a:lnTo>
                  <a:pt x="510" y="505"/>
                </a:lnTo>
                <a:lnTo>
                  <a:pt x="507" y="505"/>
                </a:lnTo>
                <a:lnTo>
                  <a:pt x="507" y="502"/>
                </a:lnTo>
                <a:lnTo>
                  <a:pt x="507" y="499"/>
                </a:lnTo>
                <a:lnTo>
                  <a:pt x="507" y="494"/>
                </a:lnTo>
                <a:lnTo>
                  <a:pt x="508" y="483"/>
                </a:lnTo>
                <a:lnTo>
                  <a:pt x="511" y="468"/>
                </a:lnTo>
                <a:lnTo>
                  <a:pt x="514" y="445"/>
                </a:lnTo>
                <a:lnTo>
                  <a:pt x="516" y="418"/>
                </a:lnTo>
                <a:lnTo>
                  <a:pt x="519" y="382"/>
                </a:lnTo>
                <a:lnTo>
                  <a:pt x="523" y="341"/>
                </a:lnTo>
                <a:lnTo>
                  <a:pt x="527" y="291"/>
                </a:lnTo>
                <a:lnTo>
                  <a:pt x="531" y="279"/>
                </a:lnTo>
                <a:lnTo>
                  <a:pt x="537" y="272"/>
                </a:lnTo>
                <a:lnTo>
                  <a:pt x="549" y="270"/>
                </a:lnTo>
                <a:close/>
                <a:moveTo>
                  <a:pt x="313" y="266"/>
                </a:moveTo>
                <a:lnTo>
                  <a:pt x="388" y="394"/>
                </a:lnTo>
                <a:lnTo>
                  <a:pt x="463" y="267"/>
                </a:lnTo>
                <a:lnTo>
                  <a:pt x="465" y="267"/>
                </a:lnTo>
                <a:lnTo>
                  <a:pt x="477" y="269"/>
                </a:lnTo>
                <a:lnTo>
                  <a:pt x="490" y="269"/>
                </a:lnTo>
                <a:lnTo>
                  <a:pt x="501" y="267"/>
                </a:lnTo>
                <a:lnTo>
                  <a:pt x="502" y="267"/>
                </a:lnTo>
                <a:lnTo>
                  <a:pt x="508" y="267"/>
                </a:lnTo>
                <a:lnTo>
                  <a:pt x="506" y="272"/>
                </a:lnTo>
                <a:lnTo>
                  <a:pt x="503" y="275"/>
                </a:lnTo>
                <a:lnTo>
                  <a:pt x="499" y="282"/>
                </a:lnTo>
                <a:lnTo>
                  <a:pt x="493" y="292"/>
                </a:lnTo>
                <a:lnTo>
                  <a:pt x="485" y="307"/>
                </a:lnTo>
                <a:lnTo>
                  <a:pt x="476" y="321"/>
                </a:lnTo>
                <a:lnTo>
                  <a:pt x="467" y="338"/>
                </a:lnTo>
                <a:lnTo>
                  <a:pt x="456" y="356"/>
                </a:lnTo>
                <a:lnTo>
                  <a:pt x="444" y="376"/>
                </a:lnTo>
                <a:lnTo>
                  <a:pt x="434" y="394"/>
                </a:lnTo>
                <a:lnTo>
                  <a:pt x="425" y="411"/>
                </a:lnTo>
                <a:lnTo>
                  <a:pt x="417" y="426"/>
                </a:lnTo>
                <a:lnTo>
                  <a:pt x="412" y="436"/>
                </a:lnTo>
                <a:lnTo>
                  <a:pt x="409" y="441"/>
                </a:lnTo>
                <a:lnTo>
                  <a:pt x="410" y="571"/>
                </a:lnTo>
                <a:lnTo>
                  <a:pt x="406" y="571"/>
                </a:lnTo>
                <a:lnTo>
                  <a:pt x="394" y="570"/>
                </a:lnTo>
                <a:lnTo>
                  <a:pt x="381" y="570"/>
                </a:lnTo>
                <a:lnTo>
                  <a:pt x="370" y="571"/>
                </a:lnTo>
                <a:lnTo>
                  <a:pt x="370" y="571"/>
                </a:lnTo>
                <a:lnTo>
                  <a:pt x="366" y="571"/>
                </a:lnTo>
                <a:lnTo>
                  <a:pt x="366" y="567"/>
                </a:lnTo>
                <a:lnTo>
                  <a:pt x="368" y="441"/>
                </a:lnTo>
                <a:lnTo>
                  <a:pt x="267" y="267"/>
                </a:lnTo>
                <a:lnTo>
                  <a:pt x="275" y="267"/>
                </a:lnTo>
                <a:lnTo>
                  <a:pt x="287" y="269"/>
                </a:lnTo>
                <a:lnTo>
                  <a:pt x="299" y="269"/>
                </a:lnTo>
                <a:lnTo>
                  <a:pt x="311" y="267"/>
                </a:lnTo>
                <a:lnTo>
                  <a:pt x="313" y="266"/>
                </a:lnTo>
                <a:close/>
                <a:moveTo>
                  <a:pt x="76" y="38"/>
                </a:moveTo>
                <a:lnTo>
                  <a:pt x="62" y="41"/>
                </a:lnTo>
                <a:lnTo>
                  <a:pt x="49" y="49"/>
                </a:lnTo>
                <a:lnTo>
                  <a:pt x="41" y="60"/>
                </a:lnTo>
                <a:lnTo>
                  <a:pt x="38" y="76"/>
                </a:lnTo>
                <a:lnTo>
                  <a:pt x="38" y="762"/>
                </a:lnTo>
                <a:lnTo>
                  <a:pt x="41" y="776"/>
                </a:lnTo>
                <a:lnTo>
                  <a:pt x="49" y="788"/>
                </a:lnTo>
                <a:lnTo>
                  <a:pt x="62" y="797"/>
                </a:lnTo>
                <a:lnTo>
                  <a:pt x="76" y="800"/>
                </a:lnTo>
                <a:lnTo>
                  <a:pt x="762" y="800"/>
                </a:lnTo>
                <a:lnTo>
                  <a:pt x="777" y="797"/>
                </a:lnTo>
                <a:lnTo>
                  <a:pt x="790" y="788"/>
                </a:lnTo>
                <a:lnTo>
                  <a:pt x="798" y="776"/>
                </a:lnTo>
                <a:lnTo>
                  <a:pt x="800" y="762"/>
                </a:lnTo>
                <a:lnTo>
                  <a:pt x="800" y="76"/>
                </a:lnTo>
                <a:lnTo>
                  <a:pt x="798" y="60"/>
                </a:lnTo>
                <a:lnTo>
                  <a:pt x="790" y="49"/>
                </a:lnTo>
                <a:lnTo>
                  <a:pt x="777" y="41"/>
                </a:lnTo>
                <a:lnTo>
                  <a:pt x="762" y="38"/>
                </a:lnTo>
                <a:lnTo>
                  <a:pt x="76" y="38"/>
                </a:lnTo>
                <a:close/>
                <a:moveTo>
                  <a:pt x="76" y="0"/>
                </a:moveTo>
                <a:lnTo>
                  <a:pt x="762" y="0"/>
                </a:lnTo>
                <a:lnTo>
                  <a:pt x="786" y="3"/>
                </a:lnTo>
                <a:lnTo>
                  <a:pt x="807" y="15"/>
                </a:lnTo>
                <a:lnTo>
                  <a:pt x="824" y="30"/>
                </a:lnTo>
                <a:lnTo>
                  <a:pt x="834" y="51"/>
                </a:lnTo>
                <a:lnTo>
                  <a:pt x="838" y="76"/>
                </a:lnTo>
                <a:lnTo>
                  <a:pt x="838" y="762"/>
                </a:lnTo>
                <a:lnTo>
                  <a:pt x="834" y="786"/>
                </a:lnTo>
                <a:lnTo>
                  <a:pt x="824" y="807"/>
                </a:lnTo>
                <a:lnTo>
                  <a:pt x="807" y="824"/>
                </a:lnTo>
                <a:lnTo>
                  <a:pt x="786" y="834"/>
                </a:lnTo>
                <a:lnTo>
                  <a:pt x="762" y="838"/>
                </a:lnTo>
                <a:lnTo>
                  <a:pt x="76" y="838"/>
                </a:lnTo>
                <a:lnTo>
                  <a:pt x="53" y="834"/>
                </a:lnTo>
                <a:lnTo>
                  <a:pt x="32" y="824"/>
                </a:lnTo>
                <a:lnTo>
                  <a:pt x="15" y="807"/>
                </a:lnTo>
                <a:lnTo>
                  <a:pt x="4" y="786"/>
                </a:lnTo>
                <a:lnTo>
                  <a:pt x="0" y="762"/>
                </a:lnTo>
                <a:lnTo>
                  <a:pt x="0" y="76"/>
                </a:lnTo>
                <a:lnTo>
                  <a:pt x="4" y="51"/>
                </a:lnTo>
                <a:lnTo>
                  <a:pt x="15" y="30"/>
                </a:lnTo>
                <a:lnTo>
                  <a:pt x="32" y="15"/>
                </a:lnTo>
                <a:lnTo>
                  <a:pt x="53" y="3"/>
                </a:lnTo>
                <a:lnTo>
                  <a:pt x="7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95" name="Freeform 7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612371" y="5220404"/>
            <a:ext cx="445148" cy="445149"/>
          </a:xfrm>
          <a:custGeom>
            <a:avLst/>
            <a:gdLst>
              <a:gd name="T0" fmla="*/ 456 w 761"/>
              <a:gd name="T1" fmla="*/ 517 h 761"/>
              <a:gd name="T2" fmla="*/ 457 w 761"/>
              <a:gd name="T3" fmla="*/ 517 h 761"/>
              <a:gd name="T4" fmla="*/ 492 w 761"/>
              <a:gd name="T5" fmla="*/ 514 h 761"/>
              <a:gd name="T6" fmla="*/ 266 w 761"/>
              <a:gd name="T7" fmla="*/ 514 h 761"/>
              <a:gd name="T8" fmla="*/ 306 w 761"/>
              <a:gd name="T9" fmla="*/ 518 h 761"/>
              <a:gd name="T10" fmla="*/ 380 w 761"/>
              <a:gd name="T11" fmla="*/ 461 h 761"/>
              <a:gd name="T12" fmla="*/ 571 w 761"/>
              <a:gd name="T13" fmla="*/ 407 h 761"/>
              <a:gd name="T14" fmla="*/ 440 w 761"/>
              <a:gd name="T15" fmla="*/ 463 h 761"/>
              <a:gd name="T16" fmla="*/ 380 w 761"/>
              <a:gd name="T17" fmla="*/ 419 h 761"/>
              <a:gd name="T18" fmla="*/ 380 w 761"/>
              <a:gd name="T19" fmla="*/ 418 h 761"/>
              <a:gd name="T20" fmla="*/ 354 w 761"/>
              <a:gd name="T21" fmla="*/ 437 h 761"/>
              <a:gd name="T22" fmla="*/ 272 w 761"/>
              <a:gd name="T23" fmla="*/ 457 h 761"/>
              <a:gd name="T24" fmla="*/ 258 w 761"/>
              <a:gd name="T25" fmla="*/ 449 h 761"/>
              <a:gd name="T26" fmla="*/ 269 w 761"/>
              <a:gd name="T27" fmla="*/ 344 h 761"/>
              <a:gd name="T28" fmla="*/ 490 w 761"/>
              <a:gd name="T29" fmla="*/ 342 h 761"/>
              <a:gd name="T30" fmla="*/ 490 w 761"/>
              <a:gd name="T31" fmla="*/ 342 h 761"/>
              <a:gd name="T32" fmla="*/ 490 w 761"/>
              <a:gd name="T33" fmla="*/ 342 h 761"/>
              <a:gd name="T34" fmla="*/ 380 w 761"/>
              <a:gd name="T35" fmla="*/ 274 h 761"/>
              <a:gd name="T36" fmla="*/ 190 w 761"/>
              <a:gd name="T37" fmla="*/ 283 h 761"/>
              <a:gd name="T38" fmla="*/ 460 w 761"/>
              <a:gd name="T39" fmla="*/ 207 h 761"/>
              <a:gd name="T40" fmla="*/ 490 w 761"/>
              <a:gd name="T41" fmla="*/ 342 h 761"/>
              <a:gd name="T42" fmla="*/ 460 w 761"/>
              <a:gd name="T43" fmla="*/ 207 h 761"/>
              <a:gd name="T44" fmla="*/ 55 w 761"/>
              <a:gd name="T45" fmla="*/ 37 h 761"/>
              <a:gd name="T46" fmla="*/ 37 w 761"/>
              <a:gd name="T47" fmla="*/ 55 h 761"/>
              <a:gd name="T48" fmla="*/ 34 w 761"/>
              <a:gd name="T49" fmla="*/ 691 h 761"/>
              <a:gd name="T50" fmla="*/ 45 w 761"/>
              <a:gd name="T51" fmla="*/ 716 h 761"/>
              <a:gd name="T52" fmla="*/ 68 w 761"/>
              <a:gd name="T53" fmla="*/ 726 h 761"/>
              <a:gd name="T54" fmla="*/ 705 w 761"/>
              <a:gd name="T55" fmla="*/ 723 h 761"/>
              <a:gd name="T56" fmla="*/ 723 w 761"/>
              <a:gd name="T57" fmla="*/ 704 h 761"/>
              <a:gd name="T58" fmla="*/ 726 w 761"/>
              <a:gd name="T59" fmla="*/ 69 h 761"/>
              <a:gd name="T60" fmla="*/ 716 w 761"/>
              <a:gd name="T61" fmla="*/ 44 h 761"/>
              <a:gd name="T62" fmla="*/ 692 w 761"/>
              <a:gd name="T63" fmla="*/ 34 h 761"/>
              <a:gd name="T64" fmla="*/ 68 w 761"/>
              <a:gd name="T65" fmla="*/ 0 h 761"/>
              <a:gd name="T66" fmla="*/ 714 w 761"/>
              <a:gd name="T67" fmla="*/ 3 h 761"/>
              <a:gd name="T68" fmla="*/ 748 w 761"/>
              <a:gd name="T69" fmla="*/ 27 h 761"/>
              <a:gd name="T70" fmla="*/ 761 w 761"/>
              <a:gd name="T71" fmla="*/ 69 h 761"/>
              <a:gd name="T72" fmla="*/ 757 w 761"/>
              <a:gd name="T73" fmla="*/ 713 h 761"/>
              <a:gd name="T74" fmla="*/ 732 w 761"/>
              <a:gd name="T75" fmla="*/ 747 h 761"/>
              <a:gd name="T76" fmla="*/ 692 w 761"/>
              <a:gd name="T77" fmla="*/ 761 h 761"/>
              <a:gd name="T78" fmla="*/ 47 w 761"/>
              <a:gd name="T79" fmla="*/ 757 h 761"/>
              <a:gd name="T80" fmla="*/ 13 w 761"/>
              <a:gd name="T81" fmla="*/ 732 h 761"/>
              <a:gd name="T82" fmla="*/ 0 w 761"/>
              <a:gd name="T83" fmla="*/ 691 h 761"/>
              <a:gd name="T84" fmla="*/ 3 w 761"/>
              <a:gd name="T85" fmla="*/ 47 h 761"/>
              <a:gd name="T86" fmla="*/ 28 w 761"/>
              <a:gd name="T87" fmla="*/ 13 h 761"/>
              <a:gd name="T88" fmla="*/ 68 w 761"/>
              <a:gd name="T89" fmla="*/ 0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1" h="761">
                <a:moveTo>
                  <a:pt x="380" y="461"/>
                </a:moveTo>
                <a:lnTo>
                  <a:pt x="456" y="517"/>
                </a:lnTo>
                <a:lnTo>
                  <a:pt x="457" y="517"/>
                </a:lnTo>
                <a:lnTo>
                  <a:pt x="457" y="517"/>
                </a:lnTo>
                <a:lnTo>
                  <a:pt x="492" y="495"/>
                </a:lnTo>
                <a:lnTo>
                  <a:pt x="492" y="514"/>
                </a:lnTo>
                <a:lnTo>
                  <a:pt x="380" y="588"/>
                </a:lnTo>
                <a:lnTo>
                  <a:pt x="266" y="514"/>
                </a:lnTo>
                <a:lnTo>
                  <a:pt x="266" y="493"/>
                </a:lnTo>
                <a:lnTo>
                  <a:pt x="306" y="518"/>
                </a:lnTo>
                <a:lnTo>
                  <a:pt x="308" y="517"/>
                </a:lnTo>
                <a:lnTo>
                  <a:pt x="380" y="461"/>
                </a:lnTo>
                <a:close/>
                <a:moveTo>
                  <a:pt x="490" y="342"/>
                </a:moveTo>
                <a:lnTo>
                  <a:pt x="571" y="407"/>
                </a:lnTo>
                <a:lnTo>
                  <a:pt x="458" y="475"/>
                </a:lnTo>
                <a:lnTo>
                  <a:pt x="440" y="463"/>
                </a:lnTo>
                <a:lnTo>
                  <a:pt x="380" y="418"/>
                </a:lnTo>
                <a:lnTo>
                  <a:pt x="380" y="419"/>
                </a:lnTo>
                <a:lnTo>
                  <a:pt x="380" y="418"/>
                </a:lnTo>
                <a:lnTo>
                  <a:pt x="380" y="418"/>
                </a:lnTo>
                <a:lnTo>
                  <a:pt x="380" y="418"/>
                </a:lnTo>
                <a:lnTo>
                  <a:pt x="354" y="437"/>
                </a:lnTo>
                <a:lnTo>
                  <a:pt x="304" y="475"/>
                </a:lnTo>
                <a:lnTo>
                  <a:pt x="272" y="457"/>
                </a:lnTo>
                <a:lnTo>
                  <a:pt x="258" y="449"/>
                </a:lnTo>
                <a:lnTo>
                  <a:pt x="258" y="449"/>
                </a:lnTo>
                <a:lnTo>
                  <a:pt x="190" y="407"/>
                </a:lnTo>
                <a:lnTo>
                  <a:pt x="269" y="344"/>
                </a:lnTo>
                <a:lnTo>
                  <a:pt x="380" y="412"/>
                </a:lnTo>
                <a:lnTo>
                  <a:pt x="490" y="342"/>
                </a:lnTo>
                <a:close/>
                <a:moveTo>
                  <a:pt x="490" y="342"/>
                </a:moveTo>
                <a:lnTo>
                  <a:pt x="490" y="342"/>
                </a:lnTo>
                <a:lnTo>
                  <a:pt x="490" y="342"/>
                </a:lnTo>
                <a:lnTo>
                  <a:pt x="490" y="342"/>
                </a:lnTo>
                <a:close/>
                <a:moveTo>
                  <a:pt x="304" y="207"/>
                </a:moveTo>
                <a:lnTo>
                  <a:pt x="380" y="274"/>
                </a:lnTo>
                <a:lnTo>
                  <a:pt x="269" y="343"/>
                </a:lnTo>
                <a:lnTo>
                  <a:pt x="190" y="283"/>
                </a:lnTo>
                <a:lnTo>
                  <a:pt x="304" y="207"/>
                </a:lnTo>
                <a:close/>
                <a:moveTo>
                  <a:pt x="460" y="207"/>
                </a:moveTo>
                <a:lnTo>
                  <a:pt x="571" y="279"/>
                </a:lnTo>
                <a:lnTo>
                  <a:pt x="490" y="342"/>
                </a:lnTo>
                <a:lnTo>
                  <a:pt x="380" y="274"/>
                </a:lnTo>
                <a:lnTo>
                  <a:pt x="460" y="207"/>
                </a:lnTo>
                <a:close/>
                <a:moveTo>
                  <a:pt x="68" y="34"/>
                </a:moveTo>
                <a:lnTo>
                  <a:pt x="55" y="37"/>
                </a:lnTo>
                <a:lnTo>
                  <a:pt x="45" y="44"/>
                </a:lnTo>
                <a:lnTo>
                  <a:pt x="37" y="55"/>
                </a:lnTo>
                <a:lnTo>
                  <a:pt x="34" y="69"/>
                </a:lnTo>
                <a:lnTo>
                  <a:pt x="34" y="691"/>
                </a:lnTo>
                <a:lnTo>
                  <a:pt x="37" y="704"/>
                </a:lnTo>
                <a:lnTo>
                  <a:pt x="45" y="716"/>
                </a:lnTo>
                <a:lnTo>
                  <a:pt x="55" y="723"/>
                </a:lnTo>
                <a:lnTo>
                  <a:pt x="68" y="726"/>
                </a:lnTo>
                <a:lnTo>
                  <a:pt x="692" y="726"/>
                </a:lnTo>
                <a:lnTo>
                  <a:pt x="705" y="723"/>
                </a:lnTo>
                <a:lnTo>
                  <a:pt x="716" y="716"/>
                </a:lnTo>
                <a:lnTo>
                  <a:pt x="723" y="704"/>
                </a:lnTo>
                <a:lnTo>
                  <a:pt x="726" y="691"/>
                </a:lnTo>
                <a:lnTo>
                  <a:pt x="726" y="69"/>
                </a:lnTo>
                <a:lnTo>
                  <a:pt x="723" y="55"/>
                </a:lnTo>
                <a:lnTo>
                  <a:pt x="716" y="44"/>
                </a:lnTo>
                <a:lnTo>
                  <a:pt x="705" y="37"/>
                </a:lnTo>
                <a:lnTo>
                  <a:pt x="692" y="34"/>
                </a:lnTo>
                <a:lnTo>
                  <a:pt x="68" y="34"/>
                </a:lnTo>
                <a:close/>
                <a:moveTo>
                  <a:pt x="68" y="0"/>
                </a:moveTo>
                <a:lnTo>
                  <a:pt x="692" y="0"/>
                </a:lnTo>
                <a:lnTo>
                  <a:pt x="714" y="3"/>
                </a:lnTo>
                <a:lnTo>
                  <a:pt x="732" y="13"/>
                </a:lnTo>
                <a:lnTo>
                  <a:pt x="748" y="27"/>
                </a:lnTo>
                <a:lnTo>
                  <a:pt x="757" y="47"/>
                </a:lnTo>
                <a:lnTo>
                  <a:pt x="761" y="69"/>
                </a:lnTo>
                <a:lnTo>
                  <a:pt x="761" y="691"/>
                </a:lnTo>
                <a:lnTo>
                  <a:pt x="757" y="713"/>
                </a:lnTo>
                <a:lnTo>
                  <a:pt x="748" y="732"/>
                </a:lnTo>
                <a:lnTo>
                  <a:pt x="732" y="747"/>
                </a:lnTo>
                <a:lnTo>
                  <a:pt x="714" y="757"/>
                </a:lnTo>
                <a:lnTo>
                  <a:pt x="692" y="761"/>
                </a:lnTo>
                <a:lnTo>
                  <a:pt x="68" y="761"/>
                </a:lnTo>
                <a:lnTo>
                  <a:pt x="47" y="757"/>
                </a:lnTo>
                <a:lnTo>
                  <a:pt x="28" y="747"/>
                </a:lnTo>
                <a:lnTo>
                  <a:pt x="13" y="732"/>
                </a:lnTo>
                <a:lnTo>
                  <a:pt x="3" y="713"/>
                </a:lnTo>
                <a:lnTo>
                  <a:pt x="0" y="691"/>
                </a:lnTo>
                <a:lnTo>
                  <a:pt x="0" y="69"/>
                </a:lnTo>
                <a:lnTo>
                  <a:pt x="3" y="47"/>
                </a:lnTo>
                <a:lnTo>
                  <a:pt x="13" y="27"/>
                </a:lnTo>
                <a:lnTo>
                  <a:pt x="28" y="13"/>
                </a:lnTo>
                <a:lnTo>
                  <a:pt x="47" y="3"/>
                </a:lnTo>
                <a:lnTo>
                  <a:pt x="6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96" name="Freeform 7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481545" y="5220404"/>
            <a:ext cx="445733" cy="445149"/>
          </a:xfrm>
          <a:custGeom>
            <a:avLst/>
            <a:gdLst>
              <a:gd name="T0" fmla="*/ 242 w 762"/>
              <a:gd name="T1" fmla="*/ 484 h 761"/>
              <a:gd name="T2" fmla="*/ 252 w 762"/>
              <a:gd name="T3" fmla="*/ 508 h 761"/>
              <a:gd name="T4" fmla="*/ 277 w 762"/>
              <a:gd name="T5" fmla="*/ 518 h 761"/>
              <a:gd name="T6" fmla="*/ 497 w 762"/>
              <a:gd name="T7" fmla="*/ 516 h 761"/>
              <a:gd name="T8" fmla="*/ 516 w 762"/>
              <a:gd name="T9" fmla="*/ 497 h 761"/>
              <a:gd name="T10" fmla="*/ 520 w 762"/>
              <a:gd name="T11" fmla="*/ 363 h 761"/>
              <a:gd name="T12" fmla="*/ 484 w 762"/>
              <a:gd name="T13" fmla="*/ 372 h 761"/>
              <a:gd name="T14" fmla="*/ 480 w 762"/>
              <a:gd name="T15" fmla="*/ 407 h 761"/>
              <a:gd name="T16" fmla="*/ 454 w 762"/>
              <a:gd name="T17" fmla="*/ 453 h 761"/>
              <a:gd name="T18" fmla="*/ 408 w 762"/>
              <a:gd name="T19" fmla="*/ 480 h 761"/>
              <a:gd name="T20" fmla="*/ 353 w 762"/>
              <a:gd name="T21" fmla="*/ 480 h 761"/>
              <a:gd name="T22" fmla="*/ 307 w 762"/>
              <a:gd name="T23" fmla="*/ 453 h 761"/>
              <a:gd name="T24" fmla="*/ 280 w 762"/>
              <a:gd name="T25" fmla="*/ 407 h 761"/>
              <a:gd name="T26" fmla="*/ 277 w 762"/>
              <a:gd name="T27" fmla="*/ 372 h 761"/>
              <a:gd name="T28" fmla="*/ 242 w 762"/>
              <a:gd name="T29" fmla="*/ 363 h 761"/>
              <a:gd name="T30" fmla="*/ 358 w 762"/>
              <a:gd name="T31" fmla="*/ 314 h 761"/>
              <a:gd name="T32" fmla="*/ 324 w 762"/>
              <a:gd name="T33" fmla="*/ 339 h 761"/>
              <a:gd name="T34" fmla="*/ 311 w 762"/>
              <a:gd name="T35" fmla="*/ 380 h 761"/>
              <a:gd name="T36" fmla="*/ 324 w 762"/>
              <a:gd name="T37" fmla="*/ 421 h 761"/>
              <a:gd name="T38" fmla="*/ 358 w 762"/>
              <a:gd name="T39" fmla="*/ 446 h 761"/>
              <a:gd name="T40" fmla="*/ 403 w 762"/>
              <a:gd name="T41" fmla="*/ 446 h 761"/>
              <a:gd name="T42" fmla="*/ 437 w 762"/>
              <a:gd name="T43" fmla="*/ 421 h 761"/>
              <a:gd name="T44" fmla="*/ 450 w 762"/>
              <a:gd name="T45" fmla="*/ 380 h 761"/>
              <a:gd name="T46" fmla="*/ 437 w 762"/>
              <a:gd name="T47" fmla="*/ 339 h 761"/>
              <a:gd name="T48" fmla="*/ 403 w 762"/>
              <a:gd name="T49" fmla="*/ 314 h 761"/>
              <a:gd name="T50" fmla="*/ 450 w 762"/>
              <a:gd name="T51" fmla="*/ 259 h 761"/>
              <a:gd name="T52" fmla="*/ 501 w 762"/>
              <a:gd name="T53" fmla="*/ 311 h 761"/>
              <a:gd name="T54" fmla="*/ 450 w 762"/>
              <a:gd name="T55" fmla="*/ 259 h 761"/>
              <a:gd name="T56" fmla="*/ 484 w 762"/>
              <a:gd name="T57" fmla="*/ 207 h 761"/>
              <a:gd name="T58" fmla="*/ 525 w 762"/>
              <a:gd name="T59" fmla="*/ 220 h 761"/>
              <a:gd name="T60" fmla="*/ 550 w 762"/>
              <a:gd name="T61" fmla="*/ 254 h 761"/>
              <a:gd name="T62" fmla="*/ 554 w 762"/>
              <a:gd name="T63" fmla="*/ 484 h 761"/>
              <a:gd name="T64" fmla="*/ 540 w 762"/>
              <a:gd name="T65" fmla="*/ 525 h 761"/>
              <a:gd name="T66" fmla="*/ 506 w 762"/>
              <a:gd name="T67" fmla="*/ 550 h 761"/>
              <a:gd name="T68" fmla="*/ 277 w 762"/>
              <a:gd name="T69" fmla="*/ 552 h 761"/>
              <a:gd name="T70" fmla="*/ 235 w 762"/>
              <a:gd name="T71" fmla="*/ 539 h 761"/>
              <a:gd name="T72" fmla="*/ 210 w 762"/>
              <a:gd name="T73" fmla="*/ 505 h 761"/>
              <a:gd name="T74" fmla="*/ 208 w 762"/>
              <a:gd name="T75" fmla="*/ 276 h 761"/>
              <a:gd name="T76" fmla="*/ 221 w 762"/>
              <a:gd name="T77" fmla="*/ 236 h 761"/>
              <a:gd name="T78" fmla="*/ 255 w 762"/>
              <a:gd name="T79" fmla="*/ 211 h 761"/>
              <a:gd name="T80" fmla="*/ 69 w 762"/>
              <a:gd name="T81" fmla="*/ 34 h 761"/>
              <a:gd name="T82" fmla="*/ 44 w 762"/>
              <a:gd name="T83" fmla="*/ 44 h 761"/>
              <a:gd name="T84" fmla="*/ 35 w 762"/>
              <a:gd name="T85" fmla="*/ 69 h 761"/>
              <a:gd name="T86" fmla="*/ 38 w 762"/>
              <a:gd name="T87" fmla="*/ 704 h 761"/>
              <a:gd name="T88" fmla="*/ 56 w 762"/>
              <a:gd name="T89" fmla="*/ 723 h 761"/>
              <a:gd name="T90" fmla="*/ 692 w 762"/>
              <a:gd name="T91" fmla="*/ 726 h 761"/>
              <a:gd name="T92" fmla="*/ 716 w 762"/>
              <a:gd name="T93" fmla="*/ 716 h 761"/>
              <a:gd name="T94" fmla="*/ 726 w 762"/>
              <a:gd name="T95" fmla="*/ 691 h 761"/>
              <a:gd name="T96" fmla="*/ 724 w 762"/>
              <a:gd name="T97" fmla="*/ 55 h 761"/>
              <a:gd name="T98" fmla="*/ 706 w 762"/>
              <a:gd name="T99" fmla="*/ 37 h 761"/>
              <a:gd name="T100" fmla="*/ 69 w 762"/>
              <a:gd name="T101" fmla="*/ 34 h 761"/>
              <a:gd name="T102" fmla="*/ 692 w 762"/>
              <a:gd name="T103" fmla="*/ 0 h 761"/>
              <a:gd name="T104" fmla="*/ 733 w 762"/>
              <a:gd name="T105" fmla="*/ 13 h 761"/>
              <a:gd name="T106" fmla="*/ 758 w 762"/>
              <a:gd name="T107" fmla="*/ 47 h 761"/>
              <a:gd name="T108" fmla="*/ 762 w 762"/>
              <a:gd name="T109" fmla="*/ 691 h 761"/>
              <a:gd name="T110" fmla="*/ 747 w 762"/>
              <a:gd name="T111" fmla="*/ 732 h 761"/>
              <a:gd name="T112" fmla="*/ 713 w 762"/>
              <a:gd name="T113" fmla="*/ 757 h 761"/>
              <a:gd name="T114" fmla="*/ 69 w 762"/>
              <a:gd name="T115" fmla="*/ 761 h 761"/>
              <a:gd name="T116" fmla="*/ 28 w 762"/>
              <a:gd name="T117" fmla="*/ 747 h 761"/>
              <a:gd name="T118" fmla="*/ 3 w 762"/>
              <a:gd name="T119" fmla="*/ 713 h 761"/>
              <a:gd name="T120" fmla="*/ 0 w 762"/>
              <a:gd name="T121" fmla="*/ 69 h 761"/>
              <a:gd name="T122" fmla="*/ 13 w 762"/>
              <a:gd name="T123" fmla="*/ 27 h 761"/>
              <a:gd name="T124" fmla="*/ 47 w 762"/>
              <a:gd name="T125" fmla="*/ 3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62" h="761">
                <a:moveTo>
                  <a:pt x="242" y="363"/>
                </a:moveTo>
                <a:lnTo>
                  <a:pt x="242" y="484"/>
                </a:lnTo>
                <a:lnTo>
                  <a:pt x="244" y="497"/>
                </a:lnTo>
                <a:lnTo>
                  <a:pt x="252" y="508"/>
                </a:lnTo>
                <a:lnTo>
                  <a:pt x="263" y="516"/>
                </a:lnTo>
                <a:lnTo>
                  <a:pt x="277" y="518"/>
                </a:lnTo>
                <a:lnTo>
                  <a:pt x="484" y="518"/>
                </a:lnTo>
                <a:lnTo>
                  <a:pt x="497" y="516"/>
                </a:lnTo>
                <a:lnTo>
                  <a:pt x="509" y="508"/>
                </a:lnTo>
                <a:lnTo>
                  <a:pt x="516" y="497"/>
                </a:lnTo>
                <a:lnTo>
                  <a:pt x="520" y="484"/>
                </a:lnTo>
                <a:lnTo>
                  <a:pt x="520" y="363"/>
                </a:lnTo>
                <a:lnTo>
                  <a:pt x="483" y="363"/>
                </a:lnTo>
                <a:lnTo>
                  <a:pt x="484" y="372"/>
                </a:lnTo>
                <a:lnTo>
                  <a:pt x="484" y="380"/>
                </a:lnTo>
                <a:lnTo>
                  <a:pt x="480" y="407"/>
                </a:lnTo>
                <a:lnTo>
                  <a:pt x="470" y="432"/>
                </a:lnTo>
                <a:lnTo>
                  <a:pt x="454" y="453"/>
                </a:lnTo>
                <a:lnTo>
                  <a:pt x="433" y="470"/>
                </a:lnTo>
                <a:lnTo>
                  <a:pt x="408" y="480"/>
                </a:lnTo>
                <a:lnTo>
                  <a:pt x="381" y="484"/>
                </a:lnTo>
                <a:lnTo>
                  <a:pt x="353" y="480"/>
                </a:lnTo>
                <a:lnTo>
                  <a:pt x="328" y="470"/>
                </a:lnTo>
                <a:lnTo>
                  <a:pt x="307" y="453"/>
                </a:lnTo>
                <a:lnTo>
                  <a:pt x="290" y="432"/>
                </a:lnTo>
                <a:lnTo>
                  <a:pt x="280" y="407"/>
                </a:lnTo>
                <a:lnTo>
                  <a:pt x="277" y="380"/>
                </a:lnTo>
                <a:lnTo>
                  <a:pt x="277" y="372"/>
                </a:lnTo>
                <a:lnTo>
                  <a:pt x="279" y="363"/>
                </a:lnTo>
                <a:lnTo>
                  <a:pt x="242" y="363"/>
                </a:lnTo>
                <a:close/>
                <a:moveTo>
                  <a:pt x="381" y="311"/>
                </a:moveTo>
                <a:lnTo>
                  <a:pt x="358" y="314"/>
                </a:lnTo>
                <a:lnTo>
                  <a:pt x="340" y="325"/>
                </a:lnTo>
                <a:lnTo>
                  <a:pt x="324" y="339"/>
                </a:lnTo>
                <a:lnTo>
                  <a:pt x="315" y="359"/>
                </a:lnTo>
                <a:lnTo>
                  <a:pt x="311" y="380"/>
                </a:lnTo>
                <a:lnTo>
                  <a:pt x="315" y="402"/>
                </a:lnTo>
                <a:lnTo>
                  <a:pt x="324" y="421"/>
                </a:lnTo>
                <a:lnTo>
                  <a:pt x="340" y="436"/>
                </a:lnTo>
                <a:lnTo>
                  <a:pt x="358" y="446"/>
                </a:lnTo>
                <a:lnTo>
                  <a:pt x="381" y="449"/>
                </a:lnTo>
                <a:lnTo>
                  <a:pt x="403" y="446"/>
                </a:lnTo>
                <a:lnTo>
                  <a:pt x="421" y="436"/>
                </a:lnTo>
                <a:lnTo>
                  <a:pt x="437" y="421"/>
                </a:lnTo>
                <a:lnTo>
                  <a:pt x="446" y="402"/>
                </a:lnTo>
                <a:lnTo>
                  <a:pt x="450" y="380"/>
                </a:lnTo>
                <a:lnTo>
                  <a:pt x="446" y="359"/>
                </a:lnTo>
                <a:lnTo>
                  <a:pt x="437" y="339"/>
                </a:lnTo>
                <a:lnTo>
                  <a:pt x="421" y="325"/>
                </a:lnTo>
                <a:lnTo>
                  <a:pt x="403" y="314"/>
                </a:lnTo>
                <a:lnTo>
                  <a:pt x="381" y="311"/>
                </a:lnTo>
                <a:close/>
                <a:moveTo>
                  <a:pt x="450" y="259"/>
                </a:moveTo>
                <a:lnTo>
                  <a:pt x="450" y="311"/>
                </a:lnTo>
                <a:lnTo>
                  <a:pt x="501" y="311"/>
                </a:lnTo>
                <a:lnTo>
                  <a:pt x="501" y="259"/>
                </a:lnTo>
                <a:lnTo>
                  <a:pt x="450" y="259"/>
                </a:lnTo>
                <a:close/>
                <a:moveTo>
                  <a:pt x="277" y="207"/>
                </a:moveTo>
                <a:lnTo>
                  <a:pt x="484" y="207"/>
                </a:lnTo>
                <a:lnTo>
                  <a:pt x="506" y="211"/>
                </a:lnTo>
                <a:lnTo>
                  <a:pt x="525" y="220"/>
                </a:lnTo>
                <a:lnTo>
                  <a:pt x="540" y="236"/>
                </a:lnTo>
                <a:lnTo>
                  <a:pt x="550" y="254"/>
                </a:lnTo>
                <a:lnTo>
                  <a:pt x="554" y="276"/>
                </a:lnTo>
                <a:lnTo>
                  <a:pt x="554" y="484"/>
                </a:lnTo>
                <a:lnTo>
                  <a:pt x="550" y="505"/>
                </a:lnTo>
                <a:lnTo>
                  <a:pt x="540" y="525"/>
                </a:lnTo>
                <a:lnTo>
                  <a:pt x="525" y="539"/>
                </a:lnTo>
                <a:lnTo>
                  <a:pt x="506" y="550"/>
                </a:lnTo>
                <a:lnTo>
                  <a:pt x="484" y="552"/>
                </a:lnTo>
                <a:lnTo>
                  <a:pt x="277" y="552"/>
                </a:lnTo>
                <a:lnTo>
                  <a:pt x="255" y="550"/>
                </a:lnTo>
                <a:lnTo>
                  <a:pt x="235" y="539"/>
                </a:lnTo>
                <a:lnTo>
                  <a:pt x="221" y="525"/>
                </a:lnTo>
                <a:lnTo>
                  <a:pt x="210" y="505"/>
                </a:lnTo>
                <a:lnTo>
                  <a:pt x="208" y="484"/>
                </a:lnTo>
                <a:lnTo>
                  <a:pt x="208" y="276"/>
                </a:lnTo>
                <a:lnTo>
                  <a:pt x="210" y="254"/>
                </a:lnTo>
                <a:lnTo>
                  <a:pt x="221" y="236"/>
                </a:lnTo>
                <a:lnTo>
                  <a:pt x="235" y="220"/>
                </a:lnTo>
                <a:lnTo>
                  <a:pt x="255" y="211"/>
                </a:lnTo>
                <a:lnTo>
                  <a:pt x="277" y="207"/>
                </a:lnTo>
                <a:close/>
                <a:moveTo>
                  <a:pt x="69" y="34"/>
                </a:moveTo>
                <a:lnTo>
                  <a:pt x="56" y="37"/>
                </a:lnTo>
                <a:lnTo>
                  <a:pt x="44" y="44"/>
                </a:lnTo>
                <a:lnTo>
                  <a:pt x="38" y="55"/>
                </a:lnTo>
                <a:lnTo>
                  <a:pt x="35" y="69"/>
                </a:lnTo>
                <a:lnTo>
                  <a:pt x="35" y="691"/>
                </a:lnTo>
                <a:lnTo>
                  <a:pt x="38" y="704"/>
                </a:lnTo>
                <a:lnTo>
                  <a:pt x="44" y="716"/>
                </a:lnTo>
                <a:lnTo>
                  <a:pt x="56" y="723"/>
                </a:lnTo>
                <a:lnTo>
                  <a:pt x="69" y="726"/>
                </a:lnTo>
                <a:lnTo>
                  <a:pt x="692" y="726"/>
                </a:lnTo>
                <a:lnTo>
                  <a:pt x="706" y="723"/>
                </a:lnTo>
                <a:lnTo>
                  <a:pt x="716" y="716"/>
                </a:lnTo>
                <a:lnTo>
                  <a:pt x="724" y="704"/>
                </a:lnTo>
                <a:lnTo>
                  <a:pt x="726" y="691"/>
                </a:lnTo>
                <a:lnTo>
                  <a:pt x="726" y="69"/>
                </a:lnTo>
                <a:lnTo>
                  <a:pt x="724" y="55"/>
                </a:lnTo>
                <a:lnTo>
                  <a:pt x="716" y="44"/>
                </a:lnTo>
                <a:lnTo>
                  <a:pt x="706" y="37"/>
                </a:lnTo>
                <a:lnTo>
                  <a:pt x="692" y="34"/>
                </a:lnTo>
                <a:lnTo>
                  <a:pt x="69" y="34"/>
                </a:lnTo>
                <a:close/>
                <a:moveTo>
                  <a:pt x="69" y="0"/>
                </a:moveTo>
                <a:lnTo>
                  <a:pt x="692" y="0"/>
                </a:lnTo>
                <a:lnTo>
                  <a:pt x="713" y="3"/>
                </a:lnTo>
                <a:lnTo>
                  <a:pt x="733" y="13"/>
                </a:lnTo>
                <a:lnTo>
                  <a:pt x="747" y="27"/>
                </a:lnTo>
                <a:lnTo>
                  <a:pt x="758" y="47"/>
                </a:lnTo>
                <a:lnTo>
                  <a:pt x="762" y="69"/>
                </a:lnTo>
                <a:lnTo>
                  <a:pt x="762" y="691"/>
                </a:lnTo>
                <a:lnTo>
                  <a:pt x="758" y="713"/>
                </a:lnTo>
                <a:lnTo>
                  <a:pt x="747" y="732"/>
                </a:lnTo>
                <a:lnTo>
                  <a:pt x="733" y="747"/>
                </a:lnTo>
                <a:lnTo>
                  <a:pt x="713" y="757"/>
                </a:lnTo>
                <a:lnTo>
                  <a:pt x="692" y="761"/>
                </a:lnTo>
                <a:lnTo>
                  <a:pt x="69" y="761"/>
                </a:lnTo>
                <a:lnTo>
                  <a:pt x="47" y="757"/>
                </a:lnTo>
                <a:lnTo>
                  <a:pt x="28" y="747"/>
                </a:lnTo>
                <a:lnTo>
                  <a:pt x="13" y="732"/>
                </a:lnTo>
                <a:lnTo>
                  <a:pt x="3" y="713"/>
                </a:lnTo>
                <a:lnTo>
                  <a:pt x="0" y="691"/>
                </a:lnTo>
                <a:lnTo>
                  <a:pt x="0" y="69"/>
                </a:lnTo>
                <a:lnTo>
                  <a:pt x="3" y="47"/>
                </a:lnTo>
                <a:lnTo>
                  <a:pt x="13" y="27"/>
                </a:lnTo>
                <a:lnTo>
                  <a:pt x="28" y="13"/>
                </a:lnTo>
                <a:lnTo>
                  <a:pt x="47" y="3"/>
                </a:lnTo>
                <a:lnTo>
                  <a:pt x="6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97" name="Freeform 7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351303" y="5220404"/>
            <a:ext cx="445148" cy="445149"/>
          </a:xfrm>
          <a:custGeom>
            <a:avLst/>
            <a:gdLst>
              <a:gd name="T0" fmla="*/ 382 w 761"/>
              <a:gd name="T1" fmla="*/ 552 h 761"/>
              <a:gd name="T2" fmla="*/ 430 w 761"/>
              <a:gd name="T3" fmla="*/ 520 h 761"/>
              <a:gd name="T4" fmla="*/ 401 w 761"/>
              <a:gd name="T5" fmla="*/ 441 h 761"/>
              <a:gd name="T6" fmla="*/ 384 w 761"/>
              <a:gd name="T7" fmla="*/ 395 h 761"/>
              <a:gd name="T8" fmla="*/ 211 w 761"/>
              <a:gd name="T9" fmla="*/ 412 h 761"/>
              <a:gd name="T10" fmla="*/ 277 w 761"/>
              <a:gd name="T11" fmla="*/ 517 h 761"/>
              <a:gd name="T12" fmla="*/ 536 w 761"/>
              <a:gd name="T13" fmla="*/ 309 h 761"/>
              <a:gd name="T14" fmla="*/ 523 w 761"/>
              <a:gd name="T15" fmla="*/ 377 h 761"/>
              <a:gd name="T16" fmla="*/ 539 w 761"/>
              <a:gd name="T17" fmla="*/ 450 h 761"/>
              <a:gd name="T18" fmla="*/ 545 w 761"/>
              <a:gd name="T19" fmla="*/ 327 h 761"/>
              <a:gd name="T20" fmla="*/ 313 w 761"/>
              <a:gd name="T21" fmla="*/ 221 h 761"/>
              <a:gd name="T22" fmla="*/ 241 w 761"/>
              <a:gd name="T23" fmla="*/ 284 h 761"/>
              <a:gd name="T24" fmla="*/ 281 w 761"/>
              <a:gd name="T25" fmla="*/ 283 h 761"/>
              <a:gd name="T26" fmla="*/ 298 w 761"/>
              <a:gd name="T27" fmla="*/ 283 h 761"/>
              <a:gd name="T28" fmla="*/ 299 w 761"/>
              <a:gd name="T29" fmla="*/ 293 h 761"/>
              <a:gd name="T30" fmla="*/ 290 w 761"/>
              <a:gd name="T31" fmla="*/ 296 h 761"/>
              <a:gd name="T32" fmla="*/ 337 w 761"/>
              <a:gd name="T33" fmla="*/ 488 h 761"/>
              <a:gd name="T34" fmla="*/ 338 w 761"/>
              <a:gd name="T35" fmla="*/ 297 h 761"/>
              <a:gd name="T36" fmla="*/ 327 w 761"/>
              <a:gd name="T37" fmla="*/ 296 h 761"/>
              <a:gd name="T38" fmla="*/ 324 w 761"/>
              <a:gd name="T39" fmla="*/ 285 h 761"/>
              <a:gd name="T40" fmla="*/ 334 w 761"/>
              <a:gd name="T41" fmla="*/ 281 h 761"/>
              <a:gd name="T42" fmla="*/ 378 w 761"/>
              <a:gd name="T43" fmla="*/ 284 h 761"/>
              <a:gd name="T44" fmla="*/ 421 w 761"/>
              <a:gd name="T45" fmla="*/ 281 h 761"/>
              <a:gd name="T46" fmla="*/ 431 w 761"/>
              <a:gd name="T47" fmla="*/ 285 h 761"/>
              <a:gd name="T48" fmla="*/ 429 w 761"/>
              <a:gd name="T49" fmla="*/ 294 h 761"/>
              <a:gd name="T50" fmla="*/ 417 w 761"/>
              <a:gd name="T51" fmla="*/ 297 h 761"/>
              <a:gd name="T52" fmla="*/ 486 w 761"/>
              <a:gd name="T53" fmla="*/ 428 h 761"/>
              <a:gd name="T54" fmla="*/ 497 w 761"/>
              <a:gd name="T55" fmla="*/ 352 h 761"/>
              <a:gd name="T56" fmla="*/ 471 w 761"/>
              <a:gd name="T57" fmla="*/ 296 h 761"/>
              <a:gd name="T58" fmla="*/ 485 w 761"/>
              <a:gd name="T59" fmla="*/ 254 h 761"/>
              <a:gd name="T60" fmla="*/ 413 w 761"/>
              <a:gd name="T61" fmla="*/ 211 h 761"/>
              <a:gd name="T62" fmla="*/ 454 w 761"/>
              <a:gd name="T63" fmla="*/ 186 h 761"/>
              <a:gd name="T64" fmla="*/ 560 w 761"/>
              <a:gd name="T65" fmla="*/ 275 h 761"/>
              <a:gd name="T66" fmla="*/ 585 w 761"/>
              <a:gd name="T67" fmla="*/ 418 h 761"/>
              <a:gd name="T68" fmla="*/ 515 w 761"/>
              <a:gd name="T69" fmla="*/ 539 h 761"/>
              <a:gd name="T70" fmla="*/ 382 w 761"/>
              <a:gd name="T71" fmla="*/ 588 h 761"/>
              <a:gd name="T72" fmla="*/ 247 w 761"/>
              <a:gd name="T73" fmla="*/ 539 h 761"/>
              <a:gd name="T74" fmla="*/ 177 w 761"/>
              <a:gd name="T75" fmla="*/ 418 h 761"/>
              <a:gd name="T76" fmla="*/ 202 w 761"/>
              <a:gd name="T77" fmla="*/ 275 h 761"/>
              <a:gd name="T78" fmla="*/ 308 w 761"/>
              <a:gd name="T79" fmla="*/ 186 h 761"/>
              <a:gd name="T80" fmla="*/ 55 w 761"/>
              <a:gd name="T81" fmla="*/ 37 h 761"/>
              <a:gd name="T82" fmla="*/ 34 w 761"/>
              <a:gd name="T83" fmla="*/ 691 h 761"/>
              <a:gd name="T84" fmla="*/ 70 w 761"/>
              <a:gd name="T85" fmla="*/ 726 h 761"/>
              <a:gd name="T86" fmla="*/ 725 w 761"/>
              <a:gd name="T87" fmla="*/ 704 h 761"/>
              <a:gd name="T88" fmla="*/ 717 w 761"/>
              <a:gd name="T89" fmla="*/ 44 h 761"/>
              <a:gd name="T90" fmla="*/ 70 w 761"/>
              <a:gd name="T91" fmla="*/ 0 h 761"/>
              <a:gd name="T92" fmla="*/ 748 w 761"/>
              <a:gd name="T93" fmla="*/ 27 h 761"/>
              <a:gd name="T94" fmla="*/ 757 w 761"/>
              <a:gd name="T95" fmla="*/ 713 h 761"/>
              <a:gd name="T96" fmla="*/ 692 w 761"/>
              <a:gd name="T97" fmla="*/ 761 h 761"/>
              <a:gd name="T98" fmla="*/ 13 w 761"/>
              <a:gd name="T99" fmla="*/ 732 h 761"/>
              <a:gd name="T100" fmla="*/ 4 w 761"/>
              <a:gd name="T101" fmla="*/ 47 h 761"/>
              <a:gd name="T102" fmla="*/ 70 w 761"/>
              <a:gd name="T103" fmla="*/ 0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61" h="761">
                <a:moveTo>
                  <a:pt x="384" y="395"/>
                </a:moveTo>
                <a:lnTo>
                  <a:pt x="332" y="546"/>
                </a:lnTo>
                <a:lnTo>
                  <a:pt x="357" y="551"/>
                </a:lnTo>
                <a:lnTo>
                  <a:pt x="382" y="552"/>
                </a:lnTo>
                <a:lnTo>
                  <a:pt x="410" y="550"/>
                </a:lnTo>
                <a:lnTo>
                  <a:pt x="438" y="543"/>
                </a:lnTo>
                <a:lnTo>
                  <a:pt x="435" y="534"/>
                </a:lnTo>
                <a:lnTo>
                  <a:pt x="430" y="520"/>
                </a:lnTo>
                <a:lnTo>
                  <a:pt x="423" y="503"/>
                </a:lnTo>
                <a:lnTo>
                  <a:pt x="416" y="483"/>
                </a:lnTo>
                <a:lnTo>
                  <a:pt x="408" y="462"/>
                </a:lnTo>
                <a:lnTo>
                  <a:pt x="401" y="441"/>
                </a:lnTo>
                <a:lnTo>
                  <a:pt x="395" y="424"/>
                </a:lnTo>
                <a:lnTo>
                  <a:pt x="389" y="408"/>
                </a:lnTo>
                <a:lnTo>
                  <a:pt x="385" y="399"/>
                </a:lnTo>
                <a:lnTo>
                  <a:pt x="384" y="395"/>
                </a:lnTo>
                <a:close/>
                <a:moveTo>
                  <a:pt x="222" y="313"/>
                </a:moveTo>
                <a:lnTo>
                  <a:pt x="211" y="346"/>
                </a:lnTo>
                <a:lnTo>
                  <a:pt x="207" y="380"/>
                </a:lnTo>
                <a:lnTo>
                  <a:pt x="211" y="412"/>
                </a:lnTo>
                <a:lnTo>
                  <a:pt x="220" y="444"/>
                </a:lnTo>
                <a:lnTo>
                  <a:pt x="235" y="471"/>
                </a:lnTo>
                <a:lnTo>
                  <a:pt x="253" y="496"/>
                </a:lnTo>
                <a:lnTo>
                  <a:pt x="277" y="517"/>
                </a:lnTo>
                <a:lnTo>
                  <a:pt x="303" y="534"/>
                </a:lnTo>
                <a:lnTo>
                  <a:pt x="222" y="313"/>
                </a:lnTo>
                <a:close/>
                <a:moveTo>
                  <a:pt x="536" y="304"/>
                </a:moveTo>
                <a:lnTo>
                  <a:pt x="536" y="309"/>
                </a:lnTo>
                <a:lnTo>
                  <a:pt x="536" y="314"/>
                </a:lnTo>
                <a:lnTo>
                  <a:pt x="535" y="332"/>
                </a:lnTo>
                <a:lnTo>
                  <a:pt x="531" y="353"/>
                </a:lnTo>
                <a:lnTo>
                  <a:pt x="523" y="377"/>
                </a:lnTo>
                <a:lnTo>
                  <a:pt x="471" y="527"/>
                </a:lnTo>
                <a:lnTo>
                  <a:pt x="498" y="507"/>
                </a:lnTo>
                <a:lnTo>
                  <a:pt x="522" y="480"/>
                </a:lnTo>
                <a:lnTo>
                  <a:pt x="539" y="450"/>
                </a:lnTo>
                <a:lnTo>
                  <a:pt x="551" y="416"/>
                </a:lnTo>
                <a:lnTo>
                  <a:pt x="554" y="380"/>
                </a:lnTo>
                <a:lnTo>
                  <a:pt x="552" y="353"/>
                </a:lnTo>
                <a:lnTo>
                  <a:pt x="545" y="327"/>
                </a:lnTo>
                <a:lnTo>
                  <a:pt x="536" y="304"/>
                </a:lnTo>
                <a:close/>
                <a:moveTo>
                  <a:pt x="382" y="207"/>
                </a:moveTo>
                <a:lnTo>
                  <a:pt x="346" y="211"/>
                </a:lnTo>
                <a:lnTo>
                  <a:pt x="313" y="221"/>
                </a:lnTo>
                <a:lnTo>
                  <a:pt x="285" y="237"/>
                </a:lnTo>
                <a:lnTo>
                  <a:pt x="258" y="258"/>
                </a:lnTo>
                <a:lnTo>
                  <a:pt x="237" y="284"/>
                </a:lnTo>
                <a:lnTo>
                  <a:pt x="241" y="284"/>
                </a:lnTo>
                <a:lnTo>
                  <a:pt x="245" y="284"/>
                </a:lnTo>
                <a:lnTo>
                  <a:pt x="257" y="284"/>
                </a:lnTo>
                <a:lnTo>
                  <a:pt x="270" y="283"/>
                </a:lnTo>
                <a:lnTo>
                  <a:pt x="281" y="283"/>
                </a:lnTo>
                <a:lnTo>
                  <a:pt x="289" y="281"/>
                </a:lnTo>
                <a:lnTo>
                  <a:pt x="292" y="281"/>
                </a:lnTo>
                <a:lnTo>
                  <a:pt x="295" y="281"/>
                </a:lnTo>
                <a:lnTo>
                  <a:pt x="298" y="283"/>
                </a:lnTo>
                <a:lnTo>
                  <a:pt x="299" y="285"/>
                </a:lnTo>
                <a:lnTo>
                  <a:pt x="300" y="288"/>
                </a:lnTo>
                <a:lnTo>
                  <a:pt x="299" y="291"/>
                </a:lnTo>
                <a:lnTo>
                  <a:pt x="299" y="293"/>
                </a:lnTo>
                <a:lnTo>
                  <a:pt x="296" y="294"/>
                </a:lnTo>
                <a:lnTo>
                  <a:pt x="294" y="296"/>
                </a:lnTo>
                <a:lnTo>
                  <a:pt x="292" y="296"/>
                </a:lnTo>
                <a:lnTo>
                  <a:pt x="290" y="296"/>
                </a:lnTo>
                <a:lnTo>
                  <a:pt x="285" y="297"/>
                </a:lnTo>
                <a:lnTo>
                  <a:pt x="279" y="297"/>
                </a:lnTo>
                <a:lnTo>
                  <a:pt x="273" y="297"/>
                </a:lnTo>
                <a:lnTo>
                  <a:pt x="337" y="488"/>
                </a:lnTo>
                <a:lnTo>
                  <a:pt x="376" y="373"/>
                </a:lnTo>
                <a:lnTo>
                  <a:pt x="349" y="297"/>
                </a:lnTo>
                <a:lnTo>
                  <a:pt x="342" y="297"/>
                </a:lnTo>
                <a:lnTo>
                  <a:pt x="338" y="297"/>
                </a:lnTo>
                <a:lnTo>
                  <a:pt x="333" y="296"/>
                </a:lnTo>
                <a:lnTo>
                  <a:pt x="330" y="296"/>
                </a:lnTo>
                <a:lnTo>
                  <a:pt x="330" y="296"/>
                </a:lnTo>
                <a:lnTo>
                  <a:pt x="327" y="296"/>
                </a:lnTo>
                <a:lnTo>
                  <a:pt x="325" y="293"/>
                </a:lnTo>
                <a:lnTo>
                  <a:pt x="324" y="291"/>
                </a:lnTo>
                <a:lnTo>
                  <a:pt x="324" y="288"/>
                </a:lnTo>
                <a:lnTo>
                  <a:pt x="324" y="285"/>
                </a:lnTo>
                <a:lnTo>
                  <a:pt x="325" y="284"/>
                </a:lnTo>
                <a:lnTo>
                  <a:pt x="328" y="281"/>
                </a:lnTo>
                <a:lnTo>
                  <a:pt x="330" y="281"/>
                </a:lnTo>
                <a:lnTo>
                  <a:pt x="334" y="281"/>
                </a:lnTo>
                <a:lnTo>
                  <a:pt x="342" y="283"/>
                </a:lnTo>
                <a:lnTo>
                  <a:pt x="354" y="283"/>
                </a:lnTo>
                <a:lnTo>
                  <a:pt x="366" y="284"/>
                </a:lnTo>
                <a:lnTo>
                  <a:pt x="378" y="284"/>
                </a:lnTo>
                <a:lnTo>
                  <a:pt x="389" y="284"/>
                </a:lnTo>
                <a:lnTo>
                  <a:pt x="401" y="283"/>
                </a:lnTo>
                <a:lnTo>
                  <a:pt x="413" y="283"/>
                </a:lnTo>
                <a:lnTo>
                  <a:pt x="421" y="281"/>
                </a:lnTo>
                <a:lnTo>
                  <a:pt x="425" y="281"/>
                </a:lnTo>
                <a:lnTo>
                  <a:pt x="427" y="281"/>
                </a:lnTo>
                <a:lnTo>
                  <a:pt x="430" y="283"/>
                </a:lnTo>
                <a:lnTo>
                  <a:pt x="431" y="285"/>
                </a:lnTo>
                <a:lnTo>
                  <a:pt x="431" y="288"/>
                </a:lnTo>
                <a:lnTo>
                  <a:pt x="431" y="291"/>
                </a:lnTo>
                <a:lnTo>
                  <a:pt x="430" y="293"/>
                </a:lnTo>
                <a:lnTo>
                  <a:pt x="429" y="294"/>
                </a:lnTo>
                <a:lnTo>
                  <a:pt x="425" y="296"/>
                </a:lnTo>
                <a:lnTo>
                  <a:pt x="425" y="296"/>
                </a:lnTo>
                <a:lnTo>
                  <a:pt x="421" y="296"/>
                </a:lnTo>
                <a:lnTo>
                  <a:pt x="417" y="297"/>
                </a:lnTo>
                <a:lnTo>
                  <a:pt x="412" y="297"/>
                </a:lnTo>
                <a:lnTo>
                  <a:pt x="405" y="297"/>
                </a:lnTo>
                <a:lnTo>
                  <a:pt x="469" y="487"/>
                </a:lnTo>
                <a:lnTo>
                  <a:pt x="486" y="428"/>
                </a:lnTo>
                <a:lnTo>
                  <a:pt x="493" y="406"/>
                </a:lnTo>
                <a:lnTo>
                  <a:pt x="498" y="387"/>
                </a:lnTo>
                <a:lnTo>
                  <a:pt x="499" y="372"/>
                </a:lnTo>
                <a:lnTo>
                  <a:pt x="497" y="352"/>
                </a:lnTo>
                <a:lnTo>
                  <a:pt x="492" y="335"/>
                </a:lnTo>
                <a:lnTo>
                  <a:pt x="485" y="323"/>
                </a:lnTo>
                <a:lnTo>
                  <a:pt x="477" y="309"/>
                </a:lnTo>
                <a:lnTo>
                  <a:pt x="471" y="296"/>
                </a:lnTo>
                <a:lnTo>
                  <a:pt x="469" y="281"/>
                </a:lnTo>
                <a:lnTo>
                  <a:pt x="471" y="271"/>
                </a:lnTo>
                <a:lnTo>
                  <a:pt x="476" y="260"/>
                </a:lnTo>
                <a:lnTo>
                  <a:pt x="485" y="254"/>
                </a:lnTo>
                <a:lnTo>
                  <a:pt x="495" y="250"/>
                </a:lnTo>
                <a:lnTo>
                  <a:pt x="471" y="233"/>
                </a:lnTo>
                <a:lnTo>
                  <a:pt x="443" y="219"/>
                </a:lnTo>
                <a:lnTo>
                  <a:pt x="413" y="211"/>
                </a:lnTo>
                <a:lnTo>
                  <a:pt x="382" y="207"/>
                </a:lnTo>
                <a:close/>
                <a:moveTo>
                  <a:pt x="382" y="173"/>
                </a:moveTo>
                <a:lnTo>
                  <a:pt x="418" y="175"/>
                </a:lnTo>
                <a:lnTo>
                  <a:pt x="454" y="186"/>
                </a:lnTo>
                <a:lnTo>
                  <a:pt x="486" y="200"/>
                </a:lnTo>
                <a:lnTo>
                  <a:pt x="515" y="221"/>
                </a:lnTo>
                <a:lnTo>
                  <a:pt x="540" y="246"/>
                </a:lnTo>
                <a:lnTo>
                  <a:pt x="560" y="275"/>
                </a:lnTo>
                <a:lnTo>
                  <a:pt x="575" y="308"/>
                </a:lnTo>
                <a:lnTo>
                  <a:pt x="585" y="343"/>
                </a:lnTo>
                <a:lnTo>
                  <a:pt x="588" y="380"/>
                </a:lnTo>
                <a:lnTo>
                  <a:pt x="585" y="418"/>
                </a:lnTo>
                <a:lnTo>
                  <a:pt x="575" y="453"/>
                </a:lnTo>
                <a:lnTo>
                  <a:pt x="560" y="484"/>
                </a:lnTo>
                <a:lnTo>
                  <a:pt x="540" y="514"/>
                </a:lnTo>
                <a:lnTo>
                  <a:pt x="515" y="539"/>
                </a:lnTo>
                <a:lnTo>
                  <a:pt x="486" y="559"/>
                </a:lnTo>
                <a:lnTo>
                  <a:pt x="454" y="575"/>
                </a:lnTo>
                <a:lnTo>
                  <a:pt x="418" y="584"/>
                </a:lnTo>
                <a:lnTo>
                  <a:pt x="382" y="588"/>
                </a:lnTo>
                <a:lnTo>
                  <a:pt x="344" y="584"/>
                </a:lnTo>
                <a:lnTo>
                  <a:pt x="308" y="575"/>
                </a:lnTo>
                <a:lnTo>
                  <a:pt x="277" y="559"/>
                </a:lnTo>
                <a:lnTo>
                  <a:pt x="247" y="539"/>
                </a:lnTo>
                <a:lnTo>
                  <a:pt x="222" y="514"/>
                </a:lnTo>
                <a:lnTo>
                  <a:pt x="202" y="484"/>
                </a:lnTo>
                <a:lnTo>
                  <a:pt x="186" y="453"/>
                </a:lnTo>
                <a:lnTo>
                  <a:pt x="177" y="418"/>
                </a:lnTo>
                <a:lnTo>
                  <a:pt x="173" y="380"/>
                </a:lnTo>
                <a:lnTo>
                  <a:pt x="177" y="343"/>
                </a:lnTo>
                <a:lnTo>
                  <a:pt x="186" y="308"/>
                </a:lnTo>
                <a:lnTo>
                  <a:pt x="202" y="275"/>
                </a:lnTo>
                <a:lnTo>
                  <a:pt x="222" y="246"/>
                </a:lnTo>
                <a:lnTo>
                  <a:pt x="247" y="221"/>
                </a:lnTo>
                <a:lnTo>
                  <a:pt x="277" y="200"/>
                </a:lnTo>
                <a:lnTo>
                  <a:pt x="308" y="186"/>
                </a:lnTo>
                <a:lnTo>
                  <a:pt x="344" y="175"/>
                </a:lnTo>
                <a:lnTo>
                  <a:pt x="382" y="173"/>
                </a:lnTo>
                <a:close/>
                <a:moveTo>
                  <a:pt x="70" y="34"/>
                </a:moveTo>
                <a:lnTo>
                  <a:pt x="55" y="37"/>
                </a:lnTo>
                <a:lnTo>
                  <a:pt x="45" y="44"/>
                </a:lnTo>
                <a:lnTo>
                  <a:pt x="37" y="55"/>
                </a:lnTo>
                <a:lnTo>
                  <a:pt x="34" y="69"/>
                </a:lnTo>
                <a:lnTo>
                  <a:pt x="34" y="691"/>
                </a:lnTo>
                <a:lnTo>
                  <a:pt x="37" y="704"/>
                </a:lnTo>
                <a:lnTo>
                  <a:pt x="45" y="716"/>
                </a:lnTo>
                <a:lnTo>
                  <a:pt x="55" y="723"/>
                </a:lnTo>
                <a:lnTo>
                  <a:pt x="70" y="726"/>
                </a:lnTo>
                <a:lnTo>
                  <a:pt x="692" y="726"/>
                </a:lnTo>
                <a:lnTo>
                  <a:pt x="706" y="723"/>
                </a:lnTo>
                <a:lnTo>
                  <a:pt x="717" y="716"/>
                </a:lnTo>
                <a:lnTo>
                  <a:pt x="725" y="704"/>
                </a:lnTo>
                <a:lnTo>
                  <a:pt x="727" y="691"/>
                </a:lnTo>
                <a:lnTo>
                  <a:pt x="727" y="69"/>
                </a:lnTo>
                <a:lnTo>
                  <a:pt x="725" y="55"/>
                </a:lnTo>
                <a:lnTo>
                  <a:pt x="717" y="44"/>
                </a:lnTo>
                <a:lnTo>
                  <a:pt x="706" y="37"/>
                </a:lnTo>
                <a:lnTo>
                  <a:pt x="692" y="34"/>
                </a:lnTo>
                <a:lnTo>
                  <a:pt x="70" y="34"/>
                </a:lnTo>
                <a:close/>
                <a:moveTo>
                  <a:pt x="70" y="0"/>
                </a:moveTo>
                <a:lnTo>
                  <a:pt x="692" y="0"/>
                </a:lnTo>
                <a:lnTo>
                  <a:pt x="714" y="3"/>
                </a:lnTo>
                <a:lnTo>
                  <a:pt x="734" y="13"/>
                </a:lnTo>
                <a:lnTo>
                  <a:pt x="748" y="27"/>
                </a:lnTo>
                <a:lnTo>
                  <a:pt x="757" y="47"/>
                </a:lnTo>
                <a:lnTo>
                  <a:pt x="761" y="69"/>
                </a:lnTo>
                <a:lnTo>
                  <a:pt x="761" y="691"/>
                </a:lnTo>
                <a:lnTo>
                  <a:pt x="757" y="713"/>
                </a:lnTo>
                <a:lnTo>
                  <a:pt x="748" y="732"/>
                </a:lnTo>
                <a:lnTo>
                  <a:pt x="734" y="747"/>
                </a:lnTo>
                <a:lnTo>
                  <a:pt x="714" y="757"/>
                </a:lnTo>
                <a:lnTo>
                  <a:pt x="692" y="761"/>
                </a:lnTo>
                <a:lnTo>
                  <a:pt x="70" y="761"/>
                </a:lnTo>
                <a:lnTo>
                  <a:pt x="48" y="757"/>
                </a:lnTo>
                <a:lnTo>
                  <a:pt x="29" y="747"/>
                </a:lnTo>
                <a:lnTo>
                  <a:pt x="13" y="732"/>
                </a:lnTo>
                <a:lnTo>
                  <a:pt x="4" y="713"/>
                </a:lnTo>
                <a:lnTo>
                  <a:pt x="0" y="691"/>
                </a:lnTo>
                <a:lnTo>
                  <a:pt x="0" y="69"/>
                </a:lnTo>
                <a:lnTo>
                  <a:pt x="4" y="47"/>
                </a:lnTo>
                <a:lnTo>
                  <a:pt x="13" y="27"/>
                </a:lnTo>
                <a:lnTo>
                  <a:pt x="29" y="13"/>
                </a:lnTo>
                <a:lnTo>
                  <a:pt x="48" y="3"/>
                </a:lnTo>
                <a:lnTo>
                  <a:pt x="7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98" name="Freeform 7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220477" y="5220404"/>
            <a:ext cx="445148" cy="445149"/>
          </a:xfrm>
          <a:custGeom>
            <a:avLst/>
            <a:gdLst>
              <a:gd name="T0" fmla="*/ 336 w 761"/>
              <a:gd name="T1" fmla="*/ 458 h 761"/>
              <a:gd name="T2" fmla="*/ 312 w 761"/>
              <a:gd name="T3" fmla="*/ 540 h 761"/>
              <a:gd name="T4" fmla="*/ 407 w 761"/>
              <a:gd name="T5" fmla="*/ 551 h 761"/>
              <a:gd name="T6" fmla="*/ 422 w 761"/>
              <a:gd name="T7" fmla="*/ 457 h 761"/>
              <a:gd name="T8" fmla="*/ 473 w 761"/>
              <a:gd name="T9" fmla="*/ 400 h 761"/>
              <a:gd name="T10" fmla="*/ 462 w 761"/>
              <a:gd name="T11" fmla="*/ 487 h 761"/>
              <a:gd name="T12" fmla="*/ 515 w 761"/>
              <a:gd name="T13" fmla="*/ 491 h 761"/>
              <a:gd name="T14" fmla="*/ 553 w 761"/>
              <a:gd name="T15" fmla="*/ 404 h 761"/>
              <a:gd name="T16" fmla="*/ 382 w 761"/>
              <a:gd name="T17" fmla="*/ 349 h 761"/>
              <a:gd name="T18" fmla="*/ 208 w 761"/>
              <a:gd name="T19" fmla="*/ 381 h 761"/>
              <a:gd name="T20" fmla="*/ 236 w 761"/>
              <a:gd name="T21" fmla="*/ 474 h 761"/>
              <a:gd name="T22" fmla="*/ 302 w 761"/>
              <a:gd name="T23" fmla="*/ 441 h 761"/>
              <a:gd name="T24" fmla="*/ 398 w 761"/>
              <a:gd name="T25" fmla="*/ 383 h 761"/>
              <a:gd name="T26" fmla="*/ 483 w 761"/>
              <a:gd name="T27" fmla="*/ 295 h 761"/>
              <a:gd name="T28" fmla="*/ 432 w 761"/>
              <a:gd name="T29" fmla="*/ 372 h 761"/>
              <a:gd name="T30" fmla="*/ 528 w 761"/>
              <a:gd name="T31" fmla="*/ 366 h 761"/>
              <a:gd name="T32" fmla="*/ 534 w 761"/>
              <a:gd name="T33" fmla="*/ 300 h 761"/>
              <a:gd name="T34" fmla="*/ 271 w 761"/>
              <a:gd name="T35" fmla="*/ 248 h 761"/>
              <a:gd name="T36" fmla="*/ 220 w 761"/>
              <a:gd name="T37" fmla="*/ 317 h 761"/>
              <a:gd name="T38" fmla="*/ 315 w 761"/>
              <a:gd name="T39" fmla="*/ 333 h 761"/>
              <a:gd name="T40" fmla="*/ 321 w 761"/>
              <a:gd name="T41" fmla="*/ 258 h 761"/>
              <a:gd name="T42" fmla="*/ 355 w 761"/>
              <a:gd name="T43" fmla="*/ 210 h 761"/>
              <a:gd name="T44" fmla="*/ 398 w 761"/>
              <a:gd name="T45" fmla="*/ 304 h 761"/>
              <a:gd name="T46" fmla="*/ 466 w 761"/>
              <a:gd name="T47" fmla="*/ 231 h 761"/>
              <a:gd name="T48" fmla="*/ 381 w 761"/>
              <a:gd name="T49" fmla="*/ 208 h 761"/>
              <a:gd name="T50" fmla="*/ 453 w 761"/>
              <a:gd name="T51" fmla="*/ 186 h 761"/>
              <a:gd name="T52" fmla="*/ 539 w 761"/>
              <a:gd name="T53" fmla="*/ 248 h 761"/>
              <a:gd name="T54" fmla="*/ 585 w 761"/>
              <a:gd name="T55" fmla="*/ 343 h 761"/>
              <a:gd name="T56" fmla="*/ 575 w 761"/>
              <a:gd name="T57" fmla="*/ 453 h 761"/>
              <a:gd name="T58" fmla="*/ 515 w 761"/>
              <a:gd name="T59" fmla="*/ 540 h 761"/>
              <a:gd name="T60" fmla="*/ 418 w 761"/>
              <a:gd name="T61" fmla="*/ 585 h 761"/>
              <a:gd name="T62" fmla="*/ 308 w 761"/>
              <a:gd name="T63" fmla="*/ 575 h 761"/>
              <a:gd name="T64" fmla="*/ 222 w 761"/>
              <a:gd name="T65" fmla="*/ 515 h 761"/>
              <a:gd name="T66" fmla="*/ 177 w 761"/>
              <a:gd name="T67" fmla="*/ 418 h 761"/>
              <a:gd name="T68" fmla="*/ 186 w 761"/>
              <a:gd name="T69" fmla="*/ 308 h 761"/>
              <a:gd name="T70" fmla="*/ 247 w 761"/>
              <a:gd name="T71" fmla="*/ 223 h 761"/>
              <a:gd name="T72" fmla="*/ 343 w 761"/>
              <a:gd name="T73" fmla="*/ 177 h 761"/>
              <a:gd name="T74" fmla="*/ 56 w 761"/>
              <a:gd name="T75" fmla="*/ 38 h 761"/>
              <a:gd name="T76" fmla="*/ 35 w 761"/>
              <a:gd name="T77" fmla="*/ 70 h 761"/>
              <a:gd name="T78" fmla="*/ 44 w 761"/>
              <a:gd name="T79" fmla="*/ 716 h 761"/>
              <a:gd name="T80" fmla="*/ 693 w 761"/>
              <a:gd name="T81" fmla="*/ 727 h 761"/>
              <a:gd name="T82" fmla="*/ 724 w 761"/>
              <a:gd name="T83" fmla="*/ 706 h 761"/>
              <a:gd name="T84" fmla="*/ 724 w 761"/>
              <a:gd name="T85" fmla="*/ 57 h 761"/>
              <a:gd name="T86" fmla="*/ 693 w 761"/>
              <a:gd name="T87" fmla="*/ 36 h 761"/>
              <a:gd name="T88" fmla="*/ 693 w 761"/>
              <a:gd name="T89" fmla="*/ 0 h 761"/>
              <a:gd name="T90" fmla="*/ 748 w 761"/>
              <a:gd name="T91" fmla="*/ 29 h 761"/>
              <a:gd name="T92" fmla="*/ 761 w 761"/>
              <a:gd name="T93" fmla="*/ 693 h 761"/>
              <a:gd name="T94" fmla="*/ 733 w 761"/>
              <a:gd name="T95" fmla="*/ 748 h 761"/>
              <a:gd name="T96" fmla="*/ 69 w 761"/>
              <a:gd name="T97" fmla="*/ 761 h 761"/>
              <a:gd name="T98" fmla="*/ 13 w 761"/>
              <a:gd name="T99" fmla="*/ 733 h 761"/>
              <a:gd name="T100" fmla="*/ 0 w 761"/>
              <a:gd name="T101" fmla="*/ 70 h 761"/>
              <a:gd name="T102" fmla="*/ 29 w 761"/>
              <a:gd name="T103" fmla="*/ 13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61" h="761">
                <a:moveTo>
                  <a:pt x="411" y="415"/>
                </a:moveTo>
                <a:lnTo>
                  <a:pt x="372" y="434"/>
                </a:lnTo>
                <a:lnTo>
                  <a:pt x="336" y="458"/>
                </a:lnTo>
                <a:lnTo>
                  <a:pt x="306" y="487"/>
                </a:lnTo>
                <a:lnTo>
                  <a:pt x="281" y="523"/>
                </a:lnTo>
                <a:lnTo>
                  <a:pt x="312" y="540"/>
                </a:lnTo>
                <a:lnTo>
                  <a:pt x="344" y="550"/>
                </a:lnTo>
                <a:lnTo>
                  <a:pt x="381" y="554"/>
                </a:lnTo>
                <a:lnTo>
                  <a:pt x="407" y="551"/>
                </a:lnTo>
                <a:lnTo>
                  <a:pt x="432" y="546"/>
                </a:lnTo>
                <a:lnTo>
                  <a:pt x="429" y="502"/>
                </a:lnTo>
                <a:lnTo>
                  <a:pt x="422" y="457"/>
                </a:lnTo>
                <a:lnTo>
                  <a:pt x="411" y="415"/>
                </a:lnTo>
                <a:close/>
                <a:moveTo>
                  <a:pt x="501" y="398"/>
                </a:moveTo>
                <a:lnTo>
                  <a:pt x="473" y="400"/>
                </a:lnTo>
                <a:lnTo>
                  <a:pt x="444" y="405"/>
                </a:lnTo>
                <a:lnTo>
                  <a:pt x="454" y="445"/>
                </a:lnTo>
                <a:lnTo>
                  <a:pt x="462" y="487"/>
                </a:lnTo>
                <a:lnTo>
                  <a:pt x="466" y="532"/>
                </a:lnTo>
                <a:lnTo>
                  <a:pt x="492" y="513"/>
                </a:lnTo>
                <a:lnTo>
                  <a:pt x="515" y="491"/>
                </a:lnTo>
                <a:lnTo>
                  <a:pt x="532" y="465"/>
                </a:lnTo>
                <a:lnTo>
                  <a:pt x="545" y="436"/>
                </a:lnTo>
                <a:lnTo>
                  <a:pt x="553" y="404"/>
                </a:lnTo>
                <a:lnTo>
                  <a:pt x="528" y="400"/>
                </a:lnTo>
                <a:lnTo>
                  <a:pt x="501" y="398"/>
                </a:lnTo>
                <a:close/>
                <a:moveTo>
                  <a:pt x="382" y="349"/>
                </a:moveTo>
                <a:lnTo>
                  <a:pt x="327" y="366"/>
                </a:lnTo>
                <a:lnTo>
                  <a:pt x="268" y="377"/>
                </a:lnTo>
                <a:lnTo>
                  <a:pt x="208" y="381"/>
                </a:lnTo>
                <a:lnTo>
                  <a:pt x="211" y="414"/>
                </a:lnTo>
                <a:lnTo>
                  <a:pt x="220" y="445"/>
                </a:lnTo>
                <a:lnTo>
                  <a:pt x="236" y="474"/>
                </a:lnTo>
                <a:lnTo>
                  <a:pt x="255" y="499"/>
                </a:lnTo>
                <a:lnTo>
                  <a:pt x="277" y="469"/>
                </a:lnTo>
                <a:lnTo>
                  <a:pt x="302" y="441"/>
                </a:lnTo>
                <a:lnTo>
                  <a:pt x="332" y="418"/>
                </a:lnTo>
                <a:lnTo>
                  <a:pt x="364" y="398"/>
                </a:lnTo>
                <a:lnTo>
                  <a:pt x="398" y="383"/>
                </a:lnTo>
                <a:lnTo>
                  <a:pt x="382" y="349"/>
                </a:lnTo>
                <a:close/>
                <a:moveTo>
                  <a:pt x="515" y="271"/>
                </a:moveTo>
                <a:lnTo>
                  <a:pt x="483" y="295"/>
                </a:lnTo>
                <a:lnTo>
                  <a:pt x="449" y="316"/>
                </a:lnTo>
                <a:lnTo>
                  <a:pt x="415" y="334"/>
                </a:lnTo>
                <a:lnTo>
                  <a:pt x="432" y="372"/>
                </a:lnTo>
                <a:lnTo>
                  <a:pt x="466" y="366"/>
                </a:lnTo>
                <a:lnTo>
                  <a:pt x="501" y="364"/>
                </a:lnTo>
                <a:lnTo>
                  <a:pt x="528" y="366"/>
                </a:lnTo>
                <a:lnTo>
                  <a:pt x="553" y="369"/>
                </a:lnTo>
                <a:lnTo>
                  <a:pt x="547" y="333"/>
                </a:lnTo>
                <a:lnTo>
                  <a:pt x="534" y="300"/>
                </a:lnTo>
                <a:lnTo>
                  <a:pt x="515" y="271"/>
                </a:lnTo>
                <a:close/>
                <a:moveTo>
                  <a:pt x="294" y="231"/>
                </a:moveTo>
                <a:lnTo>
                  <a:pt x="271" y="248"/>
                </a:lnTo>
                <a:lnTo>
                  <a:pt x="250" y="267"/>
                </a:lnTo>
                <a:lnTo>
                  <a:pt x="233" y="291"/>
                </a:lnTo>
                <a:lnTo>
                  <a:pt x="220" y="317"/>
                </a:lnTo>
                <a:lnTo>
                  <a:pt x="211" y="346"/>
                </a:lnTo>
                <a:lnTo>
                  <a:pt x="264" y="342"/>
                </a:lnTo>
                <a:lnTo>
                  <a:pt x="315" y="333"/>
                </a:lnTo>
                <a:lnTo>
                  <a:pt x="365" y="317"/>
                </a:lnTo>
                <a:lnTo>
                  <a:pt x="344" y="287"/>
                </a:lnTo>
                <a:lnTo>
                  <a:pt x="321" y="258"/>
                </a:lnTo>
                <a:lnTo>
                  <a:pt x="294" y="231"/>
                </a:lnTo>
                <a:close/>
                <a:moveTo>
                  <a:pt x="381" y="208"/>
                </a:moveTo>
                <a:lnTo>
                  <a:pt x="355" y="210"/>
                </a:lnTo>
                <a:lnTo>
                  <a:pt x="329" y="216"/>
                </a:lnTo>
                <a:lnTo>
                  <a:pt x="365" y="258"/>
                </a:lnTo>
                <a:lnTo>
                  <a:pt x="398" y="304"/>
                </a:lnTo>
                <a:lnTo>
                  <a:pt x="445" y="278"/>
                </a:lnTo>
                <a:lnTo>
                  <a:pt x="490" y="246"/>
                </a:lnTo>
                <a:lnTo>
                  <a:pt x="466" y="231"/>
                </a:lnTo>
                <a:lnTo>
                  <a:pt x="440" y="218"/>
                </a:lnTo>
                <a:lnTo>
                  <a:pt x="411" y="211"/>
                </a:lnTo>
                <a:lnTo>
                  <a:pt x="381" y="208"/>
                </a:lnTo>
                <a:close/>
                <a:moveTo>
                  <a:pt x="381" y="173"/>
                </a:moveTo>
                <a:lnTo>
                  <a:pt x="418" y="177"/>
                </a:lnTo>
                <a:lnTo>
                  <a:pt x="453" y="186"/>
                </a:lnTo>
                <a:lnTo>
                  <a:pt x="486" y="202"/>
                </a:lnTo>
                <a:lnTo>
                  <a:pt x="515" y="223"/>
                </a:lnTo>
                <a:lnTo>
                  <a:pt x="539" y="248"/>
                </a:lnTo>
                <a:lnTo>
                  <a:pt x="560" y="277"/>
                </a:lnTo>
                <a:lnTo>
                  <a:pt x="575" y="308"/>
                </a:lnTo>
                <a:lnTo>
                  <a:pt x="585" y="343"/>
                </a:lnTo>
                <a:lnTo>
                  <a:pt x="588" y="381"/>
                </a:lnTo>
                <a:lnTo>
                  <a:pt x="585" y="418"/>
                </a:lnTo>
                <a:lnTo>
                  <a:pt x="575" y="453"/>
                </a:lnTo>
                <a:lnTo>
                  <a:pt x="560" y="486"/>
                </a:lnTo>
                <a:lnTo>
                  <a:pt x="539" y="515"/>
                </a:lnTo>
                <a:lnTo>
                  <a:pt x="515" y="540"/>
                </a:lnTo>
                <a:lnTo>
                  <a:pt x="486" y="561"/>
                </a:lnTo>
                <a:lnTo>
                  <a:pt x="453" y="575"/>
                </a:lnTo>
                <a:lnTo>
                  <a:pt x="418" y="585"/>
                </a:lnTo>
                <a:lnTo>
                  <a:pt x="381" y="588"/>
                </a:lnTo>
                <a:lnTo>
                  <a:pt x="343" y="585"/>
                </a:lnTo>
                <a:lnTo>
                  <a:pt x="308" y="575"/>
                </a:lnTo>
                <a:lnTo>
                  <a:pt x="276" y="561"/>
                </a:lnTo>
                <a:lnTo>
                  <a:pt x="247" y="540"/>
                </a:lnTo>
                <a:lnTo>
                  <a:pt x="222" y="515"/>
                </a:lnTo>
                <a:lnTo>
                  <a:pt x="201" y="486"/>
                </a:lnTo>
                <a:lnTo>
                  <a:pt x="186" y="453"/>
                </a:lnTo>
                <a:lnTo>
                  <a:pt x="177" y="418"/>
                </a:lnTo>
                <a:lnTo>
                  <a:pt x="173" y="381"/>
                </a:lnTo>
                <a:lnTo>
                  <a:pt x="177" y="343"/>
                </a:lnTo>
                <a:lnTo>
                  <a:pt x="186" y="308"/>
                </a:lnTo>
                <a:lnTo>
                  <a:pt x="201" y="277"/>
                </a:lnTo>
                <a:lnTo>
                  <a:pt x="222" y="248"/>
                </a:lnTo>
                <a:lnTo>
                  <a:pt x="247" y="223"/>
                </a:lnTo>
                <a:lnTo>
                  <a:pt x="276" y="202"/>
                </a:lnTo>
                <a:lnTo>
                  <a:pt x="308" y="186"/>
                </a:lnTo>
                <a:lnTo>
                  <a:pt x="343" y="177"/>
                </a:lnTo>
                <a:lnTo>
                  <a:pt x="381" y="173"/>
                </a:lnTo>
                <a:close/>
                <a:moveTo>
                  <a:pt x="69" y="36"/>
                </a:moveTo>
                <a:lnTo>
                  <a:pt x="56" y="38"/>
                </a:lnTo>
                <a:lnTo>
                  <a:pt x="44" y="45"/>
                </a:lnTo>
                <a:lnTo>
                  <a:pt x="38" y="57"/>
                </a:lnTo>
                <a:lnTo>
                  <a:pt x="35" y="70"/>
                </a:lnTo>
                <a:lnTo>
                  <a:pt x="35" y="693"/>
                </a:lnTo>
                <a:lnTo>
                  <a:pt x="38" y="706"/>
                </a:lnTo>
                <a:lnTo>
                  <a:pt x="44" y="716"/>
                </a:lnTo>
                <a:lnTo>
                  <a:pt x="56" y="724"/>
                </a:lnTo>
                <a:lnTo>
                  <a:pt x="69" y="727"/>
                </a:lnTo>
                <a:lnTo>
                  <a:pt x="693" y="727"/>
                </a:lnTo>
                <a:lnTo>
                  <a:pt x="706" y="724"/>
                </a:lnTo>
                <a:lnTo>
                  <a:pt x="716" y="716"/>
                </a:lnTo>
                <a:lnTo>
                  <a:pt x="724" y="706"/>
                </a:lnTo>
                <a:lnTo>
                  <a:pt x="727" y="693"/>
                </a:lnTo>
                <a:lnTo>
                  <a:pt x="727" y="70"/>
                </a:lnTo>
                <a:lnTo>
                  <a:pt x="724" y="57"/>
                </a:lnTo>
                <a:lnTo>
                  <a:pt x="716" y="45"/>
                </a:lnTo>
                <a:lnTo>
                  <a:pt x="706" y="38"/>
                </a:lnTo>
                <a:lnTo>
                  <a:pt x="693" y="36"/>
                </a:lnTo>
                <a:lnTo>
                  <a:pt x="69" y="36"/>
                </a:lnTo>
                <a:close/>
                <a:moveTo>
                  <a:pt x="69" y="0"/>
                </a:moveTo>
                <a:lnTo>
                  <a:pt x="693" y="0"/>
                </a:lnTo>
                <a:lnTo>
                  <a:pt x="714" y="4"/>
                </a:lnTo>
                <a:lnTo>
                  <a:pt x="733" y="13"/>
                </a:lnTo>
                <a:lnTo>
                  <a:pt x="748" y="29"/>
                </a:lnTo>
                <a:lnTo>
                  <a:pt x="758" y="47"/>
                </a:lnTo>
                <a:lnTo>
                  <a:pt x="761" y="70"/>
                </a:lnTo>
                <a:lnTo>
                  <a:pt x="761" y="693"/>
                </a:lnTo>
                <a:lnTo>
                  <a:pt x="758" y="714"/>
                </a:lnTo>
                <a:lnTo>
                  <a:pt x="748" y="733"/>
                </a:lnTo>
                <a:lnTo>
                  <a:pt x="733" y="748"/>
                </a:lnTo>
                <a:lnTo>
                  <a:pt x="714" y="758"/>
                </a:lnTo>
                <a:lnTo>
                  <a:pt x="693" y="761"/>
                </a:lnTo>
                <a:lnTo>
                  <a:pt x="69" y="761"/>
                </a:lnTo>
                <a:lnTo>
                  <a:pt x="47" y="758"/>
                </a:lnTo>
                <a:lnTo>
                  <a:pt x="29" y="748"/>
                </a:lnTo>
                <a:lnTo>
                  <a:pt x="13" y="733"/>
                </a:lnTo>
                <a:lnTo>
                  <a:pt x="4" y="714"/>
                </a:lnTo>
                <a:lnTo>
                  <a:pt x="0" y="693"/>
                </a:lnTo>
                <a:lnTo>
                  <a:pt x="0" y="70"/>
                </a:lnTo>
                <a:lnTo>
                  <a:pt x="4" y="47"/>
                </a:lnTo>
                <a:lnTo>
                  <a:pt x="13" y="29"/>
                </a:lnTo>
                <a:lnTo>
                  <a:pt x="29" y="13"/>
                </a:lnTo>
                <a:lnTo>
                  <a:pt x="47" y="4"/>
                </a:lnTo>
                <a:lnTo>
                  <a:pt x="6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99" name="Freeform 8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089650" y="5220404"/>
            <a:ext cx="363840" cy="445149"/>
          </a:xfrm>
          <a:custGeom>
            <a:avLst/>
            <a:gdLst>
              <a:gd name="T0" fmla="*/ 396 w 622"/>
              <a:gd name="T1" fmla="*/ 440 h 761"/>
              <a:gd name="T2" fmla="*/ 396 w 622"/>
              <a:gd name="T3" fmla="*/ 530 h 761"/>
              <a:gd name="T4" fmla="*/ 418 w 622"/>
              <a:gd name="T5" fmla="*/ 529 h 761"/>
              <a:gd name="T6" fmla="*/ 444 w 622"/>
              <a:gd name="T7" fmla="*/ 500 h 761"/>
              <a:gd name="T8" fmla="*/ 440 w 622"/>
              <a:gd name="T9" fmla="*/ 456 h 761"/>
              <a:gd name="T10" fmla="*/ 406 w 622"/>
              <a:gd name="T11" fmla="*/ 440 h 761"/>
              <a:gd name="T12" fmla="*/ 187 w 622"/>
              <a:gd name="T13" fmla="*/ 440 h 761"/>
              <a:gd name="T14" fmla="*/ 189 w 622"/>
              <a:gd name="T15" fmla="*/ 482 h 761"/>
              <a:gd name="T16" fmla="*/ 216 w 622"/>
              <a:gd name="T17" fmla="*/ 472 h 761"/>
              <a:gd name="T18" fmla="*/ 210 w 622"/>
              <a:gd name="T19" fmla="*/ 441 h 761"/>
              <a:gd name="T20" fmla="*/ 424 w 622"/>
              <a:gd name="T21" fmla="*/ 418 h 761"/>
              <a:gd name="T22" fmla="*/ 468 w 622"/>
              <a:gd name="T23" fmla="*/ 443 h 761"/>
              <a:gd name="T24" fmla="*/ 476 w 622"/>
              <a:gd name="T25" fmla="*/ 500 h 761"/>
              <a:gd name="T26" fmla="*/ 456 w 622"/>
              <a:gd name="T27" fmla="*/ 537 h 761"/>
              <a:gd name="T28" fmla="*/ 397 w 622"/>
              <a:gd name="T29" fmla="*/ 555 h 761"/>
              <a:gd name="T30" fmla="*/ 364 w 622"/>
              <a:gd name="T31" fmla="*/ 419 h 761"/>
              <a:gd name="T32" fmla="*/ 195 w 622"/>
              <a:gd name="T33" fmla="*/ 415 h 761"/>
              <a:gd name="T34" fmla="*/ 235 w 622"/>
              <a:gd name="T35" fmla="*/ 427 h 761"/>
              <a:gd name="T36" fmla="*/ 249 w 622"/>
              <a:gd name="T37" fmla="*/ 458 h 761"/>
              <a:gd name="T38" fmla="*/ 237 w 622"/>
              <a:gd name="T39" fmla="*/ 491 h 761"/>
              <a:gd name="T40" fmla="*/ 195 w 622"/>
              <a:gd name="T41" fmla="*/ 506 h 761"/>
              <a:gd name="T42" fmla="*/ 185 w 622"/>
              <a:gd name="T43" fmla="*/ 554 h 761"/>
              <a:gd name="T44" fmla="*/ 173 w 622"/>
              <a:gd name="T45" fmla="*/ 417 h 761"/>
              <a:gd name="T46" fmla="*/ 318 w 622"/>
              <a:gd name="T47" fmla="*/ 415 h 761"/>
              <a:gd name="T48" fmla="*/ 331 w 622"/>
              <a:gd name="T49" fmla="*/ 447 h 761"/>
              <a:gd name="T50" fmla="*/ 305 w 622"/>
              <a:gd name="T51" fmla="*/ 440 h 761"/>
              <a:gd name="T52" fmla="*/ 291 w 622"/>
              <a:gd name="T53" fmla="*/ 444 h 761"/>
              <a:gd name="T54" fmla="*/ 286 w 622"/>
              <a:gd name="T55" fmla="*/ 453 h 761"/>
              <a:gd name="T56" fmla="*/ 310 w 622"/>
              <a:gd name="T57" fmla="*/ 473 h 761"/>
              <a:gd name="T58" fmla="*/ 342 w 622"/>
              <a:gd name="T59" fmla="*/ 500 h 761"/>
              <a:gd name="T60" fmla="*/ 335 w 622"/>
              <a:gd name="T61" fmla="*/ 538 h 761"/>
              <a:gd name="T62" fmla="*/ 292 w 622"/>
              <a:gd name="T63" fmla="*/ 555 h 761"/>
              <a:gd name="T64" fmla="*/ 255 w 622"/>
              <a:gd name="T65" fmla="*/ 548 h 761"/>
              <a:gd name="T66" fmla="*/ 293 w 622"/>
              <a:gd name="T67" fmla="*/ 530 h 761"/>
              <a:gd name="T68" fmla="*/ 308 w 622"/>
              <a:gd name="T69" fmla="*/ 527 h 761"/>
              <a:gd name="T70" fmla="*/ 313 w 622"/>
              <a:gd name="T71" fmla="*/ 516 h 761"/>
              <a:gd name="T72" fmla="*/ 292 w 622"/>
              <a:gd name="T73" fmla="*/ 496 h 761"/>
              <a:gd name="T74" fmla="*/ 259 w 622"/>
              <a:gd name="T75" fmla="*/ 469 h 761"/>
              <a:gd name="T76" fmla="*/ 265 w 622"/>
              <a:gd name="T77" fmla="*/ 431 h 761"/>
              <a:gd name="T78" fmla="*/ 305 w 622"/>
              <a:gd name="T79" fmla="*/ 414 h 761"/>
              <a:gd name="T80" fmla="*/ 588 w 622"/>
              <a:gd name="T81" fmla="*/ 208 h 761"/>
              <a:gd name="T82" fmla="*/ 68 w 622"/>
              <a:gd name="T83" fmla="*/ 36 h 761"/>
              <a:gd name="T84" fmla="*/ 37 w 622"/>
              <a:gd name="T85" fmla="*/ 57 h 761"/>
              <a:gd name="T86" fmla="*/ 37 w 622"/>
              <a:gd name="T87" fmla="*/ 706 h 761"/>
              <a:gd name="T88" fmla="*/ 68 w 622"/>
              <a:gd name="T89" fmla="*/ 727 h 761"/>
              <a:gd name="T90" fmla="*/ 578 w 622"/>
              <a:gd name="T91" fmla="*/ 716 h 761"/>
              <a:gd name="T92" fmla="*/ 588 w 622"/>
              <a:gd name="T93" fmla="*/ 242 h 761"/>
              <a:gd name="T94" fmla="*/ 390 w 622"/>
              <a:gd name="T95" fmla="*/ 232 h 761"/>
              <a:gd name="T96" fmla="*/ 380 w 622"/>
              <a:gd name="T97" fmla="*/ 36 h 761"/>
              <a:gd name="T98" fmla="*/ 449 w 622"/>
              <a:gd name="T99" fmla="*/ 0 h 761"/>
              <a:gd name="T100" fmla="*/ 618 w 622"/>
              <a:gd name="T101" fmla="*/ 714 h 761"/>
              <a:gd name="T102" fmla="*/ 575 w 622"/>
              <a:gd name="T103" fmla="*/ 758 h 761"/>
              <a:gd name="T104" fmla="*/ 47 w 622"/>
              <a:gd name="T105" fmla="*/ 758 h 761"/>
              <a:gd name="T106" fmla="*/ 3 w 622"/>
              <a:gd name="T107" fmla="*/ 714 h 761"/>
              <a:gd name="T108" fmla="*/ 3 w 622"/>
              <a:gd name="T109" fmla="*/ 47 h 761"/>
              <a:gd name="T110" fmla="*/ 47 w 622"/>
              <a:gd name="T111" fmla="*/ 4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22" h="761">
                <a:moveTo>
                  <a:pt x="406" y="440"/>
                </a:moveTo>
                <a:lnTo>
                  <a:pt x="401" y="440"/>
                </a:lnTo>
                <a:lnTo>
                  <a:pt x="396" y="440"/>
                </a:lnTo>
                <a:lnTo>
                  <a:pt x="393" y="440"/>
                </a:lnTo>
                <a:lnTo>
                  <a:pt x="393" y="530"/>
                </a:lnTo>
                <a:lnTo>
                  <a:pt x="396" y="530"/>
                </a:lnTo>
                <a:lnTo>
                  <a:pt x="400" y="530"/>
                </a:lnTo>
                <a:lnTo>
                  <a:pt x="403" y="530"/>
                </a:lnTo>
                <a:lnTo>
                  <a:pt x="418" y="529"/>
                </a:lnTo>
                <a:lnTo>
                  <a:pt x="430" y="524"/>
                </a:lnTo>
                <a:lnTo>
                  <a:pt x="439" y="515"/>
                </a:lnTo>
                <a:lnTo>
                  <a:pt x="444" y="500"/>
                </a:lnTo>
                <a:lnTo>
                  <a:pt x="447" y="483"/>
                </a:lnTo>
                <a:lnTo>
                  <a:pt x="445" y="468"/>
                </a:lnTo>
                <a:lnTo>
                  <a:pt x="440" y="456"/>
                </a:lnTo>
                <a:lnTo>
                  <a:pt x="431" y="447"/>
                </a:lnTo>
                <a:lnTo>
                  <a:pt x="420" y="441"/>
                </a:lnTo>
                <a:lnTo>
                  <a:pt x="406" y="440"/>
                </a:lnTo>
                <a:close/>
                <a:moveTo>
                  <a:pt x="197" y="439"/>
                </a:moveTo>
                <a:lnTo>
                  <a:pt x="191" y="439"/>
                </a:lnTo>
                <a:lnTo>
                  <a:pt x="187" y="440"/>
                </a:lnTo>
                <a:lnTo>
                  <a:pt x="185" y="440"/>
                </a:lnTo>
                <a:lnTo>
                  <a:pt x="185" y="481"/>
                </a:lnTo>
                <a:lnTo>
                  <a:pt x="189" y="482"/>
                </a:lnTo>
                <a:lnTo>
                  <a:pt x="195" y="482"/>
                </a:lnTo>
                <a:lnTo>
                  <a:pt x="208" y="479"/>
                </a:lnTo>
                <a:lnTo>
                  <a:pt x="216" y="472"/>
                </a:lnTo>
                <a:lnTo>
                  <a:pt x="220" y="460"/>
                </a:lnTo>
                <a:lnTo>
                  <a:pt x="217" y="448"/>
                </a:lnTo>
                <a:lnTo>
                  <a:pt x="210" y="441"/>
                </a:lnTo>
                <a:lnTo>
                  <a:pt x="197" y="439"/>
                </a:lnTo>
                <a:close/>
                <a:moveTo>
                  <a:pt x="403" y="415"/>
                </a:moveTo>
                <a:lnTo>
                  <a:pt x="424" y="418"/>
                </a:lnTo>
                <a:lnTo>
                  <a:pt x="441" y="422"/>
                </a:lnTo>
                <a:lnTo>
                  <a:pt x="456" y="431"/>
                </a:lnTo>
                <a:lnTo>
                  <a:pt x="468" y="443"/>
                </a:lnTo>
                <a:lnTo>
                  <a:pt x="474" y="460"/>
                </a:lnTo>
                <a:lnTo>
                  <a:pt x="477" y="482"/>
                </a:lnTo>
                <a:lnTo>
                  <a:pt x="476" y="500"/>
                </a:lnTo>
                <a:lnTo>
                  <a:pt x="472" y="516"/>
                </a:lnTo>
                <a:lnTo>
                  <a:pt x="465" y="528"/>
                </a:lnTo>
                <a:lnTo>
                  <a:pt x="456" y="537"/>
                </a:lnTo>
                <a:lnTo>
                  <a:pt x="440" y="548"/>
                </a:lnTo>
                <a:lnTo>
                  <a:pt x="420" y="554"/>
                </a:lnTo>
                <a:lnTo>
                  <a:pt x="397" y="555"/>
                </a:lnTo>
                <a:lnTo>
                  <a:pt x="377" y="554"/>
                </a:lnTo>
                <a:lnTo>
                  <a:pt x="364" y="553"/>
                </a:lnTo>
                <a:lnTo>
                  <a:pt x="364" y="419"/>
                </a:lnTo>
                <a:lnTo>
                  <a:pt x="383" y="417"/>
                </a:lnTo>
                <a:lnTo>
                  <a:pt x="403" y="415"/>
                </a:lnTo>
                <a:close/>
                <a:moveTo>
                  <a:pt x="195" y="415"/>
                </a:moveTo>
                <a:lnTo>
                  <a:pt x="212" y="417"/>
                </a:lnTo>
                <a:lnTo>
                  <a:pt x="225" y="421"/>
                </a:lnTo>
                <a:lnTo>
                  <a:pt x="235" y="427"/>
                </a:lnTo>
                <a:lnTo>
                  <a:pt x="242" y="435"/>
                </a:lnTo>
                <a:lnTo>
                  <a:pt x="246" y="445"/>
                </a:lnTo>
                <a:lnTo>
                  <a:pt x="249" y="458"/>
                </a:lnTo>
                <a:lnTo>
                  <a:pt x="248" y="472"/>
                </a:lnTo>
                <a:lnTo>
                  <a:pt x="244" y="482"/>
                </a:lnTo>
                <a:lnTo>
                  <a:pt x="237" y="491"/>
                </a:lnTo>
                <a:lnTo>
                  <a:pt x="225" y="499"/>
                </a:lnTo>
                <a:lnTo>
                  <a:pt x="211" y="504"/>
                </a:lnTo>
                <a:lnTo>
                  <a:pt x="195" y="506"/>
                </a:lnTo>
                <a:lnTo>
                  <a:pt x="190" y="506"/>
                </a:lnTo>
                <a:lnTo>
                  <a:pt x="185" y="504"/>
                </a:lnTo>
                <a:lnTo>
                  <a:pt x="185" y="554"/>
                </a:lnTo>
                <a:lnTo>
                  <a:pt x="156" y="554"/>
                </a:lnTo>
                <a:lnTo>
                  <a:pt x="156" y="419"/>
                </a:lnTo>
                <a:lnTo>
                  <a:pt x="173" y="417"/>
                </a:lnTo>
                <a:lnTo>
                  <a:pt x="195" y="415"/>
                </a:lnTo>
                <a:close/>
                <a:moveTo>
                  <a:pt x="305" y="414"/>
                </a:moveTo>
                <a:lnTo>
                  <a:pt x="318" y="415"/>
                </a:lnTo>
                <a:lnTo>
                  <a:pt x="330" y="418"/>
                </a:lnTo>
                <a:lnTo>
                  <a:pt x="338" y="422"/>
                </a:lnTo>
                <a:lnTo>
                  <a:pt x="331" y="447"/>
                </a:lnTo>
                <a:lnTo>
                  <a:pt x="325" y="444"/>
                </a:lnTo>
                <a:lnTo>
                  <a:pt x="316" y="441"/>
                </a:lnTo>
                <a:lnTo>
                  <a:pt x="305" y="440"/>
                </a:lnTo>
                <a:lnTo>
                  <a:pt x="299" y="440"/>
                </a:lnTo>
                <a:lnTo>
                  <a:pt x="295" y="441"/>
                </a:lnTo>
                <a:lnTo>
                  <a:pt x="291" y="444"/>
                </a:lnTo>
                <a:lnTo>
                  <a:pt x="288" y="447"/>
                </a:lnTo>
                <a:lnTo>
                  <a:pt x="287" y="449"/>
                </a:lnTo>
                <a:lnTo>
                  <a:pt x="286" y="453"/>
                </a:lnTo>
                <a:lnTo>
                  <a:pt x="288" y="461"/>
                </a:lnTo>
                <a:lnTo>
                  <a:pt x="296" y="466"/>
                </a:lnTo>
                <a:lnTo>
                  <a:pt x="310" y="473"/>
                </a:lnTo>
                <a:lnTo>
                  <a:pt x="325" y="479"/>
                </a:lnTo>
                <a:lnTo>
                  <a:pt x="335" y="489"/>
                </a:lnTo>
                <a:lnTo>
                  <a:pt x="342" y="500"/>
                </a:lnTo>
                <a:lnTo>
                  <a:pt x="343" y="513"/>
                </a:lnTo>
                <a:lnTo>
                  <a:pt x="342" y="527"/>
                </a:lnTo>
                <a:lnTo>
                  <a:pt x="335" y="538"/>
                </a:lnTo>
                <a:lnTo>
                  <a:pt x="325" y="548"/>
                </a:lnTo>
                <a:lnTo>
                  <a:pt x="310" y="554"/>
                </a:lnTo>
                <a:lnTo>
                  <a:pt x="292" y="555"/>
                </a:lnTo>
                <a:lnTo>
                  <a:pt x="278" y="555"/>
                </a:lnTo>
                <a:lnTo>
                  <a:pt x="265" y="551"/>
                </a:lnTo>
                <a:lnTo>
                  <a:pt x="255" y="548"/>
                </a:lnTo>
                <a:lnTo>
                  <a:pt x="261" y="523"/>
                </a:lnTo>
                <a:lnTo>
                  <a:pt x="275" y="528"/>
                </a:lnTo>
                <a:lnTo>
                  <a:pt x="293" y="530"/>
                </a:lnTo>
                <a:lnTo>
                  <a:pt x="299" y="530"/>
                </a:lnTo>
                <a:lnTo>
                  <a:pt x="304" y="529"/>
                </a:lnTo>
                <a:lnTo>
                  <a:pt x="308" y="527"/>
                </a:lnTo>
                <a:lnTo>
                  <a:pt x="312" y="524"/>
                </a:lnTo>
                <a:lnTo>
                  <a:pt x="313" y="520"/>
                </a:lnTo>
                <a:lnTo>
                  <a:pt x="313" y="516"/>
                </a:lnTo>
                <a:lnTo>
                  <a:pt x="312" y="508"/>
                </a:lnTo>
                <a:lnTo>
                  <a:pt x="304" y="502"/>
                </a:lnTo>
                <a:lnTo>
                  <a:pt x="292" y="496"/>
                </a:lnTo>
                <a:lnTo>
                  <a:pt x="278" y="490"/>
                </a:lnTo>
                <a:lnTo>
                  <a:pt x="266" y="481"/>
                </a:lnTo>
                <a:lnTo>
                  <a:pt x="259" y="469"/>
                </a:lnTo>
                <a:lnTo>
                  <a:pt x="257" y="456"/>
                </a:lnTo>
                <a:lnTo>
                  <a:pt x="259" y="443"/>
                </a:lnTo>
                <a:lnTo>
                  <a:pt x="265" y="431"/>
                </a:lnTo>
                <a:lnTo>
                  <a:pt x="275" y="422"/>
                </a:lnTo>
                <a:lnTo>
                  <a:pt x="288" y="417"/>
                </a:lnTo>
                <a:lnTo>
                  <a:pt x="305" y="414"/>
                </a:lnTo>
                <a:close/>
                <a:moveTo>
                  <a:pt x="415" y="36"/>
                </a:moveTo>
                <a:lnTo>
                  <a:pt x="415" y="208"/>
                </a:lnTo>
                <a:lnTo>
                  <a:pt x="588" y="208"/>
                </a:lnTo>
                <a:lnTo>
                  <a:pt x="432" y="36"/>
                </a:lnTo>
                <a:lnTo>
                  <a:pt x="415" y="36"/>
                </a:lnTo>
                <a:close/>
                <a:moveTo>
                  <a:pt x="68" y="36"/>
                </a:moveTo>
                <a:lnTo>
                  <a:pt x="55" y="38"/>
                </a:lnTo>
                <a:lnTo>
                  <a:pt x="45" y="45"/>
                </a:lnTo>
                <a:lnTo>
                  <a:pt x="37" y="57"/>
                </a:lnTo>
                <a:lnTo>
                  <a:pt x="34" y="70"/>
                </a:lnTo>
                <a:lnTo>
                  <a:pt x="34" y="693"/>
                </a:lnTo>
                <a:lnTo>
                  <a:pt x="37" y="706"/>
                </a:lnTo>
                <a:lnTo>
                  <a:pt x="45" y="716"/>
                </a:lnTo>
                <a:lnTo>
                  <a:pt x="55" y="724"/>
                </a:lnTo>
                <a:lnTo>
                  <a:pt x="68" y="727"/>
                </a:lnTo>
                <a:lnTo>
                  <a:pt x="553" y="727"/>
                </a:lnTo>
                <a:lnTo>
                  <a:pt x="567" y="724"/>
                </a:lnTo>
                <a:lnTo>
                  <a:pt x="578" y="716"/>
                </a:lnTo>
                <a:lnTo>
                  <a:pt x="586" y="706"/>
                </a:lnTo>
                <a:lnTo>
                  <a:pt x="588" y="693"/>
                </a:lnTo>
                <a:lnTo>
                  <a:pt x="588" y="242"/>
                </a:lnTo>
                <a:lnTo>
                  <a:pt x="415" y="242"/>
                </a:lnTo>
                <a:lnTo>
                  <a:pt x="401" y="240"/>
                </a:lnTo>
                <a:lnTo>
                  <a:pt x="390" y="232"/>
                </a:lnTo>
                <a:lnTo>
                  <a:pt x="383" y="222"/>
                </a:lnTo>
                <a:lnTo>
                  <a:pt x="380" y="208"/>
                </a:lnTo>
                <a:lnTo>
                  <a:pt x="380" y="36"/>
                </a:lnTo>
                <a:lnTo>
                  <a:pt x="68" y="36"/>
                </a:lnTo>
                <a:close/>
                <a:moveTo>
                  <a:pt x="68" y="0"/>
                </a:moveTo>
                <a:lnTo>
                  <a:pt x="449" y="0"/>
                </a:lnTo>
                <a:lnTo>
                  <a:pt x="622" y="190"/>
                </a:lnTo>
                <a:lnTo>
                  <a:pt x="622" y="693"/>
                </a:lnTo>
                <a:lnTo>
                  <a:pt x="618" y="714"/>
                </a:lnTo>
                <a:lnTo>
                  <a:pt x="609" y="733"/>
                </a:lnTo>
                <a:lnTo>
                  <a:pt x="595" y="748"/>
                </a:lnTo>
                <a:lnTo>
                  <a:pt x="575" y="758"/>
                </a:lnTo>
                <a:lnTo>
                  <a:pt x="553" y="761"/>
                </a:lnTo>
                <a:lnTo>
                  <a:pt x="68" y="761"/>
                </a:lnTo>
                <a:lnTo>
                  <a:pt x="47" y="758"/>
                </a:lnTo>
                <a:lnTo>
                  <a:pt x="28" y="748"/>
                </a:lnTo>
                <a:lnTo>
                  <a:pt x="13" y="733"/>
                </a:lnTo>
                <a:lnTo>
                  <a:pt x="3" y="714"/>
                </a:lnTo>
                <a:lnTo>
                  <a:pt x="0" y="693"/>
                </a:lnTo>
                <a:lnTo>
                  <a:pt x="0" y="70"/>
                </a:lnTo>
                <a:lnTo>
                  <a:pt x="3" y="47"/>
                </a:lnTo>
                <a:lnTo>
                  <a:pt x="13" y="29"/>
                </a:lnTo>
                <a:lnTo>
                  <a:pt x="28" y="13"/>
                </a:lnTo>
                <a:lnTo>
                  <a:pt x="47" y="4"/>
                </a:lnTo>
                <a:lnTo>
                  <a:pt x="6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00" name="Freeform 8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877516" y="5220404"/>
            <a:ext cx="364425" cy="445149"/>
          </a:xfrm>
          <a:custGeom>
            <a:avLst/>
            <a:gdLst>
              <a:gd name="T0" fmla="*/ 288 w 623"/>
              <a:gd name="T1" fmla="*/ 453 h 761"/>
              <a:gd name="T2" fmla="*/ 277 w 623"/>
              <a:gd name="T3" fmla="*/ 495 h 761"/>
              <a:gd name="T4" fmla="*/ 298 w 623"/>
              <a:gd name="T5" fmla="*/ 466 h 761"/>
              <a:gd name="T6" fmla="*/ 292 w 623"/>
              <a:gd name="T7" fmla="*/ 440 h 761"/>
              <a:gd name="T8" fmla="*/ 364 w 623"/>
              <a:gd name="T9" fmla="*/ 417 h 761"/>
              <a:gd name="T10" fmla="*/ 394 w 623"/>
              <a:gd name="T11" fmla="*/ 554 h 761"/>
              <a:gd name="T12" fmla="*/ 364 w 623"/>
              <a:gd name="T13" fmla="*/ 417 h 761"/>
              <a:gd name="T14" fmla="*/ 311 w 623"/>
              <a:gd name="T15" fmla="*/ 417 h 761"/>
              <a:gd name="T16" fmla="*/ 319 w 623"/>
              <a:gd name="T17" fmla="*/ 554 h 761"/>
              <a:gd name="T18" fmla="*/ 273 w 623"/>
              <a:gd name="T19" fmla="*/ 519 h 761"/>
              <a:gd name="T20" fmla="*/ 234 w 623"/>
              <a:gd name="T21" fmla="*/ 554 h 761"/>
              <a:gd name="T22" fmla="*/ 415 w 623"/>
              <a:gd name="T23" fmla="*/ 36 h 761"/>
              <a:gd name="T24" fmla="*/ 588 w 623"/>
              <a:gd name="T25" fmla="*/ 208 h 761"/>
              <a:gd name="T26" fmla="*/ 415 w 623"/>
              <a:gd name="T27" fmla="*/ 36 h 761"/>
              <a:gd name="T28" fmla="*/ 56 w 623"/>
              <a:gd name="T29" fmla="*/ 38 h 761"/>
              <a:gd name="T30" fmla="*/ 38 w 623"/>
              <a:gd name="T31" fmla="*/ 57 h 761"/>
              <a:gd name="T32" fmla="*/ 35 w 623"/>
              <a:gd name="T33" fmla="*/ 693 h 761"/>
              <a:gd name="T34" fmla="*/ 44 w 623"/>
              <a:gd name="T35" fmla="*/ 716 h 761"/>
              <a:gd name="T36" fmla="*/ 69 w 623"/>
              <a:gd name="T37" fmla="*/ 727 h 761"/>
              <a:gd name="T38" fmla="*/ 567 w 623"/>
              <a:gd name="T39" fmla="*/ 724 h 761"/>
              <a:gd name="T40" fmla="*/ 585 w 623"/>
              <a:gd name="T41" fmla="*/ 706 h 761"/>
              <a:gd name="T42" fmla="*/ 588 w 623"/>
              <a:gd name="T43" fmla="*/ 242 h 761"/>
              <a:gd name="T44" fmla="*/ 402 w 623"/>
              <a:gd name="T45" fmla="*/ 240 h 761"/>
              <a:gd name="T46" fmla="*/ 383 w 623"/>
              <a:gd name="T47" fmla="*/ 222 h 761"/>
              <a:gd name="T48" fmla="*/ 381 w 623"/>
              <a:gd name="T49" fmla="*/ 36 h 761"/>
              <a:gd name="T50" fmla="*/ 69 w 623"/>
              <a:gd name="T51" fmla="*/ 0 h 761"/>
              <a:gd name="T52" fmla="*/ 623 w 623"/>
              <a:gd name="T53" fmla="*/ 190 h 761"/>
              <a:gd name="T54" fmla="*/ 619 w 623"/>
              <a:gd name="T55" fmla="*/ 714 h 761"/>
              <a:gd name="T56" fmla="*/ 594 w 623"/>
              <a:gd name="T57" fmla="*/ 748 h 761"/>
              <a:gd name="T58" fmla="*/ 554 w 623"/>
              <a:gd name="T59" fmla="*/ 761 h 761"/>
              <a:gd name="T60" fmla="*/ 47 w 623"/>
              <a:gd name="T61" fmla="*/ 758 h 761"/>
              <a:gd name="T62" fmla="*/ 13 w 623"/>
              <a:gd name="T63" fmla="*/ 733 h 761"/>
              <a:gd name="T64" fmla="*/ 0 w 623"/>
              <a:gd name="T65" fmla="*/ 693 h 761"/>
              <a:gd name="T66" fmla="*/ 4 w 623"/>
              <a:gd name="T67" fmla="*/ 47 h 761"/>
              <a:gd name="T68" fmla="*/ 28 w 623"/>
              <a:gd name="T69" fmla="*/ 13 h 761"/>
              <a:gd name="T70" fmla="*/ 69 w 623"/>
              <a:gd name="T71" fmla="*/ 0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3" h="761">
                <a:moveTo>
                  <a:pt x="290" y="440"/>
                </a:moveTo>
                <a:lnTo>
                  <a:pt x="288" y="453"/>
                </a:lnTo>
                <a:lnTo>
                  <a:pt x="285" y="466"/>
                </a:lnTo>
                <a:lnTo>
                  <a:pt x="277" y="495"/>
                </a:lnTo>
                <a:lnTo>
                  <a:pt x="306" y="495"/>
                </a:lnTo>
                <a:lnTo>
                  <a:pt x="298" y="466"/>
                </a:lnTo>
                <a:lnTo>
                  <a:pt x="294" y="453"/>
                </a:lnTo>
                <a:lnTo>
                  <a:pt x="292" y="440"/>
                </a:lnTo>
                <a:lnTo>
                  <a:pt x="290" y="440"/>
                </a:lnTo>
                <a:close/>
                <a:moveTo>
                  <a:pt x="364" y="417"/>
                </a:moveTo>
                <a:lnTo>
                  <a:pt x="394" y="417"/>
                </a:lnTo>
                <a:lnTo>
                  <a:pt x="394" y="554"/>
                </a:lnTo>
                <a:lnTo>
                  <a:pt x="364" y="554"/>
                </a:lnTo>
                <a:lnTo>
                  <a:pt x="364" y="417"/>
                </a:lnTo>
                <a:close/>
                <a:moveTo>
                  <a:pt x="273" y="417"/>
                </a:moveTo>
                <a:lnTo>
                  <a:pt x="311" y="417"/>
                </a:lnTo>
                <a:lnTo>
                  <a:pt x="351" y="554"/>
                </a:lnTo>
                <a:lnTo>
                  <a:pt x="319" y="554"/>
                </a:lnTo>
                <a:lnTo>
                  <a:pt x="310" y="519"/>
                </a:lnTo>
                <a:lnTo>
                  <a:pt x="273" y="519"/>
                </a:lnTo>
                <a:lnTo>
                  <a:pt x="264" y="554"/>
                </a:lnTo>
                <a:lnTo>
                  <a:pt x="234" y="554"/>
                </a:lnTo>
                <a:lnTo>
                  <a:pt x="273" y="417"/>
                </a:lnTo>
                <a:close/>
                <a:moveTo>
                  <a:pt x="415" y="36"/>
                </a:moveTo>
                <a:lnTo>
                  <a:pt x="415" y="208"/>
                </a:lnTo>
                <a:lnTo>
                  <a:pt x="588" y="208"/>
                </a:lnTo>
                <a:lnTo>
                  <a:pt x="433" y="36"/>
                </a:lnTo>
                <a:lnTo>
                  <a:pt x="415" y="36"/>
                </a:lnTo>
                <a:close/>
                <a:moveTo>
                  <a:pt x="69" y="36"/>
                </a:moveTo>
                <a:lnTo>
                  <a:pt x="56" y="38"/>
                </a:lnTo>
                <a:lnTo>
                  <a:pt x="44" y="45"/>
                </a:lnTo>
                <a:lnTo>
                  <a:pt x="38" y="57"/>
                </a:lnTo>
                <a:lnTo>
                  <a:pt x="35" y="70"/>
                </a:lnTo>
                <a:lnTo>
                  <a:pt x="35" y="693"/>
                </a:lnTo>
                <a:lnTo>
                  <a:pt x="38" y="706"/>
                </a:lnTo>
                <a:lnTo>
                  <a:pt x="44" y="716"/>
                </a:lnTo>
                <a:lnTo>
                  <a:pt x="56" y="724"/>
                </a:lnTo>
                <a:lnTo>
                  <a:pt x="69" y="727"/>
                </a:lnTo>
                <a:lnTo>
                  <a:pt x="554" y="727"/>
                </a:lnTo>
                <a:lnTo>
                  <a:pt x="567" y="724"/>
                </a:lnTo>
                <a:lnTo>
                  <a:pt x="579" y="716"/>
                </a:lnTo>
                <a:lnTo>
                  <a:pt x="585" y="706"/>
                </a:lnTo>
                <a:lnTo>
                  <a:pt x="588" y="693"/>
                </a:lnTo>
                <a:lnTo>
                  <a:pt x="588" y="242"/>
                </a:lnTo>
                <a:lnTo>
                  <a:pt x="415" y="242"/>
                </a:lnTo>
                <a:lnTo>
                  <a:pt x="402" y="240"/>
                </a:lnTo>
                <a:lnTo>
                  <a:pt x="391" y="232"/>
                </a:lnTo>
                <a:lnTo>
                  <a:pt x="383" y="222"/>
                </a:lnTo>
                <a:lnTo>
                  <a:pt x="381" y="208"/>
                </a:lnTo>
                <a:lnTo>
                  <a:pt x="381" y="36"/>
                </a:lnTo>
                <a:lnTo>
                  <a:pt x="69" y="36"/>
                </a:lnTo>
                <a:close/>
                <a:moveTo>
                  <a:pt x="69" y="0"/>
                </a:moveTo>
                <a:lnTo>
                  <a:pt x="450" y="0"/>
                </a:lnTo>
                <a:lnTo>
                  <a:pt x="623" y="190"/>
                </a:lnTo>
                <a:lnTo>
                  <a:pt x="623" y="693"/>
                </a:lnTo>
                <a:lnTo>
                  <a:pt x="619" y="714"/>
                </a:lnTo>
                <a:lnTo>
                  <a:pt x="610" y="733"/>
                </a:lnTo>
                <a:lnTo>
                  <a:pt x="594" y="748"/>
                </a:lnTo>
                <a:lnTo>
                  <a:pt x="576" y="758"/>
                </a:lnTo>
                <a:lnTo>
                  <a:pt x="554" y="761"/>
                </a:lnTo>
                <a:lnTo>
                  <a:pt x="69" y="761"/>
                </a:lnTo>
                <a:lnTo>
                  <a:pt x="47" y="758"/>
                </a:lnTo>
                <a:lnTo>
                  <a:pt x="28" y="748"/>
                </a:lnTo>
                <a:lnTo>
                  <a:pt x="13" y="733"/>
                </a:lnTo>
                <a:lnTo>
                  <a:pt x="4" y="714"/>
                </a:lnTo>
                <a:lnTo>
                  <a:pt x="0" y="693"/>
                </a:lnTo>
                <a:lnTo>
                  <a:pt x="0" y="70"/>
                </a:lnTo>
                <a:lnTo>
                  <a:pt x="4" y="47"/>
                </a:lnTo>
                <a:lnTo>
                  <a:pt x="13" y="29"/>
                </a:lnTo>
                <a:lnTo>
                  <a:pt x="28" y="13"/>
                </a:lnTo>
                <a:lnTo>
                  <a:pt x="47" y="4"/>
                </a:lnTo>
                <a:lnTo>
                  <a:pt x="6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01" name="Freeform 8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665967" y="5220404"/>
            <a:ext cx="365009" cy="445149"/>
          </a:xfrm>
          <a:custGeom>
            <a:avLst/>
            <a:gdLst>
              <a:gd name="T0" fmla="*/ 293 w 624"/>
              <a:gd name="T1" fmla="*/ 439 h 761"/>
              <a:gd name="T2" fmla="*/ 293 w 624"/>
              <a:gd name="T3" fmla="*/ 531 h 761"/>
              <a:gd name="T4" fmla="*/ 314 w 624"/>
              <a:gd name="T5" fmla="*/ 529 h 761"/>
              <a:gd name="T6" fmla="*/ 342 w 624"/>
              <a:gd name="T7" fmla="*/ 501 h 761"/>
              <a:gd name="T8" fmla="*/ 337 w 624"/>
              <a:gd name="T9" fmla="*/ 455 h 761"/>
              <a:gd name="T10" fmla="*/ 304 w 624"/>
              <a:gd name="T11" fmla="*/ 439 h 761"/>
              <a:gd name="T12" fmla="*/ 189 w 624"/>
              <a:gd name="T13" fmla="*/ 439 h 761"/>
              <a:gd name="T14" fmla="*/ 190 w 624"/>
              <a:gd name="T15" fmla="*/ 481 h 761"/>
              <a:gd name="T16" fmla="*/ 218 w 624"/>
              <a:gd name="T17" fmla="*/ 470 h 761"/>
              <a:gd name="T18" fmla="*/ 211 w 624"/>
              <a:gd name="T19" fmla="*/ 442 h 761"/>
              <a:gd name="T20" fmla="*/ 478 w 624"/>
              <a:gd name="T21" fmla="*/ 417 h 761"/>
              <a:gd name="T22" fmla="*/ 428 w 624"/>
              <a:gd name="T23" fmla="*/ 473 h 761"/>
              <a:gd name="T24" fmla="*/ 428 w 624"/>
              <a:gd name="T25" fmla="*/ 498 h 761"/>
              <a:gd name="T26" fmla="*/ 400 w 624"/>
              <a:gd name="T27" fmla="*/ 417 h 761"/>
              <a:gd name="T28" fmla="*/ 339 w 624"/>
              <a:gd name="T29" fmla="*/ 422 h 761"/>
              <a:gd name="T30" fmla="*/ 372 w 624"/>
              <a:gd name="T31" fmla="*/ 460 h 761"/>
              <a:gd name="T32" fmla="*/ 368 w 624"/>
              <a:gd name="T33" fmla="*/ 515 h 761"/>
              <a:gd name="T34" fmla="*/ 338 w 624"/>
              <a:gd name="T35" fmla="*/ 546 h 761"/>
              <a:gd name="T36" fmla="*/ 275 w 624"/>
              <a:gd name="T37" fmla="*/ 554 h 761"/>
              <a:gd name="T38" fmla="*/ 279 w 624"/>
              <a:gd name="T39" fmla="*/ 415 h 761"/>
              <a:gd name="T40" fmla="*/ 212 w 624"/>
              <a:gd name="T41" fmla="*/ 417 h 761"/>
              <a:gd name="T42" fmla="*/ 244 w 624"/>
              <a:gd name="T43" fmla="*/ 435 h 761"/>
              <a:gd name="T44" fmla="*/ 248 w 624"/>
              <a:gd name="T45" fmla="*/ 470 h 761"/>
              <a:gd name="T46" fmla="*/ 227 w 624"/>
              <a:gd name="T47" fmla="*/ 499 h 761"/>
              <a:gd name="T48" fmla="*/ 191 w 624"/>
              <a:gd name="T49" fmla="*/ 504 h 761"/>
              <a:gd name="T50" fmla="*/ 157 w 624"/>
              <a:gd name="T51" fmla="*/ 553 h 761"/>
              <a:gd name="T52" fmla="*/ 197 w 624"/>
              <a:gd name="T53" fmla="*/ 415 h 761"/>
              <a:gd name="T54" fmla="*/ 590 w 624"/>
              <a:gd name="T55" fmla="*/ 207 h 761"/>
              <a:gd name="T56" fmla="*/ 70 w 624"/>
              <a:gd name="T57" fmla="*/ 34 h 761"/>
              <a:gd name="T58" fmla="*/ 38 w 624"/>
              <a:gd name="T59" fmla="*/ 55 h 761"/>
              <a:gd name="T60" fmla="*/ 38 w 624"/>
              <a:gd name="T61" fmla="*/ 705 h 761"/>
              <a:gd name="T62" fmla="*/ 70 w 624"/>
              <a:gd name="T63" fmla="*/ 726 h 761"/>
              <a:gd name="T64" fmla="*/ 579 w 624"/>
              <a:gd name="T65" fmla="*/ 717 h 761"/>
              <a:gd name="T66" fmla="*/ 590 w 624"/>
              <a:gd name="T67" fmla="*/ 243 h 761"/>
              <a:gd name="T68" fmla="*/ 392 w 624"/>
              <a:gd name="T69" fmla="*/ 232 h 761"/>
              <a:gd name="T70" fmla="*/ 381 w 624"/>
              <a:gd name="T71" fmla="*/ 34 h 761"/>
              <a:gd name="T72" fmla="*/ 451 w 624"/>
              <a:gd name="T73" fmla="*/ 0 h 761"/>
              <a:gd name="T74" fmla="*/ 620 w 624"/>
              <a:gd name="T75" fmla="*/ 714 h 761"/>
              <a:gd name="T76" fmla="*/ 576 w 624"/>
              <a:gd name="T77" fmla="*/ 757 h 761"/>
              <a:gd name="T78" fmla="*/ 49 w 624"/>
              <a:gd name="T79" fmla="*/ 757 h 761"/>
              <a:gd name="T80" fmla="*/ 4 w 624"/>
              <a:gd name="T81" fmla="*/ 714 h 761"/>
              <a:gd name="T82" fmla="*/ 4 w 624"/>
              <a:gd name="T83" fmla="*/ 48 h 761"/>
              <a:gd name="T84" fmla="*/ 49 w 624"/>
              <a:gd name="T85" fmla="*/ 3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24" h="761">
                <a:moveTo>
                  <a:pt x="304" y="439"/>
                </a:moveTo>
                <a:lnTo>
                  <a:pt x="297" y="439"/>
                </a:lnTo>
                <a:lnTo>
                  <a:pt x="293" y="439"/>
                </a:lnTo>
                <a:lnTo>
                  <a:pt x="291" y="440"/>
                </a:lnTo>
                <a:lnTo>
                  <a:pt x="291" y="529"/>
                </a:lnTo>
                <a:lnTo>
                  <a:pt x="293" y="531"/>
                </a:lnTo>
                <a:lnTo>
                  <a:pt x="297" y="531"/>
                </a:lnTo>
                <a:lnTo>
                  <a:pt x="300" y="531"/>
                </a:lnTo>
                <a:lnTo>
                  <a:pt x="314" y="529"/>
                </a:lnTo>
                <a:lnTo>
                  <a:pt x="328" y="523"/>
                </a:lnTo>
                <a:lnTo>
                  <a:pt x="337" y="514"/>
                </a:lnTo>
                <a:lnTo>
                  <a:pt x="342" y="501"/>
                </a:lnTo>
                <a:lnTo>
                  <a:pt x="343" y="482"/>
                </a:lnTo>
                <a:lnTo>
                  <a:pt x="342" y="466"/>
                </a:lnTo>
                <a:lnTo>
                  <a:pt x="337" y="455"/>
                </a:lnTo>
                <a:lnTo>
                  <a:pt x="329" y="446"/>
                </a:lnTo>
                <a:lnTo>
                  <a:pt x="317" y="440"/>
                </a:lnTo>
                <a:lnTo>
                  <a:pt x="304" y="439"/>
                </a:lnTo>
                <a:close/>
                <a:moveTo>
                  <a:pt x="198" y="439"/>
                </a:moveTo>
                <a:lnTo>
                  <a:pt x="193" y="439"/>
                </a:lnTo>
                <a:lnTo>
                  <a:pt x="189" y="439"/>
                </a:lnTo>
                <a:lnTo>
                  <a:pt x="186" y="440"/>
                </a:lnTo>
                <a:lnTo>
                  <a:pt x="186" y="481"/>
                </a:lnTo>
                <a:lnTo>
                  <a:pt x="190" y="481"/>
                </a:lnTo>
                <a:lnTo>
                  <a:pt x="195" y="481"/>
                </a:lnTo>
                <a:lnTo>
                  <a:pt x="210" y="478"/>
                </a:lnTo>
                <a:lnTo>
                  <a:pt x="218" y="470"/>
                </a:lnTo>
                <a:lnTo>
                  <a:pt x="221" y="459"/>
                </a:lnTo>
                <a:lnTo>
                  <a:pt x="219" y="448"/>
                </a:lnTo>
                <a:lnTo>
                  <a:pt x="211" y="442"/>
                </a:lnTo>
                <a:lnTo>
                  <a:pt x="198" y="439"/>
                </a:lnTo>
                <a:close/>
                <a:moveTo>
                  <a:pt x="400" y="417"/>
                </a:moveTo>
                <a:lnTo>
                  <a:pt x="478" y="417"/>
                </a:lnTo>
                <a:lnTo>
                  <a:pt x="478" y="442"/>
                </a:lnTo>
                <a:lnTo>
                  <a:pt x="428" y="442"/>
                </a:lnTo>
                <a:lnTo>
                  <a:pt x="428" y="473"/>
                </a:lnTo>
                <a:lnTo>
                  <a:pt x="474" y="473"/>
                </a:lnTo>
                <a:lnTo>
                  <a:pt x="474" y="498"/>
                </a:lnTo>
                <a:lnTo>
                  <a:pt x="428" y="498"/>
                </a:lnTo>
                <a:lnTo>
                  <a:pt x="428" y="553"/>
                </a:lnTo>
                <a:lnTo>
                  <a:pt x="400" y="553"/>
                </a:lnTo>
                <a:lnTo>
                  <a:pt x="400" y="417"/>
                </a:lnTo>
                <a:close/>
                <a:moveTo>
                  <a:pt x="300" y="415"/>
                </a:moveTo>
                <a:lnTo>
                  <a:pt x="322" y="417"/>
                </a:lnTo>
                <a:lnTo>
                  <a:pt x="339" y="422"/>
                </a:lnTo>
                <a:lnTo>
                  <a:pt x="352" y="430"/>
                </a:lnTo>
                <a:lnTo>
                  <a:pt x="364" y="443"/>
                </a:lnTo>
                <a:lnTo>
                  <a:pt x="372" y="460"/>
                </a:lnTo>
                <a:lnTo>
                  <a:pt x="375" y="481"/>
                </a:lnTo>
                <a:lnTo>
                  <a:pt x="373" y="499"/>
                </a:lnTo>
                <a:lnTo>
                  <a:pt x="368" y="515"/>
                </a:lnTo>
                <a:lnTo>
                  <a:pt x="362" y="527"/>
                </a:lnTo>
                <a:lnTo>
                  <a:pt x="354" y="537"/>
                </a:lnTo>
                <a:lnTo>
                  <a:pt x="338" y="546"/>
                </a:lnTo>
                <a:lnTo>
                  <a:pt x="318" y="553"/>
                </a:lnTo>
                <a:lnTo>
                  <a:pt x="295" y="554"/>
                </a:lnTo>
                <a:lnTo>
                  <a:pt x="275" y="554"/>
                </a:lnTo>
                <a:lnTo>
                  <a:pt x="261" y="553"/>
                </a:lnTo>
                <a:lnTo>
                  <a:pt x="261" y="418"/>
                </a:lnTo>
                <a:lnTo>
                  <a:pt x="279" y="415"/>
                </a:lnTo>
                <a:lnTo>
                  <a:pt x="300" y="415"/>
                </a:lnTo>
                <a:close/>
                <a:moveTo>
                  <a:pt x="197" y="415"/>
                </a:moveTo>
                <a:lnTo>
                  <a:pt x="212" y="417"/>
                </a:lnTo>
                <a:lnTo>
                  <a:pt x="225" y="421"/>
                </a:lnTo>
                <a:lnTo>
                  <a:pt x="236" y="426"/>
                </a:lnTo>
                <a:lnTo>
                  <a:pt x="244" y="435"/>
                </a:lnTo>
                <a:lnTo>
                  <a:pt x="248" y="446"/>
                </a:lnTo>
                <a:lnTo>
                  <a:pt x="249" y="457"/>
                </a:lnTo>
                <a:lnTo>
                  <a:pt x="248" y="470"/>
                </a:lnTo>
                <a:lnTo>
                  <a:pt x="244" y="482"/>
                </a:lnTo>
                <a:lnTo>
                  <a:pt x="237" y="490"/>
                </a:lnTo>
                <a:lnTo>
                  <a:pt x="227" y="499"/>
                </a:lnTo>
                <a:lnTo>
                  <a:pt x="212" y="503"/>
                </a:lnTo>
                <a:lnTo>
                  <a:pt x="197" y="504"/>
                </a:lnTo>
                <a:lnTo>
                  <a:pt x="191" y="504"/>
                </a:lnTo>
                <a:lnTo>
                  <a:pt x="186" y="504"/>
                </a:lnTo>
                <a:lnTo>
                  <a:pt x="186" y="553"/>
                </a:lnTo>
                <a:lnTo>
                  <a:pt x="157" y="553"/>
                </a:lnTo>
                <a:lnTo>
                  <a:pt x="157" y="418"/>
                </a:lnTo>
                <a:lnTo>
                  <a:pt x="174" y="415"/>
                </a:lnTo>
                <a:lnTo>
                  <a:pt x="197" y="415"/>
                </a:lnTo>
                <a:close/>
                <a:moveTo>
                  <a:pt x="417" y="34"/>
                </a:moveTo>
                <a:lnTo>
                  <a:pt x="417" y="207"/>
                </a:lnTo>
                <a:lnTo>
                  <a:pt x="590" y="207"/>
                </a:lnTo>
                <a:lnTo>
                  <a:pt x="434" y="34"/>
                </a:lnTo>
                <a:lnTo>
                  <a:pt x="417" y="34"/>
                </a:lnTo>
                <a:close/>
                <a:moveTo>
                  <a:pt x="70" y="34"/>
                </a:moveTo>
                <a:lnTo>
                  <a:pt x="56" y="37"/>
                </a:lnTo>
                <a:lnTo>
                  <a:pt x="46" y="45"/>
                </a:lnTo>
                <a:lnTo>
                  <a:pt x="38" y="55"/>
                </a:lnTo>
                <a:lnTo>
                  <a:pt x="35" y="69"/>
                </a:lnTo>
                <a:lnTo>
                  <a:pt x="35" y="692"/>
                </a:lnTo>
                <a:lnTo>
                  <a:pt x="38" y="705"/>
                </a:lnTo>
                <a:lnTo>
                  <a:pt x="46" y="717"/>
                </a:lnTo>
                <a:lnTo>
                  <a:pt x="56" y="723"/>
                </a:lnTo>
                <a:lnTo>
                  <a:pt x="70" y="726"/>
                </a:lnTo>
                <a:lnTo>
                  <a:pt x="554" y="726"/>
                </a:lnTo>
                <a:lnTo>
                  <a:pt x="567" y="723"/>
                </a:lnTo>
                <a:lnTo>
                  <a:pt x="579" y="717"/>
                </a:lnTo>
                <a:lnTo>
                  <a:pt x="587" y="705"/>
                </a:lnTo>
                <a:lnTo>
                  <a:pt x="590" y="692"/>
                </a:lnTo>
                <a:lnTo>
                  <a:pt x="590" y="243"/>
                </a:lnTo>
                <a:lnTo>
                  <a:pt x="417" y="243"/>
                </a:lnTo>
                <a:lnTo>
                  <a:pt x="402" y="239"/>
                </a:lnTo>
                <a:lnTo>
                  <a:pt x="392" y="232"/>
                </a:lnTo>
                <a:lnTo>
                  <a:pt x="384" y="220"/>
                </a:lnTo>
                <a:lnTo>
                  <a:pt x="381" y="207"/>
                </a:lnTo>
                <a:lnTo>
                  <a:pt x="381" y="34"/>
                </a:lnTo>
                <a:lnTo>
                  <a:pt x="70" y="34"/>
                </a:lnTo>
                <a:close/>
                <a:moveTo>
                  <a:pt x="70" y="0"/>
                </a:moveTo>
                <a:lnTo>
                  <a:pt x="451" y="0"/>
                </a:lnTo>
                <a:lnTo>
                  <a:pt x="624" y="190"/>
                </a:lnTo>
                <a:lnTo>
                  <a:pt x="624" y="692"/>
                </a:lnTo>
                <a:lnTo>
                  <a:pt x="620" y="714"/>
                </a:lnTo>
                <a:lnTo>
                  <a:pt x="610" y="732"/>
                </a:lnTo>
                <a:lnTo>
                  <a:pt x="595" y="748"/>
                </a:lnTo>
                <a:lnTo>
                  <a:pt x="576" y="757"/>
                </a:lnTo>
                <a:lnTo>
                  <a:pt x="554" y="761"/>
                </a:lnTo>
                <a:lnTo>
                  <a:pt x="70" y="761"/>
                </a:lnTo>
                <a:lnTo>
                  <a:pt x="49" y="757"/>
                </a:lnTo>
                <a:lnTo>
                  <a:pt x="29" y="748"/>
                </a:lnTo>
                <a:lnTo>
                  <a:pt x="15" y="732"/>
                </a:lnTo>
                <a:lnTo>
                  <a:pt x="4" y="714"/>
                </a:lnTo>
                <a:lnTo>
                  <a:pt x="0" y="692"/>
                </a:lnTo>
                <a:lnTo>
                  <a:pt x="0" y="69"/>
                </a:lnTo>
                <a:lnTo>
                  <a:pt x="4" y="48"/>
                </a:lnTo>
                <a:lnTo>
                  <a:pt x="15" y="28"/>
                </a:lnTo>
                <a:lnTo>
                  <a:pt x="29" y="14"/>
                </a:lnTo>
                <a:lnTo>
                  <a:pt x="49" y="3"/>
                </a:lnTo>
                <a:lnTo>
                  <a:pt x="7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02" name="Freeform 8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455001" y="5220404"/>
            <a:ext cx="364425" cy="445149"/>
          </a:xfrm>
          <a:custGeom>
            <a:avLst/>
            <a:gdLst>
              <a:gd name="T0" fmla="*/ 452 w 623"/>
              <a:gd name="T1" fmla="*/ 417 h 761"/>
              <a:gd name="T2" fmla="*/ 402 w 623"/>
              <a:gd name="T3" fmla="*/ 442 h 761"/>
              <a:gd name="T4" fmla="*/ 448 w 623"/>
              <a:gd name="T5" fmla="*/ 473 h 761"/>
              <a:gd name="T6" fmla="*/ 402 w 623"/>
              <a:gd name="T7" fmla="*/ 498 h 761"/>
              <a:gd name="T8" fmla="*/ 373 w 623"/>
              <a:gd name="T9" fmla="*/ 553 h 761"/>
              <a:gd name="T10" fmla="*/ 321 w 623"/>
              <a:gd name="T11" fmla="*/ 417 h 761"/>
              <a:gd name="T12" fmla="*/ 351 w 623"/>
              <a:gd name="T13" fmla="*/ 553 h 761"/>
              <a:gd name="T14" fmla="*/ 321 w 623"/>
              <a:gd name="T15" fmla="*/ 417 h 761"/>
              <a:gd name="T16" fmla="*/ 266 w 623"/>
              <a:gd name="T17" fmla="*/ 415 h 761"/>
              <a:gd name="T18" fmla="*/ 285 w 623"/>
              <a:gd name="T19" fmla="*/ 422 h 761"/>
              <a:gd name="T20" fmla="*/ 272 w 623"/>
              <a:gd name="T21" fmla="*/ 443 h 761"/>
              <a:gd name="T22" fmla="*/ 250 w 623"/>
              <a:gd name="T23" fmla="*/ 440 h 761"/>
              <a:gd name="T24" fmla="*/ 224 w 623"/>
              <a:gd name="T25" fmla="*/ 447 h 761"/>
              <a:gd name="T26" fmla="*/ 210 w 623"/>
              <a:gd name="T27" fmla="*/ 469 h 761"/>
              <a:gd name="T28" fmla="*/ 210 w 623"/>
              <a:gd name="T29" fmla="*/ 501 h 761"/>
              <a:gd name="T30" fmla="*/ 223 w 623"/>
              <a:gd name="T31" fmla="*/ 521 h 761"/>
              <a:gd name="T32" fmla="*/ 248 w 623"/>
              <a:gd name="T33" fmla="*/ 529 h 761"/>
              <a:gd name="T34" fmla="*/ 259 w 623"/>
              <a:gd name="T35" fmla="*/ 529 h 761"/>
              <a:gd name="T36" fmla="*/ 262 w 623"/>
              <a:gd name="T37" fmla="*/ 499 h 761"/>
              <a:gd name="T38" fmla="*/ 242 w 623"/>
              <a:gd name="T39" fmla="*/ 474 h 761"/>
              <a:gd name="T40" fmla="*/ 289 w 623"/>
              <a:gd name="T41" fmla="*/ 548 h 761"/>
              <a:gd name="T42" fmla="*/ 263 w 623"/>
              <a:gd name="T43" fmla="*/ 553 h 761"/>
              <a:gd name="T44" fmla="*/ 225 w 623"/>
              <a:gd name="T45" fmla="*/ 553 h 761"/>
              <a:gd name="T46" fmla="*/ 195 w 623"/>
              <a:gd name="T47" fmla="*/ 536 h 761"/>
              <a:gd name="T48" fmla="*/ 179 w 623"/>
              <a:gd name="T49" fmla="*/ 506 h 761"/>
              <a:gd name="T50" fmla="*/ 179 w 623"/>
              <a:gd name="T51" fmla="*/ 465 h 761"/>
              <a:gd name="T52" fmla="*/ 198 w 623"/>
              <a:gd name="T53" fmla="*/ 434 h 761"/>
              <a:gd name="T54" fmla="*/ 230 w 623"/>
              <a:gd name="T55" fmla="*/ 417 h 761"/>
              <a:gd name="T56" fmla="*/ 415 w 623"/>
              <a:gd name="T57" fmla="*/ 34 h 761"/>
              <a:gd name="T58" fmla="*/ 588 w 623"/>
              <a:gd name="T59" fmla="*/ 207 h 761"/>
              <a:gd name="T60" fmla="*/ 415 w 623"/>
              <a:gd name="T61" fmla="*/ 34 h 761"/>
              <a:gd name="T62" fmla="*/ 56 w 623"/>
              <a:gd name="T63" fmla="*/ 37 h 761"/>
              <a:gd name="T64" fmla="*/ 38 w 623"/>
              <a:gd name="T65" fmla="*/ 55 h 761"/>
              <a:gd name="T66" fmla="*/ 35 w 623"/>
              <a:gd name="T67" fmla="*/ 692 h 761"/>
              <a:gd name="T68" fmla="*/ 44 w 623"/>
              <a:gd name="T69" fmla="*/ 717 h 761"/>
              <a:gd name="T70" fmla="*/ 69 w 623"/>
              <a:gd name="T71" fmla="*/ 726 h 761"/>
              <a:gd name="T72" fmla="*/ 567 w 623"/>
              <a:gd name="T73" fmla="*/ 723 h 761"/>
              <a:gd name="T74" fmla="*/ 585 w 623"/>
              <a:gd name="T75" fmla="*/ 705 h 761"/>
              <a:gd name="T76" fmla="*/ 588 w 623"/>
              <a:gd name="T77" fmla="*/ 243 h 761"/>
              <a:gd name="T78" fmla="*/ 402 w 623"/>
              <a:gd name="T79" fmla="*/ 239 h 761"/>
              <a:gd name="T80" fmla="*/ 384 w 623"/>
              <a:gd name="T81" fmla="*/ 220 h 761"/>
              <a:gd name="T82" fmla="*/ 381 w 623"/>
              <a:gd name="T83" fmla="*/ 34 h 761"/>
              <a:gd name="T84" fmla="*/ 69 w 623"/>
              <a:gd name="T85" fmla="*/ 0 h 761"/>
              <a:gd name="T86" fmla="*/ 623 w 623"/>
              <a:gd name="T87" fmla="*/ 190 h 761"/>
              <a:gd name="T88" fmla="*/ 619 w 623"/>
              <a:gd name="T89" fmla="*/ 714 h 761"/>
              <a:gd name="T90" fmla="*/ 595 w 623"/>
              <a:gd name="T91" fmla="*/ 748 h 761"/>
              <a:gd name="T92" fmla="*/ 554 w 623"/>
              <a:gd name="T93" fmla="*/ 761 h 761"/>
              <a:gd name="T94" fmla="*/ 47 w 623"/>
              <a:gd name="T95" fmla="*/ 757 h 761"/>
              <a:gd name="T96" fmla="*/ 13 w 623"/>
              <a:gd name="T97" fmla="*/ 732 h 761"/>
              <a:gd name="T98" fmla="*/ 0 w 623"/>
              <a:gd name="T99" fmla="*/ 692 h 761"/>
              <a:gd name="T100" fmla="*/ 4 w 623"/>
              <a:gd name="T101" fmla="*/ 48 h 761"/>
              <a:gd name="T102" fmla="*/ 29 w 623"/>
              <a:gd name="T103" fmla="*/ 14 h 761"/>
              <a:gd name="T104" fmla="*/ 69 w 623"/>
              <a:gd name="T105" fmla="*/ 0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3" h="761">
                <a:moveTo>
                  <a:pt x="373" y="417"/>
                </a:moveTo>
                <a:lnTo>
                  <a:pt x="452" y="417"/>
                </a:lnTo>
                <a:lnTo>
                  <a:pt x="452" y="442"/>
                </a:lnTo>
                <a:lnTo>
                  <a:pt x="402" y="442"/>
                </a:lnTo>
                <a:lnTo>
                  <a:pt x="402" y="473"/>
                </a:lnTo>
                <a:lnTo>
                  <a:pt x="448" y="473"/>
                </a:lnTo>
                <a:lnTo>
                  <a:pt x="448" y="498"/>
                </a:lnTo>
                <a:lnTo>
                  <a:pt x="402" y="498"/>
                </a:lnTo>
                <a:lnTo>
                  <a:pt x="402" y="553"/>
                </a:lnTo>
                <a:lnTo>
                  <a:pt x="373" y="553"/>
                </a:lnTo>
                <a:lnTo>
                  <a:pt x="373" y="417"/>
                </a:lnTo>
                <a:close/>
                <a:moveTo>
                  <a:pt x="321" y="417"/>
                </a:moveTo>
                <a:lnTo>
                  <a:pt x="351" y="417"/>
                </a:lnTo>
                <a:lnTo>
                  <a:pt x="351" y="553"/>
                </a:lnTo>
                <a:lnTo>
                  <a:pt x="321" y="553"/>
                </a:lnTo>
                <a:lnTo>
                  <a:pt x="321" y="417"/>
                </a:lnTo>
                <a:close/>
                <a:moveTo>
                  <a:pt x="250" y="415"/>
                </a:moveTo>
                <a:lnTo>
                  <a:pt x="266" y="415"/>
                </a:lnTo>
                <a:lnTo>
                  <a:pt x="278" y="418"/>
                </a:lnTo>
                <a:lnTo>
                  <a:pt x="285" y="422"/>
                </a:lnTo>
                <a:lnTo>
                  <a:pt x="280" y="447"/>
                </a:lnTo>
                <a:lnTo>
                  <a:pt x="272" y="443"/>
                </a:lnTo>
                <a:lnTo>
                  <a:pt x="262" y="442"/>
                </a:lnTo>
                <a:lnTo>
                  <a:pt x="250" y="440"/>
                </a:lnTo>
                <a:lnTo>
                  <a:pt x="236" y="442"/>
                </a:lnTo>
                <a:lnTo>
                  <a:pt x="224" y="447"/>
                </a:lnTo>
                <a:lnTo>
                  <a:pt x="215" y="456"/>
                </a:lnTo>
                <a:lnTo>
                  <a:pt x="210" y="469"/>
                </a:lnTo>
                <a:lnTo>
                  <a:pt x="207" y="485"/>
                </a:lnTo>
                <a:lnTo>
                  <a:pt x="210" y="501"/>
                </a:lnTo>
                <a:lnTo>
                  <a:pt x="215" y="512"/>
                </a:lnTo>
                <a:lnTo>
                  <a:pt x="223" y="521"/>
                </a:lnTo>
                <a:lnTo>
                  <a:pt x="234" y="528"/>
                </a:lnTo>
                <a:lnTo>
                  <a:pt x="248" y="529"/>
                </a:lnTo>
                <a:lnTo>
                  <a:pt x="254" y="529"/>
                </a:lnTo>
                <a:lnTo>
                  <a:pt x="259" y="529"/>
                </a:lnTo>
                <a:lnTo>
                  <a:pt x="262" y="528"/>
                </a:lnTo>
                <a:lnTo>
                  <a:pt x="262" y="499"/>
                </a:lnTo>
                <a:lnTo>
                  <a:pt x="242" y="499"/>
                </a:lnTo>
                <a:lnTo>
                  <a:pt x="242" y="474"/>
                </a:lnTo>
                <a:lnTo>
                  <a:pt x="289" y="474"/>
                </a:lnTo>
                <a:lnTo>
                  <a:pt x="289" y="548"/>
                </a:lnTo>
                <a:lnTo>
                  <a:pt x="279" y="550"/>
                </a:lnTo>
                <a:lnTo>
                  <a:pt x="263" y="553"/>
                </a:lnTo>
                <a:lnTo>
                  <a:pt x="248" y="554"/>
                </a:lnTo>
                <a:lnTo>
                  <a:pt x="225" y="553"/>
                </a:lnTo>
                <a:lnTo>
                  <a:pt x="208" y="546"/>
                </a:lnTo>
                <a:lnTo>
                  <a:pt x="195" y="536"/>
                </a:lnTo>
                <a:lnTo>
                  <a:pt x="185" y="523"/>
                </a:lnTo>
                <a:lnTo>
                  <a:pt x="179" y="506"/>
                </a:lnTo>
                <a:lnTo>
                  <a:pt x="177" y="486"/>
                </a:lnTo>
                <a:lnTo>
                  <a:pt x="179" y="465"/>
                </a:lnTo>
                <a:lnTo>
                  <a:pt x="187" y="448"/>
                </a:lnTo>
                <a:lnTo>
                  <a:pt x="198" y="434"/>
                </a:lnTo>
                <a:lnTo>
                  <a:pt x="212" y="423"/>
                </a:lnTo>
                <a:lnTo>
                  <a:pt x="230" y="417"/>
                </a:lnTo>
                <a:lnTo>
                  <a:pt x="250" y="415"/>
                </a:lnTo>
                <a:close/>
                <a:moveTo>
                  <a:pt x="415" y="34"/>
                </a:moveTo>
                <a:lnTo>
                  <a:pt x="415" y="207"/>
                </a:lnTo>
                <a:lnTo>
                  <a:pt x="588" y="207"/>
                </a:lnTo>
                <a:lnTo>
                  <a:pt x="432" y="34"/>
                </a:lnTo>
                <a:lnTo>
                  <a:pt x="415" y="34"/>
                </a:lnTo>
                <a:close/>
                <a:moveTo>
                  <a:pt x="69" y="34"/>
                </a:moveTo>
                <a:lnTo>
                  <a:pt x="56" y="37"/>
                </a:lnTo>
                <a:lnTo>
                  <a:pt x="44" y="45"/>
                </a:lnTo>
                <a:lnTo>
                  <a:pt x="38" y="55"/>
                </a:lnTo>
                <a:lnTo>
                  <a:pt x="35" y="69"/>
                </a:lnTo>
                <a:lnTo>
                  <a:pt x="35" y="692"/>
                </a:lnTo>
                <a:lnTo>
                  <a:pt x="38" y="705"/>
                </a:lnTo>
                <a:lnTo>
                  <a:pt x="44" y="717"/>
                </a:lnTo>
                <a:lnTo>
                  <a:pt x="56" y="723"/>
                </a:lnTo>
                <a:lnTo>
                  <a:pt x="69" y="726"/>
                </a:lnTo>
                <a:lnTo>
                  <a:pt x="554" y="726"/>
                </a:lnTo>
                <a:lnTo>
                  <a:pt x="567" y="723"/>
                </a:lnTo>
                <a:lnTo>
                  <a:pt x="579" y="717"/>
                </a:lnTo>
                <a:lnTo>
                  <a:pt x="585" y="705"/>
                </a:lnTo>
                <a:lnTo>
                  <a:pt x="588" y="692"/>
                </a:lnTo>
                <a:lnTo>
                  <a:pt x="588" y="243"/>
                </a:lnTo>
                <a:lnTo>
                  <a:pt x="415" y="243"/>
                </a:lnTo>
                <a:lnTo>
                  <a:pt x="402" y="239"/>
                </a:lnTo>
                <a:lnTo>
                  <a:pt x="390" y="232"/>
                </a:lnTo>
                <a:lnTo>
                  <a:pt x="384" y="220"/>
                </a:lnTo>
                <a:lnTo>
                  <a:pt x="381" y="207"/>
                </a:lnTo>
                <a:lnTo>
                  <a:pt x="381" y="34"/>
                </a:lnTo>
                <a:lnTo>
                  <a:pt x="69" y="34"/>
                </a:lnTo>
                <a:close/>
                <a:moveTo>
                  <a:pt x="69" y="0"/>
                </a:moveTo>
                <a:lnTo>
                  <a:pt x="451" y="0"/>
                </a:lnTo>
                <a:lnTo>
                  <a:pt x="623" y="190"/>
                </a:lnTo>
                <a:lnTo>
                  <a:pt x="623" y="692"/>
                </a:lnTo>
                <a:lnTo>
                  <a:pt x="619" y="714"/>
                </a:lnTo>
                <a:lnTo>
                  <a:pt x="609" y="732"/>
                </a:lnTo>
                <a:lnTo>
                  <a:pt x="595" y="748"/>
                </a:lnTo>
                <a:lnTo>
                  <a:pt x="576" y="757"/>
                </a:lnTo>
                <a:lnTo>
                  <a:pt x="554" y="761"/>
                </a:lnTo>
                <a:lnTo>
                  <a:pt x="69" y="761"/>
                </a:lnTo>
                <a:lnTo>
                  <a:pt x="47" y="757"/>
                </a:lnTo>
                <a:lnTo>
                  <a:pt x="29" y="748"/>
                </a:lnTo>
                <a:lnTo>
                  <a:pt x="13" y="732"/>
                </a:lnTo>
                <a:lnTo>
                  <a:pt x="4" y="714"/>
                </a:lnTo>
                <a:lnTo>
                  <a:pt x="0" y="692"/>
                </a:lnTo>
                <a:lnTo>
                  <a:pt x="0" y="69"/>
                </a:lnTo>
                <a:lnTo>
                  <a:pt x="4" y="48"/>
                </a:lnTo>
                <a:lnTo>
                  <a:pt x="13" y="28"/>
                </a:lnTo>
                <a:lnTo>
                  <a:pt x="29" y="14"/>
                </a:lnTo>
                <a:lnTo>
                  <a:pt x="47" y="3"/>
                </a:lnTo>
                <a:lnTo>
                  <a:pt x="6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03" name="Freeform 8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243452" y="5220404"/>
            <a:ext cx="363840" cy="445149"/>
          </a:xfrm>
          <a:custGeom>
            <a:avLst/>
            <a:gdLst>
              <a:gd name="T0" fmla="*/ 283 w 622"/>
              <a:gd name="T1" fmla="*/ 439 h 761"/>
              <a:gd name="T2" fmla="*/ 284 w 622"/>
              <a:gd name="T3" fmla="*/ 481 h 761"/>
              <a:gd name="T4" fmla="*/ 312 w 622"/>
              <a:gd name="T5" fmla="*/ 470 h 761"/>
              <a:gd name="T6" fmla="*/ 305 w 622"/>
              <a:gd name="T7" fmla="*/ 442 h 761"/>
              <a:gd name="T8" fmla="*/ 219 w 622"/>
              <a:gd name="T9" fmla="*/ 417 h 761"/>
              <a:gd name="T10" fmla="*/ 211 w 622"/>
              <a:gd name="T11" fmla="*/ 538 h 761"/>
              <a:gd name="T12" fmla="*/ 173 w 622"/>
              <a:gd name="T13" fmla="*/ 556 h 761"/>
              <a:gd name="T14" fmla="*/ 156 w 622"/>
              <a:gd name="T15" fmla="*/ 527 h 761"/>
              <a:gd name="T16" fmla="*/ 178 w 622"/>
              <a:gd name="T17" fmla="*/ 528 h 761"/>
              <a:gd name="T18" fmla="*/ 190 w 622"/>
              <a:gd name="T19" fmla="*/ 503 h 761"/>
              <a:gd name="T20" fmla="*/ 306 w 622"/>
              <a:gd name="T21" fmla="*/ 417 h 761"/>
              <a:gd name="T22" fmla="*/ 336 w 622"/>
              <a:gd name="T23" fmla="*/ 435 h 761"/>
              <a:gd name="T24" fmla="*/ 342 w 622"/>
              <a:gd name="T25" fmla="*/ 470 h 761"/>
              <a:gd name="T26" fmla="*/ 321 w 622"/>
              <a:gd name="T27" fmla="*/ 499 h 761"/>
              <a:gd name="T28" fmla="*/ 284 w 622"/>
              <a:gd name="T29" fmla="*/ 504 h 761"/>
              <a:gd name="T30" fmla="*/ 251 w 622"/>
              <a:gd name="T31" fmla="*/ 553 h 761"/>
              <a:gd name="T32" fmla="*/ 291 w 622"/>
              <a:gd name="T33" fmla="*/ 415 h 761"/>
              <a:gd name="T34" fmla="*/ 450 w 622"/>
              <a:gd name="T35" fmla="*/ 418 h 761"/>
              <a:gd name="T36" fmla="*/ 444 w 622"/>
              <a:gd name="T37" fmla="*/ 443 h 761"/>
              <a:gd name="T38" fmla="*/ 408 w 622"/>
              <a:gd name="T39" fmla="*/ 442 h 761"/>
              <a:gd name="T40" fmla="*/ 382 w 622"/>
              <a:gd name="T41" fmla="*/ 469 h 761"/>
              <a:gd name="T42" fmla="*/ 388 w 622"/>
              <a:gd name="T43" fmla="*/ 512 h 761"/>
              <a:gd name="T44" fmla="*/ 420 w 622"/>
              <a:gd name="T45" fmla="*/ 529 h 761"/>
              <a:gd name="T46" fmla="*/ 435 w 622"/>
              <a:gd name="T47" fmla="*/ 528 h 761"/>
              <a:gd name="T48" fmla="*/ 415 w 622"/>
              <a:gd name="T49" fmla="*/ 474 h 761"/>
              <a:gd name="T50" fmla="*/ 452 w 622"/>
              <a:gd name="T51" fmla="*/ 550 h 761"/>
              <a:gd name="T52" fmla="*/ 398 w 622"/>
              <a:gd name="T53" fmla="*/ 553 h 761"/>
              <a:gd name="T54" fmla="*/ 357 w 622"/>
              <a:gd name="T55" fmla="*/ 523 h 761"/>
              <a:gd name="T56" fmla="*/ 352 w 622"/>
              <a:gd name="T57" fmla="*/ 465 h 761"/>
              <a:gd name="T58" fmla="*/ 385 w 622"/>
              <a:gd name="T59" fmla="*/ 423 h 761"/>
              <a:gd name="T60" fmla="*/ 415 w 622"/>
              <a:gd name="T61" fmla="*/ 34 h 761"/>
              <a:gd name="T62" fmla="*/ 432 w 622"/>
              <a:gd name="T63" fmla="*/ 34 h 761"/>
              <a:gd name="T64" fmla="*/ 55 w 622"/>
              <a:gd name="T65" fmla="*/ 37 h 761"/>
              <a:gd name="T66" fmla="*/ 34 w 622"/>
              <a:gd name="T67" fmla="*/ 69 h 761"/>
              <a:gd name="T68" fmla="*/ 44 w 622"/>
              <a:gd name="T69" fmla="*/ 717 h 761"/>
              <a:gd name="T70" fmla="*/ 553 w 622"/>
              <a:gd name="T71" fmla="*/ 726 h 761"/>
              <a:gd name="T72" fmla="*/ 585 w 622"/>
              <a:gd name="T73" fmla="*/ 705 h 761"/>
              <a:gd name="T74" fmla="*/ 415 w 622"/>
              <a:gd name="T75" fmla="*/ 243 h 761"/>
              <a:gd name="T76" fmla="*/ 382 w 622"/>
              <a:gd name="T77" fmla="*/ 220 h 761"/>
              <a:gd name="T78" fmla="*/ 69 w 622"/>
              <a:gd name="T79" fmla="*/ 34 h 761"/>
              <a:gd name="T80" fmla="*/ 622 w 622"/>
              <a:gd name="T81" fmla="*/ 190 h 761"/>
              <a:gd name="T82" fmla="*/ 609 w 622"/>
              <a:gd name="T83" fmla="*/ 732 h 761"/>
              <a:gd name="T84" fmla="*/ 553 w 622"/>
              <a:gd name="T85" fmla="*/ 761 h 761"/>
              <a:gd name="T86" fmla="*/ 27 w 622"/>
              <a:gd name="T87" fmla="*/ 748 h 761"/>
              <a:gd name="T88" fmla="*/ 0 w 622"/>
              <a:gd name="T89" fmla="*/ 692 h 761"/>
              <a:gd name="T90" fmla="*/ 13 w 622"/>
              <a:gd name="T91" fmla="*/ 28 h 761"/>
              <a:gd name="T92" fmla="*/ 69 w 622"/>
              <a:gd name="T93" fmla="*/ 0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22" h="761">
                <a:moveTo>
                  <a:pt x="292" y="439"/>
                </a:moveTo>
                <a:lnTo>
                  <a:pt x="287" y="439"/>
                </a:lnTo>
                <a:lnTo>
                  <a:pt x="283" y="439"/>
                </a:lnTo>
                <a:lnTo>
                  <a:pt x="280" y="440"/>
                </a:lnTo>
                <a:lnTo>
                  <a:pt x="280" y="481"/>
                </a:lnTo>
                <a:lnTo>
                  <a:pt x="284" y="481"/>
                </a:lnTo>
                <a:lnTo>
                  <a:pt x="289" y="481"/>
                </a:lnTo>
                <a:lnTo>
                  <a:pt x="304" y="478"/>
                </a:lnTo>
                <a:lnTo>
                  <a:pt x="312" y="470"/>
                </a:lnTo>
                <a:lnTo>
                  <a:pt x="314" y="459"/>
                </a:lnTo>
                <a:lnTo>
                  <a:pt x="312" y="448"/>
                </a:lnTo>
                <a:lnTo>
                  <a:pt x="305" y="442"/>
                </a:lnTo>
                <a:lnTo>
                  <a:pt x="292" y="439"/>
                </a:lnTo>
                <a:close/>
                <a:moveTo>
                  <a:pt x="190" y="417"/>
                </a:moveTo>
                <a:lnTo>
                  <a:pt x="219" y="417"/>
                </a:lnTo>
                <a:lnTo>
                  <a:pt x="219" y="503"/>
                </a:lnTo>
                <a:lnTo>
                  <a:pt x="217" y="523"/>
                </a:lnTo>
                <a:lnTo>
                  <a:pt x="211" y="538"/>
                </a:lnTo>
                <a:lnTo>
                  <a:pt x="202" y="548"/>
                </a:lnTo>
                <a:lnTo>
                  <a:pt x="188" y="554"/>
                </a:lnTo>
                <a:lnTo>
                  <a:pt x="173" y="556"/>
                </a:lnTo>
                <a:lnTo>
                  <a:pt x="162" y="554"/>
                </a:lnTo>
                <a:lnTo>
                  <a:pt x="152" y="553"/>
                </a:lnTo>
                <a:lnTo>
                  <a:pt x="156" y="527"/>
                </a:lnTo>
                <a:lnTo>
                  <a:pt x="162" y="529"/>
                </a:lnTo>
                <a:lnTo>
                  <a:pt x="170" y="529"/>
                </a:lnTo>
                <a:lnTo>
                  <a:pt x="178" y="528"/>
                </a:lnTo>
                <a:lnTo>
                  <a:pt x="184" y="524"/>
                </a:lnTo>
                <a:lnTo>
                  <a:pt x="188" y="516"/>
                </a:lnTo>
                <a:lnTo>
                  <a:pt x="190" y="503"/>
                </a:lnTo>
                <a:lnTo>
                  <a:pt x="190" y="417"/>
                </a:lnTo>
                <a:close/>
                <a:moveTo>
                  <a:pt x="291" y="415"/>
                </a:moveTo>
                <a:lnTo>
                  <a:pt x="306" y="417"/>
                </a:lnTo>
                <a:lnTo>
                  <a:pt x="319" y="421"/>
                </a:lnTo>
                <a:lnTo>
                  <a:pt x="330" y="426"/>
                </a:lnTo>
                <a:lnTo>
                  <a:pt x="336" y="435"/>
                </a:lnTo>
                <a:lnTo>
                  <a:pt x="342" y="446"/>
                </a:lnTo>
                <a:lnTo>
                  <a:pt x="343" y="457"/>
                </a:lnTo>
                <a:lnTo>
                  <a:pt x="342" y="470"/>
                </a:lnTo>
                <a:lnTo>
                  <a:pt x="338" y="482"/>
                </a:lnTo>
                <a:lnTo>
                  <a:pt x="331" y="490"/>
                </a:lnTo>
                <a:lnTo>
                  <a:pt x="321" y="499"/>
                </a:lnTo>
                <a:lnTo>
                  <a:pt x="306" y="503"/>
                </a:lnTo>
                <a:lnTo>
                  <a:pt x="291" y="504"/>
                </a:lnTo>
                <a:lnTo>
                  <a:pt x="284" y="504"/>
                </a:lnTo>
                <a:lnTo>
                  <a:pt x="280" y="504"/>
                </a:lnTo>
                <a:lnTo>
                  <a:pt x="280" y="553"/>
                </a:lnTo>
                <a:lnTo>
                  <a:pt x="251" y="553"/>
                </a:lnTo>
                <a:lnTo>
                  <a:pt x="251" y="418"/>
                </a:lnTo>
                <a:lnTo>
                  <a:pt x="268" y="415"/>
                </a:lnTo>
                <a:lnTo>
                  <a:pt x="291" y="415"/>
                </a:lnTo>
                <a:close/>
                <a:moveTo>
                  <a:pt x="423" y="415"/>
                </a:moveTo>
                <a:lnTo>
                  <a:pt x="437" y="415"/>
                </a:lnTo>
                <a:lnTo>
                  <a:pt x="450" y="418"/>
                </a:lnTo>
                <a:lnTo>
                  <a:pt x="458" y="422"/>
                </a:lnTo>
                <a:lnTo>
                  <a:pt x="452" y="447"/>
                </a:lnTo>
                <a:lnTo>
                  <a:pt x="444" y="443"/>
                </a:lnTo>
                <a:lnTo>
                  <a:pt x="435" y="442"/>
                </a:lnTo>
                <a:lnTo>
                  <a:pt x="422" y="440"/>
                </a:lnTo>
                <a:lnTo>
                  <a:pt x="408" y="442"/>
                </a:lnTo>
                <a:lnTo>
                  <a:pt x="397" y="447"/>
                </a:lnTo>
                <a:lnTo>
                  <a:pt x="388" y="456"/>
                </a:lnTo>
                <a:lnTo>
                  <a:pt x="382" y="469"/>
                </a:lnTo>
                <a:lnTo>
                  <a:pt x="380" y="485"/>
                </a:lnTo>
                <a:lnTo>
                  <a:pt x="382" y="501"/>
                </a:lnTo>
                <a:lnTo>
                  <a:pt x="388" y="512"/>
                </a:lnTo>
                <a:lnTo>
                  <a:pt x="395" y="521"/>
                </a:lnTo>
                <a:lnTo>
                  <a:pt x="407" y="528"/>
                </a:lnTo>
                <a:lnTo>
                  <a:pt x="420" y="529"/>
                </a:lnTo>
                <a:lnTo>
                  <a:pt x="427" y="529"/>
                </a:lnTo>
                <a:lnTo>
                  <a:pt x="431" y="529"/>
                </a:lnTo>
                <a:lnTo>
                  <a:pt x="435" y="528"/>
                </a:lnTo>
                <a:lnTo>
                  <a:pt x="435" y="499"/>
                </a:lnTo>
                <a:lnTo>
                  <a:pt x="415" y="499"/>
                </a:lnTo>
                <a:lnTo>
                  <a:pt x="415" y="474"/>
                </a:lnTo>
                <a:lnTo>
                  <a:pt x="462" y="474"/>
                </a:lnTo>
                <a:lnTo>
                  <a:pt x="462" y="548"/>
                </a:lnTo>
                <a:lnTo>
                  <a:pt x="452" y="550"/>
                </a:lnTo>
                <a:lnTo>
                  <a:pt x="436" y="553"/>
                </a:lnTo>
                <a:lnTo>
                  <a:pt x="419" y="554"/>
                </a:lnTo>
                <a:lnTo>
                  <a:pt x="398" y="553"/>
                </a:lnTo>
                <a:lnTo>
                  <a:pt x="381" y="546"/>
                </a:lnTo>
                <a:lnTo>
                  <a:pt x="368" y="536"/>
                </a:lnTo>
                <a:lnTo>
                  <a:pt x="357" y="523"/>
                </a:lnTo>
                <a:lnTo>
                  <a:pt x="351" y="506"/>
                </a:lnTo>
                <a:lnTo>
                  <a:pt x="350" y="486"/>
                </a:lnTo>
                <a:lnTo>
                  <a:pt x="352" y="465"/>
                </a:lnTo>
                <a:lnTo>
                  <a:pt x="359" y="448"/>
                </a:lnTo>
                <a:lnTo>
                  <a:pt x="370" y="434"/>
                </a:lnTo>
                <a:lnTo>
                  <a:pt x="385" y="423"/>
                </a:lnTo>
                <a:lnTo>
                  <a:pt x="403" y="417"/>
                </a:lnTo>
                <a:lnTo>
                  <a:pt x="423" y="415"/>
                </a:lnTo>
                <a:close/>
                <a:moveTo>
                  <a:pt x="415" y="34"/>
                </a:moveTo>
                <a:lnTo>
                  <a:pt x="415" y="207"/>
                </a:lnTo>
                <a:lnTo>
                  <a:pt x="588" y="207"/>
                </a:lnTo>
                <a:lnTo>
                  <a:pt x="432" y="34"/>
                </a:lnTo>
                <a:lnTo>
                  <a:pt x="415" y="34"/>
                </a:lnTo>
                <a:close/>
                <a:moveTo>
                  <a:pt x="69" y="34"/>
                </a:moveTo>
                <a:lnTo>
                  <a:pt x="55" y="37"/>
                </a:lnTo>
                <a:lnTo>
                  <a:pt x="44" y="45"/>
                </a:lnTo>
                <a:lnTo>
                  <a:pt x="36" y="55"/>
                </a:lnTo>
                <a:lnTo>
                  <a:pt x="34" y="69"/>
                </a:lnTo>
                <a:lnTo>
                  <a:pt x="34" y="692"/>
                </a:lnTo>
                <a:lnTo>
                  <a:pt x="36" y="705"/>
                </a:lnTo>
                <a:lnTo>
                  <a:pt x="44" y="717"/>
                </a:lnTo>
                <a:lnTo>
                  <a:pt x="55" y="723"/>
                </a:lnTo>
                <a:lnTo>
                  <a:pt x="69" y="726"/>
                </a:lnTo>
                <a:lnTo>
                  <a:pt x="553" y="726"/>
                </a:lnTo>
                <a:lnTo>
                  <a:pt x="567" y="723"/>
                </a:lnTo>
                <a:lnTo>
                  <a:pt x="577" y="717"/>
                </a:lnTo>
                <a:lnTo>
                  <a:pt x="585" y="705"/>
                </a:lnTo>
                <a:lnTo>
                  <a:pt x="588" y="692"/>
                </a:lnTo>
                <a:lnTo>
                  <a:pt x="588" y="243"/>
                </a:lnTo>
                <a:lnTo>
                  <a:pt x="415" y="243"/>
                </a:lnTo>
                <a:lnTo>
                  <a:pt x="402" y="239"/>
                </a:lnTo>
                <a:lnTo>
                  <a:pt x="390" y="232"/>
                </a:lnTo>
                <a:lnTo>
                  <a:pt x="382" y="220"/>
                </a:lnTo>
                <a:lnTo>
                  <a:pt x="380" y="207"/>
                </a:lnTo>
                <a:lnTo>
                  <a:pt x="380" y="34"/>
                </a:lnTo>
                <a:lnTo>
                  <a:pt x="69" y="34"/>
                </a:lnTo>
                <a:close/>
                <a:moveTo>
                  <a:pt x="69" y="0"/>
                </a:moveTo>
                <a:lnTo>
                  <a:pt x="449" y="0"/>
                </a:lnTo>
                <a:lnTo>
                  <a:pt x="622" y="190"/>
                </a:lnTo>
                <a:lnTo>
                  <a:pt x="622" y="692"/>
                </a:lnTo>
                <a:lnTo>
                  <a:pt x="619" y="714"/>
                </a:lnTo>
                <a:lnTo>
                  <a:pt x="609" y="732"/>
                </a:lnTo>
                <a:lnTo>
                  <a:pt x="594" y="748"/>
                </a:lnTo>
                <a:lnTo>
                  <a:pt x="575" y="757"/>
                </a:lnTo>
                <a:lnTo>
                  <a:pt x="553" y="761"/>
                </a:lnTo>
                <a:lnTo>
                  <a:pt x="69" y="761"/>
                </a:lnTo>
                <a:lnTo>
                  <a:pt x="47" y="757"/>
                </a:lnTo>
                <a:lnTo>
                  <a:pt x="27" y="748"/>
                </a:lnTo>
                <a:lnTo>
                  <a:pt x="13" y="732"/>
                </a:lnTo>
                <a:lnTo>
                  <a:pt x="2" y="714"/>
                </a:lnTo>
                <a:lnTo>
                  <a:pt x="0" y="692"/>
                </a:lnTo>
                <a:lnTo>
                  <a:pt x="0" y="69"/>
                </a:lnTo>
                <a:lnTo>
                  <a:pt x="2" y="48"/>
                </a:lnTo>
                <a:lnTo>
                  <a:pt x="13" y="28"/>
                </a:lnTo>
                <a:lnTo>
                  <a:pt x="27" y="14"/>
                </a:lnTo>
                <a:lnTo>
                  <a:pt x="47" y="3"/>
                </a:lnTo>
                <a:lnTo>
                  <a:pt x="6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04" name="Freeform 8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031311" y="5220404"/>
            <a:ext cx="363840" cy="445149"/>
          </a:xfrm>
          <a:custGeom>
            <a:avLst/>
            <a:gdLst>
              <a:gd name="T0" fmla="*/ 170 w 622"/>
              <a:gd name="T1" fmla="*/ 439 h 761"/>
              <a:gd name="T2" fmla="*/ 173 w 622"/>
              <a:gd name="T3" fmla="*/ 481 h 761"/>
              <a:gd name="T4" fmla="*/ 199 w 622"/>
              <a:gd name="T5" fmla="*/ 470 h 761"/>
              <a:gd name="T6" fmla="*/ 192 w 622"/>
              <a:gd name="T7" fmla="*/ 442 h 761"/>
              <a:gd name="T8" fmla="*/ 277 w 622"/>
              <a:gd name="T9" fmla="*/ 417 h 761"/>
              <a:gd name="T10" fmla="*/ 325 w 622"/>
              <a:gd name="T11" fmla="*/ 514 h 761"/>
              <a:gd name="T12" fmla="*/ 322 w 622"/>
              <a:gd name="T13" fmla="*/ 456 h 761"/>
              <a:gd name="T14" fmla="*/ 349 w 622"/>
              <a:gd name="T15" fmla="*/ 553 h 761"/>
              <a:gd name="T16" fmla="*/ 280 w 622"/>
              <a:gd name="T17" fmla="*/ 477 h 761"/>
              <a:gd name="T18" fmla="*/ 270 w 622"/>
              <a:gd name="T19" fmla="*/ 481 h 761"/>
              <a:gd name="T20" fmla="*/ 243 w 622"/>
              <a:gd name="T21" fmla="*/ 553 h 761"/>
              <a:gd name="T22" fmla="*/ 195 w 622"/>
              <a:gd name="T23" fmla="*/ 417 h 761"/>
              <a:gd name="T24" fmla="*/ 225 w 622"/>
              <a:gd name="T25" fmla="*/ 435 h 761"/>
              <a:gd name="T26" fmla="*/ 230 w 622"/>
              <a:gd name="T27" fmla="*/ 470 h 761"/>
              <a:gd name="T28" fmla="*/ 208 w 622"/>
              <a:gd name="T29" fmla="*/ 499 h 761"/>
              <a:gd name="T30" fmla="*/ 173 w 622"/>
              <a:gd name="T31" fmla="*/ 504 h 761"/>
              <a:gd name="T32" fmla="*/ 139 w 622"/>
              <a:gd name="T33" fmla="*/ 553 h 761"/>
              <a:gd name="T34" fmla="*/ 178 w 622"/>
              <a:gd name="T35" fmla="*/ 415 h 761"/>
              <a:gd name="T36" fmla="*/ 476 w 622"/>
              <a:gd name="T37" fmla="*/ 418 h 761"/>
              <a:gd name="T38" fmla="*/ 470 w 622"/>
              <a:gd name="T39" fmla="*/ 443 h 761"/>
              <a:gd name="T40" fmla="*/ 435 w 622"/>
              <a:gd name="T41" fmla="*/ 443 h 761"/>
              <a:gd name="T42" fmla="*/ 408 w 622"/>
              <a:gd name="T43" fmla="*/ 469 h 761"/>
              <a:gd name="T44" fmla="*/ 414 w 622"/>
              <a:gd name="T45" fmla="*/ 514 h 761"/>
              <a:gd name="T46" fmla="*/ 446 w 622"/>
              <a:gd name="T47" fmla="*/ 529 h 761"/>
              <a:gd name="T48" fmla="*/ 461 w 622"/>
              <a:gd name="T49" fmla="*/ 528 h 761"/>
              <a:gd name="T50" fmla="*/ 441 w 622"/>
              <a:gd name="T51" fmla="*/ 474 h 761"/>
              <a:gd name="T52" fmla="*/ 478 w 622"/>
              <a:gd name="T53" fmla="*/ 550 h 761"/>
              <a:gd name="T54" fmla="*/ 424 w 622"/>
              <a:gd name="T55" fmla="*/ 553 h 761"/>
              <a:gd name="T56" fmla="*/ 383 w 622"/>
              <a:gd name="T57" fmla="*/ 523 h 761"/>
              <a:gd name="T58" fmla="*/ 378 w 622"/>
              <a:gd name="T59" fmla="*/ 465 h 761"/>
              <a:gd name="T60" fmla="*/ 411 w 622"/>
              <a:gd name="T61" fmla="*/ 423 h 761"/>
              <a:gd name="T62" fmla="*/ 415 w 622"/>
              <a:gd name="T63" fmla="*/ 34 h 761"/>
              <a:gd name="T64" fmla="*/ 432 w 622"/>
              <a:gd name="T65" fmla="*/ 34 h 761"/>
              <a:gd name="T66" fmla="*/ 55 w 622"/>
              <a:gd name="T67" fmla="*/ 37 h 761"/>
              <a:gd name="T68" fmla="*/ 34 w 622"/>
              <a:gd name="T69" fmla="*/ 70 h 761"/>
              <a:gd name="T70" fmla="*/ 44 w 622"/>
              <a:gd name="T71" fmla="*/ 716 h 761"/>
              <a:gd name="T72" fmla="*/ 554 w 622"/>
              <a:gd name="T73" fmla="*/ 727 h 761"/>
              <a:gd name="T74" fmla="*/ 585 w 622"/>
              <a:gd name="T75" fmla="*/ 705 h 761"/>
              <a:gd name="T76" fmla="*/ 415 w 622"/>
              <a:gd name="T77" fmla="*/ 243 h 761"/>
              <a:gd name="T78" fmla="*/ 383 w 622"/>
              <a:gd name="T79" fmla="*/ 222 h 761"/>
              <a:gd name="T80" fmla="*/ 69 w 622"/>
              <a:gd name="T81" fmla="*/ 34 h 761"/>
              <a:gd name="T82" fmla="*/ 622 w 622"/>
              <a:gd name="T83" fmla="*/ 190 h 761"/>
              <a:gd name="T84" fmla="*/ 609 w 622"/>
              <a:gd name="T85" fmla="*/ 732 h 761"/>
              <a:gd name="T86" fmla="*/ 554 w 622"/>
              <a:gd name="T87" fmla="*/ 761 h 761"/>
              <a:gd name="T88" fmla="*/ 29 w 622"/>
              <a:gd name="T89" fmla="*/ 748 h 761"/>
              <a:gd name="T90" fmla="*/ 0 w 622"/>
              <a:gd name="T91" fmla="*/ 692 h 761"/>
              <a:gd name="T92" fmla="*/ 13 w 622"/>
              <a:gd name="T93" fmla="*/ 28 h 761"/>
              <a:gd name="T94" fmla="*/ 69 w 622"/>
              <a:gd name="T95" fmla="*/ 0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2" h="761">
                <a:moveTo>
                  <a:pt x="179" y="439"/>
                </a:moveTo>
                <a:lnTo>
                  <a:pt x="174" y="439"/>
                </a:lnTo>
                <a:lnTo>
                  <a:pt x="170" y="439"/>
                </a:lnTo>
                <a:lnTo>
                  <a:pt x="167" y="440"/>
                </a:lnTo>
                <a:lnTo>
                  <a:pt x="167" y="481"/>
                </a:lnTo>
                <a:lnTo>
                  <a:pt x="173" y="481"/>
                </a:lnTo>
                <a:lnTo>
                  <a:pt x="178" y="481"/>
                </a:lnTo>
                <a:lnTo>
                  <a:pt x="191" y="478"/>
                </a:lnTo>
                <a:lnTo>
                  <a:pt x="199" y="470"/>
                </a:lnTo>
                <a:lnTo>
                  <a:pt x="203" y="459"/>
                </a:lnTo>
                <a:lnTo>
                  <a:pt x="200" y="448"/>
                </a:lnTo>
                <a:lnTo>
                  <a:pt x="192" y="442"/>
                </a:lnTo>
                <a:lnTo>
                  <a:pt x="179" y="439"/>
                </a:lnTo>
                <a:close/>
                <a:moveTo>
                  <a:pt x="243" y="417"/>
                </a:moveTo>
                <a:lnTo>
                  <a:pt x="277" y="417"/>
                </a:lnTo>
                <a:lnTo>
                  <a:pt x="304" y="466"/>
                </a:lnTo>
                <a:lnTo>
                  <a:pt x="314" y="490"/>
                </a:lnTo>
                <a:lnTo>
                  <a:pt x="325" y="514"/>
                </a:lnTo>
                <a:lnTo>
                  <a:pt x="325" y="514"/>
                </a:lnTo>
                <a:lnTo>
                  <a:pt x="323" y="486"/>
                </a:lnTo>
                <a:lnTo>
                  <a:pt x="322" y="456"/>
                </a:lnTo>
                <a:lnTo>
                  <a:pt x="322" y="417"/>
                </a:lnTo>
                <a:lnTo>
                  <a:pt x="349" y="417"/>
                </a:lnTo>
                <a:lnTo>
                  <a:pt x="349" y="553"/>
                </a:lnTo>
                <a:lnTo>
                  <a:pt x="318" y="553"/>
                </a:lnTo>
                <a:lnTo>
                  <a:pt x="292" y="500"/>
                </a:lnTo>
                <a:lnTo>
                  <a:pt x="280" y="477"/>
                </a:lnTo>
                <a:lnTo>
                  <a:pt x="270" y="452"/>
                </a:lnTo>
                <a:lnTo>
                  <a:pt x="268" y="452"/>
                </a:lnTo>
                <a:lnTo>
                  <a:pt x="270" y="481"/>
                </a:lnTo>
                <a:lnTo>
                  <a:pt x="270" y="512"/>
                </a:lnTo>
                <a:lnTo>
                  <a:pt x="270" y="553"/>
                </a:lnTo>
                <a:lnTo>
                  <a:pt x="243" y="553"/>
                </a:lnTo>
                <a:lnTo>
                  <a:pt x="243" y="417"/>
                </a:lnTo>
                <a:close/>
                <a:moveTo>
                  <a:pt x="178" y="415"/>
                </a:moveTo>
                <a:lnTo>
                  <a:pt x="195" y="417"/>
                </a:lnTo>
                <a:lnTo>
                  <a:pt x="208" y="421"/>
                </a:lnTo>
                <a:lnTo>
                  <a:pt x="217" y="426"/>
                </a:lnTo>
                <a:lnTo>
                  <a:pt x="225" y="435"/>
                </a:lnTo>
                <a:lnTo>
                  <a:pt x="229" y="446"/>
                </a:lnTo>
                <a:lnTo>
                  <a:pt x="232" y="459"/>
                </a:lnTo>
                <a:lnTo>
                  <a:pt x="230" y="470"/>
                </a:lnTo>
                <a:lnTo>
                  <a:pt x="226" y="482"/>
                </a:lnTo>
                <a:lnTo>
                  <a:pt x="220" y="490"/>
                </a:lnTo>
                <a:lnTo>
                  <a:pt x="208" y="499"/>
                </a:lnTo>
                <a:lnTo>
                  <a:pt x="194" y="503"/>
                </a:lnTo>
                <a:lnTo>
                  <a:pt x="178" y="504"/>
                </a:lnTo>
                <a:lnTo>
                  <a:pt x="173" y="504"/>
                </a:lnTo>
                <a:lnTo>
                  <a:pt x="167" y="504"/>
                </a:lnTo>
                <a:lnTo>
                  <a:pt x="167" y="553"/>
                </a:lnTo>
                <a:lnTo>
                  <a:pt x="139" y="553"/>
                </a:lnTo>
                <a:lnTo>
                  <a:pt x="139" y="418"/>
                </a:lnTo>
                <a:lnTo>
                  <a:pt x="156" y="417"/>
                </a:lnTo>
                <a:lnTo>
                  <a:pt x="178" y="415"/>
                </a:lnTo>
                <a:close/>
                <a:moveTo>
                  <a:pt x="449" y="415"/>
                </a:moveTo>
                <a:lnTo>
                  <a:pt x="463" y="415"/>
                </a:lnTo>
                <a:lnTo>
                  <a:pt x="476" y="418"/>
                </a:lnTo>
                <a:lnTo>
                  <a:pt x="484" y="422"/>
                </a:lnTo>
                <a:lnTo>
                  <a:pt x="478" y="447"/>
                </a:lnTo>
                <a:lnTo>
                  <a:pt x="470" y="443"/>
                </a:lnTo>
                <a:lnTo>
                  <a:pt x="461" y="442"/>
                </a:lnTo>
                <a:lnTo>
                  <a:pt x="448" y="440"/>
                </a:lnTo>
                <a:lnTo>
                  <a:pt x="435" y="443"/>
                </a:lnTo>
                <a:lnTo>
                  <a:pt x="423" y="448"/>
                </a:lnTo>
                <a:lnTo>
                  <a:pt x="414" y="456"/>
                </a:lnTo>
                <a:lnTo>
                  <a:pt x="408" y="469"/>
                </a:lnTo>
                <a:lnTo>
                  <a:pt x="406" y="485"/>
                </a:lnTo>
                <a:lnTo>
                  <a:pt x="408" y="500"/>
                </a:lnTo>
                <a:lnTo>
                  <a:pt x="414" y="514"/>
                </a:lnTo>
                <a:lnTo>
                  <a:pt x="421" y="523"/>
                </a:lnTo>
                <a:lnTo>
                  <a:pt x="433" y="528"/>
                </a:lnTo>
                <a:lnTo>
                  <a:pt x="446" y="529"/>
                </a:lnTo>
                <a:lnTo>
                  <a:pt x="453" y="529"/>
                </a:lnTo>
                <a:lnTo>
                  <a:pt x="457" y="529"/>
                </a:lnTo>
                <a:lnTo>
                  <a:pt x="461" y="528"/>
                </a:lnTo>
                <a:lnTo>
                  <a:pt x="461" y="499"/>
                </a:lnTo>
                <a:lnTo>
                  <a:pt x="441" y="499"/>
                </a:lnTo>
                <a:lnTo>
                  <a:pt x="441" y="474"/>
                </a:lnTo>
                <a:lnTo>
                  <a:pt x="488" y="474"/>
                </a:lnTo>
                <a:lnTo>
                  <a:pt x="488" y="548"/>
                </a:lnTo>
                <a:lnTo>
                  <a:pt x="478" y="550"/>
                </a:lnTo>
                <a:lnTo>
                  <a:pt x="462" y="554"/>
                </a:lnTo>
                <a:lnTo>
                  <a:pt x="445" y="555"/>
                </a:lnTo>
                <a:lnTo>
                  <a:pt x="424" y="553"/>
                </a:lnTo>
                <a:lnTo>
                  <a:pt x="407" y="546"/>
                </a:lnTo>
                <a:lnTo>
                  <a:pt x="394" y="536"/>
                </a:lnTo>
                <a:lnTo>
                  <a:pt x="383" y="523"/>
                </a:lnTo>
                <a:lnTo>
                  <a:pt x="377" y="506"/>
                </a:lnTo>
                <a:lnTo>
                  <a:pt x="376" y="486"/>
                </a:lnTo>
                <a:lnTo>
                  <a:pt x="378" y="465"/>
                </a:lnTo>
                <a:lnTo>
                  <a:pt x="385" y="448"/>
                </a:lnTo>
                <a:lnTo>
                  <a:pt x="397" y="434"/>
                </a:lnTo>
                <a:lnTo>
                  <a:pt x="411" y="423"/>
                </a:lnTo>
                <a:lnTo>
                  <a:pt x="428" y="417"/>
                </a:lnTo>
                <a:lnTo>
                  <a:pt x="449" y="415"/>
                </a:lnTo>
                <a:close/>
                <a:moveTo>
                  <a:pt x="415" y="34"/>
                </a:moveTo>
                <a:lnTo>
                  <a:pt x="415" y="207"/>
                </a:lnTo>
                <a:lnTo>
                  <a:pt x="588" y="207"/>
                </a:lnTo>
                <a:lnTo>
                  <a:pt x="432" y="34"/>
                </a:lnTo>
                <a:lnTo>
                  <a:pt x="415" y="34"/>
                </a:lnTo>
                <a:close/>
                <a:moveTo>
                  <a:pt x="69" y="34"/>
                </a:moveTo>
                <a:lnTo>
                  <a:pt x="55" y="37"/>
                </a:lnTo>
                <a:lnTo>
                  <a:pt x="44" y="45"/>
                </a:lnTo>
                <a:lnTo>
                  <a:pt x="36" y="55"/>
                </a:lnTo>
                <a:lnTo>
                  <a:pt x="34" y="70"/>
                </a:lnTo>
                <a:lnTo>
                  <a:pt x="34" y="692"/>
                </a:lnTo>
                <a:lnTo>
                  <a:pt x="36" y="705"/>
                </a:lnTo>
                <a:lnTo>
                  <a:pt x="44" y="716"/>
                </a:lnTo>
                <a:lnTo>
                  <a:pt x="55" y="723"/>
                </a:lnTo>
                <a:lnTo>
                  <a:pt x="69" y="727"/>
                </a:lnTo>
                <a:lnTo>
                  <a:pt x="554" y="727"/>
                </a:lnTo>
                <a:lnTo>
                  <a:pt x="567" y="723"/>
                </a:lnTo>
                <a:lnTo>
                  <a:pt x="577" y="716"/>
                </a:lnTo>
                <a:lnTo>
                  <a:pt x="585" y="705"/>
                </a:lnTo>
                <a:lnTo>
                  <a:pt x="588" y="692"/>
                </a:lnTo>
                <a:lnTo>
                  <a:pt x="588" y="243"/>
                </a:lnTo>
                <a:lnTo>
                  <a:pt x="415" y="243"/>
                </a:lnTo>
                <a:lnTo>
                  <a:pt x="402" y="240"/>
                </a:lnTo>
                <a:lnTo>
                  <a:pt x="390" y="232"/>
                </a:lnTo>
                <a:lnTo>
                  <a:pt x="383" y="222"/>
                </a:lnTo>
                <a:lnTo>
                  <a:pt x="381" y="207"/>
                </a:lnTo>
                <a:lnTo>
                  <a:pt x="381" y="34"/>
                </a:lnTo>
                <a:lnTo>
                  <a:pt x="69" y="34"/>
                </a:lnTo>
                <a:close/>
                <a:moveTo>
                  <a:pt x="69" y="0"/>
                </a:moveTo>
                <a:lnTo>
                  <a:pt x="449" y="0"/>
                </a:lnTo>
                <a:lnTo>
                  <a:pt x="622" y="190"/>
                </a:lnTo>
                <a:lnTo>
                  <a:pt x="622" y="692"/>
                </a:lnTo>
                <a:lnTo>
                  <a:pt x="619" y="714"/>
                </a:lnTo>
                <a:lnTo>
                  <a:pt x="609" y="732"/>
                </a:lnTo>
                <a:lnTo>
                  <a:pt x="594" y="748"/>
                </a:lnTo>
                <a:lnTo>
                  <a:pt x="575" y="757"/>
                </a:lnTo>
                <a:lnTo>
                  <a:pt x="554" y="761"/>
                </a:lnTo>
                <a:lnTo>
                  <a:pt x="69" y="761"/>
                </a:lnTo>
                <a:lnTo>
                  <a:pt x="47" y="757"/>
                </a:lnTo>
                <a:lnTo>
                  <a:pt x="29" y="748"/>
                </a:lnTo>
                <a:lnTo>
                  <a:pt x="13" y="732"/>
                </a:lnTo>
                <a:lnTo>
                  <a:pt x="4" y="714"/>
                </a:lnTo>
                <a:lnTo>
                  <a:pt x="0" y="692"/>
                </a:lnTo>
                <a:lnTo>
                  <a:pt x="0" y="70"/>
                </a:lnTo>
                <a:lnTo>
                  <a:pt x="4" y="48"/>
                </a:lnTo>
                <a:lnTo>
                  <a:pt x="13" y="28"/>
                </a:lnTo>
                <a:lnTo>
                  <a:pt x="29" y="14"/>
                </a:lnTo>
                <a:lnTo>
                  <a:pt x="47" y="3"/>
                </a:lnTo>
                <a:lnTo>
                  <a:pt x="6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05" name="文本框 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txBox="1"/>
          <p:nvPr/>
        </p:nvSpPr>
        <p:spPr>
          <a:xfrm>
            <a:off x="5170884" y="5960464"/>
            <a:ext cx="7946232" cy="461665"/>
          </a:xfrm>
          <a:prstGeom prst="rect">
            <a:avLst/>
          </a:prstGeom>
          <a:noFill/>
        </p:spPr>
        <p:txBody>
          <a:bodyPr wrap="square" rtlCol="0">
            <a:spAutoFit/>
          </a:bodyPr>
          <a:lstStyle/>
          <a:p>
            <a:pPr algn="ctr"/>
            <a:r>
              <a:rPr lang="en-US" altLang="zh-CN" sz="2400" dirty="0">
                <a:latin typeface="+mj-lt"/>
                <a:cs typeface="Lato Black" panose="020F0502020204030203" pitchFamily="34" charset="0"/>
              </a:rPr>
              <a:t>Location</a:t>
            </a:r>
            <a:endParaRPr lang="zh-CN" altLang="en-US" sz="2400" dirty="0">
              <a:latin typeface="+mj-lt"/>
              <a:cs typeface="Lato Black" panose="020F0502020204030203" pitchFamily="34" charset="0"/>
            </a:endParaRPr>
          </a:p>
        </p:txBody>
      </p:sp>
      <p:sp>
        <p:nvSpPr>
          <p:cNvPr id="307" name="Freeform 30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75161" y="6808189"/>
            <a:ext cx="324035" cy="444992"/>
          </a:xfrm>
          <a:custGeom>
            <a:avLst/>
            <a:gdLst>
              <a:gd name="T0" fmla="*/ 237 w 584"/>
              <a:gd name="T1" fmla="*/ 198 h 802"/>
              <a:gd name="T2" fmla="*/ 186 w 584"/>
              <a:gd name="T3" fmla="*/ 263 h 802"/>
              <a:gd name="T4" fmla="*/ 198 w 584"/>
              <a:gd name="T5" fmla="*/ 347 h 802"/>
              <a:gd name="T6" fmla="*/ 263 w 584"/>
              <a:gd name="T7" fmla="*/ 398 h 802"/>
              <a:gd name="T8" fmla="*/ 347 w 584"/>
              <a:gd name="T9" fmla="*/ 386 h 802"/>
              <a:gd name="T10" fmla="*/ 398 w 584"/>
              <a:gd name="T11" fmla="*/ 321 h 802"/>
              <a:gd name="T12" fmla="*/ 386 w 584"/>
              <a:gd name="T13" fmla="*/ 237 h 802"/>
              <a:gd name="T14" fmla="*/ 321 w 584"/>
              <a:gd name="T15" fmla="*/ 186 h 802"/>
              <a:gd name="T16" fmla="*/ 326 w 584"/>
              <a:gd name="T17" fmla="*/ 149 h 802"/>
              <a:gd name="T18" fmla="*/ 406 w 584"/>
              <a:gd name="T19" fmla="*/ 200 h 802"/>
              <a:gd name="T20" fmla="*/ 439 w 584"/>
              <a:gd name="T21" fmla="*/ 292 h 802"/>
              <a:gd name="T22" fmla="*/ 406 w 584"/>
              <a:gd name="T23" fmla="*/ 383 h 802"/>
              <a:gd name="T24" fmla="*/ 326 w 584"/>
              <a:gd name="T25" fmla="*/ 433 h 802"/>
              <a:gd name="T26" fmla="*/ 228 w 584"/>
              <a:gd name="T27" fmla="*/ 423 h 802"/>
              <a:gd name="T28" fmla="*/ 161 w 584"/>
              <a:gd name="T29" fmla="*/ 356 h 802"/>
              <a:gd name="T30" fmla="*/ 151 w 584"/>
              <a:gd name="T31" fmla="*/ 258 h 802"/>
              <a:gd name="T32" fmla="*/ 200 w 584"/>
              <a:gd name="T33" fmla="*/ 178 h 802"/>
              <a:gd name="T34" fmla="*/ 292 w 584"/>
              <a:gd name="T35" fmla="*/ 145 h 802"/>
              <a:gd name="T36" fmla="*/ 203 w 584"/>
              <a:gd name="T37" fmla="*/ 52 h 802"/>
              <a:gd name="T38" fmla="*/ 97 w 584"/>
              <a:gd name="T39" fmla="*/ 127 h 802"/>
              <a:gd name="T40" fmla="*/ 40 w 584"/>
              <a:gd name="T41" fmla="*/ 246 h 802"/>
              <a:gd name="T42" fmla="*/ 46 w 584"/>
              <a:gd name="T43" fmla="*/ 369 h 802"/>
              <a:gd name="T44" fmla="*/ 90 w 584"/>
              <a:gd name="T45" fmla="*/ 483 h 802"/>
              <a:gd name="T46" fmla="*/ 153 w 584"/>
              <a:gd name="T47" fmla="*/ 586 h 802"/>
              <a:gd name="T48" fmla="*/ 219 w 584"/>
              <a:gd name="T49" fmla="*/ 670 h 802"/>
              <a:gd name="T50" fmla="*/ 271 w 584"/>
              <a:gd name="T51" fmla="*/ 728 h 802"/>
              <a:gd name="T52" fmla="*/ 292 w 584"/>
              <a:gd name="T53" fmla="*/ 747 h 802"/>
              <a:gd name="T54" fmla="*/ 313 w 584"/>
              <a:gd name="T55" fmla="*/ 728 h 802"/>
              <a:gd name="T56" fmla="*/ 365 w 584"/>
              <a:gd name="T57" fmla="*/ 670 h 802"/>
              <a:gd name="T58" fmla="*/ 431 w 584"/>
              <a:gd name="T59" fmla="*/ 586 h 802"/>
              <a:gd name="T60" fmla="*/ 495 w 584"/>
              <a:gd name="T61" fmla="*/ 483 h 802"/>
              <a:gd name="T62" fmla="*/ 538 w 584"/>
              <a:gd name="T63" fmla="*/ 369 h 802"/>
              <a:gd name="T64" fmla="*/ 544 w 584"/>
              <a:gd name="T65" fmla="*/ 246 h 802"/>
              <a:gd name="T66" fmla="*/ 487 w 584"/>
              <a:gd name="T67" fmla="*/ 127 h 802"/>
              <a:gd name="T68" fmla="*/ 381 w 584"/>
              <a:gd name="T69" fmla="*/ 52 h 802"/>
              <a:gd name="T70" fmla="*/ 292 w 584"/>
              <a:gd name="T71" fmla="*/ 0 h 802"/>
              <a:gd name="T72" fmla="*/ 427 w 584"/>
              <a:gd name="T73" fmla="*/ 33 h 802"/>
              <a:gd name="T74" fmla="*/ 528 w 584"/>
              <a:gd name="T75" fmla="*/ 119 h 802"/>
              <a:gd name="T76" fmla="*/ 580 w 584"/>
              <a:gd name="T77" fmla="*/ 245 h 802"/>
              <a:gd name="T78" fmla="*/ 575 w 584"/>
              <a:gd name="T79" fmla="*/ 368 h 802"/>
              <a:gd name="T80" fmla="*/ 534 w 584"/>
              <a:gd name="T81" fmla="*/ 480 h 802"/>
              <a:gd name="T82" fmla="*/ 473 w 584"/>
              <a:gd name="T83" fmla="*/ 588 h 802"/>
              <a:gd name="T84" fmla="*/ 403 w 584"/>
              <a:gd name="T85" fmla="*/ 681 h 802"/>
              <a:gd name="T86" fmla="*/ 342 w 584"/>
              <a:gd name="T87" fmla="*/ 751 h 802"/>
              <a:gd name="T88" fmla="*/ 301 w 584"/>
              <a:gd name="T89" fmla="*/ 795 h 802"/>
              <a:gd name="T90" fmla="*/ 289 w 584"/>
              <a:gd name="T91" fmla="*/ 801 h 802"/>
              <a:gd name="T92" fmla="*/ 259 w 584"/>
              <a:gd name="T93" fmla="*/ 770 h 802"/>
              <a:gd name="T94" fmla="*/ 203 w 584"/>
              <a:gd name="T95" fmla="*/ 707 h 802"/>
              <a:gd name="T96" fmla="*/ 135 w 584"/>
              <a:gd name="T97" fmla="*/ 620 h 802"/>
              <a:gd name="T98" fmla="*/ 69 w 584"/>
              <a:gd name="T99" fmla="*/ 517 h 802"/>
              <a:gd name="T100" fmla="*/ 20 w 584"/>
              <a:gd name="T101" fmla="*/ 406 h 802"/>
              <a:gd name="T102" fmla="*/ 0 w 584"/>
              <a:gd name="T103" fmla="*/ 292 h 802"/>
              <a:gd name="T104" fmla="*/ 33 w 584"/>
              <a:gd name="T105" fmla="*/ 157 h 802"/>
              <a:gd name="T106" fmla="*/ 119 w 584"/>
              <a:gd name="T107" fmla="*/ 56 h 802"/>
              <a:gd name="T108" fmla="*/ 245 w 584"/>
              <a:gd name="T109" fmla="*/ 4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4" h="802">
                <a:moveTo>
                  <a:pt x="292" y="182"/>
                </a:moveTo>
                <a:lnTo>
                  <a:pt x="263" y="186"/>
                </a:lnTo>
                <a:lnTo>
                  <a:pt x="237" y="198"/>
                </a:lnTo>
                <a:lnTo>
                  <a:pt x="215" y="215"/>
                </a:lnTo>
                <a:lnTo>
                  <a:pt x="198" y="237"/>
                </a:lnTo>
                <a:lnTo>
                  <a:pt x="186" y="263"/>
                </a:lnTo>
                <a:lnTo>
                  <a:pt x="182" y="292"/>
                </a:lnTo>
                <a:lnTo>
                  <a:pt x="186" y="321"/>
                </a:lnTo>
                <a:lnTo>
                  <a:pt x="198" y="347"/>
                </a:lnTo>
                <a:lnTo>
                  <a:pt x="215" y="369"/>
                </a:lnTo>
                <a:lnTo>
                  <a:pt x="237" y="386"/>
                </a:lnTo>
                <a:lnTo>
                  <a:pt x="263" y="398"/>
                </a:lnTo>
                <a:lnTo>
                  <a:pt x="292" y="402"/>
                </a:lnTo>
                <a:lnTo>
                  <a:pt x="321" y="398"/>
                </a:lnTo>
                <a:lnTo>
                  <a:pt x="347" y="386"/>
                </a:lnTo>
                <a:lnTo>
                  <a:pt x="369" y="369"/>
                </a:lnTo>
                <a:lnTo>
                  <a:pt x="386" y="347"/>
                </a:lnTo>
                <a:lnTo>
                  <a:pt x="398" y="321"/>
                </a:lnTo>
                <a:lnTo>
                  <a:pt x="402" y="292"/>
                </a:lnTo>
                <a:lnTo>
                  <a:pt x="398" y="263"/>
                </a:lnTo>
                <a:lnTo>
                  <a:pt x="386" y="237"/>
                </a:lnTo>
                <a:lnTo>
                  <a:pt x="369" y="215"/>
                </a:lnTo>
                <a:lnTo>
                  <a:pt x="347" y="198"/>
                </a:lnTo>
                <a:lnTo>
                  <a:pt x="321" y="186"/>
                </a:lnTo>
                <a:lnTo>
                  <a:pt x="292" y="182"/>
                </a:lnTo>
                <a:close/>
                <a:moveTo>
                  <a:pt x="292" y="145"/>
                </a:moveTo>
                <a:lnTo>
                  <a:pt x="326" y="149"/>
                </a:lnTo>
                <a:lnTo>
                  <a:pt x="356" y="161"/>
                </a:lnTo>
                <a:lnTo>
                  <a:pt x="384" y="178"/>
                </a:lnTo>
                <a:lnTo>
                  <a:pt x="406" y="200"/>
                </a:lnTo>
                <a:lnTo>
                  <a:pt x="423" y="228"/>
                </a:lnTo>
                <a:lnTo>
                  <a:pt x="435" y="258"/>
                </a:lnTo>
                <a:lnTo>
                  <a:pt x="439" y="292"/>
                </a:lnTo>
                <a:lnTo>
                  <a:pt x="435" y="325"/>
                </a:lnTo>
                <a:lnTo>
                  <a:pt x="423" y="356"/>
                </a:lnTo>
                <a:lnTo>
                  <a:pt x="406" y="383"/>
                </a:lnTo>
                <a:lnTo>
                  <a:pt x="384" y="406"/>
                </a:lnTo>
                <a:lnTo>
                  <a:pt x="356" y="423"/>
                </a:lnTo>
                <a:lnTo>
                  <a:pt x="326" y="433"/>
                </a:lnTo>
                <a:lnTo>
                  <a:pt x="292" y="437"/>
                </a:lnTo>
                <a:lnTo>
                  <a:pt x="259" y="433"/>
                </a:lnTo>
                <a:lnTo>
                  <a:pt x="228" y="423"/>
                </a:lnTo>
                <a:lnTo>
                  <a:pt x="200" y="406"/>
                </a:lnTo>
                <a:lnTo>
                  <a:pt x="178" y="383"/>
                </a:lnTo>
                <a:lnTo>
                  <a:pt x="161" y="356"/>
                </a:lnTo>
                <a:lnTo>
                  <a:pt x="151" y="325"/>
                </a:lnTo>
                <a:lnTo>
                  <a:pt x="147" y="292"/>
                </a:lnTo>
                <a:lnTo>
                  <a:pt x="151" y="258"/>
                </a:lnTo>
                <a:lnTo>
                  <a:pt x="161" y="228"/>
                </a:lnTo>
                <a:lnTo>
                  <a:pt x="178" y="200"/>
                </a:lnTo>
                <a:lnTo>
                  <a:pt x="200" y="178"/>
                </a:lnTo>
                <a:lnTo>
                  <a:pt x="228" y="161"/>
                </a:lnTo>
                <a:lnTo>
                  <a:pt x="259" y="149"/>
                </a:lnTo>
                <a:lnTo>
                  <a:pt x="292" y="145"/>
                </a:lnTo>
                <a:close/>
                <a:moveTo>
                  <a:pt x="292" y="37"/>
                </a:moveTo>
                <a:lnTo>
                  <a:pt x="246" y="41"/>
                </a:lnTo>
                <a:lnTo>
                  <a:pt x="203" y="52"/>
                </a:lnTo>
                <a:lnTo>
                  <a:pt x="164" y="71"/>
                </a:lnTo>
                <a:lnTo>
                  <a:pt x="127" y="97"/>
                </a:lnTo>
                <a:lnTo>
                  <a:pt x="97" y="127"/>
                </a:lnTo>
                <a:lnTo>
                  <a:pt x="72" y="162"/>
                </a:lnTo>
                <a:lnTo>
                  <a:pt x="52" y="203"/>
                </a:lnTo>
                <a:lnTo>
                  <a:pt x="40" y="246"/>
                </a:lnTo>
                <a:lnTo>
                  <a:pt x="37" y="292"/>
                </a:lnTo>
                <a:lnTo>
                  <a:pt x="39" y="330"/>
                </a:lnTo>
                <a:lnTo>
                  <a:pt x="46" y="369"/>
                </a:lnTo>
                <a:lnTo>
                  <a:pt x="58" y="408"/>
                </a:lnTo>
                <a:lnTo>
                  <a:pt x="72" y="446"/>
                </a:lnTo>
                <a:lnTo>
                  <a:pt x="90" y="483"/>
                </a:lnTo>
                <a:lnTo>
                  <a:pt x="110" y="520"/>
                </a:lnTo>
                <a:lnTo>
                  <a:pt x="131" y="554"/>
                </a:lnTo>
                <a:lnTo>
                  <a:pt x="153" y="586"/>
                </a:lnTo>
                <a:lnTo>
                  <a:pt x="175" y="617"/>
                </a:lnTo>
                <a:lnTo>
                  <a:pt x="198" y="645"/>
                </a:lnTo>
                <a:lnTo>
                  <a:pt x="219" y="670"/>
                </a:lnTo>
                <a:lnTo>
                  <a:pt x="238" y="692"/>
                </a:lnTo>
                <a:lnTo>
                  <a:pt x="257" y="712"/>
                </a:lnTo>
                <a:lnTo>
                  <a:pt x="271" y="728"/>
                </a:lnTo>
                <a:lnTo>
                  <a:pt x="283" y="738"/>
                </a:lnTo>
                <a:lnTo>
                  <a:pt x="289" y="746"/>
                </a:lnTo>
                <a:lnTo>
                  <a:pt x="292" y="747"/>
                </a:lnTo>
                <a:lnTo>
                  <a:pt x="295" y="746"/>
                </a:lnTo>
                <a:lnTo>
                  <a:pt x="302" y="738"/>
                </a:lnTo>
                <a:lnTo>
                  <a:pt x="313" y="728"/>
                </a:lnTo>
                <a:lnTo>
                  <a:pt x="327" y="712"/>
                </a:lnTo>
                <a:lnTo>
                  <a:pt x="346" y="692"/>
                </a:lnTo>
                <a:lnTo>
                  <a:pt x="365" y="670"/>
                </a:lnTo>
                <a:lnTo>
                  <a:pt x="386" y="645"/>
                </a:lnTo>
                <a:lnTo>
                  <a:pt x="409" y="617"/>
                </a:lnTo>
                <a:lnTo>
                  <a:pt x="431" y="586"/>
                </a:lnTo>
                <a:lnTo>
                  <a:pt x="453" y="554"/>
                </a:lnTo>
                <a:lnTo>
                  <a:pt x="475" y="520"/>
                </a:lnTo>
                <a:lnTo>
                  <a:pt x="495" y="483"/>
                </a:lnTo>
                <a:lnTo>
                  <a:pt x="512" y="446"/>
                </a:lnTo>
                <a:lnTo>
                  <a:pt x="527" y="408"/>
                </a:lnTo>
                <a:lnTo>
                  <a:pt x="538" y="369"/>
                </a:lnTo>
                <a:lnTo>
                  <a:pt x="545" y="330"/>
                </a:lnTo>
                <a:lnTo>
                  <a:pt x="547" y="292"/>
                </a:lnTo>
                <a:lnTo>
                  <a:pt x="544" y="246"/>
                </a:lnTo>
                <a:lnTo>
                  <a:pt x="532" y="203"/>
                </a:lnTo>
                <a:lnTo>
                  <a:pt x="513" y="162"/>
                </a:lnTo>
                <a:lnTo>
                  <a:pt x="487" y="127"/>
                </a:lnTo>
                <a:lnTo>
                  <a:pt x="457" y="97"/>
                </a:lnTo>
                <a:lnTo>
                  <a:pt x="422" y="71"/>
                </a:lnTo>
                <a:lnTo>
                  <a:pt x="381" y="52"/>
                </a:lnTo>
                <a:lnTo>
                  <a:pt x="338" y="41"/>
                </a:lnTo>
                <a:lnTo>
                  <a:pt x="292" y="37"/>
                </a:lnTo>
                <a:close/>
                <a:moveTo>
                  <a:pt x="292" y="0"/>
                </a:moveTo>
                <a:lnTo>
                  <a:pt x="339" y="4"/>
                </a:lnTo>
                <a:lnTo>
                  <a:pt x="385" y="14"/>
                </a:lnTo>
                <a:lnTo>
                  <a:pt x="427" y="33"/>
                </a:lnTo>
                <a:lnTo>
                  <a:pt x="465" y="56"/>
                </a:lnTo>
                <a:lnTo>
                  <a:pt x="499" y="85"/>
                </a:lnTo>
                <a:lnTo>
                  <a:pt x="528" y="119"/>
                </a:lnTo>
                <a:lnTo>
                  <a:pt x="551" y="157"/>
                </a:lnTo>
                <a:lnTo>
                  <a:pt x="570" y="199"/>
                </a:lnTo>
                <a:lnTo>
                  <a:pt x="580" y="245"/>
                </a:lnTo>
                <a:lnTo>
                  <a:pt x="584" y="292"/>
                </a:lnTo>
                <a:lnTo>
                  <a:pt x="582" y="330"/>
                </a:lnTo>
                <a:lnTo>
                  <a:pt x="575" y="368"/>
                </a:lnTo>
                <a:lnTo>
                  <a:pt x="565" y="406"/>
                </a:lnTo>
                <a:lnTo>
                  <a:pt x="551" y="444"/>
                </a:lnTo>
                <a:lnTo>
                  <a:pt x="534" y="480"/>
                </a:lnTo>
                <a:lnTo>
                  <a:pt x="515" y="517"/>
                </a:lnTo>
                <a:lnTo>
                  <a:pt x="495" y="554"/>
                </a:lnTo>
                <a:lnTo>
                  <a:pt x="473" y="588"/>
                </a:lnTo>
                <a:lnTo>
                  <a:pt x="449" y="620"/>
                </a:lnTo>
                <a:lnTo>
                  <a:pt x="427" y="652"/>
                </a:lnTo>
                <a:lnTo>
                  <a:pt x="403" y="681"/>
                </a:lnTo>
                <a:lnTo>
                  <a:pt x="382" y="707"/>
                </a:lnTo>
                <a:lnTo>
                  <a:pt x="361" y="730"/>
                </a:lnTo>
                <a:lnTo>
                  <a:pt x="342" y="751"/>
                </a:lnTo>
                <a:lnTo>
                  <a:pt x="326" y="770"/>
                </a:lnTo>
                <a:lnTo>
                  <a:pt x="312" y="784"/>
                </a:lnTo>
                <a:lnTo>
                  <a:pt x="301" y="795"/>
                </a:lnTo>
                <a:lnTo>
                  <a:pt x="295" y="801"/>
                </a:lnTo>
                <a:lnTo>
                  <a:pt x="292" y="802"/>
                </a:lnTo>
                <a:lnTo>
                  <a:pt x="289" y="801"/>
                </a:lnTo>
                <a:lnTo>
                  <a:pt x="283" y="795"/>
                </a:lnTo>
                <a:lnTo>
                  <a:pt x="272" y="784"/>
                </a:lnTo>
                <a:lnTo>
                  <a:pt x="259" y="770"/>
                </a:lnTo>
                <a:lnTo>
                  <a:pt x="242" y="751"/>
                </a:lnTo>
                <a:lnTo>
                  <a:pt x="223" y="730"/>
                </a:lnTo>
                <a:lnTo>
                  <a:pt x="203" y="707"/>
                </a:lnTo>
                <a:lnTo>
                  <a:pt x="181" y="681"/>
                </a:lnTo>
                <a:lnTo>
                  <a:pt x="157" y="652"/>
                </a:lnTo>
                <a:lnTo>
                  <a:pt x="135" y="620"/>
                </a:lnTo>
                <a:lnTo>
                  <a:pt x="111" y="588"/>
                </a:lnTo>
                <a:lnTo>
                  <a:pt x="90" y="554"/>
                </a:lnTo>
                <a:lnTo>
                  <a:pt x="69" y="517"/>
                </a:lnTo>
                <a:lnTo>
                  <a:pt x="50" y="480"/>
                </a:lnTo>
                <a:lnTo>
                  <a:pt x="34" y="444"/>
                </a:lnTo>
                <a:lnTo>
                  <a:pt x="20" y="406"/>
                </a:lnTo>
                <a:lnTo>
                  <a:pt x="9" y="368"/>
                </a:lnTo>
                <a:lnTo>
                  <a:pt x="2" y="330"/>
                </a:lnTo>
                <a:lnTo>
                  <a:pt x="0" y="292"/>
                </a:lnTo>
                <a:lnTo>
                  <a:pt x="4" y="245"/>
                </a:lnTo>
                <a:lnTo>
                  <a:pt x="14" y="199"/>
                </a:lnTo>
                <a:lnTo>
                  <a:pt x="33" y="157"/>
                </a:lnTo>
                <a:lnTo>
                  <a:pt x="56" y="119"/>
                </a:lnTo>
                <a:lnTo>
                  <a:pt x="85" y="85"/>
                </a:lnTo>
                <a:lnTo>
                  <a:pt x="119" y="56"/>
                </a:lnTo>
                <a:lnTo>
                  <a:pt x="158" y="33"/>
                </a:lnTo>
                <a:lnTo>
                  <a:pt x="200" y="14"/>
                </a:lnTo>
                <a:lnTo>
                  <a:pt x="245" y="4"/>
                </a:lnTo>
                <a:lnTo>
                  <a:pt x="29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08" name="Freeform 30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35034" y="6808189"/>
            <a:ext cx="445547" cy="444992"/>
          </a:xfrm>
          <a:custGeom>
            <a:avLst/>
            <a:gdLst>
              <a:gd name="T0" fmla="*/ 455 w 803"/>
              <a:gd name="T1" fmla="*/ 785 h 802"/>
              <a:gd name="T2" fmla="*/ 397 w 803"/>
              <a:gd name="T3" fmla="*/ 798 h 802"/>
              <a:gd name="T4" fmla="*/ 385 w 803"/>
              <a:gd name="T5" fmla="*/ 768 h 802"/>
              <a:gd name="T6" fmla="*/ 564 w 803"/>
              <a:gd name="T7" fmla="*/ 767 h 802"/>
              <a:gd name="T8" fmla="*/ 553 w 803"/>
              <a:gd name="T9" fmla="*/ 798 h 802"/>
              <a:gd name="T10" fmla="*/ 494 w 803"/>
              <a:gd name="T11" fmla="*/ 785 h 802"/>
              <a:gd name="T12" fmla="*/ 291 w 803"/>
              <a:gd name="T13" fmla="*/ 730 h 802"/>
              <a:gd name="T14" fmla="*/ 341 w 803"/>
              <a:gd name="T15" fmla="*/ 775 h 802"/>
              <a:gd name="T16" fmla="*/ 282 w 803"/>
              <a:gd name="T17" fmla="*/ 764 h 802"/>
              <a:gd name="T18" fmla="*/ 666 w 803"/>
              <a:gd name="T19" fmla="*/ 726 h 802"/>
              <a:gd name="T20" fmla="*/ 628 w 803"/>
              <a:gd name="T21" fmla="*/ 779 h 802"/>
              <a:gd name="T22" fmla="*/ 609 w 803"/>
              <a:gd name="T23" fmla="*/ 750 h 802"/>
              <a:gd name="T24" fmla="*/ 248 w 803"/>
              <a:gd name="T25" fmla="*/ 661 h 802"/>
              <a:gd name="T26" fmla="*/ 257 w 803"/>
              <a:gd name="T27" fmla="*/ 687 h 802"/>
              <a:gd name="T28" fmla="*/ 232 w 803"/>
              <a:gd name="T29" fmla="*/ 709 h 802"/>
              <a:gd name="T30" fmla="*/ 219 w 803"/>
              <a:gd name="T31" fmla="*/ 670 h 802"/>
              <a:gd name="T32" fmla="*/ 713 w 803"/>
              <a:gd name="T33" fmla="*/ 632 h 802"/>
              <a:gd name="T34" fmla="*/ 709 w 803"/>
              <a:gd name="T35" fmla="*/ 698 h 802"/>
              <a:gd name="T36" fmla="*/ 683 w 803"/>
              <a:gd name="T37" fmla="*/ 673 h 802"/>
              <a:gd name="T38" fmla="*/ 637 w 803"/>
              <a:gd name="T39" fmla="*/ 531 h 802"/>
              <a:gd name="T40" fmla="*/ 674 w 803"/>
              <a:gd name="T41" fmla="*/ 594 h 802"/>
              <a:gd name="T42" fmla="*/ 628 w 803"/>
              <a:gd name="T43" fmla="*/ 562 h 802"/>
              <a:gd name="T44" fmla="*/ 587 w 803"/>
              <a:gd name="T45" fmla="*/ 441 h 802"/>
              <a:gd name="T46" fmla="*/ 606 w 803"/>
              <a:gd name="T47" fmla="*/ 503 h 802"/>
              <a:gd name="T48" fmla="*/ 574 w 803"/>
              <a:gd name="T49" fmla="*/ 503 h 802"/>
              <a:gd name="T50" fmla="*/ 577 w 803"/>
              <a:gd name="T51" fmla="*/ 440 h 802"/>
              <a:gd name="T52" fmla="*/ 609 w 803"/>
              <a:gd name="T53" fmla="*/ 398 h 802"/>
              <a:gd name="T54" fmla="*/ 578 w 803"/>
              <a:gd name="T55" fmla="*/ 385 h 802"/>
              <a:gd name="T56" fmla="*/ 712 w 803"/>
              <a:gd name="T57" fmla="*/ 262 h 802"/>
              <a:gd name="T58" fmla="*/ 678 w 803"/>
              <a:gd name="T59" fmla="*/ 319 h 802"/>
              <a:gd name="T60" fmla="*/ 662 w 803"/>
              <a:gd name="T61" fmla="*/ 288 h 802"/>
              <a:gd name="T62" fmla="*/ 799 w 803"/>
              <a:gd name="T63" fmla="*/ 238 h 802"/>
              <a:gd name="T64" fmla="*/ 773 w 803"/>
              <a:gd name="T65" fmla="*/ 255 h 802"/>
              <a:gd name="T66" fmla="*/ 752 w 803"/>
              <a:gd name="T67" fmla="*/ 228 h 802"/>
              <a:gd name="T68" fmla="*/ 785 w 803"/>
              <a:gd name="T69" fmla="*/ 209 h 802"/>
              <a:gd name="T70" fmla="*/ 146 w 803"/>
              <a:gd name="T71" fmla="*/ 237 h 802"/>
              <a:gd name="T72" fmla="*/ 261 w 803"/>
              <a:gd name="T73" fmla="*/ 325 h 802"/>
              <a:gd name="T74" fmla="*/ 316 w 803"/>
              <a:gd name="T75" fmla="*/ 191 h 802"/>
              <a:gd name="T76" fmla="*/ 294 w 803"/>
              <a:gd name="T77" fmla="*/ 123 h 802"/>
              <a:gd name="T78" fmla="*/ 351 w 803"/>
              <a:gd name="T79" fmla="*/ 293 h 802"/>
              <a:gd name="T80" fmla="*/ 181 w 803"/>
              <a:gd name="T81" fmla="*/ 352 h 802"/>
              <a:gd name="T82" fmla="*/ 122 w 803"/>
              <a:gd name="T83" fmla="*/ 181 h 802"/>
              <a:gd name="T84" fmla="*/ 197 w 803"/>
              <a:gd name="T85" fmla="*/ 41 h 802"/>
              <a:gd name="T86" fmla="*/ 36 w 803"/>
              <a:gd name="T87" fmla="*/ 238 h 802"/>
              <a:gd name="T88" fmla="*/ 172 w 803"/>
              <a:gd name="T89" fmla="*/ 508 h 802"/>
              <a:gd name="T90" fmla="*/ 323 w 803"/>
              <a:gd name="T91" fmla="*/ 486 h 802"/>
              <a:gd name="T92" fmla="*/ 438 w 803"/>
              <a:gd name="T93" fmla="*/ 238 h 802"/>
              <a:gd name="T94" fmla="*/ 278 w 803"/>
              <a:gd name="T95" fmla="*/ 41 h 802"/>
              <a:gd name="T96" fmla="*/ 418 w 803"/>
              <a:gd name="T97" fmla="*/ 85 h 802"/>
              <a:gd name="T98" fmla="*/ 452 w 803"/>
              <a:gd name="T99" fmla="*/ 346 h 802"/>
              <a:gd name="T100" fmla="*/ 312 w 803"/>
              <a:gd name="T101" fmla="*/ 551 h 802"/>
              <a:gd name="T102" fmla="*/ 235 w 803"/>
              <a:gd name="T103" fmla="*/ 618 h 802"/>
              <a:gd name="T104" fmla="*/ 118 w 803"/>
              <a:gd name="T105" fmla="*/ 503 h 802"/>
              <a:gd name="T106" fmla="*/ 3 w 803"/>
              <a:gd name="T107" fmla="*/ 275 h 802"/>
              <a:gd name="T108" fmla="*/ 117 w 803"/>
              <a:gd name="T109" fmla="*/ 33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03" h="802">
                <a:moveTo>
                  <a:pt x="401" y="763"/>
                </a:moveTo>
                <a:lnTo>
                  <a:pt x="438" y="766"/>
                </a:lnTo>
                <a:lnTo>
                  <a:pt x="443" y="767"/>
                </a:lnTo>
                <a:lnTo>
                  <a:pt x="448" y="770"/>
                </a:lnTo>
                <a:lnTo>
                  <a:pt x="452" y="774"/>
                </a:lnTo>
                <a:lnTo>
                  <a:pt x="455" y="779"/>
                </a:lnTo>
                <a:lnTo>
                  <a:pt x="455" y="785"/>
                </a:lnTo>
                <a:lnTo>
                  <a:pt x="454" y="791"/>
                </a:lnTo>
                <a:lnTo>
                  <a:pt x="451" y="796"/>
                </a:lnTo>
                <a:lnTo>
                  <a:pt x="447" y="798"/>
                </a:lnTo>
                <a:lnTo>
                  <a:pt x="443" y="801"/>
                </a:lnTo>
                <a:lnTo>
                  <a:pt x="437" y="802"/>
                </a:lnTo>
                <a:lnTo>
                  <a:pt x="437" y="802"/>
                </a:lnTo>
                <a:lnTo>
                  <a:pt x="397" y="798"/>
                </a:lnTo>
                <a:lnTo>
                  <a:pt x="391" y="797"/>
                </a:lnTo>
                <a:lnTo>
                  <a:pt x="387" y="795"/>
                </a:lnTo>
                <a:lnTo>
                  <a:pt x="383" y="789"/>
                </a:lnTo>
                <a:lnTo>
                  <a:pt x="382" y="784"/>
                </a:lnTo>
                <a:lnTo>
                  <a:pt x="382" y="779"/>
                </a:lnTo>
                <a:lnTo>
                  <a:pt x="383" y="772"/>
                </a:lnTo>
                <a:lnTo>
                  <a:pt x="385" y="768"/>
                </a:lnTo>
                <a:lnTo>
                  <a:pt x="391" y="764"/>
                </a:lnTo>
                <a:lnTo>
                  <a:pt x="396" y="763"/>
                </a:lnTo>
                <a:lnTo>
                  <a:pt x="401" y="763"/>
                </a:lnTo>
                <a:close/>
                <a:moveTo>
                  <a:pt x="548" y="762"/>
                </a:moveTo>
                <a:lnTo>
                  <a:pt x="554" y="762"/>
                </a:lnTo>
                <a:lnTo>
                  <a:pt x="560" y="763"/>
                </a:lnTo>
                <a:lnTo>
                  <a:pt x="564" y="767"/>
                </a:lnTo>
                <a:lnTo>
                  <a:pt x="568" y="772"/>
                </a:lnTo>
                <a:lnTo>
                  <a:pt x="569" y="778"/>
                </a:lnTo>
                <a:lnTo>
                  <a:pt x="569" y="783"/>
                </a:lnTo>
                <a:lnTo>
                  <a:pt x="566" y="788"/>
                </a:lnTo>
                <a:lnTo>
                  <a:pt x="564" y="793"/>
                </a:lnTo>
                <a:lnTo>
                  <a:pt x="558" y="796"/>
                </a:lnTo>
                <a:lnTo>
                  <a:pt x="553" y="798"/>
                </a:lnTo>
                <a:lnTo>
                  <a:pt x="514" y="802"/>
                </a:lnTo>
                <a:lnTo>
                  <a:pt x="513" y="802"/>
                </a:lnTo>
                <a:lnTo>
                  <a:pt x="507" y="801"/>
                </a:lnTo>
                <a:lnTo>
                  <a:pt x="502" y="798"/>
                </a:lnTo>
                <a:lnTo>
                  <a:pt x="498" y="795"/>
                </a:lnTo>
                <a:lnTo>
                  <a:pt x="496" y="791"/>
                </a:lnTo>
                <a:lnTo>
                  <a:pt x="494" y="785"/>
                </a:lnTo>
                <a:lnTo>
                  <a:pt x="496" y="779"/>
                </a:lnTo>
                <a:lnTo>
                  <a:pt x="498" y="774"/>
                </a:lnTo>
                <a:lnTo>
                  <a:pt x="501" y="770"/>
                </a:lnTo>
                <a:lnTo>
                  <a:pt x="506" y="767"/>
                </a:lnTo>
                <a:lnTo>
                  <a:pt x="511" y="766"/>
                </a:lnTo>
                <a:lnTo>
                  <a:pt x="548" y="762"/>
                </a:lnTo>
                <a:close/>
                <a:moveTo>
                  <a:pt x="291" y="730"/>
                </a:moveTo>
                <a:lnTo>
                  <a:pt x="300" y="733"/>
                </a:lnTo>
                <a:lnTo>
                  <a:pt x="315" y="740"/>
                </a:lnTo>
                <a:lnTo>
                  <a:pt x="332" y="747"/>
                </a:lnTo>
                <a:lnTo>
                  <a:pt x="340" y="753"/>
                </a:lnTo>
                <a:lnTo>
                  <a:pt x="344" y="761"/>
                </a:lnTo>
                <a:lnTo>
                  <a:pt x="342" y="770"/>
                </a:lnTo>
                <a:lnTo>
                  <a:pt x="341" y="775"/>
                </a:lnTo>
                <a:lnTo>
                  <a:pt x="337" y="778"/>
                </a:lnTo>
                <a:lnTo>
                  <a:pt x="334" y="780"/>
                </a:lnTo>
                <a:lnTo>
                  <a:pt x="329" y="781"/>
                </a:lnTo>
                <a:lnTo>
                  <a:pt x="325" y="783"/>
                </a:lnTo>
                <a:lnTo>
                  <a:pt x="319" y="781"/>
                </a:lnTo>
                <a:lnTo>
                  <a:pt x="299" y="774"/>
                </a:lnTo>
                <a:lnTo>
                  <a:pt x="282" y="764"/>
                </a:lnTo>
                <a:lnTo>
                  <a:pt x="275" y="757"/>
                </a:lnTo>
                <a:lnTo>
                  <a:pt x="273" y="749"/>
                </a:lnTo>
                <a:lnTo>
                  <a:pt x="275" y="740"/>
                </a:lnTo>
                <a:lnTo>
                  <a:pt x="282" y="732"/>
                </a:lnTo>
                <a:lnTo>
                  <a:pt x="291" y="730"/>
                </a:lnTo>
                <a:close/>
                <a:moveTo>
                  <a:pt x="657" y="725"/>
                </a:moveTo>
                <a:lnTo>
                  <a:pt x="666" y="726"/>
                </a:lnTo>
                <a:lnTo>
                  <a:pt x="672" y="733"/>
                </a:lnTo>
                <a:lnTo>
                  <a:pt x="676" y="742"/>
                </a:lnTo>
                <a:lnTo>
                  <a:pt x="674" y="751"/>
                </a:lnTo>
                <a:lnTo>
                  <a:pt x="668" y="758"/>
                </a:lnTo>
                <a:lnTo>
                  <a:pt x="650" y="768"/>
                </a:lnTo>
                <a:lnTo>
                  <a:pt x="630" y="778"/>
                </a:lnTo>
                <a:lnTo>
                  <a:pt x="628" y="779"/>
                </a:lnTo>
                <a:lnTo>
                  <a:pt x="624" y="779"/>
                </a:lnTo>
                <a:lnTo>
                  <a:pt x="619" y="779"/>
                </a:lnTo>
                <a:lnTo>
                  <a:pt x="613" y="776"/>
                </a:lnTo>
                <a:lnTo>
                  <a:pt x="609" y="772"/>
                </a:lnTo>
                <a:lnTo>
                  <a:pt x="607" y="768"/>
                </a:lnTo>
                <a:lnTo>
                  <a:pt x="606" y="758"/>
                </a:lnTo>
                <a:lnTo>
                  <a:pt x="609" y="750"/>
                </a:lnTo>
                <a:lnTo>
                  <a:pt x="617" y="743"/>
                </a:lnTo>
                <a:lnTo>
                  <a:pt x="633" y="737"/>
                </a:lnTo>
                <a:lnTo>
                  <a:pt x="647" y="728"/>
                </a:lnTo>
                <a:lnTo>
                  <a:pt x="657" y="725"/>
                </a:lnTo>
                <a:close/>
                <a:moveTo>
                  <a:pt x="236" y="657"/>
                </a:moveTo>
                <a:lnTo>
                  <a:pt x="243" y="658"/>
                </a:lnTo>
                <a:lnTo>
                  <a:pt x="248" y="661"/>
                </a:lnTo>
                <a:lnTo>
                  <a:pt x="252" y="665"/>
                </a:lnTo>
                <a:lnTo>
                  <a:pt x="254" y="669"/>
                </a:lnTo>
                <a:lnTo>
                  <a:pt x="254" y="675"/>
                </a:lnTo>
                <a:lnTo>
                  <a:pt x="254" y="677"/>
                </a:lnTo>
                <a:lnTo>
                  <a:pt x="256" y="678"/>
                </a:lnTo>
                <a:lnTo>
                  <a:pt x="256" y="682"/>
                </a:lnTo>
                <a:lnTo>
                  <a:pt x="257" y="687"/>
                </a:lnTo>
                <a:lnTo>
                  <a:pt x="258" y="696"/>
                </a:lnTo>
                <a:lnTo>
                  <a:pt x="254" y="704"/>
                </a:lnTo>
                <a:lnTo>
                  <a:pt x="247" y="711"/>
                </a:lnTo>
                <a:lnTo>
                  <a:pt x="244" y="711"/>
                </a:lnTo>
                <a:lnTo>
                  <a:pt x="240" y="711"/>
                </a:lnTo>
                <a:lnTo>
                  <a:pt x="236" y="711"/>
                </a:lnTo>
                <a:lnTo>
                  <a:pt x="232" y="709"/>
                </a:lnTo>
                <a:lnTo>
                  <a:pt x="228" y="707"/>
                </a:lnTo>
                <a:lnTo>
                  <a:pt x="226" y="703"/>
                </a:lnTo>
                <a:lnTo>
                  <a:pt x="223" y="699"/>
                </a:lnTo>
                <a:lnTo>
                  <a:pt x="220" y="687"/>
                </a:lnTo>
                <a:lnTo>
                  <a:pt x="219" y="679"/>
                </a:lnTo>
                <a:lnTo>
                  <a:pt x="218" y="675"/>
                </a:lnTo>
                <a:lnTo>
                  <a:pt x="219" y="670"/>
                </a:lnTo>
                <a:lnTo>
                  <a:pt x="222" y="665"/>
                </a:lnTo>
                <a:lnTo>
                  <a:pt x="226" y="661"/>
                </a:lnTo>
                <a:lnTo>
                  <a:pt x="231" y="658"/>
                </a:lnTo>
                <a:lnTo>
                  <a:pt x="236" y="657"/>
                </a:lnTo>
                <a:close/>
                <a:moveTo>
                  <a:pt x="696" y="627"/>
                </a:moveTo>
                <a:lnTo>
                  <a:pt x="705" y="628"/>
                </a:lnTo>
                <a:lnTo>
                  <a:pt x="713" y="632"/>
                </a:lnTo>
                <a:lnTo>
                  <a:pt x="717" y="641"/>
                </a:lnTo>
                <a:lnTo>
                  <a:pt x="720" y="666"/>
                </a:lnTo>
                <a:lnTo>
                  <a:pt x="720" y="675"/>
                </a:lnTo>
                <a:lnTo>
                  <a:pt x="718" y="686"/>
                </a:lnTo>
                <a:lnTo>
                  <a:pt x="717" y="691"/>
                </a:lnTo>
                <a:lnTo>
                  <a:pt x="713" y="695"/>
                </a:lnTo>
                <a:lnTo>
                  <a:pt x="709" y="698"/>
                </a:lnTo>
                <a:lnTo>
                  <a:pt x="705" y="700"/>
                </a:lnTo>
                <a:lnTo>
                  <a:pt x="700" y="700"/>
                </a:lnTo>
                <a:lnTo>
                  <a:pt x="696" y="700"/>
                </a:lnTo>
                <a:lnTo>
                  <a:pt x="688" y="696"/>
                </a:lnTo>
                <a:lnTo>
                  <a:pt x="683" y="689"/>
                </a:lnTo>
                <a:lnTo>
                  <a:pt x="682" y="679"/>
                </a:lnTo>
                <a:lnTo>
                  <a:pt x="683" y="673"/>
                </a:lnTo>
                <a:lnTo>
                  <a:pt x="683" y="666"/>
                </a:lnTo>
                <a:lnTo>
                  <a:pt x="683" y="657"/>
                </a:lnTo>
                <a:lnTo>
                  <a:pt x="682" y="649"/>
                </a:lnTo>
                <a:lnTo>
                  <a:pt x="682" y="639"/>
                </a:lnTo>
                <a:lnTo>
                  <a:pt x="687" y="631"/>
                </a:lnTo>
                <a:lnTo>
                  <a:pt x="696" y="627"/>
                </a:lnTo>
                <a:close/>
                <a:moveTo>
                  <a:pt x="637" y="531"/>
                </a:moveTo>
                <a:lnTo>
                  <a:pt x="646" y="531"/>
                </a:lnTo>
                <a:lnTo>
                  <a:pt x="654" y="537"/>
                </a:lnTo>
                <a:lnTo>
                  <a:pt x="680" y="567"/>
                </a:lnTo>
                <a:lnTo>
                  <a:pt x="684" y="575"/>
                </a:lnTo>
                <a:lnTo>
                  <a:pt x="683" y="584"/>
                </a:lnTo>
                <a:lnTo>
                  <a:pt x="676" y="592"/>
                </a:lnTo>
                <a:lnTo>
                  <a:pt x="674" y="594"/>
                </a:lnTo>
                <a:lnTo>
                  <a:pt x="670" y="596"/>
                </a:lnTo>
                <a:lnTo>
                  <a:pt x="666" y="596"/>
                </a:lnTo>
                <a:lnTo>
                  <a:pt x="662" y="596"/>
                </a:lnTo>
                <a:lnTo>
                  <a:pt x="658" y="594"/>
                </a:lnTo>
                <a:lnTo>
                  <a:pt x="654" y="592"/>
                </a:lnTo>
                <a:lnTo>
                  <a:pt x="651" y="589"/>
                </a:lnTo>
                <a:lnTo>
                  <a:pt x="628" y="562"/>
                </a:lnTo>
                <a:lnTo>
                  <a:pt x="623" y="554"/>
                </a:lnTo>
                <a:lnTo>
                  <a:pt x="623" y="545"/>
                </a:lnTo>
                <a:lnTo>
                  <a:pt x="628" y="535"/>
                </a:lnTo>
                <a:lnTo>
                  <a:pt x="637" y="531"/>
                </a:lnTo>
                <a:close/>
                <a:moveTo>
                  <a:pt x="577" y="440"/>
                </a:moveTo>
                <a:lnTo>
                  <a:pt x="582" y="440"/>
                </a:lnTo>
                <a:lnTo>
                  <a:pt x="587" y="441"/>
                </a:lnTo>
                <a:lnTo>
                  <a:pt x="591" y="445"/>
                </a:lnTo>
                <a:lnTo>
                  <a:pt x="595" y="450"/>
                </a:lnTo>
                <a:lnTo>
                  <a:pt x="596" y="455"/>
                </a:lnTo>
                <a:lnTo>
                  <a:pt x="599" y="470"/>
                </a:lnTo>
                <a:lnTo>
                  <a:pt x="606" y="484"/>
                </a:lnTo>
                <a:lnTo>
                  <a:pt x="608" y="493"/>
                </a:lnTo>
                <a:lnTo>
                  <a:pt x="606" y="503"/>
                </a:lnTo>
                <a:lnTo>
                  <a:pt x="599" y="509"/>
                </a:lnTo>
                <a:lnTo>
                  <a:pt x="594" y="510"/>
                </a:lnTo>
                <a:lnTo>
                  <a:pt x="590" y="512"/>
                </a:lnTo>
                <a:lnTo>
                  <a:pt x="585" y="510"/>
                </a:lnTo>
                <a:lnTo>
                  <a:pt x="581" y="509"/>
                </a:lnTo>
                <a:lnTo>
                  <a:pt x="577" y="507"/>
                </a:lnTo>
                <a:lnTo>
                  <a:pt x="574" y="503"/>
                </a:lnTo>
                <a:lnTo>
                  <a:pt x="565" y="482"/>
                </a:lnTo>
                <a:lnTo>
                  <a:pt x="560" y="459"/>
                </a:lnTo>
                <a:lnTo>
                  <a:pt x="560" y="453"/>
                </a:lnTo>
                <a:lnTo>
                  <a:pt x="562" y="448"/>
                </a:lnTo>
                <a:lnTo>
                  <a:pt x="566" y="444"/>
                </a:lnTo>
                <a:lnTo>
                  <a:pt x="570" y="441"/>
                </a:lnTo>
                <a:lnTo>
                  <a:pt x="577" y="440"/>
                </a:lnTo>
                <a:close/>
                <a:moveTo>
                  <a:pt x="623" y="336"/>
                </a:moveTo>
                <a:lnTo>
                  <a:pt x="630" y="340"/>
                </a:lnTo>
                <a:lnTo>
                  <a:pt x="636" y="348"/>
                </a:lnTo>
                <a:lnTo>
                  <a:pt x="637" y="357"/>
                </a:lnTo>
                <a:lnTo>
                  <a:pt x="633" y="366"/>
                </a:lnTo>
                <a:lnTo>
                  <a:pt x="612" y="394"/>
                </a:lnTo>
                <a:lnTo>
                  <a:pt x="609" y="398"/>
                </a:lnTo>
                <a:lnTo>
                  <a:pt x="606" y="401"/>
                </a:lnTo>
                <a:lnTo>
                  <a:pt x="602" y="403"/>
                </a:lnTo>
                <a:lnTo>
                  <a:pt x="596" y="403"/>
                </a:lnTo>
                <a:lnTo>
                  <a:pt x="592" y="403"/>
                </a:lnTo>
                <a:lnTo>
                  <a:pt x="587" y="401"/>
                </a:lnTo>
                <a:lnTo>
                  <a:pt x="581" y="394"/>
                </a:lnTo>
                <a:lnTo>
                  <a:pt x="578" y="385"/>
                </a:lnTo>
                <a:lnTo>
                  <a:pt x="581" y="376"/>
                </a:lnTo>
                <a:lnTo>
                  <a:pt x="592" y="360"/>
                </a:lnTo>
                <a:lnTo>
                  <a:pt x="606" y="343"/>
                </a:lnTo>
                <a:lnTo>
                  <a:pt x="613" y="338"/>
                </a:lnTo>
                <a:lnTo>
                  <a:pt x="623" y="336"/>
                </a:lnTo>
                <a:close/>
                <a:moveTo>
                  <a:pt x="703" y="260"/>
                </a:moveTo>
                <a:lnTo>
                  <a:pt x="712" y="262"/>
                </a:lnTo>
                <a:lnTo>
                  <a:pt x="718" y="268"/>
                </a:lnTo>
                <a:lnTo>
                  <a:pt x="722" y="277"/>
                </a:lnTo>
                <a:lnTo>
                  <a:pt x="721" y="285"/>
                </a:lnTo>
                <a:lnTo>
                  <a:pt x="714" y="293"/>
                </a:lnTo>
                <a:lnTo>
                  <a:pt x="685" y="315"/>
                </a:lnTo>
                <a:lnTo>
                  <a:pt x="682" y="318"/>
                </a:lnTo>
                <a:lnTo>
                  <a:pt x="678" y="319"/>
                </a:lnTo>
                <a:lnTo>
                  <a:pt x="674" y="319"/>
                </a:lnTo>
                <a:lnTo>
                  <a:pt x="668" y="319"/>
                </a:lnTo>
                <a:lnTo>
                  <a:pt x="663" y="317"/>
                </a:lnTo>
                <a:lnTo>
                  <a:pt x="659" y="313"/>
                </a:lnTo>
                <a:lnTo>
                  <a:pt x="655" y="305"/>
                </a:lnTo>
                <a:lnTo>
                  <a:pt x="657" y="296"/>
                </a:lnTo>
                <a:lnTo>
                  <a:pt x="662" y="288"/>
                </a:lnTo>
                <a:lnTo>
                  <a:pt x="693" y="263"/>
                </a:lnTo>
                <a:lnTo>
                  <a:pt x="703" y="260"/>
                </a:lnTo>
                <a:close/>
                <a:moveTo>
                  <a:pt x="785" y="209"/>
                </a:moveTo>
                <a:lnTo>
                  <a:pt x="794" y="213"/>
                </a:lnTo>
                <a:lnTo>
                  <a:pt x="801" y="220"/>
                </a:lnTo>
                <a:lnTo>
                  <a:pt x="803" y="229"/>
                </a:lnTo>
                <a:lnTo>
                  <a:pt x="799" y="238"/>
                </a:lnTo>
                <a:lnTo>
                  <a:pt x="793" y="245"/>
                </a:lnTo>
                <a:lnTo>
                  <a:pt x="792" y="245"/>
                </a:lnTo>
                <a:lnTo>
                  <a:pt x="790" y="246"/>
                </a:lnTo>
                <a:lnTo>
                  <a:pt x="786" y="247"/>
                </a:lnTo>
                <a:lnTo>
                  <a:pt x="782" y="250"/>
                </a:lnTo>
                <a:lnTo>
                  <a:pt x="777" y="253"/>
                </a:lnTo>
                <a:lnTo>
                  <a:pt x="773" y="255"/>
                </a:lnTo>
                <a:lnTo>
                  <a:pt x="768" y="255"/>
                </a:lnTo>
                <a:lnTo>
                  <a:pt x="764" y="255"/>
                </a:lnTo>
                <a:lnTo>
                  <a:pt x="760" y="253"/>
                </a:lnTo>
                <a:lnTo>
                  <a:pt x="756" y="250"/>
                </a:lnTo>
                <a:lnTo>
                  <a:pt x="752" y="246"/>
                </a:lnTo>
                <a:lnTo>
                  <a:pt x="750" y="237"/>
                </a:lnTo>
                <a:lnTo>
                  <a:pt x="752" y="228"/>
                </a:lnTo>
                <a:lnTo>
                  <a:pt x="760" y="221"/>
                </a:lnTo>
                <a:lnTo>
                  <a:pt x="765" y="219"/>
                </a:lnTo>
                <a:lnTo>
                  <a:pt x="769" y="216"/>
                </a:lnTo>
                <a:lnTo>
                  <a:pt x="773" y="213"/>
                </a:lnTo>
                <a:lnTo>
                  <a:pt x="776" y="212"/>
                </a:lnTo>
                <a:lnTo>
                  <a:pt x="776" y="212"/>
                </a:lnTo>
                <a:lnTo>
                  <a:pt x="785" y="209"/>
                </a:lnTo>
                <a:close/>
                <a:moveTo>
                  <a:pt x="237" y="145"/>
                </a:moveTo>
                <a:lnTo>
                  <a:pt x="213" y="149"/>
                </a:lnTo>
                <a:lnTo>
                  <a:pt x="192" y="158"/>
                </a:lnTo>
                <a:lnTo>
                  <a:pt x="172" y="173"/>
                </a:lnTo>
                <a:lnTo>
                  <a:pt x="159" y="191"/>
                </a:lnTo>
                <a:lnTo>
                  <a:pt x="150" y="212"/>
                </a:lnTo>
                <a:lnTo>
                  <a:pt x="146" y="237"/>
                </a:lnTo>
                <a:lnTo>
                  <a:pt x="150" y="262"/>
                </a:lnTo>
                <a:lnTo>
                  <a:pt x="159" y="283"/>
                </a:lnTo>
                <a:lnTo>
                  <a:pt x="172" y="301"/>
                </a:lnTo>
                <a:lnTo>
                  <a:pt x="192" y="315"/>
                </a:lnTo>
                <a:lnTo>
                  <a:pt x="213" y="325"/>
                </a:lnTo>
                <a:lnTo>
                  <a:pt x="237" y="329"/>
                </a:lnTo>
                <a:lnTo>
                  <a:pt x="261" y="325"/>
                </a:lnTo>
                <a:lnTo>
                  <a:pt x="283" y="315"/>
                </a:lnTo>
                <a:lnTo>
                  <a:pt x="302" y="301"/>
                </a:lnTo>
                <a:lnTo>
                  <a:pt x="316" y="283"/>
                </a:lnTo>
                <a:lnTo>
                  <a:pt x="325" y="262"/>
                </a:lnTo>
                <a:lnTo>
                  <a:pt x="328" y="237"/>
                </a:lnTo>
                <a:lnTo>
                  <a:pt x="325" y="212"/>
                </a:lnTo>
                <a:lnTo>
                  <a:pt x="316" y="191"/>
                </a:lnTo>
                <a:lnTo>
                  <a:pt x="302" y="173"/>
                </a:lnTo>
                <a:lnTo>
                  <a:pt x="283" y="158"/>
                </a:lnTo>
                <a:lnTo>
                  <a:pt x="261" y="149"/>
                </a:lnTo>
                <a:lnTo>
                  <a:pt x="237" y="145"/>
                </a:lnTo>
                <a:close/>
                <a:moveTo>
                  <a:pt x="237" y="110"/>
                </a:moveTo>
                <a:lnTo>
                  <a:pt x="266" y="113"/>
                </a:lnTo>
                <a:lnTo>
                  <a:pt x="294" y="123"/>
                </a:lnTo>
                <a:lnTo>
                  <a:pt x="317" y="137"/>
                </a:lnTo>
                <a:lnTo>
                  <a:pt x="337" y="157"/>
                </a:lnTo>
                <a:lnTo>
                  <a:pt x="351" y="181"/>
                </a:lnTo>
                <a:lnTo>
                  <a:pt x="362" y="208"/>
                </a:lnTo>
                <a:lnTo>
                  <a:pt x="364" y="237"/>
                </a:lnTo>
                <a:lnTo>
                  <a:pt x="362" y="267"/>
                </a:lnTo>
                <a:lnTo>
                  <a:pt x="351" y="293"/>
                </a:lnTo>
                <a:lnTo>
                  <a:pt x="337" y="317"/>
                </a:lnTo>
                <a:lnTo>
                  <a:pt x="317" y="336"/>
                </a:lnTo>
                <a:lnTo>
                  <a:pt x="294" y="352"/>
                </a:lnTo>
                <a:lnTo>
                  <a:pt x="266" y="361"/>
                </a:lnTo>
                <a:lnTo>
                  <a:pt x="237" y="365"/>
                </a:lnTo>
                <a:lnTo>
                  <a:pt x="207" y="361"/>
                </a:lnTo>
                <a:lnTo>
                  <a:pt x="181" y="352"/>
                </a:lnTo>
                <a:lnTo>
                  <a:pt x="157" y="336"/>
                </a:lnTo>
                <a:lnTo>
                  <a:pt x="138" y="317"/>
                </a:lnTo>
                <a:lnTo>
                  <a:pt x="122" y="293"/>
                </a:lnTo>
                <a:lnTo>
                  <a:pt x="113" y="267"/>
                </a:lnTo>
                <a:lnTo>
                  <a:pt x="109" y="237"/>
                </a:lnTo>
                <a:lnTo>
                  <a:pt x="113" y="208"/>
                </a:lnTo>
                <a:lnTo>
                  <a:pt x="122" y="181"/>
                </a:lnTo>
                <a:lnTo>
                  <a:pt x="138" y="157"/>
                </a:lnTo>
                <a:lnTo>
                  <a:pt x="157" y="137"/>
                </a:lnTo>
                <a:lnTo>
                  <a:pt x="181" y="123"/>
                </a:lnTo>
                <a:lnTo>
                  <a:pt x="207" y="113"/>
                </a:lnTo>
                <a:lnTo>
                  <a:pt x="237" y="110"/>
                </a:lnTo>
                <a:close/>
                <a:moveTo>
                  <a:pt x="237" y="37"/>
                </a:moveTo>
                <a:lnTo>
                  <a:pt x="197" y="41"/>
                </a:lnTo>
                <a:lnTo>
                  <a:pt x="159" y="52"/>
                </a:lnTo>
                <a:lnTo>
                  <a:pt x="125" y="71"/>
                </a:lnTo>
                <a:lnTo>
                  <a:pt x="95" y="95"/>
                </a:lnTo>
                <a:lnTo>
                  <a:pt x="71" y="126"/>
                </a:lnTo>
                <a:lnTo>
                  <a:pt x="51" y="160"/>
                </a:lnTo>
                <a:lnTo>
                  <a:pt x="41" y="198"/>
                </a:lnTo>
                <a:lnTo>
                  <a:pt x="36" y="238"/>
                </a:lnTo>
                <a:lnTo>
                  <a:pt x="41" y="283"/>
                </a:lnTo>
                <a:lnTo>
                  <a:pt x="54" y="327"/>
                </a:lnTo>
                <a:lnTo>
                  <a:pt x="72" y="369"/>
                </a:lnTo>
                <a:lnTo>
                  <a:pt x="96" y="410"/>
                </a:lnTo>
                <a:lnTo>
                  <a:pt x="121" y="446"/>
                </a:lnTo>
                <a:lnTo>
                  <a:pt x="147" y="479"/>
                </a:lnTo>
                <a:lnTo>
                  <a:pt x="172" y="508"/>
                </a:lnTo>
                <a:lnTo>
                  <a:pt x="197" y="534"/>
                </a:lnTo>
                <a:lnTo>
                  <a:pt x="219" y="555"/>
                </a:lnTo>
                <a:lnTo>
                  <a:pt x="237" y="572"/>
                </a:lnTo>
                <a:lnTo>
                  <a:pt x="254" y="556"/>
                </a:lnTo>
                <a:lnTo>
                  <a:pt x="275" y="535"/>
                </a:lnTo>
                <a:lnTo>
                  <a:pt x="299" y="512"/>
                </a:lnTo>
                <a:lnTo>
                  <a:pt x="323" y="486"/>
                </a:lnTo>
                <a:lnTo>
                  <a:pt x="347" y="455"/>
                </a:lnTo>
                <a:lnTo>
                  <a:pt x="371" y="423"/>
                </a:lnTo>
                <a:lnTo>
                  <a:pt x="392" y="387"/>
                </a:lnTo>
                <a:lnTo>
                  <a:pt x="410" y="352"/>
                </a:lnTo>
                <a:lnTo>
                  <a:pt x="425" y="315"/>
                </a:lnTo>
                <a:lnTo>
                  <a:pt x="435" y="277"/>
                </a:lnTo>
                <a:lnTo>
                  <a:pt x="438" y="238"/>
                </a:lnTo>
                <a:lnTo>
                  <a:pt x="434" y="198"/>
                </a:lnTo>
                <a:lnTo>
                  <a:pt x="422" y="160"/>
                </a:lnTo>
                <a:lnTo>
                  <a:pt x="404" y="126"/>
                </a:lnTo>
                <a:lnTo>
                  <a:pt x="379" y="95"/>
                </a:lnTo>
                <a:lnTo>
                  <a:pt x="349" y="71"/>
                </a:lnTo>
                <a:lnTo>
                  <a:pt x="315" y="52"/>
                </a:lnTo>
                <a:lnTo>
                  <a:pt x="278" y="41"/>
                </a:lnTo>
                <a:lnTo>
                  <a:pt x="237" y="37"/>
                </a:lnTo>
                <a:close/>
                <a:moveTo>
                  <a:pt x="237" y="0"/>
                </a:moveTo>
                <a:lnTo>
                  <a:pt x="279" y="4"/>
                </a:lnTo>
                <a:lnTo>
                  <a:pt x="320" y="14"/>
                </a:lnTo>
                <a:lnTo>
                  <a:pt x="357" y="33"/>
                </a:lnTo>
                <a:lnTo>
                  <a:pt x="391" y="56"/>
                </a:lnTo>
                <a:lnTo>
                  <a:pt x="418" y="85"/>
                </a:lnTo>
                <a:lnTo>
                  <a:pt x="442" y="118"/>
                </a:lnTo>
                <a:lnTo>
                  <a:pt x="460" y="156"/>
                </a:lnTo>
                <a:lnTo>
                  <a:pt x="471" y="195"/>
                </a:lnTo>
                <a:lnTo>
                  <a:pt x="475" y="238"/>
                </a:lnTo>
                <a:lnTo>
                  <a:pt x="472" y="275"/>
                </a:lnTo>
                <a:lnTo>
                  <a:pt x="464" y="310"/>
                </a:lnTo>
                <a:lnTo>
                  <a:pt x="452" y="346"/>
                </a:lnTo>
                <a:lnTo>
                  <a:pt x="438" y="380"/>
                </a:lnTo>
                <a:lnTo>
                  <a:pt x="420" y="414"/>
                </a:lnTo>
                <a:lnTo>
                  <a:pt x="400" y="445"/>
                </a:lnTo>
                <a:lnTo>
                  <a:pt x="378" y="474"/>
                </a:lnTo>
                <a:lnTo>
                  <a:pt x="355" y="503"/>
                </a:lnTo>
                <a:lnTo>
                  <a:pt x="333" y="527"/>
                </a:lnTo>
                <a:lnTo>
                  <a:pt x="312" y="551"/>
                </a:lnTo>
                <a:lnTo>
                  <a:pt x="292" y="571"/>
                </a:lnTo>
                <a:lnTo>
                  <a:pt x="274" y="588"/>
                </a:lnTo>
                <a:lnTo>
                  <a:pt x="260" y="602"/>
                </a:lnTo>
                <a:lnTo>
                  <a:pt x="248" y="611"/>
                </a:lnTo>
                <a:lnTo>
                  <a:pt x="240" y="618"/>
                </a:lnTo>
                <a:lnTo>
                  <a:pt x="237" y="620"/>
                </a:lnTo>
                <a:lnTo>
                  <a:pt x="235" y="618"/>
                </a:lnTo>
                <a:lnTo>
                  <a:pt x="227" y="611"/>
                </a:lnTo>
                <a:lnTo>
                  <a:pt x="215" y="602"/>
                </a:lnTo>
                <a:lnTo>
                  <a:pt x="199" y="588"/>
                </a:lnTo>
                <a:lnTo>
                  <a:pt x="182" y="571"/>
                </a:lnTo>
                <a:lnTo>
                  <a:pt x="161" y="551"/>
                </a:lnTo>
                <a:lnTo>
                  <a:pt x="140" y="527"/>
                </a:lnTo>
                <a:lnTo>
                  <a:pt x="118" y="503"/>
                </a:lnTo>
                <a:lnTo>
                  <a:pt x="96" y="474"/>
                </a:lnTo>
                <a:lnTo>
                  <a:pt x="75" y="445"/>
                </a:lnTo>
                <a:lnTo>
                  <a:pt x="55" y="414"/>
                </a:lnTo>
                <a:lnTo>
                  <a:pt x="37" y="380"/>
                </a:lnTo>
                <a:lnTo>
                  <a:pt x="21" y="346"/>
                </a:lnTo>
                <a:lnTo>
                  <a:pt x="9" y="310"/>
                </a:lnTo>
                <a:lnTo>
                  <a:pt x="3" y="275"/>
                </a:lnTo>
                <a:lnTo>
                  <a:pt x="0" y="238"/>
                </a:lnTo>
                <a:lnTo>
                  <a:pt x="3" y="195"/>
                </a:lnTo>
                <a:lnTo>
                  <a:pt x="15" y="156"/>
                </a:lnTo>
                <a:lnTo>
                  <a:pt x="32" y="118"/>
                </a:lnTo>
                <a:lnTo>
                  <a:pt x="55" y="85"/>
                </a:lnTo>
                <a:lnTo>
                  <a:pt x="84" y="56"/>
                </a:lnTo>
                <a:lnTo>
                  <a:pt x="117" y="33"/>
                </a:lnTo>
                <a:lnTo>
                  <a:pt x="155" y="14"/>
                </a:lnTo>
                <a:lnTo>
                  <a:pt x="194" y="4"/>
                </a:lnTo>
                <a:lnTo>
                  <a:pt x="23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09" name="Freeform 30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16419" y="6808189"/>
            <a:ext cx="203076" cy="444992"/>
          </a:xfrm>
          <a:custGeom>
            <a:avLst/>
            <a:gdLst>
              <a:gd name="T0" fmla="*/ 182 w 366"/>
              <a:gd name="T1" fmla="*/ 639 h 802"/>
              <a:gd name="T2" fmla="*/ 206 w 366"/>
              <a:gd name="T3" fmla="*/ 363 h 802"/>
              <a:gd name="T4" fmla="*/ 160 w 366"/>
              <a:gd name="T5" fmla="*/ 363 h 802"/>
              <a:gd name="T6" fmla="*/ 182 w 366"/>
              <a:gd name="T7" fmla="*/ 73 h 802"/>
              <a:gd name="T8" fmla="*/ 194 w 366"/>
              <a:gd name="T9" fmla="*/ 76 h 802"/>
              <a:gd name="T10" fmla="*/ 201 w 366"/>
              <a:gd name="T11" fmla="*/ 85 h 802"/>
              <a:gd name="T12" fmla="*/ 201 w 366"/>
              <a:gd name="T13" fmla="*/ 97 h 802"/>
              <a:gd name="T14" fmla="*/ 194 w 366"/>
              <a:gd name="T15" fmla="*/ 106 h 802"/>
              <a:gd name="T16" fmla="*/ 182 w 366"/>
              <a:gd name="T17" fmla="*/ 109 h 802"/>
              <a:gd name="T18" fmla="*/ 176 w 366"/>
              <a:gd name="T19" fmla="*/ 110 h 802"/>
              <a:gd name="T20" fmla="*/ 157 w 366"/>
              <a:gd name="T21" fmla="*/ 114 h 802"/>
              <a:gd name="T22" fmla="*/ 135 w 366"/>
              <a:gd name="T23" fmla="*/ 124 h 802"/>
              <a:gd name="T24" fmla="*/ 117 w 366"/>
              <a:gd name="T25" fmla="*/ 147 h 802"/>
              <a:gd name="T26" fmla="*/ 110 w 366"/>
              <a:gd name="T27" fmla="*/ 182 h 802"/>
              <a:gd name="T28" fmla="*/ 106 w 366"/>
              <a:gd name="T29" fmla="*/ 192 h 802"/>
              <a:gd name="T30" fmla="*/ 97 w 366"/>
              <a:gd name="T31" fmla="*/ 199 h 802"/>
              <a:gd name="T32" fmla="*/ 85 w 366"/>
              <a:gd name="T33" fmla="*/ 199 h 802"/>
              <a:gd name="T34" fmla="*/ 76 w 366"/>
              <a:gd name="T35" fmla="*/ 192 h 802"/>
              <a:gd name="T36" fmla="*/ 74 w 366"/>
              <a:gd name="T37" fmla="*/ 182 h 802"/>
              <a:gd name="T38" fmla="*/ 81 w 366"/>
              <a:gd name="T39" fmla="*/ 136 h 802"/>
              <a:gd name="T40" fmla="*/ 101 w 366"/>
              <a:gd name="T41" fmla="*/ 105 h 802"/>
              <a:gd name="T42" fmla="*/ 129 w 366"/>
              <a:gd name="T43" fmla="*/ 86 h 802"/>
              <a:gd name="T44" fmla="*/ 155 w 366"/>
              <a:gd name="T45" fmla="*/ 77 h 802"/>
              <a:gd name="T46" fmla="*/ 174 w 366"/>
              <a:gd name="T47" fmla="*/ 73 h 802"/>
              <a:gd name="T48" fmla="*/ 182 w 366"/>
              <a:gd name="T49" fmla="*/ 73 h 802"/>
              <a:gd name="T50" fmla="*/ 150 w 366"/>
              <a:gd name="T51" fmla="*/ 41 h 802"/>
              <a:gd name="T52" fmla="*/ 92 w 366"/>
              <a:gd name="T53" fmla="*/ 68 h 802"/>
              <a:gd name="T54" fmla="*/ 51 w 366"/>
              <a:gd name="T55" fmla="*/ 118 h 802"/>
              <a:gd name="T56" fmla="*/ 37 w 366"/>
              <a:gd name="T57" fmla="*/ 182 h 802"/>
              <a:gd name="T58" fmla="*/ 51 w 366"/>
              <a:gd name="T59" fmla="*/ 246 h 802"/>
              <a:gd name="T60" fmla="*/ 92 w 366"/>
              <a:gd name="T61" fmla="*/ 296 h 802"/>
              <a:gd name="T62" fmla="*/ 150 w 366"/>
              <a:gd name="T63" fmla="*/ 325 h 802"/>
              <a:gd name="T64" fmla="*/ 216 w 366"/>
              <a:gd name="T65" fmla="*/ 325 h 802"/>
              <a:gd name="T66" fmla="*/ 274 w 366"/>
              <a:gd name="T67" fmla="*/ 296 h 802"/>
              <a:gd name="T68" fmla="*/ 315 w 366"/>
              <a:gd name="T69" fmla="*/ 246 h 802"/>
              <a:gd name="T70" fmla="*/ 329 w 366"/>
              <a:gd name="T71" fmla="*/ 182 h 802"/>
              <a:gd name="T72" fmla="*/ 315 w 366"/>
              <a:gd name="T73" fmla="*/ 118 h 802"/>
              <a:gd name="T74" fmla="*/ 274 w 366"/>
              <a:gd name="T75" fmla="*/ 68 h 802"/>
              <a:gd name="T76" fmla="*/ 216 w 366"/>
              <a:gd name="T77" fmla="*/ 41 h 802"/>
              <a:gd name="T78" fmla="*/ 182 w 366"/>
              <a:gd name="T79" fmla="*/ 0 h 802"/>
              <a:gd name="T80" fmla="*/ 254 w 366"/>
              <a:gd name="T81" fmla="*/ 14 h 802"/>
              <a:gd name="T82" fmla="*/ 312 w 366"/>
              <a:gd name="T83" fmla="*/ 54 h 802"/>
              <a:gd name="T84" fmla="*/ 351 w 366"/>
              <a:gd name="T85" fmla="*/ 111 h 802"/>
              <a:gd name="T86" fmla="*/ 366 w 366"/>
              <a:gd name="T87" fmla="*/ 182 h 802"/>
              <a:gd name="T88" fmla="*/ 353 w 366"/>
              <a:gd name="T89" fmla="*/ 250 h 802"/>
              <a:gd name="T90" fmla="*/ 317 w 366"/>
              <a:gd name="T91" fmla="*/ 305 h 802"/>
              <a:gd name="T92" fmla="*/ 265 w 366"/>
              <a:gd name="T93" fmla="*/ 346 h 802"/>
              <a:gd name="T94" fmla="*/ 101 w 366"/>
              <a:gd name="T95" fmla="*/ 346 h 802"/>
              <a:gd name="T96" fmla="*/ 49 w 366"/>
              <a:gd name="T97" fmla="*/ 305 h 802"/>
              <a:gd name="T98" fmla="*/ 13 w 366"/>
              <a:gd name="T99" fmla="*/ 250 h 802"/>
              <a:gd name="T100" fmla="*/ 0 w 366"/>
              <a:gd name="T101" fmla="*/ 182 h 802"/>
              <a:gd name="T102" fmla="*/ 15 w 366"/>
              <a:gd name="T103" fmla="*/ 111 h 802"/>
              <a:gd name="T104" fmla="*/ 54 w 366"/>
              <a:gd name="T105" fmla="*/ 54 h 802"/>
              <a:gd name="T106" fmla="*/ 112 w 366"/>
              <a:gd name="T107" fmla="*/ 14 h 802"/>
              <a:gd name="T108" fmla="*/ 182 w 366"/>
              <a:gd name="T109" fmla="*/ 0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66" h="802">
                <a:moveTo>
                  <a:pt x="138" y="359"/>
                </a:moveTo>
                <a:lnTo>
                  <a:pt x="182" y="639"/>
                </a:lnTo>
                <a:lnTo>
                  <a:pt x="228" y="359"/>
                </a:lnTo>
                <a:lnTo>
                  <a:pt x="206" y="363"/>
                </a:lnTo>
                <a:lnTo>
                  <a:pt x="182" y="365"/>
                </a:lnTo>
                <a:lnTo>
                  <a:pt x="160" y="363"/>
                </a:lnTo>
                <a:lnTo>
                  <a:pt x="138" y="359"/>
                </a:lnTo>
                <a:close/>
                <a:moveTo>
                  <a:pt x="182" y="73"/>
                </a:moveTo>
                <a:lnTo>
                  <a:pt x="189" y="73"/>
                </a:lnTo>
                <a:lnTo>
                  <a:pt x="194" y="76"/>
                </a:lnTo>
                <a:lnTo>
                  <a:pt x="198" y="80"/>
                </a:lnTo>
                <a:lnTo>
                  <a:pt x="201" y="85"/>
                </a:lnTo>
                <a:lnTo>
                  <a:pt x="201" y="90"/>
                </a:lnTo>
                <a:lnTo>
                  <a:pt x="201" y="97"/>
                </a:lnTo>
                <a:lnTo>
                  <a:pt x="198" y="102"/>
                </a:lnTo>
                <a:lnTo>
                  <a:pt x="194" y="106"/>
                </a:lnTo>
                <a:lnTo>
                  <a:pt x="189" y="109"/>
                </a:lnTo>
                <a:lnTo>
                  <a:pt x="182" y="109"/>
                </a:lnTo>
                <a:lnTo>
                  <a:pt x="181" y="109"/>
                </a:lnTo>
                <a:lnTo>
                  <a:pt x="176" y="110"/>
                </a:lnTo>
                <a:lnTo>
                  <a:pt x="167" y="111"/>
                </a:lnTo>
                <a:lnTo>
                  <a:pt x="157" y="114"/>
                </a:lnTo>
                <a:lnTo>
                  <a:pt x="147" y="118"/>
                </a:lnTo>
                <a:lnTo>
                  <a:pt x="135" y="124"/>
                </a:lnTo>
                <a:lnTo>
                  <a:pt x="126" y="135"/>
                </a:lnTo>
                <a:lnTo>
                  <a:pt x="117" y="147"/>
                </a:lnTo>
                <a:lnTo>
                  <a:pt x="112" y="162"/>
                </a:lnTo>
                <a:lnTo>
                  <a:pt x="110" y="182"/>
                </a:lnTo>
                <a:lnTo>
                  <a:pt x="109" y="188"/>
                </a:lnTo>
                <a:lnTo>
                  <a:pt x="106" y="192"/>
                </a:lnTo>
                <a:lnTo>
                  <a:pt x="102" y="196"/>
                </a:lnTo>
                <a:lnTo>
                  <a:pt x="97" y="199"/>
                </a:lnTo>
                <a:lnTo>
                  <a:pt x="92" y="200"/>
                </a:lnTo>
                <a:lnTo>
                  <a:pt x="85" y="199"/>
                </a:lnTo>
                <a:lnTo>
                  <a:pt x="80" y="196"/>
                </a:lnTo>
                <a:lnTo>
                  <a:pt x="76" y="192"/>
                </a:lnTo>
                <a:lnTo>
                  <a:pt x="74" y="188"/>
                </a:lnTo>
                <a:lnTo>
                  <a:pt x="74" y="182"/>
                </a:lnTo>
                <a:lnTo>
                  <a:pt x="75" y="157"/>
                </a:lnTo>
                <a:lnTo>
                  <a:pt x="81" y="136"/>
                </a:lnTo>
                <a:lnTo>
                  <a:pt x="91" y="119"/>
                </a:lnTo>
                <a:lnTo>
                  <a:pt x="101" y="105"/>
                </a:lnTo>
                <a:lnTo>
                  <a:pt x="114" y="94"/>
                </a:lnTo>
                <a:lnTo>
                  <a:pt x="129" y="86"/>
                </a:lnTo>
                <a:lnTo>
                  <a:pt x="142" y="81"/>
                </a:lnTo>
                <a:lnTo>
                  <a:pt x="155" y="77"/>
                </a:lnTo>
                <a:lnTo>
                  <a:pt x="165" y="75"/>
                </a:lnTo>
                <a:lnTo>
                  <a:pt x="174" y="73"/>
                </a:lnTo>
                <a:lnTo>
                  <a:pt x="181" y="73"/>
                </a:lnTo>
                <a:lnTo>
                  <a:pt x="182" y="73"/>
                </a:lnTo>
                <a:close/>
                <a:moveTo>
                  <a:pt x="182" y="37"/>
                </a:moveTo>
                <a:lnTo>
                  <a:pt x="150" y="41"/>
                </a:lnTo>
                <a:lnTo>
                  <a:pt x="118" y="51"/>
                </a:lnTo>
                <a:lnTo>
                  <a:pt x="92" y="68"/>
                </a:lnTo>
                <a:lnTo>
                  <a:pt x="68" y="90"/>
                </a:lnTo>
                <a:lnTo>
                  <a:pt x="51" y="118"/>
                </a:lnTo>
                <a:lnTo>
                  <a:pt x="41" y="149"/>
                </a:lnTo>
                <a:lnTo>
                  <a:pt x="37" y="182"/>
                </a:lnTo>
                <a:lnTo>
                  <a:pt x="41" y="216"/>
                </a:lnTo>
                <a:lnTo>
                  <a:pt x="51" y="246"/>
                </a:lnTo>
                <a:lnTo>
                  <a:pt x="68" y="274"/>
                </a:lnTo>
                <a:lnTo>
                  <a:pt x="92" y="296"/>
                </a:lnTo>
                <a:lnTo>
                  <a:pt x="118" y="313"/>
                </a:lnTo>
                <a:lnTo>
                  <a:pt x="150" y="325"/>
                </a:lnTo>
                <a:lnTo>
                  <a:pt x="182" y="329"/>
                </a:lnTo>
                <a:lnTo>
                  <a:pt x="216" y="325"/>
                </a:lnTo>
                <a:lnTo>
                  <a:pt x="247" y="313"/>
                </a:lnTo>
                <a:lnTo>
                  <a:pt x="274" y="296"/>
                </a:lnTo>
                <a:lnTo>
                  <a:pt x="296" y="274"/>
                </a:lnTo>
                <a:lnTo>
                  <a:pt x="315" y="246"/>
                </a:lnTo>
                <a:lnTo>
                  <a:pt x="325" y="216"/>
                </a:lnTo>
                <a:lnTo>
                  <a:pt x="329" y="182"/>
                </a:lnTo>
                <a:lnTo>
                  <a:pt x="325" y="149"/>
                </a:lnTo>
                <a:lnTo>
                  <a:pt x="315" y="118"/>
                </a:lnTo>
                <a:lnTo>
                  <a:pt x="296" y="90"/>
                </a:lnTo>
                <a:lnTo>
                  <a:pt x="274" y="68"/>
                </a:lnTo>
                <a:lnTo>
                  <a:pt x="247" y="51"/>
                </a:lnTo>
                <a:lnTo>
                  <a:pt x="216" y="41"/>
                </a:lnTo>
                <a:lnTo>
                  <a:pt x="182" y="37"/>
                </a:lnTo>
                <a:close/>
                <a:moveTo>
                  <a:pt x="182" y="0"/>
                </a:moveTo>
                <a:lnTo>
                  <a:pt x="220" y="4"/>
                </a:lnTo>
                <a:lnTo>
                  <a:pt x="254" y="14"/>
                </a:lnTo>
                <a:lnTo>
                  <a:pt x="285" y="31"/>
                </a:lnTo>
                <a:lnTo>
                  <a:pt x="312" y="54"/>
                </a:lnTo>
                <a:lnTo>
                  <a:pt x="334" y="80"/>
                </a:lnTo>
                <a:lnTo>
                  <a:pt x="351" y="111"/>
                </a:lnTo>
                <a:lnTo>
                  <a:pt x="362" y="145"/>
                </a:lnTo>
                <a:lnTo>
                  <a:pt x="366" y="182"/>
                </a:lnTo>
                <a:lnTo>
                  <a:pt x="362" y="217"/>
                </a:lnTo>
                <a:lnTo>
                  <a:pt x="353" y="250"/>
                </a:lnTo>
                <a:lnTo>
                  <a:pt x="337" y="279"/>
                </a:lnTo>
                <a:lnTo>
                  <a:pt x="317" y="305"/>
                </a:lnTo>
                <a:lnTo>
                  <a:pt x="292" y="327"/>
                </a:lnTo>
                <a:lnTo>
                  <a:pt x="265" y="346"/>
                </a:lnTo>
                <a:lnTo>
                  <a:pt x="182" y="802"/>
                </a:lnTo>
                <a:lnTo>
                  <a:pt x="101" y="346"/>
                </a:lnTo>
                <a:lnTo>
                  <a:pt x="72" y="327"/>
                </a:lnTo>
                <a:lnTo>
                  <a:pt x="49" y="305"/>
                </a:lnTo>
                <a:lnTo>
                  <a:pt x="28" y="279"/>
                </a:lnTo>
                <a:lnTo>
                  <a:pt x="13" y="250"/>
                </a:lnTo>
                <a:lnTo>
                  <a:pt x="4" y="217"/>
                </a:lnTo>
                <a:lnTo>
                  <a:pt x="0" y="182"/>
                </a:lnTo>
                <a:lnTo>
                  <a:pt x="4" y="145"/>
                </a:lnTo>
                <a:lnTo>
                  <a:pt x="15" y="111"/>
                </a:lnTo>
                <a:lnTo>
                  <a:pt x="32" y="80"/>
                </a:lnTo>
                <a:lnTo>
                  <a:pt x="54" y="54"/>
                </a:lnTo>
                <a:lnTo>
                  <a:pt x="80" y="31"/>
                </a:lnTo>
                <a:lnTo>
                  <a:pt x="112" y="14"/>
                </a:lnTo>
                <a:lnTo>
                  <a:pt x="146" y="4"/>
                </a:lnTo>
                <a:lnTo>
                  <a:pt x="18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10" name="Freeform 30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255334" y="6807634"/>
            <a:ext cx="445547" cy="446102"/>
          </a:xfrm>
          <a:custGeom>
            <a:avLst/>
            <a:gdLst>
              <a:gd name="T0" fmla="*/ 427 w 803"/>
              <a:gd name="T1" fmla="*/ 376 h 804"/>
              <a:gd name="T2" fmla="*/ 436 w 803"/>
              <a:gd name="T3" fmla="*/ 415 h 804"/>
              <a:gd name="T4" fmla="*/ 402 w 803"/>
              <a:gd name="T5" fmla="*/ 439 h 804"/>
              <a:gd name="T6" fmla="*/ 368 w 803"/>
              <a:gd name="T7" fmla="*/ 415 h 804"/>
              <a:gd name="T8" fmla="*/ 376 w 803"/>
              <a:gd name="T9" fmla="*/ 376 h 804"/>
              <a:gd name="T10" fmla="*/ 557 w 803"/>
              <a:gd name="T11" fmla="*/ 248 h 804"/>
              <a:gd name="T12" fmla="*/ 453 w 803"/>
              <a:gd name="T13" fmla="*/ 453 h 804"/>
              <a:gd name="T14" fmla="*/ 480 w 803"/>
              <a:gd name="T15" fmla="*/ 480 h 804"/>
              <a:gd name="T16" fmla="*/ 634 w 803"/>
              <a:gd name="T17" fmla="*/ 169 h 804"/>
              <a:gd name="T18" fmla="*/ 286 w 803"/>
              <a:gd name="T19" fmla="*/ 57 h 804"/>
              <a:gd name="T20" fmla="*/ 161 w 803"/>
              <a:gd name="T21" fmla="*/ 129 h 804"/>
              <a:gd name="T22" fmla="*/ 75 w 803"/>
              <a:gd name="T23" fmla="*/ 241 h 804"/>
              <a:gd name="T24" fmla="*/ 38 w 803"/>
              <a:gd name="T25" fmla="*/ 384 h 804"/>
              <a:gd name="T26" fmla="*/ 102 w 803"/>
              <a:gd name="T27" fmla="*/ 388 h 804"/>
              <a:gd name="T28" fmla="*/ 110 w 803"/>
              <a:gd name="T29" fmla="*/ 402 h 804"/>
              <a:gd name="T30" fmla="*/ 102 w 803"/>
              <a:gd name="T31" fmla="*/ 417 h 804"/>
              <a:gd name="T32" fmla="*/ 38 w 803"/>
              <a:gd name="T33" fmla="*/ 421 h 804"/>
              <a:gd name="T34" fmla="*/ 75 w 803"/>
              <a:gd name="T35" fmla="*/ 563 h 804"/>
              <a:gd name="T36" fmla="*/ 161 w 803"/>
              <a:gd name="T37" fmla="*/ 676 h 804"/>
              <a:gd name="T38" fmla="*/ 286 w 803"/>
              <a:gd name="T39" fmla="*/ 748 h 804"/>
              <a:gd name="T40" fmla="*/ 384 w 803"/>
              <a:gd name="T41" fmla="*/ 713 h 804"/>
              <a:gd name="T42" fmla="*/ 390 w 803"/>
              <a:gd name="T43" fmla="*/ 698 h 804"/>
              <a:gd name="T44" fmla="*/ 407 w 803"/>
              <a:gd name="T45" fmla="*/ 696 h 804"/>
              <a:gd name="T46" fmla="*/ 419 w 803"/>
              <a:gd name="T47" fmla="*/ 707 h 804"/>
              <a:gd name="T48" fmla="*/ 470 w 803"/>
              <a:gd name="T49" fmla="*/ 761 h 804"/>
              <a:gd name="T50" fmla="*/ 604 w 803"/>
              <a:gd name="T51" fmla="*/ 706 h 804"/>
              <a:gd name="T52" fmla="*/ 705 w 803"/>
              <a:gd name="T53" fmla="*/ 605 h 804"/>
              <a:gd name="T54" fmla="*/ 760 w 803"/>
              <a:gd name="T55" fmla="*/ 470 h 804"/>
              <a:gd name="T56" fmla="*/ 706 w 803"/>
              <a:gd name="T57" fmla="*/ 419 h 804"/>
              <a:gd name="T58" fmla="*/ 694 w 803"/>
              <a:gd name="T59" fmla="*/ 408 h 804"/>
              <a:gd name="T60" fmla="*/ 697 w 803"/>
              <a:gd name="T61" fmla="*/ 392 h 804"/>
              <a:gd name="T62" fmla="*/ 713 w 803"/>
              <a:gd name="T63" fmla="*/ 384 h 804"/>
              <a:gd name="T64" fmla="*/ 748 w 803"/>
              <a:gd name="T65" fmla="*/ 286 h 804"/>
              <a:gd name="T66" fmla="*/ 676 w 803"/>
              <a:gd name="T67" fmla="*/ 161 h 804"/>
              <a:gd name="T68" fmla="*/ 563 w 803"/>
              <a:gd name="T69" fmla="*/ 75 h 804"/>
              <a:gd name="T70" fmla="*/ 421 w 803"/>
              <a:gd name="T71" fmla="*/ 38 h 804"/>
              <a:gd name="T72" fmla="*/ 417 w 803"/>
              <a:gd name="T73" fmla="*/ 103 h 804"/>
              <a:gd name="T74" fmla="*/ 402 w 803"/>
              <a:gd name="T75" fmla="*/ 110 h 804"/>
              <a:gd name="T76" fmla="*/ 386 w 803"/>
              <a:gd name="T77" fmla="*/ 103 h 804"/>
              <a:gd name="T78" fmla="*/ 384 w 803"/>
              <a:gd name="T79" fmla="*/ 38 h 804"/>
              <a:gd name="T80" fmla="*/ 508 w 803"/>
              <a:gd name="T81" fmla="*/ 15 h 804"/>
              <a:gd name="T82" fmla="*/ 647 w 803"/>
              <a:gd name="T83" fmla="*/ 84 h 804"/>
              <a:gd name="T84" fmla="*/ 749 w 803"/>
              <a:gd name="T85" fmla="*/ 199 h 804"/>
              <a:gd name="T86" fmla="*/ 800 w 803"/>
              <a:gd name="T87" fmla="*/ 347 h 804"/>
              <a:gd name="T88" fmla="*/ 789 w 803"/>
              <a:gd name="T89" fmla="*/ 508 h 804"/>
              <a:gd name="T90" fmla="*/ 721 w 803"/>
              <a:gd name="T91" fmla="*/ 647 h 804"/>
              <a:gd name="T92" fmla="*/ 605 w 803"/>
              <a:gd name="T93" fmla="*/ 749 h 804"/>
              <a:gd name="T94" fmla="*/ 456 w 803"/>
              <a:gd name="T95" fmla="*/ 800 h 804"/>
              <a:gd name="T96" fmla="*/ 295 w 803"/>
              <a:gd name="T97" fmla="*/ 790 h 804"/>
              <a:gd name="T98" fmla="*/ 156 w 803"/>
              <a:gd name="T99" fmla="*/ 720 h 804"/>
              <a:gd name="T100" fmla="*/ 55 w 803"/>
              <a:gd name="T101" fmla="*/ 605 h 804"/>
              <a:gd name="T102" fmla="*/ 4 w 803"/>
              <a:gd name="T103" fmla="*/ 457 h 804"/>
              <a:gd name="T104" fmla="*/ 14 w 803"/>
              <a:gd name="T105" fmla="*/ 295 h 804"/>
              <a:gd name="T106" fmla="*/ 84 w 803"/>
              <a:gd name="T107" fmla="*/ 157 h 804"/>
              <a:gd name="T108" fmla="*/ 199 w 803"/>
              <a:gd name="T109" fmla="*/ 55 h 804"/>
              <a:gd name="T110" fmla="*/ 347 w 803"/>
              <a:gd name="T111" fmla="*/ 4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03" h="804">
                <a:moveTo>
                  <a:pt x="402" y="366"/>
                </a:moveTo>
                <a:lnTo>
                  <a:pt x="415" y="368"/>
                </a:lnTo>
                <a:lnTo>
                  <a:pt x="427" y="376"/>
                </a:lnTo>
                <a:lnTo>
                  <a:pt x="436" y="388"/>
                </a:lnTo>
                <a:lnTo>
                  <a:pt x="439" y="402"/>
                </a:lnTo>
                <a:lnTo>
                  <a:pt x="436" y="415"/>
                </a:lnTo>
                <a:lnTo>
                  <a:pt x="427" y="428"/>
                </a:lnTo>
                <a:lnTo>
                  <a:pt x="415" y="436"/>
                </a:lnTo>
                <a:lnTo>
                  <a:pt x="402" y="439"/>
                </a:lnTo>
                <a:lnTo>
                  <a:pt x="388" y="436"/>
                </a:lnTo>
                <a:lnTo>
                  <a:pt x="376" y="428"/>
                </a:lnTo>
                <a:lnTo>
                  <a:pt x="368" y="415"/>
                </a:lnTo>
                <a:lnTo>
                  <a:pt x="366" y="402"/>
                </a:lnTo>
                <a:lnTo>
                  <a:pt x="368" y="388"/>
                </a:lnTo>
                <a:lnTo>
                  <a:pt x="376" y="376"/>
                </a:lnTo>
                <a:lnTo>
                  <a:pt x="388" y="368"/>
                </a:lnTo>
                <a:lnTo>
                  <a:pt x="402" y="366"/>
                </a:lnTo>
                <a:close/>
                <a:moveTo>
                  <a:pt x="557" y="248"/>
                </a:moveTo>
                <a:lnTo>
                  <a:pt x="350" y="351"/>
                </a:lnTo>
                <a:lnTo>
                  <a:pt x="246" y="557"/>
                </a:lnTo>
                <a:lnTo>
                  <a:pt x="453" y="453"/>
                </a:lnTo>
                <a:lnTo>
                  <a:pt x="557" y="248"/>
                </a:lnTo>
                <a:close/>
                <a:moveTo>
                  <a:pt x="634" y="169"/>
                </a:moveTo>
                <a:lnTo>
                  <a:pt x="480" y="480"/>
                </a:lnTo>
                <a:lnTo>
                  <a:pt x="169" y="634"/>
                </a:lnTo>
                <a:lnTo>
                  <a:pt x="325" y="325"/>
                </a:lnTo>
                <a:lnTo>
                  <a:pt x="634" y="169"/>
                </a:lnTo>
                <a:close/>
                <a:moveTo>
                  <a:pt x="384" y="38"/>
                </a:moveTo>
                <a:lnTo>
                  <a:pt x="334" y="44"/>
                </a:lnTo>
                <a:lnTo>
                  <a:pt x="286" y="57"/>
                </a:lnTo>
                <a:lnTo>
                  <a:pt x="241" y="75"/>
                </a:lnTo>
                <a:lnTo>
                  <a:pt x="199" y="99"/>
                </a:lnTo>
                <a:lnTo>
                  <a:pt x="161" y="129"/>
                </a:lnTo>
                <a:lnTo>
                  <a:pt x="127" y="161"/>
                </a:lnTo>
                <a:lnTo>
                  <a:pt x="98" y="199"/>
                </a:lnTo>
                <a:lnTo>
                  <a:pt x="75" y="241"/>
                </a:lnTo>
                <a:lnTo>
                  <a:pt x="56" y="286"/>
                </a:lnTo>
                <a:lnTo>
                  <a:pt x="43" y="334"/>
                </a:lnTo>
                <a:lnTo>
                  <a:pt x="38" y="384"/>
                </a:lnTo>
                <a:lnTo>
                  <a:pt x="92" y="384"/>
                </a:lnTo>
                <a:lnTo>
                  <a:pt x="97" y="385"/>
                </a:lnTo>
                <a:lnTo>
                  <a:pt x="102" y="388"/>
                </a:lnTo>
                <a:lnTo>
                  <a:pt x="106" y="392"/>
                </a:lnTo>
                <a:lnTo>
                  <a:pt x="109" y="397"/>
                </a:lnTo>
                <a:lnTo>
                  <a:pt x="110" y="402"/>
                </a:lnTo>
                <a:lnTo>
                  <a:pt x="109" y="408"/>
                </a:lnTo>
                <a:lnTo>
                  <a:pt x="106" y="413"/>
                </a:lnTo>
                <a:lnTo>
                  <a:pt x="102" y="417"/>
                </a:lnTo>
                <a:lnTo>
                  <a:pt x="97" y="419"/>
                </a:lnTo>
                <a:lnTo>
                  <a:pt x="92" y="421"/>
                </a:lnTo>
                <a:lnTo>
                  <a:pt x="38" y="421"/>
                </a:lnTo>
                <a:lnTo>
                  <a:pt x="43" y="470"/>
                </a:lnTo>
                <a:lnTo>
                  <a:pt x="56" y="517"/>
                </a:lnTo>
                <a:lnTo>
                  <a:pt x="75" y="563"/>
                </a:lnTo>
                <a:lnTo>
                  <a:pt x="98" y="605"/>
                </a:lnTo>
                <a:lnTo>
                  <a:pt x="127" y="643"/>
                </a:lnTo>
                <a:lnTo>
                  <a:pt x="161" y="676"/>
                </a:lnTo>
                <a:lnTo>
                  <a:pt x="199" y="706"/>
                </a:lnTo>
                <a:lnTo>
                  <a:pt x="241" y="730"/>
                </a:lnTo>
                <a:lnTo>
                  <a:pt x="286" y="748"/>
                </a:lnTo>
                <a:lnTo>
                  <a:pt x="334" y="761"/>
                </a:lnTo>
                <a:lnTo>
                  <a:pt x="384" y="766"/>
                </a:lnTo>
                <a:lnTo>
                  <a:pt x="384" y="713"/>
                </a:lnTo>
                <a:lnTo>
                  <a:pt x="384" y="707"/>
                </a:lnTo>
                <a:lnTo>
                  <a:pt x="386" y="702"/>
                </a:lnTo>
                <a:lnTo>
                  <a:pt x="390" y="698"/>
                </a:lnTo>
                <a:lnTo>
                  <a:pt x="396" y="696"/>
                </a:lnTo>
                <a:lnTo>
                  <a:pt x="402" y="694"/>
                </a:lnTo>
                <a:lnTo>
                  <a:pt x="407" y="696"/>
                </a:lnTo>
                <a:lnTo>
                  <a:pt x="413" y="698"/>
                </a:lnTo>
                <a:lnTo>
                  <a:pt x="417" y="702"/>
                </a:lnTo>
                <a:lnTo>
                  <a:pt x="419" y="707"/>
                </a:lnTo>
                <a:lnTo>
                  <a:pt x="421" y="713"/>
                </a:lnTo>
                <a:lnTo>
                  <a:pt x="421" y="766"/>
                </a:lnTo>
                <a:lnTo>
                  <a:pt x="470" y="761"/>
                </a:lnTo>
                <a:lnTo>
                  <a:pt x="518" y="748"/>
                </a:lnTo>
                <a:lnTo>
                  <a:pt x="563" y="730"/>
                </a:lnTo>
                <a:lnTo>
                  <a:pt x="604" y="706"/>
                </a:lnTo>
                <a:lnTo>
                  <a:pt x="642" y="676"/>
                </a:lnTo>
                <a:lnTo>
                  <a:pt x="676" y="643"/>
                </a:lnTo>
                <a:lnTo>
                  <a:pt x="705" y="605"/>
                </a:lnTo>
                <a:lnTo>
                  <a:pt x="730" y="563"/>
                </a:lnTo>
                <a:lnTo>
                  <a:pt x="748" y="517"/>
                </a:lnTo>
                <a:lnTo>
                  <a:pt x="760" y="470"/>
                </a:lnTo>
                <a:lnTo>
                  <a:pt x="766" y="421"/>
                </a:lnTo>
                <a:lnTo>
                  <a:pt x="713" y="421"/>
                </a:lnTo>
                <a:lnTo>
                  <a:pt x="706" y="419"/>
                </a:lnTo>
                <a:lnTo>
                  <a:pt x="701" y="417"/>
                </a:lnTo>
                <a:lnTo>
                  <a:pt x="697" y="413"/>
                </a:lnTo>
                <a:lnTo>
                  <a:pt x="694" y="408"/>
                </a:lnTo>
                <a:lnTo>
                  <a:pt x="694" y="402"/>
                </a:lnTo>
                <a:lnTo>
                  <a:pt x="694" y="397"/>
                </a:lnTo>
                <a:lnTo>
                  <a:pt x="697" y="392"/>
                </a:lnTo>
                <a:lnTo>
                  <a:pt x="701" y="388"/>
                </a:lnTo>
                <a:lnTo>
                  <a:pt x="706" y="385"/>
                </a:lnTo>
                <a:lnTo>
                  <a:pt x="713" y="384"/>
                </a:lnTo>
                <a:lnTo>
                  <a:pt x="766" y="384"/>
                </a:lnTo>
                <a:lnTo>
                  <a:pt x="760" y="334"/>
                </a:lnTo>
                <a:lnTo>
                  <a:pt x="748" y="286"/>
                </a:lnTo>
                <a:lnTo>
                  <a:pt x="730" y="241"/>
                </a:lnTo>
                <a:lnTo>
                  <a:pt x="705" y="199"/>
                </a:lnTo>
                <a:lnTo>
                  <a:pt x="676" y="161"/>
                </a:lnTo>
                <a:lnTo>
                  <a:pt x="642" y="129"/>
                </a:lnTo>
                <a:lnTo>
                  <a:pt x="604" y="99"/>
                </a:lnTo>
                <a:lnTo>
                  <a:pt x="563" y="75"/>
                </a:lnTo>
                <a:lnTo>
                  <a:pt x="518" y="57"/>
                </a:lnTo>
                <a:lnTo>
                  <a:pt x="470" y="44"/>
                </a:lnTo>
                <a:lnTo>
                  <a:pt x="421" y="38"/>
                </a:lnTo>
                <a:lnTo>
                  <a:pt x="421" y="92"/>
                </a:lnTo>
                <a:lnTo>
                  <a:pt x="419" y="97"/>
                </a:lnTo>
                <a:lnTo>
                  <a:pt x="417" y="103"/>
                </a:lnTo>
                <a:lnTo>
                  <a:pt x="413" y="106"/>
                </a:lnTo>
                <a:lnTo>
                  <a:pt x="407" y="109"/>
                </a:lnTo>
                <a:lnTo>
                  <a:pt x="402" y="110"/>
                </a:lnTo>
                <a:lnTo>
                  <a:pt x="396" y="109"/>
                </a:lnTo>
                <a:lnTo>
                  <a:pt x="390" y="106"/>
                </a:lnTo>
                <a:lnTo>
                  <a:pt x="386" y="103"/>
                </a:lnTo>
                <a:lnTo>
                  <a:pt x="384" y="97"/>
                </a:lnTo>
                <a:lnTo>
                  <a:pt x="384" y="92"/>
                </a:lnTo>
                <a:lnTo>
                  <a:pt x="384" y="38"/>
                </a:lnTo>
                <a:close/>
                <a:moveTo>
                  <a:pt x="402" y="0"/>
                </a:moveTo>
                <a:lnTo>
                  <a:pt x="456" y="4"/>
                </a:lnTo>
                <a:lnTo>
                  <a:pt x="508" y="15"/>
                </a:lnTo>
                <a:lnTo>
                  <a:pt x="558" y="32"/>
                </a:lnTo>
                <a:lnTo>
                  <a:pt x="605" y="55"/>
                </a:lnTo>
                <a:lnTo>
                  <a:pt x="647" y="84"/>
                </a:lnTo>
                <a:lnTo>
                  <a:pt x="687" y="118"/>
                </a:lnTo>
                <a:lnTo>
                  <a:pt x="721" y="157"/>
                </a:lnTo>
                <a:lnTo>
                  <a:pt x="749" y="199"/>
                </a:lnTo>
                <a:lnTo>
                  <a:pt x="772" y="247"/>
                </a:lnTo>
                <a:lnTo>
                  <a:pt x="789" y="295"/>
                </a:lnTo>
                <a:lnTo>
                  <a:pt x="800" y="347"/>
                </a:lnTo>
                <a:lnTo>
                  <a:pt x="803" y="402"/>
                </a:lnTo>
                <a:lnTo>
                  <a:pt x="800" y="457"/>
                </a:lnTo>
                <a:lnTo>
                  <a:pt x="789" y="508"/>
                </a:lnTo>
                <a:lnTo>
                  <a:pt x="772" y="558"/>
                </a:lnTo>
                <a:lnTo>
                  <a:pt x="749" y="605"/>
                </a:lnTo>
                <a:lnTo>
                  <a:pt x="721" y="647"/>
                </a:lnTo>
                <a:lnTo>
                  <a:pt x="687" y="686"/>
                </a:lnTo>
                <a:lnTo>
                  <a:pt x="647" y="720"/>
                </a:lnTo>
                <a:lnTo>
                  <a:pt x="605" y="749"/>
                </a:lnTo>
                <a:lnTo>
                  <a:pt x="558" y="773"/>
                </a:lnTo>
                <a:lnTo>
                  <a:pt x="508" y="790"/>
                </a:lnTo>
                <a:lnTo>
                  <a:pt x="456" y="800"/>
                </a:lnTo>
                <a:lnTo>
                  <a:pt x="402" y="804"/>
                </a:lnTo>
                <a:lnTo>
                  <a:pt x="347" y="800"/>
                </a:lnTo>
                <a:lnTo>
                  <a:pt x="295" y="790"/>
                </a:lnTo>
                <a:lnTo>
                  <a:pt x="245" y="773"/>
                </a:lnTo>
                <a:lnTo>
                  <a:pt x="199" y="749"/>
                </a:lnTo>
                <a:lnTo>
                  <a:pt x="156" y="720"/>
                </a:lnTo>
                <a:lnTo>
                  <a:pt x="118" y="686"/>
                </a:lnTo>
                <a:lnTo>
                  <a:pt x="84" y="647"/>
                </a:lnTo>
                <a:lnTo>
                  <a:pt x="55" y="605"/>
                </a:lnTo>
                <a:lnTo>
                  <a:pt x="31" y="558"/>
                </a:lnTo>
                <a:lnTo>
                  <a:pt x="14" y="508"/>
                </a:lnTo>
                <a:lnTo>
                  <a:pt x="4" y="457"/>
                </a:lnTo>
                <a:lnTo>
                  <a:pt x="0" y="402"/>
                </a:lnTo>
                <a:lnTo>
                  <a:pt x="4" y="347"/>
                </a:lnTo>
                <a:lnTo>
                  <a:pt x="14" y="295"/>
                </a:lnTo>
                <a:lnTo>
                  <a:pt x="31" y="247"/>
                </a:lnTo>
                <a:lnTo>
                  <a:pt x="55" y="199"/>
                </a:lnTo>
                <a:lnTo>
                  <a:pt x="84" y="157"/>
                </a:lnTo>
                <a:lnTo>
                  <a:pt x="118" y="118"/>
                </a:lnTo>
                <a:lnTo>
                  <a:pt x="156" y="84"/>
                </a:lnTo>
                <a:lnTo>
                  <a:pt x="199" y="55"/>
                </a:lnTo>
                <a:lnTo>
                  <a:pt x="245" y="32"/>
                </a:lnTo>
                <a:lnTo>
                  <a:pt x="295" y="15"/>
                </a:lnTo>
                <a:lnTo>
                  <a:pt x="347" y="4"/>
                </a:lnTo>
                <a:lnTo>
                  <a:pt x="40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11" name="Freeform 31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136719" y="6807634"/>
            <a:ext cx="446657" cy="446102"/>
          </a:xfrm>
          <a:custGeom>
            <a:avLst/>
            <a:gdLst>
              <a:gd name="T0" fmla="*/ 548 w 805"/>
              <a:gd name="T1" fmla="*/ 698 h 804"/>
              <a:gd name="T2" fmla="*/ 768 w 805"/>
              <a:gd name="T3" fmla="*/ 105 h 804"/>
              <a:gd name="T4" fmla="*/ 512 w 805"/>
              <a:gd name="T5" fmla="*/ 44 h 804"/>
              <a:gd name="T6" fmla="*/ 292 w 805"/>
              <a:gd name="T7" fmla="*/ 761 h 804"/>
              <a:gd name="T8" fmla="*/ 512 w 805"/>
              <a:gd name="T9" fmla="*/ 44 h 804"/>
              <a:gd name="T10" fmla="*/ 37 w 805"/>
              <a:gd name="T11" fmla="*/ 698 h 804"/>
              <a:gd name="T12" fmla="*/ 256 w 805"/>
              <a:gd name="T13" fmla="*/ 105 h 804"/>
              <a:gd name="T14" fmla="*/ 19 w 805"/>
              <a:gd name="T15" fmla="*/ 0 h 804"/>
              <a:gd name="T16" fmla="*/ 24 w 805"/>
              <a:gd name="T17" fmla="*/ 2 h 804"/>
              <a:gd name="T18" fmla="*/ 274 w 805"/>
              <a:gd name="T19" fmla="*/ 72 h 804"/>
              <a:gd name="T20" fmla="*/ 526 w 805"/>
              <a:gd name="T21" fmla="*/ 2 h 804"/>
              <a:gd name="T22" fmla="*/ 529 w 805"/>
              <a:gd name="T23" fmla="*/ 0 h 804"/>
              <a:gd name="T24" fmla="*/ 535 w 805"/>
              <a:gd name="T25" fmla="*/ 2 h 804"/>
              <a:gd name="T26" fmla="*/ 790 w 805"/>
              <a:gd name="T27" fmla="*/ 75 h 804"/>
              <a:gd name="T28" fmla="*/ 795 w 805"/>
              <a:gd name="T29" fmla="*/ 76 h 804"/>
              <a:gd name="T30" fmla="*/ 802 w 805"/>
              <a:gd name="T31" fmla="*/ 83 h 804"/>
              <a:gd name="T32" fmla="*/ 805 w 805"/>
              <a:gd name="T33" fmla="*/ 92 h 804"/>
              <a:gd name="T34" fmla="*/ 803 w 805"/>
              <a:gd name="T35" fmla="*/ 791 h 804"/>
              <a:gd name="T36" fmla="*/ 797 w 805"/>
              <a:gd name="T37" fmla="*/ 800 h 804"/>
              <a:gd name="T38" fmla="*/ 786 w 805"/>
              <a:gd name="T39" fmla="*/ 804 h 804"/>
              <a:gd name="T40" fmla="*/ 781 w 805"/>
              <a:gd name="T41" fmla="*/ 803 h 804"/>
              <a:gd name="T42" fmla="*/ 529 w 805"/>
              <a:gd name="T43" fmla="*/ 731 h 804"/>
              <a:gd name="T44" fmla="*/ 279 w 805"/>
              <a:gd name="T45" fmla="*/ 803 h 804"/>
              <a:gd name="T46" fmla="*/ 274 w 805"/>
              <a:gd name="T47" fmla="*/ 804 h 804"/>
              <a:gd name="T48" fmla="*/ 269 w 805"/>
              <a:gd name="T49" fmla="*/ 803 h 804"/>
              <a:gd name="T50" fmla="*/ 13 w 805"/>
              <a:gd name="T51" fmla="*/ 730 h 804"/>
              <a:gd name="T52" fmla="*/ 9 w 805"/>
              <a:gd name="T53" fmla="*/ 728 h 804"/>
              <a:gd name="T54" fmla="*/ 3 w 805"/>
              <a:gd name="T55" fmla="*/ 722 h 804"/>
              <a:gd name="T56" fmla="*/ 0 w 805"/>
              <a:gd name="T57" fmla="*/ 713 h 804"/>
              <a:gd name="T58" fmla="*/ 1 w 805"/>
              <a:gd name="T59" fmla="*/ 13 h 804"/>
              <a:gd name="T60" fmla="*/ 8 w 805"/>
              <a:gd name="T61" fmla="*/ 4 h 804"/>
              <a:gd name="T62" fmla="*/ 19 w 805"/>
              <a:gd name="T63" fmla="*/ 0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5" h="804">
                <a:moveTo>
                  <a:pt x="548" y="44"/>
                </a:moveTo>
                <a:lnTo>
                  <a:pt x="548" y="698"/>
                </a:lnTo>
                <a:lnTo>
                  <a:pt x="768" y="761"/>
                </a:lnTo>
                <a:lnTo>
                  <a:pt x="768" y="105"/>
                </a:lnTo>
                <a:lnTo>
                  <a:pt x="548" y="44"/>
                </a:lnTo>
                <a:close/>
                <a:moveTo>
                  <a:pt x="512" y="44"/>
                </a:moveTo>
                <a:lnTo>
                  <a:pt x="292" y="105"/>
                </a:lnTo>
                <a:lnTo>
                  <a:pt x="292" y="761"/>
                </a:lnTo>
                <a:lnTo>
                  <a:pt x="512" y="698"/>
                </a:lnTo>
                <a:lnTo>
                  <a:pt x="512" y="44"/>
                </a:lnTo>
                <a:close/>
                <a:moveTo>
                  <a:pt x="37" y="44"/>
                </a:moveTo>
                <a:lnTo>
                  <a:pt x="37" y="698"/>
                </a:lnTo>
                <a:lnTo>
                  <a:pt x="256" y="761"/>
                </a:lnTo>
                <a:lnTo>
                  <a:pt x="256" y="105"/>
                </a:lnTo>
                <a:lnTo>
                  <a:pt x="37" y="44"/>
                </a:lnTo>
                <a:close/>
                <a:moveTo>
                  <a:pt x="19" y="0"/>
                </a:moveTo>
                <a:lnTo>
                  <a:pt x="21" y="0"/>
                </a:lnTo>
                <a:lnTo>
                  <a:pt x="24" y="2"/>
                </a:lnTo>
                <a:lnTo>
                  <a:pt x="24" y="2"/>
                </a:lnTo>
                <a:lnTo>
                  <a:pt x="274" y="72"/>
                </a:lnTo>
                <a:lnTo>
                  <a:pt x="526" y="2"/>
                </a:lnTo>
                <a:lnTo>
                  <a:pt x="526" y="2"/>
                </a:lnTo>
                <a:lnTo>
                  <a:pt x="528" y="0"/>
                </a:lnTo>
                <a:lnTo>
                  <a:pt x="529" y="0"/>
                </a:lnTo>
                <a:lnTo>
                  <a:pt x="532" y="0"/>
                </a:lnTo>
                <a:lnTo>
                  <a:pt x="535" y="2"/>
                </a:lnTo>
                <a:lnTo>
                  <a:pt x="535" y="2"/>
                </a:lnTo>
                <a:lnTo>
                  <a:pt x="790" y="75"/>
                </a:lnTo>
                <a:lnTo>
                  <a:pt x="790" y="75"/>
                </a:lnTo>
                <a:lnTo>
                  <a:pt x="795" y="76"/>
                </a:lnTo>
                <a:lnTo>
                  <a:pt x="799" y="79"/>
                </a:lnTo>
                <a:lnTo>
                  <a:pt x="802" y="83"/>
                </a:lnTo>
                <a:lnTo>
                  <a:pt x="803" y="87"/>
                </a:lnTo>
                <a:lnTo>
                  <a:pt x="805" y="92"/>
                </a:lnTo>
                <a:lnTo>
                  <a:pt x="805" y="786"/>
                </a:lnTo>
                <a:lnTo>
                  <a:pt x="803" y="791"/>
                </a:lnTo>
                <a:lnTo>
                  <a:pt x="801" y="796"/>
                </a:lnTo>
                <a:lnTo>
                  <a:pt x="797" y="800"/>
                </a:lnTo>
                <a:lnTo>
                  <a:pt x="791" y="803"/>
                </a:lnTo>
                <a:lnTo>
                  <a:pt x="786" y="804"/>
                </a:lnTo>
                <a:lnTo>
                  <a:pt x="784" y="803"/>
                </a:lnTo>
                <a:lnTo>
                  <a:pt x="781" y="803"/>
                </a:lnTo>
                <a:lnTo>
                  <a:pt x="781" y="803"/>
                </a:lnTo>
                <a:lnTo>
                  <a:pt x="529" y="731"/>
                </a:lnTo>
                <a:lnTo>
                  <a:pt x="279" y="803"/>
                </a:lnTo>
                <a:lnTo>
                  <a:pt x="279" y="803"/>
                </a:lnTo>
                <a:lnTo>
                  <a:pt x="277" y="803"/>
                </a:lnTo>
                <a:lnTo>
                  <a:pt x="274" y="804"/>
                </a:lnTo>
                <a:lnTo>
                  <a:pt x="271" y="803"/>
                </a:lnTo>
                <a:lnTo>
                  <a:pt x="269" y="803"/>
                </a:lnTo>
                <a:lnTo>
                  <a:pt x="269" y="803"/>
                </a:lnTo>
                <a:lnTo>
                  <a:pt x="13" y="730"/>
                </a:lnTo>
                <a:lnTo>
                  <a:pt x="13" y="730"/>
                </a:lnTo>
                <a:lnTo>
                  <a:pt x="9" y="728"/>
                </a:lnTo>
                <a:lnTo>
                  <a:pt x="5" y="726"/>
                </a:lnTo>
                <a:lnTo>
                  <a:pt x="3" y="722"/>
                </a:lnTo>
                <a:lnTo>
                  <a:pt x="1" y="718"/>
                </a:lnTo>
                <a:lnTo>
                  <a:pt x="0" y="713"/>
                </a:lnTo>
                <a:lnTo>
                  <a:pt x="0" y="19"/>
                </a:lnTo>
                <a:lnTo>
                  <a:pt x="1" y="13"/>
                </a:lnTo>
                <a:lnTo>
                  <a:pt x="4" y="8"/>
                </a:lnTo>
                <a:lnTo>
                  <a:pt x="8" y="4"/>
                </a:lnTo>
                <a:lnTo>
                  <a:pt x="13" y="2"/>
                </a:lnTo>
                <a:lnTo>
                  <a:pt x="1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12" name="Freeform 31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019214" y="6807634"/>
            <a:ext cx="446657" cy="446102"/>
          </a:xfrm>
          <a:custGeom>
            <a:avLst/>
            <a:gdLst>
              <a:gd name="T0" fmla="*/ 653 w 805"/>
              <a:gd name="T1" fmla="*/ 517 h 804"/>
              <a:gd name="T2" fmla="*/ 708 w 805"/>
              <a:gd name="T3" fmla="*/ 512 h 804"/>
              <a:gd name="T4" fmla="*/ 727 w 805"/>
              <a:gd name="T5" fmla="*/ 519 h 804"/>
              <a:gd name="T6" fmla="*/ 729 w 805"/>
              <a:gd name="T7" fmla="*/ 540 h 804"/>
              <a:gd name="T8" fmla="*/ 729 w 805"/>
              <a:gd name="T9" fmla="*/ 593 h 804"/>
              <a:gd name="T10" fmla="*/ 727 w 805"/>
              <a:gd name="T11" fmla="*/ 614 h 804"/>
              <a:gd name="T12" fmla="*/ 708 w 805"/>
              <a:gd name="T13" fmla="*/ 621 h 804"/>
              <a:gd name="T14" fmla="*/ 653 w 805"/>
              <a:gd name="T15" fmla="*/ 616 h 804"/>
              <a:gd name="T16" fmla="*/ 634 w 805"/>
              <a:gd name="T17" fmla="*/ 621 h 804"/>
              <a:gd name="T18" fmla="*/ 621 w 805"/>
              <a:gd name="T19" fmla="*/ 603 h 804"/>
              <a:gd name="T20" fmla="*/ 650 w 805"/>
              <a:gd name="T21" fmla="*/ 566 h 804"/>
              <a:gd name="T22" fmla="*/ 621 w 805"/>
              <a:gd name="T23" fmla="*/ 531 h 804"/>
              <a:gd name="T24" fmla="*/ 634 w 805"/>
              <a:gd name="T25" fmla="*/ 512 h 804"/>
              <a:gd name="T26" fmla="*/ 173 w 805"/>
              <a:gd name="T27" fmla="*/ 523 h 804"/>
              <a:gd name="T28" fmla="*/ 173 w 805"/>
              <a:gd name="T29" fmla="*/ 574 h 804"/>
              <a:gd name="T30" fmla="*/ 121 w 805"/>
              <a:gd name="T31" fmla="*/ 574 h 804"/>
              <a:gd name="T32" fmla="*/ 121 w 805"/>
              <a:gd name="T33" fmla="*/ 523 h 804"/>
              <a:gd name="T34" fmla="*/ 186 w 805"/>
              <a:gd name="T35" fmla="*/ 453 h 804"/>
              <a:gd name="T36" fmla="*/ 146 w 805"/>
              <a:gd name="T37" fmla="*/ 451 h 804"/>
              <a:gd name="T38" fmla="*/ 689 w 805"/>
              <a:gd name="T39" fmla="*/ 470 h 804"/>
              <a:gd name="T40" fmla="*/ 692 w 805"/>
              <a:gd name="T41" fmla="*/ 431 h 804"/>
              <a:gd name="T42" fmla="*/ 184 w 805"/>
              <a:gd name="T43" fmla="*/ 404 h 804"/>
              <a:gd name="T44" fmla="*/ 684 w 805"/>
              <a:gd name="T45" fmla="*/ 392 h 804"/>
              <a:gd name="T46" fmla="*/ 666 w 805"/>
              <a:gd name="T47" fmla="*/ 355 h 804"/>
              <a:gd name="T48" fmla="*/ 615 w 805"/>
              <a:gd name="T49" fmla="*/ 349 h 804"/>
              <a:gd name="T50" fmla="*/ 371 w 805"/>
              <a:gd name="T51" fmla="*/ 278 h 804"/>
              <a:gd name="T52" fmla="*/ 341 w 805"/>
              <a:gd name="T53" fmla="*/ 305 h 804"/>
              <a:gd name="T54" fmla="*/ 472 w 805"/>
              <a:gd name="T55" fmla="*/ 223 h 804"/>
              <a:gd name="T56" fmla="*/ 492 w 805"/>
              <a:gd name="T57" fmla="*/ 270 h 804"/>
              <a:gd name="T58" fmla="*/ 443 w 805"/>
              <a:gd name="T59" fmla="*/ 290 h 804"/>
              <a:gd name="T60" fmla="*/ 424 w 805"/>
              <a:gd name="T61" fmla="*/ 243 h 804"/>
              <a:gd name="T62" fmla="*/ 549 w 805"/>
              <a:gd name="T63" fmla="*/ 44 h 804"/>
              <a:gd name="T64" fmla="*/ 593 w 805"/>
              <a:gd name="T65" fmla="*/ 270 h 804"/>
              <a:gd name="T66" fmla="*/ 768 w 805"/>
              <a:gd name="T67" fmla="*/ 761 h 804"/>
              <a:gd name="T68" fmla="*/ 292 w 805"/>
              <a:gd name="T69" fmla="*/ 105 h 804"/>
              <a:gd name="T70" fmla="*/ 342 w 805"/>
              <a:gd name="T71" fmla="*/ 356 h 804"/>
              <a:gd name="T72" fmla="*/ 292 w 805"/>
              <a:gd name="T73" fmla="*/ 761 h 804"/>
              <a:gd name="T74" fmla="*/ 37 w 805"/>
              <a:gd name="T75" fmla="*/ 698 h 804"/>
              <a:gd name="T76" fmla="*/ 19 w 805"/>
              <a:gd name="T77" fmla="*/ 0 h 804"/>
              <a:gd name="T78" fmla="*/ 274 w 805"/>
              <a:gd name="T79" fmla="*/ 72 h 804"/>
              <a:gd name="T80" fmla="*/ 531 w 805"/>
              <a:gd name="T81" fmla="*/ 0 h 804"/>
              <a:gd name="T82" fmla="*/ 792 w 805"/>
              <a:gd name="T83" fmla="*/ 75 h 804"/>
              <a:gd name="T84" fmla="*/ 802 w 805"/>
              <a:gd name="T85" fmla="*/ 83 h 804"/>
              <a:gd name="T86" fmla="*/ 803 w 805"/>
              <a:gd name="T87" fmla="*/ 791 h 804"/>
              <a:gd name="T88" fmla="*/ 786 w 805"/>
              <a:gd name="T89" fmla="*/ 804 h 804"/>
              <a:gd name="T90" fmla="*/ 531 w 805"/>
              <a:gd name="T91" fmla="*/ 731 h 804"/>
              <a:gd name="T92" fmla="*/ 274 w 805"/>
              <a:gd name="T93" fmla="*/ 804 h 804"/>
              <a:gd name="T94" fmla="*/ 13 w 805"/>
              <a:gd name="T95" fmla="*/ 730 h 804"/>
              <a:gd name="T96" fmla="*/ 3 w 805"/>
              <a:gd name="T97" fmla="*/ 722 h 804"/>
              <a:gd name="T98" fmla="*/ 2 w 805"/>
              <a:gd name="T99" fmla="*/ 13 h 804"/>
              <a:gd name="T100" fmla="*/ 19 w 805"/>
              <a:gd name="T101" fmla="*/ 0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5" h="804">
                <a:moveTo>
                  <a:pt x="640" y="512"/>
                </a:moveTo>
                <a:lnTo>
                  <a:pt x="645" y="512"/>
                </a:lnTo>
                <a:lnTo>
                  <a:pt x="649" y="514"/>
                </a:lnTo>
                <a:lnTo>
                  <a:pt x="653" y="517"/>
                </a:lnTo>
                <a:lnTo>
                  <a:pt x="676" y="541"/>
                </a:lnTo>
                <a:lnTo>
                  <a:pt x="700" y="517"/>
                </a:lnTo>
                <a:lnTo>
                  <a:pt x="704" y="514"/>
                </a:lnTo>
                <a:lnTo>
                  <a:pt x="708" y="512"/>
                </a:lnTo>
                <a:lnTo>
                  <a:pt x="713" y="512"/>
                </a:lnTo>
                <a:lnTo>
                  <a:pt x="718" y="512"/>
                </a:lnTo>
                <a:lnTo>
                  <a:pt x="724" y="515"/>
                </a:lnTo>
                <a:lnTo>
                  <a:pt x="727" y="519"/>
                </a:lnTo>
                <a:lnTo>
                  <a:pt x="730" y="524"/>
                </a:lnTo>
                <a:lnTo>
                  <a:pt x="731" y="531"/>
                </a:lnTo>
                <a:lnTo>
                  <a:pt x="730" y="535"/>
                </a:lnTo>
                <a:lnTo>
                  <a:pt x="729" y="540"/>
                </a:lnTo>
                <a:lnTo>
                  <a:pt x="726" y="542"/>
                </a:lnTo>
                <a:lnTo>
                  <a:pt x="703" y="566"/>
                </a:lnTo>
                <a:lnTo>
                  <a:pt x="726" y="589"/>
                </a:lnTo>
                <a:lnTo>
                  <a:pt x="729" y="593"/>
                </a:lnTo>
                <a:lnTo>
                  <a:pt x="730" y="599"/>
                </a:lnTo>
                <a:lnTo>
                  <a:pt x="731" y="603"/>
                </a:lnTo>
                <a:lnTo>
                  <a:pt x="730" y="609"/>
                </a:lnTo>
                <a:lnTo>
                  <a:pt x="727" y="614"/>
                </a:lnTo>
                <a:lnTo>
                  <a:pt x="724" y="618"/>
                </a:lnTo>
                <a:lnTo>
                  <a:pt x="718" y="621"/>
                </a:lnTo>
                <a:lnTo>
                  <a:pt x="713" y="621"/>
                </a:lnTo>
                <a:lnTo>
                  <a:pt x="708" y="621"/>
                </a:lnTo>
                <a:lnTo>
                  <a:pt x="704" y="618"/>
                </a:lnTo>
                <a:lnTo>
                  <a:pt x="700" y="616"/>
                </a:lnTo>
                <a:lnTo>
                  <a:pt x="676" y="592"/>
                </a:lnTo>
                <a:lnTo>
                  <a:pt x="653" y="616"/>
                </a:lnTo>
                <a:lnTo>
                  <a:pt x="649" y="618"/>
                </a:lnTo>
                <a:lnTo>
                  <a:pt x="645" y="621"/>
                </a:lnTo>
                <a:lnTo>
                  <a:pt x="640" y="621"/>
                </a:lnTo>
                <a:lnTo>
                  <a:pt x="634" y="621"/>
                </a:lnTo>
                <a:lnTo>
                  <a:pt x="629" y="618"/>
                </a:lnTo>
                <a:lnTo>
                  <a:pt x="625" y="614"/>
                </a:lnTo>
                <a:lnTo>
                  <a:pt x="623" y="609"/>
                </a:lnTo>
                <a:lnTo>
                  <a:pt x="621" y="603"/>
                </a:lnTo>
                <a:lnTo>
                  <a:pt x="623" y="599"/>
                </a:lnTo>
                <a:lnTo>
                  <a:pt x="624" y="593"/>
                </a:lnTo>
                <a:lnTo>
                  <a:pt x="627" y="589"/>
                </a:lnTo>
                <a:lnTo>
                  <a:pt x="650" y="566"/>
                </a:lnTo>
                <a:lnTo>
                  <a:pt x="627" y="542"/>
                </a:lnTo>
                <a:lnTo>
                  <a:pt x="624" y="540"/>
                </a:lnTo>
                <a:lnTo>
                  <a:pt x="623" y="535"/>
                </a:lnTo>
                <a:lnTo>
                  <a:pt x="621" y="531"/>
                </a:lnTo>
                <a:lnTo>
                  <a:pt x="623" y="524"/>
                </a:lnTo>
                <a:lnTo>
                  <a:pt x="625" y="519"/>
                </a:lnTo>
                <a:lnTo>
                  <a:pt x="629" y="515"/>
                </a:lnTo>
                <a:lnTo>
                  <a:pt x="634" y="512"/>
                </a:lnTo>
                <a:lnTo>
                  <a:pt x="640" y="512"/>
                </a:lnTo>
                <a:close/>
                <a:moveTo>
                  <a:pt x="147" y="512"/>
                </a:moveTo>
                <a:lnTo>
                  <a:pt x="161" y="515"/>
                </a:lnTo>
                <a:lnTo>
                  <a:pt x="173" y="523"/>
                </a:lnTo>
                <a:lnTo>
                  <a:pt x="181" y="535"/>
                </a:lnTo>
                <a:lnTo>
                  <a:pt x="184" y="548"/>
                </a:lnTo>
                <a:lnTo>
                  <a:pt x="181" y="562"/>
                </a:lnTo>
                <a:lnTo>
                  <a:pt x="173" y="574"/>
                </a:lnTo>
                <a:lnTo>
                  <a:pt x="161" y="582"/>
                </a:lnTo>
                <a:lnTo>
                  <a:pt x="147" y="584"/>
                </a:lnTo>
                <a:lnTo>
                  <a:pt x="133" y="582"/>
                </a:lnTo>
                <a:lnTo>
                  <a:pt x="121" y="574"/>
                </a:lnTo>
                <a:lnTo>
                  <a:pt x="113" y="562"/>
                </a:lnTo>
                <a:lnTo>
                  <a:pt x="110" y="548"/>
                </a:lnTo>
                <a:lnTo>
                  <a:pt x="113" y="535"/>
                </a:lnTo>
                <a:lnTo>
                  <a:pt x="121" y="523"/>
                </a:lnTo>
                <a:lnTo>
                  <a:pt x="133" y="515"/>
                </a:lnTo>
                <a:lnTo>
                  <a:pt x="147" y="512"/>
                </a:lnTo>
                <a:close/>
                <a:moveTo>
                  <a:pt x="156" y="432"/>
                </a:moveTo>
                <a:lnTo>
                  <a:pt x="186" y="453"/>
                </a:lnTo>
                <a:lnTo>
                  <a:pt x="180" y="466"/>
                </a:lnTo>
                <a:lnTo>
                  <a:pt x="175" y="481"/>
                </a:lnTo>
                <a:lnTo>
                  <a:pt x="139" y="470"/>
                </a:lnTo>
                <a:lnTo>
                  <a:pt x="146" y="451"/>
                </a:lnTo>
                <a:lnTo>
                  <a:pt x="156" y="432"/>
                </a:lnTo>
                <a:close/>
                <a:moveTo>
                  <a:pt x="692" y="431"/>
                </a:moveTo>
                <a:lnTo>
                  <a:pt x="692" y="451"/>
                </a:lnTo>
                <a:lnTo>
                  <a:pt x="689" y="470"/>
                </a:lnTo>
                <a:lnTo>
                  <a:pt x="654" y="465"/>
                </a:lnTo>
                <a:lnTo>
                  <a:pt x="655" y="449"/>
                </a:lnTo>
                <a:lnTo>
                  <a:pt x="655" y="434"/>
                </a:lnTo>
                <a:lnTo>
                  <a:pt x="692" y="431"/>
                </a:lnTo>
                <a:close/>
                <a:moveTo>
                  <a:pt x="214" y="380"/>
                </a:moveTo>
                <a:lnTo>
                  <a:pt x="234" y="410"/>
                </a:lnTo>
                <a:lnTo>
                  <a:pt x="207" y="430"/>
                </a:lnTo>
                <a:lnTo>
                  <a:pt x="184" y="404"/>
                </a:lnTo>
                <a:lnTo>
                  <a:pt x="214" y="380"/>
                </a:lnTo>
                <a:close/>
                <a:moveTo>
                  <a:pt x="666" y="355"/>
                </a:moveTo>
                <a:lnTo>
                  <a:pt x="676" y="373"/>
                </a:lnTo>
                <a:lnTo>
                  <a:pt x="684" y="392"/>
                </a:lnTo>
                <a:lnTo>
                  <a:pt x="650" y="404"/>
                </a:lnTo>
                <a:lnTo>
                  <a:pt x="644" y="389"/>
                </a:lnTo>
                <a:lnTo>
                  <a:pt x="636" y="376"/>
                </a:lnTo>
                <a:lnTo>
                  <a:pt x="666" y="355"/>
                </a:lnTo>
                <a:close/>
                <a:moveTo>
                  <a:pt x="621" y="299"/>
                </a:moveTo>
                <a:lnTo>
                  <a:pt x="640" y="322"/>
                </a:lnTo>
                <a:lnTo>
                  <a:pt x="644" y="325"/>
                </a:lnTo>
                <a:lnTo>
                  <a:pt x="615" y="349"/>
                </a:lnTo>
                <a:lnTo>
                  <a:pt x="612" y="346"/>
                </a:lnTo>
                <a:lnTo>
                  <a:pt x="593" y="321"/>
                </a:lnTo>
                <a:lnTo>
                  <a:pt x="621" y="299"/>
                </a:lnTo>
                <a:close/>
                <a:moveTo>
                  <a:pt x="371" y="278"/>
                </a:moveTo>
                <a:lnTo>
                  <a:pt x="391" y="309"/>
                </a:lnTo>
                <a:lnTo>
                  <a:pt x="379" y="319"/>
                </a:lnTo>
                <a:lnTo>
                  <a:pt x="367" y="330"/>
                </a:lnTo>
                <a:lnTo>
                  <a:pt x="341" y="305"/>
                </a:lnTo>
                <a:lnTo>
                  <a:pt x="354" y="291"/>
                </a:lnTo>
                <a:lnTo>
                  <a:pt x="371" y="278"/>
                </a:lnTo>
                <a:close/>
                <a:moveTo>
                  <a:pt x="458" y="220"/>
                </a:moveTo>
                <a:lnTo>
                  <a:pt x="472" y="223"/>
                </a:lnTo>
                <a:lnTo>
                  <a:pt x="484" y="231"/>
                </a:lnTo>
                <a:lnTo>
                  <a:pt x="492" y="243"/>
                </a:lnTo>
                <a:lnTo>
                  <a:pt x="494" y="256"/>
                </a:lnTo>
                <a:lnTo>
                  <a:pt x="492" y="270"/>
                </a:lnTo>
                <a:lnTo>
                  <a:pt x="484" y="282"/>
                </a:lnTo>
                <a:lnTo>
                  <a:pt x="472" y="290"/>
                </a:lnTo>
                <a:lnTo>
                  <a:pt x="458" y="292"/>
                </a:lnTo>
                <a:lnTo>
                  <a:pt x="443" y="290"/>
                </a:lnTo>
                <a:lnTo>
                  <a:pt x="431" y="282"/>
                </a:lnTo>
                <a:lnTo>
                  <a:pt x="424" y="270"/>
                </a:lnTo>
                <a:lnTo>
                  <a:pt x="421" y="256"/>
                </a:lnTo>
                <a:lnTo>
                  <a:pt x="424" y="243"/>
                </a:lnTo>
                <a:lnTo>
                  <a:pt x="431" y="231"/>
                </a:lnTo>
                <a:lnTo>
                  <a:pt x="443" y="223"/>
                </a:lnTo>
                <a:lnTo>
                  <a:pt x="458" y="220"/>
                </a:lnTo>
                <a:close/>
                <a:moveTo>
                  <a:pt x="549" y="44"/>
                </a:moveTo>
                <a:lnTo>
                  <a:pt x="549" y="270"/>
                </a:lnTo>
                <a:lnTo>
                  <a:pt x="557" y="250"/>
                </a:lnTo>
                <a:lnTo>
                  <a:pt x="575" y="260"/>
                </a:lnTo>
                <a:lnTo>
                  <a:pt x="593" y="270"/>
                </a:lnTo>
                <a:lnTo>
                  <a:pt x="570" y="299"/>
                </a:lnTo>
                <a:lnTo>
                  <a:pt x="549" y="287"/>
                </a:lnTo>
                <a:lnTo>
                  <a:pt x="549" y="698"/>
                </a:lnTo>
                <a:lnTo>
                  <a:pt x="768" y="761"/>
                </a:lnTo>
                <a:lnTo>
                  <a:pt x="768" y="105"/>
                </a:lnTo>
                <a:lnTo>
                  <a:pt x="549" y="44"/>
                </a:lnTo>
                <a:close/>
                <a:moveTo>
                  <a:pt x="513" y="44"/>
                </a:moveTo>
                <a:lnTo>
                  <a:pt x="292" y="105"/>
                </a:lnTo>
                <a:lnTo>
                  <a:pt x="292" y="346"/>
                </a:lnTo>
                <a:lnTo>
                  <a:pt x="306" y="339"/>
                </a:lnTo>
                <a:lnTo>
                  <a:pt x="317" y="330"/>
                </a:lnTo>
                <a:lnTo>
                  <a:pt x="342" y="356"/>
                </a:lnTo>
                <a:lnTo>
                  <a:pt x="325" y="370"/>
                </a:lnTo>
                <a:lnTo>
                  <a:pt x="308" y="380"/>
                </a:lnTo>
                <a:lnTo>
                  <a:pt x="292" y="349"/>
                </a:lnTo>
                <a:lnTo>
                  <a:pt x="292" y="761"/>
                </a:lnTo>
                <a:lnTo>
                  <a:pt x="513" y="698"/>
                </a:lnTo>
                <a:lnTo>
                  <a:pt x="513" y="44"/>
                </a:lnTo>
                <a:close/>
                <a:moveTo>
                  <a:pt x="37" y="44"/>
                </a:moveTo>
                <a:lnTo>
                  <a:pt x="37" y="698"/>
                </a:lnTo>
                <a:lnTo>
                  <a:pt x="256" y="761"/>
                </a:lnTo>
                <a:lnTo>
                  <a:pt x="256" y="105"/>
                </a:lnTo>
                <a:lnTo>
                  <a:pt x="37" y="44"/>
                </a:lnTo>
                <a:close/>
                <a:moveTo>
                  <a:pt x="19" y="0"/>
                </a:moveTo>
                <a:lnTo>
                  <a:pt x="21" y="0"/>
                </a:lnTo>
                <a:lnTo>
                  <a:pt x="24" y="2"/>
                </a:lnTo>
                <a:lnTo>
                  <a:pt x="24" y="2"/>
                </a:lnTo>
                <a:lnTo>
                  <a:pt x="274" y="72"/>
                </a:lnTo>
                <a:lnTo>
                  <a:pt x="526" y="2"/>
                </a:lnTo>
                <a:lnTo>
                  <a:pt x="526" y="2"/>
                </a:lnTo>
                <a:lnTo>
                  <a:pt x="528" y="0"/>
                </a:lnTo>
                <a:lnTo>
                  <a:pt x="531" y="0"/>
                </a:lnTo>
                <a:lnTo>
                  <a:pt x="534" y="0"/>
                </a:lnTo>
                <a:lnTo>
                  <a:pt x="535" y="2"/>
                </a:lnTo>
                <a:lnTo>
                  <a:pt x="535" y="2"/>
                </a:lnTo>
                <a:lnTo>
                  <a:pt x="792" y="75"/>
                </a:lnTo>
                <a:lnTo>
                  <a:pt x="792" y="75"/>
                </a:lnTo>
                <a:lnTo>
                  <a:pt x="796" y="76"/>
                </a:lnTo>
                <a:lnTo>
                  <a:pt x="800" y="79"/>
                </a:lnTo>
                <a:lnTo>
                  <a:pt x="802" y="83"/>
                </a:lnTo>
                <a:lnTo>
                  <a:pt x="803" y="87"/>
                </a:lnTo>
                <a:lnTo>
                  <a:pt x="805" y="92"/>
                </a:lnTo>
                <a:lnTo>
                  <a:pt x="805" y="786"/>
                </a:lnTo>
                <a:lnTo>
                  <a:pt x="803" y="791"/>
                </a:lnTo>
                <a:lnTo>
                  <a:pt x="801" y="796"/>
                </a:lnTo>
                <a:lnTo>
                  <a:pt x="797" y="800"/>
                </a:lnTo>
                <a:lnTo>
                  <a:pt x="792" y="803"/>
                </a:lnTo>
                <a:lnTo>
                  <a:pt x="786" y="804"/>
                </a:lnTo>
                <a:lnTo>
                  <a:pt x="784" y="803"/>
                </a:lnTo>
                <a:lnTo>
                  <a:pt x="781" y="803"/>
                </a:lnTo>
                <a:lnTo>
                  <a:pt x="781" y="803"/>
                </a:lnTo>
                <a:lnTo>
                  <a:pt x="531" y="731"/>
                </a:lnTo>
                <a:lnTo>
                  <a:pt x="279" y="803"/>
                </a:lnTo>
                <a:lnTo>
                  <a:pt x="279" y="803"/>
                </a:lnTo>
                <a:lnTo>
                  <a:pt x="277" y="803"/>
                </a:lnTo>
                <a:lnTo>
                  <a:pt x="274" y="804"/>
                </a:lnTo>
                <a:lnTo>
                  <a:pt x="272" y="803"/>
                </a:lnTo>
                <a:lnTo>
                  <a:pt x="270" y="803"/>
                </a:lnTo>
                <a:lnTo>
                  <a:pt x="270" y="803"/>
                </a:lnTo>
                <a:lnTo>
                  <a:pt x="13" y="730"/>
                </a:lnTo>
                <a:lnTo>
                  <a:pt x="13" y="730"/>
                </a:lnTo>
                <a:lnTo>
                  <a:pt x="10" y="728"/>
                </a:lnTo>
                <a:lnTo>
                  <a:pt x="6" y="726"/>
                </a:lnTo>
                <a:lnTo>
                  <a:pt x="3" y="722"/>
                </a:lnTo>
                <a:lnTo>
                  <a:pt x="2" y="718"/>
                </a:lnTo>
                <a:lnTo>
                  <a:pt x="0" y="713"/>
                </a:lnTo>
                <a:lnTo>
                  <a:pt x="0" y="19"/>
                </a:lnTo>
                <a:lnTo>
                  <a:pt x="2" y="13"/>
                </a:lnTo>
                <a:lnTo>
                  <a:pt x="4" y="8"/>
                </a:lnTo>
                <a:lnTo>
                  <a:pt x="8" y="4"/>
                </a:lnTo>
                <a:lnTo>
                  <a:pt x="13" y="2"/>
                </a:lnTo>
                <a:lnTo>
                  <a:pt x="1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13" name="Freeform 31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901709" y="6807634"/>
            <a:ext cx="446657" cy="446102"/>
          </a:xfrm>
          <a:custGeom>
            <a:avLst/>
            <a:gdLst>
              <a:gd name="T0" fmla="*/ 448 w 805"/>
              <a:gd name="T1" fmla="*/ 324 h 804"/>
              <a:gd name="T2" fmla="*/ 490 w 805"/>
              <a:gd name="T3" fmla="*/ 379 h 804"/>
              <a:gd name="T4" fmla="*/ 481 w 805"/>
              <a:gd name="T5" fmla="*/ 448 h 804"/>
              <a:gd name="T6" fmla="*/ 427 w 805"/>
              <a:gd name="T7" fmla="*/ 490 h 804"/>
              <a:gd name="T8" fmla="*/ 357 w 805"/>
              <a:gd name="T9" fmla="*/ 481 h 804"/>
              <a:gd name="T10" fmla="*/ 315 w 805"/>
              <a:gd name="T11" fmla="*/ 427 h 804"/>
              <a:gd name="T12" fmla="*/ 324 w 805"/>
              <a:gd name="T13" fmla="*/ 356 h 804"/>
              <a:gd name="T14" fmla="*/ 378 w 805"/>
              <a:gd name="T15" fmla="*/ 315 h 804"/>
              <a:gd name="T16" fmla="*/ 334 w 805"/>
              <a:gd name="T17" fmla="*/ 44 h 804"/>
              <a:gd name="T18" fmla="*/ 199 w 805"/>
              <a:gd name="T19" fmla="*/ 99 h 804"/>
              <a:gd name="T20" fmla="*/ 98 w 805"/>
              <a:gd name="T21" fmla="*/ 199 h 804"/>
              <a:gd name="T22" fmla="*/ 43 w 805"/>
              <a:gd name="T23" fmla="*/ 334 h 804"/>
              <a:gd name="T24" fmla="*/ 171 w 805"/>
              <a:gd name="T25" fmla="*/ 385 h 804"/>
              <a:gd name="T26" fmla="*/ 182 w 805"/>
              <a:gd name="T27" fmla="*/ 397 h 804"/>
              <a:gd name="T28" fmla="*/ 180 w 805"/>
              <a:gd name="T29" fmla="*/ 413 h 804"/>
              <a:gd name="T30" fmla="*/ 165 w 805"/>
              <a:gd name="T31" fmla="*/ 421 h 804"/>
              <a:gd name="T32" fmla="*/ 57 w 805"/>
              <a:gd name="T33" fmla="*/ 519 h 804"/>
              <a:gd name="T34" fmla="*/ 129 w 805"/>
              <a:gd name="T35" fmla="*/ 643 h 804"/>
              <a:gd name="T36" fmla="*/ 241 w 805"/>
              <a:gd name="T37" fmla="*/ 730 h 804"/>
              <a:gd name="T38" fmla="*/ 384 w 805"/>
              <a:gd name="T39" fmla="*/ 766 h 804"/>
              <a:gd name="T40" fmla="*/ 388 w 805"/>
              <a:gd name="T41" fmla="*/ 629 h 804"/>
              <a:gd name="T42" fmla="*/ 402 w 805"/>
              <a:gd name="T43" fmla="*/ 621 h 804"/>
              <a:gd name="T44" fmla="*/ 417 w 805"/>
              <a:gd name="T45" fmla="*/ 629 h 804"/>
              <a:gd name="T46" fmla="*/ 421 w 805"/>
              <a:gd name="T47" fmla="*/ 766 h 804"/>
              <a:gd name="T48" fmla="*/ 564 w 805"/>
              <a:gd name="T49" fmla="*/ 730 h 804"/>
              <a:gd name="T50" fmla="*/ 676 w 805"/>
              <a:gd name="T51" fmla="*/ 643 h 804"/>
              <a:gd name="T52" fmla="*/ 748 w 805"/>
              <a:gd name="T53" fmla="*/ 519 h 804"/>
              <a:gd name="T54" fmla="*/ 640 w 805"/>
              <a:gd name="T55" fmla="*/ 421 h 804"/>
              <a:gd name="T56" fmla="*/ 625 w 805"/>
              <a:gd name="T57" fmla="*/ 413 h 804"/>
              <a:gd name="T58" fmla="*/ 623 w 805"/>
              <a:gd name="T59" fmla="*/ 397 h 804"/>
              <a:gd name="T60" fmla="*/ 634 w 805"/>
              <a:gd name="T61" fmla="*/ 385 h 804"/>
              <a:gd name="T62" fmla="*/ 761 w 805"/>
              <a:gd name="T63" fmla="*/ 334 h 804"/>
              <a:gd name="T64" fmla="*/ 706 w 805"/>
              <a:gd name="T65" fmla="*/ 199 h 804"/>
              <a:gd name="T66" fmla="*/ 605 w 805"/>
              <a:gd name="T67" fmla="*/ 99 h 804"/>
              <a:gd name="T68" fmla="*/ 471 w 805"/>
              <a:gd name="T69" fmla="*/ 44 h 804"/>
              <a:gd name="T70" fmla="*/ 419 w 805"/>
              <a:gd name="T71" fmla="*/ 171 h 804"/>
              <a:gd name="T72" fmla="*/ 408 w 805"/>
              <a:gd name="T73" fmla="*/ 182 h 804"/>
              <a:gd name="T74" fmla="*/ 392 w 805"/>
              <a:gd name="T75" fmla="*/ 180 h 804"/>
              <a:gd name="T76" fmla="*/ 384 w 805"/>
              <a:gd name="T77" fmla="*/ 165 h 804"/>
              <a:gd name="T78" fmla="*/ 402 w 805"/>
              <a:gd name="T79" fmla="*/ 0 h 804"/>
              <a:gd name="T80" fmla="*/ 558 w 805"/>
              <a:gd name="T81" fmla="*/ 32 h 804"/>
              <a:gd name="T82" fmla="*/ 687 w 805"/>
              <a:gd name="T83" fmla="*/ 118 h 804"/>
              <a:gd name="T84" fmla="*/ 773 w 805"/>
              <a:gd name="T85" fmla="*/ 246 h 804"/>
              <a:gd name="T86" fmla="*/ 805 w 805"/>
              <a:gd name="T87" fmla="*/ 402 h 804"/>
              <a:gd name="T88" fmla="*/ 773 w 805"/>
              <a:gd name="T89" fmla="*/ 558 h 804"/>
              <a:gd name="T90" fmla="*/ 687 w 805"/>
              <a:gd name="T91" fmla="*/ 686 h 804"/>
              <a:gd name="T92" fmla="*/ 558 w 805"/>
              <a:gd name="T93" fmla="*/ 773 h 804"/>
              <a:gd name="T94" fmla="*/ 402 w 805"/>
              <a:gd name="T95" fmla="*/ 804 h 804"/>
              <a:gd name="T96" fmla="*/ 247 w 805"/>
              <a:gd name="T97" fmla="*/ 773 h 804"/>
              <a:gd name="T98" fmla="*/ 118 w 805"/>
              <a:gd name="T99" fmla="*/ 686 h 804"/>
              <a:gd name="T100" fmla="*/ 32 w 805"/>
              <a:gd name="T101" fmla="*/ 558 h 804"/>
              <a:gd name="T102" fmla="*/ 0 w 805"/>
              <a:gd name="T103" fmla="*/ 402 h 804"/>
              <a:gd name="T104" fmla="*/ 32 w 805"/>
              <a:gd name="T105" fmla="*/ 246 h 804"/>
              <a:gd name="T106" fmla="*/ 118 w 805"/>
              <a:gd name="T107" fmla="*/ 118 h 804"/>
              <a:gd name="T108" fmla="*/ 247 w 805"/>
              <a:gd name="T109" fmla="*/ 32 h 804"/>
              <a:gd name="T110" fmla="*/ 402 w 805"/>
              <a:gd name="T111" fmla="*/ 0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05" h="804">
                <a:moveTo>
                  <a:pt x="402" y="311"/>
                </a:moveTo>
                <a:lnTo>
                  <a:pt x="427" y="315"/>
                </a:lnTo>
                <a:lnTo>
                  <a:pt x="448" y="324"/>
                </a:lnTo>
                <a:lnTo>
                  <a:pt x="467" y="338"/>
                </a:lnTo>
                <a:lnTo>
                  <a:pt x="481" y="356"/>
                </a:lnTo>
                <a:lnTo>
                  <a:pt x="490" y="379"/>
                </a:lnTo>
                <a:lnTo>
                  <a:pt x="494" y="402"/>
                </a:lnTo>
                <a:lnTo>
                  <a:pt x="490" y="427"/>
                </a:lnTo>
                <a:lnTo>
                  <a:pt x="481" y="448"/>
                </a:lnTo>
                <a:lnTo>
                  <a:pt x="467" y="466"/>
                </a:lnTo>
                <a:lnTo>
                  <a:pt x="448" y="481"/>
                </a:lnTo>
                <a:lnTo>
                  <a:pt x="427" y="490"/>
                </a:lnTo>
                <a:lnTo>
                  <a:pt x="402" y="494"/>
                </a:lnTo>
                <a:lnTo>
                  <a:pt x="378" y="490"/>
                </a:lnTo>
                <a:lnTo>
                  <a:pt x="357" y="481"/>
                </a:lnTo>
                <a:lnTo>
                  <a:pt x="338" y="466"/>
                </a:lnTo>
                <a:lnTo>
                  <a:pt x="324" y="448"/>
                </a:lnTo>
                <a:lnTo>
                  <a:pt x="315" y="427"/>
                </a:lnTo>
                <a:lnTo>
                  <a:pt x="311" y="402"/>
                </a:lnTo>
                <a:lnTo>
                  <a:pt x="315" y="379"/>
                </a:lnTo>
                <a:lnTo>
                  <a:pt x="324" y="356"/>
                </a:lnTo>
                <a:lnTo>
                  <a:pt x="338" y="338"/>
                </a:lnTo>
                <a:lnTo>
                  <a:pt x="357" y="324"/>
                </a:lnTo>
                <a:lnTo>
                  <a:pt x="378" y="315"/>
                </a:lnTo>
                <a:lnTo>
                  <a:pt x="402" y="311"/>
                </a:lnTo>
                <a:close/>
                <a:moveTo>
                  <a:pt x="384" y="38"/>
                </a:moveTo>
                <a:lnTo>
                  <a:pt x="334" y="44"/>
                </a:lnTo>
                <a:lnTo>
                  <a:pt x="286" y="57"/>
                </a:lnTo>
                <a:lnTo>
                  <a:pt x="241" y="75"/>
                </a:lnTo>
                <a:lnTo>
                  <a:pt x="199" y="99"/>
                </a:lnTo>
                <a:lnTo>
                  <a:pt x="161" y="129"/>
                </a:lnTo>
                <a:lnTo>
                  <a:pt x="129" y="161"/>
                </a:lnTo>
                <a:lnTo>
                  <a:pt x="98" y="199"/>
                </a:lnTo>
                <a:lnTo>
                  <a:pt x="75" y="241"/>
                </a:lnTo>
                <a:lnTo>
                  <a:pt x="57" y="287"/>
                </a:lnTo>
                <a:lnTo>
                  <a:pt x="43" y="334"/>
                </a:lnTo>
                <a:lnTo>
                  <a:pt x="38" y="384"/>
                </a:lnTo>
                <a:lnTo>
                  <a:pt x="165" y="384"/>
                </a:lnTo>
                <a:lnTo>
                  <a:pt x="171" y="385"/>
                </a:lnTo>
                <a:lnTo>
                  <a:pt x="176" y="388"/>
                </a:lnTo>
                <a:lnTo>
                  <a:pt x="180" y="392"/>
                </a:lnTo>
                <a:lnTo>
                  <a:pt x="182" y="397"/>
                </a:lnTo>
                <a:lnTo>
                  <a:pt x="184" y="402"/>
                </a:lnTo>
                <a:lnTo>
                  <a:pt x="182" y="407"/>
                </a:lnTo>
                <a:lnTo>
                  <a:pt x="180" y="413"/>
                </a:lnTo>
                <a:lnTo>
                  <a:pt x="176" y="417"/>
                </a:lnTo>
                <a:lnTo>
                  <a:pt x="171" y="419"/>
                </a:lnTo>
                <a:lnTo>
                  <a:pt x="165" y="421"/>
                </a:lnTo>
                <a:lnTo>
                  <a:pt x="38" y="421"/>
                </a:lnTo>
                <a:lnTo>
                  <a:pt x="43" y="470"/>
                </a:lnTo>
                <a:lnTo>
                  <a:pt x="57" y="519"/>
                </a:lnTo>
                <a:lnTo>
                  <a:pt x="75" y="563"/>
                </a:lnTo>
                <a:lnTo>
                  <a:pt x="98" y="605"/>
                </a:lnTo>
                <a:lnTo>
                  <a:pt x="129" y="643"/>
                </a:lnTo>
                <a:lnTo>
                  <a:pt x="161" y="676"/>
                </a:lnTo>
                <a:lnTo>
                  <a:pt x="199" y="706"/>
                </a:lnTo>
                <a:lnTo>
                  <a:pt x="241" y="730"/>
                </a:lnTo>
                <a:lnTo>
                  <a:pt x="286" y="748"/>
                </a:lnTo>
                <a:lnTo>
                  <a:pt x="334" y="761"/>
                </a:lnTo>
                <a:lnTo>
                  <a:pt x="384" y="766"/>
                </a:lnTo>
                <a:lnTo>
                  <a:pt x="384" y="639"/>
                </a:lnTo>
                <a:lnTo>
                  <a:pt x="385" y="634"/>
                </a:lnTo>
                <a:lnTo>
                  <a:pt x="388" y="629"/>
                </a:lnTo>
                <a:lnTo>
                  <a:pt x="392" y="625"/>
                </a:lnTo>
                <a:lnTo>
                  <a:pt x="397" y="622"/>
                </a:lnTo>
                <a:lnTo>
                  <a:pt x="402" y="621"/>
                </a:lnTo>
                <a:lnTo>
                  <a:pt x="408" y="622"/>
                </a:lnTo>
                <a:lnTo>
                  <a:pt x="413" y="625"/>
                </a:lnTo>
                <a:lnTo>
                  <a:pt x="417" y="629"/>
                </a:lnTo>
                <a:lnTo>
                  <a:pt x="419" y="634"/>
                </a:lnTo>
                <a:lnTo>
                  <a:pt x="421" y="639"/>
                </a:lnTo>
                <a:lnTo>
                  <a:pt x="421" y="766"/>
                </a:lnTo>
                <a:lnTo>
                  <a:pt x="471" y="761"/>
                </a:lnTo>
                <a:lnTo>
                  <a:pt x="519" y="748"/>
                </a:lnTo>
                <a:lnTo>
                  <a:pt x="564" y="730"/>
                </a:lnTo>
                <a:lnTo>
                  <a:pt x="605" y="706"/>
                </a:lnTo>
                <a:lnTo>
                  <a:pt x="643" y="676"/>
                </a:lnTo>
                <a:lnTo>
                  <a:pt x="676" y="643"/>
                </a:lnTo>
                <a:lnTo>
                  <a:pt x="706" y="605"/>
                </a:lnTo>
                <a:lnTo>
                  <a:pt x="730" y="563"/>
                </a:lnTo>
                <a:lnTo>
                  <a:pt x="748" y="519"/>
                </a:lnTo>
                <a:lnTo>
                  <a:pt x="761" y="470"/>
                </a:lnTo>
                <a:lnTo>
                  <a:pt x="767" y="421"/>
                </a:lnTo>
                <a:lnTo>
                  <a:pt x="640" y="421"/>
                </a:lnTo>
                <a:lnTo>
                  <a:pt x="634" y="419"/>
                </a:lnTo>
                <a:lnTo>
                  <a:pt x="629" y="417"/>
                </a:lnTo>
                <a:lnTo>
                  <a:pt x="625" y="413"/>
                </a:lnTo>
                <a:lnTo>
                  <a:pt x="623" y="407"/>
                </a:lnTo>
                <a:lnTo>
                  <a:pt x="621" y="402"/>
                </a:lnTo>
                <a:lnTo>
                  <a:pt x="623" y="397"/>
                </a:lnTo>
                <a:lnTo>
                  <a:pt x="625" y="392"/>
                </a:lnTo>
                <a:lnTo>
                  <a:pt x="629" y="388"/>
                </a:lnTo>
                <a:lnTo>
                  <a:pt x="634" y="385"/>
                </a:lnTo>
                <a:lnTo>
                  <a:pt x="640" y="384"/>
                </a:lnTo>
                <a:lnTo>
                  <a:pt x="767" y="384"/>
                </a:lnTo>
                <a:lnTo>
                  <a:pt x="761" y="334"/>
                </a:lnTo>
                <a:lnTo>
                  <a:pt x="748" y="287"/>
                </a:lnTo>
                <a:lnTo>
                  <a:pt x="730" y="241"/>
                </a:lnTo>
                <a:lnTo>
                  <a:pt x="706" y="199"/>
                </a:lnTo>
                <a:lnTo>
                  <a:pt x="676" y="161"/>
                </a:lnTo>
                <a:lnTo>
                  <a:pt x="643" y="129"/>
                </a:lnTo>
                <a:lnTo>
                  <a:pt x="605" y="99"/>
                </a:lnTo>
                <a:lnTo>
                  <a:pt x="564" y="75"/>
                </a:lnTo>
                <a:lnTo>
                  <a:pt x="519" y="57"/>
                </a:lnTo>
                <a:lnTo>
                  <a:pt x="471" y="44"/>
                </a:lnTo>
                <a:lnTo>
                  <a:pt x="421" y="38"/>
                </a:lnTo>
                <a:lnTo>
                  <a:pt x="421" y="165"/>
                </a:lnTo>
                <a:lnTo>
                  <a:pt x="419" y="171"/>
                </a:lnTo>
                <a:lnTo>
                  <a:pt x="417" y="176"/>
                </a:lnTo>
                <a:lnTo>
                  <a:pt x="413" y="180"/>
                </a:lnTo>
                <a:lnTo>
                  <a:pt x="408" y="182"/>
                </a:lnTo>
                <a:lnTo>
                  <a:pt x="402" y="184"/>
                </a:lnTo>
                <a:lnTo>
                  <a:pt x="397" y="182"/>
                </a:lnTo>
                <a:lnTo>
                  <a:pt x="392" y="180"/>
                </a:lnTo>
                <a:lnTo>
                  <a:pt x="388" y="176"/>
                </a:lnTo>
                <a:lnTo>
                  <a:pt x="385" y="171"/>
                </a:lnTo>
                <a:lnTo>
                  <a:pt x="384" y="165"/>
                </a:lnTo>
                <a:lnTo>
                  <a:pt x="384" y="38"/>
                </a:lnTo>
                <a:close/>
                <a:moveTo>
                  <a:pt x="402" y="0"/>
                </a:moveTo>
                <a:lnTo>
                  <a:pt x="402" y="0"/>
                </a:lnTo>
                <a:lnTo>
                  <a:pt x="457" y="4"/>
                </a:lnTo>
                <a:lnTo>
                  <a:pt x="510" y="15"/>
                </a:lnTo>
                <a:lnTo>
                  <a:pt x="558" y="32"/>
                </a:lnTo>
                <a:lnTo>
                  <a:pt x="605" y="55"/>
                </a:lnTo>
                <a:lnTo>
                  <a:pt x="647" y="84"/>
                </a:lnTo>
                <a:lnTo>
                  <a:pt x="687" y="118"/>
                </a:lnTo>
                <a:lnTo>
                  <a:pt x="721" y="157"/>
                </a:lnTo>
                <a:lnTo>
                  <a:pt x="750" y="199"/>
                </a:lnTo>
                <a:lnTo>
                  <a:pt x="773" y="246"/>
                </a:lnTo>
                <a:lnTo>
                  <a:pt x="790" y="296"/>
                </a:lnTo>
                <a:lnTo>
                  <a:pt x="801" y="347"/>
                </a:lnTo>
                <a:lnTo>
                  <a:pt x="805" y="402"/>
                </a:lnTo>
                <a:lnTo>
                  <a:pt x="801" y="457"/>
                </a:lnTo>
                <a:lnTo>
                  <a:pt x="790" y="510"/>
                </a:lnTo>
                <a:lnTo>
                  <a:pt x="773" y="558"/>
                </a:lnTo>
                <a:lnTo>
                  <a:pt x="750" y="605"/>
                </a:lnTo>
                <a:lnTo>
                  <a:pt x="721" y="647"/>
                </a:lnTo>
                <a:lnTo>
                  <a:pt x="687" y="686"/>
                </a:lnTo>
                <a:lnTo>
                  <a:pt x="647" y="720"/>
                </a:lnTo>
                <a:lnTo>
                  <a:pt x="605" y="749"/>
                </a:lnTo>
                <a:lnTo>
                  <a:pt x="558" y="773"/>
                </a:lnTo>
                <a:lnTo>
                  <a:pt x="510" y="790"/>
                </a:lnTo>
                <a:lnTo>
                  <a:pt x="457" y="800"/>
                </a:lnTo>
                <a:lnTo>
                  <a:pt x="402" y="804"/>
                </a:lnTo>
                <a:lnTo>
                  <a:pt x="347" y="800"/>
                </a:lnTo>
                <a:lnTo>
                  <a:pt x="295" y="790"/>
                </a:lnTo>
                <a:lnTo>
                  <a:pt x="247" y="773"/>
                </a:lnTo>
                <a:lnTo>
                  <a:pt x="199" y="749"/>
                </a:lnTo>
                <a:lnTo>
                  <a:pt x="157" y="720"/>
                </a:lnTo>
                <a:lnTo>
                  <a:pt x="118" y="686"/>
                </a:lnTo>
                <a:lnTo>
                  <a:pt x="84" y="647"/>
                </a:lnTo>
                <a:lnTo>
                  <a:pt x="55" y="605"/>
                </a:lnTo>
                <a:lnTo>
                  <a:pt x="32" y="558"/>
                </a:lnTo>
                <a:lnTo>
                  <a:pt x="15" y="510"/>
                </a:lnTo>
                <a:lnTo>
                  <a:pt x="4" y="457"/>
                </a:lnTo>
                <a:lnTo>
                  <a:pt x="0" y="402"/>
                </a:lnTo>
                <a:lnTo>
                  <a:pt x="4" y="347"/>
                </a:lnTo>
                <a:lnTo>
                  <a:pt x="15" y="296"/>
                </a:lnTo>
                <a:lnTo>
                  <a:pt x="32" y="246"/>
                </a:lnTo>
                <a:lnTo>
                  <a:pt x="55" y="199"/>
                </a:lnTo>
                <a:lnTo>
                  <a:pt x="84" y="157"/>
                </a:lnTo>
                <a:lnTo>
                  <a:pt x="118" y="118"/>
                </a:lnTo>
                <a:lnTo>
                  <a:pt x="157" y="84"/>
                </a:lnTo>
                <a:lnTo>
                  <a:pt x="199" y="55"/>
                </a:lnTo>
                <a:lnTo>
                  <a:pt x="247" y="32"/>
                </a:lnTo>
                <a:lnTo>
                  <a:pt x="295" y="15"/>
                </a:lnTo>
                <a:lnTo>
                  <a:pt x="347" y="4"/>
                </a:lnTo>
                <a:lnTo>
                  <a:pt x="402" y="0"/>
                </a:lnTo>
                <a:lnTo>
                  <a:pt x="40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14" name="Freeform 31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784204" y="6807634"/>
            <a:ext cx="446657" cy="446102"/>
          </a:xfrm>
          <a:custGeom>
            <a:avLst/>
            <a:gdLst>
              <a:gd name="T0" fmla="*/ 620 w 805"/>
              <a:gd name="T1" fmla="*/ 536 h 804"/>
              <a:gd name="T2" fmla="*/ 501 w 805"/>
              <a:gd name="T3" fmla="*/ 638 h 804"/>
              <a:gd name="T4" fmla="*/ 471 w 805"/>
              <a:gd name="T5" fmla="*/ 761 h 804"/>
              <a:gd name="T6" fmla="*/ 644 w 805"/>
              <a:gd name="T7" fmla="*/ 676 h 804"/>
              <a:gd name="T8" fmla="*/ 748 w 805"/>
              <a:gd name="T9" fmla="*/ 519 h 804"/>
              <a:gd name="T10" fmla="*/ 492 w 805"/>
              <a:gd name="T11" fmla="*/ 421 h 804"/>
              <a:gd name="T12" fmla="*/ 442 w 805"/>
              <a:gd name="T13" fmla="*/ 485 h 804"/>
              <a:gd name="T14" fmla="*/ 496 w 805"/>
              <a:gd name="T15" fmla="*/ 600 h 804"/>
              <a:gd name="T16" fmla="*/ 602 w 805"/>
              <a:gd name="T17" fmla="*/ 495 h 804"/>
              <a:gd name="T18" fmla="*/ 217 w 805"/>
              <a:gd name="T19" fmla="*/ 421 h 804"/>
              <a:gd name="T20" fmla="*/ 202 w 805"/>
              <a:gd name="T21" fmla="*/ 489 h 804"/>
              <a:gd name="T22" fmla="*/ 307 w 805"/>
              <a:gd name="T23" fmla="*/ 600 h 804"/>
              <a:gd name="T24" fmla="*/ 365 w 805"/>
              <a:gd name="T25" fmla="*/ 485 h 804"/>
              <a:gd name="T26" fmla="*/ 313 w 805"/>
              <a:gd name="T27" fmla="*/ 421 h 804"/>
              <a:gd name="T28" fmla="*/ 57 w 805"/>
              <a:gd name="T29" fmla="*/ 519 h 804"/>
              <a:gd name="T30" fmla="*/ 163 w 805"/>
              <a:gd name="T31" fmla="*/ 676 h 804"/>
              <a:gd name="T32" fmla="*/ 334 w 805"/>
              <a:gd name="T33" fmla="*/ 761 h 804"/>
              <a:gd name="T34" fmla="*/ 303 w 805"/>
              <a:gd name="T35" fmla="*/ 638 h 804"/>
              <a:gd name="T36" fmla="*/ 182 w 805"/>
              <a:gd name="T37" fmla="*/ 532 h 804"/>
              <a:gd name="T38" fmla="*/ 122 w 805"/>
              <a:gd name="T39" fmla="*/ 436 h 804"/>
              <a:gd name="T40" fmla="*/ 421 w 805"/>
              <a:gd name="T41" fmla="*/ 313 h 804"/>
              <a:gd name="T42" fmla="*/ 485 w 805"/>
              <a:gd name="T43" fmla="*/ 363 h 804"/>
              <a:gd name="T44" fmla="*/ 604 w 805"/>
              <a:gd name="T45" fmla="*/ 317 h 804"/>
              <a:gd name="T46" fmla="*/ 549 w 805"/>
              <a:gd name="T47" fmla="*/ 290 h 804"/>
              <a:gd name="T48" fmla="*/ 513 w 805"/>
              <a:gd name="T49" fmla="*/ 239 h 804"/>
              <a:gd name="T50" fmla="*/ 455 w 805"/>
              <a:gd name="T51" fmla="*/ 190 h 804"/>
              <a:gd name="T52" fmla="*/ 307 w 805"/>
              <a:gd name="T53" fmla="*/ 205 h 804"/>
              <a:gd name="T54" fmla="*/ 202 w 805"/>
              <a:gd name="T55" fmla="*/ 316 h 804"/>
              <a:gd name="T56" fmla="*/ 217 w 805"/>
              <a:gd name="T57" fmla="*/ 384 h 804"/>
              <a:gd name="T58" fmla="*/ 346 w 805"/>
              <a:gd name="T59" fmla="*/ 330 h 804"/>
              <a:gd name="T60" fmla="*/ 421 w 805"/>
              <a:gd name="T61" fmla="*/ 38 h 804"/>
              <a:gd name="T62" fmla="*/ 543 w 805"/>
              <a:gd name="T63" fmla="*/ 189 h 804"/>
              <a:gd name="T64" fmla="*/ 599 w 805"/>
              <a:gd name="T65" fmla="*/ 194 h 804"/>
              <a:gd name="T66" fmla="*/ 620 w 805"/>
              <a:gd name="T67" fmla="*/ 250 h 804"/>
              <a:gd name="T68" fmla="*/ 658 w 805"/>
              <a:gd name="T69" fmla="*/ 384 h 804"/>
              <a:gd name="T70" fmla="*/ 730 w 805"/>
              <a:gd name="T71" fmla="*/ 241 h 804"/>
              <a:gd name="T72" fmla="*/ 606 w 805"/>
              <a:gd name="T73" fmla="*/ 99 h 804"/>
              <a:gd name="T74" fmla="*/ 421 w 805"/>
              <a:gd name="T75" fmla="*/ 38 h 804"/>
              <a:gd name="T76" fmla="*/ 241 w 805"/>
              <a:gd name="T77" fmla="*/ 75 h 804"/>
              <a:gd name="T78" fmla="*/ 99 w 805"/>
              <a:gd name="T79" fmla="*/ 199 h 804"/>
              <a:gd name="T80" fmla="*/ 38 w 805"/>
              <a:gd name="T81" fmla="*/ 384 h 804"/>
              <a:gd name="T82" fmla="*/ 152 w 805"/>
              <a:gd name="T83" fmla="*/ 349 h 804"/>
              <a:gd name="T84" fmla="*/ 235 w 805"/>
              <a:gd name="T85" fmla="*/ 210 h 804"/>
              <a:gd name="T86" fmla="*/ 384 w 805"/>
              <a:gd name="T87" fmla="*/ 147 h 804"/>
              <a:gd name="T88" fmla="*/ 510 w 805"/>
              <a:gd name="T89" fmla="*/ 15 h 804"/>
              <a:gd name="T90" fmla="*/ 687 w 805"/>
              <a:gd name="T91" fmla="*/ 118 h 804"/>
              <a:gd name="T92" fmla="*/ 790 w 805"/>
              <a:gd name="T93" fmla="*/ 295 h 804"/>
              <a:gd name="T94" fmla="*/ 790 w 805"/>
              <a:gd name="T95" fmla="*/ 510 h 804"/>
              <a:gd name="T96" fmla="*/ 687 w 805"/>
              <a:gd name="T97" fmla="*/ 686 h 804"/>
              <a:gd name="T98" fmla="*/ 510 w 805"/>
              <a:gd name="T99" fmla="*/ 790 h 804"/>
              <a:gd name="T100" fmla="*/ 296 w 805"/>
              <a:gd name="T101" fmla="*/ 790 h 804"/>
              <a:gd name="T102" fmla="*/ 118 w 805"/>
              <a:gd name="T103" fmla="*/ 686 h 804"/>
              <a:gd name="T104" fmla="*/ 15 w 805"/>
              <a:gd name="T105" fmla="*/ 510 h 804"/>
              <a:gd name="T106" fmla="*/ 15 w 805"/>
              <a:gd name="T107" fmla="*/ 295 h 804"/>
              <a:gd name="T108" fmla="*/ 118 w 805"/>
              <a:gd name="T109" fmla="*/ 118 h 804"/>
              <a:gd name="T110" fmla="*/ 296 w 805"/>
              <a:gd name="T111" fmla="*/ 15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05" h="804">
                <a:moveTo>
                  <a:pt x="658" y="421"/>
                </a:moveTo>
                <a:lnTo>
                  <a:pt x="652" y="461"/>
                </a:lnTo>
                <a:lnTo>
                  <a:pt x="638" y="500"/>
                </a:lnTo>
                <a:lnTo>
                  <a:pt x="620" y="536"/>
                </a:lnTo>
                <a:lnTo>
                  <a:pt x="596" y="568"/>
                </a:lnTo>
                <a:lnTo>
                  <a:pt x="569" y="596"/>
                </a:lnTo>
                <a:lnTo>
                  <a:pt x="536" y="620"/>
                </a:lnTo>
                <a:lnTo>
                  <a:pt x="501" y="638"/>
                </a:lnTo>
                <a:lnTo>
                  <a:pt x="463" y="651"/>
                </a:lnTo>
                <a:lnTo>
                  <a:pt x="421" y="658"/>
                </a:lnTo>
                <a:lnTo>
                  <a:pt x="421" y="766"/>
                </a:lnTo>
                <a:lnTo>
                  <a:pt x="471" y="761"/>
                </a:lnTo>
                <a:lnTo>
                  <a:pt x="519" y="748"/>
                </a:lnTo>
                <a:lnTo>
                  <a:pt x="564" y="730"/>
                </a:lnTo>
                <a:lnTo>
                  <a:pt x="606" y="706"/>
                </a:lnTo>
                <a:lnTo>
                  <a:pt x="644" y="676"/>
                </a:lnTo>
                <a:lnTo>
                  <a:pt x="678" y="643"/>
                </a:lnTo>
                <a:lnTo>
                  <a:pt x="707" y="605"/>
                </a:lnTo>
                <a:lnTo>
                  <a:pt x="730" y="563"/>
                </a:lnTo>
                <a:lnTo>
                  <a:pt x="748" y="519"/>
                </a:lnTo>
                <a:lnTo>
                  <a:pt x="762" y="470"/>
                </a:lnTo>
                <a:lnTo>
                  <a:pt x="767" y="421"/>
                </a:lnTo>
                <a:lnTo>
                  <a:pt x="658" y="421"/>
                </a:lnTo>
                <a:close/>
                <a:moveTo>
                  <a:pt x="492" y="421"/>
                </a:moveTo>
                <a:lnTo>
                  <a:pt x="485" y="442"/>
                </a:lnTo>
                <a:lnTo>
                  <a:pt x="475" y="459"/>
                </a:lnTo>
                <a:lnTo>
                  <a:pt x="459" y="474"/>
                </a:lnTo>
                <a:lnTo>
                  <a:pt x="442" y="485"/>
                </a:lnTo>
                <a:lnTo>
                  <a:pt x="421" y="491"/>
                </a:lnTo>
                <a:lnTo>
                  <a:pt x="421" y="621"/>
                </a:lnTo>
                <a:lnTo>
                  <a:pt x="460" y="613"/>
                </a:lnTo>
                <a:lnTo>
                  <a:pt x="496" y="600"/>
                </a:lnTo>
                <a:lnTo>
                  <a:pt x="528" y="582"/>
                </a:lnTo>
                <a:lnTo>
                  <a:pt x="557" y="557"/>
                </a:lnTo>
                <a:lnTo>
                  <a:pt x="582" y="528"/>
                </a:lnTo>
                <a:lnTo>
                  <a:pt x="602" y="495"/>
                </a:lnTo>
                <a:lnTo>
                  <a:pt x="615" y="460"/>
                </a:lnTo>
                <a:lnTo>
                  <a:pt x="621" y="421"/>
                </a:lnTo>
                <a:lnTo>
                  <a:pt x="492" y="421"/>
                </a:lnTo>
                <a:close/>
                <a:moveTo>
                  <a:pt x="217" y="421"/>
                </a:moveTo>
                <a:lnTo>
                  <a:pt x="210" y="434"/>
                </a:lnTo>
                <a:lnTo>
                  <a:pt x="201" y="444"/>
                </a:lnTo>
                <a:lnTo>
                  <a:pt x="189" y="451"/>
                </a:lnTo>
                <a:lnTo>
                  <a:pt x="202" y="489"/>
                </a:lnTo>
                <a:lnTo>
                  <a:pt x="220" y="524"/>
                </a:lnTo>
                <a:lnTo>
                  <a:pt x="245" y="554"/>
                </a:lnTo>
                <a:lnTo>
                  <a:pt x="274" y="579"/>
                </a:lnTo>
                <a:lnTo>
                  <a:pt x="307" y="600"/>
                </a:lnTo>
                <a:lnTo>
                  <a:pt x="345" y="613"/>
                </a:lnTo>
                <a:lnTo>
                  <a:pt x="384" y="621"/>
                </a:lnTo>
                <a:lnTo>
                  <a:pt x="384" y="491"/>
                </a:lnTo>
                <a:lnTo>
                  <a:pt x="365" y="485"/>
                </a:lnTo>
                <a:lnTo>
                  <a:pt x="346" y="474"/>
                </a:lnTo>
                <a:lnTo>
                  <a:pt x="332" y="459"/>
                </a:lnTo>
                <a:lnTo>
                  <a:pt x="320" y="442"/>
                </a:lnTo>
                <a:lnTo>
                  <a:pt x="313" y="421"/>
                </a:lnTo>
                <a:lnTo>
                  <a:pt x="217" y="421"/>
                </a:lnTo>
                <a:close/>
                <a:moveTo>
                  <a:pt x="38" y="421"/>
                </a:moveTo>
                <a:lnTo>
                  <a:pt x="45" y="470"/>
                </a:lnTo>
                <a:lnTo>
                  <a:pt x="57" y="519"/>
                </a:lnTo>
                <a:lnTo>
                  <a:pt x="75" y="563"/>
                </a:lnTo>
                <a:lnTo>
                  <a:pt x="99" y="605"/>
                </a:lnTo>
                <a:lnTo>
                  <a:pt x="129" y="643"/>
                </a:lnTo>
                <a:lnTo>
                  <a:pt x="163" y="676"/>
                </a:lnTo>
                <a:lnTo>
                  <a:pt x="201" y="706"/>
                </a:lnTo>
                <a:lnTo>
                  <a:pt x="241" y="730"/>
                </a:lnTo>
                <a:lnTo>
                  <a:pt x="287" y="748"/>
                </a:lnTo>
                <a:lnTo>
                  <a:pt x="334" y="761"/>
                </a:lnTo>
                <a:lnTo>
                  <a:pt x="384" y="766"/>
                </a:lnTo>
                <a:lnTo>
                  <a:pt x="384" y="658"/>
                </a:lnTo>
                <a:lnTo>
                  <a:pt x="342" y="651"/>
                </a:lnTo>
                <a:lnTo>
                  <a:pt x="303" y="638"/>
                </a:lnTo>
                <a:lnTo>
                  <a:pt x="266" y="618"/>
                </a:lnTo>
                <a:lnTo>
                  <a:pt x="235" y="595"/>
                </a:lnTo>
                <a:lnTo>
                  <a:pt x="206" y="566"/>
                </a:lnTo>
                <a:lnTo>
                  <a:pt x="182" y="532"/>
                </a:lnTo>
                <a:lnTo>
                  <a:pt x="164" y="495"/>
                </a:lnTo>
                <a:lnTo>
                  <a:pt x="152" y="456"/>
                </a:lnTo>
                <a:lnTo>
                  <a:pt x="135" y="448"/>
                </a:lnTo>
                <a:lnTo>
                  <a:pt x="122" y="436"/>
                </a:lnTo>
                <a:lnTo>
                  <a:pt x="113" y="421"/>
                </a:lnTo>
                <a:lnTo>
                  <a:pt x="38" y="421"/>
                </a:lnTo>
                <a:close/>
                <a:moveTo>
                  <a:pt x="421" y="184"/>
                </a:moveTo>
                <a:lnTo>
                  <a:pt x="421" y="313"/>
                </a:lnTo>
                <a:lnTo>
                  <a:pt x="442" y="320"/>
                </a:lnTo>
                <a:lnTo>
                  <a:pt x="459" y="330"/>
                </a:lnTo>
                <a:lnTo>
                  <a:pt x="475" y="346"/>
                </a:lnTo>
                <a:lnTo>
                  <a:pt x="485" y="363"/>
                </a:lnTo>
                <a:lnTo>
                  <a:pt x="492" y="384"/>
                </a:lnTo>
                <a:lnTo>
                  <a:pt x="621" y="384"/>
                </a:lnTo>
                <a:lnTo>
                  <a:pt x="616" y="350"/>
                </a:lnTo>
                <a:lnTo>
                  <a:pt x="604" y="317"/>
                </a:lnTo>
                <a:lnTo>
                  <a:pt x="590" y="288"/>
                </a:lnTo>
                <a:lnTo>
                  <a:pt x="578" y="291"/>
                </a:lnTo>
                <a:lnTo>
                  <a:pt x="568" y="292"/>
                </a:lnTo>
                <a:lnTo>
                  <a:pt x="549" y="290"/>
                </a:lnTo>
                <a:lnTo>
                  <a:pt x="535" y="282"/>
                </a:lnTo>
                <a:lnTo>
                  <a:pt x="523" y="270"/>
                </a:lnTo>
                <a:lnTo>
                  <a:pt x="515" y="256"/>
                </a:lnTo>
                <a:lnTo>
                  <a:pt x="513" y="239"/>
                </a:lnTo>
                <a:lnTo>
                  <a:pt x="514" y="227"/>
                </a:lnTo>
                <a:lnTo>
                  <a:pt x="518" y="216"/>
                </a:lnTo>
                <a:lnTo>
                  <a:pt x="488" y="201"/>
                </a:lnTo>
                <a:lnTo>
                  <a:pt x="455" y="190"/>
                </a:lnTo>
                <a:lnTo>
                  <a:pt x="421" y="184"/>
                </a:lnTo>
                <a:close/>
                <a:moveTo>
                  <a:pt x="384" y="184"/>
                </a:moveTo>
                <a:lnTo>
                  <a:pt x="345" y="191"/>
                </a:lnTo>
                <a:lnTo>
                  <a:pt x="307" y="205"/>
                </a:lnTo>
                <a:lnTo>
                  <a:pt x="274" y="226"/>
                </a:lnTo>
                <a:lnTo>
                  <a:pt x="245" y="250"/>
                </a:lnTo>
                <a:lnTo>
                  <a:pt x="220" y="280"/>
                </a:lnTo>
                <a:lnTo>
                  <a:pt x="202" y="316"/>
                </a:lnTo>
                <a:lnTo>
                  <a:pt x="189" y="354"/>
                </a:lnTo>
                <a:lnTo>
                  <a:pt x="201" y="362"/>
                </a:lnTo>
                <a:lnTo>
                  <a:pt x="210" y="372"/>
                </a:lnTo>
                <a:lnTo>
                  <a:pt x="217" y="384"/>
                </a:lnTo>
                <a:lnTo>
                  <a:pt x="313" y="384"/>
                </a:lnTo>
                <a:lnTo>
                  <a:pt x="320" y="363"/>
                </a:lnTo>
                <a:lnTo>
                  <a:pt x="332" y="346"/>
                </a:lnTo>
                <a:lnTo>
                  <a:pt x="346" y="330"/>
                </a:lnTo>
                <a:lnTo>
                  <a:pt x="365" y="320"/>
                </a:lnTo>
                <a:lnTo>
                  <a:pt x="384" y="313"/>
                </a:lnTo>
                <a:lnTo>
                  <a:pt x="384" y="184"/>
                </a:lnTo>
                <a:close/>
                <a:moveTo>
                  <a:pt x="421" y="38"/>
                </a:moveTo>
                <a:lnTo>
                  <a:pt x="421" y="148"/>
                </a:lnTo>
                <a:lnTo>
                  <a:pt x="464" y="155"/>
                </a:lnTo>
                <a:lnTo>
                  <a:pt x="506" y="169"/>
                </a:lnTo>
                <a:lnTo>
                  <a:pt x="543" y="189"/>
                </a:lnTo>
                <a:lnTo>
                  <a:pt x="555" y="185"/>
                </a:lnTo>
                <a:lnTo>
                  <a:pt x="568" y="184"/>
                </a:lnTo>
                <a:lnTo>
                  <a:pt x="585" y="186"/>
                </a:lnTo>
                <a:lnTo>
                  <a:pt x="599" y="194"/>
                </a:lnTo>
                <a:lnTo>
                  <a:pt x="611" y="206"/>
                </a:lnTo>
                <a:lnTo>
                  <a:pt x="619" y="220"/>
                </a:lnTo>
                <a:lnTo>
                  <a:pt x="621" y="239"/>
                </a:lnTo>
                <a:lnTo>
                  <a:pt x="620" y="250"/>
                </a:lnTo>
                <a:lnTo>
                  <a:pt x="616" y="262"/>
                </a:lnTo>
                <a:lnTo>
                  <a:pt x="637" y="300"/>
                </a:lnTo>
                <a:lnTo>
                  <a:pt x="650" y="341"/>
                </a:lnTo>
                <a:lnTo>
                  <a:pt x="658" y="384"/>
                </a:lnTo>
                <a:lnTo>
                  <a:pt x="767" y="384"/>
                </a:lnTo>
                <a:lnTo>
                  <a:pt x="762" y="334"/>
                </a:lnTo>
                <a:lnTo>
                  <a:pt x="748" y="287"/>
                </a:lnTo>
                <a:lnTo>
                  <a:pt x="730" y="241"/>
                </a:lnTo>
                <a:lnTo>
                  <a:pt x="707" y="199"/>
                </a:lnTo>
                <a:lnTo>
                  <a:pt x="678" y="161"/>
                </a:lnTo>
                <a:lnTo>
                  <a:pt x="644" y="129"/>
                </a:lnTo>
                <a:lnTo>
                  <a:pt x="606" y="99"/>
                </a:lnTo>
                <a:lnTo>
                  <a:pt x="564" y="75"/>
                </a:lnTo>
                <a:lnTo>
                  <a:pt x="519" y="57"/>
                </a:lnTo>
                <a:lnTo>
                  <a:pt x="471" y="44"/>
                </a:lnTo>
                <a:lnTo>
                  <a:pt x="421" y="38"/>
                </a:lnTo>
                <a:close/>
                <a:moveTo>
                  <a:pt x="384" y="38"/>
                </a:moveTo>
                <a:lnTo>
                  <a:pt x="334" y="44"/>
                </a:lnTo>
                <a:lnTo>
                  <a:pt x="287" y="57"/>
                </a:lnTo>
                <a:lnTo>
                  <a:pt x="241" y="75"/>
                </a:lnTo>
                <a:lnTo>
                  <a:pt x="201" y="99"/>
                </a:lnTo>
                <a:lnTo>
                  <a:pt x="163" y="129"/>
                </a:lnTo>
                <a:lnTo>
                  <a:pt x="129" y="161"/>
                </a:lnTo>
                <a:lnTo>
                  <a:pt x="99" y="199"/>
                </a:lnTo>
                <a:lnTo>
                  <a:pt x="75" y="241"/>
                </a:lnTo>
                <a:lnTo>
                  <a:pt x="57" y="287"/>
                </a:lnTo>
                <a:lnTo>
                  <a:pt x="45" y="334"/>
                </a:lnTo>
                <a:lnTo>
                  <a:pt x="38" y="384"/>
                </a:lnTo>
                <a:lnTo>
                  <a:pt x="113" y="384"/>
                </a:lnTo>
                <a:lnTo>
                  <a:pt x="122" y="368"/>
                </a:lnTo>
                <a:lnTo>
                  <a:pt x="135" y="356"/>
                </a:lnTo>
                <a:lnTo>
                  <a:pt x="152" y="349"/>
                </a:lnTo>
                <a:lnTo>
                  <a:pt x="164" y="309"/>
                </a:lnTo>
                <a:lnTo>
                  <a:pt x="182" y="273"/>
                </a:lnTo>
                <a:lnTo>
                  <a:pt x="206" y="239"/>
                </a:lnTo>
                <a:lnTo>
                  <a:pt x="235" y="210"/>
                </a:lnTo>
                <a:lnTo>
                  <a:pt x="266" y="186"/>
                </a:lnTo>
                <a:lnTo>
                  <a:pt x="303" y="167"/>
                </a:lnTo>
                <a:lnTo>
                  <a:pt x="342" y="154"/>
                </a:lnTo>
                <a:lnTo>
                  <a:pt x="384" y="147"/>
                </a:lnTo>
                <a:lnTo>
                  <a:pt x="384" y="38"/>
                </a:lnTo>
                <a:close/>
                <a:moveTo>
                  <a:pt x="403" y="0"/>
                </a:moveTo>
                <a:lnTo>
                  <a:pt x="458" y="4"/>
                </a:lnTo>
                <a:lnTo>
                  <a:pt x="510" y="15"/>
                </a:lnTo>
                <a:lnTo>
                  <a:pt x="560" y="32"/>
                </a:lnTo>
                <a:lnTo>
                  <a:pt x="606" y="55"/>
                </a:lnTo>
                <a:lnTo>
                  <a:pt x="649" y="84"/>
                </a:lnTo>
                <a:lnTo>
                  <a:pt x="687" y="118"/>
                </a:lnTo>
                <a:lnTo>
                  <a:pt x="721" y="157"/>
                </a:lnTo>
                <a:lnTo>
                  <a:pt x="750" y="199"/>
                </a:lnTo>
                <a:lnTo>
                  <a:pt x="773" y="246"/>
                </a:lnTo>
                <a:lnTo>
                  <a:pt x="790" y="295"/>
                </a:lnTo>
                <a:lnTo>
                  <a:pt x="801" y="347"/>
                </a:lnTo>
                <a:lnTo>
                  <a:pt x="805" y="402"/>
                </a:lnTo>
                <a:lnTo>
                  <a:pt x="801" y="457"/>
                </a:lnTo>
                <a:lnTo>
                  <a:pt x="790" y="510"/>
                </a:lnTo>
                <a:lnTo>
                  <a:pt x="773" y="558"/>
                </a:lnTo>
                <a:lnTo>
                  <a:pt x="750" y="605"/>
                </a:lnTo>
                <a:lnTo>
                  <a:pt x="721" y="647"/>
                </a:lnTo>
                <a:lnTo>
                  <a:pt x="687" y="686"/>
                </a:lnTo>
                <a:lnTo>
                  <a:pt x="649" y="720"/>
                </a:lnTo>
                <a:lnTo>
                  <a:pt x="606" y="749"/>
                </a:lnTo>
                <a:lnTo>
                  <a:pt x="560" y="773"/>
                </a:lnTo>
                <a:lnTo>
                  <a:pt x="510" y="790"/>
                </a:lnTo>
                <a:lnTo>
                  <a:pt x="458" y="800"/>
                </a:lnTo>
                <a:lnTo>
                  <a:pt x="403" y="804"/>
                </a:lnTo>
                <a:lnTo>
                  <a:pt x="349" y="800"/>
                </a:lnTo>
                <a:lnTo>
                  <a:pt x="296" y="790"/>
                </a:lnTo>
                <a:lnTo>
                  <a:pt x="247" y="773"/>
                </a:lnTo>
                <a:lnTo>
                  <a:pt x="200" y="749"/>
                </a:lnTo>
                <a:lnTo>
                  <a:pt x="158" y="720"/>
                </a:lnTo>
                <a:lnTo>
                  <a:pt x="118" y="686"/>
                </a:lnTo>
                <a:lnTo>
                  <a:pt x="84" y="647"/>
                </a:lnTo>
                <a:lnTo>
                  <a:pt x="55" y="605"/>
                </a:lnTo>
                <a:lnTo>
                  <a:pt x="33" y="558"/>
                </a:lnTo>
                <a:lnTo>
                  <a:pt x="15" y="510"/>
                </a:lnTo>
                <a:lnTo>
                  <a:pt x="4" y="457"/>
                </a:lnTo>
                <a:lnTo>
                  <a:pt x="0" y="402"/>
                </a:lnTo>
                <a:lnTo>
                  <a:pt x="4" y="347"/>
                </a:lnTo>
                <a:lnTo>
                  <a:pt x="15" y="295"/>
                </a:lnTo>
                <a:lnTo>
                  <a:pt x="33" y="246"/>
                </a:lnTo>
                <a:lnTo>
                  <a:pt x="55" y="199"/>
                </a:lnTo>
                <a:lnTo>
                  <a:pt x="84" y="157"/>
                </a:lnTo>
                <a:lnTo>
                  <a:pt x="118" y="118"/>
                </a:lnTo>
                <a:lnTo>
                  <a:pt x="158" y="84"/>
                </a:lnTo>
                <a:lnTo>
                  <a:pt x="200" y="55"/>
                </a:lnTo>
                <a:lnTo>
                  <a:pt x="247" y="32"/>
                </a:lnTo>
                <a:lnTo>
                  <a:pt x="296" y="15"/>
                </a:lnTo>
                <a:lnTo>
                  <a:pt x="349" y="4"/>
                </a:lnTo>
                <a:lnTo>
                  <a:pt x="40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15" name="Freeform 31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666698" y="6807634"/>
            <a:ext cx="365094" cy="446102"/>
          </a:xfrm>
          <a:custGeom>
            <a:avLst/>
            <a:gdLst>
              <a:gd name="T0" fmla="*/ 402 w 658"/>
              <a:gd name="T1" fmla="*/ 40 h 804"/>
              <a:gd name="T2" fmla="*/ 347 w 658"/>
              <a:gd name="T3" fmla="*/ 51 h 804"/>
              <a:gd name="T4" fmla="*/ 301 w 658"/>
              <a:gd name="T5" fmla="*/ 66 h 804"/>
              <a:gd name="T6" fmla="*/ 238 w 658"/>
              <a:gd name="T7" fmla="*/ 74 h 804"/>
              <a:gd name="T8" fmla="*/ 158 w 658"/>
              <a:gd name="T9" fmla="*/ 66 h 804"/>
              <a:gd name="T10" fmla="*/ 105 w 658"/>
              <a:gd name="T11" fmla="*/ 49 h 804"/>
              <a:gd name="T12" fmla="*/ 37 w 658"/>
              <a:gd name="T13" fmla="*/ 37 h 804"/>
              <a:gd name="T14" fmla="*/ 93 w 658"/>
              <a:gd name="T15" fmla="*/ 447 h 804"/>
              <a:gd name="T16" fmla="*/ 151 w 658"/>
              <a:gd name="T17" fmla="*/ 464 h 804"/>
              <a:gd name="T18" fmla="*/ 210 w 658"/>
              <a:gd name="T19" fmla="*/ 474 h 804"/>
              <a:gd name="T20" fmla="*/ 286 w 658"/>
              <a:gd name="T21" fmla="*/ 470 h 804"/>
              <a:gd name="T22" fmla="*/ 337 w 658"/>
              <a:gd name="T23" fmla="*/ 455 h 804"/>
              <a:gd name="T24" fmla="*/ 397 w 658"/>
              <a:gd name="T25" fmla="*/ 442 h 804"/>
              <a:gd name="T26" fmla="*/ 500 w 658"/>
              <a:gd name="T27" fmla="*/ 440 h 804"/>
              <a:gd name="T28" fmla="*/ 600 w 658"/>
              <a:gd name="T29" fmla="*/ 459 h 804"/>
              <a:gd name="T30" fmla="*/ 606 w 658"/>
              <a:gd name="T31" fmla="*/ 62 h 804"/>
              <a:gd name="T32" fmla="*/ 531 w 658"/>
              <a:gd name="T33" fmla="*/ 44 h 804"/>
              <a:gd name="T34" fmla="*/ 18 w 658"/>
              <a:gd name="T35" fmla="*/ 0 h 804"/>
              <a:gd name="T36" fmla="*/ 98 w 658"/>
              <a:gd name="T37" fmla="*/ 10 h 804"/>
              <a:gd name="T38" fmla="*/ 151 w 658"/>
              <a:gd name="T39" fmla="*/ 25 h 804"/>
              <a:gd name="T40" fmla="*/ 210 w 658"/>
              <a:gd name="T41" fmla="*/ 36 h 804"/>
              <a:gd name="T42" fmla="*/ 286 w 658"/>
              <a:gd name="T43" fmla="*/ 33 h 804"/>
              <a:gd name="T44" fmla="*/ 337 w 658"/>
              <a:gd name="T45" fmla="*/ 17 h 804"/>
              <a:gd name="T46" fmla="*/ 397 w 658"/>
              <a:gd name="T47" fmla="*/ 4 h 804"/>
              <a:gd name="T48" fmla="*/ 498 w 658"/>
              <a:gd name="T49" fmla="*/ 3 h 804"/>
              <a:gd name="T50" fmla="*/ 593 w 658"/>
              <a:gd name="T51" fmla="*/ 20 h 804"/>
              <a:gd name="T52" fmla="*/ 643 w 658"/>
              <a:gd name="T53" fmla="*/ 37 h 804"/>
              <a:gd name="T54" fmla="*/ 655 w 658"/>
              <a:gd name="T55" fmla="*/ 46 h 804"/>
              <a:gd name="T56" fmla="*/ 658 w 658"/>
              <a:gd name="T57" fmla="*/ 55 h 804"/>
              <a:gd name="T58" fmla="*/ 658 w 658"/>
              <a:gd name="T59" fmla="*/ 498 h 804"/>
              <a:gd name="T60" fmla="*/ 641 w 658"/>
              <a:gd name="T61" fmla="*/ 512 h 804"/>
              <a:gd name="T62" fmla="*/ 618 w 658"/>
              <a:gd name="T63" fmla="*/ 504 h 804"/>
              <a:gd name="T64" fmla="*/ 558 w 658"/>
              <a:gd name="T65" fmla="*/ 486 h 804"/>
              <a:gd name="T66" fmla="*/ 457 w 658"/>
              <a:gd name="T67" fmla="*/ 476 h 804"/>
              <a:gd name="T68" fmla="*/ 381 w 658"/>
              <a:gd name="T69" fmla="*/ 482 h 804"/>
              <a:gd name="T70" fmla="*/ 333 w 658"/>
              <a:gd name="T71" fmla="*/ 495 h 804"/>
              <a:gd name="T72" fmla="*/ 283 w 658"/>
              <a:gd name="T73" fmla="*/ 508 h 804"/>
              <a:gd name="T74" fmla="*/ 207 w 658"/>
              <a:gd name="T75" fmla="*/ 511 h 804"/>
              <a:gd name="T76" fmla="*/ 140 w 658"/>
              <a:gd name="T77" fmla="*/ 498 h 804"/>
              <a:gd name="T78" fmla="*/ 86 w 658"/>
              <a:gd name="T79" fmla="*/ 482 h 804"/>
              <a:gd name="T80" fmla="*/ 37 w 658"/>
              <a:gd name="T81" fmla="*/ 786 h 804"/>
              <a:gd name="T82" fmla="*/ 30 w 658"/>
              <a:gd name="T83" fmla="*/ 800 h 804"/>
              <a:gd name="T84" fmla="*/ 13 w 658"/>
              <a:gd name="T85" fmla="*/ 803 h 804"/>
              <a:gd name="T86" fmla="*/ 1 w 658"/>
              <a:gd name="T87" fmla="*/ 791 h 804"/>
              <a:gd name="T88" fmla="*/ 1 w 658"/>
              <a:gd name="T89" fmla="*/ 13 h 804"/>
              <a:gd name="T90" fmla="*/ 13 w 658"/>
              <a:gd name="T91" fmla="*/ 2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58" h="804">
                <a:moveTo>
                  <a:pt x="457" y="37"/>
                </a:moveTo>
                <a:lnTo>
                  <a:pt x="427" y="38"/>
                </a:lnTo>
                <a:lnTo>
                  <a:pt x="402" y="40"/>
                </a:lnTo>
                <a:lnTo>
                  <a:pt x="381" y="44"/>
                </a:lnTo>
                <a:lnTo>
                  <a:pt x="363" y="47"/>
                </a:lnTo>
                <a:lnTo>
                  <a:pt x="347" y="51"/>
                </a:lnTo>
                <a:lnTo>
                  <a:pt x="333" y="57"/>
                </a:lnTo>
                <a:lnTo>
                  <a:pt x="318" y="62"/>
                </a:lnTo>
                <a:lnTo>
                  <a:pt x="301" y="66"/>
                </a:lnTo>
                <a:lnTo>
                  <a:pt x="283" y="70"/>
                </a:lnTo>
                <a:lnTo>
                  <a:pt x="262" y="72"/>
                </a:lnTo>
                <a:lnTo>
                  <a:pt x="238" y="74"/>
                </a:lnTo>
                <a:lnTo>
                  <a:pt x="207" y="72"/>
                </a:lnTo>
                <a:lnTo>
                  <a:pt x="181" y="70"/>
                </a:lnTo>
                <a:lnTo>
                  <a:pt x="158" y="66"/>
                </a:lnTo>
                <a:lnTo>
                  <a:pt x="140" y="61"/>
                </a:lnTo>
                <a:lnTo>
                  <a:pt x="123" y="54"/>
                </a:lnTo>
                <a:lnTo>
                  <a:pt x="105" y="49"/>
                </a:lnTo>
                <a:lnTo>
                  <a:pt x="86" y="44"/>
                </a:lnTo>
                <a:lnTo>
                  <a:pt x="64" y="40"/>
                </a:lnTo>
                <a:lnTo>
                  <a:pt x="37" y="37"/>
                </a:lnTo>
                <a:lnTo>
                  <a:pt x="37" y="439"/>
                </a:lnTo>
                <a:lnTo>
                  <a:pt x="68" y="442"/>
                </a:lnTo>
                <a:lnTo>
                  <a:pt x="93" y="447"/>
                </a:lnTo>
                <a:lnTo>
                  <a:pt x="115" y="452"/>
                </a:lnTo>
                <a:lnTo>
                  <a:pt x="134" y="459"/>
                </a:lnTo>
                <a:lnTo>
                  <a:pt x="151" y="464"/>
                </a:lnTo>
                <a:lnTo>
                  <a:pt x="168" y="468"/>
                </a:lnTo>
                <a:lnTo>
                  <a:pt x="187" y="472"/>
                </a:lnTo>
                <a:lnTo>
                  <a:pt x="210" y="474"/>
                </a:lnTo>
                <a:lnTo>
                  <a:pt x="238" y="476"/>
                </a:lnTo>
                <a:lnTo>
                  <a:pt x="263" y="474"/>
                </a:lnTo>
                <a:lnTo>
                  <a:pt x="286" y="470"/>
                </a:lnTo>
                <a:lnTo>
                  <a:pt x="304" y="466"/>
                </a:lnTo>
                <a:lnTo>
                  <a:pt x="321" y="460"/>
                </a:lnTo>
                <a:lnTo>
                  <a:pt x="337" y="455"/>
                </a:lnTo>
                <a:lnTo>
                  <a:pt x="354" y="451"/>
                </a:lnTo>
                <a:lnTo>
                  <a:pt x="373" y="445"/>
                </a:lnTo>
                <a:lnTo>
                  <a:pt x="397" y="442"/>
                </a:lnTo>
                <a:lnTo>
                  <a:pt x="424" y="440"/>
                </a:lnTo>
                <a:lnTo>
                  <a:pt x="457" y="439"/>
                </a:lnTo>
                <a:lnTo>
                  <a:pt x="500" y="440"/>
                </a:lnTo>
                <a:lnTo>
                  <a:pt x="538" y="445"/>
                </a:lnTo>
                <a:lnTo>
                  <a:pt x="571" y="452"/>
                </a:lnTo>
                <a:lnTo>
                  <a:pt x="600" y="459"/>
                </a:lnTo>
                <a:lnTo>
                  <a:pt x="621" y="466"/>
                </a:lnTo>
                <a:lnTo>
                  <a:pt x="621" y="67"/>
                </a:lnTo>
                <a:lnTo>
                  <a:pt x="606" y="62"/>
                </a:lnTo>
                <a:lnTo>
                  <a:pt x="587" y="55"/>
                </a:lnTo>
                <a:lnTo>
                  <a:pt x="561" y="49"/>
                </a:lnTo>
                <a:lnTo>
                  <a:pt x="531" y="44"/>
                </a:lnTo>
                <a:lnTo>
                  <a:pt x="495" y="38"/>
                </a:lnTo>
                <a:lnTo>
                  <a:pt x="457" y="37"/>
                </a:lnTo>
                <a:close/>
                <a:moveTo>
                  <a:pt x="18" y="0"/>
                </a:moveTo>
                <a:lnTo>
                  <a:pt x="50" y="2"/>
                </a:lnTo>
                <a:lnTo>
                  <a:pt x="76" y="4"/>
                </a:lnTo>
                <a:lnTo>
                  <a:pt x="98" y="10"/>
                </a:lnTo>
                <a:lnTo>
                  <a:pt x="117" y="15"/>
                </a:lnTo>
                <a:lnTo>
                  <a:pt x="134" y="20"/>
                </a:lnTo>
                <a:lnTo>
                  <a:pt x="151" y="25"/>
                </a:lnTo>
                <a:lnTo>
                  <a:pt x="168" y="30"/>
                </a:lnTo>
                <a:lnTo>
                  <a:pt x="187" y="33"/>
                </a:lnTo>
                <a:lnTo>
                  <a:pt x="210" y="36"/>
                </a:lnTo>
                <a:lnTo>
                  <a:pt x="238" y="37"/>
                </a:lnTo>
                <a:lnTo>
                  <a:pt x="263" y="36"/>
                </a:lnTo>
                <a:lnTo>
                  <a:pt x="286" y="33"/>
                </a:lnTo>
                <a:lnTo>
                  <a:pt x="304" y="28"/>
                </a:lnTo>
                <a:lnTo>
                  <a:pt x="321" y="23"/>
                </a:lnTo>
                <a:lnTo>
                  <a:pt x="337" y="17"/>
                </a:lnTo>
                <a:lnTo>
                  <a:pt x="354" y="12"/>
                </a:lnTo>
                <a:lnTo>
                  <a:pt x="373" y="8"/>
                </a:lnTo>
                <a:lnTo>
                  <a:pt x="397" y="4"/>
                </a:lnTo>
                <a:lnTo>
                  <a:pt x="424" y="2"/>
                </a:lnTo>
                <a:lnTo>
                  <a:pt x="457" y="0"/>
                </a:lnTo>
                <a:lnTo>
                  <a:pt x="498" y="3"/>
                </a:lnTo>
                <a:lnTo>
                  <a:pt x="534" y="7"/>
                </a:lnTo>
                <a:lnTo>
                  <a:pt x="566" y="12"/>
                </a:lnTo>
                <a:lnTo>
                  <a:pt x="593" y="20"/>
                </a:lnTo>
                <a:lnTo>
                  <a:pt x="616" y="27"/>
                </a:lnTo>
                <a:lnTo>
                  <a:pt x="633" y="33"/>
                </a:lnTo>
                <a:lnTo>
                  <a:pt x="643" y="37"/>
                </a:lnTo>
                <a:lnTo>
                  <a:pt x="648" y="40"/>
                </a:lnTo>
                <a:lnTo>
                  <a:pt x="652" y="42"/>
                </a:lnTo>
                <a:lnTo>
                  <a:pt x="655" y="46"/>
                </a:lnTo>
                <a:lnTo>
                  <a:pt x="658" y="50"/>
                </a:lnTo>
                <a:lnTo>
                  <a:pt x="658" y="55"/>
                </a:lnTo>
                <a:lnTo>
                  <a:pt x="658" y="55"/>
                </a:lnTo>
                <a:lnTo>
                  <a:pt x="658" y="494"/>
                </a:lnTo>
                <a:lnTo>
                  <a:pt x="658" y="494"/>
                </a:lnTo>
                <a:lnTo>
                  <a:pt x="658" y="498"/>
                </a:lnTo>
                <a:lnTo>
                  <a:pt x="656" y="502"/>
                </a:lnTo>
                <a:lnTo>
                  <a:pt x="650" y="508"/>
                </a:lnTo>
                <a:lnTo>
                  <a:pt x="641" y="512"/>
                </a:lnTo>
                <a:lnTo>
                  <a:pt x="631" y="510"/>
                </a:lnTo>
                <a:lnTo>
                  <a:pt x="629" y="508"/>
                </a:lnTo>
                <a:lnTo>
                  <a:pt x="618" y="504"/>
                </a:lnTo>
                <a:lnTo>
                  <a:pt x="604" y="499"/>
                </a:lnTo>
                <a:lnTo>
                  <a:pt x="583" y="493"/>
                </a:lnTo>
                <a:lnTo>
                  <a:pt x="558" y="486"/>
                </a:lnTo>
                <a:lnTo>
                  <a:pt x="528" y="481"/>
                </a:lnTo>
                <a:lnTo>
                  <a:pt x="494" y="477"/>
                </a:lnTo>
                <a:lnTo>
                  <a:pt x="457" y="476"/>
                </a:lnTo>
                <a:lnTo>
                  <a:pt x="427" y="476"/>
                </a:lnTo>
                <a:lnTo>
                  <a:pt x="402" y="478"/>
                </a:lnTo>
                <a:lnTo>
                  <a:pt x="381" y="482"/>
                </a:lnTo>
                <a:lnTo>
                  <a:pt x="363" y="486"/>
                </a:lnTo>
                <a:lnTo>
                  <a:pt x="347" y="490"/>
                </a:lnTo>
                <a:lnTo>
                  <a:pt x="333" y="495"/>
                </a:lnTo>
                <a:lnTo>
                  <a:pt x="318" y="500"/>
                </a:lnTo>
                <a:lnTo>
                  <a:pt x="301" y="504"/>
                </a:lnTo>
                <a:lnTo>
                  <a:pt x="283" y="508"/>
                </a:lnTo>
                <a:lnTo>
                  <a:pt x="262" y="511"/>
                </a:lnTo>
                <a:lnTo>
                  <a:pt x="238" y="512"/>
                </a:lnTo>
                <a:lnTo>
                  <a:pt x="207" y="511"/>
                </a:lnTo>
                <a:lnTo>
                  <a:pt x="181" y="508"/>
                </a:lnTo>
                <a:lnTo>
                  <a:pt x="158" y="503"/>
                </a:lnTo>
                <a:lnTo>
                  <a:pt x="140" y="498"/>
                </a:lnTo>
                <a:lnTo>
                  <a:pt x="123" y="493"/>
                </a:lnTo>
                <a:lnTo>
                  <a:pt x="105" y="487"/>
                </a:lnTo>
                <a:lnTo>
                  <a:pt x="86" y="482"/>
                </a:lnTo>
                <a:lnTo>
                  <a:pt x="64" y="478"/>
                </a:lnTo>
                <a:lnTo>
                  <a:pt x="37" y="476"/>
                </a:lnTo>
                <a:lnTo>
                  <a:pt x="37" y="786"/>
                </a:lnTo>
                <a:lnTo>
                  <a:pt x="37" y="791"/>
                </a:lnTo>
                <a:lnTo>
                  <a:pt x="34" y="796"/>
                </a:lnTo>
                <a:lnTo>
                  <a:pt x="30" y="800"/>
                </a:lnTo>
                <a:lnTo>
                  <a:pt x="25" y="803"/>
                </a:lnTo>
                <a:lnTo>
                  <a:pt x="18" y="804"/>
                </a:lnTo>
                <a:lnTo>
                  <a:pt x="13" y="803"/>
                </a:lnTo>
                <a:lnTo>
                  <a:pt x="8" y="800"/>
                </a:lnTo>
                <a:lnTo>
                  <a:pt x="4" y="796"/>
                </a:lnTo>
                <a:lnTo>
                  <a:pt x="1" y="791"/>
                </a:lnTo>
                <a:lnTo>
                  <a:pt x="0" y="786"/>
                </a:lnTo>
                <a:lnTo>
                  <a:pt x="0" y="19"/>
                </a:lnTo>
                <a:lnTo>
                  <a:pt x="1" y="13"/>
                </a:lnTo>
                <a:lnTo>
                  <a:pt x="4" y="8"/>
                </a:lnTo>
                <a:lnTo>
                  <a:pt x="8" y="4"/>
                </a:lnTo>
                <a:lnTo>
                  <a:pt x="13" y="2"/>
                </a:lnTo>
                <a:lnTo>
                  <a:pt x="1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16" name="Freeform 31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467631" y="6808189"/>
            <a:ext cx="365094" cy="444992"/>
          </a:xfrm>
          <a:custGeom>
            <a:avLst/>
            <a:gdLst>
              <a:gd name="T0" fmla="*/ 365 w 658"/>
              <a:gd name="T1" fmla="*/ 382 h 802"/>
              <a:gd name="T2" fmla="*/ 362 w 658"/>
              <a:gd name="T3" fmla="*/ 394 h 802"/>
              <a:gd name="T4" fmla="*/ 352 w 658"/>
              <a:gd name="T5" fmla="*/ 400 h 802"/>
              <a:gd name="T6" fmla="*/ 292 w 658"/>
              <a:gd name="T7" fmla="*/ 400 h 802"/>
              <a:gd name="T8" fmla="*/ 607 w 658"/>
              <a:gd name="T9" fmla="*/ 437 h 802"/>
              <a:gd name="T10" fmla="*/ 515 w 658"/>
              <a:gd name="T11" fmla="*/ 282 h 802"/>
              <a:gd name="T12" fmla="*/ 511 w 658"/>
              <a:gd name="T13" fmla="*/ 273 h 802"/>
              <a:gd name="T14" fmla="*/ 515 w 658"/>
              <a:gd name="T15" fmla="*/ 264 h 802"/>
              <a:gd name="T16" fmla="*/ 607 w 658"/>
              <a:gd name="T17" fmla="*/ 108 h 802"/>
              <a:gd name="T18" fmla="*/ 37 w 658"/>
              <a:gd name="T19" fmla="*/ 35 h 802"/>
              <a:gd name="T20" fmla="*/ 329 w 658"/>
              <a:gd name="T21" fmla="*/ 363 h 802"/>
              <a:gd name="T22" fmla="*/ 37 w 658"/>
              <a:gd name="T23" fmla="*/ 35 h 802"/>
              <a:gd name="T24" fmla="*/ 347 w 658"/>
              <a:gd name="T25" fmla="*/ 0 h 802"/>
              <a:gd name="T26" fmla="*/ 358 w 658"/>
              <a:gd name="T27" fmla="*/ 2 h 802"/>
              <a:gd name="T28" fmla="*/ 364 w 658"/>
              <a:gd name="T29" fmla="*/ 11 h 802"/>
              <a:gd name="T30" fmla="*/ 365 w 658"/>
              <a:gd name="T31" fmla="*/ 72 h 802"/>
              <a:gd name="T32" fmla="*/ 645 w 658"/>
              <a:gd name="T33" fmla="*/ 73 h 802"/>
              <a:gd name="T34" fmla="*/ 654 w 658"/>
              <a:gd name="T35" fmla="*/ 79 h 802"/>
              <a:gd name="T36" fmla="*/ 658 w 658"/>
              <a:gd name="T37" fmla="*/ 90 h 802"/>
              <a:gd name="T38" fmla="*/ 655 w 658"/>
              <a:gd name="T39" fmla="*/ 99 h 802"/>
              <a:gd name="T40" fmla="*/ 552 w 658"/>
              <a:gd name="T41" fmla="*/ 273 h 802"/>
              <a:gd name="T42" fmla="*/ 655 w 658"/>
              <a:gd name="T43" fmla="*/ 446 h 802"/>
              <a:gd name="T44" fmla="*/ 658 w 658"/>
              <a:gd name="T45" fmla="*/ 455 h 802"/>
              <a:gd name="T46" fmla="*/ 654 w 658"/>
              <a:gd name="T47" fmla="*/ 466 h 802"/>
              <a:gd name="T48" fmla="*/ 645 w 658"/>
              <a:gd name="T49" fmla="*/ 472 h 802"/>
              <a:gd name="T50" fmla="*/ 274 w 658"/>
              <a:gd name="T51" fmla="*/ 473 h 802"/>
              <a:gd name="T52" fmla="*/ 263 w 658"/>
              <a:gd name="T53" fmla="*/ 469 h 802"/>
              <a:gd name="T54" fmla="*/ 257 w 658"/>
              <a:gd name="T55" fmla="*/ 462 h 802"/>
              <a:gd name="T56" fmla="*/ 255 w 658"/>
              <a:gd name="T57" fmla="*/ 400 h 802"/>
              <a:gd name="T58" fmla="*/ 37 w 658"/>
              <a:gd name="T59" fmla="*/ 784 h 802"/>
              <a:gd name="T60" fmla="*/ 33 w 658"/>
              <a:gd name="T61" fmla="*/ 794 h 802"/>
              <a:gd name="T62" fmla="*/ 24 w 658"/>
              <a:gd name="T63" fmla="*/ 801 h 802"/>
              <a:gd name="T64" fmla="*/ 13 w 658"/>
              <a:gd name="T65" fmla="*/ 801 h 802"/>
              <a:gd name="T66" fmla="*/ 4 w 658"/>
              <a:gd name="T67" fmla="*/ 794 h 802"/>
              <a:gd name="T68" fmla="*/ 0 w 658"/>
              <a:gd name="T69" fmla="*/ 784 h 802"/>
              <a:gd name="T70" fmla="*/ 1 w 658"/>
              <a:gd name="T71" fmla="*/ 11 h 802"/>
              <a:gd name="T72" fmla="*/ 8 w 658"/>
              <a:gd name="T73" fmla="*/ 2 h 802"/>
              <a:gd name="T74" fmla="*/ 18 w 658"/>
              <a:gd name="T75" fmla="*/ 0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58" h="802">
                <a:moveTo>
                  <a:pt x="365" y="108"/>
                </a:moveTo>
                <a:lnTo>
                  <a:pt x="365" y="382"/>
                </a:lnTo>
                <a:lnTo>
                  <a:pt x="364" y="388"/>
                </a:lnTo>
                <a:lnTo>
                  <a:pt x="362" y="394"/>
                </a:lnTo>
                <a:lnTo>
                  <a:pt x="358" y="397"/>
                </a:lnTo>
                <a:lnTo>
                  <a:pt x="352" y="400"/>
                </a:lnTo>
                <a:lnTo>
                  <a:pt x="347" y="400"/>
                </a:lnTo>
                <a:lnTo>
                  <a:pt x="292" y="400"/>
                </a:lnTo>
                <a:lnTo>
                  <a:pt x="292" y="437"/>
                </a:lnTo>
                <a:lnTo>
                  <a:pt x="607" y="437"/>
                </a:lnTo>
                <a:lnTo>
                  <a:pt x="514" y="282"/>
                </a:lnTo>
                <a:lnTo>
                  <a:pt x="515" y="282"/>
                </a:lnTo>
                <a:lnTo>
                  <a:pt x="512" y="277"/>
                </a:lnTo>
                <a:lnTo>
                  <a:pt x="511" y="273"/>
                </a:lnTo>
                <a:lnTo>
                  <a:pt x="512" y="268"/>
                </a:lnTo>
                <a:lnTo>
                  <a:pt x="515" y="264"/>
                </a:lnTo>
                <a:lnTo>
                  <a:pt x="514" y="263"/>
                </a:lnTo>
                <a:lnTo>
                  <a:pt x="607" y="108"/>
                </a:lnTo>
                <a:lnTo>
                  <a:pt x="365" y="108"/>
                </a:lnTo>
                <a:close/>
                <a:moveTo>
                  <a:pt x="37" y="35"/>
                </a:moveTo>
                <a:lnTo>
                  <a:pt x="37" y="363"/>
                </a:lnTo>
                <a:lnTo>
                  <a:pt x="329" y="363"/>
                </a:lnTo>
                <a:lnTo>
                  <a:pt x="329" y="35"/>
                </a:lnTo>
                <a:lnTo>
                  <a:pt x="37" y="35"/>
                </a:lnTo>
                <a:close/>
                <a:moveTo>
                  <a:pt x="18" y="0"/>
                </a:moveTo>
                <a:lnTo>
                  <a:pt x="347" y="0"/>
                </a:lnTo>
                <a:lnTo>
                  <a:pt x="352" y="0"/>
                </a:lnTo>
                <a:lnTo>
                  <a:pt x="358" y="2"/>
                </a:lnTo>
                <a:lnTo>
                  <a:pt x="362" y="6"/>
                </a:lnTo>
                <a:lnTo>
                  <a:pt x="364" y="11"/>
                </a:lnTo>
                <a:lnTo>
                  <a:pt x="365" y="17"/>
                </a:lnTo>
                <a:lnTo>
                  <a:pt x="365" y="72"/>
                </a:lnTo>
                <a:lnTo>
                  <a:pt x="639" y="72"/>
                </a:lnTo>
                <a:lnTo>
                  <a:pt x="645" y="73"/>
                </a:lnTo>
                <a:lnTo>
                  <a:pt x="650" y="75"/>
                </a:lnTo>
                <a:lnTo>
                  <a:pt x="654" y="79"/>
                </a:lnTo>
                <a:lnTo>
                  <a:pt x="656" y="85"/>
                </a:lnTo>
                <a:lnTo>
                  <a:pt x="658" y="90"/>
                </a:lnTo>
                <a:lnTo>
                  <a:pt x="656" y="95"/>
                </a:lnTo>
                <a:lnTo>
                  <a:pt x="655" y="99"/>
                </a:lnTo>
                <a:lnTo>
                  <a:pt x="655" y="99"/>
                </a:lnTo>
                <a:lnTo>
                  <a:pt x="552" y="273"/>
                </a:lnTo>
                <a:lnTo>
                  <a:pt x="655" y="446"/>
                </a:lnTo>
                <a:lnTo>
                  <a:pt x="655" y="446"/>
                </a:lnTo>
                <a:lnTo>
                  <a:pt x="656" y="450"/>
                </a:lnTo>
                <a:lnTo>
                  <a:pt x="658" y="455"/>
                </a:lnTo>
                <a:lnTo>
                  <a:pt x="656" y="462"/>
                </a:lnTo>
                <a:lnTo>
                  <a:pt x="654" y="466"/>
                </a:lnTo>
                <a:lnTo>
                  <a:pt x="650" y="469"/>
                </a:lnTo>
                <a:lnTo>
                  <a:pt x="645" y="472"/>
                </a:lnTo>
                <a:lnTo>
                  <a:pt x="639" y="473"/>
                </a:lnTo>
                <a:lnTo>
                  <a:pt x="274" y="473"/>
                </a:lnTo>
                <a:lnTo>
                  <a:pt x="269" y="472"/>
                </a:lnTo>
                <a:lnTo>
                  <a:pt x="263" y="469"/>
                </a:lnTo>
                <a:lnTo>
                  <a:pt x="259" y="466"/>
                </a:lnTo>
                <a:lnTo>
                  <a:pt x="257" y="462"/>
                </a:lnTo>
                <a:lnTo>
                  <a:pt x="255" y="455"/>
                </a:lnTo>
                <a:lnTo>
                  <a:pt x="255" y="400"/>
                </a:lnTo>
                <a:lnTo>
                  <a:pt x="37" y="400"/>
                </a:lnTo>
                <a:lnTo>
                  <a:pt x="37" y="784"/>
                </a:lnTo>
                <a:lnTo>
                  <a:pt x="35" y="789"/>
                </a:lnTo>
                <a:lnTo>
                  <a:pt x="33" y="794"/>
                </a:lnTo>
                <a:lnTo>
                  <a:pt x="29" y="798"/>
                </a:lnTo>
                <a:lnTo>
                  <a:pt x="24" y="801"/>
                </a:lnTo>
                <a:lnTo>
                  <a:pt x="18" y="802"/>
                </a:lnTo>
                <a:lnTo>
                  <a:pt x="13" y="801"/>
                </a:lnTo>
                <a:lnTo>
                  <a:pt x="8" y="798"/>
                </a:lnTo>
                <a:lnTo>
                  <a:pt x="4" y="794"/>
                </a:lnTo>
                <a:lnTo>
                  <a:pt x="1" y="789"/>
                </a:lnTo>
                <a:lnTo>
                  <a:pt x="0" y="784"/>
                </a:lnTo>
                <a:lnTo>
                  <a:pt x="0" y="17"/>
                </a:lnTo>
                <a:lnTo>
                  <a:pt x="1" y="11"/>
                </a:lnTo>
                <a:lnTo>
                  <a:pt x="4" y="6"/>
                </a:lnTo>
                <a:lnTo>
                  <a:pt x="8" y="2"/>
                </a:lnTo>
                <a:lnTo>
                  <a:pt x="13" y="0"/>
                </a:lnTo>
                <a:lnTo>
                  <a:pt x="1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17" name="Freeform 31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268564" y="6807634"/>
            <a:ext cx="445556" cy="446102"/>
          </a:xfrm>
          <a:custGeom>
            <a:avLst/>
            <a:gdLst>
              <a:gd name="T0" fmla="*/ 565 w 817"/>
              <a:gd name="T1" fmla="*/ 700 h 818"/>
              <a:gd name="T2" fmla="*/ 566 w 817"/>
              <a:gd name="T3" fmla="*/ 746 h 818"/>
              <a:gd name="T4" fmla="*/ 587 w 817"/>
              <a:gd name="T5" fmla="*/ 653 h 818"/>
              <a:gd name="T6" fmla="*/ 209 w 817"/>
              <a:gd name="T7" fmla="*/ 723 h 818"/>
              <a:gd name="T8" fmla="*/ 274 w 817"/>
              <a:gd name="T9" fmla="*/ 734 h 818"/>
              <a:gd name="T10" fmla="*/ 231 w 817"/>
              <a:gd name="T11" fmla="*/ 653 h 818"/>
              <a:gd name="T12" fmla="*/ 477 w 817"/>
              <a:gd name="T13" fmla="*/ 755 h 818"/>
              <a:gd name="T14" fmla="*/ 554 w 817"/>
              <a:gd name="T15" fmla="*/ 639 h 818"/>
              <a:gd name="T16" fmla="*/ 391 w 817"/>
              <a:gd name="T17" fmla="*/ 615 h 818"/>
              <a:gd name="T18" fmla="*/ 279 w 817"/>
              <a:gd name="T19" fmla="*/ 675 h 818"/>
              <a:gd name="T20" fmla="*/ 366 w 817"/>
              <a:gd name="T21" fmla="*/ 771 h 818"/>
              <a:gd name="T22" fmla="*/ 630 w 817"/>
              <a:gd name="T23" fmla="*/ 459 h 818"/>
              <a:gd name="T24" fmla="*/ 614 w 817"/>
              <a:gd name="T25" fmla="*/ 571 h 818"/>
              <a:gd name="T26" fmla="*/ 676 w 817"/>
              <a:gd name="T27" fmla="*/ 668 h 818"/>
              <a:gd name="T28" fmla="*/ 773 w 817"/>
              <a:gd name="T29" fmla="*/ 483 h 818"/>
              <a:gd name="T30" fmla="*/ 427 w 817"/>
              <a:gd name="T31" fmla="*/ 577 h 818"/>
              <a:gd name="T32" fmla="*/ 580 w 817"/>
              <a:gd name="T33" fmla="*/ 550 h 818"/>
              <a:gd name="T34" fmla="*/ 223 w 817"/>
              <a:gd name="T35" fmla="*/ 428 h 818"/>
              <a:gd name="T36" fmla="*/ 295 w 817"/>
              <a:gd name="T37" fmla="*/ 590 h 818"/>
              <a:gd name="T38" fmla="*/ 223 w 817"/>
              <a:gd name="T39" fmla="*/ 428 h 818"/>
              <a:gd name="T40" fmla="*/ 80 w 817"/>
              <a:gd name="T41" fmla="*/ 582 h 818"/>
              <a:gd name="T42" fmla="*/ 218 w 817"/>
              <a:gd name="T43" fmla="*/ 619 h 818"/>
              <a:gd name="T44" fmla="*/ 193 w 817"/>
              <a:gd name="T45" fmla="*/ 512 h 818"/>
              <a:gd name="T46" fmla="*/ 38 w 817"/>
              <a:gd name="T47" fmla="*/ 428 h 818"/>
              <a:gd name="T48" fmla="*/ 427 w 817"/>
              <a:gd name="T49" fmla="*/ 241 h 818"/>
              <a:gd name="T50" fmla="*/ 580 w 817"/>
              <a:gd name="T51" fmla="*/ 268 h 818"/>
              <a:gd name="T52" fmla="*/ 228 w 817"/>
              <a:gd name="T53" fmla="*/ 329 h 818"/>
              <a:gd name="T54" fmla="*/ 341 w 817"/>
              <a:gd name="T55" fmla="*/ 237 h 818"/>
              <a:gd name="T56" fmla="*/ 641 w 817"/>
              <a:gd name="T57" fmla="*/ 178 h 818"/>
              <a:gd name="T58" fmla="*/ 624 w 817"/>
              <a:gd name="T59" fmla="*/ 296 h 818"/>
              <a:gd name="T60" fmla="*/ 631 w 817"/>
              <a:gd name="T61" fmla="*/ 391 h 818"/>
              <a:gd name="T62" fmla="*/ 737 w 817"/>
              <a:gd name="T63" fmla="*/ 236 h 818"/>
              <a:gd name="T64" fmla="*/ 108 w 817"/>
              <a:gd name="T65" fmla="*/ 191 h 818"/>
              <a:gd name="T66" fmla="*/ 38 w 817"/>
              <a:gd name="T67" fmla="*/ 391 h 818"/>
              <a:gd name="T68" fmla="*/ 193 w 817"/>
              <a:gd name="T69" fmla="*/ 308 h 818"/>
              <a:gd name="T70" fmla="*/ 218 w 817"/>
              <a:gd name="T71" fmla="*/ 200 h 818"/>
              <a:gd name="T72" fmla="*/ 542 w 817"/>
              <a:gd name="T73" fmla="*/ 82 h 818"/>
              <a:gd name="T74" fmla="*/ 586 w 817"/>
              <a:gd name="T75" fmla="*/ 161 h 818"/>
              <a:gd name="T76" fmla="*/ 609 w 817"/>
              <a:gd name="T77" fmla="*/ 97 h 818"/>
              <a:gd name="T78" fmla="*/ 252 w 817"/>
              <a:gd name="T79" fmla="*/ 72 h 818"/>
              <a:gd name="T80" fmla="*/ 231 w 817"/>
              <a:gd name="T81" fmla="*/ 166 h 818"/>
              <a:gd name="T82" fmla="*/ 274 w 817"/>
              <a:gd name="T83" fmla="*/ 85 h 818"/>
              <a:gd name="T84" fmla="*/ 427 w 817"/>
              <a:gd name="T85" fmla="*/ 204 h 818"/>
              <a:gd name="T86" fmla="*/ 538 w 817"/>
              <a:gd name="T87" fmla="*/ 143 h 818"/>
              <a:gd name="T88" fmla="*/ 452 w 817"/>
              <a:gd name="T89" fmla="*/ 48 h 818"/>
              <a:gd name="T90" fmla="*/ 341 w 817"/>
              <a:gd name="T91" fmla="*/ 63 h 818"/>
              <a:gd name="T92" fmla="*/ 264 w 817"/>
              <a:gd name="T93" fmla="*/ 179 h 818"/>
              <a:gd name="T94" fmla="*/ 391 w 817"/>
              <a:gd name="T95" fmla="*/ 39 h 818"/>
              <a:gd name="T96" fmla="*/ 569 w 817"/>
              <a:gd name="T97" fmla="*/ 33 h 818"/>
              <a:gd name="T98" fmla="*/ 732 w 817"/>
              <a:gd name="T99" fmla="*/ 160 h 818"/>
              <a:gd name="T100" fmla="*/ 815 w 817"/>
              <a:gd name="T101" fmla="*/ 353 h 818"/>
              <a:gd name="T102" fmla="*/ 786 w 817"/>
              <a:gd name="T103" fmla="*/ 568 h 818"/>
              <a:gd name="T104" fmla="*/ 659 w 817"/>
              <a:gd name="T105" fmla="*/ 733 h 818"/>
              <a:gd name="T106" fmla="*/ 464 w 817"/>
              <a:gd name="T107" fmla="*/ 814 h 818"/>
              <a:gd name="T108" fmla="*/ 249 w 817"/>
              <a:gd name="T109" fmla="*/ 787 h 818"/>
              <a:gd name="T110" fmla="*/ 86 w 817"/>
              <a:gd name="T111" fmla="*/ 660 h 818"/>
              <a:gd name="T112" fmla="*/ 3 w 817"/>
              <a:gd name="T113" fmla="*/ 465 h 818"/>
              <a:gd name="T114" fmla="*/ 32 w 817"/>
              <a:gd name="T115" fmla="*/ 250 h 818"/>
              <a:gd name="T116" fmla="*/ 159 w 817"/>
              <a:gd name="T117" fmla="*/ 86 h 818"/>
              <a:gd name="T118" fmla="*/ 354 w 817"/>
              <a:gd name="T119" fmla="*/ 4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17" h="818">
                <a:moveTo>
                  <a:pt x="587" y="653"/>
                </a:moveTo>
                <a:lnTo>
                  <a:pt x="586" y="658"/>
                </a:lnTo>
                <a:lnTo>
                  <a:pt x="584" y="662"/>
                </a:lnTo>
                <a:lnTo>
                  <a:pt x="565" y="700"/>
                </a:lnTo>
                <a:lnTo>
                  <a:pt x="544" y="734"/>
                </a:lnTo>
                <a:lnTo>
                  <a:pt x="542" y="737"/>
                </a:lnTo>
                <a:lnTo>
                  <a:pt x="519" y="764"/>
                </a:lnTo>
                <a:lnTo>
                  <a:pt x="566" y="746"/>
                </a:lnTo>
                <a:lnTo>
                  <a:pt x="609" y="723"/>
                </a:lnTo>
                <a:lnTo>
                  <a:pt x="648" y="692"/>
                </a:lnTo>
                <a:lnTo>
                  <a:pt x="620" y="671"/>
                </a:lnTo>
                <a:lnTo>
                  <a:pt x="587" y="653"/>
                </a:lnTo>
                <a:close/>
                <a:moveTo>
                  <a:pt x="231" y="653"/>
                </a:moveTo>
                <a:lnTo>
                  <a:pt x="198" y="671"/>
                </a:lnTo>
                <a:lnTo>
                  <a:pt x="169" y="692"/>
                </a:lnTo>
                <a:lnTo>
                  <a:pt x="209" y="723"/>
                </a:lnTo>
                <a:lnTo>
                  <a:pt x="252" y="746"/>
                </a:lnTo>
                <a:lnTo>
                  <a:pt x="299" y="764"/>
                </a:lnTo>
                <a:lnTo>
                  <a:pt x="275" y="737"/>
                </a:lnTo>
                <a:lnTo>
                  <a:pt x="274" y="734"/>
                </a:lnTo>
                <a:lnTo>
                  <a:pt x="253" y="700"/>
                </a:lnTo>
                <a:lnTo>
                  <a:pt x="233" y="662"/>
                </a:lnTo>
                <a:lnTo>
                  <a:pt x="232" y="658"/>
                </a:lnTo>
                <a:lnTo>
                  <a:pt x="231" y="653"/>
                </a:lnTo>
                <a:close/>
                <a:moveTo>
                  <a:pt x="427" y="615"/>
                </a:moveTo>
                <a:lnTo>
                  <a:pt x="427" y="779"/>
                </a:lnTo>
                <a:lnTo>
                  <a:pt x="452" y="771"/>
                </a:lnTo>
                <a:lnTo>
                  <a:pt x="477" y="755"/>
                </a:lnTo>
                <a:lnTo>
                  <a:pt x="499" y="734"/>
                </a:lnTo>
                <a:lnTo>
                  <a:pt x="520" y="708"/>
                </a:lnTo>
                <a:lnTo>
                  <a:pt x="538" y="675"/>
                </a:lnTo>
                <a:lnTo>
                  <a:pt x="554" y="639"/>
                </a:lnTo>
                <a:lnTo>
                  <a:pt x="515" y="627"/>
                </a:lnTo>
                <a:lnTo>
                  <a:pt x="472" y="619"/>
                </a:lnTo>
                <a:lnTo>
                  <a:pt x="427" y="615"/>
                </a:lnTo>
                <a:close/>
                <a:moveTo>
                  <a:pt x="391" y="615"/>
                </a:moveTo>
                <a:lnTo>
                  <a:pt x="346" y="619"/>
                </a:lnTo>
                <a:lnTo>
                  <a:pt x="303" y="627"/>
                </a:lnTo>
                <a:lnTo>
                  <a:pt x="264" y="639"/>
                </a:lnTo>
                <a:lnTo>
                  <a:pt x="279" y="675"/>
                </a:lnTo>
                <a:lnTo>
                  <a:pt x="298" y="708"/>
                </a:lnTo>
                <a:lnTo>
                  <a:pt x="319" y="734"/>
                </a:lnTo>
                <a:lnTo>
                  <a:pt x="341" y="755"/>
                </a:lnTo>
                <a:lnTo>
                  <a:pt x="366" y="771"/>
                </a:lnTo>
                <a:lnTo>
                  <a:pt x="391" y="779"/>
                </a:lnTo>
                <a:lnTo>
                  <a:pt x="391" y="615"/>
                </a:lnTo>
                <a:close/>
                <a:moveTo>
                  <a:pt x="631" y="428"/>
                </a:moveTo>
                <a:lnTo>
                  <a:pt x="630" y="459"/>
                </a:lnTo>
                <a:lnTo>
                  <a:pt x="629" y="474"/>
                </a:lnTo>
                <a:lnTo>
                  <a:pt x="625" y="512"/>
                </a:lnTo>
                <a:lnTo>
                  <a:pt x="624" y="524"/>
                </a:lnTo>
                <a:lnTo>
                  <a:pt x="614" y="571"/>
                </a:lnTo>
                <a:lnTo>
                  <a:pt x="601" y="614"/>
                </a:lnTo>
                <a:lnTo>
                  <a:pt x="600" y="619"/>
                </a:lnTo>
                <a:lnTo>
                  <a:pt x="641" y="641"/>
                </a:lnTo>
                <a:lnTo>
                  <a:pt x="676" y="668"/>
                </a:lnTo>
                <a:lnTo>
                  <a:pt x="710" y="627"/>
                </a:lnTo>
                <a:lnTo>
                  <a:pt x="737" y="582"/>
                </a:lnTo>
                <a:lnTo>
                  <a:pt x="758" y="534"/>
                </a:lnTo>
                <a:lnTo>
                  <a:pt x="773" y="483"/>
                </a:lnTo>
                <a:lnTo>
                  <a:pt x="779" y="428"/>
                </a:lnTo>
                <a:lnTo>
                  <a:pt x="631" y="428"/>
                </a:lnTo>
                <a:close/>
                <a:moveTo>
                  <a:pt x="427" y="428"/>
                </a:moveTo>
                <a:lnTo>
                  <a:pt x="427" y="577"/>
                </a:lnTo>
                <a:lnTo>
                  <a:pt x="477" y="582"/>
                </a:lnTo>
                <a:lnTo>
                  <a:pt x="523" y="590"/>
                </a:lnTo>
                <a:lnTo>
                  <a:pt x="567" y="605"/>
                </a:lnTo>
                <a:lnTo>
                  <a:pt x="580" y="550"/>
                </a:lnTo>
                <a:lnTo>
                  <a:pt x="590" y="491"/>
                </a:lnTo>
                <a:lnTo>
                  <a:pt x="595" y="428"/>
                </a:lnTo>
                <a:lnTo>
                  <a:pt x="427" y="428"/>
                </a:lnTo>
                <a:close/>
                <a:moveTo>
                  <a:pt x="223" y="428"/>
                </a:moveTo>
                <a:lnTo>
                  <a:pt x="228" y="491"/>
                </a:lnTo>
                <a:lnTo>
                  <a:pt x="237" y="550"/>
                </a:lnTo>
                <a:lnTo>
                  <a:pt x="250" y="605"/>
                </a:lnTo>
                <a:lnTo>
                  <a:pt x="295" y="590"/>
                </a:lnTo>
                <a:lnTo>
                  <a:pt x="341" y="582"/>
                </a:lnTo>
                <a:lnTo>
                  <a:pt x="391" y="577"/>
                </a:lnTo>
                <a:lnTo>
                  <a:pt x="391" y="428"/>
                </a:lnTo>
                <a:lnTo>
                  <a:pt x="223" y="428"/>
                </a:lnTo>
                <a:close/>
                <a:moveTo>
                  <a:pt x="38" y="428"/>
                </a:moveTo>
                <a:lnTo>
                  <a:pt x="45" y="483"/>
                </a:lnTo>
                <a:lnTo>
                  <a:pt x="59" y="534"/>
                </a:lnTo>
                <a:lnTo>
                  <a:pt x="80" y="582"/>
                </a:lnTo>
                <a:lnTo>
                  <a:pt x="108" y="627"/>
                </a:lnTo>
                <a:lnTo>
                  <a:pt x="142" y="668"/>
                </a:lnTo>
                <a:lnTo>
                  <a:pt x="177" y="641"/>
                </a:lnTo>
                <a:lnTo>
                  <a:pt x="218" y="619"/>
                </a:lnTo>
                <a:lnTo>
                  <a:pt x="216" y="614"/>
                </a:lnTo>
                <a:lnTo>
                  <a:pt x="203" y="571"/>
                </a:lnTo>
                <a:lnTo>
                  <a:pt x="194" y="524"/>
                </a:lnTo>
                <a:lnTo>
                  <a:pt x="193" y="512"/>
                </a:lnTo>
                <a:lnTo>
                  <a:pt x="189" y="474"/>
                </a:lnTo>
                <a:lnTo>
                  <a:pt x="188" y="459"/>
                </a:lnTo>
                <a:lnTo>
                  <a:pt x="186" y="428"/>
                </a:lnTo>
                <a:lnTo>
                  <a:pt x="38" y="428"/>
                </a:lnTo>
                <a:close/>
                <a:moveTo>
                  <a:pt x="567" y="215"/>
                </a:moveTo>
                <a:lnTo>
                  <a:pt x="523" y="228"/>
                </a:lnTo>
                <a:lnTo>
                  <a:pt x="477" y="237"/>
                </a:lnTo>
                <a:lnTo>
                  <a:pt x="427" y="241"/>
                </a:lnTo>
                <a:lnTo>
                  <a:pt x="427" y="391"/>
                </a:lnTo>
                <a:lnTo>
                  <a:pt x="595" y="391"/>
                </a:lnTo>
                <a:lnTo>
                  <a:pt x="590" y="329"/>
                </a:lnTo>
                <a:lnTo>
                  <a:pt x="580" y="268"/>
                </a:lnTo>
                <a:lnTo>
                  <a:pt x="567" y="215"/>
                </a:lnTo>
                <a:close/>
                <a:moveTo>
                  <a:pt x="250" y="215"/>
                </a:moveTo>
                <a:lnTo>
                  <a:pt x="237" y="268"/>
                </a:lnTo>
                <a:lnTo>
                  <a:pt x="228" y="329"/>
                </a:lnTo>
                <a:lnTo>
                  <a:pt x="223" y="391"/>
                </a:lnTo>
                <a:lnTo>
                  <a:pt x="391" y="391"/>
                </a:lnTo>
                <a:lnTo>
                  <a:pt x="391" y="241"/>
                </a:lnTo>
                <a:lnTo>
                  <a:pt x="341" y="237"/>
                </a:lnTo>
                <a:lnTo>
                  <a:pt x="295" y="228"/>
                </a:lnTo>
                <a:lnTo>
                  <a:pt x="250" y="215"/>
                </a:lnTo>
                <a:close/>
                <a:moveTo>
                  <a:pt x="676" y="152"/>
                </a:moveTo>
                <a:lnTo>
                  <a:pt x="641" y="178"/>
                </a:lnTo>
                <a:lnTo>
                  <a:pt x="600" y="200"/>
                </a:lnTo>
                <a:lnTo>
                  <a:pt x="601" y="205"/>
                </a:lnTo>
                <a:lnTo>
                  <a:pt x="614" y="249"/>
                </a:lnTo>
                <a:lnTo>
                  <a:pt x="624" y="296"/>
                </a:lnTo>
                <a:lnTo>
                  <a:pt x="625" y="308"/>
                </a:lnTo>
                <a:lnTo>
                  <a:pt x="629" y="344"/>
                </a:lnTo>
                <a:lnTo>
                  <a:pt x="630" y="359"/>
                </a:lnTo>
                <a:lnTo>
                  <a:pt x="631" y="391"/>
                </a:lnTo>
                <a:lnTo>
                  <a:pt x="779" y="391"/>
                </a:lnTo>
                <a:lnTo>
                  <a:pt x="773" y="336"/>
                </a:lnTo>
                <a:lnTo>
                  <a:pt x="758" y="284"/>
                </a:lnTo>
                <a:lnTo>
                  <a:pt x="737" y="236"/>
                </a:lnTo>
                <a:lnTo>
                  <a:pt x="710" y="191"/>
                </a:lnTo>
                <a:lnTo>
                  <a:pt x="676" y="152"/>
                </a:lnTo>
                <a:close/>
                <a:moveTo>
                  <a:pt x="142" y="152"/>
                </a:moveTo>
                <a:lnTo>
                  <a:pt x="108" y="191"/>
                </a:lnTo>
                <a:lnTo>
                  <a:pt x="80" y="236"/>
                </a:lnTo>
                <a:lnTo>
                  <a:pt x="59" y="284"/>
                </a:lnTo>
                <a:lnTo>
                  <a:pt x="45" y="336"/>
                </a:lnTo>
                <a:lnTo>
                  <a:pt x="38" y="391"/>
                </a:lnTo>
                <a:lnTo>
                  <a:pt x="186" y="391"/>
                </a:lnTo>
                <a:lnTo>
                  <a:pt x="188" y="359"/>
                </a:lnTo>
                <a:lnTo>
                  <a:pt x="189" y="344"/>
                </a:lnTo>
                <a:lnTo>
                  <a:pt x="193" y="308"/>
                </a:lnTo>
                <a:lnTo>
                  <a:pt x="194" y="296"/>
                </a:lnTo>
                <a:lnTo>
                  <a:pt x="203" y="249"/>
                </a:lnTo>
                <a:lnTo>
                  <a:pt x="216" y="205"/>
                </a:lnTo>
                <a:lnTo>
                  <a:pt x="218" y="200"/>
                </a:lnTo>
                <a:lnTo>
                  <a:pt x="177" y="178"/>
                </a:lnTo>
                <a:lnTo>
                  <a:pt x="142" y="152"/>
                </a:lnTo>
                <a:close/>
                <a:moveTo>
                  <a:pt x="519" y="55"/>
                </a:moveTo>
                <a:lnTo>
                  <a:pt x="542" y="82"/>
                </a:lnTo>
                <a:lnTo>
                  <a:pt x="544" y="85"/>
                </a:lnTo>
                <a:lnTo>
                  <a:pt x="565" y="118"/>
                </a:lnTo>
                <a:lnTo>
                  <a:pt x="584" y="156"/>
                </a:lnTo>
                <a:lnTo>
                  <a:pt x="586" y="161"/>
                </a:lnTo>
                <a:lnTo>
                  <a:pt x="587" y="166"/>
                </a:lnTo>
                <a:lnTo>
                  <a:pt x="620" y="148"/>
                </a:lnTo>
                <a:lnTo>
                  <a:pt x="648" y="126"/>
                </a:lnTo>
                <a:lnTo>
                  <a:pt x="609" y="97"/>
                </a:lnTo>
                <a:lnTo>
                  <a:pt x="566" y="72"/>
                </a:lnTo>
                <a:lnTo>
                  <a:pt x="519" y="55"/>
                </a:lnTo>
                <a:close/>
                <a:moveTo>
                  <a:pt x="299" y="55"/>
                </a:moveTo>
                <a:lnTo>
                  <a:pt x="252" y="72"/>
                </a:lnTo>
                <a:lnTo>
                  <a:pt x="209" y="97"/>
                </a:lnTo>
                <a:lnTo>
                  <a:pt x="169" y="126"/>
                </a:lnTo>
                <a:lnTo>
                  <a:pt x="198" y="148"/>
                </a:lnTo>
                <a:lnTo>
                  <a:pt x="231" y="166"/>
                </a:lnTo>
                <a:lnTo>
                  <a:pt x="232" y="161"/>
                </a:lnTo>
                <a:lnTo>
                  <a:pt x="233" y="156"/>
                </a:lnTo>
                <a:lnTo>
                  <a:pt x="253" y="118"/>
                </a:lnTo>
                <a:lnTo>
                  <a:pt x="274" y="85"/>
                </a:lnTo>
                <a:lnTo>
                  <a:pt x="275" y="82"/>
                </a:lnTo>
                <a:lnTo>
                  <a:pt x="299" y="55"/>
                </a:lnTo>
                <a:close/>
                <a:moveTo>
                  <a:pt x="427" y="39"/>
                </a:moveTo>
                <a:lnTo>
                  <a:pt x="427" y="204"/>
                </a:lnTo>
                <a:lnTo>
                  <a:pt x="472" y="200"/>
                </a:lnTo>
                <a:lnTo>
                  <a:pt x="515" y="192"/>
                </a:lnTo>
                <a:lnTo>
                  <a:pt x="554" y="179"/>
                </a:lnTo>
                <a:lnTo>
                  <a:pt x="538" y="143"/>
                </a:lnTo>
                <a:lnTo>
                  <a:pt x="520" y="111"/>
                </a:lnTo>
                <a:lnTo>
                  <a:pt x="499" y="85"/>
                </a:lnTo>
                <a:lnTo>
                  <a:pt x="477" y="63"/>
                </a:lnTo>
                <a:lnTo>
                  <a:pt x="452" y="48"/>
                </a:lnTo>
                <a:lnTo>
                  <a:pt x="427" y="39"/>
                </a:lnTo>
                <a:close/>
                <a:moveTo>
                  <a:pt x="391" y="39"/>
                </a:moveTo>
                <a:lnTo>
                  <a:pt x="366" y="48"/>
                </a:lnTo>
                <a:lnTo>
                  <a:pt x="341" y="63"/>
                </a:lnTo>
                <a:lnTo>
                  <a:pt x="319" y="85"/>
                </a:lnTo>
                <a:lnTo>
                  <a:pt x="298" y="111"/>
                </a:lnTo>
                <a:lnTo>
                  <a:pt x="279" y="143"/>
                </a:lnTo>
                <a:lnTo>
                  <a:pt x="264" y="179"/>
                </a:lnTo>
                <a:lnTo>
                  <a:pt x="303" y="192"/>
                </a:lnTo>
                <a:lnTo>
                  <a:pt x="346" y="200"/>
                </a:lnTo>
                <a:lnTo>
                  <a:pt x="391" y="204"/>
                </a:lnTo>
                <a:lnTo>
                  <a:pt x="391" y="39"/>
                </a:lnTo>
                <a:close/>
                <a:moveTo>
                  <a:pt x="409" y="0"/>
                </a:moveTo>
                <a:lnTo>
                  <a:pt x="464" y="4"/>
                </a:lnTo>
                <a:lnTo>
                  <a:pt x="518" y="16"/>
                </a:lnTo>
                <a:lnTo>
                  <a:pt x="569" y="33"/>
                </a:lnTo>
                <a:lnTo>
                  <a:pt x="616" y="56"/>
                </a:lnTo>
                <a:lnTo>
                  <a:pt x="659" y="86"/>
                </a:lnTo>
                <a:lnTo>
                  <a:pt x="698" y="120"/>
                </a:lnTo>
                <a:lnTo>
                  <a:pt x="732" y="160"/>
                </a:lnTo>
                <a:lnTo>
                  <a:pt x="762" y="203"/>
                </a:lnTo>
                <a:lnTo>
                  <a:pt x="786" y="250"/>
                </a:lnTo>
                <a:lnTo>
                  <a:pt x="803" y="301"/>
                </a:lnTo>
                <a:lnTo>
                  <a:pt x="815" y="353"/>
                </a:lnTo>
                <a:lnTo>
                  <a:pt x="817" y="410"/>
                </a:lnTo>
                <a:lnTo>
                  <a:pt x="815" y="465"/>
                </a:lnTo>
                <a:lnTo>
                  <a:pt x="803" y="518"/>
                </a:lnTo>
                <a:lnTo>
                  <a:pt x="786" y="568"/>
                </a:lnTo>
                <a:lnTo>
                  <a:pt x="762" y="615"/>
                </a:lnTo>
                <a:lnTo>
                  <a:pt x="732" y="660"/>
                </a:lnTo>
                <a:lnTo>
                  <a:pt x="698" y="699"/>
                </a:lnTo>
                <a:lnTo>
                  <a:pt x="659" y="733"/>
                </a:lnTo>
                <a:lnTo>
                  <a:pt x="616" y="763"/>
                </a:lnTo>
                <a:lnTo>
                  <a:pt x="569" y="787"/>
                </a:lnTo>
                <a:lnTo>
                  <a:pt x="518" y="804"/>
                </a:lnTo>
                <a:lnTo>
                  <a:pt x="464" y="814"/>
                </a:lnTo>
                <a:lnTo>
                  <a:pt x="409" y="818"/>
                </a:lnTo>
                <a:lnTo>
                  <a:pt x="354" y="814"/>
                </a:lnTo>
                <a:lnTo>
                  <a:pt x="300" y="804"/>
                </a:lnTo>
                <a:lnTo>
                  <a:pt x="249" y="787"/>
                </a:lnTo>
                <a:lnTo>
                  <a:pt x="202" y="763"/>
                </a:lnTo>
                <a:lnTo>
                  <a:pt x="159" y="733"/>
                </a:lnTo>
                <a:lnTo>
                  <a:pt x="120" y="699"/>
                </a:lnTo>
                <a:lnTo>
                  <a:pt x="86" y="660"/>
                </a:lnTo>
                <a:lnTo>
                  <a:pt x="55" y="615"/>
                </a:lnTo>
                <a:lnTo>
                  <a:pt x="32" y="568"/>
                </a:lnTo>
                <a:lnTo>
                  <a:pt x="15" y="518"/>
                </a:lnTo>
                <a:lnTo>
                  <a:pt x="3" y="465"/>
                </a:lnTo>
                <a:lnTo>
                  <a:pt x="0" y="410"/>
                </a:lnTo>
                <a:lnTo>
                  <a:pt x="3" y="353"/>
                </a:lnTo>
                <a:lnTo>
                  <a:pt x="15" y="301"/>
                </a:lnTo>
                <a:lnTo>
                  <a:pt x="32" y="250"/>
                </a:lnTo>
                <a:lnTo>
                  <a:pt x="55" y="203"/>
                </a:lnTo>
                <a:lnTo>
                  <a:pt x="86" y="160"/>
                </a:lnTo>
                <a:lnTo>
                  <a:pt x="120" y="120"/>
                </a:lnTo>
                <a:lnTo>
                  <a:pt x="159" y="86"/>
                </a:lnTo>
                <a:lnTo>
                  <a:pt x="202" y="56"/>
                </a:lnTo>
                <a:lnTo>
                  <a:pt x="249" y="33"/>
                </a:lnTo>
                <a:lnTo>
                  <a:pt x="300" y="16"/>
                </a:lnTo>
                <a:lnTo>
                  <a:pt x="354" y="4"/>
                </a:lnTo>
                <a:lnTo>
                  <a:pt x="40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18" name="Freeform 31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149958" y="6807634"/>
            <a:ext cx="446102" cy="446102"/>
          </a:xfrm>
          <a:custGeom>
            <a:avLst/>
            <a:gdLst>
              <a:gd name="T0" fmla="*/ 469 w 818"/>
              <a:gd name="T1" fmla="*/ 749 h 818"/>
              <a:gd name="T2" fmla="*/ 187 w 818"/>
              <a:gd name="T3" fmla="*/ 686 h 818"/>
              <a:gd name="T4" fmla="*/ 232 w 818"/>
              <a:gd name="T5" fmla="*/ 762 h 818"/>
              <a:gd name="T6" fmla="*/ 353 w 818"/>
              <a:gd name="T7" fmla="*/ 779 h 818"/>
              <a:gd name="T8" fmla="*/ 450 w 818"/>
              <a:gd name="T9" fmla="*/ 671 h 818"/>
              <a:gd name="T10" fmla="*/ 283 w 818"/>
              <a:gd name="T11" fmla="*/ 656 h 818"/>
              <a:gd name="T12" fmla="*/ 272 w 818"/>
              <a:gd name="T13" fmla="*/ 753 h 818"/>
              <a:gd name="T14" fmla="*/ 516 w 818"/>
              <a:gd name="T15" fmla="*/ 555 h 818"/>
              <a:gd name="T16" fmla="*/ 576 w 818"/>
              <a:gd name="T17" fmla="*/ 657 h 818"/>
              <a:gd name="T18" fmla="*/ 520 w 818"/>
              <a:gd name="T19" fmla="*/ 503 h 818"/>
              <a:gd name="T20" fmla="*/ 462 w 818"/>
              <a:gd name="T21" fmla="*/ 636 h 818"/>
              <a:gd name="T22" fmla="*/ 187 w 818"/>
              <a:gd name="T23" fmla="*/ 503 h 818"/>
              <a:gd name="T24" fmla="*/ 277 w 818"/>
              <a:gd name="T25" fmla="*/ 619 h 818"/>
              <a:gd name="T26" fmla="*/ 44 w 818"/>
              <a:gd name="T27" fmla="*/ 545 h 818"/>
              <a:gd name="T28" fmla="*/ 145 w 818"/>
              <a:gd name="T29" fmla="*/ 669 h 818"/>
              <a:gd name="T30" fmla="*/ 38 w 818"/>
              <a:gd name="T31" fmla="*/ 503 h 818"/>
              <a:gd name="T32" fmla="*/ 353 w 818"/>
              <a:gd name="T33" fmla="*/ 465 h 818"/>
              <a:gd name="T34" fmla="*/ 208 w 818"/>
              <a:gd name="T35" fmla="*/ 331 h 818"/>
              <a:gd name="T36" fmla="*/ 317 w 818"/>
              <a:gd name="T37" fmla="*/ 353 h 818"/>
              <a:gd name="T38" fmla="*/ 525 w 818"/>
              <a:gd name="T39" fmla="*/ 298 h 818"/>
              <a:gd name="T40" fmla="*/ 631 w 818"/>
              <a:gd name="T41" fmla="*/ 465 h 818"/>
              <a:gd name="T42" fmla="*/ 550 w 818"/>
              <a:gd name="T43" fmla="*/ 279 h 818"/>
              <a:gd name="T44" fmla="*/ 44 w 818"/>
              <a:gd name="T45" fmla="*/ 423 h 818"/>
              <a:gd name="T46" fmla="*/ 174 w 818"/>
              <a:gd name="T47" fmla="*/ 317 h 818"/>
              <a:gd name="T48" fmla="*/ 470 w 818"/>
              <a:gd name="T49" fmla="*/ 253 h 818"/>
              <a:gd name="T50" fmla="*/ 469 w 818"/>
              <a:gd name="T51" fmla="*/ 219 h 818"/>
              <a:gd name="T52" fmla="*/ 147 w 818"/>
              <a:gd name="T53" fmla="*/ 254 h 818"/>
              <a:gd name="T54" fmla="*/ 232 w 818"/>
              <a:gd name="T55" fmla="*/ 205 h 818"/>
              <a:gd name="T56" fmla="*/ 450 w 818"/>
              <a:gd name="T57" fmla="*/ 296 h 818"/>
              <a:gd name="T58" fmla="*/ 353 w 818"/>
              <a:gd name="T59" fmla="*/ 190 h 818"/>
              <a:gd name="T60" fmla="*/ 236 w 818"/>
              <a:gd name="T61" fmla="*/ 264 h 818"/>
              <a:gd name="T62" fmla="*/ 317 w 818"/>
              <a:gd name="T63" fmla="*/ 190 h 818"/>
              <a:gd name="T64" fmla="*/ 517 w 818"/>
              <a:gd name="T65" fmla="*/ 203 h 818"/>
              <a:gd name="T66" fmla="*/ 656 w 818"/>
              <a:gd name="T67" fmla="*/ 387 h 818"/>
              <a:gd name="T68" fmla="*/ 639 w 818"/>
              <a:gd name="T69" fmla="*/ 624 h 818"/>
              <a:gd name="T70" fmla="*/ 476 w 818"/>
              <a:gd name="T71" fmla="*/ 787 h 818"/>
              <a:gd name="T72" fmla="*/ 238 w 818"/>
              <a:gd name="T73" fmla="*/ 804 h 818"/>
              <a:gd name="T74" fmla="*/ 54 w 818"/>
              <a:gd name="T75" fmla="*/ 666 h 818"/>
              <a:gd name="T76" fmla="*/ 4 w 818"/>
              <a:gd name="T77" fmla="*/ 435 h 818"/>
              <a:gd name="T78" fmla="*/ 115 w 818"/>
              <a:gd name="T79" fmla="*/ 232 h 818"/>
              <a:gd name="T80" fmla="*/ 335 w 818"/>
              <a:gd name="T81" fmla="*/ 149 h 818"/>
              <a:gd name="T82" fmla="*/ 665 w 818"/>
              <a:gd name="T83" fmla="*/ 263 h 818"/>
              <a:gd name="T84" fmla="*/ 746 w 818"/>
              <a:gd name="T85" fmla="*/ 196 h 818"/>
              <a:gd name="T86" fmla="*/ 618 w 818"/>
              <a:gd name="T87" fmla="*/ 105 h 818"/>
              <a:gd name="T88" fmla="*/ 617 w 818"/>
              <a:gd name="T89" fmla="*/ 69 h 818"/>
              <a:gd name="T90" fmla="*/ 624 w 818"/>
              <a:gd name="T91" fmla="*/ 31 h 818"/>
              <a:gd name="T92" fmla="*/ 787 w 818"/>
              <a:gd name="T93" fmla="*/ 194 h 818"/>
              <a:gd name="T94" fmla="*/ 806 w 818"/>
              <a:gd name="T95" fmla="*/ 424 h 818"/>
              <a:gd name="T96" fmla="*/ 689 w 818"/>
              <a:gd name="T97" fmla="*/ 599 h 818"/>
              <a:gd name="T98" fmla="*/ 763 w 818"/>
              <a:gd name="T99" fmla="*/ 433 h 818"/>
              <a:gd name="T100" fmla="*/ 648 w 818"/>
              <a:gd name="T101" fmla="*/ 284 h 818"/>
              <a:gd name="T102" fmla="*/ 568 w 818"/>
              <a:gd name="T103" fmla="*/ 195 h 818"/>
              <a:gd name="T104" fmla="*/ 584 w 818"/>
              <a:gd name="T105" fmla="*/ 115 h 818"/>
              <a:gd name="T106" fmla="*/ 503 w 818"/>
              <a:gd name="T107" fmla="*/ 152 h 818"/>
              <a:gd name="T108" fmla="*/ 402 w 818"/>
              <a:gd name="T109" fmla="*/ 88 h 818"/>
              <a:gd name="T110" fmla="*/ 351 w 818"/>
              <a:gd name="T111" fmla="*/ 69 h 818"/>
              <a:gd name="T112" fmla="*/ 262 w 818"/>
              <a:gd name="T113" fmla="*/ 119 h 818"/>
              <a:gd name="T114" fmla="*/ 353 w 818"/>
              <a:gd name="T115" fmla="*/ 27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18" h="818">
                <a:moveTo>
                  <a:pt x="483" y="686"/>
                </a:moveTo>
                <a:lnTo>
                  <a:pt x="470" y="715"/>
                </a:lnTo>
                <a:lnTo>
                  <a:pt x="454" y="740"/>
                </a:lnTo>
                <a:lnTo>
                  <a:pt x="439" y="762"/>
                </a:lnTo>
                <a:lnTo>
                  <a:pt x="469" y="749"/>
                </a:lnTo>
                <a:lnTo>
                  <a:pt x="496" y="733"/>
                </a:lnTo>
                <a:lnTo>
                  <a:pt x="522" y="713"/>
                </a:lnTo>
                <a:lnTo>
                  <a:pt x="504" y="699"/>
                </a:lnTo>
                <a:lnTo>
                  <a:pt x="483" y="686"/>
                </a:lnTo>
                <a:close/>
                <a:moveTo>
                  <a:pt x="187" y="686"/>
                </a:moveTo>
                <a:lnTo>
                  <a:pt x="166" y="699"/>
                </a:lnTo>
                <a:lnTo>
                  <a:pt x="147" y="713"/>
                </a:lnTo>
                <a:lnTo>
                  <a:pt x="173" y="733"/>
                </a:lnTo>
                <a:lnTo>
                  <a:pt x="202" y="749"/>
                </a:lnTo>
                <a:lnTo>
                  <a:pt x="232" y="762"/>
                </a:lnTo>
                <a:lnTo>
                  <a:pt x="216" y="740"/>
                </a:lnTo>
                <a:lnTo>
                  <a:pt x="200" y="715"/>
                </a:lnTo>
                <a:lnTo>
                  <a:pt x="187" y="686"/>
                </a:lnTo>
                <a:close/>
                <a:moveTo>
                  <a:pt x="353" y="652"/>
                </a:moveTo>
                <a:lnTo>
                  <a:pt x="353" y="779"/>
                </a:lnTo>
                <a:lnTo>
                  <a:pt x="376" y="768"/>
                </a:lnTo>
                <a:lnTo>
                  <a:pt x="398" y="753"/>
                </a:lnTo>
                <a:lnTo>
                  <a:pt x="418" y="732"/>
                </a:lnTo>
                <a:lnTo>
                  <a:pt x="435" y="704"/>
                </a:lnTo>
                <a:lnTo>
                  <a:pt x="450" y="671"/>
                </a:lnTo>
                <a:lnTo>
                  <a:pt x="420" y="662"/>
                </a:lnTo>
                <a:lnTo>
                  <a:pt x="387" y="656"/>
                </a:lnTo>
                <a:lnTo>
                  <a:pt x="353" y="652"/>
                </a:lnTo>
                <a:close/>
                <a:moveTo>
                  <a:pt x="317" y="652"/>
                </a:moveTo>
                <a:lnTo>
                  <a:pt x="283" y="656"/>
                </a:lnTo>
                <a:lnTo>
                  <a:pt x="250" y="662"/>
                </a:lnTo>
                <a:lnTo>
                  <a:pt x="220" y="671"/>
                </a:lnTo>
                <a:lnTo>
                  <a:pt x="236" y="704"/>
                </a:lnTo>
                <a:lnTo>
                  <a:pt x="253" y="732"/>
                </a:lnTo>
                <a:lnTo>
                  <a:pt x="272" y="753"/>
                </a:lnTo>
                <a:lnTo>
                  <a:pt x="293" y="768"/>
                </a:lnTo>
                <a:lnTo>
                  <a:pt x="317" y="779"/>
                </a:lnTo>
                <a:lnTo>
                  <a:pt x="317" y="652"/>
                </a:lnTo>
                <a:close/>
                <a:moveTo>
                  <a:pt x="520" y="503"/>
                </a:moveTo>
                <a:lnTo>
                  <a:pt x="516" y="555"/>
                </a:lnTo>
                <a:lnTo>
                  <a:pt x="508" y="605"/>
                </a:lnTo>
                <a:lnTo>
                  <a:pt x="496" y="652"/>
                </a:lnTo>
                <a:lnTo>
                  <a:pt x="525" y="669"/>
                </a:lnTo>
                <a:lnTo>
                  <a:pt x="550" y="689"/>
                </a:lnTo>
                <a:lnTo>
                  <a:pt x="576" y="657"/>
                </a:lnTo>
                <a:lnTo>
                  <a:pt x="597" y="623"/>
                </a:lnTo>
                <a:lnTo>
                  <a:pt x="614" y="585"/>
                </a:lnTo>
                <a:lnTo>
                  <a:pt x="626" y="545"/>
                </a:lnTo>
                <a:lnTo>
                  <a:pt x="631" y="503"/>
                </a:lnTo>
                <a:lnTo>
                  <a:pt x="520" y="503"/>
                </a:lnTo>
                <a:close/>
                <a:moveTo>
                  <a:pt x="353" y="503"/>
                </a:moveTo>
                <a:lnTo>
                  <a:pt x="353" y="615"/>
                </a:lnTo>
                <a:lnTo>
                  <a:pt x="391" y="619"/>
                </a:lnTo>
                <a:lnTo>
                  <a:pt x="428" y="626"/>
                </a:lnTo>
                <a:lnTo>
                  <a:pt x="462" y="636"/>
                </a:lnTo>
                <a:lnTo>
                  <a:pt x="473" y="596"/>
                </a:lnTo>
                <a:lnTo>
                  <a:pt x="479" y="550"/>
                </a:lnTo>
                <a:lnTo>
                  <a:pt x="483" y="503"/>
                </a:lnTo>
                <a:lnTo>
                  <a:pt x="353" y="503"/>
                </a:lnTo>
                <a:close/>
                <a:moveTo>
                  <a:pt x="187" y="503"/>
                </a:moveTo>
                <a:lnTo>
                  <a:pt x="190" y="550"/>
                </a:lnTo>
                <a:lnTo>
                  <a:pt x="198" y="596"/>
                </a:lnTo>
                <a:lnTo>
                  <a:pt x="208" y="636"/>
                </a:lnTo>
                <a:lnTo>
                  <a:pt x="242" y="626"/>
                </a:lnTo>
                <a:lnTo>
                  <a:pt x="277" y="619"/>
                </a:lnTo>
                <a:lnTo>
                  <a:pt x="317" y="615"/>
                </a:lnTo>
                <a:lnTo>
                  <a:pt x="317" y="503"/>
                </a:lnTo>
                <a:lnTo>
                  <a:pt x="187" y="503"/>
                </a:lnTo>
                <a:close/>
                <a:moveTo>
                  <a:pt x="38" y="503"/>
                </a:moveTo>
                <a:lnTo>
                  <a:pt x="44" y="545"/>
                </a:lnTo>
                <a:lnTo>
                  <a:pt x="56" y="585"/>
                </a:lnTo>
                <a:lnTo>
                  <a:pt x="72" y="623"/>
                </a:lnTo>
                <a:lnTo>
                  <a:pt x="94" y="657"/>
                </a:lnTo>
                <a:lnTo>
                  <a:pt x="120" y="689"/>
                </a:lnTo>
                <a:lnTo>
                  <a:pt x="145" y="669"/>
                </a:lnTo>
                <a:lnTo>
                  <a:pt x="174" y="652"/>
                </a:lnTo>
                <a:lnTo>
                  <a:pt x="162" y="605"/>
                </a:lnTo>
                <a:lnTo>
                  <a:pt x="153" y="555"/>
                </a:lnTo>
                <a:lnTo>
                  <a:pt x="149" y="503"/>
                </a:lnTo>
                <a:lnTo>
                  <a:pt x="38" y="503"/>
                </a:lnTo>
                <a:close/>
                <a:moveTo>
                  <a:pt x="462" y="331"/>
                </a:moveTo>
                <a:lnTo>
                  <a:pt x="428" y="342"/>
                </a:lnTo>
                <a:lnTo>
                  <a:pt x="391" y="349"/>
                </a:lnTo>
                <a:lnTo>
                  <a:pt x="353" y="353"/>
                </a:lnTo>
                <a:lnTo>
                  <a:pt x="353" y="465"/>
                </a:lnTo>
                <a:lnTo>
                  <a:pt x="483" y="465"/>
                </a:lnTo>
                <a:lnTo>
                  <a:pt x="479" y="418"/>
                </a:lnTo>
                <a:lnTo>
                  <a:pt x="473" y="373"/>
                </a:lnTo>
                <a:lnTo>
                  <a:pt x="462" y="331"/>
                </a:lnTo>
                <a:close/>
                <a:moveTo>
                  <a:pt x="208" y="331"/>
                </a:moveTo>
                <a:lnTo>
                  <a:pt x="198" y="373"/>
                </a:lnTo>
                <a:lnTo>
                  <a:pt x="190" y="418"/>
                </a:lnTo>
                <a:lnTo>
                  <a:pt x="187" y="465"/>
                </a:lnTo>
                <a:lnTo>
                  <a:pt x="317" y="465"/>
                </a:lnTo>
                <a:lnTo>
                  <a:pt x="317" y="353"/>
                </a:lnTo>
                <a:lnTo>
                  <a:pt x="277" y="349"/>
                </a:lnTo>
                <a:lnTo>
                  <a:pt x="242" y="342"/>
                </a:lnTo>
                <a:lnTo>
                  <a:pt x="208" y="331"/>
                </a:lnTo>
                <a:close/>
                <a:moveTo>
                  <a:pt x="550" y="279"/>
                </a:moveTo>
                <a:lnTo>
                  <a:pt x="525" y="298"/>
                </a:lnTo>
                <a:lnTo>
                  <a:pt x="496" y="317"/>
                </a:lnTo>
                <a:lnTo>
                  <a:pt x="508" y="363"/>
                </a:lnTo>
                <a:lnTo>
                  <a:pt x="516" y="412"/>
                </a:lnTo>
                <a:lnTo>
                  <a:pt x="520" y="465"/>
                </a:lnTo>
                <a:lnTo>
                  <a:pt x="631" y="465"/>
                </a:lnTo>
                <a:lnTo>
                  <a:pt x="626" y="423"/>
                </a:lnTo>
                <a:lnTo>
                  <a:pt x="614" y="382"/>
                </a:lnTo>
                <a:lnTo>
                  <a:pt x="597" y="346"/>
                </a:lnTo>
                <a:lnTo>
                  <a:pt x="576" y="310"/>
                </a:lnTo>
                <a:lnTo>
                  <a:pt x="550" y="279"/>
                </a:lnTo>
                <a:close/>
                <a:moveTo>
                  <a:pt x="120" y="279"/>
                </a:moveTo>
                <a:lnTo>
                  <a:pt x="94" y="310"/>
                </a:lnTo>
                <a:lnTo>
                  <a:pt x="72" y="346"/>
                </a:lnTo>
                <a:lnTo>
                  <a:pt x="56" y="382"/>
                </a:lnTo>
                <a:lnTo>
                  <a:pt x="44" y="423"/>
                </a:lnTo>
                <a:lnTo>
                  <a:pt x="38" y="465"/>
                </a:lnTo>
                <a:lnTo>
                  <a:pt x="149" y="465"/>
                </a:lnTo>
                <a:lnTo>
                  <a:pt x="153" y="412"/>
                </a:lnTo>
                <a:lnTo>
                  <a:pt x="162" y="363"/>
                </a:lnTo>
                <a:lnTo>
                  <a:pt x="174" y="317"/>
                </a:lnTo>
                <a:lnTo>
                  <a:pt x="145" y="298"/>
                </a:lnTo>
                <a:lnTo>
                  <a:pt x="120" y="279"/>
                </a:lnTo>
                <a:close/>
                <a:moveTo>
                  <a:pt x="439" y="205"/>
                </a:moveTo>
                <a:lnTo>
                  <a:pt x="454" y="228"/>
                </a:lnTo>
                <a:lnTo>
                  <a:pt x="470" y="253"/>
                </a:lnTo>
                <a:lnTo>
                  <a:pt x="483" y="281"/>
                </a:lnTo>
                <a:lnTo>
                  <a:pt x="504" y="268"/>
                </a:lnTo>
                <a:lnTo>
                  <a:pt x="522" y="254"/>
                </a:lnTo>
                <a:lnTo>
                  <a:pt x="496" y="234"/>
                </a:lnTo>
                <a:lnTo>
                  <a:pt x="469" y="219"/>
                </a:lnTo>
                <a:lnTo>
                  <a:pt x="439" y="205"/>
                </a:lnTo>
                <a:close/>
                <a:moveTo>
                  <a:pt x="232" y="205"/>
                </a:moveTo>
                <a:lnTo>
                  <a:pt x="202" y="219"/>
                </a:lnTo>
                <a:lnTo>
                  <a:pt x="174" y="234"/>
                </a:lnTo>
                <a:lnTo>
                  <a:pt x="147" y="254"/>
                </a:lnTo>
                <a:lnTo>
                  <a:pt x="166" y="268"/>
                </a:lnTo>
                <a:lnTo>
                  <a:pt x="187" y="281"/>
                </a:lnTo>
                <a:lnTo>
                  <a:pt x="200" y="253"/>
                </a:lnTo>
                <a:lnTo>
                  <a:pt x="216" y="228"/>
                </a:lnTo>
                <a:lnTo>
                  <a:pt x="232" y="205"/>
                </a:lnTo>
                <a:close/>
                <a:moveTo>
                  <a:pt x="353" y="190"/>
                </a:moveTo>
                <a:lnTo>
                  <a:pt x="353" y="315"/>
                </a:lnTo>
                <a:lnTo>
                  <a:pt x="387" y="313"/>
                </a:lnTo>
                <a:lnTo>
                  <a:pt x="420" y="306"/>
                </a:lnTo>
                <a:lnTo>
                  <a:pt x="450" y="296"/>
                </a:lnTo>
                <a:lnTo>
                  <a:pt x="435" y="264"/>
                </a:lnTo>
                <a:lnTo>
                  <a:pt x="418" y="237"/>
                </a:lnTo>
                <a:lnTo>
                  <a:pt x="398" y="215"/>
                </a:lnTo>
                <a:lnTo>
                  <a:pt x="376" y="199"/>
                </a:lnTo>
                <a:lnTo>
                  <a:pt x="353" y="190"/>
                </a:lnTo>
                <a:close/>
                <a:moveTo>
                  <a:pt x="317" y="190"/>
                </a:moveTo>
                <a:lnTo>
                  <a:pt x="293" y="199"/>
                </a:lnTo>
                <a:lnTo>
                  <a:pt x="272" y="215"/>
                </a:lnTo>
                <a:lnTo>
                  <a:pt x="253" y="237"/>
                </a:lnTo>
                <a:lnTo>
                  <a:pt x="236" y="264"/>
                </a:lnTo>
                <a:lnTo>
                  <a:pt x="220" y="296"/>
                </a:lnTo>
                <a:lnTo>
                  <a:pt x="250" y="306"/>
                </a:lnTo>
                <a:lnTo>
                  <a:pt x="283" y="313"/>
                </a:lnTo>
                <a:lnTo>
                  <a:pt x="317" y="315"/>
                </a:lnTo>
                <a:lnTo>
                  <a:pt x="317" y="190"/>
                </a:lnTo>
                <a:close/>
                <a:moveTo>
                  <a:pt x="335" y="149"/>
                </a:moveTo>
                <a:lnTo>
                  <a:pt x="385" y="153"/>
                </a:lnTo>
                <a:lnTo>
                  <a:pt x="432" y="164"/>
                </a:lnTo>
                <a:lnTo>
                  <a:pt x="476" y="181"/>
                </a:lnTo>
                <a:lnTo>
                  <a:pt x="517" y="203"/>
                </a:lnTo>
                <a:lnTo>
                  <a:pt x="555" y="232"/>
                </a:lnTo>
                <a:lnTo>
                  <a:pt x="588" y="264"/>
                </a:lnTo>
                <a:lnTo>
                  <a:pt x="615" y="301"/>
                </a:lnTo>
                <a:lnTo>
                  <a:pt x="639" y="343"/>
                </a:lnTo>
                <a:lnTo>
                  <a:pt x="656" y="387"/>
                </a:lnTo>
                <a:lnTo>
                  <a:pt x="666" y="435"/>
                </a:lnTo>
                <a:lnTo>
                  <a:pt x="669" y="484"/>
                </a:lnTo>
                <a:lnTo>
                  <a:pt x="666" y="533"/>
                </a:lnTo>
                <a:lnTo>
                  <a:pt x="656" y="580"/>
                </a:lnTo>
                <a:lnTo>
                  <a:pt x="639" y="624"/>
                </a:lnTo>
                <a:lnTo>
                  <a:pt x="615" y="666"/>
                </a:lnTo>
                <a:lnTo>
                  <a:pt x="588" y="703"/>
                </a:lnTo>
                <a:lnTo>
                  <a:pt x="555" y="736"/>
                </a:lnTo>
                <a:lnTo>
                  <a:pt x="517" y="764"/>
                </a:lnTo>
                <a:lnTo>
                  <a:pt x="476" y="787"/>
                </a:lnTo>
                <a:lnTo>
                  <a:pt x="432" y="804"/>
                </a:lnTo>
                <a:lnTo>
                  <a:pt x="385" y="814"/>
                </a:lnTo>
                <a:lnTo>
                  <a:pt x="335" y="818"/>
                </a:lnTo>
                <a:lnTo>
                  <a:pt x="285" y="814"/>
                </a:lnTo>
                <a:lnTo>
                  <a:pt x="238" y="804"/>
                </a:lnTo>
                <a:lnTo>
                  <a:pt x="194" y="787"/>
                </a:lnTo>
                <a:lnTo>
                  <a:pt x="153" y="764"/>
                </a:lnTo>
                <a:lnTo>
                  <a:pt x="115" y="736"/>
                </a:lnTo>
                <a:lnTo>
                  <a:pt x="82" y="703"/>
                </a:lnTo>
                <a:lnTo>
                  <a:pt x="54" y="666"/>
                </a:lnTo>
                <a:lnTo>
                  <a:pt x="31" y="624"/>
                </a:lnTo>
                <a:lnTo>
                  <a:pt x="14" y="580"/>
                </a:lnTo>
                <a:lnTo>
                  <a:pt x="4" y="533"/>
                </a:lnTo>
                <a:lnTo>
                  <a:pt x="0" y="484"/>
                </a:lnTo>
                <a:lnTo>
                  <a:pt x="4" y="435"/>
                </a:lnTo>
                <a:lnTo>
                  <a:pt x="14" y="387"/>
                </a:lnTo>
                <a:lnTo>
                  <a:pt x="31" y="343"/>
                </a:lnTo>
                <a:lnTo>
                  <a:pt x="54" y="301"/>
                </a:lnTo>
                <a:lnTo>
                  <a:pt x="82" y="264"/>
                </a:lnTo>
                <a:lnTo>
                  <a:pt x="115" y="232"/>
                </a:lnTo>
                <a:lnTo>
                  <a:pt x="153" y="203"/>
                </a:lnTo>
                <a:lnTo>
                  <a:pt x="194" y="181"/>
                </a:lnTo>
                <a:lnTo>
                  <a:pt x="238" y="164"/>
                </a:lnTo>
                <a:lnTo>
                  <a:pt x="285" y="153"/>
                </a:lnTo>
                <a:lnTo>
                  <a:pt x="335" y="149"/>
                </a:lnTo>
                <a:close/>
                <a:moveTo>
                  <a:pt x="699" y="131"/>
                </a:moveTo>
                <a:lnTo>
                  <a:pt x="673" y="150"/>
                </a:lnTo>
                <a:lnTo>
                  <a:pt x="644" y="167"/>
                </a:lnTo>
                <a:lnTo>
                  <a:pt x="657" y="213"/>
                </a:lnTo>
                <a:lnTo>
                  <a:pt x="665" y="263"/>
                </a:lnTo>
                <a:lnTo>
                  <a:pt x="669" y="317"/>
                </a:lnTo>
                <a:lnTo>
                  <a:pt x="780" y="317"/>
                </a:lnTo>
                <a:lnTo>
                  <a:pt x="775" y="274"/>
                </a:lnTo>
                <a:lnTo>
                  <a:pt x="763" y="234"/>
                </a:lnTo>
                <a:lnTo>
                  <a:pt x="746" y="196"/>
                </a:lnTo>
                <a:lnTo>
                  <a:pt x="724" y="161"/>
                </a:lnTo>
                <a:lnTo>
                  <a:pt x="699" y="131"/>
                </a:lnTo>
                <a:close/>
                <a:moveTo>
                  <a:pt x="586" y="56"/>
                </a:moveTo>
                <a:lnTo>
                  <a:pt x="603" y="78"/>
                </a:lnTo>
                <a:lnTo>
                  <a:pt x="618" y="105"/>
                </a:lnTo>
                <a:lnTo>
                  <a:pt x="631" y="132"/>
                </a:lnTo>
                <a:lnTo>
                  <a:pt x="652" y="120"/>
                </a:lnTo>
                <a:lnTo>
                  <a:pt x="672" y="106"/>
                </a:lnTo>
                <a:lnTo>
                  <a:pt x="645" y="86"/>
                </a:lnTo>
                <a:lnTo>
                  <a:pt x="617" y="69"/>
                </a:lnTo>
                <a:lnTo>
                  <a:pt x="586" y="56"/>
                </a:lnTo>
                <a:close/>
                <a:moveTo>
                  <a:pt x="483" y="0"/>
                </a:moveTo>
                <a:lnTo>
                  <a:pt x="533" y="4"/>
                </a:lnTo>
                <a:lnTo>
                  <a:pt x="580" y="14"/>
                </a:lnTo>
                <a:lnTo>
                  <a:pt x="624" y="31"/>
                </a:lnTo>
                <a:lnTo>
                  <a:pt x="666" y="55"/>
                </a:lnTo>
                <a:lnTo>
                  <a:pt x="703" y="82"/>
                </a:lnTo>
                <a:lnTo>
                  <a:pt x="736" y="115"/>
                </a:lnTo>
                <a:lnTo>
                  <a:pt x="764" y="153"/>
                </a:lnTo>
                <a:lnTo>
                  <a:pt x="787" y="194"/>
                </a:lnTo>
                <a:lnTo>
                  <a:pt x="804" y="238"/>
                </a:lnTo>
                <a:lnTo>
                  <a:pt x="814" y="285"/>
                </a:lnTo>
                <a:lnTo>
                  <a:pt x="818" y="335"/>
                </a:lnTo>
                <a:lnTo>
                  <a:pt x="816" y="381"/>
                </a:lnTo>
                <a:lnTo>
                  <a:pt x="806" y="424"/>
                </a:lnTo>
                <a:lnTo>
                  <a:pt x="792" y="465"/>
                </a:lnTo>
                <a:lnTo>
                  <a:pt x="772" y="504"/>
                </a:lnTo>
                <a:lnTo>
                  <a:pt x="749" y="539"/>
                </a:lnTo>
                <a:lnTo>
                  <a:pt x="720" y="571"/>
                </a:lnTo>
                <a:lnTo>
                  <a:pt x="689" y="599"/>
                </a:lnTo>
                <a:lnTo>
                  <a:pt x="696" y="568"/>
                </a:lnTo>
                <a:lnTo>
                  <a:pt x="703" y="535"/>
                </a:lnTo>
                <a:lnTo>
                  <a:pt x="728" y="504"/>
                </a:lnTo>
                <a:lnTo>
                  <a:pt x="747" y="470"/>
                </a:lnTo>
                <a:lnTo>
                  <a:pt x="763" y="433"/>
                </a:lnTo>
                <a:lnTo>
                  <a:pt x="775" y="395"/>
                </a:lnTo>
                <a:lnTo>
                  <a:pt x="780" y="353"/>
                </a:lnTo>
                <a:lnTo>
                  <a:pt x="683" y="353"/>
                </a:lnTo>
                <a:lnTo>
                  <a:pt x="668" y="318"/>
                </a:lnTo>
                <a:lnTo>
                  <a:pt x="648" y="284"/>
                </a:lnTo>
                <a:lnTo>
                  <a:pt x="626" y="253"/>
                </a:lnTo>
                <a:lnTo>
                  <a:pt x="619" y="216"/>
                </a:lnTo>
                <a:lnTo>
                  <a:pt x="611" y="182"/>
                </a:lnTo>
                <a:lnTo>
                  <a:pt x="590" y="190"/>
                </a:lnTo>
                <a:lnTo>
                  <a:pt x="568" y="195"/>
                </a:lnTo>
                <a:lnTo>
                  <a:pt x="547" y="179"/>
                </a:lnTo>
                <a:lnTo>
                  <a:pt x="525" y="165"/>
                </a:lnTo>
                <a:lnTo>
                  <a:pt x="563" y="158"/>
                </a:lnTo>
                <a:lnTo>
                  <a:pt x="598" y="148"/>
                </a:lnTo>
                <a:lnTo>
                  <a:pt x="584" y="115"/>
                </a:lnTo>
                <a:lnTo>
                  <a:pt x="566" y="88"/>
                </a:lnTo>
                <a:lnTo>
                  <a:pt x="546" y="65"/>
                </a:lnTo>
                <a:lnTo>
                  <a:pt x="525" y="50"/>
                </a:lnTo>
                <a:lnTo>
                  <a:pt x="503" y="41"/>
                </a:lnTo>
                <a:lnTo>
                  <a:pt x="503" y="152"/>
                </a:lnTo>
                <a:lnTo>
                  <a:pt x="465" y="136"/>
                </a:lnTo>
                <a:lnTo>
                  <a:pt x="465" y="41"/>
                </a:lnTo>
                <a:lnTo>
                  <a:pt x="442" y="50"/>
                </a:lnTo>
                <a:lnTo>
                  <a:pt x="421" y="65"/>
                </a:lnTo>
                <a:lnTo>
                  <a:pt x="402" y="88"/>
                </a:lnTo>
                <a:lnTo>
                  <a:pt x="384" y="115"/>
                </a:lnTo>
                <a:lnTo>
                  <a:pt x="346" y="113"/>
                </a:lnTo>
                <a:lnTo>
                  <a:pt x="361" y="82"/>
                </a:lnTo>
                <a:lnTo>
                  <a:pt x="381" y="56"/>
                </a:lnTo>
                <a:lnTo>
                  <a:pt x="351" y="69"/>
                </a:lnTo>
                <a:lnTo>
                  <a:pt x="322" y="86"/>
                </a:lnTo>
                <a:lnTo>
                  <a:pt x="296" y="106"/>
                </a:lnTo>
                <a:lnTo>
                  <a:pt x="301" y="110"/>
                </a:lnTo>
                <a:lnTo>
                  <a:pt x="306" y="114"/>
                </a:lnTo>
                <a:lnTo>
                  <a:pt x="262" y="119"/>
                </a:lnTo>
                <a:lnTo>
                  <a:pt x="219" y="131"/>
                </a:lnTo>
                <a:lnTo>
                  <a:pt x="247" y="98"/>
                </a:lnTo>
                <a:lnTo>
                  <a:pt x="280" y="71"/>
                </a:lnTo>
                <a:lnTo>
                  <a:pt x="315" y="46"/>
                </a:lnTo>
                <a:lnTo>
                  <a:pt x="353" y="27"/>
                </a:lnTo>
                <a:lnTo>
                  <a:pt x="395" y="13"/>
                </a:lnTo>
                <a:lnTo>
                  <a:pt x="439" y="4"/>
                </a:lnTo>
                <a:lnTo>
                  <a:pt x="48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19" name="Freeform 31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031898" y="6807634"/>
            <a:ext cx="446102" cy="446102"/>
          </a:xfrm>
          <a:custGeom>
            <a:avLst/>
            <a:gdLst>
              <a:gd name="T0" fmla="*/ 653 w 818"/>
              <a:gd name="T1" fmla="*/ 524 h 818"/>
              <a:gd name="T2" fmla="*/ 614 w 818"/>
              <a:gd name="T3" fmla="*/ 524 h 818"/>
              <a:gd name="T4" fmla="*/ 370 w 818"/>
              <a:gd name="T5" fmla="*/ 442 h 818"/>
              <a:gd name="T6" fmla="*/ 441 w 818"/>
              <a:gd name="T7" fmla="*/ 478 h 818"/>
              <a:gd name="T8" fmla="*/ 463 w 818"/>
              <a:gd name="T9" fmla="*/ 571 h 818"/>
              <a:gd name="T10" fmla="*/ 407 w 818"/>
              <a:gd name="T11" fmla="*/ 691 h 818"/>
              <a:gd name="T12" fmla="*/ 374 w 818"/>
              <a:gd name="T13" fmla="*/ 706 h 818"/>
              <a:gd name="T14" fmla="*/ 349 w 818"/>
              <a:gd name="T15" fmla="*/ 656 h 818"/>
              <a:gd name="T16" fmla="*/ 335 w 818"/>
              <a:gd name="T17" fmla="*/ 577 h 818"/>
              <a:gd name="T18" fmla="*/ 300 w 818"/>
              <a:gd name="T19" fmla="*/ 500 h 818"/>
              <a:gd name="T20" fmla="*/ 352 w 818"/>
              <a:gd name="T21" fmla="*/ 442 h 818"/>
              <a:gd name="T22" fmla="*/ 243 w 818"/>
              <a:gd name="T23" fmla="*/ 196 h 818"/>
              <a:gd name="T24" fmla="*/ 286 w 818"/>
              <a:gd name="T25" fmla="*/ 175 h 818"/>
              <a:gd name="T26" fmla="*/ 335 w 818"/>
              <a:gd name="T27" fmla="*/ 171 h 818"/>
              <a:gd name="T28" fmla="*/ 372 w 818"/>
              <a:gd name="T29" fmla="*/ 194 h 818"/>
              <a:gd name="T30" fmla="*/ 328 w 818"/>
              <a:gd name="T31" fmla="*/ 217 h 818"/>
              <a:gd name="T32" fmla="*/ 324 w 818"/>
              <a:gd name="T33" fmla="*/ 247 h 818"/>
              <a:gd name="T34" fmla="*/ 357 w 818"/>
              <a:gd name="T35" fmla="*/ 242 h 818"/>
              <a:gd name="T36" fmla="*/ 421 w 818"/>
              <a:gd name="T37" fmla="*/ 229 h 818"/>
              <a:gd name="T38" fmla="*/ 440 w 818"/>
              <a:gd name="T39" fmla="*/ 279 h 818"/>
              <a:gd name="T40" fmla="*/ 355 w 818"/>
              <a:gd name="T41" fmla="*/ 323 h 818"/>
              <a:gd name="T42" fmla="*/ 303 w 818"/>
              <a:gd name="T43" fmla="*/ 397 h 818"/>
              <a:gd name="T44" fmla="*/ 267 w 818"/>
              <a:gd name="T45" fmla="*/ 360 h 818"/>
              <a:gd name="T46" fmla="*/ 234 w 818"/>
              <a:gd name="T47" fmla="*/ 406 h 818"/>
              <a:gd name="T48" fmla="*/ 272 w 818"/>
              <a:gd name="T49" fmla="*/ 455 h 818"/>
              <a:gd name="T50" fmla="*/ 201 w 818"/>
              <a:gd name="T51" fmla="*/ 424 h 818"/>
              <a:gd name="T52" fmla="*/ 142 w 818"/>
              <a:gd name="T53" fmla="*/ 369 h 818"/>
              <a:gd name="T54" fmla="*/ 107 w 818"/>
              <a:gd name="T55" fmla="*/ 298 h 818"/>
              <a:gd name="T56" fmla="*/ 523 w 818"/>
              <a:gd name="T57" fmla="*/ 95 h 818"/>
              <a:gd name="T58" fmla="*/ 633 w 818"/>
              <a:gd name="T59" fmla="*/ 162 h 818"/>
              <a:gd name="T60" fmla="*/ 705 w 818"/>
              <a:gd name="T61" fmla="*/ 255 h 818"/>
              <a:gd name="T62" fmla="*/ 737 w 818"/>
              <a:gd name="T63" fmla="*/ 348 h 818"/>
              <a:gd name="T64" fmla="*/ 738 w 818"/>
              <a:gd name="T65" fmla="*/ 470 h 818"/>
              <a:gd name="T66" fmla="*/ 666 w 818"/>
              <a:gd name="T67" fmla="*/ 462 h 818"/>
              <a:gd name="T68" fmla="*/ 601 w 818"/>
              <a:gd name="T69" fmla="*/ 372 h 818"/>
              <a:gd name="T70" fmla="*/ 602 w 818"/>
              <a:gd name="T71" fmla="*/ 293 h 818"/>
              <a:gd name="T72" fmla="*/ 601 w 818"/>
              <a:gd name="T73" fmla="*/ 241 h 818"/>
              <a:gd name="T74" fmla="*/ 522 w 818"/>
              <a:gd name="T75" fmla="*/ 247 h 818"/>
              <a:gd name="T76" fmla="*/ 509 w 818"/>
              <a:gd name="T77" fmla="*/ 181 h 818"/>
              <a:gd name="T78" fmla="*/ 484 w 818"/>
              <a:gd name="T79" fmla="*/ 149 h 818"/>
              <a:gd name="T80" fmla="*/ 408 w 818"/>
              <a:gd name="T81" fmla="*/ 38 h 818"/>
              <a:gd name="T82" fmla="*/ 128 w 818"/>
              <a:gd name="T83" fmla="*/ 166 h 818"/>
              <a:gd name="T84" fmla="*/ 40 w 818"/>
              <a:gd name="T85" fmla="*/ 465 h 818"/>
              <a:gd name="T86" fmla="*/ 207 w 818"/>
              <a:gd name="T87" fmla="*/ 721 h 818"/>
              <a:gd name="T88" fmla="*/ 516 w 818"/>
              <a:gd name="T89" fmla="*/ 766 h 818"/>
              <a:gd name="T90" fmla="*/ 746 w 818"/>
              <a:gd name="T91" fmla="*/ 567 h 818"/>
              <a:gd name="T92" fmla="*/ 746 w 818"/>
              <a:gd name="T93" fmla="*/ 253 h 818"/>
              <a:gd name="T94" fmla="*/ 516 w 818"/>
              <a:gd name="T95" fmla="*/ 54 h 818"/>
              <a:gd name="T96" fmla="*/ 568 w 818"/>
              <a:gd name="T97" fmla="*/ 33 h 818"/>
              <a:gd name="T98" fmla="*/ 785 w 818"/>
              <a:gd name="T99" fmla="*/ 250 h 818"/>
              <a:gd name="T100" fmla="*/ 785 w 818"/>
              <a:gd name="T101" fmla="*/ 568 h 818"/>
              <a:gd name="T102" fmla="*/ 568 w 818"/>
              <a:gd name="T103" fmla="*/ 787 h 818"/>
              <a:gd name="T104" fmla="*/ 250 w 818"/>
              <a:gd name="T105" fmla="*/ 787 h 818"/>
              <a:gd name="T106" fmla="*/ 33 w 818"/>
              <a:gd name="T107" fmla="*/ 568 h 818"/>
              <a:gd name="T108" fmla="*/ 33 w 818"/>
              <a:gd name="T109" fmla="*/ 250 h 818"/>
              <a:gd name="T110" fmla="*/ 250 w 818"/>
              <a:gd name="T111" fmla="*/ 33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18" h="818">
                <a:moveTo>
                  <a:pt x="623" y="486"/>
                </a:moveTo>
                <a:lnTo>
                  <a:pt x="632" y="488"/>
                </a:lnTo>
                <a:lnTo>
                  <a:pt x="641" y="495"/>
                </a:lnTo>
                <a:lnTo>
                  <a:pt x="649" y="503"/>
                </a:lnTo>
                <a:lnTo>
                  <a:pt x="654" y="513"/>
                </a:lnTo>
                <a:lnTo>
                  <a:pt x="653" y="524"/>
                </a:lnTo>
                <a:lnTo>
                  <a:pt x="649" y="533"/>
                </a:lnTo>
                <a:lnTo>
                  <a:pt x="643" y="537"/>
                </a:lnTo>
                <a:lnTo>
                  <a:pt x="635" y="537"/>
                </a:lnTo>
                <a:lnTo>
                  <a:pt x="627" y="533"/>
                </a:lnTo>
                <a:lnTo>
                  <a:pt x="619" y="529"/>
                </a:lnTo>
                <a:lnTo>
                  <a:pt x="614" y="524"/>
                </a:lnTo>
                <a:lnTo>
                  <a:pt x="607" y="516"/>
                </a:lnTo>
                <a:lnTo>
                  <a:pt x="605" y="505"/>
                </a:lnTo>
                <a:lnTo>
                  <a:pt x="607" y="496"/>
                </a:lnTo>
                <a:lnTo>
                  <a:pt x="615" y="488"/>
                </a:lnTo>
                <a:lnTo>
                  <a:pt x="623" y="486"/>
                </a:lnTo>
                <a:close/>
                <a:moveTo>
                  <a:pt x="370" y="442"/>
                </a:moveTo>
                <a:lnTo>
                  <a:pt x="389" y="442"/>
                </a:lnTo>
                <a:lnTo>
                  <a:pt x="402" y="446"/>
                </a:lnTo>
                <a:lnTo>
                  <a:pt x="412" y="450"/>
                </a:lnTo>
                <a:lnTo>
                  <a:pt x="421" y="457"/>
                </a:lnTo>
                <a:lnTo>
                  <a:pt x="429" y="466"/>
                </a:lnTo>
                <a:lnTo>
                  <a:pt x="441" y="478"/>
                </a:lnTo>
                <a:lnTo>
                  <a:pt x="455" y="491"/>
                </a:lnTo>
                <a:lnTo>
                  <a:pt x="470" y="508"/>
                </a:lnTo>
                <a:lnTo>
                  <a:pt x="476" y="524"/>
                </a:lnTo>
                <a:lnTo>
                  <a:pt x="476" y="541"/>
                </a:lnTo>
                <a:lnTo>
                  <a:pt x="472" y="556"/>
                </a:lnTo>
                <a:lnTo>
                  <a:pt x="463" y="571"/>
                </a:lnTo>
                <a:lnTo>
                  <a:pt x="454" y="584"/>
                </a:lnTo>
                <a:lnTo>
                  <a:pt x="442" y="599"/>
                </a:lnTo>
                <a:lnTo>
                  <a:pt x="432" y="618"/>
                </a:lnTo>
                <a:lnTo>
                  <a:pt x="423" y="637"/>
                </a:lnTo>
                <a:lnTo>
                  <a:pt x="413" y="662"/>
                </a:lnTo>
                <a:lnTo>
                  <a:pt x="407" y="691"/>
                </a:lnTo>
                <a:lnTo>
                  <a:pt x="403" y="707"/>
                </a:lnTo>
                <a:lnTo>
                  <a:pt x="398" y="715"/>
                </a:lnTo>
                <a:lnTo>
                  <a:pt x="393" y="717"/>
                </a:lnTo>
                <a:lnTo>
                  <a:pt x="386" y="716"/>
                </a:lnTo>
                <a:lnTo>
                  <a:pt x="379" y="712"/>
                </a:lnTo>
                <a:lnTo>
                  <a:pt x="374" y="706"/>
                </a:lnTo>
                <a:lnTo>
                  <a:pt x="369" y="699"/>
                </a:lnTo>
                <a:lnTo>
                  <a:pt x="366" y="692"/>
                </a:lnTo>
                <a:lnTo>
                  <a:pt x="361" y="686"/>
                </a:lnTo>
                <a:lnTo>
                  <a:pt x="357" y="679"/>
                </a:lnTo>
                <a:lnTo>
                  <a:pt x="353" y="669"/>
                </a:lnTo>
                <a:lnTo>
                  <a:pt x="349" y="656"/>
                </a:lnTo>
                <a:lnTo>
                  <a:pt x="348" y="639"/>
                </a:lnTo>
                <a:lnTo>
                  <a:pt x="348" y="615"/>
                </a:lnTo>
                <a:lnTo>
                  <a:pt x="348" y="599"/>
                </a:lnTo>
                <a:lnTo>
                  <a:pt x="345" y="590"/>
                </a:lnTo>
                <a:lnTo>
                  <a:pt x="340" y="582"/>
                </a:lnTo>
                <a:lnTo>
                  <a:pt x="335" y="577"/>
                </a:lnTo>
                <a:lnTo>
                  <a:pt x="327" y="572"/>
                </a:lnTo>
                <a:lnTo>
                  <a:pt x="321" y="567"/>
                </a:lnTo>
                <a:lnTo>
                  <a:pt x="313" y="556"/>
                </a:lnTo>
                <a:lnTo>
                  <a:pt x="307" y="543"/>
                </a:lnTo>
                <a:lnTo>
                  <a:pt x="302" y="524"/>
                </a:lnTo>
                <a:lnTo>
                  <a:pt x="300" y="500"/>
                </a:lnTo>
                <a:lnTo>
                  <a:pt x="300" y="482"/>
                </a:lnTo>
                <a:lnTo>
                  <a:pt x="305" y="467"/>
                </a:lnTo>
                <a:lnTo>
                  <a:pt x="313" y="457"/>
                </a:lnTo>
                <a:lnTo>
                  <a:pt x="323" y="449"/>
                </a:lnTo>
                <a:lnTo>
                  <a:pt x="336" y="445"/>
                </a:lnTo>
                <a:lnTo>
                  <a:pt x="352" y="442"/>
                </a:lnTo>
                <a:lnTo>
                  <a:pt x="370" y="442"/>
                </a:lnTo>
                <a:close/>
                <a:moveTo>
                  <a:pt x="194" y="153"/>
                </a:moveTo>
                <a:lnTo>
                  <a:pt x="205" y="166"/>
                </a:lnTo>
                <a:lnTo>
                  <a:pt x="218" y="178"/>
                </a:lnTo>
                <a:lnTo>
                  <a:pt x="231" y="188"/>
                </a:lnTo>
                <a:lnTo>
                  <a:pt x="243" y="196"/>
                </a:lnTo>
                <a:lnTo>
                  <a:pt x="252" y="200"/>
                </a:lnTo>
                <a:lnTo>
                  <a:pt x="259" y="200"/>
                </a:lnTo>
                <a:lnTo>
                  <a:pt x="266" y="196"/>
                </a:lnTo>
                <a:lnTo>
                  <a:pt x="272" y="190"/>
                </a:lnTo>
                <a:lnTo>
                  <a:pt x="279" y="182"/>
                </a:lnTo>
                <a:lnTo>
                  <a:pt x="286" y="175"/>
                </a:lnTo>
                <a:lnTo>
                  <a:pt x="296" y="173"/>
                </a:lnTo>
                <a:lnTo>
                  <a:pt x="305" y="174"/>
                </a:lnTo>
                <a:lnTo>
                  <a:pt x="315" y="177"/>
                </a:lnTo>
                <a:lnTo>
                  <a:pt x="323" y="177"/>
                </a:lnTo>
                <a:lnTo>
                  <a:pt x="328" y="174"/>
                </a:lnTo>
                <a:lnTo>
                  <a:pt x="335" y="171"/>
                </a:lnTo>
                <a:lnTo>
                  <a:pt x="343" y="169"/>
                </a:lnTo>
                <a:lnTo>
                  <a:pt x="356" y="169"/>
                </a:lnTo>
                <a:lnTo>
                  <a:pt x="368" y="171"/>
                </a:lnTo>
                <a:lnTo>
                  <a:pt x="373" y="177"/>
                </a:lnTo>
                <a:lnTo>
                  <a:pt x="374" y="185"/>
                </a:lnTo>
                <a:lnTo>
                  <a:pt x="372" y="194"/>
                </a:lnTo>
                <a:lnTo>
                  <a:pt x="366" y="202"/>
                </a:lnTo>
                <a:lnTo>
                  <a:pt x="360" y="208"/>
                </a:lnTo>
                <a:lnTo>
                  <a:pt x="352" y="213"/>
                </a:lnTo>
                <a:lnTo>
                  <a:pt x="345" y="215"/>
                </a:lnTo>
                <a:lnTo>
                  <a:pt x="336" y="217"/>
                </a:lnTo>
                <a:lnTo>
                  <a:pt x="328" y="217"/>
                </a:lnTo>
                <a:lnTo>
                  <a:pt x="321" y="219"/>
                </a:lnTo>
                <a:lnTo>
                  <a:pt x="315" y="221"/>
                </a:lnTo>
                <a:lnTo>
                  <a:pt x="311" y="225"/>
                </a:lnTo>
                <a:lnTo>
                  <a:pt x="311" y="230"/>
                </a:lnTo>
                <a:lnTo>
                  <a:pt x="315" y="238"/>
                </a:lnTo>
                <a:lnTo>
                  <a:pt x="324" y="247"/>
                </a:lnTo>
                <a:lnTo>
                  <a:pt x="335" y="257"/>
                </a:lnTo>
                <a:lnTo>
                  <a:pt x="341" y="259"/>
                </a:lnTo>
                <a:lnTo>
                  <a:pt x="347" y="259"/>
                </a:lnTo>
                <a:lnTo>
                  <a:pt x="351" y="255"/>
                </a:lnTo>
                <a:lnTo>
                  <a:pt x="353" y="249"/>
                </a:lnTo>
                <a:lnTo>
                  <a:pt x="357" y="242"/>
                </a:lnTo>
                <a:lnTo>
                  <a:pt x="361" y="236"/>
                </a:lnTo>
                <a:lnTo>
                  <a:pt x="368" y="229"/>
                </a:lnTo>
                <a:lnTo>
                  <a:pt x="376" y="225"/>
                </a:lnTo>
                <a:lnTo>
                  <a:pt x="387" y="224"/>
                </a:lnTo>
                <a:lnTo>
                  <a:pt x="407" y="225"/>
                </a:lnTo>
                <a:lnTo>
                  <a:pt x="421" y="229"/>
                </a:lnTo>
                <a:lnTo>
                  <a:pt x="432" y="234"/>
                </a:lnTo>
                <a:lnTo>
                  <a:pt x="438" y="242"/>
                </a:lnTo>
                <a:lnTo>
                  <a:pt x="442" y="251"/>
                </a:lnTo>
                <a:lnTo>
                  <a:pt x="445" y="262"/>
                </a:lnTo>
                <a:lnTo>
                  <a:pt x="444" y="272"/>
                </a:lnTo>
                <a:lnTo>
                  <a:pt x="440" y="279"/>
                </a:lnTo>
                <a:lnTo>
                  <a:pt x="430" y="285"/>
                </a:lnTo>
                <a:lnTo>
                  <a:pt x="420" y="291"/>
                </a:lnTo>
                <a:lnTo>
                  <a:pt x="407" y="296"/>
                </a:lnTo>
                <a:lnTo>
                  <a:pt x="393" y="301"/>
                </a:lnTo>
                <a:lnTo>
                  <a:pt x="374" y="310"/>
                </a:lnTo>
                <a:lnTo>
                  <a:pt x="355" y="323"/>
                </a:lnTo>
                <a:lnTo>
                  <a:pt x="338" y="338"/>
                </a:lnTo>
                <a:lnTo>
                  <a:pt x="324" y="353"/>
                </a:lnTo>
                <a:lnTo>
                  <a:pt x="318" y="369"/>
                </a:lnTo>
                <a:lnTo>
                  <a:pt x="315" y="381"/>
                </a:lnTo>
                <a:lnTo>
                  <a:pt x="310" y="391"/>
                </a:lnTo>
                <a:lnTo>
                  <a:pt x="303" y="397"/>
                </a:lnTo>
                <a:lnTo>
                  <a:pt x="297" y="398"/>
                </a:lnTo>
                <a:lnTo>
                  <a:pt x="290" y="394"/>
                </a:lnTo>
                <a:lnTo>
                  <a:pt x="285" y="383"/>
                </a:lnTo>
                <a:lnTo>
                  <a:pt x="281" y="370"/>
                </a:lnTo>
                <a:lnTo>
                  <a:pt x="276" y="363"/>
                </a:lnTo>
                <a:lnTo>
                  <a:pt x="267" y="360"/>
                </a:lnTo>
                <a:lnTo>
                  <a:pt x="256" y="363"/>
                </a:lnTo>
                <a:lnTo>
                  <a:pt x="242" y="370"/>
                </a:lnTo>
                <a:lnTo>
                  <a:pt x="231" y="377"/>
                </a:lnTo>
                <a:lnTo>
                  <a:pt x="229" y="386"/>
                </a:lnTo>
                <a:lnTo>
                  <a:pt x="230" y="395"/>
                </a:lnTo>
                <a:lnTo>
                  <a:pt x="234" y="406"/>
                </a:lnTo>
                <a:lnTo>
                  <a:pt x="242" y="416"/>
                </a:lnTo>
                <a:lnTo>
                  <a:pt x="251" y="427"/>
                </a:lnTo>
                <a:lnTo>
                  <a:pt x="262" y="437"/>
                </a:lnTo>
                <a:lnTo>
                  <a:pt x="268" y="446"/>
                </a:lnTo>
                <a:lnTo>
                  <a:pt x="272" y="452"/>
                </a:lnTo>
                <a:lnTo>
                  <a:pt x="272" y="455"/>
                </a:lnTo>
                <a:lnTo>
                  <a:pt x="271" y="458"/>
                </a:lnTo>
                <a:lnTo>
                  <a:pt x="268" y="459"/>
                </a:lnTo>
                <a:lnTo>
                  <a:pt x="266" y="459"/>
                </a:lnTo>
                <a:lnTo>
                  <a:pt x="264" y="459"/>
                </a:lnTo>
                <a:lnTo>
                  <a:pt x="229" y="441"/>
                </a:lnTo>
                <a:lnTo>
                  <a:pt x="201" y="424"/>
                </a:lnTo>
                <a:lnTo>
                  <a:pt x="180" y="408"/>
                </a:lnTo>
                <a:lnTo>
                  <a:pt x="165" y="395"/>
                </a:lnTo>
                <a:lnTo>
                  <a:pt x="154" y="385"/>
                </a:lnTo>
                <a:lnTo>
                  <a:pt x="146" y="376"/>
                </a:lnTo>
                <a:lnTo>
                  <a:pt x="144" y="370"/>
                </a:lnTo>
                <a:lnTo>
                  <a:pt x="142" y="369"/>
                </a:lnTo>
                <a:lnTo>
                  <a:pt x="141" y="366"/>
                </a:lnTo>
                <a:lnTo>
                  <a:pt x="136" y="361"/>
                </a:lnTo>
                <a:lnTo>
                  <a:pt x="129" y="351"/>
                </a:lnTo>
                <a:lnTo>
                  <a:pt x="122" y="338"/>
                </a:lnTo>
                <a:lnTo>
                  <a:pt x="114" y="319"/>
                </a:lnTo>
                <a:lnTo>
                  <a:pt x="107" y="298"/>
                </a:lnTo>
                <a:lnTo>
                  <a:pt x="103" y="274"/>
                </a:lnTo>
                <a:lnTo>
                  <a:pt x="120" y="239"/>
                </a:lnTo>
                <a:lnTo>
                  <a:pt x="141" y="208"/>
                </a:lnTo>
                <a:lnTo>
                  <a:pt x="166" y="179"/>
                </a:lnTo>
                <a:lnTo>
                  <a:pt x="194" y="153"/>
                </a:lnTo>
                <a:close/>
                <a:moveTo>
                  <a:pt x="523" y="95"/>
                </a:moveTo>
                <a:lnTo>
                  <a:pt x="569" y="116"/>
                </a:lnTo>
                <a:lnTo>
                  <a:pt x="611" y="144"/>
                </a:lnTo>
                <a:lnTo>
                  <a:pt x="612" y="144"/>
                </a:lnTo>
                <a:lnTo>
                  <a:pt x="622" y="152"/>
                </a:lnTo>
                <a:lnTo>
                  <a:pt x="631" y="160"/>
                </a:lnTo>
                <a:lnTo>
                  <a:pt x="633" y="162"/>
                </a:lnTo>
                <a:lnTo>
                  <a:pt x="657" y="185"/>
                </a:lnTo>
                <a:lnTo>
                  <a:pt x="677" y="211"/>
                </a:lnTo>
                <a:lnTo>
                  <a:pt x="683" y="217"/>
                </a:lnTo>
                <a:lnTo>
                  <a:pt x="691" y="232"/>
                </a:lnTo>
                <a:lnTo>
                  <a:pt x="699" y="242"/>
                </a:lnTo>
                <a:lnTo>
                  <a:pt x="705" y="255"/>
                </a:lnTo>
                <a:lnTo>
                  <a:pt x="713" y="271"/>
                </a:lnTo>
                <a:lnTo>
                  <a:pt x="717" y="281"/>
                </a:lnTo>
                <a:lnTo>
                  <a:pt x="728" y="308"/>
                </a:lnTo>
                <a:lnTo>
                  <a:pt x="730" y="317"/>
                </a:lnTo>
                <a:lnTo>
                  <a:pt x="736" y="338"/>
                </a:lnTo>
                <a:lnTo>
                  <a:pt x="737" y="348"/>
                </a:lnTo>
                <a:lnTo>
                  <a:pt x="741" y="369"/>
                </a:lnTo>
                <a:lnTo>
                  <a:pt x="742" y="378"/>
                </a:lnTo>
                <a:lnTo>
                  <a:pt x="743" y="410"/>
                </a:lnTo>
                <a:lnTo>
                  <a:pt x="742" y="440"/>
                </a:lnTo>
                <a:lnTo>
                  <a:pt x="741" y="450"/>
                </a:lnTo>
                <a:lnTo>
                  <a:pt x="738" y="470"/>
                </a:lnTo>
                <a:lnTo>
                  <a:pt x="736" y="480"/>
                </a:lnTo>
                <a:lnTo>
                  <a:pt x="729" y="508"/>
                </a:lnTo>
                <a:lnTo>
                  <a:pt x="709" y="497"/>
                </a:lnTo>
                <a:lnTo>
                  <a:pt x="691" y="487"/>
                </a:lnTo>
                <a:lnTo>
                  <a:pt x="677" y="475"/>
                </a:lnTo>
                <a:lnTo>
                  <a:pt x="666" y="462"/>
                </a:lnTo>
                <a:lnTo>
                  <a:pt x="658" y="446"/>
                </a:lnTo>
                <a:lnTo>
                  <a:pt x="646" y="433"/>
                </a:lnTo>
                <a:lnTo>
                  <a:pt x="633" y="420"/>
                </a:lnTo>
                <a:lnTo>
                  <a:pt x="622" y="406"/>
                </a:lnTo>
                <a:lnTo>
                  <a:pt x="610" y="390"/>
                </a:lnTo>
                <a:lnTo>
                  <a:pt x="601" y="372"/>
                </a:lnTo>
                <a:lnTo>
                  <a:pt x="594" y="351"/>
                </a:lnTo>
                <a:lnTo>
                  <a:pt x="592" y="334"/>
                </a:lnTo>
                <a:lnTo>
                  <a:pt x="592" y="321"/>
                </a:lnTo>
                <a:lnTo>
                  <a:pt x="594" y="310"/>
                </a:lnTo>
                <a:lnTo>
                  <a:pt x="598" y="301"/>
                </a:lnTo>
                <a:lnTo>
                  <a:pt x="602" y="293"/>
                </a:lnTo>
                <a:lnTo>
                  <a:pt x="607" y="284"/>
                </a:lnTo>
                <a:lnTo>
                  <a:pt x="611" y="274"/>
                </a:lnTo>
                <a:lnTo>
                  <a:pt x="614" y="260"/>
                </a:lnTo>
                <a:lnTo>
                  <a:pt x="612" y="250"/>
                </a:lnTo>
                <a:lnTo>
                  <a:pt x="609" y="243"/>
                </a:lnTo>
                <a:lnTo>
                  <a:pt x="601" y="241"/>
                </a:lnTo>
                <a:lnTo>
                  <a:pt x="592" y="241"/>
                </a:lnTo>
                <a:lnTo>
                  <a:pt x="581" y="245"/>
                </a:lnTo>
                <a:lnTo>
                  <a:pt x="560" y="251"/>
                </a:lnTo>
                <a:lnTo>
                  <a:pt x="544" y="255"/>
                </a:lnTo>
                <a:lnTo>
                  <a:pt x="531" y="253"/>
                </a:lnTo>
                <a:lnTo>
                  <a:pt x="522" y="247"/>
                </a:lnTo>
                <a:lnTo>
                  <a:pt x="516" y="237"/>
                </a:lnTo>
                <a:lnTo>
                  <a:pt x="510" y="222"/>
                </a:lnTo>
                <a:lnTo>
                  <a:pt x="506" y="205"/>
                </a:lnTo>
                <a:lnTo>
                  <a:pt x="506" y="192"/>
                </a:lnTo>
                <a:lnTo>
                  <a:pt x="508" y="185"/>
                </a:lnTo>
                <a:lnTo>
                  <a:pt x="509" y="181"/>
                </a:lnTo>
                <a:lnTo>
                  <a:pt x="510" y="179"/>
                </a:lnTo>
                <a:lnTo>
                  <a:pt x="499" y="178"/>
                </a:lnTo>
                <a:lnTo>
                  <a:pt x="489" y="174"/>
                </a:lnTo>
                <a:lnTo>
                  <a:pt x="485" y="167"/>
                </a:lnTo>
                <a:lnTo>
                  <a:pt x="483" y="158"/>
                </a:lnTo>
                <a:lnTo>
                  <a:pt x="484" y="149"/>
                </a:lnTo>
                <a:lnTo>
                  <a:pt x="488" y="141"/>
                </a:lnTo>
                <a:lnTo>
                  <a:pt x="493" y="136"/>
                </a:lnTo>
                <a:lnTo>
                  <a:pt x="504" y="127"/>
                </a:lnTo>
                <a:lnTo>
                  <a:pt x="514" y="111"/>
                </a:lnTo>
                <a:lnTo>
                  <a:pt x="523" y="95"/>
                </a:lnTo>
                <a:close/>
                <a:moveTo>
                  <a:pt x="408" y="38"/>
                </a:moveTo>
                <a:lnTo>
                  <a:pt x="353" y="42"/>
                </a:lnTo>
                <a:lnTo>
                  <a:pt x="301" y="54"/>
                </a:lnTo>
                <a:lnTo>
                  <a:pt x="252" y="72"/>
                </a:lnTo>
                <a:lnTo>
                  <a:pt x="207" y="98"/>
                </a:lnTo>
                <a:lnTo>
                  <a:pt x="165" y="128"/>
                </a:lnTo>
                <a:lnTo>
                  <a:pt x="128" y="166"/>
                </a:lnTo>
                <a:lnTo>
                  <a:pt x="97" y="207"/>
                </a:lnTo>
                <a:lnTo>
                  <a:pt x="72" y="253"/>
                </a:lnTo>
                <a:lnTo>
                  <a:pt x="52" y="302"/>
                </a:lnTo>
                <a:lnTo>
                  <a:pt x="40" y="355"/>
                </a:lnTo>
                <a:lnTo>
                  <a:pt x="36" y="410"/>
                </a:lnTo>
                <a:lnTo>
                  <a:pt x="40" y="465"/>
                </a:lnTo>
                <a:lnTo>
                  <a:pt x="52" y="517"/>
                </a:lnTo>
                <a:lnTo>
                  <a:pt x="72" y="567"/>
                </a:lnTo>
                <a:lnTo>
                  <a:pt x="97" y="611"/>
                </a:lnTo>
                <a:lnTo>
                  <a:pt x="128" y="653"/>
                </a:lnTo>
                <a:lnTo>
                  <a:pt x="165" y="690"/>
                </a:lnTo>
                <a:lnTo>
                  <a:pt x="207" y="721"/>
                </a:lnTo>
                <a:lnTo>
                  <a:pt x="252" y="746"/>
                </a:lnTo>
                <a:lnTo>
                  <a:pt x="301" y="766"/>
                </a:lnTo>
                <a:lnTo>
                  <a:pt x="353" y="778"/>
                </a:lnTo>
                <a:lnTo>
                  <a:pt x="408" y="781"/>
                </a:lnTo>
                <a:lnTo>
                  <a:pt x="463" y="778"/>
                </a:lnTo>
                <a:lnTo>
                  <a:pt x="516" y="766"/>
                </a:lnTo>
                <a:lnTo>
                  <a:pt x="565" y="746"/>
                </a:lnTo>
                <a:lnTo>
                  <a:pt x="611" y="721"/>
                </a:lnTo>
                <a:lnTo>
                  <a:pt x="653" y="690"/>
                </a:lnTo>
                <a:lnTo>
                  <a:pt x="690" y="653"/>
                </a:lnTo>
                <a:lnTo>
                  <a:pt x="721" y="611"/>
                </a:lnTo>
                <a:lnTo>
                  <a:pt x="746" y="567"/>
                </a:lnTo>
                <a:lnTo>
                  <a:pt x="764" y="517"/>
                </a:lnTo>
                <a:lnTo>
                  <a:pt x="776" y="465"/>
                </a:lnTo>
                <a:lnTo>
                  <a:pt x="780" y="410"/>
                </a:lnTo>
                <a:lnTo>
                  <a:pt x="776" y="355"/>
                </a:lnTo>
                <a:lnTo>
                  <a:pt x="764" y="302"/>
                </a:lnTo>
                <a:lnTo>
                  <a:pt x="746" y="253"/>
                </a:lnTo>
                <a:lnTo>
                  <a:pt x="721" y="207"/>
                </a:lnTo>
                <a:lnTo>
                  <a:pt x="690" y="166"/>
                </a:lnTo>
                <a:lnTo>
                  <a:pt x="653" y="128"/>
                </a:lnTo>
                <a:lnTo>
                  <a:pt x="611" y="98"/>
                </a:lnTo>
                <a:lnTo>
                  <a:pt x="565" y="72"/>
                </a:lnTo>
                <a:lnTo>
                  <a:pt x="516" y="54"/>
                </a:lnTo>
                <a:lnTo>
                  <a:pt x="463" y="42"/>
                </a:lnTo>
                <a:lnTo>
                  <a:pt x="408" y="38"/>
                </a:lnTo>
                <a:close/>
                <a:moveTo>
                  <a:pt x="408" y="0"/>
                </a:moveTo>
                <a:lnTo>
                  <a:pt x="465" y="4"/>
                </a:lnTo>
                <a:lnTo>
                  <a:pt x="517" y="16"/>
                </a:lnTo>
                <a:lnTo>
                  <a:pt x="568" y="33"/>
                </a:lnTo>
                <a:lnTo>
                  <a:pt x="615" y="56"/>
                </a:lnTo>
                <a:lnTo>
                  <a:pt x="658" y="86"/>
                </a:lnTo>
                <a:lnTo>
                  <a:pt x="698" y="120"/>
                </a:lnTo>
                <a:lnTo>
                  <a:pt x="733" y="160"/>
                </a:lnTo>
                <a:lnTo>
                  <a:pt x="762" y="203"/>
                </a:lnTo>
                <a:lnTo>
                  <a:pt x="785" y="250"/>
                </a:lnTo>
                <a:lnTo>
                  <a:pt x="804" y="301"/>
                </a:lnTo>
                <a:lnTo>
                  <a:pt x="814" y="353"/>
                </a:lnTo>
                <a:lnTo>
                  <a:pt x="818" y="410"/>
                </a:lnTo>
                <a:lnTo>
                  <a:pt x="814" y="465"/>
                </a:lnTo>
                <a:lnTo>
                  <a:pt x="804" y="518"/>
                </a:lnTo>
                <a:lnTo>
                  <a:pt x="785" y="568"/>
                </a:lnTo>
                <a:lnTo>
                  <a:pt x="762" y="615"/>
                </a:lnTo>
                <a:lnTo>
                  <a:pt x="733" y="660"/>
                </a:lnTo>
                <a:lnTo>
                  <a:pt x="698" y="699"/>
                </a:lnTo>
                <a:lnTo>
                  <a:pt x="658" y="733"/>
                </a:lnTo>
                <a:lnTo>
                  <a:pt x="615" y="763"/>
                </a:lnTo>
                <a:lnTo>
                  <a:pt x="568" y="787"/>
                </a:lnTo>
                <a:lnTo>
                  <a:pt x="517" y="804"/>
                </a:lnTo>
                <a:lnTo>
                  <a:pt x="465" y="814"/>
                </a:lnTo>
                <a:lnTo>
                  <a:pt x="408" y="818"/>
                </a:lnTo>
                <a:lnTo>
                  <a:pt x="353" y="814"/>
                </a:lnTo>
                <a:lnTo>
                  <a:pt x="300" y="804"/>
                </a:lnTo>
                <a:lnTo>
                  <a:pt x="250" y="787"/>
                </a:lnTo>
                <a:lnTo>
                  <a:pt x="203" y="763"/>
                </a:lnTo>
                <a:lnTo>
                  <a:pt x="158" y="733"/>
                </a:lnTo>
                <a:lnTo>
                  <a:pt x="119" y="699"/>
                </a:lnTo>
                <a:lnTo>
                  <a:pt x="85" y="660"/>
                </a:lnTo>
                <a:lnTo>
                  <a:pt x="56" y="615"/>
                </a:lnTo>
                <a:lnTo>
                  <a:pt x="33" y="568"/>
                </a:lnTo>
                <a:lnTo>
                  <a:pt x="14" y="518"/>
                </a:lnTo>
                <a:lnTo>
                  <a:pt x="4" y="465"/>
                </a:lnTo>
                <a:lnTo>
                  <a:pt x="0" y="410"/>
                </a:lnTo>
                <a:lnTo>
                  <a:pt x="4" y="353"/>
                </a:lnTo>
                <a:lnTo>
                  <a:pt x="14" y="301"/>
                </a:lnTo>
                <a:lnTo>
                  <a:pt x="33" y="250"/>
                </a:lnTo>
                <a:lnTo>
                  <a:pt x="56" y="203"/>
                </a:lnTo>
                <a:lnTo>
                  <a:pt x="85" y="160"/>
                </a:lnTo>
                <a:lnTo>
                  <a:pt x="119" y="120"/>
                </a:lnTo>
                <a:lnTo>
                  <a:pt x="158" y="86"/>
                </a:lnTo>
                <a:lnTo>
                  <a:pt x="203" y="56"/>
                </a:lnTo>
                <a:lnTo>
                  <a:pt x="250" y="33"/>
                </a:lnTo>
                <a:lnTo>
                  <a:pt x="300" y="16"/>
                </a:lnTo>
                <a:lnTo>
                  <a:pt x="353" y="4"/>
                </a:lnTo>
                <a:lnTo>
                  <a:pt x="40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20" name="Freeform 31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913838" y="6807634"/>
            <a:ext cx="446102" cy="446102"/>
          </a:xfrm>
          <a:custGeom>
            <a:avLst/>
            <a:gdLst>
              <a:gd name="T0" fmla="*/ 780 w 818"/>
              <a:gd name="T1" fmla="*/ 646 h 818"/>
              <a:gd name="T2" fmla="*/ 762 w 818"/>
              <a:gd name="T3" fmla="*/ 670 h 818"/>
              <a:gd name="T4" fmla="*/ 817 w 818"/>
              <a:gd name="T5" fmla="*/ 805 h 818"/>
              <a:gd name="T6" fmla="*/ 790 w 818"/>
              <a:gd name="T7" fmla="*/ 816 h 818"/>
              <a:gd name="T8" fmla="*/ 661 w 818"/>
              <a:gd name="T9" fmla="*/ 778 h 818"/>
              <a:gd name="T10" fmla="*/ 633 w 818"/>
              <a:gd name="T11" fmla="*/ 769 h 818"/>
              <a:gd name="T12" fmla="*/ 645 w 818"/>
              <a:gd name="T13" fmla="*/ 634 h 818"/>
              <a:gd name="T14" fmla="*/ 182 w 818"/>
              <a:gd name="T15" fmla="*/ 640 h 818"/>
              <a:gd name="T16" fmla="*/ 178 w 818"/>
              <a:gd name="T17" fmla="*/ 778 h 818"/>
              <a:gd name="T18" fmla="*/ 149 w 818"/>
              <a:gd name="T19" fmla="*/ 769 h 818"/>
              <a:gd name="T20" fmla="*/ 18 w 818"/>
              <a:gd name="T21" fmla="*/ 818 h 818"/>
              <a:gd name="T22" fmla="*/ 1 w 818"/>
              <a:gd name="T23" fmla="*/ 795 h 818"/>
              <a:gd name="T24" fmla="*/ 44 w 818"/>
              <a:gd name="T25" fmla="*/ 667 h 818"/>
              <a:gd name="T26" fmla="*/ 44 w 818"/>
              <a:gd name="T27" fmla="*/ 636 h 818"/>
              <a:gd name="T28" fmla="*/ 526 w 818"/>
              <a:gd name="T29" fmla="*/ 554 h 818"/>
              <a:gd name="T30" fmla="*/ 306 w 818"/>
              <a:gd name="T31" fmla="*/ 564 h 818"/>
              <a:gd name="T32" fmla="*/ 457 w 818"/>
              <a:gd name="T33" fmla="*/ 570 h 818"/>
              <a:gd name="T34" fmla="*/ 364 w 818"/>
              <a:gd name="T35" fmla="*/ 525 h 818"/>
              <a:gd name="T36" fmla="*/ 390 w 818"/>
              <a:gd name="T37" fmla="*/ 523 h 818"/>
              <a:gd name="T38" fmla="*/ 572 w 818"/>
              <a:gd name="T39" fmla="*/ 499 h 818"/>
              <a:gd name="T40" fmla="*/ 461 w 818"/>
              <a:gd name="T41" fmla="*/ 489 h 818"/>
              <a:gd name="T42" fmla="*/ 320 w 818"/>
              <a:gd name="T43" fmla="*/ 464 h 818"/>
              <a:gd name="T44" fmla="*/ 225 w 818"/>
              <a:gd name="T45" fmla="*/ 428 h 818"/>
              <a:gd name="T46" fmla="*/ 284 w 818"/>
              <a:gd name="T47" fmla="*/ 471 h 818"/>
              <a:gd name="T48" fmla="*/ 428 w 818"/>
              <a:gd name="T49" fmla="*/ 390 h 818"/>
              <a:gd name="T50" fmla="*/ 317 w 818"/>
              <a:gd name="T51" fmla="*/ 390 h 818"/>
              <a:gd name="T52" fmla="*/ 539 w 818"/>
              <a:gd name="T53" fmla="*/ 300 h 818"/>
              <a:gd name="T54" fmla="*/ 572 w 818"/>
              <a:gd name="T55" fmla="*/ 321 h 818"/>
              <a:gd name="T56" fmla="*/ 279 w 818"/>
              <a:gd name="T57" fmla="*/ 390 h 818"/>
              <a:gd name="T58" fmla="*/ 512 w 818"/>
              <a:gd name="T59" fmla="*/ 274 h 818"/>
              <a:gd name="T60" fmla="*/ 306 w 818"/>
              <a:gd name="T61" fmla="*/ 255 h 818"/>
              <a:gd name="T62" fmla="*/ 428 w 818"/>
              <a:gd name="T63" fmla="*/ 297 h 818"/>
              <a:gd name="T64" fmla="*/ 428 w 818"/>
              <a:gd name="T65" fmla="*/ 228 h 818"/>
              <a:gd name="T66" fmla="*/ 364 w 818"/>
              <a:gd name="T67" fmla="*/ 293 h 818"/>
              <a:gd name="T68" fmla="*/ 522 w 818"/>
              <a:gd name="T69" fmla="*/ 218 h 818"/>
              <a:gd name="T70" fmla="*/ 632 w 818"/>
              <a:gd name="T71" fmla="*/ 410 h 818"/>
              <a:gd name="T72" fmla="*/ 522 w 818"/>
              <a:gd name="T73" fmla="*/ 602 h 818"/>
              <a:gd name="T74" fmla="*/ 297 w 818"/>
              <a:gd name="T75" fmla="*/ 602 h 818"/>
              <a:gd name="T76" fmla="*/ 186 w 818"/>
              <a:gd name="T77" fmla="*/ 410 h 818"/>
              <a:gd name="T78" fmla="*/ 297 w 818"/>
              <a:gd name="T79" fmla="*/ 218 h 818"/>
              <a:gd name="T80" fmla="*/ 810 w 818"/>
              <a:gd name="T81" fmla="*/ 4 h 818"/>
              <a:gd name="T82" fmla="*/ 813 w 818"/>
              <a:gd name="T83" fmla="*/ 33 h 818"/>
              <a:gd name="T84" fmla="*/ 780 w 818"/>
              <a:gd name="T85" fmla="*/ 163 h 818"/>
              <a:gd name="T86" fmla="*/ 762 w 818"/>
              <a:gd name="T87" fmla="*/ 186 h 818"/>
              <a:gd name="T88" fmla="*/ 632 w 818"/>
              <a:gd name="T89" fmla="*/ 168 h 818"/>
              <a:gd name="T90" fmla="*/ 650 w 818"/>
              <a:gd name="T91" fmla="*/ 38 h 818"/>
              <a:gd name="T92" fmla="*/ 669 w 818"/>
              <a:gd name="T93" fmla="*/ 123 h 818"/>
              <a:gd name="T94" fmla="*/ 23 w 818"/>
              <a:gd name="T95" fmla="*/ 2 h 818"/>
              <a:gd name="T96" fmla="*/ 152 w 818"/>
              <a:gd name="T97" fmla="*/ 46 h 818"/>
              <a:gd name="T98" fmla="*/ 182 w 818"/>
              <a:gd name="T99" fmla="*/ 46 h 818"/>
              <a:gd name="T100" fmla="*/ 178 w 818"/>
              <a:gd name="T101" fmla="*/ 183 h 818"/>
              <a:gd name="T102" fmla="*/ 40 w 818"/>
              <a:gd name="T103" fmla="*/ 180 h 818"/>
              <a:gd name="T104" fmla="*/ 49 w 818"/>
              <a:gd name="T105" fmla="*/ 151 h 818"/>
              <a:gd name="T106" fmla="*/ 0 w 818"/>
              <a:gd name="T107" fmla="*/ 2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18" h="818">
                <a:moveTo>
                  <a:pt x="650" y="633"/>
                </a:moveTo>
                <a:lnTo>
                  <a:pt x="762" y="633"/>
                </a:lnTo>
                <a:lnTo>
                  <a:pt x="768" y="634"/>
                </a:lnTo>
                <a:lnTo>
                  <a:pt x="773" y="636"/>
                </a:lnTo>
                <a:lnTo>
                  <a:pt x="777" y="640"/>
                </a:lnTo>
                <a:lnTo>
                  <a:pt x="780" y="646"/>
                </a:lnTo>
                <a:lnTo>
                  <a:pt x="780" y="651"/>
                </a:lnTo>
                <a:lnTo>
                  <a:pt x="780" y="657"/>
                </a:lnTo>
                <a:lnTo>
                  <a:pt x="777" y="663"/>
                </a:lnTo>
                <a:lnTo>
                  <a:pt x="773" y="667"/>
                </a:lnTo>
                <a:lnTo>
                  <a:pt x="768" y="669"/>
                </a:lnTo>
                <a:lnTo>
                  <a:pt x="762" y="670"/>
                </a:lnTo>
                <a:lnTo>
                  <a:pt x="695" y="670"/>
                </a:lnTo>
                <a:lnTo>
                  <a:pt x="813" y="787"/>
                </a:lnTo>
                <a:lnTo>
                  <a:pt x="815" y="791"/>
                </a:lnTo>
                <a:lnTo>
                  <a:pt x="817" y="795"/>
                </a:lnTo>
                <a:lnTo>
                  <a:pt x="818" y="800"/>
                </a:lnTo>
                <a:lnTo>
                  <a:pt x="817" y="805"/>
                </a:lnTo>
                <a:lnTo>
                  <a:pt x="814" y="811"/>
                </a:lnTo>
                <a:lnTo>
                  <a:pt x="810" y="814"/>
                </a:lnTo>
                <a:lnTo>
                  <a:pt x="805" y="817"/>
                </a:lnTo>
                <a:lnTo>
                  <a:pt x="800" y="818"/>
                </a:lnTo>
                <a:lnTo>
                  <a:pt x="794" y="818"/>
                </a:lnTo>
                <a:lnTo>
                  <a:pt x="790" y="816"/>
                </a:lnTo>
                <a:lnTo>
                  <a:pt x="786" y="813"/>
                </a:lnTo>
                <a:lnTo>
                  <a:pt x="669" y="697"/>
                </a:lnTo>
                <a:lnTo>
                  <a:pt x="669" y="763"/>
                </a:lnTo>
                <a:lnTo>
                  <a:pt x="669" y="769"/>
                </a:lnTo>
                <a:lnTo>
                  <a:pt x="666" y="774"/>
                </a:lnTo>
                <a:lnTo>
                  <a:pt x="661" y="778"/>
                </a:lnTo>
                <a:lnTo>
                  <a:pt x="657" y="780"/>
                </a:lnTo>
                <a:lnTo>
                  <a:pt x="650" y="782"/>
                </a:lnTo>
                <a:lnTo>
                  <a:pt x="645" y="780"/>
                </a:lnTo>
                <a:lnTo>
                  <a:pt x="640" y="778"/>
                </a:lnTo>
                <a:lnTo>
                  <a:pt x="636" y="774"/>
                </a:lnTo>
                <a:lnTo>
                  <a:pt x="633" y="769"/>
                </a:lnTo>
                <a:lnTo>
                  <a:pt x="632" y="763"/>
                </a:lnTo>
                <a:lnTo>
                  <a:pt x="632" y="651"/>
                </a:lnTo>
                <a:lnTo>
                  <a:pt x="633" y="646"/>
                </a:lnTo>
                <a:lnTo>
                  <a:pt x="636" y="640"/>
                </a:lnTo>
                <a:lnTo>
                  <a:pt x="640" y="636"/>
                </a:lnTo>
                <a:lnTo>
                  <a:pt x="645" y="634"/>
                </a:lnTo>
                <a:lnTo>
                  <a:pt x="650" y="633"/>
                </a:lnTo>
                <a:close/>
                <a:moveTo>
                  <a:pt x="56" y="633"/>
                </a:moveTo>
                <a:lnTo>
                  <a:pt x="167" y="633"/>
                </a:lnTo>
                <a:lnTo>
                  <a:pt x="173" y="634"/>
                </a:lnTo>
                <a:lnTo>
                  <a:pt x="178" y="636"/>
                </a:lnTo>
                <a:lnTo>
                  <a:pt x="182" y="640"/>
                </a:lnTo>
                <a:lnTo>
                  <a:pt x="184" y="646"/>
                </a:lnTo>
                <a:lnTo>
                  <a:pt x="186" y="651"/>
                </a:lnTo>
                <a:lnTo>
                  <a:pt x="186" y="763"/>
                </a:lnTo>
                <a:lnTo>
                  <a:pt x="184" y="769"/>
                </a:lnTo>
                <a:lnTo>
                  <a:pt x="182" y="774"/>
                </a:lnTo>
                <a:lnTo>
                  <a:pt x="178" y="778"/>
                </a:lnTo>
                <a:lnTo>
                  <a:pt x="173" y="780"/>
                </a:lnTo>
                <a:lnTo>
                  <a:pt x="167" y="782"/>
                </a:lnTo>
                <a:lnTo>
                  <a:pt x="161" y="780"/>
                </a:lnTo>
                <a:lnTo>
                  <a:pt x="157" y="778"/>
                </a:lnTo>
                <a:lnTo>
                  <a:pt x="152" y="774"/>
                </a:lnTo>
                <a:lnTo>
                  <a:pt x="149" y="769"/>
                </a:lnTo>
                <a:lnTo>
                  <a:pt x="149" y="763"/>
                </a:lnTo>
                <a:lnTo>
                  <a:pt x="149" y="697"/>
                </a:lnTo>
                <a:lnTo>
                  <a:pt x="31" y="813"/>
                </a:lnTo>
                <a:lnTo>
                  <a:pt x="28" y="816"/>
                </a:lnTo>
                <a:lnTo>
                  <a:pt x="23" y="818"/>
                </a:lnTo>
                <a:lnTo>
                  <a:pt x="18" y="818"/>
                </a:lnTo>
                <a:lnTo>
                  <a:pt x="13" y="817"/>
                </a:lnTo>
                <a:lnTo>
                  <a:pt x="8" y="814"/>
                </a:lnTo>
                <a:lnTo>
                  <a:pt x="4" y="811"/>
                </a:lnTo>
                <a:lnTo>
                  <a:pt x="1" y="805"/>
                </a:lnTo>
                <a:lnTo>
                  <a:pt x="0" y="800"/>
                </a:lnTo>
                <a:lnTo>
                  <a:pt x="1" y="795"/>
                </a:lnTo>
                <a:lnTo>
                  <a:pt x="2" y="791"/>
                </a:lnTo>
                <a:lnTo>
                  <a:pt x="5" y="787"/>
                </a:lnTo>
                <a:lnTo>
                  <a:pt x="123" y="670"/>
                </a:lnTo>
                <a:lnTo>
                  <a:pt x="56" y="670"/>
                </a:lnTo>
                <a:lnTo>
                  <a:pt x="49" y="669"/>
                </a:lnTo>
                <a:lnTo>
                  <a:pt x="44" y="667"/>
                </a:lnTo>
                <a:lnTo>
                  <a:pt x="40" y="663"/>
                </a:lnTo>
                <a:lnTo>
                  <a:pt x="38" y="657"/>
                </a:lnTo>
                <a:lnTo>
                  <a:pt x="38" y="651"/>
                </a:lnTo>
                <a:lnTo>
                  <a:pt x="38" y="646"/>
                </a:lnTo>
                <a:lnTo>
                  <a:pt x="40" y="640"/>
                </a:lnTo>
                <a:lnTo>
                  <a:pt x="44" y="636"/>
                </a:lnTo>
                <a:lnTo>
                  <a:pt x="49" y="634"/>
                </a:lnTo>
                <a:lnTo>
                  <a:pt x="56" y="633"/>
                </a:lnTo>
                <a:close/>
                <a:moveTo>
                  <a:pt x="512" y="545"/>
                </a:moveTo>
                <a:lnTo>
                  <a:pt x="497" y="574"/>
                </a:lnTo>
                <a:lnTo>
                  <a:pt x="512" y="564"/>
                </a:lnTo>
                <a:lnTo>
                  <a:pt x="526" y="554"/>
                </a:lnTo>
                <a:lnTo>
                  <a:pt x="519" y="549"/>
                </a:lnTo>
                <a:lnTo>
                  <a:pt x="512" y="545"/>
                </a:lnTo>
                <a:close/>
                <a:moveTo>
                  <a:pt x="306" y="545"/>
                </a:moveTo>
                <a:lnTo>
                  <a:pt x="298" y="549"/>
                </a:lnTo>
                <a:lnTo>
                  <a:pt x="292" y="554"/>
                </a:lnTo>
                <a:lnTo>
                  <a:pt x="306" y="564"/>
                </a:lnTo>
                <a:lnTo>
                  <a:pt x="320" y="574"/>
                </a:lnTo>
                <a:lnTo>
                  <a:pt x="306" y="545"/>
                </a:lnTo>
                <a:close/>
                <a:moveTo>
                  <a:pt x="428" y="523"/>
                </a:moveTo>
                <a:lnTo>
                  <a:pt x="428" y="592"/>
                </a:lnTo>
                <a:lnTo>
                  <a:pt x="442" y="583"/>
                </a:lnTo>
                <a:lnTo>
                  <a:pt x="457" y="570"/>
                </a:lnTo>
                <a:lnTo>
                  <a:pt x="468" y="553"/>
                </a:lnTo>
                <a:lnTo>
                  <a:pt x="479" y="532"/>
                </a:lnTo>
                <a:lnTo>
                  <a:pt x="454" y="525"/>
                </a:lnTo>
                <a:lnTo>
                  <a:pt x="428" y="523"/>
                </a:lnTo>
                <a:close/>
                <a:moveTo>
                  <a:pt x="390" y="523"/>
                </a:moveTo>
                <a:lnTo>
                  <a:pt x="364" y="525"/>
                </a:lnTo>
                <a:lnTo>
                  <a:pt x="339" y="532"/>
                </a:lnTo>
                <a:lnTo>
                  <a:pt x="349" y="553"/>
                </a:lnTo>
                <a:lnTo>
                  <a:pt x="362" y="570"/>
                </a:lnTo>
                <a:lnTo>
                  <a:pt x="375" y="583"/>
                </a:lnTo>
                <a:lnTo>
                  <a:pt x="390" y="592"/>
                </a:lnTo>
                <a:lnTo>
                  <a:pt x="390" y="523"/>
                </a:lnTo>
                <a:close/>
                <a:moveTo>
                  <a:pt x="539" y="428"/>
                </a:moveTo>
                <a:lnTo>
                  <a:pt x="534" y="471"/>
                </a:lnTo>
                <a:lnTo>
                  <a:pt x="525" y="511"/>
                </a:lnTo>
                <a:lnTo>
                  <a:pt x="539" y="519"/>
                </a:lnTo>
                <a:lnTo>
                  <a:pt x="552" y="528"/>
                </a:lnTo>
                <a:lnTo>
                  <a:pt x="572" y="499"/>
                </a:lnTo>
                <a:lnTo>
                  <a:pt x="586" y="465"/>
                </a:lnTo>
                <a:lnTo>
                  <a:pt x="594" y="428"/>
                </a:lnTo>
                <a:lnTo>
                  <a:pt x="539" y="428"/>
                </a:lnTo>
                <a:close/>
                <a:moveTo>
                  <a:pt x="428" y="428"/>
                </a:moveTo>
                <a:lnTo>
                  <a:pt x="428" y="485"/>
                </a:lnTo>
                <a:lnTo>
                  <a:pt x="461" y="489"/>
                </a:lnTo>
                <a:lnTo>
                  <a:pt x="491" y="496"/>
                </a:lnTo>
                <a:lnTo>
                  <a:pt x="497" y="464"/>
                </a:lnTo>
                <a:lnTo>
                  <a:pt x="501" y="428"/>
                </a:lnTo>
                <a:lnTo>
                  <a:pt x="428" y="428"/>
                </a:lnTo>
                <a:close/>
                <a:moveTo>
                  <a:pt x="317" y="428"/>
                </a:moveTo>
                <a:lnTo>
                  <a:pt x="320" y="464"/>
                </a:lnTo>
                <a:lnTo>
                  <a:pt x="327" y="496"/>
                </a:lnTo>
                <a:lnTo>
                  <a:pt x="357" y="489"/>
                </a:lnTo>
                <a:lnTo>
                  <a:pt x="390" y="485"/>
                </a:lnTo>
                <a:lnTo>
                  <a:pt x="390" y="428"/>
                </a:lnTo>
                <a:lnTo>
                  <a:pt x="317" y="428"/>
                </a:lnTo>
                <a:close/>
                <a:moveTo>
                  <a:pt x="225" y="428"/>
                </a:moveTo>
                <a:lnTo>
                  <a:pt x="231" y="465"/>
                </a:lnTo>
                <a:lnTo>
                  <a:pt x="246" y="499"/>
                </a:lnTo>
                <a:lnTo>
                  <a:pt x="265" y="528"/>
                </a:lnTo>
                <a:lnTo>
                  <a:pt x="279" y="519"/>
                </a:lnTo>
                <a:lnTo>
                  <a:pt x="293" y="511"/>
                </a:lnTo>
                <a:lnTo>
                  <a:pt x="284" y="471"/>
                </a:lnTo>
                <a:lnTo>
                  <a:pt x="279" y="428"/>
                </a:lnTo>
                <a:lnTo>
                  <a:pt x="225" y="428"/>
                </a:lnTo>
                <a:close/>
                <a:moveTo>
                  <a:pt x="491" y="324"/>
                </a:moveTo>
                <a:lnTo>
                  <a:pt x="461" y="330"/>
                </a:lnTo>
                <a:lnTo>
                  <a:pt x="428" y="334"/>
                </a:lnTo>
                <a:lnTo>
                  <a:pt x="428" y="390"/>
                </a:lnTo>
                <a:lnTo>
                  <a:pt x="501" y="390"/>
                </a:lnTo>
                <a:lnTo>
                  <a:pt x="497" y="355"/>
                </a:lnTo>
                <a:lnTo>
                  <a:pt x="491" y="324"/>
                </a:lnTo>
                <a:close/>
                <a:moveTo>
                  <a:pt x="327" y="324"/>
                </a:moveTo>
                <a:lnTo>
                  <a:pt x="320" y="355"/>
                </a:lnTo>
                <a:lnTo>
                  <a:pt x="317" y="390"/>
                </a:lnTo>
                <a:lnTo>
                  <a:pt x="390" y="390"/>
                </a:lnTo>
                <a:lnTo>
                  <a:pt x="390" y="334"/>
                </a:lnTo>
                <a:lnTo>
                  <a:pt x="357" y="330"/>
                </a:lnTo>
                <a:lnTo>
                  <a:pt x="327" y="324"/>
                </a:lnTo>
                <a:close/>
                <a:moveTo>
                  <a:pt x="552" y="292"/>
                </a:moveTo>
                <a:lnTo>
                  <a:pt x="539" y="300"/>
                </a:lnTo>
                <a:lnTo>
                  <a:pt x="525" y="309"/>
                </a:lnTo>
                <a:lnTo>
                  <a:pt x="534" y="348"/>
                </a:lnTo>
                <a:lnTo>
                  <a:pt x="539" y="390"/>
                </a:lnTo>
                <a:lnTo>
                  <a:pt x="594" y="390"/>
                </a:lnTo>
                <a:lnTo>
                  <a:pt x="586" y="355"/>
                </a:lnTo>
                <a:lnTo>
                  <a:pt x="572" y="321"/>
                </a:lnTo>
                <a:lnTo>
                  <a:pt x="552" y="292"/>
                </a:lnTo>
                <a:close/>
                <a:moveTo>
                  <a:pt x="265" y="292"/>
                </a:moveTo>
                <a:lnTo>
                  <a:pt x="246" y="321"/>
                </a:lnTo>
                <a:lnTo>
                  <a:pt x="231" y="355"/>
                </a:lnTo>
                <a:lnTo>
                  <a:pt x="225" y="390"/>
                </a:lnTo>
                <a:lnTo>
                  <a:pt x="279" y="390"/>
                </a:lnTo>
                <a:lnTo>
                  <a:pt x="284" y="348"/>
                </a:lnTo>
                <a:lnTo>
                  <a:pt x="293" y="309"/>
                </a:lnTo>
                <a:lnTo>
                  <a:pt x="279" y="300"/>
                </a:lnTo>
                <a:lnTo>
                  <a:pt x="265" y="292"/>
                </a:lnTo>
                <a:close/>
                <a:moveTo>
                  <a:pt x="497" y="246"/>
                </a:moveTo>
                <a:lnTo>
                  <a:pt x="512" y="274"/>
                </a:lnTo>
                <a:lnTo>
                  <a:pt x="519" y="270"/>
                </a:lnTo>
                <a:lnTo>
                  <a:pt x="526" y="266"/>
                </a:lnTo>
                <a:lnTo>
                  <a:pt x="512" y="255"/>
                </a:lnTo>
                <a:lnTo>
                  <a:pt x="497" y="246"/>
                </a:lnTo>
                <a:close/>
                <a:moveTo>
                  <a:pt x="320" y="246"/>
                </a:moveTo>
                <a:lnTo>
                  <a:pt x="306" y="255"/>
                </a:lnTo>
                <a:lnTo>
                  <a:pt x="292" y="266"/>
                </a:lnTo>
                <a:lnTo>
                  <a:pt x="298" y="270"/>
                </a:lnTo>
                <a:lnTo>
                  <a:pt x="306" y="274"/>
                </a:lnTo>
                <a:lnTo>
                  <a:pt x="320" y="246"/>
                </a:lnTo>
                <a:close/>
                <a:moveTo>
                  <a:pt x="428" y="228"/>
                </a:moveTo>
                <a:lnTo>
                  <a:pt x="428" y="297"/>
                </a:lnTo>
                <a:lnTo>
                  <a:pt x="454" y="293"/>
                </a:lnTo>
                <a:lnTo>
                  <a:pt x="479" y="288"/>
                </a:lnTo>
                <a:lnTo>
                  <a:pt x="468" y="267"/>
                </a:lnTo>
                <a:lnTo>
                  <a:pt x="457" y="250"/>
                </a:lnTo>
                <a:lnTo>
                  <a:pt x="442" y="237"/>
                </a:lnTo>
                <a:lnTo>
                  <a:pt x="428" y="228"/>
                </a:lnTo>
                <a:close/>
                <a:moveTo>
                  <a:pt x="390" y="228"/>
                </a:moveTo>
                <a:lnTo>
                  <a:pt x="375" y="237"/>
                </a:lnTo>
                <a:lnTo>
                  <a:pt x="362" y="250"/>
                </a:lnTo>
                <a:lnTo>
                  <a:pt x="349" y="267"/>
                </a:lnTo>
                <a:lnTo>
                  <a:pt x="339" y="288"/>
                </a:lnTo>
                <a:lnTo>
                  <a:pt x="364" y="293"/>
                </a:lnTo>
                <a:lnTo>
                  <a:pt x="390" y="297"/>
                </a:lnTo>
                <a:lnTo>
                  <a:pt x="390" y="228"/>
                </a:lnTo>
                <a:close/>
                <a:moveTo>
                  <a:pt x="409" y="186"/>
                </a:moveTo>
                <a:lnTo>
                  <a:pt x="449" y="190"/>
                </a:lnTo>
                <a:lnTo>
                  <a:pt x="487" y="201"/>
                </a:lnTo>
                <a:lnTo>
                  <a:pt x="522" y="218"/>
                </a:lnTo>
                <a:lnTo>
                  <a:pt x="552" y="240"/>
                </a:lnTo>
                <a:lnTo>
                  <a:pt x="580" y="266"/>
                </a:lnTo>
                <a:lnTo>
                  <a:pt x="602" y="297"/>
                </a:lnTo>
                <a:lnTo>
                  <a:pt x="618" y="331"/>
                </a:lnTo>
                <a:lnTo>
                  <a:pt x="628" y="369"/>
                </a:lnTo>
                <a:lnTo>
                  <a:pt x="632" y="410"/>
                </a:lnTo>
                <a:lnTo>
                  <a:pt x="628" y="449"/>
                </a:lnTo>
                <a:lnTo>
                  <a:pt x="618" y="487"/>
                </a:lnTo>
                <a:lnTo>
                  <a:pt x="602" y="523"/>
                </a:lnTo>
                <a:lnTo>
                  <a:pt x="580" y="554"/>
                </a:lnTo>
                <a:lnTo>
                  <a:pt x="552" y="580"/>
                </a:lnTo>
                <a:lnTo>
                  <a:pt x="522" y="602"/>
                </a:lnTo>
                <a:lnTo>
                  <a:pt x="487" y="619"/>
                </a:lnTo>
                <a:lnTo>
                  <a:pt x="449" y="629"/>
                </a:lnTo>
                <a:lnTo>
                  <a:pt x="409" y="633"/>
                </a:lnTo>
                <a:lnTo>
                  <a:pt x="369" y="629"/>
                </a:lnTo>
                <a:lnTo>
                  <a:pt x="331" y="619"/>
                </a:lnTo>
                <a:lnTo>
                  <a:pt x="297" y="602"/>
                </a:lnTo>
                <a:lnTo>
                  <a:pt x="265" y="580"/>
                </a:lnTo>
                <a:lnTo>
                  <a:pt x="238" y="554"/>
                </a:lnTo>
                <a:lnTo>
                  <a:pt x="216" y="523"/>
                </a:lnTo>
                <a:lnTo>
                  <a:pt x="200" y="487"/>
                </a:lnTo>
                <a:lnTo>
                  <a:pt x="190" y="449"/>
                </a:lnTo>
                <a:lnTo>
                  <a:pt x="186" y="410"/>
                </a:lnTo>
                <a:lnTo>
                  <a:pt x="190" y="369"/>
                </a:lnTo>
                <a:lnTo>
                  <a:pt x="200" y="331"/>
                </a:lnTo>
                <a:lnTo>
                  <a:pt x="216" y="297"/>
                </a:lnTo>
                <a:lnTo>
                  <a:pt x="238" y="266"/>
                </a:lnTo>
                <a:lnTo>
                  <a:pt x="265" y="240"/>
                </a:lnTo>
                <a:lnTo>
                  <a:pt x="297" y="218"/>
                </a:lnTo>
                <a:lnTo>
                  <a:pt x="331" y="201"/>
                </a:lnTo>
                <a:lnTo>
                  <a:pt x="369" y="190"/>
                </a:lnTo>
                <a:lnTo>
                  <a:pt x="409" y="186"/>
                </a:lnTo>
                <a:close/>
                <a:moveTo>
                  <a:pt x="800" y="0"/>
                </a:moveTo>
                <a:lnTo>
                  <a:pt x="805" y="2"/>
                </a:lnTo>
                <a:lnTo>
                  <a:pt x="810" y="4"/>
                </a:lnTo>
                <a:lnTo>
                  <a:pt x="814" y="8"/>
                </a:lnTo>
                <a:lnTo>
                  <a:pt x="817" y="13"/>
                </a:lnTo>
                <a:lnTo>
                  <a:pt x="818" y="20"/>
                </a:lnTo>
                <a:lnTo>
                  <a:pt x="817" y="24"/>
                </a:lnTo>
                <a:lnTo>
                  <a:pt x="815" y="29"/>
                </a:lnTo>
                <a:lnTo>
                  <a:pt x="813" y="33"/>
                </a:lnTo>
                <a:lnTo>
                  <a:pt x="695" y="149"/>
                </a:lnTo>
                <a:lnTo>
                  <a:pt x="762" y="149"/>
                </a:lnTo>
                <a:lnTo>
                  <a:pt x="768" y="151"/>
                </a:lnTo>
                <a:lnTo>
                  <a:pt x="773" y="153"/>
                </a:lnTo>
                <a:lnTo>
                  <a:pt x="777" y="157"/>
                </a:lnTo>
                <a:lnTo>
                  <a:pt x="780" y="163"/>
                </a:lnTo>
                <a:lnTo>
                  <a:pt x="780" y="168"/>
                </a:lnTo>
                <a:lnTo>
                  <a:pt x="780" y="174"/>
                </a:lnTo>
                <a:lnTo>
                  <a:pt x="777" y="180"/>
                </a:lnTo>
                <a:lnTo>
                  <a:pt x="773" y="183"/>
                </a:lnTo>
                <a:lnTo>
                  <a:pt x="768" y="186"/>
                </a:lnTo>
                <a:lnTo>
                  <a:pt x="762" y="186"/>
                </a:lnTo>
                <a:lnTo>
                  <a:pt x="650" y="186"/>
                </a:lnTo>
                <a:lnTo>
                  <a:pt x="645" y="186"/>
                </a:lnTo>
                <a:lnTo>
                  <a:pt x="640" y="183"/>
                </a:lnTo>
                <a:lnTo>
                  <a:pt x="636" y="180"/>
                </a:lnTo>
                <a:lnTo>
                  <a:pt x="633" y="174"/>
                </a:lnTo>
                <a:lnTo>
                  <a:pt x="632" y="168"/>
                </a:lnTo>
                <a:lnTo>
                  <a:pt x="632" y="57"/>
                </a:lnTo>
                <a:lnTo>
                  <a:pt x="633" y="51"/>
                </a:lnTo>
                <a:lnTo>
                  <a:pt x="636" y="46"/>
                </a:lnTo>
                <a:lnTo>
                  <a:pt x="640" y="42"/>
                </a:lnTo>
                <a:lnTo>
                  <a:pt x="645" y="39"/>
                </a:lnTo>
                <a:lnTo>
                  <a:pt x="650" y="38"/>
                </a:lnTo>
                <a:lnTo>
                  <a:pt x="657" y="39"/>
                </a:lnTo>
                <a:lnTo>
                  <a:pt x="661" y="42"/>
                </a:lnTo>
                <a:lnTo>
                  <a:pt x="666" y="46"/>
                </a:lnTo>
                <a:lnTo>
                  <a:pt x="669" y="51"/>
                </a:lnTo>
                <a:lnTo>
                  <a:pt x="669" y="57"/>
                </a:lnTo>
                <a:lnTo>
                  <a:pt x="669" y="123"/>
                </a:lnTo>
                <a:lnTo>
                  <a:pt x="786" y="7"/>
                </a:lnTo>
                <a:lnTo>
                  <a:pt x="790" y="3"/>
                </a:lnTo>
                <a:lnTo>
                  <a:pt x="794" y="2"/>
                </a:lnTo>
                <a:lnTo>
                  <a:pt x="800" y="0"/>
                </a:lnTo>
                <a:close/>
                <a:moveTo>
                  <a:pt x="18" y="0"/>
                </a:moveTo>
                <a:lnTo>
                  <a:pt x="23" y="2"/>
                </a:lnTo>
                <a:lnTo>
                  <a:pt x="28" y="3"/>
                </a:lnTo>
                <a:lnTo>
                  <a:pt x="31" y="7"/>
                </a:lnTo>
                <a:lnTo>
                  <a:pt x="149" y="123"/>
                </a:lnTo>
                <a:lnTo>
                  <a:pt x="149" y="57"/>
                </a:lnTo>
                <a:lnTo>
                  <a:pt x="149" y="51"/>
                </a:lnTo>
                <a:lnTo>
                  <a:pt x="152" y="46"/>
                </a:lnTo>
                <a:lnTo>
                  <a:pt x="157" y="42"/>
                </a:lnTo>
                <a:lnTo>
                  <a:pt x="161" y="39"/>
                </a:lnTo>
                <a:lnTo>
                  <a:pt x="167" y="38"/>
                </a:lnTo>
                <a:lnTo>
                  <a:pt x="173" y="39"/>
                </a:lnTo>
                <a:lnTo>
                  <a:pt x="178" y="42"/>
                </a:lnTo>
                <a:lnTo>
                  <a:pt x="182" y="46"/>
                </a:lnTo>
                <a:lnTo>
                  <a:pt x="184" y="51"/>
                </a:lnTo>
                <a:lnTo>
                  <a:pt x="186" y="57"/>
                </a:lnTo>
                <a:lnTo>
                  <a:pt x="186" y="168"/>
                </a:lnTo>
                <a:lnTo>
                  <a:pt x="184" y="174"/>
                </a:lnTo>
                <a:lnTo>
                  <a:pt x="182" y="180"/>
                </a:lnTo>
                <a:lnTo>
                  <a:pt x="178" y="183"/>
                </a:lnTo>
                <a:lnTo>
                  <a:pt x="173" y="186"/>
                </a:lnTo>
                <a:lnTo>
                  <a:pt x="167" y="186"/>
                </a:lnTo>
                <a:lnTo>
                  <a:pt x="56" y="186"/>
                </a:lnTo>
                <a:lnTo>
                  <a:pt x="49" y="186"/>
                </a:lnTo>
                <a:lnTo>
                  <a:pt x="44" y="183"/>
                </a:lnTo>
                <a:lnTo>
                  <a:pt x="40" y="180"/>
                </a:lnTo>
                <a:lnTo>
                  <a:pt x="38" y="174"/>
                </a:lnTo>
                <a:lnTo>
                  <a:pt x="38" y="168"/>
                </a:lnTo>
                <a:lnTo>
                  <a:pt x="38" y="163"/>
                </a:lnTo>
                <a:lnTo>
                  <a:pt x="40" y="157"/>
                </a:lnTo>
                <a:lnTo>
                  <a:pt x="44" y="153"/>
                </a:lnTo>
                <a:lnTo>
                  <a:pt x="49" y="151"/>
                </a:lnTo>
                <a:lnTo>
                  <a:pt x="56" y="149"/>
                </a:lnTo>
                <a:lnTo>
                  <a:pt x="123" y="149"/>
                </a:lnTo>
                <a:lnTo>
                  <a:pt x="5" y="33"/>
                </a:lnTo>
                <a:lnTo>
                  <a:pt x="2" y="29"/>
                </a:lnTo>
                <a:lnTo>
                  <a:pt x="1" y="24"/>
                </a:lnTo>
                <a:lnTo>
                  <a:pt x="0" y="20"/>
                </a:lnTo>
                <a:lnTo>
                  <a:pt x="1" y="13"/>
                </a:lnTo>
                <a:lnTo>
                  <a:pt x="4" y="8"/>
                </a:lnTo>
                <a:lnTo>
                  <a:pt x="8" y="4"/>
                </a:lnTo>
                <a:lnTo>
                  <a:pt x="13" y="2"/>
                </a:lnTo>
                <a:lnTo>
                  <a:pt x="1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21" name="Freeform 32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795778" y="6807634"/>
            <a:ext cx="323942" cy="446102"/>
          </a:xfrm>
          <a:custGeom>
            <a:avLst/>
            <a:gdLst>
              <a:gd name="T0" fmla="*/ 480 w 594"/>
              <a:gd name="T1" fmla="*/ 337 h 818"/>
              <a:gd name="T2" fmla="*/ 455 w 594"/>
              <a:gd name="T3" fmla="*/ 316 h 818"/>
              <a:gd name="T4" fmla="*/ 343 w 594"/>
              <a:gd name="T5" fmla="*/ 292 h 818"/>
              <a:gd name="T6" fmla="*/ 369 w 594"/>
              <a:gd name="T7" fmla="*/ 358 h 818"/>
              <a:gd name="T8" fmla="*/ 332 w 594"/>
              <a:gd name="T9" fmla="*/ 436 h 818"/>
              <a:gd name="T10" fmla="*/ 319 w 594"/>
              <a:gd name="T11" fmla="*/ 445 h 818"/>
              <a:gd name="T12" fmla="*/ 302 w 594"/>
              <a:gd name="T13" fmla="*/ 422 h 818"/>
              <a:gd name="T14" fmla="*/ 290 w 594"/>
              <a:gd name="T15" fmla="*/ 364 h 818"/>
              <a:gd name="T16" fmla="*/ 271 w 594"/>
              <a:gd name="T17" fmla="*/ 300 h 818"/>
              <a:gd name="T18" fmla="*/ 310 w 594"/>
              <a:gd name="T19" fmla="*/ 121 h 818"/>
              <a:gd name="T20" fmla="*/ 297 w 594"/>
              <a:gd name="T21" fmla="*/ 147 h 818"/>
              <a:gd name="T22" fmla="*/ 279 w 594"/>
              <a:gd name="T23" fmla="*/ 149 h 818"/>
              <a:gd name="T24" fmla="*/ 280 w 594"/>
              <a:gd name="T25" fmla="*/ 163 h 818"/>
              <a:gd name="T26" fmla="*/ 304 w 594"/>
              <a:gd name="T27" fmla="*/ 161 h 818"/>
              <a:gd name="T28" fmla="*/ 352 w 594"/>
              <a:gd name="T29" fmla="*/ 161 h 818"/>
              <a:gd name="T30" fmla="*/ 335 w 594"/>
              <a:gd name="T31" fmla="*/ 194 h 818"/>
              <a:gd name="T32" fmla="*/ 279 w 594"/>
              <a:gd name="T33" fmla="*/ 242 h 818"/>
              <a:gd name="T34" fmla="*/ 266 w 594"/>
              <a:gd name="T35" fmla="*/ 255 h 818"/>
              <a:gd name="T36" fmla="*/ 243 w 594"/>
              <a:gd name="T37" fmla="*/ 235 h 818"/>
              <a:gd name="T38" fmla="*/ 245 w 594"/>
              <a:gd name="T39" fmla="*/ 279 h 818"/>
              <a:gd name="T40" fmla="*/ 250 w 594"/>
              <a:gd name="T41" fmla="*/ 292 h 818"/>
              <a:gd name="T42" fmla="*/ 199 w 594"/>
              <a:gd name="T43" fmla="*/ 265 h 818"/>
              <a:gd name="T44" fmla="*/ 167 w 594"/>
              <a:gd name="T45" fmla="*/ 232 h 818"/>
              <a:gd name="T46" fmla="*/ 224 w 594"/>
              <a:gd name="T47" fmla="*/ 129 h 818"/>
              <a:gd name="T48" fmla="*/ 263 w 594"/>
              <a:gd name="T49" fmla="*/ 122 h 818"/>
              <a:gd name="T50" fmla="*/ 304 w 594"/>
              <a:gd name="T51" fmla="*/ 119 h 818"/>
              <a:gd name="T52" fmla="*/ 509 w 594"/>
              <a:gd name="T53" fmla="*/ 195 h 818"/>
              <a:gd name="T54" fmla="*/ 500 w 594"/>
              <a:gd name="T55" fmla="*/ 304 h 818"/>
              <a:gd name="T56" fmla="*/ 459 w 594"/>
              <a:gd name="T57" fmla="*/ 253 h 818"/>
              <a:gd name="T58" fmla="*/ 454 w 594"/>
              <a:gd name="T59" fmla="*/ 191 h 818"/>
              <a:gd name="T60" fmla="*/ 453 w 594"/>
              <a:gd name="T61" fmla="*/ 163 h 818"/>
              <a:gd name="T62" fmla="*/ 406 w 594"/>
              <a:gd name="T63" fmla="*/ 168 h 818"/>
              <a:gd name="T64" fmla="*/ 396 w 594"/>
              <a:gd name="T65" fmla="*/ 125 h 818"/>
              <a:gd name="T66" fmla="*/ 390 w 594"/>
              <a:gd name="T67" fmla="*/ 96 h 818"/>
              <a:gd name="T68" fmla="*/ 222 w 594"/>
              <a:gd name="T69" fmla="*/ 68 h 818"/>
              <a:gd name="T70" fmla="*/ 111 w 594"/>
              <a:gd name="T71" fmla="*/ 261 h 818"/>
              <a:gd name="T72" fmla="*/ 222 w 594"/>
              <a:gd name="T73" fmla="*/ 453 h 818"/>
              <a:gd name="T74" fmla="*/ 448 w 594"/>
              <a:gd name="T75" fmla="*/ 453 h 818"/>
              <a:gd name="T76" fmla="*/ 558 w 594"/>
              <a:gd name="T77" fmla="*/ 261 h 818"/>
              <a:gd name="T78" fmla="*/ 448 w 594"/>
              <a:gd name="T79" fmla="*/ 68 h 818"/>
              <a:gd name="T80" fmla="*/ 132 w 594"/>
              <a:gd name="T81" fmla="*/ 13 h 818"/>
              <a:gd name="T82" fmla="*/ 135 w 594"/>
              <a:gd name="T83" fmla="*/ 41 h 818"/>
              <a:gd name="T84" fmla="*/ 48 w 594"/>
              <a:gd name="T85" fmla="*/ 178 h 818"/>
              <a:gd name="T86" fmla="*/ 94 w 594"/>
              <a:gd name="T87" fmla="*/ 436 h 818"/>
              <a:gd name="T88" fmla="*/ 335 w 594"/>
              <a:gd name="T89" fmla="*/ 558 h 818"/>
              <a:gd name="T90" fmla="*/ 554 w 594"/>
              <a:gd name="T91" fmla="*/ 461 h 818"/>
              <a:gd name="T92" fmla="*/ 577 w 594"/>
              <a:gd name="T93" fmla="*/ 460 h 818"/>
              <a:gd name="T94" fmla="*/ 580 w 594"/>
              <a:gd name="T95" fmla="*/ 489 h 818"/>
              <a:gd name="T96" fmla="*/ 396 w 594"/>
              <a:gd name="T97" fmla="*/ 589 h 818"/>
              <a:gd name="T98" fmla="*/ 479 w 594"/>
              <a:gd name="T99" fmla="*/ 790 h 818"/>
              <a:gd name="T100" fmla="*/ 470 w 594"/>
              <a:gd name="T101" fmla="*/ 817 h 818"/>
              <a:gd name="T102" fmla="*/ 187 w 594"/>
              <a:gd name="T103" fmla="*/ 805 h 818"/>
              <a:gd name="T104" fmla="*/ 204 w 594"/>
              <a:gd name="T105" fmla="*/ 782 h 818"/>
              <a:gd name="T106" fmla="*/ 128 w 594"/>
              <a:gd name="T107" fmla="*/ 524 h 818"/>
              <a:gd name="T108" fmla="*/ 0 w 594"/>
              <a:gd name="T109" fmla="*/ 261 h 818"/>
              <a:gd name="T110" fmla="*/ 107 w 594"/>
              <a:gd name="T111" fmla="*/ 16 h 818"/>
              <a:gd name="T112" fmla="*/ 377 w 594"/>
              <a:gd name="T113" fmla="*/ 4 h 818"/>
              <a:gd name="T114" fmla="*/ 565 w 594"/>
              <a:gd name="T115" fmla="*/ 142 h 818"/>
              <a:gd name="T116" fmla="*/ 565 w 594"/>
              <a:gd name="T117" fmla="*/ 381 h 818"/>
              <a:gd name="T118" fmla="*/ 377 w 594"/>
              <a:gd name="T119" fmla="*/ 517 h 818"/>
              <a:gd name="T120" fmla="*/ 150 w 594"/>
              <a:gd name="T121" fmla="*/ 445 h 818"/>
              <a:gd name="T122" fmla="*/ 77 w 594"/>
              <a:gd name="T123" fmla="*/ 219 h 818"/>
              <a:gd name="T124" fmla="*/ 215 w 594"/>
              <a:gd name="T125" fmla="*/ 3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94" h="818">
                <a:moveTo>
                  <a:pt x="467" y="309"/>
                </a:moveTo>
                <a:lnTo>
                  <a:pt x="474" y="310"/>
                </a:lnTo>
                <a:lnTo>
                  <a:pt x="480" y="316"/>
                </a:lnTo>
                <a:lnTo>
                  <a:pt x="484" y="324"/>
                </a:lnTo>
                <a:lnTo>
                  <a:pt x="484" y="331"/>
                </a:lnTo>
                <a:lnTo>
                  <a:pt x="480" y="337"/>
                </a:lnTo>
                <a:lnTo>
                  <a:pt x="475" y="338"/>
                </a:lnTo>
                <a:lnTo>
                  <a:pt x="470" y="338"/>
                </a:lnTo>
                <a:lnTo>
                  <a:pt x="465" y="334"/>
                </a:lnTo>
                <a:lnTo>
                  <a:pt x="459" y="331"/>
                </a:lnTo>
                <a:lnTo>
                  <a:pt x="455" y="324"/>
                </a:lnTo>
                <a:lnTo>
                  <a:pt x="455" y="316"/>
                </a:lnTo>
                <a:lnTo>
                  <a:pt x="461" y="309"/>
                </a:lnTo>
                <a:lnTo>
                  <a:pt x="467" y="309"/>
                </a:lnTo>
                <a:close/>
                <a:moveTo>
                  <a:pt x="311" y="282"/>
                </a:moveTo>
                <a:lnTo>
                  <a:pt x="326" y="283"/>
                </a:lnTo>
                <a:lnTo>
                  <a:pt x="336" y="287"/>
                </a:lnTo>
                <a:lnTo>
                  <a:pt x="343" y="292"/>
                </a:lnTo>
                <a:lnTo>
                  <a:pt x="352" y="300"/>
                </a:lnTo>
                <a:lnTo>
                  <a:pt x="364" y="312"/>
                </a:lnTo>
                <a:lnTo>
                  <a:pt x="373" y="324"/>
                </a:lnTo>
                <a:lnTo>
                  <a:pt x="377" y="335"/>
                </a:lnTo>
                <a:lnTo>
                  <a:pt x="376" y="346"/>
                </a:lnTo>
                <a:lnTo>
                  <a:pt x="369" y="358"/>
                </a:lnTo>
                <a:lnTo>
                  <a:pt x="362" y="367"/>
                </a:lnTo>
                <a:lnTo>
                  <a:pt x="353" y="379"/>
                </a:lnTo>
                <a:lnTo>
                  <a:pt x="345" y="393"/>
                </a:lnTo>
                <a:lnTo>
                  <a:pt x="339" y="410"/>
                </a:lnTo>
                <a:lnTo>
                  <a:pt x="334" y="431"/>
                </a:lnTo>
                <a:lnTo>
                  <a:pt x="332" y="436"/>
                </a:lnTo>
                <a:lnTo>
                  <a:pt x="331" y="441"/>
                </a:lnTo>
                <a:lnTo>
                  <a:pt x="330" y="444"/>
                </a:lnTo>
                <a:lnTo>
                  <a:pt x="327" y="445"/>
                </a:lnTo>
                <a:lnTo>
                  <a:pt x="326" y="447"/>
                </a:lnTo>
                <a:lnTo>
                  <a:pt x="323" y="447"/>
                </a:lnTo>
                <a:lnTo>
                  <a:pt x="319" y="445"/>
                </a:lnTo>
                <a:lnTo>
                  <a:pt x="317" y="441"/>
                </a:lnTo>
                <a:lnTo>
                  <a:pt x="313" y="439"/>
                </a:lnTo>
                <a:lnTo>
                  <a:pt x="310" y="435"/>
                </a:lnTo>
                <a:lnTo>
                  <a:pt x="309" y="432"/>
                </a:lnTo>
                <a:lnTo>
                  <a:pt x="305" y="427"/>
                </a:lnTo>
                <a:lnTo>
                  <a:pt x="302" y="422"/>
                </a:lnTo>
                <a:lnTo>
                  <a:pt x="300" y="414"/>
                </a:lnTo>
                <a:lnTo>
                  <a:pt x="298" y="402"/>
                </a:lnTo>
                <a:lnTo>
                  <a:pt x="298" y="385"/>
                </a:lnTo>
                <a:lnTo>
                  <a:pt x="297" y="375"/>
                </a:lnTo>
                <a:lnTo>
                  <a:pt x="294" y="368"/>
                </a:lnTo>
                <a:lnTo>
                  <a:pt x="290" y="364"/>
                </a:lnTo>
                <a:lnTo>
                  <a:pt x="285" y="360"/>
                </a:lnTo>
                <a:lnTo>
                  <a:pt x="279" y="354"/>
                </a:lnTo>
                <a:lnTo>
                  <a:pt x="273" y="345"/>
                </a:lnTo>
                <a:lnTo>
                  <a:pt x="269" y="330"/>
                </a:lnTo>
                <a:lnTo>
                  <a:pt x="268" y="313"/>
                </a:lnTo>
                <a:lnTo>
                  <a:pt x="271" y="300"/>
                </a:lnTo>
                <a:lnTo>
                  <a:pt x="276" y="291"/>
                </a:lnTo>
                <a:lnTo>
                  <a:pt x="285" y="286"/>
                </a:lnTo>
                <a:lnTo>
                  <a:pt x="297" y="283"/>
                </a:lnTo>
                <a:lnTo>
                  <a:pt x="311" y="282"/>
                </a:lnTo>
                <a:close/>
                <a:moveTo>
                  <a:pt x="304" y="119"/>
                </a:moveTo>
                <a:lnTo>
                  <a:pt x="310" y="121"/>
                </a:lnTo>
                <a:lnTo>
                  <a:pt x="314" y="126"/>
                </a:lnTo>
                <a:lnTo>
                  <a:pt x="313" y="131"/>
                </a:lnTo>
                <a:lnTo>
                  <a:pt x="310" y="136"/>
                </a:lnTo>
                <a:lnTo>
                  <a:pt x="306" y="142"/>
                </a:lnTo>
                <a:lnTo>
                  <a:pt x="300" y="146"/>
                </a:lnTo>
                <a:lnTo>
                  <a:pt x="297" y="147"/>
                </a:lnTo>
                <a:lnTo>
                  <a:pt x="294" y="147"/>
                </a:lnTo>
                <a:lnTo>
                  <a:pt x="292" y="147"/>
                </a:lnTo>
                <a:lnTo>
                  <a:pt x="288" y="148"/>
                </a:lnTo>
                <a:lnTo>
                  <a:pt x="285" y="148"/>
                </a:lnTo>
                <a:lnTo>
                  <a:pt x="281" y="148"/>
                </a:lnTo>
                <a:lnTo>
                  <a:pt x="279" y="149"/>
                </a:lnTo>
                <a:lnTo>
                  <a:pt x="277" y="151"/>
                </a:lnTo>
                <a:lnTo>
                  <a:pt x="276" y="152"/>
                </a:lnTo>
                <a:lnTo>
                  <a:pt x="275" y="153"/>
                </a:lnTo>
                <a:lnTo>
                  <a:pt x="276" y="156"/>
                </a:lnTo>
                <a:lnTo>
                  <a:pt x="277" y="159"/>
                </a:lnTo>
                <a:lnTo>
                  <a:pt x="280" y="163"/>
                </a:lnTo>
                <a:lnTo>
                  <a:pt x="284" y="166"/>
                </a:lnTo>
                <a:lnTo>
                  <a:pt x="290" y="172"/>
                </a:lnTo>
                <a:lnTo>
                  <a:pt x="296" y="173"/>
                </a:lnTo>
                <a:lnTo>
                  <a:pt x="298" y="170"/>
                </a:lnTo>
                <a:lnTo>
                  <a:pt x="301" y="166"/>
                </a:lnTo>
                <a:lnTo>
                  <a:pt x="304" y="161"/>
                </a:lnTo>
                <a:lnTo>
                  <a:pt x="307" y="157"/>
                </a:lnTo>
                <a:lnTo>
                  <a:pt x="314" y="153"/>
                </a:lnTo>
                <a:lnTo>
                  <a:pt x="322" y="152"/>
                </a:lnTo>
                <a:lnTo>
                  <a:pt x="336" y="152"/>
                </a:lnTo>
                <a:lnTo>
                  <a:pt x="345" y="156"/>
                </a:lnTo>
                <a:lnTo>
                  <a:pt x="352" y="161"/>
                </a:lnTo>
                <a:lnTo>
                  <a:pt x="355" y="166"/>
                </a:lnTo>
                <a:lnTo>
                  <a:pt x="357" y="174"/>
                </a:lnTo>
                <a:lnTo>
                  <a:pt x="356" y="181"/>
                </a:lnTo>
                <a:lnTo>
                  <a:pt x="352" y="186"/>
                </a:lnTo>
                <a:lnTo>
                  <a:pt x="344" y="190"/>
                </a:lnTo>
                <a:lnTo>
                  <a:pt x="335" y="194"/>
                </a:lnTo>
                <a:lnTo>
                  <a:pt x="324" y="198"/>
                </a:lnTo>
                <a:lnTo>
                  <a:pt x="310" y="206"/>
                </a:lnTo>
                <a:lnTo>
                  <a:pt x="296" y="215"/>
                </a:lnTo>
                <a:lnTo>
                  <a:pt x="285" y="227"/>
                </a:lnTo>
                <a:lnTo>
                  <a:pt x="280" y="238"/>
                </a:lnTo>
                <a:lnTo>
                  <a:pt x="279" y="242"/>
                </a:lnTo>
                <a:lnTo>
                  <a:pt x="277" y="248"/>
                </a:lnTo>
                <a:lnTo>
                  <a:pt x="276" y="250"/>
                </a:lnTo>
                <a:lnTo>
                  <a:pt x="273" y="253"/>
                </a:lnTo>
                <a:lnTo>
                  <a:pt x="271" y="255"/>
                </a:lnTo>
                <a:lnTo>
                  <a:pt x="268" y="255"/>
                </a:lnTo>
                <a:lnTo>
                  <a:pt x="266" y="255"/>
                </a:lnTo>
                <a:lnTo>
                  <a:pt x="263" y="254"/>
                </a:lnTo>
                <a:lnTo>
                  <a:pt x="262" y="252"/>
                </a:lnTo>
                <a:lnTo>
                  <a:pt x="260" y="248"/>
                </a:lnTo>
                <a:lnTo>
                  <a:pt x="256" y="237"/>
                </a:lnTo>
                <a:lnTo>
                  <a:pt x="251" y="233"/>
                </a:lnTo>
                <a:lnTo>
                  <a:pt x="243" y="235"/>
                </a:lnTo>
                <a:lnTo>
                  <a:pt x="233" y="238"/>
                </a:lnTo>
                <a:lnTo>
                  <a:pt x="226" y="245"/>
                </a:lnTo>
                <a:lnTo>
                  <a:pt x="225" y="253"/>
                </a:lnTo>
                <a:lnTo>
                  <a:pt x="229" y="262"/>
                </a:lnTo>
                <a:lnTo>
                  <a:pt x="237" y="271"/>
                </a:lnTo>
                <a:lnTo>
                  <a:pt x="245" y="279"/>
                </a:lnTo>
                <a:lnTo>
                  <a:pt x="249" y="283"/>
                </a:lnTo>
                <a:lnTo>
                  <a:pt x="251" y="286"/>
                </a:lnTo>
                <a:lnTo>
                  <a:pt x="251" y="288"/>
                </a:lnTo>
                <a:lnTo>
                  <a:pt x="251" y="290"/>
                </a:lnTo>
                <a:lnTo>
                  <a:pt x="251" y="291"/>
                </a:lnTo>
                <a:lnTo>
                  <a:pt x="250" y="292"/>
                </a:lnTo>
                <a:lnTo>
                  <a:pt x="250" y="292"/>
                </a:lnTo>
                <a:lnTo>
                  <a:pt x="249" y="292"/>
                </a:lnTo>
                <a:lnTo>
                  <a:pt x="247" y="292"/>
                </a:lnTo>
                <a:lnTo>
                  <a:pt x="247" y="292"/>
                </a:lnTo>
                <a:lnTo>
                  <a:pt x="220" y="278"/>
                </a:lnTo>
                <a:lnTo>
                  <a:pt x="199" y="265"/>
                </a:lnTo>
                <a:lnTo>
                  <a:pt x="186" y="254"/>
                </a:lnTo>
                <a:lnTo>
                  <a:pt x="178" y="246"/>
                </a:lnTo>
                <a:lnTo>
                  <a:pt x="174" y="240"/>
                </a:lnTo>
                <a:lnTo>
                  <a:pt x="173" y="238"/>
                </a:lnTo>
                <a:lnTo>
                  <a:pt x="171" y="237"/>
                </a:lnTo>
                <a:lnTo>
                  <a:pt x="167" y="232"/>
                </a:lnTo>
                <a:lnTo>
                  <a:pt x="161" y="223"/>
                </a:lnTo>
                <a:lnTo>
                  <a:pt x="156" y="211"/>
                </a:lnTo>
                <a:lnTo>
                  <a:pt x="169" y="177"/>
                </a:lnTo>
                <a:lnTo>
                  <a:pt x="188" y="146"/>
                </a:lnTo>
                <a:lnTo>
                  <a:pt x="213" y="119"/>
                </a:lnTo>
                <a:lnTo>
                  <a:pt x="224" y="129"/>
                </a:lnTo>
                <a:lnTo>
                  <a:pt x="233" y="134"/>
                </a:lnTo>
                <a:lnTo>
                  <a:pt x="239" y="138"/>
                </a:lnTo>
                <a:lnTo>
                  <a:pt x="245" y="136"/>
                </a:lnTo>
                <a:lnTo>
                  <a:pt x="250" y="132"/>
                </a:lnTo>
                <a:lnTo>
                  <a:pt x="256" y="126"/>
                </a:lnTo>
                <a:lnTo>
                  <a:pt x="263" y="122"/>
                </a:lnTo>
                <a:lnTo>
                  <a:pt x="272" y="122"/>
                </a:lnTo>
                <a:lnTo>
                  <a:pt x="279" y="123"/>
                </a:lnTo>
                <a:lnTo>
                  <a:pt x="284" y="123"/>
                </a:lnTo>
                <a:lnTo>
                  <a:pt x="288" y="121"/>
                </a:lnTo>
                <a:lnTo>
                  <a:pt x="293" y="119"/>
                </a:lnTo>
                <a:lnTo>
                  <a:pt x="304" y="119"/>
                </a:lnTo>
                <a:close/>
                <a:moveTo>
                  <a:pt x="398" y="87"/>
                </a:moveTo>
                <a:lnTo>
                  <a:pt x="427" y="100"/>
                </a:lnTo>
                <a:lnTo>
                  <a:pt x="453" y="118"/>
                </a:lnTo>
                <a:lnTo>
                  <a:pt x="476" y="140"/>
                </a:lnTo>
                <a:lnTo>
                  <a:pt x="495" y="166"/>
                </a:lnTo>
                <a:lnTo>
                  <a:pt x="509" y="195"/>
                </a:lnTo>
                <a:lnTo>
                  <a:pt x="517" y="228"/>
                </a:lnTo>
                <a:lnTo>
                  <a:pt x="521" y="261"/>
                </a:lnTo>
                <a:lnTo>
                  <a:pt x="518" y="287"/>
                </a:lnTo>
                <a:lnTo>
                  <a:pt x="513" y="312"/>
                </a:lnTo>
                <a:lnTo>
                  <a:pt x="506" y="308"/>
                </a:lnTo>
                <a:lnTo>
                  <a:pt x="500" y="304"/>
                </a:lnTo>
                <a:lnTo>
                  <a:pt x="495" y="299"/>
                </a:lnTo>
                <a:lnTo>
                  <a:pt x="492" y="293"/>
                </a:lnTo>
                <a:lnTo>
                  <a:pt x="485" y="283"/>
                </a:lnTo>
                <a:lnTo>
                  <a:pt x="476" y="274"/>
                </a:lnTo>
                <a:lnTo>
                  <a:pt x="467" y="263"/>
                </a:lnTo>
                <a:lnTo>
                  <a:pt x="459" y="253"/>
                </a:lnTo>
                <a:lnTo>
                  <a:pt x="451" y="240"/>
                </a:lnTo>
                <a:lnTo>
                  <a:pt x="448" y="224"/>
                </a:lnTo>
                <a:lnTo>
                  <a:pt x="446" y="214"/>
                </a:lnTo>
                <a:lnTo>
                  <a:pt x="448" y="204"/>
                </a:lnTo>
                <a:lnTo>
                  <a:pt x="450" y="198"/>
                </a:lnTo>
                <a:lnTo>
                  <a:pt x="454" y="191"/>
                </a:lnTo>
                <a:lnTo>
                  <a:pt x="458" y="183"/>
                </a:lnTo>
                <a:lnTo>
                  <a:pt x="459" y="174"/>
                </a:lnTo>
                <a:lnTo>
                  <a:pt x="459" y="169"/>
                </a:lnTo>
                <a:lnTo>
                  <a:pt x="458" y="165"/>
                </a:lnTo>
                <a:lnTo>
                  <a:pt x="457" y="164"/>
                </a:lnTo>
                <a:lnTo>
                  <a:pt x="453" y="163"/>
                </a:lnTo>
                <a:lnTo>
                  <a:pt x="449" y="161"/>
                </a:lnTo>
                <a:lnTo>
                  <a:pt x="445" y="163"/>
                </a:lnTo>
                <a:lnTo>
                  <a:pt x="440" y="164"/>
                </a:lnTo>
                <a:lnTo>
                  <a:pt x="425" y="169"/>
                </a:lnTo>
                <a:lnTo>
                  <a:pt x="413" y="170"/>
                </a:lnTo>
                <a:lnTo>
                  <a:pt x="406" y="168"/>
                </a:lnTo>
                <a:lnTo>
                  <a:pt x="400" y="161"/>
                </a:lnTo>
                <a:lnTo>
                  <a:pt x="396" y="151"/>
                </a:lnTo>
                <a:lnTo>
                  <a:pt x="394" y="139"/>
                </a:lnTo>
                <a:lnTo>
                  <a:pt x="394" y="130"/>
                </a:lnTo>
                <a:lnTo>
                  <a:pt x="395" y="126"/>
                </a:lnTo>
                <a:lnTo>
                  <a:pt x="396" y="125"/>
                </a:lnTo>
                <a:lnTo>
                  <a:pt x="387" y="123"/>
                </a:lnTo>
                <a:lnTo>
                  <a:pt x="382" y="118"/>
                </a:lnTo>
                <a:lnTo>
                  <a:pt x="381" y="111"/>
                </a:lnTo>
                <a:lnTo>
                  <a:pt x="382" y="105"/>
                </a:lnTo>
                <a:lnTo>
                  <a:pt x="386" y="100"/>
                </a:lnTo>
                <a:lnTo>
                  <a:pt x="390" y="96"/>
                </a:lnTo>
                <a:lnTo>
                  <a:pt x="394" y="92"/>
                </a:lnTo>
                <a:lnTo>
                  <a:pt x="398" y="87"/>
                </a:lnTo>
                <a:close/>
                <a:moveTo>
                  <a:pt x="335" y="38"/>
                </a:moveTo>
                <a:lnTo>
                  <a:pt x="294" y="42"/>
                </a:lnTo>
                <a:lnTo>
                  <a:pt x="256" y="53"/>
                </a:lnTo>
                <a:lnTo>
                  <a:pt x="222" y="68"/>
                </a:lnTo>
                <a:lnTo>
                  <a:pt x="191" y="91"/>
                </a:lnTo>
                <a:lnTo>
                  <a:pt x="163" y="117"/>
                </a:lnTo>
                <a:lnTo>
                  <a:pt x="141" y="148"/>
                </a:lnTo>
                <a:lnTo>
                  <a:pt x="125" y="183"/>
                </a:lnTo>
                <a:lnTo>
                  <a:pt x="115" y="221"/>
                </a:lnTo>
                <a:lnTo>
                  <a:pt x="111" y="261"/>
                </a:lnTo>
                <a:lnTo>
                  <a:pt x="115" y="301"/>
                </a:lnTo>
                <a:lnTo>
                  <a:pt x="125" y="339"/>
                </a:lnTo>
                <a:lnTo>
                  <a:pt x="141" y="373"/>
                </a:lnTo>
                <a:lnTo>
                  <a:pt x="163" y="405"/>
                </a:lnTo>
                <a:lnTo>
                  <a:pt x="191" y="432"/>
                </a:lnTo>
                <a:lnTo>
                  <a:pt x="222" y="453"/>
                </a:lnTo>
                <a:lnTo>
                  <a:pt x="256" y="470"/>
                </a:lnTo>
                <a:lnTo>
                  <a:pt x="294" y="481"/>
                </a:lnTo>
                <a:lnTo>
                  <a:pt x="335" y="485"/>
                </a:lnTo>
                <a:lnTo>
                  <a:pt x="374" y="481"/>
                </a:lnTo>
                <a:lnTo>
                  <a:pt x="412" y="470"/>
                </a:lnTo>
                <a:lnTo>
                  <a:pt x="448" y="453"/>
                </a:lnTo>
                <a:lnTo>
                  <a:pt x="478" y="432"/>
                </a:lnTo>
                <a:lnTo>
                  <a:pt x="505" y="405"/>
                </a:lnTo>
                <a:lnTo>
                  <a:pt x="527" y="373"/>
                </a:lnTo>
                <a:lnTo>
                  <a:pt x="543" y="339"/>
                </a:lnTo>
                <a:lnTo>
                  <a:pt x="554" y="301"/>
                </a:lnTo>
                <a:lnTo>
                  <a:pt x="558" y="261"/>
                </a:lnTo>
                <a:lnTo>
                  <a:pt x="554" y="221"/>
                </a:lnTo>
                <a:lnTo>
                  <a:pt x="543" y="183"/>
                </a:lnTo>
                <a:lnTo>
                  <a:pt x="527" y="148"/>
                </a:lnTo>
                <a:lnTo>
                  <a:pt x="505" y="117"/>
                </a:lnTo>
                <a:lnTo>
                  <a:pt x="478" y="91"/>
                </a:lnTo>
                <a:lnTo>
                  <a:pt x="448" y="68"/>
                </a:lnTo>
                <a:lnTo>
                  <a:pt x="412" y="53"/>
                </a:lnTo>
                <a:lnTo>
                  <a:pt x="374" y="42"/>
                </a:lnTo>
                <a:lnTo>
                  <a:pt x="335" y="38"/>
                </a:lnTo>
                <a:close/>
                <a:moveTo>
                  <a:pt x="120" y="11"/>
                </a:moveTo>
                <a:lnTo>
                  <a:pt x="127" y="11"/>
                </a:lnTo>
                <a:lnTo>
                  <a:pt x="132" y="13"/>
                </a:lnTo>
                <a:lnTo>
                  <a:pt x="136" y="17"/>
                </a:lnTo>
                <a:lnTo>
                  <a:pt x="139" y="22"/>
                </a:lnTo>
                <a:lnTo>
                  <a:pt x="140" y="29"/>
                </a:lnTo>
                <a:lnTo>
                  <a:pt x="139" y="33"/>
                </a:lnTo>
                <a:lnTo>
                  <a:pt x="137" y="37"/>
                </a:lnTo>
                <a:lnTo>
                  <a:pt x="135" y="41"/>
                </a:lnTo>
                <a:lnTo>
                  <a:pt x="132" y="43"/>
                </a:lnTo>
                <a:lnTo>
                  <a:pt x="132" y="43"/>
                </a:lnTo>
                <a:lnTo>
                  <a:pt x="105" y="72"/>
                </a:lnTo>
                <a:lnTo>
                  <a:pt x="81" y="105"/>
                </a:lnTo>
                <a:lnTo>
                  <a:pt x="63" y="140"/>
                </a:lnTo>
                <a:lnTo>
                  <a:pt x="48" y="178"/>
                </a:lnTo>
                <a:lnTo>
                  <a:pt x="40" y="219"/>
                </a:lnTo>
                <a:lnTo>
                  <a:pt x="36" y="261"/>
                </a:lnTo>
                <a:lnTo>
                  <a:pt x="40" y="309"/>
                </a:lnTo>
                <a:lnTo>
                  <a:pt x="52" y="355"/>
                </a:lnTo>
                <a:lnTo>
                  <a:pt x="70" y="398"/>
                </a:lnTo>
                <a:lnTo>
                  <a:pt x="94" y="436"/>
                </a:lnTo>
                <a:lnTo>
                  <a:pt x="124" y="471"/>
                </a:lnTo>
                <a:lnTo>
                  <a:pt x="158" y="502"/>
                </a:lnTo>
                <a:lnTo>
                  <a:pt x="197" y="525"/>
                </a:lnTo>
                <a:lnTo>
                  <a:pt x="241" y="543"/>
                </a:lnTo>
                <a:lnTo>
                  <a:pt x="287" y="554"/>
                </a:lnTo>
                <a:lnTo>
                  <a:pt x="335" y="558"/>
                </a:lnTo>
                <a:lnTo>
                  <a:pt x="377" y="555"/>
                </a:lnTo>
                <a:lnTo>
                  <a:pt x="417" y="546"/>
                </a:lnTo>
                <a:lnTo>
                  <a:pt x="457" y="532"/>
                </a:lnTo>
                <a:lnTo>
                  <a:pt x="492" y="513"/>
                </a:lnTo>
                <a:lnTo>
                  <a:pt x="525" y="489"/>
                </a:lnTo>
                <a:lnTo>
                  <a:pt x="554" y="461"/>
                </a:lnTo>
                <a:lnTo>
                  <a:pt x="554" y="461"/>
                </a:lnTo>
                <a:lnTo>
                  <a:pt x="558" y="458"/>
                </a:lnTo>
                <a:lnTo>
                  <a:pt x="561" y="457"/>
                </a:lnTo>
                <a:lnTo>
                  <a:pt x="567" y="456"/>
                </a:lnTo>
                <a:lnTo>
                  <a:pt x="573" y="457"/>
                </a:lnTo>
                <a:lnTo>
                  <a:pt x="577" y="460"/>
                </a:lnTo>
                <a:lnTo>
                  <a:pt x="582" y="464"/>
                </a:lnTo>
                <a:lnTo>
                  <a:pt x="585" y="469"/>
                </a:lnTo>
                <a:lnTo>
                  <a:pt x="585" y="475"/>
                </a:lnTo>
                <a:lnTo>
                  <a:pt x="585" y="479"/>
                </a:lnTo>
                <a:lnTo>
                  <a:pt x="582" y="485"/>
                </a:lnTo>
                <a:lnTo>
                  <a:pt x="580" y="489"/>
                </a:lnTo>
                <a:lnTo>
                  <a:pt x="580" y="489"/>
                </a:lnTo>
                <a:lnTo>
                  <a:pt x="548" y="517"/>
                </a:lnTo>
                <a:lnTo>
                  <a:pt x="516" y="542"/>
                </a:lnTo>
                <a:lnTo>
                  <a:pt x="478" y="563"/>
                </a:lnTo>
                <a:lnTo>
                  <a:pt x="438" y="579"/>
                </a:lnTo>
                <a:lnTo>
                  <a:pt x="396" y="589"/>
                </a:lnTo>
                <a:lnTo>
                  <a:pt x="353" y="595"/>
                </a:lnTo>
                <a:lnTo>
                  <a:pt x="353" y="782"/>
                </a:lnTo>
                <a:lnTo>
                  <a:pt x="465" y="782"/>
                </a:lnTo>
                <a:lnTo>
                  <a:pt x="470" y="783"/>
                </a:lnTo>
                <a:lnTo>
                  <a:pt x="475" y="786"/>
                </a:lnTo>
                <a:lnTo>
                  <a:pt x="479" y="790"/>
                </a:lnTo>
                <a:lnTo>
                  <a:pt x="482" y="795"/>
                </a:lnTo>
                <a:lnTo>
                  <a:pt x="483" y="800"/>
                </a:lnTo>
                <a:lnTo>
                  <a:pt x="482" y="805"/>
                </a:lnTo>
                <a:lnTo>
                  <a:pt x="479" y="811"/>
                </a:lnTo>
                <a:lnTo>
                  <a:pt x="475" y="814"/>
                </a:lnTo>
                <a:lnTo>
                  <a:pt x="470" y="817"/>
                </a:lnTo>
                <a:lnTo>
                  <a:pt x="465" y="818"/>
                </a:lnTo>
                <a:lnTo>
                  <a:pt x="204" y="818"/>
                </a:lnTo>
                <a:lnTo>
                  <a:pt x="199" y="817"/>
                </a:lnTo>
                <a:lnTo>
                  <a:pt x="194" y="814"/>
                </a:lnTo>
                <a:lnTo>
                  <a:pt x="190" y="811"/>
                </a:lnTo>
                <a:lnTo>
                  <a:pt x="187" y="805"/>
                </a:lnTo>
                <a:lnTo>
                  <a:pt x="186" y="800"/>
                </a:lnTo>
                <a:lnTo>
                  <a:pt x="187" y="795"/>
                </a:lnTo>
                <a:lnTo>
                  <a:pt x="190" y="790"/>
                </a:lnTo>
                <a:lnTo>
                  <a:pt x="194" y="786"/>
                </a:lnTo>
                <a:lnTo>
                  <a:pt x="199" y="783"/>
                </a:lnTo>
                <a:lnTo>
                  <a:pt x="204" y="782"/>
                </a:lnTo>
                <a:lnTo>
                  <a:pt x="315" y="782"/>
                </a:lnTo>
                <a:lnTo>
                  <a:pt x="315" y="595"/>
                </a:lnTo>
                <a:lnTo>
                  <a:pt x="264" y="588"/>
                </a:lnTo>
                <a:lnTo>
                  <a:pt x="216" y="574"/>
                </a:lnTo>
                <a:lnTo>
                  <a:pt x="170" y="553"/>
                </a:lnTo>
                <a:lnTo>
                  <a:pt x="128" y="524"/>
                </a:lnTo>
                <a:lnTo>
                  <a:pt x="91" y="491"/>
                </a:lnTo>
                <a:lnTo>
                  <a:pt x="60" y="453"/>
                </a:lnTo>
                <a:lnTo>
                  <a:pt x="35" y="410"/>
                </a:lnTo>
                <a:lnTo>
                  <a:pt x="16" y="363"/>
                </a:lnTo>
                <a:lnTo>
                  <a:pt x="4" y="313"/>
                </a:lnTo>
                <a:lnTo>
                  <a:pt x="0" y="261"/>
                </a:lnTo>
                <a:lnTo>
                  <a:pt x="4" y="214"/>
                </a:lnTo>
                <a:lnTo>
                  <a:pt x="13" y="168"/>
                </a:lnTo>
                <a:lnTo>
                  <a:pt x="29" y="125"/>
                </a:lnTo>
                <a:lnTo>
                  <a:pt x="50" y="85"/>
                </a:lnTo>
                <a:lnTo>
                  <a:pt x="76" y="49"/>
                </a:lnTo>
                <a:lnTo>
                  <a:pt x="107" y="16"/>
                </a:lnTo>
                <a:lnTo>
                  <a:pt x="107" y="16"/>
                </a:lnTo>
                <a:lnTo>
                  <a:pt x="111" y="13"/>
                </a:lnTo>
                <a:lnTo>
                  <a:pt x="115" y="11"/>
                </a:lnTo>
                <a:lnTo>
                  <a:pt x="120" y="11"/>
                </a:lnTo>
                <a:close/>
                <a:moveTo>
                  <a:pt x="335" y="0"/>
                </a:moveTo>
                <a:lnTo>
                  <a:pt x="377" y="4"/>
                </a:lnTo>
                <a:lnTo>
                  <a:pt x="416" y="15"/>
                </a:lnTo>
                <a:lnTo>
                  <a:pt x="454" y="30"/>
                </a:lnTo>
                <a:lnTo>
                  <a:pt x="488" y="51"/>
                </a:lnTo>
                <a:lnTo>
                  <a:pt x="518" y="77"/>
                </a:lnTo>
                <a:lnTo>
                  <a:pt x="544" y="108"/>
                </a:lnTo>
                <a:lnTo>
                  <a:pt x="565" y="142"/>
                </a:lnTo>
                <a:lnTo>
                  <a:pt x="581" y="178"/>
                </a:lnTo>
                <a:lnTo>
                  <a:pt x="592" y="219"/>
                </a:lnTo>
                <a:lnTo>
                  <a:pt x="594" y="261"/>
                </a:lnTo>
                <a:lnTo>
                  <a:pt x="592" y="303"/>
                </a:lnTo>
                <a:lnTo>
                  <a:pt x="581" y="343"/>
                </a:lnTo>
                <a:lnTo>
                  <a:pt x="565" y="381"/>
                </a:lnTo>
                <a:lnTo>
                  <a:pt x="544" y="415"/>
                </a:lnTo>
                <a:lnTo>
                  <a:pt x="518" y="445"/>
                </a:lnTo>
                <a:lnTo>
                  <a:pt x="488" y="471"/>
                </a:lnTo>
                <a:lnTo>
                  <a:pt x="454" y="492"/>
                </a:lnTo>
                <a:lnTo>
                  <a:pt x="416" y="508"/>
                </a:lnTo>
                <a:lnTo>
                  <a:pt x="377" y="517"/>
                </a:lnTo>
                <a:lnTo>
                  <a:pt x="335" y="521"/>
                </a:lnTo>
                <a:lnTo>
                  <a:pt x="292" y="517"/>
                </a:lnTo>
                <a:lnTo>
                  <a:pt x="252" y="508"/>
                </a:lnTo>
                <a:lnTo>
                  <a:pt x="215" y="492"/>
                </a:lnTo>
                <a:lnTo>
                  <a:pt x="180" y="471"/>
                </a:lnTo>
                <a:lnTo>
                  <a:pt x="150" y="445"/>
                </a:lnTo>
                <a:lnTo>
                  <a:pt x="124" y="415"/>
                </a:lnTo>
                <a:lnTo>
                  <a:pt x="103" y="381"/>
                </a:lnTo>
                <a:lnTo>
                  <a:pt x="88" y="343"/>
                </a:lnTo>
                <a:lnTo>
                  <a:pt x="77" y="303"/>
                </a:lnTo>
                <a:lnTo>
                  <a:pt x="74" y="261"/>
                </a:lnTo>
                <a:lnTo>
                  <a:pt x="77" y="219"/>
                </a:lnTo>
                <a:lnTo>
                  <a:pt x="88" y="178"/>
                </a:lnTo>
                <a:lnTo>
                  <a:pt x="103" y="142"/>
                </a:lnTo>
                <a:lnTo>
                  <a:pt x="124" y="108"/>
                </a:lnTo>
                <a:lnTo>
                  <a:pt x="150" y="77"/>
                </a:lnTo>
                <a:lnTo>
                  <a:pt x="180" y="51"/>
                </a:lnTo>
                <a:lnTo>
                  <a:pt x="215" y="30"/>
                </a:lnTo>
                <a:lnTo>
                  <a:pt x="252" y="15"/>
                </a:lnTo>
                <a:lnTo>
                  <a:pt x="292" y="4"/>
                </a:lnTo>
                <a:lnTo>
                  <a:pt x="335"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22" name="Freeform 32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555557" y="6807634"/>
            <a:ext cx="364842" cy="446102"/>
          </a:xfrm>
          <a:custGeom>
            <a:avLst/>
            <a:gdLst>
              <a:gd name="T0" fmla="*/ 316 w 669"/>
              <a:gd name="T1" fmla="*/ 782 h 818"/>
              <a:gd name="T2" fmla="*/ 353 w 669"/>
              <a:gd name="T3" fmla="*/ 670 h 818"/>
              <a:gd name="T4" fmla="*/ 112 w 669"/>
              <a:gd name="T5" fmla="*/ 447 h 818"/>
              <a:gd name="T6" fmla="*/ 531 w 669"/>
              <a:gd name="T7" fmla="*/ 633 h 818"/>
              <a:gd name="T8" fmla="*/ 531 w 669"/>
              <a:gd name="T9" fmla="*/ 447 h 818"/>
              <a:gd name="T10" fmla="*/ 316 w 669"/>
              <a:gd name="T11" fmla="*/ 335 h 818"/>
              <a:gd name="T12" fmla="*/ 353 w 669"/>
              <a:gd name="T13" fmla="*/ 410 h 818"/>
              <a:gd name="T14" fmla="*/ 316 w 669"/>
              <a:gd name="T15" fmla="*/ 335 h 818"/>
              <a:gd name="T16" fmla="*/ 45 w 669"/>
              <a:gd name="T17" fmla="*/ 206 h 818"/>
              <a:gd name="T18" fmla="*/ 557 w 669"/>
              <a:gd name="T19" fmla="*/ 299 h 818"/>
              <a:gd name="T20" fmla="*/ 138 w 669"/>
              <a:gd name="T21" fmla="*/ 113 h 818"/>
              <a:gd name="T22" fmla="*/ 316 w 669"/>
              <a:gd name="T23" fmla="*/ 75 h 818"/>
              <a:gd name="T24" fmla="*/ 353 w 669"/>
              <a:gd name="T25" fmla="*/ 38 h 818"/>
              <a:gd name="T26" fmla="*/ 316 w 669"/>
              <a:gd name="T27" fmla="*/ 0 h 818"/>
              <a:gd name="T28" fmla="*/ 368 w 669"/>
              <a:gd name="T29" fmla="*/ 4 h 818"/>
              <a:gd name="T30" fmla="*/ 387 w 669"/>
              <a:gd name="T31" fmla="*/ 24 h 818"/>
              <a:gd name="T32" fmla="*/ 390 w 669"/>
              <a:gd name="T33" fmla="*/ 75 h 818"/>
              <a:gd name="T34" fmla="*/ 582 w 669"/>
              <a:gd name="T35" fmla="*/ 76 h 818"/>
              <a:gd name="T36" fmla="*/ 591 w 669"/>
              <a:gd name="T37" fmla="*/ 83 h 818"/>
              <a:gd name="T38" fmla="*/ 595 w 669"/>
              <a:gd name="T39" fmla="*/ 93 h 818"/>
              <a:gd name="T40" fmla="*/ 594 w 669"/>
              <a:gd name="T41" fmla="*/ 322 h 818"/>
              <a:gd name="T42" fmla="*/ 587 w 669"/>
              <a:gd name="T43" fmla="*/ 331 h 818"/>
              <a:gd name="T44" fmla="*/ 576 w 669"/>
              <a:gd name="T45" fmla="*/ 335 h 818"/>
              <a:gd name="T46" fmla="*/ 390 w 669"/>
              <a:gd name="T47" fmla="*/ 410 h 818"/>
              <a:gd name="T48" fmla="*/ 544 w 669"/>
              <a:gd name="T49" fmla="*/ 410 h 818"/>
              <a:gd name="T50" fmla="*/ 552 w 669"/>
              <a:gd name="T51" fmla="*/ 415 h 818"/>
              <a:gd name="T52" fmla="*/ 667 w 669"/>
              <a:gd name="T53" fmla="*/ 530 h 818"/>
              <a:gd name="T54" fmla="*/ 669 w 669"/>
              <a:gd name="T55" fmla="*/ 540 h 818"/>
              <a:gd name="T56" fmla="*/ 667 w 669"/>
              <a:gd name="T57" fmla="*/ 549 h 818"/>
              <a:gd name="T58" fmla="*/ 552 w 669"/>
              <a:gd name="T59" fmla="*/ 664 h 818"/>
              <a:gd name="T60" fmla="*/ 544 w 669"/>
              <a:gd name="T61" fmla="*/ 669 h 818"/>
              <a:gd name="T62" fmla="*/ 390 w 669"/>
              <a:gd name="T63" fmla="*/ 670 h 818"/>
              <a:gd name="T64" fmla="*/ 387 w 669"/>
              <a:gd name="T65" fmla="*/ 796 h 818"/>
              <a:gd name="T66" fmla="*/ 368 w 669"/>
              <a:gd name="T67" fmla="*/ 816 h 818"/>
              <a:gd name="T68" fmla="*/ 316 w 669"/>
              <a:gd name="T69" fmla="*/ 818 h 818"/>
              <a:gd name="T70" fmla="*/ 290 w 669"/>
              <a:gd name="T71" fmla="*/ 808 h 818"/>
              <a:gd name="T72" fmla="*/ 279 w 669"/>
              <a:gd name="T73" fmla="*/ 782 h 818"/>
              <a:gd name="T74" fmla="*/ 93 w 669"/>
              <a:gd name="T75" fmla="*/ 670 h 818"/>
              <a:gd name="T76" fmla="*/ 82 w 669"/>
              <a:gd name="T77" fmla="*/ 667 h 818"/>
              <a:gd name="T78" fmla="*/ 76 w 669"/>
              <a:gd name="T79" fmla="*/ 657 h 818"/>
              <a:gd name="T80" fmla="*/ 74 w 669"/>
              <a:gd name="T81" fmla="*/ 428 h 818"/>
              <a:gd name="T82" fmla="*/ 78 w 669"/>
              <a:gd name="T83" fmla="*/ 418 h 818"/>
              <a:gd name="T84" fmla="*/ 87 w 669"/>
              <a:gd name="T85" fmla="*/ 411 h 818"/>
              <a:gd name="T86" fmla="*/ 279 w 669"/>
              <a:gd name="T87" fmla="*/ 410 h 818"/>
              <a:gd name="T88" fmla="*/ 131 w 669"/>
              <a:gd name="T89" fmla="*/ 335 h 818"/>
              <a:gd name="T90" fmla="*/ 121 w 669"/>
              <a:gd name="T91" fmla="*/ 333 h 818"/>
              <a:gd name="T92" fmla="*/ 5 w 669"/>
              <a:gd name="T93" fmla="*/ 219 h 818"/>
              <a:gd name="T94" fmla="*/ 1 w 669"/>
              <a:gd name="T95" fmla="*/ 210 h 818"/>
              <a:gd name="T96" fmla="*/ 1 w 669"/>
              <a:gd name="T97" fmla="*/ 201 h 818"/>
              <a:gd name="T98" fmla="*/ 5 w 669"/>
              <a:gd name="T99" fmla="*/ 193 h 818"/>
              <a:gd name="T100" fmla="*/ 121 w 669"/>
              <a:gd name="T101" fmla="*/ 77 h 818"/>
              <a:gd name="T102" fmla="*/ 131 w 669"/>
              <a:gd name="T103" fmla="*/ 75 h 818"/>
              <a:gd name="T104" fmla="*/ 279 w 669"/>
              <a:gd name="T105" fmla="*/ 38 h 818"/>
              <a:gd name="T106" fmla="*/ 290 w 669"/>
              <a:gd name="T107" fmla="*/ 12 h 818"/>
              <a:gd name="T108" fmla="*/ 316 w 669"/>
              <a:gd name="T109"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9" h="818">
                <a:moveTo>
                  <a:pt x="316" y="670"/>
                </a:moveTo>
                <a:lnTo>
                  <a:pt x="316" y="782"/>
                </a:lnTo>
                <a:lnTo>
                  <a:pt x="353" y="782"/>
                </a:lnTo>
                <a:lnTo>
                  <a:pt x="353" y="670"/>
                </a:lnTo>
                <a:lnTo>
                  <a:pt x="316" y="670"/>
                </a:lnTo>
                <a:close/>
                <a:moveTo>
                  <a:pt x="112" y="447"/>
                </a:moveTo>
                <a:lnTo>
                  <a:pt x="112" y="633"/>
                </a:lnTo>
                <a:lnTo>
                  <a:pt x="531" y="633"/>
                </a:lnTo>
                <a:lnTo>
                  <a:pt x="624" y="540"/>
                </a:lnTo>
                <a:lnTo>
                  <a:pt x="531" y="447"/>
                </a:lnTo>
                <a:lnTo>
                  <a:pt x="112" y="447"/>
                </a:lnTo>
                <a:close/>
                <a:moveTo>
                  <a:pt x="316" y="335"/>
                </a:moveTo>
                <a:lnTo>
                  <a:pt x="316" y="410"/>
                </a:lnTo>
                <a:lnTo>
                  <a:pt x="353" y="410"/>
                </a:lnTo>
                <a:lnTo>
                  <a:pt x="353" y="335"/>
                </a:lnTo>
                <a:lnTo>
                  <a:pt x="316" y="335"/>
                </a:lnTo>
                <a:close/>
                <a:moveTo>
                  <a:pt x="138" y="113"/>
                </a:moveTo>
                <a:lnTo>
                  <a:pt x="45" y="206"/>
                </a:lnTo>
                <a:lnTo>
                  <a:pt x="138" y="299"/>
                </a:lnTo>
                <a:lnTo>
                  <a:pt x="557" y="299"/>
                </a:lnTo>
                <a:lnTo>
                  <a:pt x="557" y="113"/>
                </a:lnTo>
                <a:lnTo>
                  <a:pt x="138" y="113"/>
                </a:lnTo>
                <a:close/>
                <a:moveTo>
                  <a:pt x="316" y="38"/>
                </a:moveTo>
                <a:lnTo>
                  <a:pt x="316" y="75"/>
                </a:lnTo>
                <a:lnTo>
                  <a:pt x="353" y="75"/>
                </a:lnTo>
                <a:lnTo>
                  <a:pt x="353" y="38"/>
                </a:lnTo>
                <a:lnTo>
                  <a:pt x="316" y="38"/>
                </a:lnTo>
                <a:close/>
                <a:moveTo>
                  <a:pt x="316" y="0"/>
                </a:moveTo>
                <a:lnTo>
                  <a:pt x="353" y="0"/>
                </a:lnTo>
                <a:lnTo>
                  <a:pt x="368" y="4"/>
                </a:lnTo>
                <a:lnTo>
                  <a:pt x="379" y="12"/>
                </a:lnTo>
                <a:lnTo>
                  <a:pt x="387" y="24"/>
                </a:lnTo>
                <a:lnTo>
                  <a:pt x="390" y="38"/>
                </a:lnTo>
                <a:lnTo>
                  <a:pt x="390" y="75"/>
                </a:lnTo>
                <a:lnTo>
                  <a:pt x="576" y="75"/>
                </a:lnTo>
                <a:lnTo>
                  <a:pt x="582" y="76"/>
                </a:lnTo>
                <a:lnTo>
                  <a:pt x="587" y="79"/>
                </a:lnTo>
                <a:lnTo>
                  <a:pt x="591" y="83"/>
                </a:lnTo>
                <a:lnTo>
                  <a:pt x="594" y="88"/>
                </a:lnTo>
                <a:lnTo>
                  <a:pt x="595" y="93"/>
                </a:lnTo>
                <a:lnTo>
                  <a:pt x="595" y="317"/>
                </a:lnTo>
                <a:lnTo>
                  <a:pt x="594" y="322"/>
                </a:lnTo>
                <a:lnTo>
                  <a:pt x="591" y="327"/>
                </a:lnTo>
                <a:lnTo>
                  <a:pt x="587" y="331"/>
                </a:lnTo>
                <a:lnTo>
                  <a:pt x="582" y="334"/>
                </a:lnTo>
                <a:lnTo>
                  <a:pt x="576" y="335"/>
                </a:lnTo>
                <a:lnTo>
                  <a:pt x="390" y="335"/>
                </a:lnTo>
                <a:lnTo>
                  <a:pt x="390" y="410"/>
                </a:lnTo>
                <a:lnTo>
                  <a:pt x="539" y="410"/>
                </a:lnTo>
                <a:lnTo>
                  <a:pt x="544" y="410"/>
                </a:lnTo>
                <a:lnTo>
                  <a:pt x="548" y="413"/>
                </a:lnTo>
                <a:lnTo>
                  <a:pt x="552" y="415"/>
                </a:lnTo>
                <a:lnTo>
                  <a:pt x="663" y="526"/>
                </a:lnTo>
                <a:lnTo>
                  <a:pt x="667" y="530"/>
                </a:lnTo>
                <a:lnTo>
                  <a:pt x="669" y="534"/>
                </a:lnTo>
                <a:lnTo>
                  <a:pt x="669" y="540"/>
                </a:lnTo>
                <a:lnTo>
                  <a:pt x="669" y="545"/>
                </a:lnTo>
                <a:lnTo>
                  <a:pt x="667" y="549"/>
                </a:lnTo>
                <a:lnTo>
                  <a:pt x="663" y="553"/>
                </a:lnTo>
                <a:lnTo>
                  <a:pt x="552" y="664"/>
                </a:lnTo>
                <a:lnTo>
                  <a:pt x="548" y="668"/>
                </a:lnTo>
                <a:lnTo>
                  <a:pt x="544" y="669"/>
                </a:lnTo>
                <a:lnTo>
                  <a:pt x="539" y="670"/>
                </a:lnTo>
                <a:lnTo>
                  <a:pt x="390" y="670"/>
                </a:lnTo>
                <a:lnTo>
                  <a:pt x="390" y="782"/>
                </a:lnTo>
                <a:lnTo>
                  <a:pt x="387" y="796"/>
                </a:lnTo>
                <a:lnTo>
                  <a:pt x="379" y="808"/>
                </a:lnTo>
                <a:lnTo>
                  <a:pt x="368" y="816"/>
                </a:lnTo>
                <a:lnTo>
                  <a:pt x="353" y="818"/>
                </a:lnTo>
                <a:lnTo>
                  <a:pt x="316" y="818"/>
                </a:lnTo>
                <a:lnTo>
                  <a:pt x="302" y="816"/>
                </a:lnTo>
                <a:lnTo>
                  <a:pt x="290" y="808"/>
                </a:lnTo>
                <a:lnTo>
                  <a:pt x="282" y="796"/>
                </a:lnTo>
                <a:lnTo>
                  <a:pt x="279" y="782"/>
                </a:lnTo>
                <a:lnTo>
                  <a:pt x="279" y="670"/>
                </a:lnTo>
                <a:lnTo>
                  <a:pt x="93" y="670"/>
                </a:lnTo>
                <a:lnTo>
                  <a:pt x="87" y="669"/>
                </a:lnTo>
                <a:lnTo>
                  <a:pt x="82" y="667"/>
                </a:lnTo>
                <a:lnTo>
                  <a:pt x="78" y="663"/>
                </a:lnTo>
                <a:lnTo>
                  <a:pt x="76" y="657"/>
                </a:lnTo>
                <a:lnTo>
                  <a:pt x="74" y="651"/>
                </a:lnTo>
                <a:lnTo>
                  <a:pt x="74" y="428"/>
                </a:lnTo>
                <a:lnTo>
                  <a:pt x="76" y="423"/>
                </a:lnTo>
                <a:lnTo>
                  <a:pt x="78" y="418"/>
                </a:lnTo>
                <a:lnTo>
                  <a:pt x="82" y="414"/>
                </a:lnTo>
                <a:lnTo>
                  <a:pt x="87" y="411"/>
                </a:lnTo>
                <a:lnTo>
                  <a:pt x="93" y="410"/>
                </a:lnTo>
                <a:lnTo>
                  <a:pt x="279" y="410"/>
                </a:lnTo>
                <a:lnTo>
                  <a:pt x="279" y="335"/>
                </a:lnTo>
                <a:lnTo>
                  <a:pt x="131" y="335"/>
                </a:lnTo>
                <a:lnTo>
                  <a:pt x="125" y="335"/>
                </a:lnTo>
                <a:lnTo>
                  <a:pt x="121" y="333"/>
                </a:lnTo>
                <a:lnTo>
                  <a:pt x="117" y="330"/>
                </a:lnTo>
                <a:lnTo>
                  <a:pt x="5" y="219"/>
                </a:lnTo>
                <a:lnTo>
                  <a:pt x="2" y="215"/>
                </a:lnTo>
                <a:lnTo>
                  <a:pt x="1" y="210"/>
                </a:lnTo>
                <a:lnTo>
                  <a:pt x="0" y="206"/>
                </a:lnTo>
                <a:lnTo>
                  <a:pt x="1" y="201"/>
                </a:lnTo>
                <a:lnTo>
                  <a:pt x="2" y="195"/>
                </a:lnTo>
                <a:lnTo>
                  <a:pt x="5" y="193"/>
                </a:lnTo>
                <a:lnTo>
                  <a:pt x="117" y="80"/>
                </a:lnTo>
                <a:lnTo>
                  <a:pt x="121" y="77"/>
                </a:lnTo>
                <a:lnTo>
                  <a:pt x="125" y="76"/>
                </a:lnTo>
                <a:lnTo>
                  <a:pt x="131" y="75"/>
                </a:lnTo>
                <a:lnTo>
                  <a:pt x="279" y="75"/>
                </a:lnTo>
                <a:lnTo>
                  <a:pt x="279" y="38"/>
                </a:lnTo>
                <a:lnTo>
                  <a:pt x="282" y="24"/>
                </a:lnTo>
                <a:lnTo>
                  <a:pt x="290" y="12"/>
                </a:lnTo>
                <a:lnTo>
                  <a:pt x="302" y="4"/>
                </a:lnTo>
                <a:lnTo>
                  <a:pt x="31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23" name="Freeform 32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356238" y="6807634"/>
            <a:ext cx="364842" cy="446102"/>
          </a:xfrm>
          <a:custGeom>
            <a:avLst/>
            <a:gdLst>
              <a:gd name="T0" fmla="*/ 353 w 669"/>
              <a:gd name="T1" fmla="*/ 557 h 818"/>
              <a:gd name="T2" fmla="*/ 508 w 669"/>
              <a:gd name="T3" fmla="*/ 409 h 818"/>
              <a:gd name="T4" fmla="*/ 521 w 669"/>
              <a:gd name="T5" fmla="*/ 426 h 818"/>
              <a:gd name="T6" fmla="*/ 508 w 669"/>
              <a:gd name="T7" fmla="*/ 445 h 818"/>
              <a:gd name="T8" fmla="*/ 119 w 669"/>
              <a:gd name="T9" fmla="*/ 442 h 818"/>
              <a:gd name="T10" fmla="*/ 112 w 669"/>
              <a:gd name="T11" fmla="*/ 421 h 818"/>
              <a:gd name="T12" fmla="*/ 131 w 669"/>
              <a:gd name="T13" fmla="*/ 408 h 818"/>
              <a:gd name="T14" fmla="*/ 550 w 669"/>
              <a:gd name="T15" fmla="*/ 337 h 818"/>
              <a:gd name="T16" fmla="*/ 556 w 669"/>
              <a:gd name="T17" fmla="*/ 358 h 818"/>
              <a:gd name="T18" fmla="*/ 539 w 669"/>
              <a:gd name="T19" fmla="*/ 371 h 818"/>
              <a:gd name="T20" fmla="*/ 412 w 669"/>
              <a:gd name="T21" fmla="*/ 364 h 818"/>
              <a:gd name="T22" fmla="*/ 412 w 669"/>
              <a:gd name="T23" fmla="*/ 341 h 818"/>
              <a:gd name="T24" fmla="*/ 131 w 669"/>
              <a:gd name="T25" fmla="*/ 333 h 818"/>
              <a:gd name="T26" fmla="*/ 368 w 669"/>
              <a:gd name="T27" fmla="*/ 341 h 818"/>
              <a:gd name="T28" fmla="*/ 368 w 669"/>
              <a:gd name="T29" fmla="*/ 364 h 818"/>
              <a:gd name="T30" fmla="*/ 131 w 669"/>
              <a:gd name="T31" fmla="*/ 371 h 818"/>
              <a:gd name="T32" fmla="*/ 112 w 669"/>
              <a:gd name="T33" fmla="*/ 358 h 818"/>
              <a:gd name="T34" fmla="*/ 119 w 669"/>
              <a:gd name="T35" fmla="*/ 337 h 818"/>
              <a:gd name="T36" fmla="*/ 539 w 669"/>
              <a:gd name="T37" fmla="*/ 260 h 818"/>
              <a:gd name="T38" fmla="*/ 556 w 669"/>
              <a:gd name="T39" fmla="*/ 272 h 818"/>
              <a:gd name="T40" fmla="*/ 550 w 669"/>
              <a:gd name="T41" fmla="*/ 293 h 818"/>
              <a:gd name="T42" fmla="*/ 310 w 669"/>
              <a:gd name="T43" fmla="*/ 296 h 818"/>
              <a:gd name="T44" fmla="*/ 297 w 669"/>
              <a:gd name="T45" fmla="*/ 278 h 818"/>
              <a:gd name="T46" fmla="*/ 310 w 669"/>
              <a:gd name="T47" fmla="*/ 260 h 818"/>
              <a:gd name="T48" fmla="*/ 247 w 669"/>
              <a:gd name="T49" fmla="*/ 260 h 818"/>
              <a:gd name="T50" fmla="*/ 260 w 669"/>
              <a:gd name="T51" fmla="*/ 278 h 818"/>
              <a:gd name="T52" fmla="*/ 247 w 669"/>
              <a:gd name="T53" fmla="*/ 296 h 818"/>
              <a:gd name="T54" fmla="*/ 119 w 669"/>
              <a:gd name="T55" fmla="*/ 293 h 818"/>
              <a:gd name="T56" fmla="*/ 112 w 669"/>
              <a:gd name="T57" fmla="*/ 272 h 818"/>
              <a:gd name="T58" fmla="*/ 131 w 669"/>
              <a:gd name="T59" fmla="*/ 260 h 818"/>
              <a:gd name="T60" fmla="*/ 476 w 669"/>
              <a:gd name="T61" fmla="*/ 189 h 818"/>
              <a:gd name="T62" fmla="*/ 483 w 669"/>
              <a:gd name="T63" fmla="*/ 209 h 818"/>
              <a:gd name="T64" fmla="*/ 464 w 669"/>
              <a:gd name="T65" fmla="*/ 222 h 818"/>
              <a:gd name="T66" fmla="*/ 115 w 669"/>
              <a:gd name="T67" fmla="*/ 214 h 818"/>
              <a:gd name="T68" fmla="*/ 115 w 669"/>
              <a:gd name="T69" fmla="*/ 193 h 818"/>
              <a:gd name="T70" fmla="*/ 38 w 669"/>
              <a:gd name="T71" fmla="*/ 111 h 818"/>
              <a:gd name="T72" fmla="*/ 38 w 669"/>
              <a:gd name="T73" fmla="*/ 111 h 818"/>
              <a:gd name="T74" fmla="*/ 353 w 669"/>
              <a:gd name="T75" fmla="*/ 36 h 818"/>
              <a:gd name="T76" fmla="*/ 368 w 669"/>
              <a:gd name="T77" fmla="*/ 2 h 818"/>
              <a:gd name="T78" fmla="*/ 390 w 669"/>
              <a:gd name="T79" fmla="*/ 74 h 818"/>
              <a:gd name="T80" fmla="*/ 666 w 669"/>
              <a:gd name="T81" fmla="*/ 97 h 818"/>
              <a:gd name="T82" fmla="*/ 658 w 669"/>
              <a:gd name="T83" fmla="*/ 546 h 818"/>
              <a:gd name="T84" fmla="*/ 390 w 669"/>
              <a:gd name="T85" fmla="*/ 780 h 818"/>
              <a:gd name="T86" fmla="*/ 353 w 669"/>
              <a:gd name="T87" fmla="*/ 818 h 818"/>
              <a:gd name="T88" fmla="*/ 281 w 669"/>
              <a:gd name="T89" fmla="*/ 794 h 818"/>
              <a:gd name="T90" fmla="*/ 22 w 669"/>
              <a:gd name="T91" fmla="*/ 555 h 818"/>
              <a:gd name="T92" fmla="*/ 0 w 669"/>
              <a:gd name="T93" fmla="*/ 111 h 818"/>
              <a:gd name="T94" fmla="*/ 38 w 669"/>
              <a:gd name="T95" fmla="*/ 74 h 818"/>
              <a:gd name="T96" fmla="*/ 289 w 669"/>
              <a:gd name="T97" fmla="*/ 1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9" h="818">
                <a:moveTo>
                  <a:pt x="317" y="557"/>
                </a:moveTo>
                <a:lnTo>
                  <a:pt x="317" y="780"/>
                </a:lnTo>
                <a:lnTo>
                  <a:pt x="353" y="780"/>
                </a:lnTo>
                <a:lnTo>
                  <a:pt x="353" y="557"/>
                </a:lnTo>
                <a:lnTo>
                  <a:pt x="317" y="557"/>
                </a:lnTo>
                <a:close/>
                <a:moveTo>
                  <a:pt x="131" y="408"/>
                </a:moveTo>
                <a:lnTo>
                  <a:pt x="502" y="408"/>
                </a:lnTo>
                <a:lnTo>
                  <a:pt x="508" y="409"/>
                </a:lnTo>
                <a:lnTo>
                  <a:pt x="513" y="412"/>
                </a:lnTo>
                <a:lnTo>
                  <a:pt x="517" y="416"/>
                </a:lnTo>
                <a:lnTo>
                  <a:pt x="519" y="421"/>
                </a:lnTo>
                <a:lnTo>
                  <a:pt x="521" y="426"/>
                </a:lnTo>
                <a:lnTo>
                  <a:pt x="519" y="433"/>
                </a:lnTo>
                <a:lnTo>
                  <a:pt x="517" y="438"/>
                </a:lnTo>
                <a:lnTo>
                  <a:pt x="513" y="442"/>
                </a:lnTo>
                <a:lnTo>
                  <a:pt x="508" y="445"/>
                </a:lnTo>
                <a:lnTo>
                  <a:pt x="502" y="446"/>
                </a:lnTo>
                <a:lnTo>
                  <a:pt x="131" y="446"/>
                </a:lnTo>
                <a:lnTo>
                  <a:pt x="124" y="445"/>
                </a:lnTo>
                <a:lnTo>
                  <a:pt x="119" y="442"/>
                </a:lnTo>
                <a:lnTo>
                  <a:pt x="115" y="438"/>
                </a:lnTo>
                <a:lnTo>
                  <a:pt x="112" y="433"/>
                </a:lnTo>
                <a:lnTo>
                  <a:pt x="111" y="426"/>
                </a:lnTo>
                <a:lnTo>
                  <a:pt x="112" y="421"/>
                </a:lnTo>
                <a:lnTo>
                  <a:pt x="115" y="416"/>
                </a:lnTo>
                <a:lnTo>
                  <a:pt x="119" y="412"/>
                </a:lnTo>
                <a:lnTo>
                  <a:pt x="124" y="409"/>
                </a:lnTo>
                <a:lnTo>
                  <a:pt x="131" y="408"/>
                </a:lnTo>
                <a:close/>
                <a:moveTo>
                  <a:pt x="428" y="333"/>
                </a:moveTo>
                <a:lnTo>
                  <a:pt x="539" y="333"/>
                </a:lnTo>
                <a:lnTo>
                  <a:pt x="544" y="335"/>
                </a:lnTo>
                <a:lnTo>
                  <a:pt x="550" y="337"/>
                </a:lnTo>
                <a:lnTo>
                  <a:pt x="553" y="341"/>
                </a:lnTo>
                <a:lnTo>
                  <a:pt x="556" y="347"/>
                </a:lnTo>
                <a:lnTo>
                  <a:pt x="557" y="353"/>
                </a:lnTo>
                <a:lnTo>
                  <a:pt x="556" y="358"/>
                </a:lnTo>
                <a:lnTo>
                  <a:pt x="553" y="364"/>
                </a:lnTo>
                <a:lnTo>
                  <a:pt x="550" y="368"/>
                </a:lnTo>
                <a:lnTo>
                  <a:pt x="544" y="370"/>
                </a:lnTo>
                <a:lnTo>
                  <a:pt x="539" y="371"/>
                </a:lnTo>
                <a:lnTo>
                  <a:pt x="428" y="371"/>
                </a:lnTo>
                <a:lnTo>
                  <a:pt x="421" y="370"/>
                </a:lnTo>
                <a:lnTo>
                  <a:pt x="416" y="368"/>
                </a:lnTo>
                <a:lnTo>
                  <a:pt x="412" y="364"/>
                </a:lnTo>
                <a:lnTo>
                  <a:pt x="409" y="358"/>
                </a:lnTo>
                <a:lnTo>
                  <a:pt x="409" y="353"/>
                </a:lnTo>
                <a:lnTo>
                  <a:pt x="409" y="347"/>
                </a:lnTo>
                <a:lnTo>
                  <a:pt x="412" y="341"/>
                </a:lnTo>
                <a:lnTo>
                  <a:pt x="416" y="337"/>
                </a:lnTo>
                <a:lnTo>
                  <a:pt x="421" y="335"/>
                </a:lnTo>
                <a:lnTo>
                  <a:pt x="428" y="333"/>
                </a:lnTo>
                <a:close/>
                <a:moveTo>
                  <a:pt x="131" y="333"/>
                </a:moveTo>
                <a:lnTo>
                  <a:pt x="353" y="333"/>
                </a:lnTo>
                <a:lnTo>
                  <a:pt x="358" y="335"/>
                </a:lnTo>
                <a:lnTo>
                  <a:pt x="364" y="337"/>
                </a:lnTo>
                <a:lnTo>
                  <a:pt x="368" y="341"/>
                </a:lnTo>
                <a:lnTo>
                  <a:pt x="370" y="347"/>
                </a:lnTo>
                <a:lnTo>
                  <a:pt x="371" y="353"/>
                </a:lnTo>
                <a:lnTo>
                  <a:pt x="370" y="358"/>
                </a:lnTo>
                <a:lnTo>
                  <a:pt x="368" y="364"/>
                </a:lnTo>
                <a:lnTo>
                  <a:pt x="364" y="368"/>
                </a:lnTo>
                <a:lnTo>
                  <a:pt x="358" y="370"/>
                </a:lnTo>
                <a:lnTo>
                  <a:pt x="353" y="371"/>
                </a:lnTo>
                <a:lnTo>
                  <a:pt x="131" y="371"/>
                </a:lnTo>
                <a:lnTo>
                  <a:pt x="124" y="370"/>
                </a:lnTo>
                <a:lnTo>
                  <a:pt x="119" y="368"/>
                </a:lnTo>
                <a:lnTo>
                  <a:pt x="115" y="364"/>
                </a:lnTo>
                <a:lnTo>
                  <a:pt x="112" y="358"/>
                </a:lnTo>
                <a:lnTo>
                  <a:pt x="111" y="353"/>
                </a:lnTo>
                <a:lnTo>
                  <a:pt x="112" y="347"/>
                </a:lnTo>
                <a:lnTo>
                  <a:pt x="115" y="341"/>
                </a:lnTo>
                <a:lnTo>
                  <a:pt x="119" y="337"/>
                </a:lnTo>
                <a:lnTo>
                  <a:pt x="124" y="335"/>
                </a:lnTo>
                <a:lnTo>
                  <a:pt x="131" y="333"/>
                </a:lnTo>
                <a:close/>
                <a:moveTo>
                  <a:pt x="317" y="260"/>
                </a:moveTo>
                <a:lnTo>
                  <a:pt x="539" y="260"/>
                </a:lnTo>
                <a:lnTo>
                  <a:pt x="544" y="260"/>
                </a:lnTo>
                <a:lnTo>
                  <a:pt x="550" y="263"/>
                </a:lnTo>
                <a:lnTo>
                  <a:pt x="553" y="267"/>
                </a:lnTo>
                <a:lnTo>
                  <a:pt x="556" y="272"/>
                </a:lnTo>
                <a:lnTo>
                  <a:pt x="557" y="278"/>
                </a:lnTo>
                <a:lnTo>
                  <a:pt x="556" y="284"/>
                </a:lnTo>
                <a:lnTo>
                  <a:pt x="553" y="289"/>
                </a:lnTo>
                <a:lnTo>
                  <a:pt x="550" y="293"/>
                </a:lnTo>
                <a:lnTo>
                  <a:pt x="544" y="296"/>
                </a:lnTo>
                <a:lnTo>
                  <a:pt x="539" y="297"/>
                </a:lnTo>
                <a:lnTo>
                  <a:pt x="317" y="297"/>
                </a:lnTo>
                <a:lnTo>
                  <a:pt x="310" y="296"/>
                </a:lnTo>
                <a:lnTo>
                  <a:pt x="305" y="293"/>
                </a:lnTo>
                <a:lnTo>
                  <a:pt x="301" y="289"/>
                </a:lnTo>
                <a:lnTo>
                  <a:pt x="298" y="284"/>
                </a:lnTo>
                <a:lnTo>
                  <a:pt x="297" y="278"/>
                </a:lnTo>
                <a:lnTo>
                  <a:pt x="298" y="272"/>
                </a:lnTo>
                <a:lnTo>
                  <a:pt x="301" y="267"/>
                </a:lnTo>
                <a:lnTo>
                  <a:pt x="305" y="263"/>
                </a:lnTo>
                <a:lnTo>
                  <a:pt x="310" y="260"/>
                </a:lnTo>
                <a:lnTo>
                  <a:pt x="317" y="260"/>
                </a:lnTo>
                <a:close/>
                <a:moveTo>
                  <a:pt x="131" y="260"/>
                </a:moveTo>
                <a:lnTo>
                  <a:pt x="242" y="260"/>
                </a:lnTo>
                <a:lnTo>
                  <a:pt x="247" y="260"/>
                </a:lnTo>
                <a:lnTo>
                  <a:pt x="252" y="263"/>
                </a:lnTo>
                <a:lnTo>
                  <a:pt x="256" y="267"/>
                </a:lnTo>
                <a:lnTo>
                  <a:pt x="259" y="272"/>
                </a:lnTo>
                <a:lnTo>
                  <a:pt x="260" y="278"/>
                </a:lnTo>
                <a:lnTo>
                  <a:pt x="259" y="284"/>
                </a:lnTo>
                <a:lnTo>
                  <a:pt x="256" y="289"/>
                </a:lnTo>
                <a:lnTo>
                  <a:pt x="252" y="293"/>
                </a:lnTo>
                <a:lnTo>
                  <a:pt x="247" y="296"/>
                </a:lnTo>
                <a:lnTo>
                  <a:pt x="242" y="297"/>
                </a:lnTo>
                <a:lnTo>
                  <a:pt x="131" y="297"/>
                </a:lnTo>
                <a:lnTo>
                  <a:pt x="124" y="296"/>
                </a:lnTo>
                <a:lnTo>
                  <a:pt x="119" y="293"/>
                </a:lnTo>
                <a:lnTo>
                  <a:pt x="115" y="289"/>
                </a:lnTo>
                <a:lnTo>
                  <a:pt x="112" y="284"/>
                </a:lnTo>
                <a:lnTo>
                  <a:pt x="111" y="278"/>
                </a:lnTo>
                <a:lnTo>
                  <a:pt x="112" y="272"/>
                </a:lnTo>
                <a:lnTo>
                  <a:pt x="115" y="267"/>
                </a:lnTo>
                <a:lnTo>
                  <a:pt x="119" y="263"/>
                </a:lnTo>
                <a:lnTo>
                  <a:pt x="124" y="260"/>
                </a:lnTo>
                <a:lnTo>
                  <a:pt x="131" y="260"/>
                </a:lnTo>
                <a:close/>
                <a:moveTo>
                  <a:pt x="131" y="186"/>
                </a:moveTo>
                <a:lnTo>
                  <a:pt x="464" y="186"/>
                </a:lnTo>
                <a:lnTo>
                  <a:pt x="471" y="187"/>
                </a:lnTo>
                <a:lnTo>
                  <a:pt x="476" y="189"/>
                </a:lnTo>
                <a:lnTo>
                  <a:pt x="480" y="193"/>
                </a:lnTo>
                <a:lnTo>
                  <a:pt x="483" y="197"/>
                </a:lnTo>
                <a:lnTo>
                  <a:pt x="483" y="204"/>
                </a:lnTo>
                <a:lnTo>
                  <a:pt x="483" y="209"/>
                </a:lnTo>
                <a:lnTo>
                  <a:pt x="480" y="214"/>
                </a:lnTo>
                <a:lnTo>
                  <a:pt x="476" y="218"/>
                </a:lnTo>
                <a:lnTo>
                  <a:pt x="471" y="221"/>
                </a:lnTo>
                <a:lnTo>
                  <a:pt x="464" y="222"/>
                </a:lnTo>
                <a:lnTo>
                  <a:pt x="131" y="222"/>
                </a:lnTo>
                <a:lnTo>
                  <a:pt x="124" y="221"/>
                </a:lnTo>
                <a:lnTo>
                  <a:pt x="119" y="218"/>
                </a:lnTo>
                <a:lnTo>
                  <a:pt x="115" y="214"/>
                </a:lnTo>
                <a:lnTo>
                  <a:pt x="112" y="209"/>
                </a:lnTo>
                <a:lnTo>
                  <a:pt x="111" y="204"/>
                </a:lnTo>
                <a:lnTo>
                  <a:pt x="112" y="197"/>
                </a:lnTo>
                <a:lnTo>
                  <a:pt x="115" y="193"/>
                </a:lnTo>
                <a:lnTo>
                  <a:pt x="119" y="189"/>
                </a:lnTo>
                <a:lnTo>
                  <a:pt x="124" y="187"/>
                </a:lnTo>
                <a:lnTo>
                  <a:pt x="131" y="186"/>
                </a:lnTo>
                <a:close/>
                <a:moveTo>
                  <a:pt x="38" y="111"/>
                </a:moveTo>
                <a:lnTo>
                  <a:pt x="38" y="519"/>
                </a:lnTo>
                <a:lnTo>
                  <a:pt x="632" y="519"/>
                </a:lnTo>
                <a:lnTo>
                  <a:pt x="632" y="111"/>
                </a:lnTo>
                <a:lnTo>
                  <a:pt x="38" y="111"/>
                </a:lnTo>
                <a:close/>
                <a:moveTo>
                  <a:pt x="317" y="36"/>
                </a:moveTo>
                <a:lnTo>
                  <a:pt x="317" y="74"/>
                </a:lnTo>
                <a:lnTo>
                  <a:pt x="353" y="74"/>
                </a:lnTo>
                <a:lnTo>
                  <a:pt x="353" y="36"/>
                </a:lnTo>
                <a:lnTo>
                  <a:pt x="317" y="36"/>
                </a:lnTo>
                <a:close/>
                <a:moveTo>
                  <a:pt x="317" y="0"/>
                </a:moveTo>
                <a:lnTo>
                  <a:pt x="353" y="0"/>
                </a:lnTo>
                <a:lnTo>
                  <a:pt x="368" y="2"/>
                </a:lnTo>
                <a:lnTo>
                  <a:pt x="379" y="10"/>
                </a:lnTo>
                <a:lnTo>
                  <a:pt x="387" y="22"/>
                </a:lnTo>
                <a:lnTo>
                  <a:pt x="390" y="36"/>
                </a:lnTo>
                <a:lnTo>
                  <a:pt x="390" y="74"/>
                </a:lnTo>
                <a:lnTo>
                  <a:pt x="632" y="74"/>
                </a:lnTo>
                <a:lnTo>
                  <a:pt x="646" y="77"/>
                </a:lnTo>
                <a:lnTo>
                  <a:pt x="658" y="85"/>
                </a:lnTo>
                <a:lnTo>
                  <a:pt x="666" y="97"/>
                </a:lnTo>
                <a:lnTo>
                  <a:pt x="669" y="111"/>
                </a:lnTo>
                <a:lnTo>
                  <a:pt x="669" y="519"/>
                </a:lnTo>
                <a:lnTo>
                  <a:pt x="666" y="534"/>
                </a:lnTo>
                <a:lnTo>
                  <a:pt x="658" y="546"/>
                </a:lnTo>
                <a:lnTo>
                  <a:pt x="646" y="555"/>
                </a:lnTo>
                <a:lnTo>
                  <a:pt x="632" y="557"/>
                </a:lnTo>
                <a:lnTo>
                  <a:pt x="390" y="557"/>
                </a:lnTo>
                <a:lnTo>
                  <a:pt x="390" y="780"/>
                </a:lnTo>
                <a:lnTo>
                  <a:pt x="387" y="794"/>
                </a:lnTo>
                <a:lnTo>
                  <a:pt x="379" y="806"/>
                </a:lnTo>
                <a:lnTo>
                  <a:pt x="368" y="814"/>
                </a:lnTo>
                <a:lnTo>
                  <a:pt x="353" y="818"/>
                </a:lnTo>
                <a:lnTo>
                  <a:pt x="317" y="818"/>
                </a:lnTo>
                <a:lnTo>
                  <a:pt x="301" y="814"/>
                </a:lnTo>
                <a:lnTo>
                  <a:pt x="289" y="806"/>
                </a:lnTo>
                <a:lnTo>
                  <a:pt x="281" y="794"/>
                </a:lnTo>
                <a:lnTo>
                  <a:pt x="279" y="780"/>
                </a:lnTo>
                <a:lnTo>
                  <a:pt x="279" y="557"/>
                </a:lnTo>
                <a:lnTo>
                  <a:pt x="38" y="557"/>
                </a:lnTo>
                <a:lnTo>
                  <a:pt x="22" y="555"/>
                </a:lnTo>
                <a:lnTo>
                  <a:pt x="10" y="546"/>
                </a:lnTo>
                <a:lnTo>
                  <a:pt x="2" y="534"/>
                </a:lnTo>
                <a:lnTo>
                  <a:pt x="0" y="519"/>
                </a:lnTo>
                <a:lnTo>
                  <a:pt x="0" y="111"/>
                </a:lnTo>
                <a:lnTo>
                  <a:pt x="2" y="97"/>
                </a:lnTo>
                <a:lnTo>
                  <a:pt x="10" y="85"/>
                </a:lnTo>
                <a:lnTo>
                  <a:pt x="22" y="77"/>
                </a:lnTo>
                <a:lnTo>
                  <a:pt x="38" y="74"/>
                </a:lnTo>
                <a:lnTo>
                  <a:pt x="279" y="74"/>
                </a:lnTo>
                <a:lnTo>
                  <a:pt x="279" y="36"/>
                </a:lnTo>
                <a:lnTo>
                  <a:pt x="281" y="22"/>
                </a:lnTo>
                <a:lnTo>
                  <a:pt x="289" y="10"/>
                </a:lnTo>
                <a:lnTo>
                  <a:pt x="301" y="2"/>
                </a:lnTo>
                <a:lnTo>
                  <a:pt x="31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24" name="Freeform 32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156919" y="6848263"/>
            <a:ext cx="446102" cy="364844"/>
          </a:xfrm>
          <a:custGeom>
            <a:avLst/>
            <a:gdLst>
              <a:gd name="T0" fmla="*/ 508 w 818"/>
              <a:gd name="T1" fmla="*/ 261 h 669"/>
              <a:gd name="T2" fmla="*/ 520 w 818"/>
              <a:gd name="T3" fmla="*/ 273 h 669"/>
              <a:gd name="T4" fmla="*/ 520 w 818"/>
              <a:gd name="T5" fmla="*/ 396 h 669"/>
              <a:gd name="T6" fmla="*/ 508 w 818"/>
              <a:gd name="T7" fmla="*/ 407 h 669"/>
              <a:gd name="T8" fmla="*/ 491 w 818"/>
              <a:gd name="T9" fmla="*/ 405 h 669"/>
              <a:gd name="T10" fmla="*/ 483 w 818"/>
              <a:gd name="T11" fmla="*/ 390 h 669"/>
              <a:gd name="T12" fmla="*/ 438 w 818"/>
              <a:gd name="T13" fmla="*/ 355 h 669"/>
              <a:gd name="T14" fmla="*/ 368 w 818"/>
              <a:gd name="T15" fmla="*/ 440 h 669"/>
              <a:gd name="T16" fmla="*/ 335 w 818"/>
              <a:gd name="T17" fmla="*/ 538 h 669"/>
              <a:gd name="T18" fmla="*/ 331 w 818"/>
              <a:gd name="T19" fmla="*/ 550 h 669"/>
              <a:gd name="T20" fmla="*/ 315 w 818"/>
              <a:gd name="T21" fmla="*/ 558 h 669"/>
              <a:gd name="T22" fmla="*/ 301 w 818"/>
              <a:gd name="T23" fmla="*/ 550 h 669"/>
              <a:gd name="T24" fmla="*/ 297 w 818"/>
              <a:gd name="T25" fmla="*/ 538 h 669"/>
              <a:gd name="T26" fmla="*/ 313 w 818"/>
              <a:gd name="T27" fmla="*/ 466 h 669"/>
              <a:gd name="T28" fmla="*/ 374 w 818"/>
              <a:gd name="T29" fmla="*/ 369 h 669"/>
              <a:gd name="T30" fmla="*/ 448 w 818"/>
              <a:gd name="T31" fmla="*/ 297 h 669"/>
              <a:gd name="T32" fmla="*/ 380 w 818"/>
              <a:gd name="T33" fmla="*/ 294 h 669"/>
              <a:gd name="T34" fmla="*/ 372 w 818"/>
              <a:gd name="T35" fmla="*/ 279 h 669"/>
              <a:gd name="T36" fmla="*/ 380 w 818"/>
              <a:gd name="T37" fmla="*/ 263 h 669"/>
              <a:gd name="T38" fmla="*/ 408 w 818"/>
              <a:gd name="T39" fmla="*/ 37 h 669"/>
              <a:gd name="T40" fmla="*/ 382 w 818"/>
              <a:gd name="T41" fmla="*/ 49 h 669"/>
              <a:gd name="T42" fmla="*/ 376 w 818"/>
              <a:gd name="T43" fmla="*/ 58 h 669"/>
              <a:gd name="T44" fmla="*/ 40 w 818"/>
              <a:gd name="T45" fmla="*/ 579 h 669"/>
              <a:gd name="T46" fmla="*/ 39 w 818"/>
              <a:gd name="T47" fmla="*/ 582 h 669"/>
              <a:gd name="T48" fmla="*/ 37 w 818"/>
              <a:gd name="T49" fmla="*/ 595 h 669"/>
              <a:gd name="T50" fmla="*/ 60 w 818"/>
              <a:gd name="T51" fmla="*/ 629 h 669"/>
              <a:gd name="T52" fmla="*/ 758 w 818"/>
              <a:gd name="T53" fmla="*/ 629 h 669"/>
              <a:gd name="T54" fmla="*/ 780 w 818"/>
              <a:gd name="T55" fmla="*/ 595 h 669"/>
              <a:gd name="T56" fmla="*/ 779 w 818"/>
              <a:gd name="T57" fmla="*/ 582 h 669"/>
              <a:gd name="T58" fmla="*/ 442 w 818"/>
              <a:gd name="T59" fmla="*/ 58 h 669"/>
              <a:gd name="T60" fmla="*/ 440 w 818"/>
              <a:gd name="T61" fmla="*/ 53 h 669"/>
              <a:gd name="T62" fmla="*/ 423 w 818"/>
              <a:gd name="T63" fmla="*/ 40 h 669"/>
              <a:gd name="T64" fmla="*/ 428 w 818"/>
              <a:gd name="T65" fmla="*/ 2 h 669"/>
              <a:gd name="T66" fmla="*/ 463 w 818"/>
              <a:gd name="T67" fmla="*/ 23 h 669"/>
              <a:gd name="T68" fmla="*/ 474 w 818"/>
              <a:gd name="T69" fmla="*/ 38 h 669"/>
              <a:gd name="T70" fmla="*/ 813 w 818"/>
              <a:gd name="T71" fmla="*/ 567 h 669"/>
              <a:gd name="T72" fmla="*/ 814 w 818"/>
              <a:gd name="T73" fmla="*/ 618 h 669"/>
              <a:gd name="T74" fmla="*/ 767 w 818"/>
              <a:gd name="T75" fmla="*/ 665 h 669"/>
              <a:gd name="T76" fmla="*/ 51 w 818"/>
              <a:gd name="T77" fmla="*/ 665 h 669"/>
              <a:gd name="T78" fmla="*/ 4 w 818"/>
              <a:gd name="T79" fmla="*/ 618 h 669"/>
              <a:gd name="T80" fmla="*/ 5 w 818"/>
              <a:gd name="T81" fmla="*/ 567 h 669"/>
              <a:gd name="T82" fmla="*/ 344 w 818"/>
              <a:gd name="T83" fmla="*/ 38 h 669"/>
              <a:gd name="T84" fmla="*/ 360 w 818"/>
              <a:gd name="T85" fmla="*/ 19 h 669"/>
              <a:gd name="T86" fmla="*/ 408 w 818"/>
              <a:gd name="T87"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18" h="669">
                <a:moveTo>
                  <a:pt x="390" y="259"/>
                </a:moveTo>
                <a:lnTo>
                  <a:pt x="501" y="259"/>
                </a:lnTo>
                <a:lnTo>
                  <a:pt x="508" y="261"/>
                </a:lnTo>
                <a:lnTo>
                  <a:pt x="513" y="263"/>
                </a:lnTo>
                <a:lnTo>
                  <a:pt x="517" y="267"/>
                </a:lnTo>
                <a:lnTo>
                  <a:pt x="520" y="273"/>
                </a:lnTo>
                <a:lnTo>
                  <a:pt x="521" y="279"/>
                </a:lnTo>
                <a:lnTo>
                  <a:pt x="521" y="390"/>
                </a:lnTo>
                <a:lnTo>
                  <a:pt x="520" y="396"/>
                </a:lnTo>
                <a:lnTo>
                  <a:pt x="517" y="401"/>
                </a:lnTo>
                <a:lnTo>
                  <a:pt x="513" y="405"/>
                </a:lnTo>
                <a:lnTo>
                  <a:pt x="508" y="407"/>
                </a:lnTo>
                <a:lnTo>
                  <a:pt x="501" y="409"/>
                </a:lnTo>
                <a:lnTo>
                  <a:pt x="496" y="407"/>
                </a:lnTo>
                <a:lnTo>
                  <a:pt x="491" y="405"/>
                </a:lnTo>
                <a:lnTo>
                  <a:pt x="487" y="401"/>
                </a:lnTo>
                <a:lnTo>
                  <a:pt x="484" y="396"/>
                </a:lnTo>
                <a:lnTo>
                  <a:pt x="483" y="390"/>
                </a:lnTo>
                <a:lnTo>
                  <a:pt x="483" y="316"/>
                </a:lnTo>
                <a:lnTo>
                  <a:pt x="462" y="334"/>
                </a:lnTo>
                <a:lnTo>
                  <a:pt x="438" y="355"/>
                </a:lnTo>
                <a:lnTo>
                  <a:pt x="414" y="381"/>
                </a:lnTo>
                <a:lnTo>
                  <a:pt x="390" y="409"/>
                </a:lnTo>
                <a:lnTo>
                  <a:pt x="368" y="440"/>
                </a:lnTo>
                <a:lnTo>
                  <a:pt x="351" y="472"/>
                </a:lnTo>
                <a:lnTo>
                  <a:pt x="339" y="504"/>
                </a:lnTo>
                <a:lnTo>
                  <a:pt x="335" y="538"/>
                </a:lnTo>
                <a:lnTo>
                  <a:pt x="335" y="538"/>
                </a:lnTo>
                <a:lnTo>
                  <a:pt x="334" y="545"/>
                </a:lnTo>
                <a:lnTo>
                  <a:pt x="331" y="550"/>
                </a:lnTo>
                <a:lnTo>
                  <a:pt x="327" y="554"/>
                </a:lnTo>
                <a:lnTo>
                  <a:pt x="322" y="557"/>
                </a:lnTo>
                <a:lnTo>
                  <a:pt x="315" y="558"/>
                </a:lnTo>
                <a:lnTo>
                  <a:pt x="310" y="557"/>
                </a:lnTo>
                <a:lnTo>
                  <a:pt x="305" y="554"/>
                </a:lnTo>
                <a:lnTo>
                  <a:pt x="301" y="550"/>
                </a:lnTo>
                <a:lnTo>
                  <a:pt x="298" y="545"/>
                </a:lnTo>
                <a:lnTo>
                  <a:pt x="297" y="538"/>
                </a:lnTo>
                <a:lnTo>
                  <a:pt x="297" y="538"/>
                </a:lnTo>
                <a:lnTo>
                  <a:pt x="297" y="538"/>
                </a:lnTo>
                <a:lnTo>
                  <a:pt x="301" y="502"/>
                </a:lnTo>
                <a:lnTo>
                  <a:pt x="313" y="466"/>
                </a:lnTo>
                <a:lnTo>
                  <a:pt x="330" y="432"/>
                </a:lnTo>
                <a:lnTo>
                  <a:pt x="351" y="400"/>
                </a:lnTo>
                <a:lnTo>
                  <a:pt x="374" y="369"/>
                </a:lnTo>
                <a:lnTo>
                  <a:pt x="401" y="342"/>
                </a:lnTo>
                <a:lnTo>
                  <a:pt x="424" y="317"/>
                </a:lnTo>
                <a:lnTo>
                  <a:pt x="448" y="297"/>
                </a:lnTo>
                <a:lnTo>
                  <a:pt x="390" y="297"/>
                </a:lnTo>
                <a:lnTo>
                  <a:pt x="385" y="296"/>
                </a:lnTo>
                <a:lnTo>
                  <a:pt x="380" y="294"/>
                </a:lnTo>
                <a:lnTo>
                  <a:pt x="376" y="290"/>
                </a:lnTo>
                <a:lnTo>
                  <a:pt x="373" y="284"/>
                </a:lnTo>
                <a:lnTo>
                  <a:pt x="372" y="279"/>
                </a:lnTo>
                <a:lnTo>
                  <a:pt x="373" y="273"/>
                </a:lnTo>
                <a:lnTo>
                  <a:pt x="376" y="267"/>
                </a:lnTo>
                <a:lnTo>
                  <a:pt x="380" y="263"/>
                </a:lnTo>
                <a:lnTo>
                  <a:pt x="385" y="261"/>
                </a:lnTo>
                <a:lnTo>
                  <a:pt x="390" y="259"/>
                </a:lnTo>
                <a:close/>
                <a:moveTo>
                  <a:pt x="408" y="37"/>
                </a:moveTo>
                <a:lnTo>
                  <a:pt x="398" y="38"/>
                </a:lnTo>
                <a:lnTo>
                  <a:pt x="389" y="43"/>
                </a:lnTo>
                <a:lnTo>
                  <a:pt x="382" y="49"/>
                </a:lnTo>
                <a:lnTo>
                  <a:pt x="378" y="53"/>
                </a:lnTo>
                <a:lnTo>
                  <a:pt x="377" y="55"/>
                </a:lnTo>
                <a:lnTo>
                  <a:pt x="376" y="58"/>
                </a:lnTo>
                <a:lnTo>
                  <a:pt x="40" y="578"/>
                </a:lnTo>
                <a:lnTo>
                  <a:pt x="40" y="579"/>
                </a:lnTo>
                <a:lnTo>
                  <a:pt x="40" y="579"/>
                </a:lnTo>
                <a:lnTo>
                  <a:pt x="40" y="580"/>
                </a:lnTo>
                <a:lnTo>
                  <a:pt x="39" y="580"/>
                </a:lnTo>
                <a:lnTo>
                  <a:pt x="39" y="582"/>
                </a:lnTo>
                <a:lnTo>
                  <a:pt x="38" y="585"/>
                </a:lnTo>
                <a:lnTo>
                  <a:pt x="38" y="589"/>
                </a:lnTo>
                <a:lnTo>
                  <a:pt x="37" y="595"/>
                </a:lnTo>
                <a:lnTo>
                  <a:pt x="40" y="609"/>
                </a:lnTo>
                <a:lnTo>
                  <a:pt x="48" y="621"/>
                </a:lnTo>
                <a:lnTo>
                  <a:pt x="60" y="629"/>
                </a:lnTo>
                <a:lnTo>
                  <a:pt x="75" y="631"/>
                </a:lnTo>
                <a:lnTo>
                  <a:pt x="744" y="631"/>
                </a:lnTo>
                <a:lnTo>
                  <a:pt x="758" y="629"/>
                </a:lnTo>
                <a:lnTo>
                  <a:pt x="770" y="621"/>
                </a:lnTo>
                <a:lnTo>
                  <a:pt x="778" y="609"/>
                </a:lnTo>
                <a:lnTo>
                  <a:pt x="780" y="595"/>
                </a:lnTo>
                <a:lnTo>
                  <a:pt x="780" y="589"/>
                </a:lnTo>
                <a:lnTo>
                  <a:pt x="780" y="584"/>
                </a:lnTo>
                <a:lnTo>
                  <a:pt x="779" y="582"/>
                </a:lnTo>
                <a:lnTo>
                  <a:pt x="779" y="580"/>
                </a:lnTo>
                <a:lnTo>
                  <a:pt x="778" y="578"/>
                </a:lnTo>
                <a:lnTo>
                  <a:pt x="442" y="58"/>
                </a:lnTo>
                <a:lnTo>
                  <a:pt x="441" y="57"/>
                </a:lnTo>
                <a:lnTo>
                  <a:pt x="441" y="55"/>
                </a:lnTo>
                <a:lnTo>
                  <a:pt x="440" y="53"/>
                </a:lnTo>
                <a:lnTo>
                  <a:pt x="437" y="50"/>
                </a:lnTo>
                <a:lnTo>
                  <a:pt x="432" y="45"/>
                </a:lnTo>
                <a:lnTo>
                  <a:pt x="423" y="40"/>
                </a:lnTo>
                <a:lnTo>
                  <a:pt x="408" y="37"/>
                </a:lnTo>
                <a:close/>
                <a:moveTo>
                  <a:pt x="408" y="0"/>
                </a:moveTo>
                <a:lnTo>
                  <a:pt x="428" y="2"/>
                </a:lnTo>
                <a:lnTo>
                  <a:pt x="442" y="7"/>
                </a:lnTo>
                <a:lnTo>
                  <a:pt x="454" y="15"/>
                </a:lnTo>
                <a:lnTo>
                  <a:pt x="463" y="23"/>
                </a:lnTo>
                <a:lnTo>
                  <a:pt x="469" y="30"/>
                </a:lnTo>
                <a:lnTo>
                  <a:pt x="473" y="36"/>
                </a:lnTo>
                <a:lnTo>
                  <a:pt x="474" y="38"/>
                </a:lnTo>
                <a:lnTo>
                  <a:pt x="808" y="558"/>
                </a:lnTo>
                <a:lnTo>
                  <a:pt x="810" y="561"/>
                </a:lnTo>
                <a:lnTo>
                  <a:pt x="813" y="567"/>
                </a:lnTo>
                <a:lnTo>
                  <a:pt x="817" y="578"/>
                </a:lnTo>
                <a:lnTo>
                  <a:pt x="818" y="595"/>
                </a:lnTo>
                <a:lnTo>
                  <a:pt x="814" y="618"/>
                </a:lnTo>
                <a:lnTo>
                  <a:pt x="804" y="638"/>
                </a:lnTo>
                <a:lnTo>
                  <a:pt x="788" y="655"/>
                </a:lnTo>
                <a:lnTo>
                  <a:pt x="767" y="665"/>
                </a:lnTo>
                <a:lnTo>
                  <a:pt x="744" y="669"/>
                </a:lnTo>
                <a:lnTo>
                  <a:pt x="75" y="669"/>
                </a:lnTo>
                <a:lnTo>
                  <a:pt x="51" y="665"/>
                </a:lnTo>
                <a:lnTo>
                  <a:pt x="30" y="655"/>
                </a:lnTo>
                <a:lnTo>
                  <a:pt x="14" y="638"/>
                </a:lnTo>
                <a:lnTo>
                  <a:pt x="4" y="618"/>
                </a:lnTo>
                <a:lnTo>
                  <a:pt x="0" y="595"/>
                </a:lnTo>
                <a:lnTo>
                  <a:pt x="1" y="579"/>
                </a:lnTo>
                <a:lnTo>
                  <a:pt x="5" y="567"/>
                </a:lnTo>
                <a:lnTo>
                  <a:pt x="8" y="561"/>
                </a:lnTo>
                <a:lnTo>
                  <a:pt x="9" y="558"/>
                </a:lnTo>
                <a:lnTo>
                  <a:pt x="344" y="38"/>
                </a:lnTo>
                <a:lnTo>
                  <a:pt x="346" y="34"/>
                </a:lnTo>
                <a:lnTo>
                  <a:pt x="351" y="28"/>
                </a:lnTo>
                <a:lnTo>
                  <a:pt x="360" y="19"/>
                </a:lnTo>
                <a:lnTo>
                  <a:pt x="372" y="9"/>
                </a:lnTo>
                <a:lnTo>
                  <a:pt x="389" y="3"/>
                </a:lnTo>
                <a:lnTo>
                  <a:pt x="40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25" name="Freeform 32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038859" y="6807634"/>
            <a:ext cx="445556" cy="446102"/>
          </a:xfrm>
          <a:custGeom>
            <a:avLst/>
            <a:gdLst>
              <a:gd name="T0" fmla="*/ 661 w 817"/>
              <a:gd name="T1" fmla="*/ 725 h 818"/>
              <a:gd name="T2" fmla="*/ 156 w 817"/>
              <a:gd name="T3" fmla="*/ 725 h 818"/>
              <a:gd name="T4" fmla="*/ 669 w 817"/>
              <a:gd name="T5" fmla="*/ 620 h 818"/>
              <a:gd name="T6" fmla="*/ 669 w 817"/>
              <a:gd name="T7" fmla="*/ 620 h 818"/>
              <a:gd name="T8" fmla="*/ 178 w 817"/>
              <a:gd name="T9" fmla="*/ 650 h 818"/>
              <a:gd name="T10" fmla="*/ 631 w 817"/>
              <a:gd name="T11" fmla="*/ 604 h 818"/>
              <a:gd name="T12" fmla="*/ 631 w 817"/>
              <a:gd name="T13" fmla="*/ 557 h 818"/>
              <a:gd name="T14" fmla="*/ 186 w 817"/>
              <a:gd name="T15" fmla="*/ 604 h 818"/>
              <a:gd name="T16" fmla="*/ 36 w 817"/>
              <a:gd name="T17" fmla="*/ 483 h 818"/>
              <a:gd name="T18" fmla="*/ 780 w 817"/>
              <a:gd name="T19" fmla="*/ 483 h 818"/>
              <a:gd name="T20" fmla="*/ 74 w 817"/>
              <a:gd name="T21" fmla="*/ 446 h 818"/>
              <a:gd name="T22" fmla="*/ 74 w 817"/>
              <a:gd name="T23" fmla="*/ 74 h 818"/>
              <a:gd name="T24" fmla="*/ 178 w 817"/>
              <a:gd name="T25" fmla="*/ 4 h 818"/>
              <a:gd name="T26" fmla="*/ 186 w 817"/>
              <a:gd name="T27" fmla="*/ 18 h 818"/>
              <a:gd name="T28" fmla="*/ 631 w 817"/>
              <a:gd name="T29" fmla="*/ 18 h 818"/>
              <a:gd name="T30" fmla="*/ 639 w 817"/>
              <a:gd name="T31" fmla="*/ 4 h 818"/>
              <a:gd name="T32" fmla="*/ 656 w 817"/>
              <a:gd name="T33" fmla="*/ 1 h 818"/>
              <a:gd name="T34" fmla="*/ 667 w 817"/>
              <a:gd name="T35" fmla="*/ 13 h 818"/>
              <a:gd name="T36" fmla="*/ 743 w 817"/>
              <a:gd name="T37" fmla="*/ 36 h 818"/>
              <a:gd name="T38" fmla="*/ 777 w 817"/>
              <a:gd name="T39" fmla="*/ 60 h 818"/>
              <a:gd name="T40" fmla="*/ 794 w 817"/>
              <a:gd name="T41" fmla="*/ 449 h 818"/>
              <a:gd name="T42" fmla="*/ 817 w 817"/>
              <a:gd name="T43" fmla="*/ 483 h 818"/>
              <a:gd name="T44" fmla="*/ 806 w 817"/>
              <a:gd name="T45" fmla="*/ 546 h 818"/>
              <a:gd name="T46" fmla="*/ 705 w 817"/>
              <a:gd name="T47" fmla="*/ 557 h 818"/>
              <a:gd name="T48" fmla="*/ 703 w 817"/>
              <a:gd name="T49" fmla="*/ 810 h 818"/>
              <a:gd name="T50" fmla="*/ 687 w 817"/>
              <a:gd name="T51" fmla="*/ 818 h 818"/>
              <a:gd name="T52" fmla="*/ 673 w 817"/>
              <a:gd name="T53" fmla="*/ 810 h 818"/>
              <a:gd name="T54" fmla="*/ 669 w 817"/>
              <a:gd name="T55" fmla="*/ 769 h 818"/>
              <a:gd name="T56" fmla="*/ 618 w 817"/>
              <a:gd name="T57" fmla="*/ 817 h 818"/>
              <a:gd name="T58" fmla="*/ 602 w 817"/>
              <a:gd name="T59" fmla="*/ 814 h 818"/>
              <a:gd name="T60" fmla="*/ 594 w 817"/>
              <a:gd name="T61" fmla="*/ 798 h 818"/>
              <a:gd name="T62" fmla="*/ 222 w 817"/>
              <a:gd name="T63" fmla="*/ 798 h 818"/>
              <a:gd name="T64" fmla="*/ 214 w 817"/>
              <a:gd name="T65" fmla="*/ 814 h 818"/>
              <a:gd name="T66" fmla="*/ 199 w 817"/>
              <a:gd name="T67" fmla="*/ 817 h 818"/>
              <a:gd name="T68" fmla="*/ 148 w 817"/>
              <a:gd name="T69" fmla="*/ 769 h 818"/>
              <a:gd name="T70" fmla="*/ 145 w 817"/>
              <a:gd name="T71" fmla="*/ 810 h 818"/>
              <a:gd name="T72" fmla="*/ 129 w 817"/>
              <a:gd name="T73" fmla="*/ 818 h 818"/>
              <a:gd name="T74" fmla="*/ 115 w 817"/>
              <a:gd name="T75" fmla="*/ 810 h 818"/>
              <a:gd name="T76" fmla="*/ 111 w 817"/>
              <a:gd name="T77" fmla="*/ 557 h 818"/>
              <a:gd name="T78" fmla="*/ 10 w 817"/>
              <a:gd name="T79" fmla="*/ 546 h 818"/>
              <a:gd name="T80" fmla="*/ 0 w 817"/>
              <a:gd name="T81" fmla="*/ 483 h 818"/>
              <a:gd name="T82" fmla="*/ 22 w 817"/>
              <a:gd name="T83" fmla="*/ 449 h 818"/>
              <a:gd name="T84" fmla="*/ 39 w 817"/>
              <a:gd name="T85" fmla="*/ 60 h 818"/>
              <a:gd name="T86" fmla="*/ 74 w 817"/>
              <a:gd name="T87" fmla="*/ 36 h 818"/>
              <a:gd name="T88" fmla="*/ 149 w 817"/>
              <a:gd name="T89" fmla="*/ 13 h 818"/>
              <a:gd name="T90" fmla="*/ 161 w 817"/>
              <a:gd name="T91" fmla="*/ 1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17" h="818">
                <a:moveTo>
                  <a:pt x="631" y="695"/>
                </a:moveTo>
                <a:lnTo>
                  <a:pt x="631" y="754"/>
                </a:lnTo>
                <a:lnTo>
                  <a:pt x="661" y="725"/>
                </a:lnTo>
                <a:lnTo>
                  <a:pt x="631" y="695"/>
                </a:lnTo>
                <a:close/>
                <a:moveTo>
                  <a:pt x="186" y="695"/>
                </a:moveTo>
                <a:lnTo>
                  <a:pt x="156" y="725"/>
                </a:lnTo>
                <a:lnTo>
                  <a:pt x="186" y="754"/>
                </a:lnTo>
                <a:lnTo>
                  <a:pt x="186" y="695"/>
                </a:lnTo>
                <a:close/>
                <a:moveTo>
                  <a:pt x="669" y="620"/>
                </a:moveTo>
                <a:lnTo>
                  <a:pt x="639" y="650"/>
                </a:lnTo>
                <a:lnTo>
                  <a:pt x="669" y="679"/>
                </a:lnTo>
                <a:lnTo>
                  <a:pt x="669" y="620"/>
                </a:lnTo>
                <a:close/>
                <a:moveTo>
                  <a:pt x="148" y="620"/>
                </a:moveTo>
                <a:lnTo>
                  <a:pt x="148" y="679"/>
                </a:lnTo>
                <a:lnTo>
                  <a:pt x="178" y="650"/>
                </a:lnTo>
                <a:lnTo>
                  <a:pt x="148" y="620"/>
                </a:lnTo>
                <a:close/>
                <a:moveTo>
                  <a:pt x="631" y="557"/>
                </a:moveTo>
                <a:lnTo>
                  <a:pt x="631" y="604"/>
                </a:lnTo>
                <a:lnTo>
                  <a:pt x="669" y="568"/>
                </a:lnTo>
                <a:lnTo>
                  <a:pt x="669" y="557"/>
                </a:lnTo>
                <a:lnTo>
                  <a:pt x="631" y="557"/>
                </a:lnTo>
                <a:close/>
                <a:moveTo>
                  <a:pt x="148" y="557"/>
                </a:moveTo>
                <a:lnTo>
                  <a:pt x="148" y="568"/>
                </a:lnTo>
                <a:lnTo>
                  <a:pt x="186" y="604"/>
                </a:lnTo>
                <a:lnTo>
                  <a:pt x="186" y="557"/>
                </a:lnTo>
                <a:lnTo>
                  <a:pt x="148" y="557"/>
                </a:lnTo>
                <a:close/>
                <a:moveTo>
                  <a:pt x="36" y="483"/>
                </a:moveTo>
                <a:lnTo>
                  <a:pt x="36" y="519"/>
                </a:lnTo>
                <a:lnTo>
                  <a:pt x="780" y="519"/>
                </a:lnTo>
                <a:lnTo>
                  <a:pt x="780" y="483"/>
                </a:lnTo>
                <a:lnTo>
                  <a:pt x="36" y="483"/>
                </a:lnTo>
                <a:close/>
                <a:moveTo>
                  <a:pt x="74" y="74"/>
                </a:moveTo>
                <a:lnTo>
                  <a:pt x="74" y="446"/>
                </a:lnTo>
                <a:lnTo>
                  <a:pt x="743" y="446"/>
                </a:lnTo>
                <a:lnTo>
                  <a:pt x="743" y="74"/>
                </a:lnTo>
                <a:lnTo>
                  <a:pt x="74" y="74"/>
                </a:lnTo>
                <a:close/>
                <a:moveTo>
                  <a:pt x="167" y="0"/>
                </a:moveTo>
                <a:lnTo>
                  <a:pt x="173" y="1"/>
                </a:lnTo>
                <a:lnTo>
                  <a:pt x="178" y="4"/>
                </a:lnTo>
                <a:lnTo>
                  <a:pt x="182" y="8"/>
                </a:lnTo>
                <a:lnTo>
                  <a:pt x="184" y="13"/>
                </a:lnTo>
                <a:lnTo>
                  <a:pt x="186" y="18"/>
                </a:lnTo>
                <a:lnTo>
                  <a:pt x="186" y="36"/>
                </a:lnTo>
                <a:lnTo>
                  <a:pt x="631" y="36"/>
                </a:lnTo>
                <a:lnTo>
                  <a:pt x="631" y="18"/>
                </a:lnTo>
                <a:lnTo>
                  <a:pt x="632" y="13"/>
                </a:lnTo>
                <a:lnTo>
                  <a:pt x="635" y="8"/>
                </a:lnTo>
                <a:lnTo>
                  <a:pt x="639" y="4"/>
                </a:lnTo>
                <a:lnTo>
                  <a:pt x="644" y="1"/>
                </a:lnTo>
                <a:lnTo>
                  <a:pt x="650" y="0"/>
                </a:lnTo>
                <a:lnTo>
                  <a:pt x="656" y="1"/>
                </a:lnTo>
                <a:lnTo>
                  <a:pt x="661" y="4"/>
                </a:lnTo>
                <a:lnTo>
                  <a:pt x="665" y="8"/>
                </a:lnTo>
                <a:lnTo>
                  <a:pt x="667" y="13"/>
                </a:lnTo>
                <a:lnTo>
                  <a:pt x="669" y="18"/>
                </a:lnTo>
                <a:lnTo>
                  <a:pt x="669" y="36"/>
                </a:lnTo>
                <a:lnTo>
                  <a:pt x="743" y="36"/>
                </a:lnTo>
                <a:lnTo>
                  <a:pt x="758" y="39"/>
                </a:lnTo>
                <a:lnTo>
                  <a:pt x="770" y="48"/>
                </a:lnTo>
                <a:lnTo>
                  <a:pt x="777" y="60"/>
                </a:lnTo>
                <a:lnTo>
                  <a:pt x="780" y="74"/>
                </a:lnTo>
                <a:lnTo>
                  <a:pt x="780" y="446"/>
                </a:lnTo>
                <a:lnTo>
                  <a:pt x="794" y="449"/>
                </a:lnTo>
                <a:lnTo>
                  <a:pt x="806" y="457"/>
                </a:lnTo>
                <a:lnTo>
                  <a:pt x="814" y="468"/>
                </a:lnTo>
                <a:lnTo>
                  <a:pt x="817" y="483"/>
                </a:lnTo>
                <a:lnTo>
                  <a:pt x="817" y="519"/>
                </a:lnTo>
                <a:lnTo>
                  <a:pt x="814" y="534"/>
                </a:lnTo>
                <a:lnTo>
                  <a:pt x="806" y="546"/>
                </a:lnTo>
                <a:lnTo>
                  <a:pt x="794" y="555"/>
                </a:lnTo>
                <a:lnTo>
                  <a:pt x="780" y="557"/>
                </a:lnTo>
                <a:lnTo>
                  <a:pt x="705" y="557"/>
                </a:lnTo>
                <a:lnTo>
                  <a:pt x="705" y="798"/>
                </a:lnTo>
                <a:lnTo>
                  <a:pt x="705" y="805"/>
                </a:lnTo>
                <a:lnTo>
                  <a:pt x="703" y="810"/>
                </a:lnTo>
                <a:lnTo>
                  <a:pt x="698" y="814"/>
                </a:lnTo>
                <a:lnTo>
                  <a:pt x="694" y="817"/>
                </a:lnTo>
                <a:lnTo>
                  <a:pt x="687" y="818"/>
                </a:lnTo>
                <a:lnTo>
                  <a:pt x="682" y="817"/>
                </a:lnTo>
                <a:lnTo>
                  <a:pt x="677" y="814"/>
                </a:lnTo>
                <a:lnTo>
                  <a:pt x="673" y="810"/>
                </a:lnTo>
                <a:lnTo>
                  <a:pt x="670" y="805"/>
                </a:lnTo>
                <a:lnTo>
                  <a:pt x="669" y="798"/>
                </a:lnTo>
                <a:lnTo>
                  <a:pt x="669" y="769"/>
                </a:lnTo>
                <a:lnTo>
                  <a:pt x="626" y="811"/>
                </a:lnTo>
                <a:lnTo>
                  <a:pt x="622" y="815"/>
                </a:lnTo>
                <a:lnTo>
                  <a:pt x="618" y="817"/>
                </a:lnTo>
                <a:lnTo>
                  <a:pt x="612" y="818"/>
                </a:lnTo>
                <a:lnTo>
                  <a:pt x="607" y="817"/>
                </a:lnTo>
                <a:lnTo>
                  <a:pt x="602" y="814"/>
                </a:lnTo>
                <a:lnTo>
                  <a:pt x="598" y="810"/>
                </a:lnTo>
                <a:lnTo>
                  <a:pt x="595" y="805"/>
                </a:lnTo>
                <a:lnTo>
                  <a:pt x="594" y="798"/>
                </a:lnTo>
                <a:lnTo>
                  <a:pt x="594" y="557"/>
                </a:lnTo>
                <a:lnTo>
                  <a:pt x="222" y="557"/>
                </a:lnTo>
                <a:lnTo>
                  <a:pt x="222" y="798"/>
                </a:lnTo>
                <a:lnTo>
                  <a:pt x="221" y="805"/>
                </a:lnTo>
                <a:lnTo>
                  <a:pt x="218" y="810"/>
                </a:lnTo>
                <a:lnTo>
                  <a:pt x="214" y="814"/>
                </a:lnTo>
                <a:lnTo>
                  <a:pt x="209" y="817"/>
                </a:lnTo>
                <a:lnTo>
                  <a:pt x="204" y="818"/>
                </a:lnTo>
                <a:lnTo>
                  <a:pt x="199" y="817"/>
                </a:lnTo>
                <a:lnTo>
                  <a:pt x="195" y="815"/>
                </a:lnTo>
                <a:lnTo>
                  <a:pt x="191" y="811"/>
                </a:lnTo>
                <a:lnTo>
                  <a:pt x="148" y="769"/>
                </a:lnTo>
                <a:lnTo>
                  <a:pt x="148" y="798"/>
                </a:lnTo>
                <a:lnTo>
                  <a:pt x="148" y="805"/>
                </a:lnTo>
                <a:lnTo>
                  <a:pt x="145" y="810"/>
                </a:lnTo>
                <a:lnTo>
                  <a:pt x="141" y="814"/>
                </a:lnTo>
                <a:lnTo>
                  <a:pt x="136" y="817"/>
                </a:lnTo>
                <a:lnTo>
                  <a:pt x="129" y="818"/>
                </a:lnTo>
                <a:lnTo>
                  <a:pt x="124" y="817"/>
                </a:lnTo>
                <a:lnTo>
                  <a:pt x="119" y="814"/>
                </a:lnTo>
                <a:lnTo>
                  <a:pt x="115" y="810"/>
                </a:lnTo>
                <a:lnTo>
                  <a:pt x="112" y="805"/>
                </a:lnTo>
                <a:lnTo>
                  <a:pt x="111" y="798"/>
                </a:lnTo>
                <a:lnTo>
                  <a:pt x="111" y="557"/>
                </a:lnTo>
                <a:lnTo>
                  <a:pt x="36" y="557"/>
                </a:lnTo>
                <a:lnTo>
                  <a:pt x="22" y="555"/>
                </a:lnTo>
                <a:lnTo>
                  <a:pt x="10" y="546"/>
                </a:lnTo>
                <a:lnTo>
                  <a:pt x="2" y="534"/>
                </a:lnTo>
                <a:lnTo>
                  <a:pt x="0" y="519"/>
                </a:lnTo>
                <a:lnTo>
                  <a:pt x="0" y="483"/>
                </a:lnTo>
                <a:lnTo>
                  <a:pt x="2" y="468"/>
                </a:lnTo>
                <a:lnTo>
                  <a:pt x="10" y="457"/>
                </a:lnTo>
                <a:lnTo>
                  <a:pt x="22" y="449"/>
                </a:lnTo>
                <a:lnTo>
                  <a:pt x="36" y="446"/>
                </a:lnTo>
                <a:lnTo>
                  <a:pt x="36" y="74"/>
                </a:lnTo>
                <a:lnTo>
                  <a:pt x="39" y="60"/>
                </a:lnTo>
                <a:lnTo>
                  <a:pt x="47" y="48"/>
                </a:lnTo>
                <a:lnTo>
                  <a:pt x="59" y="39"/>
                </a:lnTo>
                <a:lnTo>
                  <a:pt x="74" y="36"/>
                </a:lnTo>
                <a:lnTo>
                  <a:pt x="148" y="36"/>
                </a:lnTo>
                <a:lnTo>
                  <a:pt x="148" y="18"/>
                </a:lnTo>
                <a:lnTo>
                  <a:pt x="149" y="13"/>
                </a:lnTo>
                <a:lnTo>
                  <a:pt x="152" y="8"/>
                </a:lnTo>
                <a:lnTo>
                  <a:pt x="156" y="4"/>
                </a:lnTo>
                <a:lnTo>
                  <a:pt x="161" y="1"/>
                </a:lnTo>
                <a:lnTo>
                  <a:pt x="16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26" name="Freeform 32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20265" y="6807634"/>
            <a:ext cx="445556" cy="446102"/>
          </a:xfrm>
          <a:custGeom>
            <a:avLst/>
            <a:gdLst>
              <a:gd name="T0" fmla="*/ 661 w 817"/>
              <a:gd name="T1" fmla="*/ 725 h 818"/>
              <a:gd name="T2" fmla="*/ 156 w 817"/>
              <a:gd name="T3" fmla="*/ 725 h 818"/>
              <a:gd name="T4" fmla="*/ 669 w 817"/>
              <a:gd name="T5" fmla="*/ 622 h 818"/>
              <a:gd name="T6" fmla="*/ 669 w 817"/>
              <a:gd name="T7" fmla="*/ 622 h 818"/>
              <a:gd name="T8" fmla="*/ 178 w 817"/>
              <a:gd name="T9" fmla="*/ 650 h 818"/>
              <a:gd name="T10" fmla="*/ 631 w 817"/>
              <a:gd name="T11" fmla="*/ 606 h 818"/>
              <a:gd name="T12" fmla="*/ 631 w 817"/>
              <a:gd name="T13" fmla="*/ 557 h 818"/>
              <a:gd name="T14" fmla="*/ 186 w 817"/>
              <a:gd name="T15" fmla="*/ 606 h 818"/>
              <a:gd name="T16" fmla="*/ 37 w 817"/>
              <a:gd name="T17" fmla="*/ 483 h 818"/>
              <a:gd name="T18" fmla="*/ 780 w 817"/>
              <a:gd name="T19" fmla="*/ 483 h 818"/>
              <a:gd name="T20" fmla="*/ 469 w 817"/>
              <a:gd name="T21" fmla="*/ 149 h 818"/>
              <a:gd name="T22" fmla="*/ 571 w 817"/>
              <a:gd name="T23" fmla="*/ 247 h 818"/>
              <a:gd name="T24" fmla="*/ 576 w 817"/>
              <a:gd name="T25" fmla="*/ 260 h 818"/>
              <a:gd name="T26" fmla="*/ 571 w 817"/>
              <a:gd name="T27" fmla="*/ 273 h 818"/>
              <a:gd name="T28" fmla="*/ 469 w 817"/>
              <a:gd name="T29" fmla="*/ 372 h 818"/>
              <a:gd name="T30" fmla="*/ 453 w 817"/>
              <a:gd name="T31" fmla="*/ 368 h 818"/>
              <a:gd name="T32" fmla="*/ 446 w 817"/>
              <a:gd name="T33" fmla="*/ 353 h 818"/>
              <a:gd name="T34" fmla="*/ 452 w 817"/>
              <a:gd name="T35" fmla="*/ 340 h 818"/>
              <a:gd name="T36" fmla="*/ 254 w 817"/>
              <a:gd name="T37" fmla="*/ 279 h 818"/>
              <a:gd name="T38" fmla="*/ 242 w 817"/>
              <a:gd name="T39" fmla="*/ 267 h 818"/>
              <a:gd name="T40" fmla="*/ 245 w 817"/>
              <a:gd name="T41" fmla="*/ 250 h 818"/>
              <a:gd name="T42" fmla="*/ 260 w 817"/>
              <a:gd name="T43" fmla="*/ 242 h 818"/>
              <a:gd name="T44" fmla="*/ 448 w 817"/>
              <a:gd name="T45" fmla="*/ 177 h 818"/>
              <a:gd name="T46" fmla="*/ 446 w 817"/>
              <a:gd name="T47" fmla="*/ 162 h 818"/>
              <a:gd name="T48" fmla="*/ 458 w 817"/>
              <a:gd name="T49" fmla="*/ 150 h 818"/>
              <a:gd name="T50" fmla="*/ 75 w 817"/>
              <a:gd name="T51" fmla="*/ 446 h 818"/>
              <a:gd name="T52" fmla="*/ 75 w 817"/>
              <a:gd name="T53" fmla="*/ 74 h 818"/>
              <a:gd name="T54" fmla="*/ 178 w 817"/>
              <a:gd name="T55" fmla="*/ 4 h 818"/>
              <a:gd name="T56" fmla="*/ 186 w 817"/>
              <a:gd name="T57" fmla="*/ 18 h 818"/>
              <a:gd name="T58" fmla="*/ 631 w 817"/>
              <a:gd name="T59" fmla="*/ 18 h 818"/>
              <a:gd name="T60" fmla="*/ 639 w 817"/>
              <a:gd name="T61" fmla="*/ 4 h 818"/>
              <a:gd name="T62" fmla="*/ 656 w 817"/>
              <a:gd name="T63" fmla="*/ 1 h 818"/>
              <a:gd name="T64" fmla="*/ 668 w 817"/>
              <a:gd name="T65" fmla="*/ 13 h 818"/>
              <a:gd name="T66" fmla="*/ 744 w 817"/>
              <a:gd name="T67" fmla="*/ 38 h 818"/>
              <a:gd name="T68" fmla="*/ 778 w 817"/>
              <a:gd name="T69" fmla="*/ 60 h 818"/>
              <a:gd name="T70" fmla="*/ 795 w 817"/>
              <a:gd name="T71" fmla="*/ 449 h 818"/>
              <a:gd name="T72" fmla="*/ 817 w 817"/>
              <a:gd name="T73" fmla="*/ 483 h 818"/>
              <a:gd name="T74" fmla="*/ 806 w 817"/>
              <a:gd name="T75" fmla="*/ 547 h 818"/>
              <a:gd name="T76" fmla="*/ 706 w 817"/>
              <a:gd name="T77" fmla="*/ 557 h 818"/>
              <a:gd name="T78" fmla="*/ 703 w 817"/>
              <a:gd name="T79" fmla="*/ 810 h 818"/>
              <a:gd name="T80" fmla="*/ 687 w 817"/>
              <a:gd name="T81" fmla="*/ 818 h 818"/>
              <a:gd name="T82" fmla="*/ 673 w 817"/>
              <a:gd name="T83" fmla="*/ 810 h 818"/>
              <a:gd name="T84" fmla="*/ 669 w 817"/>
              <a:gd name="T85" fmla="*/ 770 h 818"/>
              <a:gd name="T86" fmla="*/ 618 w 817"/>
              <a:gd name="T87" fmla="*/ 817 h 818"/>
              <a:gd name="T88" fmla="*/ 602 w 817"/>
              <a:gd name="T89" fmla="*/ 814 h 818"/>
              <a:gd name="T90" fmla="*/ 594 w 817"/>
              <a:gd name="T91" fmla="*/ 800 h 818"/>
              <a:gd name="T92" fmla="*/ 222 w 817"/>
              <a:gd name="T93" fmla="*/ 800 h 818"/>
              <a:gd name="T94" fmla="*/ 215 w 817"/>
              <a:gd name="T95" fmla="*/ 814 h 818"/>
              <a:gd name="T96" fmla="*/ 199 w 817"/>
              <a:gd name="T97" fmla="*/ 817 h 818"/>
              <a:gd name="T98" fmla="*/ 148 w 817"/>
              <a:gd name="T99" fmla="*/ 770 h 818"/>
              <a:gd name="T100" fmla="*/ 145 w 817"/>
              <a:gd name="T101" fmla="*/ 810 h 818"/>
              <a:gd name="T102" fmla="*/ 130 w 817"/>
              <a:gd name="T103" fmla="*/ 818 h 818"/>
              <a:gd name="T104" fmla="*/ 115 w 817"/>
              <a:gd name="T105" fmla="*/ 810 h 818"/>
              <a:gd name="T106" fmla="*/ 111 w 817"/>
              <a:gd name="T107" fmla="*/ 557 h 818"/>
              <a:gd name="T108" fmla="*/ 10 w 817"/>
              <a:gd name="T109" fmla="*/ 547 h 818"/>
              <a:gd name="T110" fmla="*/ 0 w 817"/>
              <a:gd name="T111" fmla="*/ 483 h 818"/>
              <a:gd name="T112" fmla="*/ 22 w 817"/>
              <a:gd name="T113" fmla="*/ 449 h 818"/>
              <a:gd name="T114" fmla="*/ 39 w 817"/>
              <a:gd name="T115" fmla="*/ 60 h 818"/>
              <a:gd name="T116" fmla="*/ 75 w 817"/>
              <a:gd name="T117" fmla="*/ 38 h 818"/>
              <a:gd name="T118" fmla="*/ 149 w 817"/>
              <a:gd name="T119" fmla="*/ 13 h 818"/>
              <a:gd name="T120" fmla="*/ 161 w 817"/>
              <a:gd name="T121" fmla="*/ 1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17" h="818">
                <a:moveTo>
                  <a:pt x="631" y="695"/>
                </a:moveTo>
                <a:lnTo>
                  <a:pt x="631" y="755"/>
                </a:lnTo>
                <a:lnTo>
                  <a:pt x="661" y="725"/>
                </a:lnTo>
                <a:lnTo>
                  <a:pt x="631" y="695"/>
                </a:lnTo>
                <a:close/>
                <a:moveTo>
                  <a:pt x="186" y="695"/>
                </a:moveTo>
                <a:lnTo>
                  <a:pt x="156" y="725"/>
                </a:lnTo>
                <a:lnTo>
                  <a:pt x="186" y="755"/>
                </a:lnTo>
                <a:lnTo>
                  <a:pt x="186" y="695"/>
                </a:lnTo>
                <a:close/>
                <a:moveTo>
                  <a:pt x="669" y="622"/>
                </a:moveTo>
                <a:lnTo>
                  <a:pt x="639" y="650"/>
                </a:lnTo>
                <a:lnTo>
                  <a:pt x="669" y="681"/>
                </a:lnTo>
                <a:lnTo>
                  <a:pt x="669" y="622"/>
                </a:lnTo>
                <a:close/>
                <a:moveTo>
                  <a:pt x="148" y="622"/>
                </a:moveTo>
                <a:lnTo>
                  <a:pt x="148" y="681"/>
                </a:lnTo>
                <a:lnTo>
                  <a:pt x="178" y="650"/>
                </a:lnTo>
                <a:lnTo>
                  <a:pt x="148" y="622"/>
                </a:lnTo>
                <a:close/>
                <a:moveTo>
                  <a:pt x="631" y="557"/>
                </a:moveTo>
                <a:lnTo>
                  <a:pt x="631" y="606"/>
                </a:lnTo>
                <a:lnTo>
                  <a:pt x="669" y="569"/>
                </a:lnTo>
                <a:lnTo>
                  <a:pt x="669" y="557"/>
                </a:lnTo>
                <a:lnTo>
                  <a:pt x="631" y="557"/>
                </a:lnTo>
                <a:close/>
                <a:moveTo>
                  <a:pt x="148" y="557"/>
                </a:moveTo>
                <a:lnTo>
                  <a:pt x="148" y="569"/>
                </a:lnTo>
                <a:lnTo>
                  <a:pt x="186" y="606"/>
                </a:lnTo>
                <a:lnTo>
                  <a:pt x="186" y="557"/>
                </a:lnTo>
                <a:lnTo>
                  <a:pt x="148" y="557"/>
                </a:lnTo>
                <a:close/>
                <a:moveTo>
                  <a:pt x="37" y="483"/>
                </a:moveTo>
                <a:lnTo>
                  <a:pt x="37" y="521"/>
                </a:lnTo>
                <a:lnTo>
                  <a:pt x="780" y="521"/>
                </a:lnTo>
                <a:lnTo>
                  <a:pt x="780" y="483"/>
                </a:lnTo>
                <a:lnTo>
                  <a:pt x="37" y="483"/>
                </a:lnTo>
                <a:close/>
                <a:moveTo>
                  <a:pt x="465" y="149"/>
                </a:moveTo>
                <a:lnTo>
                  <a:pt x="469" y="149"/>
                </a:lnTo>
                <a:lnTo>
                  <a:pt x="474" y="152"/>
                </a:lnTo>
                <a:lnTo>
                  <a:pt x="478" y="154"/>
                </a:lnTo>
                <a:lnTo>
                  <a:pt x="571" y="247"/>
                </a:lnTo>
                <a:lnTo>
                  <a:pt x="573" y="251"/>
                </a:lnTo>
                <a:lnTo>
                  <a:pt x="575" y="255"/>
                </a:lnTo>
                <a:lnTo>
                  <a:pt x="576" y="260"/>
                </a:lnTo>
                <a:lnTo>
                  <a:pt x="575" y="266"/>
                </a:lnTo>
                <a:lnTo>
                  <a:pt x="573" y="269"/>
                </a:lnTo>
                <a:lnTo>
                  <a:pt x="571" y="273"/>
                </a:lnTo>
                <a:lnTo>
                  <a:pt x="478" y="366"/>
                </a:lnTo>
                <a:lnTo>
                  <a:pt x="474" y="369"/>
                </a:lnTo>
                <a:lnTo>
                  <a:pt x="469" y="372"/>
                </a:lnTo>
                <a:lnTo>
                  <a:pt x="465" y="372"/>
                </a:lnTo>
                <a:lnTo>
                  <a:pt x="458" y="372"/>
                </a:lnTo>
                <a:lnTo>
                  <a:pt x="453" y="368"/>
                </a:lnTo>
                <a:lnTo>
                  <a:pt x="449" y="364"/>
                </a:lnTo>
                <a:lnTo>
                  <a:pt x="446" y="360"/>
                </a:lnTo>
                <a:lnTo>
                  <a:pt x="446" y="353"/>
                </a:lnTo>
                <a:lnTo>
                  <a:pt x="446" y="348"/>
                </a:lnTo>
                <a:lnTo>
                  <a:pt x="448" y="344"/>
                </a:lnTo>
                <a:lnTo>
                  <a:pt x="452" y="340"/>
                </a:lnTo>
                <a:lnTo>
                  <a:pt x="512" y="279"/>
                </a:lnTo>
                <a:lnTo>
                  <a:pt x="260" y="279"/>
                </a:lnTo>
                <a:lnTo>
                  <a:pt x="254" y="279"/>
                </a:lnTo>
                <a:lnTo>
                  <a:pt x="249" y="276"/>
                </a:lnTo>
                <a:lnTo>
                  <a:pt x="245" y="271"/>
                </a:lnTo>
                <a:lnTo>
                  <a:pt x="242" y="267"/>
                </a:lnTo>
                <a:lnTo>
                  <a:pt x="241" y="260"/>
                </a:lnTo>
                <a:lnTo>
                  <a:pt x="242" y="255"/>
                </a:lnTo>
                <a:lnTo>
                  <a:pt x="245" y="250"/>
                </a:lnTo>
                <a:lnTo>
                  <a:pt x="249" y="246"/>
                </a:lnTo>
                <a:lnTo>
                  <a:pt x="254" y="243"/>
                </a:lnTo>
                <a:lnTo>
                  <a:pt x="260" y="242"/>
                </a:lnTo>
                <a:lnTo>
                  <a:pt x="512" y="242"/>
                </a:lnTo>
                <a:lnTo>
                  <a:pt x="452" y="180"/>
                </a:lnTo>
                <a:lnTo>
                  <a:pt x="448" y="177"/>
                </a:lnTo>
                <a:lnTo>
                  <a:pt x="446" y="173"/>
                </a:lnTo>
                <a:lnTo>
                  <a:pt x="446" y="167"/>
                </a:lnTo>
                <a:lnTo>
                  <a:pt x="446" y="162"/>
                </a:lnTo>
                <a:lnTo>
                  <a:pt x="449" y="157"/>
                </a:lnTo>
                <a:lnTo>
                  <a:pt x="453" y="153"/>
                </a:lnTo>
                <a:lnTo>
                  <a:pt x="458" y="150"/>
                </a:lnTo>
                <a:lnTo>
                  <a:pt x="465" y="149"/>
                </a:lnTo>
                <a:close/>
                <a:moveTo>
                  <a:pt x="75" y="74"/>
                </a:moveTo>
                <a:lnTo>
                  <a:pt x="75" y="446"/>
                </a:lnTo>
                <a:lnTo>
                  <a:pt x="744" y="446"/>
                </a:lnTo>
                <a:lnTo>
                  <a:pt x="744" y="74"/>
                </a:lnTo>
                <a:lnTo>
                  <a:pt x="75" y="74"/>
                </a:lnTo>
                <a:close/>
                <a:moveTo>
                  <a:pt x="168" y="0"/>
                </a:moveTo>
                <a:lnTo>
                  <a:pt x="173" y="1"/>
                </a:lnTo>
                <a:lnTo>
                  <a:pt x="178" y="4"/>
                </a:lnTo>
                <a:lnTo>
                  <a:pt x="182" y="8"/>
                </a:lnTo>
                <a:lnTo>
                  <a:pt x="185" y="13"/>
                </a:lnTo>
                <a:lnTo>
                  <a:pt x="186" y="18"/>
                </a:lnTo>
                <a:lnTo>
                  <a:pt x="186" y="38"/>
                </a:lnTo>
                <a:lnTo>
                  <a:pt x="631" y="38"/>
                </a:lnTo>
                <a:lnTo>
                  <a:pt x="631" y="18"/>
                </a:lnTo>
                <a:lnTo>
                  <a:pt x="632" y="13"/>
                </a:lnTo>
                <a:lnTo>
                  <a:pt x="635" y="8"/>
                </a:lnTo>
                <a:lnTo>
                  <a:pt x="639" y="4"/>
                </a:lnTo>
                <a:lnTo>
                  <a:pt x="644" y="1"/>
                </a:lnTo>
                <a:lnTo>
                  <a:pt x="651" y="0"/>
                </a:lnTo>
                <a:lnTo>
                  <a:pt x="656" y="1"/>
                </a:lnTo>
                <a:lnTo>
                  <a:pt x="661" y="4"/>
                </a:lnTo>
                <a:lnTo>
                  <a:pt x="665" y="8"/>
                </a:lnTo>
                <a:lnTo>
                  <a:pt x="668" y="13"/>
                </a:lnTo>
                <a:lnTo>
                  <a:pt x="669" y="18"/>
                </a:lnTo>
                <a:lnTo>
                  <a:pt x="669" y="38"/>
                </a:lnTo>
                <a:lnTo>
                  <a:pt x="744" y="38"/>
                </a:lnTo>
                <a:lnTo>
                  <a:pt x="758" y="40"/>
                </a:lnTo>
                <a:lnTo>
                  <a:pt x="770" y="48"/>
                </a:lnTo>
                <a:lnTo>
                  <a:pt x="778" y="60"/>
                </a:lnTo>
                <a:lnTo>
                  <a:pt x="780" y="74"/>
                </a:lnTo>
                <a:lnTo>
                  <a:pt x="780" y="446"/>
                </a:lnTo>
                <a:lnTo>
                  <a:pt x="795" y="449"/>
                </a:lnTo>
                <a:lnTo>
                  <a:pt x="806" y="457"/>
                </a:lnTo>
                <a:lnTo>
                  <a:pt x="814" y="468"/>
                </a:lnTo>
                <a:lnTo>
                  <a:pt x="817" y="483"/>
                </a:lnTo>
                <a:lnTo>
                  <a:pt x="817" y="521"/>
                </a:lnTo>
                <a:lnTo>
                  <a:pt x="814" y="535"/>
                </a:lnTo>
                <a:lnTo>
                  <a:pt x="806" y="547"/>
                </a:lnTo>
                <a:lnTo>
                  <a:pt x="795" y="555"/>
                </a:lnTo>
                <a:lnTo>
                  <a:pt x="780" y="557"/>
                </a:lnTo>
                <a:lnTo>
                  <a:pt x="706" y="557"/>
                </a:lnTo>
                <a:lnTo>
                  <a:pt x="706" y="800"/>
                </a:lnTo>
                <a:lnTo>
                  <a:pt x="706" y="805"/>
                </a:lnTo>
                <a:lnTo>
                  <a:pt x="703" y="810"/>
                </a:lnTo>
                <a:lnTo>
                  <a:pt x="698" y="814"/>
                </a:lnTo>
                <a:lnTo>
                  <a:pt x="694" y="817"/>
                </a:lnTo>
                <a:lnTo>
                  <a:pt x="687" y="818"/>
                </a:lnTo>
                <a:lnTo>
                  <a:pt x="682" y="817"/>
                </a:lnTo>
                <a:lnTo>
                  <a:pt x="677" y="814"/>
                </a:lnTo>
                <a:lnTo>
                  <a:pt x="673" y="810"/>
                </a:lnTo>
                <a:lnTo>
                  <a:pt x="670" y="805"/>
                </a:lnTo>
                <a:lnTo>
                  <a:pt x="669" y="800"/>
                </a:lnTo>
                <a:lnTo>
                  <a:pt x="669" y="770"/>
                </a:lnTo>
                <a:lnTo>
                  <a:pt x="626" y="813"/>
                </a:lnTo>
                <a:lnTo>
                  <a:pt x="622" y="815"/>
                </a:lnTo>
                <a:lnTo>
                  <a:pt x="618" y="817"/>
                </a:lnTo>
                <a:lnTo>
                  <a:pt x="613" y="818"/>
                </a:lnTo>
                <a:lnTo>
                  <a:pt x="607" y="817"/>
                </a:lnTo>
                <a:lnTo>
                  <a:pt x="602" y="814"/>
                </a:lnTo>
                <a:lnTo>
                  <a:pt x="598" y="810"/>
                </a:lnTo>
                <a:lnTo>
                  <a:pt x="596" y="805"/>
                </a:lnTo>
                <a:lnTo>
                  <a:pt x="594" y="800"/>
                </a:lnTo>
                <a:lnTo>
                  <a:pt x="594" y="557"/>
                </a:lnTo>
                <a:lnTo>
                  <a:pt x="222" y="557"/>
                </a:lnTo>
                <a:lnTo>
                  <a:pt x="222" y="800"/>
                </a:lnTo>
                <a:lnTo>
                  <a:pt x="221" y="805"/>
                </a:lnTo>
                <a:lnTo>
                  <a:pt x="219" y="810"/>
                </a:lnTo>
                <a:lnTo>
                  <a:pt x="215" y="814"/>
                </a:lnTo>
                <a:lnTo>
                  <a:pt x="209" y="817"/>
                </a:lnTo>
                <a:lnTo>
                  <a:pt x="204" y="818"/>
                </a:lnTo>
                <a:lnTo>
                  <a:pt x="199" y="817"/>
                </a:lnTo>
                <a:lnTo>
                  <a:pt x="195" y="815"/>
                </a:lnTo>
                <a:lnTo>
                  <a:pt x="191" y="813"/>
                </a:lnTo>
                <a:lnTo>
                  <a:pt x="148" y="770"/>
                </a:lnTo>
                <a:lnTo>
                  <a:pt x="148" y="800"/>
                </a:lnTo>
                <a:lnTo>
                  <a:pt x="148" y="805"/>
                </a:lnTo>
                <a:lnTo>
                  <a:pt x="145" y="810"/>
                </a:lnTo>
                <a:lnTo>
                  <a:pt x="141" y="814"/>
                </a:lnTo>
                <a:lnTo>
                  <a:pt x="136" y="817"/>
                </a:lnTo>
                <a:lnTo>
                  <a:pt x="130" y="818"/>
                </a:lnTo>
                <a:lnTo>
                  <a:pt x="124" y="817"/>
                </a:lnTo>
                <a:lnTo>
                  <a:pt x="119" y="814"/>
                </a:lnTo>
                <a:lnTo>
                  <a:pt x="115" y="810"/>
                </a:lnTo>
                <a:lnTo>
                  <a:pt x="113" y="805"/>
                </a:lnTo>
                <a:lnTo>
                  <a:pt x="111" y="800"/>
                </a:lnTo>
                <a:lnTo>
                  <a:pt x="111" y="557"/>
                </a:lnTo>
                <a:lnTo>
                  <a:pt x="37" y="557"/>
                </a:lnTo>
                <a:lnTo>
                  <a:pt x="22" y="555"/>
                </a:lnTo>
                <a:lnTo>
                  <a:pt x="10" y="547"/>
                </a:lnTo>
                <a:lnTo>
                  <a:pt x="3" y="535"/>
                </a:lnTo>
                <a:lnTo>
                  <a:pt x="0" y="521"/>
                </a:lnTo>
                <a:lnTo>
                  <a:pt x="0" y="483"/>
                </a:lnTo>
                <a:lnTo>
                  <a:pt x="3" y="468"/>
                </a:lnTo>
                <a:lnTo>
                  <a:pt x="10" y="457"/>
                </a:lnTo>
                <a:lnTo>
                  <a:pt x="22" y="449"/>
                </a:lnTo>
                <a:lnTo>
                  <a:pt x="37" y="446"/>
                </a:lnTo>
                <a:lnTo>
                  <a:pt x="37" y="74"/>
                </a:lnTo>
                <a:lnTo>
                  <a:pt x="39" y="60"/>
                </a:lnTo>
                <a:lnTo>
                  <a:pt x="47" y="48"/>
                </a:lnTo>
                <a:lnTo>
                  <a:pt x="59" y="40"/>
                </a:lnTo>
                <a:lnTo>
                  <a:pt x="75" y="38"/>
                </a:lnTo>
                <a:lnTo>
                  <a:pt x="148" y="38"/>
                </a:lnTo>
                <a:lnTo>
                  <a:pt x="148" y="18"/>
                </a:lnTo>
                <a:lnTo>
                  <a:pt x="149" y="13"/>
                </a:lnTo>
                <a:lnTo>
                  <a:pt x="152" y="8"/>
                </a:lnTo>
                <a:lnTo>
                  <a:pt x="156" y="4"/>
                </a:lnTo>
                <a:lnTo>
                  <a:pt x="161" y="1"/>
                </a:lnTo>
                <a:lnTo>
                  <a:pt x="16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27" name="文本框 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txBox="1"/>
          <p:nvPr/>
        </p:nvSpPr>
        <p:spPr>
          <a:xfrm>
            <a:off x="5170884" y="7392638"/>
            <a:ext cx="7946232" cy="461665"/>
          </a:xfrm>
          <a:prstGeom prst="rect">
            <a:avLst/>
          </a:prstGeom>
          <a:noFill/>
        </p:spPr>
        <p:txBody>
          <a:bodyPr wrap="square" rtlCol="0">
            <a:spAutoFit/>
          </a:bodyPr>
          <a:lstStyle/>
          <a:p>
            <a:pPr algn="ctr"/>
            <a:r>
              <a:rPr lang="en-US" altLang="zh-CN" sz="2400" dirty="0">
                <a:latin typeface="+mj-lt"/>
                <a:cs typeface="Lato Black" panose="020F0502020204030203" pitchFamily="34" charset="0"/>
              </a:rPr>
              <a:t>Arrows</a:t>
            </a:r>
            <a:endParaRPr lang="zh-CN" altLang="en-US" sz="2400" dirty="0">
              <a:latin typeface="+mj-lt"/>
              <a:cs typeface="Lato Black" panose="020F0502020204030203" pitchFamily="34" charset="0"/>
            </a:endParaRPr>
          </a:p>
        </p:txBody>
      </p:sp>
      <p:sp>
        <p:nvSpPr>
          <p:cNvPr id="329" name="Freeform 32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30067" y="8157095"/>
            <a:ext cx="443498" cy="444107"/>
          </a:xfrm>
          <a:custGeom>
            <a:avLst/>
            <a:gdLst>
              <a:gd name="T0" fmla="*/ 452 w 729"/>
              <a:gd name="T1" fmla="*/ 216 h 730"/>
              <a:gd name="T2" fmla="*/ 460 w 729"/>
              <a:gd name="T3" fmla="*/ 220 h 730"/>
              <a:gd name="T4" fmla="*/ 594 w 729"/>
              <a:gd name="T5" fmla="*/ 356 h 730"/>
              <a:gd name="T6" fmla="*/ 597 w 729"/>
              <a:gd name="T7" fmla="*/ 365 h 730"/>
              <a:gd name="T8" fmla="*/ 594 w 729"/>
              <a:gd name="T9" fmla="*/ 373 h 730"/>
              <a:gd name="T10" fmla="*/ 460 w 729"/>
              <a:gd name="T11" fmla="*/ 509 h 730"/>
              <a:gd name="T12" fmla="*/ 452 w 729"/>
              <a:gd name="T13" fmla="*/ 513 h 730"/>
              <a:gd name="T14" fmla="*/ 442 w 729"/>
              <a:gd name="T15" fmla="*/ 513 h 730"/>
              <a:gd name="T16" fmla="*/ 435 w 729"/>
              <a:gd name="T17" fmla="*/ 508 h 730"/>
              <a:gd name="T18" fmla="*/ 431 w 729"/>
              <a:gd name="T19" fmla="*/ 497 h 730"/>
              <a:gd name="T20" fmla="*/ 433 w 729"/>
              <a:gd name="T21" fmla="*/ 489 h 730"/>
              <a:gd name="T22" fmla="*/ 541 w 729"/>
              <a:gd name="T23" fmla="*/ 381 h 730"/>
              <a:gd name="T24" fmla="*/ 10 w 729"/>
              <a:gd name="T25" fmla="*/ 381 h 730"/>
              <a:gd name="T26" fmla="*/ 3 w 729"/>
              <a:gd name="T27" fmla="*/ 374 h 730"/>
              <a:gd name="T28" fmla="*/ 0 w 729"/>
              <a:gd name="T29" fmla="*/ 365 h 730"/>
              <a:gd name="T30" fmla="*/ 3 w 729"/>
              <a:gd name="T31" fmla="*/ 354 h 730"/>
              <a:gd name="T32" fmla="*/ 10 w 729"/>
              <a:gd name="T33" fmla="*/ 349 h 730"/>
              <a:gd name="T34" fmla="*/ 541 w 729"/>
              <a:gd name="T35" fmla="*/ 348 h 730"/>
              <a:gd name="T36" fmla="*/ 433 w 729"/>
              <a:gd name="T37" fmla="*/ 240 h 730"/>
              <a:gd name="T38" fmla="*/ 431 w 729"/>
              <a:gd name="T39" fmla="*/ 231 h 730"/>
              <a:gd name="T40" fmla="*/ 435 w 729"/>
              <a:gd name="T41" fmla="*/ 222 h 730"/>
              <a:gd name="T42" fmla="*/ 442 w 729"/>
              <a:gd name="T43" fmla="*/ 216 h 730"/>
              <a:gd name="T44" fmla="*/ 115 w 729"/>
              <a:gd name="T45" fmla="*/ 0 h 730"/>
              <a:gd name="T46" fmla="*/ 719 w 729"/>
              <a:gd name="T47" fmla="*/ 1 h 730"/>
              <a:gd name="T48" fmla="*/ 727 w 729"/>
              <a:gd name="T49" fmla="*/ 6 h 730"/>
              <a:gd name="T50" fmla="*/ 729 w 729"/>
              <a:gd name="T51" fmla="*/ 17 h 730"/>
              <a:gd name="T52" fmla="*/ 729 w 729"/>
              <a:gd name="T53" fmla="*/ 718 h 730"/>
              <a:gd name="T54" fmla="*/ 723 w 729"/>
              <a:gd name="T55" fmla="*/ 726 h 730"/>
              <a:gd name="T56" fmla="*/ 713 w 729"/>
              <a:gd name="T57" fmla="*/ 730 h 730"/>
              <a:gd name="T58" fmla="*/ 110 w 729"/>
              <a:gd name="T59" fmla="*/ 729 h 730"/>
              <a:gd name="T60" fmla="*/ 102 w 729"/>
              <a:gd name="T61" fmla="*/ 722 h 730"/>
              <a:gd name="T62" fmla="*/ 99 w 729"/>
              <a:gd name="T63" fmla="*/ 713 h 730"/>
              <a:gd name="T64" fmla="*/ 99 w 729"/>
              <a:gd name="T65" fmla="*/ 459 h 730"/>
              <a:gd name="T66" fmla="*/ 106 w 729"/>
              <a:gd name="T67" fmla="*/ 451 h 730"/>
              <a:gd name="T68" fmla="*/ 115 w 729"/>
              <a:gd name="T69" fmla="*/ 447 h 730"/>
              <a:gd name="T70" fmla="*/ 126 w 729"/>
              <a:gd name="T71" fmla="*/ 451 h 730"/>
              <a:gd name="T72" fmla="*/ 131 w 729"/>
              <a:gd name="T73" fmla="*/ 459 h 730"/>
              <a:gd name="T74" fmla="*/ 132 w 729"/>
              <a:gd name="T75" fmla="*/ 696 h 730"/>
              <a:gd name="T76" fmla="*/ 696 w 729"/>
              <a:gd name="T77" fmla="*/ 32 h 730"/>
              <a:gd name="T78" fmla="*/ 132 w 729"/>
              <a:gd name="T79" fmla="*/ 265 h 730"/>
              <a:gd name="T80" fmla="*/ 130 w 729"/>
              <a:gd name="T81" fmla="*/ 275 h 730"/>
              <a:gd name="T82" fmla="*/ 120 w 729"/>
              <a:gd name="T83" fmla="*/ 281 h 730"/>
              <a:gd name="T84" fmla="*/ 110 w 729"/>
              <a:gd name="T85" fmla="*/ 281 h 730"/>
              <a:gd name="T86" fmla="*/ 102 w 729"/>
              <a:gd name="T87" fmla="*/ 275 h 730"/>
              <a:gd name="T88" fmla="*/ 99 w 729"/>
              <a:gd name="T89" fmla="*/ 265 h 730"/>
              <a:gd name="T90" fmla="*/ 99 w 729"/>
              <a:gd name="T91" fmla="*/ 11 h 730"/>
              <a:gd name="T92" fmla="*/ 106 w 729"/>
              <a:gd name="T93" fmla="*/ 2 h 730"/>
              <a:gd name="T94" fmla="*/ 115 w 729"/>
              <a:gd name="T95" fmla="*/ 0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29" h="730">
                <a:moveTo>
                  <a:pt x="448" y="216"/>
                </a:moveTo>
                <a:lnTo>
                  <a:pt x="452" y="216"/>
                </a:lnTo>
                <a:lnTo>
                  <a:pt x="456" y="217"/>
                </a:lnTo>
                <a:lnTo>
                  <a:pt x="460" y="220"/>
                </a:lnTo>
                <a:lnTo>
                  <a:pt x="592" y="353"/>
                </a:lnTo>
                <a:lnTo>
                  <a:pt x="594" y="356"/>
                </a:lnTo>
                <a:lnTo>
                  <a:pt x="597" y="360"/>
                </a:lnTo>
                <a:lnTo>
                  <a:pt x="597" y="365"/>
                </a:lnTo>
                <a:lnTo>
                  <a:pt x="597" y="369"/>
                </a:lnTo>
                <a:lnTo>
                  <a:pt x="594" y="373"/>
                </a:lnTo>
                <a:lnTo>
                  <a:pt x="592" y="377"/>
                </a:lnTo>
                <a:lnTo>
                  <a:pt x="460" y="509"/>
                </a:lnTo>
                <a:lnTo>
                  <a:pt x="456" y="511"/>
                </a:lnTo>
                <a:lnTo>
                  <a:pt x="452" y="513"/>
                </a:lnTo>
                <a:lnTo>
                  <a:pt x="448" y="514"/>
                </a:lnTo>
                <a:lnTo>
                  <a:pt x="442" y="513"/>
                </a:lnTo>
                <a:lnTo>
                  <a:pt x="437" y="510"/>
                </a:lnTo>
                <a:lnTo>
                  <a:pt x="435" y="508"/>
                </a:lnTo>
                <a:lnTo>
                  <a:pt x="432" y="502"/>
                </a:lnTo>
                <a:lnTo>
                  <a:pt x="431" y="497"/>
                </a:lnTo>
                <a:lnTo>
                  <a:pt x="432" y="493"/>
                </a:lnTo>
                <a:lnTo>
                  <a:pt x="433" y="489"/>
                </a:lnTo>
                <a:lnTo>
                  <a:pt x="436" y="485"/>
                </a:lnTo>
                <a:lnTo>
                  <a:pt x="541" y="381"/>
                </a:lnTo>
                <a:lnTo>
                  <a:pt x="16" y="381"/>
                </a:lnTo>
                <a:lnTo>
                  <a:pt x="10" y="381"/>
                </a:lnTo>
                <a:lnTo>
                  <a:pt x="7" y="378"/>
                </a:lnTo>
                <a:lnTo>
                  <a:pt x="3" y="374"/>
                </a:lnTo>
                <a:lnTo>
                  <a:pt x="0" y="370"/>
                </a:lnTo>
                <a:lnTo>
                  <a:pt x="0" y="365"/>
                </a:lnTo>
                <a:lnTo>
                  <a:pt x="0" y="360"/>
                </a:lnTo>
                <a:lnTo>
                  <a:pt x="3" y="354"/>
                </a:lnTo>
                <a:lnTo>
                  <a:pt x="7" y="352"/>
                </a:lnTo>
                <a:lnTo>
                  <a:pt x="10" y="349"/>
                </a:lnTo>
                <a:lnTo>
                  <a:pt x="16" y="348"/>
                </a:lnTo>
                <a:lnTo>
                  <a:pt x="541" y="348"/>
                </a:lnTo>
                <a:lnTo>
                  <a:pt x="436" y="243"/>
                </a:lnTo>
                <a:lnTo>
                  <a:pt x="433" y="240"/>
                </a:lnTo>
                <a:lnTo>
                  <a:pt x="432" y="237"/>
                </a:lnTo>
                <a:lnTo>
                  <a:pt x="431" y="231"/>
                </a:lnTo>
                <a:lnTo>
                  <a:pt x="432" y="226"/>
                </a:lnTo>
                <a:lnTo>
                  <a:pt x="435" y="222"/>
                </a:lnTo>
                <a:lnTo>
                  <a:pt x="437" y="218"/>
                </a:lnTo>
                <a:lnTo>
                  <a:pt x="442" y="216"/>
                </a:lnTo>
                <a:lnTo>
                  <a:pt x="448" y="216"/>
                </a:lnTo>
                <a:close/>
                <a:moveTo>
                  <a:pt x="115" y="0"/>
                </a:moveTo>
                <a:lnTo>
                  <a:pt x="713" y="0"/>
                </a:lnTo>
                <a:lnTo>
                  <a:pt x="719" y="1"/>
                </a:lnTo>
                <a:lnTo>
                  <a:pt x="723" y="2"/>
                </a:lnTo>
                <a:lnTo>
                  <a:pt x="727" y="6"/>
                </a:lnTo>
                <a:lnTo>
                  <a:pt x="729" y="11"/>
                </a:lnTo>
                <a:lnTo>
                  <a:pt x="729" y="17"/>
                </a:lnTo>
                <a:lnTo>
                  <a:pt x="729" y="713"/>
                </a:lnTo>
                <a:lnTo>
                  <a:pt x="729" y="718"/>
                </a:lnTo>
                <a:lnTo>
                  <a:pt x="727" y="722"/>
                </a:lnTo>
                <a:lnTo>
                  <a:pt x="723" y="726"/>
                </a:lnTo>
                <a:lnTo>
                  <a:pt x="719" y="729"/>
                </a:lnTo>
                <a:lnTo>
                  <a:pt x="713" y="730"/>
                </a:lnTo>
                <a:lnTo>
                  <a:pt x="115" y="730"/>
                </a:lnTo>
                <a:lnTo>
                  <a:pt x="110" y="729"/>
                </a:lnTo>
                <a:lnTo>
                  <a:pt x="106" y="726"/>
                </a:lnTo>
                <a:lnTo>
                  <a:pt x="102" y="722"/>
                </a:lnTo>
                <a:lnTo>
                  <a:pt x="99" y="718"/>
                </a:lnTo>
                <a:lnTo>
                  <a:pt x="99" y="713"/>
                </a:lnTo>
                <a:lnTo>
                  <a:pt x="99" y="464"/>
                </a:lnTo>
                <a:lnTo>
                  <a:pt x="99" y="459"/>
                </a:lnTo>
                <a:lnTo>
                  <a:pt x="102" y="454"/>
                </a:lnTo>
                <a:lnTo>
                  <a:pt x="106" y="451"/>
                </a:lnTo>
                <a:lnTo>
                  <a:pt x="110" y="449"/>
                </a:lnTo>
                <a:lnTo>
                  <a:pt x="115" y="447"/>
                </a:lnTo>
                <a:lnTo>
                  <a:pt x="120" y="449"/>
                </a:lnTo>
                <a:lnTo>
                  <a:pt x="126" y="451"/>
                </a:lnTo>
                <a:lnTo>
                  <a:pt x="130" y="454"/>
                </a:lnTo>
                <a:lnTo>
                  <a:pt x="131" y="459"/>
                </a:lnTo>
                <a:lnTo>
                  <a:pt x="132" y="464"/>
                </a:lnTo>
                <a:lnTo>
                  <a:pt x="132" y="696"/>
                </a:lnTo>
                <a:lnTo>
                  <a:pt x="696" y="696"/>
                </a:lnTo>
                <a:lnTo>
                  <a:pt x="696" y="32"/>
                </a:lnTo>
                <a:lnTo>
                  <a:pt x="132" y="32"/>
                </a:lnTo>
                <a:lnTo>
                  <a:pt x="132" y="265"/>
                </a:lnTo>
                <a:lnTo>
                  <a:pt x="131" y="271"/>
                </a:lnTo>
                <a:lnTo>
                  <a:pt x="130" y="275"/>
                </a:lnTo>
                <a:lnTo>
                  <a:pt x="126" y="278"/>
                </a:lnTo>
                <a:lnTo>
                  <a:pt x="120" y="281"/>
                </a:lnTo>
                <a:lnTo>
                  <a:pt x="115" y="281"/>
                </a:lnTo>
                <a:lnTo>
                  <a:pt x="110" y="281"/>
                </a:lnTo>
                <a:lnTo>
                  <a:pt x="106" y="278"/>
                </a:lnTo>
                <a:lnTo>
                  <a:pt x="102" y="275"/>
                </a:lnTo>
                <a:lnTo>
                  <a:pt x="99" y="271"/>
                </a:lnTo>
                <a:lnTo>
                  <a:pt x="99" y="265"/>
                </a:lnTo>
                <a:lnTo>
                  <a:pt x="99" y="17"/>
                </a:lnTo>
                <a:lnTo>
                  <a:pt x="99" y="11"/>
                </a:lnTo>
                <a:lnTo>
                  <a:pt x="102" y="6"/>
                </a:lnTo>
                <a:lnTo>
                  <a:pt x="106" y="2"/>
                </a:lnTo>
                <a:lnTo>
                  <a:pt x="110" y="1"/>
                </a:lnTo>
                <a:lnTo>
                  <a:pt x="115"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30" name="Freeform 32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845377" y="8157095"/>
            <a:ext cx="444107" cy="444107"/>
          </a:xfrm>
          <a:custGeom>
            <a:avLst/>
            <a:gdLst>
              <a:gd name="T0" fmla="*/ 288 w 730"/>
              <a:gd name="T1" fmla="*/ 216 h 730"/>
              <a:gd name="T2" fmla="*/ 296 w 730"/>
              <a:gd name="T3" fmla="*/ 222 h 730"/>
              <a:gd name="T4" fmla="*/ 300 w 730"/>
              <a:gd name="T5" fmla="*/ 231 h 730"/>
              <a:gd name="T6" fmla="*/ 297 w 730"/>
              <a:gd name="T7" fmla="*/ 240 h 730"/>
              <a:gd name="T8" fmla="*/ 190 w 730"/>
              <a:gd name="T9" fmla="*/ 348 h 730"/>
              <a:gd name="T10" fmla="*/ 719 w 730"/>
              <a:gd name="T11" fmla="*/ 349 h 730"/>
              <a:gd name="T12" fmla="*/ 728 w 730"/>
              <a:gd name="T13" fmla="*/ 354 h 730"/>
              <a:gd name="T14" fmla="*/ 730 w 730"/>
              <a:gd name="T15" fmla="*/ 365 h 730"/>
              <a:gd name="T16" fmla="*/ 728 w 730"/>
              <a:gd name="T17" fmla="*/ 374 h 730"/>
              <a:gd name="T18" fmla="*/ 719 w 730"/>
              <a:gd name="T19" fmla="*/ 381 h 730"/>
              <a:gd name="T20" fmla="*/ 190 w 730"/>
              <a:gd name="T21" fmla="*/ 381 h 730"/>
              <a:gd name="T22" fmla="*/ 297 w 730"/>
              <a:gd name="T23" fmla="*/ 489 h 730"/>
              <a:gd name="T24" fmla="*/ 300 w 730"/>
              <a:gd name="T25" fmla="*/ 497 h 730"/>
              <a:gd name="T26" fmla="*/ 296 w 730"/>
              <a:gd name="T27" fmla="*/ 508 h 730"/>
              <a:gd name="T28" fmla="*/ 288 w 730"/>
              <a:gd name="T29" fmla="*/ 513 h 730"/>
              <a:gd name="T30" fmla="*/ 279 w 730"/>
              <a:gd name="T31" fmla="*/ 513 h 730"/>
              <a:gd name="T32" fmla="*/ 271 w 730"/>
              <a:gd name="T33" fmla="*/ 509 h 730"/>
              <a:gd name="T34" fmla="*/ 136 w 730"/>
              <a:gd name="T35" fmla="*/ 373 h 730"/>
              <a:gd name="T36" fmla="*/ 133 w 730"/>
              <a:gd name="T37" fmla="*/ 365 h 730"/>
              <a:gd name="T38" fmla="*/ 136 w 730"/>
              <a:gd name="T39" fmla="*/ 356 h 730"/>
              <a:gd name="T40" fmla="*/ 271 w 730"/>
              <a:gd name="T41" fmla="*/ 220 h 730"/>
              <a:gd name="T42" fmla="*/ 279 w 730"/>
              <a:gd name="T43" fmla="*/ 216 h 730"/>
              <a:gd name="T44" fmla="*/ 17 w 730"/>
              <a:gd name="T45" fmla="*/ 0 h 730"/>
              <a:gd name="T46" fmla="*/ 619 w 730"/>
              <a:gd name="T47" fmla="*/ 1 h 730"/>
              <a:gd name="T48" fmla="*/ 628 w 730"/>
              <a:gd name="T49" fmla="*/ 6 h 730"/>
              <a:gd name="T50" fmla="*/ 631 w 730"/>
              <a:gd name="T51" fmla="*/ 17 h 730"/>
              <a:gd name="T52" fmla="*/ 630 w 730"/>
              <a:gd name="T53" fmla="*/ 271 h 730"/>
              <a:gd name="T54" fmla="*/ 624 w 730"/>
              <a:gd name="T55" fmla="*/ 278 h 730"/>
              <a:gd name="T56" fmla="*/ 614 w 730"/>
              <a:gd name="T57" fmla="*/ 281 h 730"/>
              <a:gd name="T58" fmla="*/ 605 w 730"/>
              <a:gd name="T59" fmla="*/ 278 h 730"/>
              <a:gd name="T60" fmla="*/ 598 w 730"/>
              <a:gd name="T61" fmla="*/ 271 h 730"/>
              <a:gd name="T62" fmla="*/ 598 w 730"/>
              <a:gd name="T63" fmla="*/ 32 h 730"/>
              <a:gd name="T64" fmla="*/ 34 w 730"/>
              <a:gd name="T65" fmla="*/ 696 h 730"/>
              <a:gd name="T66" fmla="*/ 598 w 730"/>
              <a:gd name="T67" fmla="*/ 464 h 730"/>
              <a:gd name="T68" fmla="*/ 601 w 730"/>
              <a:gd name="T69" fmla="*/ 454 h 730"/>
              <a:gd name="T70" fmla="*/ 609 w 730"/>
              <a:gd name="T71" fmla="*/ 449 h 730"/>
              <a:gd name="T72" fmla="*/ 619 w 730"/>
              <a:gd name="T73" fmla="*/ 449 h 730"/>
              <a:gd name="T74" fmla="*/ 628 w 730"/>
              <a:gd name="T75" fmla="*/ 454 h 730"/>
              <a:gd name="T76" fmla="*/ 631 w 730"/>
              <a:gd name="T77" fmla="*/ 464 h 730"/>
              <a:gd name="T78" fmla="*/ 630 w 730"/>
              <a:gd name="T79" fmla="*/ 718 h 730"/>
              <a:gd name="T80" fmla="*/ 624 w 730"/>
              <a:gd name="T81" fmla="*/ 726 h 730"/>
              <a:gd name="T82" fmla="*/ 614 w 730"/>
              <a:gd name="T83" fmla="*/ 730 h 730"/>
              <a:gd name="T84" fmla="*/ 12 w 730"/>
              <a:gd name="T85" fmla="*/ 729 h 730"/>
              <a:gd name="T86" fmla="*/ 4 w 730"/>
              <a:gd name="T87" fmla="*/ 722 h 730"/>
              <a:gd name="T88" fmla="*/ 0 w 730"/>
              <a:gd name="T89" fmla="*/ 713 h 730"/>
              <a:gd name="T90" fmla="*/ 1 w 730"/>
              <a:gd name="T91" fmla="*/ 11 h 730"/>
              <a:gd name="T92" fmla="*/ 8 w 730"/>
              <a:gd name="T93" fmla="*/ 2 h 730"/>
              <a:gd name="T94" fmla="*/ 17 w 730"/>
              <a:gd name="T95" fmla="*/ 0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30" h="730">
                <a:moveTo>
                  <a:pt x="283" y="216"/>
                </a:moveTo>
                <a:lnTo>
                  <a:pt x="288" y="216"/>
                </a:lnTo>
                <a:lnTo>
                  <a:pt x="292" y="218"/>
                </a:lnTo>
                <a:lnTo>
                  <a:pt x="296" y="222"/>
                </a:lnTo>
                <a:lnTo>
                  <a:pt x="298" y="226"/>
                </a:lnTo>
                <a:lnTo>
                  <a:pt x="300" y="231"/>
                </a:lnTo>
                <a:lnTo>
                  <a:pt x="298" y="237"/>
                </a:lnTo>
                <a:lnTo>
                  <a:pt x="297" y="240"/>
                </a:lnTo>
                <a:lnTo>
                  <a:pt x="294" y="243"/>
                </a:lnTo>
                <a:lnTo>
                  <a:pt x="190" y="348"/>
                </a:lnTo>
                <a:lnTo>
                  <a:pt x="713" y="348"/>
                </a:lnTo>
                <a:lnTo>
                  <a:pt x="719" y="349"/>
                </a:lnTo>
                <a:lnTo>
                  <a:pt x="724" y="352"/>
                </a:lnTo>
                <a:lnTo>
                  <a:pt x="728" y="354"/>
                </a:lnTo>
                <a:lnTo>
                  <a:pt x="730" y="360"/>
                </a:lnTo>
                <a:lnTo>
                  <a:pt x="730" y="365"/>
                </a:lnTo>
                <a:lnTo>
                  <a:pt x="730" y="370"/>
                </a:lnTo>
                <a:lnTo>
                  <a:pt x="728" y="374"/>
                </a:lnTo>
                <a:lnTo>
                  <a:pt x="724" y="378"/>
                </a:lnTo>
                <a:lnTo>
                  <a:pt x="719" y="381"/>
                </a:lnTo>
                <a:lnTo>
                  <a:pt x="713" y="381"/>
                </a:lnTo>
                <a:lnTo>
                  <a:pt x="190" y="381"/>
                </a:lnTo>
                <a:lnTo>
                  <a:pt x="294" y="485"/>
                </a:lnTo>
                <a:lnTo>
                  <a:pt x="297" y="489"/>
                </a:lnTo>
                <a:lnTo>
                  <a:pt x="298" y="493"/>
                </a:lnTo>
                <a:lnTo>
                  <a:pt x="300" y="497"/>
                </a:lnTo>
                <a:lnTo>
                  <a:pt x="298" y="502"/>
                </a:lnTo>
                <a:lnTo>
                  <a:pt x="296" y="508"/>
                </a:lnTo>
                <a:lnTo>
                  <a:pt x="292" y="510"/>
                </a:lnTo>
                <a:lnTo>
                  <a:pt x="288" y="513"/>
                </a:lnTo>
                <a:lnTo>
                  <a:pt x="283" y="514"/>
                </a:lnTo>
                <a:lnTo>
                  <a:pt x="279" y="513"/>
                </a:lnTo>
                <a:lnTo>
                  <a:pt x="275" y="511"/>
                </a:lnTo>
                <a:lnTo>
                  <a:pt x="271" y="509"/>
                </a:lnTo>
                <a:lnTo>
                  <a:pt x="139" y="377"/>
                </a:lnTo>
                <a:lnTo>
                  <a:pt x="136" y="373"/>
                </a:lnTo>
                <a:lnTo>
                  <a:pt x="133" y="369"/>
                </a:lnTo>
                <a:lnTo>
                  <a:pt x="133" y="365"/>
                </a:lnTo>
                <a:lnTo>
                  <a:pt x="133" y="360"/>
                </a:lnTo>
                <a:lnTo>
                  <a:pt x="136" y="356"/>
                </a:lnTo>
                <a:lnTo>
                  <a:pt x="139" y="353"/>
                </a:lnTo>
                <a:lnTo>
                  <a:pt x="271" y="220"/>
                </a:lnTo>
                <a:lnTo>
                  <a:pt x="275" y="217"/>
                </a:lnTo>
                <a:lnTo>
                  <a:pt x="279" y="216"/>
                </a:lnTo>
                <a:lnTo>
                  <a:pt x="283" y="216"/>
                </a:lnTo>
                <a:close/>
                <a:moveTo>
                  <a:pt x="17" y="0"/>
                </a:moveTo>
                <a:lnTo>
                  <a:pt x="614" y="0"/>
                </a:lnTo>
                <a:lnTo>
                  <a:pt x="619" y="1"/>
                </a:lnTo>
                <a:lnTo>
                  <a:pt x="624" y="2"/>
                </a:lnTo>
                <a:lnTo>
                  <a:pt x="628" y="6"/>
                </a:lnTo>
                <a:lnTo>
                  <a:pt x="630" y="11"/>
                </a:lnTo>
                <a:lnTo>
                  <a:pt x="631" y="17"/>
                </a:lnTo>
                <a:lnTo>
                  <a:pt x="631" y="265"/>
                </a:lnTo>
                <a:lnTo>
                  <a:pt x="630" y="271"/>
                </a:lnTo>
                <a:lnTo>
                  <a:pt x="628" y="275"/>
                </a:lnTo>
                <a:lnTo>
                  <a:pt x="624" y="278"/>
                </a:lnTo>
                <a:lnTo>
                  <a:pt x="619" y="281"/>
                </a:lnTo>
                <a:lnTo>
                  <a:pt x="614" y="281"/>
                </a:lnTo>
                <a:lnTo>
                  <a:pt x="609" y="281"/>
                </a:lnTo>
                <a:lnTo>
                  <a:pt x="605" y="278"/>
                </a:lnTo>
                <a:lnTo>
                  <a:pt x="601" y="275"/>
                </a:lnTo>
                <a:lnTo>
                  <a:pt x="598" y="271"/>
                </a:lnTo>
                <a:lnTo>
                  <a:pt x="598" y="265"/>
                </a:lnTo>
                <a:lnTo>
                  <a:pt x="598" y="32"/>
                </a:lnTo>
                <a:lnTo>
                  <a:pt x="34" y="32"/>
                </a:lnTo>
                <a:lnTo>
                  <a:pt x="34" y="696"/>
                </a:lnTo>
                <a:lnTo>
                  <a:pt x="598" y="696"/>
                </a:lnTo>
                <a:lnTo>
                  <a:pt x="598" y="464"/>
                </a:lnTo>
                <a:lnTo>
                  <a:pt x="598" y="459"/>
                </a:lnTo>
                <a:lnTo>
                  <a:pt x="601" y="454"/>
                </a:lnTo>
                <a:lnTo>
                  <a:pt x="605" y="451"/>
                </a:lnTo>
                <a:lnTo>
                  <a:pt x="609" y="449"/>
                </a:lnTo>
                <a:lnTo>
                  <a:pt x="614" y="447"/>
                </a:lnTo>
                <a:lnTo>
                  <a:pt x="619" y="449"/>
                </a:lnTo>
                <a:lnTo>
                  <a:pt x="624" y="451"/>
                </a:lnTo>
                <a:lnTo>
                  <a:pt x="628" y="454"/>
                </a:lnTo>
                <a:lnTo>
                  <a:pt x="630" y="459"/>
                </a:lnTo>
                <a:lnTo>
                  <a:pt x="631" y="464"/>
                </a:lnTo>
                <a:lnTo>
                  <a:pt x="631" y="713"/>
                </a:lnTo>
                <a:lnTo>
                  <a:pt x="630" y="718"/>
                </a:lnTo>
                <a:lnTo>
                  <a:pt x="628" y="722"/>
                </a:lnTo>
                <a:lnTo>
                  <a:pt x="624" y="726"/>
                </a:lnTo>
                <a:lnTo>
                  <a:pt x="619" y="729"/>
                </a:lnTo>
                <a:lnTo>
                  <a:pt x="614" y="730"/>
                </a:lnTo>
                <a:lnTo>
                  <a:pt x="17" y="730"/>
                </a:lnTo>
                <a:lnTo>
                  <a:pt x="12" y="729"/>
                </a:lnTo>
                <a:lnTo>
                  <a:pt x="8" y="726"/>
                </a:lnTo>
                <a:lnTo>
                  <a:pt x="4" y="722"/>
                </a:lnTo>
                <a:lnTo>
                  <a:pt x="1" y="718"/>
                </a:lnTo>
                <a:lnTo>
                  <a:pt x="0" y="713"/>
                </a:lnTo>
                <a:lnTo>
                  <a:pt x="0" y="17"/>
                </a:lnTo>
                <a:lnTo>
                  <a:pt x="1" y="11"/>
                </a:lnTo>
                <a:lnTo>
                  <a:pt x="4" y="6"/>
                </a:lnTo>
                <a:lnTo>
                  <a:pt x="8" y="2"/>
                </a:lnTo>
                <a:lnTo>
                  <a:pt x="12" y="1"/>
                </a:lnTo>
                <a:lnTo>
                  <a:pt x="1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31" name="Freeform 33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2761296" y="8157095"/>
            <a:ext cx="221445" cy="444107"/>
          </a:xfrm>
          <a:custGeom>
            <a:avLst/>
            <a:gdLst>
              <a:gd name="T0" fmla="*/ 182 w 364"/>
              <a:gd name="T1" fmla="*/ 0 h 730"/>
              <a:gd name="T2" fmla="*/ 188 w 364"/>
              <a:gd name="T3" fmla="*/ 1 h 730"/>
              <a:gd name="T4" fmla="*/ 193 w 364"/>
              <a:gd name="T5" fmla="*/ 2 h 730"/>
              <a:gd name="T6" fmla="*/ 195 w 364"/>
              <a:gd name="T7" fmla="*/ 6 h 730"/>
              <a:gd name="T8" fmla="*/ 198 w 364"/>
              <a:gd name="T9" fmla="*/ 11 h 730"/>
              <a:gd name="T10" fmla="*/ 199 w 364"/>
              <a:gd name="T11" fmla="*/ 17 h 730"/>
              <a:gd name="T12" fmla="*/ 199 w 364"/>
              <a:gd name="T13" fmla="*/ 672 h 730"/>
              <a:gd name="T14" fmla="*/ 337 w 364"/>
              <a:gd name="T15" fmla="*/ 535 h 730"/>
              <a:gd name="T16" fmla="*/ 339 w 364"/>
              <a:gd name="T17" fmla="*/ 532 h 730"/>
              <a:gd name="T18" fmla="*/ 343 w 364"/>
              <a:gd name="T19" fmla="*/ 531 h 730"/>
              <a:gd name="T20" fmla="*/ 349 w 364"/>
              <a:gd name="T21" fmla="*/ 531 h 730"/>
              <a:gd name="T22" fmla="*/ 354 w 364"/>
              <a:gd name="T23" fmla="*/ 531 h 730"/>
              <a:gd name="T24" fmla="*/ 358 w 364"/>
              <a:gd name="T25" fmla="*/ 534 h 730"/>
              <a:gd name="T26" fmla="*/ 362 w 364"/>
              <a:gd name="T27" fmla="*/ 538 h 730"/>
              <a:gd name="T28" fmla="*/ 364 w 364"/>
              <a:gd name="T29" fmla="*/ 542 h 730"/>
              <a:gd name="T30" fmla="*/ 364 w 364"/>
              <a:gd name="T31" fmla="*/ 547 h 730"/>
              <a:gd name="T32" fmla="*/ 364 w 364"/>
              <a:gd name="T33" fmla="*/ 552 h 730"/>
              <a:gd name="T34" fmla="*/ 363 w 364"/>
              <a:gd name="T35" fmla="*/ 556 h 730"/>
              <a:gd name="T36" fmla="*/ 360 w 364"/>
              <a:gd name="T37" fmla="*/ 559 h 730"/>
              <a:gd name="T38" fmla="*/ 194 w 364"/>
              <a:gd name="T39" fmla="*/ 725 h 730"/>
              <a:gd name="T40" fmla="*/ 190 w 364"/>
              <a:gd name="T41" fmla="*/ 727 h 730"/>
              <a:gd name="T42" fmla="*/ 186 w 364"/>
              <a:gd name="T43" fmla="*/ 729 h 730"/>
              <a:gd name="T44" fmla="*/ 182 w 364"/>
              <a:gd name="T45" fmla="*/ 730 h 730"/>
              <a:gd name="T46" fmla="*/ 178 w 364"/>
              <a:gd name="T47" fmla="*/ 729 h 730"/>
              <a:gd name="T48" fmla="*/ 175 w 364"/>
              <a:gd name="T49" fmla="*/ 727 h 730"/>
              <a:gd name="T50" fmla="*/ 171 w 364"/>
              <a:gd name="T51" fmla="*/ 725 h 730"/>
              <a:gd name="T52" fmla="*/ 4 w 364"/>
              <a:gd name="T53" fmla="*/ 559 h 730"/>
              <a:gd name="T54" fmla="*/ 2 w 364"/>
              <a:gd name="T55" fmla="*/ 556 h 730"/>
              <a:gd name="T56" fmla="*/ 0 w 364"/>
              <a:gd name="T57" fmla="*/ 552 h 730"/>
              <a:gd name="T58" fmla="*/ 0 w 364"/>
              <a:gd name="T59" fmla="*/ 547 h 730"/>
              <a:gd name="T60" fmla="*/ 0 w 364"/>
              <a:gd name="T61" fmla="*/ 542 h 730"/>
              <a:gd name="T62" fmla="*/ 3 w 364"/>
              <a:gd name="T63" fmla="*/ 538 h 730"/>
              <a:gd name="T64" fmla="*/ 7 w 364"/>
              <a:gd name="T65" fmla="*/ 534 h 730"/>
              <a:gd name="T66" fmla="*/ 11 w 364"/>
              <a:gd name="T67" fmla="*/ 531 h 730"/>
              <a:gd name="T68" fmla="*/ 16 w 364"/>
              <a:gd name="T69" fmla="*/ 531 h 730"/>
              <a:gd name="T70" fmla="*/ 21 w 364"/>
              <a:gd name="T71" fmla="*/ 531 h 730"/>
              <a:gd name="T72" fmla="*/ 25 w 364"/>
              <a:gd name="T73" fmla="*/ 532 h 730"/>
              <a:gd name="T74" fmla="*/ 28 w 364"/>
              <a:gd name="T75" fmla="*/ 535 h 730"/>
              <a:gd name="T76" fmla="*/ 165 w 364"/>
              <a:gd name="T77" fmla="*/ 672 h 730"/>
              <a:gd name="T78" fmla="*/ 165 w 364"/>
              <a:gd name="T79" fmla="*/ 17 h 730"/>
              <a:gd name="T80" fmla="*/ 167 w 364"/>
              <a:gd name="T81" fmla="*/ 11 h 730"/>
              <a:gd name="T82" fmla="*/ 169 w 364"/>
              <a:gd name="T83" fmla="*/ 6 h 730"/>
              <a:gd name="T84" fmla="*/ 173 w 364"/>
              <a:gd name="T85" fmla="*/ 2 h 730"/>
              <a:gd name="T86" fmla="*/ 177 w 364"/>
              <a:gd name="T87" fmla="*/ 1 h 730"/>
              <a:gd name="T88" fmla="*/ 182 w 364"/>
              <a:gd name="T89" fmla="*/ 0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64" h="730">
                <a:moveTo>
                  <a:pt x="182" y="0"/>
                </a:moveTo>
                <a:lnTo>
                  <a:pt x="188" y="1"/>
                </a:lnTo>
                <a:lnTo>
                  <a:pt x="193" y="2"/>
                </a:lnTo>
                <a:lnTo>
                  <a:pt x="195" y="6"/>
                </a:lnTo>
                <a:lnTo>
                  <a:pt x="198" y="11"/>
                </a:lnTo>
                <a:lnTo>
                  <a:pt x="199" y="17"/>
                </a:lnTo>
                <a:lnTo>
                  <a:pt x="199" y="672"/>
                </a:lnTo>
                <a:lnTo>
                  <a:pt x="337" y="535"/>
                </a:lnTo>
                <a:lnTo>
                  <a:pt x="339" y="532"/>
                </a:lnTo>
                <a:lnTo>
                  <a:pt x="343" y="531"/>
                </a:lnTo>
                <a:lnTo>
                  <a:pt x="349" y="531"/>
                </a:lnTo>
                <a:lnTo>
                  <a:pt x="354" y="531"/>
                </a:lnTo>
                <a:lnTo>
                  <a:pt x="358" y="534"/>
                </a:lnTo>
                <a:lnTo>
                  <a:pt x="362" y="538"/>
                </a:lnTo>
                <a:lnTo>
                  <a:pt x="364" y="542"/>
                </a:lnTo>
                <a:lnTo>
                  <a:pt x="364" y="547"/>
                </a:lnTo>
                <a:lnTo>
                  <a:pt x="364" y="552"/>
                </a:lnTo>
                <a:lnTo>
                  <a:pt x="363" y="556"/>
                </a:lnTo>
                <a:lnTo>
                  <a:pt x="360" y="559"/>
                </a:lnTo>
                <a:lnTo>
                  <a:pt x="194" y="725"/>
                </a:lnTo>
                <a:lnTo>
                  <a:pt x="190" y="727"/>
                </a:lnTo>
                <a:lnTo>
                  <a:pt x="186" y="729"/>
                </a:lnTo>
                <a:lnTo>
                  <a:pt x="182" y="730"/>
                </a:lnTo>
                <a:lnTo>
                  <a:pt x="178" y="729"/>
                </a:lnTo>
                <a:lnTo>
                  <a:pt x="175" y="727"/>
                </a:lnTo>
                <a:lnTo>
                  <a:pt x="171" y="725"/>
                </a:lnTo>
                <a:lnTo>
                  <a:pt x="4" y="559"/>
                </a:lnTo>
                <a:lnTo>
                  <a:pt x="2" y="556"/>
                </a:lnTo>
                <a:lnTo>
                  <a:pt x="0" y="552"/>
                </a:lnTo>
                <a:lnTo>
                  <a:pt x="0" y="547"/>
                </a:lnTo>
                <a:lnTo>
                  <a:pt x="0" y="542"/>
                </a:lnTo>
                <a:lnTo>
                  <a:pt x="3" y="538"/>
                </a:lnTo>
                <a:lnTo>
                  <a:pt x="7" y="534"/>
                </a:lnTo>
                <a:lnTo>
                  <a:pt x="11" y="531"/>
                </a:lnTo>
                <a:lnTo>
                  <a:pt x="16" y="531"/>
                </a:lnTo>
                <a:lnTo>
                  <a:pt x="21" y="531"/>
                </a:lnTo>
                <a:lnTo>
                  <a:pt x="25" y="532"/>
                </a:lnTo>
                <a:lnTo>
                  <a:pt x="28" y="535"/>
                </a:lnTo>
                <a:lnTo>
                  <a:pt x="165" y="672"/>
                </a:lnTo>
                <a:lnTo>
                  <a:pt x="165" y="17"/>
                </a:lnTo>
                <a:lnTo>
                  <a:pt x="167" y="11"/>
                </a:lnTo>
                <a:lnTo>
                  <a:pt x="169" y="6"/>
                </a:lnTo>
                <a:lnTo>
                  <a:pt x="173" y="2"/>
                </a:lnTo>
                <a:lnTo>
                  <a:pt x="177" y="1"/>
                </a:lnTo>
                <a:lnTo>
                  <a:pt x="18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32" name="Freeform 33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3454555" y="8157095"/>
            <a:ext cx="222053" cy="444107"/>
          </a:xfrm>
          <a:custGeom>
            <a:avLst/>
            <a:gdLst>
              <a:gd name="T0" fmla="*/ 183 w 365"/>
              <a:gd name="T1" fmla="*/ 0 h 730"/>
              <a:gd name="T2" fmla="*/ 187 w 365"/>
              <a:gd name="T3" fmla="*/ 0 h 730"/>
              <a:gd name="T4" fmla="*/ 191 w 365"/>
              <a:gd name="T5" fmla="*/ 2 h 730"/>
              <a:gd name="T6" fmla="*/ 195 w 365"/>
              <a:gd name="T7" fmla="*/ 5 h 730"/>
              <a:gd name="T8" fmla="*/ 360 w 365"/>
              <a:gd name="T9" fmla="*/ 170 h 730"/>
              <a:gd name="T10" fmla="*/ 363 w 365"/>
              <a:gd name="T11" fmla="*/ 174 h 730"/>
              <a:gd name="T12" fmla="*/ 365 w 365"/>
              <a:gd name="T13" fmla="*/ 178 h 730"/>
              <a:gd name="T14" fmla="*/ 365 w 365"/>
              <a:gd name="T15" fmla="*/ 182 h 730"/>
              <a:gd name="T16" fmla="*/ 364 w 365"/>
              <a:gd name="T17" fmla="*/ 187 h 730"/>
              <a:gd name="T18" fmla="*/ 363 w 365"/>
              <a:gd name="T19" fmla="*/ 192 h 730"/>
              <a:gd name="T20" fmla="*/ 359 w 365"/>
              <a:gd name="T21" fmla="*/ 196 h 730"/>
              <a:gd name="T22" fmla="*/ 354 w 365"/>
              <a:gd name="T23" fmla="*/ 197 h 730"/>
              <a:gd name="T24" fmla="*/ 348 w 365"/>
              <a:gd name="T25" fmla="*/ 199 h 730"/>
              <a:gd name="T26" fmla="*/ 344 w 365"/>
              <a:gd name="T27" fmla="*/ 199 h 730"/>
              <a:gd name="T28" fmla="*/ 340 w 365"/>
              <a:gd name="T29" fmla="*/ 196 h 730"/>
              <a:gd name="T30" fmla="*/ 337 w 365"/>
              <a:gd name="T31" fmla="*/ 193 h 730"/>
              <a:gd name="T32" fmla="*/ 199 w 365"/>
              <a:gd name="T33" fmla="*/ 56 h 730"/>
              <a:gd name="T34" fmla="*/ 199 w 365"/>
              <a:gd name="T35" fmla="*/ 713 h 730"/>
              <a:gd name="T36" fmla="*/ 199 w 365"/>
              <a:gd name="T37" fmla="*/ 718 h 730"/>
              <a:gd name="T38" fmla="*/ 196 w 365"/>
              <a:gd name="T39" fmla="*/ 722 h 730"/>
              <a:gd name="T40" fmla="*/ 193 w 365"/>
              <a:gd name="T41" fmla="*/ 726 h 730"/>
              <a:gd name="T42" fmla="*/ 189 w 365"/>
              <a:gd name="T43" fmla="*/ 729 h 730"/>
              <a:gd name="T44" fmla="*/ 183 w 365"/>
              <a:gd name="T45" fmla="*/ 730 h 730"/>
              <a:gd name="T46" fmla="*/ 178 w 365"/>
              <a:gd name="T47" fmla="*/ 729 h 730"/>
              <a:gd name="T48" fmla="*/ 173 w 365"/>
              <a:gd name="T49" fmla="*/ 726 h 730"/>
              <a:gd name="T50" fmla="*/ 169 w 365"/>
              <a:gd name="T51" fmla="*/ 722 h 730"/>
              <a:gd name="T52" fmla="*/ 168 w 365"/>
              <a:gd name="T53" fmla="*/ 718 h 730"/>
              <a:gd name="T54" fmla="*/ 166 w 365"/>
              <a:gd name="T55" fmla="*/ 713 h 730"/>
              <a:gd name="T56" fmla="*/ 166 w 365"/>
              <a:gd name="T57" fmla="*/ 56 h 730"/>
              <a:gd name="T58" fmla="*/ 29 w 365"/>
              <a:gd name="T59" fmla="*/ 193 h 730"/>
              <a:gd name="T60" fmla="*/ 25 w 365"/>
              <a:gd name="T61" fmla="*/ 196 h 730"/>
              <a:gd name="T62" fmla="*/ 21 w 365"/>
              <a:gd name="T63" fmla="*/ 199 h 730"/>
              <a:gd name="T64" fmla="*/ 17 w 365"/>
              <a:gd name="T65" fmla="*/ 199 h 730"/>
              <a:gd name="T66" fmla="*/ 12 w 365"/>
              <a:gd name="T67" fmla="*/ 197 h 730"/>
              <a:gd name="T68" fmla="*/ 7 w 365"/>
              <a:gd name="T69" fmla="*/ 196 h 730"/>
              <a:gd name="T70" fmla="*/ 4 w 365"/>
              <a:gd name="T71" fmla="*/ 192 h 730"/>
              <a:gd name="T72" fmla="*/ 1 w 365"/>
              <a:gd name="T73" fmla="*/ 187 h 730"/>
              <a:gd name="T74" fmla="*/ 0 w 365"/>
              <a:gd name="T75" fmla="*/ 182 h 730"/>
              <a:gd name="T76" fmla="*/ 1 w 365"/>
              <a:gd name="T77" fmla="*/ 178 h 730"/>
              <a:gd name="T78" fmla="*/ 3 w 365"/>
              <a:gd name="T79" fmla="*/ 174 h 730"/>
              <a:gd name="T80" fmla="*/ 5 w 365"/>
              <a:gd name="T81" fmla="*/ 170 h 730"/>
              <a:gd name="T82" fmla="*/ 172 w 365"/>
              <a:gd name="T83" fmla="*/ 5 h 730"/>
              <a:gd name="T84" fmla="*/ 174 w 365"/>
              <a:gd name="T85" fmla="*/ 2 h 730"/>
              <a:gd name="T86" fmla="*/ 178 w 365"/>
              <a:gd name="T87" fmla="*/ 0 h 730"/>
              <a:gd name="T88" fmla="*/ 183 w 365"/>
              <a:gd name="T89" fmla="*/ 0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65" h="730">
                <a:moveTo>
                  <a:pt x="183" y="0"/>
                </a:moveTo>
                <a:lnTo>
                  <a:pt x="187" y="0"/>
                </a:lnTo>
                <a:lnTo>
                  <a:pt x="191" y="2"/>
                </a:lnTo>
                <a:lnTo>
                  <a:pt x="195" y="5"/>
                </a:lnTo>
                <a:lnTo>
                  <a:pt x="360" y="170"/>
                </a:lnTo>
                <a:lnTo>
                  <a:pt x="363" y="174"/>
                </a:lnTo>
                <a:lnTo>
                  <a:pt x="365" y="178"/>
                </a:lnTo>
                <a:lnTo>
                  <a:pt x="365" y="182"/>
                </a:lnTo>
                <a:lnTo>
                  <a:pt x="364" y="187"/>
                </a:lnTo>
                <a:lnTo>
                  <a:pt x="363" y="192"/>
                </a:lnTo>
                <a:lnTo>
                  <a:pt x="359" y="196"/>
                </a:lnTo>
                <a:lnTo>
                  <a:pt x="354" y="197"/>
                </a:lnTo>
                <a:lnTo>
                  <a:pt x="348" y="199"/>
                </a:lnTo>
                <a:lnTo>
                  <a:pt x="344" y="199"/>
                </a:lnTo>
                <a:lnTo>
                  <a:pt x="340" y="196"/>
                </a:lnTo>
                <a:lnTo>
                  <a:pt x="337" y="193"/>
                </a:lnTo>
                <a:lnTo>
                  <a:pt x="199" y="56"/>
                </a:lnTo>
                <a:lnTo>
                  <a:pt x="199" y="713"/>
                </a:lnTo>
                <a:lnTo>
                  <a:pt x="199" y="718"/>
                </a:lnTo>
                <a:lnTo>
                  <a:pt x="196" y="722"/>
                </a:lnTo>
                <a:lnTo>
                  <a:pt x="193" y="726"/>
                </a:lnTo>
                <a:lnTo>
                  <a:pt x="189" y="729"/>
                </a:lnTo>
                <a:lnTo>
                  <a:pt x="183" y="730"/>
                </a:lnTo>
                <a:lnTo>
                  <a:pt x="178" y="729"/>
                </a:lnTo>
                <a:lnTo>
                  <a:pt x="173" y="726"/>
                </a:lnTo>
                <a:lnTo>
                  <a:pt x="169" y="722"/>
                </a:lnTo>
                <a:lnTo>
                  <a:pt x="168" y="718"/>
                </a:lnTo>
                <a:lnTo>
                  <a:pt x="166" y="713"/>
                </a:lnTo>
                <a:lnTo>
                  <a:pt x="166" y="56"/>
                </a:lnTo>
                <a:lnTo>
                  <a:pt x="29" y="193"/>
                </a:lnTo>
                <a:lnTo>
                  <a:pt x="25" y="196"/>
                </a:lnTo>
                <a:lnTo>
                  <a:pt x="21" y="199"/>
                </a:lnTo>
                <a:lnTo>
                  <a:pt x="17" y="199"/>
                </a:lnTo>
                <a:lnTo>
                  <a:pt x="12" y="197"/>
                </a:lnTo>
                <a:lnTo>
                  <a:pt x="7" y="196"/>
                </a:lnTo>
                <a:lnTo>
                  <a:pt x="4" y="192"/>
                </a:lnTo>
                <a:lnTo>
                  <a:pt x="1" y="187"/>
                </a:lnTo>
                <a:lnTo>
                  <a:pt x="0" y="182"/>
                </a:lnTo>
                <a:lnTo>
                  <a:pt x="1" y="178"/>
                </a:lnTo>
                <a:lnTo>
                  <a:pt x="3" y="174"/>
                </a:lnTo>
                <a:lnTo>
                  <a:pt x="5" y="170"/>
                </a:lnTo>
                <a:lnTo>
                  <a:pt x="172" y="5"/>
                </a:lnTo>
                <a:lnTo>
                  <a:pt x="174" y="2"/>
                </a:lnTo>
                <a:lnTo>
                  <a:pt x="178" y="0"/>
                </a:lnTo>
                <a:lnTo>
                  <a:pt x="18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33" name="Freeform 33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4148420" y="8268122"/>
            <a:ext cx="444714" cy="222053"/>
          </a:xfrm>
          <a:custGeom>
            <a:avLst/>
            <a:gdLst>
              <a:gd name="T0" fmla="*/ 183 w 731"/>
              <a:gd name="T1" fmla="*/ 0 h 365"/>
              <a:gd name="T2" fmla="*/ 189 w 731"/>
              <a:gd name="T3" fmla="*/ 1 h 365"/>
              <a:gd name="T4" fmla="*/ 192 w 731"/>
              <a:gd name="T5" fmla="*/ 3 h 365"/>
              <a:gd name="T6" fmla="*/ 196 w 731"/>
              <a:gd name="T7" fmla="*/ 7 h 365"/>
              <a:gd name="T8" fmla="*/ 199 w 731"/>
              <a:gd name="T9" fmla="*/ 11 h 365"/>
              <a:gd name="T10" fmla="*/ 200 w 731"/>
              <a:gd name="T11" fmla="*/ 17 h 365"/>
              <a:gd name="T12" fmla="*/ 199 w 731"/>
              <a:gd name="T13" fmla="*/ 20 h 365"/>
              <a:gd name="T14" fmla="*/ 198 w 731"/>
              <a:gd name="T15" fmla="*/ 24 h 365"/>
              <a:gd name="T16" fmla="*/ 195 w 731"/>
              <a:gd name="T17" fmla="*/ 28 h 365"/>
              <a:gd name="T18" fmla="*/ 58 w 731"/>
              <a:gd name="T19" fmla="*/ 166 h 365"/>
              <a:gd name="T20" fmla="*/ 714 w 731"/>
              <a:gd name="T21" fmla="*/ 166 h 365"/>
              <a:gd name="T22" fmla="*/ 719 w 731"/>
              <a:gd name="T23" fmla="*/ 167 h 365"/>
              <a:gd name="T24" fmla="*/ 724 w 731"/>
              <a:gd name="T25" fmla="*/ 170 h 365"/>
              <a:gd name="T26" fmla="*/ 728 w 731"/>
              <a:gd name="T27" fmla="*/ 172 h 365"/>
              <a:gd name="T28" fmla="*/ 729 w 731"/>
              <a:gd name="T29" fmla="*/ 178 h 365"/>
              <a:gd name="T30" fmla="*/ 731 w 731"/>
              <a:gd name="T31" fmla="*/ 183 h 365"/>
              <a:gd name="T32" fmla="*/ 729 w 731"/>
              <a:gd name="T33" fmla="*/ 188 h 365"/>
              <a:gd name="T34" fmla="*/ 728 w 731"/>
              <a:gd name="T35" fmla="*/ 192 h 365"/>
              <a:gd name="T36" fmla="*/ 724 w 731"/>
              <a:gd name="T37" fmla="*/ 196 h 365"/>
              <a:gd name="T38" fmla="*/ 719 w 731"/>
              <a:gd name="T39" fmla="*/ 199 h 365"/>
              <a:gd name="T40" fmla="*/ 714 w 731"/>
              <a:gd name="T41" fmla="*/ 199 h 365"/>
              <a:gd name="T42" fmla="*/ 58 w 731"/>
              <a:gd name="T43" fmla="*/ 199 h 365"/>
              <a:gd name="T44" fmla="*/ 195 w 731"/>
              <a:gd name="T45" fmla="*/ 337 h 365"/>
              <a:gd name="T46" fmla="*/ 198 w 731"/>
              <a:gd name="T47" fmla="*/ 340 h 365"/>
              <a:gd name="T48" fmla="*/ 199 w 731"/>
              <a:gd name="T49" fmla="*/ 344 h 365"/>
              <a:gd name="T50" fmla="*/ 200 w 731"/>
              <a:gd name="T51" fmla="*/ 349 h 365"/>
              <a:gd name="T52" fmla="*/ 199 w 731"/>
              <a:gd name="T53" fmla="*/ 354 h 365"/>
              <a:gd name="T54" fmla="*/ 196 w 731"/>
              <a:gd name="T55" fmla="*/ 358 h 365"/>
              <a:gd name="T56" fmla="*/ 192 w 731"/>
              <a:gd name="T57" fmla="*/ 362 h 365"/>
              <a:gd name="T58" fmla="*/ 189 w 731"/>
              <a:gd name="T59" fmla="*/ 365 h 365"/>
              <a:gd name="T60" fmla="*/ 183 w 731"/>
              <a:gd name="T61" fmla="*/ 365 h 365"/>
              <a:gd name="T62" fmla="*/ 178 w 731"/>
              <a:gd name="T63" fmla="*/ 365 h 365"/>
              <a:gd name="T64" fmla="*/ 174 w 731"/>
              <a:gd name="T65" fmla="*/ 362 h 365"/>
              <a:gd name="T66" fmla="*/ 172 w 731"/>
              <a:gd name="T67" fmla="*/ 360 h 365"/>
              <a:gd name="T68" fmla="*/ 5 w 731"/>
              <a:gd name="T69" fmla="*/ 195 h 365"/>
              <a:gd name="T70" fmla="*/ 3 w 731"/>
              <a:gd name="T71" fmla="*/ 191 h 365"/>
              <a:gd name="T72" fmla="*/ 1 w 731"/>
              <a:gd name="T73" fmla="*/ 187 h 365"/>
              <a:gd name="T74" fmla="*/ 0 w 731"/>
              <a:gd name="T75" fmla="*/ 183 h 365"/>
              <a:gd name="T76" fmla="*/ 1 w 731"/>
              <a:gd name="T77" fmla="*/ 178 h 365"/>
              <a:gd name="T78" fmla="*/ 3 w 731"/>
              <a:gd name="T79" fmla="*/ 174 h 365"/>
              <a:gd name="T80" fmla="*/ 5 w 731"/>
              <a:gd name="T81" fmla="*/ 171 h 365"/>
              <a:gd name="T82" fmla="*/ 172 w 731"/>
              <a:gd name="T83" fmla="*/ 5 h 365"/>
              <a:gd name="T84" fmla="*/ 174 w 731"/>
              <a:gd name="T85" fmla="*/ 2 h 365"/>
              <a:gd name="T86" fmla="*/ 178 w 731"/>
              <a:gd name="T87" fmla="*/ 1 h 365"/>
              <a:gd name="T88" fmla="*/ 183 w 731"/>
              <a:gd name="T89" fmla="*/ 0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31" h="365">
                <a:moveTo>
                  <a:pt x="183" y="0"/>
                </a:moveTo>
                <a:lnTo>
                  <a:pt x="189" y="1"/>
                </a:lnTo>
                <a:lnTo>
                  <a:pt x="192" y="3"/>
                </a:lnTo>
                <a:lnTo>
                  <a:pt x="196" y="7"/>
                </a:lnTo>
                <a:lnTo>
                  <a:pt x="199" y="11"/>
                </a:lnTo>
                <a:lnTo>
                  <a:pt x="200" y="17"/>
                </a:lnTo>
                <a:lnTo>
                  <a:pt x="199" y="20"/>
                </a:lnTo>
                <a:lnTo>
                  <a:pt x="198" y="24"/>
                </a:lnTo>
                <a:lnTo>
                  <a:pt x="195" y="28"/>
                </a:lnTo>
                <a:lnTo>
                  <a:pt x="58" y="166"/>
                </a:lnTo>
                <a:lnTo>
                  <a:pt x="714" y="166"/>
                </a:lnTo>
                <a:lnTo>
                  <a:pt x="719" y="167"/>
                </a:lnTo>
                <a:lnTo>
                  <a:pt x="724" y="170"/>
                </a:lnTo>
                <a:lnTo>
                  <a:pt x="728" y="172"/>
                </a:lnTo>
                <a:lnTo>
                  <a:pt x="729" y="178"/>
                </a:lnTo>
                <a:lnTo>
                  <a:pt x="731" y="183"/>
                </a:lnTo>
                <a:lnTo>
                  <a:pt x="729" y="188"/>
                </a:lnTo>
                <a:lnTo>
                  <a:pt x="728" y="192"/>
                </a:lnTo>
                <a:lnTo>
                  <a:pt x="724" y="196"/>
                </a:lnTo>
                <a:lnTo>
                  <a:pt x="719" y="199"/>
                </a:lnTo>
                <a:lnTo>
                  <a:pt x="714" y="199"/>
                </a:lnTo>
                <a:lnTo>
                  <a:pt x="58" y="199"/>
                </a:lnTo>
                <a:lnTo>
                  <a:pt x="195" y="337"/>
                </a:lnTo>
                <a:lnTo>
                  <a:pt x="198" y="340"/>
                </a:lnTo>
                <a:lnTo>
                  <a:pt x="199" y="344"/>
                </a:lnTo>
                <a:lnTo>
                  <a:pt x="200" y="349"/>
                </a:lnTo>
                <a:lnTo>
                  <a:pt x="199" y="354"/>
                </a:lnTo>
                <a:lnTo>
                  <a:pt x="196" y="358"/>
                </a:lnTo>
                <a:lnTo>
                  <a:pt x="192" y="362"/>
                </a:lnTo>
                <a:lnTo>
                  <a:pt x="189" y="365"/>
                </a:lnTo>
                <a:lnTo>
                  <a:pt x="183" y="365"/>
                </a:lnTo>
                <a:lnTo>
                  <a:pt x="178" y="365"/>
                </a:lnTo>
                <a:lnTo>
                  <a:pt x="174" y="362"/>
                </a:lnTo>
                <a:lnTo>
                  <a:pt x="172" y="360"/>
                </a:lnTo>
                <a:lnTo>
                  <a:pt x="5" y="195"/>
                </a:lnTo>
                <a:lnTo>
                  <a:pt x="3" y="191"/>
                </a:lnTo>
                <a:lnTo>
                  <a:pt x="1" y="187"/>
                </a:lnTo>
                <a:lnTo>
                  <a:pt x="0" y="183"/>
                </a:lnTo>
                <a:lnTo>
                  <a:pt x="1" y="178"/>
                </a:lnTo>
                <a:lnTo>
                  <a:pt x="3" y="174"/>
                </a:lnTo>
                <a:lnTo>
                  <a:pt x="5" y="171"/>
                </a:lnTo>
                <a:lnTo>
                  <a:pt x="172" y="5"/>
                </a:lnTo>
                <a:lnTo>
                  <a:pt x="174" y="2"/>
                </a:lnTo>
                <a:lnTo>
                  <a:pt x="178" y="1"/>
                </a:lnTo>
                <a:lnTo>
                  <a:pt x="18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34" name="Freeform 33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5064947" y="8268122"/>
            <a:ext cx="444714" cy="222053"/>
          </a:xfrm>
          <a:custGeom>
            <a:avLst/>
            <a:gdLst>
              <a:gd name="T0" fmla="*/ 547 w 731"/>
              <a:gd name="T1" fmla="*/ 0 h 365"/>
              <a:gd name="T2" fmla="*/ 553 w 731"/>
              <a:gd name="T3" fmla="*/ 1 h 365"/>
              <a:gd name="T4" fmla="*/ 557 w 731"/>
              <a:gd name="T5" fmla="*/ 2 h 365"/>
              <a:gd name="T6" fmla="*/ 559 w 731"/>
              <a:gd name="T7" fmla="*/ 5 h 365"/>
              <a:gd name="T8" fmla="*/ 726 w 731"/>
              <a:gd name="T9" fmla="*/ 171 h 365"/>
              <a:gd name="T10" fmla="*/ 728 w 731"/>
              <a:gd name="T11" fmla="*/ 174 h 365"/>
              <a:gd name="T12" fmla="*/ 729 w 731"/>
              <a:gd name="T13" fmla="*/ 178 h 365"/>
              <a:gd name="T14" fmla="*/ 731 w 731"/>
              <a:gd name="T15" fmla="*/ 183 h 365"/>
              <a:gd name="T16" fmla="*/ 729 w 731"/>
              <a:gd name="T17" fmla="*/ 187 h 365"/>
              <a:gd name="T18" fmla="*/ 728 w 731"/>
              <a:gd name="T19" fmla="*/ 191 h 365"/>
              <a:gd name="T20" fmla="*/ 726 w 731"/>
              <a:gd name="T21" fmla="*/ 195 h 365"/>
              <a:gd name="T22" fmla="*/ 559 w 731"/>
              <a:gd name="T23" fmla="*/ 360 h 365"/>
              <a:gd name="T24" fmla="*/ 557 w 731"/>
              <a:gd name="T25" fmla="*/ 362 h 365"/>
              <a:gd name="T26" fmla="*/ 553 w 731"/>
              <a:gd name="T27" fmla="*/ 365 h 365"/>
              <a:gd name="T28" fmla="*/ 547 w 731"/>
              <a:gd name="T29" fmla="*/ 365 h 365"/>
              <a:gd name="T30" fmla="*/ 542 w 731"/>
              <a:gd name="T31" fmla="*/ 365 h 365"/>
              <a:gd name="T32" fmla="*/ 538 w 731"/>
              <a:gd name="T33" fmla="*/ 362 h 365"/>
              <a:gd name="T34" fmla="*/ 534 w 731"/>
              <a:gd name="T35" fmla="*/ 358 h 365"/>
              <a:gd name="T36" fmla="*/ 532 w 731"/>
              <a:gd name="T37" fmla="*/ 354 h 365"/>
              <a:gd name="T38" fmla="*/ 532 w 731"/>
              <a:gd name="T39" fmla="*/ 349 h 365"/>
              <a:gd name="T40" fmla="*/ 532 w 731"/>
              <a:gd name="T41" fmla="*/ 344 h 365"/>
              <a:gd name="T42" fmla="*/ 533 w 731"/>
              <a:gd name="T43" fmla="*/ 340 h 365"/>
              <a:gd name="T44" fmla="*/ 536 w 731"/>
              <a:gd name="T45" fmla="*/ 337 h 365"/>
              <a:gd name="T46" fmla="*/ 674 w 731"/>
              <a:gd name="T47" fmla="*/ 199 h 365"/>
              <a:gd name="T48" fmla="*/ 17 w 731"/>
              <a:gd name="T49" fmla="*/ 199 h 365"/>
              <a:gd name="T50" fmla="*/ 12 w 731"/>
              <a:gd name="T51" fmla="*/ 199 h 365"/>
              <a:gd name="T52" fmla="*/ 7 w 731"/>
              <a:gd name="T53" fmla="*/ 196 h 365"/>
              <a:gd name="T54" fmla="*/ 4 w 731"/>
              <a:gd name="T55" fmla="*/ 192 h 365"/>
              <a:gd name="T56" fmla="*/ 2 w 731"/>
              <a:gd name="T57" fmla="*/ 188 h 365"/>
              <a:gd name="T58" fmla="*/ 0 w 731"/>
              <a:gd name="T59" fmla="*/ 183 h 365"/>
              <a:gd name="T60" fmla="*/ 2 w 731"/>
              <a:gd name="T61" fmla="*/ 178 h 365"/>
              <a:gd name="T62" fmla="*/ 4 w 731"/>
              <a:gd name="T63" fmla="*/ 172 h 365"/>
              <a:gd name="T64" fmla="*/ 7 w 731"/>
              <a:gd name="T65" fmla="*/ 170 h 365"/>
              <a:gd name="T66" fmla="*/ 12 w 731"/>
              <a:gd name="T67" fmla="*/ 167 h 365"/>
              <a:gd name="T68" fmla="*/ 17 w 731"/>
              <a:gd name="T69" fmla="*/ 166 h 365"/>
              <a:gd name="T70" fmla="*/ 674 w 731"/>
              <a:gd name="T71" fmla="*/ 166 h 365"/>
              <a:gd name="T72" fmla="*/ 536 w 731"/>
              <a:gd name="T73" fmla="*/ 28 h 365"/>
              <a:gd name="T74" fmla="*/ 533 w 731"/>
              <a:gd name="T75" fmla="*/ 24 h 365"/>
              <a:gd name="T76" fmla="*/ 532 w 731"/>
              <a:gd name="T77" fmla="*/ 20 h 365"/>
              <a:gd name="T78" fmla="*/ 532 w 731"/>
              <a:gd name="T79" fmla="*/ 17 h 365"/>
              <a:gd name="T80" fmla="*/ 532 w 731"/>
              <a:gd name="T81" fmla="*/ 11 h 365"/>
              <a:gd name="T82" fmla="*/ 534 w 731"/>
              <a:gd name="T83" fmla="*/ 7 h 365"/>
              <a:gd name="T84" fmla="*/ 538 w 731"/>
              <a:gd name="T85" fmla="*/ 3 h 365"/>
              <a:gd name="T86" fmla="*/ 542 w 731"/>
              <a:gd name="T87" fmla="*/ 1 h 365"/>
              <a:gd name="T88" fmla="*/ 547 w 731"/>
              <a:gd name="T89" fmla="*/ 0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31" h="365">
                <a:moveTo>
                  <a:pt x="547" y="0"/>
                </a:moveTo>
                <a:lnTo>
                  <a:pt x="553" y="1"/>
                </a:lnTo>
                <a:lnTo>
                  <a:pt x="557" y="2"/>
                </a:lnTo>
                <a:lnTo>
                  <a:pt x="559" y="5"/>
                </a:lnTo>
                <a:lnTo>
                  <a:pt x="726" y="171"/>
                </a:lnTo>
                <a:lnTo>
                  <a:pt x="728" y="174"/>
                </a:lnTo>
                <a:lnTo>
                  <a:pt x="729" y="178"/>
                </a:lnTo>
                <a:lnTo>
                  <a:pt x="731" y="183"/>
                </a:lnTo>
                <a:lnTo>
                  <a:pt x="729" y="187"/>
                </a:lnTo>
                <a:lnTo>
                  <a:pt x="728" y="191"/>
                </a:lnTo>
                <a:lnTo>
                  <a:pt x="726" y="195"/>
                </a:lnTo>
                <a:lnTo>
                  <a:pt x="559" y="360"/>
                </a:lnTo>
                <a:lnTo>
                  <a:pt x="557" y="362"/>
                </a:lnTo>
                <a:lnTo>
                  <a:pt x="553" y="365"/>
                </a:lnTo>
                <a:lnTo>
                  <a:pt x="547" y="365"/>
                </a:lnTo>
                <a:lnTo>
                  <a:pt x="542" y="365"/>
                </a:lnTo>
                <a:lnTo>
                  <a:pt x="538" y="362"/>
                </a:lnTo>
                <a:lnTo>
                  <a:pt x="534" y="358"/>
                </a:lnTo>
                <a:lnTo>
                  <a:pt x="532" y="354"/>
                </a:lnTo>
                <a:lnTo>
                  <a:pt x="532" y="349"/>
                </a:lnTo>
                <a:lnTo>
                  <a:pt x="532" y="344"/>
                </a:lnTo>
                <a:lnTo>
                  <a:pt x="533" y="340"/>
                </a:lnTo>
                <a:lnTo>
                  <a:pt x="536" y="337"/>
                </a:lnTo>
                <a:lnTo>
                  <a:pt x="674" y="199"/>
                </a:lnTo>
                <a:lnTo>
                  <a:pt x="17" y="199"/>
                </a:lnTo>
                <a:lnTo>
                  <a:pt x="12" y="199"/>
                </a:lnTo>
                <a:lnTo>
                  <a:pt x="7" y="196"/>
                </a:lnTo>
                <a:lnTo>
                  <a:pt x="4" y="192"/>
                </a:lnTo>
                <a:lnTo>
                  <a:pt x="2" y="188"/>
                </a:lnTo>
                <a:lnTo>
                  <a:pt x="0" y="183"/>
                </a:lnTo>
                <a:lnTo>
                  <a:pt x="2" y="178"/>
                </a:lnTo>
                <a:lnTo>
                  <a:pt x="4" y="172"/>
                </a:lnTo>
                <a:lnTo>
                  <a:pt x="7" y="170"/>
                </a:lnTo>
                <a:lnTo>
                  <a:pt x="12" y="167"/>
                </a:lnTo>
                <a:lnTo>
                  <a:pt x="17" y="166"/>
                </a:lnTo>
                <a:lnTo>
                  <a:pt x="674" y="166"/>
                </a:lnTo>
                <a:lnTo>
                  <a:pt x="536" y="28"/>
                </a:lnTo>
                <a:lnTo>
                  <a:pt x="533" y="24"/>
                </a:lnTo>
                <a:lnTo>
                  <a:pt x="532" y="20"/>
                </a:lnTo>
                <a:lnTo>
                  <a:pt x="532" y="17"/>
                </a:lnTo>
                <a:lnTo>
                  <a:pt x="532" y="11"/>
                </a:lnTo>
                <a:lnTo>
                  <a:pt x="534" y="7"/>
                </a:lnTo>
                <a:lnTo>
                  <a:pt x="538" y="3"/>
                </a:lnTo>
                <a:lnTo>
                  <a:pt x="542" y="1"/>
                </a:lnTo>
                <a:lnTo>
                  <a:pt x="54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35" name="Freeform 33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5981474" y="8277856"/>
            <a:ext cx="403955" cy="202586"/>
          </a:xfrm>
          <a:custGeom>
            <a:avLst/>
            <a:gdLst>
              <a:gd name="T0" fmla="*/ 17 w 664"/>
              <a:gd name="T1" fmla="*/ 0 h 333"/>
              <a:gd name="T2" fmla="*/ 21 w 664"/>
              <a:gd name="T3" fmla="*/ 1 h 333"/>
              <a:gd name="T4" fmla="*/ 25 w 664"/>
              <a:gd name="T5" fmla="*/ 3 h 333"/>
              <a:gd name="T6" fmla="*/ 29 w 664"/>
              <a:gd name="T7" fmla="*/ 5 h 333"/>
              <a:gd name="T8" fmla="*/ 332 w 664"/>
              <a:gd name="T9" fmla="*/ 293 h 333"/>
              <a:gd name="T10" fmla="*/ 636 w 664"/>
              <a:gd name="T11" fmla="*/ 5 h 333"/>
              <a:gd name="T12" fmla="*/ 639 w 664"/>
              <a:gd name="T13" fmla="*/ 3 h 333"/>
              <a:gd name="T14" fmla="*/ 643 w 664"/>
              <a:gd name="T15" fmla="*/ 1 h 333"/>
              <a:gd name="T16" fmla="*/ 647 w 664"/>
              <a:gd name="T17" fmla="*/ 0 h 333"/>
              <a:gd name="T18" fmla="*/ 652 w 664"/>
              <a:gd name="T19" fmla="*/ 1 h 333"/>
              <a:gd name="T20" fmla="*/ 657 w 664"/>
              <a:gd name="T21" fmla="*/ 4 h 333"/>
              <a:gd name="T22" fmla="*/ 661 w 664"/>
              <a:gd name="T23" fmla="*/ 7 h 333"/>
              <a:gd name="T24" fmla="*/ 664 w 664"/>
              <a:gd name="T25" fmla="*/ 12 h 333"/>
              <a:gd name="T26" fmla="*/ 664 w 664"/>
              <a:gd name="T27" fmla="*/ 17 h 333"/>
              <a:gd name="T28" fmla="*/ 664 w 664"/>
              <a:gd name="T29" fmla="*/ 21 h 333"/>
              <a:gd name="T30" fmla="*/ 661 w 664"/>
              <a:gd name="T31" fmla="*/ 25 h 333"/>
              <a:gd name="T32" fmla="*/ 658 w 664"/>
              <a:gd name="T33" fmla="*/ 29 h 333"/>
              <a:gd name="T34" fmla="*/ 344 w 664"/>
              <a:gd name="T35" fmla="*/ 327 h 333"/>
              <a:gd name="T36" fmla="*/ 340 w 664"/>
              <a:gd name="T37" fmla="*/ 330 h 333"/>
              <a:gd name="T38" fmla="*/ 336 w 664"/>
              <a:gd name="T39" fmla="*/ 331 h 333"/>
              <a:gd name="T40" fmla="*/ 332 w 664"/>
              <a:gd name="T41" fmla="*/ 333 h 333"/>
              <a:gd name="T42" fmla="*/ 327 w 664"/>
              <a:gd name="T43" fmla="*/ 331 h 333"/>
              <a:gd name="T44" fmla="*/ 323 w 664"/>
              <a:gd name="T45" fmla="*/ 330 h 333"/>
              <a:gd name="T46" fmla="*/ 321 w 664"/>
              <a:gd name="T47" fmla="*/ 327 h 333"/>
              <a:gd name="T48" fmla="*/ 5 w 664"/>
              <a:gd name="T49" fmla="*/ 29 h 333"/>
              <a:gd name="T50" fmla="*/ 3 w 664"/>
              <a:gd name="T51" fmla="*/ 25 h 333"/>
              <a:gd name="T52" fmla="*/ 1 w 664"/>
              <a:gd name="T53" fmla="*/ 21 h 333"/>
              <a:gd name="T54" fmla="*/ 0 w 664"/>
              <a:gd name="T55" fmla="*/ 17 h 333"/>
              <a:gd name="T56" fmla="*/ 1 w 664"/>
              <a:gd name="T57" fmla="*/ 12 h 333"/>
              <a:gd name="T58" fmla="*/ 4 w 664"/>
              <a:gd name="T59" fmla="*/ 7 h 333"/>
              <a:gd name="T60" fmla="*/ 7 w 664"/>
              <a:gd name="T61" fmla="*/ 4 h 333"/>
              <a:gd name="T62" fmla="*/ 12 w 664"/>
              <a:gd name="T63" fmla="*/ 1 h 333"/>
              <a:gd name="T64" fmla="*/ 17 w 664"/>
              <a:gd name="T65"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4" h="333">
                <a:moveTo>
                  <a:pt x="17" y="0"/>
                </a:moveTo>
                <a:lnTo>
                  <a:pt x="21" y="1"/>
                </a:lnTo>
                <a:lnTo>
                  <a:pt x="25" y="3"/>
                </a:lnTo>
                <a:lnTo>
                  <a:pt x="29" y="5"/>
                </a:lnTo>
                <a:lnTo>
                  <a:pt x="332" y="293"/>
                </a:lnTo>
                <a:lnTo>
                  <a:pt x="636" y="5"/>
                </a:lnTo>
                <a:lnTo>
                  <a:pt x="639" y="3"/>
                </a:lnTo>
                <a:lnTo>
                  <a:pt x="643" y="1"/>
                </a:lnTo>
                <a:lnTo>
                  <a:pt x="647" y="0"/>
                </a:lnTo>
                <a:lnTo>
                  <a:pt x="652" y="1"/>
                </a:lnTo>
                <a:lnTo>
                  <a:pt x="657" y="4"/>
                </a:lnTo>
                <a:lnTo>
                  <a:pt x="661" y="7"/>
                </a:lnTo>
                <a:lnTo>
                  <a:pt x="664" y="12"/>
                </a:lnTo>
                <a:lnTo>
                  <a:pt x="664" y="17"/>
                </a:lnTo>
                <a:lnTo>
                  <a:pt x="664" y="21"/>
                </a:lnTo>
                <a:lnTo>
                  <a:pt x="661" y="25"/>
                </a:lnTo>
                <a:lnTo>
                  <a:pt x="658" y="29"/>
                </a:lnTo>
                <a:lnTo>
                  <a:pt x="344" y="327"/>
                </a:lnTo>
                <a:lnTo>
                  <a:pt x="340" y="330"/>
                </a:lnTo>
                <a:lnTo>
                  <a:pt x="336" y="331"/>
                </a:lnTo>
                <a:lnTo>
                  <a:pt x="332" y="333"/>
                </a:lnTo>
                <a:lnTo>
                  <a:pt x="327" y="331"/>
                </a:lnTo>
                <a:lnTo>
                  <a:pt x="323" y="330"/>
                </a:lnTo>
                <a:lnTo>
                  <a:pt x="321" y="327"/>
                </a:lnTo>
                <a:lnTo>
                  <a:pt x="5" y="29"/>
                </a:lnTo>
                <a:lnTo>
                  <a:pt x="3" y="25"/>
                </a:lnTo>
                <a:lnTo>
                  <a:pt x="1" y="21"/>
                </a:lnTo>
                <a:lnTo>
                  <a:pt x="0" y="17"/>
                </a:lnTo>
                <a:lnTo>
                  <a:pt x="1" y="12"/>
                </a:lnTo>
                <a:lnTo>
                  <a:pt x="4" y="7"/>
                </a:lnTo>
                <a:lnTo>
                  <a:pt x="7" y="4"/>
                </a:lnTo>
                <a:lnTo>
                  <a:pt x="12" y="1"/>
                </a:lnTo>
                <a:lnTo>
                  <a:pt x="1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36" name="Freeform 33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6857242" y="8277856"/>
            <a:ext cx="403955" cy="202586"/>
          </a:xfrm>
          <a:custGeom>
            <a:avLst/>
            <a:gdLst>
              <a:gd name="T0" fmla="*/ 331 w 664"/>
              <a:gd name="T1" fmla="*/ 0 h 333"/>
              <a:gd name="T2" fmla="*/ 337 w 664"/>
              <a:gd name="T3" fmla="*/ 1 h 333"/>
              <a:gd name="T4" fmla="*/ 341 w 664"/>
              <a:gd name="T5" fmla="*/ 3 h 333"/>
              <a:gd name="T6" fmla="*/ 343 w 664"/>
              <a:gd name="T7" fmla="*/ 5 h 333"/>
              <a:gd name="T8" fmla="*/ 659 w 664"/>
              <a:gd name="T9" fmla="*/ 304 h 333"/>
              <a:gd name="T10" fmla="*/ 661 w 664"/>
              <a:gd name="T11" fmla="*/ 308 h 333"/>
              <a:gd name="T12" fmla="*/ 663 w 664"/>
              <a:gd name="T13" fmla="*/ 312 h 333"/>
              <a:gd name="T14" fmla="*/ 664 w 664"/>
              <a:gd name="T15" fmla="*/ 316 h 333"/>
              <a:gd name="T16" fmla="*/ 663 w 664"/>
              <a:gd name="T17" fmla="*/ 321 h 333"/>
              <a:gd name="T18" fmla="*/ 660 w 664"/>
              <a:gd name="T19" fmla="*/ 326 h 333"/>
              <a:gd name="T20" fmla="*/ 657 w 664"/>
              <a:gd name="T21" fmla="*/ 329 h 333"/>
              <a:gd name="T22" fmla="*/ 652 w 664"/>
              <a:gd name="T23" fmla="*/ 331 h 333"/>
              <a:gd name="T24" fmla="*/ 647 w 664"/>
              <a:gd name="T25" fmla="*/ 333 h 333"/>
              <a:gd name="T26" fmla="*/ 643 w 664"/>
              <a:gd name="T27" fmla="*/ 331 h 333"/>
              <a:gd name="T28" fmla="*/ 639 w 664"/>
              <a:gd name="T29" fmla="*/ 330 h 333"/>
              <a:gd name="T30" fmla="*/ 635 w 664"/>
              <a:gd name="T31" fmla="*/ 327 h 333"/>
              <a:gd name="T32" fmla="*/ 331 w 664"/>
              <a:gd name="T33" fmla="*/ 39 h 333"/>
              <a:gd name="T34" fmla="*/ 29 w 664"/>
              <a:gd name="T35" fmla="*/ 327 h 333"/>
              <a:gd name="T36" fmla="*/ 25 w 664"/>
              <a:gd name="T37" fmla="*/ 330 h 333"/>
              <a:gd name="T38" fmla="*/ 21 w 664"/>
              <a:gd name="T39" fmla="*/ 331 h 333"/>
              <a:gd name="T40" fmla="*/ 17 w 664"/>
              <a:gd name="T41" fmla="*/ 333 h 333"/>
              <a:gd name="T42" fmla="*/ 12 w 664"/>
              <a:gd name="T43" fmla="*/ 331 h 333"/>
              <a:gd name="T44" fmla="*/ 7 w 664"/>
              <a:gd name="T45" fmla="*/ 329 h 333"/>
              <a:gd name="T46" fmla="*/ 3 w 664"/>
              <a:gd name="T47" fmla="*/ 326 h 333"/>
              <a:gd name="T48" fmla="*/ 2 w 664"/>
              <a:gd name="T49" fmla="*/ 321 h 333"/>
              <a:gd name="T50" fmla="*/ 0 w 664"/>
              <a:gd name="T51" fmla="*/ 316 h 333"/>
              <a:gd name="T52" fmla="*/ 0 w 664"/>
              <a:gd name="T53" fmla="*/ 312 h 333"/>
              <a:gd name="T54" fmla="*/ 3 w 664"/>
              <a:gd name="T55" fmla="*/ 308 h 333"/>
              <a:gd name="T56" fmla="*/ 5 w 664"/>
              <a:gd name="T57" fmla="*/ 304 h 333"/>
              <a:gd name="T58" fmla="*/ 320 w 664"/>
              <a:gd name="T59" fmla="*/ 5 h 333"/>
              <a:gd name="T60" fmla="*/ 324 w 664"/>
              <a:gd name="T61" fmla="*/ 3 h 333"/>
              <a:gd name="T62" fmla="*/ 327 w 664"/>
              <a:gd name="T63" fmla="*/ 1 h 333"/>
              <a:gd name="T64" fmla="*/ 331 w 664"/>
              <a:gd name="T65"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4" h="333">
                <a:moveTo>
                  <a:pt x="331" y="0"/>
                </a:moveTo>
                <a:lnTo>
                  <a:pt x="337" y="1"/>
                </a:lnTo>
                <a:lnTo>
                  <a:pt x="341" y="3"/>
                </a:lnTo>
                <a:lnTo>
                  <a:pt x="343" y="5"/>
                </a:lnTo>
                <a:lnTo>
                  <a:pt x="659" y="304"/>
                </a:lnTo>
                <a:lnTo>
                  <a:pt x="661" y="308"/>
                </a:lnTo>
                <a:lnTo>
                  <a:pt x="663" y="312"/>
                </a:lnTo>
                <a:lnTo>
                  <a:pt x="664" y="316"/>
                </a:lnTo>
                <a:lnTo>
                  <a:pt x="663" y="321"/>
                </a:lnTo>
                <a:lnTo>
                  <a:pt x="660" y="326"/>
                </a:lnTo>
                <a:lnTo>
                  <a:pt x="657" y="329"/>
                </a:lnTo>
                <a:lnTo>
                  <a:pt x="652" y="331"/>
                </a:lnTo>
                <a:lnTo>
                  <a:pt x="647" y="333"/>
                </a:lnTo>
                <a:lnTo>
                  <a:pt x="643" y="331"/>
                </a:lnTo>
                <a:lnTo>
                  <a:pt x="639" y="330"/>
                </a:lnTo>
                <a:lnTo>
                  <a:pt x="635" y="327"/>
                </a:lnTo>
                <a:lnTo>
                  <a:pt x="331" y="39"/>
                </a:lnTo>
                <a:lnTo>
                  <a:pt x="29" y="327"/>
                </a:lnTo>
                <a:lnTo>
                  <a:pt x="25" y="330"/>
                </a:lnTo>
                <a:lnTo>
                  <a:pt x="21" y="331"/>
                </a:lnTo>
                <a:lnTo>
                  <a:pt x="17" y="333"/>
                </a:lnTo>
                <a:lnTo>
                  <a:pt x="12" y="331"/>
                </a:lnTo>
                <a:lnTo>
                  <a:pt x="7" y="329"/>
                </a:lnTo>
                <a:lnTo>
                  <a:pt x="3" y="326"/>
                </a:lnTo>
                <a:lnTo>
                  <a:pt x="2" y="321"/>
                </a:lnTo>
                <a:lnTo>
                  <a:pt x="0" y="316"/>
                </a:lnTo>
                <a:lnTo>
                  <a:pt x="0" y="312"/>
                </a:lnTo>
                <a:lnTo>
                  <a:pt x="3" y="308"/>
                </a:lnTo>
                <a:lnTo>
                  <a:pt x="5" y="304"/>
                </a:lnTo>
                <a:lnTo>
                  <a:pt x="320" y="5"/>
                </a:lnTo>
                <a:lnTo>
                  <a:pt x="324" y="3"/>
                </a:lnTo>
                <a:lnTo>
                  <a:pt x="327" y="1"/>
                </a:lnTo>
                <a:lnTo>
                  <a:pt x="331"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37" name="Freeform 33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7733009" y="8177171"/>
            <a:ext cx="202584" cy="403955"/>
          </a:xfrm>
          <a:custGeom>
            <a:avLst/>
            <a:gdLst>
              <a:gd name="T0" fmla="*/ 316 w 333"/>
              <a:gd name="T1" fmla="*/ 0 h 664"/>
              <a:gd name="T2" fmla="*/ 321 w 333"/>
              <a:gd name="T3" fmla="*/ 1 h 664"/>
              <a:gd name="T4" fmla="*/ 326 w 333"/>
              <a:gd name="T5" fmla="*/ 4 h 664"/>
              <a:gd name="T6" fmla="*/ 329 w 333"/>
              <a:gd name="T7" fmla="*/ 8 h 664"/>
              <a:gd name="T8" fmla="*/ 332 w 333"/>
              <a:gd name="T9" fmla="*/ 12 h 664"/>
              <a:gd name="T10" fmla="*/ 333 w 333"/>
              <a:gd name="T11" fmla="*/ 17 h 664"/>
              <a:gd name="T12" fmla="*/ 332 w 333"/>
              <a:gd name="T13" fmla="*/ 22 h 664"/>
              <a:gd name="T14" fmla="*/ 330 w 333"/>
              <a:gd name="T15" fmla="*/ 26 h 664"/>
              <a:gd name="T16" fmla="*/ 328 w 333"/>
              <a:gd name="T17" fmla="*/ 29 h 664"/>
              <a:gd name="T18" fmla="*/ 40 w 333"/>
              <a:gd name="T19" fmla="*/ 332 h 664"/>
              <a:gd name="T20" fmla="*/ 328 w 333"/>
              <a:gd name="T21" fmla="*/ 636 h 664"/>
              <a:gd name="T22" fmla="*/ 330 w 333"/>
              <a:gd name="T23" fmla="*/ 639 h 664"/>
              <a:gd name="T24" fmla="*/ 332 w 333"/>
              <a:gd name="T25" fmla="*/ 643 h 664"/>
              <a:gd name="T26" fmla="*/ 333 w 333"/>
              <a:gd name="T27" fmla="*/ 648 h 664"/>
              <a:gd name="T28" fmla="*/ 332 w 333"/>
              <a:gd name="T29" fmla="*/ 653 h 664"/>
              <a:gd name="T30" fmla="*/ 329 w 333"/>
              <a:gd name="T31" fmla="*/ 657 h 664"/>
              <a:gd name="T32" fmla="*/ 326 w 333"/>
              <a:gd name="T33" fmla="*/ 661 h 664"/>
              <a:gd name="T34" fmla="*/ 321 w 333"/>
              <a:gd name="T35" fmla="*/ 664 h 664"/>
              <a:gd name="T36" fmla="*/ 316 w 333"/>
              <a:gd name="T37" fmla="*/ 664 h 664"/>
              <a:gd name="T38" fmla="*/ 312 w 333"/>
              <a:gd name="T39" fmla="*/ 664 h 664"/>
              <a:gd name="T40" fmla="*/ 308 w 333"/>
              <a:gd name="T41" fmla="*/ 662 h 664"/>
              <a:gd name="T42" fmla="*/ 304 w 333"/>
              <a:gd name="T43" fmla="*/ 660 h 664"/>
              <a:gd name="T44" fmla="*/ 6 w 333"/>
              <a:gd name="T45" fmla="*/ 344 h 664"/>
              <a:gd name="T46" fmla="*/ 3 w 333"/>
              <a:gd name="T47" fmla="*/ 340 h 664"/>
              <a:gd name="T48" fmla="*/ 2 w 333"/>
              <a:gd name="T49" fmla="*/ 336 h 664"/>
              <a:gd name="T50" fmla="*/ 0 w 333"/>
              <a:gd name="T51" fmla="*/ 332 h 664"/>
              <a:gd name="T52" fmla="*/ 2 w 333"/>
              <a:gd name="T53" fmla="*/ 329 h 664"/>
              <a:gd name="T54" fmla="*/ 3 w 333"/>
              <a:gd name="T55" fmla="*/ 325 h 664"/>
              <a:gd name="T56" fmla="*/ 6 w 333"/>
              <a:gd name="T57" fmla="*/ 321 h 664"/>
              <a:gd name="T58" fmla="*/ 304 w 333"/>
              <a:gd name="T59" fmla="*/ 5 h 664"/>
              <a:gd name="T60" fmla="*/ 308 w 333"/>
              <a:gd name="T61" fmla="*/ 3 h 664"/>
              <a:gd name="T62" fmla="*/ 312 w 333"/>
              <a:gd name="T63" fmla="*/ 1 h 664"/>
              <a:gd name="T64" fmla="*/ 316 w 333"/>
              <a:gd name="T65" fmla="*/ 0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3" h="664">
                <a:moveTo>
                  <a:pt x="316" y="0"/>
                </a:moveTo>
                <a:lnTo>
                  <a:pt x="321" y="1"/>
                </a:lnTo>
                <a:lnTo>
                  <a:pt x="326" y="4"/>
                </a:lnTo>
                <a:lnTo>
                  <a:pt x="329" y="8"/>
                </a:lnTo>
                <a:lnTo>
                  <a:pt x="332" y="12"/>
                </a:lnTo>
                <a:lnTo>
                  <a:pt x="333" y="17"/>
                </a:lnTo>
                <a:lnTo>
                  <a:pt x="332" y="22"/>
                </a:lnTo>
                <a:lnTo>
                  <a:pt x="330" y="26"/>
                </a:lnTo>
                <a:lnTo>
                  <a:pt x="328" y="29"/>
                </a:lnTo>
                <a:lnTo>
                  <a:pt x="40" y="332"/>
                </a:lnTo>
                <a:lnTo>
                  <a:pt x="328" y="636"/>
                </a:lnTo>
                <a:lnTo>
                  <a:pt x="330" y="639"/>
                </a:lnTo>
                <a:lnTo>
                  <a:pt x="332" y="643"/>
                </a:lnTo>
                <a:lnTo>
                  <a:pt x="333" y="648"/>
                </a:lnTo>
                <a:lnTo>
                  <a:pt x="332" y="653"/>
                </a:lnTo>
                <a:lnTo>
                  <a:pt x="329" y="657"/>
                </a:lnTo>
                <a:lnTo>
                  <a:pt x="326" y="661"/>
                </a:lnTo>
                <a:lnTo>
                  <a:pt x="321" y="664"/>
                </a:lnTo>
                <a:lnTo>
                  <a:pt x="316" y="664"/>
                </a:lnTo>
                <a:lnTo>
                  <a:pt x="312" y="664"/>
                </a:lnTo>
                <a:lnTo>
                  <a:pt x="308" y="662"/>
                </a:lnTo>
                <a:lnTo>
                  <a:pt x="304" y="660"/>
                </a:lnTo>
                <a:lnTo>
                  <a:pt x="6" y="344"/>
                </a:lnTo>
                <a:lnTo>
                  <a:pt x="3" y="340"/>
                </a:lnTo>
                <a:lnTo>
                  <a:pt x="2" y="336"/>
                </a:lnTo>
                <a:lnTo>
                  <a:pt x="0" y="332"/>
                </a:lnTo>
                <a:lnTo>
                  <a:pt x="2" y="329"/>
                </a:lnTo>
                <a:lnTo>
                  <a:pt x="3" y="325"/>
                </a:lnTo>
                <a:lnTo>
                  <a:pt x="6" y="321"/>
                </a:lnTo>
                <a:lnTo>
                  <a:pt x="304" y="5"/>
                </a:lnTo>
                <a:lnTo>
                  <a:pt x="308" y="3"/>
                </a:lnTo>
                <a:lnTo>
                  <a:pt x="312" y="1"/>
                </a:lnTo>
                <a:lnTo>
                  <a:pt x="31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38" name="Freeform 33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8407406" y="8177171"/>
            <a:ext cx="201369" cy="403955"/>
          </a:xfrm>
          <a:custGeom>
            <a:avLst/>
            <a:gdLst>
              <a:gd name="T0" fmla="*/ 17 w 331"/>
              <a:gd name="T1" fmla="*/ 0 h 664"/>
              <a:gd name="T2" fmla="*/ 21 w 331"/>
              <a:gd name="T3" fmla="*/ 0 h 664"/>
              <a:gd name="T4" fmla="*/ 25 w 331"/>
              <a:gd name="T5" fmla="*/ 3 h 664"/>
              <a:gd name="T6" fmla="*/ 27 w 331"/>
              <a:gd name="T7" fmla="*/ 6 h 664"/>
              <a:gd name="T8" fmla="*/ 327 w 331"/>
              <a:gd name="T9" fmla="*/ 321 h 664"/>
              <a:gd name="T10" fmla="*/ 330 w 331"/>
              <a:gd name="T11" fmla="*/ 324 h 664"/>
              <a:gd name="T12" fmla="*/ 331 w 331"/>
              <a:gd name="T13" fmla="*/ 328 h 664"/>
              <a:gd name="T14" fmla="*/ 331 w 331"/>
              <a:gd name="T15" fmla="*/ 331 h 664"/>
              <a:gd name="T16" fmla="*/ 331 w 331"/>
              <a:gd name="T17" fmla="*/ 337 h 664"/>
              <a:gd name="T18" fmla="*/ 330 w 331"/>
              <a:gd name="T19" fmla="*/ 341 h 664"/>
              <a:gd name="T20" fmla="*/ 327 w 331"/>
              <a:gd name="T21" fmla="*/ 343 h 664"/>
              <a:gd name="T22" fmla="*/ 27 w 331"/>
              <a:gd name="T23" fmla="*/ 659 h 664"/>
              <a:gd name="T24" fmla="*/ 25 w 331"/>
              <a:gd name="T25" fmla="*/ 661 h 664"/>
              <a:gd name="T26" fmla="*/ 21 w 331"/>
              <a:gd name="T27" fmla="*/ 664 h 664"/>
              <a:gd name="T28" fmla="*/ 17 w 331"/>
              <a:gd name="T29" fmla="*/ 664 h 664"/>
              <a:gd name="T30" fmla="*/ 12 w 331"/>
              <a:gd name="T31" fmla="*/ 663 h 664"/>
              <a:gd name="T32" fmla="*/ 6 w 331"/>
              <a:gd name="T33" fmla="*/ 661 h 664"/>
              <a:gd name="T34" fmla="*/ 2 w 331"/>
              <a:gd name="T35" fmla="*/ 657 h 664"/>
              <a:gd name="T36" fmla="*/ 0 w 331"/>
              <a:gd name="T37" fmla="*/ 652 h 664"/>
              <a:gd name="T38" fmla="*/ 0 w 331"/>
              <a:gd name="T39" fmla="*/ 647 h 664"/>
              <a:gd name="T40" fmla="*/ 0 w 331"/>
              <a:gd name="T41" fmla="*/ 643 h 664"/>
              <a:gd name="T42" fmla="*/ 2 w 331"/>
              <a:gd name="T43" fmla="*/ 639 h 664"/>
              <a:gd name="T44" fmla="*/ 5 w 331"/>
              <a:gd name="T45" fmla="*/ 635 h 664"/>
              <a:gd name="T46" fmla="*/ 292 w 331"/>
              <a:gd name="T47" fmla="*/ 331 h 664"/>
              <a:gd name="T48" fmla="*/ 5 w 331"/>
              <a:gd name="T49" fmla="*/ 29 h 664"/>
              <a:gd name="T50" fmla="*/ 2 w 331"/>
              <a:gd name="T51" fmla="*/ 25 h 664"/>
              <a:gd name="T52" fmla="*/ 0 w 331"/>
              <a:gd name="T53" fmla="*/ 21 h 664"/>
              <a:gd name="T54" fmla="*/ 0 w 331"/>
              <a:gd name="T55" fmla="*/ 17 h 664"/>
              <a:gd name="T56" fmla="*/ 0 w 331"/>
              <a:gd name="T57" fmla="*/ 12 h 664"/>
              <a:gd name="T58" fmla="*/ 2 w 331"/>
              <a:gd name="T59" fmla="*/ 7 h 664"/>
              <a:gd name="T60" fmla="*/ 6 w 331"/>
              <a:gd name="T61" fmla="*/ 3 h 664"/>
              <a:gd name="T62" fmla="*/ 12 w 331"/>
              <a:gd name="T63" fmla="*/ 2 h 664"/>
              <a:gd name="T64" fmla="*/ 17 w 331"/>
              <a:gd name="T65" fmla="*/ 0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1" h="664">
                <a:moveTo>
                  <a:pt x="17" y="0"/>
                </a:moveTo>
                <a:lnTo>
                  <a:pt x="21" y="0"/>
                </a:lnTo>
                <a:lnTo>
                  <a:pt x="25" y="3"/>
                </a:lnTo>
                <a:lnTo>
                  <a:pt x="27" y="6"/>
                </a:lnTo>
                <a:lnTo>
                  <a:pt x="327" y="321"/>
                </a:lnTo>
                <a:lnTo>
                  <a:pt x="330" y="324"/>
                </a:lnTo>
                <a:lnTo>
                  <a:pt x="331" y="328"/>
                </a:lnTo>
                <a:lnTo>
                  <a:pt x="331" y="331"/>
                </a:lnTo>
                <a:lnTo>
                  <a:pt x="331" y="337"/>
                </a:lnTo>
                <a:lnTo>
                  <a:pt x="330" y="341"/>
                </a:lnTo>
                <a:lnTo>
                  <a:pt x="327" y="343"/>
                </a:lnTo>
                <a:lnTo>
                  <a:pt x="27" y="659"/>
                </a:lnTo>
                <a:lnTo>
                  <a:pt x="25" y="661"/>
                </a:lnTo>
                <a:lnTo>
                  <a:pt x="21" y="664"/>
                </a:lnTo>
                <a:lnTo>
                  <a:pt x="17" y="664"/>
                </a:lnTo>
                <a:lnTo>
                  <a:pt x="12" y="663"/>
                </a:lnTo>
                <a:lnTo>
                  <a:pt x="6" y="661"/>
                </a:lnTo>
                <a:lnTo>
                  <a:pt x="2" y="657"/>
                </a:lnTo>
                <a:lnTo>
                  <a:pt x="0" y="652"/>
                </a:lnTo>
                <a:lnTo>
                  <a:pt x="0" y="647"/>
                </a:lnTo>
                <a:lnTo>
                  <a:pt x="0" y="643"/>
                </a:lnTo>
                <a:lnTo>
                  <a:pt x="2" y="639"/>
                </a:lnTo>
                <a:lnTo>
                  <a:pt x="5" y="635"/>
                </a:lnTo>
                <a:lnTo>
                  <a:pt x="292" y="331"/>
                </a:lnTo>
                <a:lnTo>
                  <a:pt x="5" y="29"/>
                </a:lnTo>
                <a:lnTo>
                  <a:pt x="2" y="25"/>
                </a:lnTo>
                <a:lnTo>
                  <a:pt x="0" y="21"/>
                </a:lnTo>
                <a:lnTo>
                  <a:pt x="0" y="17"/>
                </a:lnTo>
                <a:lnTo>
                  <a:pt x="0" y="12"/>
                </a:lnTo>
                <a:lnTo>
                  <a:pt x="2" y="7"/>
                </a:lnTo>
                <a:lnTo>
                  <a:pt x="6" y="3"/>
                </a:lnTo>
                <a:lnTo>
                  <a:pt x="12" y="2"/>
                </a:lnTo>
                <a:lnTo>
                  <a:pt x="1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39" name="Freeform 33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080588" y="8157095"/>
            <a:ext cx="444636" cy="444107"/>
          </a:xfrm>
          <a:custGeom>
            <a:avLst/>
            <a:gdLst>
              <a:gd name="T0" fmla="*/ 215 w 837"/>
              <a:gd name="T1" fmla="*/ 342 h 836"/>
              <a:gd name="T2" fmla="*/ 222 w 837"/>
              <a:gd name="T3" fmla="*/ 347 h 836"/>
              <a:gd name="T4" fmla="*/ 614 w 837"/>
              <a:gd name="T5" fmla="*/ 347 h 836"/>
              <a:gd name="T6" fmla="*/ 622 w 837"/>
              <a:gd name="T7" fmla="*/ 342 h 836"/>
              <a:gd name="T8" fmla="*/ 634 w 837"/>
              <a:gd name="T9" fmla="*/ 342 h 836"/>
              <a:gd name="T10" fmla="*/ 643 w 837"/>
              <a:gd name="T11" fmla="*/ 350 h 836"/>
              <a:gd name="T12" fmla="*/ 647 w 837"/>
              <a:gd name="T13" fmla="*/ 360 h 836"/>
              <a:gd name="T14" fmla="*/ 644 w 837"/>
              <a:gd name="T15" fmla="*/ 369 h 836"/>
              <a:gd name="T16" fmla="*/ 432 w 837"/>
              <a:gd name="T17" fmla="*/ 563 h 836"/>
              <a:gd name="T18" fmla="*/ 423 w 837"/>
              <a:gd name="T19" fmla="*/ 568 h 836"/>
              <a:gd name="T20" fmla="*/ 414 w 837"/>
              <a:gd name="T21" fmla="*/ 568 h 836"/>
              <a:gd name="T22" fmla="*/ 405 w 837"/>
              <a:gd name="T23" fmla="*/ 563 h 836"/>
              <a:gd name="T24" fmla="*/ 192 w 837"/>
              <a:gd name="T25" fmla="*/ 369 h 836"/>
              <a:gd name="T26" fmla="*/ 190 w 837"/>
              <a:gd name="T27" fmla="*/ 360 h 836"/>
              <a:gd name="T28" fmla="*/ 194 w 837"/>
              <a:gd name="T29" fmla="*/ 350 h 836"/>
              <a:gd name="T30" fmla="*/ 203 w 837"/>
              <a:gd name="T31" fmla="*/ 342 h 836"/>
              <a:gd name="T32" fmla="*/ 419 w 837"/>
              <a:gd name="T33" fmla="*/ 38 h 836"/>
              <a:gd name="T34" fmla="*/ 309 w 837"/>
              <a:gd name="T35" fmla="*/ 54 h 836"/>
              <a:gd name="T36" fmla="*/ 212 w 837"/>
              <a:gd name="T37" fmla="*/ 98 h 836"/>
              <a:gd name="T38" fmla="*/ 132 w 837"/>
              <a:gd name="T39" fmla="*/ 168 h 836"/>
              <a:gd name="T40" fmla="*/ 73 w 837"/>
              <a:gd name="T41" fmla="*/ 257 h 836"/>
              <a:gd name="T42" fmla="*/ 43 w 837"/>
              <a:gd name="T43" fmla="*/ 362 h 836"/>
              <a:gd name="T44" fmla="*/ 43 w 837"/>
              <a:gd name="T45" fmla="*/ 473 h 836"/>
              <a:gd name="T46" fmla="*/ 73 w 837"/>
              <a:gd name="T47" fmla="*/ 578 h 836"/>
              <a:gd name="T48" fmla="*/ 132 w 837"/>
              <a:gd name="T49" fmla="*/ 667 h 836"/>
              <a:gd name="T50" fmla="*/ 212 w 837"/>
              <a:gd name="T51" fmla="*/ 736 h 836"/>
              <a:gd name="T52" fmla="*/ 309 w 837"/>
              <a:gd name="T53" fmla="*/ 781 h 836"/>
              <a:gd name="T54" fmla="*/ 419 w 837"/>
              <a:gd name="T55" fmla="*/ 798 h 836"/>
              <a:gd name="T56" fmla="*/ 528 w 837"/>
              <a:gd name="T57" fmla="*/ 781 h 836"/>
              <a:gd name="T58" fmla="*/ 625 w 837"/>
              <a:gd name="T59" fmla="*/ 736 h 836"/>
              <a:gd name="T60" fmla="*/ 705 w 837"/>
              <a:gd name="T61" fmla="*/ 667 h 836"/>
              <a:gd name="T62" fmla="*/ 764 w 837"/>
              <a:gd name="T63" fmla="*/ 578 h 836"/>
              <a:gd name="T64" fmla="*/ 794 w 837"/>
              <a:gd name="T65" fmla="*/ 473 h 836"/>
              <a:gd name="T66" fmla="*/ 794 w 837"/>
              <a:gd name="T67" fmla="*/ 362 h 836"/>
              <a:gd name="T68" fmla="*/ 764 w 837"/>
              <a:gd name="T69" fmla="*/ 257 h 836"/>
              <a:gd name="T70" fmla="*/ 705 w 837"/>
              <a:gd name="T71" fmla="*/ 168 h 836"/>
              <a:gd name="T72" fmla="*/ 625 w 837"/>
              <a:gd name="T73" fmla="*/ 98 h 836"/>
              <a:gd name="T74" fmla="*/ 528 w 837"/>
              <a:gd name="T75" fmla="*/ 54 h 836"/>
              <a:gd name="T76" fmla="*/ 419 w 837"/>
              <a:gd name="T77" fmla="*/ 38 h 836"/>
              <a:gd name="T78" fmla="*/ 475 w 837"/>
              <a:gd name="T79" fmla="*/ 3 h 836"/>
              <a:gd name="T80" fmla="*/ 581 w 837"/>
              <a:gd name="T81" fmla="*/ 33 h 836"/>
              <a:gd name="T82" fmla="*/ 675 w 837"/>
              <a:gd name="T83" fmla="*/ 87 h 836"/>
              <a:gd name="T84" fmla="*/ 749 w 837"/>
              <a:gd name="T85" fmla="*/ 163 h 836"/>
              <a:gd name="T86" fmla="*/ 804 w 837"/>
              <a:gd name="T87" fmla="*/ 254 h 836"/>
              <a:gd name="T88" fmla="*/ 833 w 837"/>
              <a:gd name="T89" fmla="*/ 360 h 836"/>
              <a:gd name="T90" fmla="*/ 833 w 837"/>
              <a:gd name="T91" fmla="*/ 474 h 836"/>
              <a:gd name="T92" fmla="*/ 804 w 837"/>
              <a:gd name="T93" fmla="*/ 580 h 836"/>
              <a:gd name="T94" fmla="*/ 749 w 837"/>
              <a:gd name="T95" fmla="*/ 673 h 836"/>
              <a:gd name="T96" fmla="*/ 675 w 837"/>
              <a:gd name="T97" fmla="*/ 748 h 836"/>
              <a:gd name="T98" fmla="*/ 581 w 837"/>
              <a:gd name="T99" fmla="*/ 803 h 836"/>
              <a:gd name="T100" fmla="*/ 475 w 837"/>
              <a:gd name="T101" fmla="*/ 832 h 836"/>
              <a:gd name="T102" fmla="*/ 361 w 837"/>
              <a:gd name="T103" fmla="*/ 832 h 836"/>
              <a:gd name="T104" fmla="*/ 255 w 837"/>
              <a:gd name="T105" fmla="*/ 803 h 836"/>
              <a:gd name="T106" fmla="*/ 163 w 837"/>
              <a:gd name="T107" fmla="*/ 748 h 836"/>
              <a:gd name="T108" fmla="*/ 87 w 837"/>
              <a:gd name="T109" fmla="*/ 673 h 836"/>
              <a:gd name="T110" fmla="*/ 34 w 837"/>
              <a:gd name="T111" fmla="*/ 580 h 836"/>
              <a:gd name="T112" fmla="*/ 4 w 837"/>
              <a:gd name="T113" fmla="*/ 474 h 836"/>
              <a:gd name="T114" fmla="*/ 4 w 837"/>
              <a:gd name="T115" fmla="*/ 360 h 836"/>
              <a:gd name="T116" fmla="*/ 34 w 837"/>
              <a:gd name="T117" fmla="*/ 254 h 836"/>
              <a:gd name="T118" fmla="*/ 87 w 837"/>
              <a:gd name="T119" fmla="*/ 163 h 836"/>
              <a:gd name="T120" fmla="*/ 163 w 837"/>
              <a:gd name="T121" fmla="*/ 87 h 836"/>
              <a:gd name="T122" fmla="*/ 255 w 837"/>
              <a:gd name="T123" fmla="*/ 33 h 836"/>
              <a:gd name="T124" fmla="*/ 361 w 837"/>
              <a:gd name="T125" fmla="*/ 3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37" h="836">
                <a:moveTo>
                  <a:pt x="209" y="342"/>
                </a:moveTo>
                <a:lnTo>
                  <a:pt x="215" y="342"/>
                </a:lnTo>
                <a:lnTo>
                  <a:pt x="219" y="345"/>
                </a:lnTo>
                <a:lnTo>
                  <a:pt x="222" y="347"/>
                </a:lnTo>
                <a:lnTo>
                  <a:pt x="419" y="525"/>
                </a:lnTo>
                <a:lnTo>
                  <a:pt x="614" y="347"/>
                </a:lnTo>
                <a:lnTo>
                  <a:pt x="618" y="345"/>
                </a:lnTo>
                <a:lnTo>
                  <a:pt x="622" y="342"/>
                </a:lnTo>
                <a:lnTo>
                  <a:pt x="627" y="342"/>
                </a:lnTo>
                <a:lnTo>
                  <a:pt x="634" y="342"/>
                </a:lnTo>
                <a:lnTo>
                  <a:pt x="639" y="345"/>
                </a:lnTo>
                <a:lnTo>
                  <a:pt x="643" y="350"/>
                </a:lnTo>
                <a:lnTo>
                  <a:pt x="646" y="355"/>
                </a:lnTo>
                <a:lnTo>
                  <a:pt x="647" y="360"/>
                </a:lnTo>
                <a:lnTo>
                  <a:pt x="646" y="366"/>
                </a:lnTo>
                <a:lnTo>
                  <a:pt x="644" y="369"/>
                </a:lnTo>
                <a:lnTo>
                  <a:pt x="640" y="373"/>
                </a:lnTo>
                <a:lnTo>
                  <a:pt x="432" y="563"/>
                </a:lnTo>
                <a:lnTo>
                  <a:pt x="428" y="567"/>
                </a:lnTo>
                <a:lnTo>
                  <a:pt x="423" y="568"/>
                </a:lnTo>
                <a:lnTo>
                  <a:pt x="419" y="570"/>
                </a:lnTo>
                <a:lnTo>
                  <a:pt x="414" y="568"/>
                </a:lnTo>
                <a:lnTo>
                  <a:pt x="409" y="567"/>
                </a:lnTo>
                <a:lnTo>
                  <a:pt x="405" y="563"/>
                </a:lnTo>
                <a:lnTo>
                  <a:pt x="196" y="373"/>
                </a:lnTo>
                <a:lnTo>
                  <a:pt x="192" y="369"/>
                </a:lnTo>
                <a:lnTo>
                  <a:pt x="191" y="366"/>
                </a:lnTo>
                <a:lnTo>
                  <a:pt x="190" y="360"/>
                </a:lnTo>
                <a:lnTo>
                  <a:pt x="191" y="355"/>
                </a:lnTo>
                <a:lnTo>
                  <a:pt x="194" y="350"/>
                </a:lnTo>
                <a:lnTo>
                  <a:pt x="198" y="345"/>
                </a:lnTo>
                <a:lnTo>
                  <a:pt x="203" y="342"/>
                </a:lnTo>
                <a:lnTo>
                  <a:pt x="209" y="342"/>
                </a:lnTo>
                <a:close/>
                <a:moveTo>
                  <a:pt x="419" y="38"/>
                </a:moveTo>
                <a:lnTo>
                  <a:pt x="363" y="42"/>
                </a:lnTo>
                <a:lnTo>
                  <a:pt x="309" y="54"/>
                </a:lnTo>
                <a:lnTo>
                  <a:pt x="258" y="72"/>
                </a:lnTo>
                <a:lnTo>
                  <a:pt x="212" y="98"/>
                </a:lnTo>
                <a:lnTo>
                  <a:pt x="169" y="131"/>
                </a:lnTo>
                <a:lnTo>
                  <a:pt x="132" y="168"/>
                </a:lnTo>
                <a:lnTo>
                  <a:pt x="99" y="211"/>
                </a:lnTo>
                <a:lnTo>
                  <a:pt x="73" y="257"/>
                </a:lnTo>
                <a:lnTo>
                  <a:pt x="55" y="308"/>
                </a:lnTo>
                <a:lnTo>
                  <a:pt x="43" y="362"/>
                </a:lnTo>
                <a:lnTo>
                  <a:pt x="38" y="418"/>
                </a:lnTo>
                <a:lnTo>
                  <a:pt x="43" y="473"/>
                </a:lnTo>
                <a:lnTo>
                  <a:pt x="55" y="527"/>
                </a:lnTo>
                <a:lnTo>
                  <a:pt x="73" y="578"/>
                </a:lnTo>
                <a:lnTo>
                  <a:pt x="99" y="625"/>
                </a:lnTo>
                <a:lnTo>
                  <a:pt x="132" y="667"/>
                </a:lnTo>
                <a:lnTo>
                  <a:pt x="169" y="705"/>
                </a:lnTo>
                <a:lnTo>
                  <a:pt x="212" y="736"/>
                </a:lnTo>
                <a:lnTo>
                  <a:pt x="258" y="762"/>
                </a:lnTo>
                <a:lnTo>
                  <a:pt x="309" y="781"/>
                </a:lnTo>
                <a:lnTo>
                  <a:pt x="363" y="794"/>
                </a:lnTo>
                <a:lnTo>
                  <a:pt x="419" y="798"/>
                </a:lnTo>
                <a:lnTo>
                  <a:pt x="474" y="794"/>
                </a:lnTo>
                <a:lnTo>
                  <a:pt x="528" y="781"/>
                </a:lnTo>
                <a:lnTo>
                  <a:pt x="579" y="762"/>
                </a:lnTo>
                <a:lnTo>
                  <a:pt x="625" y="736"/>
                </a:lnTo>
                <a:lnTo>
                  <a:pt x="668" y="705"/>
                </a:lnTo>
                <a:lnTo>
                  <a:pt x="705" y="667"/>
                </a:lnTo>
                <a:lnTo>
                  <a:pt x="737" y="625"/>
                </a:lnTo>
                <a:lnTo>
                  <a:pt x="764" y="578"/>
                </a:lnTo>
                <a:lnTo>
                  <a:pt x="782" y="527"/>
                </a:lnTo>
                <a:lnTo>
                  <a:pt x="794" y="473"/>
                </a:lnTo>
                <a:lnTo>
                  <a:pt x="799" y="418"/>
                </a:lnTo>
                <a:lnTo>
                  <a:pt x="794" y="362"/>
                </a:lnTo>
                <a:lnTo>
                  <a:pt x="782" y="308"/>
                </a:lnTo>
                <a:lnTo>
                  <a:pt x="764" y="257"/>
                </a:lnTo>
                <a:lnTo>
                  <a:pt x="737" y="211"/>
                </a:lnTo>
                <a:lnTo>
                  <a:pt x="705" y="168"/>
                </a:lnTo>
                <a:lnTo>
                  <a:pt x="668" y="131"/>
                </a:lnTo>
                <a:lnTo>
                  <a:pt x="625" y="98"/>
                </a:lnTo>
                <a:lnTo>
                  <a:pt x="579" y="72"/>
                </a:lnTo>
                <a:lnTo>
                  <a:pt x="528" y="54"/>
                </a:lnTo>
                <a:lnTo>
                  <a:pt x="474" y="42"/>
                </a:lnTo>
                <a:lnTo>
                  <a:pt x="419" y="38"/>
                </a:lnTo>
                <a:close/>
                <a:moveTo>
                  <a:pt x="419" y="0"/>
                </a:moveTo>
                <a:lnTo>
                  <a:pt x="475" y="3"/>
                </a:lnTo>
                <a:lnTo>
                  <a:pt x="529" y="15"/>
                </a:lnTo>
                <a:lnTo>
                  <a:pt x="581" y="33"/>
                </a:lnTo>
                <a:lnTo>
                  <a:pt x="630" y="57"/>
                </a:lnTo>
                <a:lnTo>
                  <a:pt x="675" y="87"/>
                </a:lnTo>
                <a:lnTo>
                  <a:pt x="714" y="122"/>
                </a:lnTo>
                <a:lnTo>
                  <a:pt x="749" y="163"/>
                </a:lnTo>
                <a:lnTo>
                  <a:pt x="779" y="207"/>
                </a:lnTo>
                <a:lnTo>
                  <a:pt x="804" y="254"/>
                </a:lnTo>
                <a:lnTo>
                  <a:pt x="821" y="307"/>
                </a:lnTo>
                <a:lnTo>
                  <a:pt x="833" y="360"/>
                </a:lnTo>
                <a:lnTo>
                  <a:pt x="837" y="418"/>
                </a:lnTo>
                <a:lnTo>
                  <a:pt x="833" y="474"/>
                </a:lnTo>
                <a:lnTo>
                  <a:pt x="821" y="528"/>
                </a:lnTo>
                <a:lnTo>
                  <a:pt x="804" y="580"/>
                </a:lnTo>
                <a:lnTo>
                  <a:pt x="779" y="629"/>
                </a:lnTo>
                <a:lnTo>
                  <a:pt x="749" y="673"/>
                </a:lnTo>
                <a:lnTo>
                  <a:pt x="714" y="712"/>
                </a:lnTo>
                <a:lnTo>
                  <a:pt x="675" y="748"/>
                </a:lnTo>
                <a:lnTo>
                  <a:pt x="630" y="778"/>
                </a:lnTo>
                <a:lnTo>
                  <a:pt x="581" y="803"/>
                </a:lnTo>
                <a:lnTo>
                  <a:pt x="529" y="820"/>
                </a:lnTo>
                <a:lnTo>
                  <a:pt x="475" y="832"/>
                </a:lnTo>
                <a:lnTo>
                  <a:pt x="419" y="836"/>
                </a:lnTo>
                <a:lnTo>
                  <a:pt x="361" y="832"/>
                </a:lnTo>
                <a:lnTo>
                  <a:pt x="308" y="820"/>
                </a:lnTo>
                <a:lnTo>
                  <a:pt x="255" y="803"/>
                </a:lnTo>
                <a:lnTo>
                  <a:pt x="207" y="778"/>
                </a:lnTo>
                <a:lnTo>
                  <a:pt x="163" y="748"/>
                </a:lnTo>
                <a:lnTo>
                  <a:pt x="123" y="712"/>
                </a:lnTo>
                <a:lnTo>
                  <a:pt x="87" y="673"/>
                </a:lnTo>
                <a:lnTo>
                  <a:pt x="57" y="629"/>
                </a:lnTo>
                <a:lnTo>
                  <a:pt x="34" y="580"/>
                </a:lnTo>
                <a:lnTo>
                  <a:pt x="15" y="528"/>
                </a:lnTo>
                <a:lnTo>
                  <a:pt x="4" y="474"/>
                </a:lnTo>
                <a:lnTo>
                  <a:pt x="0" y="418"/>
                </a:lnTo>
                <a:lnTo>
                  <a:pt x="4" y="360"/>
                </a:lnTo>
                <a:lnTo>
                  <a:pt x="15" y="307"/>
                </a:lnTo>
                <a:lnTo>
                  <a:pt x="34" y="254"/>
                </a:lnTo>
                <a:lnTo>
                  <a:pt x="57" y="207"/>
                </a:lnTo>
                <a:lnTo>
                  <a:pt x="87" y="163"/>
                </a:lnTo>
                <a:lnTo>
                  <a:pt x="123" y="122"/>
                </a:lnTo>
                <a:lnTo>
                  <a:pt x="163" y="87"/>
                </a:lnTo>
                <a:lnTo>
                  <a:pt x="207" y="57"/>
                </a:lnTo>
                <a:lnTo>
                  <a:pt x="255" y="33"/>
                </a:lnTo>
                <a:lnTo>
                  <a:pt x="308" y="15"/>
                </a:lnTo>
                <a:lnTo>
                  <a:pt x="361" y="3"/>
                </a:lnTo>
                <a:lnTo>
                  <a:pt x="41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40" name="Freeform 33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997037" y="8157095"/>
            <a:ext cx="444107" cy="444107"/>
          </a:xfrm>
          <a:custGeom>
            <a:avLst/>
            <a:gdLst>
              <a:gd name="T0" fmla="*/ 423 w 836"/>
              <a:gd name="T1" fmla="*/ 266 h 836"/>
              <a:gd name="T2" fmla="*/ 431 w 836"/>
              <a:gd name="T3" fmla="*/ 271 h 836"/>
              <a:gd name="T4" fmla="*/ 643 w 836"/>
              <a:gd name="T5" fmla="*/ 465 h 836"/>
              <a:gd name="T6" fmla="*/ 646 w 836"/>
              <a:gd name="T7" fmla="*/ 474 h 836"/>
              <a:gd name="T8" fmla="*/ 642 w 836"/>
              <a:gd name="T9" fmla="*/ 486 h 836"/>
              <a:gd name="T10" fmla="*/ 633 w 836"/>
              <a:gd name="T11" fmla="*/ 493 h 836"/>
              <a:gd name="T12" fmla="*/ 622 w 836"/>
              <a:gd name="T13" fmla="*/ 493 h 836"/>
              <a:gd name="T14" fmla="*/ 613 w 836"/>
              <a:gd name="T15" fmla="*/ 487 h 836"/>
              <a:gd name="T16" fmla="*/ 223 w 836"/>
              <a:gd name="T17" fmla="*/ 487 h 836"/>
              <a:gd name="T18" fmla="*/ 214 w 836"/>
              <a:gd name="T19" fmla="*/ 493 h 836"/>
              <a:gd name="T20" fmla="*/ 203 w 836"/>
              <a:gd name="T21" fmla="*/ 493 h 836"/>
              <a:gd name="T22" fmla="*/ 194 w 836"/>
              <a:gd name="T23" fmla="*/ 486 h 836"/>
              <a:gd name="T24" fmla="*/ 190 w 836"/>
              <a:gd name="T25" fmla="*/ 474 h 836"/>
              <a:gd name="T26" fmla="*/ 193 w 836"/>
              <a:gd name="T27" fmla="*/ 465 h 836"/>
              <a:gd name="T28" fmla="*/ 405 w 836"/>
              <a:gd name="T29" fmla="*/ 271 h 836"/>
              <a:gd name="T30" fmla="*/ 413 w 836"/>
              <a:gd name="T31" fmla="*/ 266 h 836"/>
              <a:gd name="T32" fmla="*/ 418 w 836"/>
              <a:gd name="T33" fmla="*/ 38 h 836"/>
              <a:gd name="T34" fmla="*/ 308 w 836"/>
              <a:gd name="T35" fmla="*/ 54 h 836"/>
              <a:gd name="T36" fmla="*/ 211 w 836"/>
              <a:gd name="T37" fmla="*/ 98 h 836"/>
              <a:gd name="T38" fmla="*/ 131 w 836"/>
              <a:gd name="T39" fmla="*/ 168 h 836"/>
              <a:gd name="T40" fmla="*/ 73 w 836"/>
              <a:gd name="T41" fmla="*/ 257 h 836"/>
              <a:gd name="T42" fmla="*/ 42 w 836"/>
              <a:gd name="T43" fmla="*/ 362 h 836"/>
              <a:gd name="T44" fmla="*/ 42 w 836"/>
              <a:gd name="T45" fmla="*/ 473 h 836"/>
              <a:gd name="T46" fmla="*/ 73 w 836"/>
              <a:gd name="T47" fmla="*/ 578 h 836"/>
              <a:gd name="T48" fmla="*/ 131 w 836"/>
              <a:gd name="T49" fmla="*/ 667 h 836"/>
              <a:gd name="T50" fmla="*/ 211 w 836"/>
              <a:gd name="T51" fmla="*/ 736 h 836"/>
              <a:gd name="T52" fmla="*/ 308 w 836"/>
              <a:gd name="T53" fmla="*/ 781 h 836"/>
              <a:gd name="T54" fmla="*/ 418 w 836"/>
              <a:gd name="T55" fmla="*/ 798 h 836"/>
              <a:gd name="T56" fmla="*/ 528 w 836"/>
              <a:gd name="T57" fmla="*/ 781 h 836"/>
              <a:gd name="T58" fmla="*/ 625 w 836"/>
              <a:gd name="T59" fmla="*/ 736 h 836"/>
              <a:gd name="T60" fmla="*/ 705 w 836"/>
              <a:gd name="T61" fmla="*/ 667 h 836"/>
              <a:gd name="T62" fmla="*/ 763 w 836"/>
              <a:gd name="T63" fmla="*/ 578 h 836"/>
              <a:gd name="T64" fmla="*/ 794 w 836"/>
              <a:gd name="T65" fmla="*/ 473 h 836"/>
              <a:gd name="T66" fmla="*/ 794 w 836"/>
              <a:gd name="T67" fmla="*/ 362 h 836"/>
              <a:gd name="T68" fmla="*/ 763 w 836"/>
              <a:gd name="T69" fmla="*/ 257 h 836"/>
              <a:gd name="T70" fmla="*/ 705 w 836"/>
              <a:gd name="T71" fmla="*/ 168 h 836"/>
              <a:gd name="T72" fmla="*/ 625 w 836"/>
              <a:gd name="T73" fmla="*/ 98 h 836"/>
              <a:gd name="T74" fmla="*/ 528 w 836"/>
              <a:gd name="T75" fmla="*/ 54 h 836"/>
              <a:gd name="T76" fmla="*/ 418 w 836"/>
              <a:gd name="T77" fmla="*/ 38 h 836"/>
              <a:gd name="T78" fmla="*/ 474 w 836"/>
              <a:gd name="T79" fmla="*/ 3 h 836"/>
              <a:gd name="T80" fmla="*/ 581 w 836"/>
              <a:gd name="T81" fmla="*/ 33 h 836"/>
              <a:gd name="T82" fmla="*/ 674 w 836"/>
              <a:gd name="T83" fmla="*/ 87 h 836"/>
              <a:gd name="T84" fmla="*/ 748 w 836"/>
              <a:gd name="T85" fmla="*/ 163 h 836"/>
              <a:gd name="T86" fmla="*/ 803 w 836"/>
              <a:gd name="T87" fmla="*/ 254 h 836"/>
              <a:gd name="T88" fmla="*/ 832 w 836"/>
              <a:gd name="T89" fmla="*/ 360 h 836"/>
              <a:gd name="T90" fmla="*/ 832 w 836"/>
              <a:gd name="T91" fmla="*/ 474 h 836"/>
              <a:gd name="T92" fmla="*/ 803 w 836"/>
              <a:gd name="T93" fmla="*/ 580 h 836"/>
              <a:gd name="T94" fmla="*/ 748 w 836"/>
              <a:gd name="T95" fmla="*/ 673 h 836"/>
              <a:gd name="T96" fmla="*/ 674 w 836"/>
              <a:gd name="T97" fmla="*/ 748 h 836"/>
              <a:gd name="T98" fmla="*/ 581 w 836"/>
              <a:gd name="T99" fmla="*/ 803 h 836"/>
              <a:gd name="T100" fmla="*/ 474 w 836"/>
              <a:gd name="T101" fmla="*/ 832 h 836"/>
              <a:gd name="T102" fmla="*/ 362 w 836"/>
              <a:gd name="T103" fmla="*/ 832 h 836"/>
              <a:gd name="T104" fmla="*/ 256 w 836"/>
              <a:gd name="T105" fmla="*/ 803 h 836"/>
              <a:gd name="T106" fmla="*/ 163 w 836"/>
              <a:gd name="T107" fmla="*/ 748 h 836"/>
              <a:gd name="T108" fmla="*/ 87 w 836"/>
              <a:gd name="T109" fmla="*/ 673 h 836"/>
              <a:gd name="T110" fmla="*/ 33 w 836"/>
              <a:gd name="T111" fmla="*/ 580 h 836"/>
              <a:gd name="T112" fmla="*/ 4 w 836"/>
              <a:gd name="T113" fmla="*/ 474 h 836"/>
              <a:gd name="T114" fmla="*/ 4 w 836"/>
              <a:gd name="T115" fmla="*/ 360 h 836"/>
              <a:gd name="T116" fmla="*/ 33 w 836"/>
              <a:gd name="T117" fmla="*/ 254 h 836"/>
              <a:gd name="T118" fmla="*/ 87 w 836"/>
              <a:gd name="T119" fmla="*/ 163 h 836"/>
              <a:gd name="T120" fmla="*/ 163 w 836"/>
              <a:gd name="T121" fmla="*/ 87 h 836"/>
              <a:gd name="T122" fmla="*/ 256 w 836"/>
              <a:gd name="T123" fmla="*/ 33 h 836"/>
              <a:gd name="T124" fmla="*/ 362 w 836"/>
              <a:gd name="T125" fmla="*/ 3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36" h="836">
                <a:moveTo>
                  <a:pt x="418" y="266"/>
                </a:moveTo>
                <a:lnTo>
                  <a:pt x="423" y="266"/>
                </a:lnTo>
                <a:lnTo>
                  <a:pt x="427" y="269"/>
                </a:lnTo>
                <a:lnTo>
                  <a:pt x="431" y="271"/>
                </a:lnTo>
                <a:lnTo>
                  <a:pt x="641" y="461"/>
                </a:lnTo>
                <a:lnTo>
                  <a:pt x="643" y="465"/>
                </a:lnTo>
                <a:lnTo>
                  <a:pt x="645" y="469"/>
                </a:lnTo>
                <a:lnTo>
                  <a:pt x="646" y="474"/>
                </a:lnTo>
                <a:lnTo>
                  <a:pt x="645" y="481"/>
                </a:lnTo>
                <a:lnTo>
                  <a:pt x="642" y="486"/>
                </a:lnTo>
                <a:lnTo>
                  <a:pt x="638" y="490"/>
                </a:lnTo>
                <a:lnTo>
                  <a:pt x="633" y="493"/>
                </a:lnTo>
                <a:lnTo>
                  <a:pt x="626" y="494"/>
                </a:lnTo>
                <a:lnTo>
                  <a:pt x="622" y="493"/>
                </a:lnTo>
                <a:lnTo>
                  <a:pt x="617" y="491"/>
                </a:lnTo>
                <a:lnTo>
                  <a:pt x="613" y="487"/>
                </a:lnTo>
                <a:lnTo>
                  <a:pt x="418" y="311"/>
                </a:lnTo>
                <a:lnTo>
                  <a:pt x="223" y="487"/>
                </a:lnTo>
                <a:lnTo>
                  <a:pt x="219" y="491"/>
                </a:lnTo>
                <a:lnTo>
                  <a:pt x="214" y="493"/>
                </a:lnTo>
                <a:lnTo>
                  <a:pt x="208" y="494"/>
                </a:lnTo>
                <a:lnTo>
                  <a:pt x="203" y="493"/>
                </a:lnTo>
                <a:lnTo>
                  <a:pt x="198" y="490"/>
                </a:lnTo>
                <a:lnTo>
                  <a:pt x="194" y="486"/>
                </a:lnTo>
                <a:lnTo>
                  <a:pt x="191" y="481"/>
                </a:lnTo>
                <a:lnTo>
                  <a:pt x="190" y="474"/>
                </a:lnTo>
                <a:lnTo>
                  <a:pt x="190" y="469"/>
                </a:lnTo>
                <a:lnTo>
                  <a:pt x="193" y="465"/>
                </a:lnTo>
                <a:lnTo>
                  <a:pt x="195" y="461"/>
                </a:lnTo>
                <a:lnTo>
                  <a:pt x="405" y="271"/>
                </a:lnTo>
                <a:lnTo>
                  <a:pt x="409" y="269"/>
                </a:lnTo>
                <a:lnTo>
                  <a:pt x="413" y="266"/>
                </a:lnTo>
                <a:lnTo>
                  <a:pt x="418" y="266"/>
                </a:lnTo>
                <a:close/>
                <a:moveTo>
                  <a:pt x="418" y="38"/>
                </a:moveTo>
                <a:lnTo>
                  <a:pt x="362" y="42"/>
                </a:lnTo>
                <a:lnTo>
                  <a:pt x="308" y="54"/>
                </a:lnTo>
                <a:lnTo>
                  <a:pt x="258" y="72"/>
                </a:lnTo>
                <a:lnTo>
                  <a:pt x="211" y="98"/>
                </a:lnTo>
                <a:lnTo>
                  <a:pt x="169" y="131"/>
                </a:lnTo>
                <a:lnTo>
                  <a:pt x="131" y="168"/>
                </a:lnTo>
                <a:lnTo>
                  <a:pt x="100" y="211"/>
                </a:lnTo>
                <a:lnTo>
                  <a:pt x="73" y="257"/>
                </a:lnTo>
                <a:lnTo>
                  <a:pt x="54" y="308"/>
                </a:lnTo>
                <a:lnTo>
                  <a:pt x="42" y="362"/>
                </a:lnTo>
                <a:lnTo>
                  <a:pt x="38" y="418"/>
                </a:lnTo>
                <a:lnTo>
                  <a:pt x="42" y="473"/>
                </a:lnTo>
                <a:lnTo>
                  <a:pt x="54" y="527"/>
                </a:lnTo>
                <a:lnTo>
                  <a:pt x="73" y="578"/>
                </a:lnTo>
                <a:lnTo>
                  <a:pt x="100" y="625"/>
                </a:lnTo>
                <a:lnTo>
                  <a:pt x="131" y="667"/>
                </a:lnTo>
                <a:lnTo>
                  <a:pt x="169" y="705"/>
                </a:lnTo>
                <a:lnTo>
                  <a:pt x="211" y="736"/>
                </a:lnTo>
                <a:lnTo>
                  <a:pt x="258" y="762"/>
                </a:lnTo>
                <a:lnTo>
                  <a:pt x="308" y="781"/>
                </a:lnTo>
                <a:lnTo>
                  <a:pt x="362" y="794"/>
                </a:lnTo>
                <a:lnTo>
                  <a:pt x="418" y="798"/>
                </a:lnTo>
                <a:lnTo>
                  <a:pt x="474" y="794"/>
                </a:lnTo>
                <a:lnTo>
                  <a:pt x="528" y="781"/>
                </a:lnTo>
                <a:lnTo>
                  <a:pt x="578" y="762"/>
                </a:lnTo>
                <a:lnTo>
                  <a:pt x="625" y="736"/>
                </a:lnTo>
                <a:lnTo>
                  <a:pt x="667" y="705"/>
                </a:lnTo>
                <a:lnTo>
                  <a:pt x="705" y="667"/>
                </a:lnTo>
                <a:lnTo>
                  <a:pt x="736" y="625"/>
                </a:lnTo>
                <a:lnTo>
                  <a:pt x="763" y="578"/>
                </a:lnTo>
                <a:lnTo>
                  <a:pt x="782" y="527"/>
                </a:lnTo>
                <a:lnTo>
                  <a:pt x="794" y="473"/>
                </a:lnTo>
                <a:lnTo>
                  <a:pt x="798" y="418"/>
                </a:lnTo>
                <a:lnTo>
                  <a:pt x="794" y="362"/>
                </a:lnTo>
                <a:lnTo>
                  <a:pt x="782" y="308"/>
                </a:lnTo>
                <a:lnTo>
                  <a:pt x="763" y="257"/>
                </a:lnTo>
                <a:lnTo>
                  <a:pt x="736" y="211"/>
                </a:lnTo>
                <a:lnTo>
                  <a:pt x="705" y="168"/>
                </a:lnTo>
                <a:lnTo>
                  <a:pt x="667" y="131"/>
                </a:lnTo>
                <a:lnTo>
                  <a:pt x="625" y="98"/>
                </a:lnTo>
                <a:lnTo>
                  <a:pt x="578" y="72"/>
                </a:lnTo>
                <a:lnTo>
                  <a:pt x="528" y="54"/>
                </a:lnTo>
                <a:lnTo>
                  <a:pt x="474" y="42"/>
                </a:lnTo>
                <a:lnTo>
                  <a:pt x="418" y="38"/>
                </a:lnTo>
                <a:close/>
                <a:moveTo>
                  <a:pt x="418" y="0"/>
                </a:moveTo>
                <a:lnTo>
                  <a:pt x="474" y="3"/>
                </a:lnTo>
                <a:lnTo>
                  <a:pt x="529" y="15"/>
                </a:lnTo>
                <a:lnTo>
                  <a:pt x="581" y="33"/>
                </a:lnTo>
                <a:lnTo>
                  <a:pt x="629" y="57"/>
                </a:lnTo>
                <a:lnTo>
                  <a:pt x="674" y="87"/>
                </a:lnTo>
                <a:lnTo>
                  <a:pt x="713" y="122"/>
                </a:lnTo>
                <a:lnTo>
                  <a:pt x="748" y="163"/>
                </a:lnTo>
                <a:lnTo>
                  <a:pt x="778" y="207"/>
                </a:lnTo>
                <a:lnTo>
                  <a:pt x="803" y="254"/>
                </a:lnTo>
                <a:lnTo>
                  <a:pt x="822" y="307"/>
                </a:lnTo>
                <a:lnTo>
                  <a:pt x="832" y="360"/>
                </a:lnTo>
                <a:lnTo>
                  <a:pt x="836" y="418"/>
                </a:lnTo>
                <a:lnTo>
                  <a:pt x="832" y="474"/>
                </a:lnTo>
                <a:lnTo>
                  <a:pt x="822" y="528"/>
                </a:lnTo>
                <a:lnTo>
                  <a:pt x="803" y="580"/>
                </a:lnTo>
                <a:lnTo>
                  <a:pt x="778" y="629"/>
                </a:lnTo>
                <a:lnTo>
                  <a:pt x="748" y="673"/>
                </a:lnTo>
                <a:lnTo>
                  <a:pt x="713" y="712"/>
                </a:lnTo>
                <a:lnTo>
                  <a:pt x="674" y="748"/>
                </a:lnTo>
                <a:lnTo>
                  <a:pt x="629" y="778"/>
                </a:lnTo>
                <a:lnTo>
                  <a:pt x="581" y="803"/>
                </a:lnTo>
                <a:lnTo>
                  <a:pt x="529" y="820"/>
                </a:lnTo>
                <a:lnTo>
                  <a:pt x="474" y="832"/>
                </a:lnTo>
                <a:lnTo>
                  <a:pt x="418" y="836"/>
                </a:lnTo>
                <a:lnTo>
                  <a:pt x="362" y="832"/>
                </a:lnTo>
                <a:lnTo>
                  <a:pt x="307" y="820"/>
                </a:lnTo>
                <a:lnTo>
                  <a:pt x="256" y="803"/>
                </a:lnTo>
                <a:lnTo>
                  <a:pt x="207" y="778"/>
                </a:lnTo>
                <a:lnTo>
                  <a:pt x="163" y="748"/>
                </a:lnTo>
                <a:lnTo>
                  <a:pt x="122" y="712"/>
                </a:lnTo>
                <a:lnTo>
                  <a:pt x="87" y="673"/>
                </a:lnTo>
                <a:lnTo>
                  <a:pt x="56" y="629"/>
                </a:lnTo>
                <a:lnTo>
                  <a:pt x="33" y="580"/>
                </a:lnTo>
                <a:lnTo>
                  <a:pt x="14" y="528"/>
                </a:lnTo>
                <a:lnTo>
                  <a:pt x="4" y="474"/>
                </a:lnTo>
                <a:lnTo>
                  <a:pt x="0" y="418"/>
                </a:lnTo>
                <a:lnTo>
                  <a:pt x="4" y="360"/>
                </a:lnTo>
                <a:lnTo>
                  <a:pt x="14" y="307"/>
                </a:lnTo>
                <a:lnTo>
                  <a:pt x="33" y="254"/>
                </a:lnTo>
                <a:lnTo>
                  <a:pt x="56" y="207"/>
                </a:lnTo>
                <a:lnTo>
                  <a:pt x="87" y="163"/>
                </a:lnTo>
                <a:lnTo>
                  <a:pt x="122" y="122"/>
                </a:lnTo>
                <a:lnTo>
                  <a:pt x="163" y="87"/>
                </a:lnTo>
                <a:lnTo>
                  <a:pt x="207" y="57"/>
                </a:lnTo>
                <a:lnTo>
                  <a:pt x="256" y="33"/>
                </a:lnTo>
                <a:lnTo>
                  <a:pt x="307" y="15"/>
                </a:lnTo>
                <a:lnTo>
                  <a:pt x="362" y="3"/>
                </a:lnTo>
                <a:lnTo>
                  <a:pt x="41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41" name="Freeform 34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912957" y="8157095"/>
            <a:ext cx="444107" cy="444107"/>
          </a:xfrm>
          <a:custGeom>
            <a:avLst/>
            <a:gdLst>
              <a:gd name="T0" fmla="*/ 481 w 836"/>
              <a:gd name="T1" fmla="*/ 190 h 836"/>
              <a:gd name="T2" fmla="*/ 490 w 836"/>
              <a:gd name="T3" fmla="*/ 198 h 836"/>
              <a:gd name="T4" fmla="*/ 494 w 836"/>
              <a:gd name="T5" fmla="*/ 208 h 836"/>
              <a:gd name="T6" fmla="*/ 491 w 836"/>
              <a:gd name="T7" fmla="*/ 218 h 836"/>
              <a:gd name="T8" fmla="*/ 311 w 836"/>
              <a:gd name="T9" fmla="*/ 418 h 836"/>
              <a:gd name="T10" fmla="*/ 491 w 836"/>
              <a:gd name="T11" fmla="*/ 617 h 836"/>
              <a:gd name="T12" fmla="*/ 494 w 836"/>
              <a:gd name="T13" fmla="*/ 626 h 836"/>
              <a:gd name="T14" fmla="*/ 490 w 836"/>
              <a:gd name="T15" fmla="*/ 638 h 836"/>
              <a:gd name="T16" fmla="*/ 481 w 836"/>
              <a:gd name="T17" fmla="*/ 644 h 836"/>
              <a:gd name="T18" fmla="*/ 470 w 836"/>
              <a:gd name="T19" fmla="*/ 644 h 836"/>
              <a:gd name="T20" fmla="*/ 461 w 836"/>
              <a:gd name="T21" fmla="*/ 639 h 836"/>
              <a:gd name="T22" fmla="*/ 269 w 836"/>
              <a:gd name="T23" fmla="*/ 427 h 836"/>
              <a:gd name="T24" fmla="*/ 266 w 836"/>
              <a:gd name="T25" fmla="*/ 418 h 836"/>
              <a:gd name="T26" fmla="*/ 269 w 836"/>
              <a:gd name="T27" fmla="*/ 407 h 836"/>
              <a:gd name="T28" fmla="*/ 461 w 836"/>
              <a:gd name="T29" fmla="*/ 195 h 836"/>
              <a:gd name="T30" fmla="*/ 470 w 836"/>
              <a:gd name="T31" fmla="*/ 190 h 836"/>
              <a:gd name="T32" fmla="*/ 418 w 836"/>
              <a:gd name="T33" fmla="*/ 38 h 836"/>
              <a:gd name="T34" fmla="*/ 308 w 836"/>
              <a:gd name="T35" fmla="*/ 54 h 836"/>
              <a:gd name="T36" fmla="*/ 211 w 836"/>
              <a:gd name="T37" fmla="*/ 98 h 836"/>
              <a:gd name="T38" fmla="*/ 131 w 836"/>
              <a:gd name="T39" fmla="*/ 168 h 836"/>
              <a:gd name="T40" fmla="*/ 73 w 836"/>
              <a:gd name="T41" fmla="*/ 257 h 836"/>
              <a:gd name="T42" fmla="*/ 42 w 836"/>
              <a:gd name="T43" fmla="*/ 362 h 836"/>
              <a:gd name="T44" fmla="*/ 42 w 836"/>
              <a:gd name="T45" fmla="*/ 473 h 836"/>
              <a:gd name="T46" fmla="*/ 73 w 836"/>
              <a:gd name="T47" fmla="*/ 578 h 836"/>
              <a:gd name="T48" fmla="*/ 131 w 836"/>
              <a:gd name="T49" fmla="*/ 667 h 836"/>
              <a:gd name="T50" fmla="*/ 211 w 836"/>
              <a:gd name="T51" fmla="*/ 736 h 836"/>
              <a:gd name="T52" fmla="*/ 308 w 836"/>
              <a:gd name="T53" fmla="*/ 781 h 836"/>
              <a:gd name="T54" fmla="*/ 418 w 836"/>
              <a:gd name="T55" fmla="*/ 798 h 836"/>
              <a:gd name="T56" fmla="*/ 528 w 836"/>
              <a:gd name="T57" fmla="*/ 781 h 836"/>
              <a:gd name="T58" fmla="*/ 625 w 836"/>
              <a:gd name="T59" fmla="*/ 736 h 836"/>
              <a:gd name="T60" fmla="*/ 705 w 836"/>
              <a:gd name="T61" fmla="*/ 667 h 836"/>
              <a:gd name="T62" fmla="*/ 763 w 836"/>
              <a:gd name="T63" fmla="*/ 578 h 836"/>
              <a:gd name="T64" fmla="*/ 794 w 836"/>
              <a:gd name="T65" fmla="*/ 473 h 836"/>
              <a:gd name="T66" fmla="*/ 794 w 836"/>
              <a:gd name="T67" fmla="*/ 362 h 836"/>
              <a:gd name="T68" fmla="*/ 763 w 836"/>
              <a:gd name="T69" fmla="*/ 257 h 836"/>
              <a:gd name="T70" fmla="*/ 705 w 836"/>
              <a:gd name="T71" fmla="*/ 168 h 836"/>
              <a:gd name="T72" fmla="*/ 625 w 836"/>
              <a:gd name="T73" fmla="*/ 98 h 836"/>
              <a:gd name="T74" fmla="*/ 528 w 836"/>
              <a:gd name="T75" fmla="*/ 54 h 836"/>
              <a:gd name="T76" fmla="*/ 418 w 836"/>
              <a:gd name="T77" fmla="*/ 38 h 836"/>
              <a:gd name="T78" fmla="*/ 474 w 836"/>
              <a:gd name="T79" fmla="*/ 3 h 836"/>
              <a:gd name="T80" fmla="*/ 581 w 836"/>
              <a:gd name="T81" fmla="*/ 33 h 836"/>
              <a:gd name="T82" fmla="*/ 674 w 836"/>
              <a:gd name="T83" fmla="*/ 87 h 836"/>
              <a:gd name="T84" fmla="*/ 750 w 836"/>
              <a:gd name="T85" fmla="*/ 163 h 836"/>
              <a:gd name="T86" fmla="*/ 803 w 836"/>
              <a:gd name="T87" fmla="*/ 254 h 836"/>
              <a:gd name="T88" fmla="*/ 832 w 836"/>
              <a:gd name="T89" fmla="*/ 360 h 836"/>
              <a:gd name="T90" fmla="*/ 832 w 836"/>
              <a:gd name="T91" fmla="*/ 474 h 836"/>
              <a:gd name="T92" fmla="*/ 803 w 836"/>
              <a:gd name="T93" fmla="*/ 580 h 836"/>
              <a:gd name="T94" fmla="*/ 750 w 836"/>
              <a:gd name="T95" fmla="*/ 673 h 836"/>
              <a:gd name="T96" fmla="*/ 674 w 836"/>
              <a:gd name="T97" fmla="*/ 748 h 836"/>
              <a:gd name="T98" fmla="*/ 581 w 836"/>
              <a:gd name="T99" fmla="*/ 803 h 836"/>
              <a:gd name="T100" fmla="*/ 474 w 836"/>
              <a:gd name="T101" fmla="*/ 832 h 836"/>
              <a:gd name="T102" fmla="*/ 362 w 836"/>
              <a:gd name="T103" fmla="*/ 832 h 836"/>
              <a:gd name="T104" fmla="*/ 256 w 836"/>
              <a:gd name="T105" fmla="*/ 803 h 836"/>
              <a:gd name="T106" fmla="*/ 163 w 836"/>
              <a:gd name="T107" fmla="*/ 748 h 836"/>
              <a:gd name="T108" fmla="*/ 88 w 836"/>
              <a:gd name="T109" fmla="*/ 673 h 836"/>
              <a:gd name="T110" fmla="*/ 33 w 836"/>
              <a:gd name="T111" fmla="*/ 580 h 836"/>
              <a:gd name="T112" fmla="*/ 4 w 836"/>
              <a:gd name="T113" fmla="*/ 474 h 836"/>
              <a:gd name="T114" fmla="*/ 4 w 836"/>
              <a:gd name="T115" fmla="*/ 360 h 836"/>
              <a:gd name="T116" fmla="*/ 33 w 836"/>
              <a:gd name="T117" fmla="*/ 254 h 836"/>
              <a:gd name="T118" fmla="*/ 88 w 836"/>
              <a:gd name="T119" fmla="*/ 163 h 836"/>
              <a:gd name="T120" fmla="*/ 163 w 836"/>
              <a:gd name="T121" fmla="*/ 87 h 836"/>
              <a:gd name="T122" fmla="*/ 256 w 836"/>
              <a:gd name="T123" fmla="*/ 33 h 836"/>
              <a:gd name="T124" fmla="*/ 362 w 836"/>
              <a:gd name="T125" fmla="*/ 3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36" h="836">
                <a:moveTo>
                  <a:pt x="476" y="190"/>
                </a:moveTo>
                <a:lnTo>
                  <a:pt x="481" y="190"/>
                </a:lnTo>
                <a:lnTo>
                  <a:pt x="486" y="193"/>
                </a:lnTo>
                <a:lnTo>
                  <a:pt x="490" y="198"/>
                </a:lnTo>
                <a:lnTo>
                  <a:pt x="493" y="202"/>
                </a:lnTo>
                <a:lnTo>
                  <a:pt x="494" y="208"/>
                </a:lnTo>
                <a:lnTo>
                  <a:pt x="494" y="214"/>
                </a:lnTo>
                <a:lnTo>
                  <a:pt x="491" y="218"/>
                </a:lnTo>
                <a:lnTo>
                  <a:pt x="489" y="222"/>
                </a:lnTo>
                <a:lnTo>
                  <a:pt x="311" y="418"/>
                </a:lnTo>
                <a:lnTo>
                  <a:pt x="489" y="613"/>
                </a:lnTo>
                <a:lnTo>
                  <a:pt x="491" y="617"/>
                </a:lnTo>
                <a:lnTo>
                  <a:pt x="494" y="621"/>
                </a:lnTo>
                <a:lnTo>
                  <a:pt x="494" y="626"/>
                </a:lnTo>
                <a:lnTo>
                  <a:pt x="493" y="633"/>
                </a:lnTo>
                <a:lnTo>
                  <a:pt x="490" y="638"/>
                </a:lnTo>
                <a:lnTo>
                  <a:pt x="486" y="642"/>
                </a:lnTo>
                <a:lnTo>
                  <a:pt x="481" y="644"/>
                </a:lnTo>
                <a:lnTo>
                  <a:pt x="476" y="646"/>
                </a:lnTo>
                <a:lnTo>
                  <a:pt x="470" y="644"/>
                </a:lnTo>
                <a:lnTo>
                  <a:pt x="465" y="643"/>
                </a:lnTo>
                <a:lnTo>
                  <a:pt x="461" y="639"/>
                </a:lnTo>
                <a:lnTo>
                  <a:pt x="271" y="431"/>
                </a:lnTo>
                <a:lnTo>
                  <a:pt x="269" y="427"/>
                </a:lnTo>
                <a:lnTo>
                  <a:pt x="267" y="422"/>
                </a:lnTo>
                <a:lnTo>
                  <a:pt x="266" y="418"/>
                </a:lnTo>
                <a:lnTo>
                  <a:pt x="267" y="413"/>
                </a:lnTo>
                <a:lnTo>
                  <a:pt x="269" y="407"/>
                </a:lnTo>
                <a:lnTo>
                  <a:pt x="271" y="404"/>
                </a:lnTo>
                <a:lnTo>
                  <a:pt x="461" y="195"/>
                </a:lnTo>
                <a:lnTo>
                  <a:pt x="465" y="193"/>
                </a:lnTo>
                <a:lnTo>
                  <a:pt x="470" y="190"/>
                </a:lnTo>
                <a:lnTo>
                  <a:pt x="476" y="190"/>
                </a:lnTo>
                <a:close/>
                <a:moveTo>
                  <a:pt x="418" y="38"/>
                </a:moveTo>
                <a:lnTo>
                  <a:pt x="362" y="42"/>
                </a:lnTo>
                <a:lnTo>
                  <a:pt x="308" y="54"/>
                </a:lnTo>
                <a:lnTo>
                  <a:pt x="258" y="72"/>
                </a:lnTo>
                <a:lnTo>
                  <a:pt x="211" y="98"/>
                </a:lnTo>
                <a:lnTo>
                  <a:pt x="169" y="131"/>
                </a:lnTo>
                <a:lnTo>
                  <a:pt x="131" y="168"/>
                </a:lnTo>
                <a:lnTo>
                  <a:pt x="100" y="211"/>
                </a:lnTo>
                <a:lnTo>
                  <a:pt x="73" y="257"/>
                </a:lnTo>
                <a:lnTo>
                  <a:pt x="54" y="308"/>
                </a:lnTo>
                <a:lnTo>
                  <a:pt x="42" y="362"/>
                </a:lnTo>
                <a:lnTo>
                  <a:pt x="38" y="418"/>
                </a:lnTo>
                <a:lnTo>
                  <a:pt x="42" y="473"/>
                </a:lnTo>
                <a:lnTo>
                  <a:pt x="54" y="527"/>
                </a:lnTo>
                <a:lnTo>
                  <a:pt x="73" y="578"/>
                </a:lnTo>
                <a:lnTo>
                  <a:pt x="100" y="625"/>
                </a:lnTo>
                <a:lnTo>
                  <a:pt x="131" y="667"/>
                </a:lnTo>
                <a:lnTo>
                  <a:pt x="169" y="705"/>
                </a:lnTo>
                <a:lnTo>
                  <a:pt x="211" y="736"/>
                </a:lnTo>
                <a:lnTo>
                  <a:pt x="258" y="762"/>
                </a:lnTo>
                <a:lnTo>
                  <a:pt x="308" y="781"/>
                </a:lnTo>
                <a:lnTo>
                  <a:pt x="362" y="794"/>
                </a:lnTo>
                <a:lnTo>
                  <a:pt x="418" y="798"/>
                </a:lnTo>
                <a:lnTo>
                  <a:pt x="474" y="794"/>
                </a:lnTo>
                <a:lnTo>
                  <a:pt x="528" y="781"/>
                </a:lnTo>
                <a:lnTo>
                  <a:pt x="578" y="762"/>
                </a:lnTo>
                <a:lnTo>
                  <a:pt x="625" y="736"/>
                </a:lnTo>
                <a:lnTo>
                  <a:pt x="667" y="705"/>
                </a:lnTo>
                <a:lnTo>
                  <a:pt x="705" y="667"/>
                </a:lnTo>
                <a:lnTo>
                  <a:pt x="738" y="625"/>
                </a:lnTo>
                <a:lnTo>
                  <a:pt x="763" y="578"/>
                </a:lnTo>
                <a:lnTo>
                  <a:pt x="782" y="527"/>
                </a:lnTo>
                <a:lnTo>
                  <a:pt x="794" y="473"/>
                </a:lnTo>
                <a:lnTo>
                  <a:pt x="798" y="418"/>
                </a:lnTo>
                <a:lnTo>
                  <a:pt x="794" y="362"/>
                </a:lnTo>
                <a:lnTo>
                  <a:pt x="782" y="308"/>
                </a:lnTo>
                <a:lnTo>
                  <a:pt x="763" y="257"/>
                </a:lnTo>
                <a:lnTo>
                  <a:pt x="738" y="211"/>
                </a:lnTo>
                <a:lnTo>
                  <a:pt x="705" y="168"/>
                </a:lnTo>
                <a:lnTo>
                  <a:pt x="667" y="131"/>
                </a:lnTo>
                <a:lnTo>
                  <a:pt x="625" y="98"/>
                </a:lnTo>
                <a:lnTo>
                  <a:pt x="578" y="72"/>
                </a:lnTo>
                <a:lnTo>
                  <a:pt x="528" y="54"/>
                </a:lnTo>
                <a:lnTo>
                  <a:pt x="474" y="42"/>
                </a:lnTo>
                <a:lnTo>
                  <a:pt x="418" y="38"/>
                </a:lnTo>
                <a:close/>
                <a:moveTo>
                  <a:pt x="418" y="0"/>
                </a:moveTo>
                <a:lnTo>
                  <a:pt x="474" y="3"/>
                </a:lnTo>
                <a:lnTo>
                  <a:pt x="529" y="15"/>
                </a:lnTo>
                <a:lnTo>
                  <a:pt x="581" y="33"/>
                </a:lnTo>
                <a:lnTo>
                  <a:pt x="629" y="57"/>
                </a:lnTo>
                <a:lnTo>
                  <a:pt x="674" y="87"/>
                </a:lnTo>
                <a:lnTo>
                  <a:pt x="714" y="122"/>
                </a:lnTo>
                <a:lnTo>
                  <a:pt x="750" y="163"/>
                </a:lnTo>
                <a:lnTo>
                  <a:pt x="780" y="207"/>
                </a:lnTo>
                <a:lnTo>
                  <a:pt x="803" y="254"/>
                </a:lnTo>
                <a:lnTo>
                  <a:pt x="822" y="307"/>
                </a:lnTo>
                <a:lnTo>
                  <a:pt x="832" y="360"/>
                </a:lnTo>
                <a:lnTo>
                  <a:pt x="836" y="418"/>
                </a:lnTo>
                <a:lnTo>
                  <a:pt x="832" y="474"/>
                </a:lnTo>
                <a:lnTo>
                  <a:pt x="822" y="528"/>
                </a:lnTo>
                <a:lnTo>
                  <a:pt x="803" y="580"/>
                </a:lnTo>
                <a:lnTo>
                  <a:pt x="780" y="629"/>
                </a:lnTo>
                <a:lnTo>
                  <a:pt x="750" y="673"/>
                </a:lnTo>
                <a:lnTo>
                  <a:pt x="714" y="712"/>
                </a:lnTo>
                <a:lnTo>
                  <a:pt x="674" y="748"/>
                </a:lnTo>
                <a:lnTo>
                  <a:pt x="629" y="778"/>
                </a:lnTo>
                <a:lnTo>
                  <a:pt x="581" y="803"/>
                </a:lnTo>
                <a:lnTo>
                  <a:pt x="529" y="820"/>
                </a:lnTo>
                <a:lnTo>
                  <a:pt x="474" y="832"/>
                </a:lnTo>
                <a:lnTo>
                  <a:pt x="418" y="836"/>
                </a:lnTo>
                <a:lnTo>
                  <a:pt x="362" y="832"/>
                </a:lnTo>
                <a:lnTo>
                  <a:pt x="307" y="820"/>
                </a:lnTo>
                <a:lnTo>
                  <a:pt x="256" y="803"/>
                </a:lnTo>
                <a:lnTo>
                  <a:pt x="207" y="778"/>
                </a:lnTo>
                <a:lnTo>
                  <a:pt x="163" y="748"/>
                </a:lnTo>
                <a:lnTo>
                  <a:pt x="123" y="712"/>
                </a:lnTo>
                <a:lnTo>
                  <a:pt x="88" y="673"/>
                </a:lnTo>
                <a:lnTo>
                  <a:pt x="58" y="629"/>
                </a:lnTo>
                <a:lnTo>
                  <a:pt x="33" y="580"/>
                </a:lnTo>
                <a:lnTo>
                  <a:pt x="14" y="528"/>
                </a:lnTo>
                <a:lnTo>
                  <a:pt x="4" y="474"/>
                </a:lnTo>
                <a:lnTo>
                  <a:pt x="0" y="418"/>
                </a:lnTo>
                <a:lnTo>
                  <a:pt x="4" y="360"/>
                </a:lnTo>
                <a:lnTo>
                  <a:pt x="14" y="307"/>
                </a:lnTo>
                <a:lnTo>
                  <a:pt x="33" y="254"/>
                </a:lnTo>
                <a:lnTo>
                  <a:pt x="58" y="207"/>
                </a:lnTo>
                <a:lnTo>
                  <a:pt x="88" y="163"/>
                </a:lnTo>
                <a:lnTo>
                  <a:pt x="123" y="122"/>
                </a:lnTo>
                <a:lnTo>
                  <a:pt x="163" y="87"/>
                </a:lnTo>
                <a:lnTo>
                  <a:pt x="207" y="57"/>
                </a:lnTo>
                <a:lnTo>
                  <a:pt x="256" y="33"/>
                </a:lnTo>
                <a:lnTo>
                  <a:pt x="307" y="15"/>
                </a:lnTo>
                <a:lnTo>
                  <a:pt x="362" y="3"/>
                </a:lnTo>
                <a:lnTo>
                  <a:pt x="41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42" name="Freeform 34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828876" y="8157361"/>
            <a:ext cx="444636" cy="443576"/>
          </a:xfrm>
          <a:custGeom>
            <a:avLst/>
            <a:gdLst>
              <a:gd name="T0" fmla="*/ 367 w 837"/>
              <a:gd name="T1" fmla="*/ 191 h 835"/>
              <a:gd name="T2" fmla="*/ 374 w 837"/>
              <a:gd name="T3" fmla="*/ 195 h 835"/>
              <a:gd name="T4" fmla="*/ 568 w 837"/>
              <a:gd name="T5" fmla="*/ 408 h 835"/>
              <a:gd name="T6" fmla="*/ 571 w 837"/>
              <a:gd name="T7" fmla="*/ 417 h 835"/>
              <a:gd name="T8" fmla="*/ 568 w 837"/>
              <a:gd name="T9" fmla="*/ 428 h 835"/>
              <a:gd name="T10" fmla="*/ 374 w 837"/>
              <a:gd name="T11" fmla="*/ 640 h 835"/>
              <a:gd name="T12" fmla="*/ 367 w 837"/>
              <a:gd name="T13" fmla="*/ 645 h 835"/>
              <a:gd name="T14" fmla="*/ 355 w 837"/>
              <a:gd name="T15" fmla="*/ 645 h 835"/>
              <a:gd name="T16" fmla="*/ 346 w 837"/>
              <a:gd name="T17" fmla="*/ 637 h 835"/>
              <a:gd name="T18" fmla="*/ 343 w 837"/>
              <a:gd name="T19" fmla="*/ 627 h 835"/>
              <a:gd name="T20" fmla="*/ 344 w 837"/>
              <a:gd name="T21" fmla="*/ 617 h 835"/>
              <a:gd name="T22" fmla="*/ 525 w 837"/>
              <a:gd name="T23" fmla="*/ 417 h 835"/>
              <a:gd name="T24" fmla="*/ 344 w 837"/>
              <a:gd name="T25" fmla="*/ 218 h 835"/>
              <a:gd name="T26" fmla="*/ 343 w 837"/>
              <a:gd name="T27" fmla="*/ 209 h 835"/>
              <a:gd name="T28" fmla="*/ 346 w 837"/>
              <a:gd name="T29" fmla="*/ 197 h 835"/>
              <a:gd name="T30" fmla="*/ 355 w 837"/>
              <a:gd name="T31" fmla="*/ 191 h 835"/>
              <a:gd name="T32" fmla="*/ 419 w 837"/>
              <a:gd name="T33" fmla="*/ 38 h 835"/>
              <a:gd name="T34" fmla="*/ 309 w 837"/>
              <a:gd name="T35" fmla="*/ 55 h 835"/>
              <a:gd name="T36" fmla="*/ 212 w 837"/>
              <a:gd name="T37" fmla="*/ 99 h 835"/>
              <a:gd name="T38" fmla="*/ 132 w 837"/>
              <a:gd name="T39" fmla="*/ 168 h 835"/>
              <a:gd name="T40" fmla="*/ 73 w 837"/>
              <a:gd name="T41" fmla="*/ 257 h 835"/>
              <a:gd name="T42" fmla="*/ 43 w 837"/>
              <a:gd name="T43" fmla="*/ 361 h 835"/>
              <a:gd name="T44" fmla="*/ 43 w 837"/>
              <a:gd name="T45" fmla="*/ 473 h 835"/>
              <a:gd name="T46" fmla="*/ 73 w 837"/>
              <a:gd name="T47" fmla="*/ 578 h 835"/>
              <a:gd name="T48" fmla="*/ 132 w 837"/>
              <a:gd name="T49" fmla="*/ 667 h 835"/>
              <a:gd name="T50" fmla="*/ 212 w 837"/>
              <a:gd name="T51" fmla="*/ 737 h 835"/>
              <a:gd name="T52" fmla="*/ 309 w 837"/>
              <a:gd name="T53" fmla="*/ 781 h 835"/>
              <a:gd name="T54" fmla="*/ 419 w 837"/>
              <a:gd name="T55" fmla="*/ 797 h 835"/>
              <a:gd name="T56" fmla="*/ 528 w 837"/>
              <a:gd name="T57" fmla="*/ 781 h 835"/>
              <a:gd name="T58" fmla="*/ 625 w 837"/>
              <a:gd name="T59" fmla="*/ 737 h 835"/>
              <a:gd name="T60" fmla="*/ 705 w 837"/>
              <a:gd name="T61" fmla="*/ 667 h 835"/>
              <a:gd name="T62" fmla="*/ 764 w 837"/>
              <a:gd name="T63" fmla="*/ 578 h 835"/>
              <a:gd name="T64" fmla="*/ 794 w 837"/>
              <a:gd name="T65" fmla="*/ 473 h 835"/>
              <a:gd name="T66" fmla="*/ 794 w 837"/>
              <a:gd name="T67" fmla="*/ 361 h 835"/>
              <a:gd name="T68" fmla="*/ 764 w 837"/>
              <a:gd name="T69" fmla="*/ 257 h 835"/>
              <a:gd name="T70" fmla="*/ 705 w 837"/>
              <a:gd name="T71" fmla="*/ 168 h 835"/>
              <a:gd name="T72" fmla="*/ 625 w 837"/>
              <a:gd name="T73" fmla="*/ 99 h 835"/>
              <a:gd name="T74" fmla="*/ 528 w 837"/>
              <a:gd name="T75" fmla="*/ 55 h 835"/>
              <a:gd name="T76" fmla="*/ 419 w 837"/>
              <a:gd name="T77" fmla="*/ 38 h 835"/>
              <a:gd name="T78" fmla="*/ 475 w 837"/>
              <a:gd name="T79" fmla="*/ 3 h 835"/>
              <a:gd name="T80" fmla="*/ 581 w 837"/>
              <a:gd name="T81" fmla="*/ 32 h 835"/>
              <a:gd name="T82" fmla="*/ 675 w 837"/>
              <a:gd name="T83" fmla="*/ 87 h 835"/>
              <a:gd name="T84" fmla="*/ 749 w 837"/>
              <a:gd name="T85" fmla="*/ 162 h 835"/>
              <a:gd name="T86" fmla="*/ 804 w 837"/>
              <a:gd name="T87" fmla="*/ 255 h 835"/>
              <a:gd name="T88" fmla="*/ 833 w 837"/>
              <a:gd name="T89" fmla="*/ 361 h 835"/>
              <a:gd name="T90" fmla="*/ 833 w 837"/>
              <a:gd name="T91" fmla="*/ 475 h 835"/>
              <a:gd name="T92" fmla="*/ 804 w 837"/>
              <a:gd name="T93" fmla="*/ 579 h 835"/>
              <a:gd name="T94" fmla="*/ 749 w 837"/>
              <a:gd name="T95" fmla="*/ 672 h 835"/>
              <a:gd name="T96" fmla="*/ 675 w 837"/>
              <a:gd name="T97" fmla="*/ 748 h 835"/>
              <a:gd name="T98" fmla="*/ 581 w 837"/>
              <a:gd name="T99" fmla="*/ 802 h 835"/>
              <a:gd name="T100" fmla="*/ 475 w 837"/>
              <a:gd name="T101" fmla="*/ 831 h 835"/>
              <a:gd name="T102" fmla="*/ 361 w 837"/>
              <a:gd name="T103" fmla="*/ 831 h 835"/>
              <a:gd name="T104" fmla="*/ 255 w 837"/>
              <a:gd name="T105" fmla="*/ 802 h 835"/>
              <a:gd name="T106" fmla="*/ 163 w 837"/>
              <a:gd name="T107" fmla="*/ 748 h 835"/>
              <a:gd name="T108" fmla="*/ 87 w 837"/>
              <a:gd name="T109" fmla="*/ 672 h 835"/>
              <a:gd name="T110" fmla="*/ 34 w 837"/>
              <a:gd name="T111" fmla="*/ 579 h 835"/>
              <a:gd name="T112" fmla="*/ 4 w 837"/>
              <a:gd name="T113" fmla="*/ 475 h 835"/>
              <a:gd name="T114" fmla="*/ 4 w 837"/>
              <a:gd name="T115" fmla="*/ 361 h 835"/>
              <a:gd name="T116" fmla="*/ 34 w 837"/>
              <a:gd name="T117" fmla="*/ 255 h 835"/>
              <a:gd name="T118" fmla="*/ 87 w 837"/>
              <a:gd name="T119" fmla="*/ 162 h 835"/>
              <a:gd name="T120" fmla="*/ 163 w 837"/>
              <a:gd name="T121" fmla="*/ 87 h 835"/>
              <a:gd name="T122" fmla="*/ 255 w 837"/>
              <a:gd name="T123" fmla="*/ 32 h 835"/>
              <a:gd name="T124" fmla="*/ 361 w 837"/>
              <a:gd name="T125" fmla="*/ 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37" h="835">
                <a:moveTo>
                  <a:pt x="361" y="189"/>
                </a:moveTo>
                <a:lnTo>
                  <a:pt x="367" y="191"/>
                </a:lnTo>
                <a:lnTo>
                  <a:pt x="371" y="192"/>
                </a:lnTo>
                <a:lnTo>
                  <a:pt x="374" y="195"/>
                </a:lnTo>
                <a:lnTo>
                  <a:pt x="564" y="404"/>
                </a:lnTo>
                <a:lnTo>
                  <a:pt x="568" y="408"/>
                </a:lnTo>
                <a:lnTo>
                  <a:pt x="570" y="412"/>
                </a:lnTo>
                <a:lnTo>
                  <a:pt x="571" y="417"/>
                </a:lnTo>
                <a:lnTo>
                  <a:pt x="570" y="422"/>
                </a:lnTo>
                <a:lnTo>
                  <a:pt x="568" y="428"/>
                </a:lnTo>
                <a:lnTo>
                  <a:pt x="564" y="432"/>
                </a:lnTo>
                <a:lnTo>
                  <a:pt x="374" y="640"/>
                </a:lnTo>
                <a:lnTo>
                  <a:pt x="371" y="642"/>
                </a:lnTo>
                <a:lnTo>
                  <a:pt x="367" y="645"/>
                </a:lnTo>
                <a:lnTo>
                  <a:pt x="361" y="645"/>
                </a:lnTo>
                <a:lnTo>
                  <a:pt x="355" y="645"/>
                </a:lnTo>
                <a:lnTo>
                  <a:pt x="350" y="642"/>
                </a:lnTo>
                <a:lnTo>
                  <a:pt x="346" y="637"/>
                </a:lnTo>
                <a:lnTo>
                  <a:pt x="343" y="632"/>
                </a:lnTo>
                <a:lnTo>
                  <a:pt x="343" y="627"/>
                </a:lnTo>
                <a:lnTo>
                  <a:pt x="343" y="621"/>
                </a:lnTo>
                <a:lnTo>
                  <a:pt x="344" y="617"/>
                </a:lnTo>
                <a:lnTo>
                  <a:pt x="348" y="614"/>
                </a:lnTo>
                <a:lnTo>
                  <a:pt x="525" y="417"/>
                </a:lnTo>
                <a:lnTo>
                  <a:pt x="348" y="222"/>
                </a:lnTo>
                <a:lnTo>
                  <a:pt x="344" y="218"/>
                </a:lnTo>
                <a:lnTo>
                  <a:pt x="343" y="214"/>
                </a:lnTo>
                <a:lnTo>
                  <a:pt x="343" y="209"/>
                </a:lnTo>
                <a:lnTo>
                  <a:pt x="343" y="202"/>
                </a:lnTo>
                <a:lnTo>
                  <a:pt x="346" y="197"/>
                </a:lnTo>
                <a:lnTo>
                  <a:pt x="350" y="193"/>
                </a:lnTo>
                <a:lnTo>
                  <a:pt x="355" y="191"/>
                </a:lnTo>
                <a:lnTo>
                  <a:pt x="361" y="189"/>
                </a:lnTo>
                <a:close/>
                <a:moveTo>
                  <a:pt x="419" y="38"/>
                </a:moveTo>
                <a:lnTo>
                  <a:pt x="363" y="41"/>
                </a:lnTo>
                <a:lnTo>
                  <a:pt x="309" y="55"/>
                </a:lnTo>
                <a:lnTo>
                  <a:pt x="258" y="73"/>
                </a:lnTo>
                <a:lnTo>
                  <a:pt x="212" y="99"/>
                </a:lnTo>
                <a:lnTo>
                  <a:pt x="169" y="130"/>
                </a:lnTo>
                <a:lnTo>
                  <a:pt x="132" y="168"/>
                </a:lnTo>
                <a:lnTo>
                  <a:pt x="99" y="210"/>
                </a:lnTo>
                <a:lnTo>
                  <a:pt x="73" y="257"/>
                </a:lnTo>
                <a:lnTo>
                  <a:pt x="55" y="308"/>
                </a:lnTo>
                <a:lnTo>
                  <a:pt x="43" y="361"/>
                </a:lnTo>
                <a:lnTo>
                  <a:pt x="38" y="417"/>
                </a:lnTo>
                <a:lnTo>
                  <a:pt x="43" y="473"/>
                </a:lnTo>
                <a:lnTo>
                  <a:pt x="55" y="527"/>
                </a:lnTo>
                <a:lnTo>
                  <a:pt x="73" y="578"/>
                </a:lnTo>
                <a:lnTo>
                  <a:pt x="99" y="624"/>
                </a:lnTo>
                <a:lnTo>
                  <a:pt x="132" y="667"/>
                </a:lnTo>
                <a:lnTo>
                  <a:pt x="169" y="704"/>
                </a:lnTo>
                <a:lnTo>
                  <a:pt x="212" y="737"/>
                </a:lnTo>
                <a:lnTo>
                  <a:pt x="258" y="761"/>
                </a:lnTo>
                <a:lnTo>
                  <a:pt x="309" y="781"/>
                </a:lnTo>
                <a:lnTo>
                  <a:pt x="363" y="793"/>
                </a:lnTo>
                <a:lnTo>
                  <a:pt x="419" y="797"/>
                </a:lnTo>
                <a:lnTo>
                  <a:pt x="474" y="793"/>
                </a:lnTo>
                <a:lnTo>
                  <a:pt x="528" y="781"/>
                </a:lnTo>
                <a:lnTo>
                  <a:pt x="579" y="761"/>
                </a:lnTo>
                <a:lnTo>
                  <a:pt x="625" y="737"/>
                </a:lnTo>
                <a:lnTo>
                  <a:pt x="668" y="704"/>
                </a:lnTo>
                <a:lnTo>
                  <a:pt x="705" y="667"/>
                </a:lnTo>
                <a:lnTo>
                  <a:pt x="737" y="624"/>
                </a:lnTo>
                <a:lnTo>
                  <a:pt x="764" y="578"/>
                </a:lnTo>
                <a:lnTo>
                  <a:pt x="782" y="527"/>
                </a:lnTo>
                <a:lnTo>
                  <a:pt x="794" y="473"/>
                </a:lnTo>
                <a:lnTo>
                  <a:pt x="799" y="417"/>
                </a:lnTo>
                <a:lnTo>
                  <a:pt x="794" y="361"/>
                </a:lnTo>
                <a:lnTo>
                  <a:pt x="782" y="308"/>
                </a:lnTo>
                <a:lnTo>
                  <a:pt x="764" y="257"/>
                </a:lnTo>
                <a:lnTo>
                  <a:pt x="737" y="210"/>
                </a:lnTo>
                <a:lnTo>
                  <a:pt x="705" y="168"/>
                </a:lnTo>
                <a:lnTo>
                  <a:pt x="668" y="130"/>
                </a:lnTo>
                <a:lnTo>
                  <a:pt x="625" y="99"/>
                </a:lnTo>
                <a:lnTo>
                  <a:pt x="579" y="73"/>
                </a:lnTo>
                <a:lnTo>
                  <a:pt x="528" y="55"/>
                </a:lnTo>
                <a:lnTo>
                  <a:pt x="474" y="41"/>
                </a:lnTo>
                <a:lnTo>
                  <a:pt x="419" y="38"/>
                </a:lnTo>
                <a:close/>
                <a:moveTo>
                  <a:pt x="419" y="0"/>
                </a:moveTo>
                <a:lnTo>
                  <a:pt x="475" y="3"/>
                </a:lnTo>
                <a:lnTo>
                  <a:pt x="529" y="15"/>
                </a:lnTo>
                <a:lnTo>
                  <a:pt x="581" y="32"/>
                </a:lnTo>
                <a:lnTo>
                  <a:pt x="630" y="57"/>
                </a:lnTo>
                <a:lnTo>
                  <a:pt x="675" y="87"/>
                </a:lnTo>
                <a:lnTo>
                  <a:pt x="714" y="123"/>
                </a:lnTo>
                <a:lnTo>
                  <a:pt x="749" y="162"/>
                </a:lnTo>
                <a:lnTo>
                  <a:pt x="779" y="206"/>
                </a:lnTo>
                <a:lnTo>
                  <a:pt x="804" y="255"/>
                </a:lnTo>
                <a:lnTo>
                  <a:pt x="821" y="306"/>
                </a:lnTo>
                <a:lnTo>
                  <a:pt x="833" y="361"/>
                </a:lnTo>
                <a:lnTo>
                  <a:pt x="837" y="417"/>
                </a:lnTo>
                <a:lnTo>
                  <a:pt x="833" y="475"/>
                </a:lnTo>
                <a:lnTo>
                  <a:pt x="821" y="528"/>
                </a:lnTo>
                <a:lnTo>
                  <a:pt x="804" y="579"/>
                </a:lnTo>
                <a:lnTo>
                  <a:pt x="779" y="628"/>
                </a:lnTo>
                <a:lnTo>
                  <a:pt x="749" y="672"/>
                </a:lnTo>
                <a:lnTo>
                  <a:pt x="714" y="713"/>
                </a:lnTo>
                <a:lnTo>
                  <a:pt x="675" y="748"/>
                </a:lnTo>
                <a:lnTo>
                  <a:pt x="630" y="778"/>
                </a:lnTo>
                <a:lnTo>
                  <a:pt x="581" y="802"/>
                </a:lnTo>
                <a:lnTo>
                  <a:pt x="529" y="820"/>
                </a:lnTo>
                <a:lnTo>
                  <a:pt x="475" y="831"/>
                </a:lnTo>
                <a:lnTo>
                  <a:pt x="419" y="835"/>
                </a:lnTo>
                <a:lnTo>
                  <a:pt x="361" y="831"/>
                </a:lnTo>
                <a:lnTo>
                  <a:pt x="308" y="820"/>
                </a:lnTo>
                <a:lnTo>
                  <a:pt x="255" y="802"/>
                </a:lnTo>
                <a:lnTo>
                  <a:pt x="207" y="778"/>
                </a:lnTo>
                <a:lnTo>
                  <a:pt x="163" y="748"/>
                </a:lnTo>
                <a:lnTo>
                  <a:pt x="123" y="713"/>
                </a:lnTo>
                <a:lnTo>
                  <a:pt x="87" y="672"/>
                </a:lnTo>
                <a:lnTo>
                  <a:pt x="57" y="628"/>
                </a:lnTo>
                <a:lnTo>
                  <a:pt x="34" y="579"/>
                </a:lnTo>
                <a:lnTo>
                  <a:pt x="15" y="528"/>
                </a:lnTo>
                <a:lnTo>
                  <a:pt x="4" y="475"/>
                </a:lnTo>
                <a:lnTo>
                  <a:pt x="0" y="417"/>
                </a:lnTo>
                <a:lnTo>
                  <a:pt x="4" y="361"/>
                </a:lnTo>
                <a:lnTo>
                  <a:pt x="15" y="306"/>
                </a:lnTo>
                <a:lnTo>
                  <a:pt x="34" y="255"/>
                </a:lnTo>
                <a:lnTo>
                  <a:pt x="57" y="206"/>
                </a:lnTo>
                <a:lnTo>
                  <a:pt x="87" y="162"/>
                </a:lnTo>
                <a:lnTo>
                  <a:pt x="123" y="123"/>
                </a:lnTo>
                <a:lnTo>
                  <a:pt x="163" y="87"/>
                </a:lnTo>
                <a:lnTo>
                  <a:pt x="207" y="57"/>
                </a:lnTo>
                <a:lnTo>
                  <a:pt x="255" y="32"/>
                </a:lnTo>
                <a:lnTo>
                  <a:pt x="308" y="15"/>
                </a:lnTo>
                <a:lnTo>
                  <a:pt x="361" y="3"/>
                </a:lnTo>
                <a:lnTo>
                  <a:pt x="41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43" name="Freeform 34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745325" y="8157361"/>
            <a:ext cx="444107" cy="443576"/>
          </a:xfrm>
          <a:custGeom>
            <a:avLst/>
            <a:gdLst>
              <a:gd name="T0" fmla="*/ 353 w 836"/>
              <a:gd name="T1" fmla="*/ 10 h 835"/>
              <a:gd name="T2" fmla="*/ 360 w 836"/>
              <a:gd name="T3" fmla="*/ 26 h 835"/>
              <a:gd name="T4" fmla="*/ 353 w 836"/>
              <a:gd name="T5" fmla="*/ 41 h 835"/>
              <a:gd name="T6" fmla="*/ 342 w 836"/>
              <a:gd name="T7" fmla="*/ 45 h 835"/>
              <a:gd name="T8" fmla="*/ 199 w 836"/>
              <a:gd name="T9" fmla="*/ 107 h 835"/>
              <a:gd name="T10" fmla="*/ 94 w 836"/>
              <a:gd name="T11" fmla="*/ 217 h 835"/>
              <a:gd name="T12" fmla="*/ 42 w 836"/>
              <a:gd name="T13" fmla="*/ 363 h 835"/>
              <a:gd name="T14" fmla="*/ 54 w 836"/>
              <a:gd name="T15" fmla="*/ 527 h 835"/>
              <a:gd name="T16" fmla="*/ 131 w 836"/>
              <a:gd name="T17" fmla="*/ 667 h 835"/>
              <a:gd name="T18" fmla="*/ 258 w 836"/>
              <a:gd name="T19" fmla="*/ 761 h 835"/>
              <a:gd name="T20" fmla="*/ 418 w 836"/>
              <a:gd name="T21" fmla="*/ 797 h 835"/>
              <a:gd name="T22" fmla="*/ 578 w 836"/>
              <a:gd name="T23" fmla="*/ 761 h 835"/>
              <a:gd name="T24" fmla="*/ 705 w 836"/>
              <a:gd name="T25" fmla="*/ 667 h 835"/>
              <a:gd name="T26" fmla="*/ 782 w 836"/>
              <a:gd name="T27" fmla="*/ 527 h 835"/>
              <a:gd name="T28" fmla="*/ 794 w 836"/>
              <a:gd name="T29" fmla="*/ 363 h 835"/>
              <a:gd name="T30" fmla="*/ 740 w 836"/>
              <a:gd name="T31" fmla="*/ 217 h 835"/>
              <a:gd name="T32" fmla="*/ 636 w 836"/>
              <a:gd name="T33" fmla="*/ 107 h 835"/>
              <a:gd name="T34" fmla="*/ 494 w 836"/>
              <a:gd name="T35" fmla="*/ 45 h 835"/>
              <a:gd name="T36" fmla="*/ 482 w 836"/>
              <a:gd name="T37" fmla="*/ 41 h 835"/>
              <a:gd name="T38" fmla="*/ 474 w 836"/>
              <a:gd name="T39" fmla="*/ 26 h 835"/>
              <a:gd name="T40" fmla="*/ 482 w 836"/>
              <a:gd name="T41" fmla="*/ 10 h 835"/>
              <a:gd name="T42" fmla="*/ 498 w 836"/>
              <a:gd name="T43" fmla="*/ 7 h 835"/>
              <a:gd name="T44" fmla="*/ 600 w 836"/>
              <a:gd name="T45" fmla="*/ 43 h 835"/>
              <a:gd name="T46" fmla="*/ 723 w 836"/>
              <a:gd name="T47" fmla="*/ 133 h 835"/>
              <a:gd name="T48" fmla="*/ 806 w 836"/>
              <a:gd name="T49" fmla="*/ 261 h 835"/>
              <a:gd name="T50" fmla="*/ 836 w 836"/>
              <a:gd name="T51" fmla="*/ 417 h 835"/>
              <a:gd name="T52" fmla="*/ 803 w 836"/>
              <a:gd name="T53" fmla="*/ 579 h 835"/>
              <a:gd name="T54" fmla="*/ 713 w 836"/>
              <a:gd name="T55" fmla="*/ 713 h 835"/>
              <a:gd name="T56" fmla="*/ 581 w 836"/>
              <a:gd name="T57" fmla="*/ 802 h 835"/>
              <a:gd name="T58" fmla="*/ 418 w 836"/>
              <a:gd name="T59" fmla="*/ 835 h 835"/>
              <a:gd name="T60" fmla="*/ 256 w 836"/>
              <a:gd name="T61" fmla="*/ 802 h 835"/>
              <a:gd name="T62" fmla="*/ 122 w 836"/>
              <a:gd name="T63" fmla="*/ 713 h 835"/>
              <a:gd name="T64" fmla="*/ 33 w 836"/>
              <a:gd name="T65" fmla="*/ 579 h 835"/>
              <a:gd name="T66" fmla="*/ 0 w 836"/>
              <a:gd name="T67" fmla="*/ 417 h 835"/>
              <a:gd name="T68" fmla="*/ 30 w 836"/>
              <a:gd name="T69" fmla="*/ 261 h 835"/>
              <a:gd name="T70" fmla="*/ 113 w 836"/>
              <a:gd name="T71" fmla="*/ 133 h 835"/>
              <a:gd name="T72" fmla="*/ 235 w 836"/>
              <a:gd name="T73" fmla="*/ 43 h 835"/>
              <a:gd name="T74" fmla="*/ 338 w 836"/>
              <a:gd name="T75" fmla="*/ 7 h 835"/>
              <a:gd name="T76" fmla="*/ 423 w 836"/>
              <a:gd name="T77" fmla="*/ 1 h 835"/>
              <a:gd name="T78" fmla="*/ 436 w 836"/>
              <a:gd name="T79" fmla="*/ 13 h 835"/>
              <a:gd name="T80" fmla="*/ 557 w 836"/>
              <a:gd name="T81" fmla="*/ 386 h 835"/>
              <a:gd name="T82" fmla="*/ 570 w 836"/>
              <a:gd name="T83" fmla="*/ 379 h 835"/>
              <a:gd name="T84" fmla="*/ 586 w 836"/>
              <a:gd name="T85" fmla="*/ 387 h 835"/>
              <a:gd name="T86" fmla="*/ 588 w 836"/>
              <a:gd name="T87" fmla="*/ 404 h 835"/>
              <a:gd name="T88" fmla="*/ 431 w 836"/>
              <a:gd name="T89" fmla="*/ 564 h 835"/>
              <a:gd name="T90" fmla="*/ 418 w 836"/>
              <a:gd name="T91" fmla="*/ 569 h 835"/>
              <a:gd name="T92" fmla="*/ 405 w 836"/>
              <a:gd name="T93" fmla="*/ 564 h 835"/>
              <a:gd name="T94" fmla="*/ 248 w 836"/>
              <a:gd name="T95" fmla="*/ 404 h 835"/>
              <a:gd name="T96" fmla="*/ 250 w 836"/>
              <a:gd name="T97" fmla="*/ 387 h 835"/>
              <a:gd name="T98" fmla="*/ 266 w 836"/>
              <a:gd name="T99" fmla="*/ 379 h 835"/>
              <a:gd name="T100" fmla="*/ 279 w 836"/>
              <a:gd name="T101" fmla="*/ 386 h 835"/>
              <a:gd name="T102" fmla="*/ 400 w 836"/>
              <a:gd name="T103" fmla="*/ 13 h 835"/>
              <a:gd name="T104" fmla="*/ 411 w 836"/>
              <a:gd name="T105" fmla="*/ 1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36" h="835">
                <a:moveTo>
                  <a:pt x="342" y="7"/>
                </a:moveTo>
                <a:lnTo>
                  <a:pt x="347" y="7"/>
                </a:lnTo>
                <a:lnTo>
                  <a:pt x="353" y="10"/>
                </a:lnTo>
                <a:lnTo>
                  <a:pt x="358" y="15"/>
                </a:lnTo>
                <a:lnTo>
                  <a:pt x="360" y="20"/>
                </a:lnTo>
                <a:lnTo>
                  <a:pt x="360" y="26"/>
                </a:lnTo>
                <a:lnTo>
                  <a:pt x="360" y="32"/>
                </a:lnTo>
                <a:lnTo>
                  <a:pt x="358" y="38"/>
                </a:lnTo>
                <a:lnTo>
                  <a:pt x="353" y="41"/>
                </a:lnTo>
                <a:lnTo>
                  <a:pt x="347" y="44"/>
                </a:lnTo>
                <a:lnTo>
                  <a:pt x="342" y="45"/>
                </a:lnTo>
                <a:lnTo>
                  <a:pt x="342" y="45"/>
                </a:lnTo>
                <a:lnTo>
                  <a:pt x="291" y="60"/>
                </a:lnTo>
                <a:lnTo>
                  <a:pt x="244" y="79"/>
                </a:lnTo>
                <a:lnTo>
                  <a:pt x="199" y="107"/>
                </a:lnTo>
                <a:lnTo>
                  <a:pt x="160" y="138"/>
                </a:lnTo>
                <a:lnTo>
                  <a:pt x="125" y="176"/>
                </a:lnTo>
                <a:lnTo>
                  <a:pt x="94" y="217"/>
                </a:lnTo>
                <a:lnTo>
                  <a:pt x="71" y="263"/>
                </a:lnTo>
                <a:lnTo>
                  <a:pt x="52" y="311"/>
                </a:lnTo>
                <a:lnTo>
                  <a:pt x="42" y="363"/>
                </a:lnTo>
                <a:lnTo>
                  <a:pt x="38" y="417"/>
                </a:lnTo>
                <a:lnTo>
                  <a:pt x="42" y="473"/>
                </a:lnTo>
                <a:lnTo>
                  <a:pt x="54" y="527"/>
                </a:lnTo>
                <a:lnTo>
                  <a:pt x="73" y="578"/>
                </a:lnTo>
                <a:lnTo>
                  <a:pt x="100" y="624"/>
                </a:lnTo>
                <a:lnTo>
                  <a:pt x="131" y="667"/>
                </a:lnTo>
                <a:lnTo>
                  <a:pt x="169" y="704"/>
                </a:lnTo>
                <a:lnTo>
                  <a:pt x="211" y="737"/>
                </a:lnTo>
                <a:lnTo>
                  <a:pt x="258" y="761"/>
                </a:lnTo>
                <a:lnTo>
                  <a:pt x="308" y="781"/>
                </a:lnTo>
                <a:lnTo>
                  <a:pt x="362" y="793"/>
                </a:lnTo>
                <a:lnTo>
                  <a:pt x="418" y="797"/>
                </a:lnTo>
                <a:lnTo>
                  <a:pt x="474" y="793"/>
                </a:lnTo>
                <a:lnTo>
                  <a:pt x="528" y="781"/>
                </a:lnTo>
                <a:lnTo>
                  <a:pt x="578" y="761"/>
                </a:lnTo>
                <a:lnTo>
                  <a:pt x="625" y="737"/>
                </a:lnTo>
                <a:lnTo>
                  <a:pt x="667" y="704"/>
                </a:lnTo>
                <a:lnTo>
                  <a:pt x="705" y="667"/>
                </a:lnTo>
                <a:lnTo>
                  <a:pt x="736" y="624"/>
                </a:lnTo>
                <a:lnTo>
                  <a:pt x="763" y="578"/>
                </a:lnTo>
                <a:lnTo>
                  <a:pt x="782" y="527"/>
                </a:lnTo>
                <a:lnTo>
                  <a:pt x="794" y="473"/>
                </a:lnTo>
                <a:lnTo>
                  <a:pt x="798" y="417"/>
                </a:lnTo>
                <a:lnTo>
                  <a:pt x="794" y="363"/>
                </a:lnTo>
                <a:lnTo>
                  <a:pt x="782" y="311"/>
                </a:lnTo>
                <a:lnTo>
                  <a:pt x="765" y="263"/>
                </a:lnTo>
                <a:lnTo>
                  <a:pt x="740" y="217"/>
                </a:lnTo>
                <a:lnTo>
                  <a:pt x="712" y="176"/>
                </a:lnTo>
                <a:lnTo>
                  <a:pt x="676" y="138"/>
                </a:lnTo>
                <a:lnTo>
                  <a:pt x="636" y="107"/>
                </a:lnTo>
                <a:lnTo>
                  <a:pt x="592" y="79"/>
                </a:lnTo>
                <a:lnTo>
                  <a:pt x="545" y="60"/>
                </a:lnTo>
                <a:lnTo>
                  <a:pt x="494" y="45"/>
                </a:lnTo>
                <a:lnTo>
                  <a:pt x="494" y="45"/>
                </a:lnTo>
                <a:lnTo>
                  <a:pt x="487" y="44"/>
                </a:lnTo>
                <a:lnTo>
                  <a:pt x="482" y="41"/>
                </a:lnTo>
                <a:lnTo>
                  <a:pt x="478" y="38"/>
                </a:lnTo>
                <a:lnTo>
                  <a:pt x="476" y="32"/>
                </a:lnTo>
                <a:lnTo>
                  <a:pt x="474" y="26"/>
                </a:lnTo>
                <a:lnTo>
                  <a:pt x="476" y="20"/>
                </a:lnTo>
                <a:lnTo>
                  <a:pt x="478" y="15"/>
                </a:lnTo>
                <a:lnTo>
                  <a:pt x="482" y="10"/>
                </a:lnTo>
                <a:lnTo>
                  <a:pt x="487" y="7"/>
                </a:lnTo>
                <a:lnTo>
                  <a:pt x="494" y="7"/>
                </a:lnTo>
                <a:lnTo>
                  <a:pt x="498" y="7"/>
                </a:lnTo>
                <a:lnTo>
                  <a:pt x="502" y="9"/>
                </a:lnTo>
                <a:lnTo>
                  <a:pt x="553" y="23"/>
                </a:lnTo>
                <a:lnTo>
                  <a:pt x="600" y="43"/>
                </a:lnTo>
                <a:lnTo>
                  <a:pt x="646" y="68"/>
                </a:lnTo>
                <a:lnTo>
                  <a:pt x="687" y="98"/>
                </a:lnTo>
                <a:lnTo>
                  <a:pt x="723" y="133"/>
                </a:lnTo>
                <a:lnTo>
                  <a:pt x="756" y="172"/>
                </a:lnTo>
                <a:lnTo>
                  <a:pt x="784" y="216"/>
                </a:lnTo>
                <a:lnTo>
                  <a:pt x="806" y="261"/>
                </a:lnTo>
                <a:lnTo>
                  <a:pt x="823" y="311"/>
                </a:lnTo>
                <a:lnTo>
                  <a:pt x="832" y="363"/>
                </a:lnTo>
                <a:lnTo>
                  <a:pt x="836" y="417"/>
                </a:lnTo>
                <a:lnTo>
                  <a:pt x="832" y="475"/>
                </a:lnTo>
                <a:lnTo>
                  <a:pt x="822" y="528"/>
                </a:lnTo>
                <a:lnTo>
                  <a:pt x="803" y="579"/>
                </a:lnTo>
                <a:lnTo>
                  <a:pt x="778" y="628"/>
                </a:lnTo>
                <a:lnTo>
                  <a:pt x="748" y="672"/>
                </a:lnTo>
                <a:lnTo>
                  <a:pt x="713" y="713"/>
                </a:lnTo>
                <a:lnTo>
                  <a:pt x="674" y="748"/>
                </a:lnTo>
                <a:lnTo>
                  <a:pt x="629" y="778"/>
                </a:lnTo>
                <a:lnTo>
                  <a:pt x="581" y="802"/>
                </a:lnTo>
                <a:lnTo>
                  <a:pt x="529" y="820"/>
                </a:lnTo>
                <a:lnTo>
                  <a:pt x="474" y="831"/>
                </a:lnTo>
                <a:lnTo>
                  <a:pt x="418" y="835"/>
                </a:lnTo>
                <a:lnTo>
                  <a:pt x="362" y="831"/>
                </a:lnTo>
                <a:lnTo>
                  <a:pt x="307" y="820"/>
                </a:lnTo>
                <a:lnTo>
                  <a:pt x="256" y="802"/>
                </a:lnTo>
                <a:lnTo>
                  <a:pt x="207" y="778"/>
                </a:lnTo>
                <a:lnTo>
                  <a:pt x="163" y="748"/>
                </a:lnTo>
                <a:lnTo>
                  <a:pt x="122" y="713"/>
                </a:lnTo>
                <a:lnTo>
                  <a:pt x="87" y="672"/>
                </a:lnTo>
                <a:lnTo>
                  <a:pt x="56" y="628"/>
                </a:lnTo>
                <a:lnTo>
                  <a:pt x="33" y="579"/>
                </a:lnTo>
                <a:lnTo>
                  <a:pt x="14" y="528"/>
                </a:lnTo>
                <a:lnTo>
                  <a:pt x="4" y="475"/>
                </a:lnTo>
                <a:lnTo>
                  <a:pt x="0" y="417"/>
                </a:lnTo>
                <a:lnTo>
                  <a:pt x="3" y="363"/>
                </a:lnTo>
                <a:lnTo>
                  <a:pt x="13" y="311"/>
                </a:lnTo>
                <a:lnTo>
                  <a:pt x="30" y="261"/>
                </a:lnTo>
                <a:lnTo>
                  <a:pt x="52" y="216"/>
                </a:lnTo>
                <a:lnTo>
                  <a:pt x="80" y="172"/>
                </a:lnTo>
                <a:lnTo>
                  <a:pt x="113" y="133"/>
                </a:lnTo>
                <a:lnTo>
                  <a:pt x="149" y="98"/>
                </a:lnTo>
                <a:lnTo>
                  <a:pt x="190" y="68"/>
                </a:lnTo>
                <a:lnTo>
                  <a:pt x="235" y="43"/>
                </a:lnTo>
                <a:lnTo>
                  <a:pt x="283" y="23"/>
                </a:lnTo>
                <a:lnTo>
                  <a:pt x="334" y="9"/>
                </a:lnTo>
                <a:lnTo>
                  <a:pt x="338" y="7"/>
                </a:lnTo>
                <a:lnTo>
                  <a:pt x="342" y="7"/>
                </a:lnTo>
                <a:close/>
                <a:moveTo>
                  <a:pt x="418" y="0"/>
                </a:moveTo>
                <a:lnTo>
                  <a:pt x="423" y="1"/>
                </a:lnTo>
                <a:lnTo>
                  <a:pt x="429" y="3"/>
                </a:lnTo>
                <a:lnTo>
                  <a:pt x="434" y="7"/>
                </a:lnTo>
                <a:lnTo>
                  <a:pt x="436" y="13"/>
                </a:lnTo>
                <a:lnTo>
                  <a:pt x="436" y="19"/>
                </a:lnTo>
                <a:lnTo>
                  <a:pt x="436" y="505"/>
                </a:lnTo>
                <a:lnTo>
                  <a:pt x="557" y="386"/>
                </a:lnTo>
                <a:lnTo>
                  <a:pt x="561" y="382"/>
                </a:lnTo>
                <a:lnTo>
                  <a:pt x="565" y="380"/>
                </a:lnTo>
                <a:lnTo>
                  <a:pt x="570" y="379"/>
                </a:lnTo>
                <a:lnTo>
                  <a:pt x="575" y="380"/>
                </a:lnTo>
                <a:lnTo>
                  <a:pt x="581" y="383"/>
                </a:lnTo>
                <a:lnTo>
                  <a:pt x="586" y="387"/>
                </a:lnTo>
                <a:lnTo>
                  <a:pt x="588" y="392"/>
                </a:lnTo>
                <a:lnTo>
                  <a:pt x="588" y="399"/>
                </a:lnTo>
                <a:lnTo>
                  <a:pt x="588" y="404"/>
                </a:lnTo>
                <a:lnTo>
                  <a:pt x="586" y="408"/>
                </a:lnTo>
                <a:lnTo>
                  <a:pt x="583" y="412"/>
                </a:lnTo>
                <a:lnTo>
                  <a:pt x="431" y="564"/>
                </a:lnTo>
                <a:lnTo>
                  <a:pt x="427" y="566"/>
                </a:lnTo>
                <a:lnTo>
                  <a:pt x="423" y="569"/>
                </a:lnTo>
                <a:lnTo>
                  <a:pt x="418" y="569"/>
                </a:lnTo>
                <a:lnTo>
                  <a:pt x="413" y="569"/>
                </a:lnTo>
                <a:lnTo>
                  <a:pt x="409" y="566"/>
                </a:lnTo>
                <a:lnTo>
                  <a:pt x="405" y="564"/>
                </a:lnTo>
                <a:lnTo>
                  <a:pt x="253" y="412"/>
                </a:lnTo>
                <a:lnTo>
                  <a:pt x="249" y="408"/>
                </a:lnTo>
                <a:lnTo>
                  <a:pt x="248" y="404"/>
                </a:lnTo>
                <a:lnTo>
                  <a:pt x="246" y="399"/>
                </a:lnTo>
                <a:lnTo>
                  <a:pt x="248" y="392"/>
                </a:lnTo>
                <a:lnTo>
                  <a:pt x="250" y="387"/>
                </a:lnTo>
                <a:lnTo>
                  <a:pt x="254" y="383"/>
                </a:lnTo>
                <a:lnTo>
                  <a:pt x="259" y="380"/>
                </a:lnTo>
                <a:lnTo>
                  <a:pt x="266" y="379"/>
                </a:lnTo>
                <a:lnTo>
                  <a:pt x="271" y="380"/>
                </a:lnTo>
                <a:lnTo>
                  <a:pt x="275" y="382"/>
                </a:lnTo>
                <a:lnTo>
                  <a:pt x="279" y="386"/>
                </a:lnTo>
                <a:lnTo>
                  <a:pt x="398" y="505"/>
                </a:lnTo>
                <a:lnTo>
                  <a:pt x="398" y="19"/>
                </a:lnTo>
                <a:lnTo>
                  <a:pt x="400" y="13"/>
                </a:lnTo>
                <a:lnTo>
                  <a:pt x="402" y="7"/>
                </a:lnTo>
                <a:lnTo>
                  <a:pt x="406" y="3"/>
                </a:lnTo>
                <a:lnTo>
                  <a:pt x="411" y="1"/>
                </a:lnTo>
                <a:lnTo>
                  <a:pt x="41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44" name="Freeform 34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661245" y="8258029"/>
            <a:ext cx="444107" cy="242240"/>
          </a:xfrm>
          <a:custGeom>
            <a:avLst/>
            <a:gdLst>
              <a:gd name="T0" fmla="*/ 63 w 836"/>
              <a:gd name="T1" fmla="*/ 38 h 456"/>
              <a:gd name="T2" fmla="*/ 418 w 836"/>
              <a:gd name="T3" fmla="*/ 410 h 456"/>
              <a:gd name="T4" fmla="*/ 773 w 836"/>
              <a:gd name="T5" fmla="*/ 38 h 456"/>
              <a:gd name="T6" fmla="*/ 63 w 836"/>
              <a:gd name="T7" fmla="*/ 38 h 456"/>
              <a:gd name="T8" fmla="*/ 20 w 836"/>
              <a:gd name="T9" fmla="*/ 0 h 456"/>
              <a:gd name="T10" fmla="*/ 818 w 836"/>
              <a:gd name="T11" fmla="*/ 0 h 456"/>
              <a:gd name="T12" fmla="*/ 823 w 836"/>
              <a:gd name="T13" fmla="*/ 2 h 456"/>
              <a:gd name="T14" fmla="*/ 828 w 836"/>
              <a:gd name="T15" fmla="*/ 4 h 456"/>
              <a:gd name="T16" fmla="*/ 832 w 836"/>
              <a:gd name="T17" fmla="*/ 8 h 456"/>
              <a:gd name="T18" fmla="*/ 836 w 836"/>
              <a:gd name="T19" fmla="*/ 13 h 456"/>
              <a:gd name="T20" fmla="*/ 836 w 836"/>
              <a:gd name="T21" fmla="*/ 20 h 456"/>
              <a:gd name="T22" fmla="*/ 836 w 836"/>
              <a:gd name="T23" fmla="*/ 24 h 456"/>
              <a:gd name="T24" fmla="*/ 833 w 836"/>
              <a:gd name="T25" fmla="*/ 29 h 456"/>
              <a:gd name="T26" fmla="*/ 831 w 836"/>
              <a:gd name="T27" fmla="*/ 33 h 456"/>
              <a:gd name="T28" fmla="*/ 831 w 836"/>
              <a:gd name="T29" fmla="*/ 33 h 456"/>
              <a:gd name="T30" fmla="*/ 432 w 836"/>
              <a:gd name="T31" fmla="*/ 451 h 456"/>
              <a:gd name="T32" fmla="*/ 432 w 836"/>
              <a:gd name="T33" fmla="*/ 451 h 456"/>
              <a:gd name="T34" fmla="*/ 429 w 836"/>
              <a:gd name="T35" fmla="*/ 453 h 456"/>
              <a:gd name="T36" fmla="*/ 423 w 836"/>
              <a:gd name="T37" fmla="*/ 456 h 456"/>
              <a:gd name="T38" fmla="*/ 418 w 836"/>
              <a:gd name="T39" fmla="*/ 456 h 456"/>
              <a:gd name="T40" fmla="*/ 413 w 836"/>
              <a:gd name="T41" fmla="*/ 456 h 456"/>
              <a:gd name="T42" fmla="*/ 409 w 836"/>
              <a:gd name="T43" fmla="*/ 453 h 456"/>
              <a:gd name="T44" fmla="*/ 405 w 836"/>
              <a:gd name="T45" fmla="*/ 451 h 456"/>
              <a:gd name="T46" fmla="*/ 405 w 836"/>
              <a:gd name="T47" fmla="*/ 451 h 456"/>
              <a:gd name="T48" fmla="*/ 5 w 836"/>
              <a:gd name="T49" fmla="*/ 33 h 456"/>
              <a:gd name="T50" fmla="*/ 5 w 836"/>
              <a:gd name="T51" fmla="*/ 33 h 456"/>
              <a:gd name="T52" fmla="*/ 3 w 836"/>
              <a:gd name="T53" fmla="*/ 29 h 456"/>
              <a:gd name="T54" fmla="*/ 1 w 836"/>
              <a:gd name="T55" fmla="*/ 24 h 456"/>
              <a:gd name="T56" fmla="*/ 0 w 836"/>
              <a:gd name="T57" fmla="*/ 20 h 456"/>
              <a:gd name="T58" fmla="*/ 1 w 836"/>
              <a:gd name="T59" fmla="*/ 13 h 456"/>
              <a:gd name="T60" fmla="*/ 4 w 836"/>
              <a:gd name="T61" fmla="*/ 8 h 456"/>
              <a:gd name="T62" fmla="*/ 8 w 836"/>
              <a:gd name="T63" fmla="*/ 4 h 456"/>
              <a:gd name="T64" fmla="*/ 13 w 836"/>
              <a:gd name="T65" fmla="*/ 2 h 456"/>
              <a:gd name="T66" fmla="*/ 20 w 836"/>
              <a:gd name="T6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6" h="456">
                <a:moveTo>
                  <a:pt x="63" y="38"/>
                </a:moveTo>
                <a:lnTo>
                  <a:pt x="418" y="410"/>
                </a:lnTo>
                <a:lnTo>
                  <a:pt x="773" y="38"/>
                </a:lnTo>
                <a:lnTo>
                  <a:pt x="63" y="38"/>
                </a:lnTo>
                <a:close/>
                <a:moveTo>
                  <a:pt x="20" y="0"/>
                </a:moveTo>
                <a:lnTo>
                  <a:pt x="818" y="0"/>
                </a:lnTo>
                <a:lnTo>
                  <a:pt x="823" y="2"/>
                </a:lnTo>
                <a:lnTo>
                  <a:pt x="828" y="4"/>
                </a:lnTo>
                <a:lnTo>
                  <a:pt x="832" y="8"/>
                </a:lnTo>
                <a:lnTo>
                  <a:pt x="836" y="13"/>
                </a:lnTo>
                <a:lnTo>
                  <a:pt x="836" y="20"/>
                </a:lnTo>
                <a:lnTo>
                  <a:pt x="836" y="24"/>
                </a:lnTo>
                <a:lnTo>
                  <a:pt x="833" y="29"/>
                </a:lnTo>
                <a:lnTo>
                  <a:pt x="831" y="33"/>
                </a:lnTo>
                <a:lnTo>
                  <a:pt x="831" y="33"/>
                </a:lnTo>
                <a:lnTo>
                  <a:pt x="432" y="451"/>
                </a:lnTo>
                <a:lnTo>
                  <a:pt x="432" y="451"/>
                </a:lnTo>
                <a:lnTo>
                  <a:pt x="429" y="453"/>
                </a:lnTo>
                <a:lnTo>
                  <a:pt x="423" y="456"/>
                </a:lnTo>
                <a:lnTo>
                  <a:pt x="418" y="456"/>
                </a:lnTo>
                <a:lnTo>
                  <a:pt x="413" y="456"/>
                </a:lnTo>
                <a:lnTo>
                  <a:pt x="409" y="453"/>
                </a:lnTo>
                <a:lnTo>
                  <a:pt x="405" y="451"/>
                </a:lnTo>
                <a:lnTo>
                  <a:pt x="405" y="451"/>
                </a:lnTo>
                <a:lnTo>
                  <a:pt x="5" y="33"/>
                </a:lnTo>
                <a:lnTo>
                  <a:pt x="5" y="33"/>
                </a:lnTo>
                <a:lnTo>
                  <a:pt x="3" y="29"/>
                </a:lnTo>
                <a:lnTo>
                  <a:pt x="1" y="24"/>
                </a:lnTo>
                <a:lnTo>
                  <a:pt x="0" y="20"/>
                </a:lnTo>
                <a:lnTo>
                  <a:pt x="1" y="13"/>
                </a:lnTo>
                <a:lnTo>
                  <a:pt x="4" y="8"/>
                </a:lnTo>
                <a:lnTo>
                  <a:pt x="8" y="4"/>
                </a:lnTo>
                <a:lnTo>
                  <a:pt x="13" y="2"/>
                </a:lnTo>
                <a:lnTo>
                  <a:pt x="2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45" name="Freeform 34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577164" y="8258294"/>
            <a:ext cx="444107" cy="241709"/>
          </a:xfrm>
          <a:custGeom>
            <a:avLst/>
            <a:gdLst>
              <a:gd name="T0" fmla="*/ 418 w 836"/>
              <a:gd name="T1" fmla="*/ 45 h 455"/>
              <a:gd name="T2" fmla="*/ 63 w 836"/>
              <a:gd name="T3" fmla="*/ 417 h 455"/>
              <a:gd name="T4" fmla="*/ 773 w 836"/>
              <a:gd name="T5" fmla="*/ 417 h 455"/>
              <a:gd name="T6" fmla="*/ 418 w 836"/>
              <a:gd name="T7" fmla="*/ 45 h 455"/>
              <a:gd name="T8" fmla="*/ 418 w 836"/>
              <a:gd name="T9" fmla="*/ 0 h 455"/>
              <a:gd name="T10" fmla="*/ 424 w 836"/>
              <a:gd name="T11" fmla="*/ 0 h 455"/>
              <a:gd name="T12" fmla="*/ 429 w 836"/>
              <a:gd name="T13" fmla="*/ 2 h 455"/>
              <a:gd name="T14" fmla="*/ 433 w 836"/>
              <a:gd name="T15" fmla="*/ 5 h 455"/>
              <a:gd name="T16" fmla="*/ 433 w 836"/>
              <a:gd name="T17" fmla="*/ 5 h 455"/>
              <a:gd name="T18" fmla="*/ 831 w 836"/>
              <a:gd name="T19" fmla="*/ 422 h 455"/>
              <a:gd name="T20" fmla="*/ 831 w 836"/>
              <a:gd name="T21" fmla="*/ 422 h 455"/>
              <a:gd name="T22" fmla="*/ 834 w 836"/>
              <a:gd name="T23" fmla="*/ 426 h 455"/>
              <a:gd name="T24" fmla="*/ 836 w 836"/>
              <a:gd name="T25" fmla="*/ 432 h 455"/>
              <a:gd name="T26" fmla="*/ 836 w 836"/>
              <a:gd name="T27" fmla="*/ 435 h 455"/>
              <a:gd name="T28" fmla="*/ 835 w 836"/>
              <a:gd name="T29" fmla="*/ 442 h 455"/>
              <a:gd name="T30" fmla="*/ 832 w 836"/>
              <a:gd name="T31" fmla="*/ 447 h 455"/>
              <a:gd name="T32" fmla="*/ 828 w 836"/>
              <a:gd name="T33" fmla="*/ 451 h 455"/>
              <a:gd name="T34" fmla="*/ 823 w 836"/>
              <a:gd name="T35" fmla="*/ 454 h 455"/>
              <a:gd name="T36" fmla="*/ 818 w 836"/>
              <a:gd name="T37" fmla="*/ 455 h 455"/>
              <a:gd name="T38" fmla="*/ 19 w 836"/>
              <a:gd name="T39" fmla="*/ 455 h 455"/>
              <a:gd name="T40" fmla="*/ 13 w 836"/>
              <a:gd name="T41" fmla="*/ 454 h 455"/>
              <a:gd name="T42" fmla="*/ 8 w 836"/>
              <a:gd name="T43" fmla="*/ 451 h 455"/>
              <a:gd name="T44" fmla="*/ 4 w 836"/>
              <a:gd name="T45" fmla="*/ 447 h 455"/>
              <a:gd name="T46" fmla="*/ 2 w 836"/>
              <a:gd name="T47" fmla="*/ 442 h 455"/>
              <a:gd name="T48" fmla="*/ 0 w 836"/>
              <a:gd name="T49" fmla="*/ 435 h 455"/>
              <a:gd name="T50" fmla="*/ 0 w 836"/>
              <a:gd name="T51" fmla="*/ 432 h 455"/>
              <a:gd name="T52" fmla="*/ 3 w 836"/>
              <a:gd name="T53" fmla="*/ 426 h 455"/>
              <a:gd name="T54" fmla="*/ 6 w 836"/>
              <a:gd name="T55" fmla="*/ 422 h 455"/>
              <a:gd name="T56" fmla="*/ 6 w 836"/>
              <a:gd name="T57" fmla="*/ 422 h 455"/>
              <a:gd name="T58" fmla="*/ 405 w 836"/>
              <a:gd name="T59" fmla="*/ 5 h 455"/>
              <a:gd name="T60" fmla="*/ 405 w 836"/>
              <a:gd name="T61" fmla="*/ 5 h 455"/>
              <a:gd name="T62" fmla="*/ 409 w 836"/>
              <a:gd name="T63" fmla="*/ 2 h 455"/>
              <a:gd name="T64" fmla="*/ 413 w 836"/>
              <a:gd name="T65" fmla="*/ 0 h 455"/>
              <a:gd name="T66" fmla="*/ 418 w 836"/>
              <a:gd name="T67" fmla="*/ 0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6" h="455">
                <a:moveTo>
                  <a:pt x="418" y="45"/>
                </a:moveTo>
                <a:lnTo>
                  <a:pt x="63" y="417"/>
                </a:lnTo>
                <a:lnTo>
                  <a:pt x="773" y="417"/>
                </a:lnTo>
                <a:lnTo>
                  <a:pt x="418" y="45"/>
                </a:lnTo>
                <a:close/>
                <a:moveTo>
                  <a:pt x="418" y="0"/>
                </a:moveTo>
                <a:lnTo>
                  <a:pt x="424" y="0"/>
                </a:lnTo>
                <a:lnTo>
                  <a:pt x="429" y="2"/>
                </a:lnTo>
                <a:lnTo>
                  <a:pt x="433" y="5"/>
                </a:lnTo>
                <a:lnTo>
                  <a:pt x="433" y="5"/>
                </a:lnTo>
                <a:lnTo>
                  <a:pt x="831" y="422"/>
                </a:lnTo>
                <a:lnTo>
                  <a:pt x="831" y="422"/>
                </a:lnTo>
                <a:lnTo>
                  <a:pt x="834" y="426"/>
                </a:lnTo>
                <a:lnTo>
                  <a:pt x="836" y="432"/>
                </a:lnTo>
                <a:lnTo>
                  <a:pt x="836" y="435"/>
                </a:lnTo>
                <a:lnTo>
                  <a:pt x="835" y="442"/>
                </a:lnTo>
                <a:lnTo>
                  <a:pt x="832" y="447"/>
                </a:lnTo>
                <a:lnTo>
                  <a:pt x="828" y="451"/>
                </a:lnTo>
                <a:lnTo>
                  <a:pt x="823" y="454"/>
                </a:lnTo>
                <a:lnTo>
                  <a:pt x="818" y="455"/>
                </a:lnTo>
                <a:lnTo>
                  <a:pt x="19" y="455"/>
                </a:lnTo>
                <a:lnTo>
                  <a:pt x="13" y="454"/>
                </a:lnTo>
                <a:lnTo>
                  <a:pt x="8" y="451"/>
                </a:lnTo>
                <a:lnTo>
                  <a:pt x="4" y="447"/>
                </a:lnTo>
                <a:lnTo>
                  <a:pt x="2" y="442"/>
                </a:lnTo>
                <a:lnTo>
                  <a:pt x="0" y="435"/>
                </a:lnTo>
                <a:lnTo>
                  <a:pt x="0" y="432"/>
                </a:lnTo>
                <a:lnTo>
                  <a:pt x="3" y="426"/>
                </a:lnTo>
                <a:lnTo>
                  <a:pt x="6" y="422"/>
                </a:lnTo>
                <a:lnTo>
                  <a:pt x="6" y="422"/>
                </a:lnTo>
                <a:lnTo>
                  <a:pt x="405" y="5"/>
                </a:lnTo>
                <a:lnTo>
                  <a:pt x="405" y="5"/>
                </a:lnTo>
                <a:lnTo>
                  <a:pt x="409" y="2"/>
                </a:lnTo>
                <a:lnTo>
                  <a:pt x="413" y="0"/>
                </a:lnTo>
                <a:lnTo>
                  <a:pt x="41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46" name="Freeform 34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493084" y="8157361"/>
            <a:ext cx="242240" cy="443576"/>
          </a:xfrm>
          <a:custGeom>
            <a:avLst/>
            <a:gdLst>
              <a:gd name="T0" fmla="*/ 418 w 456"/>
              <a:gd name="T1" fmla="*/ 63 h 835"/>
              <a:gd name="T2" fmla="*/ 48 w 456"/>
              <a:gd name="T3" fmla="*/ 417 h 835"/>
              <a:gd name="T4" fmla="*/ 418 w 456"/>
              <a:gd name="T5" fmla="*/ 772 h 835"/>
              <a:gd name="T6" fmla="*/ 418 w 456"/>
              <a:gd name="T7" fmla="*/ 63 h 835"/>
              <a:gd name="T8" fmla="*/ 438 w 456"/>
              <a:gd name="T9" fmla="*/ 0 h 835"/>
              <a:gd name="T10" fmla="*/ 443 w 456"/>
              <a:gd name="T11" fmla="*/ 0 h 835"/>
              <a:gd name="T12" fmla="*/ 449 w 456"/>
              <a:gd name="T13" fmla="*/ 4 h 835"/>
              <a:gd name="T14" fmla="*/ 454 w 456"/>
              <a:gd name="T15" fmla="*/ 8 h 835"/>
              <a:gd name="T16" fmla="*/ 456 w 456"/>
              <a:gd name="T17" fmla="*/ 13 h 835"/>
              <a:gd name="T18" fmla="*/ 456 w 456"/>
              <a:gd name="T19" fmla="*/ 18 h 835"/>
              <a:gd name="T20" fmla="*/ 456 w 456"/>
              <a:gd name="T21" fmla="*/ 815 h 835"/>
              <a:gd name="T22" fmla="*/ 456 w 456"/>
              <a:gd name="T23" fmla="*/ 822 h 835"/>
              <a:gd name="T24" fmla="*/ 454 w 456"/>
              <a:gd name="T25" fmla="*/ 827 h 835"/>
              <a:gd name="T26" fmla="*/ 449 w 456"/>
              <a:gd name="T27" fmla="*/ 831 h 835"/>
              <a:gd name="T28" fmla="*/ 443 w 456"/>
              <a:gd name="T29" fmla="*/ 834 h 835"/>
              <a:gd name="T30" fmla="*/ 438 w 456"/>
              <a:gd name="T31" fmla="*/ 835 h 835"/>
              <a:gd name="T32" fmla="*/ 433 w 456"/>
              <a:gd name="T33" fmla="*/ 834 h 835"/>
              <a:gd name="T34" fmla="*/ 429 w 456"/>
              <a:gd name="T35" fmla="*/ 832 h 835"/>
              <a:gd name="T36" fmla="*/ 425 w 456"/>
              <a:gd name="T37" fmla="*/ 830 h 835"/>
              <a:gd name="T38" fmla="*/ 425 w 456"/>
              <a:gd name="T39" fmla="*/ 830 h 835"/>
              <a:gd name="T40" fmla="*/ 7 w 456"/>
              <a:gd name="T41" fmla="*/ 430 h 835"/>
              <a:gd name="T42" fmla="*/ 7 w 456"/>
              <a:gd name="T43" fmla="*/ 430 h 835"/>
              <a:gd name="T44" fmla="*/ 3 w 456"/>
              <a:gd name="T45" fmla="*/ 427 h 835"/>
              <a:gd name="T46" fmla="*/ 2 w 456"/>
              <a:gd name="T47" fmla="*/ 423 h 835"/>
              <a:gd name="T48" fmla="*/ 0 w 456"/>
              <a:gd name="T49" fmla="*/ 417 h 835"/>
              <a:gd name="T50" fmla="*/ 2 w 456"/>
              <a:gd name="T51" fmla="*/ 412 h 835"/>
              <a:gd name="T52" fmla="*/ 3 w 456"/>
              <a:gd name="T53" fmla="*/ 407 h 835"/>
              <a:gd name="T54" fmla="*/ 7 w 456"/>
              <a:gd name="T55" fmla="*/ 403 h 835"/>
              <a:gd name="T56" fmla="*/ 7 w 456"/>
              <a:gd name="T57" fmla="*/ 403 h 835"/>
              <a:gd name="T58" fmla="*/ 425 w 456"/>
              <a:gd name="T59" fmla="*/ 5 h 835"/>
              <a:gd name="T60" fmla="*/ 425 w 456"/>
              <a:gd name="T61" fmla="*/ 5 h 835"/>
              <a:gd name="T62" fmla="*/ 429 w 456"/>
              <a:gd name="T63" fmla="*/ 2 h 835"/>
              <a:gd name="T64" fmla="*/ 433 w 456"/>
              <a:gd name="T65" fmla="*/ 0 h 835"/>
              <a:gd name="T66" fmla="*/ 438 w 456"/>
              <a:gd name="T67" fmla="*/ 0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6" h="835">
                <a:moveTo>
                  <a:pt x="418" y="63"/>
                </a:moveTo>
                <a:lnTo>
                  <a:pt x="48" y="417"/>
                </a:lnTo>
                <a:lnTo>
                  <a:pt x="418" y="772"/>
                </a:lnTo>
                <a:lnTo>
                  <a:pt x="418" y="63"/>
                </a:lnTo>
                <a:close/>
                <a:moveTo>
                  <a:pt x="438" y="0"/>
                </a:moveTo>
                <a:lnTo>
                  <a:pt x="443" y="0"/>
                </a:lnTo>
                <a:lnTo>
                  <a:pt x="449" y="4"/>
                </a:lnTo>
                <a:lnTo>
                  <a:pt x="454" y="8"/>
                </a:lnTo>
                <a:lnTo>
                  <a:pt x="456" y="13"/>
                </a:lnTo>
                <a:lnTo>
                  <a:pt x="456" y="18"/>
                </a:lnTo>
                <a:lnTo>
                  <a:pt x="456" y="815"/>
                </a:lnTo>
                <a:lnTo>
                  <a:pt x="456" y="822"/>
                </a:lnTo>
                <a:lnTo>
                  <a:pt x="454" y="827"/>
                </a:lnTo>
                <a:lnTo>
                  <a:pt x="449" y="831"/>
                </a:lnTo>
                <a:lnTo>
                  <a:pt x="443" y="834"/>
                </a:lnTo>
                <a:lnTo>
                  <a:pt x="438" y="835"/>
                </a:lnTo>
                <a:lnTo>
                  <a:pt x="433" y="834"/>
                </a:lnTo>
                <a:lnTo>
                  <a:pt x="429" y="832"/>
                </a:lnTo>
                <a:lnTo>
                  <a:pt x="425" y="830"/>
                </a:lnTo>
                <a:lnTo>
                  <a:pt x="425" y="830"/>
                </a:lnTo>
                <a:lnTo>
                  <a:pt x="7" y="430"/>
                </a:lnTo>
                <a:lnTo>
                  <a:pt x="7" y="430"/>
                </a:lnTo>
                <a:lnTo>
                  <a:pt x="3" y="427"/>
                </a:lnTo>
                <a:lnTo>
                  <a:pt x="2" y="423"/>
                </a:lnTo>
                <a:lnTo>
                  <a:pt x="0" y="417"/>
                </a:lnTo>
                <a:lnTo>
                  <a:pt x="2" y="412"/>
                </a:lnTo>
                <a:lnTo>
                  <a:pt x="3" y="407"/>
                </a:lnTo>
                <a:lnTo>
                  <a:pt x="7" y="403"/>
                </a:lnTo>
                <a:lnTo>
                  <a:pt x="7" y="403"/>
                </a:lnTo>
                <a:lnTo>
                  <a:pt x="425" y="5"/>
                </a:lnTo>
                <a:lnTo>
                  <a:pt x="425" y="5"/>
                </a:lnTo>
                <a:lnTo>
                  <a:pt x="429" y="2"/>
                </a:lnTo>
                <a:lnTo>
                  <a:pt x="433" y="0"/>
                </a:lnTo>
                <a:lnTo>
                  <a:pt x="43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47" name="Freeform 34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207136" y="8157361"/>
            <a:ext cx="242240" cy="443576"/>
          </a:xfrm>
          <a:custGeom>
            <a:avLst/>
            <a:gdLst>
              <a:gd name="T0" fmla="*/ 38 w 456"/>
              <a:gd name="T1" fmla="*/ 63 h 835"/>
              <a:gd name="T2" fmla="*/ 38 w 456"/>
              <a:gd name="T3" fmla="*/ 772 h 835"/>
              <a:gd name="T4" fmla="*/ 409 w 456"/>
              <a:gd name="T5" fmla="*/ 417 h 835"/>
              <a:gd name="T6" fmla="*/ 38 w 456"/>
              <a:gd name="T7" fmla="*/ 63 h 835"/>
              <a:gd name="T8" fmla="*/ 18 w 456"/>
              <a:gd name="T9" fmla="*/ 0 h 835"/>
              <a:gd name="T10" fmla="*/ 23 w 456"/>
              <a:gd name="T11" fmla="*/ 0 h 835"/>
              <a:gd name="T12" fmla="*/ 27 w 456"/>
              <a:gd name="T13" fmla="*/ 2 h 835"/>
              <a:gd name="T14" fmla="*/ 31 w 456"/>
              <a:gd name="T15" fmla="*/ 5 h 835"/>
              <a:gd name="T16" fmla="*/ 31 w 456"/>
              <a:gd name="T17" fmla="*/ 5 h 835"/>
              <a:gd name="T18" fmla="*/ 449 w 456"/>
              <a:gd name="T19" fmla="*/ 403 h 835"/>
              <a:gd name="T20" fmla="*/ 449 w 456"/>
              <a:gd name="T21" fmla="*/ 403 h 835"/>
              <a:gd name="T22" fmla="*/ 453 w 456"/>
              <a:gd name="T23" fmla="*/ 407 h 835"/>
              <a:gd name="T24" fmla="*/ 454 w 456"/>
              <a:gd name="T25" fmla="*/ 412 h 835"/>
              <a:gd name="T26" fmla="*/ 456 w 456"/>
              <a:gd name="T27" fmla="*/ 417 h 835"/>
              <a:gd name="T28" fmla="*/ 454 w 456"/>
              <a:gd name="T29" fmla="*/ 423 h 835"/>
              <a:gd name="T30" fmla="*/ 453 w 456"/>
              <a:gd name="T31" fmla="*/ 427 h 835"/>
              <a:gd name="T32" fmla="*/ 449 w 456"/>
              <a:gd name="T33" fmla="*/ 430 h 835"/>
              <a:gd name="T34" fmla="*/ 449 w 456"/>
              <a:gd name="T35" fmla="*/ 430 h 835"/>
              <a:gd name="T36" fmla="*/ 31 w 456"/>
              <a:gd name="T37" fmla="*/ 830 h 835"/>
              <a:gd name="T38" fmla="*/ 31 w 456"/>
              <a:gd name="T39" fmla="*/ 830 h 835"/>
              <a:gd name="T40" fmla="*/ 27 w 456"/>
              <a:gd name="T41" fmla="*/ 832 h 835"/>
              <a:gd name="T42" fmla="*/ 23 w 456"/>
              <a:gd name="T43" fmla="*/ 834 h 835"/>
              <a:gd name="T44" fmla="*/ 18 w 456"/>
              <a:gd name="T45" fmla="*/ 835 h 835"/>
              <a:gd name="T46" fmla="*/ 13 w 456"/>
              <a:gd name="T47" fmla="*/ 834 h 835"/>
              <a:gd name="T48" fmla="*/ 8 w 456"/>
              <a:gd name="T49" fmla="*/ 831 h 835"/>
              <a:gd name="T50" fmla="*/ 2 w 456"/>
              <a:gd name="T51" fmla="*/ 827 h 835"/>
              <a:gd name="T52" fmla="*/ 0 w 456"/>
              <a:gd name="T53" fmla="*/ 822 h 835"/>
              <a:gd name="T54" fmla="*/ 0 w 456"/>
              <a:gd name="T55" fmla="*/ 815 h 835"/>
              <a:gd name="T56" fmla="*/ 0 w 456"/>
              <a:gd name="T57" fmla="*/ 18 h 835"/>
              <a:gd name="T58" fmla="*/ 0 w 456"/>
              <a:gd name="T59" fmla="*/ 13 h 835"/>
              <a:gd name="T60" fmla="*/ 2 w 456"/>
              <a:gd name="T61" fmla="*/ 8 h 835"/>
              <a:gd name="T62" fmla="*/ 8 w 456"/>
              <a:gd name="T63" fmla="*/ 4 h 835"/>
              <a:gd name="T64" fmla="*/ 13 w 456"/>
              <a:gd name="T65" fmla="*/ 0 h 835"/>
              <a:gd name="T66" fmla="*/ 18 w 456"/>
              <a:gd name="T67" fmla="*/ 0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6" h="835">
                <a:moveTo>
                  <a:pt x="38" y="63"/>
                </a:moveTo>
                <a:lnTo>
                  <a:pt x="38" y="772"/>
                </a:lnTo>
                <a:lnTo>
                  <a:pt x="409" y="417"/>
                </a:lnTo>
                <a:lnTo>
                  <a:pt x="38" y="63"/>
                </a:lnTo>
                <a:close/>
                <a:moveTo>
                  <a:pt x="18" y="0"/>
                </a:moveTo>
                <a:lnTo>
                  <a:pt x="23" y="0"/>
                </a:lnTo>
                <a:lnTo>
                  <a:pt x="27" y="2"/>
                </a:lnTo>
                <a:lnTo>
                  <a:pt x="31" y="5"/>
                </a:lnTo>
                <a:lnTo>
                  <a:pt x="31" y="5"/>
                </a:lnTo>
                <a:lnTo>
                  <a:pt x="449" y="403"/>
                </a:lnTo>
                <a:lnTo>
                  <a:pt x="449" y="403"/>
                </a:lnTo>
                <a:lnTo>
                  <a:pt x="453" y="407"/>
                </a:lnTo>
                <a:lnTo>
                  <a:pt x="454" y="412"/>
                </a:lnTo>
                <a:lnTo>
                  <a:pt x="456" y="417"/>
                </a:lnTo>
                <a:lnTo>
                  <a:pt x="454" y="423"/>
                </a:lnTo>
                <a:lnTo>
                  <a:pt x="453" y="427"/>
                </a:lnTo>
                <a:lnTo>
                  <a:pt x="449" y="430"/>
                </a:lnTo>
                <a:lnTo>
                  <a:pt x="449" y="430"/>
                </a:lnTo>
                <a:lnTo>
                  <a:pt x="31" y="830"/>
                </a:lnTo>
                <a:lnTo>
                  <a:pt x="31" y="830"/>
                </a:lnTo>
                <a:lnTo>
                  <a:pt x="27" y="832"/>
                </a:lnTo>
                <a:lnTo>
                  <a:pt x="23" y="834"/>
                </a:lnTo>
                <a:lnTo>
                  <a:pt x="18" y="835"/>
                </a:lnTo>
                <a:lnTo>
                  <a:pt x="13" y="834"/>
                </a:lnTo>
                <a:lnTo>
                  <a:pt x="8" y="831"/>
                </a:lnTo>
                <a:lnTo>
                  <a:pt x="2" y="827"/>
                </a:lnTo>
                <a:lnTo>
                  <a:pt x="0" y="822"/>
                </a:lnTo>
                <a:lnTo>
                  <a:pt x="0" y="815"/>
                </a:lnTo>
                <a:lnTo>
                  <a:pt x="0" y="18"/>
                </a:lnTo>
                <a:lnTo>
                  <a:pt x="0" y="13"/>
                </a:lnTo>
                <a:lnTo>
                  <a:pt x="2" y="8"/>
                </a:lnTo>
                <a:lnTo>
                  <a:pt x="8" y="4"/>
                </a:lnTo>
                <a:lnTo>
                  <a:pt x="13" y="0"/>
                </a:lnTo>
                <a:lnTo>
                  <a:pt x="1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48" name="Freeform 34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16921184" y="8157361"/>
            <a:ext cx="444636" cy="443576"/>
          </a:xfrm>
          <a:custGeom>
            <a:avLst/>
            <a:gdLst>
              <a:gd name="T0" fmla="*/ 428 w 837"/>
              <a:gd name="T1" fmla="*/ 2 h 835"/>
              <a:gd name="T2" fmla="*/ 549 w 837"/>
              <a:gd name="T3" fmla="*/ 123 h 835"/>
              <a:gd name="T4" fmla="*/ 550 w 837"/>
              <a:gd name="T5" fmla="*/ 139 h 835"/>
              <a:gd name="T6" fmla="*/ 538 w 837"/>
              <a:gd name="T7" fmla="*/ 150 h 835"/>
              <a:gd name="T8" fmla="*/ 523 w 837"/>
              <a:gd name="T9" fmla="*/ 149 h 835"/>
              <a:gd name="T10" fmla="*/ 437 w 837"/>
              <a:gd name="T11" fmla="*/ 398 h 835"/>
              <a:gd name="T12" fmla="*/ 688 w 837"/>
              <a:gd name="T13" fmla="*/ 313 h 835"/>
              <a:gd name="T14" fmla="*/ 685 w 837"/>
              <a:gd name="T15" fmla="*/ 297 h 835"/>
              <a:gd name="T16" fmla="*/ 698 w 837"/>
              <a:gd name="T17" fmla="*/ 285 h 835"/>
              <a:gd name="T18" fmla="*/ 713 w 837"/>
              <a:gd name="T19" fmla="*/ 286 h 835"/>
              <a:gd name="T20" fmla="*/ 834 w 837"/>
              <a:gd name="T21" fmla="*/ 408 h 835"/>
              <a:gd name="T22" fmla="*/ 836 w 837"/>
              <a:gd name="T23" fmla="*/ 423 h 835"/>
              <a:gd name="T24" fmla="*/ 716 w 837"/>
              <a:gd name="T25" fmla="*/ 544 h 835"/>
              <a:gd name="T26" fmla="*/ 703 w 837"/>
              <a:gd name="T27" fmla="*/ 550 h 835"/>
              <a:gd name="T28" fmla="*/ 688 w 837"/>
              <a:gd name="T29" fmla="*/ 543 h 835"/>
              <a:gd name="T30" fmla="*/ 685 w 837"/>
              <a:gd name="T31" fmla="*/ 526 h 835"/>
              <a:gd name="T32" fmla="*/ 771 w 837"/>
              <a:gd name="T33" fmla="*/ 436 h 835"/>
              <a:gd name="T34" fmla="*/ 519 w 837"/>
              <a:gd name="T35" fmla="*/ 688 h 835"/>
              <a:gd name="T36" fmla="*/ 533 w 837"/>
              <a:gd name="T37" fmla="*/ 683 h 835"/>
              <a:gd name="T38" fmla="*/ 547 w 837"/>
              <a:gd name="T39" fmla="*/ 691 h 835"/>
              <a:gd name="T40" fmla="*/ 551 w 837"/>
              <a:gd name="T41" fmla="*/ 707 h 835"/>
              <a:gd name="T42" fmla="*/ 432 w 837"/>
              <a:gd name="T43" fmla="*/ 830 h 835"/>
              <a:gd name="T44" fmla="*/ 419 w 837"/>
              <a:gd name="T45" fmla="*/ 835 h 835"/>
              <a:gd name="T46" fmla="*/ 405 w 837"/>
              <a:gd name="T47" fmla="*/ 830 h 835"/>
              <a:gd name="T48" fmla="*/ 287 w 837"/>
              <a:gd name="T49" fmla="*/ 707 h 835"/>
              <a:gd name="T50" fmla="*/ 289 w 837"/>
              <a:gd name="T51" fmla="*/ 691 h 835"/>
              <a:gd name="T52" fmla="*/ 305 w 837"/>
              <a:gd name="T53" fmla="*/ 683 h 835"/>
              <a:gd name="T54" fmla="*/ 318 w 837"/>
              <a:gd name="T55" fmla="*/ 688 h 835"/>
              <a:gd name="T56" fmla="*/ 65 w 837"/>
              <a:gd name="T57" fmla="*/ 436 h 835"/>
              <a:gd name="T58" fmla="*/ 152 w 837"/>
              <a:gd name="T59" fmla="*/ 526 h 835"/>
              <a:gd name="T60" fmla="*/ 149 w 837"/>
              <a:gd name="T61" fmla="*/ 543 h 835"/>
              <a:gd name="T62" fmla="*/ 133 w 837"/>
              <a:gd name="T63" fmla="*/ 550 h 835"/>
              <a:gd name="T64" fmla="*/ 120 w 837"/>
              <a:gd name="T65" fmla="*/ 544 h 835"/>
              <a:gd name="T66" fmla="*/ 1 w 837"/>
              <a:gd name="T67" fmla="*/ 423 h 835"/>
              <a:gd name="T68" fmla="*/ 2 w 837"/>
              <a:gd name="T69" fmla="*/ 408 h 835"/>
              <a:gd name="T70" fmla="*/ 124 w 837"/>
              <a:gd name="T71" fmla="*/ 286 h 835"/>
              <a:gd name="T72" fmla="*/ 140 w 837"/>
              <a:gd name="T73" fmla="*/ 285 h 835"/>
              <a:gd name="T74" fmla="*/ 152 w 837"/>
              <a:gd name="T75" fmla="*/ 297 h 835"/>
              <a:gd name="T76" fmla="*/ 150 w 837"/>
              <a:gd name="T77" fmla="*/ 313 h 835"/>
              <a:gd name="T78" fmla="*/ 399 w 837"/>
              <a:gd name="T79" fmla="*/ 398 h 835"/>
              <a:gd name="T80" fmla="*/ 314 w 837"/>
              <a:gd name="T81" fmla="*/ 149 h 835"/>
              <a:gd name="T82" fmla="*/ 298 w 837"/>
              <a:gd name="T83" fmla="*/ 150 h 835"/>
              <a:gd name="T84" fmla="*/ 287 w 837"/>
              <a:gd name="T85" fmla="*/ 139 h 835"/>
              <a:gd name="T86" fmla="*/ 288 w 837"/>
              <a:gd name="T87" fmla="*/ 123 h 835"/>
              <a:gd name="T88" fmla="*/ 409 w 837"/>
              <a:gd name="T89" fmla="*/ 2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37" h="835">
                <a:moveTo>
                  <a:pt x="419" y="0"/>
                </a:moveTo>
                <a:lnTo>
                  <a:pt x="423" y="0"/>
                </a:lnTo>
                <a:lnTo>
                  <a:pt x="428" y="2"/>
                </a:lnTo>
                <a:lnTo>
                  <a:pt x="432" y="5"/>
                </a:lnTo>
                <a:lnTo>
                  <a:pt x="546" y="119"/>
                </a:lnTo>
                <a:lnTo>
                  <a:pt x="549" y="123"/>
                </a:lnTo>
                <a:lnTo>
                  <a:pt x="551" y="128"/>
                </a:lnTo>
                <a:lnTo>
                  <a:pt x="551" y="132"/>
                </a:lnTo>
                <a:lnTo>
                  <a:pt x="550" y="139"/>
                </a:lnTo>
                <a:lnTo>
                  <a:pt x="547" y="144"/>
                </a:lnTo>
                <a:lnTo>
                  <a:pt x="543" y="148"/>
                </a:lnTo>
                <a:lnTo>
                  <a:pt x="538" y="150"/>
                </a:lnTo>
                <a:lnTo>
                  <a:pt x="533" y="152"/>
                </a:lnTo>
                <a:lnTo>
                  <a:pt x="528" y="150"/>
                </a:lnTo>
                <a:lnTo>
                  <a:pt x="523" y="149"/>
                </a:lnTo>
                <a:lnTo>
                  <a:pt x="519" y="146"/>
                </a:lnTo>
                <a:lnTo>
                  <a:pt x="437" y="64"/>
                </a:lnTo>
                <a:lnTo>
                  <a:pt x="437" y="398"/>
                </a:lnTo>
                <a:lnTo>
                  <a:pt x="771" y="398"/>
                </a:lnTo>
                <a:lnTo>
                  <a:pt x="690" y="317"/>
                </a:lnTo>
                <a:lnTo>
                  <a:pt x="688" y="313"/>
                </a:lnTo>
                <a:lnTo>
                  <a:pt x="685" y="309"/>
                </a:lnTo>
                <a:lnTo>
                  <a:pt x="685" y="304"/>
                </a:lnTo>
                <a:lnTo>
                  <a:pt x="685" y="297"/>
                </a:lnTo>
                <a:lnTo>
                  <a:pt x="688" y="292"/>
                </a:lnTo>
                <a:lnTo>
                  <a:pt x="693" y="288"/>
                </a:lnTo>
                <a:lnTo>
                  <a:pt x="698" y="285"/>
                </a:lnTo>
                <a:lnTo>
                  <a:pt x="703" y="284"/>
                </a:lnTo>
                <a:lnTo>
                  <a:pt x="709" y="285"/>
                </a:lnTo>
                <a:lnTo>
                  <a:pt x="713" y="286"/>
                </a:lnTo>
                <a:lnTo>
                  <a:pt x="716" y="290"/>
                </a:lnTo>
                <a:lnTo>
                  <a:pt x="830" y="404"/>
                </a:lnTo>
                <a:lnTo>
                  <a:pt x="834" y="408"/>
                </a:lnTo>
                <a:lnTo>
                  <a:pt x="836" y="412"/>
                </a:lnTo>
                <a:lnTo>
                  <a:pt x="837" y="417"/>
                </a:lnTo>
                <a:lnTo>
                  <a:pt x="836" y="423"/>
                </a:lnTo>
                <a:lnTo>
                  <a:pt x="834" y="427"/>
                </a:lnTo>
                <a:lnTo>
                  <a:pt x="830" y="430"/>
                </a:lnTo>
                <a:lnTo>
                  <a:pt x="716" y="544"/>
                </a:lnTo>
                <a:lnTo>
                  <a:pt x="713" y="547"/>
                </a:lnTo>
                <a:lnTo>
                  <a:pt x="709" y="550"/>
                </a:lnTo>
                <a:lnTo>
                  <a:pt x="703" y="550"/>
                </a:lnTo>
                <a:lnTo>
                  <a:pt x="698" y="550"/>
                </a:lnTo>
                <a:lnTo>
                  <a:pt x="693" y="547"/>
                </a:lnTo>
                <a:lnTo>
                  <a:pt x="688" y="543"/>
                </a:lnTo>
                <a:lnTo>
                  <a:pt x="685" y="538"/>
                </a:lnTo>
                <a:lnTo>
                  <a:pt x="685" y="531"/>
                </a:lnTo>
                <a:lnTo>
                  <a:pt x="685" y="526"/>
                </a:lnTo>
                <a:lnTo>
                  <a:pt x="688" y="522"/>
                </a:lnTo>
                <a:lnTo>
                  <a:pt x="690" y="518"/>
                </a:lnTo>
                <a:lnTo>
                  <a:pt x="771" y="436"/>
                </a:lnTo>
                <a:lnTo>
                  <a:pt x="437" y="436"/>
                </a:lnTo>
                <a:lnTo>
                  <a:pt x="437" y="770"/>
                </a:lnTo>
                <a:lnTo>
                  <a:pt x="519" y="688"/>
                </a:lnTo>
                <a:lnTo>
                  <a:pt x="523" y="686"/>
                </a:lnTo>
                <a:lnTo>
                  <a:pt x="528" y="683"/>
                </a:lnTo>
                <a:lnTo>
                  <a:pt x="533" y="683"/>
                </a:lnTo>
                <a:lnTo>
                  <a:pt x="538" y="684"/>
                </a:lnTo>
                <a:lnTo>
                  <a:pt x="543" y="687"/>
                </a:lnTo>
                <a:lnTo>
                  <a:pt x="547" y="691"/>
                </a:lnTo>
                <a:lnTo>
                  <a:pt x="550" y="696"/>
                </a:lnTo>
                <a:lnTo>
                  <a:pt x="551" y="701"/>
                </a:lnTo>
                <a:lnTo>
                  <a:pt x="551" y="707"/>
                </a:lnTo>
                <a:lnTo>
                  <a:pt x="549" y="712"/>
                </a:lnTo>
                <a:lnTo>
                  <a:pt x="546" y="716"/>
                </a:lnTo>
                <a:lnTo>
                  <a:pt x="432" y="830"/>
                </a:lnTo>
                <a:lnTo>
                  <a:pt x="428" y="832"/>
                </a:lnTo>
                <a:lnTo>
                  <a:pt x="423" y="834"/>
                </a:lnTo>
                <a:lnTo>
                  <a:pt x="419" y="835"/>
                </a:lnTo>
                <a:lnTo>
                  <a:pt x="414" y="834"/>
                </a:lnTo>
                <a:lnTo>
                  <a:pt x="409" y="832"/>
                </a:lnTo>
                <a:lnTo>
                  <a:pt x="405" y="830"/>
                </a:lnTo>
                <a:lnTo>
                  <a:pt x="291" y="716"/>
                </a:lnTo>
                <a:lnTo>
                  <a:pt x="288" y="712"/>
                </a:lnTo>
                <a:lnTo>
                  <a:pt x="287" y="707"/>
                </a:lnTo>
                <a:lnTo>
                  <a:pt x="285" y="701"/>
                </a:lnTo>
                <a:lnTo>
                  <a:pt x="287" y="696"/>
                </a:lnTo>
                <a:lnTo>
                  <a:pt x="289" y="691"/>
                </a:lnTo>
                <a:lnTo>
                  <a:pt x="293" y="687"/>
                </a:lnTo>
                <a:lnTo>
                  <a:pt x="298" y="684"/>
                </a:lnTo>
                <a:lnTo>
                  <a:pt x="305" y="683"/>
                </a:lnTo>
                <a:lnTo>
                  <a:pt x="309" y="683"/>
                </a:lnTo>
                <a:lnTo>
                  <a:pt x="314" y="686"/>
                </a:lnTo>
                <a:lnTo>
                  <a:pt x="318" y="688"/>
                </a:lnTo>
                <a:lnTo>
                  <a:pt x="399" y="770"/>
                </a:lnTo>
                <a:lnTo>
                  <a:pt x="399" y="436"/>
                </a:lnTo>
                <a:lnTo>
                  <a:pt x="65" y="436"/>
                </a:lnTo>
                <a:lnTo>
                  <a:pt x="146" y="518"/>
                </a:lnTo>
                <a:lnTo>
                  <a:pt x="150" y="522"/>
                </a:lnTo>
                <a:lnTo>
                  <a:pt x="152" y="526"/>
                </a:lnTo>
                <a:lnTo>
                  <a:pt x="153" y="531"/>
                </a:lnTo>
                <a:lnTo>
                  <a:pt x="152" y="538"/>
                </a:lnTo>
                <a:lnTo>
                  <a:pt x="149" y="543"/>
                </a:lnTo>
                <a:lnTo>
                  <a:pt x="145" y="547"/>
                </a:lnTo>
                <a:lnTo>
                  <a:pt x="140" y="550"/>
                </a:lnTo>
                <a:lnTo>
                  <a:pt x="133" y="550"/>
                </a:lnTo>
                <a:lnTo>
                  <a:pt x="128" y="550"/>
                </a:lnTo>
                <a:lnTo>
                  <a:pt x="124" y="547"/>
                </a:lnTo>
                <a:lnTo>
                  <a:pt x="120" y="544"/>
                </a:lnTo>
                <a:lnTo>
                  <a:pt x="6" y="430"/>
                </a:lnTo>
                <a:lnTo>
                  <a:pt x="2" y="427"/>
                </a:lnTo>
                <a:lnTo>
                  <a:pt x="1" y="423"/>
                </a:lnTo>
                <a:lnTo>
                  <a:pt x="0" y="417"/>
                </a:lnTo>
                <a:lnTo>
                  <a:pt x="1" y="412"/>
                </a:lnTo>
                <a:lnTo>
                  <a:pt x="2" y="408"/>
                </a:lnTo>
                <a:lnTo>
                  <a:pt x="6" y="404"/>
                </a:lnTo>
                <a:lnTo>
                  <a:pt x="120" y="290"/>
                </a:lnTo>
                <a:lnTo>
                  <a:pt x="124" y="286"/>
                </a:lnTo>
                <a:lnTo>
                  <a:pt x="128" y="285"/>
                </a:lnTo>
                <a:lnTo>
                  <a:pt x="133" y="284"/>
                </a:lnTo>
                <a:lnTo>
                  <a:pt x="140" y="285"/>
                </a:lnTo>
                <a:lnTo>
                  <a:pt x="145" y="288"/>
                </a:lnTo>
                <a:lnTo>
                  <a:pt x="149" y="292"/>
                </a:lnTo>
                <a:lnTo>
                  <a:pt x="152" y="297"/>
                </a:lnTo>
                <a:lnTo>
                  <a:pt x="153" y="304"/>
                </a:lnTo>
                <a:lnTo>
                  <a:pt x="152" y="309"/>
                </a:lnTo>
                <a:lnTo>
                  <a:pt x="150" y="313"/>
                </a:lnTo>
                <a:lnTo>
                  <a:pt x="146" y="317"/>
                </a:lnTo>
                <a:lnTo>
                  <a:pt x="65" y="398"/>
                </a:lnTo>
                <a:lnTo>
                  <a:pt x="399" y="398"/>
                </a:lnTo>
                <a:lnTo>
                  <a:pt x="399" y="64"/>
                </a:lnTo>
                <a:lnTo>
                  <a:pt x="318" y="146"/>
                </a:lnTo>
                <a:lnTo>
                  <a:pt x="314" y="149"/>
                </a:lnTo>
                <a:lnTo>
                  <a:pt x="309" y="150"/>
                </a:lnTo>
                <a:lnTo>
                  <a:pt x="305" y="152"/>
                </a:lnTo>
                <a:lnTo>
                  <a:pt x="298" y="150"/>
                </a:lnTo>
                <a:lnTo>
                  <a:pt x="293" y="148"/>
                </a:lnTo>
                <a:lnTo>
                  <a:pt x="289" y="144"/>
                </a:lnTo>
                <a:lnTo>
                  <a:pt x="287" y="139"/>
                </a:lnTo>
                <a:lnTo>
                  <a:pt x="285" y="132"/>
                </a:lnTo>
                <a:lnTo>
                  <a:pt x="287" y="128"/>
                </a:lnTo>
                <a:lnTo>
                  <a:pt x="288" y="123"/>
                </a:lnTo>
                <a:lnTo>
                  <a:pt x="291" y="119"/>
                </a:lnTo>
                <a:lnTo>
                  <a:pt x="405" y="5"/>
                </a:lnTo>
                <a:lnTo>
                  <a:pt x="409" y="2"/>
                </a:lnTo>
                <a:lnTo>
                  <a:pt x="414" y="0"/>
                </a:lnTo>
                <a:lnTo>
                  <a:pt x="41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49" name="Freeform 34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29764" y="8845178"/>
            <a:ext cx="444107" cy="443576"/>
          </a:xfrm>
          <a:custGeom>
            <a:avLst/>
            <a:gdLst>
              <a:gd name="T0" fmla="*/ 215 w 837"/>
              <a:gd name="T1" fmla="*/ 305 h 836"/>
              <a:gd name="T2" fmla="*/ 222 w 837"/>
              <a:gd name="T3" fmla="*/ 309 h 836"/>
              <a:gd name="T4" fmla="*/ 419 w 837"/>
              <a:gd name="T5" fmla="*/ 488 h 836"/>
              <a:gd name="T6" fmla="*/ 615 w 837"/>
              <a:gd name="T7" fmla="*/ 309 h 836"/>
              <a:gd name="T8" fmla="*/ 623 w 837"/>
              <a:gd name="T9" fmla="*/ 305 h 836"/>
              <a:gd name="T10" fmla="*/ 634 w 837"/>
              <a:gd name="T11" fmla="*/ 305 h 836"/>
              <a:gd name="T12" fmla="*/ 643 w 837"/>
              <a:gd name="T13" fmla="*/ 311 h 836"/>
              <a:gd name="T14" fmla="*/ 647 w 837"/>
              <a:gd name="T15" fmla="*/ 323 h 836"/>
              <a:gd name="T16" fmla="*/ 644 w 837"/>
              <a:gd name="T17" fmla="*/ 334 h 836"/>
              <a:gd name="T18" fmla="*/ 640 w 837"/>
              <a:gd name="T19" fmla="*/ 338 h 836"/>
              <a:gd name="T20" fmla="*/ 431 w 837"/>
              <a:gd name="T21" fmla="*/ 527 h 836"/>
              <a:gd name="T22" fmla="*/ 423 w 837"/>
              <a:gd name="T23" fmla="*/ 531 h 836"/>
              <a:gd name="T24" fmla="*/ 414 w 837"/>
              <a:gd name="T25" fmla="*/ 531 h 836"/>
              <a:gd name="T26" fmla="*/ 406 w 837"/>
              <a:gd name="T27" fmla="*/ 527 h 836"/>
              <a:gd name="T28" fmla="*/ 196 w 837"/>
              <a:gd name="T29" fmla="*/ 338 h 836"/>
              <a:gd name="T30" fmla="*/ 194 w 837"/>
              <a:gd name="T31" fmla="*/ 334 h 836"/>
              <a:gd name="T32" fmla="*/ 191 w 837"/>
              <a:gd name="T33" fmla="*/ 323 h 836"/>
              <a:gd name="T34" fmla="*/ 194 w 837"/>
              <a:gd name="T35" fmla="*/ 311 h 836"/>
              <a:gd name="T36" fmla="*/ 203 w 837"/>
              <a:gd name="T37" fmla="*/ 305 h 836"/>
              <a:gd name="T38" fmla="*/ 76 w 837"/>
              <a:gd name="T39" fmla="*/ 38 h 836"/>
              <a:gd name="T40" fmla="*/ 49 w 837"/>
              <a:gd name="T41" fmla="*/ 50 h 836"/>
              <a:gd name="T42" fmla="*/ 38 w 837"/>
              <a:gd name="T43" fmla="*/ 76 h 836"/>
              <a:gd name="T44" fmla="*/ 42 w 837"/>
              <a:gd name="T45" fmla="*/ 775 h 836"/>
              <a:gd name="T46" fmla="*/ 61 w 837"/>
              <a:gd name="T47" fmla="*/ 796 h 836"/>
              <a:gd name="T48" fmla="*/ 761 w 837"/>
              <a:gd name="T49" fmla="*/ 798 h 836"/>
              <a:gd name="T50" fmla="*/ 788 w 837"/>
              <a:gd name="T51" fmla="*/ 788 h 836"/>
              <a:gd name="T52" fmla="*/ 799 w 837"/>
              <a:gd name="T53" fmla="*/ 761 h 836"/>
              <a:gd name="T54" fmla="*/ 796 w 837"/>
              <a:gd name="T55" fmla="*/ 61 h 836"/>
              <a:gd name="T56" fmla="*/ 776 w 837"/>
              <a:gd name="T57" fmla="*/ 41 h 836"/>
              <a:gd name="T58" fmla="*/ 76 w 837"/>
              <a:gd name="T59" fmla="*/ 38 h 836"/>
              <a:gd name="T60" fmla="*/ 761 w 837"/>
              <a:gd name="T61" fmla="*/ 0 h 836"/>
              <a:gd name="T62" fmla="*/ 807 w 837"/>
              <a:gd name="T63" fmla="*/ 14 h 836"/>
              <a:gd name="T64" fmla="*/ 833 w 837"/>
              <a:gd name="T65" fmla="*/ 52 h 836"/>
              <a:gd name="T66" fmla="*/ 837 w 837"/>
              <a:gd name="T67" fmla="*/ 761 h 836"/>
              <a:gd name="T68" fmla="*/ 822 w 837"/>
              <a:gd name="T69" fmla="*/ 805 h 836"/>
              <a:gd name="T70" fmla="*/ 786 w 837"/>
              <a:gd name="T71" fmla="*/ 833 h 836"/>
              <a:gd name="T72" fmla="*/ 76 w 837"/>
              <a:gd name="T73" fmla="*/ 836 h 836"/>
              <a:gd name="T74" fmla="*/ 31 w 837"/>
              <a:gd name="T75" fmla="*/ 822 h 836"/>
              <a:gd name="T76" fmla="*/ 4 w 837"/>
              <a:gd name="T77" fmla="*/ 784 h 836"/>
              <a:gd name="T78" fmla="*/ 0 w 837"/>
              <a:gd name="T79" fmla="*/ 76 h 836"/>
              <a:gd name="T80" fmla="*/ 14 w 837"/>
              <a:gd name="T81" fmla="*/ 31 h 836"/>
              <a:gd name="T82" fmla="*/ 52 w 837"/>
              <a:gd name="T83" fmla="*/ 4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37" h="836">
                <a:moveTo>
                  <a:pt x="209" y="304"/>
                </a:moveTo>
                <a:lnTo>
                  <a:pt x="215" y="305"/>
                </a:lnTo>
                <a:lnTo>
                  <a:pt x="218" y="306"/>
                </a:lnTo>
                <a:lnTo>
                  <a:pt x="222" y="309"/>
                </a:lnTo>
                <a:lnTo>
                  <a:pt x="222" y="309"/>
                </a:lnTo>
                <a:lnTo>
                  <a:pt x="419" y="488"/>
                </a:lnTo>
                <a:lnTo>
                  <a:pt x="615" y="309"/>
                </a:lnTo>
                <a:lnTo>
                  <a:pt x="615" y="309"/>
                </a:lnTo>
                <a:lnTo>
                  <a:pt x="619" y="306"/>
                </a:lnTo>
                <a:lnTo>
                  <a:pt x="623" y="305"/>
                </a:lnTo>
                <a:lnTo>
                  <a:pt x="628" y="304"/>
                </a:lnTo>
                <a:lnTo>
                  <a:pt x="634" y="305"/>
                </a:lnTo>
                <a:lnTo>
                  <a:pt x="639" y="308"/>
                </a:lnTo>
                <a:lnTo>
                  <a:pt x="643" y="311"/>
                </a:lnTo>
                <a:lnTo>
                  <a:pt x="646" y="317"/>
                </a:lnTo>
                <a:lnTo>
                  <a:pt x="647" y="323"/>
                </a:lnTo>
                <a:lnTo>
                  <a:pt x="646" y="329"/>
                </a:lnTo>
                <a:lnTo>
                  <a:pt x="644" y="334"/>
                </a:lnTo>
                <a:lnTo>
                  <a:pt x="640" y="338"/>
                </a:lnTo>
                <a:lnTo>
                  <a:pt x="640" y="338"/>
                </a:lnTo>
                <a:lnTo>
                  <a:pt x="432" y="527"/>
                </a:lnTo>
                <a:lnTo>
                  <a:pt x="431" y="527"/>
                </a:lnTo>
                <a:lnTo>
                  <a:pt x="428" y="530"/>
                </a:lnTo>
                <a:lnTo>
                  <a:pt x="423" y="531"/>
                </a:lnTo>
                <a:lnTo>
                  <a:pt x="419" y="533"/>
                </a:lnTo>
                <a:lnTo>
                  <a:pt x="414" y="531"/>
                </a:lnTo>
                <a:lnTo>
                  <a:pt x="410" y="530"/>
                </a:lnTo>
                <a:lnTo>
                  <a:pt x="406" y="527"/>
                </a:lnTo>
                <a:lnTo>
                  <a:pt x="406" y="527"/>
                </a:lnTo>
                <a:lnTo>
                  <a:pt x="196" y="338"/>
                </a:lnTo>
                <a:lnTo>
                  <a:pt x="196" y="338"/>
                </a:lnTo>
                <a:lnTo>
                  <a:pt x="194" y="334"/>
                </a:lnTo>
                <a:lnTo>
                  <a:pt x="191" y="329"/>
                </a:lnTo>
                <a:lnTo>
                  <a:pt x="191" y="323"/>
                </a:lnTo>
                <a:lnTo>
                  <a:pt x="191" y="317"/>
                </a:lnTo>
                <a:lnTo>
                  <a:pt x="194" y="311"/>
                </a:lnTo>
                <a:lnTo>
                  <a:pt x="197" y="308"/>
                </a:lnTo>
                <a:lnTo>
                  <a:pt x="203" y="305"/>
                </a:lnTo>
                <a:lnTo>
                  <a:pt x="209" y="304"/>
                </a:lnTo>
                <a:close/>
                <a:moveTo>
                  <a:pt x="76" y="38"/>
                </a:moveTo>
                <a:lnTo>
                  <a:pt x="61" y="41"/>
                </a:lnTo>
                <a:lnTo>
                  <a:pt x="49" y="50"/>
                </a:lnTo>
                <a:lnTo>
                  <a:pt x="42" y="61"/>
                </a:lnTo>
                <a:lnTo>
                  <a:pt x="38" y="76"/>
                </a:lnTo>
                <a:lnTo>
                  <a:pt x="38" y="761"/>
                </a:lnTo>
                <a:lnTo>
                  <a:pt x="42" y="775"/>
                </a:lnTo>
                <a:lnTo>
                  <a:pt x="49" y="788"/>
                </a:lnTo>
                <a:lnTo>
                  <a:pt x="61" y="796"/>
                </a:lnTo>
                <a:lnTo>
                  <a:pt x="76" y="798"/>
                </a:lnTo>
                <a:lnTo>
                  <a:pt x="761" y="798"/>
                </a:lnTo>
                <a:lnTo>
                  <a:pt x="776" y="796"/>
                </a:lnTo>
                <a:lnTo>
                  <a:pt x="788" y="788"/>
                </a:lnTo>
                <a:lnTo>
                  <a:pt x="796" y="775"/>
                </a:lnTo>
                <a:lnTo>
                  <a:pt x="799" y="761"/>
                </a:lnTo>
                <a:lnTo>
                  <a:pt x="799" y="76"/>
                </a:lnTo>
                <a:lnTo>
                  <a:pt x="796" y="61"/>
                </a:lnTo>
                <a:lnTo>
                  <a:pt x="788" y="50"/>
                </a:lnTo>
                <a:lnTo>
                  <a:pt x="776" y="41"/>
                </a:lnTo>
                <a:lnTo>
                  <a:pt x="761" y="38"/>
                </a:lnTo>
                <a:lnTo>
                  <a:pt x="76" y="38"/>
                </a:lnTo>
                <a:close/>
                <a:moveTo>
                  <a:pt x="76" y="0"/>
                </a:moveTo>
                <a:lnTo>
                  <a:pt x="761" y="0"/>
                </a:lnTo>
                <a:lnTo>
                  <a:pt x="786" y="4"/>
                </a:lnTo>
                <a:lnTo>
                  <a:pt x="807" y="14"/>
                </a:lnTo>
                <a:lnTo>
                  <a:pt x="822" y="31"/>
                </a:lnTo>
                <a:lnTo>
                  <a:pt x="833" y="52"/>
                </a:lnTo>
                <a:lnTo>
                  <a:pt x="837" y="76"/>
                </a:lnTo>
                <a:lnTo>
                  <a:pt x="837" y="761"/>
                </a:lnTo>
                <a:lnTo>
                  <a:pt x="833" y="784"/>
                </a:lnTo>
                <a:lnTo>
                  <a:pt x="822" y="805"/>
                </a:lnTo>
                <a:lnTo>
                  <a:pt x="807" y="822"/>
                </a:lnTo>
                <a:lnTo>
                  <a:pt x="786" y="833"/>
                </a:lnTo>
                <a:lnTo>
                  <a:pt x="761" y="836"/>
                </a:lnTo>
                <a:lnTo>
                  <a:pt x="76" y="836"/>
                </a:lnTo>
                <a:lnTo>
                  <a:pt x="52" y="833"/>
                </a:lnTo>
                <a:lnTo>
                  <a:pt x="31" y="822"/>
                </a:lnTo>
                <a:lnTo>
                  <a:pt x="14" y="805"/>
                </a:lnTo>
                <a:lnTo>
                  <a:pt x="4" y="784"/>
                </a:lnTo>
                <a:lnTo>
                  <a:pt x="0" y="761"/>
                </a:lnTo>
                <a:lnTo>
                  <a:pt x="0" y="76"/>
                </a:lnTo>
                <a:lnTo>
                  <a:pt x="4" y="52"/>
                </a:lnTo>
                <a:lnTo>
                  <a:pt x="14" y="31"/>
                </a:lnTo>
                <a:lnTo>
                  <a:pt x="31" y="14"/>
                </a:lnTo>
                <a:lnTo>
                  <a:pt x="52" y="4"/>
                </a:lnTo>
                <a:lnTo>
                  <a:pt x="7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50" name="Freeform 34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92861" y="8845178"/>
            <a:ext cx="444107" cy="443576"/>
          </a:xfrm>
          <a:custGeom>
            <a:avLst/>
            <a:gdLst>
              <a:gd name="T0" fmla="*/ 423 w 837"/>
              <a:gd name="T1" fmla="*/ 305 h 836"/>
              <a:gd name="T2" fmla="*/ 432 w 837"/>
              <a:gd name="T3" fmla="*/ 309 h 836"/>
              <a:gd name="T4" fmla="*/ 640 w 837"/>
              <a:gd name="T5" fmla="*/ 499 h 836"/>
              <a:gd name="T6" fmla="*/ 644 w 837"/>
              <a:gd name="T7" fmla="*/ 504 h 836"/>
              <a:gd name="T8" fmla="*/ 647 w 837"/>
              <a:gd name="T9" fmla="*/ 513 h 836"/>
              <a:gd name="T10" fmla="*/ 643 w 837"/>
              <a:gd name="T11" fmla="*/ 525 h 836"/>
              <a:gd name="T12" fmla="*/ 634 w 837"/>
              <a:gd name="T13" fmla="*/ 531 h 836"/>
              <a:gd name="T14" fmla="*/ 623 w 837"/>
              <a:gd name="T15" fmla="*/ 531 h 836"/>
              <a:gd name="T16" fmla="*/ 616 w 837"/>
              <a:gd name="T17" fmla="*/ 527 h 836"/>
              <a:gd name="T18" fmla="*/ 419 w 837"/>
              <a:gd name="T19" fmla="*/ 349 h 836"/>
              <a:gd name="T20" fmla="*/ 223 w 837"/>
              <a:gd name="T21" fmla="*/ 527 h 836"/>
              <a:gd name="T22" fmla="*/ 215 w 837"/>
              <a:gd name="T23" fmla="*/ 531 h 836"/>
              <a:gd name="T24" fmla="*/ 203 w 837"/>
              <a:gd name="T25" fmla="*/ 531 h 836"/>
              <a:gd name="T26" fmla="*/ 194 w 837"/>
              <a:gd name="T27" fmla="*/ 525 h 836"/>
              <a:gd name="T28" fmla="*/ 191 w 837"/>
              <a:gd name="T29" fmla="*/ 513 h 836"/>
              <a:gd name="T30" fmla="*/ 194 w 837"/>
              <a:gd name="T31" fmla="*/ 504 h 836"/>
              <a:gd name="T32" fmla="*/ 196 w 837"/>
              <a:gd name="T33" fmla="*/ 499 h 836"/>
              <a:gd name="T34" fmla="*/ 406 w 837"/>
              <a:gd name="T35" fmla="*/ 309 h 836"/>
              <a:gd name="T36" fmla="*/ 414 w 837"/>
              <a:gd name="T37" fmla="*/ 305 h 836"/>
              <a:gd name="T38" fmla="*/ 76 w 837"/>
              <a:gd name="T39" fmla="*/ 38 h 836"/>
              <a:gd name="T40" fmla="*/ 50 w 837"/>
              <a:gd name="T41" fmla="*/ 50 h 836"/>
              <a:gd name="T42" fmla="*/ 38 w 837"/>
              <a:gd name="T43" fmla="*/ 76 h 836"/>
              <a:gd name="T44" fmla="*/ 42 w 837"/>
              <a:gd name="T45" fmla="*/ 775 h 836"/>
              <a:gd name="T46" fmla="*/ 61 w 837"/>
              <a:gd name="T47" fmla="*/ 796 h 836"/>
              <a:gd name="T48" fmla="*/ 761 w 837"/>
              <a:gd name="T49" fmla="*/ 798 h 836"/>
              <a:gd name="T50" fmla="*/ 788 w 837"/>
              <a:gd name="T51" fmla="*/ 788 h 836"/>
              <a:gd name="T52" fmla="*/ 799 w 837"/>
              <a:gd name="T53" fmla="*/ 761 h 836"/>
              <a:gd name="T54" fmla="*/ 796 w 837"/>
              <a:gd name="T55" fmla="*/ 61 h 836"/>
              <a:gd name="T56" fmla="*/ 777 w 837"/>
              <a:gd name="T57" fmla="*/ 41 h 836"/>
              <a:gd name="T58" fmla="*/ 76 w 837"/>
              <a:gd name="T59" fmla="*/ 38 h 836"/>
              <a:gd name="T60" fmla="*/ 761 w 837"/>
              <a:gd name="T61" fmla="*/ 0 h 836"/>
              <a:gd name="T62" fmla="*/ 807 w 837"/>
              <a:gd name="T63" fmla="*/ 14 h 836"/>
              <a:gd name="T64" fmla="*/ 833 w 837"/>
              <a:gd name="T65" fmla="*/ 52 h 836"/>
              <a:gd name="T66" fmla="*/ 837 w 837"/>
              <a:gd name="T67" fmla="*/ 761 h 836"/>
              <a:gd name="T68" fmla="*/ 823 w 837"/>
              <a:gd name="T69" fmla="*/ 805 h 836"/>
              <a:gd name="T70" fmla="*/ 786 w 837"/>
              <a:gd name="T71" fmla="*/ 833 h 836"/>
              <a:gd name="T72" fmla="*/ 76 w 837"/>
              <a:gd name="T73" fmla="*/ 836 h 836"/>
              <a:gd name="T74" fmla="*/ 31 w 837"/>
              <a:gd name="T75" fmla="*/ 822 h 836"/>
              <a:gd name="T76" fmla="*/ 4 w 837"/>
              <a:gd name="T77" fmla="*/ 784 h 836"/>
              <a:gd name="T78" fmla="*/ 0 w 837"/>
              <a:gd name="T79" fmla="*/ 76 h 836"/>
              <a:gd name="T80" fmla="*/ 16 w 837"/>
              <a:gd name="T81" fmla="*/ 31 h 836"/>
              <a:gd name="T82" fmla="*/ 52 w 837"/>
              <a:gd name="T83" fmla="*/ 4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37" h="836">
                <a:moveTo>
                  <a:pt x="419" y="304"/>
                </a:moveTo>
                <a:lnTo>
                  <a:pt x="423" y="305"/>
                </a:lnTo>
                <a:lnTo>
                  <a:pt x="428" y="306"/>
                </a:lnTo>
                <a:lnTo>
                  <a:pt x="432" y="309"/>
                </a:lnTo>
                <a:lnTo>
                  <a:pt x="432" y="309"/>
                </a:lnTo>
                <a:lnTo>
                  <a:pt x="640" y="499"/>
                </a:lnTo>
                <a:lnTo>
                  <a:pt x="640" y="500"/>
                </a:lnTo>
                <a:lnTo>
                  <a:pt x="644" y="504"/>
                </a:lnTo>
                <a:lnTo>
                  <a:pt x="647" y="508"/>
                </a:lnTo>
                <a:lnTo>
                  <a:pt x="647" y="513"/>
                </a:lnTo>
                <a:lnTo>
                  <a:pt x="646" y="520"/>
                </a:lnTo>
                <a:lnTo>
                  <a:pt x="643" y="525"/>
                </a:lnTo>
                <a:lnTo>
                  <a:pt x="639" y="529"/>
                </a:lnTo>
                <a:lnTo>
                  <a:pt x="634" y="531"/>
                </a:lnTo>
                <a:lnTo>
                  <a:pt x="629" y="533"/>
                </a:lnTo>
                <a:lnTo>
                  <a:pt x="623" y="531"/>
                </a:lnTo>
                <a:lnTo>
                  <a:pt x="619" y="530"/>
                </a:lnTo>
                <a:lnTo>
                  <a:pt x="616" y="527"/>
                </a:lnTo>
                <a:lnTo>
                  <a:pt x="616" y="527"/>
                </a:lnTo>
                <a:lnTo>
                  <a:pt x="419" y="349"/>
                </a:lnTo>
                <a:lnTo>
                  <a:pt x="223" y="527"/>
                </a:lnTo>
                <a:lnTo>
                  <a:pt x="223" y="527"/>
                </a:lnTo>
                <a:lnTo>
                  <a:pt x="219" y="530"/>
                </a:lnTo>
                <a:lnTo>
                  <a:pt x="215" y="531"/>
                </a:lnTo>
                <a:lnTo>
                  <a:pt x="209" y="533"/>
                </a:lnTo>
                <a:lnTo>
                  <a:pt x="203" y="531"/>
                </a:lnTo>
                <a:lnTo>
                  <a:pt x="198" y="529"/>
                </a:lnTo>
                <a:lnTo>
                  <a:pt x="194" y="525"/>
                </a:lnTo>
                <a:lnTo>
                  <a:pt x="191" y="520"/>
                </a:lnTo>
                <a:lnTo>
                  <a:pt x="191" y="513"/>
                </a:lnTo>
                <a:lnTo>
                  <a:pt x="191" y="508"/>
                </a:lnTo>
                <a:lnTo>
                  <a:pt x="194" y="504"/>
                </a:lnTo>
                <a:lnTo>
                  <a:pt x="196" y="500"/>
                </a:lnTo>
                <a:lnTo>
                  <a:pt x="196" y="499"/>
                </a:lnTo>
                <a:lnTo>
                  <a:pt x="406" y="309"/>
                </a:lnTo>
                <a:lnTo>
                  <a:pt x="406" y="309"/>
                </a:lnTo>
                <a:lnTo>
                  <a:pt x="410" y="306"/>
                </a:lnTo>
                <a:lnTo>
                  <a:pt x="414" y="305"/>
                </a:lnTo>
                <a:lnTo>
                  <a:pt x="419" y="304"/>
                </a:lnTo>
                <a:close/>
                <a:moveTo>
                  <a:pt x="76" y="38"/>
                </a:moveTo>
                <a:lnTo>
                  <a:pt x="61" y="41"/>
                </a:lnTo>
                <a:lnTo>
                  <a:pt x="50" y="50"/>
                </a:lnTo>
                <a:lnTo>
                  <a:pt x="42" y="61"/>
                </a:lnTo>
                <a:lnTo>
                  <a:pt x="38" y="76"/>
                </a:lnTo>
                <a:lnTo>
                  <a:pt x="38" y="761"/>
                </a:lnTo>
                <a:lnTo>
                  <a:pt x="42" y="775"/>
                </a:lnTo>
                <a:lnTo>
                  <a:pt x="50" y="788"/>
                </a:lnTo>
                <a:lnTo>
                  <a:pt x="61" y="796"/>
                </a:lnTo>
                <a:lnTo>
                  <a:pt x="76" y="798"/>
                </a:lnTo>
                <a:lnTo>
                  <a:pt x="761" y="798"/>
                </a:lnTo>
                <a:lnTo>
                  <a:pt x="777" y="796"/>
                </a:lnTo>
                <a:lnTo>
                  <a:pt x="788" y="788"/>
                </a:lnTo>
                <a:lnTo>
                  <a:pt x="796" y="775"/>
                </a:lnTo>
                <a:lnTo>
                  <a:pt x="799" y="761"/>
                </a:lnTo>
                <a:lnTo>
                  <a:pt x="799" y="76"/>
                </a:lnTo>
                <a:lnTo>
                  <a:pt x="796" y="61"/>
                </a:lnTo>
                <a:lnTo>
                  <a:pt x="788" y="50"/>
                </a:lnTo>
                <a:lnTo>
                  <a:pt x="777" y="41"/>
                </a:lnTo>
                <a:lnTo>
                  <a:pt x="761" y="38"/>
                </a:lnTo>
                <a:lnTo>
                  <a:pt x="76" y="38"/>
                </a:lnTo>
                <a:close/>
                <a:moveTo>
                  <a:pt x="76" y="0"/>
                </a:moveTo>
                <a:lnTo>
                  <a:pt x="761" y="0"/>
                </a:lnTo>
                <a:lnTo>
                  <a:pt x="786" y="4"/>
                </a:lnTo>
                <a:lnTo>
                  <a:pt x="807" y="14"/>
                </a:lnTo>
                <a:lnTo>
                  <a:pt x="823" y="31"/>
                </a:lnTo>
                <a:lnTo>
                  <a:pt x="833" y="52"/>
                </a:lnTo>
                <a:lnTo>
                  <a:pt x="837" y="76"/>
                </a:lnTo>
                <a:lnTo>
                  <a:pt x="837" y="761"/>
                </a:lnTo>
                <a:lnTo>
                  <a:pt x="833" y="784"/>
                </a:lnTo>
                <a:lnTo>
                  <a:pt x="823" y="805"/>
                </a:lnTo>
                <a:lnTo>
                  <a:pt x="807" y="822"/>
                </a:lnTo>
                <a:lnTo>
                  <a:pt x="786" y="833"/>
                </a:lnTo>
                <a:lnTo>
                  <a:pt x="761" y="836"/>
                </a:lnTo>
                <a:lnTo>
                  <a:pt x="76" y="836"/>
                </a:lnTo>
                <a:lnTo>
                  <a:pt x="52" y="833"/>
                </a:lnTo>
                <a:lnTo>
                  <a:pt x="31" y="822"/>
                </a:lnTo>
                <a:lnTo>
                  <a:pt x="16" y="805"/>
                </a:lnTo>
                <a:lnTo>
                  <a:pt x="4" y="784"/>
                </a:lnTo>
                <a:lnTo>
                  <a:pt x="0" y="761"/>
                </a:lnTo>
                <a:lnTo>
                  <a:pt x="0" y="76"/>
                </a:lnTo>
                <a:lnTo>
                  <a:pt x="4" y="52"/>
                </a:lnTo>
                <a:lnTo>
                  <a:pt x="16" y="31"/>
                </a:lnTo>
                <a:lnTo>
                  <a:pt x="31" y="14"/>
                </a:lnTo>
                <a:lnTo>
                  <a:pt x="52" y="4"/>
                </a:lnTo>
                <a:lnTo>
                  <a:pt x="7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51" name="Freeform 35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55958" y="8845178"/>
            <a:ext cx="444107" cy="443576"/>
          </a:xfrm>
          <a:custGeom>
            <a:avLst/>
            <a:gdLst>
              <a:gd name="T0" fmla="*/ 482 w 837"/>
              <a:gd name="T1" fmla="*/ 191 h 836"/>
              <a:gd name="T2" fmla="*/ 491 w 837"/>
              <a:gd name="T3" fmla="*/ 198 h 836"/>
              <a:gd name="T4" fmla="*/ 495 w 837"/>
              <a:gd name="T5" fmla="*/ 209 h 836"/>
              <a:gd name="T6" fmla="*/ 493 w 837"/>
              <a:gd name="T7" fmla="*/ 219 h 836"/>
              <a:gd name="T8" fmla="*/ 490 w 837"/>
              <a:gd name="T9" fmla="*/ 222 h 836"/>
              <a:gd name="T10" fmla="*/ 490 w 837"/>
              <a:gd name="T11" fmla="*/ 615 h 836"/>
              <a:gd name="T12" fmla="*/ 493 w 837"/>
              <a:gd name="T13" fmla="*/ 618 h 836"/>
              <a:gd name="T14" fmla="*/ 495 w 837"/>
              <a:gd name="T15" fmla="*/ 627 h 836"/>
              <a:gd name="T16" fmla="*/ 491 w 837"/>
              <a:gd name="T17" fmla="*/ 639 h 836"/>
              <a:gd name="T18" fmla="*/ 482 w 837"/>
              <a:gd name="T19" fmla="*/ 645 h 836"/>
              <a:gd name="T20" fmla="*/ 470 w 837"/>
              <a:gd name="T21" fmla="*/ 645 h 836"/>
              <a:gd name="T22" fmla="*/ 462 w 837"/>
              <a:gd name="T23" fmla="*/ 640 h 836"/>
              <a:gd name="T24" fmla="*/ 271 w 837"/>
              <a:gd name="T25" fmla="*/ 431 h 836"/>
              <a:gd name="T26" fmla="*/ 270 w 837"/>
              <a:gd name="T27" fmla="*/ 427 h 836"/>
              <a:gd name="T28" fmla="*/ 267 w 837"/>
              <a:gd name="T29" fmla="*/ 419 h 836"/>
              <a:gd name="T30" fmla="*/ 270 w 837"/>
              <a:gd name="T31" fmla="*/ 410 h 836"/>
              <a:gd name="T32" fmla="*/ 271 w 837"/>
              <a:gd name="T33" fmla="*/ 406 h 836"/>
              <a:gd name="T34" fmla="*/ 462 w 837"/>
              <a:gd name="T35" fmla="*/ 196 h 836"/>
              <a:gd name="T36" fmla="*/ 470 w 837"/>
              <a:gd name="T37" fmla="*/ 191 h 836"/>
              <a:gd name="T38" fmla="*/ 76 w 837"/>
              <a:gd name="T39" fmla="*/ 38 h 836"/>
              <a:gd name="T40" fmla="*/ 50 w 837"/>
              <a:gd name="T41" fmla="*/ 50 h 836"/>
              <a:gd name="T42" fmla="*/ 38 w 837"/>
              <a:gd name="T43" fmla="*/ 76 h 836"/>
              <a:gd name="T44" fmla="*/ 42 w 837"/>
              <a:gd name="T45" fmla="*/ 775 h 836"/>
              <a:gd name="T46" fmla="*/ 62 w 837"/>
              <a:gd name="T47" fmla="*/ 796 h 836"/>
              <a:gd name="T48" fmla="*/ 761 w 837"/>
              <a:gd name="T49" fmla="*/ 798 h 836"/>
              <a:gd name="T50" fmla="*/ 789 w 837"/>
              <a:gd name="T51" fmla="*/ 788 h 836"/>
              <a:gd name="T52" fmla="*/ 799 w 837"/>
              <a:gd name="T53" fmla="*/ 761 h 836"/>
              <a:gd name="T54" fmla="*/ 796 w 837"/>
              <a:gd name="T55" fmla="*/ 61 h 836"/>
              <a:gd name="T56" fmla="*/ 777 w 837"/>
              <a:gd name="T57" fmla="*/ 41 h 836"/>
              <a:gd name="T58" fmla="*/ 76 w 837"/>
              <a:gd name="T59" fmla="*/ 38 h 836"/>
              <a:gd name="T60" fmla="*/ 761 w 837"/>
              <a:gd name="T61" fmla="*/ 0 h 836"/>
              <a:gd name="T62" fmla="*/ 807 w 837"/>
              <a:gd name="T63" fmla="*/ 14 h 836"/>
              <a:gd name="T64" fmla="*/ 833 w 837"/>
              <a:gd name="T65" fmla="*/ 52 h 836"/>
              <a:gd name="T66" fmla="*/ 837 w 837"/>
              <a:gd name="T67" fmla="*/ 761 h 836"/>
              <a:gd name="T68" fmla="*/ 823 w 837"/>
              <a:gd name="T69" fmla="*/ 805 h 836"/>
              <a:gd name="T70" fmla="*/ 786 w 837"/>
              <a:gd name="T71" fmla="*/ 833 h 836"/>
              <a:gd name="T72" fmla="*/ 76 w 837"/>
              <a:gd name="T73" fmla="*/ 836 h 836"/>
              <a:gd name="T74" fmla="*/ 31 w 837"/>
              <a:gd name="T75" fmla="*/ 822 h 836"/>
              <a:gd name="T76" fmla="*/ 4 w 837"/>
              <a:gd name="T77" fmla="*/ 784 h 836"/>
              <a:gd name="T78" fmla="*/ 0 w 837"/>
              <a:gd name="T79" fmla="*/ 76 h 836"/>
              <a:gd name="T80" fmla="*/ 16 w 837"/>
              <a:gd name="T81" fmla="*/ 31 h 836"/>
              <a:gd name="T82" fmla="*/ 52 w 837"/>
              <a:gd name="T83" fmla="*/ 4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37" h="836">
                <a:moveTo>
                  <a:pt x="476" y="190"/>
                </a:moveTo>
                <a:lnTo>
                  <a:pt x="482" y="191"/>
                </a:lnTo>
                <a:lnTo>
                  <a:pt x="487" y="194"/>
                </a:lnTo>
                <a:lnTo>
                  <a:pt x="491" y="198"/>
                </a:lnTo>
                <a:lnTo>
                  <a:pt x="494" y="203"/>
                </a:lnTo>
                <a:lnTo>
                  <a:pt x="495" y="209"/>
                </a:lnTo>
                <a:lnTo>
                  <a:pt x="494" y="213"/>
                </a:lnTo>
                <a:lnTo>
                  <a:pt x="493" y="219"/>
                </a:lnTo>
                <a:lnTo>
                  <a:pt x="490" y="222"/>
                </a:lnTo>
                <a:lnTo>
                  <a:pt x="490" y="222"/>
                </a:lnTo>
                <a:lnTo>
                  <a:pt x="312" y="419"/>
                </a:lnTo>
                <a:lnTo>
                  <a:pt x="490" y="615"/>
                </a:lnTo>
                <a:lnTo>
                  <a:pt x="490" y="615"/>
                </a:lnTo>
                <a:lnTo>
                  <a:pt x="493" y="618"/>
                </a:lnTo>
                <a:lnTo>
                  <a:pt x="494" y="623"/>
                </a:lnTo>
                <a:lnTo>
                  <a:pt x="495" y="627"/>
                </a:lnTo>
                <a:lnTo>
                  <a:pt x="494" y="634"/>
                </a:lnTo>
                <a:lnTo>
                  <a:pt x="491" y="639"/>
                </a:lnTo>
                <a:lnTo>
                  <a:pt x="487" y="643"/>
                </a:lnTo>
                <a:lnTo>
                  <a:pt x="482" y="645"/>
                </a:lnTo>
                <a:lnTo>
                  <a:pt x="476" y="647"/>
                </a:lnTo>
                <a:lnTo>
                  <a:pt x="470" y="645"/>
                </a:lnTo>
                <a:lnTo>
                  <a:pt x="466" y="644"/>
                </a:lnTo>
                <a:lnTo>
                  <a:pt x="462" y="640"/>
                </a:lnTo>
                <a:lnTo>
                  <a:pt x="462" y="640"/>
                </a:lnTo>
                <a:lnTo>
                  <a:pt x="271" y="431"/>
                </a:lnTo>
                <a:lnTo>
                  <a:pt x="272" y="431"/>
                </a:lnTo>
                <a:lnTo>
                  <a:pt x="270" y="427"/>
                </a:lnTo>
                <a:lnTo>
                  <a:pt x="267" y="423"/>
                </a:lnTo>
                <a:lnTo>
                  <a:pt x="267" y="419"/>
                </a:lnTo>
                <a:lnTo>
                  <a:pt x="267" y="414"/>
                </a:lnTo>
                <a:lnTo>
                  <a:pt x="270" y="410"/>
                </a:lnTo>
                <a:lnTo>
                  <a:pt x="272" y="406"/>
                </a:lnTo>
                <a:lnTo>
                  <a:pt x="271" y="406"/>
                </a:lnTo>
                <a:lnTo>
                  <a:pt x="462" y="196"/>
                </a:lnTo>
                <a:lnTo>
                  <a:pt x="462" y="196"/>
                </a:lnTo>
                <a:lnTo>
                  <a:pt x="466" y="194"/>
                </a:lnTo>
                <a:lnTo>
                  <a:pt x="470" y="191"/>
                </a:lnTo>
                <a:lnTo>
                  <a:pt x="476" y="190"/>
                </a:lnTo>
                <a:close/>
                <a:moveTo>
                  <a:pt x="76" y="38"/>
                </a:moveTo>
                <a:lnTo>
                  <a:pt x="62" y="41"/>
                </a:lnTo>
                <a:lnTo>
                  <a:pt x="50" y="50"/>
                </a:lnTo>
                <a:lnTo>
                  <a:pt x="42" y="61"/>
                </a:lnTo>
                <a:lnTo>
                  <a:pt x="38" y="76"/>
                </a:lnTo>
                <a:lnTo>
                  <a:pt x="38" y="761"/>
                </a:lnTo>
                <a:lnTo>
                  <a:pt x="42" y="775"/>
                </a:lnTo>
                <a:lnTo>
                  <a:pt x="50" y="788"/>
                </a:lnTo>
                <a:lnTo>
                  <a:pt x="62" y="796"/>
                </a:lnTo>
                <a:lnTo>
                  <a:pt x="76" y="798"/>
                </a:lnTo>
                <a:lnTo>
                  <a:pt x="761" y="798"/>
                </a:lnTo>
                <a:lnTo>
                  <a:pt x="777" y="796"/>
                </a:lnTo>
                <a:lnTo>
                  <a:pt x="789" y="788"/>
                </a:lnTo>
                <a:lnTo>
                  <a:pt x="796" y="775"/>
                </a:lnTo>
                <a:lnTo>
                  <a:pt x="799" y="761"/>
                </a:lnTo>
                <a:lnTo>
                  <a:pt x="799" y="76"/>
                </a:lnTo>
                <a:lnTo>
                  <a:pt x="796" y="61"/>
                </a:lnTo>
                <a:lnTo>
                  <a:pt x="789" y="50"/>
                </a:lnTo>
                <a:lnTo>
                  <a:pt x="777" y="41"/>
                </a:lnTo>
                <a:lnTo>
                  <a:pt x="761" y="38"/>
                </a:lnTo>
                <a:lnTo>
                  <a:pt x="76" y="38"/>
                </a:lnTo>
                <a:close/>
                <a:moveTo>
                  <a:pt x="76" y="0"/>
                </a:moveTo>
                <a:lnTo>
                  <a:pt x="761" y="0"/>
                </a:lnTo>
                <a:lnTo>
                  <a:pt x="786" y="4"/>
                </a:lnTo>
                <a:lnTo>
                  <a:pt x="807" y="14"/>
                </a:lnTo>
                <a:lnTo>
                  <a:pt x="823" y="31"/>
                </a:lnTo>
                <a:lnTo>
                  <a:pt x="833" y="52"/>
                </a:lnTo>
                <a:lnTo>
                  <a:pt x="837" y="76"/>
                </a:lnTo>
                <a:lnTo>
                  <a:pt x="837" y="761"/>
                </a:lnTo>
                <a:lnTo>
                  <a:pt x="833" y="784"/>
                </a:lnTo>
                <a:lnTo>
                  <a:pt x="823" y="805"/>
                </a:lnTo>
                <a:lnTo>
                  <a:pt x="807" y="822"/>
                </a:lnTo>
                <a:lnTo>
                  <a:pt x="786" y="833"/>
                </a:lnTo>
                <a:lnTo>
                  <a:pt x="761" y="836"/>
                </a:lnTo>
                <a:lnTo>
                  <a:pt x="76" y="836"/>
                </a:lnTo>
                <a:lnTo>
                  <a:pt x="52" y="833"/>
                </a:lnTo>
                <a:lnTo>
                  <a:pt x="31" y="822"/>
                </a:lnTo>
                <a:lnTo>
                  <a:pt x="16" y="805"/>
                </a:lnTo>
                <a:lnTo>
                  <a:pt x="4" y="784"/>
                </a:lnTo>
                <a:lnTo>
                  <a:pt x="0" y="761"/>
                </a:lnTo>
                <a:lnTo>
                  <a:pt x="0" y="76"/>
                </a:lnTo>
                <a:lnTo>
                  <a:pt x="4" y="52"/>
                </a:lnTo>
                <a:lnTo>
                  <a:pt x="16" y="31"/>
                </a:lnTo>
                <a:lnTo>
                  <a:pt x="31" y="14"/>
                </a:lnTo>
                <a:lnTo>
                  <a:pt x="52" y="4"/>
                </a:lnTo>
                <a:lnTo>
                  <a:pt x="7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52" name="Freeform 35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519054" y="8844913"/>
            <a:ext cx="444636" cy="444107"/>
          </a:xfrm>
          <a:custGeom>
            <a:avLst/>
            <a:gdLst>
              <a:gd name="T0" fmla="*/ 367 w 838"/>
              <a:gd name="T1" fmla="*/ 191 h 837"/>
              <a:gd name="T2" fmla="*/ 376 w 838"/>
              <a:gd name="T3" fmla="*/ 196 h 837"/>
              <a:gd name="T4" fmla="*/ 566 w 838"/>
              <a:gd name="T5" fmla="*/ 406 h 837"/>
              <a:gd name="T6" fmla="*/ 569 w 838"/>
              <a:gd name="T7" fmla="*/ 410 h 837"/>
              <a:gd name="T8" fmla="*/ 572 w 838"/>
              <a:gd name="T9" fmla="*/ 419 h 837"/>
              <a:gd name="T10" fmla="*/ 569 w 838"/>
              <a:gd name="T11" fmla="*/ 428 h 837"/>
              <a:gd name="T12" fmla="*/ 566 w 838"/>
              <a:gd name="T13" fmla="*/ 432 h 837"/>
              <a:gd name="T14" fmla="*/ 376 w 838"/>
              <a:gd name="T15" fmla="*/ 640 h 837"/>
              <a:gd name="T16" fmla="*/ 367 w 838"/>
              <a:gd name="T17" fmla="*/ 647 h 837"/>
              <a:gd name="T18" fmla="*/ 355 w 838"/>
              <a:gd name="T19" fmla="*/ 645 h 837"/>
              <a:gd name="T20" fmla="*/ 346 w 838"/>
              <a:gd name="T21" fmla="*/ 639 h 837"/>
              <a:gd name="T22" fmla="*/ 344 w 838"/>
              <a:gd name="T23" fmla="*/ 628 h 837"/>
              <a:gd name="T24" fmla="*/ 345 w 838"/>
              <a:gd name="T25" fmla="*/ 619 h 837"/>
              <a:gd name="T26" fmla="*/ 348 w 838"/>
              <a:gd name="T27" fmla="*/ 615 h 837"/>
              <a:gd name="T28" fmla="*/ 348 w 838"/>
              <a:gd name="T29" fmla="*/ 223 h 837"/>
              <a:gd name="T30" fmla="*/ 345 w 838"/>
              <a:gd name="T31" fmla="*/ 219 h 837"/>
              <a:gd name="T32" fmla="*/ 344 w 838"/>
              <a:gd name="T33" fmla="*/ 210 h 837"/>
              <a:gd name="T34" fmla="*/ 346 w 838"/>
              <a:gd name="T35" fmla="*/ 199 h 837"/>
              <a:gd name="T36" fmla="*/ 355 w 838"/>
              <a:gd name="T37" fmla="*/ 191 h 837"/>
              <a:gd name="T38" fmla="*/ 76 w 838"/>
              <a:gd name="T39" fmla="*/ 38 h 837"/>
              <a:gd name="T40" fmla="*/ 50 w 838"/>
              <a:gd name="T41" fmla="*/ 50 h 837"/>
              <a:gd name="T42" fmla="*/ 38 w 838"/>
              <a:gd name="T43" fmla="*/ 76 h 837"/>
              <a:gd name="T44" fmla="*/ 41 w 838"/>
              <a:gd name="T45" fmla="*/ 776 h 837"/>
              <a:gd name="T46" fmla="*/ 62 w 838"/>
              <a:gd name="T47" fmla="*/ 796 h 837"/>
              <a:gd name="T48" fmla="*/ 762 w 838"/>
              <a:gd name="T49" fmla="*/ 799 h 837"/>
              <a:gd name="T50" fmla="*/ 789 w 838"/>
              <a:gd name="T51" fmla="*/ 788 h 837"/>
              <a:gd name="T52" fmla="*/ 800 w 838"/>
              <a:gd name="T53" fmla="*/ 761 h 837"/>
              <a:gd name="T54" fmla="*/ 797 w 838"/>
              <a:gd name="T55" fmla="*/ 62 h 837"/>
              <a:gd name="T56" fmla="*/ 776 w 838"/>
              <a:gd name="T57" fmla="*/ 42 h 837"/>
              <a:gd name="T58" fmla="*/ 76 w 838"/>
              <a:gd name="T59" fmla="*/ 38 h 837"/>
              <a:gd name="T60" fmla="*/ 762 w 838"/>
              <a:gd name="T61" fmla="*/ 0 h 837"/>
              <a:gd name="T62" fmla="*/ 806 w 838"/>
              <a:gd name="T63" fmla="*/ 16 h 837"/>
              <a:gd name="T64" fmla="*/ 834 w 838"/>
              <a:gd name="T65" fmla="*/ 52 h 837"/>
              <a:gd name="T66" fmla="*/ 838 w 838"/>
              <a:gd name="T67" fmla="*/ 761 h 837"/>
              <a:gd name="T68" fmla="*/ 823 w 838"/>
              <a:gd name="T69" fmla="*/ 806 h 837"/>
              <a:gd name="T70" fmla="*/ 785 w 838"/>
              <a:gd name="T71" fmla="*/ 833 h 837"/>
              <a:gd name="T72" fmla="*/ 76 w 838"/>
              <a:gd name="T73" fmla="*/ 837 h 837"/>
              <a:gd name="T74" fmla="*/ 32 w 838"/>
              <a:gd name="T75" fmla="*/ 822 h 837"/>
              <a:gd name="T76" fmla="*/ 4 w 838"/>
              <a:gd name="T77" fmla="*/ 786 h 837"/>
              <a:gd name="T78" fmla="*/ 0 w 838"/>
              <a:gd name="T79" fmla="*/ 76 h 837"/>
              <a:gd name="T80" fmla="*/ 15 w 838"/>
              <a:gd name="T81" fmla="*/ 31 h 837"/>
              <a:gd name="T82" fmla="*/ 53 w 838"/>
              <a:gd name="T83" fmla="*/ 4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38" h="837">
                <a:moveTo>
                  <a:pt x="362" y="191"/>
                </a:moveTo>
                <a:lnTo>
                  <a:pt x="367" y="191"/>
                </a:lnTo>
                <a:lnTo>
                  <a:pt x="373" y="194"/>
                </a:lnTo>
                <a:lnTo>
                  <a:pt x="376" y="196"/>
                </a:lnTo>
                <a:lnTo>
                  <a:pt x="376" y="196"/>
                </a:lnTo>
                <a:lnTo>
                  <a:pt x="566" y="406"/>
                </a:lnTo>
                <a:lnTo>
                  <a:pt x="566" y="406"/>
                </a:lnTo>
                <a:lnTo>
                  <a:pt x="569" y="410"/>
                </a:lnTo>
                <a:lnTo>
                  <a:pt x="570" y="414"/>
                </a:lnTo>
                <a:lnTo>
                  <a:pt x="572" y="419"/>
                </a:lnTo>
                <a:lnTo>
                  <a:pt x="570" y="424"/>
                </a:lnTo>
                <a:lnTo>
                  <a:pt x="569" y="428"/>
                </a:lnTo>
                <a:lnTo>
                  <a:pt x="566" y="432"/>
                </a:lnTo>
                <a:lnTo>
                  <a:pt x="566" y="432"/>
                </a:lnTo>
                <a:lnTo>
                  <a:pt x="376" y="640"/>
                </a:lnTo>
                <a:lnTo>
                  <a:pt x="376" y="640"/>
                </a:lnTo>
                <a:lnTo>
                  <a:pt x="373" y="644"/>
                </a:lnTo>
                <a:lnTo>
                  <a:pt x="367" y="647"/>
                </a:lnTo>
                <a:lnTo>
                  <a:pt x="362" y="647"/>
                </a:lnTo>
                <a:lnTo>
                  <a:pt x="355" y="645"/>
                </a:lnTo>
                <a:lnTo>
                  <a:pt x="350" y="643"/>
                </a:lnTo>
                <a:lnTo>
                  <a:pt x="346" y="639"/>
                </a:lnTo>
                <a:lnTo>
                  <a:pt x="344" y="634"/>
                </a:lnTo>
                <a:lnTo>
                  <a:pt x="344" y="628"/>
                </a:lnTo>
                <a:lnTo>
                  <a:pt x="344" y="623"/>
                </a:lnTo>
                <a:lnTo>
                  <a:pt x="345" y="619"/>
                </a:lnTo>
                <a:lnTo>
                  <a:pt x="348" y="615"/>
                </a:lnTo>
                <a:lnTo>
                  <a:pt x="348" y="615"/>
                </a:lnTo>
                <a:lnTo>
                  <a:pt x="527" y="419"/>
                </a:lnTo>
                <a:lnTo>
                  <a:pt x="348" y="223"/>
                </a:lnTo>
                <a:lnTo>
                  <a:pt x="348" y="223"/>
                </a:lnTo>
                <a:lnTo>
                  <a:pt x="345" y="219"/>
                </a:lnTo>
                <a:lnTo>
                  <a:pt x="344" y="215"/>
                </a:lnTo>
                <a:lnTo>
                  <a:pt x="344" y="210"/>
                </a:lnTo>
                <a:lnTo>
                  <a:pt x="344" y="204"/>
                </a:lnTo>
                <a:lnTo>
                  <a:pt x="346" y="199"/>
                </a:lnTo>
                <a:lnTo>
                  <a:pt x="350" y="194"/>
                </a:lnTo>
                <a:lnTo>
                  <a:pt x="355" y="191"/>
                </a:lnTo>
                <a:lnTo>
                  <a:pt x="362" y="191"/>
                </a:lnTo>
                <a:close/>
                <a:moveTo>
                  <a:pt x="76" y="38"/>
                </a:moveTo>
                <a:lnTo>
                  <a:pt x="62" y="42"/>
                </a:lnTo>
                <a:lnTo>
                  <a:pt x="50" y="50"/>
                </a:lnTo>
                <a:lnTo>
                  <a:pt x="41" y="62"/>
                </a:lnTo>
                <a:lnTo>
                  <a:pt x="38" y="76"/>
                </a:lnTo>
                <a:lnTo>
                  <a:pt x="38" y="761"/>
                </a:lnTo>
                <a:lnTo>
                  <a:pt x="41" y="776"/>
                </a:lnTo>
                <a:lnTo>
                  <a:pt x="50" y="788"/>
                </a:lnTo>
                <a:lnTo>
                  <a:pt x="62" y="796"/>
                </a:lnTo>
                <a:lnTo>
                  <a:pt x="76" y="799"/>
                </a:lnTo>
                <a:lnTo>
                  <a:pt x="762" y="799"/>
                </a:lnTo>
                <a:lnTo>
                  <a:pt x="776" y="796"/>
                </a:lnTo>
                <a:lnTo>
                  <a:pt x="789" y="788"/>
                </a:lnTo>
                <a:lnTo>
                  <a:pt x="797" y="776"/>
                </a:lnTo>
                <a:lnTo>
                  <a:pt x="800" y="761"/>
                </a:lnTo>
                <a:lnTo>
                  <a:pt x="800" y="76"/>
                </a:lnTo>
                <a:lnTo>
                  <a:pt x="797" y="62"/>
                </a:lnTo>
                <a:lnTo>
                  <a:pt x="789" y="50"/>
                </a:lnTo>
                <a:lnTo>
                  <a:pt x="776" y="42"/>
                </a:lnTo>
                <a:lnTo>
                  <a:pt x="762" y="38"/>
                </a:lnTo>
                <a:lnTo>
                  <a:pt x="76" y="38"/>
                </a:lnTo>
                <a:close/>
                <a:moveTo>
                  <a:pt x="76" y="0"/>
                </a:moveTo>
                <a:lnTo>
                  <a:pt x="762" y="0"/>
                </a:lnTo>
                <a:lnTo>
                  <a:pt x="785" y="4"/>
                </a:lnTo>
                <a:lnTo>
                  <a:pt x="806" y="16"/>
                </a:lnTo>
                <a:lnTo>
                  <a:pt x="823" y="31"/>
                </a:lnTo>
                <a:lnTo>
                  <a:pt x="834" y="52"/>
                </a:lnTo>
                <a:lnTo>
                  <a:pt x="838" y="76"/>
                </a:lnTo>
                <a:lnTo>
                  <a:pt x="838" y="761"/>
                </a:lnTo>
                <a:lnTo>
                  <a:pt x="834" y="786"/>
                </a:lnTo>
                <a:lnTo>
                  <a:pt x="823" y="806"/>
                </a:lnTo>
                <a:lnTo>
                  <a:pt x="806" y="822"/>
                </a:lnTo>
                <a:lnTo>
                  <a:pt x="785" y="833"/>
                </a:lnTo>
                <a:lnTo>
                  <a:pt x="762" y="837"/>
                </a:lnTo>
                <a:lnTo>
                  <a:pt x="76" y="837"/>
                </a:lnTo>
                <a:lnTo>
                  <a:pt x="53" y="833"/>
                </a:lnTo>
                <a:lnTo>
                  <a:pt x="32" y="822"/>
                </a:lnTo>
                <a:lnTo>
                  <a:pt x="15" y="806"/>
                </a:lnTo>
                <a:lnTo>
                  <a:pt x="4" y="786"/>
                </a:lnTo>
                <a:lnTo>
                  <a:pt x="0" y="761"/>
                </a:lnTo>
                <a:lnTo>
                  <a:pt x="0" y="76"/>
                </a:lnTo>
                <a:lnTo>
                  <a:pt x="4" y="52"/>
                </a:lnTo>
                <a:lnTo>
                  <a:pt x="15" y="31"/>
                </a:lnTo>
                <a:lnTo>
                  <a:pt x="32" y="16"/>
                </a:lnTo>
                <a:lnTo>
                  <a:pt x="53" y="4"/>
                </a:lnTo>
                <a:lnTo>
                  <a:pt x="7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53" name="Freeform 35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382681" y="8844913"/>
            <a:ext cx="302969" cy="444107"/>
          </a:xfrm>
          <a:custGeom>
            <a:avLst/>
            <a:gdLst>
              <a:gd name="T0" fmla="*/ 266 w 571"/>
              <a:gd name="T1" fmla="*/ 38 h 837"/>
              <a:gd name="T2" fmla="*/ 252 w 571"/>
              <a:gd name="T3" fmla="*/ 42 h 837"/>
              <a:gd name="T4" fmla="*/ 240 w 571"/>
              <a:gd name="T5" fmla="*/ 50 h 837"/>
              <a:gd name="T6" fmla="*/ 231 w 571"/>
              <a:gd name="T7" fmla="*/ 62 h 837"/>
              <a:gd name="T8" fmla="*/ 228 w 571"/>
              <a:gd name="T9" fmla="*/ 76 h 837"/>
              <a:gd name="T10" fmla="*/ 228 w 571"/>
              <a:gd name="T11" fmla="*/ 571 h 837"/>
              <a:gd name="T12" fmla="*/ 64 w 571"/>
              <a:gd name="T13" fmla="*/ 571 h 837"/>
              <a:gd name="T14" fmla="*/ 286 w 571"/>
              <a:gd name="T15" fmla="*/ 791 h 837"/>
              <a:gd name="T16" fmla="*/ 506 w 571"/>
              <a:gd name="T17" fmla="*/ 571 h 837"/>
              <a:gd name="T18" fmla="*/ 342 w 571"/>
              <a:gd name="T19" fmla="*/ 571 h 837"/>
              <a:gd name="T20" fmla="*/ 342 w 571"/>
              <a:gd name="T21" fmla="*/ 76 h 837"/>
              <a:gd name="T22" fmla="*/ 340 w 571"/>
              <a:gd name="T23" fmla="*/ 62 h 837"/>
              <a:gd name="T24" fmla="*/ 332 w 571"/>
              <a:gd name="T25" fmla="*/ 50 h 837"/>
              <a:gd name="T26" fmla="*/ 320 w 571"/>
              <a:gd name="T27" fmla="*/ 42 h 837"/>
              <a:gd name="T28" fmla="*/ 304 w 571"/>
              <a:gd name="T29" fmla="*/ 38 h 837"/>
              <a:gd name="T30" fmla="*/ 266 w 571"/>
              <a:gd name="T31" fmla="*/ 38 h 837"/>
              <a:gd name="T32" fmla="*/ 266 w 571"/>
              <a:gd name="T33" fmla="*/ 0 h 837"/>
              <a:gd name="T34" fmla="*/ 304 w 571"/>
              <a:gd name="T35" fmla="*/ 0 h 837"/>
              <a:gd name="T36" fmla="*/ 329 w 571"/>
              <a:gd name="T37" fmla="*/ 4 h 837"/>
              <a:gd name="T38" fmla="*/ 350 w 571"/>
              <a:gd name="T39" fmla="*/ 16 h 837"/>
              <a:gd name="T40" fmla="*/ 366 w 571"/>
              <a:gd name="T41" fmla="*/ 31 h 837"/>
              <a:gd name="T42" fmla="*/ 376 w 571"/>
              <a:gd name="T43" fmla="*/ 52 h 837"/>
              <a:gd name="T44" fmla="*/ 380 w 571"/>
              <a:gd name="T45" fmla="*/ 76 h 837"/>
              <a:gd name="T46" fmla="*/ 380 w 571"/>
              <a:gd name="T47" fmla="*/ 533 h 837"/>
              <a:gd name="T48" fmla="*/ 552 w 571"/>
              <a:gd name="T49" fmla="*/ 533 h 837"/>
              <a:gd name="T50" fmla="*/ 558 w 571"/>
              <a:gd name="T51" fmla="*/ 534 h 837"/>
              <a:gd name="T52" fmla="*/ 564 w 571"/>
              <a:gd name="T53" fmla="*/ 537 h 837"/>
              <a:gd name="T54" fmla="*/ 567 w 571"/>
              <a:gd name="T55" fmla="*/ 541 h 837"/>
              <a:gd name="T56" fmla="*/ 570 w 571"/>
              <a:gd name="T57" fmla="*/ 546 h 837"/>
              <a:gd name="T58" fmla="*/ 571 w 571"/>
              <a:gd name="T59" fmla="*/ 552 h 837"/>
              <a:gd name="T60" fmla="*/ 570 w 571"/>
              <a:gd name="T61" fmla="*/ 556 h 837"/>
              <a:gd name="T62" fmla="*/ 569 w 571"/>
              <a:gd name="T63" fmla="*/ 562 h 837"/>
              <a:gd name="T64" fmla="*/ 565 w 571"/>
              <a:gd name="T65" fmla="*/ 566 h 837"/>
              <a:gd name="T66" fmla="*/ 299 w 571"/>
              <a:gd name="T67" fmla="*/ 831 h 837"/>
              <a:gd name="T68" fmla="*/ 295 w 571"/>
              <a:gd name="T69" fmla="*/ 834 h 837"/>
              <a:gd name="T70" fmla="*/ 291 w 571"/>
              <a:gd name="T71" fmla="*/ 837 h 837"/>
              <a:gd name="T72" fmla="*/ 286 w 571"/>
              <a:gd name="T73" fmla="*/ 837 h 837"/>
              <a:gd name="T74" fmla="*/ 281 w 571"/>
              <a:gd name="T75" fmla="*/ 837 h 837"/>
              <a:gd name="T76" fmla="*/ 275 w 571"/>
              <a:gd name="T77" fmla="*/ 834 h 837"/>
              <a:gd name="T78" fmla="*/ 271 w 571"/>
              <a:gd name="T79" fmla="*/ 831 h 837"/>
              <a:gd name="T80" fmla="*/ 6 w 571"/>
              <a:gd name="T81" fmla="*/ 566 h 837"/>
              <a:gd name="T82" fmla="*/ 3 w 571"/>
              <a:gd name="T83" fmla="*/ 562 h 837"/>
              <a:gd name="T84" fmla="*/ 0 w 571"/>
              <a:gd name="T85" fmla="*/ 556 h 837"/>
              <a:gd name="T86" fmla="*/ 0 w 571"/>
              <a:gd name="T87" fmla="*/ 552 h 837"/>
              <a:gd name="T88" fmla="*/ 2 w 571"/>
              <a:gd name="T89" fmla="*/ 546 h 837"/>
              <a:gd name="T90" fmla="*/ 4 w 571"/>
              <a:gd name="T91" fmla="*/ 541 h 837"/>
              <a:gd name="T92" fmla="*/ 8 w 571"/>
              <a:gd name="T93" fmla="*/ 537 h 837"/>
              <a:gd name="T94" fmla="*/ 13 w 571"/>
              <a:gd name="T95" fmla="*/ 534 h 837"/>
              <a:gd name="T96" fmla="*/ 19 w 571"/>
              <a:gd name="T97" fmla="*/ 533 h 837"/>
              <a:gd name="T98" fmla="*/ 190 w 571"/>
              <a:gd name="T99" fmla="*/ 533 h 837"/>
              <a:gd name="T100" fmla="*/ 190 w 571"/>
              <a:gd name="T101" fmla="*/ 76 h 837"/>
              <a:gd name="T102" fmla="*/ 194 w 571"/>
              <a:gd name="T103" fmla="*/ 52 h 837"/>
              <a:gd name="T104" fmla="*/ 205 w 571"/>
              <a:gd name="T105" fmla="*/ 31 h 837"/>
              <a:gd name="T106" fmla="*/ 222 w 571"/>
              <a:gd name="T107" fmla="*/ 16 h 837"/>
              <a:gd name="T108" fmla="*/ 243 w 571"/>
              <a:gd name="T109" fmla="*/ 4 h 837"/>
              <a:gd name="T110" fmla="*/ 266 w 571"/>
              <a:gd name="T111" fmla="*/ 0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71" h="837">
                <a:moveTo>
                  <a:pt x="266" y="38"/>
                </a:moveTo>
                <a:lnTo>
                  <a:pt x="252" y="42"/>
                </a:lnTo>
                <a:lnTo>
                  <a:pt x="240" y="50"/>
                </a:lnTo>
                <a:lnTo>
                  <a:pt x="231" y="62"/>
                </a:lnTo>
                <a:lnTo>
                  <a:pt x="228" y="76"/>
                </a:lnTo>
                <a:lnTo>
                  <a:pt x="228" y="571"/>
                </a:lnTo>
                <a:lnTo>
                  <a:pt x="64" y="571"/>
                </a:lnTo>
                <a:lnTo>
                  <a:pt x="286" y="791"/>
                </a:lnTo>
                <a:lnTo>
                  <a:pt x="506" y="571"/>
                </a:lnTo>
                <a:lnTo>
                  <a:pt x="342" y="571"/>
                </a:lnTo>
                <a:lnTo>
                  <a:pt x="342" y="76"/>
                </a:lnTo>
                <a:lnTo>
                  <a:pt x="340" y="62"/>
                </a:lnTo>
                <a:lnTo>
                  <a:pt x="332" y="50"/>
                </a:lnTo>
                <a:lnTo>
                  <a:pt x="320" y="42"/>
                </a:lnTo>
                <a:lnTo>
                  <a:pt x="304" y="38"/>
                </a:lnTo>
                <a:lnTo>
                  <a:pt x="266" y="38"/>
                </a:lnTo>
                <a:close/>
                <a:moveTo>
                  <a:pt x="266" y="0"/>
                </a:moveTo>
                <a:lnTo>
                  <a:pt x="304" y="0"/>
                </a:lnTo>
                <a:lnTo>
                  <a:pt x="329" y="4"/>
                </a:lnTo>
                <a:lnTo>
                  <a:pt x="350" y="16"/>
                </a:lnTo>
                <a:lnTo>
                  <a:pt x="366" y="31"/>
                </a:lnTo>
                <a:lnTo>
                  <a:pt x="376" y="52"/>
                </a:lnTo>
                <a:lnTo>
                  <a:pt x="380" y="76"/>
                </a:lnTo>
                <a:lnTo>
                  <a:pt x="380" y="533"/>
                </a:lnTo>
                <a:lnTo>
                  <a:pt x="552" y="533"/>
                </a:lnTo>
                <a:lnTo>
                  <a:pt x="558" y="534"/>
                </a:lnTo>
                <a:lnTo>
                  <a:pt x="564" y="537"/>
                </a:lnTo>
                <a:lnTo>
                  <a:pt x="567" y="541"/>
                </a:lnTo>
                <a:lnTo>
                  <a:pt x="570" y="546"/>
                </a:lnTo>
                <a:lnTo>
                  <a:pt x="571" y="552"/>
                </a:lnTo>
                <a:lnTo>
                  <a:pt x="570" y="556"/>
                </a:lnTo>
                <a:lnTo>
                  <a:pt x="569" y="562"/>
                </a:lnTo>
                <a:lnTo>
                  <a:pt x="565" y="566"/>
                </a:lnTo>
                <a:lnTo>
                  <a:pt x="299" y="831"/>
                </a:lnTo>
                <a:lnTo>
                  <a:pt x="295" y="834"/>
                </a:lnTo>
                <a:lnTo>
                  <a:pt x="291" y="837"/>
                </a:lnTo>
                <a:lnTo>
                  <a:pt x="286" y="837"/>
                </a:lnTo>
                <a:lnTo>
                  <a:pt x="281" y="837"/>
                </a:lnTo>
                <a:lnTo>
                  <a:pt x="275" y="834"/>
                </a:lnTo>
                <a:lnTo>
                  <a:pt x="271" y="831"/>
                </a:lnTo>
                <a:lnTo>
                  <a:pt x="6" y="566"/>
                </a:lnTo>
                <a:lnTo>
                  <a:pt x="3" y="562"/>
                </a:lnTo>
                <a:lnTo>
                  <a:pt x="0" y="556"/>
                </a:lnTo>
                <a:lnTo>
                  <a:pt x="0" y="552"/>
                </a:lnTo>
                <a:lnTo>
                  <a:pt x="2" y="546"/>
                </a:lnTo>
                <a:lnTo>
                  <a:pt x="4" y="541"/>
                </a:lnTo>
                <a:lnTo>
                  <a:pt x="8" y="537"/>
                </a:lnTo>
                <a:lnTo>
                  <a:pt x="13" y="534"/>
                </a:lnTo>
                <a:lnTo>
                  <a:pt x="19" y="533"/>
                </a:lnTo>
                <a:lnTo>
                  <a:pt x="190" y="533"/>
                </a:lnTo>
                <a:lnTo>
                  <a:pt x="190" y="76"/>
                </a:lnTo>
                <a:lnTo>
                  <a:pt x="194" y="52"/>
                </a:lnTo>
                <a:lnTo>
                  <a:pt x="205" y="31"/>
                </a:lnTo>
                <a:lnTo>
                  <a:pt x="222" y="16"/>
                </a:lnTo>
                <a:lnTo>
                  <a:pt x="243" y="4"/>
                </a:lnTo>
                <a:lnTo>
                  <a:pt x="26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54" name="Freeform 35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104640" y="8844913"/>
            <a:ext cx="303500" cy="444107"/>
          </a:xfrm>
          <a:custGeom>
            <a:avLst/>
            <a:gdLst>
              <a:gd name="T0" fmla="*/ 286 w 572"/>
              <a:gd name="T1" fmla="*/ 46 h 837"/>
              <a:gd name="T2" fmla="*/ 65 w 572"/>
              <a:gd name="T3" fmla="*/ 267 h 837"/>
              <a:gd name="T4" fmla="*/ 228 w 572"/>
              <a:gd name="T5" fmla="*/ 267 h 837"/>
              <a:gd name="T6" fmla="*/ 228 w 572"/>
              <a:gd name="T7" fmla="*/ 761 h 837"/>
              <a:gd name="T8" fmla="*/ 231 w 572"/>
              <a:gd name="T9" fmla="*/ 776 h 837"/>
              <a:gd name="T10" fmla="*/ 240 w 572"/>
              <a:gd name="T11" fmla="*/ 788 h 837"/>
              <a:gd name="T12" fmla="*/ 252 w 572"/>
              <a:gd name="T13" fmla="*/ 796 h 837"/>
              <a:gd name="T14" fmla="*/ 266 w 572"/>
              <a:gd name="T15" fmla="*/ 799 h 837"/>
              <a:gd name="T16" fmla="*/ 304 w 572"/>
              <a:gd name="T17" fmla="*/ 799 h 837"/>
              <a:gd name="T18" fmla="*/ 320 w 572"/>
              <a:gd name="T19" fmla="*/ 796 h 837"/>
              <a:gd name="T20" fmla="*/ 332 w 572"/>
              <a:gd name="T21" fmla="*/ 788 h 837"/>
              <a:gd name="T22" fmla="*/ 340 w 572"/>
              <a:gd name="T23" fmla="*/ 776 h 837"/>
              <a:gd name="T24" fmla="*/ 342 w 572"/>
              <a:gd name="T25" fmla="*/ 761 h 837"/>
              <a:gd name="T26" fmla="*/ 342 w 572"/>
              <a:gd name="T27" fmla="*/ 267 h 837"/>
              <a:gd name="T28" fmla="*/ 506 w 572"/>
              <a:gd name="T29" fmla="*/ 267 h 837"/>
              <a:gd name="T30" fmla="*/ 286 w 572"/>
              <a:gd name="T31" fmla="*/ 46 h 837"/>
              <a:gd name="T32" fmla="*/ 286 w 572"/>
              <a:gd name="T33" fmla="*/ 0 h 837"/>
              <a:gd name="T34" fmla="*/ 291 w 572"/>
              <a:gd name="T35" fmla="*/ 1 h 837"/>
              <a:gd name="T36" fmla="*/ 295 w 572"/>
              <a:gd name="T37" fmla="*/ 3 h 837"/>
              <a:gd name="T38" fmla="*/ 299 w 572"/>
              <a:gd name="T39" fmla="*/ 7 h 837"/>
              <a:gd name="T40" fmla="*/ 565 w 572"/>
              <a:gd name="T41" fmla="*/ 272 h 837"/>
              <a:gd name="T42" fmla="*/ 569 w 572"/>
              <a:gd name="T43" fmla="*/ 276 h 837"/>
              <a:gd name="T44" fmla="*/ 570 w 572"/>
              <a:gd name="T45" fmla="*/ 280 h 837"/>
              <a:gd name="T46" fmla="*/ 572 w 572"/>
              <a:gd name="T47" fmla="*/ 285 h 837"/>
              <a:gd name="T48" fmla="*/ 570 w 572"/>
              <a:gd name="T49" fmla="*/ 292 h 837"/>
              <a:gd name="T50" fmla="*/ 568 w 572"/>
              <a:gd name="T51" fmla="*/ 297 h 837"/>
              <a:gd name="T52" fmla="*/ 564 w 572"/>
              <a:gd name="T53" fmla="*/ 301 h 837"/>
              <a:gd name="T54" fmla="*/ 558 w 572"/>
              <a:gd name="T55" fmla="*/ 304 h 837"/>
              <a:gd name="T56" fmla="*/ 552 w 572"/>
              <a:gd name="T57" fmla="*/ 305 h 837"/>
              <a:gd name="T58" fmla="*/ 380 w 572"/>
              <a:gd name="T59" fmla="*/ 305 h 837"/>
              <a:gd name="T60" fmla="*/ 380 w 572"/>
              <a:gd name="T61" fmla="*/ 761 h 837"/>
              <a:gd name="T62" fmla="*/ 376 w 572"/>
              <a:gd name="T63" fmla="*/ 786 h 837"/>
              <a:gd name="T64" fmla="*/ 366 w 572"/>
              <a:gd name="T65" fmla="*/ 806 h 837"/>
              <a:gd name="T66" fmla="*/ 350 w 572"/>
              <a:gd name="T67" fmla="*/ 822 h 837"/>
              <a:gd name="T68" fmla="*/ 329 w 572"/>
              <a:gd name="T69" fmla="*/ 833 h 837"/>
              <a:gd name="T70" fmla="*/ 304 w 572"/>
              <a:gd name="T71" fmla="*/ 837 h 837"/>
              <a:gd name="T72" fmla="*/ 266 w 572"/>
              <a:gd name="T73" fmla="*/ 837 h 837"/>
              <a:gd name="T74" fmla="*/ 243 w 572"/>
              <a:gd name="T75" fmla="*/ 833 h 837"/>
              <a:gd name="T76" fmla="*/ 222 w 572"/>
              <a:gd name="T77" fmla="*/ 822 h 837"/>
              <a:gd name="T78" fmla="*/ 205 w 572"/>
              <a:gd name="T79" fmla="*/ 806 h 837"/>
              <a:gd name="T80" fmla="*/ 194 w 572"/>
              <a:gd name="T81" fmla="*/ 786 h 837"/>
              <a:gd name="T82" fmla="*/ 190 w 572"/>
              <a:gd name="T83" fmla="*/ 761 h 837"/>
              <a:gd name="T84" fmla="*/ 190 w 572"/>
              <a:gd name="T85" fmla="*/ 305 h 837"/>
              <a:gd name="T86" fmla="*/ 19 w 572"/>
              <a:gd name="T87" fmla="*/ 305 h 837"/>
              <a:gd name="T88" fmla="*/ 14 w 572"/>
              <a:gd name="T89" fmla="*/ 304 h 837"/>
              <a:gd name="T90" fmla="*/ 8 w 572"/>
              <a:gd name="T91" fmla="*/ 301 h 837"/>
              <a:gd name="T92" fmla="*/ 4 w 572"/>
              <a:gd name="T93" fmla="*/ 297 h 837"/>
              <a:gd name="T94" fmla="*/ 2 w 572"/>
              <a:gd name="T95" fmla="*/ 292 h 837"/>
              <a:gd name="T96" fmla="*/ 0 w 572"/>
              <a:gd name="T97" fmla="*/ 285 h 837"/>
              <a:gd name="T98" fmla="*/ 0 w 572"/>
              <a:gd name="T99" fmla="*/ 280 h 837"/>
              <a:gd name="T100" fmla="*/ 3 w 572"/>
              <a:gd name="T101" fmla="*/ 276 h 837"/>
              <a:gd name="T102" fmla="*/ 6 w 572"/>
              <a:gd name="T103" fmla="*/ 272 h 837"/>
              <a:gd name="T104" fmla="*/ 272 w 572"/>
              <a:gd name="T105" fmla="*/ 7 h 837"/>
              <a:gd name="T106" fmla="*/ 276 w 572"/>
              <a:gd name="T107" fmla="*/ 3 h 837"/>
              <a:gd name="T108" fmla="*/ 281 w 572"/>
              <a:gd name="T109" fmla="*/ 1 h 837"/>
              <a:gd name="T110" fmla="*/ 286 w 572"/>
              <a:gd name="T111" fmla="*/ 0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72" h="837">
                <a:moveTo>
                  <a:pt x="286" y="46"/>
                </a:moveTo>
                <a:lnTo>
                  <a:pt x="65" y="267"/>
                </a:lnTo>
                <a:lnTo>
                  <a:pt x="228" y="267"/>
                </a:lnTo>
                <a:lnTo>
                  <a:pt x="228" y="761"/>
                </a:lnTo>
                <a:lnTo>
                  <a:pt x="231" y="776"/>
                </a:lnTo>
                <a:lnTo>
                  <a:pt x="240" y="788"/>
                </a:lnTo>
                <a:lnTo>
                  <a:pt x="252" y="796"/>
                </a:lnTo>
                <a:lnTo>
                  <a:pt x="266" y="799"/>
                </a:lnTo>
                <a:lnTo>
                  <a:pt x="304" y="799"/>
                </a:lnTo>
                <a:lnTo>
                  <a:pt x="320" y="796"/>
                </a:lnTo>
                <a:lnTo>
                  <a:pt x="332" y="788"/>
                </a:lnTo>
                <a:lnTo>
                  <a:pt x="340" y="776"/>
                </a:lnTo>
                <a:lnTo>
                  <a:pt x="342" y="761"/>
                </a:lnTo>
                <a:lnTo>
                  <a:pt x="342" y="267"/>
                </a:lnTo>
                <a:lnTo>
                  <a:pt x="506" y="267"/>
                </a:lnTo>
                <a:lnTo>
                  <a:pt x="286" y="46"/>
                </a:lnTo>
                <a:close/>
                <a:moveTo>
                  <a:pt x="286" y="0"/>
                </a:moveTo>
                <a:lnTo>
                  <a:pt x="291" y="1"/>
                </a:lnTo>
                <a:lnTo>
                  <a:pt x="295" y="3"/>
                </a:lnTo>
                <a:lnTo>
                  <a:pt x="299" y="7"/>
                </a:lnTo>
                <a:lnTo>
                  <a:pt x="565" y="272"/>
                </a:lnTo>
                <a:lnTo>
                  <a:pt x="569" y="276"/>
                </a:lnTo>
                <a:lnTo>
                  <a:pt x="570" y="280"/>
                </a:lnTo>
                <a:lnTo>
                  <a:pt x="572" y="285"/>
                </a:lnTo>
                <a:lnTo>
                  <a:pt x="570" y="292"/>
                </a:lnTo>
                <a:lnTo>
                  <a:pt x="568" y="297"/>
                </a:lnTo>
                <a:lnTo>
                  <a:pt x="564" y="301"/>
                </a:lnTo>
                <a:lnTo>
                  <a:pt x="558" y="304"/>
                </a:lnTo>
                <a:lnTo>
                  <a:pt x="552" y="305"/>
                </a:lnTo>
                <a:lnTo>
                  <a:pt x="380" y="305"/>
                </a:lnTo>
                <a:lnTo>
                  <a:pt x="380" y="761"/>
                </a:lnTo>
                <a:lnTo>
                  <a:pt x="376" y="786"/>
                </a:lnTo>
                <a:lnTo>
                  <a:pt x="366" y="806"/>
                </a:lnTo>
                <a:lnTo>
                  <a:pt x="350" y="822"/>
                </a:lnTo>
                <a:lnTo>
                  <a:pt x="329" y="833"/>
                </a:lnTo>
                <a:lnTo>
                  <a:pt x="304" y="837"/>
                </a:lnTo>
                <a:lnTo>
                  <a:pt x="266" y="837"/>
                </a:lnTo>
                <a:lnTo>
                  <a:pt x="243" y="833"/>
                </a:lnTo>
                <a:lnTo>
                  <a:pt x="222" y="822"/>
                </a:lnTo>
                <a:lnTo>
                  <a:pt x="205" y="806"/>
                </a:lnTo>
                <a:lnTo>
                  <a:pt x="194" y="786"/>
                </a:lnTo>
                <a:lnTo>
                  <a:pt x="190" y="761"/>
                </a:lnTo>
                <a:lnTo>
                  <a:pt x="190" y="305"/>
                </a:lnTo>
                <a:lnTo>
                  <a:pt x="19" y="305"/>
                </a:lnTo>
                <a:lnTo>
                  <a:pt x="14" y="304"/>
                </a:lnTo>
                <a:lnTo>
                  <a:pt x="8" y="301"/>
                </a:lnTo>
                <a:lnTo>
                  <a:pt x="4" y="297"/>
                </a:lnTo>
                <a:lnTo>
                  <a:pt x="2" y="292"/>
                </a:lnTo>
                <a:lnTo>
                  <a:pt x="0" y="285"/>
                </a:lnTo>
                <a:lnTo>
                  <a:pt x="0" y="280"/>
                </a:lnTo>
                <a:lnTo>
                  <a:pt x="3" y="276"/>
                </a:lnTo>
                <a:lnTo>
                  <a:pt x="6" y="272"/>
                </a:lnTo>
                <a:lnTo>
                  <a:pt x="272" y="7"/>
                </a:lnTo>
                <a:lnTo>
                  <a:pt x="276" y="3"/>
                </a:lnTo>
                <a:lnTo>
                  <a:pt x="281" y="1"/>
                </a:lnTo>
                <a:lnTo>
                  <a:pt x="28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55" name="Freeform 35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827130" y="8915482"/>
            <a:ext cx="444107" cy="302969"/>
          </a:xfrm>
          <a:custGeom>
            <a:avLst/>
            <a:gdLst>
              <a:gd name="T0" fmla="*/ 266 w 837"/>
              <a:gd name="T1" fmla="*/ 66 h 571"/>
              <a:gd name="T2" fmla="*/ 46 w 837"/>
              <a:gd name="T3" fmla="*/ 285 h 571"/>
              <a:gd name="T4" fmla="*/ 266 w 837"/>
              <a:gd name="T5" fmla="*/ 505 h 571"/>
              <a:gd name="T6" fmla="*/ 266 w 837"/>
              <a:gd name="T7" fmla="*/ 343 h 571"/>
              <a:gd name="T8" fmla="*/ 761 w 837"/>
              <a:gd name="T9" fmla="*/ 343 h 571"/>
              <a:gd name="T10" fmla="*/ 776 w 837"/>
              <a:gd name="T11" fmla="*/ 339 h 571"/>
              <a:gd name="T12" fmla="*/ 788 w 837"/>
              <a:gd name="T13" fmla="*/ 331 h 571"/>
              <a:gd name="T14" fmla="*/ 797 w 837"/>
              <a:gd name="T15" fmla="*/ 319 h 571"/>
              <a:gd name="T16" fmla="*/ 799 w 837"/>
              <a:gd name="T17" fmla="*/ 305 h 571"/>
              <a:gd name="T18" fmla="*/ 799 w 837"/>
              <a:gd name="T19" fmla="*/ 267 h 571"/>
              <a:gd name="T20" fmla="*/ 797 w 837"/>
              <a:gd name="T21" fmla="*/ 251 h 571"/>
              <a:gd name="T22" fmla="*/ 788 w 837"/>
              <a:gd name="T23" fmla="*/ 240 h 571"/>
              <a:gd name="T24" fmla="*/ 776 w 837"/>
              <a:gd name="T25" fmla="*/ 232 h 571"/>
              <a:gd name="T26" fmla="*/ 761 w 837"/>
              <a:gd name="T27" fmla="*/ 228 h 571"/>
              <a:gd name="T28" fmla="*/ 266 w 837"/>
              <a:gd name="T29" fmla="*/ 228 h 571"/>
              <a:gd name="T30" fmla="*/ 266 w 837"/>
              <a:gd name="T31" fmla="*/ 66 h 571"/>
              <a:gd name="T32" fmla="*/ 286 w 837"/>
              <a:gd name="T33" fmla="*/ 0 h 571"/>
              <a:gd name="T34" fmla="*/ 291 w 837"/>
              <a:gd name="T35" fmla="*/ 1 h 571"/>
              <a:gd name="T36" fmla="*/ 296 w 837"/>
              <a:gd name="T37" fmla="*/ 4 h 571"/>
              <a:gd name="T38" fmla="*/ 300 w 837"/>
              <a:gd name="T39" fmla="*/ 8 h 571"/>
              <a:gd name="T40" fmla="*/ 303 w 837"/>
              <a:gd name="T41" fmla="*/ 13 h 571"/>
              <a:gd name="T42" fmla="*/ 304 w 837"/>
              <a:gd name="T43" fmla="*/ 20 h 571"/>
              <a:gd name="T44" fmla="*/ 304 w 837"/>
              <a:gd name="T45" fmla="*/ 190 h 571"/>
              <a:gd name="T46" fmla="*/ 761 w 837"/>
              <a:gd name="T47" fmla="*/ 190 h 571"/>
              <a:gd name="T48" fmla="*/ 785 w 837"/>
              <a:gd name="T49" fmla="*/ 194 h 571"/>
              <a:gd name="T50" fmla="*/ 806 w 837"/>
              <a:gd name="T51" fmla="*/ 206 h 571"/>
              <a:gd name="T52" fmla="*/ 823 w 837"/>
              <a:gd name="T53" fmla="*/ 221 h 571"/>
              <a:gd name="T54" fmla="*/ 833 w 837"/>
              <a:gd name="T55" fmla="*/ 242 h 571"/>
              <a:gd name="T56" fmla="*/ 837 w 837"/>
              <a:gd name="T57" fmla="*/ 267 h 571"/>
              <a:gd name="T58" fmla="*/ 837 w 837"/>
              <a:gd name="T59" fmla="*/ 305 h 571"/>
              <a:gd name="T60" fmla="*/ 833 w 837"/>
              <a:gd name="T61" fmla="*/ 329 h 571"/>
              <a:gd name="T62" fmla="*/ 823 w 837"/>
              <a:gd name="T63" fmla="*/ 350 h 571"/>
              <a:gd name="T64" fmla="*/ 806 w 837"/>
              <a:gd name="T65" fmla="*/ 365 h 571"/>
              <a:gd name="T66" fmla="*/ 785 w 837"/>
              <a:gd name="T67" fmla="*/ 377 h 571"/>
              <a:gd name="T68" fmla="*/ 761 w 837"/>
              <a:gd name="T69" fmla="*/ 381 h 571"/>
              <a:gd name="T70" fmla="*/ 304 w 837"/>
              <a:gd name="T71" fmla="*/ 381 h 571"/>
              <a:gd name="T72" fmla="*/ 304 w 837"/>
              <a:gd name="T73" fmla="*/ 551 h 571"/>
              <a:gd name="T74" fmla="*/ 303 w 837"/>
              <a:gd name="T75" fmla="*/ 558 h 571"/>
              <a:gd name="T76" fmla="*/ 300 w 837"/>
              <a:gd name="T77" fmla="*/ 563 h 571"/>
              <a:gd name="T78" fmla="*/ 296 w 837"/>
              <a:gd name="T79" fmla="*/ 567 h 571"/>
              <a:gd name="T80" fmla="*/ 291 w 837"/>
              <a:gd name="T81" fmla="*/ 570 h 571"/>
              <a:gd name="T82" fmla="*/ 286 w 837"/>
              <a:gd name="T83" fmla="*/ 571 h 571"/>
              <a:gd name="T84" fmla="*/ 281 w 837"/>
              <a:gd name="T85" fmla="*/ 570 h 571"/>
              <a:gd name="T86" fmla="*/ 275 w 837"/>
              <a:gd name="T87" fmla="*/ 568 h 571"/>
              <a:gd name="T88" fmla="*/ 271 w 837"/>
              <a:gd name="T89" fmla="*/ 566 h 571"/>
              <a:gd name="T90" fmla="*/ 6 w 837"/>
              <a:gd name="T91" fmla="*/ 299 h 571"/>
              <a:gd name="T92" fmla="*/ 3 w 837"/>
              <a:gd name="T93" fmla="*/ 295 h 571"/>
              <a:gd name="T94" fmla="*/ 0 w 837"/>
              <a:gd name="T95" fmla="*/ 291 h 571"/>
              <a:gd name="T96" fmla="*/ 0 w 837"/>
              <a:gd name="T97" fmla="*/ 285 h 571"/>
              <a:gd name="T98" fmla="*/ 0 w 837"/>
              <a:gd name="T99" fmla="*/ 280 h 571"/>
              <a:gd name="T100" fmla="*/ 3 w 837"/>
              <a:gd name="T101" fmla="*/ 276 h 571"/>
              <a:gd name="T102" fmla="*/ 6 w 837"/>
              <a:gd name="T103" fmla="*/ 272 h 571"/>
              <a:gd name="T104" fmla="*/ 271 w 837"/>
              <a:gd name="T105" fmla="*/ 5 h 571"/>
              <a:gd name="T106" fmla="*/ 275 w 837"/>
              <a:gd name="T107" fmla="*/ 3 h 571"/>
              <a:gd name="T108" fmla="*/ 281 w 837"/>
              <a:gd name="T109" fmla="*/ 1 h 571"/>
              <a:gd name="T110" fmla="*/ 286 w 837"/>
              <a:gd name="T111" fmla="*/ 0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37" h="571">
                <a:moveTo>
                  <a:pt x="266" y="66"/>
                </a:moveTo>
                <a:lnTo>
                  <a:pt x="46" y="285"/>
                </a:lnTo>
                <a:lnTo>
                  <a:pt x="266" y="505"/>
                </a:lnTo>
                <a:lnTo>
                  <a:pt x="266" y="343"/>
                </a:lnTo>
                <a:lnTo>
                  <a:pt x="761" y="343"/>
                </a:lnTo>
                <a:lnTo>
                  <a:pt x="776" y="339"/>
                </a:lnTo>
                <a:lnTo>
                  <a:pt x="788" y="331"/>
                </a:lnTo>
                <a:lnTo>
                  <a:pt x="797" y="319"/>
                </a:lnTo>
                <a:lnTo>
                  <a:pt x="799" y="305"/>
                </a:lnTo>
                <a:lnTo>
                  <a:pt x="799" y="267"/>
                </a:lnTo>
                <a:lnTo>
                  <a:pt x="797" y="251"/>
                </a:lnTo>
                <a:lnTo>
                  <a:pt x="788" y="240"/>
                </a:lnTo>
                <a:lnTo>
                  <a:pt x="776" y="232"/>
                </a:lnTo>
                <a:lnTo>
                  <a:pt x="761" y="228"/>
                </a:lnTo>
                <a:lnTo>
                  <a:pt x="266" y="228"/>
                </a:lnTo>
                <a:lnTo>
                  <a:pt x="266" y="66"/>
                </a:lnTo>
                <a:close/>
                <a:moveTo>
                  <a:pt x="286" y="0"/>
                </a:moveTo>
                <a:lnTo>
                  <a:pt x="291" y="1"/>
                </a:lnTo>
                <a:lnTo>
                  <a:pt x="296" y="4"/>
                </a:lnTo>
                <a:lnTo>
                  <a:pt x="300" y="8"/>
                </a:lnTo>
                <a:lnTo>
                  <a:pt x="303" y="13"/>
                </a:lnTo>
                <a:lnTo>
                  <a:pt x="304" y="20"/>
                </a:lnTo>
                <a:lnTo>
                  <a:pt x="304" y="190"/>
                </a:lnTo>
                <a:lnTo>
                  <a:pt x="761" y="190"/>
                </a:lnTo>
                <a:lnTo>
                  <a:pt x="785" y="194"/>
                </a:lnTo>
                <a:lnTo>
                  <a:pt x="806" y="206"/>
                </a:lnTo>
                <a:lnTo>
                  <a:pt x="823" y="221"/>
                </a:lnTo>
                <a:lnTo>
                  <a:pt x="833" y="242"/>
                </a:lnTo>
                <a:lnTo>
                  <a:pt x="837" y="267"/>
                </a:lnTo>
                <a:lnTo>
                  <a:pt x="837" y="305"/>
                </a:lnTo>
                <a:lnTo>
                  <a:pt x="833" y="329"/>
                </a:lnTo>
                <a:lnTo>
                  <a:pt x="823" y="350"/>
                </a:lnTo>
                <a:lnTo>
                  <a:pt x="806" y="365"/>
                </a:lnTo>
                <a:lnTo>
                  <a:pt x="785" y="377"/>
                </a:lnTo>
                <a:lnTo>
                  <a:pt x="761" y="381"/>
                </a:lnTo>
                <a:lnTo>
                  <a:pt x="304" y="381"/>
                </a:lnTo>
                <a:lnTo>
                  <a:pt x="304" y="551"/>
                </a:lnTo>
                <a:lnTo>
                  <a:pt x="303" y="558"/>
                </a:lnTo>
                <a:lnTo>
                  <a:pt x="300" y="563"/>
                </a:lnTo>
                <a:lnTo>
                  <a:pt x="296" y="567"/>
                </a:lnTo>
                <a:lnTo>
                  <a:pt x="291" y="570"/>
                </a:lnTo>
                <a:lnTo>
                  <a:pt x="286" y="571"/>
                </a:lnTo>
                <a:lnTo>
                  <a:pt x="281" y="570"/>
                </a:lnTo>
                <a:lnTo>
                  <a:pt x="275" y="568"/>
                </a:lnTo>
                <a:lnTo>
                  <a:pt x="271" y="566"/>
                </a:lnTo>
                <a:lnTo>
                  <a:pt x="6" y="299"/>
                </a:lnTo>
                <a:lnTo>
                  <a:pt x="3" y="295"/>
                </a:lnTo>
                <a:lnTo>
                  <a:pt x="0" y="291"/>
                </a:lnTo>
                <a:lnTo>
                  <a:pt x="0" y="285"/>
                </a:lnTo>
                <a:lnTo>
                  <a:pt x="0" y="280"/>
                </a:lnTo>
                <a:lnTo>
                  <a:pt x="3" y="276"/>
                </a:lnTo>
                <a:lnTo>
                  <a:pt x="6" y="272"/>
                </a:lnTo>
                <a:lnTo>
                  <a:pt x="271" y="5"/>
                </a:lnTo>
                <a:lnTo>
                  <a:pt x="275" y="3"/>
                </a:lnTo>
                <a:lnTo>
                  <a:pt x="281" y="1"/>
                </a:lnTo>
                <a:lnTo>
                  <a:pt x="28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56" name="Freeform 35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690227" y="8915482"/>
            <a:ext cx="444636" cy="302969"/>
          </a:xfrm>
          <a:custGeom>
            <a:avLst/>
            <a:gdLst>
              <a:gd name="T0" fmla="*/ 572 w 838"/>
              <a:gd name="T1" fmla="*/ 66 h 571"/>
              <a:gd name="T2" fmla="*/ 572 w 838"/>
              <a:gd name="T3" fmla="*/ 228 h 571"/>
              <a:gd name="T4" fmla="*/ 76 w 838"/>
              <a:gd name="T5" fmla="*/ 228 h 571"/>
              <a:gd name="T6" fmla="*/ 62 w 838"/>
              <a:gd name="T7" fmla="*/ 232 h 571"/>
              <a:gd name="T8" fmla="*/ 49 w 838"/>
              <a:gd name="T9" fmla="*/ 240 h 571"/>
              <a:gd name="T10" fmla="*/ 41 w 838"/>
              <a:gd name="T11" fmla="*/ 251 h 571"/>
              <a:gd name="T12" fmla="*/ 38 w 838"/>
              <a:gd name="T13" fmla="*/ 267 h 571"/>
              <a:gd name="T14" fmla="*/ 38 w 838"/>
              <a:gd name="T15" fmla="*/ 305 h 571"/>
              <a:gd name="T16" fmla="*/ 41 w 838"/>
              <a:gd name="T17" fmla="*/ 319 h 571"/>
              <a:gd name="T18" fmla="*/ 49 w 838"/>
              <a:gd name="T19" fmla="*/ 331 h 571"/>
              <a:gd name="T20" fmla="*/ 62 w 838"/>
              <a:gd name="T21" fmla="*/ 339 h 571"/>
              <a:gd name="T22" fmla="*/ 76 w 838"/>
              <a:gd name="T23" fmla="*/ 343 h 571"/>
              <a:gd name="T24" fmla="*/ 572 w 838"/>
              <a:gd name="T25" fmla="*/ 343 h 571"/>
              <a:gd name="T26" fmla="*/ 572 w 838"/>
              <a:gd name="T27" fmla="*/ 505 h 571"/>
              <a:gd name="T28" fmla="*/ 792 w 838"/>
              <a:gd name="T29" fmla="*/ 285 h 571"/>
              <a:gd name="T30" fmla="*/ 572 w 838"/>
              <a:gd name="T31" fmla="*/ 66 h 571"/>
              <a:gd name="T32" fmla="*/ 552 w 838"/>
              <a:gd name="T33" fmla="*/ 0 h 571"/>
              <a:gd name="T34" fmla="*/ 557 w 838"/>
              <a:gd name="T35" fmla="*/ 1 h 571"/>
              <a:gd name="T36" fmla="*/ 561 w 838"/>
              <a:gd name="T37" fmla="*/ 3 h 571"/>
              <a:gd name="T38" fmla="*/ 565 w 838"/>
              <a:gd name="T39" fmla="*/ 5 h 571"/>
              <a:gd name="T40" fmla="*/ 832 w 838"/>
              <a:gd name="T41" fmla="*/ 272 h 571"/>
              <a:gd name="T42" fmla="*/ 835 w 838"/>
              <a:gd name="T43" fmla="*/ 276 h 571"/>
              <a:gd name="T44" fmla="*/ 836 w 838"/>
              <a:gd name="T45" fmla="*/ 280 h 571"/>
              <a:gd name="T46" fmla="*/ 838 w 838"/>
              <a:gd name="T47" fmla="*/ 285 h 571"/>
              <a:gd name="T48" fmla="*/ 836 w 838"/>
              <a:gd name="T49" fmla="*/ 291 h 571"/>
              <a:gd name="T50" fmla="*/ 835 w 838"/>
              <a:gd name="T51" fmla="*/ 295 h 571"/>
              <a:gd name="T52" fmla="*/ 832 w 838"/>
              <a:gd name="T53" fmla="*/ 299 h 571"/>
              <a:gd name="T54" fmla="*/ 565 w 838"/>
              <a:gd name="T55" fmla="*/ 566 h 571"/>
              <a:gd name="T56" fmla="*/ 561 w 838"/>
              <a:gd name="T57" fmla="*/ 568 h 571"/>
              <a:gd name="T58" fmla="*/ 557 w 838"/>
              <a:gd name="T59" fmla="*/ 570 h 571"/>
              <a:gd name="T60" fmla="*/ 552 w 838"/>
              <a:gd name="T61" fmla="*/ 571 h 571"/>
              <a:gd name="T62" fmla="*/ 545 w 838"/>
              <a:gd name="T63" fmla="*/ 570 h 571"/>
              <a:gd name="T64" fmla="*/ 542 w 838"/>
              <a:gd name="T65" fmla="*/ 567 h 571"/>
              <a:gd name="T66" fmla="*/ 536 w 838"/>
              <a:gd name="T67" fmla="*/ 563 h 571"/>
              <a:gd name="T68" fmla="*/ 534 w 838"/>
              <a:gd name="T69" fmla="*/ 558 h 571"/>
              <a:gd name="T70" fmla="*/ 534 w 838"/>
              <a:gd name="T71" fmla="*/ 551 h 571"/>
              <a:gd name="T72" fmla="*/ 534 w 838"/>
              <a:gd name="T73" fmla="*/ 381 h 571"/>
              <a:gd name="T74" fmla="*/ 76 w 838"/>
              <a:gd name="T75" fmla="*/ 381 h 571"/>
              <a:gd name="T76" fmla="*/ 53 w 838"/>
              <a:gd name="T77" fmla="*/ 377 h 571"/>
              <a:gd name="T78" fmla="*/ 32 w 838"/>
              <a:gd name="T79" fmla="*/ 365 h 571"/>
              <a:gd name="T80" fmla="*/ 15 w 838"/>
              <a:gd name="T81" fmla="*/ 350 h 571"/>
              <a:gd name="T82" fmla="*/ 4 w 838"/>
              <a:gd name="T83" fmla="*/ 329 h 571"/>
              <a:gd name="T84" fmla="*/ 0 w 838"/>
              <a:gd name="T85" fmla="*/ 305 h 571"/>
              <a:gd name="T86" fmla="*/ 0 w 838"/>
              <a:gd name="T87" fmla="*/ 267 h 571"/>
              <a:gd name="T88" fmla="*/ 4 w 838"/>
              <a:gd name="T89" fmla="*/ 242 h 571"/>
              <a:gd name="T90" fmla="*/ 15 w 838"/>
              <a:gd name="T91" fmla="*/ 221 h 571"/>
              <a:gd name="T92" fmla="*/ 32 w 838"/>
              <a:gd name="T93" fmla="*/ 206 h 571"/>
              <a:gd name="T94" fmla="*/ 53 w 838"/>
              <a:gd name="T95" fmla="*/ 194 h 571"/>
              <a:gd name="T96" fmla="*/ 76 w 838"/>
              <a:gd name="T97" fmla="*/ 190 h 571"/>
              <a:gd name="T98" fmla="*/ 534 w 838"/>
              <a:gd name="T99" fmla="*/ 190 h 571"/>
              <a:gd name="T100" fmla="*/ 534 w 838"/>
              <a:gd name="T101" fmla="*/ 20 h 571"/>
              <a:gd name="T102" fmla="*/ 534 w 838"/>
              <a:gd name="T103" fmla="*/ 13 h 571"/>
              <a:gd name="T104" fmla="*/ 536 w 838"/>
              <a:gd name="T105" fmla="*/ 8 h 571"/>
              <a:gd name="T106" fmla="*/ 542 w 838"/>
              <a:gd name="T107" fmla="*/ 4 h 571"/>
              <a:gd name="T108" fmla="*/ 545 w 838"/>
              <a:gd name="T109" fmla="*/ 1 h 571"/>
              <a:gd name="T110" fmla="*/ 552 w 838"/>
              <a:gd name="T111" fmla="*/ 0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38" h="571">
                <a:moveTo>
                  <a:pt x="572" y="66"/>
                </a:moveTo>
                <a:lnTo>
                  <a:pt x="572" y="228"/>
                </a:lnTo>
                <a:lnTo>
                  <a:pt x="76" y="228"/>
                </a:lnTo>
                <a:lnTo>
                  <a:pt x="62" y="232"/>
                </a:lnTo>
                <a:lnTo>
                  <a:pt x="49" y="240"/>
                </a:lnTo>
                <a:lnTo>
                  <a:pt x="41" y="251"/>
                </a:lnTo>
                <a:lnTo>
                  <a:pt x="38" y="267"/>
                </a:lnTo>
                <a:lnTo>
                  <a:pt x="38" y="305"/>
                </a:lnTo>
                <a:lnTo>
                  <a:pt x="41" y="319"/>
                </a:lnTo>
                <a:lnTo>
                  <a:pt x="49" y="331"/>
                </a:lnTo>
                <a:lnTo>
                  <a:pt x="62" y="339"/>
                </a:lnTo>
                <a:lnTo>
                  <a:pt x="76" y="343"/>
                </a:lnTo>
                <a:lnTo>
                  <a:pt x="572" y="343"/>
                </a:lnTo>
                <a:lnTo>
                  <a:pt x="572" y="505"/>
                </a:lnTo>
                <a:lnTo>
                  <a:pt x="792" y="285"/>
                </a:lnTo>
                <a:lnTo>
                  <a:pt x="572" y="66"/>
                </a:lnTo>
                <a:close/>
                <a:moveTo>
                  <a:pt x="552" y="0"/>
                </a:moveTo>
                <a:lnTo>
                  <a:pt x="557" y="1"/>
                </a:lnTo>
                <a:lnTo>
                  <a:pt x="561" y="3"/>
                </a:lnTo>
                <a:lnTo>
                  <a:pt x="565" y="5"/>
                </a:lnTo>
                <a:lnTo>
                  <a:pt x="832" y="272"/>
                </a:lnTo>
                <a:lnTo>
                  <a:pt x="835" y="276"/>
                </a:lnTo>
                <a:lnTo>
                  <a:pt x="836" y="280"/>
                </a:lnTo>
                <a:lnTo>
                  <a:pt x="838" y="285"/>
                </a:lnTo>
                <a:lnTo>
                  <a:pt x="836" y="291"/>
                </a:lnTo>
                <a:lnTo>
                  <a:pt x="835" y="295"/>
                </a:lnTo>
                <a:lnTo>
                  <a:pt x="832" y="299"/>
                </a:lnTo>
                <a:lnTo>
                  <a:pt x="565" y="566"/>
                </a:lnTo>
                <a:lnTo>
                  <a:pt x="561" y="568"/>
                </a:lnTo>
                <a:lnTo>
                  <a:pt x="557" y="570"/>
                </a:lnTo>
                <a:lnTo>
                  <a:pt x="552" y="571"/>
                </a:lnTo>
                <a:lnTo>
                  <a:pt x="545" y="570"/>
                </a:lnTo>
                <a:lnTo>
                  <a:pt x="542" y="567"/>
                </a:lnTo>
                <a:lnTo>
                  <a:pt x="536" y="563"/>
                </a:lnTo>
                <a:lnTo>
                  <a:pt x="534" y="558"/>
                </a:lnTo>
                <a:lnTo>
                  <a:pt x="534" y="551"/>
                </a:lnTo>
                <a:lnTo>
                  <a:pt x="534" y="381"/>
                </a:lnTo>
                <a:lnTo>
                  <a:pt x="76" y="381"/>
                </a:lnTo>
                <a:lnTo>
                  <a:pt x="53" y="377"/>
                </a:lnTo>
                <a:lnTo>
                  <a:pt x="32" y="365"/>
                </a:lnTo>
                <a:lnTo>
                  <a:pt x="15" y="350"/>
                </a:lnTo>
                <a:lnTo>
                  <a:pt x="4" y="329"/>
                </a:lnTo>
                <a:lnTo>
                  <a:pt x="0" y="305"/>
                </a:lnTo>
                <a:lnTo>
                  <a:pt x="0" y="267"/>
                </a:lnTo>
                <a:lnTo>
                  <a:pt x="4" y="242"/>
                </a:lnTo>
                <a:lnTo>
                  <a:pt x="15" y="221"/>
                </a:lnTo>
                <a:lnTo>
                  <a:pt x="32" y="206"/>
                </a:lnTo>
                <a:lnTo>
                  <a:pt x="53" y="194"/>
                </a:lnTo>
                <a:lnTo>
                  <a:pt x="76" y="190"/>
                </a:lnTo>
                <a:lnTo>
                  <a:pt x="534" y="190"/>
                </a:lnTo>
                <a:lnTo>
                  <a:pt x="534" y="20"/>
                </a:lnTo>
                <a:lnTo>
                  <a:pt x="534" y="13"/>
                </a:lnTo>
                <a:lnTo>
                  <a:pt x="536" y="8"/>
                </a:lnTo>
                <a:lnTo>
                  <a:pt x="542" y="4"/>
                </a:lnTo>
                <a:lnTo>
                  <a:pt x="545" y="1"/>
                </a:lnTo>
                <a:lnTo>
                  <a:pt x="55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57" name="Freeform 35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7553854" y="8845178"/>
            <a:ext cx="323132" cy="443576"/>
          </a:xfrm>
          <a:custGeom>
            <a:avLst/>
            <a:gdLst>
              <a:gd name="T0" fmla="*/ 399 w 609"/>
              <a:gd name="T1" fmla="*/ 0 h 836"/>
              <a:gd name="T2" fmla="*/ 404 w 609"/>
              <a:gd name="T3" fmla="*/ 0 h 836"/>
              <a:gd name="T4" fmla="*/ 408 w 609"/>
              <a:gd name="T5" fmla="*/ 2 h 836"/>
              <a:gd name="T6" fmla="*/ 412 w 609"/>
              <a:gd name="T7" fmla="*/ 5 h 836"/>
              <a:gd name="T8" fmla="*/ 604 w 609"/>
              <a:gd name="T9" fmla="*/ 195 h 836"/>
              <a:gd name="T10" fmla="*/ 606 w 609"/>
              <a:gd name="T11" fmla="*/ 199 h 836"/>
              <a:gd name="T12" fmla="*/ 607 w 609"/>
              <a:gd name="T13" fmla="*/ 203 h 836"/>
              <a:gd name="T14" fmla="*/ 609 w 609"/>
              <a:gd name="T15" fmla="*/ 208 h 836"/>
              <a:gd name="T16" fmla="*/ 607 w 609"/>
              <a:gd name="T17" fmla="*/ 213 h 836"/>
              <a:gd name="T18" fmla="*/ 606 w 609"/>
              <a:gd name="T19" fmla="*/ 218 h 836"/>
              <a:gd name="T20" fmla="*/ 604 w 609"/>
              <a:gd name="T21" fmla="*/ 222 h 836"/>
              <a:gd name="T22" fmla="*/ 412 w 609"/>
              <a:gd name="T23" fmla="*/ 412 h 836"/>
              <a:gd name="T24" fmla="*/ 408 w 609"/>
              <a:gd name="T25" fmla="*/ 415 h 836"/>
              <a:gd name="T26" fmla="*/ 404 w 609"/>
              <a:gd name="T27" fmla="*/ 417 h 836"/>
              <a:gd name="T28" fmla="*/ 399 w 609"/>
              <a:gd name="T29" fmla="*/ 417 h 836"/>
              <a:gd name="T30" fmla="*/ 393 w 609"/>
              <a:gd name="T31" fmla="*/ 416 h 836"/>
              <a:gd name="T32" fmla="*/ 387 w 609"/>
              <a:gd name="T33" fmla="*/ 414 h 836"/>
              <a:gd name="T34" fmla="*/ 383 w 609"/>
              <a:gd name="T35" fmla="*/ 410 h 836"/>
              <a:gd name="T36" fmla="*/ 381 w 609"/>
              <a:gd name="T37" fmla="*/ 404 h 836"/>
              <a:gd name="T38" fmla="*/ 381 w 609"/>
              <a:gd name="T39" fmla="*/ 399 h 836"/>
              <a:gd name="T40" fmla="*/ 381 w 609"/>
              <a:gd name="T41" fmla="*/ 394 h 836"/>
              <a:gd name="T42" fmla="*/ 383 w 609"/>
              <a:gd name="T43" fmla="*/ 389 h 836"/>
              <a:gd name="T44" fmla="*/ 386 w 609"/>
              <a:gd name="T45" fmla="*/ 385 h 836"/>
              <a:gd name="T46" fmla="*/ 543 w 609"/>
              <a:gd name="T47" fmla="*/ 228 h 836"/>
              <a:gd name="T48" fmla="*/ 38 w 609"/>
              <a:gd name="T49" fmla="*/ 228 h 836"/>
              <a:gd name="T50" fmla="*/ 38 w 609"/>
              <a:gd name="T51" fmla="*/ 817 h 836"/>
              <a:gd name="T52" fmla="*/ 36 w 609"/>
              <a:gd name="T53" fmla="*/ 823 h 836"/>
              <a:gd name="T54" fmla="*/ 34 w 609"/>
              <a:gd name="T55" fmla="*/ 829 h 836"/>
              <a:gd name="T56" fmla="*/ 30 w 609"/>
              <a:gd name="T57" fmla="*/ 832 h 836"/>
              <a:gd name="T58" fmla="*/ 24 w 609"/>
              <a:gd name="T59" fmla="*/ 835 h 836"/>
              <a:gd name="T60" fmla="*/ 19 w 609"/>
              <a:gd name="T61" fmla="*/ 836 h 836"/>
              <a:gd name="T62" fmla="*/ 13 w 609"/>
              <a:gd name="T63" fmla="*/ 835 h 836"/>
              <a:gd name="T64" fmla="*/ 7 w 609"/>
              <a:gd name="T65" fmla="*/ 832 h 836"/>
              <a:gd name="T66" fmla="*/ 4 w 609"/>
              <a:gd name="T67" fmla="*/ 829 h 836"/>
              <a:gd name="T68" fmla="*/ 1 w 609"/>
              <a:gd name="T69" fmla="*/ 823 h 836"/>
              <a:gd name="T70" fmla="*/ 0 w 609"/>
              <a:gd name="T71" fmla="*/ 817 h 836"/>
              <a:gd name="T72" fmla="*/ 0 w 609"/>
              <a:gd name="T73" fmla="*/ 208 h 836"/>
              <a:gd name="T74" fmla="*/ 1 w 609"/>
              <a:gd name="T75" fmla="*/ 203 h 836"/>
              <a:gd name="T76" fmla="*/ 4 w 609"/>
              <a:gd name="T77" fmla="*/ 198 h 836"/>
              <a:gd name="T78" fmla="*/ 7 w 609"/>
              <a:gd name="T79" fmla="*/ 194 h 836"/>
              <a:gd name="T80" fmla="*/ 13 w 609"/>
              <a:gd name="T81" fmla="*/ 191 h 836"/>
              <a:gd name="T82" fmla="*/ 19 w 609"/>
              <a:gd name="T83" fmla="*/ 190 h 836"/>
              <a:gd name="T84" fmla="*/ 543 w 609"/>
              <a:gd name="T85" fmla="*/ 190 h 836"/>
              <a:gd name="T86" fmla="*/ 386 w 609"/>
              <a:gd name="T87" fmla="*/ 31 h 836"/>
              <a:gd name="T88" fmla="*/ 383 w 609"/>
              <a:gd name="T89" fmla="*/ 27 h 836"/>
              <a:gd name="T90" fmla="*/ 381 w 609"/>
              <a:gd name="T91" fmla="*/ 23 h 836"/>
              <a:gd name="T92" fmla="*/ 381 w 609"/>
              <a:gd name="T93" fmla="*/ 18 h 836"/>
              <a:gd name="T94" fmla="*/ 381 w 609"/>
              <a:gd name="T95" fmla="*/ 12 h 836"/>
              <a:gd name="T96" fmla="*/ 383 w 609"/>
              <a:gd name="T97" fmla="*/ 6 h 836"/>
              <a:gd name="T98" fmla="*/ 387 w 609"/>
              <a:gd name="T99" fmla="*/ 2 h 836"/>
              <a:gd name="T100" fmla="*/ 393 w 609"/>
              <a:gd name="T101" fmla="*/ 0 h 836"/>
              <a:gd name="T102" fmla="*/ 399 w 609"/>
              <a:gd name="T103" fmla="*/ 0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09" h="836">
                <a:moveTo>
                  <a:pt x="399" y="0"/>
                </a:moveTo>
                <a:lnTo>
                  <a:pt x="404" y="0"/>
                </a:lnTo>
                <a:lnTo>
                  <a:pt x="408" y="2"/>
                </a:lnTo>
                <a:lnTo>
                  <a:pt x="412" y="5"/>
                </a:lnTo>
                <a:lnTo>
                  <a:pt x="604" y="195"/>
                </a:lnTo>
                <a:lnTo>
                  <a:pt x="606" y="199"/>
                </a:lnTo>
                <a:lnTo>
                  <a:pt x="607" y="203"/>
                </a:lnTo>
                <a:lnTo>
                  <a:pt x="609" y="208"/>
                </a:lnTo>
                <a:lnTo>
                  <a:pt x="607" y="213"/>
                </a:lnTo>
                <a:lnTo>
                  <a:pt x="606" y="218"/>
                </a:lnTo>
                <a:lnTo>
                  <a:pt x="604" y="222"/>
                </a:lnTo>
                <a:lnTo>
                  <a:pt x="412" y="412"/>
                </a:lnTo>
                <a:lnTo>
                  <a:pt x="408" y="415"/>
                </a:lnTo>
                <a:lnTo>
                  <a:pt x="404" y="417"/>
                </a:lnTo>
                <a:lnTo>
                  <a:pt x="399" y="417"/>
                </a:lnTo>
                <a:lnTo>
                  <a:pt x="393" y="416"/>
                </a:lnTo>
                <a:lnTo>
                  <a:pt x="387" y="414"/>
                </a:lnTo>
                <a:lnTo>
                  <a:pt x="383" y="410"/>
                </a:lnTo>
                <a:lnTo>
                  <a:pt x="381" y="404"/>
                </a:lnTo>
                <a:lnTo>
                  <a:pt x="381" y="399"/>
                </a:lnTo>
                <a:lnTo>
                  <a:pt x="381" y="394"/>
                </a:lnTo>
                <a:lnTo>
                  <a:pt x="383" y="389"/>
                </a:lnTo>
                <a:lnTo>
                  <a:pt x="386" y="385"/>
                </a:lnTo>
                <a:lnTo>
                  <a:pt x="543" y="228"/>
                </a:lnTo>
                <a:lnTo>
                  <a:pt x="38" y="228"/>
                </a:lnTo>
                <a:lnTo>
                  <a:pt x="38" y="817"/>
                </a:lnTo>
                <a:lnTo>
                  <a:pt x="36" y="823"/>
                </a:lnTo>
                <a:lnTo>
                  <a:pt x="34" y="829"/>
                </a:lnTo>
                <a:lnTo>
                  <a:pt x="30" y="832"/>
                </a:lnTo>
                <a:lnTo>
                  <a:pt x="24" y="835"/>
                </a:lnTo>
                <a:lnTo>
                  <a:pt x="19" y="836"/>
                </a:lnTo>
                <a:lnTo>
                  <a:pt x="13" y="835"/>
                </a:lnTo>
                <a:lnTo>
                  <a:pt x="7" y="832"/>
                </a:lnTo>
                <a:lnTo>
                  <a:pt x="4" y="829"/>
                </a:lnTo>
                <a:lnTo>
                  <a:pt x="1" y="823"/>
                </a:lnTo>
                <a:lnTo>
                  <a:pt x="0" y="817"/>
                </a:lnTo>
                <a:lnTo>
                  <a:pt x="0" y="208"/>
                </a:lnTo>
                <a:lnTo>
                  <a:pt x="1" y="203"/>
                </a:lnTo>
                <a:lnTo>
                  <a:pt x="4" y="198"/>
                </a:lnTo>
                <a:lnTo>
                  <a:pt x="7" y="194"/>
                </a:lnTo>
                <a:lnTo>
                  <a:pt x="13" y="191"/>
                </a:lnTo>
                <a:lnTo>
                  <a:pt x="19" y="190"/>
                </a:lnTo>
                <a:lnTo>
                  <a:pt x="543" y="190"/>
                </a:lnTo>
                <a:lnTo>
                  <a:pt x="386" y="31"/>
                </a:lnTo>
                <a:lnTo>
                  <a:pt x="383" y="27"/>
                </a:lnTo>
                <a:lnTo>
                  <a:pt x="381" y="23"/>
                </a:lnTo>
                <a:lnTo>
                  <a:pt x="381" y="18"/>
                </a:lnTo>
                <a:lnTo>
                  <a:pt x="381" y="12"/>
                </a:lnTo>
                <a:lnTo>
                  <a:pt x="383" y="6"/>
                </a:lnTo>
                <a:lnTo>
                  <a:pt x="387" y="2"/>
                </a:lnTo>
                <a:lnTo>
                  <a:pt x="393" y="0"/>
                </a:lnTo>
                <a:lnTo>
                  <a:pt x="39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58" name="Freeform 35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295975" y="8905400"/>
            <a:ext cx="444636" cy="323132"/>
          </a:xfrm>
          <a:custGeom>
            <a:avLst/>
            <a:gdLst>
              <a:gd name="T0" fmla="*/ 648 w 838"/>
              <a:gd name="T1" fmla="*/ 66 h 609"/>
              <a:gd name="T2" fmla="*/ 648 w 838"/>
              <a:gd name="T3" fmla="*/ 354 h 609"/>
              <a:gd name="T4" fmla="*/ 792 w 838"/>
              <a:gd name="T5" fmla="*/ 210 h 609"/>
              <a:gd name="T6" fmla="*/ 648 w 838"/>
              <a:gd name="T7" fmla="*/ 66 h 609"/>
              <a:gd name="T8" fmla="*/ 629 w 838"/>
              <a:gd name="T9" fmla="*/ 0 h 609"/>
              <a:gd name="T10" fmla="*/ 633 w 838"/>
              <a:gd name="T11" fmla="*/ 2 h 609"/>
              <a:gd name="T12" fmla="*/ 638 w 838"/>
              <a:gd name="T13" fmla="*/ 3 h 609"/>
              <a:gd name="T14" fmla="*/ 642 w 838"/>
              <a:gd name="T15" fmla="*/ 6 h 609"/>
              <a:gd name="T16" fmla="*/ 832 w 838"/>
              <a:gd name="T17" fmla="*/ 197 h 609"/>
              <a:gd name="T18" fmla="*/ 835 w 838"/>
              <a:gd name="T19" fmla="*/ 201 h 609"/>
              <a:gd name="T20" fmla="*/ 838 w 838"/>
              <a:gd name="T21" fmla="*/ 204 h 609"/>
              <a:gd name="T22" fmla="*/ 838 w 838"/>
              <a:gd name="T23" fmla="*/ 210 h 609"/>
              <a:gd name="T24" fmla="*/ 838 w 838"/>
              <a:gd name="T25" fmla="*/ 215 h 609"/>
              <a:gd name="T26" fmla="*/ 835 w 838"/>
              <a:gd name="T27" fmla="*/ 219 h 609"/>
              <a:gd name="T28" fmla="*/ 832 w 838"/>
              <a:gd name="T29" fmla="*/ 223 h 609"/>
              <a:gd name="T30" fmla="*/ 642 w 838"/>
              <a:gd name="T31" fmla="*/ 414 h 609"/>
              <a:gd name="T32" fmla="*/ 638 w 838"/>
              <a:gd name="T33" fmla="*/ 417 h 609"/>
              <a:gd name="T34" fmla="*/ 633 w 838"/>
              <a:gd name="T35" fmla="*/ 418 h 609"/>
              <a:gd name="T36" fmla="*/ 629 w 838"/>
              <a:gd name="T37" fmla="*/ 419 h 609"/>
              <a:gd name="T38" fmla="*/ 623 w 838"/>
              <a:gd name="T39" fmla="*/ 418 h 609"/>
              <a:gd name="T40" fmla="*/ 617 w 838"/>
              <a:gd name="T41" fmla="*/ 415 h 609"/>
              <a:gd name="T42" fmla="*/ 614 w 838"/>
              <a:gd name="T43" fmla="*/ 411 h 609"/>
              <a:gd name="T44" fmla="*/ 611 w 838"/>
              <a:gd name="T45" fmla="*/ 406 h 609"/>
              <a:gd name="T46" fmla="*/ 610 w 838"/>
              <a:gd name="T47" fmla="*/ 400 h 609"/>
              <a:gd name="T48" fmla="*/ 610 w 838"/>
              <a:gd name="T49" fmla="*/ 229 h 609"/>
              <a:gd name="T50" fmla="*/ 38 w 838"/>
              <a:gd name="T51" fmla="*/ 229 h 609"/>
              <a:gd name="T52" fmla="*/ 38 w 838"/>
              <a:gd name="T53" fmla="*/ 589 h 609"/>
              <a:gd name="T54" fmla="*/ 38 w 838"/>
              <a:gd name="T55" fmla="*/ 596 h 609"/>
              <a:gd name="T56" fmla="*/ 36 w 838"/>
              <a:gd name="T57" fmla="*/ 601 h 609"/>
              <a:gd name="T58" fmla="*/ 31 w 838"/>
              <a:gd name="T59" fmla="*/ 605 h 609"/>
              <a:gd name="T60" fmla="*/ 25 w 838"/>
              <a:gd name="T61" fmla="*/ 608 h 609"/>
              <a:gd name="T62" fmla="*/ 20 w 838"/>
              <a:gd name="T63" fmla="*/ 609 h 609"/>
              <a:gd name="T64" fmla="*/ 14 w 838"/>
              <a:gd name="T65" fmla="*/ 608 h 609"/>
              <a:gd name="T66" fmla="*/ 8 w 838"/>
              <a:gd name="T67" fmla="*/ 605 h 609"/>
              <a:gd name="T68" fmla="*/ 4 w 838"/>
              <a:gd name="T69" fmla="*/ 601 h 609"/>
              <a:gd name="T70" fmla="*/ 2 w 838"/>
              <a:gd name="T71" fmla="*/ 596 h 609"/>
              <a:gd name="T72" fmla="*/ 0 w 838"/>
              <a:gd name="T73" fmla="*/ 589 h 609"/>
              <a:gd name="T74" fmla="*/ 0 w 838"/>
              <a:gd name="T75" fmla="*/ 210 h 609"/>
              <a:gd name="T76" fmla="*/ 2 w 838"/>
              <a:gd name="T77" fmla="*/ 203 h 609"/>
              <a:gd name="T78" fmla="*/ 4 w 838"/>
              <a:gd name="T79" fmla="*/ 198 h 609"/>
              <a:gd name="T80" fmla="*/ 8 w 838"/>
              <a:gd name="T81" fmla="*/ 194 h 609"/>
              <a:gd name="T82" fmla="*/ 14 w 838"/>
              <a:gd name="T83" fmla="*/ 191 h 609"/>
              <a:gd name="T84" fmla="*/ 20 w 838"/>
              <a:gd name="T85" fmla="*/ 190 h 609"/>
              <a:gd name="T86" fmla="*/ 610 w 838"/>
              <a:gd name="T87" fmla="*/ 190 h 609"/>
              <a:gd name="T88" fmla="*/ 610 w 838"/>
              <a:gd name="T89" fmla="*/ 20 h 609"/>
              <a:gd name="T90" fmla="*/ 611 w 838"/>
              <a:gd name="T91" fmla="*/ 13 h 609"/>
              <a:gd name="T92" fmla="*/ 614 w 838"/>
              <a:gd name="T93" fmla="*/ 8 h 609"/>
              <a:gd name="T94" fmla="*/ 617 w 838"/>
              <a:gd name="T95" fmla="*/ 4 h 609"/>
              <a:gd name="T96" fmla="*/ 623 w 838"/>
              <a:gd name="T97" fmla="*/ 2 h 609"/>
              <a:gd name="T98" fmla="*/ 629 w 838"/>
              <a:gd name="T99" fmla="*/ 0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38" h="609">
                <a:moveTo>
                  <a:pt x="648" y="66"/>
                </a:moveTo>
                <a:lnTo>
                  <a:pt x="648" y="354"/>
                </a:lnTo>
                <a:lnTo>
                  <a:pt x="792" y="210"/>
                </a:lnTo>
                <a:lnTo>
                  <a:pt x="648" y="66"/>
                </a:lnTo>
                <a:close/>
                <a:moveTo>
                  <a:pt x="629" y="0"/>
                </a:moveTo>
                <a:lnTo>
                  <a:pt x="633" y="2"/>
                </a:lnTo>
                <a:lnTo>
                  <a:pt x="638" y="3"/>
                </a:lnTo>
                <a:lnTo>
                  <a:pt x="642" y="6"/>
                </a:lnTo>
                <a:lnTo>
                  <a:pt x="832" y="197"/>
                </a:lnTo>
                <a:lnTo>
                  <a:pt x="835" y="201"/>
                </a:lnTo>
                <a:lnTo>
                  <a:pt x="838" y="204"/>
                </a:lnTo>
                <a:lnTo>
                  <a:pt x="838" y="210"/>
                </a:lnTo>
                <a:lnTo>
                  <a:pt x="838" y="215"/>
                </a:lnTo>
                <a:lnTo>
                  <a:pt x="835" y="219"/>
                </a:lnTo>
                <a:lnTo>
                  <a:pt x="832" y="223"/>
                </a:lnTo>
                <a:lnTo>
                  <a:pt x="642" y="414"/>
                </a:lnTo>
                <a:lnTo>
                  <a:pt x="638" y="417"/>
                </a:lnTo>
                <a:lnTo>
                  <a:pt x="633" y="418"/>
                </a:lnTo>
                <a:lnTo>
                  <a:pt x="629" y="419"/>
                </a:lnTo>
                <a:lnTo>
                  <a:pt x="623" y="418"/>
                </a:lnTo>
                <a:lnTo>
                  <a:pt x="617" y="415"/>
                </a:lnTo>
                <a:lnTo>
                  <a:pt x="614" y="411"/>
                </a:lnTo>
                <a:lnTo>
                  <a:pt x="611" y="406"/>
                </a:lnTo>
                <a:lnTo>
                  <a:pt x="610" y="400"/>
                </a:lnTo>
                <a:lnTo>
                  <a:pt x="610" y="229"/>
                </a:lnTo>
                <a:lnTo>
                  <a:pt x="38" y="229"/>
                </a:lnTo>
                <a:lnTo>
                  <a:pt x="38" y="589"/>
                </a:lnTo>
                <a:lnTo>
                  <a:pt x="38" y="596"/>
                </a:lnTo>
                <a:lnTo>
                  <a:pt x="36" y="601"/>
                </a:lnTo>
                <a:lnTo>
                  <a:pt x="31" y="605"/>
                </a:lnTo>
                <a:lnTo>
                  <a:pt x="25" y="608"/>
                </a:lnTo>
                <a:lnTo>
                  <a:pt x="20" y="609"/>
                </a:lnTo>
                <a:lnTo>
                  <a:pt x="14" y="608"/>
                </a:lnTo>
                <a:lnTo>
                  <a:pt x="8" y="605"/>
                </a:lnTo>
                <a:lnTo>
                  <a:pt x="4" y="601"/>
                </a:lnTo>
                <a:lnTo>
                  <a:pt x="2" y="596"/>
                </a:lnTo>
                <a:lnTo>
                  <a:pt x="0" y="589"/>
                </a:lnTo>
                <a:lnTo>
                  <a:pt x="0" y="210"/>
                </a:lnTo>
                <a:lnTo>
                  <a:pt x="2" y="203"/>
                </a:lnTo>
                <a:lnTo>
                  <a:pt x="4" y="198"/>
                </a:lnTo>
                <a:lnTo>
                  <a:pt x="8" y="194"/>
                </a:lnTo>
                <a:lnTo>
                  <a:pt x="14" y="191"/>
                </a:lnTo>
                <a:lnTo>
                  <a:pt x="20" y="190"/>
                </a:lnTo>
                <a:lnTo>
                  <a:pt x="610" y="190"/>
                </a:lnTo>
                <a:lnTo>
                  <a:pt x="610" y="20"/>
                </a:lnTo>
                <a:lnTo>
                  <a:pt x="611" y="13"/>
                </a:lnTo>
                <a:lnTo>
                  <a:pt x="614" y="8"/>
                </a:lnTo>
                <a:lnTo>
                  <a:pt x="617" y="4"/>
                </a:lnTo>
                <a:lnTo>
                  <a:pt x="623" y="2"/>
                </a:lnTo>
                <a:lnTo>
                  <a:pt x="62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59" name="Freeform 35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159602" y="8845488"/>
            <a:ext cx="443529" cy="442953"/>
          </a:xfrm>
          <a:custGeom>
            <a:avLst/>
            <a:gdLst>
              <a:gd name="T0" fmla="*/ 338 w 769"/>
              <a:gd name="T1" fmla="*/ 420 h 768"/>
              <a:gd name="T2" fmla="*/ 346 w 769"/>
              <a:gd name="T3" fmla="*/ 425 h 768"/>
              <a:gd name="T4" fmla="*/ 350 w 769"/>
              <a:gd name="T5" fmla="*/ 436 h 768"/>
              <a:gd name="T6" fmla="*/ 347 w 769"/>
              <a:gd name="T7" fmla="*/ 445 h 768"/>
              <a:gd name="T8" fmla="*/ 60 w 769"/>
              <a:gd name="T9" fmla="*/ 733 h 768"/>
              <a:gd name="T10" fmla="*/ 267 w 769"/>
              <a:gd name="T11" fmla="*/ 734 h 768"/>
              <a:gd name="T12" fmla="*/ 276 w 769"/>
              <a:gd name="T13" fmla="*/ 741 h 768"/>
              <a:gd name="T14" fmla="*/ 280 w 769"/>
              <a:gd name="T15" fmla="*/ 751 h 768"/>
              <a:gd name="T16" fmla="*/ 276 w 769"/>
              <a:gd name="T17" fmla="*/ 761 h 768"/>
              <a:gd name="T18" fmla="*/ 267 w 769"/>
              <a:gd name="T19" fmla="*/ 767 h 768"/>
              <a:gd name="T20" fmla="*/ 17 w 769"/>
              <a:gd name="T21" fmla="*/ 768 h 768"/>
              <a:gd name="T22" fmla="*/ 6 w 769"/>
              <a:gd name="T23" fmla="*/ 764 h 768"/>
              <a:gd name="T24" fmla="*/ 1 w 769"/>
              <a:gd name="T25" fmla="*/ 757 h 768"/>
              <a:gd name="T26" fmla="*/ 0 w 769"/>
              <a:gd name="T27" fmla="*/ 507 h 768"/>
              <a:gd name="T28" fmla="*/ 4 w 769"/>
              <a:gd name="T29" fmla="*/ 496 h 768"/>
              <a:gd name="T30" fmla="*/ 11 w 769"/>
              <a:gd name="T31" fmla="*/ 490 h 768"/>
              <a:gd name="T32" fmla="*/ 23 w 769"/>
              <a:gd name="T33" fmla="*/ 490 h 768"/>
              <a:gd name="T34" fmla="*/ 31 w 769"/>
              <a:gd name="T35" fmla="*/ 496 h 768"/>
              <a:gd name="T36" fmla="*/ 35 w 769"/>
              <a:gd name="T37" fmla="*/ 507 h 768"/>
              <a:gd name="T38" fmla="*/ 319 w 769"/>
              <a:gd name="T39" fmla="*/ 424 h 768"/>
              <a:gd name="T40" fmla="*/ 327 w 769"/>
              <a:gd name="T41" fmla="*/ 419 h 768"/>
              <a:gd name="T42" fmla="*/ 507 w 769"/>
              <a:gd name="T43" fmla="*/ 0 h 768"/>
              <a:gd name="T44" fmla="*/ 757 w 769"/>
              <a:gd name="T45" fmla="*/ 0 h 768"/>
              <a:gd name="T46" fmla="*/ 766 w 769"/>
              <a:gd name="T47" fmla="*/ 6 h 768"/>
              <a:gd name="T48" fmla="*/ 769 w 769"/>
              <a:gd name="T49" fmla="*/ 17 h 768"/>
              <a:gd name="T50" fmla="*/ 769 w 769"/>
              <a:gd name="T51" fmla="*/ 267 h 768"/>
              <a:gd name="T52" fmla="*/ 762 w 769"/>
              <a:gd name="T53" fmla="*/ 276 h 768"/>
              <a:gd name="T54" fmla="*/ 752 w 769"/>
              <a:gd name="T55" fmla="*/ 279 h 768"/>
              <a:gd name="T56" fmla="*/ 741 w 769"/>
              <a:gd name="T57" fmla="*/ 276 h 768"/>
              <a:gd name="T58" fmla="*/ 735 w 769"/>
              <a:gd name="T59" fmla="*/ 267 h 768"/>
              <a:gd name="T60" fmla="*/ 735 w 769"/>
              <a:gd name="T61" fmla="*/ 59 h 768"/>
              <a:gd name="T62" fmla="*/ 445 w 769"/>
              <a:gd name="T63" fmla="*/ 347 h 768"/>
              <a:gd name="T64" fmla="*/ 437 w 769"/>
              <a:gd name="T65" fmla="*/ 349 h 768"/>
              <a:gd name="T66" fmla="*/ 427 w 769"/>
              <a:gd name="T67" fmla="*/ 346 h 768"/>
              <a:gd name="T68" fmla="*/ 420 w 769"/>
              <a:gd name="T69" fmla="*/ 336 h 768"/>
              <a:gd name="T70" fmla="*/ 420 w 769"/>
              <a:gd name="T71" fmla="*/ 327 h 768"/>
              <a:gd name="T72" fmla="*/ 424 w 769"/>
              <a:gd name="T73" fmla="*/ 319 h 768"/>
              <a:gd name="T74" fmla="*/ 507 w 769"/>
              <a:gd name="T75" fmla="*/ 34 h 768"/>
              <a:gd name="T76" fmla="*/ 496 w 769"/>
              <a:gd name="T77" fmla="*/ 31 h 768"/>
              <a:gd name="T78" fmla="*/ 490 w 769"/>
              <a:gd name="T79" fmla="*/ 22 h 768"/>
              <a:gd name="T80" fmla="*/ 490 w 769"/>
              <a:gd name="T81" fmla="*/ 12 h 768"/>
              <a:gd name="T82" fmla="*/ 496 w 769"/>
              <a:gd name="T83" fmla="*/ 3 h 768"/>
              <a:gd name="T84" fmla="*/ 507 w 769"/>
              <a:gd name="T85" fmla="*/ 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69" h="768">
                <a:moveTo>
                  <a:pt x="333" y="419"/>
                </a:moveTo>
                <a:lnTo>
                  <a:pt x="338" y="420"/>
                </a:lnTo>
                <a:lnTo>
                  <a:pt x="342" y="423"/>
                </a:lnTo>
                <a:lnTo>
                  <a:pt x="346" y="425"/>
                </a:lnTo>
                <a:lnTo>
                  <a:pt x="348" y="431"/>
                </a:lnTo>
                <a:lnTo>
                  <a:pt x="350" y="436"/>
                </a:lnTo>
                <a:lnTo>
                  <a:pt x="348" y="441"/>
                </a:lnTo>
                <a:lnTo>
                  <a:pt x="347" y="445"/>
                </a:lnTo>
                <a:lnTo>
                  <a:pt x="344" y="449"/>
                </a:lnTo>
                <a:lnTo>
                  <a:pt x="60" y="733"/>
                </a:lnTo>
                <a:lnTo>
                  <a:pt x="262" y="733"/>
                </a:lnTo>
                <a:lnTo>
                  <a:pt x="267" y="734"/>
                </a:lnTo>
                <a:lnTo>
                  <a:pt x="272" y="737"/>
                </a:lnTo>
                <a:lnTo>
                  <a:pt x="276" y="741"/>
                </a:lnTo>
                <a:lnTo>
                  <a:pt x="279" y="745"/>
                </a:lnTo>
                <a:lnTo>
                  <a:pt x="280" y="751"/>
                </a:lnTo>
                <a:lnTo>
                  <a:pt x="279" y="757"/>
                </a:lnTo>
                <a:lnTo>
                  <a:pt x="276" y="761"/>
                </a:lnTo>
                <a:lnTo>
                  <a:pt x="272" y="764"/>
                </a:lnTo>
                <a:lnTo>
                  <a:pt x="267" y="767"/>
                </a:lnTo>
                <a:lnTo>
                  <a:pt x="262" y="768"/>
                </a:lnTo>
                <a:lnTo>
                  <a:pt x="17" y="768"/>
                </a:lnTo>
                <a:lnTo>
                  <a:pt x="11" y="767"/>
                </a:lnTo>
                <a:lnTo>
                  <a:pt x="6" y="764"/>
                </a:lnTo>
                <a:lnTo>
                  <a:pt x="4" y="761"/>
                </a:lnTo>
                <a:lnTo>
                  <a:pt x="1" y="757"/>
                </a:lnTo>
                <a:lnTo>
                  <a:pt x="0" y="751"/>
                </a:lnTo>
                <a:lnTo>
                  <a:pt x="0" y="507"/>
                </a:lnTo>
                <a:lnTo>
                  <a:pt x="1" y="500"/>
                </a:lnTo>
                <a:lnTo>
                  <a:pt x="4" y="496"/>
                </a:lnTo>
                <a:lnTo>
                  <a:pt x="6" y="492"/>
                </a:lnTo>
                <a:lnTo>
                  <a:pt x="11" y="490"/>
                </a:lnTo>
                <a:lnTo>
                  <a:pt x="17" y="488"/>
                </a:lnTo>
                <a:lnTo>
                  <a:pt x="23" y="490"/>
                </a:lnTo>
                <a:lnTo>
                  <a:pt x="27" y="492"/>
                </a:lnTo>
                <a:lnTo>
                  <a:pt x="31" y="496"/>
                </a:lnTo>
                <a:lnTo>
                  <a:pt x="34" y="500"/>
                </a:lnTo>
                <a:lnTo>
                  <a:pt x="35" y="507"/>
                </a:lnTo>
                <a:lnTo>
                  <a:pt x="35" y="708"/>
                </a:lnTo>
                <a:lnTo>
                  <a:pt x="319" y="424"/>
                </a:lnTo>
                <a:lnTo>
                  <a:pt x="323" y="421"/>
                </a:lnTo>
                <a:lnTo>
                  <a:pt x="327" y="419"/>
                </a:lnTo>
                <a:lnTo>
                  <a:pt x="333" y="419"/>
                </a:lnTo>
                <a:close/>
                <a:moveTo>
                  <a:pt x="507" y="0"/>
                </a:moveTo>
                <a:lnTo>
                  <a:pt x="752" y="0"/>
                </a:lnTo>
                <a:lnTo>
                  <a:pt x="757" y="0"/>
                </a:lnTo>
                <a:lnTo>
                  <a:pt x="762" y="3"/>
                </a:lnTo>
                <a:lnTo>
                  <a:pt x="766" y="6"/>
                </a:lnTo>
                <a:lnTo>
                  <a:pt x="769" y="12"/>
                </a:lnTo>
                <a:lnTo>
                  <a:pt x="769" y="17"/>
                </a:lnTo>
                <a:lnTo>
                  <a:pt x="769" y="262"/>
                </a:lnTo>
                <a:lnTo>
                  <a:pt x="769" y="267"/>
                </a:lnTo>
                <a:lnTo>
                  <a:pt x="766" y="272"/>
                </a:lnTo>
                <a:lnTo>
                  <a:pt x="762" y="276"/>
                </a:lnTo>
                <a:lnTo>
                  <a:pt x="757" y="279"/>
                </a:lnTo>
                <a:lnTo>
                  <a:pt x="752" y="279"/>
                </a:lnTo>
                <a:lnTo>
                  <a:pt x="747" y="279"/>
                </a:lnTo>
                <a:lnTo>
                  <a:pt x="741" y="276"/>
                </a:lnTo>
                <a:lnTo>
                  <a:pt x="737" y="272"/>
                </a:lnTo>
                <a:lnTo>
                  <a:pt x="735" y="267"/>
                </a:lnTo>
                <a:lnTo>
                  <a:pt x="735" y="262"/>
                </a:lnTo>
                <a:lnTo>
                  <a:pt x="735" y="59"/>
                </a:lnTo>
                <a:lnTo>
                  <a:pt x="449" y="344"/>
                </a:lnTo>
                <a:lnTo>
                  <a:pt x="445" y="347"/>
                </a:lnTo>
                <a:lnTo>
                  <a:pt x="441" y="348"/>
                </a:lnTo>
                <a:lnTo>
                  <a:pt x="437" y="349"/>
                </a:lnTo>
                <a:lnTo>
                  <a:pt x="431" y="348"/>
                </a:lnTo>
                <a:lnTo>
                  <a:pt x="427" y="346"/>
                </a:lnTo>
                <a:lnTo>
                  <a:pt x="423" y="342"/>
                </a:lnTo>
                <a:lnTo>
                  <a:pt x="420" y="336"/>
                </a:lnTo>
                <a:lnTo>
                  <a:pt x="419" y="331"/>
                </a:lnTo>
                <a:lnTo>
                  <a:pt x="420" y="327"/>
                </a:lnTo>
                <a:lnTo>
                  <a:pt x="422" y="323"/>
                </a:lnTo>
                <a:lnTo>
                  <a:pt x="424" y="319"/>
                </a:lnTo>
                <a:lnTo>
                  <a:pt x="710" y="34"/>
                </a:lnTo>
                <a:lnTo>
                  <a:pt x="507" y="34"/>
                </a:lnTo>
                <a:lnTo>
                  <a:pt x="502" y="34"/>
                </a:lnTo>
                <a:lnTo>
                  <a:pt x="496" y="31"/>
                </a:lnTo>
                <a:lnTo>
                  <a:pt x="492" y="27"/>
                </a:lnTo>
                <a:lnTo>
                  <a:pt x="490" y="22"/>
                </a:lnTo>
                <a:lnTo>
                  <a:pt x="490" y="17"/>
                </a:lnTo>
                <a:lnTo>
                  <a:pt x="490" y="12"/>
                </a:lnTo>
                <a:lnTo>
                  <a:pt x="492" y="6"/>
                </a:lnTo>
                <a:lnTo>
                  <a:pt x="496" y="3"/>
                </a:lnTo>
                <a:lnTo>
                  <a:pt x="502" y="0"/>
                </a:lnTo>
                <a:lnTo>
                  <a:pt x="50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60" name="Freeform 35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022121" y="8845488"/>
            <a:ext cx="443529" cy="442953"/>
          </a:xfrm>
          <a:custGeom>
            <a:avLst/>
            <a:gdLst>
              <a:gd name="T0" fmla="*/ 333 w 769"/>
              <a:gd name="T1" fmla="*/ 419 h 768"/>
              <a:gd name="T2" fmla="*/ 342 w 769"/>
              <a:gd name="T3" fmla="*/ 423 h 768"/>
              <a:gd name="T4" fmla="*/ 348 w 769"/>
              <a:gd name="T5" fmla="*/ 431 h 768"/>
              <a:gd name="T6" fmla="*/ 350 w 769"/>
              <a:gd name="T7" fmla="*/ 681 h 768"/>
              <a:gd name="T8" fmla="*/ 346 w 769"/>
              <a:gd name="T9" fmla="*/ 691 h 768"/>
              <a:gd name="T10" fmla="*/ 338 w 769"/>
              <a:gd name="T11" fmla="*/ 698 h 768"/>
              <a:gd name="T12" fmla="*/ 326 w 769"/>
              <a:gd name="T13" fmla="*/ 698 h 768"/>
              <a:gd name="T14" fmla="*/ 318 w 769"/>
              <a:gd name="T15" fmla="*/ 691 h 768"/>
              <a:gd name="T16" fmla="*/ 314 w 769"/>
              <a:gd name="T17" fmla="*/ 681 h 768"/>
              <a:gd name="T18" fmla="*/ 30 w 769"/>
              <a:gd name="T19" fmla="*/ 763 h 768"/>
              <a:gd name="T20" fmla="*/ 22 w 769"/>
              <a:gd name="T21" fmla="*/ 767 h 768"/>
              <a:gd name="T22" fmla="*/ 12 w 769"/>
              <a:gd name="T23" fmla="*/ 767 h 768"/>
              <a:gd name="T24" fmla="*/ 4 w 769"/>
              <a:gd name="T25" fmla="*/ 761 h 768"/>
              <a:gd name="T26" fmla="*/ 0 w 769"/>
              <a:gd name="T27" fmla="*/ 751 h 768"/>
              <a:gd name="T28" fmla="*/ 2 w 769"/>
              <a:gd name="T29" fmla="*/ 742 h 768"/>
              <a:gd name="T30" fmla="*/ 289 w 769"/>
              <a:gd name="T31" fmla="*/ 454 h 768"/>
              <a:gd name="T32" fmla="*/ 82 w 769"/>
              <a:gd name="T33" fmla="*/ 453 h 768"/>
              <a:gd name="T34" fmla="*/ 73 w 769"/>
              <a:gd name="T35" fmla="*/ 446 h 768"/>
              <a:gd name="T36" fmla="*/ 69 w 769"/>
              <a:gd name="T37" fmla="*/ 436 h 768"/>
              <a:gd name="T38" fmla="*/ 73 w 769"/>
              <a:gd name="T39" fmla="*/ 425 h 768"/>
              <a:gd name="T40" fmla="*/ 82 w 769"/>
              <a:gd name="T41" fmla="*/ 420 h 768"/>
              <a:gd name="T42" fmla="*/ 752 w 769"/>
              <a:gd name="T43" fmla="*/ 0 h 768"/>
              <a:gd name="T44" fmla="*/ 762 w 769"/>
              <a:gd name="T45" fmla="*/ 3 h 768"/>
              <a:gd name="T46" fmla="*/ 769 w 769"/>
              <a:gd name="T47" fmla="*/ 12 h 768"/>
              <a:gd name="T48" fmla="*/ 769 w 769"/>
              <a:gd name="T49" fmla="*/ 22 h 768"/>
              <a:gd name="T50" fmla="*/ 764 w 769"/>
              <a:gd name="T51" fmla="*/ 29 h 768"/>
              <a:gd name="T52" fmla="*/ 681 w 769"/>
              <a:gd name="T53" fmla="*/ 314 h 768"/>
              <a:gd name="T54" fmla="*/ 692 w 769"/>
              <a:gd name="T55" fmla="*/ 317 h 768"/>
              <a:gd name="T56" fmla="*/ 698 w 769"/>
              <a:gd name="T57" fmla="*/ 326 h 768"/>
              <a:gd name="T58" fmla="*/ 698 w 769"/>
              <a:gd name="T59" fmla="*/ 336 h 768"/>
              <a:gd name="T60" fmla="*/ 692 w 769"/>
              <a:gd name="T61" fmla="*/ 346 h 768"/>
              <a:gd name="T62" fmla="*/ 681 w 769"/>
              <a:gd name="T63" fmla="*/ 349 h 768"/>
              <a:gd name="T64" fmla="*/ 431 w 769"/>
              <a:gd name="T65" fmla="*/ 348 h 768"/>
              <a:gd name="T66" fmla="*/ 423 w 769"/>
              <a:gd name="T67" fmla="*/ 342 h 768"/>
              <a:gd name="T68" fmla="*/ 419 w 769"/>
              <a:gd name="T69" fmla="*/ 331 h 768"/>
              <a:gd name="T70" fmla="*/ 420 w 769"/>
              <a:gd name="T71" fmla="*/ 81 h 768"/>
              <a:gd name="T72" fmla="*/ 427 w 769"/>
              <a:gd name="T73" fmla="*/ 73 h 768"/>
              <a:gd name="T74" fmla="*/ 437 w 769"/>
              <a:gd name="T75" fmla="*/ 69 h 768"/>
              <a:gd name="T76" fmla="*/ 448 w 769"/>
              <a:gd name="T77" fmla="*/ 73 h 768"/>
              <a:gd name="T78" fmla="*/ 453 w 769"/>
              <a:gd name="T79" fmla="*/ 81 h 768"/>
              <a:gd name="T80" fmla="*/ 454 w 769"/>
              <a:gd name="T81" fmla="*/ 289 h 768"/>
              <a:gd name="T82" fmla="*/ 743 w 769"/>
              <a:gd name="T83" fmla="*/ 1 h 768"/>
              <a:gd name="T84" fmla="*/ 752 w 769"/>
              <a:gd name="T85" fmla="*/ 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69" h="768">
                <a:moveTo>
                  <a:pt x="88" y="419"/>
                </a:moveTo>
                <a:lnTo>
                  <a:pt x="333" y="419"/>
                </a:lnTo>
                <a:lnTo>
                  <a:pt x="338" y="420"/>
                </a:lnTo>
                <a:lnTo>
                  <a:pt x="342" y="423"/>
                </a:lnTo>
                <a:lnTo>
                  <a:pt x="346" y="425"/>
                </a:lnTo>
                <a:lnTo>
                  <a:pt x="348" y="431"/>
                </a:lnTo>
                <a:lnTo>
                  <a:pt x="350" y="436"/>
                </a:lnTo>
                <a:lnTo>
                  <a:pt x="350" y="681"/>
                </a:lnTo>
                <a:lnTo>
                  <a:pt x="348" y="686"/>
                </a:lnTo>
                <a:lnTo>
                  <a:pt x="346" y="691"/>
                </a:lnTo>
                <a:lnTo>
                  <a:pt x="342" y="695"/>
                </a:lnTo>
                <a:lnTo>
                  <a:pt x="338" y="698"/>
                </a:lnTo>
                <a:lnTo>
                  <a:pt x="333" y="698"/>
                </a:lnTo>
                <a:lnTo>
                  <a:pt x="326" y="698"/>
                </a:lnTo>
                <a:lnTo>
                  <a:pt x="322" y="695"/>
                </a:lnTo>
                <a:lnTo>
                  <a:pt x="318" y="691"/>
                </a:lnTo>
                <a:lnTo>
                  <a:pt x="316" y="686"/>
                </a:lnTo>
                <a:lnTo>
                  <a:pt x="314" y="681"/>
                </a:lnTo>
                <a:lnTo>
                  <a:pt x="314" y="479"/>
                </a:lnTo>
                <a:lnTo>
                  <a:pt x="30" y="763"/>
                </a:lnTo>
                <a:lnTo>
                  <a:pt x="26" y="766"/>
                </a:lnTo>
                <a:lnTo>
                  <a:pt x="22" y="767"/>
                </a:lnTo>
                <a:lnTo>
                  <a:pt x="17" y="768"/>
                </a:lnTo>
                <a:lnTo>
                  <a:pt x="12" y="767"/>
                </a:lnTo>
                <a:lnTo>
                  <a:pt x="6" y="764"/>
                </a:lnTo>
                <a:lnTo>
                  <a:pt x="4" y="761"/>
                </a:lnTo>
                <a:lnTo>
                  <a:pt x="1" y="757"/>
                </a:lnTo>
                <a:lnTo>
                  <a:pt x="0" y="751"/>
                </a:lnTo>
                <a:lnTo>
                  <a:pt x="0" y="746"/>
                </a:lnTo>
                <a:lnTo>
                  <a:pt x="2" y="742"/>
                </a:lnTo>
                <a:lnTo>
                  <a:pt x="5" y="738"/>
                </a:lnTo>
                <a:lnTo>
                  <a:pt x="289" y="454"/>
                </a:lnTo>
                <a:lnTo>
                  <a:pt x="88" y="454"/>
                </a:lnTo>
                <a:lnTo>
                  <a:pt x="82" y="453"/>
                </a:lnTo>
                <a:lnTo>
                  <a:pt x="77" y="450"/>
                </a:lnTo>
                <a:lnTo>
                  <a:pt x="73" y="446"/>
                </a:lnTo>
                <a:lnTo>
                  <a:pt x="70" y="442"/>
                </a:lnTo>
                <a:lnTo>
                  <a:pt x="69" y="436"/>
                </a:lnTo>
                <a:lnTo>
                  <a:pt x="70" y="431"/>
                </a:lnTo>
                <a:lnTo>
                  <a:pt x="73" y="425"/>
                </a:lnTo>
                <a:lnTo>
                  <a:pt x="77" y="423"/>
                </a:lnTo>
                <a:lnTo>
                  <a:pt x="82" y="420"/>
                </a:lnTo>
                <a:lnTo>
                  <a:pt x="88" y="419"/>
                </a:lnTo>
                <a:close/>
                <a:moveTo>
                  <a:pt x="752" y="0"/>
                </a:moveTo>
                <a:lnTo>
                  <a:pt x="757" y="0"/>
                </a:lnTo>
                <a:lnTo>
                  <a:pt x="762" y="3"/>
                </a:lnTo>
                <a:lnTo>
                  <a:pt x="766" y="6"/>
                </a:lnTo>
                <a:lnTo>
                  <a:pt x="769" y="12"/>
                </a:lnTo>
                <a:lnTo>
                  <a:pt x="769" y="17"/>
                </a:lnTo>
                <a:lnTo>
                  <a:pt x="769" y="22"/>
                </a:lnTo>
                <a:lnTo>
                  <a:pt x="766" y="26"/>
                </a:lnTo>
                <a:lnTo>
                  <a:pt x="764" y="29"/>
                </a:lnTo>
                <a:lnTo>
                  <a:pt x="479" y="314"/>
                </a:lnTo>
                <a:lnTo>
                  <a:pt x="681" y="314"/>
                </a:lnTo>
                <a:lnTo>
                  <a:pt x="688" y="315"/>
                </a:lnTo>
                <a:lnTo>
                  <a:pt x="692" y="317"/>
                </a:lnTo>
                <a:lnTo>
                  <a:pt x="696" y="321"/>
                </a:lnTo>
                <a:lnTo>
                  <a:pt x="698" y="326"/>
                </a:lnTo>
                <a:lnTo>
                  <a:pt x="700" y="331"/>
                </a:lnTo>
                <a:lnTo>
                  <a:pt x="698" y="336"/>
                </a:lnTo>
                <a:lnTo>
                  <a:pt x="696" y="342"/>
                </a:lnTo>
                <a:lnTo>
                  <a:pt x="692" y="346"/>
                </a:lnTo>
                <a:lnTo>
                  <a:pt x="688" y="348"/>
                </a:lnTo>
                <a:lnTo>
                  <a:pt x="681" y="349"/>
                </a:lnTo>
                <a:lnTo>
                  <a:pt x="437" y="349"/>
                </a:lnTo>
                <a:lnTo>
                  <a:pt x="431" y="348"/>
                </a:lnTo>
                <a:lnTo>
                  <a:pt x="427" y="346"/>
                </a:lnTo>
                <a:lnTo>
                  <a:pt x="423" y="342"/>
                </a:lnTo>
                <a:lnTo>
                  <a:pt x="420" y="336"/>
                </a:lnTo>
                <a:lnTo>
                  <a:pt x="419" y="331"/>
                </a:lnTo>
                <a:lnTo>
                  <a:pt x="419" y="86"/>
                </a:lnTo>
                <a:lnTo>
                  <a:pt x="420" y="81"/>
                </a:lnTo>
                <a:lnTo>
                  <a:pt x="423" y="77"/>
                </a:lnTo>
                <a:lnTo>
                  <a:pt x="427" y="73"/>
                </a:lnTo>
                <a:lnTo>
                  <a:pt x="431" y="71"/>
                </a:lnTo>
                <a:lnTo>
                  <a:pt x="437" y="69"/>
                </a:lnTo>
                <a:lnTo>
                  <a:pt x="443" y="71"/>
                </a:lnTo>
                <a:lnTo>
                  <a:pt x="448" y="73"/>
                </a:lnTo>
                <a:lnTo>
                  <a:pt x="451" y="77"/>
                </a:lnTo>
                <a:lnTo>
                  <a:pt x="453" y="81"/>
                </a:lnTo>
                <a:lnTo>
                  <a:pt x="454" y="86"/>
                </a:lnTo>
                <a:lnTo>
                  <a:pt x="454" y="289"/>
                </a:lnTo>
                <a:lnTo>
                  <a:pt x="739" y="5"/>
                </a:lnTo>
                <a:lnTo>
                  <a:pt x="743" y="1"/>
                </a:lnTo>
                <a:lnTo>
                  <a:pt x="747" y="0"/>
                </a:lnTo>
                <a:lnTo>
                  <a:pt x="75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61" name="Freeform 36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884641" y="8845488"/>
            <a:ext cx="443529" cy="442953"/>
          </a:xfrm>
          <a:custGeom>
            <a:avLst/>
            <a:gdLst>
              <a:gd name="T0" fmla="*/ 507 w 769"/>
              <a:gd name="T1" fmla="*/ 139 h 768"/>
              <a:gd name="T2" fmla="*/ 517 w 769"/>
              <a:gd name="T3" fmla="*/ 143 h 768"/>
              <a:gd name="T4" fmla="*/ 524 w 769"/>
              <a:gd name="T5" fmla="*/ 152 h 768"/>
              <a:gd name="T6" fmla="*/ 524 w 769"/>
              <a:gd name="T7" fmla="*/ 162 h 768"/>
              <a:gd name="T8" fmla="*/ 517 w 769"/>
              <a:gd name="T9" fmla="*/ 171 h 768"/>
              <a:gd name="T10" fmla="*/ 507 w 769"/>
              <a:gd name="T11" fmla="*/ 174 h 768"/>
              <a:gd name="T12" fmla="*/ 35 w 769"/>
              <a:gd name="T13" fmla="*/ 733 h 768"/>
              <a:gd name="T14" fmla="*/ 595 w 769"/>
              <a:gd name="T15" fmla="*/ 262 h 768"/>
              <a:gd name="T16" fmla="*/ 597 w 769"/>
              <a:gd name="T17" fmla="*/ 251 h 768"/>
              <a:gd name="T18" fmla="*/ 606 w 769"/>
              <a:gd name="T19" fmla="*/ 245 h 768"/>
              <a:gd name="T20" fmla="*/ 617 w 769"/>
              <a:gd name="T21" fmla="*/ 245 h 768"/>
              <a:gd name="T22" fmla="*/ 626 w 769"/>
              <a:gd name="T23" fmla="*/ 251 h 768"/>
              <a:gd name="T24" fmla="*/ 629 w 769"/>
              <a:gd name="T25" fmla="*/ 262 h 768"/>
              <a:gd name="T26" fmla="*/ 629 w 769"/>
              <a:gd name="T27" fmla="*/ 757 h 768"/>
              <a:gd name="T28" fmla="*/ 622 w 769"/>
              <a:gd name="T29" fmla="*/ 764 h 768"/>
              <a:gd name="T30" fmla="*/ 612 w 769"/>
              <a:gd name="T31" fmla="*/ 768 h 768"/>
              <a:gd name="T32" fmla="*/ 12 w 769"/>
              <a:gd name="T33" fmla="*/ 767 h 768"/>
              <a:gd name="T34" fmla="*/ 4 w 769"/>
              <a:gd name="T35" fmla="*/ 761 h 768"/>
              <a:gd name="T36" fmla="*/ 0 w 769"/>
              <a:gd name="T37" fmla="*/ 751 h 768"/>
              <a:gd name="T38" fmla="*/ 1 w 769"/>
              <a:gd name="T39" fmla="*/ 152 h 768"/>
              <a:gd name="T40" fmla="*/ 6 w 769"/>
              <a:gd name="T41" fmla="*/ 143 h 768"/>
              <a:gd name="T42" fmla="*/ 17 w 769"/>
              <a:gd name="T43" fmla="*/ 139 h 768"/>
              <a:gd name="T44" fmla="*/ 752 w 769"/>
              <a:gd name="T45" fmla="*/ 0 h 768"/>
              <a:gd name="T46" fmla="*/ 762 w 769"/>
              <a:gd name="T47" fmla="*/ 3 h 768"/>
              <a:gd name="T48" fmla="*/ 768 w 769"/>
              <a:gd name="T49" fmla="*/ 12 h 768"/>
              <a:gd name="T50" fmla="*/ 769 w 769"/>
              <a:gd name="T51" fmla="*/ 191 h 768"/>
              <a:gd name="T52" fmla="*/ 766 w 769"/>
              <a:gd name="T53" fmla="*/ 202 h 768"/>
              <a:gd name="T54" fmla="*/ 757 w 769"/>
              <a:gd name="T55" fmla="*/ 208 h 768"/>
              <a:gd name="T56" fmla="*/ 747 w 769"/>
              <a:gd name="T57" fmla="*/ 208 h 768"/>
              <a:gd name="T58" fmla="*/ 738 w 769"/>
              <a:gd name="T59" fmla="*/ 202 h 768"/>
              <a:gd name="T60" fmla="*/ 734 w 769"/>
              <a:gd name="T61" fmla="*/ 191 h 768"/>
              <a:gd name="T62" fmla="*/ 240 w 769"/>
              <a:gd name="T63" fmla="*/ 554 h 768"/>
              <a:gd name="T64" fmla="*/ 232 w 769"/>
              <a:gd name="T65" fmla="*/ 558 h 768"/>
              <a:gd name="T66" fmla="*/ 221 w 769"/>
              <a:gd name="T67" fmla="*/ 558 h 768"/>
              <a:gd name="T68" fmla="*/ 213 w 769"/>
              <a:gd name="T69" fmla="*/ 551 h 768"/>
              <a:gd name="T70" fmla="*/ 209 w 769"/>
              <a:gd name="T71" fmla="*/ 541 h 768"/>
              <a:gd name="T72" fmla="*/ 212 w 769"/>
              <a:gd name="T73" fmla="*/ 533 h 768"/>
              <a:gd name="T74" fmla="*/ 710 w 769"/>
              <a:gd name="T75" fmla="*/ 34 h 768"/>
              <a:gd name="T76" fmla="*/ 571 w 769"/>
              <a:gd name="T77" fmla="*/ 34 h 768"/>
              <a:gd name="T78" fmla="*/ 563 w 769"/>
              <a:gd name="T79" fmla="*/ 27 h 768"/>
              <a:gd name="T80" fmla="*/ 559 w 769"/>
              <a:gd name="T81" fmla="*/ 17 h 768"/>
              <a:gd name="T82" fmla="*/ 563 w 769"/>
              <a:gd name="T83" fmla="*/ 6 h 768"/>
              <a:gd name="T84" fmla="*/ 571 w 769"/>
              <a:gd name="T85" fmla="*/ 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69" h="768">
                <a:moveTo>
                  <a:pt x="17" y="139"/>
                </a:moveTo>
                <a:lnTo>
                  <a:pt x="507" y="139"/>
                </a:lnTo>
                <a:lnTo>
                  <a:pt x="512" y="140"/>
                </a:lnTo>
                <a:lnTo>
                  <a:pt x="517" y="143"/>
                </a:lnTo>
                <a:lnTo>
                  <a:pt x="521" y="147"/>
                </a:lnTo>
                <a:lnTo>
                  <a:pt x="524" y="152"/>
                </a:lnTo>
                <a:lnTo>
                  <a:pt x="524" y="157"/>
                </a:lnTo>
                <a:lnTo>
                  <a:pt x="524" y="162"/>
                </a:lnTo>
                <a:lnTo>
                  <a:pt x="521" y="167"/>
                </a:lnTo>
                <a:lnTo>
                  <a:pt x="517" y="171"/>
                </a:lnTo>
                <a:lnTo>
                  <a:pt x="512" y="173"/>
                </a:lnTo>
                <a:lnTo>
                  <a:pt x="507" y="174"/>
                </a:lnTo>
                <a:lnTo>
                  <a:pt x="35" y="174"/>
                </a:lnTo>
                <a:lnTo>
                  <a:pt x="35" y="733"/>
                </a:lnTo>
                <a:lnTo>
                  <a:pt x="595" y="733"/>
                </a:lnTo>
                <a:lnTo>
                  <a:pt x="595" y="262"/>
                </a:lnTo>
                <a:lnTo>
                  <a:pt x="595" y="257"/>
                </a:lnTo>
                <a:lnTo>
                  <a:pt x="597" y="251"/>
                </a:lnTo>
                <a:lnTo>
                  <a:pt x="601" y="247"/>
                </a:lnTo>
                <a:lnTo>
                  <a:pt x="606" y="245"/>
                </a:lnTo>
                <a:lnTo>
                  <a:pt x="612" y="245"/>
                </a:lnTo>
                <a:lnTo>
                  <a:pt x="617" y="245"/>
                </a:lnTo>
                <a:lnTo>
                  <a:pt x="622" y="247"/>
                </a:lnTo>
                <a:lnTo>
                  <a:pt x="626" y="251"/>
                </a:lnTo>
                <a:lnTo>
                  <a:pt x="629" y="257"/>
                </a:lnTo>
                <a:lnTo>
                  <a:pt x="629" y="262"/>
                </a:lnTo>
                <a:lnTo>
                  <a:pt x="629" y="751"/>
                </a:lnTo>
                <a:lnTo>
                  <a:pt x="629" y="757"/>
                </a:lnTo>
                <a:lnTo>
                  <a:pt x="626" y="761"/>
                </a:lnTo>
                <a:lnTo>
                  <a:pt x="622" y="764"/>
                </a:lnTo>
                <a:lnTo>
                  <a:pt x="617" y="767"/>
                </a:lnTo>
                <a:lnTo>
                  <a:pt x="612" y="768"/>
                </a:lnTo>
                <a:lnTo>
                  <a:pt x="17" y="768"/>
                </a:lnTo>
                <a:lnTo>
                  <a:pt x="12" y="767"/>
                </a:lnTo>
                <a:lnTo>
                  <a:pt x="6" y="764"/>
                </a:lnTo>
                <a:lnTo>
                  <a:pt x="4" y="761"/>
                </a:lnTo>
                <a:lnTo>
                  <a:pt x="1" y="757"/>
                </a:lnTo>
                <a:lnTo>
                  <a:pt x="0" y="751"/>
                </a:lnTo>
                <a:lnTo>
                  <a:pt x="0" y="157"/>
                </a:lnTo>
                <a:lnTo>
                  <a:pt x="1" y="152"/>
                </a:lnTo>
                <a:lnTo>
                  <a:pt x="4" y="147"/>
                </a:lnTo>
                <a:lnTo>
                  <a:pt x="6" y="143"/>
                </a:lnTo>
                <a:lnTo>
                  <a:pt x="12" y="140"/>
                </a:lnTo>
                <a:lnTo>
                  <a:pt x="17" y="139"/>
                </a:lnTo>
                <a:close/>
                <a:moveTo>
                  <a:pt x="576" y="0"/>
                </a:moveTo>
                <a:lnTo>
                  <a:pt x="752" y="0"/>
                </a:lnTo>
                <a:lnTo>
                  <a:pt x="757" y="0"/>
                </a:lnTo>
                <a:lnTo>
                  <a:pt x="762" y="3"/>
                </a:lnTo>
                <a:lnTo>
                  <a:pt x="766" y="6"/>
                </a:lnTo>
                <a:lnTo>
                  <a:pt x="768" y="12"/>
                </a:lnTo>
                <a:lnTo>
                  <a:pt x="769" y="17"/>
                </a:lnTo>
                <a:lnTo>
                  <a:pt x="769" y="191"/>
                </a:lnTo>
                <a:lnTo>
                  <a:pt x="768" y="198"/>
                </a:lnTo>
                <a:lnTo>
                  <a:pt x="766" y="202"/>
                </a:lnTo>
                <a:lnTo>
                  <a:pt x="762" y="205"/>
                </a:lnTo>
                <a:lnTo>
                  <a:pt x="757" y="208"/>
                </a:lnTo>
                <a:lnTo>
                  <a:pt x="752" y="209"/>
                </a:lnTo>
                <a:lnTo>
                  <a:pt x="747" y="208"/>
                </a:lnTo>
                <a:lnTo>
                  <a:pt x="741" y="205"/>
                </a:lnTo>
                <a:lnTo>
                  <a:pt x="738" y="202"/>
                </a:lnTo>
                <a:lnTo>
                  <a:pt x="735" y="198"/>
                </a:lnTo>
                <a:lnTo>
                  <a:pt x="734" y="191"/>
                </a:lnTo>
                <a:lnTo>
                  <a:pt x="734" y="59"/>
                </a:lnTo>
                <a:lnTo>
                  <a:pt x="240" y="554"/>
                </a:lnTo>
                <a:lnTo>
                  <a:pt x="236" y="556"/>
                </a:lnTo>
                <a:lnTo>
                  <a:pt x="232" y="558"/>
                </a:lnTo>
                <a:lnTo>
                  <a:pt x="226" y="559"/>
                </a:lnTo>
                <a:lnTo>
                  <a:pt x="221" y="558"/>
                </a:lnTo>
                <a:lnTo>
                  <a:pt x="217" y="555"/>
                </a:lnTo>
                <a:lnTo>
                  <a:pt x="213" y="551"/>
                </a:lnTo>
                <a:lnTo>
                  <a:pt x="211" y="547"/>
                </a:lnTo>
                <a:lnTo>
                  <a:pt x="209" y="541"/>
                </a:lnTo>
                <a:lnTo>
                  <a:pt x="211" y="537"/>
                </a:lnTo>
                <a:lnTo>
                  <a:pt x="212" y="533"/>
                </a:lnTo>
                <a:lnTo>
                  <a:pt x="215" y="529"/>
                </a:lnTo>
                <a:lnTo>
                  <a:pt x="710" y="34"/>
                </a:lnTo>
                <a:lnTo>
                  <a:pt x="576" y="34"/>
                </a:lnTo>
                <a:lnTo>
                  <a:pt x="571" y="34"/>
                </a:lnTo>
                <a:lnTo>
                  <a:pt x="566" y="31"/>
                </a:lnTo>
                <a:lnTo>
                  <a:pt x="563" y="27"/>
                </a:lnTo>
                <a:lnTo>
                  <a:pt x="561" y="22"/>
                </a:lnTo>
                <a:lnTo>
                  <a:pt x="559" y="17"/>
                </a:lnTo>
                <a:lnTo>
                  <a:pt x="561" y="12"/>
                </a:lnTo>
                <a:lnTo>
                  <a:pt x="563" y="6"/>
                </a:lnTo>
                <a:lnTo>
                  <a:pt x="566" y="3"/>
                </a:lnTo>
                <a:lnTo>
                  <a:pt x="571" y="0"/>
                </a:lnTo>
                <a:lnTo>
                  <a:pt x="57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62" name="Freeform 36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747160" y="8844913"/>
            <a:ext cx="443529" cy="444107"/>
          </a:xfrm>
          <a:custGeom>
            <a:avLst/>
            <a:gdLst>
              <a:gd name="T0" fmla="*/ 307 w 769"/>
              <a:gd name="T1" fmla="*/ 102 h 770"/>
              <a:gd name="T2" fmla="*/ 374 w 769"/>
              <a:gd name="T3" fmla="*/ 175 h 770"/>
              <a:gd name="T4" fmla="*/ 422 w 769"/>
              <a:gd name="T5" fmla="*/ 257 h 770"/>
              <a:gd name="T6" fmla="*/ 455 w 769"/>
              <a:gd name="T7" fmla="*/ 339 h 770"/>
              <a:gd name="T8" fmla="*/ 474 w 769"/>
              <a:gd name="T9" fmla="*/ 416 h 770"/>
              <a:gd name="T10" fmla="*/ 485 w 769"/>
              <a:gd name="T11" fmla="*/ 480 h 770"/>
              <a:gd name="T12" fmla="*/ 489 w 769"/>
              <a:gd name="T13" fmla="*/ 525 h 770"/>
              <a:gd name="T14" fmla="*/ 489 w 769"/>
              <a:gd name="T15" fmla="*/ 547 h 770"/>
              <a:gd name="T16" fmla="*/ 482 w 769"/>
              <a:gd name="T17" fmla="*/ 556 h 770"/>
              <a:gd name="T18" fmla="*/ 472 w 769"/>
              <a:gd name="T19" fmla="*/ 559 h 770"/>
              <a:gd name="T20" fmla="*/ 560 w 769"/>
              <a:gd name="T21" fmla="*/ 725 h 770"/>
              <a:gd name="T22" fmla="*/ 646 w 769"/>
              <a:gd name="T23" fmla="*/ 559 h 770"/>
              <a:gd name="T24" fmla="*/ 637 w 769"/>
              <a:gd name="T25" fmla="*/ 556 h 770"/>
              <a:gd name="T26" fmla="*/ 630 w 769"/>
              <a:gd name="T27" fmla="*/ 547 h 770"/>
              <a:gd name="T28" fmla="*/ 629 w 769"/>
              <a:gd name="T29" fmla="*/ 525 h 770"/>
              <a:gd name="T30" fmla="*/ 625 w 769"/>
              <a:gd name="T31" fmla="*/ 490 h 770"/>
              <a:gd name="T32" fmla="*/ 617 w 769"/>
              <a:gd name="T33" fmla="*/ 443 h 770"/>
              <a:gd name="T34" fmla="*/ 600 w 769"/>
              <a:gd name="T35" fmla="*/ 385 h 770"/>
              <a:gd name="T36" fmla="*/ 574 w 769"/>
              <a:gd name="T37" fmla="*/ 323 h 770"/>
              <a:gd name="T38" fmla="*/ 535 w 769"/>
              <a:gd name="T39" fmla="*/ 258 h 770"/>
              <a:gd name="T40" fmla="*/ 481 w 769"/>
              <a:gd name="T41" fmla="*/ 195 h 770"/>
              <a:gd name="T42" fmla="*/ 409 w 769"/>
              <a:gd name="T43" fmla="*/ 137 h 770"/>
              <a:gd name="T44" fmla="*/ 319 w 769"/>
              <a:gd name="T45" fmla="*/ 89 h 770"/>
              <a:gd name="T46" fmla="*/ 17 w 769"/>
              <a:gd name="T47" fmla="*/ 0 h 770"/>
              <a:gd name="T48" fmla="*/ 151 w 769"/>
              <a:gd name="T49" fmla="*/ 9 h 770"/>
              <a:gd name="T50" fmla="*/ 263 w 769"/>
              <a:gd name="T51" fmla="*/ 33 h 770"/>
              <a:gd name="T52" fmla="*/ 359 w 769"/>
              <a:gd name="T53" fmla="*/ 69 h 770"/>
              <a:gd name="T54" fmla="*/ 439 w 769"/>
              <a:gd name="T55" fmla="*/ 115 h 770"/>
              <a:gd name="T56" fmla="*/ 502 w 769"/>
              <a:gd name="T57" fmla="*/ 169 h 770"/>
              <a:gd name="T58" fmla="*/ 553 w 769"/>
              <a:gd name="T59" fmla="*/ 228 h 770"/>
              <a:gd name="T60" fmla="*/ 592 w 769"/>
              <a:gd name="T61" fmla="*/ 288 h 770"/>
              <a:gd name="T62" fmla="*/ 621 w 769"/>
              <a:gd name="T63" fmla="*/ 348 h 770"/>
              <a:gd name="T64" fmla="*/ 641 w 769"/>
              <a:gd name="T65" fmla="*/ 403 h 770"/>
              <a:gd name="T66" fmla="*/ 654 w 769"/>
              <a:gd name="T67" fmla="*/ 454 h 770"/>
              <a:gd name="T68" fmla="*/ 661 w 769"/>
              <a:gd name="T69" fmla="*/ 495 h 770"/>
              <a:gd name="T70" fmla="*/ 664 w 769"/>
              <a:gd name="T71" fmla="*/ 525 h 770"/>
              <a:gd name="T72" fmla="*/ 758 w 769"/>
              <a:gd name="T73" fmla="*/ 525 h 770"/>
              <a:gd name="T74" fmla="*/ 765 w 769"/>
              <a:gd name="T75" fmla="*/ 532 h 770"/>
              <a:gd name="T76" fmla="*/ 769 w 769"/>
              <a:gd name="T77" fmla="*/ 542 h 770"/>
              <a:gd name="T78" fmla="*/ 767 w 769"/>
              <a:gd name="T79" fmla="*/ 551 h 770"/>
              <a:gd name="T80" fmla="*/ 571 w 769"/>
              <a:gd name="T81" fmla="*/ 765 h 770"/>
              <a:gd name="T82" fmla="*/ 564 w 769"/>
              <a:gd name="T83" fmla="*/ 768 h 770"/>
              <a:gd name="T84" fmla="*/ 554 w 769"/>
              <a:gd name="T85" fmla="*/ 768 h 770"/>
              <a:gd name="T86" fmla="*/ 547 w 769"/>
              <a:gd name="T87" fmla="*/ 765 h 770"/>
              <a:gd name="T88" fmla="*/ 351 w 769"/>
              <a:gd name="T89" fmla="*/ 551 h 770"/>
              <a:gd name="T90" fmla="*/ 350 w 769"/>
              <a:gd name="T91" fmla="*/ 542 h 770"/>
              <a:gd name="T92" fmla="*/ 353 w 769"/>
              <a:gd name="T93" fmla="*/ 532 h 770"/>
              <a:gd name="T94" fmla="*/ 362 w 769"/>
              <a:gd name="T95" fmla="*/ 525 h 770"/>
              <a:gd name="T96" fmla="*/ 452 w 769"/>
              <a:gd name="T97" fmla="*/ 525 h 770"/>
              <a:gd name="T98" fmla="*/ 447 w 769"/>
              <a:gd name="T99" fmla="*/ 471 h 770"/>
              <a:gd name="T100" fmla="*/ 431 w 769"/>
              <a:gd name="T101" fmla="*/ 390 h 770"/>
              <a:gd name="T102" fmla="*/ 398 w 769"/>
              <a:gd name="T103" fmla="*/ 295 h 770"/>
              <a:gd name="T104" fmla="*/ 342 w 769"/>
              <a:gd name="T105" fmla="*/ 192 h 770"/>
              <a:gd name="T106" fmla="*/ 269 w 769"/>
              <a:gd name="T107" fmla="*/ 115 h 770"/>
              <a:gd name="T108" fmla="*/ 180 w 769"/>
              <a:gd name="T109" fmla="*/ 64 h 770"/>
              <a:gd name="T110" fmla="*/ 75 w 769"/>
              <a:gd name="T111" fmla="*/ 38 h 770"/>
              <a:gd name="T112" fmla="*/ 12 w 769"/>
              <a:gd name="T113" fmla="*/ 34 h 770"/>
              <a:gd name="T114" fmla="*/ 3 w 769"/>
              <a:gd name="T115" fmla="*/ 29 h 770"/>
              <a:gd name="T116" fmla="*/ 0 w 769"/>
              <a:gd name="T117" fmla="*/ 18 h 770"/>
              <a:gd name="T118" fmla="*/ 3 w 769"/>
              <a:gd name="T119" fmla="*/ 8 h 770"/>
              <a:gd name="T120" fmla="*/ 12 w 769"/>
              <a:gd name="T121" fmla="*/ 1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69" h="770">
                <a:moveTo>
                  <a:pt x="265" y="69"/>
                </a:moveTo>
                <a:lnTo>
                  <a:pt x="307" y="102"/>
                </a:lnTo>
                <a:lnTo>
                  <a:pt x="342" y="137"/>
                </a:lnTo>
                <a:lnTo>
                  <a:pt x="374" y="175"/>
                </a:lnTo>
                <a:lnTo>
                  <a:pt x="400" y="216"/>
                </a:lnTo>
                <a:lnTo>
                  <a:pt x="422" y="257"/>
                </a:lnTo>
                <a:lnTo>
                  <a:pt x="440" y="299"/>
                </a:lnTo>
                <a:lnTo>
                  <a:pt x="455" y="339"/>
                </a:lnTo>
                <a:lnTo>
                  <a:pt x="467" y="378"/>
                </a:lnTo>
                <a:lnTo>
                  <a:pt x="474" y="416"/>
                </a:lnTo>
                <a:lnTo>
                  <a:pt x="481" y="450"/>
                </a:lnTo>
                <a:lnTo>
                  <a:pt x="485" y="480"/>
                </a:lnTo>
                <a:lnTo>
                  <a:pt x="488" y="505"/>
                </a:lnTo>
                <a:lnTo>
                  <a:pt x="489" y="525"/>
                </a:lnTo>
                <a:lnTo>
                  <a:pt x="489" y="542"/>
                </a:lnTo>
                <a:lnTo>
                  <a:pt x="489" y="547"/>
                </a:lnTo>
                <a:lnTo>
                  <a:pt x="486" y="552"/>
                </a:lnTo>
                <a:lnTo>
                  <a:pt x="482" y="556"/>
                </a:lnTo>
                <a:lnTo>
                  <a:pt x="477" y="559"/>
                </a:lnTo>
                <a:lnTo>
                  <a:pt x="472" y="559"/>
                </a:lnTo>
                <a:lnTo>
                  <a:pt x="406" y="559"/>
                </a:lnTo>
                <a:lnTo>
                  <a:pt x="560" y="725"/>
                </a:lnTo>
                <a:lnTo>
                  <a:pt x="712" y="559"/>
                </a:lnTo>
                <a:lnTo>
                  <a:pt x="646" y="559"/>
                </a:lnTo>
                <a:lnTo>
                  <a:pt x="641" y="559"/>
                </a:lnTo>
                <a:lnTo>
                  <a:pt x="637" y="556"/>
                </a:lnTo>
                <a:lnTo>
                  <a:pt x="633" y="552"/>
                </a:lnTo>
                <a:lnTo>
                  <a:pt x="630" y="547"/>
                </a:lnTo>
                <a:lnTo>
                  <a:pt x="629" y="542"/>
                </a:lnTo>
                <a:lnTo>
                  <a:pt x="629" y="525"/>
                </a:lnTo>
                <a:lnTo>
                  <a:pt x="628" y="509"/>
                </a:lnTo>
                <a:lnTo>
                  <a:pt x="625" y="490"/>
                </a:lnTo>
                <a:lnTo>
                  <a:pt x="623" y="467"/>
                </a:lnTo>
                <a:lnTo>
                  <a:pt x="617" y="443"/>
                </a:lnTo>
                <a:lnTo>
                  <a:pt x="609" y="415"/>
                </a:lnTo>
                <a:lnTo>
                  <a:pt x="600" y="385"/>
                </a:lnTo>
                <a:lnTo>
                  <a:pt x="588" y="355"/>
                </a:lnTo>
                <a:lnTo>
                  <a:pt x="574" y="323"/>
                </a:lnTo>
                <a:lnTo>
                  <a:pt x="556" y="291"/>
                </a:lnTo>
                <a:lnTo>
                  <a:pt x="535" y="258"/>
                </a:lnTo>
                <a:lnTo>
                  <a:pt x="510" y="227"/>
                </a:lnTo>
                <a:lnTo>
                  <a:pt x="481" y="195"/>
                </a:lnTo>
                <a:lnTo>
                  <a:pt x="447" y="166"/>
                </a:lnTo>
                <a:lnTo>
                  <a:pt x="409" y="137"/>
                </a:lnTo>
                <a:lnTo>
                  <a:pt x="367" y="113"/>
                </a:lnTo>
                <a:lnTo>
                  <a:pt x="319" y="89"/>
                </a:lnTo>
                <a:lnTo>
                  <a:pt x="265" y="69"/>
                </a:lnTo>
                <a:close/>
                <a:moveTo>
                  <a:pt x="17" y="0"/>
                </a:moveTo>
                <a:lnTo>
                  <a:pt x="87" y="3"/>
                </a:lnTo>
                <a:lnTo>
                  <a:pt x="151" y="9"/>
                </a:lnTo>
                <a:lnTo>
                  <a:pt x="210" y="20"/>
                </a:lnTo>
                <a:lnTo>
                  <a:pt x="263" y="33"/>
                </a:lnTo>
                <a:lnTo>
                  <a:pt x="313" y="50"/>
                </a:lnTo>
                <a:lnTo>
                  <a:pt x="359" y="69"/>
                </a:lnTo>
                <a:lnTo>
                  <a:pt x="401" y="92"/>
                </a:lnTo>
                <a:lnTo>
                  <a:pt x="439" y="115"/>
                </a:lnTo>
                <a:lnTo>
                  <a:pt x="472" y="141"/>
                </a:lnTo>
                <a:lnTo>
                  <a:pt x="502" y="169"/>
                </a:lnTo>
                <a:lnTo>
                  <a:pt x="530" y="198"/>
                </a:lnTo>
                <a:lnTo>
                  <a:pt x="553" y="228"/>
                </a:lnTo>
                <a:lnTo>
                  <a:pt x="574" y="258"/>
                </a:lnTo>
                <a:lnTo>
                  <a:pt x="592" y="288"/>
                </a:lnTo>
                <a:lnTo>
                  <a:pt x="608" y="318"/>
                </a:lnTo>
                <a:lnTo>
                  <a:pt x="621" y="348"/>
                </a:lnTo>
                <a:lnTo>
                  <a:pt x="632" y="376"/>
                </a:lnTo>
                <a:lnTo>
                  <a:pt x="641" y="403"/>
                </a:lnTo>
                <a:lnTo>
                  <a:pt x="647" y="429"/>
                </a:lnTo>
                <a:lnTo>
                  <a:pt x="654" y="454"/>
                </a:lnTo>
                <a:lnTo>
                  <a:pt x="658" y="475"/>
                </a:lnTo>
                <a:lnTo>
                  <a:pt x="661" y="495"/>
                </a:lnTo>
                <a:lnTo>
                  <a:pt x="663" y="512"/>
                </a:lnTo>
                <a:lnTo>
                  <a:pt x="664" y="525"/>
                </a:lnTo>
                <a:lnTo>
                  <a:pt x="752" y="525"/>
                </a:lnTo>
                <a:lnTo>
                  <a:pt x="758" y="525"/>
                </a:lnTo>
                <a:lnTo>
                  <a:pt x="761" y="528"/>
                </a:lnTo>
                <a:lnTo>
                  <a:pt x="765" y="532"/>
                </a:lnTo>
                <a:lnTo>
                  <a:pt x="768" y="537"/>
                </a:lnTo>
                <a:lnTo>
                  <a:pt x="769" y="542"/>
                </a:lnTo>
                <a:lnTo>
                  <a:pt x="768" y="547"/>
                </a:lnTo>
                <a:lnTo>
                  <a:pt x="767" y="551"/>
                </a:lnTo>
                <a:lnTo>
                  <a:pt x="764" y="554"/>
                </a:lnTo>
                <a:lnTo>
                  <a:pt x="571" y="765"/>
                </a:lnTo>
                <a:lnTo>
                  <a:pt x="568" y="767"/>
                </a:lnTo>
                <a:lnTo>
                  <a:pt x="564" y="768"/>
                </a:lnTo>
                <a:lnTo>
                  <a:pt x="560" y="770"/>
                </a:lnTo>
                <a:lnTo>
                  <a:pt x="554" y="768"/>
                </a:lnTo>
                <a:lnTo>
                  <a:pt x="550" y="767"/>
                </a:lnTo>
                <a:lnTo>
                  <a:pt x="547" y="765"/>
                </a:lnTo>
                <a:lnTo>
                  <a:pt x="355" y="554"/>
                </a:lnTo>
                <a:lnTo>
                  <a:pt x="351" y="551"/>
                </a:lnTo>
                <a:lnTo>
                  <a:pt x="350" y="547"/>
                </a:lnTo>
                <a:lnTo>
                  <a:pt x="350" y="542"/>
                </a:lnTo>
                <a:lnTo>
                  <a:pt x="350" y="537"/>
                </a:lnTo>
                <a:lnTo>
                  <a:pt x="353" y="532"/>
                </a:lnTo>
                <a:lnTo>
                  <a:pt x="357" y="528"/>
                </a:lnTo>
                <a:lnTo>
                  <a:pt x="362" y="525"/>
                </a:lnTo>
                <a:lnTo>
                  <a:pt x="367" y="525"/>
                </a:lnTo>
                <a:lnTo>
                  <a:pt x="452" y="525"/>
                </a:lnTo>
                <a:lnTo>
                  <a:pt x="451" y="501"/>
                </a:lnTo>
                <a:lnTo>
                  <a:pt x="447" y="471"/>
                </a:lnTo>
                <a:lnTo>
                  <a:pt x="440" y="433"/>
                </a:lnTo>
                <a:lnTo>
                  <a:pt x="431" y="390"/>
                </a:lnTo>
                <a:lnTo>
                  <a:pt x="417" y="344"/>
                </a:lnTo>
                <a:lnTo>
                  <a:pt x="398" y="295"/>
                </a:lnTo>
                <a:lnTo>
                  <a:pt x="372" y="240"/>
                </a:lnTo>
                <a:lnTo>
                  <a:pt x="342" y="192"/>
                </a:lnTo>
                <a:lnTo>
                  <a:pt x="308" y="151"/>
                </a:lnTo>
                <a:lnTo>
                  <a:pt x="269" y="115"/>
                </a:lnTo>
                <a:lnTo>
                  <a:pt x="227" y="86"/>
                </a:lnTo>
                <a:lnTo>
                  <a:pt x="180" y="64"/>
                </a:lnTo>
                <a:lnTo>
                  <a:pt x="130" y="48"/>
                </a:lnTo>
                <a:lnTo>
                  <a:pt x="75" y="38"/>
                </a:lnTo>
                <a:lnTo>
                  <a:pt x="17" y="35"/>
                </a:lnTo>
                <a:lnTo>
                  <a:pt x="12" y="34"/>
                </a:lnTo>
                <a:lnTo>
                  <a:pt x="7" y="31"/>
                </a:lnTo>
                <a:lnTo>
                  <a:pt x="3" y="29"/>
                </a:lnTo>
                <a:lnTo>
                  <a:pt x="0" y="24"/>
                </a:lnTo>
                <a:lnTo>
                  <a:pt x="0" y="18"/>
                </a:lnTo>
                <a:lnTo>
                  <a:pt x="0" y="12"/>
                </a:lnTo>
                <a:lnTo>
                  <a:pt x="3" y="8"/>
                </a:lnTo>
                <a:lnTo>
                  <a:pt x="7" y="4"/>
                </a:lnTo>
                <a:lnTo>
                  <a:pt x="12" y="1"/>
                </a:lnTo>
                <a:lnTo>
                  <a:pt x="1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63" name="Freeform 36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609680" y="8844913"/>
            <a:ext cx="443529" cy="444107"/>
          </a:xfrm>
          <a:custGeom>
            <a:avLst/>
            <a:gdLst>
              <a:gd name="T0" fmla="*/ 406 w 769"/>
              <a:gd name="T1" fmla="*/ 209 h 770"/>
              <a:gd name="T2" fmla="*/ 477 w 769"/>
              <a:gd name="T3" fmla="*/ 211 h 770"/>
              <a:gd name="T4" fmla="*/ 486 w 769"/>
              <a:gd name="T5" fmla="*/ 217 h 770"/>
              <a:gd name="T6" fmla="*/ 489 w 769"/>
              <a:gd name="T7" fmla="*/ 228 h 770"/>
              <a:gd name="T8" fmla="*/ 488 w 769"/>
              <a:gd name="T9" fmla="*/ 264 h 770"/>
              <a:gd name="T10" fmla="*/ 481 w 769"/>
              <a:gd name="T11" fmla="*/ 319 h 770"/>
              <a:gd name="T12" fmla="*/ 467 w 769"/>
              <a:gd name="T13" fmla="*/ 391 h 770"/>
              <a:gd name="T14" fmla="*/ 440 w 769"/>
              <a:gd name="T15" fmla="*/ 471 h 770"/>
              <a:gd name="T16" fmla="*/ 400 w 769"/>
              <a:gd name="T17" fmla="*/ 554 h 770"/>
              <a:gd name="T18" fmla="*/ 342 w 769"/>
              <a:gd name="T19" fmla="*/ 632 h 770"/>
              <a:gd name="T20" fmla="*/ 265 w 769"/>
              <a:gd name="T21" fmla="*/ 700 h 770"/>
              <a:gd name="T22" fmla="*/ 367 w 769"/>
              <a:gd name="T23" fmla="*/ 657 h 770"/>
              <a:gd name="T24" fmla="*/ 447 w 769"/>
              <a:gd name="T25" fmla="*/ 604 h 770"/>
              <a:gd name="T26" fmla="*/ 510 w 769"/>
              <a:gd name="T27" fmla="*/ 543 h 770"/>
              <a:gd name="T28" fmla="*/ 556 w 769"/>
              <a:gd name="T29" fmla="*/ 479 h 770"/>
              <a:gd name="T30" fmla="*/ 589 w 769"/>
              <a:gd name="T31" fmla="*/ 415 h 770"/>
              <a:gd name="T32" fmla="*/ 609 w 769"/>
              <a:gd name="T33" fmla="*/ 355 h 770"/>
              <a:gd name="T34" fmla="*/ 623 w 769"/>
              <a:gd name="T35" fmla="*/ 302 h 770"/>
              <a:gd name="T36" fmla="*/ 628 w 769"/>
              <a:gd name="T37" fmla="*/ 261 h 770"/>
              <a:gd name="T38" fmla="*/ 629 w 769"/>
              <a:gd name="T39" fmla="*/ 228 h 770"/>
              <a:gd name="T40" fmla="*/ 633 w 769"/>
              <a:gd name="T41" fmla="*/ 217 h 770"/>
              <a:gd name="T42" fmla="*/ 641 w 769"/>
              <a:gd name="T43" fmla="*/ 211 h 770"/>
              <a:gd name="T44" fmla="*/ 712 w 769"/>
              <a:gd name="T45" fmla="*/ 209 h 770"/>
              <a:gd name="T46" fmla="*/ 560 w 769"/>
              <a:gd name="T47" fmla="*/ 0 h 770"/>
              <a:gd name="T48" fmla="*/ 568 w 769"/>
              <a:gd name="T49" fmla="*/ 3 h 770"/>
              <a:gd name="T50" fmla="*/ 764 w 769"/>
              <a:gd name="T51" fmla="*/ 215 h 770"/>
              <a:gd name="T52" fmla="*/ 768 w 769"/>
              <a:gd name="T53" fmla="*/ 223 h 770"/>
              <a:gd name="T54" fmla="*/ 768 w 769"/>
              <a:gd name="T55" fmla="*/ 233 h 770"/>
              <a:gd name="T56" fmla="*/ 761 w 769"/>
              <a:gd name="T57" fmla="*/ 242 h 770"/>
              <a:gd name="T58" fmla="*/ 752 w 769"/>
              <a:gd name="T59" fmla="*/ 245 h 770"/>
              <a:gd name="T60" fmla="*/ 663 w 769"/>
              <a:gd name="T61" fmla="*/ 258 h 770"/>
              <a:gd name="T62" fmla="*/ 658 w 769"/>
              <a:gd name="T63" fmla="*/ 295 h 770"/>
              <a:gd name="T64" fmla="*/ 647 w 769"/>
              <a:gd name="T65" fmla="*/ 340 h 770"/>
              <a:gd name="T66" fmla="*/ 632 w 769"/>
              <a:gd name="T67" fmla="*/ 393 h 770"/>
              <a:gd name="T68" fmla="*/ 608 w 769"/>
              <a:gd name="T69" fmla="*/ 452 h 770"/>
              <a:gd name="T70" fmla="*/ 574 w 769"/>
              <a:gd name="T71" fmla="*/ 512 h 770"/>
              <a:gd name="T72" fmla="*/ 530 w 769"/>
              <a:gd name="T73" fmla="*/ 571 h 770"/>
              <a:gd name="T74" fmla="*/ 472 w 769"/>
              <a:gd name="T75" fmla="*/ 627 h 770"/>
              <a:gd name="T76" fmla="*/ 401 w 769"/>
              <a:gd name="T77" fmla="*/ 678 h 770"/>
              <a:gd name="T78" fmla="*/ 313 w 769"/>
              <a:gd name="T79" fmla="*/ 720 h 770"/>
              <a:gd name="T80" fmla="*/ 210 w 769"/>
              <a:gd name="T81" fmla="*/ 750 h 770"/>
              <a:gd name="T82" fmla="*/ 87 w 769"/>
              <a:gd name="T83" fmla="*/ 767 h 770"/>
              <a:gd name="T84" fmla="*/ 12 w 769"/>
              <a:gd name="T85" fmla="*/ 768 h 770"/>
              <a:gd name="T86" fmla="*/ 3 w 769"/>
              <a:gd name="T87" fmla="*/ 762 h 770"/>
              <a:gd name="T88" fmla="*/ 0 w 769"/>
              <a:gd name="T89" fmla="*/ 751 h 770"/>
              <a:gd name="T90" fmla="*/ 3 w 769"/>
              <a:gd name="T91" fmla="*/ 741 h 770"/>
              <a:gd name="T92" fmla="*/ 12 w 769"/>
              <a:gd name="T93" fmla="*/ 736 h 770"/>
              <a:gd name="T94" fmla="*/ 75 w 769"/>
              <a:gd name="T95" fmla="*/ 731 h 770"/>
              <a:gd name="T96" fmla="*/ 180 w 769"/>
              <a:gd name="T97" fmla="*/ 706 h 770"/>
              <a:gd name="T98" fmla="*/ 269 w 769"/>
              <a:gd name="T99" fmla="*/ 655 h 770"/>
              <a:gd name="T100" fmla="*/ 342 w 769"/>
              <a:gd name="T101" fmla="*/ 577 h 770"/>
              <a:gd name="T102" fmla="*/ 398 w 769"/>
              <a:gd name="T103" fmla="*/ 475 h 770"/>
              <a:gd name="T104" fmla="*/ 431 w 769"/>
              <a:gd name="T105" fmla="*/ 380 h 770"/>
              <a:gd name="T106" fmla="*/ 447 w 769"/>
              <a:gd name="T107" fmla="*/ 299 h 770"/>
              <a:gd name="T108" fmla="*/ 452 w 769"/>
              <a:gd name="T109" fmla="*/ 245 h 770"/>
              <a:gd name="T110" fmla="*/ 362 w 769"/>
              <a:gd name="T111" fmla="*/ 245 h 770"/>
              <a:gd name="T112" fmla="*/ 353 w 769"/>
              <a:gd name="T113" fmla="*/ 238 h 770"/>
              <a:gd name="T114" fmla="*/ 350 w 769"/>
              <a:gd name="T115" fmla="*/ 228 h 770"/>
              <a:gd name="T116" fmla="*/ 351 w 769"/>
              <a:gd name="T117" fmla="*/ 219 h 770"/>
              <a:gd name="T118" fmla="*/ 547 w 769"/>
              <a:gd name="T119" fmla="*/ 5 h 770"/>
              <a:gd name="T120" fmla="*/ 554 w 769"/>
              <a:gd name="T121" fmla="*/ 1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69" h="770">
                <a:moveTo>
                  <a:pt x="560" y="43"/>
                </a:moveTo>
                <a:lnTo>
                  <a:pt x="406" y="209"/>
                </a:lnTo>
                <a:lnTo>
                  <a:pt x="472" y="209"/>
                </a:lnTo>
                <a:lnTo>
                  <a:pt x="477" y="211"/>
                </a:lnTo>
                <a:lnTo>
                  <a:pt x="482" y="213"/>
                </a:lnTo>
                <a:lnTo>
                  <a:pt x="486" y="217"/>
                </a:lnTo>
                <a:lnTo>
                  <a:pt x="489" y="223"/>
                </a:lnTo>
                <a:lnTo>
                  <a:pt x="489" y="228"/>
                </a:lnTo>
                <a:lnTo>
                  <a:pt x="489" y="245"/>
                </a:lnTo>
                <a:lnTo>
                  <a:pt x="488" y="264"/>
                </a:lnTo>
                <a:lnTo>
                  <a:pt x="485" y="289"/>
                </a:lnTo>
                <a:lnTo>
                  <a:pt x="481" y="319"/>
                </a:lnTo>
                <a:lnTo>
                  <a:pt x="474" y="353"/>
                </a:lnTo>
                <a:lnTo>
                  <a:pt x="467" y="391"/>
                </a:lnTo>
                <a:lnTo>
                  <a:pt x="455" y="431"/>
                </a:lnTo>
                <a:lnTo>
                  <a:pt x="440" y="471"/>
                </a:lnTo>
                <a:lnTo>
                  <a:pt x="422" y="513"/>
                </a:lnTo>
                <a:lnTo>
                  <a:pt x="400" y="554"/>
                </a:lnTo>
                <a:lnTo>
                  <a:pt x="374" y="594"/>
                </a:lnTo>
                <a:lnTo>
                  <a:pt x="342" y="632"/>
                </a:lnTo>
                <a:lnTo>
                  <a:pt x="307" y="668"/>
                </a:lnTo>
                <a:lnTo>
                  <a:pt x="265" y="700"/>
                </a:lnTo>
                <a:lnTo>
                  <a:pt x="319" y="681"/>
                </a:lnTo>
                <a:lnTo>
                  <a:pt x="367" y="657"/>
                </a:lnTo>
                <a:lnTo>
                  <a:pt x="409" y="631"/>
                </a:lnTo>
                <a:lnTo>
                  <a:pt x="447" y="604"/>
                </a:lnTo>
                <a:lnTo>
                  <a:pt x="481" y="575"/>
                </a:lnTo>
                <a:lnTo>
                  <a:pt x="510" y="543"/>
                </a:lnTo>
                <a:lnTo>
                  <a:pt x="535" y="512"/>
                </a:lnTo>
                <a:lnTo>
                  <a:pt x="556" y="479"/>
                </a:lnTo>
                <a:lnTo>
                  <a:pt x="574" y="446"/>
                </a:lnTo>
                <a:lnTo>
                  <a:pt x="589" y="415"/>
                </a:lnTo>
                <a:lnTo>
                  <a:pt x="600" y="384"/>
                </a:lnTo>
                <a:lnTo>
                  <a:pt x="609" y="355"/>
                </a:lnTo>
                <a:lnTo>
                  <a:pt x="617" y="327"/>
                </a:lnTo>
                <a:lnTo>
                  <a:pt x="623" y="302"/>
                </a:lnTo>
                <a:lnTo>
                  <a:pt x="625" y="280"/>
                </a:lnTo>
                <a:lnTo>
                  <a:pt x="628" y="261"/>
                </a:lnTo>
                <a:lnTo>
                  <a:pt x="629" y="245"/>
                </a:lnTo>
                <a:lnTo>
                  <a:pt x="629" y="228"/>
                </a:lnTo>
                <a:lnTo>
                  <a:pt x="630" y="223"/>
                </a:lnTo>
                <a:lnTo>
                  <a:pt x="633" y="217"/>
                </a:lnTo>
                <a:lnTo>
                  <a:pt x="637" y="213"/>
                </a:lnTo>
                <a:lnTo>
                  <a:pt x="641" y="211"/>
                </a:lnTo>
                <a:lnTo>
                  <a:pt x="646" y="209"/>
                </a:lnTo>
                <a:lnTo>
                  <a:pt x="712" y="209"/>
                </a:lnTo>
                <a:lnTo>
                  <a:pt x="560" y="43"/>
                </a:lnTo>
                <a:close/>
                <a:moveTo>
                  <a:pt x="560" y="0"/>
                </a:moveTo>
                <a:lnTo>
                  <a:pt x="564" y="1"/>
                </a:lnTo>
                <a:lnTo>
                  <a:pt x="568" y="3"/>
                </a:lnTo>
                <a:lnTo>
                  <a:pt x="571" y="5"/>
                </a:lnTo>
                <a:lnTo>
                  <a:pt x="764" y="215"/>
                </a:lnTo>
                <a:lnTo>
                  <a:pt x="767" y="219"/>
                </a:lnTo>
                <a:lnTo>
                  <a:pt x="768" y="223"/>
                </a:lnTo>
                <a:lnTo>
                  <a:pt x="769" y="228"/>
                </a:lnTo>
                <a:lnTo>
                  <a:pt x="768" y="233"/>
                </a:lnTo>
                <a:lnTo>
                  <a:pt x="765" y="238"/>
                </a:lnTo>
                <a:lnTo>
                  <a:pt x="761" y="242"/>
                </a:lnTo>
                <a:lnTo>
                  <a:pt x="758" y="245"/>
                </a:lnTo>
                <a:lnTo>
                  <a:pt x="752" y="245"/>
                </a:lnTo>
                <a:lnTo>
                  <a:pt x="665" y="245"/>
                </a:lnTo>
                <a:lnTo>
                  <a:pt x="663" y="258"/>
                </a:lnTo>
                <a:lnTo>
                  <a:pt x="661" y="275"/>
                </a:lnTo>
                <a:lnTo>
                  <a:pt x="658" y="295"/>
                </a:lnTo>
                <a:lnTo>
                  <a:pt x="654" y="316"/>
                </a:lnTo>
                <a:lnTo>
                  <a:pt x="647" y="340"/>
                </a:lnTo>
                <a:lnTo>
                  <a:pt x="641" y="367"/>
                </a:lnTo>
                <a:lnTo>
                  <a:pt x="632" y="393"/>
                </a:lnTo>
                <a:lnTo>
                  <a:pt x="621" y="422"/>
                </a:lnTo>
                <a:lnTo>
                  <a:pt x="608" y="452"/>
                </a:lnTo>
                <a:lnTo>
                  <a:pt x="592" y="482"/>
                </a:lnTo>
                <a:lnTo>
                  <a:pt x="574" y="512"/>
                </a:lnTo>
                <a:lnTo>
                  <a:pt x="553" y="542"/>
                </a:lnTo>
                <a:lnTo>
                  <a:pt x="530" y="571"/>
                </a:lnTo>
                <a:lnTo>
                  <a:pt x="502" y="600"/>
                </a:lnTo>
                <a:lnTo>
                  <a:pt x="472" y="627"/>
                </a:lnTo>
                <a:lnTo>
                  <a:pt x="439" y="653"/>
                </a:lnTo>
                <a:lnTo>
                  <a:pt x="401" y="678"/>
                </a:lnTo>
                <a:lnTo>
                  <a:pt x="359" y="700"/>
                </a:lnTo>
                <a:lnTo>
                  <a:pt x="313" y="720"/>
                </a:lnTo>
                <a:lnTo>
                  <a:pt x="264" y="737"/>
                </a:lnTo>
                <a:lnTo>
                  <a:pt x="210" y="750"/>
                </a:lnTo>
                <a:lnTo>
                  <a:pt x="151" y="761"/>
                </a:lnTo>
                <a:lnTo>
                  <a:pt x="87" y="767"/>
                </a:lnTo>
                <a:lnTo>
                  <a:pt x="17" y="770"/>
                </a:lnTo>
                <a:lnTo>
                  <a:pt x="12" y="768"/>
                </a:lnTo>
                <a:lnTo>
                  <a:pt x="7" y="766"/>
                </a:lnTo>
                <a:lnTo>
                  <a:pt x="3" y="762"/>
                </a:lnTo>
                <a:lnTo>
                  <a:pt x="0" y="757"/>
                </a:lnTo>
                <a:lnTo>
                  <a:pt x="0" y="751"/>
                </a:lnTo>
                <a:lnTo>
                  <a:pt x="0" y="746"/>
                </a:lnTo>
                <a:lnTo>
                  <a:pt x="3" y="741"/>
                </a:lnTo>
                <a:lnTo>
                  <a:pt x="7" y="737"/>
                </a:lnTo>
                <a:lnTo>
                  <a:pt x="12" y="736"/>
                </a:lnTo>
                <a:lnTo>
                  <a:pt x="17" y="734"/>
                </a:lnTo>
                <a:lnTo>
                  <a:pt x="75" y="731"/>
                </a:lnTo>
                <a:lnTo>
                  <a:pt x="130" y="721"/>
                </a:lnTo>
                <a:lnTo>
                  <a:pt x="180" y="706"/>
                </a:lnTo>
                <a:lnTo>
                  <a:pt x="227" y="683"/>
                </a:lnTo>
                <a:lnTo>
                  <a:pt x="269" y="655"/>
                </a:lnTo>
                <a:lnTo>
                  <a:pt x="308" y="619"/>
                </a:lnTo>
                <a:lnTo>
                  <a:pt x="342" y="577"/>
                </a:lnTo>
                <a:lnTo>
                  <a:pt x="372" y="530"/>
                </a:lnTo>
                <a:lnTo>
                  <a:pt x="398" y="475"/>
                </a:lnTo>
                <a:lnTo>
                  <a:pt x="417" y="425"/>
                </a:lnTo>
                <a:lnTo>
                  <a:pt x="431" y="380"/>
                </a:lnTo>
                <a:lnTo>
                  <a:pt x="440" y="336"/>
                </a:lnTo>
                <a:lnTo>
                  <a:pt x="447" y="299"/>
                </a:lnTo>
                <a:lnTo>
                  <a:pt x="451" y="268"/>
                </a:lnTo>
                <a:lnTo>
                  <a:pt x="452" y="245"/>
                </a:lnTo>
                <a:lnTo>
                  <a:pt x="367" y="245"/>
                </a:lnTo>
                <a:lnTo>
                  <a:pt x="362" y="245"/>
                </a:lnTo>
                <a:lnTo>
                  <a:pt x="357" y="242"/>
                </a:lnTo>
                <a:lnTo>
                  <a:pt x="353" y="238"/>
                </a:lnTo>
                <a:lnTo>
                  <a:pt x="350" y="233"/>
                </a:lnTo>
                <a:lnTo>
                  <a:pt x="350" y="228"/>
                </a:lnTo>
                <a:lnTo>
                  <a:pt x="350" y="223"/>
                </a:lnTo>
                <a:lnTo>
                  <a:pt x="351" y="219"/>
                </a:lnTo>
                <a:lnTo>
                  <a:pt x="355" y="215"/>
                </a:lnTo>
                <a:lnTo>
                  <a:pt x="547" y="5"/>
                </a:lnTo>
                <a:lnTo>
                  <a:pt x="550" y="3"/>
                </a:lnTo>
                <a:lnTo>
                  <a:pt x="554" y="1"/>
                </a:lnTo>
                <a:lnTo>
                  <a:pt x="56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64" name="Freeform 36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472199" y="8844913"/>
            <a:ext cx="443529" cy="444107"/>
          </a:xfrm>
          <a:custGeom>
            <a:avLst/>
            <a:gdLst>
              <a:gd name="T0" fmla="*/ 43 w 769"/>
              <a:gd name="T1" fmla="*/ 209 h 770"/>
              <a:gd name="T2" fmla="*/ 210 w 769"/>
              <a:gd name="T3" fmla="*/ 297 h 770"/>
              <a:gd name="T4" fmla="*/ 212 w 769"/>
              <a:gd name="T5" fmla="*/ 287 h 770"/>
              <a:gd name="T6" fmla="*/ 222 w 769"/>
              <a:gd name="T7" fmla="*/ 281 h 770"/>
              <a:gd name="T8" fmla="*/ 245 w 769"/>
              <a:gd name="T9" fmla="*/ 280 h 770"/>
              <a:gd name="T10" fmla="*/ 290 w 769"/>
              <a:gd name="T11" fmla="*/ 284 h 770"/>
              <a:gd name="T12" fmla="*/ 354 w 769"/>
              <a:gd name="T13" fmla="*/ 295 h 770"/>
              <a:gd name="T14" fmla="*/ 430 w 769"/>
              <a:gd name="T15" fmla="*/ 314 h 770"/>
              <a:gd name="T16" fmla="*/ 513 w 769"/>
              <a:gd name="T17" fmla="*/ 347 h 770"/>
              <a:gd name="T18" fmla="*/ 594 w 769"/>
              <a:gd name="T19" fmla="*/ 395 h 770"/>
              <a:gd name="T20" fmla="*/ 667 w 769"/>
              <a:gd name="T21" fmla="*/ 462 h 770"/>
              <a:gd name="T22" fmla="*/ 680 w 769"/>
              <a:gd name="T23" fmla="*/ 450 h 770"/>
              <a:gd name="T24" fmla="*/ 632 w 769"/>
              <a:gd name="T25" fmla="*/ 360 h 770"/>
              <a:gd name="T26" fmla="*/ 574 w 769"/>
              <a:gd name="T27" fmla="*/ 289 h 770"/>
              <a:gd name="T28" fmla="*/ 511 w 769"/>
              <a:gd name="T29" fmla="*/ 236 h 770"/>
              <a:gd name="T30" fmla="*/ 447 w 769"/>
              <a:gd name="T31" fmla="*/ 196 h 770"/>
              <a:gd name="T32" fmla="*/ 384 w 769"/>
              <a:gd name="T33" fmla="*/ 169 h 770"/>
              <a:gd name="T34" fmla="*/ 326 w 769"/>
              <a:gd name="T35" fmla="*/ 153 h 770"/>
              <a:gd name="T36" fmla="*/ 279 w 769"/>
              <a:gd name="T37" fmla="*/ 144 h 770"/>
              <a:gd name="T38" fmla="*/ 245 w 769"/>
              <a:gd name="T39" fmla="*/ 140 h 770"/>
              <a:gd name="T40" fmla="*/ 222 w 769"/>
              <a:gd name="T41" fmla="*/ 139 h 770"/>
              <a:gd name="T42" fmla="*/ 212 w 769"/>
              <a:gd name="T43" fmla="*/ 134 h 770"/>
              <a:gd name="T44" fmla="*/ 210 w 769"/>
              <a:gd name="T45" fmla="*/ 123 h 770"/>
              <a:gd name="T46" fmla="*/ 227 w 769"/>
              <a:gd name="T47" fmla="*/ 0 h 770"/>
              <a:gd name="T48" fmla="*/ 237 w 769"/>
              <a:gd name="T49" fmla="*/ 4 h 770"/>
              <a:gd name="T50" fmla="*/ 244 w 769"/>
              <a:gd name="T51" fmla="*/ 12 h 770"/>
              <a:gd name="T52" fmla="*/ 245 w 769"/>
              <a:gd name="T53" fmla="*/ 105 h 770"/>
              <a:gd name="T54" fmla="*/ 274 w 769"/>
              <a:gd name="T55" fmla="*/ 109 h 770"/>
              <a:gd name="T56" fmla="*/ 316 w 769"/>
              <a:gd name="T57" fmla="*/ 115 h 770"/>
              <a:gd name="T58" fmla="*/ 366 w 769"/>
              <a:gd name="T59" fmla="*/ 128 h 770"/>
              <a:gd name="T60" fmla="*/ 422 w 769"/>
              <a:gd name="T61" fmla="*/ 149 h 770"/>
              <a:gd name="T62" fmla="*/ 481 w 769"/>
              <a:gd name="T63" fmla="*/ 177 h 770"/>
              <a:gd name="T64" fmla="*/ 541 w 769"/>
              <a:gd name="T65" fmla="*/ 216 h 770"/>
              <a:gd name="T66" fmla="*/ 600 w 769"/>
              <a:gd name="T67" fmla="*/ 267 h 770"/>
              <a:gd name="T68" fmla="*/ 654 w 769"/>
              <a:gd name="T69" fmla="*/ 331 h 770"/>
              <a:gd name="T70" fmla="*/ 700 w 769"/>
              <a:gd name="T71" fmla="*/ 410 h 770"/>
              <a:gd name="T72" fmla="*/ 737 w 769"/>
              <a:gd name="T73" fmla="*/ 505 h 770"/>
              <a:gd name="T74" fmla="*/ 760 w 769"/>
              <a:gd name="T75" fmla="*/ 619 h 770"/>
              <a:gd name="T76" fmla="*/ 769 w 769"/>
              <a:gd name="T77" fmla="*/ 751 h 770"/>
              <a:gd name="T78" fmla="*/ 765 w 769"/>
              <a:gd name="T79" fmla="*/ 762 h 770"/>
              <a:gd name="T80" fmla="*/ 758 w 769"/>
              <a:gd name="T81" fmla="*/ 768 h 770"/>
              <a:gd name="T82" fmla="*/ 746 w 769"/>
              <a:gd name="T83" fmla="*/ 768 h 770"/>
              <a:gd name="T84" fmla="*/ 738 w 769"/>
              <a:gd name="T85" fmla="*/ 762 h 770"/>
              <a:gd name="T86" fmla="*/ 734 w 769"/>
              <a:gd name="T87" fmla="*/ 751 h 770"/>
              <a:gd name="T88" fmla="*/ 721 w 769"/>
              <a:gd name="T89" fmla="*/ 639 h 770"/>
              <a:gd name="T90" fmla="*/ 683 w 769"/>
              <a:gd name="T91" fmla="*/ 542 h 770"/>
              <a:gd name="T92" fmla="*/ 619 w 769"/>
              <a:gd name="T93" fmla="*/ 462 h 770"/>
              <a:gd name="T94" fmla="*/ 530 w 769"/>
              <a:gd name="T95" fmla="*/ 397 h 770"/>
              <a:gd name="T96" fmla="*/ 426 w 769"/>
              <a:gd name="T97" fmla="*/ 352 h 770"/>
              <a:gd name="T98" fmla="*/ 336 w 769"/>
              <a:gd name="T99" fmla="*/ 329 h 770"/>
              <a:gd name="T100" fmla="*/ 267 w 769"/>
              <a:gd name="T101" fmla="*/ 318 h 770"/>
              <a:gd name="T102" fmla="*/ 245 w 769"/>
              <a:gd name="T103" fmla="*/ 402 h 770"/>
              <a:gd name="T104" fmla="*/ 241 w 769"/>
              <a:gd name="T105" fmla="*/ 412 h 770"/>
              <a:gd name="T106" fmla="*/ 232 w 769"/>
              <a:gd name="T107" fmla="*/ 419 h 770"/>
              <a:gd name="T108" fmla="*/ 223 w 769"/>
              <a:gd name="T109" fmla="*/ 419 h 770"/>
              <a:gd name="T110" fmla="*/ 215 w 769"/>
              <a:gd name="T111" fmla="*/ 415 h 770"/>
              <a:gd name="T112" fmla="*/ 3 w 769"/>
              <a:gd name="T113" fmla="*/ 219 h 770"/>
              <a:gd name="T114" fmla="*/ 0 w 769"/>
              <a:gd name="T115" fmla="*/ 209 h 770"/>
              <a:gd name="T116" fmla="*/ 1 w 769"/>
              <a:gd name="T117" fmla="*/ 202 h 770"/>
              <a:gd name="T118" fmla="*/ 215 w 769"/>
              <a:gd name="T119" fmla="*/ 5 h 770"/>
              <a:gd name="T120" fmla="*/ 223 w 769"/>
              <a:gd name="T121" fmla="*/ 1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69" h="770">
                <a:moveTo>
                  <a:pt x="210" y="58"/>
                </a:moveTo>
                <a:lnTo>
                  <a:pt x="43" y="209"/>
                </a:lnTo>
                <a:lnTo>
                  <a:pt x="210" y="363"/>
                </a:lnTo>
                <a:lnTo>
                  <a:pt x="210" y="297"/>
                </a:lnTo>
                <a:lnTo>
                  <a:pt x="210" y="292"/>
                </a:lnTo>
                <a:lnTo>
                  <a:pt x="212" y="287"/>
                </a:lnTo>
                <a:lnTo>
                  <a:pt x="216" y="283"/>
                </a:lnTo>
                <a:lnTo>
                  <a:pt x="222" y="281"/>
                </a:lnTo>
                <a:lnTo>
                  <a:pt x="227" y="280"/>
                </a:lnTo>
                <a:lnTo>
                  <a:pt x="245" y="280"/>
                </a:lnTo>
                <a:lnTo>
                  <a:pt x="264" y="281"/>
                </a:lnTo>
                <a:lnTo>
                  <a:pt x="290" y="284"/>
                </a:lnTo>
                <a:lnTo>
                  <a:pt x="320" y="288"/>
                </a:lnTo>
                <a:lnTo>
                  <a:pt x="354" y="295"/>
                </a:lnTo>
                <a:lnTo>
                  <a:pt x="391" y="304"/>
                </a:lnTo>
                <a:lnTo>
                  <a:pt x="430" y="314"/>
                </a:lnTo>
                <a:lnTo>
                  <a:pt x="471" y="329"/>
                </a:lnTo>
                <a:lnTo>
                  <a:pt x="513" y="347"/>
                </a:lnTo>
                <a:lnTo>
                  <a:pt x="553" y="369"/>
                </a:lnTo>
                <a:lnTo>
                  <a:pt x="594" y="395"/>
                </a:lnTo>
                <a:lnTo>
                  <a:pt x="632" y="427"/>
                </a:lnTo>
                <a:lnTo>
                  <a:pt x="667" y="462"/>
                </a:lnTo>
                <a:lnTo>
                  <a:pt x="700" y="504"/>
                </a:lnTo>
                <a:lnTo>
                  <a:pt x="680" y="450"/>
                </a:lnTo>
                <a:lnTo>
                  <a:pt x="657" y="403"/>
                </a:lnTo>
                <a:lnTo>
                  <a:pt x="632" y="360"/>
                </a:lnTo>
                <a:lnTo>
                  <a:pt x="604" y="322"/>
                </a:lnTo>
                <a:lnTo>
                  <a:pt x="574" y="289"/>
                </a:lnTo>
                <a:lnTo>
                  <a:pt x="543" y="261"/>
                </a:lnTo>
                <a:lnTo>
                  <a:pt x="511" y="236"/>
                </a:lnTo>
                <a:lnTo>
                  <a:pt x="478" y="213"/>
                </a:lnTo>
                <a:lnTo>
                  <a:pt x="447" y="196"/>
                </a:lnTo>
                <a:lnTo>
                  <a:pt x="414" y="181"/>
                </a:lnTo>
                <a:lnTo>
                  <a:pt x="384" y="169"/>
                </a:lnTo>
                <a:lnTo>
                  <a:pt x="354" y="160"/>
                </a:lnTo>
                <a:lnTo>
                  <a:pt x="326" y="153"/>
                </a:lnTo>
                <a:lnTo>
                  <a:pt x="302" y="148"/>
                </a:lnTo>
                <a:lnTo>
                  <a:pt x="279" y="144"/>
                </a:lnTo>
                <a:lnTo>
                  <a:pt x="260" y="141"/>
                </a:lnTo>
                <a:lnTo>
                  <a:pt x="245" y="140"/>
                </a:lnTo>
                <a:lnTo>
                  <a:pt x="227" y="140"/>
                </a:lnTo>
                <a:lnTo>
                  <a:pt x="222" y="139"/>
                </a:lnTo>
                <a:lnTo>
                  <a:pt x="216" y="137"/>
                </a:lnTo>
                <a:lnTo>
                  <a:pt x="212" y="134"/>
                </a:lnTo>
                <a:lnTo>
                  <a:pt x="210" y="128"/>
                </a:lnTo>
                <a:lnTo>
                  <a:pt x="210" y="123"/>
                </a:lnTo>
                <a:lnTo>
                  <a:pt x="210" y="58"/>
                </a:lnTo>
                <a:close/>
                <a:moveTo>
                  <a:pt x="227" y="0"/>
                </a:moveTo>
                <a:lnTo>
                  <a:pt x="232" y="1"/>
                </a:lnTo>
                <a:lnTo>
                  <a:pt x="237" y="4"/>
                </a:lnTo>
                <a:lnTo>
                  <a:pt x="241" y="8"/>
                </a:lnTo>
                <a:lnTo>
                  <a:pt x="244" y="12"/>
                </a:lnTo>
                <a:lnTo>
                  <a:pt x="245" y="18"/>
                </a:lnTo>
                <a:lnTo>
                  <a:pt x="245" y="105"/>
                </a:lnTo>
                <a:lnTo>
                  <a:pt x="258" y="106"/>
                </a:lnTo>
                <a:lnTo>
                  <a:pt x="274" y="109"/>
                </a:lnTo>
                <a:lnTo>
                  <a:pt x="294" y="111"/>
                </a:lnTo>
                <a:lnTo>
                  <a:pt x="316" y="115"/>
                </a:lnTo>
                <a:lnTo>
                  <a:pt x="340" y="122"/>
                </a:lnTo>
                <a:lnTo>
                  <a:pt x="366" y="128"/>
                </a:lnTo>
                <a:lnTo>
                  <a:pt x="393" y="137"/>
                </a:lnTo>
                <a:lnTo>
                  <a:pt x="422" y="149"/>
                </a:lnTo>
                <a:lnTo>
                  <a:pt x="451" y="162"/>
                </a:lnTo>
                <a:lnTo>
                  <a:pt x="481" y="177"/>
                </a:lnTo>
                <a:lnTo>
                  <a:pt x="511" y="195"/>
                </a:lnTo>
                <a:lnTo>
                  <a:pt x="541" y="216"/>
                </a:lnTo>
                <a:lnTo>
                  <a:pt x="571" y="240"/>
                </a:lnTo>
                <a:lnTo>
                  <a:pt x="600" y="267"/>
                </a:lnTo>
                <a:lnTo>
                  <a:pt x="628" y="297"/>
                </a:lnTo>
                <a:lnTo>
                  <a:pt x="654" y="331"/>
                </a:lnTo>
                <a:lnTo>
                  <a:pt x="678" y="368"/>
                </a:lnTo>
                <a:lnTo>
                  <a:pt x="700" y="410"/>
                </a:lnTo>
                <a:lnTo>
                  <a:pt x="720" y="456"/>
                </a:lnTo>
                <a:lnTo>
                  <a:pt x="737" y="505"/>
                </a:lnTo>
                <a:lnTo>
                  <a:pt x="751" y="559"/>
                </a:lnTo>
                <a:lnTo>
                  <a:pt x="760" y="619"/>
                </a:lnTo>
                <a:lnTo>
                  <a:pt x="767" y="682"/>
                </a:lnTo>
                <a:lnTo>
                  <a:pt x="769" y="751"/>
                </a:lnTo>
                <a:lnTo>
                  <a:pt x="768" y="757"/>
                </a:lnTo>
                <a:lnTo>
                  <a:pt x="765" y="762"/>
                </a:lnTo>
                <a:lnTo>
                  <a:pt x="762" y="766"/>
                </a:lnTo>
                <a:lnTo>
                  <a:pt x="758" y="768"/>
                </a:lnTo>
                <a:lnTo>
                  <a:pt x="752" y="770"/>
                </a:lnTo>
                <a:lnTo>
                  <a:pt x="746" y="768"/>
                </a:lnTo>
                <a:lnTo>
                  <a:pt x="742" y="766"/>
                </a:lnTo>
                <a:lnTo>
                  <a:pt x="738" y="762"/>
                </a:lnTo>
                <a:lnTo>
                  <a:pt x="735" y="757"/>
                </a:lnTo>
                <a:lnTo>
                  <a:pt x="734" y="751"/>
                </a:lnTo>
                <a:lnTo>
                  <a:pt x="731" y="694"/>
                </a:lnTo>
                <a:lnTo>
                  <a:pt x="721" y="639"/>
                </a:lnTo>
                <a:lnTo>
                  <a:pt x="705" y="589"/>
                </a:lnTo>
                <a:lnTo>
                  <a:pt x="683" y="542"/>
                </a:lnTo>
                <a:lnTo>
                  <a:pt x="654" y="500"/>
                </a:lnTo>
                <a:lnTo>
                  <a:pt x="619" y="462"/>
                </a:lnTo>
                <a:lnTo>
                  <a:pt x="578" y="427"/>
                </a:lnTo>
                <a:lnTo>
                  <a:pt x="530" y="397"/>
                </a:lnTo>
                <a:lnTo>
                  <a:pt x="476" y="371"/>
                </a:lnTo>
                <a:lnTo>
                  <a:pt x="426" y="352"/>
                </a:lnTo>
                <a:lnTo>
                  <a:pt x="379" y="338"/>
                </a:lnTo>
                <a:lnTo>
                  <a:pt x="336" y="329"/>
                </a:lnTo>
                <a:lnTo>
                  <a:pt x="299" y="322"/>
                </a:lnTo>
                <a:lnTo>
                  <a:pt x="267" y="318"/>
                </a:lnTo>
                <a:lnTo>
                  <a:pt x="245" y="317"/>
                </a:lnTo>
                <a:lnTo>
                  <a:pt x="245" y="402"/>
                </a:lnTo>
                <a:lnTo>
                  <a:pt x="244" y="408"/>
                </a:lnTo>
                <a:lnTo>
                  <a:pt x="241" y="412"/>
                </a:lnTo>
                <a:lnTo>
                  <a:pt x="237" y="416"/>
                </a:lnTo>
                <a:lnTo>
                  <a:pt x="232" y="419"/>
                </a:lnTo>
                <a:lnTo>
                  <a:pt x="227" y="420"/>
                </a:lnTo>
                <a:lnTo>
                  <a:pt x="223" y="419"/>
                </a:lnTo>
                <a:lnTo>
                  <a:pt x="218" y="418"/>
                </a:lnTo>
                <a:lnTo>
                  <a:pt x="215" y="415"/>
                </a:lnTo>
                <a:lnTo>
                  <a:pt x="5" y="223"/>
                </a:lnTo>
                <a:lnTo>
                  <a:pt x="3" y="219"/>
                </a:lnTo>
                <a:lnTo>
                  <a:pt x="0" y="215"/>
                </a:lnTo>
                <a:lnTo>
                  <a:pt x="0" y="209"/>
                </a:lnTo>
                <a:lnTo>
                  <a:pt x="0" y="206"/>
                </a:lnTo>
                <a:lnTo>
                  <a:pt x="1" y="202"/>
                </a:lnTo>
                <a:lnTo>
                  <a:pt x="5" y="198"/>
                </a:lnTo>
                <a:lnTo>
                  <a:pt x="215" y="5"/>
                </a:lnTo>
                <a:lnTo>
                  <a:pt x="218" y="3"/>
                </a:lnTo>
                <a:lnTo>
                  <a:pt x="223" y="1"/>
                </a:lnTo>
                <a:lnTo>
                  <a:pt x="22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65" name="Freeform 36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334719" y="8845200"/>
            <a:ext cx="443529" cy="443529"/>
          </a:xfrm>
          <a:custGeom>
            <a:avLst/>
            <a:gdLst>
              <a:gd name="T0" fmla="*/ 560 w 769"/>
              <a:gd name="T1" fmla="*/ 123 h 769"/>
              <a:gd name="T2" fmla="*/ 556 w 769"/>
              <a:gd name="T3" fmla="*/ 134 h 769"/>
              <a:gd name="T4" fmla="*/ 548 w 769"/>
              <a:gd name="T5" fmla="*/ 139 h 769"/>
              <a:gd name="T6" fmla="*/ 524 w 769"/>
              <a:gd name="T7" fmla="*/ 140 h 769"/>
              <a:gd name="T8" fmla="*/ 490 w 769"/>
              <a:gd name="T9" fmla="*/ 144 h 769"/>
              <a:gd name="T10" fmla="*/ 442 w 769"/>
              <a:gd name="T11" fmla="*/ 153 h 769"/>
              <a:gd name="T12" fmla="*/ 385 w 769"/>
              <a:gd name="T13" fmla="*/ 169 h 769"/>
              <a:gd name="T14" fmla="*/ 322 w 769"/>
              <a:gd name="T15" fmla="*/ 197 h 769"/>
              <a:gd name="T16" fmla="*/ 258 w 769"/>
              <a:gd name="T17" fmla="*/ 235 h 769"/>
              <a:gd name="T18" fmla="*/ 195 w 769"/>
              <a:gd name="T19" fmla="*/ 290 h 769"/>
              <a:gd name="T20" fmla="*/ 138 w 769"/>
              <a:gd name="T21" fmla="*/ 360 h 769"/>
              <a:gd name="T22" fmla="*/ 89 w 769"/>
              <a:gd name="T23" fmla="*/ 451 h 769"/>
              <a:gd name="T24" fmla="*/ 101 w 769"/>
              <a:gd name="T25" fmla="*/ 462 h 769"/>
              <a:gd name="T26" fmla="*/ 174 w 769"/>
              <a:gd name="T27" fmla="*/ 396 h 769"/>
              <a:gd name="T28" fmla="*/ 257 w 769"/>
              <a:gd name="T29" fmla="*/ 347 h 769"/>
              <a:gd name="T30" fmla="*/ 339 w 769"/>
              <a:gd name="T31" fmla="*/ 314 h 769"/>
              <a:gd name="T32" fmla="*/ 415 w 769"/>
              <a:gd name="T33" fmla="*/ 295 h 769"/>
              <a:gd name="T34" fmla="*/ 480 w 769"/>
              <a:gd name="T35" fmla="*/ 284 h 769"/>
              <a:gd name="T36" fmla="*/ 524 w 769"/>
              <a:gd name="T37" fmla="*/ 280 h 769"/>
              <a:gd name="T38" fmla="*/ 548 w 769"/>
              <a:gd name="T39" fmla="*/ 280 h 769"/>
              <a:gd name="T40" fmla="*/ 556 w 769"/>
              <a:gd name="T41" fmla="*/ 287 h 769"/>
              <a:gd name="T42" fmla="*/ 560 w 769"/>
              <a:gd name="T43" fmla="*/ 297 h 769"/>
              <a:gd name="T44" fmla="*/ 726 w 769"/>
              <a:gd name="T45" fmla="*/ 210 h 769"/>
              <a:gd name="T46" fmla="*/ 541 w 769"/>
              <a:gd name="T47" fmla="*/ 0 h 769"/>
              <a:gd name="T48" fmla="*/ 550 w 769"/>
              <a:gd name="T49" fmla="*/ 3 h 769"/>
              <a:gd name="T50" fmla="*/ 764 w 769"/>
              <a:gd name="T51" fmla="*/ 198 h 769"/>
              <a:gd name="T52" fmla="*/ 768 w 769"/>
              <a:gd name="T53" fmla="*/ 206 h 769"/>
              <a:gd name="T54" fmla="*/ 768 w 769"/>
              <a:gd name="T55" fmla="*/ 215 h 769"/>
              <a:gd name="T56" fmla="*/ 764 w 769"/>
              <a:gd name="T57" fmla="*/ 223 h 769"/>
              <a:gd name="T58" fmla="*/ 550 w 769"/>
              <a:gd name="T59" fmla="*/ 418 h 769"/>
              <a:gd name="T60" fmla="*/ 541 w 769"/>
              <a:gd name="T61" fmla="*/ 420 h 769"/>
              <a:gd name="T62" fmla="*/ 532 w 769"/>
              <a:gd name="T63" fmla="*/ 417 h 769"/>
              <a:gd name="T64" fmla="*/ 526 w 769"/>
              <a:gd name="T65" fmla="*/ 407 h 769"/>
              <a:gd name="T66" fmla="*/ 524 w 769"/>
              <a:gd name="T67" fmla="*/ 317 h 769"/>
              <a:gd name="T68" fmla="*/ 471 w 769"/>
              <a:gd name="T69" fmla="*/ 322 h 769"/>
              <a:gd name="T70" fmla="*/ 391 w 769"/>
              <a:gd name="T71" fmla="*/ 338 h 769"/>
              <a:gd name="T72" fmla="*/ 294 w 769"/>
              <a:gd name="T73" fmla="*/ 371 h 769"/>
              <a:gd name="T74" fmla="*/ 191 w 769"/>
              <a:gd name="T75" fmla="*/ 427 h 769"/>
              <a:gd name="T76" fmla="*/ 115 w 769"/>
              <a:gd name="T77" fmla="*/ 500 h 769"/>
              <a:gd name="T78" fmla="*/ 63 w 769"/>
              <a:gd name="T79" fmla="*/ 589 h 769"/>
              <a:gd name="T80" fmla="*/ 38 w 769"/>
              <a:gd name="T81" fmla="*/ 694 h 769"/>
              <a:gd name="T82" fmla="*/ 34 w 769"/>
              <a:gd name="T83" fmla="*/ 757 h 769"/>
              <a:gd name="T84" fmla="*/ 28 w 769"/>
              <a:gd name="T85" fmla="*/ 766 h 769"/>
              <a:gd name="T86" fmla="*/ 17 w 769"/>
              <a:gd name="T87" fmla="*/ 769 h 769"/>
              <a:gd name="T88" fmla="*/ 7 w 769"/>
              <a:gd name="T89" fmla="*/ 766 h 769"/>
              <a:gd name="T90" fmla="*/ 0 w 769"/>
              <a:gd name="T91" fmla="*/ 757 h 769"/>
              <a:gd name="T92" fmla="*/ 1 w 769"/>
              <a:gd name="T93" fmla="*/ 682 h 769"/>
              <a:gd name="T94" fmla="*/ 18 w 769"/>
              <a:gd name="T95" fmla="*/ 559 h 769"/>
              <a:gd name="T96" fmla="*/ 49 w 769"/>
              <a:gd name="T97" fmla="*/ 456 h 769"/>
              <a:gd name="T98" fmla="*/ 90 w 769"/>
              <a:gd name="T99" fmla="*/ 368 h 769"/>
              <a:gd name="T100" fmla="*/ 142 w 769"/>
              <a:gd name="T101" fmla="*/ 297 h 769"/>
              <a:gd name="T102" fmla="*/ 198 w 769"/>
              <a:gd name="T103" fmla="*/ 240 h 769"/>
              <a:gd name="T104" fmla="*/ 257 w 769"/>
              <a:gd name="T105" fmla="*/ 195 h 769"/>
              <a:gd name="T106" fmla="*/ 317 w 769"/>
              <a:gd name="T107" fmla="*/ 161 h 769"/>
              <a:gd name="T108" fmla="*/ 376 w 769"/>
              <a:gd name="T109" fmla="*/ 138 h 769"/>
              <a:gd name="T110" fmla="*/ 430 w 769"/>
              <a:gd name="T111" fmla="*/ 122 h 769"/>
              <a:gd name="T112" fmla="*/ 476 w 769"/>
              <a:gd name="T113" fmla="*/ 111 h 769"/>
              <a:gd name="T114" fmla="*/ 511 w 769"/>
              <a:gd name="T115" fmla="*/ 106 h 769"/>
              <a:gd name="T116" fmla="*/ 524 w 769"/>
              <a:gd name="T117" fmla="*/ 19 h 769"/>
              <a:gd name="T118" fmla="*/ 528 w 769"/>
              <a:gd name="T119" fmla="*/ 8 h 769"/>
              <a:gd name="T120" fmla="*/ 536 w 769"/>
              <a:gd name="T121" fmla="*/ 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69" h="769">
                <a:moveTo>
                  <a:pt x="560" y="58"/>
                </a:moveTo>
                <a:lnTo>
                  <a:pt x="560" y="123"/>
                </a:lnTo>
                <a:lnTo>
                  <a:pt x="558" y="129"/>
                </a:lnTo>
                <a:lnTo>
                  <a:pt x="556" y="134"/>
                </a:lnTo>
                <a:lnTo>
                  <a:pt x="552" y="136"/>
                </a:lnTo>
                <a:lnTo>
                  <a:pt x="548" y="139"/>
                </a:lnTo>
                <a:lnTo>
                  <a:pt x="541" y="140"/>
                </a:lnTo>
                <a:lnTo>
                  <a:pt x="524" y="140"/>
                </a:lnTo>
                <a:lnTo>
                  <a:pt x="509" y="142"/>
                </a:lnTo>
                <a:lnTo>
                  <a:pt x="490" y="144"/>
                </a:lnTo>
                <a:lnTo>
                  <a:pt x="468" y="148"/>
                </a:lnTo>
                <a:lnTo>
                  <a:pt x="442" y="153"/>
                </a:lnTo>
                <a:lnTo>
                  <a:pt x="414" y="160"/>
                </a:lnTo>
                <a:lnTo>
                  <a:pt x="385" y="169"/>
                </a:lnTo>
                <a:lnTo>
                  <a:pt x="354" y="181"/>
                </a:lnTo>
                <a:lnTo>
                  <a:pt x="322" y="197"/>
                </a:lnTo>
                <a:lnTo>
                  <a:pt x="290" y="214"/>
                </a:lnTo>
                <a:lnTo>
                  <a:pt x="258" y="235"/>
                </a:lnTo>
                <a:lnTo>
                  <a:pt x="225" y="259"/>
                </a:lnTo>
                <a:lnTo>
                  <a:pt x="195" y="290"/>
                </a:lnTo>
                <a:lnTo>
                  <a:pt x="165" y="322"/>
                </a:lnTo>
                <a:lnTo>
                  <a:pt x="138" y="360"/>
                </a:lnTo>
                <a:lnTo>
                  <a:pt x="111" y="403"/>
                </a:lnTo>
                <a:lnTo>
                  <a:pt x="89" y="451"/>
                </a:lnTo>
                <a:lnTo>
                  <a:pt x="70" y="504"/>
                </a:lnTo>
                <a:lnTo>
                  <a:pt x="101" y="462"/>
                </a:lnTo>
                <a:lnTo>
                  <a:pt x="136" y="427"/>
                </a:lnTo>
                <a:lnTo>
                  <a:pt x="174" y="396"/>
                </a:lnTo>
                <a:lnTo>
                  <a:pt x="215" y="369"/>
                </a:lnTo>
                <a:lnTo>
                  <a:pt x="257" y="347"/>
                </a:lnTo>
                <a:lnTo>
                  <a:pt x="298" y="329"/>
                </a:lnTo>
                <a:lnTo>
                  <a:pt x="339" y="314"/>
                </a:lnTo>
                <a:lnTo>
                  <a:pt x="379" y="304"/>
                </a:lnTo>
                <a:lnTo>
                  <a:pt x="415" y="295"/>
                </a:lnTo>
                <a:lnTo>
                  <a:pt x="450" y="288"/>
                </a:lnTo>
                <a:lnTo>
                  <a:pt x="480" y="284"/>
                </a:lnTo>
                <a:lnTo>
                  <a:pt x="505" y="282"/>
                </a:lnTo>
                <a:lnTo>
                  <a:pt x="524" y="280"/>
                </a:lnTo>
                <a:lnTo>
                  <a:pt x="541" y="280"/>
                </a:lnTo>
                <a:lnTo>
                  <a:pt x="548" y="280"/>
                </a:lnTo>
                <a:lnTo>
                  <a:pt x="552" y="283"/>
                </a:lnTo>
                <a:lnTo>
                  <a:pt x="556" y="287"/>
                </a:lnTo>
                <a:lnTo>
                  <a:pt x="558" y="292"/>
                </a:lnTo>
                <a:lnTo>
                  <a:pt x="560" y="297"/>
                </a:lnTo>
                <a:lnTo>
                  <a:pt x="560" y="363"/>
                </a:lnTo>
                <a:lnTo>
                  <a:pt x="726" y="210"/>
                </a:lnTo>
                <a:lnTo>
                  <a:pt x="560" y="58"/>
                </a:lnTo>
                <a:close/>
                <a:moveTo>
                  <a:pt x="541" y="0"/>
                </a:moveTo>
                <a:lnTo>
                  <a:pt x="547" y="2"/>
                </a:lnTo>
                <a:lnTo>
                  <a:pt x="550" y="3"/>
                </a:lnTo>
                <a:lnTo>
                  <a:pt x="554" y="5"/>
                </a:lnTo>
                <a:lnTo>
                  <a:pt x="764" y="198"/>
                </a:lnTo>
                <a:lnTo>
                  <a:pt x="767" y="202"/>
                </a:lnTo>
                <a:lnTo>
                  <a:pt x="768" y="206"/>
                </a:lnTo>
                <a:lnTo>
                  <a:pt x="769" y="210"/>
                </a:lnTo>
                <a:lnTo>
                  <a:pt x="768" y="215"/>
                </a:lnTo>
                <a:lnTo>
                  <a:pt x="767" y="219"/>
                </a:lnTo>
                <a:lnTo>
                  <a:pt x="764" y="223"/>
                </a:lnTo>
                <a:lnTo>
                  <a:pt x="554" y="415"/>
                </a:lnTo>
                <a:lnTo>
                  <a:pt x="550" y="418"/>
                </a:lnTo>
                <a:lnTo>
                  <a:pt x="547" y="419"/>
                </a:lnTo>
                <a:lnTo>
                  <a:pt x="541" y="420"/>
                </a:lnTo>
                <a:lnTo>
                  <a:pt x="536" y="419"/>
                </a:lnTo>
                <a:lnTo>
                  <a:pt x="532" y="417"/>
                </a:lnTo>
                <a:lnTo>
                  <a:pt x="528" y="413"/>
                </a:lnTo>
                <a:lnTo>
                  <a:pt x="526" y="407"/>
                </a:lnTo>
                <a:lnTo>
                  <a:pt x="524" y="402"/>
                </a:lnTo>
                <a:lnTo>
                  <a:pt x="524" y="317"/>
                </a:lnTo>
                <a:lnTo>
                  <a:pt x="502" y="318"/>
                </a:lnTo>
                <a:lnTo>
                  <a:pt x="471" y="322"/>
                </a:lnTo>
                <a:lnTo>
                  <a:pt x="433" y="329"/>
                </a:lnTo>
                <a:lnTo>
                  <a:pt x="391" y="338"/>
                </a:lnTo>
                <a:lnTo>
                  <a:pt x="343" y="352"/>
                </a:lnTo>
                <a:lnTo>
                  <a:pt x="294" y="371"/>
                </a:lnTo>
                <a:lnTo>
                  <a:pt x="240" y="397"/>
                </a:lnTo>
                <a:lnTo>
                  <a:pt x="191" y="427"/>
                </a:lnTo>
                <a:lnTo>
                  <a:pt x="149" y="462"/>
                </a:lnTo>
                <a:lnTo>
                  <a:pt x="115" y="500"/>
                </a:lnTo>
                <a:lnTo>
                  <a:pt x="87" y="542"/>
                </a:lnTo>
                <a:lnTo>
                  <a:pt x="63" y="589"/>
                </a:lnTo>
                <a:lnTo>
                  <a:pt x="47" y="639"/>
                </a:lnTo>
                <a:lnTo>
                  <a:pt x="38" y="694"/>
                </a:lnTo>
                <a:lnTo>
                  <a:pt x="34" y="752"/>
                </a:lnTo>
                <a:lnTo>
                  <a:pt x="34" y="757"/>
                </a:lnTo>
                <a:lnTo>
                  <a:pt x="32" y="762"/>
                </a:lnTo>
                <a:lnTo>
                  <a:pt x="28" y="766"/>
                </a:lnTo>
                <a:lnTo>
                  <a:pt x="22" y="769"/>
                </a:lnTo>
                <a:lnTo>
                  <a:pt x="17" y="769"/>
                </a:lnTo>
                <a:lnTo>
                  <a:pt x="12" y="769"/>
                </a:lnTo>
                <a:lnTo>
                  <a:pt x="7" y="766"/>
                </a:lnTo>
                <a:lnTo>
                  <a:pt x="3" y="762"/>
                </a:lnTo>
                <a:lnTo>
                  <a:pt x="0" y="757"/>
                </a:lnTo>
                <a:lnTo>
                  <a:pt x="0" y="752"/>
                </a:lnTo>
                <a:lnTo>
                  <a:pt x="1" y="682"/>
                </a:lnTo>
                <a:lnTo>
                  <a:pt x="8" y="618"/>
                </a:lnTo>
                <a:lnTo>
                  <a:pt x="18" y="559"/>
                </a:lnTo>
                <a:lnTo>
                  <a:pt x="32" y="506"/>
                </a:lnTo>
                <a:lnTo>
                  <a:pt x="49" y="456"/>
                </a:lnTo>
                <a:lnTo>
                  <a:pt x="68" y="410"/>
                </a:lnTo>
                <a:lnTo>
                  <a:pt x="90" y="368"/>
                </a:lnTo>
                <a:lnTo>
                  <a:pt x="115" y="331"/>
                </a:lnTo>
                <a:lnTo>
                  <a:pt x="142" y="297"/>
                </a:lnTo>
                <a:lnTo>
                  <a:pt x="169" y="267"/>
                </a:lnTo>
                <a:lnTo>
                  <a:pt x="198" y="240"/>
                </a:lnTo>
                <a:lnTo>
                  <a:pt x="227" y="216"/>
                </a:lnTo>
                <a:lnTo>
                  <a:pt x="257" y="195"/>
                </a:lnTo>
                <a:lnTo>
                  <a:pt x="287" y="177"/>
                </a:lnTo>
                <a:lnTo>
                  <a:pt x="317" y="161"/>
                </a:lnTo>
                <a:lnTo>
                  <a:pt x="347" y="148"/>
                </a:lnTo>
                <a:lnTo>
                  <a:pt x="376" y="138"/>
                </a:lnTo>
                <a:lnTo>
                  <a:pt x="404" y="129"/>
                </a:lnTo>
                <a:lnTo>
                  <a:pt x="430" y="122"/>
                </a:lnTo>
                <a:lnTo>
                  <a:pt x="453" y="115"/>
                </a:lnTo>
                <a:lnTo>
                  <a:pt x="476" y="111"/>
                </a:lnTo>
                <a:lnTo>
                  <a:pt x="494" y="109"/>
                </a:lnTo>
                <a:lnTo>
                  <a:pt x="511" y="106"/>
                </a:lnTo>
                <a:lnTo>
                  <a:pt x="524" y="105"/>
                </a:lnTo>
                <a:lnTo>
                  <a:pt x="524" y="19"/>
                </a:lnTo>
                <a:lnTo>
                  <a:pt x="526" y="12"/>
                </a:lnTo>
                <a:lnTo>
                  <a:pt x="528" y="8"/>
                </a:lnTo>
                <a:lnTo>
                  <a:pt x="532" y="4"/>
                </a:lnTo>
                <a:lnTo>
                  <a:pt x="536" y="2"/>
                </a:lnTo>
                <a:lnTo>
                  <a:pt x="541"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66" name="Freeform 36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15197238" y="8925659"/>
            <a:ext cx="443529" cy="282612"/>
          </a:xfrm>
          <a:custGeom>
            <a:avLst/>
            <a:gdLst>
              <a:gd name="T0" fmla="*/ 342 w 769"/>
              <a:gd name="T1" fmla="*/ 4 h 490"/>
              <a:gd name="T2" fmla="*/ 350 w 769"/>
              <a:gd name="T3" fmla="*/ 17 h 490"/>
              <a:gd name="T4" fmla="*/ 346 w 769"/>
              <a:gd name="T5" fmla="*/ 133 h 490"/>
              <a:gd name="T6" fmla="*/ 332 w 769"/>
              <a:gd name="T7" fmla="*/ 140 h 490"/>
              <a:gd name="T8" fmla="*/ 216 w 769"/>
              <a:gd name="T9" fmla="*/ 136 h 490"/>
              <a:gd name="T10" fmla="*/ 210 w 769"/>
              <a:gd name="T11" fmla="*/ 122 h 490"/>
              <a:gd name="T12" fmla="*/ 216 w 769"/>
              <a:gd name="T13" fmla="*/ 109 h 490"/>
              <a:gd name="T14" fmla="*/ 296 w 769"/>
              <a:gd name="T15" fmla="*/ 105 h 490"/>
              <a:gd name="T16" fmla="*/ 227 w 769"/>
              <a:gd name="T17" fmla="*/ 72 h 490"/>
              <a:gd name="T18" fmla="*/ 136 w 769"/>
              <a:gd name="T19" fmla="*/ 83 h 490"/>
              <a:gd name="T20" fmla="*/ 63 w 769"/>
              <a:gd name="T21" fmla="*/ 143 h 490"/>
              <a:gd name="T22" fmla="*/ 34 w 769"/>
              <a:gd name="T23" fmla="*/ 236 h 490"/>
              <a:gd name="T24" fmla="*/ 47 w 769"/>
              <a:gd name="T25" fmla="*/ 318 h 490"/>
              <a:gd name="T26" fmla="*/ 108 w 769"/>
              <a:gd name="T27" fmla="*/ 392 h 490"/>
              <a:gd name="T28" fmla="*/ 201 w 769"/>
              <a:gd name="T29" fmla="*/ 419 h 490"/>
              <a:gd name="T30" fmla="*/ 294 w 769"/>
              <a:gd name="T31" fmla="*/ 392 h 490"/>
              <a:gd name="T32" fmla="*/ 354 w 769"/>
              <a:gd name="T33" fmla="*/ 318 h 490"/>
              <a:gd name="T34" fmla="*/ 367 w 769"/>
              <a:gd name="T35" fmla="*/ 236 h 490"/>
              <a:gd name="T36" fmla="*/ 401 w 769"/>
              <a:gd name="T37" fmla="*/ 123 h 490"/>
              <a:gd name="T38" fmla="*/ 490 w 769"/>
              <a:gd name="T39" fmla="*/ 51 h 490"/>
              <a:gd name="T40" fmla="*/ 608 w 769"/>
              <a:gd name="T41" fmla="*/ 40 h 490"/>
              <a:gd name="T42" fmla="*/ 710 w 769"/>
              <a:gd name="T43" fmla="*/ 95 h 490"/>
              <a:gd name="T44" fmla="*/ 765 w 769"/>
              <a:gd name="T45" fmla="*/ 195 h 490"/>
              <a:gd name="T46" fmla="*/ 765 w 769"/>
              <a:gd name="T47" fmla="*/ 294 h 490"/>
              <a:gd name="T48" fmla="*/ 710 w 769"/>
              <a:gd name="T49" fmla="*/ 396 h 490"/>
              <a:gd name="T50" fmla="*/ 608 w 769"/>
              <a:gd name="T51" fmla="*/ 451 h 490"/>
              <a:gd name="T52" fmla="*/ 510 w 769"/>
              <a:gd name="T53" fmla="*/ 444 h 490"/>
              <a:gd name="T54" fmla="*/ 455 w 769"/>
              <a:gd name="T55" fmla="*/ 472 h 490"/>
              <a:gd name="T56" fmla="*/ 447 w 769"/>
              <a:gd name="T57" fmla="*/ 486 h 490"/>
              <a:gd name="T58" fmla="*/ 431 w 769"/>
              <a:gd name="T59" fmla="*/ 489 h 490"/>
              <a:gd name="T60" fmla="*/ 421 w 769"/>
              <a:gd name="T61" fmla="*/ 478 h 490"/>
              <a:gd name="T62" fmla="*/ 421 w 769"/>
              <a:gd name="T63" fmla="*/ 362 h 490"/>
              <a:gd name="T64" fmla="*/ 431 w 769"/>
              <a:gd name="T65" fmla="*/ 351 h 490"/>
              <a:gd name="T66" fmla="*/ 548 w 769"/>
              <a:gd name="T67" fmla="*/ 351 h 490"/>
              <a:gd name="T68" fmla="*/ 558 w 769"/>
              <a:gd name="T69" fmla="*/ 362 h 490"/>
              <a:gd name="T70" fmla="*/ 556 w 769"/>
              <a:gd name="T71" fmla="*/ 377 h 490"/>
              <a:gd name="T72" fmla="*/ 541 w 769"/>
              <a:gd name="T73" fmla="*/ 385 h 490"/>
              <a:gd name="T74" fmla="*/ 516 w 769"/>
              <a:gd name="T75" fmla="*/ 410 h 490"/>
              <a:gd name="T76" fmla="*/ 602 w 769"/>
              <a:gd name="T77" fmla="*/ 417 h 490"/>
              <a:gd name="T78" fmla="*/ 685 w 769"/>
              <a:gd name="T79" fmla="*/ 371 h 490"/>
              <a:gd name="T80" fmla="*/ 731 w 769"/>
              <a:gd name="T81" fmla="*/ 287 h 490"/>
              <a:gd name="T82" fmla="*/ 731 w 769"/>
              <a:gd name="T83" fmla="*/ 203 h 490"/>
              <a:gd name="T84" fmla="*/ 685 w 769"/>
              <a:gd name="T85" fmla="*/ 119 h 490"/>
              <a:gd name="T86" fmla="*/ 602 w 769"/>
              <a:gd name="T87" fmla="*/ 74 h 490"/>
              <a:gd name="T88" fmla="*/ 503 w 769"/>
              <a:gd name="T89" fmla="*/ 83 h 490"/>
              <a:gd name="T90" fmla="*/ 430 w 769"/>
              <a:gd name="T91" fmla="*/ 143 h 490"/>
              <a:gd name="T92" fmla="*/ 402 w 769"/>
              <a:gd name="T93" fmla="*/ 236 h 490"/>
              <a:gd name="T94" fmla="*/ 387 w 769"/>
              <a:gd name="T95" fmla="*/ 331 h 490"/>
              <a:gd name="T96" fmla="*/ 313 w 769"/>
              <a:gd name="T97" fmla="*/ 421 h 490"/>
              <a:gd name="T98" fmla="*/ 201 w 769"/>
              <a:gd name="T99" fmla="*/ 455 h 490"/>
              <a:gd name="T100" fmla="*/ 88 w 769"/>
              <a:gd name="T101" fmla="*/ 421 h 490"/>
              <a:gd name="T102" fmla="*/ 16 w 769"/>
              <a:gd name="T103" fmla="*/ 331 h 490"/>
              <a:gd name="T104" fmla="*/ 0 w 769"/>
              <a:gd name="T105" fmla="*/ 236 h 490"/>
              <a:gd name="T106" fmla="*/ 34 w 769"/>
              <a:gd name="T107" fmla="*/ 123 h 490"/>
              <a:gd name="T108" fmla="*/ 122 w 769"/>
              <a:gd name="T109" fmla="*/ 51 h 490"/>
              <a:gd name="T110" fmla="*/ 229 w 769"/>
              <a:gd name="T111" fmla="*/ 38 h 490"/>
              <a:gd name="T112" fmla="*/ 315 w 769"/>
              <a:gd name="T113" fmla="*/ 75 h 490"/>
              <a:gd name="T114" fmla="*/ 317 w 769"/>
              <a:gd name="T115" fmla="*/ 7 h 490"/>
              <a:gd name="T116" fmla="*/ 332 w 769"/>
              <a:gd name="T117"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69" h="490">
                <a:moveTo>
                  <a:pt x="332" y="0"/>
                </a:moveTo>
                <a:lnTo>
                  <a:pt x="337" y="2"/>
                </a:lnTo>
                <a:lnTo>
                  <a:pt x="342" y="4"/>
                </a:lnTo>
                <a:lnTo>
                  <a:pt x="346" y="7"/>
                </a:lnTo>
                <a:lnTo>
                  <a:pt x="349" y="12"/>
                </a:lnTo>
                <a:lnTo>
                  <a:pt x="350" y="17"/>
                </a:lnTo>
                <a:lnTo>
                  <a:pt x="350" y="122"/>
                </a:lnTo>
                <a:lnTo>
                  <a:pt x="349" y="129"/>
                </a:lnTo>
                <a:lnTo>
                  <a:pt x="346" y="133"/>
                </a:lnTo>
                <a:lnTo>
                  <a:pt x="342" y="136"/>
                </a:lnTo>
                <a:lnTo>
                  <a:pt x="337" y="139"/>
                </a:lnTo>
                <a:lnTo>
                  <a:pt x="332" y="140"/>
                </a:lnTo>
                <a:lnTo>
                  <a:pt x="227" y="140"/>
                </a:lnTo>
                <a:lnTo>
                  <a:pt x="222" y="139"/>
                </a:lnTo>
                <a:lnTo>
                  <a:pt x="216" y="136"/>
                </a:lnTo>
                <a:lnTo>
                  <a:pt x="212" y="133"/>
                </a:lnTo>
                <a:lnTo>
                  <a:pt x="211" y="129"/>
                </a:lnTo>
                <a:lnTo>
                  <a:pt x="210" y="122"/>
                </a:lnTo>
                <a:lnTo>
                  <a:pt x="211" y="117"/>
                </a:lnTo>
                <a:lnTo>
                  <a:pt x="212" y="113"/>
                </a:lnTo>
                <a:lnTo>
                  <a:pt x="216" y="109"/>
                </a:lnTo>
                <a:lnTo>
                  <a:pt x="222" y="106"/>
                </a:lnTo>
                <a:lnTo>
                  <a:pt x="227" y="105"/>
                </a:lnTo>
                <a:lnTo>
                  <a:pt x="296" y="105"/>
                </a:lnTo>
                <a:lnTo>
                  <a:pt x="275" y="91"/>
                </a:lnTo>
                <a:lnTo>
                  <a:pt x="252" y="79"/>
                </a:lnTo>
                <a:lnTo>
                  <a:pt x="227" y="72"/>
                </a:lnTo>
                <a:lnTo>
                  <a:pt x="201" y="70"/>
                </a:lnTo>
                <a:lnTo>
                  <a:pt x="168" y="74"/>
                </a:lnTo>
                <a:lnTo>
                  <a:pt x="136" y="83"/>
                </a:lnTo>
                <a:lnTo>
                  <a:pt x="108" y="98"/>
                </a:lnTo>
                <a:lnTo>
                  <a:pt x="84" y="119"/>
                </a:lnTo>
                <a:lnTo>
                  <a:pt x="63" y="143"/>
                </a:lnTo>
                <a:lnTo>
                  <a:pt x="47" y="172"/>
                </a:lnTo>
                <a:lnTo>
                  <a:pt x="38" y="203"/>
                </a:lnTo>
                <a:lnTo>
                  <a:pt x="34" y="236"/>
                </a:lnTo>
                <a:lnTo>
                  <a:pt x="34" y="254"/>
                </a:lnTo>
                <a:lnTo>
                  <a:pt x="38" y="287"/>
                </a:lnTo>
                <a:lnTo>
                  <a:pt x="47" y="318"/>
                </a:lnTo>
                <a:lnTo>
                  <a:pt x="63" y="346"/>
                </a:lnTo>
                <a:lnTo>
                  <a:pt x="84" y="371"/>
                </a:lnTo>
                <a:lnTo>
                  <a:pt x="108" y="392"/>
                </a:lnTo>
                <a:lnTo>
                  <a:pt x="136" y="406"/>
                </a:lnTo>
                <a:lnTo>
                  <a:pt x="168" y="417"/>
                </a:lnTo>
                <a:lnTo>
                  <a:pt x="201" y="419"/>
                </a:lnTo>
                <a:lnTo>
                  <a:pt x="235" y="417"/>
                </a:lnTo>
                <a:lnTo>
                  <a:pt x="266" y="406"/>
                </a:lnTo>
                <a:lnTo>
                  <a:pt x="294" y="392"/>
                </a:lnTo>
                <a:lnTo>
                  <a:pt x="319" y="371"/>
                </a:lnTo>
                <a:lnTo>
                  <a:pt x="338" y="346"/>
                </a:lnTo>
                <a:lnTo>
                  <a:pt x="354" y="318"/>
                </a:lnTo>
                <a:lnTo>
                  <a:pt x="363" y="287"/>
                </a:lnTo>
                <a:lnTo>
                  <a:pt x="367" y="254"/>
                </a:lnTo>
                <a:lnTo>
                  <a:pt x="367" y="236"/>
                </a:lnTo>
                <a:lnTo>
                  <a:pt x="371" y="195"/>
                </a:lnTo>
                <a:lnTo>
                  <a:pt x="383" y="157"/>
                </a:lnTo>
                <a:lnTo>
                  <a:pt x="401" y="123"/>
                </a:lnTo>
                <a:lnTo>
                  <a:pt x="426" y="95"/>
                </a:lnTo>
                <a:lnTo>
                  <a:pt x="456" y="70"/>
                </a:lnTo>
                <a:lnTo>
                  <a:pt x="490" y="51"/>
                </a:lnTo>
                <a:lnTo>
                  <a:pt x="527" y="40"/>
                </a:lnTo>
                <a:lnTo>
                  <a:pt x="568" y="36"/>
                </a:lnTo>
                <a:lnTo>
                  <a:pt x="608" y="40"/>
                </a:lnTo>
                <a:lnTo>
                  <a:pt x="646" y="51"/>
                </a:lnTo>
                <a:lnTo>
                  <a:pt x="680" y="70"/>
                </a:lnTo>
                <a:lnTo>
                  <a:pt x="710" y="95"/>
                </a:lnTo>
                <a:lnTo>
                  <a:pt x="735" y="123"/>
                </a:lnTo>
                <a:lnTo>
                  <a:pt x="754" y="157"/>
                </a:lnTo>
                <a:lnTo>
                  <a:pt x="765" y="195"/>
                </a:lnTo>
                <a:lnTo>
                  <a:pt x="769" y="236"/>
                </a:lnTo>
                <a:lnTo>
                  <a:pt x="769" y="254"/>
                </a:lnTo>
                <a:lnTo>
                  <a:pt x="765" y="294"/>
                </a:lnTo>
                <a:lnTo>
                  <a:pt x="754" y="331"/>
                </a:lnTo>
                <a:lnTo>
                  <a:pt x="735" y="366"/>
                </a:lnTo>
                <a:lnTo>
                  <a:pt x="710" y="396"/>
                </a:lnTo>
                <a:lnTo>
                  <a:pt x="680" y="421"/>
                </a:lnTo>
                <a:lnTo>
                  <a:pt x="646" y="439"/>
                </a:lnTo>
                <a:lnTo>
                  <a:pt x="608" y="451"/>
                </a:lnTo>
                <a:lnTo>
                  <a:pt x="568" y="455"/>
                </a:lnTo>
                <a:lnTo>
                  <a:pt x="539" y="452"/>
                </a:lnTo>
                <a:lnTo>
                  <a:pt x="510" y="444"/>
                </a:lnTo>
                <a:lnTo>
                  <a:pt x="481" y="432"/>
                </a:lnTo>
                <a:lnTo>
                  <a:pt x="455" y="414"/>
                </a:lnTo>
                <a:lnTo>
                  <a:pt x="455" y="472"/>
                </a:lnTo>
                <a:lnTo>
                  <a:pt x="454" y="478"/>
                </a:lnTo>
                <a:lnTo>
                  <a:pt x="451" y="482"/>
                </a:lnTo>
                <a:lnTo>
                  <a:pt x="447" y="486"/>
                </a:lnTo>
                <a:lnTo>
                  <a:pt x="443" y="489"/>
                </a:lnTo>
                <a:lnTo>
                  <a:pt x="436" y="490"/>
                </a:lnTo>
                <a:lnTo>
                  <a:pt x="431" y="489"/>
                </a:lnTo>
                <a:lnTo>
                  <a:pt x="426" y="486"/>
                </a:lnTo>
                <a:lnTo>
                  <a:pt x="423" y="482"/>
                </a:lnTo>
                <a:lnTo>
                  <a:pt x="421" y="478"/>
                </a:lnTo>
                <a:lnTo>
                  <a:pt x="419" y="472"/>
                </a:lnTo>
                <a:lnTo>
                  <a:pt x="419" y="367"/>
                </a:lnTo>
                <a:lnTo>
                  <a:pt x="421" y="362"/>
                </a:lnTo>
                <a:lnTo>
                  <a:pt x="423" y="356"/>
                </a:lnTo>
                <a:lnTo>
                  <a:pt x="426" y="354"/>
                </a:lnTo>
                <a:lnTo>
                  <a:pt x="431" y="351"/>
                </a:lnTo>
                <a:lnTo>
                  <a:pt x="436" y="350"/>
                </a:lnTo>
                <a:lnTo>
                  <a:pt x="541" y="350"/>
                </a:lnTo>
                <a:lnTo>
                  <a:pt x="548" y="351"/>
                </a:lnTo>
                <a:lnTo>
                  <a:pt x="552" y="354"/>
                </a:lnTo>
                <a:lnTo>
                  <a:pt x="556" y="356"/>
                </a:lnTo>
                <a:lnTo>
                  <a:pt x="558" y="362"/>
                </a:lnTo>
                <a:lnTo>
                  <a:pt x="560" y="367"/>
                </a:lnTo>
                <a:lnTo>
                  <a:pt x="558" y="372"/>
                </a:lnTo>
                <a:lnTo>
                  <a:pt x="556" y="377"/>
                </a:lnTo>
                <a:lnTo>
                  <a:pt x="552" y="381"/>
                </a:lnTo>
                <a:lnTo>
                  <a:pt x="548" y="384"/>
                </a:lnTo>
                <a:lnTo>
                  <a:pt x="541" y="385"/>
                </a:lnTo>
                <a:lnTo>
                  <a:pt x="473" y="385"/>
                </a:lnTo>
                <a:lnTo>
                  <a:pt x="494" y="400"/>
                </a:lnTo>
                <a:lnTo>
                  <a:pt x="516" y="410"/>
                </a:lnTo>
                <a:lnTo>
                  <a:pt x="541" y="418"/>
                </a:lnTo>
                <a:lnTo>
                  <a:pt x="568" y="419"/>
                </a:lnTo>
                <a:lnTo>
                  <a:pt x="602" y="417"/>
                </a:lnTo>
                <a:lnTo>
                  <a:pt x="633" y="406"/>
                </a:lnTo>
                <a:lnTo>
                  <a:pt x="661" y="392"/>
                </a:lnTo>
                <a:lnTo>
                  <a:pt x="685" y="371"/>
                </a:lnTo>
                <a:lnTo>
                  <a:pt x="706" y="346"/>
                </a:lnTo>
                <a:lnTo>
                  <a:pt x="721" y="318"/>
                </a:lnTo>
                <a:lnTo>
                  <a:pt x="731" y="287"/>
                </a:lnTo>
                <a:lnTo>
                  <a:pt x="734" y="254"/>
                </a:lnTo>
                <a:lnTo>
                  <a:pt x="734" y="236"/>
                </a:lnTo>
                <a:lnTo>
                  <a:pt x="731" y="203"/>
                </a:lnTo>
                <a:lnTo>
                  <a:pt x="721" y="172"/>
                </a:lnTo>
                <a:lnTo>
                  <a:pt x="706" y="143"/>
                </a:lnTo>
                <a:lnTo>
                  <a:pt x="685" y="119"/>
                </a:lnTo>
                <a:lnTo>
                  <a:pt x="661" y="98"/>
                </a:lnTo>
                <a:lnTo>
                  <a:pt x="633" y="83"/>
                </a:lnTo>
                <a:lnTo>
                  <a:pt x="602" y="74"/>
                </a:lnTo>
                <a:lnTo>
                  <a:pt x="568" y="70"/>
                </a:lnTo>
                <a:lnTo>
                  <a:pt x="535" y="74"/>
                </a:lnTo>
                <a:lnTo>
                  <a:pt x="503" y="83"/>
                </a:lnTo>
                <a:lnTo>
                  <a:pt x="476" y="98"/>
                </a:lnTo>
                <a:lnTo>
                  <a:pt x="451" y="119"/>
                </a:lnTo>
                <a:lnTo>
                  <a:pt x="430" y="143"/>
                </a:lnTo>
                <a:lnTo>
                  <a:pt x="416" y="172"/>
                </a:lnTo>
                <a:lnTo>
                  <a:pt x="405" y="203"/>
                </a:lnTo>
                <a:lnTo>
                  <a:pt x="402" y="236"/>
                </a:lnTo>
                <a:lnTo>
                  <a:pt x="402" y="254"/>
                </a:lnTo>
                <a:lnTo>
                  <a:pt x="398" y="294"/>
                </a:lnTo>
                <a:lnTo>
                  <a:pt x="387" y="331"/>
                </a:lnTo>
                <a:lnTo>
                  <a:pt x="367" y="366"/>
                </a:lnTo>
                <a:lnTo>
                  <a:pt x="343" y="396"/>
                </a:lnTo>
                <a:lnTo>
                  <a:pt x="313" y="421"/>
                </a:lnTo>
                <a:lnTo>
                  <a:pt x="279" y="439"/>
                </a:lnTo>
                <a:lnTo>
                  <a:pt x="241" y="451"/>
                </a:lnTo>
                <a:lnTo>
                  <a:pt x="201" y="455"/>
                </a:lnTo>
                <a:lnTo>
                  <a:pt x="160" y="451"/>
                </a:lnTo>
                <a:lnTo>
                  <a:pt x="122" y="439"/>
                </a:lnTo>
                <a:lnTo>
                  <a:pt x="88" y="421"/>
                </a:lnTo>
                <a:lnTo>
                  <a:pt x="59" y="396"/>
                </a:lnTo>
                <a:lnTo>
                  <a:pt x="34" y="366"/>
                </a:lnTo>
                <a:lnTo>
                  <a:pt x="16" y="331"/>
                </a:lnTo>
                <a:lnTo>
                  <a:pt x="4" y="294"/>
                </a:lnTo>
                <a:lnTo>
                  <a:pt x="0" y="254"/>
                </a:lnTo>
                <a:lnTo>
                  <a:pt x="0" y="236"/>
                </a:lnTo>
                <a:lnTo>
                  <a:pt x="4" y="195"/>
                </a:lnTo>
                <a:lnTo>
                  <a:pt x="16" y="157"/>
                </a:lnTo>
                <a:lnTo>
                  <a:pt x="34" y="123"/>
                </a:lnTo>
                <a:lnTo>
                  <a:pt x="59" y="95"/>
                </a:lnTo>
                <a:lnTo>
                  <a:pt x="88" y="70"/>
                </a:lnTo>
                <a:lnTo>
                  <a:pt x="122" y="51"/>
                </a:lnTo>
                <a:lnTo>
                  <a:pt x="160" y="40"/>
                </a:lnTo>
                <a:lnTo>
                  <a:pt x="201" y="36"/>
                </a:lnTo>
                <a:lnTo>
                  <a:pt x="229" y="38"/>
                </a:lnTo>
                <a:lnTo>
                  <a:pt x="260" y="46"/>
                </a:lnTo>
                <a:lnTo>
                  <a:pt x="287" y="58"/>
                </a:lnTo>
                <a:lnTo>
                  <a:pt x="315" y="75"/>
                </a:lnTo>
                <a:lnTo>
                  <a:pt x="315" y="17"/>
                </a:lnTo>
                <a:lnTo>
                  <a:pt x="316" y="12"/>
                </a:lnTo>
                <a:lnTo>
                  <a:pt x="317" y="7"/>
                </a:lnTo>
                <a:lnTo>
                  <a:pt x="321" y="4"/>
                </a:lnTo>
                <a:lnTo>
                  <a:pt x="326" y="2"/>
                </a:lnTo>
                <a:lnTo>
                  <a:pt x="33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67" name="Freeform 36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059758" y="8905760"/>
            <a:ext cx="443529" cy="322410"/>
          </a:xfrm>
          <a:custGeom>
            <a:avLst/>
            <a:gdLst>
              <a:gd name="T0" fmla="*/ 551 w 769"/>
              <a:gd name="T1" fmla="*/ 454 h 559"/>
              <a:gd name="T2" fmla="*/ 670 w 769"/>
              <a:gd name="T3" fmla="*/ 415 h 559"/>
              <a:gd name="T4" fmla="*/ 665 w 769"/>
              <a:gd name="T5" fmla="*/ 407 h 559"/>
              <a:gd name="T6" fmla="*/ 665 w 769"/>
              <a:gd name="T7" fmla="*/ 397 h 559"/>
              <a:gd name="T8" fmla="*/ 671 w 769"/>
              <a:gd name="T9" fmla="*/ 389 h 559"/>
              <a:gd name="T10" fmla="*/ 682 w 769"/>
              <a:gd name="T11" fmla="*/ 385 h 559"/>
              <a:gd name="T12" fmla="*/ 691 w 769"/>
              <a:gd name="T13" fmla="*/ 387 h 559"/>
              <a:gd name="T14" fmla="*/ 764 w 769"/>
              <a:gd name="T15" fmla="*/ 459 h 559"/>
              <a:gd name="T16" fmla="*/ 768 w 769"/>
              <a:gd name="T17" fmla="*/ 467 h 559"/>
              <a:gd name="T18" fmla="*/ 768 w 769"/>
              <a:gd name="T19" fmla="*/ 476 h 559"/>
              <a:gd name="T20" fmla="*/ 764 w 769"/>
              <a:gd name="T21" fmla="*/ 484 h 559"/>
              <a:gd name="T22" fmla="*/ 691 w 769"/>
              <a:gd name="T23" fmla="*/ 558 h 559"/>
              <a:gd name="T24" fmla="*/ 682 w 769"/>
              <a:gd name="T25" fmla="*/ 559 h 559"/>
              <a:gd name="T26" fmla="*/ 671 w 769"/>
              <a:gd name="T27" fmla="*/ 556 h 559"/>
              <a:gd name="T28" fmla="*/ 665 w 769"/>
              <a:gd name="T29" fmla="*/ 547 h 559"/>
              <a:gd name="T30" fmla="*/ 665 w 769"/>
              <a:gd name="T31" fmla="*/ 537 h 559"/>
              <a:gd name="T32" fmla="*/ 670 w 769"/>
              <a:gd name="T33" fmla="*/ 530 h 559"/>
              <a:gd name="T34" fmla="*/ 541 w 769"/>
              <a:gd name="T35" fmla="*/ 490 h 559"/>
              <a:gd name="T36" fmla="*/ 532 w 769"/>
              <a:gd name="T37" fmla="*/ 487 h 559"/>
              <a:gd name="T38" fmla="*/ 528 w 769"/>
              <a:gd name="T39" fmla="*/ 483 h 559"/>
              <a:gd name="T40" fmla="*/ 440 w 769"/>
              <a:gd name="T41" fmla="*/ 321 h 559"/>
              <a:gd name="T42" fmla="*/ 227 w 769"/>
              <a:gd name="T43" fmla="*/ 71 h 559"/>
              <a:gd name="T44" fmla="*/ 237 w 769"/>
              <a:gd name="T45" fmla="*/ 73 h 559"/>
              <a:gd name="T46" fmla="*/ 240 w 769"/>
              <a:gd name="T47" fmla="*/ 77 h 559"/>
              <a:gd name="T48" fmla="*/ 328 w 769"/>
              <a:gd name="T49" fmla="*/ 238 h 559"/>
              <a:gd name="T50" fmla="*/ 17 w 769"/>
              <a:gd name="T51" fmla="*/ 105 h 559"/>
              <a:gd name="T52" fmla="*/ 7 w 769"/>
              <a:gd name="T53" fmla="*/ 102 h 559"/>
              <a:gd name="T54" fmla="*/ 0 w 769"/>
              <a:gd name="T55" fmla="*/ 93 h 559"/>
              <a:gd name="T56" fmla="*/ 0 w 769"/>
              <a:gd name="T57" fmla="*/ 82 h 559"/>
              <a:gd name="T58" fmla="*/ 7 w 769"/>
              <a:gd name="T59" fmla="*/ 73 h 559"/>
              <a:gd name="T60" fmla="*/ 17 w 769"/>
              <a:gd name="T61" fmla="*/ 71 h 559"/>
              <a:gd name="T62" fmla="*/ 687 w 769"/>
              <a:gd name="T63" fmla="*/ 1 h 559"/>
              <a:gd name="T64" fmla="*/ 695 w 769"/>
              <a:gd name="T65" fmla="*/ 5 h 559"/>
              <a:gd name="T66" fmla="*/ 767 w 769"/>
              <a:gd name="T67" fmla="*/ 78 h 559"/>
              <a:gd name="T68" fmla="*/ 769 w 769"/>
              <a:gd name="T69" fmla="*/ 88 h 559"/>
              <a:gd name="T70" fmla="*/ 767 w 769"/>
              <a:gd name="T71" fmla="*/ 97 h 559"/>
              <a:gd name="T72" fmla="*/ 695 w 769"/>
              <a:gd name="T73" fmla="*/ 170 h 559"/>
              <a:gd name="T74" fmla="*/ 687 w 769"/>
              <a:gd name="T75" fmla="*/ 174 h 559"/>
              <a:gd name="T76" fmla="*/ 676 w 769"/>
              <a:gd name="T77" fmla="*/ 174 h 559"/>
              <a:gd name="T78" fmla="*/ 667 w 769"/>
              <a:gd name="T79" fmla="*/ 168 h 559"/>
              <a:gd name="T80" fmla="*/ 665 w 769"/>
              <a:gd name="T81" fmla="*/ 157 h 559"/>
              <a:gd name="T82" fmla="*/ 667 w 769"/>
              <a:gd name="T83" fmla="*/ 149 h 559"/>
              <a:gd name="T84" fmla="*/ 709 w 769"/>
              <a:gd name="T85" fmla="*/ 105 h 559"/>
              <a:gd name="T86" fmla="*/ 240 w 769"/>
              <a:gd name="T87" fmla="*/ 483 h 559"/>
              <a:gd name="T88" fmla="*/ 237 w 769"/>
              <a:gd name="T89" fmla="*/ 487 h 559"/>
              <a:gd name="T90" fmla="*/ 227 w 769"/>
              <a:gd name="T91" fmla="*/ 490 h 559"/>
              <a:gd name="T92" fmla="*/ 12 w 769"/>
              <a:gd name="T93" fmla="*/ 488 h 559"/>
              <a:gd name="T94" fmla="*/ 3 w 769"/>
              <a:gd name="T95" fmla="*/ 483 h 559"/>
              <a:gd name="T96" fmla="*/ 0 w 769"/>
              <a:gd name="T97" fmla="*/ 473 h 559"/>
              <a:gd name="T98" fmla="*/ 3 w 769"/>
              <a:gd name="T99" fmla="*/ 462 h 559"/>
              <a:gd name="T100" fmla="*/ 12 w 769"/>
              <a:gd name="T101" fmla="*/ 456 h 559"/>
              <a:gd name="T102" fmla="*/ 219 w 769"/>
              <a:gd name="T103" fmla="*/ 454 h 559"/>
              <a:gd name="T104" fmla="*/ 528 w 769"/>
              <a:gd name="T105" fmla="*/ 77 h 559"/>
              <a:gd name="T106" fmla="*/ 536 w 769"/>
              <a:gd name="T107" fmla="*/ 71 h 559"/>
              <a:gd name="T108" fmla="*/ 709 w 769"/>
              <a:gd name="T109" fmla="*/ 71 h 559"/>
              <a:gd name="T110" fmla="*/ 667 w 769"/>
              <a:gd name="T111" fmla="*/ 26 h 559"/>
              <a:gd name="T112" fmla="*/ 665 w 769"/>
              <a:gd name="T113" fmla="*/ 18 h 559"/>
              <a:gd name="T114" fmla="*/ 667 w 769"/>
              <a:gd name="T115" fmla="*/ 8 h 559"/>
              <a:gd name="T116" fmla="*/ 676 w 769"/>
              <a:gd name="T117" fmla="*/ 1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69" h="559">
                <a:moveTo>
                  <a:pt x="440" y="321"/>
                </a:moveTo>
                <a:lnTo>
                  <a:pt x="551" y="454"/>
                </a:lnTo>
                <a:lnTo>
                  <a:pt x="709" y="454"/>
                </a:lnTo>
                <a:lnTo>
                  <a:pt x="670" y="415"/>
                </a:lnTo>
                <a:lnTo>
                  <a:pt x="667" y="411"/>
                </a:lnTo>
                <a:lnTo>
                  <a:pt x="665" y="407"/>
                </a:lnTo>
                <a:lnTo>
                  <a:pt x="665" y="402"/>
                </a:lnTo>
                <a:lnTo>
                  <a:pt x="665" y="397"/>
                </a:lnTo>
                <a:lnTo>
                  <a:pt x="667" y="391"/>
                </a:lnTo>
                <a:lnTo>
                  <a:pt x="671" y="389"/>
                </a:lnTo>
                <a:lnTo>
                  <a:pt x="676" y="386"/>
                </a:lnTo>
                <a:lnTo>
                  <a:pt x="682" y="385"/>
                </a:lnTo>
                <a:lnTo>
                  <a:pt x="687" y="385"/>
                </a:lnTo>
                <a:lnTo>
                  <a:pt x="691" y="387"/>
                </a:lnTo>
                <a:lnTo>
                  <a:pt x="695" y="390"/>
                </a:lnTo>
                <a:lnTo>
                  <a:pt x="764" y="459"/>
                </a:lnTo>
                <a:lnTo>
                  <a:pt x="767" y="463"/>
                </a:lnTo>
                <a:lnTo>
                  <a:pt x="768" y="467"/>
                </a:lnTo>
                <a:lnTo>
                  <a:pt x="769" y="473"/>
                </a:lnTo>
                <a:lnTo>
                  <a:pt x="768" y="476"/>
                </a:lnTo>
                <a:lnTo>
                  <a:pt x="767" y="480"/>
                </a:lnTo>
                <a:lnTo>
                  <a:pt x="764" y="484"/>
                </a:lnTo>
                <a:lnTo>
                  <a:pt x="695" y="554"/>
                </a:lnTo>
                <a:lnTo>
                  <a:pt x="691" y="558"/>
                </a:lnTo>
                <a:lnTo>
                  <a:pt x="687" y="559"/>
                </a:lnTo>
                <a:lnTo>
                  <a:pt x="682" y="559"/>
                </a:lnTo>
                <a:lnTo>
                  <a:pt x="676" y="559"/>
                </a:lnTo>
                <a:lnTo>
                  <a:pt x="671" y="556"/>
                </a:lnTo>
                <a:lnTo>
                  <a:pt x="667" y="552"/>
                </a:lnTo>
                <a:lnTo>
                  <a:pt x="665" y="547"/>
                </a:lnTo>
                <a:lnTo>
                  <a:pt x="665" y="542"/>
                </a:lnTo>
                <a:lnTo>
                  <a:pt x="665" y="537"/>
                </a:lnTo>
                <a:lnTo>
                  <a:pt x="667" y="533"/>
                </a:lnTo>
                <a:lnTo>
                  <a:pt x="670" y="530"/>
                </a:lnTo>
                <a:lnTo>
                  <a:pt x="709" y="490"/>
                </a:lnTo>
                <a:lnTo>
                  <a:pt x="541" y="490"/>
                </a:lnTo>
                <a:lnTo>
                  <a:pt x="536" y="488"/>
                </a:lnTo>
                <a:lnTo>
                  <a:pt x="532" y="487"/>
                </a:lnTo>
                <a:lnTo>
                  <a:pt x="528" y="483"/>
                </a:lnTo>
                <a:lnTo>
                  <a:pt x="528" y="483"/>
                </a:lnTo>
                <a:lnTo>
                  <a:pt x="418" y="349"/>
                </a:lnTo>
                <a:lnTo>
                  <a:pt x="440" y="321"/>
                </a:lnTo>
                <a:close/>
                <a:moveTo>
                  <a:pt x="17" y="71"/>
                </a:moveTo>
                <a:lnTo>
                  <a:pt x="227" y="71"/>
                </a:lnTo>
                <a:lnTo>
                  <a:pt x="232" y="71"/>
                </a:lnTo>
                <a:lnTo>
                  <a:pt x="237" y="73"/>
                </a:lnTo>
                <a:lnTo>
                  <a:pt x="240" y="77"/>
                </a:lnTo>
                <a:lnTo>
                  <a:pt x="240" y="77"/>
                </a:lnTo>
                <a:lnTo>
                  <a:pt x="350" y="211"/>
                </a:lnTo>
                <a:lnTo>
                  <a:pt x="328" y="238"/>
                </a:lnTo>
                <a:lnTo>
                  <a:pt x="219" y="105"/>
                </a:lnTo>
                <a:lnTo>
                  <a:pt x="17" y="105"/>
                </a:lnTo>
                <a:lnTo>
                  <a:pt x="12" y="105"/>
                </a:lnTo>
                <a:lnTo>
                  <a:pt x="7" y="102"/>
                </a:lnTo>
                <a:lnTo>
                  <a:pt x="3" y="98"/>
                </a:lnTo>
                <a:lnTo>
                  <a:pt x="0" y="93"/>
                </a:lnTo>
                <a:lnTo>
                  <a:pt x="0" y="88"/>
                </a:lnTo>
                <a:lnTo>
                  <a:pt x="0" y="82"/>
                </a:lnTo>
                <a:lnTo>
                  <a:pt x="3" y="77"/>
                </a:lnTo>
                <a:lnTo>
                  <a:pt x="7" y="73"/>
                </a:lnTo>
                <a:lnTo>
                  <a:pt x="12" y="71"/>
                </a:lnTo>
                <a:lnTo>
                  <a:pt x="17" y="71"/>
                </a:lnTo>
                <a:close/>
                <a:moveTo>
                  <a:pt x="682" y="0"/>
                </a:moveTo>
                <a:lnTo>
                  <a:pt x="687" y="1"/>
                </a:lnTo>
                <a:lnTo>
                  <a:pt x="691" y="3"/>
                </a:lnTo>
                <a:lnTo>
                  <a:pt x="695" y="5"/>
                </a:lnTo>
                <a:lnTo>
                  <a:pt x="764" y="76"/>
                </a:lnTo>
                <a:lnTo>
                  <a:pt x="767" y="78"/>
                </a:lnTo>
                <a:lnTo>
                  <a:pt x="768" y="84"/>
                </a:lnTo>
                <a:lnTo>
                  <a:pt x="769" y="88"/>
                </a:lnTo>
                <a:lnTo>
                  <a:pt x="768" y="93"/>
                </a:lnTo>
                <a:lnTo>
                  <a:pt x="767" y="97"/>
                </a:lnTo>
                <a:lnTo>
                  <a:pt x="764" y="101"/>
                </a:lnTo>
                <a:lnTo>
                  <a:pt x="695" y="170"/>
                </a:lnTo>
                <a:lnTo>
                  <a:pt x="691" y="173"/>
                </a:lnTo>
                <a:lnTo>
                  <a:pt x="687" y="174"/>
                </a:lnTo>
                <a:lnTo>
                  <a:pt x="682" y="175"/>
                </a:lnTo>
                <a:lnTo>
                  <a:pt x="676" y="174"/>
                </a:lnTo>
                <a:lnTo>
                  <a:pt x="671" y="171"/>
                </a:lnTo>
                <a:lnTo>
                  <a:pt x="667" y="168"/>
                </a:lnTo>
                <a:lnTo>
                  <a:pt x="665" y="164"/>
                </a:lnTo>
                <a:lnTo>
                  <a:pt x="665" y="157"/>
                </a:lnTo>
                <a:lnTo>
                  <a:pt x="665" y="153"/>
                </a:lnTo>
                <a:lnTo>
                  <a:pt x="667" y="149"/>
                </a:lnTo>
                <a:lnTo>
                  <a:pt x="670" y="145"/>
                </a:lnTo>
                <a:lnTo>
                  <a:pt x="709" y="105"/>
                </a:lnTo>
                <a:lnTo>
                  <a:pt x="551" y="105"/>
                </a:lnTo>
                <a:lnTo>
                  <a:pt x="240" y="483"/>
                </a:lnTo>
                <a:lnTo>
                  <a:pt x="240" y="483"/>
                </a:lnTo>
                <a:lnTo>
                  <a:pt x="237" y="487"/>
                </a:lnTo>
                <a:lnTo>
                  <a:pt x="232" y="488"/>
                </a:lnTo>
                <a:lnTo>
                  <a:pt x="227" y="490"/>
                </a:lnTo>
                <a:lnTo>
                  <a:pt x="17" y="490"/>
                </a:lnTo>
                <a:lnTo>
                  <a:pt x="12" y="488"/>
                </a:lnTo>
                <a:lnTo>
                  <a:pt x="7" y="486"/>
                </a:lnTo>
                <a:lnTo>
                  <a:pt x="3" y="483"/>
                </a:lnTo>
                <a:lnTo>
                  <a:pt x="0" y="478"/>
                </a:lnTo>
                <a:lnTo>
                  <a:pt x="0" y="473"/>
                </a:lnTo>
                <a:lnTo>
                  <a:pt x="0" y="466"/>
                </a:lnTo>
                <a:lnTo>
                  <a:pt x="3" y="462"/>
                </a:lnTo>
                <a:lnTo>
                  <a:pt x="7" y="458"/>
                </a:lnTo>
                <a:lnTo>
                  <a:pt x="12" y="456"/>
                </a:lnTo>
                <a:lnTo>
                  <a:pt x="17" y="454"/>
                </a:lnTo>
                <a:lnTo>
                  <a:pt x="219" y="454"/>
                </a:lnTo>
                <a:lnTo>
                  <a:pt x="528" y="77"/>
                </a:lnTo>
                <a:lnTo>
                  <a:pt x="528" y="77"/>
                </a:lnTo>
                <a:lnTo>
                  <a:pt x="532" y="73"/>
                </a:lnTo>
                <a:lnTo>
                  <a:pt x="536" y="71"/>
                </a:lnTo>
                <a:lnTo>
                  <a:pt x="541" y="71"/>
                </a:lnTo>
                <a:lnTo>
                  <a:pt x="709" y="71"/>
                </a:lnTo>
                <a:lnTo>
                  <a:pt x="670" y="30"/>
                </a:lnTo>
                <a:lnTo>
                  <a:pt x="667" y="26"/>
                </a:lnTo>
                <a:lnTo>
                  <a:pt x="665" y="22"/>
                </a:lnTo>
                <a:lnTo>
                  <a:pt x="665" y="18"/>
                </a:lnTo>
                <a:lnTo>
                  <a:pt x="665" y="12"/>
                </a:lnTo>
                <a:lnTo>
                  <a:pt x="667" y="8"/>
                </a:lnTo>
                <a:lnTo>
                  <a:pt x="671" y="4"/>
                </a:lnTo>
                <a:lnTo>
                  <a:pt x="676" y="1"/>
                </a:lnTo>
                <a:lnTo>
                  <a:pt x="68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68" name="Freeform 36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22291" y="8885862"/>
            <a:ext cx="443529" cy="362205"/>
          </a:xfrm>
          <a:custGeom>
            <a:avLst/>
            <a:gdLst>
              <a:gd name="T0" fmla="*/ 45 w 769"/>
              <a:gd name="T1" fmla="*/ 289 h 628"/>
              <a:gd name="T2" fmla="*/ 37 w 769"/>
              <a:gd name="T3" fmla="*/ 327 h 628"/>
              <a:gd name="T4" fmla="*/ 70 w 769"/>
              <a:gd name="T5" fmla="*/ 348 h 628"/>
              <a:gd name="T6" fmla="*/ 102 w 769"/>
              <a:gd name="T7" fmla="*/ 327 h 628"/>
              <a:gd name="T8" fmla="*/ 95 w 769"/>
              <a:gd name="T9" fmla="*/ 289 h 628"/>
              <a:gd name="T10" fmla="*/ 402 w 769"/>
              <a:gd name="T11" fmla="*/ 0 h 628"/>
              <a:gd name="T12" fmla="*/ 552 w 769"/>
              <a:gd name="T13" fmla="*/ 2 h 628"/>
              <a:gd name="T14" fmla="*/ 560 w 769"/>
              <a:gd name="T15" fmla="*/ 17 h 628"/>
              <a:gd name="T16" fmla="*/ 556 w 769"/>
              <a:gd name="T17" fmla="*/ 167 h 628"/>
              <a:gd name="T18" fmla="*/ 541 w 769"/>
              <a:gd name="T19" fmla="*/ 174 h 628"/>
              <a:gd name="T20" fmla="*/ 528 w 769"/>
              <a:gd name="T21" fmla="*/ 167 h 628"/>
              <a:gd name="T22" fmla="*/ 524 w 769"/>
              <a:gd name="T23" fmla="*/ 59 h 628"/>
              <a:gd name="T24" fmla="*/ 634 w 769"/>
              <a:gd name="T25" fmla="*/ 221 h 628"/>
              <a:gd name="T26" fmla="*/ 629 w 769"/>
              <a:gd name="T27" fmla="*/ 209 h 628"/>
              <a:gd name="T28" fmla="*/ 637 w 769"/>
              <a:gd name="T29" fmla="*/ 195 h 628"/>
              <a:gd name="T30" fmla="*/ 651 w 769"/>
              <a:gd name="T31" fmla="*/ 192 h 628"/>
              <a:gd name="T32" fmla="*/ 764 w 769"/>
              <a:gd name="T33" fmla="*/ 301 h 628"/>
              <a:gd name="T34" fmla="*/ 769 w 769"/>
              <a:gd name="T35" fmla="*/ 314 h 628"/>
              <a:gd name="T36" fmla="*/ 764 w 769"/>
              <a:gd name="T37" fmla="*/ 326 h 628"/>
              <a:gd name="T38" fmla="*/ 651 w 769"/>
              <a:gd name="T39" fmla="*/ 436 h 628"/>
              <a:gd name="T40" fmla="*/ 637 w 769"/>
              <a:gd name="T41" fmla="*/ 433 h 628"/>
              <a:gd name="T42" fmla="*/ 629 w 769"/>
              <a:gd name="T43" fmla="*/ 419 h 628"/>
              <a:gd name="T44" fmla="*/ 634 w 769"/>
              <a:gd name="T45" fmla="*/ 405 h 628"/>
              <a:gd name="T46" fmla="*/ 524 w 769"/>
              <a:gd name="T47" fmla="*/ 568 h 628"/>
              <a:gd name="T48" fmla="*/ 528 w 769"/>
              <a:gd name="T49" fmla="*/ 460 h 628"/>
              <a:gd name="T50" fmla="*/ 541 w 769"/>
              <a:gd name="T51" fmla="*/ 454 h 628"/>
              <a:gd name="T52" fmla="*/ 556 w 769"/>
              <a:gd name="T53" fmla="*/ 460 h 628"/>
              <a:gd name="T54" fmla="*/ 560 w 769"/>
              <a:gd name="T55" fmla="*/ 611 h 628"/>
              <a:gd name="T56" fmla="*/ 552 w 769"/>
              <a:gd name="T57" fmla="*/ 624 h 628"/>
              <a:gd name="T58" fmla="*/ 402 w 769"/>
              <a:gd name="T59" fmla="*/ 628 h 628"/>
              <a:gd name="T60" fmla="*/ 388 w 769"/>
              <a:gd name="T61" fmla="*/ 621 h 628"/>
              <a:gd name="T62" fmla="*/ 385 w 769"/>
              <a:gd name="T63" fmla="*/ 604 h 628"/>
              <a:gd name="T64" fmla="*/ 396 w 769"/>
              <a:gd name="T65" fmla="*/ 594 h 628"/>
              <a:gd name="T66" fmla="*/ 237 w 769"/>
              <a:gd name="T67" fmla="*/ 331 h 628"/>
              <a:gd name="T68" fmla="*/ 113 w 769"/>
              <a:gd name="T69" fmla="*/ 369 h 628"/>
              <a:gd name="T70" fmla="*/ 47 w 769"/>
              <a:gd name="T71" fmla="*/ 379 h 628"/>
              <a:gd name="T72" fmla="*/ 3 w 769"/>
              <a:gd name="T73" fmla="*/ 336 h 628"/>
              <a:gd name="T74" fmla="*/ 13 w 769"/>
              <a:gd name="T75" fmla="*/ 272 h 628"/>
              <a:gd name="T76" fmla="*/ 70 w 769"/>
              <a:gd name="T77" fmla="*/ 243 h 628"/>
              <a:gd name="T78" fmla="*/ 127 w 769"/>
              <a:gd name="T79" fmla="*/ 275 h 628"/>
              <a:gd name="T80" fmla="*/ 499 w 769"/>
              <a:gd name="T81" fmla="*/ 34 h 628"/>
              <a:gd name="T82" fmla="*/ 392 w 769"/>
              <a:gd name="T83" fmla="*/ 31 h 628"/>
              <a:gd name="T84" fmla="*/ 384 w 769"/>
              <a:gd name="T85" fmla="*/ 17 h 628"/>
              <a:gd name="T86" fmla="*/ 392 w 769"/>
              <a:gd name="T87" fmla="*/ 2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69" h="628">
                <a:moveTo>
                  <a:pt x="70" y="278"/>
                </a:moveTo>
                <a:lnTo>
                  <a:pt x="57" y="281"/>
                </a:lnTo>
                <a:lnTo>
                  <a:pt x="45" y="289"/>
                </a:lnTo>
                <a:lnTo>
                  <a:pt x="37" y="299"/>
                </a:lnTo>
                <a:lnTo>
                  <a:pt x="34" y="314"/>
                </a:lnTo>
                <a:lnTo>
                  <a:pt x="37" y="327"/>
                </a:lnTo>
                <a:lnTo>
                  <a:pt x="45" y="339"/>
                </a:lnTo>
                <a:lnTo>
                  <a:pt x="57" y="345"/>
                </a:lnTo>
                <a:lnTo>
                  <a:pt x="70" y="348"/>
                </a:lnTo>
                <a:lnTo>
                  <a:pt x="83" y="345"/>
                </a:lnTo>
                <a:lnTo>
                  <a:pt x="95" y="339"/>
                </a:lnTo>
                <a:lnTo>
                  <a:pt x="102" y="327"/>
                </a:lnTo>
                <a:lnTo>
                  <a:pt x="105" y="314"/>
                </a:lnTo>
                <a:lnTo>
                  <a:pt x="102" y="299"/>
                </a:lnTo>
                <a:lnTo>
                  <a:pt x="95" y="289"/>
                </a:lnTo>
                <a:lnTo>
                  <a:pt x="83" y="281"/>
                </a:lnTo>
                <a:lnTo>
                  <a:pt x="70" y="278"/>
                </a:lnTo>
                <a:close/>
                <a:moveTo>
                  <a:pt x="402" y="0"/>
                </a:moveTo>
                <a:lnTo>
                  <a:pt x="541" y="0"/>
                </a:lnTo>
                <a:lnTo>
                  <a:pt x="548" y="0"/>
                </a:lnTo>
                <a:lnTo>
                  <a:pt x="552" y="2"/>
                </a:lnTo>
                <a:lnTo>
                  <a:pt x="556" y="6"/>
                </a:lnTo>
                <a:lnTo>
                  <a:pt x="558" y="11"/>
                </a:lnTo>
                <a:lnTo>
                  <a:pt x="560" y="17"/>
                </a:lnTo>
                <a:lnTo>
                  <a:pt x="560" y="157"/>
                </a:lnTo>
                <a:lnTo>
                  <a:pt x="558" y="162"/>
                </a:lnTo>
                <a:lnTo>
                  <a:pt x="556" y="167"/>
                </a:lnTo>
                <a:lnTo>
                  <a:pt x="552" y="170"/>
                </a:lnTo>
                <a:lnTo>
                  <a:pt x="548" y="172"/>
                </a:lnTo>
                <a:lnTo>
                  <a:pt x="541" y="174"/>
                </a:lnTo>
                <a:lnTo>
                  <a:pt x="536" y="172"/>
                </a:lnTo>
                <a:lnTo>
                  <a:pt x="531" y="170"/>
                </a:lnTo>
                <a:lnTo>
                  <a:pt x="528" y="167"/>
                </a:lnTo>
                <a:lnTo>
                  <a:pt x="526" y="162"/>
                </a:lnTo>
                <a:lnTo>
                  <a:pt x="524" y="157"/>
                </a:lnTo>
                <a:lnTo>
                  <a:pt x="524" y="59"/>
                </a:lnTo>
                <a:lnTo>
                  <a:pt x="287" y="295"/>
                </a:lnTo>
                <a:lnTo>
                  <a:pt x="709" y="295"/>
                </a:lnTo>
                <a:lnTo>
                  <a:pt x="634" y="221"/>
                </a:lnTo>
                <a:lnTo>
                  <a:pt x="632" y="217"/>
                </a:lnTo>
                <a:lnTo>
                  <a:pt x="631" y="213"/>
                </a:lnTo>
                <a:lnTo>
                  <a:pt x="629" y="209"/>
                </a:lnTo>
                <a:lnTo>
                  <a:pt x="631" y="203"/>
                </a:lnTo>
                <a:lnTo>
                  <a:pt x="633" y="199"/>
                </a:lnTo>
                <a:lnTo>
                  <a:pt x="637" y="195"/>
                </a:lnTo>
                <a:lnTo>
                  <a:pt x="641" y="192"/>
                </a:lnTo>
                <a:lnTo>
                  <a:pt x="646" y="191"/>
                </a:lnTo>
                <a:lnTo>
                  <a:pt x="651" y="192"/>
                </a:lnTo>
                <a:lnTo>
                  <a:pt x="655" y="193"/>
                </a:lnTo>
                <a:lnTo>
                  <a:pt x="659" y="196"/>
                </a:lnTo>
                <a:lnTo>
                  <a:pt x="764" y="301"/>
                </a:lnTo>
                <a:lnTo>
                  <a:pt x="767" y="305"/>
                </a:lnTo>
                <a:lnTo>
                  <a:pt x="768" y="309"/>
                </a:lnTo>
                <a:lnTo>
                  <a:pt x="769" y="314"/>
                </a:lnTo>
                <a:lnTo>
                  <a:pt x="768" y="318"/>
                </a:lnTo>
                <a:lnTo>
                  <a:pt x="767" y="323"/>
                </a:lnTo>
                <a:lnTo>
                  <a:pt x="764" y="326"/>
                </a:lnTo>
                <a:lnTo>
                  <a:pt x="659" y="430"/>
                </a:lnTo>
                <a:lnTo>
                  <a:pt x="655" y="433"/>
                </a:lnTo>
                <a:lnTo>
                  <a:pt x="651" y="436"/>
                </a:lnTo>
                <a:lnTo>
                  <a:pt x="646" y="436"/>
                </a:lnTo>
                <a:lnTo>
                  <a:pt x="641" y="436"/>
                </a:lnTo>
                <a:lnTo>
                  <a:pt x="637" y="433"/>
                </a:lnTo>
                <a:lnTo>
                  <a:pt x="633" y="429"/>
                </a:lnTo>
                <a:lnTo>
                  <a:pt x="631" y="424"/>
                </a:lnTo>
                <a:lnTo>
                  <a:pt x="629" y="419"/>
                </a:lnTo>
                <a:lnTo>
                  <a:pt x="631" y="413"/>
                </a:lnTo>
                <a:lnTo>
                  <a:pt x="632" y="409"/>
                </a:lnTo>
                <a:lnTo>
                  <a:pt x="634" y="405"/>
                </a:lnTo>
                <a:lnTo>
                  <a:pt x="709" y="331"/>
                </a:lnTo>
                <a:lnTo>
                  <a:pt x="287" y="331"/>
                </a:lnTo>
                <a:lnTo>
                  <a:pt x="524" y="568"/>
                </a:lnTo>
                <a:lnTo>
                  <a:pt x="524" y="471"/>
                </a:lnTo>
                <a:lnTo>
                  <a:pt x="526" y="466"/>
                </a:lnTo>
                <a:lnTo>
                  <a:pt x="528" y="460"/>
                </a:lnTo>
                <a:lnTo>
                  <a:pt x="531" y="457"/>
                </a:lnTo>
                <a:lnTo>
                  <a:pt x="536" y="454"/>
                </a:lnTo>
                <a:lnTo>
                  <a:pt x="541" y="454"/>
                </a:lnTo>
                <a:lnTo>
                  <a:pt x="548" y="454"/>
                </a:lnTo>
                <a:lnTo>
                  <a:pt x="552" y="457"/>
                </a:lnTo>
                <a:lnTo>
                  <a:pt x="556" y="460"/>
                </a:lnTo>
                <a:lnTo>
                  <a:pt x="558" y="466"/>
                </a:lnTo>
                <a:lnTo>
                  <a:pt x="560" y="471"/>
                </a:lnTo>
                <a:lnTo>
                  <a:pt x="560" y="611"/>
                </a:lnTo>
                <a:lnTo>
                  <a:pt x="558" y="616"/>
                </a:lnTo>
                <a:lnTo>
                  <a:pt x="556" y="621"/>
                </a:lnTo>
                <a:lnTo>
                  <a:pt x="552" y="624"/>
                </a:lnTo>
                <a:lnTo>
                  <a:pt x="548" y="627"/>
                </a:lnTo>
                <a:lnTo>
                  <a:pt x="541" y="628"/>
                </a:lnTo>
                <a:lnTo>
                  <a:pt x="402" y="628"/>
                </a:lnTo>
                <a:lnTo>
                  <a:pt x="396" y="627"/>
                </a:lnTo>
                <a:lnTo>
                  <a:pt x="392" y="624"/>
                </a:lnTo>
                <a:lnTo>
                  <a:pt x="388" y="621"/>
                </a:lnTo>
                <a:lnTo>
                  <a:pt x="385" y="616"/>
                </a:lnTo>
                <a:lnTo>
                  <a:pt x="384" y="611"/>
                </a:lnTo>
                <a:lnTo>
                  <a:pt x="385" y="604"/>
                </a:lnTo>
                <a:lnTo>
                  <a:pt x="388" y="601"/>
                </a:lnTo>
                <a:lnTo>
                  <a:pt x="392" y="597"/>
                </a:lnTo>
                <a:lnTo>
                  <a:pt x="396" y="594"/>
                </a:lnTo>
                <a:lnTo>
                  <a:pt x="402" y="593"/>
                </a:lnTo>
                <a:lnTo>
                  <a:pt x="499" y="593"/>
                </a:lnTo>
                <a:lnTo>
                  <a:pt x="237" y="331"/>
                </a:lnTo>
                <a:lnTo>
                  <a:pt x="138" y="331"/>
                </a:lnTo>
                <a:lnTo>
                  <a:pt x="127" y="352"/>
                </a:lnTo>
                <a:lnTo>
                  <a:pt x="113" y="369"/>
                </a:lnTo>
                <a:lnTo>
                  <a:pt x="93" y="379"/>
                </a:lnTo>
                <a:lnTo>
                  <a:pt x="70" y="383"/>
                </a:lnTo>
                <a:lnTo>
                  <a:pt x="47" y="379"/>
                </a:lnTo>
                <a:lnTo>
                  <a:pt x="29" y="370"/>
                </a:lnTo>
                <a:lnTo>
                  <a:pt x="13" y="354"/>
                </a:lnTo>
                <a:lnTo>
                  <a:pt x="3" y="336"/>
                </a:lnTo>
                <a:lnTo>
                  <a:pt x="0" y="314"/>
                </a:lnTo>
                <a:lnTo>
                  <a:pt x="3" y="292"/>
                </a:lnTo>
                <a:lnTo>
                  <a:pt x="13" y="272"/>
                </a:lnTo>
                <a:lnTo>
                  <a:pt x="29" y="258"/>
                </a:lnTo>
                <a:lnTo>
                  <a:pt x="47" y="247"/>
                </a:lnTo>
                <a:lnTo>
                  <a:pt x="70" y="243"/>
                </a:lnTo>
                <a:lnTo>
                  <a:pt x="93" y="247"/>
                </a:lnTo>
                <a:lnTo>
                  <a:pt x="113" y="259"/>
                </a:lnTo>
                <a:lnTo>
                  <a:pt x="127" y="275"/>
                </a:lnTo>
                <a:lnTo>
                  <a:pt x="138" y="295"/>
                </a:lnTo>
                <a:lnTo>
                  <a:pt x="237" y="295"/>
                </a:lnTo>
                <a:lnTo>
                  <a:pt x="499" y="34"/>
                </a:lnTo>
                <a:lnTo>
                  <a:pt x="402" y="34"/>
                </a:lnTo>
                <a:lnTo>
                  <a:pt x="396" y="34"/>
                </a:lnTo>
                <a:lnTo>
                  <a:pt x="392" y="31"/>
                </a:lnTo>
                <a:lnTo>
                  <a:pt x="388" y="27"/>
                </a:lnTo>
                <a:lnTo>
                  <a:pt x="385" y="22"/>
                </a:lnTo>
                <a:lnTo>
                  <a:pt x="384" y="17"/>
                </a:lnTo>
                <a:lnTo>
                  <a:pt x="385" y="11"/>
                </a:lnTo>
                <a:lnTo>
                  <a:pt x="388" y="6"/>
                </a:lnTo>
                <a:lnTo>
                  <a:pt x="392" y="2"/>
                </a:lnTo>
                <a:lnTo>
                  <a:pt x="396" y="0"/>
                </a:lnTo>
                <a:lnTo>
                  <a:pt x="40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 name="e7d195523061f1c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hidden="1"/>
          <p:cNvSpPr txBox="1"/>
          <p:nvPr/>
        </p:nvSpPr>
        <p:spPr>
          <a:xfrm>
            <a:off x="-533400" y="2705100"/>
            <a:ext cx="370486" cy="1524000"/>
          </a:xfrm>
          <a:prstGeom prst="rect">
            <a:avLst/>
          </a:prstGeom>
          <a:noFill/>
        </p:spPr>
        <p:txBody>
          <a:bodyPr vert="wordArtVert" rtlCol="0">
            <a:spAutoFit/>
          </a:bodyPr>
          <a:lstStyle/>
          <a:p>
            <a:r>
              <a:rPr lang="en-US" altLang="zh-CN" sz="150"/>
              <a:t>e7d195523061f1c0cef09ac28eaae964ec9988a5cce77c8b8C1E4685C6E6B40CD7615480512384A61EE159C6FE0045D14B61E85D0A95589D558B81FFC809322ACC20DC2254D928200A3EA0841B8B1814A949D0E04D40B9AAE09C6C8926E6A284AC22EF0F8E3937099575E5D983132B5B48E4B4A5EC5D65659C6F340790817AB95702EB61B0B328F1</a:t>
            </a:r>
            <a:endParaRPr lang="zh-CN" altLang="en-US" sz="150"/>
          </a:p>
        </p:txBody>
      </p:sp>
    </p:spTree>
    <p:extLst>
      <p:ext uri="{BB962C8B-B14F-4D97-AF65-F5344CB8AC3E}">
        <p14:creationId xmlns:p14="http://schemas.microsoft.com/office/powerpoint/2010/main" val="21071587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文本框 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txBox="1"/>
          <p:nvPr/>
        </p:nvSpPr>
        <p:spPr>
          <a:xfrm>
            <a:off x="5170884" y="857251"/>
            <a:ext cx="7946232" cy="461665"/>
          </a:xfrm>
          <a:prstGeom prst="rect">
            <a:avLst/>
          </a:prstGeom>
          <a:noFill/>
        </p:spPr>
        <p:txBody>
          <a:bodyPr wrap="square" rtlCol="0">
            <a:spAutoFit/>
          </a:bodyPr>
          <a:lstStyle/>
          <a:p>
            <a:pPr algn="ctr"/>
            <a:r>
              <a:rPr lang="en-US" altLang="zh-CN" sz="2400" dirty="0">
                <a:latin typeface="+mj-lt"/>
                <a:cs typeface="Lato Black" panose="020F0502020204030203" pitchFamily="34" charset="0"/>
              </a:rPr>
              <a:t>Weather</a:t>
            </a:r>
            <a:endParaRPr lang="zh-CN" altLang="en-US" sz="2400" dirty="0">
              <a:latin typeface="+mj-lt"/>
              <a:cs typeface="Lato Black" panose="020F0502020204030203" pitchFamily="34" charset="0"/>
            </a:endParaRPr>
          </a:p>
        </p:txBody>
      </p:sp>
      <p:sp>
        <p:nvSpPr>
          <p:cNvPr id="175" name="Freeform 17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14400" y="1570358"/>
            <a:ext cx="442464" cy="443055"/>
          </a:xfrm>
          <a:custGeom>
            <a:avLst/>
            <a:gdLst>
              <a:gd name="T0" fmla="*/ 389 w 749"/>
              <a:gd name="T1" fmla="*/ 621 h 750"/>
              <a:gd name="T2" fmla="*/ 390 w 749"/>
              <a:gd name="T3" fmla="*/ 739 h 750"/>
              <a:gd name="T4" fmla="*/ 374 w 749"/>
              <a:gd name="T5" fmla="*/ 750 h 750"/>
              <a:gd name="T6" fmla="*/ 359 w 749"/>
              <a:gd name="T7" fmla="*/ 739 h 750"/>
              <a:gd name="T8" fmla="*/ 361 w 749"/>
              <a:gd name="T9" fmla="*/ 621 h 750"/>
              <a:gd name="T10" fmla="*/ 551 w 749"/>
              <a:gd name="T11" fmla="*/ 540 h 750"/>
              <a:gd name="T12" fmla="*/ 644 w 749"/>
              <a:gd name="T13" fmla="*/ 623 h 750"/>
              <a:gd name="T14" fmla="*/ 623 w 749"/>
              <a:gd name="T15" fmla="*/ 644 h 750"/>
              <a:gd name="T16" fmla="*/ 539 w 749"/>
              <a:gd name="T17" fmla="*/ 551 h 750"/>
              <a:gd name="T18" fmla="*/ 198 w 749"/>
              <a:gd name="T19" fmla="*/ 540 h 750"/>
              <a:gd name="T20" fmla="*/ 205 w 749"/>
              <a:gd name="T21" fmla="*/ 567 h 750"/>
              <a:gd name="T22" fmla="*/ 109 w 749"/>
              <a:gd name="T23" fmla="*/ 640 h 750"/>
              <a:gd name="T24" fmla="*/ 182 w 749"/>
              <a:gd name="T25" fmla="*/ 543 h 750"/>
              <a:gd name="T26" fmla="*/ 738 w 749"/>
              <a:gd name="T27" fmla="*/ 359 h 750"/>
              <a:gd name="T28" fmla="*/ 749 w 749"/>
              <a:gd name="T29" fmla="*/ 375 h 750"/>
              <a:gd name="T30" fmla="*/ 738 w 749"/>
              <a:gd name="T31" fmla="*/ 390 h 750"/>
              <a:gd name="T32" fmla="*/ 620 w 749"/>
              <a:gd name="T33" fmla="*/ 389 h 750"/>
              <a:gd name="T34" fmla="*/ 614 w 749"/>
              <a:gd name="T35" fmla="*/ 369 h 750"/>
              <a:gd name="T36" fmla="*/ 630 w 749"/>
              <a:gd name="T37" fmla="*/ 357 h 750"/>
              <a:gd name="T38" fmla="*/ 128 w 749"/>
              <a:gd name="T39" fmla="*/ 361 h 750"/>
              <a:gd name="T40" fmla="*/ 135 w 749"/>
              <a:gd name="T41" fmla="*/ 380 h 750"/>
              <a:gd name="T42" fmla="*/ 119 w 749"/>
              <a:gd name="T43" fmla="*/ 392 h 750"/>
              <a:gd name="T44" fmla="*/ 3 w 749"/>
              <a:gd name="T45" fmla="*/ 385 h 750"/>
              <a:gd name="T46" fmla="*/ 3 w 749"/>
              <a:gd name="T47" fmla="*/ 364 h 750"/>
              <a:gd name="T48" fmla="*/ 374 w 749"/>
              <a:gd name="T49" fmla="*/ 204 h 750"/>
              <a:gd name="T50" fmla="*/ 254 w 749"/>
              <a:gd name="T51" fmla="*/ 254 h 750"/>
              <a:gd name="T52" fmla="*/ 204 w 749"/>
              <a:gd name="T53" fmla="*/ 375 h 750"/>
              <a:gd name="T54" fmla="*/ 254 w 749"/>
              <a:gd name="T55" fmla="*/ 495 h 750"/>
              <a:gd name="T56" fmla="*/ 374 w 749"/>
              <a:gd name="T57" fmla="*/ 545 h 750"/>
              <a:gd name="T58" fmla="*/ 495 w 749"/>
              <a:gd name="T59" fmla="*/ 495 h 750"/>
              <a:gd name="T60" fmla="*/ 544 w 749"/>
              <a:gd name="T61" fmla="*/ 375 h 750"/>
              <a:gd name="T62" fmla="*/ 495 w 749"/>
              <a:gd name="T63" fmla="*/ 254 h 750"/>
              <a:gd name="T64" fmla="*/ 374 w 749"/>
              <a:gd name="T65" fmla="*/ 204 h 750"/>
              <a:gd name="T66" fmla="*/ 478 w 749"/>
              <a:gd name="T67" fmla="*/ 198 h 750"/>
              <a:gd name="T68" fmla="*/ 567 w 749"/>
              <a:gd name="T69" fmla="*/ 304 h 750"/>
              <a:gd name="T70" fmla="*/ 567 w 749"/>
              <a:gd name="T71" fmla="*/ 447 h 750"/>
              <a:gd name="T72" fmla="*/ 478 w 749"/>
              <a:gd name="T73" fmla="*/ 551 h 750"/>
              <a:gd name="T74" fmla="*/ 338 w 749"/>
              <a:gd name="T75" fmla="*/ 576 h 750"/>
              <a:gd name="T76" fmla="*/ 219 w 749"/>
              <a:gd name="T77" fmla="*/ 507 h 750"/>
              <a:gd name="T78" fmla="*/ 170 w 749"/>
              <a:gd name="T79" fmla="*/ 375 h 750"/>
              <a:gd name="T80" fmla="*/ 219 w 749"/>
              <a:gd name="T81" fmla="*/ 242 h 750"/>
              <a:gd name="T82" fmla="*/ 338 w 749"/>
              <a:gd name="T83" fmla="*/ 173 h 750"/>
              <a:gd name="T84" fmla="*/ 640 w 749"/>
              <a:gd name="T85" fmla="*/ 110 h 750"/>
              <a:gd name="T86" fmla="*/ 567 w 749"/>
              <a:gd name="T87" fmla="*/ 206 h 750"/>
              <a:gd name="T88" fmla="*/ 539 w 749"/>
              <a:gd name="T89" fmla="*/ 198 h 750"/>
              <a:gd name="T90" fmla="*/ 623 w 749"/>
              <a:gd name="T91" fmla="*/ 105 h 750"/>
              <a:gd name="T92" fmla="*/ 205 w 749"/>
              <a:gd name="T93" fmla="*/ 182 h 750"/>
              <a:gd name="T94" fmla="*/ 198 w 749"/>
              <a:gd name="T95" fmla="*/ 211 h 750"/>
              <a:gd name="T96" fmla="*/ 105 w 749"/>
              <a:gd name="T97" fmla="*/ 126 h 750"/>
              <a:gd name="T98" fmla="*/ 374 w 749"/>
              <a:gd name="T99" fmla="*/ 0 h 750"/>
              <a:gd name="T100" fmla="*/ 390 w 749"/>
              <a:gd name="T101" fmla="*/ 12 h 750"/>
              <a:gd name="T102" fmla="*/ 389 w 749"/>
              <a:gd name="T103" fmla="*/ 128 h 750"/>
              <a:gd name="T104" fmla="*/ 369 w 749"/>
              <a:gd name="T105" fmla="*/ 135 h 750"/>
              <a:gd name="T106" fmla="*/ 357 w 749"/>
              <a:gd name="T107" fmla="*/ 119 h 750"/>
              <a:gd name="T108" fmla="*/ 364 w 749"/>
              <a:gd name="T109" fmla="*/ 3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49" h="750">
                <a:moveTo>
                  <a:pt x="374" y="613"/>
                </a:moveTo>
                <a:lnTo>
                  <a:pt x="380" y="614"/>
                </a:lnTo>
                <a:lnTo>
                  <a:pt x="385" y="617"/>
                </a:lnTo>
                <a:lnTo>
                  <a:pt x="389" y="621"/>
                </a:lnTo>
                <a:lnTo>
                  <a:pt x="390" y="625"/>
                </a:lnTo>
                <a:lnTo>
                  <a:pt x="391" y="630"/>
                </a:lnTo>
                <a:lnTo>
                  <a:pt x="391" y="733"/>
                </a:lnTo>
                <a:lnTo>
                  <a:pt x="390" y="739"/>
                </a:lnTo>
                <a:lnTo>
                  <a:pt x="389" y="742"/>
                </a:lnTo>
                <a:lnTo>
                  <a:pt x="385" y="746"/>
                </a:lnTo>
                <a:lnTo>
                  <a:pt x="380" y="749"/>
                </a:lnTo>
                <a:lnTo>
                  <a:pt x="374" y="750"/>
                </a:lnTo>
                <a:lnTo>
                  <a:pt x="369" y="749"/>
                </a:lnTo>
                <a:lnTo>
                  <a:pt x="364" y="746"/>
                </a:lnTo>
                <a:lnTo>
                  <a:pt x="361" y="742"/>
                </a:lnTo>
                <a:lnTo>
                  <a:pt x="359" y="739"/>
                </a:lnTo>
                <a:lnTo>
                  <a:pt x="357" y="733"/>
                </a:lnTo>
                <a:lnTo>
                  <a:pt x="357" y="630"/>
                </a:lnTo>
                <a:lnTo>
                  <a:pt x="359" y="625"/>
                </a:lnTo>
                <a:lnTo>
                  <a:pt x="361" y="621"/>
                </a:lnTo>
                <a:lnTo>
                  <a:pt x="364" y="617"/>
                </a:lnTo>
                <a:lnTo>
                  <a:pt x="369" y="614"/>
                </a:lnTo>
                <a:lnTo>
                  <a:pt x="374" y="613"/>
                </a:lnTo>
                <a:close/>
                <a:moveTo>
                  <a:pt x="551" y="540"/>
                </a:moveTo>
                <a:lnTo>
                  <a:pt x="559" y="540"/>
                </a:lnTo>
                <a:lnTo>
                  <a:pt x="567" y="543"/>
                </a:lnTo>
                <a:lnTo>
                  <a:pt x="640" y="615"/>
                </a:lnTo>
                <a:lnTo>
                  <a:pt x="644" y="623"/>
                </a:lnTo>
                <a:lnTo>
                  <a:pt x="644" y="632"/>
                </a:lnTo>
                <a:lnTo>
                  <a:pt x="640" y="640"/>
                </a:lnTo>
                <a:lnTo>
                  <a:pt x="632" y="644"/>
                </a:lnTo>
                <a:lnTo>
                  <a:pt x="623" y="644"/>
                </a:lnTo>
                <a:lnTo>
                  <a:pt x="615" y="640"/>
                </a:lnTo>
                <a:lnTo>
                  <a:pt x="543" y="567"/>
                </a:lnTo>
                <a:lnTo>
                  <a:pt x="539" y="559"/>
                </a:lnTo>
                <a:lnTo>
                  <a:pt x="539" y="551"/>
                </a:lnTo>
                <a:lnTo>
                  <a:pt x="543" y="543"/>
                </a:lnTo>
                <a:lnTo>
                  <a:pt x="551" y="540"/>
                </a:lnTo>
                <a:close/>
                <a:moveTo>
                  <a:pt x="190" y="540"/>
                </a:moveTo>
                <a:lnTo>
                  <a:pt x="198" y="540"/>
                </a:lnTo>
                <a:lnTo>
                  <a:pt x="205" y="543"/>
                </a:lnTo>
                <a:lnTo>
                  <a:pt x="211" y="551"/>
                </a:lnTo>
                <a:lnTo>
                  <a:pt x="211" y="559"/>
                </a:lnTo>
                <a:lnTo>
                  <a:pt x="205" y="567"/>
                </a:lnTo>
                <a:lnTo>
                  <a:pt x="134" y="640"/>
                </a:lnTo>
                <a:lnTo>
                  <a:pt x="126" y="644"/>
                </a:lnTo>
                <a:lnTo>
                  <a:pt x="116" y="644"/>
                </a:lnTo>
                <a:lnTo>
                  <a:pt x="109" y="640"/>
                </a:lnTo>
                <a:lnTo>
                  <a:pt x="105" y="632"/>
                </a:lnTo>
                <a:lnTo>
                  <a:pt x="105" y="623"/>
                </a:lnTo>
                <a:lnTo>
                  <a:pt x="109" y="615"/>
                </a:lnTo>
                <a:lnTo>
                  <a:pt x="182" y="543"/>
                </a:lnTo>
                <a:lnTo>
                  <a:pt x="190" y="540"/>
                </a:lnTo>
                <a:close/>
                <a:moveTo>
                  <a:pt x="630" y="357"/>
                </a:moveTo>
                <a:lnTo>
                  <a:pt x="732" y="357"/>
                </a:lnTo>
                <a:lnTo>
                  <a:pt x="738" y="359"/>
                </a:lnTo>
                <a:lnTo>
                  <a:pt x="742" y="361"/>
                </a:lnTo>
                <a:lnTo>
                  <a:pt x="746" y="364"/>
                </a:lnTo>
                <a:lnTo>
                  <a:pt x="749" y="369"/>
                </a:lnTo>
                <a:lnTo>
                  <a:pt x="749" y="375"/>
                </a:lnTo>
                <a:lnTo>
                  <a:pt x="749" y="380"/>
                </a:lnTo>
                <a:lnTo>
                  <a:pt x="746" y="385"/>
                </a:lnTo>
                <a:lnTo>
                  <a:pt x="742" y="389"/>
                </a:lnTo>
                <a:lnTo>
                  <a:pt x="738" y="390"/>
                </a:lnTo>
                <a:lnTo>
                  <a:pt x="732" y="392"/>
                </a:lnTo>
                <a:lnTo>
                  <a:pt x="630" y="392"/>
                </a:lnTo>
                <a:lnTo>
                  <a:pt x="624" y="390"/>
                </a:lnTo>
                <a:lnTo>
                  <a:pt x="620" y="389"/>
                </a:lnTo>
                <a:lnTo>
                  <a:pt x="616" y="385"/>
                </a:lnTo>
                <a:lnTo>
                  <a:pt x="614" y="380"/>
                </a:lnTo>
                <a:lnTo>
                  <a:pt x="613" y="375"/>
                </a:lnTo>
                <a:lnTo>
                  <a:pt x="614" y="369"/>
                </a:lnTo>
                <a:lnTo>
                  <a:pt x="616" y="364"/>
                </a:lnTo>
                <a:lnTo>
                  <a:pt x="620" y="361"/>
                </a:lnTo>
                <a:lnTo>
                  <a:pt x="624" y="359"/>
                </a:lnTo>
                <a:lnTo>
                  <a:pt x="630" y="357"/>
                </a:lnTo>
                <a:close/>
                <a:moveTo>
                  <a:pt x="17" y="357"/>
                </a:moveTo>
                <a:lnTo>
                  <a:pt x="119" y="357"/>
                </a:lnTo>
                <a:lnTo>
                  <a:pt x="124" y="359"/>
                </a:lnTo>
                <a:lnTo>
                  <a:pt x="128" y="361"/>
                </a:lnTo>
                <a:lnTo>
                  <a:pt x="132" y="364"/>
                </a:lnTo>
                <a:lnTo>
                  <a:pt x="135" y="369"/>
                </a:lnTo>
                <a:lnTo>
                  <a:pt x="136" y="375"/>
                </a:lnTo>
                <a:lnTo>
                  <a:pt x="135" y="380"/>
                </a:lnTo>
                <a:lnTo>
                  <a:pt x="132" y="385"/>
                </a:lnTo>
                <a:lnTo>
                  <a:pt x="128" y="389"/>
                </a:lnTo>
                <a:lnTo>
                  <a:pt x="124" y="390"/>
                </a:lnTo>
                <a:lnTo>
                  <a:pt x="119" y="392"/>
                </a:lnTo>
                <a:lnTo>
                  <a:pt x="17" y="392"/>
                </a:lnTo>
                <a:lnTo>
                  <a:pt x="10" y="390"/>
                </a:lnTo>
                <a:lnTo>
                  <a:pt x="7" y="389"/>
                </a:lnTo>
                <a:lnTo>
                  <a:pt x="3" y="385"/>
                </a:lnTo>
                <a:lnTo>
                  <a:pt x="0" y="380"/>
                </a:lnTo>
                <a:lnTo>
                  <a:pt x="0" y="375"/>
                </a:lnTo>
                <a:lnTo>
                  <a:pt x="0" y="369"/>
                </a:lnTo>
                <a:lnTo>
                  <a:pt x="3" y="364"/>
                </a:lnTo>
                <a:lnTo>
                  <a:pt x="7" y="361"/>
                </a:lnTo>
                <a:lnTo>
                  <a:pt x="10" y="359"/>
                </a:lnTo>
                <a:lnTo>
                  <a:pt x="17" y="357"/>
                </a:lnTo>
                <a:close/>
                <a:moveTo>
                  <a:pt x="374" y="204"/>
                </a:moveTo>
                <a:lnTo>
                  <a:pt x="340" y="208"/>
                </a:lnTo>
                <a:lnTo>
                  <a:pt x="308" y="217"/>
                </a:lnTo>
                <a:lnTo>
                  <a:pt x="279" y="233"/>
                </a:lnTo>
                <a:lnTo>
                  <a:pt x="254" y="254"/>
                </a:lnTo>
                <a:lnTo>
                  <a:pt x="233" y="279"/>
                </a:lnTo>
                <a:lnTo>
                  <a:pt x="217" y="308"/>
                </a:lnTo>
                <a:lnTo>
                  <a:pt x="207" y="340"/>
                </a:lnTo>
                <a:lnTo>
                  <a:pt x="204" y="375"/>
                </a:lnTo>
                <a:lnTo>
                  <a:pt x="207" y="409"/>
                </a:lnTo>
                <a:lnTo>
                  <a:pt x="217" y="441"/>
                </a:lnTo>
                <a:lnTo>
                  <a:pt x="233" y="470"/>
                </a:lnTo>
                <a:lnTo>
                  <a:pt x="254" y="495"/>
                </a:lnTo>
                <a:lnTo>
                  <a:pt x="279" y="516"/>
                </a:lnTo>
                <a:lnTo>
                  <a:pt x="308" y="532"/>
                </a:lnTo>
                <a:lnTo>
                  <a:pt x="340" y="542"/>
                </a:lnTo>
                <a:lnTo>
                  <a:pt x="374" y="545"/>
                </a:lnTo>
                <a:lnTo>
                  <a:pt x="408" y="542"/>
                </a:lnTo>
                <a:lnTo>
                  <a:pt x="441" y="532"/>
                </a:lnTo>
                <a:lnTo>
                  <a:pt x="470" y="516"/>
                </a:lnTo>
                <a:lnTo>
                  <a:pt x="495" y="495"/>
                </a:lnTo>
                <a:lnTo>
                  <a:pt x="516" y="470"/>
                </a:lnTo>
                <a:lnTo>
                  <a:pt x="531" y="441"/>
                </a:lnTo>
                <a:lnTo>
                  <a:pt x="542" y="409"/>
                </a:lnTo>
                <a:lnTo>
                  <a:pt x="544" y="375"/>
                </a:lnTo>
                <a:lnTo>
                  <a:pt x="542" y="340"/>
                </a:lnTo>
                <a:lnTo>
                  <a:pt x="531" y="308"/>
                </a:lnTo>
                <a:lnTo>
                  <a:pt x="516" y="279"/>
                </a:lnTo>
                <a:lnTo>
                  <a:pt x="495" y="254"/>
                </a:lnTo>
                <a:lnTo>
                  <a:pt x="470" y="233"/>
                </a:lnTo>
                <a:lnTo>
                  <a:pt x="441" y="217"/>
                </a:lnTo>
                <a:lnTo>
                  <a:pt x="408" y="208"/>
                </a:lnTo>
                <a:lnTo>
                  <a:pt x="374" y="204"/>
                </a:lnTo>
                <a:close/>
                <a:moveTo>
                  <a:pt x="374" y="170"/>
                </a:moveTo>
                <a:lnTo>
                  <a:pt x="411" y="173"/>
                </a:lnTo>
                <a:lnTo>
                  <a:pt x="446" y="183"/>
                </a:lnTo>
                <a:lnTo>
                  <a:pt x="478" y="198"/>
                </a:lnTo>
                <a:lnTo>
                  <a:pt x="507" y="219"/>
                </a:lnTo>
                <a:lnTo>
                  <a:pt x="531" y="242"/>
                </a:lnTo>
                <a:lnTo>
                  <a:pt x="551" y="271"/>
                </a:lnTo>
                <a:lnTo>
                  <a:pt x="567" y="304"/>
                </a:lnTo>
                <a:lnTo>
                  <a:pt x="576" y="338"/>
                </a:lnTo>
                <a:lnTo>
                  <a:pt x="578" y="375"/>
                </a:lnTo>
                <a:lnTo>
                  <a:pt x="576" y="411"/>
                </a:lnTo>
                <a:lnTo>
                  <a:pt x="567" y="447"/>
                </a:lnTo>
                <a:lnTo>
                  <a:pt x="551" y="478"/>
                </a:lnTo>
                <a:lnTo>
                  <a:pt x="531" y="507"/>
                </a:lnTo>
                <a:lnTo>
                  <a:pt x="507" y="532"/>
                </a:lnTo>
                <a:lnTo>
                  <a:pt x="478" y="551"/>
                </a:lnTo>
                <a:lnTo>
                  <a:pt x="446" y="567"/>
                </a:lnTo>
                <a:lnTo>
                  <a:pt x="411" y="576"/>
                </a:lnTo>
                <a:lnTo>
                  <a:pt x="374" y="579"/>
                </a:lnTo>
                <a:lnTo>
                  <a:pt x="338" y="576"/>
                </a:lnTo>
                <a:lnTo>
                  <a:pt x="304" y="567"/>
                </a:lnTo>
                <a:lnTo>
                  <a:pt x="271" y="551"/>
                </a:lnTo>
                <a:lnTo>
                  <a:pt x="242" y="532"/>
                </a:lnTo>
                <a:lnTo>
                  <a:pt x="219" y="507"/>
                </a:lnTo>
                <a:lnTo>
                  <a:pt x="198" y="478"/>
                </a:lnTo>
                <a:lnTo>
                  <a:pt x="183" y="447"/>
                </a:lnTo>
                <a:lnTo>
                  <a:pt x="173" y="411"/>
                </a:lnTo>
                <a:lnTo>
                  <a:pt x="170" y="375"/>
                </a:lnTo>
                <a:lnTo>
                  <a:pt x="173" y="338"/>
                </a:lnTo>
                <a:lnTo>
                  <a:pt x="183" y="304"/>
                </a:lnTo>
                <a:lnTo>
                  <a:pt x="198" y="271"/>
                </a:lnTo>
                <a:lnTo>
                  <a:pt x="219" y="242"/>
                </a:lnTo>
                <a:lnTo>
                  <a:pt x="242" y="219"/>
                </a:lnTo>
                <a:lnTo>
                  <a:pt x="271" y="198"/>
                </a:lnTo>
                <a:lnTo>
                  <a:pt x="304" y="183"/>
                </a:lnTo>
                <a:lnTo>
                  <a:pt x="338" y="173"/>
                </a:lnTo>
                <a:lnTo>
                  <a:pt x="374" y="170"/>
                </a:lnTo>
                <a:close/>
                <a:moveTo>
                  <a:pt x="623" y="105"/>
                </a:moveTo>
                <a:lnTo>
                  <a:pt x="632" y="105"/>
                </a:lnTo>
                <a:lnTo>
                  <a:pt x="640" y="110"/>
                </a:lnTo>
                <a:lnTo>
                  <a:pt x="644" y="117"/>
                </a:lnTo>
                <a:lnTo>
                  <a:pt x="644" y="126"/>
                </a:lnTo>
                <a:lnTo>
                  <a:pt x="640" y="134"/>
                </a:lnTo>
                <a:lnTo>
                  <a:pt x="567" y="206"/>
                </a:lnTo>
                <a:lnTo>
                  <a:pt x="559" y="211"/>
                </a:lnTo>
                <a:lnTo>
                  <a:pt x="551" y="211"/>
                </a:lnTo>
                <a:lnTo>
                  <a:pt x="543" y="206"/>
                </a:lnTo>
                <a:lnTo>
                  <a:pt x="539" y="198"/>
                </a:lnTo>
                <a:lnTo>
                  <a:pt x="539" y="190"/>
                </a:lnTo>
                <a:lnTo>
                  <a:pt x="543" y="182"/>
                </a:lnTo>
                <a:lnTo>
                  <a:pt x="615" y="110"/>
                </a:lnTo>
                <a:lnTo>
                  <a:pt x="623" y="105"/>
                </a:lnTo>
                <a:close/>
                <a:moveTo>
                  <a:pt x="116" y="105"/>
                </a:moveTo>
                <a:lnTo>
                  <a:pt x="126" y="105"/>
                </a:lnTo>
                <a:lnTo>
                  <a:pt x="134" y="110"/>
                </a:lnTo>
                <a:lnTo>
                  <a:pt x="205" y="182"/>
                </a:lnTo>
                <a:lnTo>
                  <a:pt x="211" y="190"/>
                </a:lnTo>
                <a:lnTo>
                  <a:pt x="211" y="198"/>
                </a:lnTo>
                <a:lnTo>
                  <a:pt x="205" y="206"/>
                </a:lnTo>
                <a:lnTo>
                  <a:pt x="198" y="211"/>
                </a:lnTo>
                <a:lnTo>
                  <a:pt x="190" y="211"/>
                </a:lnTo>
                <a:lnTo>
                  <a:pt x="182" y="206"/>
                </a:lnTo>
                <a:lnTo>
                  <a:pt x="109" y="134"/>
                </a:lnTo>
                <a:lnTo>
                  <a:pt x="105" y="126"/>
                </a:lnTo>
                <a:lnTo>
                  <a:pt x="105" y="117"/>
                </a:lnTo>
                <a:lnTo>
                  <a:pt x="109" y="110"/>
                </a:lnTo>
                <a:lnTo>
                  <a:pt x="116" y="105"/>
                </a:lnTo>
                <a:close/>
                <a:moveTo>
                  <a:pt x="374" y="0"/>
                </a:moveTo>
                <a:lnTo>
                  <a:pt x="380" y="0"/>
                </a:lnTo>
                <a:lnTo>
                  <a:pt x="385" y="3"/>
                </a:lnTo>
                <a:lnTo>
                  <a:pt x="389" y="7"/>
                </a:lnTo>
                <a:lnTo>
                  <a:pt x="390" y="12"/>
                </a:lnTo>
                <a:lnTo>
                  <a:pt x="391" y="17"/>
                </a:lnTo>
                <a:lnTo>
                  <a:pt x="391" y="119"/>
                </a:lnTo>
                <a:lnTo>
                  <a:pt x="390" y="124"/>
                </a:lnTo>
                <a:lnTo>
                  <a:pt x="389" y="128"/>
                </a:lnTo>
                <a:lnTo>
                  <a:pt x="385" y="132"/>
                </a:lnTo>
                <a:lnTo>
                  <a:pt x="380" y="135"/>
                </a:lnTo>
                <a:lnTo>
                  <a:pt x="374" y="136"/>
                </a:lnTo>
                <a:lnTo>
                  <a:pt x="369" y="135"/>
                </a:lnTo>
                <a:lnTo>
                  <a:pt x="364" y="132"/>
                </a:lnTo>
                <a:lnTo>
                  <a:pt x="361" y="128"/>
                </a:lnTo>
                <a:lnTo>
                  <a:pt x="359" y="124"/>
                </a:lnTo>
                <a:lnTo>
                  <a:pt x="357" y="119"/>
                </a:lnTo>
                <a:lnTo>
                  <a:pt x="357" y="17"/>
                </a:lnTo>
                <a:lnTo>
                  <a:pt x="359" y="12"/>
                </a:lnTo>
                <a:lnTo>
                  <a:pt x="361" y="7"/>
                </a:lnTo>
                <a:lnTo>
                  <a:pt x="364" y="3"/>
                </a:lnTo>
                <a:lnTo>
                  <a:pt x="369" y="0"/>
                </a:lnTo>
                <a:lnTo>
                  <a:pt x="37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6" name="Freeform 17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62613" y="1570358"/>
            <a:ext cx="442464" cy="443055"/>
          </a:xfrm>
          <a:custGeom>
            <a:avLst/>
            <a:gdLst>
              <a:gd name="T0" fmla="*/ 340 w 749"/>
              <a:gd name="T1" fmla="*/ 636 h 750"/>
              <a:gd name="T2" fmla="*/ 329 w 749"/>
              <a:gd name="T3" fmla="*/ 647 h 750"/>
              <a:gd name="T4" fmla="*/ 375 w 749"/>
              <a:gd name="T5" fmla="*/ 708 h 750"/>
              <a:gd name="T6" fmla="*/ 421 w 749"/>
              <a:gd name="T7" fmla="*/ 647 h 750"/>
              <a:gd name="T8" fmla="*/ 409 w 749"/>
              <a:gd name="T9" fmla="*/ 636 h 750"/>
              <a:gd name="T10" fmla="*/ 341 w 749"/>
              <a:gd name="T11" fmla="*/ 545 h 750"/>
              <a:gd name="T12" fmla="*/ 431 w 749"/>
              <a:gd name="T13" fmla="*/ 512 h 750"/>
              <a:gd name="T14" fmla="*/ 442 w 749"/>
              <a:gd name="T15" fmla="*/ 522 h 750"/>
              <a:gd name="T16" fmla="*/ 477 w 749"/>
              <a:gd name="T17" fmla="*/ 613 h 750"/>
              <a:gd name="T18" fmla="*/ 490 w 749"/>
              <a:gd name="T19" fmla="*/ 621 h 750"/>
              <a:gd name="T20" fmla="*/ 493 w 749"/>
              <a:gd name="T21" fmla="*/ 635 h 750"/>
              <a:gd name="T22" fmla="*/ 387 w 749"/>
              <a:gd name="T23" fmla="*/ 745 h 750"/>
              <a:gd name="T24" fmla="*/ 375 w 749"/>
              <a:gd name="T25" fmla="*/ 750 h 750"/>
              <a:gd name="T26" fmla="*/ 363 w 749"/>
              <a:gd name="T27" fmla="*/ 745 h 750"/>
              <a:gd name="T28" fmla="*/ 256 w 749"/>
              <a:gd name="T29" fmla="*/ 635 h 750"/>
              <a:gd name="T30" fmla="*/ 259 w 749"/>
              <a:gd name="T31" fmla="*/ 621 h 750"/>
              <a:gd name="T32" fmla="*/ 273 w 749"/>
              <a:gd name="T33" fmla="*/ 613 h 750"/>
              <a:gd name="T34" fmla="*/ 307 w 749"/>
              <a:gd name="T35" fmla="*/ 522 h 750"/>
              <a:gd name="T36" fmla="*/ 319 w 749"/>
              <a:gd name="T37" fmla="*/ 512 h 750"/>
              <a:gd name="T38" fmla="*/ 341 w 749"/>
              <a:gd name="T39" fmla="*/ 208 h 750"/>
              <a:gd name="T40" fmla="*/ 255 w 749"/>
              <a:gd name="T41" fmla="*/ 254 h 750"/>
              <a:gd name="T42" fmla="*/ 208 w 749"/>
              <a:gd name="T43" fmla="*/ 340 h 750"/>
              <a:gd name="T44" fmla="*/ 541 w 749"/>
              <a:gd name="T45" fmla="*/ 340 h 750"/>
              <a:gd name="T46" fmla="*/ 496 w 749"/>
              <a:gd name="T47" fmla="*/ 254 h 750"/>
              <a:gd name="T48" fmla="*/ 409 w 749"/>
              <a:gd name="T49" fmla="*/ 208 h 750"/>
              <a:gd name="T50" fmla="*/ 412 w 749"/>
              <a:gd name="T51" fmla="*/ 173 h 750"/>
              <a:gd name="T52" fmla="*/ 506 w 749"/>
              <a:gd name="T53" fmla="*/ 219 h 750"/>
              <a:gd name="T54" fmla="*/ 566 w 749"/>
              <a:gd name="T55" fmla="*/ 304 h 750"/>
              <a:gd name="T56" fmla="*/ 732 w 749"/>
              <a:gd name="T57" fmla="*/ 375 h 750"/>
              <a:gd name="T58" fmla="*/ 747 w 749"/>
              <a:gd name="T59" fmla="*/ 381 h 750"/>
              <a:gd name="T60" fmla="*/ 749 w 749"/>
              <a:gd name="T61" fmla="*/ 397 h 750"/>
              <a:gd name="T62" fmla="*/ 738 w 749"/>
              <a:gd name="T63" fmla="*/ 407 h 750"/>
              <a:gd name="T64" fmla="*/ 11 w 749"/>
              <a:gd name="T65" fmla="*/ 407 h 750"/>
              <a:gd name="T66" fmla="*/ 1 w 749"/>
              <a:gd name="T67" fmla="*/ 397 h 750"/>
              <a:gd name="T68" fmla="*/ 3 w 749"/>
              <a:gd name="T69" fmla="*/ 381 h 750"/>
              <a:gd name="T70" fmla="*/ 17 w 749"/>
              <a:gd name="T71" fmla="*/ 375 h 750"/>
              <a:gd name="T72" fmla="*/ 183 w 749"/>
              <a:gd name="T73" fmla="*/ 304 h 750"/>
              <a:gd name="T74" fmla="*/ 243 w 749"/>
              <a:gd name="T75" fmla="*/ 219 h 750"/>
              <a:gd name="T76" fmla="*/ 338 w 749"/>
              <a:gd name="T77" fmla="*/ 173 h 750"/>
              <a:gd name="T78" fmla="*/ 632 w 749"/>
              <a:gd name="T79" fmla="*/ 105 h 750"/>
              <a:gd name="T80" fmla="*/ 645 w 749"/>
              <a:gd name="T81" fmla="*/ 126 h 750"/>
              <a:gd name="T82" fmla="*/ 560 w 749"/>
              <a:gd name="T83" fmla="*/ 211 h 750"/>
              <a:gd name="T84" fmla="*/ 539 w 749"/>
              <a:gd name="T85" fmla="*/ 198 h 750"/>
              <a:gd name="T86" fmla="*/ 616 w 749"/>
              <a:gd name="T87" fmla="*/ 110 h 750"/>
              <a:gd name="T88" fmla="*/ 126 w 749"/>
              <a:gd name="T89" fmla="*/ 105 h 750"/>
              <a:gd name="T90" fmla="*/ 210 w 749"/>
              <a:gd name="T91" fmla="*/ 190 h 750"/>
              <a:gd name="T92" fmla="*/ 198 w 749"/>
              <a:gd name="T93" fmla="*/ 211 h 750"/>
              <a:gd name="T94" fmla="*/ 109 w 749"/>
              <a:gd name="T95" fmla="*/ 134 h 750"/>
              <a:gd name="T96" fmla="*/ 109 w 749"/>
              <a:gd name="T97" fmla="*/ 110 h 750"/>
              <a:gd name="T98" fmla="*/ 380 w 749"/>
              <a:gd name="T99" fmla="*/ 0 h 750"/>
              <a:gd name="T100" fmla="*/ 391 w 749"/>
              <a:gd name="T101" fmla="*/ 12 h 750"/>
              <a:gd name="T102" fmla="*/ 391 w 749"/>
              <a:gd name="T103" fmla="*/ 124 h 750"/>
              <a:gd name="T104" fmla="*/ 380 w 749"/>
              <a:gd name="T105" fmla="*/ 135 h 750"/>
              <a:gd name="T106" fmla="*/ 365 w 749"/>
              <a:gd name="T107" fmla="*/ 132 h 750"/>
              <a:gd name="T108" fmla="*/ 358 w 749"/>
              <a:gd name="T109" fmla="*/ 119 h 750"/>
              <a:gd name="T110" fmla="*/ 361 w 749"/>
              <a:gd name="T111" fmla="*/ 7 h 750"/>
              <a:gd name="T112" fmla="*/ 375 w 749"/>
              <a:gd name="T113" fmla="*/ 0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49" h="750">
                <a:moveTo>
                  <a:pt x="341" y="545"/>
                </a:moveTo>
                <a:lnTo>
                  <a:pt x="341" y="630"/>
                </a:lnTo>
                <a:lnTo>
                  <a:pt x="340" y="636"/>
                </a:lnTo>
                <a:lnTo>
                  <a:pt x="337" y="640"/>
                </a:lnTo>
                <a:lnTo>
                  <a:pt x="333" y="644"/>
                </a:lnTo>
                <a:lnTo>
                  <a:pt x="329" y="647"/>
                </a:lnTo>
                <a:lnTo>
                  <a:pt x="324" y="647"/>
                </a:lnTo>
                <a:lnTo>
                  <a:pt x="314" y="647"/>
                </a:lnTo>
                <a:lnTo>
                  <a:pt x="375" y="708"/>
                </a:lnTo>
                <a:lnTo>
                  <a:pt x="435" y="647"/>
                </a:lnTo>
                <a:lnTo>
                  <a:pt x="426" y="647"/>
                </a:lnTo>
                <a:lnTo>
                  <a:pt x="421" y="647"/>
                </a:lnTo>
                <a:lnTo>
                  <a:pt x="416" y="644"/>
                </a:lnTo>
                <a:lnTo>
                  <a:pt x="412" y="640"/>
                </a:lnTo>
                <a:lnTo>
                  <a:pt x="409" y="636"/>
                </a:lnTo>
                <a:lnTo>
                  <a:pt x="409" y="630"/>
                </a:lnTo>
                <a:lnTo>
                  <a:pt x="409" y="545"/>
                </a:lnTo>
                <a:lnTo>
                  <a:pt x="341" y="545"/>
                </a:lnTo>
                <a:close/>
                <a:moveTo>
                  <a:pt x="324" y="511"/>
                </a:moveTo>
                <a:lnTo>
                  <a:pt x="426" y="511"/>
                </a:lnTo>
                <a:lnTo>
                  <a:pt x="431" y="512"/>
                </a:lnTo>
                <a:lnTo>
                  <a:pt x="437" y="515"/>
                </a:lnTo>
                <a:lnTo>
                  <a:pt x="439" y="519"/>
                </a:lnTo>
                <a:lnTo>
                  <a:pt x="442" y="522"/>
                </a:lnTo>
                <a:lnTo>
                  <a:pt x="443" y="528"/>
                </a:lnTo>
                <a:lnTo>
                  <a:pt x="443" y="613"/>
                </a:lnTo>
                <a:lnTo>
                  <a:pt x="477" y="613"/>
                </a:lnTo>
                <a:lnTo>
                  <a:pt x="482" y="614"/>
                </a:lnTo>
                <a:lnTo>
                  <a:pt x="488" y="617"/>
                </a:lnTo>
                <a:lnTo>
                  <a:pt x="490" y="621"/>
                </a:lnTo>
                <a:lnTo>
                  <a:pt x="493" y="625"/>
                </a:lnTo>
                <a:lnTo>
                  <a:pt x="494" y="630"/>
                </a:lnTo>
                <a:lnTo>
                  <a:pt x="493" y="635"/>
                </a:lnTo>
                <a:lnTo>
                  <a:pt x="492" y="639"/>
                </a:lnTo>
                <a:lnTo>
                  <a:pt x="489" y="643"/>
                </a:lnTo>
                <a:lnTo>
                  <a:pt x="387" y="745"/>
                </a:lnTo>
                <a:lnTo>
                  <a:pt x="383" y="748"/>
                </a:lnTo>
                <a:lnTo>
                  <a:pt x="379" y="749"/>
                </a:lnTo>
                <a:lnTo>
                  <a:pt x="375" y="750"/>
                </a:lnTo>
                <a:lnTo>
                  <a:pt x="370" y="749"/>
                </a:lnTo>
                <a:lnTo>
                  <a:pt x="366" y="748"/>
                </a:lnTo>
                <a:lnTo>
                  <a:pt x="363" y="745"/>
                </a:lnTo>
                <a:lnTo>
                  <a:pt x="260" y="643"/>
                </a:lnTo>
                <a:lnTo>
                  <a:pt x="257" y="639"/>
                </a:lnTo>
                <a:lnTo>
                  <a:pt x="256" y="635"/>
                </a:lnTo>
                <a:lnTo>
                  <a:pt x="256" y="630"/>
                </a:lnTo>
                <a:lnTo>
                  <a:pt x="256" y="625"/>
                </a:lnTo>
                <a:lnTo>
                  <a:pt x="259" y="621"/>
                </a:lnTo>
                <a:lnTo>
                  <a:pt x="263" y="617"/>
                </a:lnTo>
                <a:lnTo>
                  <a:pt x="268" y="614"/>
                </a:lnTo>
                <a:lnTo>
                  <a:pt x="273" y="613"/>
                </a:lnTo>
                <a:lnTo>
                  <a:pt x="307" y="613"/>
                </a:lnTo>
                <a:lnTo>
                  <a:pt x="307" y="528"/>
                </a:lnTo>
                <a:lnTo>
                  <a:pt x="307" y="522"/>
                </a:lnTo>
                <a:lnTo>
                  <a:pt x="310" y="519"/>
                </a:lnTo>
                <a:lnTo>
                  <a:pt x="314" y="515"/>
                </a:lnTo>
                <a:lnTo>
                  <a:pt x="319" y="512"/>
                </a:lnTo>
                <a:lnTo>
                  <a:pt x="324" y="511"/>
                </a:lnTo>
                <a:close/>
                <a:moveTo>
                  <a:pt x="375" y="204"/>
                </a:moveTo>
                <a:lnTo>
                  <a:pt x="341" y="208"/>
                </a:lnTo>
                <a:lnTo>
                  <a:pt x="308" y="217"/>
                </a:lnTo>
                <a:lnTo>
                  <a:pt x="280" y="233"/>
                </a:lnTo>
                <a:lnTo>
                  <a:pt x="255" y="254"/>
                </a:lnTo>
                <a:lnTo>
                  <a:pt x="234" y="279"/>
                </a:lnTo>
                <a:lnTo>
                  <a:pt x="218" y="308"/>
                </a:lnTo>
                <a:lnTo>
                  <a:pt x="208" y="340"/>
                </a:lnTo>
                <a:lnTo>
                  <a:pt x="205" y="375"/>
                </a:lnTo>
                <a:lnTo>
                  <a:pt x="545" y="375"/>
                </a:lnTo>
                <a:lnTo>
                  <a:pt x="541" y="340"/>
                </a:lnTo>
                <a:lnTo>
                  <a:pt x="532" y="308"/>
                </a:lnTo>
                <a:lnTo>
                  <a:pt x="516" y="279"/>
                </a:lnTo>
                <a:lnTo>
                  <a:pt x="496" y="254"/>
                </a:lnTo>
                <a:lnTo>
                  <a:pt x="471" y="233"/>
                </a:lnTo>
                <a:lnTo>
                  <a:pt x="441" y="217"/>
                </a:lnTo>
                <a:lnTo>
                  <a:pt x="409" y="208"/>
                </a:lnTo>
                <a:lnTo>
                  <a:pt x="375" y="204"/>
                </a:lnTo>
                <a:close/>
                <a:moveTo>
                  <a:pt x="375" y="170"/>
                </a:moveTo>
                <a:lnTo>
                  <a:pt x="412" y="173"/>
                </a:lnTo>
                <a:lnTo>
                  <a:pt x="446" y="183"/>
                </a:lnTo>
                <a:lnTo>
                  <a:pt x="479" y="198"/>
                </a:lnTo>
                <a:lnTo>
                  <a:pt x="506" y="219"/>
                </a:lnTo>
                <a:lnTo>
                  <a:pt x="531" y="242"/>
                </a:lnTo>
                <a:lnTo>
                  <a:pt x="552" y="271"/>
                </a:lnTo>
                <a:lnTo>
                  <a:pt x="566" y="304"/>
                </a:lnTo>
                <a:lnTo>
                  <a:pt x="577" y="338"/>
                </a:lnTo>
                <a:lnTo>
                  <a:pt x="579" y="375"/>
                </a:lnTo>
                <a:lnTo>
                  <a:pt x="732" y="375"/>
                </a:lnTo>
                <a:lnTo>
                  <a:pt x="738" y="376"/>
                </a:lnTo>
                <a:lnTo>
                  <a:pt x="743" y="378"/>
                </a:lnTo>
                <a:lnTo>
                  <a:pt x="747" y="381"/>
                </a:lnTo>
                <a:lnTo>
                  <a:pt x="749" y="386"/>
                </a:lnTo>
                <a:lnTo>
                  <a:pt x="749" y="392"/>
                </a:lnTo>
                <a:lnTo>
                  <a:pt x="749" y="397"/>
                </a:lnTo>
                <a:lnTo>
                  <a:pt x="747" y="402"/>
                </a:lnTo>
                <a:lnTo>
                  <a:pt x="743" y="406"/>
                </a:lnTo>
                <a:lnTo>
                  <a:pt x="738" y="407"/>
                </a:lnTo>
                <a:lnTo>
                  <a:pt x="732" y="409"/>
                </a:lnTo>
                <a:lnTo>
                  <a:pt x="17" y="409"/>
                </a:lnTo>
                <a:lnTo>
                  <a:pt x="11" y="407"/>
                </a:lnTo>
                <a:lnTo>
                  <a:pt x="7" y="406"/>
                </a:lnTo>
                <a:lnTo>
                  <a:pt x="3" y="402"/>
                </a:lnTo>
                <a:lnTo>
                  <a:pt x="1" y="397"/>
                </a:lnTo>
                <a:lnTo>
                  <a:pt x="0" y="392"/>
                </a:lnTo>
                <a:lnTo>
                  <a:pt x="1" y="386"/>
                </a:lnTo>
                <a:lnTo>
                  <a:pt x="3" y="381"/>
                </a:lnTo>
                <a:lnTo>
                  <a:pt x="7" y="378"/>
                </a:lnTo>
                <a:lnTo>
                  <a:pt x="11" y="376"/>
                </a:lnTo>
                <a:lnTo>
                  <a:pt x="17" y="375"/>
                </a:lnTo>
                <a:lnTo>
                  <a:pt x="171" y="375"/>
                </a:lnTo>
                <a:lnTo>
                  <a:pt x="174" y="338"/>
                </a:lnTo>
                <a:lnTo>
                  <a:pt x="183" y="304"/>
                </a:lnTo>
                <a:lnTo>
                  <a:pt x="198" y="271"/>
                </a:lnTo>
                <a:lnTo>
                  <a:pt x="218" y="242"/>
                </a:lnTo>
                <a:lnTo>
                  <a:pt x="243" y="219"/>
                </a:lnTo>
                <a:lnTo>
                  <a:pt x="272" y="198"/>
                </a:lnTo>
                <a:lnTo>
                  <a:pt x="303" y="183"/>
                </a:lnTo>
                <a:lnTo>
                  <a:pt x="338" y="173"/>
                </a:lnTo>
                <a:lnTo>
                  <a:pt x="375" y="170"/>
                </a:lnTo>
                <a:close/>
                <a:moveTo>
                  <a:pt x="624" y="105"/>
                </a:moveTo>
                <a:lnTo>
                  <a:pt x="632" y="105"/>
                </a:lnTo>
                <a:lnTo>
                  <a:pt x="640" y="110"/>
                </a:lnTo>
                <a:lnTo>
                  <a:pt x="645" y="117"/>
                </a:lnTo>
                <a:lnTo>
                  <a:pt x="645" y="126"/>
                </a:lnTo>
                <a:lnTo>
                  <a:pt x="640" y="134"/>
                </a:lnTo>
                <a:lnTo>
                  <a:pt x="568" y="206"/>
                </a:lnTo>
                <a:lnTo>
                  <a:pt x="560" y="211"/>
                </a:lnTo>
                <a:lnTo>
                  <a:pt x="552" y="211"/>
                </a:lnTo>
                <a:lnTo>
                  <a:pt x="544" y="206"/>
                </a:lnTo>
                <a:lnTo>
                  <a:pt x="539" y="198"/>
                </a:lnTo>
                <a:lnTo>
                  <a:pt x="539" y="190"/>
                </a:lnTo>
                <a:lnTo>
                  <a:pt x="544" y="182"/>
                </a:lnTo>
                <a:lnTo>
                  <a:pt x="616" y="110"/>
                </a:lnTo>
                <a:lnTo>
                  <a:pt x="624" y="105"/>
                </a:lnTo>
                <a:close/>
                <a:moveTo>
                  <a:pt x="117" y="105"/>
                </a:moveTo>
                <a:lnTo>
                  <a:pt x="126" y="105"/>
                </a:lnTo>
                <a:lnTo>
                  <a:pt x="134" y="110"/>
                </a:lnTo>
                <a:lnTo>
                  <a:pt x="206" y="182"/>
                </a:lnTo>
                <a:lnTo>
                  <a:pt x="210" y="190"/>
                </a:lnTo>
                <a:lnTo>
                  <a:pt x="210" y="198"/>
                </a:lnTo>
                <a:lnTo>
                  <a:pt x="206" y="206"/>
                </a:lnTo>
                <a:lnTo>
                  <a:pt x="198" y="211"/>
                </a:lnTo>
                <a:lnTo>
                  <a:pt x="189" y="211"/>
                </a:lnTo>
                <a:lnTo>
                  <a:pt x="181" y="206"/>
                </a:lnTo>
                <a:lnTo>
                  <a:pt x="109" y="134"/>
                </a:lnTo>
                <a:lnTo>
                  <a:pt x="106" y="126"/>
                </a:lnTo>
                <a:lnTo>
                  <a:pt x="106" y="117"/>
                </a:lnTo>
                <a:lnTo>
                  <a:pt x="109" y="110"/>
                </a:lnTo>
                <a:lnTo>
                  <a:pt x="117" y="105"/>
                </a:lnTo>
                <a:close/>
                <a:moveTo>
                  <a:pt x="375" y="0"/>
                </a:moveTo>
                <a:lnTo>
                  <a:pt x="380" y="0"/>
                </a:lnTo>
                <a:lnTo>
                  <a:pt x="384" y="3"/>
                </a:lnTo>
                <a:lnTo>
                  <a:pt x="388" y="7"/>
                </a:lnTo>
                <a:lnTo>
                  <a:pt x="391" y="12"/>
                </a:lnTo>
                <a:lnTo>
                  <a:pt x="392" y="17"/>
                </a:lnTo>
                <a:lnTo>
                  <a:pt x="392" y="119"/>
                </a:lnTo>
                <a:lnTo>
                  <a:pt x="391" y="124"/>
                </a:lnTo>
                <a:lnTo>
                  <a:pt x="388" y="128"/>
                </a:lnTo>
                <a:lnTo>
                  <a:pt x="384" y="132"/>
                </a:lnTo>
                <a:lnTo>
                  <a:pt x="380" y="135"/>
                </a:lnTo>
                <a:lnTo>
                  <a:pt x="375" y="136"/>
                </a:lnTo>
                <a:lnTo>
                  <a:pt x="370" y="135"/>
                </a:lnTo>
                <a:lnTo>
                  <a:pt x="365" y="132"/>
                </a:lnTo>
                <a:lnTo>
                  <a:pt x="361" y="128"/>
                </a:lnTo>
                <a:lnTo>
                  <a:pt x="358" y="124"/>
                </a:lnTo>
                <a:lnTo>
                  <a:pt x="358" y="119"/>
                </a:lnTo>
                <a:lnTo>
                  <a:pt x="358" y="17"/>
                </a:lnTo>
                <a:lnTo>
                  <a:pt x="358" y="12"/>
                </a:lnTo>
                <a:lnTo>
                  <a:pt x="361" y="7"/>
                </a:lnTo>
                <a:lnTo>
                  <a:pt x="365" y="3"/>
                </a:lnTo>
                <a:lnTo>
                  <a:pt x="370" y="0"/>
                </a:lnTo>
                <a:lnTo>
                  <a:pt x="375"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7" name="Freeform 17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10825" y="1570358"/>
            <a:ext cx="443055" cy="443055"/>
          </a:xfrm>
          <a:custGeom>
            <a:avLst/>
            <a:gdLst>
              <a:gd name="T0" fmla="*/ 309 w 750"/>
              <a:gd name="T1" fmla="*/ 559 h 750"/>
              <a:gd name="T2" fmla="*/ 235 w 750"/>
              <a:gd name="T3" fmla="*/ 621 h 750"/>
              <a:gd name="T4" fmla="*/ 204 w 750"/>
              <a:gd name="T5" fmla="*/ 716 h 750"/>
              <a:gd name="T6" fmla="*/ 532 w 750"/>
              <a:gd name="T7" fmla="*/ 650 h 750"/>
              <a:gd name="T8" fmla="*/ 470 w 750"/>
              <a:gd name="T9" fmla="*/ 575 h 750"/>
              <a:gd name="T10" fmla="*/ 376 w 750"/>
              <a:gd name="T11" fmla="*/ 545 h 750"/>
              <a:gd name="T12" fmla="*/ 447 w 750"/>
              <a:gd name="T13" fmla="*/ 524 h 750"/>
              <a:gd name="T14" fmla="*/ 532 w 750"/>
              <a:gd name="T15" fmla="*/ 584 h 750"/>
              <a:gd name="T16" fmla="*/ 576 w 750"/>
              <a:gd name="T17" fmla="*/ 678 h 750"/>
              <a:gd name="T18" fmla="*/ 738 w 750"/>
              <a:gd name="T19" fmla="*/ 716 h 750"/>
              <a:gd name="T20" fmla="*/ 749 w 750"/>
              <a:gd name="T21" fmla="*/ 727 h 750"/>
              <a:gd name="T22" fmla="*/ 746 w 750"/>
              <a:gd name="T23" fmla="*/ 742 h 750"/>
              <a:gd name="T24" fmla="*/ 733 w 750"/>
              <a:gd name="T25" fmla="*/ 750 h 750"/>
              <a:gd name="T26" fmla="*/ 7 w 750"/>
              <a:gd name="T27" fmla="*/ 746 h 750"/>
              <a:gd name="T28" fmla="*/ 0 w 750"/>
              <a:gd name="T29" fmla="*/ 733 h 750"/>
              <a:gd name="T30" fmla="*/ 7 w 750"/>
              <a:gd name="T31" fmla="*/ 719 h 750"/>
              <a:gd name="T32" fmla="*/ 170 w 750"/>
              <a:gd name="T33" fmla="*/ 716 h 750"/>
              <a:gd name="T34" fmla="*/ 199 w 750"/>
              <a:gd name="T35" fmla="*/ 613 h 750"/>
              <a:gd name="T36" fmla="*/ 273 w 750"/>
              <a:gd name="T37" fmla="*/ 540 h 750"/>
              <a:gd name="T38" fmla="*/ 376 w 750"/>
              <a:gd name="T39" fmla="*/ 511 h 750"/>
              <a:gd name="T40" fmla="*/ 644 w 750"/>
              <a:gd name="T41" fmla="*/ 458 h 750"/>
              <a:gd name="T42" fmla="*/ 568 w 750"/>
              <a:gd name="T43" fmla="*/ 547 h 750"/>
              <a:gd name="T44" fmla="*/ 543 w 750"/>
              <a:gd name="T45" fmla="*/ 547 h 750"/>
              <a:gd name="T46" fmla="*/ 543 w 750"/>
              <a:gd name="T47" fmla="*/ 522 h 750"/>
              <a:gd name="T48" fmla="*/ 632 w 750"/>
              <a:gd name="T49" fmla="*/ 447 h 750"/>
              <a:gd name="T50" fmla="*/ 207 w 750"/>
              <a:gd name="T51" fmla="*/ 522 h 750"/>
              <a:gd name="T52" fmla="*/ 207 w 750"/>
              <a:gd name="T53" fmla="*/ 547 h 750"/>
              <a:gd name="T54" fmla="*/ 182 w 750"/>
              <a:gd name="T55" fmla="*/ 547 h 750"/>
              <a:gd name="T56" fmla="*/ 106 w 750"/>
              <a:gd name="T57" fmla="*/ 458 h 750"/>
              <a:gd name="T58" fmla="*/ 126 w 750"/>
              <a:gd name="T59" fmla="*/ 447 h 750"/>
              <a:gd name="T60" fmla="*/ 385 w 750"/>
              <a:gd name="T61" fmla="*/ 344 h 750"/>
              <a:gd name="T62" fmla="*/ 393 w 750"/>
              <a:gd name="T63" fmla="*/ 357 h 750"/>
              <a:gd name="T64" fmla="*/ 389 w 750"/>
              <a:gd name="T65" fmla="*/ 470 h 750"/>
              <a:gd name="T66" fmla="*/ 376 w 750"/>
              <a:gd name="T67" fmla="*/ 477 h 750"/>
              <a:gd name="T68" fmla="*/ 362 w 750"/>
              <a:gd name="T69" fmla="*/ 470 h 750"/>
              <a:gd name="T70" fmla="*/ 358 w 750"/>
              <a:gd name="T71" fmla="*/ 357 h 750"/>
              <a:gd name="T72" fmla="*/ 365 w 750"/>
              <a:gd name="T73" fmla="*/ 344 h 750"/>
              <a:gd name="T74" fmla="*/ 376 w 750"/>
              <a:gd name="T75" fmla="*/ 41 h 750"/>
              <a:gd name="T76" fmla="*/ 330 w 750"/>
              <a:gd name="T77" fmla="*/ 102 h 750"/>
              <a:gd name="T78" fmla="*/ 341 w 750"/>
              <a:gd name="T79" fmla="*/ 114 h 750"/>
              <a:gd name="T80" fmla="*/ 410 w 750"/>
              <a:gd name="T81" fmla="*/ 204 h 750"/>
              <a:gd name="T82" fmla="*/ 413 w 750"/>
              <a:gd name="T83" fmla="*/ 109 h 750"/>
              <a:gd name="T84" fmla="*/ 427 w 750"/>
              <a:gd name="T85" fmla="*/ 102 h 750"/>
              <a:gd name="T86" fmla="*/ 376 w 750"/>
              <a:gd name="T87" fmla="*/ 0 h 750"/>
              <a:gd name="T88" fmla="*/ 388 w 750"/>
              <a:gd name="T89" fmla="*/ 4 h 750"/>
              <a:gd name="T90" fmla="*/ 494 w 750"/>
              <a:gd name="T91" fmla="*/ 114 h 750"/>
              <a:gd name="T92" fmla="*/ 491 w 750"/>
              <a:gd name="T93" fmla="*/ 128 h 750"/>
              <a:gd name="T94" fmla="*/ 478 w 750"/>
              <a:gd name="T95" fmla="*/ 136 h 750"/>
              <a:gd name="T96" fmla="*/ 443 w 750"/>
              <a:gd name="T97" fmla="*/ 227 h 750"/>
              <a:gd name="T98" fmla="*/ 432 w 750"/>
              <a:gd name="T99" fmla="*/ 237 h 750"/>
              <a:gd name="T100" fmla="*/ 318 w 750"/>
              <a:gd name="T101" fmla="*/ 237 h 750"/>
              <a:gd name="T102" fmla="*/ 308 w 750"/>
              <a:gd name="T103" fmla="*/ 227 h 750"/>
              <a:gd name="T104" fmla="*/ 273 w 750"/>
              <a:gd name="T105" fmla="*/ 136 h 750"/>
              <a:gd name="T106" fmla="*/ 259 w 750"/>
              <a:gd name="T107" fmla="*/ 128 h 750"/>
              <a:gd name="T108" fmla="*/ 257 w 750"/>
              <a:gd name="T109" fmla="*/ 114 h 750"/>
              <a:gd name="T110" fmla="*/ 363 w 750"/>
              <a:gd name="T111" fmla="*/ 4 h 750"/>
              <a:gd name="T112" fmla="*/ 376 w 750"/>
              <a:gd name="T113" fmla="*/ 0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50" h="750">
                <a:moveTo>
                  <a:pt x="376" y="545"/>
                </a:moveTo>
                <a:lnTo>
                  <a:pt x="341" y="549"/>
                </a:lnTo>
                <a:lnTo>
                  <a:pt x="309" y="559"/>
                </a:lnTo>
                <a:lnTo>
                  <a:pt x="280" y="575"/>
                </a:lnTo>
                <a:lnTo>
                  <a:pt x="254" y="595"/>
                </a:lnTo>
                <a:lnTo>
                  <a:pt x="235" y="621"/>
                </a:lnTo>
                <a:lnTo>
                  <a:pt x="219" y="650"/>
                </a:lnTo>
                <a:lnTo>
                  <a:pt x="208" y="681"/>
                </a:lnTo>
                <a:lnTo>
                  <a:pt x="204" y="716"/>
                </a:lnTo>
                <a:lnTo>
                  <a:pt x="546" y="716"/>
                </a:lnTo>
                <a:lnTo>
                  <a:pt x="542" y="681"/>
                </a:lnTo>
                <a:lnTo>
                  <a:pt x="532" y="650"/>
                </a:lnTo>
                <a:lnTo>
                  <a:pt x="516" y="621"/>
                </a:lnTo>
                <a:lnTo>
                  <a:pt x="496" y="595"/>
                </a:lnTo>
                <a:lnTo>
                  <a:pt x="470" y="575"/>
                </a:lnTo>
                <a:lnTo>
                  <a:pt x="441" y="559"/>
                </a:lnTo>
                <a:lnTo>
                  <a:pt x="410" y="549"/>
                </a:lnTo>
                <a:lnTo>
                  <a:pt x="376" y="545"/>
                </a:lnTo>
                <a:close/>
                <a:moveTo>
                  <a:pt x="376" y="511"/>
                </a:moveTo>
                <a:lnTo>
                  <a:pt x="413" y="515"/>
                </a:lnTo>
                <a:lnTo>
                  <a:pt x="447" y="524"/>
                </a:lnTo>
                <a:lnTo>
                  <a:pt x="478" y="540"/>
                </a:lnTo>
                <a:lnTo>
                  <a:pt x="507" y="559"/>
                </a:lnTo>
                <a:lnTo>
                  <a:pt x="532" y="584"/>
                </a:lnTo>
                <a:lnTo>
                  <a:pt x="551" y="613"/>
                </a:lnTo>
                <a:lnTo>
                  <a:pt x="567" y="644"/>
                </a:lnTo>
                <a:lnTo>
                  <a:pt x="576" y="678"/>
                </a:lnTo>
                <a:lnTo>
                  <a:pt x="580" y="716"/>
                </a:lnTo>
                <a:lnTo>
                  <a:pt x="733" y="716"/>
                </a:lnTo>
                <a:lnTo>
                  <a:pt x="738" y="716"/>
                </a:lnTo>
                <a:lnTo>
                  <a:pt x="744" y="719"/>
                </a:lnTo>
                <a:lnTo>
                  <a:pt x="746" y="723"/>
                </a:lnTo>
                <a:lnTo>
                  <a:pt x="749" y="727"/>
                </a:lnTo>
                <a:lnTo>
                  <a:pt x="750" y="733"/>
                </a:lnTo>
                <a:lnTo>
                  <a:pt x="749" y="739"/>
                </a:lnTo>
                <a:lnTo>
                  <a:pt x="746" y="742"/>
                </a:lnTo>
                <a:lnTo>
                  <a:pt x="744" y="746"/>
                </a:lnTo>
                <a:lnTo>
                  <a:pt x="738" y="749"/>
                </a:lnTo>
                <a:lnTo>
                  <a:pt x="733" y="750"/>
                </a:lnTo>
                <a:lnTo>
                  <a:pt x="17" y="750"/>
                </a:lnTo>
                <a:lnTo>
                  <a:pt x="12" y="749"/>
                </a:lnTo>
                <a:lnTo>
                  <a:pt x="7" y="746"/>
                </a:lnTo>
                <a:lnTo>
                  <a:pt x="4" y="742"/>
                </a:lnTo>
                <a:lnTo>
                  <a:pt x="2" y="739"/>
                </a:lnTo>
                <a:lnTo>
                  <a:pt x="0" y="733"/>
                </a:lnTo>
                <a:lnTo>
                  <a:pt x="2" y="727"/>
                </a:lnTo>
                <a:lnTo>
                  <a:pt x="4" y="723"/>
                </a:lnTo>
                <a:lnTo>
                  <a:pt x="7" y="719"/>
                </a:lnTo>
                <a:lnTo>
                  <a:pt x="12" y="716"/>
                </a:lnTo>
                <a:lnTo>
                  <a:pt x="17" y="716"/>
                </a:lnTo>
                <a:lnTo>
                  <a:pt x="170" y="716"/>
                </a:lnTo>
                <a:lnTo>
                  <a:pt x="174" y="678"/>
                </a:lnTo>
                <a:lnTo>
                  <a:pt x="184" y="644"/>
                </a:lnTo>
                <a:lnTo>
                  <a:pt x="199" y="613"/>
                </a:lnTo>
                <a:lnTo>
                  <a:pt x="219" y="584"/>
                </a:lnTo>
                <a:lnTo>
                  <a:pt x="244" y="559"/>
                </a:lnTo>
                <a:lnTo>
                  <a:pt x="273" y="540"/>
                </a:lnTo>
                <a:lnTo>
                  <a:pt x="304" y="524"/>
                </a:lnTo>
                <a:lnTo>
                  <a:pt x="338" y="515"/>
                </a:lnTo>
                <a:lnTo>
                  <a:pt x="376" y="511"/>
                </a:lnTo>
                <a:close/>
                <a:moveTo>
                  <a:pt x="632" y="447"/>
                </a:moveTo>
                <a:lnTo>
                  <a:pt x="640" y="450"/>
                </a:lnTo>
                <a:lnTo>
                  <a:pt x="644" y="458"/>
                </a:lnTo>
                <a:lnTo>
                  <a:pt x="644" y="466"/>
                </a:lnTo>
                <a:lnTo>
                  <a:pt x="640" y="474"/>
                </a:lnTo>
                <a:lnTo>
                  <a:pt x="568" y="547"/>
                </a:lnTo>
                <a:lnTo>
                  <a:pt x="560" y="551"/>
                </a:lnTo>
                <a:lnTo>
                  <a:pt x="551" y="551"/>
                </a:lnTo>
                <a:lnTo>
                  <a:pt x="543" y="547"/>
                </a:lnTo>
                <a:lnTo>
                  <a:pt x="540" y="540"/>
                </a:lnTo>
                <a:lnTo>
                  <a:pt x="540" y="530"/>
                </a:lnTo>
                <a:lnTo>
                  <a:pt x="543" y="522"/>
                </a:lnTo>
                <a:lnTo>
                  <a:pt x="617" y="450"/>
                </a:lnTo>
                <a:lnTo>
                  <a:pt x="625" y="447"/>
                </a:lnTo>
                <a:lnTo>
                  <a:pt x="632" y="447"/>
                </a:lnTo>
                <a:close/>
                <a:moveTo>
                  <a:pt x="126" y="447"/>
                </a:moveTo>
                <a:lnTo>
                  <a:pt x="134" y="450"/>
                </a:lnTo>
                <a:lnTo>
                  <a:pt x="207" y="522"/>
                </a:lnTo>
                <a:lnTo>
                  <a:pt x="211" y="530"/>
                </a:lnTo>
                <a:lnTo>
                  <a:pt x="211" y="540"/>
                </a:lnTo>
                <a:lnTo>
                  <a:pt x="207" y="547"/>
                </a:lnTo>
                <a:lnTo>
                  <a:pt x="199" y="551"/>
                </a:lnTo>
                <a:lnTo>
                  <a:pt x="190" y="551"/>
                </a:lnTo>
                <a:lnTo>
                  <a:pt x="182" y="547"/>
                </a:lnTo>
                <a:lnTo>
                  <a:pt x="110" y="474"/>
                </a:lnTo>
                <a:lnTo>
                  <a:pt x="106" y="466"/>
                </a:lnTo>
                <a:lnTo>
                  <a:pt x="106" y="458"/>
                </a:lnTo>
                <a:lnTo>
                  <a:pt x="110" y="450"/>
                </a:lnTo>
                <a:lnTo>
                  <a:pt x="118" y="447"/>
                </a:lnTo>
                <a:lnTo>
                  <a:pt x="126" y="447"/>
                </a:lnTo>
                <a:close/>
                <a:moveTo>
                  <a:pt x="376" y="340"/>
                </a:moveTo>
                <a:lnTo>
                  <a:pt x="381" y="342"/>
                </a:lnTo>
                <a:lnTo>
                  <a:pt x="385" y="344"/>
                </a:lnTo>
                <a:lnTo>
                  <a:pt x="389" y="347"/>
                </a:lnTo>
                <a:lnTo>
                  <a:pt x="392" y="352"/>
                </a:lnTo>
                <a:lnTo>
                  <a:pt x="393" y="357"/>
                </a:lnTo>
                <a:lnTo>
                  <a:pt x="393" y="460"/>
                </a:lnTo>
                <a:lnTo>
                  <a:pt x="392" y="465"/>
                </a:lnTo>
                <a:lnTo>
                  <a:pt x="389" y="470"/>
                </a:lnTo>
                <a:lnTo>
                  <a:pt x="385" y="474"/>
                </a:lnTo>
                <a:lnTo>
                  <a:pt x="381" y="477"/>
                </a:lnTo>
                <a:lnTo>
                  <a:pt x="376" y="477"/>
                </a:lnTo>
                <a:lnTo>
                  <a:pt x="369" y="477"/>
                </a:lnTo>
                <a:lnTo>
                  <a:pt x="365" y="474"/>
                </a:lnTo>
                <a:lnTo>
                  <a:pt x="362" y="470"/>
                </a:lnTo>
                <a:lnTo>
                  <a:pt x="359" y="465"/>
                </a:lnTo>
                <a:lnTo>
                  <a:pt x="358" y="460"/>
                </a:lnTo>
                <a:lnTo>
                  <a:pt x="358" y="357"/>
                </a:lnTo>
                <a:lnTo>
                  <a:pt x="359" y="352"/>
                </a:lnTo>
                <a:lnTo>
                  <a:pt x="362" y="347"/>
                </a:lnTo>
                <a:lnTo>
                  <a:pt x="365" y="344"/>
                </a:lnTo>
                <a:lnTo>
                  <a:pt x="369" y="342"/>
                </a:lnTo>
                <a:lnTo>
                  <a:pt x="376" y="340"/>
                </a:lnTo>
                <a:close/>
                <a:moveTo>
                  <a:pt x="376" y="41"/>
                </a:moveTo>
                <a:lnTo>
                  <a:pt x="314" y="102"/>
                </a:lnTo>
                <a:lnTo>
                  <a:pt x="324" y="102"/>
                </a:lnTo>
                <a:lnTo>
                  <a:pt x="330" y="102"/>
                </a:lnTo>
                <a:lnTo>
                  <a:pt x="334" y="105"/>
                </a:lnTo>
                <a:lnTo>
                  <a:pt x="338" y="109"/>
                </a:lnTo>
                <a:lnTo>
                  <a:pt x="341" y="114"/>
                </a:lnTo>
                <a:lnTo>
                  <a:pt x="341" y="119"/>
                </a:lnTo>
                <a:lnTo>
                  <a:pt x="341" y="204"/>
                </a:lnTo>
                <a:lnTo>
                  <a:pt x="410" y="204"/>
                </a:lnTo>
                <a:lnTo>
                  <a:pt x="410" y="119"/>
                </a:lnTo>
                <a:lnTo>
                  <a:pt x="410" y="114"/>
                </a:lnTo>
                <a:lnTo>
                  <a:pt x="413" y="109"/>
                </a:lnTo>
                <a:lnTo>
                  <a:pt x="417" y="105"/>
                </a:lnTo>
                <a:lnTo>
                  <a:pt x="420" y="102"/>
                </a:lnTo>
                <a:lnTo>
                  <a:pt x="427" y="102"/>
                </a:lnTo>
                <a:lnTo>
                  <a:pt x="436" y="102"/>
                </a:lnTo>
                <a:lnTo>
                  <a:pt x="376" y="41"/>
                </a:lnTo>
                <a:close/>
                <a:moveTo>
                  <a:pt x="376" y="0"/>
                </a:moveTo>
                <a:lnTo>
                  <a:pt x="380" y="0"/>
                </a:lnTo>
                <a:lnTo>
                  <a:pt x="384" y="1"/>
                </a:lnTo>
                <a:lnTo>
                  <a:pt x="388" y="4"/>
                </a:lnTo>
                <a:lnTo>
                  <a:pt x="490" y="107"/>
                </a:lnTo>
                <a:lnTo>
                  <a:pt x="492" y="110"/>
                </a:lnTo>
                <a:lnTo>
                  <a:pt x="494" y="114"/>
                </a:lnTo>
                <a:lnTo>
                  <a:pt x="495" y="119"/>
                </a:lnTo>
                <a:lnTo>
                  <a:pt x="494" y="124"/>
                </a:lnTo>
                <a:lnTo>
                  <a:pt x="491" y="128"/>
                </a:lnTo>
                <a:lnTo>
                  <a:pt x="487" y="132"/>
                </a:lnTo>
                <a:lnTo>
                  <a:pt x="483" y="135"/>
                </a:lnTo>
                <a:lnTo>
                  <a:pt x="478" y="136"/>
                </a:lnTo>
                <a:lnTo>
                  <a:pt x="444" y="136"/>
                </a:lnTo>
                <a:lnTo>
                  <a:pt x="444" y="221"/>
                </a:lnTo>
                <a:lnTo>
                  <a:pt x="443" y="227"/>
                </a:lnTo>
                <a:lnTo>
                  <a:pt x="440" y="232"/>
                </a:lnTo>
                <a:lnTo>
                  <a:pt x="436" y="234"/>
                </a:lnTo>
                <a:lnTo>
                  <a:pt x="432" y="237"/>
                </a:lnTo>
                <a:lnTo>
                  <a:pt x="427" y="238"/>
                </a:lnTo>
                <a:lnTo>
                  <a:pt x="324" y="238"/>
                </a:lnTo>
                <a:lnTo>
                  <a:pt x="318" y="237"/>
                </a:lnTo>
                <a:lnTo>
                  <a:pt x="314" y="234"/>
                </a:lnTo>
                <a:lnTo>
                  <a:pt x="311" y="232"/>
                </a:lnTo>
                <a:lnTo>
                  <a:pt x="308" y="227"/>
                </a:lnTo>
                <a:lnTo>
                  <a:pt x="307" y="221"/>
                </a:lnTo>
                <a:lnTo>
                  <a:pt x="307" y="136"/>
                </a:lnTo>
                <a:lnTo>
                  <a:pt x="273" y="136"/>
                </a:lnTo>
                <a:lnTo>
                  <a:pt x="267" y="135"/>
                </a:lnTo>
                <a:lnTo>
                  <a:pt x="263" y="132"/>
                </a:lnTo>
                <a:lnTo>
                  <a:pt x="259" y="128"/>
                </a:lnTo>
                <a:lnTo>
                  <a:pt x="257" y="124"/>
                </a:lnTo>
                <a:lnTo>
                  <a:pt x="256" y="119"/>
                </a:lnTo>
                <a:lnTo>
                  <a:pt x="257" y="114"/>
                </a:lnTo>
                <a:lnTo>
                  <a:pt x="258" y="110"/>
                </a:lnTo>
                <a:lnTo>
                  <a:pt x="261" y="107"/>
                </a:lnTo>
                <a:lnTo>
                  <a:pt x="363" y="4"/>
                </a:lnTo>
                <a:lnTo>
                  <a:pt x="367" y="1"/>
                </a:lnTo>
                <a:lnTo>
                  <a:pt x="371" y="0"/>
                </a:lnTo>
                <a:lnTo>
                  <a:pt x="37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8" name="Freeform 17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459629" y="1570064"/>
            <a:ext cx="443055" cy="443645"/>
          </a:xfrm>
          <a:custGeom>
            <a:avLst/>
            <a:gdLst>
              <a:gd name="T0" fmla="*/ 632 w 750"/>
              <a:gd name="T1" fmla="*/ 407 h 751"/>
              <a:gd name="T2" fmla="*/ 642 w 750"/>
              <a:gd name="T3" fmla="*/ 439 h 751"/>
              <a:gd name="T4" fmla="*/ 614 w 750"/>
              <a:gd name="T5" fmla="*/ 460 h 751"/>
              <a:gd name="T6" fmla="*/ 587 w 750"/>
              <a:gd name="T7" fmla="*/ 439 h 751"/>
              <a:gd name="T8" fmla="*/ 596 w 750"/>
              <a:gd name="T9" fmla="*/ 407 h 751"/>
              <a:gd name="T10" fmla="*/ 444 w 750"/>
              <a:gd name="T11" fmla="*/ 187 h 751"/>
              <a:gd name="T12" fmla="*/ 512 w 750"/>
              <a:gd name="T13" fmla="*/ 237 h 751"/>
              <a:gd name="T14" fmla="*/ 490 w 750"/>
              <a:gd name="T15" fmla="*/ 324 h 751"/>
              <a:gd name="T16" fmla="*/ 397 w 750"/>
              <a:gd name="T17" fmla="*/ 324 h 751"/>
              <a:gd name="T18" fmla="*/ 376 w 750"/>
              <a:gd name="T19" fmla="*/ 237 h 751"/>
              <a:gd name="T20" fmla="*/ 444 w 750"/>
              <a:gd name="T21" fmla="*/ 187 h 751"/>
              <a:gd name="T22" fmla="*/ 224 w 750"/>
              <a:gd name="T23" fmla="*/ 68 h 751"/>
              <a:gd name="T24" fmla="*/ 147 w 750"/>
              <a:gd name="T25" fmla="*/ 121 h 751"/>
              <a:gd name="T26" fmla="*/ 87 w 750"/>
              <a:gd name="T27" fmla="*/ 191 h 751"/>
              <a:gd name="T28" fmla="*/ 49 w 750"/>
              <a:gd name="T29" fmla="*/ 278 h 751"/>
              <a:gd name="T30" fmla="*/ 34 w 750"/>
              <a:gd name="T31" fmla="*/ 373 h 751"/>
              <a:gd name="T32" fmla="*/ 49 w 750"/>
              <a:gd name="T33" fmla="*/ 473 h 751"/>
              <a:gd name="T34" fmla="*/ 89 w 750"/>
              <a:gd name="T35" fmla="*/ 559 h 751"/>
              <a:gd name="T36" fmla="*/ 152 w 750"/>
              <a:gd name="T37" fmla="*/ 631 h 751"/>
              <a:gd name="T38" fmla="*/ 232 w 750"/>
              <a:gd name="T39" fmla="*/ 684 h 751"/>
              <a:gd name="T40" fmla="*/ 325 w 750"/>
              <a:gd name="T41" fmla="*/ 713 h 751"/>
              <a:gd name="T42" fmla="*/ 423 w 750"/>
              <a:gd name="T43" fmla="*/ 713 h 751"/>
              <a:gd name="T44" fmla="*/ 515 w 750"/>
              <a:gd name="T45" fmla="*/ 689 h 751"/>
              <a:gd name="T46" fmla="*/ 596 w 750"/>
              <a:gd name="T47" fmla="*/ 646 h 751"/>
              <a:gd name="T48" fmla="*/ 487 w 750"/>
              <a:gd name="T49" fmla="*/ 621 h 751"/>
              <a:gd name="T50" fmla="*/ 392 w 750"/>
              <a:gd name="T51" fmla="*/ 568 h 751"/>
              <a:gd name="T52" fmla="*/ 313 w 750"/>
              <a:gd name="T53" fmla="*/ 494 h 751"/>
              <a:gd name="T54" fmla="*/ 257 w 750"/>
              <a:gd name="T55" fmla="*/ 402 h 751"/>
              <a:gd name="T56" fmla="*/ 227 w 750"/>
              <a:gd name="T57" fmla="*/ 295 h 751"/>
              <a:gd name="T58" fmla="*/ 225 w 750"/>
              <a:gd name="T59" fmla="*/ 189 h 751"/>
              <a:gd name="T60" fmla="*/ 248 w 750"/>
              <a:gd name="T61" fmla="*/ 94 h 751"/>
              <a:gd name="T62" fmla="*/ 341 w 750"/>
              <a:gd name="T63" fmla="*/ 0 h 751"/>
              <a:gd name="T64" fmla="*/ 288 w 750"/>
              <a:gd name="T65" fmla="*/ 85 h 751"/>
              <a:gd name="T66" fmla="*/ 259 w 750"/>
              <a:gd name="T67" fmla="*/ 185 h 751"/>
              <a:gd name="T68" fmla="*/ 261 w 750"/>
              <a:gd name="T69" fmla="*/ 292 h 751"/>
              <a:gd name="T70" fmla="*/ 291 w 750"/>
              <a:gd name="T71" fmla="*/ 396 h 751"/>
              <a:gd name="T72" fmla="*/ 348 w 750"/>
              <a:gd name="T73" fmla="*/ 483 h 751"/>
              <a:gd name="T74" fmla="*/ 427 w 750"/>
              <a:gd name="T75" fmla="*/ 553 h 751"/>
              <a:gd name="T76" fmla="*/ 522 w 750"/>
              <a:gd name="T77" fmla="*/ 597 h 751"/>
              <a:gd name="T78" fmla="*/ 631 w 750"/>
              <a:gd name="T79" fmla="*/ 613 h 751"/>
              <a:gd name="T80" fmla="*/ 657 w 750"/>
              <a:gd name="T81" fmla="*/ 613 h 751"/>
              <a:gd name="T82" fmla="*/ 682 w 750"/>
              <a:gd name="T83" fmla="*/ 612 h 751"/>
              <a:gd name="T84" fmla="*/ 611 w 750"/>
              <a:gd name="T85" fmla="*/ 676 h 751"/>
              <a:gd name="T86" fmla="*/ 524 w 750"/>
              <a:gd name="T87" fmla="*/ 722 h 751"/>
              <a:gd name="T88" fmla="*/ 426 w 750"/>
              <a:gd name="T89" fmla="*/ 747 h 751"/>
              <a:gd name="T90" fmla="*/ 320 w 750"/>
              <a:gd name="T91" fmla="*/ 745 h 751"/>
              <a:gd name="T92" fmla="*/ 217 w 750"/>
              <a:gd name="T93" fmla="*/ 715 h 751"/>
              <a:gd name="T94" fmla="*/ 130 w 750"/>
              <a:gd name="T95" fmla="*/ 658 h 751"/>
              <a:gd name="T96" fmla="*/ 60 w 750"/>
              <a:gd name="T97" fmla="*/ 579 h 751"/>
              <a:gd name="T98" fmla="*/ 16 w 750"/>
              <a:gd name="T99" fmla="*/ 482 h 751"/>
              <a:gd name="T100" fmla="*/ 0 w 750"/>
              <a:gd name="T101" fmla="*/ 373 h 751"/>
              <a:gd name="T102" fmla="*/ 15 w 750"/>
              <a:gd name="T103" fmla="*/ 271 h 751"/>
              <a:gd name="T104" fmla="*/ 55 w 750"/>
              <a:gd name="T105" fmla="*/ 180 h 751"/>
              <a:gd name="T106" fmla="*/ 117 w 750"/>
              <a:gd name="T107" fmla="*/ 102 h 751"/>
              <a:gd name="T108" fmla="*/ 197 w 750"/>
              <a:gd name="T109" fmla="*/ 43 h 751"/>
              <a:gd name="T110" fmla="*/ 289 w 750"/>
              <a:gd name="T111" fmla="*/ 8 h 751"/>
              <a:gd name="T112" fmla="*/ 657 w 750"/>
              <a:gd name="T113" fmla="*/ 0 h 751"/>
              <a:gd name="T114" fmla="*/ 750 w 750"/>
              <a:gd name="T115" fmla="*/ 68 h 751"/>
              <a:gd name="T116" fmla="*/ 720 w 750"/>
              <a:gd name="T117" fmla="*/ 187 h 751"/>
              <a:gd name="T118" fmla="*/ 593 w 750"/>
              <a:gd name="T119" fmla="*/ 187 h 751"/>
              <a:gd name="T120" fmla="*/ 563 w 750"/>
              <a:gd name="T121" fmla="*/ 68 h 751"/>
              <a:gd name="T122" fmla="*/ 657 w 750"/>
              <a:gd name="T123" fmla="*/ 0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50" h="751">
                <a:moveTo>
                  <a:pt x="614" y="358"/>
                </a:moveTo>
                <a:lnTo>
                  <a:pt x="632" y="407"/>
                </a:lnTo>
                <a:lnTo>
                  <a:pt x="682" y="407"/>
                </a:lnTo>
                <a:lnTo>
                  <a:pt x="642" y="439"/>
                </a:lnTo>
                <a:lnTo>
                  <a:pt x="661" y="494"/>
                </a:lnTo>
                <a:lnTo>
                  <a:pt x="614" y="460"/>
                </a:lnTo>
                <a:lnTo>
                  <a:pt x="567" y="494"/>
                </a:lnTo>
                <a:lnTo>
                  <a:pt x="587" y="439"/>
                </a:lnTo>
                <a:lnTo>
                  <a:pt x="546" y="407"/>
                </a:lnTo>
                <a:lnTo>
                  <a:pt x="596" y="407"/>
                </a:lnTo>
                <a:lnTo>
                  <a:pt x="614" y="358"/>
                </a:lnTo>
                <a:close/>
                <a:moveTo>
                  <a:pt x="444" y="187"/>
                </a:moveTo>
                <a:lnTo>
                  <a:pt x="462" y="237"/>
                </a:lnTo>
                <a:lnTo>
                  <a:pt x="512" y="237"/>
                </a:lnTo>
                <a:lnTo>
                  <a:pt x="471" y="267"/>
                </a:lnTo>
                <a:lnTo>
                  <a:pt x="490" y="324"/>
                </a:lnTo>
                <a:lnTo>
                  <a:pt x="444" y="290"/>
                </a:lnTo>
                <a:lnTo>
                  <a:pt x="397" y="324"/>
                </a:lnTo>
                <a:lnTo>
                  <a:pt x="415" y="267"/>
                </a:lnTo>
                <a:lnTo>
                  <a:pt x="376" y="237"/>
                </a:lnTo>
                <a:lnTo>
                  <a:pt x="426" y="237"/>
                </a:lnTo>
                <a:lnTo>
                  <a:pt x="444" y="187"/>
                </a:lnTo>
                <a:close/>
                <a:moveTo>
                  <a:pt x="267" y="50"/>
                </a:moveTo>
                <a:lnTo>
                  <a:pt x="224" y="68"/>
                </a:lnTo>
                <a:lnTo>
                  <a:pt x="183" y="92"/>
                </a:lnTo>
                <a:lnTo>
                  <a:pt x="147" y="121"/>
                </a:lnTo>
                <a:lnTo>
                  <a:pt x="114" y="153"/>
                </a:lnTo>
                <a:lnTo>
                  <a:pt x="87" y="191"/>
                </a:lnTo>
                <a:lnTo>
                  <a:pt x="64" y="233"/>
                </a:lnTo>
                <a:lnTo>
                  <a:pt x="49" y="278"/>
                </a:lnTo>
                <a:lnTo>
                  <a:pt x="38" y="325"/>
                </a:lnTo>
                <a:lnTo>
                  <a:pt x="34" y="373"/>
                </a:lnTo>
                <a:lnTo>
                  <a:pt x="38" y="424"/>
                </a:lnTo>
                <a:lnTo>
                  <a:pt x="49" y="473"/>
                </a:lnTo>
                <a:lnTo>
                  <a:pt x="67" y="517"/>
                </a:lnTo>
                <a:lnTo>
                  <a:pt x="89" y="559"/>
                </a:lnTo>
                <a:lnTo>
                  <a:pt x="118" y="599"/>
                </a:lnTo>
                <a:lnTo>
                  <a:pt x="152" y="631"/>
                </a:lnTo>
                <a:lnTo>
                  <a:pt x="190" y="660"/>
                </a:lnTo>
                <a:lnTo>
                  <a:pt x="232" y="684"/>
                </a:lnTo>
                <a:lnTo>
                  <a:pt x="278" y="701"/>
                </a:lnTo>
                <a:lnTo>
                  <a:pt x="325" y="713"/>
                </a:lnTo>
                <a:lnTo>
                  <a:pt x="376" y="715"/>
                </a:lnTo>
                <a:lnTo>
                  <a:pt x="423" y="713"/>
                </a:lnTo>
                <a:lnTo>
                  <a:pt x="469" y="703"/>
                </a:lnTo>
                <a:lnTo>
                  <a:pt x="515" y="689"/>
                </a:lnTo>
                <a:lnTo>
                  <a:pt x="556" y="669"/>
                </a:lnTo>
                <a:lnTo>
                  <a:pt x="596" y="646"/>
                </a:lnTo>
                <a:lnTo>
                  <a:pt x="539" y="637"/>
                </a:lnTo>
                <a:lnTo>
                  <a:pt x="487" y="621"/>
                </a:lnTo>
                <a:lnTo>
                  <a:pt x="437" y="599"/>
                </a:lnTo>
                <a:lnTo>
                  <a:pt x="392" y="568"/>
                </a:lnTo>
                <a:lnTo>
                  <a:pt x="350" y="534"/>
                </a:lnTo>
                <a:lnTo>
                  <a:pt x="313" y="494"/>
                </a:lnTo>
                <a:lnTo>
                  <a:pt x="282" y="451"/>
                </a:lnTo>
                <a:lnTo>
                  <a:pt x="257" y="402"/>
                </a:lnTo>
                <a:lnTo>
                  <a:pt x="237" y="350"/>
                </a:lnTo>
                <a:lnTo>
                  <a:pt x="227" y="295"/>
                </a:lnTo>
                <a:lnTo>
                  <a:pt x="223" y="237"/>
                </a:lnTo>
                <a:lnTo>
                  <a:pt x="225" y="189"/>
                </a:lnTo>
                <a:lnTo>
                  <a:pt x="233" y="140"/>
                </a:lnTo>
                <a:lnTo>
                  <a:pt x="248" y="94"/>
                </a:lnTo>
                <a:lnTo>
                  <a:pt x="267" y="50"/>
                </a:lnTo>
                <a:close/>
                <a:moveTo>
                  <a:pt x="341" y="0"/>
                </a:moveTo>
                <a:lnTo>
                  <a:pt x="312" y="41"/>
                </a:lnTo>
                <a:lnTo>
                  <a:pt x="288" y="85"/>
                </a:lnTo>
                <a:lnTo>
                  <a:pt x="271" y="134"/>
                </a:lnTo>
                <a:lnTo>
                  <a:pt x="259" y="185"/>
                </a:lnTo>
                <a:lnTo>
                  <a:pt x="257" y="237"/>
                </a:lnTo>
                <a:lnTo>
                  <a:pt x="261" y="292"/>
                </a:lnTo>
                <a:lnTo>
                  <a:pt x="272" y="346"/>
                </a:lnTo>
                <a:lnTo>
                  <a:pt x="291" y="396"/>
                </a:lnTo>
                <a:lnTo>
                  <a:pt x="317" y="441"/>
                </a:lnTo>
                <a:lnTo>
                  <a:pt x="348" y="483"/>
                </a:lnTo>
                <a:lnTo>
                  <a:pt x="385" y="521"/>
                </a:lnTo>
                <a:lnTo>
                  <a:pt x="427" y="553"/>
                </a:lnTo>
                <a:lnTo>
                  <a:pt x="473" y="578"/>
                </a:lnTo>
                <a:lnTo>
                  <a:pt x="522" y="597"/>
                </a:lnTo>
                <a:lnTo>
                  <a:pt x="576" y="609"/>
                </a:lnTo>
                <a:lnTo>
                  <a:pt x="631" y="613"/>
                </a:lnTo>
                <a:lnTo>
                  <a:pt x="643" y="613"/>
                </a:lnTo>
                <a:lnTo>
                  <a:pt x="657" y="613"/>
                </a:lnTo>
                <a:lnTo>
                  <a:pt x="672" y="612"/>
                </a:lnTo>
                <a:lnTo>
                  <a:pt x="682" y="612"/>
                </a:lnTo>
                <a:lnTo>
                  <a:pt x="649" y="646"/>
                </a:lnTo>
                <a:lnTo>
                  <a:pt x="611" y="676"/>
                </a:lnTo>
                <a:lnTo>
                  <a:pt x="570" y="701"/>
                </a:lnTo>
                <a:lnTo>
                  <a:pt x="524" y="722"/>
                </a:lnTo>
                <a:lnTo>
                  <a:pt x="475" y="737"/>
                </a:lnTo>
                <a:lnTo>
                  <a:pt x="426" y="747"/>
                </a:lnTo>
                <a:lnTo>
                  <a:pt x="376" y="751"/>
                </a:lnTo>
                <a:lnTo>
                  <a:pt x="320" y="745"/>
                </a:lnTo>
                <a:lnTo>
                  <a:pt x="267" y="733"/>
                </a:lnTo>
                <a:lnTo>
                  <a:pt x="217" y="715"/>
                </a:lnTo>
                <a:lnTo>
                  <a:pt x="172" y="689"/>
                </a:lnTo>
                <a:lnTo>
                  <a:pt x="130" y="658"/>
                </a:lnTo>
                <a:lnTo>
                  <a:pt x="93" y="621"/>
                </a:lnTo>
                <a:lnTo>
                  <a:pt x="60" y="579"/>
                </a:lnTo>
                <a:lnTo>
                  <a:pt x="36" y="532"/>
                </a:lnTo>
                <a:lnTo>
                  <a:pt x="16" y="482"/>
                </a:lnTo>
                <a:lnTo>
                  <a:pt x="4" y="430"/>
                </a:lnTo>
                <a:lnTo>
                  <a:pt x="0" y="373"/>
                </a:lnTo>
                <a:lnTo>
                  <a:pt x="4" y="321"/>
                </a:lnTo>
                <a:lnTo>
                  <a:pt x="15" y="271"/>
                </a:lnTo>
                <a:lnTo>
                  <a:pt x="32" y="224"/>
                </a:lnTo>
                <a:lnTo>
                  <a:pt x="55" y="180"/>
                </a:lnTo>
                <a:lnTo>
                  <a:pt x="83" y="139"/>
                </a:lnTo>
                <a:lnTo>
                  <a:pt x="117" y="102"/>
                </a:lnTo>
                <a:lnTo>
                  <a:pt x="155" y="71"/>
                </a:lnTo>
                <a:lnTo>
                  <a:pt x="197" y="43"/>
                </a:lnTo>
                <a:lnTo>
                  <a:pt x="241" y="22"/>
                </a:lnTo>
                <a:lnTo>
                  <a:pt x="289" y="8"/>
                </a:lnTo>
                <a:lnTo>
                  <a:pt x="341" y="0"/>
                </a:lnTo>
                <a:close/>
                <a:moveTo>
                  <a:pt x="657" y="0"/>
                </a:moveTo>
                <a:lnTo>
                  <a:pt x="682" y="68"/>
                </a:lnTo>
                <a:lnTo>
                  <a:pt x="750" y="68"/>
                </a:lnTo>
                <a:lnTo>
                  <a:pt x="695" y="110"/>
                </a:lnTo>
                <a:lnTo>
                  <a:pt x="720" y="187"/>
                </a:lnTo>
                <a:lnTo>
                  <a:pt x="657" y="140"/>
                </a:lnTo>
                <a:lnTo>
                  <a:pt x="593" y="187"/>
                </a:lnTo>
                <a:lnTo>
                  <a:pt x="618" y="110"/>
                </a:lnTo>
                <a:lnTo>
                  <a:pt x="563" y="68"/>
                </a:lnTo>
                <a:lnTo>
                  <a:pt x="631" y="68"/>
                </a:lnTo>
                <a:lnTo>
                  <a:pt x="65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9" name="Freeform 17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308432" y="1570064"/>
            <a:ext cx="443055" cy="443645"/>
          </a:xfrm>
          <a:custGeom>
            <a:avLst/>
            <a:gdLst>
              <a:gd name="T0" fmla="*/ 510 w 750"/>
              <a:gd name="T1" fmla="*/ 591 h 751"/>
              <a:gd name="T2" fmla="*/ 500 w 750"/>
              <a:gd name="T3" fmla="*/ 613 h 751"/>
              <a:gd name="T4" fmla="*/ 478 w 750"/>
              <a:gd name="T5" fmla="*/ 601 h 751"/>
              <a:gd name="T6" fmla="*/ 488 w 750"/>
              <a:gd name="T7" fmla="*/ 580 h 751"/>
              <a:gd name="T8" fmla="*/ 310 w 750"/>
              <a:gd name="T9" fmla="*/ 519 h 751"/>
              <a:gd name="T10" fmla="*/ 314 w 750"/>
              <a:gd name="T11" fmla="*/ 542 h 751"/>
              <a:gd name="T12" fmla="*/ 338 w 750"/>
              <a:gd name="T13" fmla="*/ 538 h 751"/>
              <a:gd name="T14" fmla="*/ 334 w 750"/>
              <a:gd name="T15" fmla="*/ 515 h 751"/>
              <a:gd name="T16" fmla="*/ 353 w 750"/>
              <a:gd name="T17" fmla="*/ 487 h 751"/>
              <a:gd name="T18" fmla="*/ 365 w 750"/>
              <a:gd name="T19" fmla="*/ 558 h 751"/>
              <a:gd name="T20" fmla="*/ 293 w 750"/>
              <a:gd name="T21" fmla="*/ 570 h 751"/>
              <a:gd name="T22" fmla="*/ 283 w 750"/>
              <a:gd name="T23" fmla="*/ 498 h 751"/>
              <a:gd name="T24" fmla="*/ 183 w 750"/>
              <a:gd name="T25" fmla="*/ 411 h 751"/>
              <a:gd name="T26" fmla="*/ 195 w 750"/>
              <a:gd name="T27" fmla="*/ 468 h 751"/>
              <a:gd name="T28" fmla="*/ 139 w 750"/>
              <a:gd name="T29" fmla="*/ 456 h 751"/>
              <a:gd name="T30" fmla="*/ 170 w 750"/>
              <a:gd name="T31" fmla="*/ 409 h 751"/>
              <a:gd name="T32" fmla="*/ 442 w 750"/>
              <a:gd name="T33" fmla="*/ 386 h 751"/>
              <a:gd name="T34" fmla="*/ 432 w 750"/>
              <a:gd name="T35" fmla="*/ 407 h 751"/>
              <a:gd name="T36" fmla="*/ 410 w 750"/>
              <a:gd name="T37" fmla="*/ 397 h 751"/>
              <a:gd name="T38" fmla="*/ 420 w 750"/>
              <a:gd name="T39" fmla="*/ 376 h 751"/>
              <a:gd name="T40" fmla="*/ 548 w 750"/>
              <a:gd name="T41" fmla="*/ 362 h 751"/>
              <a:gd name="T42" fmla="*/ 580 w 750"/>
              <a:gd name="T43" fmla="*/ 409 h 751"/>
              <a:gd name="T44" fmla="*/ 611 w 750"/>
              <a:gd name="T45" fmla="*/ 362 h 751"/>
              <a:gd name="T46" fmla="*/ 601 w 750"/>
              <a:gd name="T47" fmla="*/ 311 h 751"/>
              <a:gd name="T48" fmla="*/ 644 w 750"/>
              <a:gd name="T49" fmla="*/ 397 h 751"/>
              <a:gd name="T50" fmla="*/ 558 w 750"/>
              <a:gd name="T51" fmla="*/ 439 h 751"/>
              <a:gd name="T52" fmla="*/ 514 w 750"/>
              <a:gd name="T53" fmla="*/ 354 h 751"/>
              <a:gd name="T54" fmla="*/ 272 w 750"/>
              <a:gd name="T55" fmla="*/ 170 h 751"/>
              <a:gd name="T56" fmla="*/ 204 w 750"/>
              <a:gd name="T57" fmla="*/ 239 h 751"/>
              <a:gd name="T58" fmla="*/ 272 w 750"/>
              <a:gd name="T59" fmla="*/ 307 h 751"/>
              <a:gd name="T60" fmla="*/ 340 w 750"/>
              <a:gd name="T61" fmla="*/ 239 h 751"/>
              <a:gd name="T62" fmla="*/ 272 w 750"/>
              <a:gd name="T63" fmla="*/ 170 h 751"/>
              <a:gd name="T64" fmla="*/ 361 w 750"/>
              <a:gd name="T65" fmla="*/ 186 h 751"/>
              <a:gd name="T66" fmla="*/ 346 w 750"/>
              <a:gd name="T67" fmla="*/ 311 h 751"/>
              <a:gd name="T68" fmla="*/ 221 w 750"/>
              <a:gd name="T69" fmla="*/ 326 h 751"/>
              <a:gd name="T70" fmla="*/ 174 w 750"/>
              <a:gd name="T71" fmla="*/ 211 h 751"/>
              <a:gd name="T72" fmla="*/ 272 w 750"/>
              <a:gd name="T73" fmla="*/ 136 h 751"/>
              <a:gd name="T74" fmla="*/ 190 w 750"/>
              <a:gd name="T75" fmla="*/ 89 h 751"/>
              <a:gd name="T76" fmla="*/ 48 w 750"/>
              <a:gd name="T77" fmla="*/ 276 h 751"/>
              <a:gd name="T78" fmla="*/ 65 w 750"/>
              <a:gd name="T79" fmla="*/ 519 h 751"/>
              <a:gd name="T80" fmla="*/ 232 w 750"/>
              <a:gd name="T81" fmla="*/ 684 h 751"/>
              <a:gd name="T82" fmla="*/ 474 w 750"/>
              <a:gd name="T83" fmla="*/ 701 h 751"/>
              <a:gd name="T84" fmla="*/ 661 w 750"/>
              <a:gd name="T85" fmla="*/ 561 h 751"/>
              <a:gd name="T86" fmla="*/ 712 w 750"/>
              <a:gd name="T87" fmla="*/ 325 h 751"/>
              <a:gd name="T88" fmla="*/ 598 w 750"/>
              <a:gd name="T89" fmla="*/ 118 h 751"/>
              <a:gd name="T90" fmla="*/ 374 w 750"/>
              <a:gd name="T91" fmla="*/ 34 h 751"/>
              <a:gd name="T92" fmla="*/ 579 w 750"/>
              <a:gd name="T93" fmla="*/ 60 h 751"/>
              <a:gd name="T94" fmla="*/ 734 w 750"/>
              <a:gd name="T95" fmla="*/ 266 h 751"/>
              <a:gd name="T96" fmla="*/ 715 w 750"/>
              <a:gd name="T97" fmla="*/ 533 h 751"/>
              <a:gd name="T98" fmla="*/ 533 w 750"/>
              <a:gd name="T99" fmla="*/ 715 h 751"/>
              <a:gd name="T100" fmla="*/ 267 w 750"/>
              <a:gd name="T101" fmla="*/ 733 h 751"/>
              <a:gd name="T102" fmla="*/ 60 w 750"/>
              <a:gd name="T103" fmla="*/ 579 h 751"/>
              <a:gd name="T104" fmla="*/ 4 w 750"/>
              <a:gd name="T105" fmla="*/ 320 h 751"/>
              <a:gd name="T106" fmla="*/ 130 w 750"/>
              <a:gd name="T107" fmla="*/ 92 h 751"/>
              <a:gd name="T108" fmla="*/ 374 w 750"/>
              <a:gd name="T109" fmla="*/ 0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50" h="751">
                <a:moveTo>
                  <a:pt x="495" y="579"/>
                </a:moveTo>
                <a:lnTo>
                  <a:pt x="500" y="580"/>
                </a:lnTo>
                <a:lnTo>
                  <a:pt x="504" y="583"/>
                </a:lnTo>
                <a:lnTo>
                  <a:pt x="508" y="587"/>
                </a:lnTo>
                <a:lnTo>
                  <a:pt x="510" y="591"/>
                </a:lnTo>
                <a:lnTo>
                  <a:pt x="512" y="596"/>
                </a:lnTo>
                <a:lnTo>
                  <a:pt x="510" y="601"/>
                </a:lnTo>
                <a:lnTo>
                  <a:pt x="508" y="606"/>
                </a:lnTo>
                <a:lnTo>
                  <a:pt x="504" y="610"/>
                </a:lnTo>
                <a:lnTo>
                  <a:pt x="500" y="613"/>
                </a:lnTo>
                <a:lnTo>
                  <a:pt x="495" y="613"/>
                </a:lnTo>
                <a:lnTo>
                  <a:pt x="488" y="613"/>
                </a:lnTo>
                <a:lnTo>
                  <a:pt x="484" y="610"/>
                </a:lnTo>
                <a:lnTo>
                  <a:pt x="480" y="606"/>
                </a:lnTo>
                <a:lnTo>
                  <a:pt x="478" y="601"/>
                </a:lnTo>
                <a:lnTo>
                  <a:pt x="478" y="596"/>
                </a:lnTo>
                <a:lnTo>
                  <a:pt x="478" y="591"/>
                </a:lnTo>
                <a:lnTo>
                  <a:pt x="480" y="587"/>
                </a:lnTo>
                <a:lnTo>
                  <a:pt x="484" y="583"/>
                </a:lnTo>
                <a:lnTo>
                  <a:pt x="488" y="580"/>
                </a:lnTo>
                <a:lnTo>
                  <a:pt x="495" y="579"/>
                </a:lnTo>
                <a:close/>
                <a:moveTo>
                  <a:pt x="323" y="511"/>
                </a:moveTo>
                <a:lnTo>
                  <a:pt x="318" y="512"/>
                </a:lnTo>
                <a:lnTo>
                  <a:pt x="314" y="515"/>
                </a:lnTo>
                <a:lnTo>
                  <a:pt x="310" y="519"/>
                </a:lnTo>
                <a:lnTo>
                  <a:pt x="308" y="523"/>
                </a:lnTo>
                <a:lnTo>
                  <a:pt x="306" y="528"/>
                </a:lnTo>
                <a:lnTo>
                  <a:pt x="308" y="533"/>
                </a:lnTo>
                <a:lnTo>
                  <a:pt x="310" y="538"/>
                </a:lnTo>
                <a:lnTo>
                  <a:pt x="314" y="542"/>
                </a:lnTo>
                <a:lnTo>
                  <a:pt x="318" y="545"/>
                </a:lnTo>
                <a:lnTo>
                  <a:pt x="323" y="545"/>
                </a:lnTo>
                <a:lnTo>
                  <a:pt x="329" y="545"/>
                </a:lnTo>
                <a:lnTo>
                  <a:pt x="334" y="542"/>
                </a:lnTo>
                <a:lnTo>
                  <a:pt x="338" y="538"/>
                </a:lnTo>
                <a:lnTo>
                  <a:pt x="340" y="533"/>
                </a:lnTo>
                <a:lnTo>
                  <a:pt x="340" y="528"/>
                </a:lnTo>
                <a:lnTo>
                  <a:pt x="340" y="523"/>
                </a:lnTo>
                <a:lnTo>
                  <a:pt x="338" y="519"/>
                </a:lnTo>
                <a:lnTo>
                  <a:pt x="334" y="515"/>
                </a:lnTo>
                <a:lnTo>
                  <a:pt x="329" y="512"/>
                </a:lnTo>
                <a:lnTo>
                  <a:pt x="323" y="511"/>
                </a:lnTo>
                <a:close/>
                <a:moveTo>
                  <a:pt x="323" y="477"/>
                </a:moveTo>
                <a:lnTo>
                  <a:pt x="340" y="479"/>
                </a:lnTo>
                <a:lnTo>
                  <a:pt x="353" y="487"/>
                </a:lnTo>
                <a:lnTo>
                  <a:pt x="365" y="498"/>
                </a:lnTo>
                <a:lnTo>
                  <a:pt x="372" y="512"/>
                </a:lnTo>
                <a:lnTo>
                  <a:pt x="374" y="528"/>
                </a:lnTo>
                <a:lnTo>
                  <a:pt x="372" y="545"/>
                </a:lnTo>
                <a:lnTo>
                  <a:pt x="365" y="558"/>
                </a:lnTo>
                <a:lnTo>
                  <a:pt x="353" y="570"/>
                </a:lnTo>
                <a:lnTo>
                  <a:pt x="340" y="576"/>
                </a:lnTo>
                <a:lnTo>
                  <a:pt x="323" y="579"/>
                </a:lnTo>
                <a:lnTo>
                  <a:pt x="308" y="576"/>
                </a:lnTo>
                <a:lnTo>
                  <a:pt x="293" y="570"/>
                </a:lnTo>
                <a:lnTo>
                  <a:pt x="283" y="558"/>
                </a:lnTo>
                <a:lnTo>
                  <a:pt x="275" y="545"/>
                </a:lnTo>
                <a:lnTo>
                  <a:pt x="272" y="528"/>
                </a:lnTo>
                <a:lnTo>
                  <a:pt x="275" y="512"/>
                </a:lnTo>
                <a:lnTo>
                  <a:pt x="283" y="498"/>
                </a:lnTo>
                <a:lnTo>
                  <a:pt x="293" y="487"/>
                </a:lnTo>
                <a:lnTo>
                  <a:pt x="308" y="479"/>
                </a:lnTo>
                <a:lnTo>
                  <a:pt x="323" y="477"/>
                </a:lnTo>
                <a:close/>
                <a:moveTo>
                  <a:pt x="170" y="409"/>
                </a:moveTo>
                <a:lnTo>
                  <a:pt x="183" y="411"/>
                </a:lnTo>
                <a:lnTo>
                  <a:pt x="195" y="419"/>
                </a:lnTo>
                <a:lnTo>
                  <a:pt x="202" y="430"/>
                </a:lnTo>
                <a:lnTo>
                  <a:pt x="204" y="443"/>
                </a:lnTo>
                <a:lnTo>
                  <a:pt x="202" y="456"/>
                </a:lnTo>
                <a:lnTo>
                  <a:pt x="195" y="468"/>
                </a:lnTo>
                <a:lnTo>
                  <a:pt x="183" y="474"/>
                </a:lnTo>
                <a:lnTo>
                  <a:pt x="170" y="477"/>
                </a:lnTo>
                <a:lnTo>
                  <a:pt x="157" y="474"/>
                </a:lnTo>
                <a:lnTo>
                  <a:pt x="147" y="468"/>
                </a:lnTo>
                <a:lnTo>
                  <a:pt x="139" y="456"/>
                </a:lnTo>
                <a:lnTo>
                  <a:pt x="136" y="443"/>
                </a:lnTo>
                <a:lnTo>
                  <a:pt x="139" y="430"/>
                </a:lnTo>
                <a:lnTo>
                  <a:pt x="147" y="419"/>
                </a:lnTo>
                <a:lnTo>
                  <a:pt x="157" y="411"/>
                </a:lnTo>
                <a:lnTo>
                  <a:pt x="170" y="409"/>
                </a:lnTo>
                <a:close/>
                <a:moveTo>
                  <a:pt x="427" y="375"/>
                </a:moveTo>
                <a:lnTo>
                  <a:pt x="432" y="376"/>
                </a:lnTo>
                <a:lnTo>
                  <a:pt x="436" y="379"/>
                </a:lnTo>
                <a:lnTo>
                  <a:pt x="440" y="381"/>
                </a:lnTo>
                <a:lnTo>
                  <a:pt x="442" y="386"/>
                </a:lnTo>
                <a:lnTo>
                  <a:pt x="444" y="392"/>
                </a:lnTo>
                <a:lnTo>
                  <a:pt x="442" y="397"/>
                </a:lnTo>
                <a:lnTo>
                  <a:pt x="440" y="402"/>
                </a:lnTo>
                <a:lnTo>
                  <a:pt x="436" y="406"/>
                </a:lnTo>
                <a:lnTo>
                  <a:pt x="432" y="407"/>
                </a:lnTo>
                <a:lnTo>
                  <a:pt x="427" y="409"/>
                </a:lnTo>
                <a:lnTo>
                  <a:pt x="420" y="407"/>
                </a:lnTo>
                <a:lnTo>
                  <a:pt x="416" y="406"/>
                </a:lnTo>
                <a:lnTo>
                  <a:pt x="412" y="402"/>
                </a:lnTo>
                <a:lnTo>
                  <a:pt x="410" y="397"/>
                </a:lnTo>
                <a:lnTo>
                  <a:pt x="408" y="392"/>
                </a:lnTo>
                <a:lnTo>
                  <a:pt x="410" y="386"/>
                </a:lnTo>
                <a:lnTo>
                  <a:pt x="412" y="381"/>
                </a:lnTo>
                <a:lnTo>
                  <a:pt x="416" y="379"/>
                </a:lnTo>
                <a:lnTo>
                  <a:pt x="420" y="376"/>
                </a:lnTo>
                <a:lnTo>
                  <a:pt x="427" y="375"/>
                </a:lnTo>
                <a:close/>
                <a:moveTo>
                  <a:pt x="580" y="341"/>
                </a:moveTo>
                <a:lnTo>
                  <a:pt x="567" y="343"/>
                </a:lnTo>
                <a:lnTo>
                  <a:pt x="555" y="351"/>
                </a:lnTo>
                <a:lnTo>
                  <a:pt x="548" y="362"/>
                </a:lnTo>
                <a:lnTo>
                  <a:pt x="546" y="375"/>
                </a:lnTo>
                <a:lnTo>
                  <a:pt x="548" y="388"/>
                </a:lnTo>
                <a:lnTo>
                  <a:pt x="555" y="398"/>
                </a:lnTo>
                <a:lnTo>
                  <a:pt x="567" y="406"/>
                </a:lnTo>
                <a:lnTo>
                  <a:pt x="580" y="409"/>
                </a:lnTo>
                <a:lnTo>
                  <a:pt x="593" y="406"/>
                </a:lnTo>
                <a:lnTo>
                  <a:pt x="603" y="398"/>
                </a:lnTo>
                <a:lnTo>
                  <a:pt x="611" y="388"/>
                </a:lnTo>
                <a:lnTo>
                  <a:pt x="614" y="375"/>
                </a:lnTo>
                <a:lnTo>
                  <a:pt x="611" y="362"/>
                </a:lnTo>
                <a:lnTo>
                  <a:pt x="603" y="351"/>
                </a:lnTo>
                <a:lnTo>
                  <a:pt x="593" y="343"/>
                </a:lnTo>
                <a:lnTo>
                  <a:pt x="580" y="341"/>
                </a:lnTo>
                <a:close/>
                <a:moveTo>
                  <a:pt x="580" y="307"/>
                </a:moveTo>
                <a:lnTo>
                  <a:pt x="601" y="311"/>
                </a:lnTo>
                <a:lnTo>
                  <a:pt x="619" y="320"/>
                </a:lnTo>
                <a:lnTo>
                  <a:pt x="635" y="334"/>
                </a:lnTo>
                <a:lnTo>
                  <a:pt x="644" y="354"/>
                </a:lnTo>
                <a:lnTo>
                  <a:pt x="648" y="375"/>
                </a:lnTo>
                <a:lnTo>
                  <a:pt x="644" y="397"/>
                </a:lnTo>
                <a:lnTo>
                  <a:pt x="635" y="415"/>
                </a:lnTo>
                <a:lnTo>
                  <a:pt x="619" y="430"/>
                </a:lnTo>
                <a:lnTo>
                  <a:pt x="601" y="439"/>
                </a:lnTo>
                <a:lnTo>
                  <a:pt x="580" y="443"/>
                </a:lnTo>
                <a:lnTo>
                  <a:pt x="558" y="439"/>
                </a:lnTo>
                <a:lnTo>
                  <a:pt x="539" y="430"/>
                </a:lnTo>
                <a:lnTo>
                  <a:pt x="525" y="415"/>
                </a:lnTo>
                <a:lnTo>
                  <a:pt x="514" y="397"/>
                </a:lnTo>
                <a:lnTo>
                  <a:pt x="512" y="375"/>
                </a:lnTo>
                <a:lnTo>
                  <a:pt x="514" y="354"/>
                </a:lnTo>
                <a:lnTo>
                  <a:pt x="525" y="334"/>
                </a:lnTo>
                <a:lnTo>
                  <a:pt x="539" y="320"/>
                </a:lnTo>
                <a:lnTo>
                  <a:pt x="558" y="311"/>
                </a:lnTo>
                <a:lnTo>
                  <a:pt x="580" y="307"/>
                </a:lnTo>
                <a:close/>
                <a:moveTo>
                  <a:pt x="272" y="170"/>
                </a:moveTo>
                <a:lnTo>
                  <a:pt x="251" y="173"/>
                </a:lnTo>
                <a:lnTo>
                  <a:pt x="233" y="184"/>
                </a:lnTo>
                <a:lnTo>
                  <a:pt x="217" y="198"/>
                </a:lnTo>
                <a:lnTo>
                  <a:pt x="208" y="216"/>
                </a:lnTo>
                <a:lnTo>
                  <a:pt x="204" y="239"/>
                </a:lnTo>
                <a:lnTo>
                  <a:pt x="208" y="259"/>
                </a:lnTo>
                <a:lnTo>
                  <a:pt x="217" y="279"/>
                </a:lnTo>
                <a:lnTo>
                  <a:pt x="233" y="294"/>
                </a:lnTo>
                <a:lnTo>
                  <a:pt x="251" y="303"/>
                </a:lnTo>
                <a:lnTo>
                  <a:pt x="272" y="307"/>
                </a:lnTo>
                <a:lnTo>
                  <a:pt x="295" y="303"/>
                </a:lnTo>
                <a:lnTo>
                  <a:pt x="313" y="294"/>
                </a:lnTo>
                <a:lnTo>
                  <a:pt x="327" y="279"/>
                </a:lnTo>
                <a:lnTo>
                  <a:pt x="338" y="259"/>
                </a:lnTo>
                <a:lnTo>
                  <a:pt x="340" y="239"/>
                </a:lnTo>
                <a:lnTo>
                  <a:pt x="338" y="216"/>
                </a:lnTo>
                <a:lnTo>
                  <a:pt x="327" y="198"/>
                </a:lnTo>
                <a:lnTo>
                  <a:pt x="313" y="184"/>
                </a:lnTo>
                <a:lnTo>
                  <a:pt x="295" y="173"/>
                </a:lnTo>
                <a:lnTo>
                  <a:pt x="272" y="170"/>
                </a:lnTo>
                <a:close/>
                <a:moveTo>
                  <a:pt x="272" y="136"/>
                </a:moveTo>
                <a:lnTo>
                  <a:pt x="300" y="140"/>
                </a:lnTo>
                <a:lnTo>
                  <a:pt x="325" y="149"/>
                </a:lnTo>
                <a:lnTo>
                  <a:pt x="346" y="166"/>
                </a:lnTo>
                <a:lnTo>
                  <a:pt x="361" y="186"/>
                </a:lnTo>
                <a:lnTo>
                  <a:pt x="372" y="211"/>
                </a:lnTo>
                <a:lnTo>
                  <a:pt x="374" y="239"/>
                </a:lnTo>
                <a:lnTo>
                  <a:pt x="372" y="266"/>
                </a:lnTo>
                <a:lnTo>
                  <a:pt x="361" y="290"/>
                </a:lnTo>
                <a:lnTo>
                  <a:pt x="346" y="311"/>
                </a:lnTo>
                <a:lnTo>
                  <a:pt x="325" y="326"/>
                </a:lnTo>
                <a:lnTo>
                  <a:pt x="300" y="337"/>
                </a:lnTo>
                <a:lnTo>
                  <a:pt x="272" y="341"/>
                </a:lnTo>
                <a:lnTo>
                  <a:pt x="246" y="337"/>
                </a:lnTo>
                <a:lnTo>
                  <a:pt x="221" y="326"/>
                </a:lnTo>
                <a:lnTo>
                  <a:pt x="200" y="311"/>
                </a:lnTo>
                <a:lnTo>
                  <a:pt x="185" y="290"/>
                </a:lnTo>
                <a:lnTo>
                  <a:pt x="174" y="266"/>
                </a:lnTo>
                <a:lnTo>
                  <a:pt x="170" y="239"/>
                </a:lnTo>
                <a:lnTo>
                  <a:pt x="174" y="211"/>
                </a:lnTo>
                <a:lnTo>
                  <a:pt x="185" y="186"/>
                </a:lnTo>
                <a:lnTo>
                  <a:pt x="200" y="166"/>
                </a:lnTo>
                <a:lnTo>
                  <a:pt x="221" y="149"/>
                </a:lnTo>
                <a:lnTo>
                  <a:pt x="246" y="140"/>
                </a:lnTo>
                <a:lnTo>
                  <a:pt x="272" y="136"/>
                </a:lnTo>
                <a:close/>
                <a:moveTo>
                  <a:pt x="374" y="34"/>
                </a:moveTo>
                <a:lnTo>
                  <a:pt x="325" y="37"/>
                </a:lnTo>
                <a:lnTo>
                  <a:pt x="276" y="49"/>
                </a:lnTo>
                <a:lnTo>
                  <a:pt x="232" y="66"/>
                </a:lnTo>
                <a:lnTo>
                  <a:pt x="190" y="89"/>
                </a:lnTo>
                <a:lnTo>
                  <a:pt x="152" y="118"/>
                </a:lnTo>
                <a:lnTo>
                  <a:pt x="118" y="151"/>
                </a:lnTo>
                <a:lnTo>
                  <a:pt x="89" y="189"/>
                </a:lnTo>
                <a:lnTo>
                  <a:pt x="65" y="231"/>
                </a:lnTo>
                <a:lnTo>
                  <a:pt x="48" y="276"/>
                </a:lnTo>
                <a:lnTo>
                  <a:pt x="38" y="325"/>
                </a:lnTo>
                <a:lnTo>
                  <a:pt x="34" y="375"/>
                </a:lnTo>
                <a:lnTo>
                  <a:pt x="38" y="426"/>
                </a:lnTo>
                <a:lnTo>
                  <a:pt x="48" y="473"/>
                </a:lnTo>
                <a:lnTo>
                  <a:pt x="65" y="519"/>
                </a:lnTo>
                <a:lnTo>
                  <a:pt x="89" y="561"/>
                </a:lnTo>
                <a:lnTo>
                  <a:pt x="118" y="599"/>
                </a:lnTo>
                <a:lnTo>
                  <a:pt x="152" y="633"/>
                </a:lnTo>
                <a:lnTo>
                  <a:pt x="190" y="661"/>
                </a:lnTo>
                <a:lnTo>
                  <a:pt x="232" y="684"/>
                </a:lnTo>
                <a:lnTo>
                  <a:pt x="276" y="701"/>
                </a:lnTo>
                <a:lnTo>
                  <a:pt x="325" y="713"/>
                </a:lnTo>
                <a:lnTo>
                  <a:pt x="374" y="715"/>
                </a:lnTo>
                <a:lnTo>
                  <a:pt x="425" y="713"/>
                </a:lnTo>
                <a:lnTo>
                  <a:pt x="474" y="701"/>
                </a:lnTo>
                <a:lnTo>
                  <a:pt x="518" y="684"/>
                </a:lnTo>
                <a:lnTo>
                  <a:pt x="560" y="661"/>
                </a:lnTo>
                <a:lnTo>
                  <a:pt x="598" y="633"/>
                </a:lnTo>
                <a:lnTo>
                  <a:pt x="632" y="599"/>
                </a:lnTo>
                <a:lnTo>
                  <a:pt x="661" y="561"/>
                </a:lnTo>
                <a:lnTo>
                  <a:pt x="685" y="519"/>
                </a:lnTo>
                <a:lnTo>
                  <a:pt x="702" y="473"/>
                </a:lnTo>
                <a:lnTo>
                  <a:pt x="712" y="426"/>
                </a:lnTo>
                <a:lnTo>
                  <a:pt x="716" y="375"/>
                </a:lnTo>
                <a:lnTo>
                  <a:pt x="712" y="325"/>
                </a:lnTo>
                <a:lnTo>
                  <a:pt x="702" y="276"/>
                </a:lnTo>
                <a:lnTo>
                  <a:pt x="685" y="231"/>
                </a:lnTo>
                <a:lnTo>
                  <a:pt x="661" y="189"/>
                </a:lnTo>
                <a:lnTo>
                  <a:pt x="632" y="151"/>
                </a:lnTo>
                <a:lnTo>
                  <a:pt x="598" y="118"/>
                </a:lnTo>
                <a:lnTo>
                  <a:pt x="560" y="89"/>
                </a:lnTo>
                <a:lnTo>
                  <a:pt x="518" y="66"/>
                </a:lnTo>
                <a:lnTo>
                  <a:pt x="474" y="49"/>
                </a:lnTo>
                <a:lnTo>
                  <a:pt x="425" y="37"/>
                </a:lnTo>
                <a:lnTo>
                  <a:pt x="374" y="34"/>
                </a:lnTo>
                <a:close/>
                <a:moveTo>
                  <a:pt x="374" y="0"/>
                </a:moveTo>
                <a:lnTo>
                  <a:pt x="431" y="4"/>
                </a:lnTo>
                <a:lnTo>
                  <a:pt x="483" y="16"/>
                </a:lnTo>
                <a:lnTo>
                  <a:pt x="533" y="34"/>
                </a:lnTo>
                <a:lnTo>
                  <a:pt x="579" y="60"/>
                </a:lnTo>
                <a:lnTo>
                  <a:pt x="620" y="92"/>
                </a:lnTo>
                <a:lnTo>
                  <a:pt x="658" y="129"/>
                </a:lnTo>
                <a:lnTo>
                  <a:pt x="690" y="170"/>
                </a:lnTo>
                <a:lnTo>
                  <a:pt x="715" y="216"/>
                </a:lnTo>
                <a:lnTo>
                  <a:pt x="734" y="266"/>
                </a:lnTo>
                <a:lnTo>
                  <a:pt x="746" y="320"/>
                </a:lnTo>
                <a:lnTo>
                  <a:pt x="750" y="375"/>
                </a:lnTo>
                <a:lnTo>
                  <a:pt x="746" y="430"/>
                </a:lnTo>
                <a:lnTo>
                  <a:pt x="734" y="483"/>
                </a:lnTo>
                <a:lnTo>
                  <a:pt x="715" y="533"/>
                </a:lnTo>
                <a:lnTo>
                  <a:pt x="690" y="579"/>
                </a:lnTo>
                <a:lnTo>
                  <a:pt x="658" y="621"/>
                </a:lnTo>
                <a:lnTo>
                  <a:pt x="620" y="658"/>
                </a:lnTo>
                <a:lnTo>
                  <a:pt x="579" y="689"/>
                </a:lnTo>
                <a:lnTo>
                  <a:pt x="533" y="715"/>
                </a:lnTo>
                <a:lnTo>
                  <a:pt x="483" y="733"/>
                </a:lnTo>
                <a:lnTo>
                  <a:pt x="431" y="745"/>
                </a:lnTo>
                <a:lnTo>
                  <a:pt x="374" y="751"/>
                </a:lnTo>
                <a:lnTo>
                  <a:pt x="319" y="745"/>
                </a:lnTo>
                <a:lnTo>
                  <a:pt x="267" y="733"/>
                </a:lnTo>
                <a:lnTo>
                  <a:pt x="217" y="715"/>
                </a:lnTo>
                <a:lnTo>
                  <a:pt x="170" y="689"/>
                </a:lnTo>
                <a:lnTo>
                  <a:pt x="130" y="658"/>
                </a:lnTo>
                <a:lnTo>
                  <a:pt x="92" y="621"/>
                </a:lnTo>
                <a:lnTo>
                  <a:pt x="60" y="579"/>
                </a:lnTo>
                <a:lnTo>
                  <a:pt x="35" y="533"/>
                </a:lnTo>
                <a:lnTo>
                  <a:pt x="16" y="483"/>
                </a:lnTo>
                <a:lnTo>
                  <a:pt x="4" y="430"/>
                </a:lnTo>
                <a:lnTo>
                  <a:pt x="0" y="375"/>
                </a:lnTo>
                <a:lnTo>
                  <a:pt x="4" y="320"/>
                </a:lnTo>
                <a:lnTo>
                  <a:pt x="16" y="266"/>
                </a:lnTo>
                <a:lnTo>
                  <a:pt x="35" y="216"/>
                </a:lnTo>
                <a:lnTo>
                  <a:pt x="60" y="170"/>
                </a:lnTo>
                <a:lnTo>
                  <a:pt x="92" y="129"/>
                </a:lnTo>
                <a:lnTo>
                  <a:pt x="130" y="92"/>
                </a:lnTo>
                <a:lnTo>
                  <a:pt x="170" y="60"/>
                </a:lnTo>
                <a:lnTo>
                  <a:pt x="217" y="34"/>
                </a:lnTo>
                <a:lnTo>
                  <a:pt x="267" y="16"/>
                </a:lnTo>
                <a:lnTo>
                  <a:pt x="319" y="4"/>
                </a:lnTo>
                <a:lnTo>
                  <a:pt x="37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0" name="Freeform 17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157236" y="1630910"/>
            <a:ext cx="443055" cy="321953"/>
          </a:xfrm>
          <a:custGeom>
            <a:avLst/>
            <a:gdLst>
              <a:gd name="T0" fmla="*/ 485 w 750"/>
              <a:gd name="T1" fmla="*/ 397 h 545"/>
              <a:gd name="T2" fmla="*/ 319 w 750"/>
              <a:gd name="T3" fmla="*/ 436 h 545"/>
              <a:gd name="T4" fmla="*/ 207 w 750"/>
              <a:gd name="T5" fmla="*/ 443 h 545"/>
              <a:gd name="T6" fmla="*/ 300 w 750"/>
              <a:gd name="T7" fmla="*/ 499 h 545"/>
              <a:gd name="T8" fmla="*/ 419 w 750"/>
              <a:gd name="T9" fmla="*/ 507 h 545"/>
              <a:gd name="T10" fmla="*/ 533 w 750"/>
              <a:gd name="T11" fmla="*/ 452 h 545"/>
              <a:gd name="T12" fmla="*/ 601 w 750"/>
              <a:gd name="T13" fmla="*/ 347 h 545"/>
              <a:gd name="T14" fmla="*/ 292 w 750"/>
              <a:gd name="T15" fmla="*/ 49 h 545"/>
              <a:gd name="T16" fmla="*/ 192 w 750"/>
              <a:gd name="T17" fmla="*/ 119 h 545"/>
              <a:gd name="T18" fmla="*/ 140 w 750"/>
              <a:gd name="T19" fmla="*/ 229 h 545"/>
              <a:gd name="T20" fmla="*/ 146 w 750"/>
              <a:gd name="T21" fmla="*/ 343 h 545"/>
              <a:gd name="T22" fmla="*/ 200 w 750"/>
              <a:gd name="T23" fmla="*/ 409 h 545"/>
              <a:gd name="T24" fmla="*/ 348 w 750"/>
              <a:gd name="T25" fmla="*/ 398 h 545"/>
              <a:gd name="T26" fmla="*/ 523 w 750"/>
              <a:gd name="T27" fmla="*/ 347 h 545"/>
              <a:gd name="T28" fmla="*/ 612 w 750"/>
              <a:gd name="T29" fmla="*/ 273 h 545"/>
              <a:gd name="T30" fmla="*/ 581 w 750"/>
              <a:gd name="T31" fmla="*/ 152 h 545"/>
              <a:gd name="T32" fmla="*/ 495 w 750"/>
              <a:gd name="T33" fmla="*/ 67 h 545"/>
              <a:gd name="T34" fmla="*/ 374 w 750"/>
              <a:gd name="T35" fmla="*/ 34 h 545"/>
              <a:gd name="T36" fmla="*/ 461 w 750"/>
              <a:gd name="T37" fmla="*/ 13 h 545"/>
              <a:gd name="T38" fmla="*/ 567 w 750"/>
              <a:gd name="T39" fmla="*/ 80 h 545"/>
              <a:gd name="T40" fmla="*/ 633 w 750"/>
              <a:gd name="T41" fmla="*/ 186 h 545"/>
              <a:gd name="T42" fmla="*/ 646 w 750"/>
              <a:gd name="T43" fmla="*/ 277 h 545"/>
              <a:gd name="T44" fmla="*/ 704 w 750"/>
              <a:gd name="T45" fmla="*/ 216 h 545"/>
              <a:gd name="T46" fmla="*/ 713 w 750"/>
              <a:gd name="T47" fmla="*/ 169 h 545"/>
              <a:gd name="T48" fmla="*/ 666 w 750"/>
              <a:gd name="T49" fmla="*/ 127 h 545"/>
              <a:gd name="T50" fmla="*/ 608 w 750"/>
              <a:gd name="T51" fmla="*/ 75 h 545"/>
              <a:gd name="T52" fmla="*/ 700 w 750"/>
              <a:gd name="T53" fmla="*/ 106 h 545"/>
              <a:gd name="T54" fmla="*/ 747 w 750"/>
              <a:gd name="T55" fmla="*/ 160 h 545"/>
              <a:gd name="T56" fmla="*/ 735 w 750"/>
              <a:gd name="T57" fmla="*/ 229 h 545"/>
              <a:gd name="T58" fmla="*/ 673 w 750"/>
              <a:gd name="T59" fmla="*/ 300 h 545"/>
              <a:gd name="T60" fmla="*/ 615 w 750"/>
              <a:gd name="T61" fmla="*/ 401 h 545"/>
              <a:gd name="T62" fmla="*/ 534 w 750"/>
              <a:gd name="T63" fmla="*/ 494 h 545"/>
              <a:gd name="T64" fmla="*/ 419 w 750"/>
              <a:gd name="T65" fmla="*/ 542 h 545"/>
              <a:gd name="T66" fmla="*/ 290 w 750"/>
              <a:gd name="T67" fmla="*/ 532 h 545"/>
              <a:gd name="T68" fmla="*/ 186 w 750"/>
              <a:gd name="T69" fmla="*/ 469 h 545"/>
              <a:gd name="T70" fmla="*/ 94 w 750"/>
              <a:gd name="T71" fmla="*/ 426 h 545"/>
              <a:gd name="T72" fmla="*/ 25 w 750"/>
              <a:gd name="T73" fmla="*/ 388 h 545"/>
              <a:gd name="T74" fmla="*/ 0 w 750"/>
              <a:gd name="T75" fmla="*/ 329 h 545"/>
              <a:gd name="T76" fmla="*/ 27 w 750"/>
              <a:gd name="T77" fmla="*/ 260 h 545"/>
              <a:gd name="T78" fmla="*/ 69 w 750"/>
              <a:gd name="T79" fmla="*/ 240 h 545"/>
              <a:gd name="T80" fmla="*/ 44 w 750"/>
              <a:gd name="T81" fmla="*/ 295 h 545"/>
              <a:gd name="T82" fmla="*/ 35 w 750"/>
              <a:gd name="T83" fmla="*/ 342 h 545"/>
              <a:gd name="T84" fmla="*/ 77 w 750"/>
              <a:gd name="T85" fmla="*/ 383 h 545"/>
              <a:gd name="T86" fmla="*/ 116 w 750"/>
              <a:gd name="T87" fmla="*/ 360 h 545"/>
              <a:gd name="T88" fmla="*/ 106 w 750"/>
              <a:gd name="T89" fmla="*/ 228 h 545"/>
              <a:gd name="T90" fmla="*/ 154 w 750"/>
              <a:gd name="T91" fmla="*/ 112 h 545"/>
              <a:gd name="T92" fmla="*/ 249 w 750"/>
              <a:gd name="T93" fmla="*/ 30 h 545"/>
              <a:gd name="T94" fmla="*/ 374 w 750"/>
              <a:gd name="T95" fmla="*/ 0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50" h="545">
                <a:moveTo>
                  <a:pt x="601" y="347"/>
                </a:moveTo>
                <a:lnTo>
                  <a:pt x="547" y="374"/>
                </a:lnTo>
                <a:lnTo>
                  <a:pt x="485" y="397"/>
                </a:lnTo>
                <a:lnTo>
                  <a:pt x="420" y="417"/>
                </a:lnTo>
                <a:lnTo>
                  <a:pt x="369" y="429"/>
                </a:lnTo>
                <a:lnTo>
                  <a:pt x="319" y="436"/>
                </a:lnTo>
                <a:lnTo>
                  <a:pt x="271" y="442"/>
                </a:lnTo>
                <a:lnTo>
                  <a:pt x="225" y="443"/>
                </a:lnTo>
                <a:lnTo>
                  <a:pt x="207" y="443"/>
                </a:lnTo>
                <a:lnTo>
                  <a:pt x="235" y="466"/>
                </a:lnTo>
                <a:lnTo>
                  <a:pt x="266" y="485"/>
                </a:lnTo>
                <a:lnTo>
                  <a:pt x="300" y="499"/>
                </a:lnTo>
                <a:lnTo>
                  <a:pt x="336" y="508"/>
                </a:lnTo>
                <a:lnTo>
                  <a:pt x="374" y="511"/>
                </a:lnTo>
                <a:lnTo>
                  <a:pt x="419" y="507"/>
                </a:lnTo>
                <a:lnTo>
                  <a:pt x="461" y="495"/>
                </a:lnTo>
                <a:lnTo>
                  <a:pt x="498" y="477"/>
                </a:lnTo>
                <a:lnTo>
                  <a:pt x="533" y="452"/>
                </a:lnTo>
                <a:lnTo>
                  <a:pt x="561" y="422"/>
                </a:lnTo>
                <a:lnTo>
                  <a:pt x="584" y="387"/>
                </a:lnTo>
                <a:lnTo>
                  <a:pt x="601" y="347"/>
                </a:lnTo>
                <a:close/>
                <a:moveTo>
                  <a:pt x="374" y="34"/>
                </a:moveTo>
                <a:lnTo>
                  <a:pt x="331" y="38"/>
                </a:lnTo>
                <a:lnTo>
                  <a:pt x="292" y="49"/>
                </a:lnTo>
                <a:lnTo>
                  <a:pt x="254" y="67"/>
                </a:lnTo>
                <a:lnTo>
                  <a:pt x="221" y="91"/>
                </a:lnTo>
                <a:lnTo>
                  <a:pt x="192" y="119"/>
                </a:lnTo>
                <a:lnTo>
                  <a:pt x="169" y="152"/>
                </a:lnTo>
                <a:lnTo>
                  <a:pt x="150" y="189"/>
                </a:lnTo>
                <a:lnTo>
                  <a:pt x="140" y="229"/>
                </a:lnTo>
                <a:lnTo>
                  <a:pt x="136" y="273"/>
                </a:lnTo>
                <a:lnTo>
                  <a:pt x="139" y="309"/>
                </a:lnTo>
                <a:lnTo>
                  <a:pt x="146" y="343"/>
                </a:lnTo>
                <a:lnTo>
                  <a:pt x="160" y="376"/>
                </a:lnTo>
                <a:lnTo>
                  <a:pt x="177" y="406"/>
                </a:lnTo>
                <a:lnTo>
                  <a:pt x="200" y="409"/>
                </a:lnTo>
                <a:lnTo>
                  <a:pt x="225" y="409"/>
                </a:lnTo>
                <a:lnTo>
                  <a:pt x="285" y="406"/>
                </a:lnTo>
                <a:lnTo>
                  <a:pt x="348" y="398"/>
                </a:lnTo>
                <a:lnTo>
                  <a:pt x="411" y="384"/>
                </a:lnTo>
                <a:lnTo>
                  <a:pt x="470" y="367"/>
                </a:lnTo>
                <a:lnTo>
                  <a:pt x="523" y="347"/>
                </a:lnTo>
                <a:lnTo>
                  <a:pt x="570" y="325"/>
                </a:lnTo>
                <a:lnTo>
                  <a:pt x="611" y="302"/>
                </a:lnTo>
                <a:lnTo>
                  <a:pt x="612" y="273"/>
                </a:lnTo>
                <a:lnTo>
                  <a:pt x="610" y="229"/>
                </a:lnTo>
                <a:lnTo>
                  <a:pt x="598" y="189"/>
                </a:lnTo>
                <a:lnTo>
                  <a:pt x="581" y="152"/>
                </a:lnTo>
                <a:lnTo>
                  <a:pt x="557" y="119"/>
                </a:lnTo>
                <a:lnTo>
                  <a:pt x="529" y="91"/>
                </a:lnTo>
                <a:lnTo>
                  <a:pt x="495" y="67"/>
                </a:lnTo>
                <a:lnTo>
                  <a:pt x="458" y="49"/>
                </a:lnTo>
                <a:lnTo>
                  <a:pt x="417" y="38"/>
                </a:lnTo>
                <a:lnTo>
                  <a:pt x="374" y="34"/>
                </a:lnTo>
                <a:close/>
                <a:moveTo>
                  <a:pt x="374" y="0"/>
                </a:moveTo>
                <a:lnTo>
                  <a:pt x="419" y="3"/>
                </a:lnTo>
                <a:lnTo>
                  <a:pt x="461" y="13"/>
                </a:lnTo>
                <a:lnTo>
                  <a:pt x="500" y="30"/>
                </a:lnTo>
                <a:lnTo>
                  <a:pt x="535" y="53"/>
                </a:lnTo>
                <a:lnTo>
                  <a:pt x="567" y="80"/>
                </a:lnTo>
                <a:lnTo>
                  <a:pt x="594" y="112"/>
                </a:lnTo>
                <a:lnTo>
                  <a:pt x="616" y="147"/>
                </a:lnTo>
                <a:lnTo>
                  <a:pt x="633" y="186"/>
                </a:lnTo>
                <a:lnTo>
                  <a:pt x="644" y="228"/>
                </a:lnTo>
                <a:lnTo>
                  <a:pt x="648" y="273"/>
                </a:lnTo>
                <a:lnTo>
                  <a:pt x="646" y="277"/>
                </a:lnTo>
                <a:lnTo>
                  <a:pt x="671" y="256"/>
                </a:lnTo>
                <a:lnTo>
                  <a:pt x="691" y="235"/>
                </a:lnTo>
                <a:lnTo>
                  <a:pt x="704" y="216"/>
                </a:lnTo>
                <a:lnTo>
                  <a:pt x="712" y="199"/>
                </a:lnTo>
                <a:lnTo>
                  <a:pt x="716" y="184"/>
                </a:lnTo>
                <a:lnTo>
                  <a:pt x="713" y="169"/>
                </a:lnTo>
                <a:lnTo>
                  <a:pt x="705" y="154"/>
                </a:lnTo>
                <a:lnTo>
                  <a:pt x="690" y="139"/>
                </a:lnTo>
                <a:lnTo>
                  <a:pt x="666" y="127"/>
                </a:lnTo>
                <a:lnTo>
                  <a:pt x="639" y="117"/>
                </a:lnTo>
                <a:lnTo>
                  <a:pt x="624" y="95"/>
                </a:lnTo>
                <a:lnTo>
                  <a:pt x="608" y="75"/>
                </a:lnTo>
                <a:lnTo>
                  <a:pt x="644" y="83"/>
                </a:lnTo>
                <a:lnTo>
                  <a:pt x="674" y="93"/>
                </a:lnTo>
                <a:lnTo>
                  <a:pt x="700" y="106"/>
                </a:lnTo>
                <a:lnTo>
                  <a:pt x="722" y="122"/>
                </a:lnTo>
                <a:lnTo>
                  <a:pt x="737" y="139"/>
                </a:lnTo>
                <a:lnTo>
                  <a:pt x="747" y="160"/>
                </a:lnTo>
                <a:lnTo>
                  <a:pt x="750" y="182"/>
                </a:lnTo>
                <a:lnTo>
                  <a:pt x="746" y="206"/>
                </a:lnTo>
                <a:lnTo>
                  <a:pt x="735" y="229"/>
                </a:lnTo>
                <a:lnTo>
                  <a:pt x="720" y="253"/>
                </a:lnTo>
                <a:lnTo>
                  <a:pt x="699" y="277"/>
                </a:lnTo>
                <a:lnTo>
                  <a:pt x="673" y="300"/>
                </a:lnTo>
                <a:lnTo>
                  <a:pt x="642" y="322"/>
                </a:lnTo>
                <a:lnTo>
                  <a:pt x="632" y="363"/>
                </a:lnTo>
                <a:lnTo>
                  <a:pt x="615" y="401"/>
                </a:lnTo>
                <a:lnTo>
                  <a:pt x="593" y="436"/>
                </a:lnTo>
                <a:lnTo>
                  <a:pt x="565" y="468"/>
                </a:lnTo>
                <a:lnTo>
                  <a:pt x="534" y="494"/>
                </a:lnTo>
                <a:lnTo>
                  <a:pt x="498" y="516"/>
                </a:lnTo>
                <a:lnTo>
                  <a:pt x="459" y="532"/>
                </a:lnTo>
                <a:lnTo>
                  <a:pt x="419" y="542"/>
                </a:lnTo>
                <a:lnTo>
                  <a:pt x="374" y="545"/>
                </a:lnTo>
                <a:lnTo>
                  <a:pt x="331" y="542"/>
                </a:lnTo>
                <a:lnTo>
                  <a:pt x="290" y="532"/>
                </a:lnTo>
                <a:lnTo>
                  <a:pt x="252" y="516"/>
                </a:lnTo>
                <a:lnTo>
                  <a:pt x="217" y="495"/>
                </a:lnTo>
                <a:lnTo>
                  <a:pt x="186" y="469"/>
                </a:lnTo>
                <a:lnTo>
                  <a:pt x="158" y="439"/>
                </a:lnTo>
                <a:lnTo>
                  <a:pt x="124" y="434"/>
                </a:lnTo>
                <a:lnTo>
                  <a:pt x="94" y="426"/>
                </a:lnTo>
                <a:lnTo>
                  <a:pt x="67" y="415"/>
                </a:lnTo>
                <a:lnTo>
                  <a:pt x="43" y="402"/>
                </a:lnTo>
                <a:lnTo>
                  <a:pt x="25" y="388"/>
                </a:lnTo>
                <a:lnTo>
                  <a:pt x="10" y="370"/>
                </a:lnTo>
                <a:lnTo>
                  <a:pt x="2" y="351"/>
                </a:lnTo>
                <a:lnTo>
                  <a:pt x="0" y="329"/>
                </a:lnTo>
                <a:lnTo>
                  <a:pt x="2" y="307"/>
                </a:lnTo>
                <a:lnTo>
                  <a:pt x="13" y="283"/>
                </a:lnTo>
                <a:lnTo>
                  <a:pt x="27" y="260"/>
                </a:lnTo>
                <a:lnTo>
                  <a:pt x="48" y="236"/>
                </a:lnTo>
                <a:lnTo>
                  <a:pt x="73" y="214"/>
                </a:lnTo>
                <a:lnTo>
                  <a:pt x="69" y="240"/>
                </a:lnTo>
                <a:lnTo>
                  <a:pt x="68" y="266"/>
                </a:lnTo>
                <a:lnTo>
                  <a:pt x="55" y="281"/>
                </a:lnTo>
                <a:lnTo>
                  <a:pt x="44" y="295"/>
                </a:lnTo>
                <a:lnTo>
                  <a:pt x="36" y="312"/>
                </a:lnTo>
                <a:lnTo>
                  <a:pt x="34" y="328"/>
                </a:lnTo>
                <a:lnTo>
                  <a:pt x="35" y="342"/>
                </a:lnTo>
                <a:lnTo>
                  <a:pt x="43" y="357"/>
                </a:lnTo>
                <a:lnTo>
                  <a:pt x="57" y="371"/>
                </a:lnTo>
                <a:lnTo>
                  <a:pt x="77" y="383"/>
                </a:lnTo>
                <a:lnTo>
                  <a:pt x="103" y="393"/>
                </a:lnTo>
                <a:lnTo>
                  <a:pt x="133" y="401"/>
                </a:lnTo>
                <a:lnTo>
                  <a:pt x="116" y="360"/>
                </a:lnTo>
                <a:lnTo>
                  <a:pt x="106" y="319"/>
                </a:lnTo>
                <a:lnTo>
                  <a:pt x="102" y="273"/>
                </a:lnTo>
                <a:lnTo>
                  <a:pt x="106" y="228"/>
                </a:lnTo>
                <a:lnTo>
                  <a:pt x="115" y="186"/>
                </a:lnTo>
                <a:lnTo>
                  <a:pt x="132" y="147"/>
                </a:lnTo>
                <a:lnTo>
                  <a:pt x="154" y="112"/>
                </a:lnTo>
                <a:lnTo>
                  <a:pt x="182" y="80"/>
                </a:lnTo>
                <a:lnTo>
                  <a:pt x="213" y="53"/>
                </a:lnTo>
                <a:lnTo>
                  <a:pt x="249" y="30"/>
                </a:lnTo>
                <a:lnTo>
                  <a:pt x="288" y="13"/>
                </a:lnTo>
                <a:lnTo>
                  <a:pt x="330" y="3"/>
                </a:lnTo>
                <a:lnTo>
                  <a:pt x="37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1" name="Freeform 18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006040" y="1570064"/>
            <a:ext cx="322544" cy="443645"/>
          </a:xfrm>
          <a:custGeom>
            <a:avLst/>
            <a:gdLst>
              <a:gd name="T0" fmla="*/ 96 w 546"/>
              <a:gd name="T1" fmla="*/ 464 h 751"/>
              <a:gd name="T2" fmla="*/ 102 w 546"/>
              <a:gd name="T3" fmla="*/ 478 h 751"/>
              <a:gd name="T4" fmla="*/ 132 w 546"/>
              <a:gd name="T5" fmla="*/ 572 h 751"/>
              <a:gd name="T6" fmla="*/ 207 w 546"/>
              <a:gd name="T7" fmla="*/ 635 h 751"/>
              <a:gd name="T8" fmla="*/ 279 w 546"/>
              <a:gd name="T9" fmla="*/ 650 h 751"/>
              <a:gd name="T10" fmla="*/ 289 w 546"/>
              <a:gd name="T11" fmla="*/ 660 h 751"/>
              <a:gd name="T12" fmla="*/ 287 w 546"/>
              <a:gd name="T13" fmla="*/ 676 h 751"/>
              <a:gd name="T14" fmla="*/ 274 w 546"/>
              <a:gd name="T15" fmla="*/ 682 h 751"/>
              <a:gd name="T16" fmla="*/ 170 w 546"/>
              <a:gd name="T17" fmla="*/ 655 h 751"/>
              <a:gd name="T18" fmla="*/ 97 w 546"/>
              <a:gd name="T19" fmla="*/ 582 h 751"/>
              <a:gd name="T20" fmla="*/ 68 w 546"/>
              <a:gd name="T21" fmla="*/ 478 h 751"/>
              <a:gd name="T22" fmla="*/ 76 w 546"/>
              <a:gd name="T23" fmla="*/ 464 h 751"/>
              <a:gd name="T24" fmla="*/ 274 w 546"/>
              <a:gd name="T25" fmla="*/ 41 h 751"/>
              <a:gd name="T26" fmla="*/ 248 w 546"/>
              <a:gd name="T27" fmla="*/ 63 h 751"/>
              <a:gd name="T28" fmla="*/ 198 w 546"/>
              <a:gd name="T29" fmla="*/ 125 h 751"/>
              <a:gd name="T30" fmla="*/ 138 w 546"/>
              <a:gd name="T31" fmla="*/ 210 h 751"/>
              <a:gd name="T32" fmla="*/ 81 w 546"/>
              <a:gd name="T33" fmla="*/ 308 h 751"/>
              <a:gd name="T34" fmla="*/ 43 w 546"/>
              <a:gd name="T35" fmla="*/ 407 h 751"/>
              <a:gd name="T36" fmla="*/ 38 w 546"/>
              <a:gd name="T37" fmla="*/ 514 h 751"/>
              <a:gd name="T38" fmla="*/ 91 w 546"/>
              <a:gd name="T39" fmla="*/ 629 h 751"/>
              <a:gd name="T40" fmla="*/ 190 w 546"/>
              <a:gd name="T41" fmla="*/ 701 h 751"/>
              <a:gd name="T42" fmla="*/ 316 w 546"/>
              <a:gd name="T43" fmla="*/ 713 h 751"/>
              <a:gd name="T44" fmla="*/ 427 w 546"/>
              <a:gd name="T45" fmla="*/ 658 h 751"/>
              <a:gd name="T46" fmla="*/ 496 w 546"/>
              <a:gd name="T47" fmla="*/ 555 h 751"/>
              <a:gd name="T48" fmla="*/ 509 w 546"/>
              <a:gd name="T49" fmla="*/ 439 h 751"/>
              <a:gd name="T50" fmla="*/ 481 w 546"/>
              <a:gd name="T51" fmla="*/ 342 h 751"/>
              <a:gd name="T52" fmla="*/ 430 w 546"/>
              <a:gd name="T53" fmla="*/ 241 h 751"/>
              <a:gd name="T54" fmla="*/ 368 w 546"/>
              <a:gd name="T55" fmla="*/ 151 h 751"/>
              <a:gd name="T56" fmla="*/ 314 w 546"/>
              <a:gd name="T57" fmla="*/ 80 h 751"/>
              <a:gd name="T58" fmla="*/ 278 w 546"/>
              <a:gd name="T59" fmla="*/ 43 h 751"/>
              <a:gd name="T60" fmla="*/ 282 w 546"/>
              <a:gd name="T61" fmla="*/ 3 h 751"/>
              <a:gd name="T62" fmla="*/ 326 w 546"/>
              <a:gd name="T63" fmla="*/ 43 h 751"/>
              <a:gd name="T64" fmla="*/ 389 w 546"/>
              <a:gd name="T65" fmla="*/ 121 h 751"/>
              <a:gd name="T66" fmla="*/ 456 w 546"/>
              <a:gd name="T67" fmla="*/ 221 h 751"/>
              <a:gd name="T68" fmla="*/ 512 w 546"/>
              <a:gd name="T69" fmla="*/ 333 h 751"/>
              <a:gd name="T70" fmla="*/ 543 w 546"/>
              <a:gd name="T71" fmla="*/ 444 h 751"/>
              <a:gd name="T72" fmla="*/ 532 w 546"/>
              <a:gd name="T73" fmla="*/ 563 h 751"/>
              <a:gd name="T74" fmla="*/ 466 w 546"/>
              <a:gd name="T75" fmla="*/ 671 h 751"/>
              <a:gd name="T76" fmla="*/ 359 w 546"/>
              <a:gd name="T77" fmla="*/ 736 h 751"/>
              <a:gd name="T78" fmla="*/ 229 w 546"/>
              <a:gd name="T79" fmla="*/ 747 h 751"/>
              <a:gd name="T80" fmla="*/ 113 w 546"/>
              <a:gd name="T81" fmla="*/ 698 h 751"/>
              <a:gd name="T82" fmla="*/ 32 w 546"/>
              <a:gd name="T83" fmla="*/ 603 h 751"/>
              <a:gd name="T84" fmla="*/ 0 w 546"/>
              <a:gd name="T85" fmla="*/ 478 h 751"/>
              <a:gd name="T86" fmla="*/ 20 w 546"/>
              <a:gd name="T87" fmla="*/ 371 h 751"/>
              <a:gd name="T88" fmla="*/ 71 w 546"/>
              <a:gd name="T89" fmla="*/ 258 h 751"/>
              <a:gd name="T90" fmla="*/ 135 w 546"/>
              <a:gd name="T91" fmla="*/ 152 h 751"/>
              <a:gd name="T92" fmla="*/ 202 w 546"/>
              <a:gd name="T93" fmla="*/ 66 h 751"/>
              <a:gd name="T94" fmla="*/ 253 w 546"/>
              <a:gd name="T95" fmla="*/ 12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46" h="751">
                <a:moveTo>
                  <a:pt x="85" y="461"/>
                </a:moveTo>
                <a:lnTo>
                  <a:pt x="91" y="461"/>
                </a:lnTo>
                <a:lnTo>
                  <a:pt x="96" y="464"/>
                </a:lnTo>
                <a:lnTo>
                  <a:pt x="100" y="468"/>
                </a:lnTo>
                <a:lnTo>
                  <a:pt x="102" y="473"/>
                </a:lnTo>
                <a:lnTo>
                  <a:pt x="102" y="478"/>
                </a:lnTo>
                <a:lnTo>
                  <a:pt x="106" y="512"/>
                </a:lnTo>
                <a:lnTo>
                  <a:pt x="117" y="544"/>
                </a:lnTo>
                <a:lnTo>
                  <a:pt x="132" y="572"/>
                </a:lnTo>
                <a:lnTo>
                  <a:pt x="153" y="599"/>
                </a:lnTo>
                <a:lnTo>
                  <a:pt x="178" y="620"/>
                </a:lnTo>
                <a:lnTo>
                  <a:pt x="207" y="635"/>
                </a:lnTo>
                <a:lnTo>
                  <a:pt x="238" y="644"/>
                </a:lnTo>
                <a:lnTo>
                  <a:pt x="274" y="648"/>
                </a:lnTo>
                <a:lnTo>
                  <a:pt x="279" y="650"/>
                </a:lnTo>
                <a:lnTo>
                  <a:pt x="283" y="651"/>
                </a:lnTo>
                <a:lnTo>
                  <a:pt x="287" y="655"/>
                </a:lnTo>
                <a:lnTo>
                  <a:pt x="289" y="660"/>
                </a:lnTo>
                <a:lnTo>
                  <a:pt x="291" y="665"/>
                </a:lnTo>
                <a:lnTo>
                  <a:pt x="289" y="671"/>
                </a:lnTo>
                <a:lnTo>
                  <a:pt x="287" y="676"/>
                </a:lnTo>
                <a:lnTo>
                  <a:pt x="283" y="679"/>
                </a:lnTo>
                <a:lnTo>
                  <a:pt x="279" y="681"/>
                </a:lnTo>
                <a:lnTo>
                  <a:pt x="274" y="682"/>
                </a:lnTo>
                <a:lnTo>
                  <a:pt x="237" y="679"/>
                </a:lnTo>
                <a:lnTo>
                  <a:pt x="202" y="669"/>
                </a:lnTo>
                <a:lnTo>
                  <a:pt x="170" y="655"/>
                </a:lnTo>
                <a:lnTo>
                  <a:pt x="142" y="634"/>
                </a:lnTo>
                <a:lnTo>
                  <a:pt x="117" y="609"/>
                </a:lnTo>
                <a:lnTo>
                  <a:pt x="97" y="582"/>
                </a:lnTo>
                <a:lnTo>
                  <a:pt x="81" y="549"/>
                </a:lnTo>
                <a:lnTo>
                  <a:pt x="72" y="515"/>
                </a:lnTo>
                <a:lnTo>
                  <a:pt x="68" y="478"/>
                </a:lnTo>
                <a:lnTo>
                  <a:pt x="70" y="473"/>
                </a:lnTo>
                <a:lnTo>
                  <a:pt x="72" y="468"/>
                </a:lnTo>
                <a:lnTo>
                  <a:pt x="76" y="464"/>
                </a:lnTo>
                <a:lnTo>
                  <a:pt x="80" y="461"/>
                </a:lnTo>
                <a:lnTo>
                  <a:pt x="85" y="461"/>
                </a:lnTo>
                <a:close/>
                <a:moveTo>
                  <a:pt x="274" y="41"/>
                </a:moveTo>
                <a:lnTo>
                  <a:pt x="269" y="43"/>
                </a:lnTo>
                <a:lnTo>
                  <a:pt x="259" y="51"/>
                </a:lnTo>
                <a:lnTo>
                  <a:pt x="248" y="63"/>
                </a:lnTo>
                <a:lnTo>
                  <a:pt x="233" y="80"/>
                </a:lnTo>
                <a:lnTo>
                  <a:pt x="216" y="101"/>
                </a:lnTo>
                <a:lnTo>
                  <a:pt x="198" y="125"/>
                </a:lnTo>
                <a:lnTo>
                  <a:pt x="178" y="151"/>
                </a:lnTo>
                <a:lnTo>
                  <a:pt x="157" y="180"/>
                </a:lnTo>
                <a:lnTo>
                  <a:pt x="138" y="210"/>
                </a:lnTo>
                <a:lnTo>
                  <a:pt x="118" y="241"/>
                </a:lnTo>
                <a:lnTo>
                  <a:pt x="98" y="275"/>
                </a:lnTo>
                <a:lnTo>
                  <a:pt x="81" y="308"/>
                </a:lnTo>
                <a:lnTo>
                  <a:pt x="66" y="342"/>
                </a:lnTo>
                <a:lnTo>
                  <a:pt x="53" y="375"/>
                </a:lnTo>
                <a:lnTo>
                  <a:pt x="43" y="407"/>
                </a:lnTo>
                <a:lnTo>
                  <a:pt x="37" y="439"/>
                </a:lnTo>
                <a:lnTo>
                  <a:pt x="34" y="469"/>
                </a:lnTo>
                <a:lnTo>
                  <a:pt x="38" y="514"/>
                </a:lnTo>
                <a:lnTo>
                  <a:pt x="50" y="555"/>
                </a:lnTo>
                <a:lnTo>
                  <a:pt x="67" y="593"/>
                </a:lnTo>
                <a:lnTo>
                  <a:pt x="91" y="629"/>
                </a:lnTo>
                <a:lnTo>
                  <a:pt x="119" y="658"/>
                </a:lnTo>
                <a:lnTo>
                  <a:pt x="153" y="682"/>
                </a:lnTo>
                <a:lnTo>
                  <a:pt x="190" y="701"/>
                </a:lnTo>
                <a:lnTo>
                  <a:pt x="231" y="713"/>
                </a:lnTo>
                <a:lnTo>
                  <a:pt x="274" y="716"/>
                </a:lnTo>
                <a:lnTo>
                  <a:pt x="316" y="713"/>
                </a:lnTo>
                <a:lnTo>
                  <a:pt x="356" y="701"/>
                </a:lnTo>
                <a:lnTo>
                  <a:pt x="394" y="682"/>
                </a:lnTo>
                <a:lnTo>
                  <a:pt x="427" y="658"/>
                </a:lnTo>
                <a:lnTo>
                  <a:pt x="456" y="629"/>
                </a:lnTo>
                <a:lnTo>
                  <a:pt x="479" y="593"/>
                </a:lnTo>
                <a:lnTo>
                  <a:pt x="496" y="555"/>
                </a:lnTo>
                <a:lnTo>
                  <a:pt x="508" y="514"/>
                </a:lnTo>
                <a:lnTo>
                  <a:pt x="512" y="469"/>
                </a:lnTo>
                <a:lnTo>
                  <a:pt x="509" y="439"/>
                </a:lnTo>
                <a:lnTo>
                  <a:pt x="503" y="407"/>
                </a:lnTo>
                <a:lnTo>
                  <a:pt x="494" y="375"/>
                </a:lnTo>
                <a:lnTo>
                  <a:pt x="481" y="342"/>
                </a:lnTo>
                <a:lnTo>
                  <a:pt x="465" y="308"/>
                </a:lnTo>
                <a:lnTo>
                  <a:pt x="448" y="275"/>
                </a:lnTo>
                <a:lnTo>
                  <a:pt x="430" y="241"/>
                </a:lnTo>
                <a:lnTo>
                  <a:pt x="409" y="210"/>
                </a:lnTo>
                <a:lnTo>
                  <a:pt x="389" y="180"/>
                </a:lnTo>
                <a:lnTo>
                  <a:pt x="368" y="151"/>
                </a:lnTo>
                <a:lnTo>
                  <a:pt x="348" y="125"/>
                </a:lnTo>
                <a:lnTo>
                  <a:pt x="330" y="101"/>
                </a:lnTo>
                <a:lnTo>
                  <a:pt x="314" y="80"/>
                </a:lnTo>
                <a:lnTo>
                  <a:pt x="299" y="63"/>
                </a:lnTo>
                <a:lnTo>
                  <a:pt x="287" y="51"/>
                </a:lnTo>
                <a:lnTo>
                  <a:pt x="278" y="43"/>
                </a:lnTo>
                <a:lnTo>
                  <a:pt x="274" y="41"/>
                </a:lnTo>
                <a:close/>
                <a:moveTo>
                  <a:pt x="274" y="0"/>
                </a:moveTo>
                <a:lnTo>
                  <a:pt x="282" y="3"/>
                </a:lnTo>
                <a:lnTo>
                  <a:pt x="293" y="12"/>
                </a:lnTo>
                <a:lnTo>
                  <a:pt x="308" y="25"/>
                </a:lnTo>
                <a:lnTo>
                  <a:pt x="326" y="43"/>
                </a:lnTo>
                <a:lnTo>
                  <a:pt x="346" y="66"/>
                </a:lnTo>
                <a:lnTo>
                  <a:pt x="367" y="92"/>
                </a:lnTo>
                <a:lnTo>
                  <a:pt x="389" y="121"/>
                </a:lnTo>
                <a:lnTo>
                  <a:pt x="411" y="152"/>
                </a:lnTo>
                <a:lnTo>
                  <a:pt x="433" y="186"/>
                </a:lnTo>
                <a:lnTo>
                  <a:pt x="456" y="221"/>
                </a:lnTo>
                <a:lnTo>
                  <a:pt x="477" y="258"/>
                </a:lnTo>
                <a:lnTo>
                  <a:pt x="495" y="296"/>
                </a:lnTo>
                <a:lnTo>
                  <a:pt x="512" y="333"/>
                </a:lnTo>
                <a:lnTo>
                  <a:pt x="526" y="371"/>
                </a:lnTo>
                <a:lnTo>
                  <a:pt x="537" y="407"/>
                </a:lnTo>
                <a:lnTo>
                  <a:pt x="543" y="444"/>
                </a:lnTo>
                <a:lnTo>
                  <a:pt x="546" y="478"/>
                </a:lnTo>
                <a:lnTo>
                  <a:pt x="542" y="521"/>
                </a:lnTo>
                <a:lnTo>
                  <a:pt x="532" y="563"/>
                </a:lnTo>
                <a:lnTo>
                  <a:pt x="516" y="603"/>
                </a:lnTo>
                <a:lnTo>
                  <a:pt x="494" y="639"/>
                </a:lnTo>
                <a:lnTo>
                  <a:pt x="466" y="671"/>
                </a:lnTo>
                <a:lnTo>
                  <a:pt x="435" y="698"/>
                </a:lnTo>
                <a:lnTo>
                  <a:pt x="398" y="720"/>
                </a:lnTo>
                <a:lnTo>
                  <a:pt x="359" y="736"/>
                </a:lnTo>
                <a:lnTo>
                  <a:pt x="317" y="747"/>
                </a:lnTo>
                <a:lnTo>
                  <a:pt x="274" y="751"/>
                </a:lnTo>
                <a:lnTo>
                  <a:pt x="229" y="747"/>
                </a:lnTo>
                <a:lnTo>
                  <a:pt x="187" y="736"/>
                </a:lnTo>
                <a:lnTo>
                  <a:pt x="148" y="720"/>
                </a:lnTo>
                <a:lnTo>
                  <a:pt x="113" y="698"/>
                </a:lnTo>
                <a:lnTo>
                  <a:pt x="80" y="671"/>
                </a:lnTo>
                <a:lnTo>
                  <a:pt x="53" y="639"/>
                </a:lnTo>
                <a:lnTo>
                  <a:pt x="32" y="603"/>
                </a:lnTo>
                <a:lnTo>
                  <a:pt x="15" y="563"/>
                </a:lnTo>
                <a:lnTo>
                  <a:pt x="4" y="521"/>
                </a:lnTo>
                <a:lnTo>
                  <a:pt x="0" y="478"/>
                </a:lnTo>
                <a:lnTo>
                  <a:pt x="3" y="444"/>
                </a:lnTo>
                <a:lnTo>
                  <a:pt x="9" y="407"/>
                </a:lnTo>
                <a:lnTo>
                  <a:pt x="20" y="371"/>
                </a:lnTo>
                <a:lnTo>
                  <a:pt x="34" y="333"/>
                </a:lnTo>
                <a:lnTo>
                  <a:pt x="51" y="296"/>
                </a:lnTo>
                <a:lnTo>
                  <a:pt x="71" y="258"/>
                </a:lnTo>
                <a:lnTo>
                  <a:pt x="91" y="221"/>
                </a:lnTo>
                <a:lnTo>
                  <a:pt x="113" y="186"/>
                </a:lnTo>
                <a:lnTo>
                  <a:pt x="135" y="152"/>
                </a:lnTo>
                <a:lnTo>
                  <a:pt x="159" y="121"/>
                </a:lnTo>
                <a:lnTo>
                  <a:pt x="181" y="92"/>
                </a:lnTo>
                <a:lnTo>
                  <a:pt x="202" y="66"/>
                </a:lnTo>
                <a:lnTo>
                  <a:pt x="221" y="43"/>
                </a:lnTo>
                <a:lnTo>
                  <a:pt x="238" y="25"/>
                </a:lnTo>
                <a:lnTo>
                  <a:pt x="253" y="12"/>
                </a:lnTo>
                <a:lnTo>
                  <a:pt x="265" y="3"/>
                </a:lnTo>
                <a:lnTo>
                  <a:pt x="27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2" name="Freeform 18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734331" y="1570064"/>
            <a:ext cx="443055" cy="443645"/>
          </a:xfrm>
          <a:custGeom>
            <a:avLst/>
            <a:gdLst>
              <a:gd name="T0" fmla="*/ 603 w 750"/>
              <a:gd name="T1" fmla="*/ 283 h 751"/>
              <a:gd name="T2" fmla="*/ 611 w 750"/>
              <a:gd name="T3" fmla="*/ 321 h 751"/>
              <a:gd name="T4" fmla="*/ 580 w 750"/>
              <a:gd name="T5" fmla="*/ 341 h 751"/>
              <a:gd name="T6" fmla="*/ 548 w 750"/>
              <a:gd name="T7" fmla="*/ 321 h 751"/>
              <a:gd name="T8" fmla="*/ 555 w 750"/>
              <a:gd name="T9" fmla="*/ 283 h 751"/>
              <a:gd name="T10" fmla="*/ 136 w 750"/>
              <a:gd name="T11" fmla="*/ 273 h 751"/>
              <a:gd name="T12" fmla="*/ 167 w 750"/>
              <a:gd name="T13" fmla="*/ 294 h 751"/>
              <a:gd name="T14" fmla="*/ 160 w 750"/>
              <a:gd name="T15" fmla="*/ 331 h 751"/>
              <a:gd name="T16" fmla="*/ 123 w 750"/>
              <a:gd name="T17" fmla="*/ 338 h 751"/>
              <a:gd name="T18" fmla="*/ 102 w 750"/>
              <a:gd name="T19" fmla="*/ 307 h 751"/>
              <a:gd name="T20" fmla="*/ 123 w 750"/>
              <a:gd name="T21" fmla="*/ 275 h 751"/>
              <a:gd name="T22" fmla="*/ 387 w 750"/>
              <a:gd name="T23" fmla="*/ 241 h 751"/>
              <a:gd name="T24" fmla="*/ 408 w 750"/>
              <a:gd name="T25" fmla="*/ 273 h 751"/>
              <a:gd name="T26" fmla="*/ 387 w 750"/>
              <a:gd name="T27" fmla="*/ 304 h 751"/>
              <a:gd name="T28" fmla="*/ 351 w 750"/>
              <a:gd name="T29" fmla="*/ 297 h 751"/>
              <a:gd name="T30" fmla="*/ 343 w 750"/>
              <a:gd name="T31" fmla="*/ 259 h 751"/>
              <a:gd name="T32" fmla="*/ 374 w 750"/>
              <a:gd name="T33" fmla="*/ 239 h 751"/>
              <a:gd name="T34" fmla="*/ 297 w 750"/>
              <a:gd name="T35" fmla="*/ 181 h 751"/>
              <a:gd name="T36" fmla="*/ 304 w 750"/>
              <a:gd name="T37" fmla="*/ 218 h 751"/>
              <a:gd name="T38" fmla="*/ 272 w 750"/>
              <a:gd name="T39" fmla="*/ 239 h 751"/>
              <a:gd name="T40" fmla="*/ 241 w 750"/>
              <a:gd name="T41" fmla="*/ 218 h 751"/>
              <a:gd name="T42" fmla="*/ 249 w 750"/>
              <a:gd name="T43" fmla="*/ 181 h 751"/>
              <a:gd name="T44" fmla="*/ 476 w 750"/>
              <a:gd name="T45" fmla="*/ 136 h 751"/>
              <a:gd name="T46" fmla="*/ 508 w 750"/>
              <a:gd name="T47" fmla="*/ 157 h 751"/>
              <a:gd name="T48" fmla="*/ 501 w 750"/>
              <a:gd name="T49" fmla="*/ 195 h 751"/>
              <a:gd name="T50" fmla="*/ 463 w 750"/>
              <a:gd name="T51" fmla="*/ 202 h 751"/>
              <a:gd name="T52" fmla="*/ 442 w 750"/>
              <a:gd name="T53" fmla="*/ 170 h 751"/>
              <a:gd name="T54" fmla="*/ 463 w 750"/>
              <a:gd name="T55" fmla="*/ 139 h 751"/>
              <a:gd name="T56" fmla="*/ 321 w 750"/>
              <a:gd name="T57" fmla="*/ 72 h 751"/>
              <a:gd name="T58" fmla="*/ 179 w 750"/>
              <a:gd name="T59" fmla="*/ 127 h 751"/>
              <a:gd name="T60" fmla="*/ 78 w 750"/>
              <a:gd name="T61" fmla="*/ 233 h 751"/>
              <a:gd name="T62" fmla="*/ 35 w 750"/>
              <a:gd name="T63" fmla="*/ 376 h 751"/>
              <a:gd name="T64" fmla="*/ 694 w 750"/>
              <a:gd name="T65" fmla="*/ 278 h 751"/>
              <a:gd name="T66" fmla="*/ 610 w 750"/>
              <a:gd name="T67" fmla="*/ 157 h 751"/>
              <a:gd name="T68" fmla="*/ 479 w 750"/>
              <a:gd name="T69" fmla="*/ 84 h 751"/>
              <a:gd name="T70" fmla="*/ 374 w 750"/>
              <a:gd name="T71" fmla="*/ 0 h 751"/>
              <a:gd name="T72" fmla="*/ 389 w 750"/>
              <a:gd name="T73" fmla="*/ 7 h 751"/>
              <a:gd name="T74" fmla="*/ 391 w 750"/>
              <a:gd name="T75" fmla="*/ 36 h 751"/>
              <a:gd name="T76" fmla="*/ 543 w 750"/>
              <a:gd name="T77" fmla="*/ 74 h 751"/>
              <a:gd name="T78" fmla="*/ 662 w 750"/>
              <a:gd name="T79" fmla="*/ 163 h 751"/>
              <a:gd name="T80" fmla="*/ 734 w 750"/>
              <a:gd name="T81" fmla="*/ 292 h 751"/>
              <a:gd name="T82" fmla="*/ 749 w 750"/>
              <a:gd name="T83" fmla="*/ 398 h 751"/>
              <a:gd name="T84" fmla="*/ 738 w 750"/>
              <a:gd name="T85" fmla="*/ 409 h 751"/>
              <a:gd name="T86" fmla="*/ 391 w 750"/>
              <a:gd name="T87" fmla="*/ 665 h 751"/>
              <a:gd name="T88" fmla="*/ 372 w 750"/>
              <a:gd name="T89" fmla="*/ 709 h 751"/>
              <a:gd name="T90" fmla="*/ 314 w 750"/>
              <a:gd name="T91" fmla="*/ 748 h 751"/>
              <a:gd name="T92" fmla="*/ 238 w 750"/>
              <a:gd name="T93" fmla="*/ 736 h 751"/>
              <a:gd name="T94" fmla="*/ 191 w 750"/>
              <a:gd name="T95" fmla="*/ 676 h 751"/>
              <a:gd name="T96" fmla="*/ 191 w 750"/>
              <a:gd name="T97" fmla="*/ 638 h 751"/>
              <a:gd name="T98" fmla="*/ 204 w 750"/>
              <a:gd name="T99" fmla="*/ 631 h 751"/>
              <a:gd name="T100" fmla="*/ 219 w 750"/>
              <a:gd name="T101" fmla="*/ 638 h 751"/>
              <a:gd name="T102" fmla="*/ 225 w 750"/>
              <a:gd name="T103" fmla="*/ 669 h 751"/>
              <a:gd name="T104" fmla="*/ 268 w 750"/>
              <a:gd name="T105" fmla="*/ 713 h 751"/>
              <a:gd name="T106" fmla="*/ 330 w 750"/>
              <a:gd name="T107" fmla="*/ 703 h 751"/>
              <a:gd name="T108" fmla="*/ 357 w 750"/>
              <a:gd name="T109" fmla="*/ 648 h 751"/>
              <a:gd name="T110" fmla="*/ 12 w 750"/>
              <a:gd name="T111" fmla="*/ 409 h 751"/>
              <a:gd name="T112" fmla="*/ 1 w 750"/>
              <a:gd name="T113" fmla="*/ 398 h 751"/>
              <a:gd name="T114" fmla="*/ 14 w 750"/>
              <a:gd name="T115" fmla="*/ 292 h 751"/>
              <a:gd name="T116" fmla="*/ 88 w 750"/>
              <a:gd name="T117" fmla="*/ 163 h 751"/>
              <a:gd name="T118" fmla="*/ 207 w 750"/>
              <a:gd name="T119" fmla="*/ 74 h 751"/>
              <a:gd name="T120" fmla="*/ 357 w 750"/>
              <a:gd name="T121" fmla="*/ 36 h 751"/>
              <a:gd name="T122" fmla="*/ 361 w 750"/>
              <a:gd name="T123" fmla="*/ 7 h 751"/>
              <a:gd name="T124" fmla="*/ 374 w 750"/>
              <a:gd name="T125" fmla="*/ 0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0" h="751">
                <a:moveTo>
                  <a:pt x="580" y="273"/>
                </a:moveTo>
                <a:lnTo>
                  <a:pt x="593" y="275"/>
                </a:lnTo>
                <a:lnTo>
                  <a:pt x="603" y="283"/>
                </a:lnTo>
                <a:lnTo>
                  <a:pt x="611" y="294"/>
                </a:lnTo>
                <a:lnTo>
                  <a:pt x="614" y="307"/>
                </a:lnTo>
                <a:lnTo>
                  <a:pt x="611" y="321"/>
                </a:lnTo>
                <a:lnTo>
                  <a:pt x="603" y="331"/>
                </a:lnTo>
                <a:lnTo>
                  <a:pt x="593" y="338"/>
                </a:lnTo>
                <a:lnTo>
                  <a:pt x="580" y="341"/>
                </a:lnTo>
                <a:lnTo>
                  <a:pt x="565" y="338"/>
                </a:lnTo>
                <a:lnTo>
                  <a:pt x="555" y="331"/>
                </a:lnTo>
                <a:lnTo>
                  <a:pt x="548" y="321"/>
                </a:lnTo>
                <a:lnTo>
                  <a:pt x="546" y="307"/>
                </a:lnTo>
                <a:lnTo>
                  <a:pt x="548" y="294"/>
                </a:lnTo>
                <a:lnTo>
                  <a:pt x="555" y="283"/>
                </a:lnTo>
                <a:lnTo>
                  <a:pt x="565" y="275"/>
                </a:lnTo>
                <a:lnTo>
                  <a:pt x="580" y="273"/>
                </a:lnTo>
                <a:close/>
                <a:moveTo>
                  <a:pt x="136" y="273"/>
                </a:moveTo>
                <a:lnTo>
                  <a:pt x="149" y="275"/>
                </a:lnTo>
                <a:lnTo>
                  <a:pt x="160" y="283"/>
                </a:lnTo>
                <a:lnTo>
                  <a:pt x="167" y="294"/>
                </a:lnTo>
                <a:lnTo>
                  <a:pt x="170" y="307"/>
                </a:lnTo>
                <a:lnTo>
                  <a:pt x="167" y="321"/>
                </a:lnTo>
                <a:lnTo>
                  <a:pt x="160" y="331"/>
                </a:lnTo>
                <a:lnTo>
                  <a:pt x="149" y="338"/>
                </a:lnTo>
                <a:lnTo>
                  <a:pt x="136" y="341"/>
                </a:lnTo>
                <a:lnTo>
                  <a:pt x="123" y="338"/>
                </a:lnTo>
                <a:lnTo>
                  <a:pt x="113" y="331"/>
                </a:lnTo>
                <a:lnTo>
                  <a:pt x="105" y="321"/>
                </a:lnTo>
                <a:lnTo>
                  <a:pt x="102" y="307"/>
                </a:lnTo>
                <a:lnTo>
                  <a:pt x="105" y="294"/>
                </a:lnTo>
                <a:lnTo>
                  <a:pt x="113" y="283"/>
                </a:lnTo>
                <a:lnTo>
                  <a:pt x="123" y="275"/>
                </a:lnTo>
                <a:lnTo>
                  <a:pt x="136" y="273"/>
                </a:lnTo>
                <a:close/>
                <a:moveTo>
                  <a:pt x="374" y="239"/>
                </a:moveTo>
                <a:lnTo>
                  <a:pt x="387" y="241"/>
                </a:lnTo>
                <a:lnTo>
                  <a:pt x="399" y="249"/>
                </a:lnTo>
                <a:lnTo>
                  <a:pt x="406" y="259"/>
                </a:lnTo>
                <a:lnTo>
                  <a:pt x="408" y="273"/>
                </a:lnTo>
                <a:lnTo>
                  <a:pt x="406" y="287"/>
                </a:lnTo>
                <a:lnTo>
                  <a:pt x="399" y="297"/>
                </a:lnTo>
                <a:lnTo>
                  <a:pt x="387" y="304"/>
                </a:lnTo>
                <a:lnTo>
                  <a:pt x="374" y="307"/>
                </a:lnTo>
                <a:lnTo>
                  <a:pt x="361" y="304"/>
                </a:lnTo>
                <a:lnTo>
                  <a:pt x="351" y="297"/>
                </a:lnTo>
                <a:lnTo>
                  <a:pt x="343" y="287"/>
                </a:lnTo>
                <a:lnTo>
                  <a:pt x="340" y="273"/>
                </a:lnTo>
                <a:lnTo>
                  <a:pt x="343" y="259"/>
                </a:lnTo>
                <a:lnTo>
                  <a:pt x="351" y="249"/>
                </a:lnTo>
                <a:lnTo>
                  <a:pt x="361" y="241"/>
                </a:lnTo>
                <a:lnTo>
                  <a:pt x="374" y="239"/>
                </a:lnTo>
                <a:close/>
                <a:moveTo>
                  <a:pt x="272" y="170"/>
                </a:moveTo>
                <a:lnTo>
                  <a:pt x="285" y="173"/>
                </a:lnTo>
                <a:lnTo>
                  <a:pt x="297" y="181"/>
                </a:lnTo>
                <a:lnTo>
                  <a:pt x="304" y="191"/>
                </a:lnTo>
                <a:lnTo>
                  <a:pt x="306" y="204"/>
                </a:lnTo>
                <a:lnTo>
                  <a:pt x="304" y="218"/>
                </a:lnTo>
                <a:lnTo>
                  <a:pt x="297" y="229"/>
                </a:lnTo>
                <a:lnTo>
                  <a:pt x="285" y="236"/>
                </a:lnTo>
                <a:lnTo>
                  <a:pt x="272" y="239"/>
                </a:lnTo>
                <a:lnTo>
                  <a:pt x="259" y="236"/>
                </a:lnTo>
                <a:lnTo>
                  <a:pt x="249" y="229"/>
                </a:lnTo>
                <a:lnTo>
                  <a:pt x="241" y="218"/>
                </a:lnTo>
                <a:lnTo>
                  <a:pt x="238" y="204"/>
                </a:lnTo>
                <a:lnTo>
                  <a:pt x="241" y="191"/>
                </a:lnTo>
                <a:lnTo>
                  <a:pt x="249" y="181"/>
                </a:lnTo>
                <a:lnTo>
                  <a:pt x="259" y="173"/>
                </a:lnTo>
                <a:lnTo>
                  <a:pt x="272" y="170"/>
                </a:lnTo>
                <a:close/>
                <a:moveTo>
                  <a:pt x="476" y="136"/>
                </a:moveTo>
                <a:lnTo>
                  <a:pt x="491" y="139"/>
                </a:lnTo>
                <a:lnTo>
                  <a:pt x="501" y="147"/>
                </a:lnTo>
                <a:lnTo>
                  <a:pt x="508" y="157"/>
                </a:lnTo>
                <a:lnTo>
                  <a:pt x="512" y="170"/>
                </a:lnTo>
                <a:lnTo>
                  <a:pt x="508" y="184"/>
                </a:lnTo>
                <a:lnTo>
                  <a:pt x="501" y="195"/>
                </a:lnTo>
                <a:lnTo>
                  <a:pt x="491" y="202"/>
                </a:lnTo>
                <a:lnTo>
                  <a:pt x="476" y="204"/>
                </a:lnTo>
                <a:lnTo>
                  <a:pt x="463" y="202"/>
                </a:lnTo>
                <a:lnTo>
                  <a:pt x="453" y="195"/>
                </a:lnTo>
                <a:lnTo>
                  <a:pt x="445" y="184"/>
                </a:lnTo>
                <a:lnTo>
                  <a:pt x="442" y="170"/>
                </a:lnTo>
                <a:lnTo>
                  <a:pt x="445" y="157"/>
                </a:lnTo>
                <a:lnTo>
                  <a:pt x="453" y="147"/>
                </a:lnTo>
                <a:lnTo>
                  <a:pt x="463" y="139"/>
                </a:lnTo>
                <a:lnTo>
                  <a:pt x="476" y="136"/>
                </a:lnTo>
                <a:close/>
                <a:moveTo>
                  <a:pt x="374" y="68"/>
                </a:moveTo>
                <a:lnTo>
                  <a:pt x="321" y="72"/>
                </a:lnTo>
                <a:lnTo>
                  <a:pt x="271" y="84"/>
                </a:lnTo>
                <a:lnTo>
                  <a:pt x="222" y="102"/>
                </a:lnTo>
                <a:lnTo>
                  <a:pt x="179" y="127"/>
                </a:lnTo>
                <a:lnTo>
                  <a:pt x="140" y="157"/>
                </a:lnTo>
                <a:lnTo>
                  <a:pt x="106" y="194"/>
                </a:lnTo>
                <a:lnTo>
                  <a:pt x="78" y="233"/>
                </a:lnTo>
                <a:lnTo>
                  <a:pt x="56" y="278"/>
                </a:lnTo>
                <a:lnTo>
                  <a:pt x="42" y="325"/>
                </a:lnTo>
                <a:lnTo>
                  <a:pt x="35" y="376"/>
                </a:lnTo>
                <a:lnTo>
                  <a:pt x="715" y="376"/>
                </a:lnTo>
                <a:lnTo>
                  <a:pt x="708" y="325"/>
                </a:lnTo>
                <a:lnTo>
                  <a:pt x="694" y="278"/>
                </a:lnTo>
                <a:lnTo>
                  <a:pt x="671" y="233"/>
                </a:lnTo>
                <a:lnTo>
                  <a:pt x="644" y="194"/>
                </a:lnTo>
                <a:lnTo>
                  <a:pt x="610" y="157"/>
                </a:lnTo>
                <a:lnTo>
                  <a:pt x="571" y="127"/>
                </a:lnTo>
                <a:lnTo>
                  <a:pt x="526" y="102"/>
                </a:lnTo>
                <a:lnTo>
                  <a:pt x="479" y="84"/>
                </a:lnTo>
                <a:lnTo>
                  <a:pt x="428" y="72"/>
                </a:lnTo>
                <a:lnTo>
                  <a:pt x="374" y="68"/>
                </a:lnTo>
                <a:close/>
                <a:moveTo>
                  <a:pt x="374" y="0"/>
                </a:moveTo>
                <a:lnTo>
                  <a:pt x="380" y="2"/>
                </a:lnTo>
                <a:lnTo>
                  <a:pt x="385" y="4"/>
                </a:lnTo>
                <a:lnTo>
                  <a:pt x="389" y="7"/>
                </a:lnTo>
                <a:lnTo>
                  <a:pt x="391" y="12"/>
                </a:lnTo>
                <a:lnTo>
                  <a:pt x="391" y="17"/>
                </a:lnTo>
                <a:lnTo>
                  <a:pt x="391" y="36"/>
                </a:lnTo>
                <a:lnTo>
                  <a:pt x="445" y="41"/>
                </a:lnTo>
                <a:lnTo>
                  <a:pt x="496" y="54"/>
                </a:lnTo>
                <a:lnTo>
                  <a:pt x="543" y="74"/>
                </a:lnTo>
                <a:lnTo>
                  <a:pt x="588" y="98"/>
                </a:lnTo>
                <a:lnTo>
                  <a:pt x="627" y="129"/>
                </a:lnTo>
                <a:lnTo>
                  <a:pt x="662" y="163"/>
                </a:lnTo>
                <a:lnTo>
                  <a:pt x="692" y="202"/>
                </a:lnTo>
                <a:lnTo>
                  <a:pt x="717" y="245"/>
                </a:lnTo>
                <a:lnTo>
                  <a:pt x="734" y="292"/>
                </a:lnTo>
                <a:lnTo>
                  <a:pt x="746" y="341"/>
                </a:lnTo>
                <a:lnTo>
                  <a:pt x="750" y="393"/>
                </a:lnTo>
                <a:lnTo>
                  <a:pt x="749" y="398"/>
                </a:lnTo>
                <a:lnTo>
                  <a:pt x="746" y="402"/>
                </a:lnTo>
                <a:lnTo>
                  <a:pt x="742" y="406"/>
                </a:lnTo>
                <a:lnTo>
                  <a:pt x="738" y="409"/>
                </a:lnTo>
                <a:lnTo>
                  <a:pt x="733" y="410"/>
                </a:lnTo>
                <a:lnTo>
                  <a:pt x="391" y="410"/>
                </a:lnTo>
                <a:lnTo>
                  <a:pt x="391" y="665"/>
                </a:lnTo>
                <a:lnTo>
                  <a:pt x="390" y="665"/>
                </a:lnTo>
                <a:lnTo>
                  <a:pt x="383" y="689"/>
                </a:lnTo>
                <a:lnTo>
                  <a:pt x="372" y="709"/>
                </a:lnTo>
                <a:lnTo>
                  <a:pt x="356" y="726"/>
                </a:lnTo>
                <a:lnTo>
                  <a:pt x="336" y="739"/>
                </a:lnTo>
                <a:lnTo>
                  <a:pt x="314" y="748"/>
                </a:lnTo>
                <a:lnTo>
                  <a:pt x="289" y="751"/>
                </a:lnTo>
                <a:lnTo>
                  <a:pt x="262" y="747"/>
                </a:lnTo>
                <a:lnTo>
                  <a:pt x="238" y="736"/>
                </a:lnTo>
                <a:lnTo>
                  <a:pt x="217" y="720"/>
                </a:lnTo>
                <a:lnTo>
                  <a:pt x="202" y="699"/>
                </a:lnTo>
                <a:lnTo>
                  <a:pt x="191" y="676"/>
                </a:lnTo>
                <a:lnTo>
                  <a:pt x="187" y="648"/>
                </a:lnTo>
                <a:lnTo>
                  <a:pt x="188" y="643"/>
                </a:lnTo>
                <a:lnTo>
                  <a:pt x="191" y="638"/>
                </a:lnTo>
                <a:lnTo>
                  <a:pt x="194" y="634"/>
                </a:lnTo>
                <a:lnTo>
                  <a:pt x="199" y="631"/>
                </a:lnTo>
                <a:lnTo>
                  <a:pt x="204" y="631"/>
                </a:lnTo>
                <a:lnTo>
                  <a:pt x="209" y="631"/>
                </a:lnTo>
                <a:lnTo>
                  <a:pt x="215" y="634"/>
                </a:lnTo>
                <a:lnTo>
                  <a:pt x="219" y="638"/>
                </a:lnTo>
                <a:lnTo>
                  <a:pt x="220" y="643"/>
                </a:lnTo>
                <a:lnTo>
                  <a:pt x="221" y="648"/>
                </a:lnTo>
                <a:lnTo>
                  <a:pt x="225" y="669"/>
                </a:lnTo>
                <a:lnTo>
                  <a:pt x="234" y="689"/>
                </a:lnTo>
                <a:lnTo>
                  <a:pt x="249" y="703"/>
                </a:lnTo>
                <a:lnTo>
                  <a:pt x="268" y="713"/>
                </a:lnTo>
                <a:lnTo>
                  <a:pt x="289" y="716"/>
                </a:lnTo>
                <a:lnTo>
                  <a:pt x="311" y="713"/>
                </a:lnTo>
                <a:lnTo>
                  <a:pt x="330" y="703"/>
                </a:lnTo>
                <a:lnTo>
                  <a:pt x="344" y="689"/>
                </a:lnTo>
                <a:lnTo>
                  <a:pt x="355" y="669"/>
                </a:lnTo>
                <a:lnTo>
                  <a:pt x="357" y="648"/>
                </a:lnTo>
                <a:lnTo>
                  <a:pt x="357" y="410"/>
                </a:lnTo>
                <a:lnTo>
                  <a:pt x="17" y="410"/>
                </a:lnTo>
                <a:lnTo>
                  <a:pt x="12" y="409"/>
                </a:lnTo>
                <a:lnTo>
                  <a:pt x="6" y="406"/>
                </a:lnTo>
                <a:lnTo>
                  <a:pt x="3" y="402"/>
                </a:lnTo>
                <a:lnTo>
                  <a:pt x="1" y="398"/>
                </a:lnTo>
                <a:lnTo>
                  <a:pt x="0" y="393"/>
                </a:lnTo>
                <a:lnTo>
                  <a:pt x="4" y="341"/>
                </a:lnTo>
                <a:lnTo>
                  <a:pt x="14" y="292"/>
                </a:lnTo>
                <a:lnTo>
                  <a:pt x="33" y="245"/>
                </a:lnTo>
                <a:lnTo>
                  <a:pt x="58" y="202"/>
                </a:lnTo>
                <a:lnTo>
                  <a:pt x="88" y="163"/>
                </a:lnTo>
                <a:lnTo>
                  <a:pt x="122" y="129"/>
                </a:lnTo>
                <a:lnTo>
                  <a:pt x="162" y="98"/>
                </a:lnTo>
                <a:lnTo>
                  <a:pt x="207" y="74"/>
                </a:lnTo>
                <a:lnTo>
                  <a:pt x="254" y="54"/>
                </a:lnTo>
                <a:lnTo>
                  <a:pt x="305" y="41"/>
                </a:lnTo>
                <a:lnTo>
                  <a:pt x="357" y="36"/>
                </a:lnTo>
                <a:lnTo>
                  <a:pt x="357" y="17"/>
                </a:lnTo>
                <a:lnTo>
                  <a:pt x="359" y="12"/>
                </a:lnTo>
                <a:lnTo>
                  <a:pt x="361" y="7"/>
                </a:lnTo>
                <a:lnTo>
                  <a:pt x="365" y="4"/>
                </a:lnTo>
                <a:lnTo>
                  <a:pt x="369" y="2"/>
                </a:lnTo>
                <a:lnTo>
                  <a:pt x="37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3" name="Freeform 18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583135" y="1670785"/>
            <a:ext cx="443055" cy="242204"/>
          </a:xfrm>
          <a:custGeom>
            <a:avLst/>
            <a:gdLst>
              <a:gd name="T0" fmla="*/ 318 w 750"/>
              <a:gd name="T1" fmla="*/ 253 h 410"/>
              <a:gd name="T2" fmla="*/ 256 w 750"/>
              <a:gd name="T3" fmla="*/ 315 h 410"/>
              <a:gd name="T4" fmla="*/ 307 w 750"/>
              <a:gd name="T5" fmla="*/ 376 h 410"/>
              <a:gd name="T6" fmla="*/ 339 w 750"/>
              <a:gd name="T7" fmla="*/ 320 h 410"/>
              <a:gd name="T8" fmla="*/ 394 w 750"/>
              <a:gd name="T9" fmla="*/ 311 h 410"/>
              <a:gd name="T10" fmla="*/ 434 w 750"/>
              <a:gd name="T11" fmla="*/ 354 h 410"/>
              <a:gd name="T12" fmla="*/ 504 w 750"/>
              <a:gd name="T13" fmla="*/ 345 h 410"/>
              <a:gd name="T14" fmla="*/ 454 w 750"/>
              <a:gd name="T15" fmla="*/ 269 h 410"/>
              <a:gd name="T16" fmla="*/ 374 w 750"/>
              <a:gd name="T17" fmla="*/ 240 h 410"/>
              <a:gd name="T18" fmla="*/ 294 w 750"/>
              <a:gd name="T19" fmla="*/ 152 h 410"/>
              <a:gd name="T20" fmla="*/ 197 w 750"/>
              <a:gd name="T21" fmla="*/ 222 h 410"/>
              <a:gd name="T22" fmla="*/ 142 w 750"/>
              <a:gd name="T23" fmla="*/ 333 h 410"/>
              <a:gd name="T24" fmla="*/ 210 w 750"/>
              <a:gd name="T25" fmla="*/ 341 h 410"/>
              <a:gd name="T26" fmla="*/ 259 w 750"/>
              <a:gd name="T27" fmla="*/ 254 h 410"/>
              <a:gd name="T28" fmla="*/ 341 w 750"/>
              <a:gd name="T29" fmla="*/ 209 h 410"/>
              <a:gd name="T30" fmla="*/ 437 w 750"/>
              <a:gd name="T31" fmla="*/ 219 h 410"/>
              <a:gd name="T32" fmla="*/ 510 w 750"/>
              <a:gd name="T33" fmla="*/ 279 h 410"/>
              <a:gd name="T34" fmla="*/ 544 w 750"/>
              <a:gd name="T35" fmla="*/ 376 h 410"/>
              <a:gd name="T36" fmla="*/ 593 w 750"/>
              <a:gd name="T37" fmla="*/ 292 h 410"/>
              <a:gd name="T38" fmla="*/ 523 w 750"/>
              <a:gd name="T39" fmla="*/ 193 h 410"/>
              <a:gd name="T40" fmla="*/ 416 w 750"/>
              <a:gd name="T41" fmla="*/ 141 h 410"/>
              <a:gd name="T42" fmla="*/ 326 w 750"/>
              <a:gd name="T43" fmla="*/ 38 h 410"/>
              <a:gd name="T44" fmla="*/ 193 w 750"/>
              <a:gd name="T45" fmla="*/ 89 h 410"/>
              <a:gd name="T46" fmla="*/ 94 w 750"/>
              <a:gd name="T47" fmla="*/ 189 h 410"/>
              <a:gd name="T48" fmla="*/ 40 w 750"/>
              <a:gd name="T49" fmla="*/ 325 h 410"/>
              <a:gd name="T50" fmla="*/ 108 w 750"/>
              <a:gd name="T51" fmla="*/ 332 h 410"/>
              <a:gd name="T52" fmla="*/ 159 w 750"/>
              <a:gd name="T53" fmla="*/ 214 h 410"/>
              <a:gd name="T54" fmla="*/ 252 w 750"/>
              <a:gd name="T55" fmla="*/ 133 h 410"/>
              <a:gd name="T56" fmla="*/ 374 w 750"/>
              <a:gd name="T57" fmla="*/ 103 h 410"/>
              <a:gd name="T58" fmla="*/ 496 w 750"/>
              <a:gd name="T59" fmla="*/ 133 h 410"/>
              <a:gd name="T60" fmla="*/ 589 w 750"/>
              <a:gd name="T61" fmla="*/ 214 h 410"/>
              <a:gd name="T62" fmla="*/ 640 w 750"/>
              <a:gd name="T63" fmla="*/ 332 h 410"/>
              <a:gd name="T64" fmla="*/ 708 w 750"/>
              <a:gd name="T65" fmla="*/ 325 h 410"/>
              <a:gd name="T66" fmla="*/ 654 w 750"/>
              <a:gd name="T67" fmla="*/ 189 h 410"/>
              <a:gd name="T68" fmla="*/ 555 w 750"/>
              <a:gd name="T69" fmla="*/ 89 h 410"/>
              <a:gd name="T70" fmla="*/ 422 w 750"/>
              <a:gd name="T71" fmla="*/ 38 h 410"/>
              <a:gd name="T72" fmla="*/ 425 w 750"/>
              <a:gd name="T73" fmla="*/ 4 h 410"/>
              <a:gd name="T74" fmla="*/ 564 w 750"/>
              <a:gd name="T75" fmla="*/ 54 h 410"/>
              <a:gd name="T76" fmla="*/ 671 w 750"/>
              <a:gd name="T77" fmla="*/ 154 h 410"/>
              <a:gd name="T78" fmla="*/ 735 w 750"/>
              <a:gd name="T79" fmla="*/ 289 h 410"/>
              <a:gd name="T80" fmla="*/ 748 w 750"/>
              <a:gd name="T81" fmla="*/ 399 h 410"/>
              <a:gd name="T82" fmla="*/ 738 w 750"/>
              <a:gd name="T83" fmla="*/ 409 h 410"/>
              <a:gd name="T84" fmla="*/ 420 w 750"/>
              <a:gd name="T85" fmla="*/ 409 h 410"/>
              <a:gd name="T86" fmla="*/ 409 w 750"/>
              <a:gd name="T87" fmla="*/ 399 h 410"/>
              <a:gd name="T88" fmla="*/ 398 w 750"/>
              <a:gd name="T89" fmla="*/ 357 h 410"/>
              <a:gd name="T90" fmla="*/ 361 w 750"/>
              <a:gd name="T91" fmla="*/ 346 h 410"/>
              <a:gd name="T92" fmla="*/ 340 w 750"/>
              <a:gd name="T93" fmla="*/ 393 h 410"/>
              <a:gd name="T94" fmla="*/ 334 w 750"/>
              <a:gd name="T95" fmla="*/ 406 h 410"/>
              <a:gd name="T96" fmla="*/ 17 w 750"/>
              <a:gd name="T97" fmla="*/ 410 h 410"/>
              <a:gd name="T98" fmla="*/ 2 w 750"/>
              <a:gd name="T99" fmla="*/ 402 h 410"/>
              <a:gd name="T100" fmla="*/ 2 w 750"/>
              <a:gd name="T101" fmla="*/ 340 h 410"/>
              <a:gd name="T102" fmla="*/ 51 w 750"/>
              <a:gd name="T103" fmla="*/ 196 h 410"/>
              <a:gd name="T104" fmla="*/ 145 w 750"/>
              <a:gd name="T105" fmla="*/ 83 h 410"/>
              <a:gd name="T106" fmla="*/ 275 w 750"/>
              <a:gd name="T107" fmla="*/ 15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50" h="410">
                <a:moveTo>
                  <a:pt x="374" y="240"/>
                </a:moveTo>
                <a:lnTo>
                  <a:pt x="345" y="243"/>
                </a:lnTo>
                <a:lnTo>
                  <a:pt x="318" y="253"/>
                </a:lnTo>
                <a:lnTo>
                  <a:pt x="294" y="269"/>
                </a:lnTo>
                <a:lnTo>
                  <a:pt x="273" y="290"/>
                </a:lnTo>
                <a:lnTo>
                  <a:pt x="256" y="315"/>
                </a:lnTo>
                <a:lnTo>
                  <a:pt x="245" y="345"/>
                </a:lnTo>
                <a:lnTo>
                  <a:pt x="239" y="376"/>
                </a:lnTo>
                <a:lnTo>
                  <a:pt x="307" y="376"/>
                </a:lnTo>
                <a:lnTo>
                  <a:pt x="314" y="354"/>
                </a:lnTo>
                <a:lnTo>
                  <a:pt x="324" y="336"/>
                </a:lnTo>
                <a:lnTo>
                  <a:pt x="339" y="320"/>
                </a:lnTo>
                <a:lnTo>
                  <a:pt x="356" y="311"/>
                </a:lnTo>
                <a:lnTo>
                  <a:pt x="374" y="308"/>
                </a:lnTo>
                <a:lnTo>
                  <a:pt x="394" y="311"/>
                </a:lnTo>
                <a:lnTo>
                  <a:pt x="411" y="320"/>
                </a:lnTo>
                <a:lnTo>
                  <a:pt x="424" y="336"/>
                </a:lnTo>
                <a:lnTo>
                  <a:pt x="434" y="354"/>
                </a:lnTo>
                <a:lnTo>
                  <a:pt x="441" y="376"/>
                </a:lnTo>
                <a:lnTo>
                  <a:pt x="510" y="376"/>
                </a:lnTo>
                <a:lnTo>
                  <a:pt x="504" y="345"/>
                </a:lnTo>
                <a:lnTo>
                  <a:pt x="492" y="315"/>
                </a:lnTo>
                <a:lnTo>
                  <a:pt x="475" y="290"/>
                </a:lnTo>
                <a:lnTo>
                  <a:pt x="454" y="269"/>
                </a:lnTo>
                <a:lnTo>
                  <a:pt x="430" y="253"/>
                </a:lnTo>
                <a:lnTo>
                  <a:pt x="403" y="243"/>
                </a:lnTo>
                <a:lnTo>
                  <a:pt x="374" y="240"/>
                </a:lnTo>
                <a:close/>
                <a:moveTo>
                  <a:pt x="374" y="137"/>
                </a:moveTo>
                <a:lnTo>
                  <a:pt x="334" y="141"/>
                </a:lnTo>
                <a:lnTo>
                  <a:pt x="294" y="152"/>
                </a:lnTo>
                <a:lnTo>
                  <a:pt x="258" y="169"/>
                </a:lnTo>
                <a:lnTo>
                  <a:pt x="226" y="193"/>
                </a:lnTo>
                <a:lnTo>
                  <a:pt x="197" y="222"/>
                </a:lnTo>
                <a:lnTo>
                  <a:pt x="174" y="254"/>
                </a:lnTo>
                <a:lnTo>
                  <a:pt x="156" y="292"/>
                </a:lnTo>
                <a:lnTo>
                  <a:pt x="142" y="333"/>
                </a:lnTo>
                <a:lnTo>
                  <a:pt x="136" y="376"/>
                </a:lnTo>
                <a:lnTo>
                  <a:pt x="204" y="376"/>
                </a:lnTo>
                <a:lnTo>
                  <a:pt x="210" y="341"/>
                </a:lnTo>
                <a:lnTo>
                  <a:pt x="222" y="309"/>
                </a:lnTo>
                <a:lnTo>
                  <a:pt x="238" y="279"/>
                </a:lnTo>
                <a:lnTo>
                  <a:pt x="259" y="254"/>
                </a:lnTo>
                <a:lnTo>
                  <a:pt x="284" y="234"/>
                </a:lnTo>
                <a:lnTo>
                  <a:pt x="311" y="219"/>
                </a:lnTo>
                <a:lnTo>
                  <a:pt x="341" y="209"/>
                </a:lnTo>
                <a:lnTo>
                  <a:pt x="374" y="206"/>
                </a:lnTo>
                <a:lnTo>
                  <a:pt x="407" y="209"/>
                </a:lnTo>
                <a:lnTo>
                  <a:pt x="437" y="219"/>
                </a:lnTo>
                <a:lnTo>
                  <a:pt x="464" y="234"/>
                </a:lnTo>
                <a:lnTo>
                  <a:pt x="489" y="254"/>
                </a:lnTo>
                <a:lnTo>
                  <a:pt x="510" y="279"/>
                </a:lnTo>
                <a:lnTo>
                  <a:pt x="526" y="309"/>
                </a:lnTo>
                <a:lnTo>
                  <a:pt x="538" y="341"/>
                </a:lnTo>
                <a:lnTo>
                  <a:pt x="544" y="376"/>
                </a:lnTo>
                <a:lnTo>
                  <a:pt x="612" y="376"/>
                </a:lnTo>
                <a:lnTo>
                  <a:pt x="606" y="333"/>
                </a:lnTo>
                <a:lnTo>
                  <a:pt x="593" y="292"/>
                </a:lnTo>
                <a:lnTo>
                  <a:pt x="574" y="254"/>
                </a:lnTo>
                <a:lnTo>
                  <a:pt x="551" y="222"/>
                </a:lnTo>
                <a:lnTo>
                  <a:pt x="523" y="193"/>
                </a:lnTo>
                <a:lnTo>
                  <a:pt x="491" y="169"/>
                </a:lnTo>
                <a:lnTo>
                  <a:pt x="454" y="152"/>
                </a:lnTo>
                <a:lnTo>
                  <a:pt x="416" y="141"/>
                </a:lnTo>
                <a:lnTo>
                  <a:pt x="374" y="137"/>
                </a:lnTo>
                <a:close/>
                <a:moveTo>
                  <a:pt x="374" y="34"/>
                </a:moveTo>
                <a:lnTo>
                  <a:pt x="326" y="38"/>
                </a:lnTo>
                <a:lnTo>
                  <a:pt x="279" y="49"/>
                </a:lnTo>
                <a:lnTo>
                  <a:pt x="234" y="66"/>
                </a:lnTo>
                <a:lnTo>
                  <a:pt x="193" y="89"/>
                </a:lnTo>
                <a:lnTo>
                  <a:pt x="156" y="118"/>
                </a:lnTo>
                <a:lnTo>
                  <a:pt x="123" y="151"/>
                </a:lnTo>
                <a:lnTo>
                  <a:pt x="94" y="189"/>
                </a:lnTo>
                <a:lnTo>
                  <a:pt x="70" y="231"/>
                </a:lnTo>
                <a:lnTo>
                  <a:pt x="52" y="277"/>
                </a:lnTo>
                <a:lnTo>
                  <a:pt x="40" y="325"/>
                </a:lnTo>
                <a:lnTo>
                  <a:pt x="34" y="376"/>
                </a:lnTo>
                <a:lnTo>
                  <a:pt x="102" y="376"/>
                </a:lnTo>
                <a:lnTo>
                  <a:pt x="108" y="332"/>
                </a:lnTo>
                <a:lnTo>
                  <a:pt x="120" y="289"/>
                </a:lnTo>
                <a:lnTo>
                  <a:pt x="137" y="251"/>
                </a:lnTo>
                <a:lnTo>
                  <a:pt x="159" y="214"/>
                </a:lnTo>
                <a:lnTo>
                  <a:pt x="187" y="182"/>
                </a:lnTo>
                <a:lnTo>
                  <a:pt x="218" y="155"/>
                </a:lnTo>
                <a:lnTo>
                  <a:pt x="252" y="133"/>
                </a:lnTo>
                <a:lnTo>
                  <a:pt x="290" y="117"/>
                </a:lnTo>
                <a:lnTo>
                  <a:pt x="331" y="106"/>
                </a:lnTo>
                <a:lnTo>
                  <a:pt x="374" y="103"/>
                </a:lnTo>
                <a:lnTo>
                  <a:pt x="417" y="106"/>
                </a:lnTo>
                <a:lnTo>
                  <a:pt x="458" y="117"/>
                </a:lnTo>
                <a:lnTo>
                  <a:pt x="496" y="133"/>
                </a:lnTo>
                <a:lnTo>
                  <a:pt x="530" y="155"/>
                </a:lnTo>
                <a:lnTo>
                  <a:pt x="561" y="182"/>
                </a:lnTo>
                <a:lnTo>
                  <a:pt x="589" y="214"/>
                </a:lnTo>
                <a:lnTo>
                  <a:pt x="611" y="251"/>
                </a:lnTo>
                <a:lnTo>
                  <a:pt x="628" y="289"/>
                </a:lnTo>
                <a:lnTo>
                  <a:pt x="640" y="332"/>
                </a:lnTo>
                <a:lnTo>
                  <a:pt x="646" y="376"/>
                </a:lnTo>
                <a:lnTo>
                  <a:pt x="714" y="376"/>
                </a:lnTo>
                <a:lnTo>
                  <a:pt x="708" y="325"/>
                </a:lnTo>
                <a:lnTo>
                  <a:pt x="696" y="277"/>
                </a:lnTo>
                <a:lnTo>
                  <a:pt x="678" y="231"/>
                </a:lnTo>
                <a:lnTo>
                  <a:pt x="654" y="189"/>
                </a:lnTo>
                <a:lnTo>
                  <a:pt x="625" y="151"/>
                </a:lnTo>
                <a:lnTo>
                  <a:pt x="593" y="118"/>
                </a:lnTo>
                <a:lnTo>
                  <a:pt x="555" y="89"/>
                </a:lnTo>
                <a:lnTo>
                  <a:pt x="514" y="66"/>
                </a:lnTo>
                <a:lnTo>
                  <a:pt x="470" y="49"/>
                </a:lnTo>
                <a:lnTo>
                  <a:pt x="422" y="38"/>
                </a:lnTo>
                <a:lnTo>
                  <a:pt x="374" y="34"/>
                </a:lnTo>
                <a:close/>
                <a:moveTo>
                  <a:pt x="374" y="0"/>
                </a:moveTo>
                <a:lnTo>
                  <a:pt x="425" y="4"/>
                </a:lnTo>
                <a:lnTo>
                  <a:pt x="474" y="15"/>
                </a:lnTo>
                <a:lnTo>
                  <a:pt x="521" y="32"/>
                </a:lnTo>
                <a:lnTo>
                  <a:pt x="564" y="54"/>
                </a:lnTo>
                <a:lnTo>
                  <a:pt x="603" y="83"/>
                </a:lnTo>
                <a:lnTo>
                  <a:pt x="640" y="116"/>
                </a:lnTo>
                <a:lnTo>
                  <a:pt x="671" y="154"/>
                </a:lnTo>
                <a:lnTo>
                  <a:pt x="697" y="196"/>
                </a:lnTo>
                <a:lnTo>
                  <a:pt x="720" y="240"/>
                </a:lnTo>
                <a:lnTo>
                  <a:pt x="735" y="289"/>
                </a:lnTo>
                <a:lnTo>
                  <a:pt x="746" y="340"/>
                </a:lnTo>
                <a:lnTo>
                  <a:pt x="750" y="393"/>
                </a:lnTo>
                <a:lnTo>
                  <a:pt x="748" y="399"/>
                </a:lnTo>
                <a:lnTo>
                  <a:pt x="746" y="402"/>
                </a:lnTo>
                <a:lnTo>
                  <a:pt x="742" y="406"/>
                </a:lnTo>
                <a:lnTo>
                  <a:pt x="738" y="409"/>
                </a:lnTo>
                <a:lnTo>
                  <a:pt x="733" y="410"/>
                </a:lnTo>
                <a:lnTo>
                  <a:pt x="425" y="410"/>
                </a:lnTo>
                <a:lnTo>
                  <a:pt x="420" y="409"/>
                </a:lnTo>
                <a:lnTo>
                  <a:pt x="415" y="406"/>
                </a:lnTo>
                <a:lnTo>
                  <a:pt x="412" y="402"/>
                </a:lnTo>
                <a:lnTo>
                  <a:pt x="409" y="399"/>
                </a:lnTo>
                <a:lnTo>
                  <a:pt x="408" y="393"/>
                </a:lnTo>
                <a:lnTo>
                  <a:pt x="405" y="374"/>
                </a:lnTo>
                <a:lnTo>
                  <a:pt x="398" y="357"/>
                </a:lnTo>
                <a:lnTo>
                  <a:pt x="387" y="346"/>
                </a:lnTo>
                <a:lnTo>
                  <a:pt x="374" y="342"/>
                </a:lnTo>
                <a:lnTo>
                  <a:pt x="361" y="346"/>
                </a:lnTo>
                <a:lnTo>
                  <a:pt x="351" y="357"/>
                </a:lnTo>
                <a:lnTo>
                  <a:pt x="343" y="374"/>
                </a:lnTo>
                <a:lnTo>
                  <a:pt x="340" y="393"/>
                </a:lnTo>
                <a:lnTo>
                  <a:pt x="339" y="399"/>
                </a:lnTo>
                <a:lnTo>
                  <a:pt x="337" y="402"/>
                </a:lnTo>
                <a:lnTo>
                  <a:pt x="334" y="406"/>
                </a:lnTo>
                <a:lnTo>
                  <a:pt x="328" y="409"/>
                </a:lnTo>
                <a:lnTo>
                  <a:pt x="323" y="410"/>
                </a:lnTo>
                <a:lnTo>
                  <a:pt x="17" y="410"/>
                </a:lnTo>
                <a:lnTo>
                  <a:pt x="12" y="409"/>
                </a:lnTo>
                <a:lnTo>
                  <a:pt x="6" y="406"/>
                </a:lnTo>
                <a:lnTo>
                  <a:pt x="2" y="402"/>
                </a:lnTo>
                <a:lnTo>
                  <a:pt x="0" y="399"/>
                </a:lnTo>
                <a:lnTo>
                  <a:pt x="0" y="393"/>
                </a:lnTo>
                <a:lnTo>
                  <a:pt x="2" y="340"/>
                </a:lnTo>
                <a:lnTo>
                  <a:pt x="13" y="289"/>
                </a:lnTo>
                <a:lnTo>
                  <a:pt x="29" y="240"/>
                </a:lnTo>
                <a:lnTo>
                  <a:pt x="51" y="196"/>
                </a:lnTo>
                <a:lnTo>
                  <a:pt x="77" y="154"/>
                </a:lnTo>
                <a:lnTo>
                  <a:pt x="110" y="116"/>
                </a:lnTo>
                <a:lnTo>
                  <a:pt x="145" y="83"/>
                </a:lnTo>
                <a:lnTo>
                  <a:pt x="184" y="54"/>
                </a:lnTo>
                <a:lnTo>
                  <a:pt x="229" y="32"/>
                </a:lnTo>
                <a:lnTo>
                  <a:pt x="275" y="15"/>
                </a:lnTo>
                <a:lnTo>
                  <a:pt x="323" y="4"/>
                </a:lnTo>
                <a:lnTo>
                  <a:pt x="37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4" name="Freeform 18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431938" y="1630615"/>
            <a:ext cx="442464" cy="322544"/>
          </a:xfrm>
          <a:custGeom>
            <a:avLst/>
            <a:gdLst>
              <a:gd name="T0" fmla="*/ 411 w 749"/>
              <a:gd name="T1" fmla="*/ 38 h 546"/>
              <a:gd name="T2" fmla="*/ 355 w 749"/>
              <a:gd name="T3" fmla="*/ 59 h 546"/>
              <a:gd name="T4" fmla="*/ 309 w 749"/>
              <a:gd name="T5" fmla="*/ 99 h 546"/>
              <a:gd name="T6" fmla="*/ 277 w 749"/>
              <a:gd name="T7" fmla="*/ 152 h 546"/>
              <a:gd name="T8" fmla="*/ 236 w 749"/>
              <a:gd name="T9" fmla="*/ 137 h 546"/>
              <a:gd name="T10" fmla="*/ 199 w 749"/>
              <a:gd name="T11" fmla="*/ 140 h 546"/>
              <a:gd name="T12" fmla="*/ 161 w 749"/>
              <a:gd name="T13" fmla="*/ 162 h 546"/>
              <a:gd name="T14" fmla="*/ 139 w 749"/>
              <a:gd name="T15" fmla="*/ 199 h 546"/>
              <a:gd name="T16" fmla="*/ 136 w 749"/>
              <a:gd name="T17" fmla="*/ 230 h 546"/>
              <a:gd name="T18" fmla="*/ 144 w 749"/>
              <a:gd name="T19" fmla="*/ 270 h 546"/>
              <a:gd name="T20" fmla="*/ 92 w 749"/>
              <a:gd name="T21" fmla="*/ 289 h 546"/>
              <a:gd name="T22" fmla="*/ 56 w 749"/>
              <a:gd name="T23" fmla="*/ 323 h 546"/>
              <a:gd name="T24" fmla="*/ 37 w 749"/>
              <a:gd name="T25" fmla="*/ 368 h 546"/>
              <a:gd name="T26" fmla="*/ 37 w 749"/>
              <a:gd name="T27" fmla="*/ 420 h 546"/>
              <a:gd name="T28" fmla="*/ 60 w 749"/>
              <a:gd name="T29" fmla="*/ 467 h 546"/>
              <a:gd name="T30" fmla="*/ 101 w 749"/>
              <a:gd name="T31" fmla="*/ 500 h 546"/>
              <a:gd name="T32" fmla="*/ 153 w 749"/>
              <a:gd name="T33" fmla="*/ 512 h 546"/>
              <a:gd name="T34" fmla="*/ 610 w 749"/>
              <a:gd name="T35" fmla="*/ 508 h 546"/>
              <a:gd name="T36" fmla="*/ 664 w 749"/>
              <a:gd name="T37" fmla="*/ 482 h 546"/>
              <a:gd name="T38" fmla="*/ 702 w 749"/>
              <a:gd name="T39" fmla="*/ 436 h 546"/>
              <a:gd name="T40" fmla="*/ 715 w 749"/>
              <a:gd name="T41" fmla="*/ 376 h 546"/>
              <a:gd name="T42" fmla="*/ 705 w 749"/>
              <a:gd name="T43" fmla="*/ 323 h 546"/>
              <a:gd name="T44" fmla="*/ 677 w 749"/>
              <a:gd name="T45" fmla="*/ 280 h 546"/>
              <a:gd name="T46" fmla="*/ 632 w 749"/>
              <a:gd name="T47" fmla="*/ 250 h 546"/>
              <a:gd name="T48" fmla="*/ 613 w 749"/>
              <a:gd name="T49" fmla="*/ 217 h 546"/>
              <a:gd name="T50" fmla="*/ 613 w 749"/>
              <a:gd name="T51" fmla="*/ 206 h 546"/>
              <a:gd name="T52" fmla="*/ 599 w 749"/>
              <a:gd name="T53" fmla="*/ 139 h 546"/>
              <a:gd name="T54" fmla="*/ 563 w 749"/>
              <a:gd name="T55" fmla="*/ 85 h 546"/>
              <a:gd name="T56" fmla="*/ 509 w 749"/>
              <a:gd name="T57" fmla="*/ 48 h 546"/>
              <a:gd name="T58" fmla="*/ 442 w 749"/>
              <a:gd name="T59" fmla="*/ 34 h 546"/>
              <a:gd name="T60" fmla="*/ 479 w 749"/>
              <a:gd name="T61" fmla="*/ 4 h 546"/>
              <a:gd name="T62" fmla="*/ 546 w 749"/>
              <a:gd name="T63" fmla="*/ 29 h 546"/>
              <a:gd name="T64" fmla="*/ 599 w 749"/>
              <a:gd name="T65" fmla="*/ 73 h 546"/>
              <a:gd name="T66" fmla="*/ 635 w 749"/>
              <a:gd name="T67" fmla="*/ 134 h 546"/>
              <a:gd name="T68" fmla="*/ 647 w 749"/>
              <a:gd name="T69" fmla="*/ 206 h 546"/>
              <a:gd name="T70" fmla="*/ 647 w 749"/>
              <a:gd name="T71" fmla="*/ 219 h 546"/>
              <a:gd name="T72" fmla="*/ 700 w 749"/>
              <a:gd name="T73" fmla="*/ 255 h 546"/>
              <a:gd name="T74" fmla="*/ 736 w 749"/>
              <a:gd name="T75" fmla="*/ 309 h 546"/>
              <a:gd name="T76" fmla="*/ 749 w 749"/>
              <a:gd name="T77" fmla="*/ 376 h 546"/>
              <a:gd name="T78" fmla="*/ 736 w 749"/>
              <a:gd name="T79" fmla="*/ 441 h 546"/>
              <a:gd name="T80" fmla="*/ 699 w 749"/>
              <a:gd name="T81" fmla="*/ 496 h 546"/>
              <a:gd name="T82" fmla="*/ 645 w 749"/>
              <a:gd name="T83" fmla="*/ 533 h 546"/>
              <a:gd name="T84" fmla="*/ 578 w 749"/>
              <a:gd name="T85" fmla="*/ 546 h 546"/>
              <a:gd name="T86" fmla="*/ 118 w 749"/>
              <a:gd name="T87" fmla="*/ 542 h 546"/>
              <a:gd name="T88" fmla="*/ 56 w 749"/>
              <a:gd name="T89" fmla="*/ 512 h 546"/>
              <a:gd name="T90" fmla="*/ 14 w 749"/>
              <a:gd name="T91" fmla="*/ 460 h 546"/>
              <a:gd name="T92" fmla="*/ 0 w 749"/>
              <a:gd name="T93" fmla="*/ 393 h 546"/>
              <a:gd name="T94" fmla="*/ 13 w 749"/>
              <a:gd name="T95" fmla="*/ 329 h 546"/>
              <a:gd name="T96" fmla="*/ 50 w 749"/>
              <a:gd name="T97" fmla="*/ 279 h 546"/>
              <a:gd name="T98" fmla="*/ 105 w 749"/>
              <a:gd name="T99" fmla="*/ 247 h 546"/>
              <a:gd name="T100" fmla="*/ 105 w 749"/>
              <a:gd name="T101" fmla="*/ 195 h 546"/>
              <a:gd name="T102" fmla="*/ 128 w 749"/>
              <a:gd name="T103" fmla="*/ 148 h 546"/>
              <a:gd name="T104" fmla="*/ 169 w 749"/>
              <a:gd name="T105" fmla="*/ 115 h 546"/>
              <a:gd name="T106" fmla="*/ 221 w 749"/>
              <a:gd name="T107" fmla="*/ 102 h 546"/>
              <a:gd name="T108" fmla="*/ 262 w 749"/>
              <a:gd name="T109" fmla="*/ 110 h 546"/>
              <a:gd name="T110" fmla="*/ 306 w 749"/>
              <a:gd name="T111" fmla="*/ 52 h 546"/>
              <a:gd name="T112" fmla="*/ 368 w 749"/>
              <a:gd name="T113" fmla="*/ 14 h 546"/>
              <a:gd name="T114" fmla="*/ 442 w 749"/>
              <a:gd name="T115"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9" h="546">
                <a:moveTo>
                  <a:pt x="442" y="34"/>
                </a:moveTo>
                <a:lnTo>
                  <a:pt x="411" y="38"/>
                </a:lnTo>
                <a:lnTo>
                  <a:pt x="382" y="46"/>
                </a:lnTo>
                <a:lnTo>
                  <a:pt x="355" y="59"/>
                </a:lnTo>
                <a:lnTo>
                  <a:pt x="330" y="77"/>
                </a:lnTo>
                <a:lnTo>
                  <a:pt x="309" y="99"/>
                </a:lnTo>
                <a:lnTo>
                  <a:pt x="292" y="126"/>
                </a:lnTo>
                <a:lnTo>
                  <a:pt x="277" y="152"/>
                </a:lnTo>
                <a:lnTo>
                  <a:pt x="250" y="141"/>
                </a:lnTo>
                <a:lnTo>
                  <a:pt x="236" y="137"/>
                </a:lnTo>
                <a:lnTo>
                  <a:pt x="221" y="137"/>
                </a:lnTo>
                <a:lnTo>
                  <a:pt x="199" y="140"/>
                </a:lnTo>
                <a:lnTo>
                  <a:pt x="178" y="148"/>
                </a:lnTo>
                <a:lnTo>
                  <a:pt x="161" y="162"/>
                </a:lnTo>
                <a:lnTo>
                  <a:pt x="148" y="179"/>
                </a:lnTo>
                <a:lnTo>
                  <a:pt x="139" y="199"/>
                </a:lnTo>
                <a:lnTo>
                  <a:pt x="136" y="223"/>
                </a:lnTo>
                <a:lnTo>
                  <a:pt x="136" y="230"/>
                </a:lnTo>
                <a:lnTo>
                  <a:pt x="137" y="240"/>
                </a:lnTo>
                <a:lnTo>
                  <a:pt x="144" y="270"/>
                </a:lnTo>
                <a:lnTo>
                  <a:pt x="115" y="279"/>
                </a:lnTo>
                <a:lnTo>
                  <a:pt x="92" y="289"/>
                </a:lnTo>
                <a:lnTo>
                  <a:pt x="72" y="305"/>
                </a:lnTo>
                <a:lnTo>
                  <a:pt x="56" y="323"/>
                </a:lnTo>
                <a:lnTo>
                  <a:pt x="43" y="344"/>
                </a:lnTo>
                <a:lnTo>
                  <a:pt x="37" y="368"/>
                </a:lnTo>
                <a:lnTo>
                  <a:pt x="34" y="393"/>
                </a:lnTo>
                <a:lnTo>
                  <a:pt x="37" y="420"/>
                </a:lnTo>
                <a:lnTo>
                  <a:pt x="46" y="445"/>
                </a:lnTo>
                <a:lnTo>
                  <a:pt x="60" y="467"/>
                </a:lnTo>
                <a:lnTo>
                  <a:pt x="79" y="486"/>
                </a:lnTo>
                <a:lnTo>
                  <a:pt x="101" y="500"/>
                </a:lnTo>
                <a:lnTo>
                  <a:pt x="126" y="509"/>
                </a:lnTo>
                <a:lnTo>
                  <a:pt x="153" y="512"/>
                </a:lnTo>
                <a:lnTo>
                  <a:pt x="578" y="512"/>
                </a:lnTo>
                <a:lnTo>
                  <a:pt x="610" y="508"/>
                </a:lnTo>
                <a:lnTo>
                  <a:pt x="639" y="498"/>
                </a:lnTo>
                <a:lnTo>
                  <a:pt x="664" y="482"/>
                </a:lnTo>
                <a:lnTo>
                  <a:pt x="686" y="461"/>
                </a:lnTo>
                <a:lnTo>
                  <a:pt x="702" y="436"/>
                </a:lnTo>
                <a:lnTo>
                  <a:pt x="712" y="407"/>
                </a:lnTo>
                <a:lnTo>
                  <a:pt x="715" y="376"/>
                </a:lnTo>
                <a:lnTo>
                  <a:pt x="712" y="348"/>
                </a:lnTo>
                <a:lnTo>
                  <a:pt x="705" y="323"/>
                </a:lnTo>
                <a:lnTo>
                  <a:pt x="692" y="301"/>
                </a:lnTo>
                <a:lnTo>
                  <a:pt x="677" y="280"/>
                </a:lnTo>
                <a:lnTo>
                  <a:pt x="656" y="263"/>
                </a:lnTo>
                <a:lnTo>
                  <a:pt x="632" y="250"/>
                </a:lnTo>
                <a:lnTo>
                  <a:pt x="611" y="241"/>
                </a:lnTo>
                <a:lnTo>
                  <a:pt x="613" y="217"/>
                </a:lnTo>
                <a:lnTo>
                  <a:pt x="613" y="213"/>
                </a:lnTo>
                <a:lnTo>
                  <a:pt x="613" y="206"/>
                </a:lnTo>
                <a:lnTo>
                  <a:pt x="610" y="170"/>
                </a:lnTo>
                <a:lnTo>
                  <a:pt x="599" y="139"/>
                </a:lnTo>
                <a:lnTo>
                  <a:pt x="584" y="110"/>
                </a:lnTo>
                <a:lnTo>
                  <a:pt x="563" y="85"/>
                </a:lnTo>
                <a:lnTo>
                  <a:pt x="538" y="64"/>
                </a:lnTo>
                <a:lnTo>
                  <a:pt x="509" y="48"/>
                </a:lnTo>
                <a:lnTo>
                  <a:pt x="476" y="38"/>
                </a:lnTo>
                <a:lnTo>
                  <a:pt x="442" y="34"/>
                </a:lnTo>
                <a:close/>
                <a:moveTo>
                  <a:pt x="442" y="0"/>
                </a:moveTo>
                <a:lnTo>
                  <a:pt x="479" y="4"/>
                </a:lnTo>
                <a:lnTo>
                  <a:pt x="514" y="13"/>
                </a:lnTo>
                <a:lnTo>
                  <a:pt x="546" y="29"/>
                </a:lnTo>
                <a:lnTo>
                  <a:pt x="575" y="48"/>
                </a:lnTo>
                <a:lnTo>
                  <a:pt x="599" y="73"/>
                </a:lnTo>
                <a:lnTo>
                  <a:pt x="619" y="102"/>
                </a:lnTo>
                <a:lnTo>
                  <a:pt x="635" y="134"/>
                </a:lnTo>
                <a:lnTo>
                  <a:pt x="644" y="169"/>
                </a:lnTo>
                <a:lnTo>
                  <a:pt x="647" y="206"/>
                </a:lnTo>
                <a:lnTo>
                  <a:pt x="647" y="212"/>
                </a:lnTo>
                <a:lnTo>
                  <a:pt x="647" y="219"/>
                </a:lnTo>
                <a:lnTo>
                  <a:pt x="675" y="234"/>
                </a:lnTo>
                <a:lnTo>
                  <a:pt x="700" y="255"/>
                </a:lnTo>
                <a:lnTo>
                  <a:pt x="720" y="280"/>
                </a:lnTo>
                <a:lnTo>
                  <a:pt x="736" y="309"/>
                </a:lnTo>
                <a:lnTo>
                  <a:pt x="746" y="342"/>
                </a:lnTo>
                <a:lnTo>
                  <a:pt x="749" y="376"/>
                </a:lnTo>
                <a:lnTo>
                  <a:pt x="746" y="410"/>
                </a:lnTo>
                <a:lnTo>
                  <a:pt x="736" y="441"/>
                </a:lnTo>
                <a:lnTo>
                  <a:pt x="720" y="471"/>
                </a:lnTo>
                <a:lnTo>
                  <a:pt x="699" y="496"/>
                </a:lnTo>
                <a:lnTo>
                  <a:pt x="674" y="517"/>
                </a:lnTo>
                <a:lnTo>
                  <a:pt x="645" y="533"/>
                </a:lnTo>
                <a:lnTo>
                  <a:pt x="614" y="542"/>
                </a:lnTo>
                <a:lnTo>
                  <a:pt x="578" y="546"/>
                </a:lnTo>
                <a:lnTo>
                  <a:pt x="153" y="546"/>
                </a:lnTo>
                <a:lnTo>
                  <a:pt x="118" y="542"/>
                </a:lnTo>
                <a:lnTo>
                  <a:pt x="85" y="530"/>
                </a:lnTo>
                <a:lnTo>
                  <a:pt x="56" y="512"/>
                </a:lnTo>
                <a:lnTo>
                  <a:pt x="33" y="488"/>
                </a:lnTo>
                <a:lnTo>
                  <a:pt x="14" y="460"/>
                </a:lnTo>
                <a:lnTo>
                  <a:pt x="4" y="428"/>
                </a:lnTo>
                <a:lnTo>
                  <a:pt x="0" y="393"/>
                </a:lnTo>
                <a:lnTo>
                  <a:pt x="3" y="360"/>
                </a:lnTo>
                <a:lnTo>
                  <a:pt x="13" y="329"/>
                </a:lnTo>
                <a:lnTo>
                  <a:pt x="29" y="302"/>
                </a:lnTo>
                <a:lnTo>
                  <a:pt x="50" y="279"/>
                </a:lnTo>
                <a:lnTo>
                  <a:pt x="76" y="261"/>
                </a:lnTo>
                <a:lnTo>
                  <a:pt x="105" y="247"/>
                </a:lnTo>
                <a:lnTo>
                  <a:pt x="102" y="223"/>
                </a:lnTo>
                <a:lnTo>
                  <a:pt x="105" y="195"/>
                </a:lnTo>
                <a:lnTo>
                  <a:pt x="114" y="170"/>
                </a:lnTo>
                <a:lnTo>
                  <a:pt x="128" y="148"/>
                </a:lnTo>
                <a:lnTo>
                  <a:pt x="147" y="128"/>
                </a:lnTo>
                <a:lnTo>
                  <a:pt x="169" y="115"/>
                </a:lnTo>
                <a:lnTo>
                  <a:pt x="194" y="106"/>
                </a:lnTo>
                <a:lnTo>
                  <a:pt x="221" y="102"/>
                </a:lnTo>
                <a:lnTo>
                  <a:pt x="242" y="105"/>
                </a:lnTo>
                <a:lnTo>
                  <a:pt x="262" y="110"/>
                </a:lnTo>
                <a:lnTo>
                  <a:pt x="281" y="80"/>
                </a:lnTo>
                <a:lnTo>
                  <a:pt x="306" y="52"/>
                </a:lnTo>
                <a:lnTo>
                  <a:pt x="335" y="31"/>
                </a:lnTo>
                <a:lnTo>
                  <a:pt x="368" y="14"/>
                </a:lnTo>
                <a:lnTo>
                  <a:pt x="404" y="4"/>
                </a:lnTo>
                <a:lnTo>
                  <a:pt x="44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5" name="Freeform 18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280151" y="1661021"/>
            <a:ext cx="443127" cy="261731"/>
          </a:xfrm>
          <a:custGeom>
            <a:avLst/>
            <a:gdLst>
              <a:gd name="T0" fmla="*/ 315 w 855"/>
              <a:gd name="T1" fmla="*/ 42 h 505"/>
              <a:gd name="T2" fmla="*/ 250 w 855"/>
              <a:gd name="T3" fmla="*/ 67 h 505"/>
              <a:gd name="T4" fmla="*/ 199 w 855"/>
              <a:gd name="T5" fmla="*/ 111 h 505"/>
              <a:gd name="T6" fmla="*/ 167 w 855"/>
              <a:gd name="T7" fmla="*/ 170 h 505"/>
              <a:gd name="T8" fmla="*/ 152 w 855"/>
              <a:gd name="T9" fmla="*/ 220 h 505"/>
              <a:gd name="T10" fmla="*/ 129 w 855"/>
              <a:gd name="T11" fmla="*/ 237 h 505"/>
              <a:gd name="T12" fmla="*/ 81 w 855"/>
              <a:gd name="T13" fmla="*/ 261 h 505"/>
              <a:gd name="T14" fmla="*/ 50 w 855"/>
              <a:gd name="T15" fmla="*/ 300 h 505"/>
              <a:gd name="T16" fmla="*/ 38 w 855"/>
              <a:gd name="T17" fmla="*/ 351 h 505"/>
              <a:gd name="T18" fmla="*/ 50 w 855"/>
              <a:gd name="T19" fmla="*/ 402 h 505"/>
              <a:gd name="T20" fmla="*/ 83 w 855"/>
              <a:gd name="T21" fmla="*/ 441 h 505"/>
              <a:gd name="T22" fmla="*/ 129 w 855"/>
              <a:gd name="T23" fmla="*/ 463 h 505"/>
              <a:gd name="T24" fmla="*/ 700 w 855"/>
              <a:gd name="T25" fmla="*/ 467 h 505"/>
              <a:gd name="T26" fmla="*/ 751 w 855"/>
              <a:gd name="T27" fmla="*/ 456 h 505"/>
              <a:gd name="T28" fmla="*/ 791 w 855"/>
              <a:gd name="T29" fmla="*/ 423 h 505"/>
              <a:gd name="T30" fmla="*/ 814 w 855"/>
              <a:gd name="T31" fmla="*/ 377 h 505"/>
              <a:gd name="T32" fmla="*/ 814 w 855"/>
              <a:gd name="T33" fmla="*/ 325 h 505"/>
              <a:gd name="T34" fmla="*/ 793 w 855"/>
              <a:gd name="T35" fmla="*/ 279 h 505"/>
              <a:gd name="T36" fmla="*/ 753 w 855"/>
              <a:gd name="T37" fmla="*/ 247 h 505"/>
              <a:gd name="T38" fmla="*/ 717 w 855"/>
              <a:gd name="T39" fmla="*/ 232 h 505"/>
              <a:gd name="T40" fmla="*/ 701 w 855"/>
              <a:gd name="T41" fmla="*/ 211 h 505"/>
              <a:gd name="T42" fmla="*/ 700 w 855"/>
              <a:gd name="T43" fmla="*/ 195 h 505"/>
              <a:gd name="T44" fmla="*/ 685 w 855"/>
              <a:gd name="T45" fmla="*/ 149 h 505"/>
              <a:gd name="T46" fmla="*/ 647 w 855"/>
              <a:gd name="T47" fmla="*/ 120 h 505"/>
              <a:gd name="T48" fmla="*/ 604 w 855"/>
              <a:gd name="T49" fmla="*/ 119 h 505"/>
              <a:gd name="T50" fmla="*/ 571 w 855"/>
              <a:gd name="T51" fmla="*/ 136 h 505"/>
              <a:gd name="T52" fmla="*/ 545 w 855"/>
              <a:gd name="T53" fmla="*/ 145 h 505"/>
              <a:gd name="T54" fmla="*/ 524 w 855"/>
              <a:gd name="T55" fmla="*/ 140 h 505"/>
              <a:gd name="T56" fmla="*/ 493 w 855"/>
              <a:gd name="T57" fmla="*/ 102 h 505"/>
              <a:gd name="T58" fmla="*/ 443 w 855"/>
              <a:gd name="T59" fmla="*/ 63 h 505"/>
              <a:gd name="T60" fmla="*/ 383 w 855"/>
              <a:gd name="T61" fmla="*/ 42 h 505"/>
              <a:gd name="T62" fmla="*/ 350 w 855"/>
              <a:gd name="T63" fmla="*/ 0 h 505"/>
              <a:gd name="T64" fmla="*/ 427 w 855"/>
              <a:gd name="T65" fmla="*/ 14 h 505"/>
              <a:gd name="T66" fmla="*/ 494 w 855"/>
              <a:gd name="T67" fmla="*/ 51 h 505"/>
              <a:gd name="T68" fmla="*/ 545 w 855"/>
              <a:gd name="T69" fmla="*/ 107 h 505"/>
              <a:gd name="T70" fmla="*/ 594 w 855"/>
              <a:gd name="T71" fmla="*/ 81 h 505"/>
              <a:gd name="T72" fmla="*/ 649 w 855"/>
              <a:gd name="T73" fmla="*/ 81 h 505"/>
              <a:gd name="T74" fmla="*/ 696 w 855"/>
              <a:gd name="T75" fmla="*/ 103 h 505"/>
              <a:gd name="T76" fmla="*/ 727 w 855"/>
              <a:gd name="T77" fmla="*/ 144 h 505"/>
              <a:gd name="T78" fmla="*/ 739 w 855"/>
              <a:gd name="T79" fmla="*/ 195 h 505"/>
              <a:gd name="T80" fmla="*/ 770 w 855"/>
              <a:gd name="T81" fmla="*/ 212 h 505"/>
              <a:gd name="T82" fmla="*/ 823 w 855"/>
              <a:gd name="T83" fmla="*/ 254 h 505"/>
              <a:gd name="T84" fmla="*/ 852 w 855"/>
              <a:gd name="T85" fmla="*/ 316 h 505"/>
              <a:gd name="T86" fmla="*/ 853 w 855"/>
              <a:gd name="T87" fmla="*/ 382 h 505"/>
              <a:gd name="T88" fmla="*/ 829 w 855"/>
              <a:gd name="T89" fmla="*/ 437 h 505"/>
              <a:gd name="T90" fmla="*/ 787 w 855"/>
              <a:gd name="T91" fmla="*/ 479 h 505"/>
              <a:gd name="T92" fmla="*/ 731 w 855"/>
              <a:gd name="T93" fmla="*/ 503 h 505"/>
              <a:gd name="T94" fmla="*/ 155 w 855"/>
              <a:gd name="T95" fmla="*/ 505 h 505"/>
              <a:gd name="T96" fmla="*/ 95 w 855"/>
              <a:gd name="T97" fmla="*/ 494 h 505"/>
              <a:gd name="T98" fmla="*/ 45 w 855"/>
              <a:gd name="T99" fmla="*/ 461 h 505"/>
              <a:gd name="T100" fmla="*/ 12 w 855"/>
              <a:gd name="T101" fmla="*/ 411 h 505"/>
              <a:gd name="T102" fmla="*/ 0 w 855"/>
              <a:gd name="T103" fmla="*/ 351 h 505"/>
              <a:gd name="T104" fmla="*/ 11 w 855"/>
              <a:gd name="T105" fmla="*/ 291 h 505"/>
              <a:gd name="T106" fmla="*/ 43 w 855"/>
              <a:gd name="T107" fmla="*/ 242 h 505"/>
              <a:gd name="T108" fmla="*/ 91 w 855"/>
              <a:gd name="T109" fmla="*/ 209 h 505"/>
              <a:gd name="T110" fmla="*/ 129 w 855"/>
              <a:gd name="T111" fmla="*/ 158 h 505"/>
              <a:gd name="T112" fmla="*/ 169 w 855"/>
              <a:gd name="T113" fmla="*/ 86 h 505"/>
              <a:gd name="T114" fmla="*/ 229 w 855"/>
              <a:gd name="T115" fmla="*/ 34 h 505"/>
              <a:gd name="T116" fmla="*/ 307 w 855"/>
              <a:gd name="T117" fmla="*/ 4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55" h="505">
                <a:moveTo>
                  <a:pt x="350" y="39"/>
                </a:moveTo>
                <a:lnTo>
                  <a:pt x="315" y="42"/>
                </a:lnTo>
                <a:lnTo>
                  <a:pt x="282" y="52"/>
                </a:lnTo>
                <a:lnTo>
                  <a:pt x="250" y="67"/>
                </a:lnTo>
                <a:lnTo>
                  <a:pt x="223" y="86"/>
                </a:lnTo>
                <a:lnTo>
                  <a:pt x="199" y="111"/>
                </a:lnTo>
                <a:lnTo>
                  <a:pt x="180" y="139"/>
                </a:lnTo>
                <a:lnTo>
                  <a:pt x="167" y="170"/>
                </a:lnTo>
                <a:lnTo>
                  <a:pt x="157" y="206"/>
                </a:lnTo>
                <a:lnTo>
                  <a:pt x="152" y="220"/>
                </a:lnTo>
                <a:lnTo>
                  <a:pt x="142" y="230"/>
                </a:lnTo>
                <a:lnTo>
                  <a:pt x="129" y="237"/>
                </a:lnTo>
                <a:lnTo>
                  <a:pt x="104" y="246"/>
                </a:lnTo>
                <a:lnTo>
                  <a:pt x="81" y="261"/>
                </a:lnTo>
                <a:lnTo>
                  <a:pt x="63" y="278"/>
                </a:lnTo>
                <a:lnTo>
                  <a:pt x="50" y="300"/>
                </a:lnTo>
                <a:lnTo>
                  <a:pt x="42" y="325"/>
                </a:lnTo>
                <a:lnTo>
                  <a:pt x="38" y="351"/>
                </a:lnTo>
                <a:lnTo>
                  <a:pt x="42" y="377"/>
                </a:lnTo>
                <a:lnTo>
                  <a:pt x="50" y="402"/>
                </a:lnTo>
                <a:lnTo>
                  <a:pt x="64" y="423"/>
                </a:lnTo>
                <a:lnTo>
                  <a:pt x="83" y="441"/>
                </a:lnTo>
                <a:lnTo>
                  <a:pt x="104" y="456"/>
                </a:lnTo>
                <a:lnTo>
                  <a:pt x="129" y="463"/>
                </a:lnTo>
                <a:lnTo>
                  <a:pt x="155" y="467"/>
                </a:lnTo>
                <a:lnTo>
                  <a:pt x="700" y="467"/>
                </a:lnTo>
                <a:lnTo>
                  <a:pt x="727" y="463"/>
                </a:lnTo>
                <a:lnTo>
                  <a:pt x="751" y="456"/>
                </a:lnTo>
                <a:lnTo>
                  <a:pt x="773" y="441"/>
                </a:lnTo>
                <a:lnTo>
                  <a:pt x="791" y="423"/>
                </a:lnTo>
                <a:lnTo>
                  <a:pt x="804" y="402"/>
                </a:lnTo>
                <a:lnTo>
                  <a:pt x="814" y="377"/>
                </a:lnTo>
                <a:lnTo>
                  <a:pt x="816" y="351"/>
                </a:lnTo>
                <a:lnTo>
                  <a:pt x="814" y="325"/>
                </a:lnTo>
                <a:lnTo>
                  <a:pt x="806" y="300"/>
                </a:lnTo>
                <a:lnTo>
                  <a:pt x="793" y="279"/>
                </a:lnTo>
                <a:lnTo>
                  <a:pt x="774" y="261"/>
                </a:lnTo>
                <a:lnTo>
                  <a:pt x="753" y="247"/>
                </a:lnTo>
                <a:lnTo>
                  <a:pt x="728" y="237"/>
                </a:lnTo>
                <a:lnTo>
                  <a:pt x="717" y="232"/>
                </a:lnTo>
                <a:lnTo>
                  <a:pt x="707" y="223"/>
                </a:lnTo>
                <a:lnTo>
                  <a:pt x="701" y="211"/>
                </a:lnTo>
                <a:lnTo>
                  <a:pt x="700" y="198"/>
                </a:lnTo>
                <a:lnTo>
                  <a:pt x="700" y="195"/>
                </a:lnTo>
                <a:lnTo>
                  <a:pt x="696" y="170"/>
                </a:lnTo>
                <a:lnTo>
                  <a:pt x="685" y="149"/>
                </a:lnTo>
                <a:lnTo>
                  <a:pt x="668" y="132"/>
                </a:lnTo>
                <a:lnTo>
                  <a:pt x="647" y="120"/>
                </a:lnTo>
                <a:lnTo>
                  <a:pt x="622" y="117"/>
                </a:lnTo>
                <a:lnTo>
                  <a:pt x="604" y="119"/>
                </a:lnTo>
                <a:lnTo>
                  <a:pt x="587" y="126"/>
                </a:lnTo>
                <a:lnTo>
                  <a:pt x="571" y="136"/>
                </a:lnTo>
                <a:lnTo>
                  <a:pt x="560" y="144"/>
                </a:lnTo>
                <a:lnTo>
                  <a:pt x="545" y="145"/>
                </a:lnTo>
                <a:lnTo>
                  <a:pt x="540" y="145"/>
                </a:lnTo>
                <a:lnTo>
                  <a:pt x="524" y="140"/>
                </a:lnTo>
                <a:lnTo>
                  <a:pt x="512" y="128"/>
                </a:lnTo>
                <a:lnTo>
                  <a:pt x="493" y="102"/>
                </a:lnTo>
                <a:lnTo>
                  <a:pt x="469" y="80"/>
                </a:lnTo>
                <a:lnTo>
                  <a:pt x="443" y="63"/>
                </a:lnTo>
                <a:lnTo>
                  <a:pt x="413" y="50"/>
                </a:lnTo>
                <a:lnTo>
                  <a:pt x="383" y="42"/>
                </a:lnTo>
                <a:lnTo>
                  <a:pt x="350" y="39"/>
                </a:lnTo>
                <a:close/>
                <a:moveTo>
                  <a:pt x="350" y="0"/>
                </a:moveTo>
                <a:lnTo>
                  <a:pt x="391" y="4"/>
                </a:lnTo>
                <a:lnTo>
                  <a:pt x="427" y="14"/>
                </a:lnTo>
                <a:lnTo>
                  <a:pt x="463" y="30"/>
                </a:lnTo>
                <a:lnTo>
                  <a:pt x="494" y="51"/>
                </a:lnTo>
                <a:lnTo>
                  <a:pt x="523" y="77"/>
                </a:lnTo>
                <a:lnTo>
                  <a:pt x="545" y="107"/>
                </a:lnTo>
                <a:lnTo>
                  <a:pt x="567" y="92"/>
                </a:lnTo>
                <a:lnTo>
                  <a:pt x="594" y="81"/>
                </a:lnTo>
                <a:lnTo>
                  <a:pt x="622" y="79"/>
                </a:lnTo>
                <a:lnTo>
                  <a:pt x="649" y="81"/>
                </a:lnTo>
                <a:lnTo>
                  <a:pt x="673" y="90"/>
                </a:lnTo>
                <a:lnTo>
                  <a:pt x="696" y="103"/>
                </a:lnTo>
                <a:lnTo>
                  <a:pt x="713" y="122"/>
                </a:lnTo>
                <a:lnTo>
                  <a:pt x="727" y="144"/>
                </a:lnTo>
                <a:lnTo>
                  <a:pt x="736" y="168"/>
                </a:lnTo>
                <a:lnTo>
                  <a:pt x="739" y="195"/>
                </a:lnTo>
                <a:lnTo>
                  <a:pt x="739" y="200"/>
                </a:lnTo>
                <a:lnTo>
                  <a:pt x="770" y="212"/>
                </a:lnTo>
                <a:lnTo>
                  <a:pt x="799" y="230"/>
                </a:lnTo>
                <a:lnTo>
                  <a:pt x="823" y="254"/>
                </a:lnTo>
                <a:lnTo>
                  <a:pt x="840" y="283"/>
                </a:lnTo>
                <a:lnTo>
                  <a:pt x="852" y="316"/>
                </a:lnTo>
                <a:lnTo>
                  <a:pt x="855" y="351"/>
                </a:lnTo>
                <a:lnTo>
                  <a:pt x="853" y="382"/>
                </a:lnTo>
                <a:lnTo>
                  <a:pt x="844" y="411"/>
                </a:lnTo>
                <a:lnTo>
                  <a:pt x="829" y="437"/>
                </a:lnTo>
                <a:lnTo>
                  <a:pt x="810" y="461"/>
                </a:lnTo>
                <a:lnTo>
                  <a:pt x="787" y="479"/>
                </a:lnTo>
                <a:lnTo>
                  <a:pt x="761" y="494"/>
                </a:lnTo>
                <a:lnTo>
                  <a:pt x="731" y="503"/>
                </a:lnTo>
                <a:lnTo>
                  <a:pt x="700" y="505"/>
                </a:lnTo>
                <a:lnTo>
                  <a:pt x="155" y="505"/>
                </a:lnTo>
                <a:lnTo>
                  <a:pt x="123" y="503"/>
                </a:lnTo>
                <a:lnTo>
                  <a:pt x="95" y="494"/>
                </a:lnTo>
                <a:lnTo>
                  <a:pt x="68" y="479"/>
                </a:lnTo>
                <a:lnTo>
                  <a:pt x="45" y="461"/>
                </a:lnTo>
                <a:lnTo>
                  <a:pt x="26" y="437"/>
                </a:lnTo>
                <a:lnTo>
                  <a:pt x="12" y="411"/>
                </a:lnTo>
                <a:lnTo>
                  <a:pt x="3" y="382"/>
                </a:lnTo>
                <a:lnTo>
                  <a:pt x="0" y="351"/>
                </a:lnTo>
                <a:lnTo>
                  <a:pt x="3" y="319"/>
                </a:lnTo>
                <a:lnTo>
                  <a:pt x="11" y="291"/>
                </a:lnTo>
                <a:lnTo>
                  <a:pt x="25" y="266"/>
                </a:lnTo>
                <a:lnTo>
                  <a:pt x="43" y="242"/>
                </a:lnTo>
                <a:lnTo>
                  <a:pt x="66" y="224"/>
                </a:lnTo>
                <a:lnTo>
                  <a:pt x="91" y="209"/>
                </a:lnTo>
                <a:lnTo>
                  <a:pt x="119" y="199"/>
                </a:lnTo>
                <a:lnTo>
                  <a:pt x="129" y="158"/>
                </a:lnTo>
                <a:lnTo>
                  <a:pt x="146" y="120"/>
                </a:lnTo>
                <a:lnTo>
                  <a:pt x="169" y="86"/>
                </a:lnTo>
                <a:lnTo>
                  <a:pt x="197" y="58"/>
                </a:lnTo>
                <a:lnTo>
                  <a:pt x="229" y="34"/>
                </a:lnTo>
                <a:lnTo>
                  <a:pt x="266" y="16"/>
                </a:lnTo>
                <a:lnTo>
                  <a:pt x="307" y="4"/>
                </a:lnTo>
                <a:lnTo>
                  <a:pt x="35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6" name="Freeform 18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129027" y="1610489"/>
            <a:ext cx="444164" cy="362795"/>
          </a:xfrm>
          <a:custGeom>
            <a:avLst/>
            <a:gdLst>
              <a:gd name="T0" fmla="*/ 282 w 857"/>
              <a:gd name="T1" fmla="*/ 246 h 700"/>
              <a:gd name="T2" fmla="*/ 201 w 857"/>
              <a:gd name="T3" fmla="*/ 305 h 700"/>
              <a:gd name="T4" fmla="*/ 159 w 857"/>
              <a:gd name="T5" fmla="*/ 399 h 700"/>
              <a:gd name="T6" fmla="*/ 129 w 857"/>
              <a:gd name="T7" fmla="*/ 430 h 700"/>
              <a:gd name="T8" fmla="*/ 65 w 857"/>
              <a:gd name="T9" fmla="*/ 472 h 700"/>
              <a:gd name="T10" fmla="*/ 40 w 857"/>
              <a:gd name="T11" fmla="*/ 544 h 700"/>
              <a:gd name="T12" fmla="*/ 66 w 857"/>
              <a:gd name="T13" fmla="*/ 617 h 700"/>
              <a:gd name="T14" fmla="*/ 130 w 857"/>
              <a:gd name="T15" fmla="*/ 658 h 700"/>
              <a:gd name="T16" fmla="*/ 727 w 857"/>
              <a:gd name="T17" fmla="*/ 658 h 700"/>
              <a:gd name="T18" fmla="*/ 793 w 857"/>
              <a:gd name="T19" fmla="*/ 617 h 700"/>
              <a:gd name="T20" fmla="*/ 818 w 857"/>
              <a:gd name="T21" fmla="*/ 544 h 700"/>
              <a:gd name="T22" fmla="*/ 793 w 857"/>
              <a:gd name="T23" fmla="*/ 472 h 700"/>
              <a:gd name="T24" fmla="*/ 730 w 857"/>
              <a:gd name="T25" fmla="*/ 432 h 700"/>
              <a:gd name="T26" fmla="*/ 702 w 857"/>
              <a:gd name="T27" fmla="*/ 405 h 700"/>
              <a:gd name="T28" fmla="*/ 697 w 857"/>
              <a:gd name="T29" fmla="*/ 365 h 700"/>
              <a:gd name="T30" fmla="*/ 647 w 857"/>
              <a:gd name="T31" fmla="*/ 315 h 700"/>
              <a:gd name="T32" fmla="*/ 587 w 857"/>
              <a:gd name="T33" fmla="*/ 320 h 700"/>
              <a:gd name="T34" fmla="*/ 547 w 857"/>
              <a:gd name="T35" fmla="*/ 340 h 700"/>
              <a:gd name="T36" fmla="*/ 541 w 857"/>
              <a:gd name="T37" fmla="*/ 340 h 700"/>
              <a:gd name="T38" fmla="*/ 510 w 857"/>
              <a:gd name="T39" fmla="*/ 319 h 700"/>
              <a:gd name="T40" fmla="*/ 476 w 857"/>
              <a:gd name="T41" fmla="*/ 278 h 700"/>
              <a:gd name="T42" fmla="*/ 409 w 857"/>
              <a:gd name="T43" fmla="*/ 239 h 700"/>
              <a:gd name="T44" fmla="*/ 624 w 857"/>
              <a:gd name="T45" fmla="*/ 39 h 700"/>
              <a:gd name="T46" fmla="*/ 522 w 857"/>
              <a:gd name="T47" fmla="*/ 68 h 700"/>
              <a:gd name="T48" fmla="*/ 452 w 857"/>
              <a:gd name="T49" fmla="*/ 142 h 700"/>
              <a:gd name="T50" fmla="*/ 465 w 857"/>
              <a:gd name="T51" fmla="*/ 225 h 700"/>
              <a:gd name="T52" fmla="*/ 547 w 857"/>
              <a:gd name="T53" fmla="*/ 301 h 700"/>
              <a:gd name="T54" fmla="*/ 624 w 857"/>
              <a:gd name="T55" fmla="*/ 272 h 700"/>
              <a:gd name="T56" fmla="*/ 696 w 857"/>
              <a:gd name="T57" fmla="*/ 298 h 700"/>
              <a:gd name="T58" fmla="*/ 736 w 857"/>
              <a:gd name="T59" fmla="*/ 362 h 700"/>
              <a:gd name="T60" fmla="*/ 788 w 857"/>
              <a:gd name="T61" fmla="*/ 337 h 700"/>
              <a:gd name="T62" fmla="*/ 818 w 857"/>
              <a:gd name="T63" fmla="*/ 233 h 700"/>
              <a:gd name="T64" fmla="*/ 785 w 857"/>
              <a:gd name="T65" fmla="*/ 124 h 700"/>
              <a:gd name="T66" fmla="*/ 699 w 857"/>
              <a:gd name="T67" fmla="*/ 54 h 700"/>
              <a:gd name="T68" fmla="*/ 624 w 857"/>
              <a:gd name="T69" fmla="*/ 0 h 700"/>
              <a:gd name="T70" fmla="*/ 742 w 857"/>
              <a:gd name="T71" fmla="*/ 31 h 700"/>
              <a:gd name="T72" fmla="*/ 826 w 857"/>
              <a:gd name="T73" fmla="*/ 115 h 700"/>
              <a:gd name="T74" fmla="*/ 857 w 857"/>
              <a:gd name="T75" fmla="*/ 233 h 700"/>
              <a:gd name="T76" fmla="*/ 826 w 857"/>
              <a:gd name="T77" fmla="*/ 349 h 700"/>
              <a:gd name="T78" fmla="*/ 803 w 857"/>
              <a:gd name="T79" fmla="*/ 428 h 700"/>
              <a:gd name="T80" fmla="*/ 853 w 857"/>
              <a:gd name="T81" fmla="*/ 510 h 700"/>
              <a:gd name="T82" fmla="*/ 845 w 857"/>
              <a:gd name="T83" fmla="*/ 604 h 700"/>
              <a:gd name="T84" fmla="*/ 788 w 857"/>
              <a:gd name="T85" fmla="*/ 674 h 700"/>
              <a:gd name="T86" fmla="*/ 701 w 857"/>
              <a:gd name="T87" fmla="*/ 700 h 700"/>
              <a:gd name="T88" fmla="*/ 96 w 857"/>
              <a:gd name="T89" fmla="*/ 688 h 700"/>
              <a:gd name="T90" fmla="*/ 28 w 857"/>
              <a:gd name="T91" fmla="*/ 632 h 700"/>
              <a:gd name="T92" fmla="*/ 0 w 857"/>
              <a:gd name="T93" fmla="*/ 544 h 700"/>
              <a:gd name="T94" fmla="*/ 27 w 857"/>
              <a:gd name="T95" fmla="*/ 459 h 700"/>
              <a:gd name="T96" fmla="*/ 92 w 857"/>
              <a:gd name="T97" fmla="*/ 403 h 700"/>
              <a:gd name="T98" fmla="*/ 147 w 857"/>
              <a:gd name="T99" fmla="*/ 315 h 700"/>
              <a:gd name="T100" fmla="*/ 231 w 857"/>
              <a:gd name="T101" fmla="*/ 227 h 700"/>
              <a:gd name="T102" fmla="*/ 351 w 857"/>
              <a:gd name="T103" fmla="*/ 195 h 700"/>
              <a:gd name="T104" fmla="*/ 403 w 857"/>
              <a:gd name="T105" fmla="*/ 158 h 700"/>
              <a:gd name="T106" fmla="*/ 471 w 857"/>
              <a:gd name="T107" fmla="*/ 57 h 700"/>
              <a:gd name="T108" fmla="*/ 581 w 857"/>
              <a:gd name="T109" fmla="*/ 3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57" h="700">
                <a:moveTo>
                  <a:pt x="351" y="233"/>
                </a:moveTo>
                <a:lnTo>
                  <a:pt x="316" y="236"/>
                </a:lnTo>
                <a:lnTo>
                  <a:pt x="282" y="246"/>
                </a:lnTo>
                <a:lnTo>
                  <a:pt x="252" y="260"/>
                </a:lnTo>
                <a:lnTo>
                  <a:pt x="224" y="281"/>
                </a:lnTo>
                <a:lnTo>
                  <a:pt x="201" y="305"/>
                </a:lnTo>
                <a:lnTo>
                  <a:pt x="181" y="333"/>
                </a:lnTo>
                <a:lnTo>
                  <a:pt x="167" y="365"/>
                </a:lnTo>
                <a:lnTo>
                  <a:pt x="159" y="399"/>
                </a:lnTo>
                <a:lnTo>
                  <a:pt x="154" y="413"/>
                </a:lnTo>
                <a:lnTo>
                  <a:pt x="143" y="425"/>
                </a:lnTo>
                <a:lnTo>
                  <a:pt x="129" y="430"/>
                </a:lnTo>
                <a:lnTo>
                  <a:pt x="104" y="439"/>
                </a:lnTo>
                <a:lnTo>
                  <a:pt x="83" y="454"/>
                </a:lnTo>
                <a:lnTo>
                  <a:pt x="65" y="472"/>
                </a:lnTo>
                <a:lnTo>
                  <a:pt x="52" y="493"/>
                </a:lnTo>
                <a:lnTo>
                  <a:pt x="42" y="518"/>
                </a:lnTo>
                <a:lnTo>
                  <a:pt x="40" y="544"/>
                </a:lnTo>
                <a:lnTo>
                  <a:pt x="42" y="570"/>
                </a:lnTo>
                <a:lnTo>
                  <a:pt x="52" y="595"/>
                </a:lnTo>
                <a:lnTo>
                  <a:pt x="66" y="617"/>
                </a:lnTo>
                <a:lnTo>
                  <a:pt x="83" y="636"/>
                </a:lnTo>
                <a:lnTo>
                  <a:pt x="105" y="649"/>
                </a:lnTo>
                <a:lnTo>
                  <a:pt x="130" y="658"/>
                </a:lnTo>
                <a:lnTo>
                  <a:pt x="156" y="661"/>
                </a:lnTo>
                <a:lnTo>
                  <a:pt x="701" y="661"/>
                </a:lnTo>
                <a:lnTo>
                  <a:pt x="727" y="658"/>
                </a:lnTo>
                <a:lnTo>
                  <a:pt x="752" y="649"/>
                </a:lnTo>
                <a:lnTo>
                  <a:pt x="774" y="636"/>
                </a:lnTo>
                <a:lnTo>
                  <a:pt x="793" y="617"/>
                </a:lnTo>
                <a:lnTo>
                  <a:pt x="806" y="595"/>
                </a:lnTo>
                <a:lnTo>
                  <a:pt x="815" y="570"/>
                </a:lnTo>
                <a:lnTo>
                  <a:pt x="818" y="544"/>
                </a:lnTo>
                <a:lnTo>
                  <a:pt x="815" y="518"/>
                </a:lnTo>
                <a:lnTo>
                  <a:pt x="807" y="494"/>
                </a:lnTo>
                <a:lnTo>
                  <a:pt x="793" y="472"/>
                </a:lnTo>
                <a:lnTo>
                  <a:pt x="776" y="455"/>
                </a:lnTo>
                <a:lnTo>
                  <a:pt x="755" y="441"/>
                </a:lnTo>
                <a:lnTo>
                  <a:pt x="730" y="432"/>
                </a:lnTo>
                <a:lnTo>
                  <a:pt x="718" y="426"/>
                </a:lnTo>
                <a:lnTo>
                  <a:pt x="709" y="417"/>
                </a:lnTo>
                <a:lnTo>
                  <a:pt x="702" y="405"/>
                </a:lnTo>
                <a:lnTo>
                  <a:pt x="701" y="392"/>
                </a:lnTo>
                <a:lnTo>
                  <a:pt x="701" y="390"/>
                </a:lnTo>
                <a:lnTo>
                  <a:pt x="697" y="365"/>
                </a:lnTo>
                <a:lnTo>
                  <a:pt x="687" y="342"/>
                </a:lnTo>
                <a:lnTo>
                  <a:pt x="670" y="325"/>
                </a:lnTo>
                <a:lnTo>
                  <a:pt x="647" y="315"/>
                </a:lnTo>
                <a:lnTo>
                  <a:pt x="624" y="311"/>
                </a:lnTo>
                <a:lnTo>
                  <a:pt x="606" y="314"/>
                </a:lnTo>
                <a:lnTo>
                  <a:pt x="587" y="320"/>
                </a:lnTo>
                <a:lnTo>
                  <a:pt x="573" y="331"/>
                </a:lnTo>
                <a:lnTo>
                  <a:pt x="560" y="337"/>
                </a:lnTo>
                <a:lnTo>
                  <a:pt x="547" y="340"/>
                </a:lnTo>
                <a:lnTo>
                  <a:pt x="545" y="340"/>
                </a:lnTo>
                <a:lnTo>
                  <a:pt x="544" y="340"/>
                </a:lnTo>
                <a:lnTo>
                  <a:pt x="541" y="340"/>
                </a:lnTo>
                <a:lnTo>
                  <a:pt x="532" y="336"/>
                </a:lnTo>
                <a:lnTo>
                  <a:pt x="522" y="328"/>
                </a:lnTo>
                <a:lnTo>
                  <a:pt x="510" y="319"/>
                </a:lnTo>
                <a:lnTo>
                  <a:pt x="501" y="310"/>
                </a:lnTo>
                <a:lnTo>
                  <a:pt x="494" y="302"/>
                </a:lnTo>
                <a:lnTo>
                  <a:pt x="476" y="278"/>
                </a:lnTo>
                <a:lnTo>
                  <a:pt x="456" y="260"/>
                </a:lnTo>
                <a:lnTo>
                  <a:pt x="434" y="247"/>
                </a:lnTo>
                <a:lnTo>
                  <a:pt x="409" y="239"/>
                </a:lnTo>
                <a:lnTo>
                  <a:pt x="382" y="234"/>
                </a:lnTo>
                <a:lnTo>
                  <a:pt x="351" y="233"/>
                </a:lnTo>
                <a:close/>
                <a:moveTo>
                  <a:pt x="624" y="39"/>
                </a:moveTo>
                <a:lnTo>
                  <a:pt x="587" y="41"/>
                </a:lnTo>
                <a:lnTo>
                  <a:pt x="553" y="52"/>
                </a:lnTo>
                <a:lnTo>
                  <a:pt x="522" y="68"/>
                </a:lnTo>
                <a:lnTo>
                  <a:pt x="494" y="87"/>
                </a:lnTo>
                <a:lnTo>
                  <a:pt x="471" y="112"/>
                </a:lnTo>
                <a:lnTo>
                  <a:pt x="452" y="142"/>
                </a:lnTo>
                <a:lnTo>
                  <a:pt x="438" y="174"/>
                </a:lnTo>
                <a:lnTo>
                  <a:pt x="430" y="209"/>
                </a:lnTo>
                <a:lnTo>
                  <a:pt x="465" y="225"/>
                </a:lnTo>
                <a:lnTo>
                  <a:pt x="497" y="246"/>
                </a:lnTo>
                <a:lnTo>
                  <a:pt x="523" y="270"/>
                </a:lnTo>
                <a:lnTo>
                  <a:pt x="547" y="301"/>
                </a:lnTo>
                <a:lnTo>
                  <a:pt x="569" y="285"/>
                </a:lnTo>
                <a:lnTo>
                  <a:pt x="595" y="276"/>
                </a:lnTo>
                <a:lnTo>
                  <a:pt x="624" y="272"/>
                </a:lnTo>
                <a:lnTo>
                  <a:pt x="650" y="274"/>
                </a:lnTo>
                <a:lnTo>
                  <a:pt x="675" y="284"/>
                </a:lnTo>
                <a:lnTo>
                  <a:pt x="696" y="298"/>
                </a:lnTo>
                <a:lnTo>
                  <a:pt x="714" y="315"/>
                </a:lnTo>
                <a:lnTo>
                  <a:pt x="729" y="337"/>
                </a:lnTo>
                <a:lnTo>
                  <a:pt x="736" y="362"/>
                </a:lnTo>
                <a:lnTo>
                  <a:pt x="740" y="388"/>
                </a:lnTo>
                <a:lnTo>
                  <a:pt x="767" y="365"/>
                </a:lnTo>
                <a:lnTo>
                  <a:pt x="788" y="337"/>
                </a:lnTo>
                <a:lnTo>
                  <a:pt x="805" y="305"/>
                </a:lnTo>
                <a:lnTo>
                  <a:pt x="814" y="270"/>
                </a:lnTo>
                <a:lnTo>
                  <a:pt x="818" y="233"/>
                </a:lnTo>
                <a:lnTo>
                  <a:pt x="814" y="193"/>
                </a:lnTo>
                <a:lnTo>
                  <a:pt x="802" y="158"/>
                </a:lnTo>
                <a:lnTo>
                  <a:pt x="785" y="124"/>
                </a:lnTo>
                <a:lnTo>
                  <a:pt x="761" y="95"/>
                </a:lnTo>
                <a:lnTo>
                  <a:pt x="733" y="72"/>
                </a:lnTo>
                <a:lnTo>
                  <a:pt x="699" y="54"/>
                </a:lnTo>
                <a:lnTo>
                  <a:pt x="663" y="43"/>
                </a:lnTo>
                <a:lnTo>
                  <a:pt x="624" y="39"/>
                </a:lnTo>
                <a:close/>
                <a:moveTo>
                  <a:pt x="624" y="0"/>
                </a:moveTo>
                <a:lnTo>
                  <a:pt x="666" y="3"/>
                </a:lnTo>
                <a:lnTo>
                  <a:pt x="705" y="14"/>
                </a:lnTo>
                <a:lnTo>
                  <a:pt x="742" y="31"/>
                </a:lnTo>
                <a:lnTo>
                  <a:pt x="773" y="54"/>
                </a:lnTo>
                <a:lnTo>
                  <a:pt x="802" y="83"/>
                </a:lnTo>
                <a:lnTo>
                  <a:pt x="826" y="115"/>
                </a:lnTo>
                <a:lnTo>
                  <a:pt x="843" y="151"/>
                </a:lnTo>
                <a:lnTo>
                  <a:pt x="853" y="191"/>
                </a:lnTo>
                <a:lnTo>
                  <a:pt x="857" y="233"/>
                </a:lnTo>
                <a:lnTo>
                  <a:pt x="853" y="274"/>
                </a:lnTo>
                <a:lnTo>
                  <a:pt x="843" y="312"/>
                </a:lnTo>
                <a:lnTo>
                  <a:pt x="826" y="349"/>
                </a:lnTo>
                <a:lnTo>
                  <a:pt x="803" y="380"/>
                </a:lnTo>
                <a:lnTo>
                  <a:pt x="777" y="409"/>
                </a:lnTo>
                <a:lnTo>
                  <a:pt x="803" y="428"/>
                </a:lnTo>
                <a:lnTo>
                  <a:pt x="826" y="451"/>
                </a:lnTo>
                <a:lnTo>
                  <a:pt x="843" y="479"/>
                </a:lnTo>
                <a:lnTo>
                  <a:pt x="853" y="510"/>
                </a:lnTo>
                <a:lnTo>
                  <a:pt x="857" y="544"/>
                </a:lnTo>
                <a:lnTo>
                  <a:pt x="853" y="576"/>
                </a:lnTo>
                <a:lnTo>
                  <a:pt x="845" y="604"/>
                </a:lnTo>
                <a:lnTo>
                  <a:pt x="831" y="632"/>
                </a:lnTo>
                <a:lnTo>
                  <a:pt x="811" y="654"/>
                </a:lnTo>
                <a:lnTo>
                  <a:pt x="788" y="674"/>
                </a:lnTo>
                <a:lnTo>
                  <a:pt x="761" y="688"/>
                </a:lnTo>
                <a:lnTo>
                  <a:pt x="733" y="696"/>
                </a:lnTo>
                <a:lnTo>
                  <a:pt x="701" y="700"/>
                </a:lnTo>
                <a:lnTo>
                  <a:pt x="156" y="700"/>
                </a:lnTo>
                <a:lnTo>
                  <a:pt x="125" y="696"/>
                </a:lnTo>
                <a:lnTo>
                  <a:pt x="96" y="688"/>
                </a:lnTo>
                <a:lnTo>
                  <a:pt x="70" y="674"/>
                </a:lnTo>
                <a:lnTo>
                  <a:pt x="46" y="654"/>
                </a:lnTo>
                <a:lnTo>
                  <a:pt x="28" y="632"/>
                </a:lnTo>
                <a:lnTo>
                  <a:pt x="14" y="604"/>
                </a:lnTo>
                <a:lnTo>
                  <a:pt x="4" y="576"/>
                </a:lnTo>
                <a:lnTo>
                  <a:pt x="0" y="544"/>
                </a:lnTo>
                <a:lnTo>
                  <a:pt x="4" y="514"/>
                </a:lnTo>
                <a:lnTo>
                  <a:pt x="12" y="485"/>
                </a:lnTo>
                <a:lnTo>
                  <a:pt x="27" y="459"/>
                </a:lnTo>
                <a:lnTo>
                  <a:pt x="45" y="437"/>
                </a:lnTo>
                <a:lnTo>
                  <a:pt x="67" y="417"/>
                </a:lnTo>
                <a:lnTo>
                  <a:pt x="92" y="403"/>
                </a:lnTo>
                <a:lnTo>
                  <a:pt x="121" y="394"/>
                </a:lnTo>
                <a:lnTo>
                  <a:pt x="130" y="352"/>
                </a:lnTo>
                <a:lnTo>
                  <a:pt x="147" y="315"/>
                </a:lnTo>
                <a:lnTo>
                  <a:pt x="169" y="281"/>
                </a:lnTo>
                <a:lnTo>
                  <a:pt x="198" y="251"/>
                </a:lnTo>
                <a:lnTo>
                  <a:pt x="231" y="227"/>
                </a:lnTo>
                <a:lnTo>
                  <a:pt x="268" y="209"/>
                </a:lnTo>
                <a:lnTo>
                  <a:pt x="308" y="198"/>
                </a:lnTo>
                <a:lnTo>
                  <a:pt x="351" y="195"/>
                </a:lnTo>
                <a:lnTo>
                  <a:pt x="372" y="196"/>
                </a:lnTo>
                <a:lnTo>
                  <a:pt x="392" y="198"/>
                </a:lnTo>
                <a:lnTo>
                  <a:pt x="403" y="158"/>
                </a:lnTo>
                <a:lnTo>
                  <a:pt x="420" y="120"/>
                </a:lnTo>
                <a:lnTo>
                  <a:pt x="442" y="86"/>
                </a:lnTo>
                <a:lnTo>
                  <a:pt x="471" y="57"/>
                </a:lnTo>
                <a:lnTo>
                  <a:pt x="503" y="34"/>
                </a:lnTo>
                <a:lnTo>
                  <a:pt x="540" y="15"/>
                </a:lnTo>
                <a:lnTo>
                  <a:pt x="581" y="3"/>
                </a:lnTo>
                <a:lnTo>
                  <a:pt x="62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7" name="Freeform 18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978939" y="1590017"/>
            <a:ext cx="443645" cy="403739"/>
          </a:xfrm>
          <a:custGeom>
            <a:avLst/>
            <a:gdLst>
              <a:gd name="T0" fmla="*/ 249 w 856"/>
              <a:gd name="T1" fmla="*/ 681 h 779"/>
              <a:gd name="T2" fmla="*/ 272 w 856"/>
              <a:gd name="T3" fmla="*/ 740 h 779"/>
              <a:gd name="T4" fmla="*/ 233 w 856"/>
              <a:gd name="T5" fmla="*/ 779 h 779"/>
              <a:gd name="T6" fmla="*/ 195 w 856"/>
              <a:gd name="T7" fmla="*/ 740 h 779"/>
              <a:gd name="T8" fmla="*/ 219 w 856"/>
              <a:gd name="T9" fmla="*/ 681 h 779"/>
              <a:gd name="T10" fmla="*/ 622 w 856"/>
              <a:gd name="T11" fmla="*/ 623 h 779"/>
              <a:gd name="T12" fmla="*/ 646 w 856"/>
              <a:gd name="T13" fmla="*/ 653 h 779"/>
              <a:gd name="T14" fmla="*/ 659 w 856"/>
              <a:gd name="T15" fmla="*/ 716 h 779"/>
              <a:gd name="T16" fmla="*/ 608 w 856"/>
              <a:gd name="T17" fmla="*/ 737 h 779"/>
              <a:gd name="T18" fmla="*/ 585 w 856"/>
              <a:gd name="T19" fmla="*/ 685 h 779"/>
              <a:gd name="T20" fmla="*/ 614 w 856"/>
              <a:gd name="T21" fmla="*/ 631 h 779"/>
              <a:gd name="T22" fmla="*/ 429 w 856"/>
              <a:gd name="T23" fmla="*/ 547 h 779"/>
              <a:gd name="T24" fmla="*/ 460 w 856"/>
              <a:gd name="T25" fmla="*/ 591 h 779"/>
              <a:gd name="T26" fmla="*/ 456 w 856"/>
              <a:gd name="T27" fmla="*/ 651 h 779"/>
              <a:gd name="T28" fmla="*/ 401 w 856"/>
              <a:gd name="T29" fmla="*/ 651 h 779"/>
              <a:gd name="T30" fmla="*/ 397 w 856"/>
              <a:gd name="T31" fmla="*/ 591 h 779"/>
              <a:gd name="T32" fmla="*/ 426 w 856"/>
              <a:gd name="T33" fmla="*/ 547 h 779"/>
              <a:gd name="T34" fmla="*/ 282 w 856"/>
              <a:gd name="T35" fmla="*/ 53 h 779"/>
              <a:gd name="T36" fmla="*/ 181 w 856"/>
              <a:gd name="T37" fmla="*/ 139 h 779"/>
              <a:gd name="T38" fmla="*/ 143 w 856"/>
              <a:gd name="T39" fmla="*/ 231 h 779"/>
              <a:gd name="T40" fmla="*/ 64 w 856"/>
              <a:gd name="T41" fmla="*/ 279 h 779"/>
              <a:gd name="T42" fmla="*/ 42 w 856"/>
              <a:gd name="T43" fmla="*/ 377 h 779"/>
              <a:gd name="T44" fmla="*/ 105 w 856"/>
              <a:gd name="T45" fmla="*/ 456 h 779"/>
              <a:gd name="T46" fmla="*/ 727 w 856"/>
              <a:gd name="T47" fmla="*/ 465 h 779"/>
              <a:gd name="T48" fmla="*/ 805 w 856"/>
              <a:gd name="T49" fmla="*/ 402 h 779"/>
              <a:gd name="T50" fmla="*/ 805 w 856"/>
              <a:gd name="T51" fmla="*/ 301 h 779"/>
              <a:gd name="T52" fmla="*/ 729 w 856"/>
              <a:gd name="T53" fmla="*/ 238 h 779"/>
              <a:gd name="T54" fmla="*/ 701 w 856"/>
              <a:gd name="T55" fmla="*/ 198 h 779"/>
              <a:gd name="T56" fmla="*/ 668 w 856"/>
              <a:gd name="T57" fmla="*/ 132 h 779"/>
              <a:gd name="T58" fmla="*/ 587 w 856"/>
              <a:gd name="T59" fmla="*/ 126 h 779"/>
              <a:gd name="T60" fmla="*/ 545 w 856"/>
              <a:gd name="T61" fmla="*/ 147 h 779"/>
              <a:gd name="T62" fmla="*/ 521 w 856"/>
              <a:gd name="T63" fmla="*/ 135 h 779"/>
              <a:gd name="T64" fmla="*/ 475 w 856"/>
              <a:gd name="T65" fmla="*/ 85 h 779"/>
              <a:gd name="T66" fmla="*/ 381 w 856"/>
              <a:gd name="T67" fmla="*/ 41 h 779"/>
              <a:gd name="T68" fmla="*/ 428 w 856"/>
              <a:gd name="T69" fmla="*/ 15 h 779"/>
              <a:gd name="T70" fmla="*/ 546 w 856"/>
              <a:gd name="T71" fmla="*/ 108 h 779"/>
              <a:gd name="T72" fmla="*/ 650 w 856"/>
              <a:gd name="T73" fmla="*/ 81 h 779"/>
              <a:gd name="T74" fmla="*/ 727 w 856"/>
              <a:gd name="T75" fmla="*/ 144 h 779"/>
              <a:gd name="T76" fmla="*/ 771 w 856"/>
              <a:gd name="T77" fmla="*/ 212 h 779"/>
              <a:gd name="T78" fmla="*/ 853 w 856"/>
              <a:gd name="T79" fmla="*/ 316 h 779"/>
              <a:gd name="T80" fmla="*/ 829 w 856"/>
              <a:gd name="T81" fmla="*/ 437 h 779"/>
              <a:gd name="T82" fmla="*/ 732 w 856"/>
              <a:gd name="T83" fmla="*/ 503 h 779"/>
              <a:gd name="T84" fmla="*/ 96 w 856"/>
              <a:gd name="T85" fmla="*/ 494 h 779"/>
              <a:gd name="T86" fmla="*/ 12 w 856"/>
              <a:gd name="T87" fmla="*/ 411 h 779"/>
              <a:gd name="T88" fmla="*/ 12 w 856"/>
              <a:gd name="T89" fmla="*/ 292 h 779"/>
              <a:gd name="T90" fmla="*/ 92 w 856"/>
              <a:gd name="T91" fmla="*/ 210 h 779"/>
              <a:gd name="T92" fmla="*/ 169 w 856"/>
              <a:gd name="T93" fmla="*/ 88 h 779"/>
              <a:gd name="T94" fmla="*/ 308 w 856"/>
              <a:gd name="T95" fmla="*/ 4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56" h="779">
                <a:moveTo>
                  <a:pt x="233" y="661"/>
                </a:moveTo>
                <a:lnTo>
                  <a:pt x="236" y="664"/>
                </a:lnTo>
                <a:lnTo>
                  <a:pt x="241" y="670"/>
                </a:lnTo>
                <a:lnTo>
                  <a:pt x="249" y="681"/>
                </a:lnTo>
                <a:lnTo>
                  <a:pt x="257" y="693"/>
                </a:lnTo>
                <a:lnTo>
                  <a:pt x="264" y="707"/>
                </a:lnTo>
                <a:lnTo>
                  <a:pt x="270" y="723"/>
                </a:lnTo>
                <a:lnTo>
                  <a:pt x="272" y="740"/>
                </a:lnTo>
                <a:lnTo>
                  <a:pt x="270" y="754"/>
                </a:lnTo>
                <a:lnTo>
                  <a:pt x="261" y="767"/>
                </a:lnTo>
                <a:lnTo>
                  <a:pt x="249" y="775"/>
                </a:lnTo>
                <a:lnTo>
                  <a:pt x="233" y="779"/>
                </a:lnTo>
                <a:lnTo>
                  <a:pt x="219" y="775"/>
                </a:lnTo>
                <a:lnTo>
                  <a:pt x="206" y="767"/>
                </a:lnTo>
                <a:lnTo>
                  <a:pt x="198" y="754"/>
                </a:lnTo>
                <a:lnTo>
                  <a:pt x="195" y="740"/>
                </a:lnTo>
                <a:lnTo>
                  <a:pt x="196" y="723"/>
                </a:lnTo>
                <a:lnTo>
                  <a:pt x="202" y="707"/>
                </a:lnTo>
                <a:lnTo>
                  <a:pt x="209" y="693"/>
                </a:lnTo>
                <a:lnTo>
                  <a:pt x="219" y="681"/>
                </a:lnTo>
                <a:lnTo>
                  <a:pt x="225" y="670"/>
                </a:lnTo>
                <a:lnTo>
                  <a:pt x="232" y="664"/>
                </a:lnTo>
                <a:lnTo>
                  <a:pt x="233" y="661"/>
                </a:lnTo>
                <a:close/>
                <a:moveTo>
                  <a:pt x="622" y="623"/>
                </a:moveTo>
                <a:lnTo>
                  <a:pt x="625" y="626"/>
                </a:lnTo>
                <a:lnTo>
                  <a:pt x="630" y="631"/>
                </a:lnTo>
                <a:lnTo>
                  <a:pt x="638" y="642"/>
                </a:lnTo>
                <a:lnTo>
                  <a:pt x="646" y="653"/>
                </a:lnTo>
                <a:lnTo>
                  <a:pt x="653" y="668"/>
                </a:lnTo>
                <a:lnTo>
                  <a:pt x="659" y="685"/>
                </a:lnTo>
                <a:lnTo>
                  <a:pt x="661" y="701"/>
                </a:lnTo>
                <a:lnTo>
                  <a:pt x="659" y="716"/>
                </a:lnTo>
                <a:lnTo>
                  <a:pt x="650" y="728"/>
                </a:lnTo>
                <a:lnTo>
                  <a:pt x="638" y="737"/>
                </a:lnTo>
                <a:lnTo>
                  <a:pt x="622" y="740"/>
                </a:lnTo>
                <a:lnTo>
                  <a:pt x="608" y="737"/>
                </a:lnTo>
                <a:lnTo>
                  <a:pt x="595" y="728"/>
                </a:lnTo>
                <a:lnTo>
                  <a:pt x="587" y="716"/>
                </a:lnTo>
                <a:lnTo>
                  <a:pt x="584" y="701"/>
                </a:lnTo>
                <a:lnTo>
                  <a:pt x="585" y="685"/>
                </a:lnTo>
                <a:lnTo>
                  <a:pt x="592" y="668"/>
                </a:lnTo>
                <a:lnTo>
                  <a:pt x="598" y="653"/>
                </a:lnTo>
                <a:lnTo>
                  <a:pt x="608" y="642"/>
                </a:lnTo>
                <a:lnTo>
                  <a:pt x="614" y="631"/>
                </a:lnTo>
                <a:lnTo>
                  <a:pt x="621" y="626"/>
                </a:lnTo>
                <a:lnTo>
                  <a:pt x="622" y="623"/>
                </a:lnTo>
                <a:close/>
                <a:moveTo>
                  <a:pt x="428" y="545"/>
                </a:moveTo>
                <a:lnTo>
                  <a:pt x="429" y="547"/>
                </a:lnTo>
                <a:lnTo>
                  <a:pt x="436" y="554"/>
                </a:lnTo>
                <a:lnTo>
                  <a:pt x="443" y="563"/>
                </a:lnTo>
                <a:lnTo>
                  <a:pt x="452" y="576"/>
                </a:lnTo>
                <a:lnTo>
                  <a:pt x="460" y="591"/>
                </a:lnTo>
                <a:lnTo>
                  <a:pt x="465" y="606"/>
                </a:lnTo>
                <a:lnTo>
                  <a:pt x="466" y="623"/>
                </a:lnTo>
                <a:lnTo>
                  <a:pt x="464" y="638"/>
                </a:lnTo>
                <a:lnTo>
                  <a:pt x="456" y="651"/>
                </a:lnTo>
                <a:lnTo>
                  <a:pt x="443" y="659"/>
                </a:lnTo>
                <a:lnTo>
                  <a:pt x="428" y="661"/>
                </a:lnTo>
                <a:lnTo>
                  <a:pt x="412" y="659"/>
                </a:lnTo>
                <a:lnTo>
                  <a:pt x="401" y="651"/>
                </a:lnTo>
                <a:lnTo>
                  <a:pt x="392" y="638"/>
                </a:lnTo>
                <a:lnTo>
                  <a:pt x="389" y="623"/>
                </a:lnTo>
                <a:lnTo>
                  <a:pt x="392" y="606"/>
                </a:lnTo>
                <a:lnTo>
                  <a:pt x="397" y="591"/>
                </a:lnTo>
                <a:lnTo>
                  <a:pt x="405" y="576"/>
                </a:lnTo>
                <a:lnTo>
                  <a:pt x="412" y="563"/>
                </a:lnTo>
                <a:lnTo>
                  <a:pt x="420" y="554"/>
                </a:lnTo>
                <a:lnTo>
                  <a:pt x="426" y="547"/>
                </a:lnTo>
                <a:lnTo>
                  <a:pt x="428" y="545"/>
                </a:lnTo>
                <a:close/>
                <a:moveTo>
                  <a:pt x="350" y="40"/>
                </a:moveTo>
                <a:lnTo>
                  <a:pt x="316" y="43"/>
                </a:lnTo>
                <a:lnTo>
                  <a:pt x="282" y="53"/>
                </a:lnTo>
                <a:lnTo>
                  <a:pt x="251" y="67"/>
                </a:lnTo>
                <a:lnTo>
                  <a:pt x="224" y="87"/>
                </a:lnTo>
                <a:lnTo>
                  <a:pt x="200" y="112"/>
                </a:lnTo>
                <a:lnTo>
                  <a:pt x="181" y="139"/>
                </a:lnTo>
                <a:lnTo>
                  <a:pt x="166" y="172"/>
                </a:lnTo>
                <a:lnTo>
                  <a:pt x="158" y="206"/>
                </a:lnTo>
                <a:lnTo>
                  <a:pt x="153" y="220"/>
                </a:lnTo>
                <a:lnTo>
                  <a:pt x="143" y="231"/>
                </a:lnTo>
                <a:lnTo>
                  <a:pt x="128" y="237"/>
                </a:lnTo>
                <a:lnTo>
                  <a:pt x="103" y="246"/>
                </a:lnTo>
                <a:lnTo>
                  <a:pt x="81" y="261"/>
                </a:lnTo>
                <a:lnTo>
                  <a:pt x="64" y="279"/>
                </a:lnTo>
                <a:lnTo>
                  <a:pt x="50" y="300"/>
                </a:lnTo>
                <a:lnTo>
                  <a:pt x="42" y="325"/>
                </a:lnTo>
                <a:lnTo>
                  <a:pt x="39" y="351"/>
                </a:lnTo>
                <a:lnTo>
                  <a:pt x="42" y="377"/>
                </a:lnTo>
                <a:lnTo>
                  <a:pt x="51" y="402"/>
                </a:lnTo>
                <a:lnTo>
                  <a:pt x="64" y="424"/>
                </a:lnTo>
                <a:lnTo>
                  <a:pt x="82" y="441"/>
                </a:lnTo>
                <a:lnTo>
                  <a:pt x="105" y="456"/>
                </a:lnTo>
                <a:lnTo>
                  <a:pt x="128" y="465"/>
                </a:lnTo>
                <a:lnTo>
                  <a:pt x="156" y="468"/>
                </a:lnTo>
                <a:lnTo>
                  <a:pt x="701" y="468"/>
                </a:lnTo>
                <a:lnTo>
                  <a:pt x="727" y="465"/>
                </a:lnTo>
                <a:lnTo>
                  <a:pt x="752" y="456"/>
                </a:lnTo>
                <a:lnTo>
                  <a:pt x="773" y="441"/>
                </a:lnTo>
                <a:lnTo>
                  <a:pt x="791" y="424"/>
                </a:lnTo>
                <a:lnTo>
                  <a:pt x="805" y="402"/>
                </a:lnTo>
                <a:lnTo>
                  <a:pt x="815" y="377"/>
                </a:lnTo>
                <a:lnTo>
                  <a:pt x="817" y="351"/>
                </a:lnTo>
                <a:lnTo>
                  <a:pt x="815" y="325"/>
                </a:lnTo>
                <a:lnTo>
                  <a:pt x="805" y="301"/>
                </a:lnTo>
                <a:lnTo>
                  <a:pt x="792" y="279"/>
                </a:lnTo>
                <a:lnTo>
                  <a:pt x="775" y="261"/>
                </a:lnTo>
                <a:lnTo>
                  <a:pt x="754" y="248"/>
                </a:lnTo>
                <a:lnTo>
                  <a:pt x="729" y="238"/>
                </a:lnTo>
                <a:lnTo>
                  <a:pt x="718" y="232"/>
                </a:lnTo>
                <a:lnTo>
                  <a:pt x="707" y="224"/>
                </a:lnTo>
                <a:lnTo>
                  <a:pt x="702" y="212"/>
                </a:lnTo>
                <a:lnTo>
                  <a:pt x="701" y="198"/>
                </a:lnTo>
                <a:lnTo>
                  <a:pt x="701" y="195"/>
                </a:lnTo>
                <a:lnTo>
                  <a:pt x="697" y="170"/>
                </a:lnTo>
                <a:lnTo>
                  <a:pt x="685" y="149"/>
                </a:lnTo>
                <a:lnTo>
                  <a:pt x="668" y="132"/>
                </a:lnTo>
                <a:lnTo>
                  <a:pt x="647" y="122"/>
                </a:lnTo>
                <a:lnTo>
                  <a:pt x="622" y="118"/>
                </a:lnTo>
                <a:lnTo>
                  <a:pt x="604" y="119"/>
                </a:lnTo>
                <a:lnTo>
                  <a:pt x="587" y="126"/>
                </a:lnTo>
                <a:lnTo>
                  <a:pt x="571" y="136"/>
                </a:lnTo>
                <a:lnTo>
                  <a:pt x="559" y="144"/>
                </a:lnTo>
                <a:lnTo>
                  <a:pt x="546" y="147"/>
                </a:lnTo>
                <a:lnTo>
                  <a:pt x="545" y="147"/>
                </a:lnTo>
                <a:lnTo>
                  <a:pt x="542" y="147"/>
                </a:lnTo>
                <a:lnTo>
                  <a:pt x="541" y="146"/>
                </a:lnTo>
                <a:lnTo>
                  <a:pt x="532" y="143"/>
                </a:lnTo>
                <a:lnTo>
                  <a:pt x="521" y="135"/>
                </a:lnTo>
                <a:lnTo>
                  <a:pt x="509" y="126"/>
                </a:lnTo>
                <a:lnTo>
                  <a:pt x="500" y="117"/>
                </a:lnTo>
                <a:lnTo>
                  <a:pt x="494" y="109"/>
                </a:lnTo>
                <a:lnTo>
                  <a:pt x="475" y="85"/>
                </a:lnTo>
                <a:lnTo>
                  <a:pt x="454" y="67"/>
                </a:lnTo>
                <a:lnTo>
                  <a:pt x="433" y="54"/>
                </a:lnTo>
                <a:lnTo>
                  <a:pt x="409" y="45"/>
                </a:lnTo>
                <a:lnTo>
                  <a:pt x="381" y="41"/>
                </a:lnTo>
                <a:lnTo>
                  <a:pt x="350" y="40"/>
                </a:lnTo>
                <a:close/>
                <a:moveTo>
                  <a:pt x="350" y="0"/>
                </a:moveTo>
                <a:lnTo>
                  <a:pt x="390" y="4"/>
                </a:lnTo>
                <a:lnTo>
                  <a:pt x="428" y="15"/>
                </a:lnTo>
                <a:lnTo>
                  <a:pt x="464" y="30"/>
                </a:lnTo>
                <a:lnTo>
                  <a:pt x="495" y="51"/>
                </a:lnTo>
                <a:lnTo>
                  <a:pt x="522" y="77"/>
                </a:lnTo>
                <a:lnTo>
                  <a:pt x="546" y="108"/>
                </a:lnTo>
                <a:lnTo>
                  <a:pt x="568" y="92"/>
                </a:lnTo>
                <a:lnTo>
                  <a:pt x="595" y="83"/>
                </a:lnTo>
                <a:lnTo>
                  <a:pt x="622" y="79"/>
                </a:lnTo>
                <a:lnTo>
                  <a:pt x="650" y="81"/>
                </a:lnTo>
                <a:lnTo>
                  <a:pt x="674" y="91"/>
                </a:lnTo>
                <a:lnTo>
                  <a:pt x="695" y="104"/>
                </a:lnTo>
                <a:lnTo>
                  <a:pt x="714" y="122"/>
                </a:lnTo>
                <a:lnTo>
                  <a:pt x="727" y="144"/>
                </a:lnTo>
                <a:lnTo>
                  <a:pt x="736" y="169"/>
                </a:lnTo>
                <a:lnTo>
                  <a:pt x="739" y="195"/>
                </a:lnTo>
                <a:lnTo>
                  <a:pt x="739" y="201"/>
                </a:lnTo>
                <a:lnTo>
                  <a:pt x="771" y="212"/>
                </a:lnTo>
                <a:lnTo>
                  <a:pt x="799" y="231"/>
                </a:lnTo>
                <a:lnTo>
                  <a:pt x="822" y="254"/>
                </a:lnTo>
                <a:lnTo>
                  <a:pt x="841" y="283"/>
                </a:lnTo>
                <a:lnTo>
                  <a:pt x="853" y="316"/>
                </a:lnTo>
                <a:lnTo>
                  <a:pt x="856" y="351"/>
                </a:lnTo>
                <a:lnTo>
                  <a:pt x="853" y="382"/>
                </a:lnTo>
                <a:lnTo>
                  <a:pt x="843" y="411"/>
                </a:lnTo>
                <a:lnTo>
                  <a:pt x="829" y="437"/>
                </a:lnTo>
                <a:lnTo>
                  <a:pt x="811" y="461"/>
                </a:lnTo>
                <a:lnTo>
                  <a:pt x="787" y="479"/>
                </a:lnTo>
                <a:lnTo>
                  <a:pt x="761" y="494"/>
                </a:lnTo>
                <a:lnTo>
                  <a:pt x="732" y="503"/>
                </a:lnTo>
                <a:lnTo>
                  <a:pt x="701" y="507"/>
                </a:lnTo>
                <a:lnTo>
                  <a:pt x="156" y="507"/>
                </a:lnTo>
                <a:lnTo>
                  <a:pt x="124" y="503"/>
                </a:lnTo>
                <a:lnTo>
                  <a:pt x="96" y="494"/>
                </a:lnTo>
                <a:lnTo>
                  <a:pt x="68" y="479"/>
                </a:lnTo>
                <a:lnTo>
                  <a:pt x="46" y="461"/>
                </a:lnTo>
                <a:lnTo>
                  <a:pt x="26" y="437"/>
                </a:lnTo>
                <a:lnTo>
                  <a:pt x="12" y="411"/>
                </a:lnTo>
                <a:lnTo>
                  <a:pt x="3" y="382"/>
                </a:lnTo>
                <a:lnTo>
                  <a:pt x="0" y="351"/>
                </a:lnTo>
                <a:lnTo>
                  <a:pt x="3" y="320"/>
                </a:lnTo>
                <a:lnTo>
                  <a:pt x="12" y="292"/>
                </a:lnTo>
                <a:lnTo>
                  <a:pt x="25" y="266"/>
                </a:lnTo>
                <a:lnTo>
                  <a:pt x="43" y="242"/>
                </a:lnTo>
                <a:lnTo>
                  <a:pt x="65" y="224"/>
                </a:lnTo>
                <a:lnTo>
                  <a:pt x="92" y="210"/>
                </a:lnTo>
                <a:lnTo>
                  <a:pt x="119" y="199"/>
                </a:lnTo>
                <a:lnTo>
                  <a:pt x="130" y="159"/>
                </a:lnTo>
                <a:lnTo>
                  <a:pt x="147" y="121"/>
                </a:lnTo>
                <a:lnTo>
                  <a:pt x="169" y="88"/>
                </a:lnTo>
                <a:lnTo>
                  <a:pt x="198" y="58"/>
                </a:lnTo>
                <a:lnTo>
                  <a:pt x="230" y="34"/>
                </a:lnTo>
                <a:lnTo>
                  <a:pt x="267" y="16"/>
                </a:lnTo>
                <a:lnTo>
                  <a:pt x="308" y="4"/>
                </a:lnTo>
                <a:lnTo>
                  <a:pt x="35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8" name="Freeform 18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828331" y="1610489"/>
            <a:ext cx="443127" cy="362795"/>
          </a:xfrm>
          <a:custGeom>
            <a:avLst/>
            <a:gdLst>
              <a:gd name="T0" fmla="*/ 618 w 855"/>
              <a:gd name="T1" fmla="*/ 552 h 700"/>
              <a:gd name="T2" fmla="*/ 620 w 855"/>
              <a:gd name="T3" fmla="*/ 573 h 700"/>
              <a:gd name="T4" fmla="*/ 491 w 855"/>
              <a:gd name="T5" fmla="*/ 699 h 700"/>
              <a:gd name="T6" fmla="*/ 470 w 855"/>
              <a:gd name="T7" fmla="*/ 692 h 700"/>
              <a:gd name="T8" fmla="*/ 469 w 855"/>
              <a:gd name="T9" fmla="*/ 670 h 700"/>
              <a:gd name="T10" fmla="*/ 597 w 855"/>
              <a:gd name="T11" fmla="*/ 546 h 700"/>
              <a:gd name="T12" fmla="*/ 498 w 855"/>
              <a:gd name="T13" fmla="*/ 548 h 700"/>
              <a:gd name="T14" fmla="*/ 504 w 855"/>
              <a:gd name="T15" fmla="*/ 569 h 700"/>
              <a:gd name="T16" fmla="*/ 379 w 855"/>
              <a:gd name="T17" fmla="*/ 698 h 700"/>
              <a:gd name="T18" fmla="*/ 358 w 855"/>
              <a:gd name="T19" fmla="*/ 696 h 700"/>
              <a:gd name="T20" fmla="*/ 350 w 855"/>
              <a:gd name="T21" fmla="*/ 675 h 700"/>
              <a:gd name="T22" fmla="*/ 476 w 855"/>
              <a:gd name="T23" fmla="*/ 547 h 700"/>
              <a:gd name="T24" fmla="*/ 375 w 855"/>
              <a:gd name="T25" fmla="*/ 546 h 700"/>
              <a:gd name="T26" fmla="*/ 389 w 855"/>
              <a:gd name="T27" fmla="*/ 564 h 700"/>
              <a:gd name="T28" fmla="*/ 266 w 855"/>
              <a:gd name="T29" fmla="*/ 694 h 700"/>
              <a:gd name="T30" fmla="*/ 246 w 855"/>
              <a:gd name="T31" fmla="*/ 699 h 700"/>
              <a:gd name="T32" fmla="*/ 233 w 855"/>
              <a:gd name="T33" fmla="*/ 681 h 700"/>
              <a:gd name="T34" fmla="*/ 355 w 855"/>
              <a:gd name="T35" fmla="*/ 550 h 700"/>
              <a:gd name="T36" fmla="*/ 253 w 855"/>
              <a:gd name="T37" fmla="*/ 545 h 700"/>
              <a:gd name="T38" fmla="*/ 271 w 855"/>
              <a:gd name="T39" fmla="*/ 558 h 700"/>
              <a:gd name="T40" fmla="*/ 266 w 855"/>
              <a:gd name="T41" fmla="*/ 577 h 700"/>
              <a:gd name="T42" fmla="*/ 136 w 855"/>
              <a:gd name="T43" fmla="*/ 700 h 700"/>
              <a:gd name="T44" fmla="*/ 117 w 855"/>
              <a:gd name="T45" fmla="*/ 687 h 700"/>
              <a:gd name="T46" fmla="*/ 122 w 855"/>
              <a:gd name="T47" fmla="*/ 666 h 700"/>
              <a:gd name="T48" fmla="*/ 253 w 855"/>
              <a:gd name="T49" fmla="*/ 545 h 700"/>
              <a:gd name="T50" fmla="*/ 250 w 855"/>
              <a:gd name="T51" fmla="*/ 67 h 700"/>
              <a:gd name="T52" fmla="*/ 167 w 855"/>
              <a:gd name="T53" fmla="*/ 170 h 700"/>
              <a:gd name="T54" fmla="*/ 129 w 855"/>
              <a:gd name="T55" fmla="*/ 237 h 700"/>
              <a:gd name="T56" fmla="*/ 50 w 855"/>
              <a:gd name="T57" fmla="*/ 300 h 700"/>
              <a:gd name="T58" fmla="*/ 50 w 855"/>
              <a:gd name="T59" fmla="*/ 402 h 700"/>
              <a:gd name="T60" fmla="*/ 129 w 855"/>
              <a:gd name="T61" fmla="*/ 463 h 700"/>
              <a:gd name="T62" fmla="*/ 751 w 855"/>
              <a:gd name="T63" fmla="*/ 456 h 700"/>
              <a:gd name="T64" fmla="*/ 814 w 855"/>
              <a:gd name="T65" fmla="*/ 377 h 700"/>
              <a:gd name="T66" fmla="*/ 793 w 855"/>
              <a:gd name="T67" fmla="*/ 279 h 700"/>
              <a:gd name="T68" fmla="*/ 717 w 855"/>
              <a:gd name="T69" fmla="*/ 232 h 700"/>
              <a:gd name="T70" fmla="*/ 700 w 855"/>
              <a:gd name="T71" fmla="*/ 195 h 700"/>
              <a:gd name="T72" fmla="*/ 647 w 855"/>
              <a:gd name="T73" fmla="*/ 120 h 700"/>
              <a:gd name="T74" fmla="*/ 571 w 855"/>
              <a:gd name="T75" fmla="*/ 136 h 700"/>
              <a:gd name="T76" fmla="*/ 542 w 855"/>
              <a:gd name="T77" fmla="*/ 145 h 700"/>
              <a:gd name="T78" fmla="*/ 510 w 855"/>
              <a:gd name="T79" fmla="*/ 126 h 700"/>
              <a:gd name="T80" fmla="*/ 455 w 855"/>
              <a:gd name="T81" fmla="*/ 65 h 700"/>
              <a:gd name="T82" fmla="*/ 350 w 855"/>
              <a:gd name="T83" fmla="*/ 39 h 700"/>
              <a:gd name="T84" fmla="*/ 463 w 855"/>
              <a:gd name="T85" fmla="*/ 29 h 700"/>
              <a:gd name="T86" fmla="*/ 567 w 855"/>
              <a:gd name="T87" fmla="*/ 92 h 700"/>
              <a:gd name="T88" fmla="*/ 673 w 855"/>
              <a:gd name="T89" fmla="*/ 90 h 700"/>
              <a:gd name="T90" fmla="*/ 736 w 855"/>
              <a:gd name="T91" fmla="*/ 168 h 700"/>
              <a:gd name="T92" fmla="*/ 799 w 855"/>
              <a:gd name="T93" fmla="*/ 230 h 700"/>
              <a:gd name="T94" fmla="*/ 855 w 855"/>
              <a:gd name="T95" fmla="*/ 349 h 700"/>
              <a:gd name="T96" fmla="*/ 810 w 855"/>
              <a:gd name="T97" fmla="*/ 459 h 700"/>
              <a:gd name="T98" fmla="*/ 700 w 855"/>
              <a:gd name="T99" fmla="*/ 505 h 700"/>
              <a:gd name="T100" fmla="*/ 68 w 855"/>
              <a:gd name="T101" fmla="*/ 479 h 700"/>
              <a:gd name="T102" fmla="*/ 3 w 855"/>
              <a:gd name="T103" fmla="*/ 381 h 700"/>
              <a:gd name="T104" fmla="*/ 25 w 855"/>
              <a:gd name="T105" fmla="*/ 264 h 700"/>
              <a:gd name="T106" fmla="*/ 119 w 855"/>
              <a:gd name="T107" fmla="*/ 199 h 700"/>
              <a:gd name="T108" fmla="*/ 197 w 855"/>
              <a:gd name="T109" fmla="*/ 58 h 700"/>
              <a:gd name="T110" fmla="*/ 350 w 855"/>
              <a:gd name="T111" fmla="*/ 0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55" h="700">
                <a:moveTo>
                  <a:pt x="603" y="545"/>
                </a:moveTo>
                <a:lnTo>
                  <a:pt x="609" y="546"/>
                </a:lnTo>
                <a:lnTo>
                  <a:pt x="615" y="548"/>
                </a:lnTo>
                <a:lnTo>
                  <a:pt x="618" y="552"/>
                </a:lnTo>
                <a:lnTo>
                  <a:pt x="621" y="558"/>
                </a:lnTo>
                <a:lnTo>
                  <a:pt x="622" y="564"/>
                </a:lnTo>
                <a:lnTo>
                  <a:pt x="621" y="569"/>
                </a:lnTo>
                <a:lnTo>
                  <a:pt x="620" y="573"/>
                </a:lnTo>
                <a:lnTo>
                  <a:pt x="617" y="577"/>
                </a:lnTo>
                <a:lnTo>
                  <a:pt x="499" y="694"/>
                </a:lnTo>
                <a:lnTo>
                  <a:pt x="495" y="698"/>
                </a:lnTo>
                <a:lnTo>
                  <a:pt x="491" y="699"/>
                </a:lnTo>
                <a:lnTo>
                  <a:pt x="486" y="700"/>
                </a:lnTo>
                <a:lnTo>
                  <a:pt x="480" y="699"/>
                </a:lnTo>
                <a:lnTo>
                  <a:pt x="474" y="696"/>
                </a:lnTo>
                <a:lnTo>
                  <a:pt x="470" y="692"/>
                </a:lnTo>
                <a:lnTo>
                  <a:pt x="468" y="687"/>
                </a:lnTo>
                <a:lnTo>
                  <a:pt x="467" y="681"/>
                </a:lnTo>
                <a:lnTo>
                  <a:pt x="468" y="675"/>
                </a:lnTo>
                <a:lnTo>
                  <a:pt x="469" y="670"/>
                </a:lnTo>
                <a:lnTo>
                  <a:pt x="472" y="666"/>
                </a:lnTo>
                <a:lnTo>
                  <a:pt x="588" y="550"/>
                </a:lnTo>
                <a:lnTo>
                  <a:pt x="594" y="547"/>
                </a:lnTo>
                <a:lnTo>
                  <a:pt x="597" y="546"/>
                </a:lnTo>
                <a:lnTo>
                  <a:pt x="603" y="545"/>
                </a:lnTo>
                <a:close/>
                <a:moveTo>
                  <a:pt x="486" y="545"/>
                </a:moveTo>
                <a:lnTo>
                  <a:pt x="493" y="546"/>
                </a:lnTo>
                <a:lnTo>
                  <a:pt x="498" y="548"/>
                </a:lnTo>
                <a:lnTo>
                  <a:pt x="502" y="552"/>
                </a:lnTo>
                <a:lnTo>
                  <a:pt x="504" y="558"/>
                </a:lnTo>
                <a:lnTo>
                  <a:pt x="506" y="564"/>
                </a:lnTo>
                <a:lnTo>
                  <a:pt x="504" y="569"/>
                </a:lnTo>
                <a:lnTo>
                  <a:pt x="503" y="573"/>
                </a:lnTo>
                <a:lnTo>
                  <a:pt x="499" y="577"/>
                </a:lnTo>
                <a:lnTo>
                  <a:pt x="383" y="694"/>
                </a:lnTo>
                <a:lnTo>
                  <a:pt x="379" y="698"/>
                </a:lnTo>
                <a:lnTo>
                  <a:pt x="375" y="699"/>
                </a:lnTo>
                <a:lnTo>
                  <a:pt x="370" y="700"/>
                </a:lnTo>
                <a:lnTo>
                  <a:pt x="363" y="699"/>
                </a:lnTo>
                <a:lnTo>
                  <a:pt x="358" y="696"/>
                </a:lnTo>
                <a:lnTo>
                  <a:pt x="354" y="692"/>
                </a:lnTo>
                <a:lnTo>
                  <a:pt x="351" y="687"/>
                </a:lnTo>
                <a:lnTo>
                  <a:pt x="350" y="681"/>
                </a:lnTo>
                <a:lnTo>
                  <a:pt x="350" y="675"/>
                </a:lnTo>
                <a:lnTo>
                  <a:pt x="353" y="670"/>
                </a:lnTo>
                <a:lnTo>
                  <a:pt x="355" y="666"/>
                </a:lnTo>
                <a:lnTo>
                  <a:pt x="472" y="550"/>
                </a:lnTo>
                <a:lnTo>
                  <a:pt x="476" y="547"/>
                </a:lnTo>
                <a:lnTo>
                  <a:pt x="481" y="546"/>
                </a:lnTo>
                <a:lnTo>
                  <a:pt x="486" y="545"/>
                </a:lnTo>
                <a:close/>
                <a:moveTo>
                  <a:pt x="370" y="545"/>
                </a:moveTo>
                <a:lnTo>
                  <a:pt x="375" y="546"/>
                </a:lnTo>
                <a:lnTo>
                  <a:pt x="381" y="548"/>
                </a:lnTo>
                <a:lnTo>
                  <a:pt x="385" y="552"/>
                </a:lnTo>
                <a:lnTo>
                  <a:pt x="388" y="558"/>
                </a:lnTo>
                <a:lnTo>
                  <a:pt x="389" y="564"/>
                </a:lnTo>
                <a:lnTo>
                  <a:pt x="388" y="569"/>
                </a:lnTo>
                <a:lnTo>
                  <a:pt x="387" y="573"/>
                </a:lnTo>
                <a:lnTo>
                  <a:pt x="383" y="577"/>
                </a:lnTo>
                <a:lnTo>
                  <a:pt x="266" y="694"/>
                </a:lnTo>
                <a:lnTo>
                  <a:pt x="262" y="698"/>
                </a:lnTo>
                <a:lnTo>
                  <a:pt x="258" y="699"/>
                </a:lnTo>
                <a:lnTo>
                  <a:pt x="253" y="700"/>
                </a:lnTo>
                <a:lnTo>
                  <a:pt x="246" y="699"/>
                </a:lnTo>
                <a:lnTo>
                  <a:pt x="241" y="696"/>
                </a:lnTo>
                <a:lnTo>
                  <a:pt x="237" y="692"/>
                </a:lnTo>
                <a:lnTo>
                  <a:pt x="235" y="687"/>
                </a:lnTo>
                <a:lnTo>
                  <a:pt x="233" y="681"/>
                </a:lnTo>
                <a:lnTo>
                  <a:pt x="233" y="675"/>
                </a:lnTo>
                <a:lnTo>
                  <a:pt x="236" y="670"/>
                </a:lnTo>
                <a:lnTo>
                  <a:pt x="239" y="666"/>
                </a:lnTo>
                <a:lnTo>
                  <a:pt x="355" y="550"/>
                </a:lnTo>
                <a:lnTo>
                  <a:pt x="359" y="547"/>
                </a:lnTo>
                <a:lnTo>
                  <a:pt x="364" y="546"/>
                </a:lnTo>
                <a:lnTo>
                  <a:pt x="370" y="545"/>
                </a:lnTo>
                <a:close/>
                <a:moveTo>
                  <a:pt x="253" y="545"/>
                </a:moveTo>
                <a:lnTo>
                  <a:pt x="258" y="546"/>
                </a:lnTo>
                <a:lnTo>
                  <a:pt x="264" y="548"/>
                </a:lnTo>
                <a:lnTo>
                  <a:pt x="269" y="552"/>
                </a:lnTo>
                <a:lnTo>
                  <a:pt x="271" y="558"/>
                </a:lnTo>
                <a:lnTo>
                  <a:pt x="271" y="564"/>
                </a:lnTo>
                <a:lnTo>
                  <a:pt x="271" y="569"/>
                </a:lnTo>
                <a:lnTo>
                  <a:pt x="269" y="573"/>
                </a:lnTo>
                <a:lnTo>
                  <a:pt x="266" y="577"/>
                </a:lnTo>
                <a:lnTo>
                  <a:pt x="150" y="694"/>
                </a:lnTo>
                <a:lnTo>
                  <a:pt x="146" y="698"/>
                </a:lnTo>
                <a:lnTo>
                  <a:pt x="140" y="699"/>
                </a:lnTo>
                <a:lnTo>
                  <a:pt x="136" y="700"/>
                </a:lnTo>
                <a:lnTo>
                  <a:pt x="130" y="699"/>
                </a:lnTo>
                <a:lnTo>
                  <a:pt x="125" y="696"/>
                </a:lnTo>
                <a:lnTo>
                  <a:pt x="121" y="692"/>
                </a:lnTo>
                <a:lnTo>
                  <a:pt x="117" y="687"/>
                </a:lnTo>
                <a:lnTo>
                  <a:pt x="117" y="681"/>
                </a:lnTo>
                <a:lnTo>
                  <a:pt x="117" y="675"/>
                </a:lnTo>
                <a:lnTo>
                  <a:pt x="119" y="670"/>
                </a:lnTo>
                <a:lnTo>
                  <a:pt x="122" y="666"/>
                </a:lnTo>
                <a:lnTo>
                  <a:pt x="239" y="550"/>
                </a:lnTo>
                <a:lnTo>
                  <a:pt x="243" y="547"/>
                </a:lnTo>
                <a:lnTo>
                  <a:pt x="248" y="546"/>
                </a:lnTo>
                <a:lnTo>
                  <a:pt x="253" y="545"/>
                </a:lnTo>
                <a:close/>
                <a:moveTo>
                  <a:pt x="350" y="39"/>
                </a:moveTo>
                <a:lnTo>
                  <a:pt x="315" y="42"/>
                </a:lnTo>
                <a:lnTo>
                  <a:pt x="282" y="51"/>
                </a:lnTo>
                <a:lnTo>
                  <a:pt x="250" y="67"/>
                </a:lnTo>
                <a:lnTo>
                  <a:pt x="223" y="86"/>
                </a:lnTo>
                <a:lnTo>
                  <a:pt x="199" y="111"/>
                </a:lnTo>
                <a:lnTo>
                  <a:pt x="180" y="139"/>
                </a:lnTo>
                <a:lnTo>
                  <a:pt x="167" y="170"/>
                </a:lnTo>
                <a:lnTo>
                  <a:pt x="157" y="204"/>
                </a:lnTo>
                <a:lnTo>
                  <a:pt x="152" y="219"/>
                </a:lnTo>
                <a:lnTo>
                  <a:pt x="142" y="230"/>
                </a:lnTo>
                <a:lnTo>
                  <a:pt x="129" y="237"/>
                </a:lnTo>
                <a:lnTo>
                  <a:pt x="104" y="246"/>
                </a:lnTo>
                <a:lnTo>
                  <a:pt x="81" y="259"/>
                </a:lnTo>
                <a:lnTo>
                  <a:pt x="63" y="277"/>
                </a:lnTo>
                <a:lnTo>
                  <a:pt x="50" y="300"/>
                </a:lnTo>
                <a:lnTo>
                  <a:pt x="42" y="323"/>
                </a:lnTo>
                <a:lnTo>
                  <a:pt x="38" y="349"/>
                </a:lnTo>
                <a:lnTo>
                  <a:pt x="42" y="377"/>
                </a:lnTo>
                <a:lnTo>
                  <a:pt x="50" y="402"/>
                </a:lnTo>
                <a:lnTo>
                  <a:pt x="64" y="423"/>
                </a:lnTo>
                <a:lnTo>
                  <a:pt x="83" y="441"/>
                </a:lnTo>
                <a:lnTo>
                  <a:pt x="104" y="456"/>
                </a:lnTo>
                <a:lnTo>
                  <a:pt x="129" y="463"/>
                </a:lnTo>
                <a:lnTo>
                  <a:pt x="155" y="467"/>
                </a:lnTo>
                <a:lnTo>
                  <a:pt x="700" y="467"/>
                </a:lnTo>
                <a:lnTo>
                  <a:pt x="727" y="463"/>
                </a:lnTo>
                <a:lnTo>
                  <a:pt x="751" y="456"/>
                </a:lnTo>
                <a:lnTo>
                  <a:pt x="773" y="441"/>
                </a:lnTo>
                <a:lnTo>
                  <a:pt x="791" y="423"/>
                </a:lnTo>
                <a:lnTo>
                  <a:pt x="804" y="402"/>
                </a:lnTo>
                <a:lnTo>
                  <a:pt x="814" y="377"/>
                </a:lnTo>
                <a:lnTo>
                  <a:pt x="816" y="349"/>
                </a:lnTo>
                <a:lnTo>
                  <a:pt x="814" y="325"/>
                </a:lnTo>
                <a:lnTo>
                  <a:pt x="806" y="300"/>
                </a:lnTo>
                <a:lnTo>
                  <a:pt x="793" y="279"/>
                </a:lnTo>
                <a:lnTo>
                  <a:pt x="774" y="260"/>
                </a:lnTo>
                <a:lnTo>
                  <a:pt x="753" y="246"/>
                </a:lnTo>
                <a:lnTo>
                  <a:pt x="728" y="237"/>
                </a:lnTo>
                <a:lnTo>
                  <a:pt x="717" y="232"/>
                </a:lnTo>
                <a:lnTo>
                  <a:pt x="707" y="223"/>
                </a:lnTo>
                <a:lnTo>
                  <a:pt x="701" y="211"/>
                </a:lnTo>
                <a:lnTo>
                  <a:pt x="700" y="198"/>
                </a:lnTo>
                <a:lnTo>
                  <a:pt x="700" y="195"/>
                </a:lnTo>
                <a:lnTo>
                  <a:pt x="696" y="170"/>
                </a:lnTo>
                <a:lnTo>
                  <a:pt x="685" y="149"/>
                </a:lnTo>
                <a:lnTo>
                  <a:pt x="668" y="132"/>
                </a:lnTo>
                <a:lnTo>
                  <a:pt x="647" y="120"/>
                </a:lnTo>
                <a:lnTo>
                  <a:pt x="622" y="116"/>
                </a:lnTo>
                <a:lnTo>
                  <a:pt x="604" y="119"/>
                </a:lnTo>
                <a:lnTo>
                  <a:pt x="587" y="126"/>
                </a:lnTo>
                <a:lnTo>
                  <a:pt x="571" y="136"/>
                </a:lnTo>
                <a:lnTo>
                  <a:pt x="560" y="143"/>
                </a:lnTo>
                <a:lnTo>
                  <a:pt x="545" y="145"/>
                </a:lnTo>
                <a:lnTo>
                  <a:pt x="544" y="145"/>
                </a:lnTo>
                <a:lnTo>
                  <a:pt x="542" y="145"/>
                </a:lnTo>
                <a:lnTo>
                  <a:pt x="540" y="145"/>
                </a:lnTo>
                <a:lnTo>
                  <a:pt x="532" y="141"/>
                </a:lnTo>
                <a:lnTo>
                  <a:pt x="520" y="135"/>
                </a:lnTo>
                <a:lnTo>
                  <a:pt x="510" y="126"/>
                </a:lnTo>
                <a:lnTo>
                  <a:pt x="499" y="115"/>
                </a:lnTo>
                <a:lnTo>
                  <a:pt x="493" y="109"/>
                </a:lnTo>
                <a:lnTo>
                  <a:pt x="474" y="84"/>
                </a:lnTo>
                <a:lnTo>
                  <a:pt x="455" y="65"/>
                </a:lnTo>
                <a:lnTo>
                  <a:pt x="432" y="52"/>
                </a:lnTo>
                <a:lnTo>
                  <a:pt x="409" y="44"/>
                </a:lnTo>
                <a:lnTo>
                  <a:pt x="381" y="41"/>
                </a:lnTo>
                <a:lnTo>
                  <a:pt x="350" y="39"/>
                </a:lnTo>
                <a:close/>
                <a:moveTo>
                  <a:pt x="350" y="0"/>
                </a:moveTo>
                <a:lnTo>
                  <a:pt x="391" y="4"/>
                </a:lnTo>
                <a:lnTo>
                  <a:pt x="427" y="13"/>
                </a:lnTo>
                <a:lnTo>
                  <a:pt x="463" y="29"/>
                </a:lnTo>
                <a:lnTo>
                  <a:pt x="494" y="51"/>
                </a:lnTo>
                <a:lnTo>
                  <a:pt x="523" y="77"/>
                </a:lnTo>
                <a:lnTo>
                  <a:pt x="545" y="107"/>
                </a:lnTo>
                <a:lnTo>
                  <a:pt x="567" y="92"/>
                </a:lnTo>
                <a:lnTo>
                  <a:pt x="594" y="81"/>
                </a:lnTo>
                <a:lnTo>
                  <a:pt x="622" y="79"/>
                </a:lnTo>
                <a:lnTo>
                  <a:pt x="649" y="81"/>
                </a:lnTo>
                <a:lnTo>
                  <a:pt x="673" y="90"/>
                </a:lnTo>
                <a:lnTo>
                  <a:pt x="696" y="103"/>
                </a:lnTo>
                <a:lnTo>
                  <a:pt x="713" y="122"/>
                </a:lnTo>
                <a:lnTo>
                  <a:pt x="727" y="143"/>
                </a:lnTo>
                <a:lnTo>
                  <a:pt x="736" y="168"/>
                </a:lnTo>
                <a:lnTo>
                  <a:pt x="739" y="195"/>
                </a:lnTo>
                <a:lnTo>
                  <a:pt x="739" y="199"/>
                </a:lnTo>
                <a:lnTo>
                  <a:pt x="770" y="212"/>
                </a:lnTo>
                <a:lnTo>
                  <a:pt x="799" y="230"/>
                </a:lnTo>
                <a:lnTo>
                  <a:pt x="823" y="254"/>
                </a:lnTo>
                <a:lnTo>
                  <a:pt x="840" y="283"/>
                </a:lnTo>
                <a:lnTo>
                  <a:pt x="852" y="315"/>
                </a:lnTo>
                <a:lnTo>
                  <a:pt x="855" y="349"/>
                </a:lnTo>
                <a:lnTo>
                  <a:pt x="853" y="381"/>
                </a:lnTo>
                <a:lnTo>
                  <a:pt x="844" y="411"/>
                </a:lnTo>
                <a:lnTo>
                  <a:pt x="829" y="437"/>
                </a:lnTo>
                <a:lnTo>
                  <a:pt x="810" y="459"/>
                </a:lnTo>
                <a:lnTo>
                  <a:pt x="787" y="479"/>
                </a:lnTo>
                <a:lnTo>
                  <a:pt x="761" y="493"/>
                </a:lnTo>
                <a:lnTo>
                  <a:pt x="731" y="503"/>
                </a:lnTo>
                <a:lnTo>
                  <a:pt x="700" y="505"/>
                </a:lnTo>
                <a:lnTo>
                  <a:pt x="155" y="505"/>
                </a:lnTo>
                <a:lnTo>
                  <a:pt x="123" y="503"/>
                </a:lnTo>
                <a:lnTo>
                  <a:pt x="95" y="493"/>
                </a:lnTo>
                <a:lnTo>
                  <a:pt x="68" y="479"/>
                </a:lnTo>
                <a:lnTo>
                  <a:pt x="45" y="459"/>
                </a:lnTo>
                <a:lnTo>
                  <a:pt x="26" y="437"/>
                </a:lnTo>
                <a:lnTo>
                  <a:pt x="12" y="411"/>
                </a:lnTo>
                <a:lnTo>
                  <a:pt x="3" y="381"/>
                </a:lnTo>
                <a:lnTo>
                  <a:pt x="0" y="349"/>
                </a:lnTo>
                <a:lnTo>
                  <a:pt x="3" y="319"/>
                </a:lnTo>
                <a:lnTo>
                  <a:pt x="11" y="291"/>
                </a:lnTo>
                <a:lnTo>
                  <a:pt x="25" y="264"/>
                </a:lnTo>
                <a:lnTo>
                  <a:pt x="43" y="242"/>
                </a:lnTo>
                <a:lnTo>
                  <a:pt x="66" y="223"/>
                </a:lnTo>
                <a:lnTo>
                  <a:pt x="91" y="208"/>
                </a:lnTo>
                <a:lnTo>
                  <a:pt x="119" y="199"/>
                </a:lnTo>
                <a:lnTo>
                  <a:pt x="129" y="158"/>
                </a:lnTo>
                <a:lnTo>
                  <a:pt x="146" y="120"/>
                </a:lnTo>
                <a:lnTo>
                  <a:pt x="169" y="86"/>
                </a:lnTo>
                <a:lnTo>
                  <a:pt x="197" y="58"/>
                </a:lnTo>
                <a:lnTo>
                  <a:pt x="229" y="34"/>
                </a:lnTo>
                <a:lnTo>
                  <a:pt x="266" y="16"/>
                </a:lnTo>
                <a:lnTo>
                  <a:pt x="307" y="4"/>
                </a:lnTo>
                <a:lnTo>
                  <a:pt x="35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9" name="Freeform 18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677207" y="1590017"/>
            <a:ext cx="444164" cy="403739"/>
          </a:xfrm>
          <a:custGeom>
            <a:avLst/>
            <a:gdLst>
              <a:gd name="T0" fmla="*/ 389 w 857"/>
              <a:gd name="T1" fmla="*/ 636 h 779"/>
              <a:gd name="T2" fmla="*/ 382 w 857"/>
              <a:gd name="T3" fmla="*/ 775 h 779"/>
              <a:gd name="T4" fmla="*/ 355 w 857"/>
              <a:gd name="T5" fmla="*/ 769 h 779"/>
              <a:gd name="T6" fmla="*/ 355 w 857"/>
              <a:gd name="T7" fmla="*/ 631 h 779"/>
              <a:gd name="T8" fmla="*/ 493 w 857"/>
              <a:gd name="T9" fmla="*/ 585 h 779"/>
              <a:gd name="T10" fmla="*/ 506 w 857"/>
              <a:gd name="T11" fmla="*/ 720 h 779"/>
              <a:gd name="T12" fmla="*/ 488 w 857"/>
              <a:gd name="T13" fmla="*/ 739 h 779"/>
              <a:gd name="T14" fmla="*/ 468 w 857"/>
              <a:gd name="T15" fmla="*/ 720 h 779"/>
              <a:gd name="T16" fmla="*/ 481 w 857"/>
              <a:gd name="T17" fmla="*/ 585 h 779"/>
              <a:gd name="T18" fmla="*/ 269 w 857"/>
              <a:gd name="T19" fmla="*/ 591 h 779"/>
              <a:gd name="T20" fmla="*/ 269 w 857"/>
              <a:gd name="T21" fmla="*/ 692 h 779"/>
              <a:gd name="T22" fmla="*/ 243 w 857"/>
              <a:gd name="T23" fmla="*/ 696 h 779"/>
              <a:gd name="T24" fmla="*/ 235 w 857"/>
              <a:gd name="T25" fmla="*/ 597 h 779"/>
              <a:gd name="T26" fmla="*/ 721 w 857"/>
              <a:gd name="T27" fmla="*/ 544 h 779"/>
              <a:gd name="T28" fmla="*/ 740 w 857"/>
              <a:gd name="T29" fmla="*/ 564 h 779"/>
              <a:gd name="T30" fmla="*/ 727 w 857"/>
              <a:gd name="T31" fmla="*/ 661 h 779"/>
              <a:gd name="T32" fmla="*/ 702 w 857"/>
              <a:gd name="T33" fmla="*/ 648 h 779"/>
              <a:gd name="T34" fmla="*/ 709 w 857"/>
              <a:gd name="T35" fmla="*/ 548 h 779"/>
              <a:gd name="T36" fmla="*/ 616 w 857"/>
              <a:gd name="T37" fmla="*/ 548 h 779"/>
              <a:gd name="T38" fmla="*/ 623 w 857"/>
              <a:gd name="T39" fmla="*/ 687 h 779"/>
              <a:gd name="T40" fmla="*/ 598 w 857"/>
              <a:gd name="T41" fmla="*/ 699 h 779"/>
              <a:gd name="T42" fmla="*/ 585 w 857"/>
              <a:gd name="T43" fmla="*/ 564 h 779"/>
              <a:gd name="T44" fmla="*/ 604 w 857"/>
              <a:gd name="T45" fmla="*/ 544 h 779"/>
              <a:gd name="T46" fmla="*/ 155 w 857"/>
              <a:gd name="T47" fmla="*/ 557 h 779"/>
              <a:gd name="T48" fmla="*/ 148 w 857"/>
              <a:gd name="T49" fmla="*/ 696 h 779"/>
              <a:gd name="T50" fmla="*/ 121 w 857"/>
              <a:gd name="T51" fmla="*/ 692 h 779"/>
              <a:gd name="T52" fmla="*/ 121 w 857"/>
              <a:gd name="T53" fmla="*/ 552 h 779"/>
              <a:gd name="T54" fmla="*/ 316 w 857"/>
              <a:gd name="T55" fmla="*/ 43 h 779"/>
              <a:gd name="T56" fmla="*/ 181 w 857"/>
              <a:gd name="T57" fmla="*/ 138 h 779"/>
              <a:gd name="T58" fmla="*/ 129 w 857"/>
              <a:gd name="T59" fmla="*/ 237 h 779"/>
              <a:gd name="T60" fmla="*/ 42 w 857"/>
              <a:gd name="T61" fmla="*/ 324 h 779"/>
              <a:gd name="T62" fmla="*/ 83 w 857"/>
              <a:gd name="T63" fmla="*/ 441 h 779"/>
              <a:gd name="T64" fmla="*/ 727 w 857"/>
              <a:gd name="T65" fmla="*/ 464 h 779"/>
              <a:gd name="T66" fmla="*/ 815 w 857"/>
              <a:gd name="T67" fmla="*/ 377 h 779"/>
              <a:gd name="T68" fmla="*/ 776 w 857"/>
              <a:gd name="T69" fmla="*/ 260 h 779"/>
              <a:gd name="T70" fmla="*/ 702 w 857"/>
              <a:gd name="T71" fmla="*/ 212 h 779"/>
              <a:gd name="T72" fmla="*/ 670 w 857"/>
              <a:gd name="T73" fmla="*/ 132 h 779"/>
              <a:gd name="T74" fmla="*/ 573 w 857"/>
              <a:gd name="T75" fmla="*/ 136 h 779"/>
              <a:gd name="T76" fmla="*/ 541 w 857"/>
              <a:gd name="T77" fmla="*/ 145 h 779"/>
              <a:gd name="T78" fmla="*/ 494 w 857"/>
              <a:gd name="T79" fmla="*/ 108 h 779"/>
              <a:gd name="T80" fmla="*/ 382 w 857"/>
              <a:gd name="T81" fmla="*/ 40 h 779"/>
              <a:gd name="T82" fmla="*/ 464 w 857"/>
              <a:gd name="T83" fmla="*/ 30 h 779"/>
              <a:gd name="T84" fmla="*/ 595 w 857"/>
              <a:gd name="T85" fmla="*/ 81 h 779"/>
              <a:gd name="T86" fmla="*/ 714 w 857"/>
              <a:gd name="T87" fmla="*/ 121 h 779"/>
              <a:gd name="T88" fmla="*/ 772 w 857"/>
              <a:gd name="T89" fmla="*/ 212 h 779"/>
              <a:gd name="T90" fmla="*/ 857 w 857"/>
              <a:gd name="T91" fmla="*/ 351 h 779"/>
              <a:gd name="T92" fmla="*/ 788 w 857"/>
              <a:gd name="T93" fmla="*/ 479 h 779"/>
              <a:gd name="T94" fmla="*/ 125 w 857"/>
              <a:gd name="T95" fmla="*/ 502 h 779"/>
              <a:gd name="T96" fmla="*/ 14 w 857"/>
              <a:gd name="T97" fmla="*/ 411 h 779"/>
              <a:gd name="T98" fmla="*/ 27 w 857"/>
              <a:gd name="T99" fmla="*/ 265 h 779"/>
              <a:gd name="T100" fmla="*/ 130 w 857"/>
              <a:gd name="T101" fmla="*/ 158 h 779"/>
              <a:gd name="T102" fmla="*/ 268 w 857"/>
              <a:gd name="T103" fmla="*/ 15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57" h="779">
                <a:moveTo>
                  <a:pt x="370" y="623"/>
                </a:moveTo>
                <a:lnTo>
                  <a:pt x="376" y="623"/>
                </a:lnTo>
                <a:lnTo>
                  <a:pt x="382" y="627"/>
                </a:lnTo>
                <a:lnTo>
                  <a:pt x="385" y="631"/>
                </a:lnTo>
                <a:lnTo>
                  <a:pt x="389" y="636"/>
                </a:lnTo>
                <a:lnTo>
                  <a:pt x="389" y="642"/>
                </a:lnTo>
                <a:lnTo>
                  <a:pt x="389" y="759"/>
                </a:lnTo>
                <a:lnTo>
                  <a:pt x="389" y="764"/>
                </a:lnTo>
                <a:lnTo>
                  <a:pt x="385" y="769"/>
                </a:lnTo>
                <a:lnTo>
                  <a:pt x="382" y="775"/>
                </a:lnTo>
                <a:lnTo>
                  <a:pt x="376" y="777"/>
                </a:lnTo>
                <a:lnTo>
                  <a:pt x="370" y="779"/>
                </a:lnTo>
                <a:lnTo>
                  <a:pt x="365" y="777"/>
                </a:lnTo>
                <a:lnTo>
                  <a:pt x="359" y="775"/>
                </a:lnTo>
                <a:lnTo>
                  <a:pt x="355" y="769"/>
                </a:lnTo>
                <a:lnTo>
                  <a:pt x="351" y="764"/>
                </a:lnTo>
                <a:lnTo>
                  <a:pt x="351" y="759"/>
                </a:lnTo>
                <a:lnTo>
                  <a:pt x="351" y="642"/>
                </a:lnTo>
                <a:lnTo>
                  <a:pt x="351" y="636"/>
                </a:lnTo>
                <a:lnTo>
                  <a:pt x="355" y="631"/>
                </a:lnTo>
                <a:lnTo>
                  <a:pt x="359" y="627"/>
                </a:lnTo>
                <a:lnTo>
                  <a:pt x="365" y="623"/>
                </a:lnTo>
                <a:lnTo>
                  <a:pt x="370" y="623"/>
                </a:lnTo>
                <a:close/>
                <a:moveTo>
                  <a:pt x="488" y="584"/>
                </a:moveTo>
                <a:lnTo>
                  <a:pt x="493" y="585"/>
                </a:lnTo>
                <a:lnTo>
                  <a:pt x="498" y="587"/>
                </a:lnTo>
                <a:lnTo>
                  <a:pt x="503" y="591"/>
                </a:lnTo>
                <a:lnTo>
                  <a:pt x="506" y="597"/>
                </a:lnTo>
                <a:lnTo>
                  <a:pt x="506" y="603"/>
                </a:lnTo>
                <a:lnTo>
                  <a:pt x="506" y="720"/>
                </a:lnTo>
                <a:lnTo>
                  <a:pt x="506" y="726"/>
                </a:lnTo>
                <a:lnTo>
                  <a:pt x="503" y="731"/>
                </a:lnTo>
                <a:lnTo>
                  <a:pt x="498" y="735"/>
                </a:lnTo>
                <a:lnTo>
                  <a:pt x="493" y="738"/>
                </a:lnTo>
                <a:lnTo>
                  <a:pt x="488" y="739"/>
                </a:lnTo>
                <a:lnTo>
                  <a:pt x="481" y="738"/>
                </a:lnTo>
                <a:lnTo>
                  <a:pt x="476" y="735"/>
                </a:lnTo>
                <a:lnTo>
                  <a:pt x="472" y="731"/>
                </a:lnTo>
                <a:lnTo>
                  <a:pt x="469" y="726"/>
                </a:lnTo>
                <a:lnTo>
                  <a:pt x="468" y="720"/>
                </a:lnTo>
                <a:lnTo>
                  <a:pt x="468" y="603"/>
                </a:lnTo>
                <a:lnTo>
                  <a:pt x="469" y="597"/>
                </a:lnTo>
                <a:lnTo>
                  <a:pt x="472" y="591"/>
                </a:lnTo>
                <a:lnTo>
                  <a:pt x="476" y="587"/>
                </a:lnTo>
                <a:lnTo>
                  <a:pt x="481" y="585"/>
                </a:lnTo>
                <a:lnTo>
                  <a:pt x="488" y="584"/>
                </a:lnTo>
                <a:close/>
                <a:moveTo>
                  <a:pt x="253" y="584"/>
                </a:moveTo>
                <a:lnTo>
                  <a:pt x="260" y="585"/>
                </a:lnTo>
                <a:lnTo>
                  <a:pt x="265" y="587"/>
                </a:lnTo>
                <a:lnTo>
                  <a:pt x="269" y="591"/>
                </a:lnTo>
                <a:lnTo>
                  <a:pt x="272" y="597"/>
                </a:lnTo>
                <a:lnTo>
                  <a:pt x="273" y="603"/>
                </a:lnTo>
                <a:lnTo>
                  <a:pt x="273" y="680"/>
                </a:lnTo>
                <a:lnTo>
                  <a:pt x="272" y="687"/>
                </a:lnTo>
                <a:lnTo>
                  <a:pt x="269" y="692"/>
                </a:lnTo>
                <a:lnTo>
                  <a:pt x="265" y="696"/>
                </a:lnTo>
                <a:lnTo>
                  <a:pt x="260" y="699"/>
                </a:lnTo>
                <a:lnTo>
                  <a:pt x="253" y="700"/>
                </a:lnTo>
                <a:lnTo>
                  <a:pt x="248" y="699"/>
                </a:lnTo>
                <a:lnTo>
                  <a:pt x="243" y="696"/>
                </a:lnTo>
                <a:lnTo>
                  <a:pt x="237" y="692"/>
                </a:lnTo>
                <a:lnTo>
                  <a:pt x="235" y="687"/>
                </a:lnTo>
                <a:lnTo>
                  <a:pt x="235" y="680"/>
                </a:lnTo>
                <a:lnTo>
                  <a:pt x="235" y="603"/>
                </a:lnTo>
                <a:lnTo>
                  <a:pt x="235" y="597"/>
                </a:lnTo>
                <a:lnTo>
                  <a:pt x="237" y="591"/>
                </a:lnTo>
                <a:lnTo>
                  <a:pt x="243" y="587"/>
                </a:lnTo>
                <a:lnTo>
                  <a:pt x="248" y="585"/>
                </a:lnTo>
                <a:lnTo>
                  <a:pt x="253" y="584"/>
                </a:lnTo>
                <a:close/>
                <a:moveTo>
                  <a:pt x="721" y="544"/>
                </a:moveTo>
                <a:lnTo>
                  <a:pt x="727" y="546"/>
                </a:lnTo>
                <a:lnTo>
                  <a:pt x="733" y="548"/>
                </a:lnTo>
                <a:lnTo>
                  <a:pt x="736" y="552"/>
                </a:lnTo>
                <a:lnTo>
                  <a:pt x="739" y="557"/>
                </a:lnTo>
                <a:lnTo>
                  <a:pt x="740" y="564"/>
                </a:lnTo>
                <a:lnTo>
                  <a:pt x="740" y="642"/>
                </a:lnTo>
                <a:lnTo>
                  <a:pt x="739" y="648"/>
                </a:lnTo>
                <a:lnTo>
                  <a:pt x="736" y="653"/>
                </a:lnTo>
                <a:lnTo>
                  <a:pt x="733" y="658"/>
                </a:lnTo>
                <a:lnTo>
                  <a:pt x="727" y="661"/>
                </a:lnTo>
                <a:lnTo>
                  <a:pt x="721" y="661"/>
                </a:lnTo>
                <a:lnTo>
                  <a:pt x="714" y="661"/>
                </a:lnTo>
                <a:lnTo>
                  <a:pt x="709" y="658"/>
                </a:lnTo>
                <a:lnTo>
                  <a:pt x="705" y="653"/>
                </a:lnTo>
                <a:lnTo>
                  <a:pt x="702" y="648"/>
                </a:lnTo>
                <a:lnTo>
                  <a:pt x="701" y="642"/>
                </a:lnTo>
                <a:lnTo>
                  <a:pt x="701" y="564"/>
                </a:lnTo>
                <a:lnTo>
                  <a:pt x="702" y="557"/>
                </a:lnTo>
                <a:lnTo>
                  <a:pt x="705" y="552"/>
                </a:lnTo>
                <a:lnTo>
                  <a:pt x="709" y="548"/>
                </a:lnTo>
                <a:lnTo>
                  <a:pt x="714" y="546"/>
                </a:lnTo>
                <a:lnTo>
                  <a:pt x="721" y="544"/>
                </a:lnTo>
                <a:close/>
                <a:moveTo>
                  <a:pt x="604" y="544"/>
                </a:moveTo>
                <a:lnTo>
                  <a:pt x="609" y="546"/>
                </a:lnTo>
                <a:lnTo>
                  <a:pt x="616" y="548"/>
                </a:lnTo>
                <a:lnTo>
                  <a:pt x="620" y="552"/>
                </a:lnTo>
                <a:lnTo>
                  <a:pt x="623" y="557"/>
                </a:lnTo>
                <a:lnTo>
                  <a:pt x="624" y="564"/>
                </a:lnTo>
                <a:lnTo>
                  <a:pt x="624" y="680"/>
                </a:lnTo>
                <a:lnTo>
                  <a:pt x="623" y="687"/>
                </a:lnTo>
                <a:lnTo>
                  <a:pt x="620" y="692"/>
                </a:lnTo>
                <a:lnTo>
                  <a:pt x="616" y="696"/>
                </a:lnTo>
                <a:lnTo>
                  <a:pt x="609" y="699"/>
                </a:lnTo>
                <a:lnTo>
                  <a:pt x="604" y="700"/>
                </a:lnTo>
                <a:lnTo>
                  <a:pt x="598" y="699"/>
                </a:lnTo>
                <a:lnTo>
                  <a:pt x="592" y="696"/>
                </a:lnTo>
                <a:lnTo>
                  <a:pt x="588" y="692"/>
                </a:lnTo>
                <a:lnTo>
                  <a:pt x="586" y="687"/>
                </a:lnTo>
                <a:lnTo>
                  <a:pt x="585" y="680"/>
                </a:lnTo>
                <a:lnTo>
                  <a:pt x="585" y="564"/>
                </a:lnTo>
                <a:lnTo>
                  <a:pt x="586" y="557"/>
                </a:lnTo>
                <a:lnTo>
                  <a:pt x="588" y="552"/>
                </a:lnTo>
                <a:lnTo>
                  <a:pt x="592" y="548"/>
                </a:lnTo>
                <a:lnTo>
                  <a:pt x="598" y="546"/>
                </a:lnTo>
                <a:lnTo>
                  <a:pt x="604" y="544"/>
                </a:lnTo>
                <a:close/>
                <a:moveTo>
                  <a:pt x="137" y="544"/>
                </a:moveTo>
                <a:lnTo>
                  <a:pt x="143" y="546"/>
                </a:lnTo>
                <a:lnTo>
                  <a:pt x="148" y="548"/>
                </a:lnTo>
                <a:lnTo>
                  <a:pt x="152" y="552"/>
                </a:lnTo>
                <a:lnTo>
                  <a:pt x="155" y="557"/>
                </a:lnTo>
                <a:lnTo>
                  <a:pt x="156" y="564"/>
                </a:lnTo>
                <a:lnTo>
                  <a:pt x="156" y="680"/>
                </a:lnTo>
                <a:lnTo>
                  <a:pt x="155" y="687"/>
                </a:lnTo>
                <a:lnTo>
                  <a:pt x="152" y="692"/>
                </a:lnTo>
                <a:lnTo>
                  <a:pt x="148" y="696"/>
                </a:lnTo>
                <a:lnTo>
                  <a:pt x="143" y="699"/>
                </a:lnTo>
                <a:lnTo>
                  <a:pt x="137" y="700"/>
                </a:lnTo>
                <a:lnTo>
                  <a:pt x="131" y="699"/>
                </a:lnTo>
                <a:lnTo>
                  <a:pt x="125" y="696"/>
                </a:lnTo>
                <a:lnTo>
                  <a:pt x="121" y="692"/>
                </a:lnTo>
                <a:lnTo>
                  <a:pt x="118" y="687"/>
                </a:lnTo>
                <a:lnTo>
                  <a:pt x="117" y="680"/>
                </a:lnTo>
                <a:lnTo>
                  <a:pt x="117" y="564"/>
                </a:lnTo>
                <a:lnTo>
                  <a:pt x="118" y="557"/>
                </a:lnTo>
                <a:lnTo>
                  <a:pt x="121" y="552"/>
                </a:lnTo>
                <a:lnTo>
                  <a:pt x="125" y="548"/>
                </a:lnTo>
                <a:lnTo>
                  <a:pt x="131" y="546"/>
                </a:lnTo>
                <a:lnTo>
                  <a:pt x="137" y="544"/>
                </a:lnTo>
                <a:close/>
                <a:moveTo>
                  <a:pt x="351" y="39"/>
                </a:moveTo>
                <a:lnTo>
                  <a:pt x="316" y="43"/>
                </a:lnTo>
                <a:lnTo>
                  <a:pt x="282" y="52"/>
                </a:lnTo>
                <a:lnTo>
                  <a:pt x="252" y="66"/>
                </a:lnTo>
                <a:lnTo>
                  <a:pt x="224" y="86"/>
                </a:lnTo>
                <a:lnTo>
                  <a:pt x="201" y="111"/>
                </a:lnTo>
                <a:lnTo>
                  <a:pt x="181" y="138"/>
                </a:lnTo>
                <a:lnTo>
                  <a:pt x="167" y="170"/>
                </a:lnTo>
                <a:lnTo>
                  <a:pt x="159" y="205"/>
                </a:lnTo>
                <a:lnTo>
                  <a:pt x="154" y="220"/>
                </a:lnTo>
                <a:lnTo>
                  <a:pt x="143" y="230"/>
                </a:lnTo>
                <a:lnTo>
                  <a:pt x="129" y="237"/>
                </a:lnTo>
                <a:lnTo>
                  <a:pt x="104" y="246"/>
                </a:lnTo>
                <a:lnTo>
                  <a:pt x="83" y="260"/>
                </a:lnTo>
                <a:lnTo>
                  <a:pt x="65" y="279"/>
                </a:lnTo>
                <a:lnTo>
                  <a:pt x="52" y="299"/>
                </a:lnTo>
                <a:lnTo>
                  <a:pt x="42" y="324"/>
                </a:lnTo>
                <a:lnTo>
                  <a:pt x="40" y="351"/>
                </a:lnTo>
                <a:lnTo>
                  <a:pt x="42" y="377"/>
                </a:lnTo>
                <a:lnTo>
                  <a:pt x="52" y="402"/>
                </a:lnTo>
                <a:lnTo>
                  <a:pt x="66" y="423"/>
                </a:lnTo>
                <a:lnTo>
                  <a:pt x="83" y="441"/>
                </a:lnTo>
                <a:lnTo>
                  <a:pt x="105" y="455"/>
                </a:lnTo>
                <a:lnTo>
                  <a:pt x="130" y="464"/>
                </a:lnTo>
                <a:lnTo>
                  <a:pt x="156" y="467"/>
                </a:lnTo>
                <a:lnTo>
                  <a:pt x="701" y="467"/>
                </a:lnTo>
                <a:lnTo>
                  <a:pt x="727" y="464"/>
                </a:lnTo>
                <a:lnTo>
                  <a:pt x="752" y="455"/>
                </a:lnTo>
                <a:lnTo>
                  <a:pt x="774" y="441"/>
                </a:lnTo>
                <a:lnTo>
                  <a:pt x="793" y="423"/>
                </a:lnTo>
                <a:lnTo>
                  <a:pt x="806" y="402"/>
                </a:lnTo>
                <a:lnTo>
                  <a:pt x="815" y="377"/>
                </a:lnTo>
                <a:lnTo>
                  <a:pt x="818" y="351"/>
                </a:lnTo>
                <a:lnTo>
                  <a:pt x="815" y="324"/>
                </a:lnTo>
                <a:lnTo>
                  <a:pt x="807" y="301"/>
                </a:lnTo>
                <a:lnTo>
                  <a:pt x="793" y="279"/>
                </a:lnTo>
                <a:lnTo>
                  <a:pt x="776" y="260"/>
                </a:lnTo>
                <a:lnTo>
                  <a:pt x="755" y="247"/>
                </a:lnTo>
                <a:lnTo>
                  <a:pt x="730" y="238"/>
                </a:lnTo>
                <a:lnTo>
                  <a:pt x="718" y="231"/>
                </a:lnTo>
                <a:lnTo>
                  <a:pt x="709" y="222"/>
                </a:lnTo>
                <a:lnTo>
                  <a:pt x="702" y="212"/>
                </a:lnTo>
                <a:lnTo>
                  <a:pt x="701" y="197"/>
                </a:lnTo>
                <a:lnTo>
                  <a:pt x="701" y="195"/>
                </a:lnTo>
                <a:lnTo>
                  <a:pt x="697" y="170"/>
                </a:lnTo>
                <a:lnTo>
                  <a:pt x="687" y="149"/>
                </a:lnTo>
                <a:lnTo>
                  <a:pt x="670" y="132"/>
                </a:lnTo>
                <a:lnTo>
                  <a:pt x="647" y="121"/>
                </a:lnTo>
                <a:lnTo>
                  <a:pt x="624" y="118"/>
                </a:lnTo>
                <a:lnTo>
                  <a:pt x="606" y="119"/>
                </a:lnTo>
                <a:lnTo>
                  <a:pt x="587" y="125"/>
                </a:lnTo>
                <a:lnTo>
                  <a:pt x="573" y="136"/>
                </a:lnTo>
                <a:lnTo>
                  <a:pt x="560" y="144"/>
                </a:lnTo>
                <a:lnTo>
                  <a:pt x="547" y="146"/>
                </a:lnTo>
                <a:lnTo>
                  <a:pt x="545" y="146"/>
                </a:lnTo>
                <a:lnTo>
                  <a:pt x="544" y="145"/>
                </a:lnTo>
                <a:lnTo>
                  <a:pt x="541" y="145"/>
                </a:lnTo>
                <a:lnTo>
                  <a:pt x="532" y="142"/>
                </a:lnTo>
                <a:lnTo>
                  <a:pt x="522" y="135"/>
                </a:lnTo>
                <a:lnTo>
                  <a:pt x="510" y="125"/>
                </a:lnTo>
                <a:lnTo>
                  <a:pt x="501" y="116"/>
                </a:lnTo>
                <a:lnTo>
                  <a:pt x="494" y="108"/>
                </a:lnTo>
                <a:lnTo>
                  <a:pt x="476" y="83"/>
                </a:lnTo>
                <a:lnTo>
                  <a:pt x="456" y="66"/>
                </a:lnTo>
                <a:lnTo>
                  <a:pt x="434" y="53"/>
                </a:lnTo>
                <a:lnTo>
                  <a:pt x="409" y="44"/>
                </a:lnTo>
                <a:lnTo>
                  <a:pt x="382" y="40"/>
                </a:lnTo>
                <a:lnTo>
                  <a:pt x="351" y="39"/>
                </a:lnTo>
                <a:close/>
                <a:moveTo>
                  <a:pt x="351" y="0"/>
                </a:moveTo>
                <a:lnTo>
                  <a:pt x="391" y="4"/>
                </a:lnTo>
                <a:lnTo>
                  <a:pt x="429" y="14"/>
                </a:lnTo>
                <a:lnTo>
                  <a:pt x="464" y="30"/>
                </a:lnTo>
                <a:lnTo>
                  <a:pt x="496" y="51"/>
                </a:lnTo>
                <a:lnTo>
                  <a:pt x="523" y="77"/>
                </a:lnTo>
                <a:lnTo>
                  <a:pt x="547" y="107"/>
                </a:lnTo>
                <a:lnTo>
                  <a:pt x="569" y="91"/>
                </a:lnTo>
                <a:lnTo>
                  <a:pt x="595" y="81"/>
                </a:lnTo>
                <a:lnTo>
                  <a:pt x="624" y="78"/>
                </a:lnTo>
                <a:lnTo>
                  <a:pt x="650" y="81"/>
                </a:lnTo>
                <a:lnTo>
                  <a:pt x="675" y="90"/>
                </a:lnTo>
                <a:lnTo>
                  <a:pt x="696" y="103"/>
                </a:lnTo>
                <a:lnTo>
                  <a:pt x="714" y="121"/>
                </a:lnTo>
                <a:lnTo>
                  <a:pt x="729" y="144"/>
                </a:lnTo>
                <a:lnTo>
                  <a:pt x="736" y="167"/>
                </a:lnTo>
                <a:lnTo>
                  <a:pt x="740" y="195"/>
                </a:lnTo>
                <a:lnTo>
                  <a:pt x="740" y="200"/>
                </a:lnTo>
                <a:lnTo>
                  <a:pt x="772" y="212"/>
                </a:lnTo>
                <a:lnTo>
                  <a:pt x="799" y="230"/>
                </a:lnTo>
                <a:lnTo>
                  <a:pt x="823" y="254"/>
                </a:lnTo>
                <a:lnTo>
                  <a:pt x="841" y="282"/>
                </a:lnTo>
                <a:lnTo>
                  <a:pt x="853" y="315"/>
                </a:lnTo>
                <a:lnTo>
                  <a:pt x="857" y="351"/>
                </a:lnTo>
                <a:lnTo>
                  <a:pt x="853" y="382"/>
                </a:lnTo>
                <a:lnTo>
                  <a:pt x="845" y="411"/>
                </a:lnTo>
                <a:lnTo>
                  <a:pt x="831" y="437"/>
                </a:lnTo>
                <a:lnTo>
                  <a:pt x="811" y="460"/>
                </a:lnTo>
                <a:lnTo>
                  <a:pt x="788" y="479"/>
                </a:lnTo>
                <a:lnTo>
                  <a:pt x="761" y="493"/>
                </a:lnTo>
                <a:lnTo>
                  <a:pt x="733" y="502"/>
                </a:lnTo>
                <a:lnTo>
                  <a:pt x="701" y="506"/>
                </a:lnTo>
                <a:lnTo>
                  <a:pt x="156" y="506"/>
                </a:lnTo>
                <a:lnTo>
                  <a:pt x="125" y="502"/>
                </a:lnTo>
                <a:lnTo>
                  <a:pt x="96" y="493"/>
                </a:lnTo>
                <a:lnTo>
                  <a:pt x="70" y="479"/>
                </a:lnTo>
                <a:lnTo>
                  <a:pt x="46" y="460"/>
                </a:lnTo>
                <a:lnTo>
                  <a:pt x="28" y="437"/>
                </a:lnTo>
                <a:lnTo>
                  <a:pt x="14" y="411"/>
                </a:lnTo>
                <a:lnTo>
                  <a:pt x="4" y="382"/>
                </a:lnTo>
                <a:lnTo>
                  <a:pt x="0" y="351"/>
                </a:lnTo>
                <a:lnTo>
                  <a:pt x="4" y="319"/>
                </a:lnTo>
                <a:lnTo>
                  <a:pt x="12" y="290"/>
                </a:lnTo>
                <a:lnTo>
                  <a:pt x="27" y="265"/>
                </a:lnTo>
                <a:lnTo>
                  <a:pt x="45" y="242"/>
                </a:lnTo>
                <a:lnTo>
                  <a:pt x="67" y="224"/>
                </a:lnTo>
                <a:lnTo>
                  <a:pt x="92" y="209"/>
                </a:lnTo>
                <a:lnTo>
                  <a:pt x="121" y="199"/>
                </a:lnTo>
                <a:lnTo>
                  <a:pt x="130" y="158"/>
                </a:lnTo>
                <a:lnTo>
                  <a:pt x="147" y="120"/>
                </a:lnTo>
                <a:lnTo>
                  <a:pt x="169" y="86"/>
                </a:lnTo>
                <a:lnTo>
                  <a:pt x="198" y="57"/>
                </a:lnTo>
                <a:lnTo>
                  <a:pt x="231" y="34"/>
                </a:lnTo>
                <a:lnTo>
                  <a:pt x="268" y="15"/>
                </a:lnTo>
                <a:lnTo>
                  <a:pt x="308" y="4"/>
                </a:lnTo>
                <a:lnTo>
                  <a:pt x="351"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90" name="Freeform 18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527119" y="1570322"/>
            <a:ext cx="443645" cy="443127"/>
          </a:xfrm>
          <a:custGeom>
            <a:avLst/>
            <a:gdLst>
              <a:gd name="T0" fmla="*/ 659 w 856"/>
              <a:gd name="T1" fmla="*/ 801 h 855"/>
              <a:gd name="T2" fmla="*/ 638 w 856"/>
              <a:gd name="T3" fmla="*/ 852 h 855"/>
              <a:gd name="T4" fmla="*/ 587 w 856"/>
              <a:gd name="T5" fmla="*/ 831 h 855"/>
              <a:gd name="T6" fmla="*/ 608 w 856"/>
              <a:gd name="T7" fmla="*/ 780 h 855"/>
              <a:gd name="T8" fmla="*/ 223 w 856"/>
              <a:gd name="T9" fmla="*/ 750 h 855"/>
              <a:gd name="T10" fmla="*/ 223 w 856"/>
              <a:gd name="T11" fmla="*/ 805 h 855"/>
              <a:gd name="T12" fmla="*/ 168 w 856"/>
              <a:gd name="T13" fmla="*/ 805 h 855"/>
              <a:gd name="T14" fmla="*/ 168 w 856"/>
              <a:gd name="T15" fmla="*/ 750 h 855"/>
              <a:gd name="T16" fmla="*/ 443 w 856"/>
              <a:gd name="T17" fmla="*/ 703 h 855"/>
              <a:gd name="T18" fmla="*/ 464 w 856"/>
              <a:gd name="T19" fmla="*/ 754 h 855"/>
              <a:gd name="T20" fmla="*/ 412 w 856"/>
              <a:gd name="T21" fmla="*/ 775 h 855"/>
              <a:gd name="T22" fmla="*/ 392 w 856"/>
              <a:gd name="T23" fmla="*/ 724 h 855"/>
              <a:gd name="T24" fmla="*/ 739 w 856"/>
              <a:gd name="T25" fmla="*/ 661 h 855"/>
              <a:gd name="T26" fmla="*/ 778 w 856"/>
              <a:gd name="T27" fmla="*/ 699 h 855"/>
              <a:gd name="T28" fmla="*/ 739 w 856"/>
              <a:gd name="T29" fmla="*/ 738 h 855"/>
              <a:gd name="T30" fmla="*/ 701 w 856"/>
              <a:gd name="T31" fmla="*/ 699 h 855"/>
              <a:gd name="T32" fmla="*/ 739 w 856"/>
              <a:gd name="T33" fmla="*/ 661 h 855"/>
              <a:gd name="T34" fmla="*/ 152 w 856"/>
              <a:gd name="T35" fmla="*/ 645 h 855"/>
              <a:gd name="T36" fmla="*/ 132 w 856"/>
              <a:gd name="T37" fmla="*/ 696 h 855"/>
              <a:gd name="T38" fmla="*/ 81 w 856"/>
              <a:gd name="T39" fmla="*/ 675 h 855"/>
              <a:gd name="T40" fmla="*/ 102 w 856"/>
              <a:gd name="T41" fmla="*/ 624 h 855"/>
              <a:gd name="T42" fmla="*/ 612 w 856"/>
              <a:gd name="T43" fmla="*/ 594 h 855"/>
              <a:gd name="T44" fmla="*/ 612 w 856"/>
              <a:gd name="T45" fmla="*/ 649 h 855"/>
              <a:gd name="T46" fmla="*/ 557 w 856"/>
              <a:gd name="T47" fmla="*/ 649 h 855"/>
              <a:gd name="T48" fmla="*/ 557 w 856"/>
              <a:gd name="T49" fmla="*/ 594 h 855"/>
              <a:gd name="T50" fmla="*/ 326 w 856"/>
              <a:gd name="T51" fmla="*/ 547 h 855"/>
              <a:gd name="T52" fmla="*/ 347 w 856"/>
              <a:gd name="T53" fmla="*/ 598 h 855"/>
              <a:gd name="T54" fmla="*/ 296 w 856"/>
              <a:gd name="T55" fmla="*/ 619 h 855"/>
              <a:gd name="T56" fmla="*/ 275 w 856"/>
              <a:gd name="T57" fmla="*/ 568 h 855"/>
              <a:gd name="T58" fmla="*/ 350 w 856"/>
              <a:gd name="T59" fmla="*/ 38 h 855"/>
              <a:gd name="T60" fmla="*/ 224 w 856"/>
              <a:gd name="T61" fmla="*/ 86 h 855"/>
              <a:gd name="T62" fmla="*/ 158 w 856"/>
              <a:gd name="T63" fmla="*/ 204 h 855"/>
              <a:gd name="T64" fmla="*/ 103 w 856"/>
              <a:gd name="T65" fmla="*/ 245 h 855"/>
              <a:gd name="T66" fmla="*/ 42 w 856"/>
              <a:gd name="T67" fmla="*/ 323 h 855"/>
              <a:gd name="T68" fmla="*/ 64 w 856"/>
              <a:gd name="T69" fmla="*/ 423 h 855"/>
              <a:gd name="T70" fmla="*/ 156 w 856"/>
              <a:gd name="T71" fmla="*/ 466 h 855"/>
              <a:gd name="T72" fmla="*/ 773 w 856"/>
              <a:gd name="T73" fmla="*/ 441 h 855"/>
              <a:gd name="T74" fmla="*/ 817 w 856"/>
              <a:gd name="T75" fmla="*/ 349 h 855"/>
              <a:gd name="T76" fmla="*/ 775 w 856"/>
              <a:gd name="T77" fmla="*/ 260 h 855"/>
              <a:gd name="T78" fmla="*/ 707 w 856"/>
              <a:gd name="T79" fmla="*/ 222 h 855"/>
              <a:gd name="T80" fmla="*/ 697 w 856"/>
              <a:gd name="T81" fmla="*/ 170 h 855"/>
              <a:gd name="T82" fmla="*/ 622 w 856"/>
              <a:gd name="T83" fmla="*/ 116 h 855"/>
              <a:gd name="T84" fmla="*/ 559 w 856"/>
              <a:gd name="T85" fmla="*/ 142 h 855"/>
              <a:gd name="T86" fmla="*/ 541 w 856"/>
              <a:gd name="T87" fmla="*/ 145 h 855"/>
              <a:gd name="T88" fmla="*/ 500 w 856"/>
              <a:gd name="T89" fmla="*/ 115 h 855"/>
              <a:gd name="T90" fmla="*/ 433 w 856"/>
              <a:gd name="T91" fmla="*/ 52 h 855"/>
              <a:gd name="T92" fmla="*/ 350 w 856"/>
              <a:gd name="T93" fmla="*/ 0 h 855"/>
              <a:gd name="T94" fmla="*/ 495 w 856"/>
              <a:gd name="T95" fmla="*/ 49 h 855"/>
              <a:gd name="T96" fmla="*/ 595 w 856"/>
              <a:gd name="T97" fmla="*/ 81 h 855"/>
              <a:gd name="T98" fmla="*/ 695 w 856"/>
              <a:gd name="T99" fmla="*/ 103 h 855"/>
              <a:gd name="T100" fmla="*/ 739 w 856"/>
              <a:gd name="T101" fmla="*/ 193 h 855"/>
              <a:gd name="T102" fmla="*/ 822 w 856"/>
              <a:gd name="T103" fmla="*/ 254 h 855"/>
              <a:gd name="T104" fmla="*/ 853 w 856"/>
              <a:gd name="T105" fmla="*/ 381 h 855"/>
              <a:gd name="T106" fmla="*/ 787 w 856"/>
              <a:gd name="T107" fmla="*/ 479 h 855"/>
              <a:gd name="T108" fmla="*/ 156 w 856"/>
              <a:gd name="T109" fmla="*/ 505 h 855"/>
              <a:gd name="T110" fmla="*/ 46 w 856"/>
              <a:gd name="T111" fmla="*/ 459 h 855"/>
              <a:gd name="T112" fmla="*/ 0 w 856"/>
              <a:gd name="T113" fmla="*/ 349 h 855"/>
              <a:gd name="T114" fmla="*/ 43 w 856"/>
              <a:gd name="T115" fmla="*/ 242 h 855"/>
              <a:gd name="T116" fmla="*/ 130 w 856"/>
              <a:gd name="T117" fmla="*/ 157 h 855"/>
              <a:gd name="T118" fmla="*/ 230 w 856"/>
              <a:gd name="T119" fmla="*/ 32 h 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56" h="855">
                <a:moveTo>
                  <a:pt x="622" y="777"/>
                </a:moveTo>
                <a:lnTo>
                  <a:pt x="638" y="780"/>
                </a:lnTo>
                <a:lnTo>
                  <a:pt x="650" y="789"/>
                </a:lnTo>
                <a:lnTo>
                  <a:pt x="659" y="801"/>
                </a:lnTo>
                <a:lnTo>
                  <a:pt x="661" y="817"/>
                </a:lnTo>
                <a:lnTo>
                  <a:pt x="659" y="831"/>
                </a:lnTo>
                <a:lnTo>
                  <a:pt x="650" y="844"/>
                </a:lnTo>
                <a:lnTo>
                  <a:pt x="638" y="852"/>
                </a:lnTo>
                <a:lnTo>
                  <a:pt x="622" y="855"/>
                </a:lnTo>
                <a:lnTo>
                  <a:pt x="608" y="852"/>
                </a:lnTo>
                <a:lnTo>
                  <a:pt x="595" y="844"/>
                </a:lnTo>
                <a:lnTo>
                  <a:pt x="587" y="831"/>
                </a:lnTo>
                <a:lnTo>
                  <a:pt x="584" y="817"/>
                </a:lnTo>
                <a:lnTo>
                  <a:pt x="587" y="801"/>
                </a:lnTo>
                <a:lnTo>
                  <a:pt x="595" y="789"/>
                </a:lnTo>
                <a:lnTo>
                  <a:pt x="608" y="780"/>
                </a:lnTo>
                <a:lnTo>
                  <a:pt x="622" y="777"/>
                </a:lnTo>
                <a:close/>
                <a:moveTo>
                  <a:pt x="195" y="738"/>
                </a:moveTo>
                <a:lnTo>
                  <a:pt x="209" y="741"/>
                </a:lnTo>
                <a:lnTo>
                  <a:pt x="223" y="750"/>
                </a:lnTo>
                <a:lnTo>
                  <a:pt x="230" y="762"/>
                </a:lnTo>
                <a:lnTo>
                  <a:pt x="233" y="777"/>
                </a:lnTo>
                <a:lnTo>
                  <a:pt x="230" y="792"/>
                </a:lnTo>
                <a:lnTo>
                  <a:pt x="223" y="805"/>
                </a:lnTo>
                <a:lnTo>
                  <a:pt x="209" y="813"/>
                </a:lnTo>
                <a:lnTo>
                  <a:pt x="195" y="817"/>
                </a:lnTo>
                <a:lnTo>
                  <a:pt x="179" y="813"/>
                </a:lnTo>
                <a:lnTo>
                  <a:pt x="168" y="805"/>
                </a:lnTo>
                <a:lnTo>
                  <a:pt x="158" y="792"/>
                </a:lnTo>
                <a:lnTo>
                  <a:pt x="156" y="777"/>
                </a:lnTo>
                <a:lnTo>
                  <a:pt x="158" y="762"/>
                </a:lnTo>
                <a:lnTo>
                  <a:pt x="168" y="750"/>
                </a:lnTo>
                <a:lnTo>
                  <a:pt x="179" y="741"/>
                </a:lnTo>
                <a:lnTo>
                  <a:pt x="195" y="738"/>
                </a:lnTo>
                <a:close/>
                <a:moveTo>
                  <a:pt x="428" y="699"/>
                </a:moveTo>
                <a:lnTo>
                  <a:pt x="443" y="703"/>
                </a:lnTo>
                <a:lnTo>
                  <a:pt x="456" y="711"/>
                </a:lnTo>
                <a:lnTo>
                  <a:pt x="464" y="724"/>
                </a:lnTo>
                <a:lnTo>
                  <a:pt x="466" y="738"/>
                </a:lnTo>
                <a:lnTo>
                  <a:pt x="464" y="754"/>
                </a:lnTo>
                <a:lnTo>
                  <a:pt x="456" y="766"/>
                </a:lnTo>
                <a:lnTo>
                  <a:pt x="443" y="775"/>
                </a:lnTo>
                <a:lnTo>
                  <a:pt x="428" y="777"/>
                </a:lnTo>
                <a:lnTo>
                  <a:pt x="412" y="775"/>
                </a:lnTo>
                <a:lnTo>
                  <a:pt x="401" y="766"/>
                </a:lnTo>
                <a:lnTo>
                  <a:pt x="392" y="754"/>
                </a:lnTo>
                <a:lnTo>
                  <a:pt x="389" y="738"/>
                </a:lnTo>
                <a:lnTo>
                  <a:pt x="392" y="724"/>
                </a:lnTo>
                <a:lnTo>
                  <a:pt x="401" y="711"/>
                </a:lnTo>
                <a:lnTo>
                  <a:pt x="412" y="703"/>
                </a:lnTo>
                <a:lnTo>
                  <a:pt x="428" y="699"/>
                </a:lnTo>
                <a:close/>
                <a:moveTo>
                  <a:pt x="739" y="661"/>
                </a:moveTo>
                <a:lnTo>
                  <a:pt x="754" y="663"/>
                </a:lnTo>
                <a:lnTo>
                  <a:pt x="766" y="671"/>
                </a:lnTo>
                <a:lnTo>
                  <a:pt x="775" y="684"/>
                </a:lnTo>
                <a:lnTo>
                  <a:pt x="778" y="699"/>
                </a:lnTo>
                <a:lnTo>
                  <a:pt x="775" y="714"/>
                </a:lnTo>
                <a:lnTo>
                  <a:pt x="766" y="726"/>
                </a:lnTo>
                <a:lnTo>
                  <a:pt x="754" y="735"/>
                </a:lnTo>
                <a:lnTo>
                  <a:pt x="739" y="738"/>
                </a:lnTo>
                <a:lnTo>
                  <a:pt x="724" y="735"/>
                </a:lnTo>
                <a:lnTo>
                  <a:pt x="711" y="726"/>
                </a:lnTo>
                <a:lnTo>
                  <a:pt x="703" y="714"/>
                </a:lnTo>
                <a:lnTo>
                  <a:pt x="701" y="699"/>
                </a:lnTo>
                <a:lnTo>
                  <a:pt x="703" y="684"/>
                </a:lnTo>
                <a:lnTo>
                  <a:pt x="711" y="671"/>
                </a:lnTo>
                <a:lnTo>
                  <a:pt x="724" y="663"/>
                </a:lnTo>
                <a:lnTo>
                  <a:pt x="739" y="661"/>
                </a:lnTo>
                <a:close/>
                <a:moveTo>
                  <a:pt x="116" y="622"/>
                </a:moveTo>
                <a:lnTo>
                  <a:pt x="132" y="624"/>
                </a:lnTo>
                <a:lnTo>
                  <a:pt x="144" y="633"/>
                </a:lnTo>
                <a:lnTo>
                  <a:pt x="152" y="645"/>
                </a:lnTo>
                <a:lnTo>
                  <a:pt x="156" y="661"/>
                </a:lnTo>
                <a:lnTo>
                  <a:pt x="152" y="675"/>
                </a:lnTo>
                <a:lnTo>
                  <a:pt x="144" y="688"/>
                </a:lnTo>
                <a:lnTo>
                  <a:pt x="132" y="696"/>
                </a:lnTo>
                <a:lnTo>
                  <a:pt x="116" y="699"/>
                </a:lnTo>
                <a:lnTo>
                  <a:pt x="102" y="696"/>
                </a:lnTo>
                <a:lnTo>
                  <a:pt x="89" y="688"/>
                </a:lnTo>
                <a:lnTo>
                  <a:pt x="81" y="675"/>
                </a:lnTo>
                <a:lnTo>
                  <a:pt x="77" y="661"/>
                </a:lnTo>
                <a:lnTo>
                  <a:pt x="81" y="645"/>
                </a:lnTo>
                <a:lnTo>
                  <a:pt x="89" y="633"/>
                </a:lnTo>
                <a:lnTo>
                  <a:pt x="102" y="624"/>
                </a:lnTo>
                <a:lnTo>
                  <a:pt x="116" y="622"/>
                </a:lnTo>
                <a:close/>
                <a:moveTo>
                  <a:pt x="584" y="582"/>
                </a:moveTo>
                <a:lnTo>
                  <a:pt x="598" y="586"/>
                </a:lnTo>
                <a:lnTo>
                  <a:pt x="612" y="594"/>
                </a:lnTo>
                <a:lnTo>
                  <a:pt x="619" y="606"/>
                </a:lnTo>
                <a:lnTo>
                  <a:pt x="622" y="622"/>
                </a:lnTo>
                <a:lnTo>
                  <a:pt x="619" y="637"/>
                </a:lnTo>
                <a:lnTo>
                  <a:pt x="612" y="649"/>
                </a:lnTo>
                <a:lnTo>
                  <a:pt x="598" y="657"/>
                </a:lnTo>
                <a:lnTo>
                  <a:pt x="584" y="661"/>
                </a:lnTo>
                <a:lnTo>
                  <a:pt x="568" y="657"/>
                </a:lnTo>
                <a:lnTo>
                  <a:pt x="557" y="649"/>
                </a:lnTo>
                <a:lnTo>
                  <a:pt x="547" y="637"/>
                </a:lnTo>
                <a:lnTo>
                  <a:pt x="545" y="622"/>
                </a:lnTo>
                <a:lnTo>
                  <a:pt x="547" y="606"/>
                </a:lnTo>
                <a:lnTo>
                  <a:pt x="557" y="594"/>
                </a:lnTo>
                <a:lnTo>
                  <a:pt x="568" y="586"/>
                </a:lnTo>
                <a:lnTo>
                  <a:pt x="584" y="582"/>
                </a:lnTo>
                <a:close/>
                <a:moveTo>
                  <a:pt x="312" y="544"/>
                </a:moveTo>
                <a:lnTo>
                  <a:pt x="326" y="547"/>
                </a:lnTo>
                <a:lnTo>
                  <a:pt x="339" y="555"/>
                </a:lnTo>
                <a:lnTo>
                  <a:pt x="347" y="568"/>
                </a:lnTo>
                <a:lnTo>
                  <a:pt x="350" y="582"/>
                </a:lnTo>
                <a:lnTo>
                  <a:pt x="347" y="598"/>
                </a:lnTo>
                <a:lnTo>
                  <a:pt x="339" y="610"/>
                </a:lnTo>
                <a:lnTo>
                  <a:pt x="326" y="619"/>
                </a:lnTo>
                <a:lnTo>
                  <a:pt x="312" y="622"/>
                </a:lnTo>
                <a:lnTo>
                  <a:pt x="296" y="619"/>
                </a:lnTo>
                <a:lnTo>
                  <a:pt x="284" y="610"/>
                </a:lnTo>
                <a:lnTo>
                  <a:pt x="275" y="598"/>
                </a:lnTo>
                <a:lnTo>
                  <a:pt x="272" y="582"/>
                </a:lnTo>
                <a:lnTo>
                  <a:pt x="275" y="568"/>
                </a:lnTo>
                <a:lnTo>
                  <a:pt x="284" y="555"/>
                </a:lnTo>
                <a:lnTo>
                  <a:pt x="296" y="547"/>
                </a:lnTo>
                <a:lnTo>
                  <a:pt x="312" y="544"/>
                </a:lnTo>
                <a:close/>
                <a:moveTo>
                  <a:pt x="350" y="38"/>
                </a:moveTo>
                <a:lnTo>
                  <a:pt x="316" y="42"/>
                </a:lnTo>
                <a:lnTo>
                  <a:pt x="282" y="51"/>
                </a:lnTo>
                <a:lnTo>
                  <a:pt x="251" y="65"/>
                </a:lnTo>
                <a:lnTo>
                  <a:pt x="224" y="86"/>
                </a:lnTo>
                <a:lnTo>
                  <a:pt x="200" y="110"/>
                </a:lnTo>
                <a:lnTo>
                  <a:pt x="181" y="138"/>
                </a:lnTo>
                <a:lnTo>
                  <a:pt x="166" y="170"/>
                </a:lnTo>
                <a:lnTo>
                  <a:pt x="158" y="204"/>
                </a:lnTo>
                <a:lnTo>
                  <a:pt x="153" y="218"/>
                </a:lnTo>
                <a:lnTo>
                  <a:pt x="143" y="230"/>
                </a:lnTo>
                <a:lnTo>
                  <a:pt x="128" y="235"/>
                </a:lnTo>
                <a:lnTo>
                  <a:pt x="103" y="245"/>
                </a:lnTo>
                <a:lnTo>
                  <a:pt x="81" y="259"/>
                </a:lnTo>
                <a:lnTo>
                  <a:pt x="64" y="277"/>
                </a:lnTo>
                <a:lnTo>
                  <a:pt x="50" y="298"/>
                </a:lnTo>
                <a:lnTo>
                  <a:pt x="42" y="323"/>
                </a:lnTo>
                <a:lnTo>
                  <a:pt x="39" y="349"/>
                </a:lnTo>
                <a:lnTo>
                  <a:pt x="42" y="375"/>
                </a:lnTo>
                <a:lnTo>
                  <a:pt x="51" y="400"/>
                </a:lnTo>
                <a:lnTo>
                  <a:pt x="64" y="423"/>
                </a:lnTo>
                <a:lnTo>
                  <a:pt x="82" y="441"/>
                </a:lnTo>
                <a:lnTo>
                  <a:pt x="105" y="454"/>
                </a:lnTo>
                <a:lnTo>
                  <a:pt x="128" y="463"/>
                </a:lnTo>
                <a:lnTo>
                  <a:pt x="156" y="466"/>
                </a:lnTo>
                <a:lnTo>
                  <a:pt x="701" y="466"/>
                </a:lnTo>
                <a:lnTo>
                  <a:pt x="727" y="463"/>
                </a:lnTo>
                <a:lnTo>
                  <a:pt x="752" y="454"/>
                </a:lnTo>
                <a:lnTo>
                  <a:pt x="773" y="441"/>
                </a:lnTo>
                <a:lnTo>
                  <a:pt x="791" y="423"/>
                </a:lnTo>
                <a:lnTo>
                  <a:pt x="805" y="400"/>
                </a:lnTo>
                <a:lnTo>
                  <a:pt x="815" y="375"/>
                </a:lnTo>
                <a:lnTo>
                  <a:pt x="817" y="349"/>
                </a:lnTo>
                <a:lnTo>
                  <a:pt x="815" y="323"/>
                </a:lnTo>
                <a:lnTo>
                  <a:pt x="805" y="300"/>
                </a:lnTo>
                <a:lnTo>
                  <a:pt x="792" y="277"/>
                </a:lnTo>
                <a:lnTo>
                  <a:pt x="775" y="260"/>
                </a:lnTo>
                <a:lnTo>
                  <a:pt x="754" y="246"/>
                </a:lnTo>
                <a:lnTo>
                  <a:pt x="729" y="237"/>
                </a:lnTo>
                <a:lnTo>
                  <a:pt x="718" y="231"/>
                </a:lnTo>
                <a:lnTo>
                  <a:pt x="707" y="222"/>
                </a:lnTo>
                <a:lnTo>
                  <a:pt x="702" y="210"/>
                </a:lnTo>
                <a:lnTo>
                  <a:pt x="701" y="197"/>
                </a:lnTo>
                <a:lnTo>
                  <a:pt x="701" y="195"/>
                </a:lnTo>
                <a:lnTo>
                  <a:pt x="697" y="170"/>
                </a:lnTo>
                <a:lnTo>
                  <a:pt x="685" y="148"/>
                </a:lnTo>
                <a:lnTo>
                  <a:pt x="668" y="131"/>
                </a:lnTo>
                <a:lnTo>
                  <a:pt x="647" y="120"/>
                </a:lnTo>
                <a:lnTo>
                  <a:pt x="622" y="116"/>
                </a:lnTo>
                <a:lnTo>
                  <a:pt x="604" y="119"/>
                </a:lnTo>
                <a:lnTo>
                  <a:pt x="587" y="125"/>
                </a:lnTo>
                <a:lnTo>
                  <a:pt x="571" y="136"/>
                </a:lnTo>
                <a:lnTo>
                  <a:pt x="559" y="142"/>
                </a:lnTo>
                <a:lnTo>
                  <a:pt x="546" y="145"/>
                </a:lnTo>
                <a:lnTo>
                  <a:pt x="545" y="145"/>
                </a:lnTo>
                <a:lnTo>
                  <a:pt x="542" y="145"/>
                </a:lnTo>
                <a:lnTo>
                  <a:pt x="541" y="145"/>
                </a:lnTo>
                <a:lnTo>
                  <a:pt x="532" y="141"/>
                </a:lnTo>
                <a:lnTo>
                  <a:pt x="521" y="133"/>
                </a:lnTo>
                <a:lnTo>
                  <a:pt x="509" y="124"/>
                </a:lnTo>
                <a:lnTo>
                  <a:pt x="500" y="115"/>
                </a:lnTo>
                <a:lnTo>
                  <a:pt x="494" y="107"/>
                </a:lnTo>
                <a:lnTo>
                  <a:pt x="475" y="84"/>
                </a:lnTo>
                <a:lnTo>
                  <a:pt x="454" y="65"/>
                </a:lnTo>
                <a:lnTo>
                  <a:pt x="433" y="52"/>
                </a:lnTo>
                <a:lnTo>
                  <a:pt x="409" y="44"/>
                </a:lnTo>
                <a:lnTo>
                  <a:pt x="381" y="39"/>
                </a:lnTo>
                <a:lnTo>
                  <a:pt x="350" y="38"/>
                </a:lnTo>
                <a:close/>
                <a:moveTo>
                  <a:pt x="350" y="0"/>
                </a:moveTo>
                <a:lnTo>
                  <a:pt x="390" y="2"/>
                </a:lnTo>
                <a:lnTo>
                  <a:pt x="428" y="13"/>
                </a:lnTo>
                <a:lnTo>
                  <a:pt x="464" y="29"/>
                </a:lnTo>
                <a:lnTo>
                  <a:pt x="495" y="49"/>
                </a:lnTo>
                <a:lnTo>
                  <a:pt x="522" y="76"/>
                </a:lnTo>
                <a:lnTo>
                  <a:pt x="546" y="106"/>
                </a:lnTo>
                <a:lnTo>
                  <a:pt x="568" y="90"/>
                </a:lnTo>
                <a:lnTo>
                  <a:pt x="595" y="81"/>
                </a:lnTo>
                <a:lnTo>
                  <a:pt x="622" y="77"/>
                </a:lnTo>
                <a:lnTo>
                  <a:pt x="650" y="80"/>
                </a:lnTo>
                <a:lnTo>
                  <a:pt x="674" y="89"/>
                </a:lnTo>
                <a:lnTo>
                  <a:pt x="695" y="103"/>
                </a:lnTo>
                <a:lnTo>
                  <a:pt x="714" y="120"/>
                </a:lnTo>
                <a:lnTo>
                  <a:pt x="727" y="142"/>
                </a:lnTo>
                <a:lnTo>
                  <a:pt x="736" y="167"/>
                </a:lnTo>
                <a:lnTo>
                  <a:pt x="739" y="193"/>
                </a:lnTo>
                <a:lnTo>
                  <a:pt x="739" y="199"/>
                </a:lnTo>
                <a:lnTo>
                  <a:pt x="771" y="210"/>
                </a:lnTo>
                <a:lnTo>
                  <a:pt x="799" y="229"/>
                </a:lnTo>
                <a:lnTo>
                  <a:pt x="822" y="254"/>
                </a:lnTo>
                <a:lnTo>
                  <a:pt x="841" y="282"/>
                </a:lnTo>
                <a:lnTo>
                  <a:pt x="853" y="314"/>
                </a:lnTo>
                <a:lnTo>
                  <a:pt x="856" y="349"/>
                </a:lnTo>
                <a:lnTo>
                  <a:pt x="853" y="381"/>
                </a:lnTo>
                <a:lnTo>
                  <a:pt x="843" y="409"/>
                </a:lnTo>
                <a:lnTo>
                  <a:pt x="829" y="436"/>
                </a:lnTo>
                <a:lnTo>
                  <a:pt x="811" y="459"/>
                </a:lnTo>
                <a:lnTo>
                  <a:pt x="787" y="479"/>
                </a:lnTo>
                <a:lnTo>
                  <a:pt x="761" y="493"/>
                </a:lnTo>
                <a:lnTo>
                  <a:pt x="732" y="501"/>
                </a:lnTo>
                <a:lnTo>
                  <a:pt x="701" y="505"/>
                </a:lnTo>
                <a:lnTo>
                  <a:pt x="156" y="505"/>
                </a:lnTo>
                <a:lnTo>
                  <a:pt x="124" y="501"/>
                </a:lnTo>
                <a:lnTo>
                  <a:pt x="96" y="493"/>
                </a:lnTo>
                <a:lnTo>
                  <a:pt x="68" y="479"/>
                </a:lnTo>
                <a:lnTo>
                  <a:pt x="46" y="459"/>
                </a:lnTo>
                <a:lnTo>
                  <a:pt x="26" y="436"/>
                </a:lnTo>
                <a:lnTo>
                  <a:pt x="12" y="409"/>
                </a:lnTo>
                <a:lnTo>
                  <a:pt x="3" y="381"/>
                </a:lnTo>
                <a:lnTo>
                  <a:pt x="0" y="349"/>
                </a:lnTo>
                <a:lnTo>
                  <a:pt x="3" y="319"/>
                </a:lnTo>
                <a:lnTo>
                  <a:pt x="12" y="290"/>
                </a:lnTo>
                <a:lnTo>
                  <a:pt x="25" y="264"/>
                </a:lnTo>
                <a:lnTo>
                  <a:pt x="43" y="242"/>
                </a:lnTo>
                <a:lnTo>
                  <a:pt x="65" y="222"/>
                </a:lnTo>
                <a:lnTo>
                  <a:pt x="92" y="208"/>
                </a:lnTo>
                <a:lnTo>
                  <a:pt x="119" y="199"/>
                </a:lnTo>
                <a:lnTo>
                  <a:pt x="130" y="157"/>
                </a:lnTo>
                <a:lnTo>
                  <a:pt x="147" y="120"/>
                </a:lnTo>
                <a:lnTo>
                  <a:pt x="169" y="86"/>
                </a:lnTo>
                <a:lnTo>
                  <a:pt x="198" y="56"/>
                </a:lnTo>
                <a:lnTo>
                  <a:pt x="230" y="32"/>
                </a:lnTo>
                <a:lnTo>
                  <a:pt x="267" y="14"/>
                </a:lnTo>
                <a:lnTo>
                  <a:pt x="308" y="4"/>
                </a:lnTo>
                <a:lnTo>
                  <a:pt x="35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91" name="Freeform 19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376512" y="1570064"/>
            <a:ext cx="443645" cy="443645"/>
          </a:xfrm>
          <a:custGeom>
            <a:avLst/>
            <a:gdLst>
              <a:gd name="T0" fmla="*/ 677 w 856"/>
              <a:gd name="T1" fmla="*/ 631 h 856"/>
              <a:gd name="T2" fmla="*/ 678 w 856"/>
              <a:gd name="T3" fmla="*/ 652 h 856"/>
              <a:gd name="T4" fmla="*/ 550 w 856"/>
              <a:gd name="T5" fmla="*/ 778 h 856"/>
              <a:gd name="T6" fmla="*/ 529 w 856"/>
              <a:gd name="T7" fmla="*/ 770 h 856"/>
              <a:gd name="T8" fmla="*/ 527 w 856"/>
              <a:gd name="T9" fmla="*/ 749 h 856"/>
              <a:gd name="T10" fmla="*/ 656 w 856"/>
              <a:gd name="T11" fmla="*/ 623 h 856"/>
              <a:gd name="T12" fmla="*/ 264 w 856"/>
              <a:gd name="T13" fmla="*/ 626 h 856"/>
              <a:gd name="T14" fmla="*/ 272 w 856"/>
              <a:gd name="T15" fmla="*/ 647 h 856"/>
              <a:gd name="T16" fmla="*/ 146 w 856"/>
              <a:gd name="T17" fmla="*/ 775 h 856"/>
              <a:gd name="T18" fmla="*/ 124 w 856"/>
              <a:gd name="T19" fmla="*/ 774 h 856"/>
              <a:gd name="T20" fmla="*/ 118 w 856"/>
              <a:gd name="T21" fmla="*/ 753 h 856"/>
              <a:gd name="T22" fmla="*/ 243 w 856"/>
              <a:gd name="T23" fmla="*/ 624 h 856"/>
              <a:gd name="T24" fmla="*/ 453 w 856"/>
              <a:gd name="T25" fmla="*/ 585 h 856"/>
              <a:gd name="T26" fmla="*/ 467 w 856"/>
              <a:gd name="T27" fmla="*/ 603 h 856"/>
              <a:gd name="T28" fmla="*/ 377 w 856"/>
              <a:gd name="T29" fmla="*/ 700 h 856"/>
              <a:gd name="T30" fmla="*/ 463 w 856"/>
              <a:gd name="T31" fmla="*/ 708 h 856"/>
              <a:gd name="T32" fmla="*/ 465 w 856"/>
              <a:gd name="T33" fmla="*/ 729 h 856"/>
              <a:gd name="T34" fmla="*/ 336 w 856"/>
              <a:gd name="T35" fmla="*/ 855 h 856"/>
              <a:gd name="T36" fmla="*/ 315 w 856"/>
              <a:gd name="T37" fmla="*/ 848 h 856"/>
              <a:gd name="T38" fmla="*/ 314 w 856"/>
              <a:gd name="T39" fmla="*/ 826 h 856"/>
              <a:gd name="T40" fmla="*/ 324 w 856"/>
              <a:gd name="T41" fmla="*/ 738 h 856"/>
              <a:gd name="T42" fmla="*/ 311 w 856"/>
              <a:gd name="T43" fmla="*/ 720 h 856"/>
              <a:gd name="T44" fmla="*/ 433 w 856"/>
              <a:gd name="T45" fmla="*/ 589 h 856"/>
              <a:gd name="T46" fmla="*/ 349 w 856"/>
              <a:gd name="T47" fmla="*/ 39 h 856"/>
              <a:gd name="T48" fmla="*/ 224 w 856"/>
              <a:gd name="T49" fmla="*/ 86 h 856"/>
              <a:gd name="T50" fmla="*/ 158 w 856"/>
              <a:gd name="T51" fmla="*/ 204 h 856"/>
              <a:gd name="T52" fmla="*/ 103 w 856"/>
              <a:gd name="T53" fmla="*/ 246 h 856"/>
              <a:gd name="T54" fmla="*/ 42 w 856"/>
              <a:gd name="T55" fmla="*/ 323 h 856"/>
              <a:gd name="T56" fmla="*/ 64 w 856"/>
              <a:gd name="T57" fmla="*/ 423 h 856"/>
              <a:gd name="T58" fmla="*/ 156 w 856"/>
              <a:gd name="T59" fmla="*/ 467 h 856"/>
              <a:gd name="T60" fmla="*/ 774 w 856"/>
              <a:gd name="T61" fmla="*/ 441 h 856"/>
              <a:gd name="T62" fmla="*/ 817 w 856"/>
              <a:gd name="T63" fmla="*/ 351 h 856"/>
              <a:gd name="T64" fmla="*/ 775 w 856"/>
              <a:gd name="T65" fmla="*/ 261 h 856"/>
              <a:gd name="T66" fmla="*/ 707 w 856"/>
              <a:gd name="T67" fmla="*/ 223 h 856"/>
              <a:gd name="T68" fmla="*/ 696 w 856"/>
              <a:gd name="T69" fmla="*/ 170 h 856"/>
              <a:gd name="T70" fmla="*/ 622 w 856"/>
              <a:gd name="T71" fmla="*/ 117 h 856"/>
              <a:gd name="T72" fmla="*/ 559 w 856"/>
              <a:gd name="T73" fmla="*/ 143 h 856"/>
              <a:gd name="T74" fmla="*/ 541 w 856"/>
              <a:gd name="T75" fmla="*/ 145 h 856"/>
              <a:gd name="T76" fmla="*/ 500 w 856"/>
              <a:gd name="T77" fmla="*/ 117 h 856"/>
              <a:gd name="T78" fmla="*/ 433 w 856"/>
              <a:gd name="T79" fmla="*/ 52 h 856"/>
              <a:gd name="T80" fmla="*/ 349 w 856"/>
              <a:gd name="T81" fmla="*/ 0 h 856"/>
              <a:gd name="T82" fmla="*/ 495 w 856"/>
              <a:gd name="T83" fmla="*/ 51 h 856"/>
              <a:gd name="T84" fmla="*/ 594 w 856"/>
              <a:gd name="T85" fmla="*/ 81 h 856"/>
              <a:gd name="T86" fmla="*/ 695 w 856"/>
              <a:gd name="T87" fmla="*/ 103 h 856"/>
              <a:gd name="T88" fmla="*/ 740 w 856"/>
              <a:gd name="T89" fmla="*/ 195 h 856"/>
              <a:gd name="T90" fmla="*/ 822 w 856"/>
              <a:gd name="T91" fmla="*/ 254 h 856"/>
              <a:gd name="T92" fmla="*/ 852 w 856"/>
              <a:gd name="T93" fmla="*/ 381 h 856"/>
              <a:gd name="T94" fmla="*/ 787 w 856"/>
              <a:gd name="T95" fmla="*/ 479 h 856"/>
              <a:gd name="T96" fmla="*/ 156 w 856"/>
              <a:gd name="T97" fmla="*/ 505 h 856"/>
              <a:gd name="T98" fmla="*/ 46 w 856"/>
              <a:gd name="T99" fmla="*/ 461 h 856"/>
              <a:gd name="T100" fmla="*/ 0 w 856"/>
              <a:gd name="T101" fmla="*/ 351 h 856"/>
              <a:gd name="T102" fmla="*/ 44 w 856"/>
              <a:gd name="T103" fmla="*/ 242 h 856"/>
              <a:gd name="T104" fmla="*/ 129 w 856"/>
              <a:gd name="T105" fmla="*/ 158 h 856"/>
              <a:gd name="T106" fmla="*/ 230 w 856"/>
              <a:gd name="T107" fmla="*/ 3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6" h="856">
                <a:moveTo>
                  <a:pt x="661" y="622"/>
                </a:moveTo>
                <a:lnTo>
                  <a:pt x="668" y="623"/>
                </a:lnTo>
                <a:lnTo>
                  <a:pt x="673" y="626"/>
                </a:lnTo>
                <a:lnTo>
                  <a:pt x="677" y="631"/>
                </a:lnTo>
                <a:lnTo>
                  <a:pt x="679" y="636"/>
                </a:lnTo>
                <a:lnTo>
                  <a:pt x="681" y="641"/>
                </a:lnTo>
                <a:lnTo>
                  <a:pt x="679" y="647"/>
                </a:lnTo>
                <a:lnTo>
                  <a:pt x="678" y="652"/>
                </a:lnTo>
                <a:lnTo>
                  <a:pt x="675" y="656"/>
                </a:lnTo>
                <a:lnTo>
                  <a:pt x="559" y="772"/>
                </a:lnTo>
                <a:lnTo>
                  <a:pt x="555" y="775"/>
                </a:lnTo>
                <a:lnTo>
                  <a:pt x="550" y="778"/>
                </a:lnTo>
                <a:lnTo>
                  <a:pt x="545" y="778"/>
                </a:lnTo>
                <a:lnTo>
                  <a:pt x="538" y="778"/>
                </a:lnTo>
                <a:lnTo>
                  <a:pt x="533" y="774"/>
                </a:lnTo>
                <a:lnTo>
                  <a:pt x="529" y="770"/>
                </a:lnTo>
                <a:lnTo>
                  <a:pt x="526" y="765"/>
                </a:lnTo>
                <a:lnTo>
                  <a:pt x="525" y="758"/>
                </a:lnTo>
                <a:lnTo>
                  <a:pt x="526" y="753"/>
                </a:lnTo>
                <a:lnTo>
                  <a:pt x="527" y="749"/>
                </a:lnTo>
                <a:lnTo>
                  <a:pt x="531" y="745"/>
                </a:lnTo>
                <a:lnTo>
                  <a:pt x="648" y="628"/>
                </a:lnTo>
                <a:lnTo>
                  <a:pt x="652" y="624"/>
                </a:lnTo>
                <a:lnTo>
                  <a:pt x="656" y="623"/>
                </a:lnTo>
                <a:lnTo>
                  <a:pt x="661" y="622"/>
                </a:lnTo>
                <a:close/>
                <a:moveTo>
                  <a:pt x="252" y="622"/>
                </a:moveTo>
                <a:lnTo>
                  <a:pt x="259" y="623"/>
                </a:lnTo>
                <a:lnTo>
                  <a:pt x="264" y="626"/>
                </a:lnTo>
                <a:lnTo>
                  <a:pt x="268" y="631"/>
                </a:lnTo>
                <a:lnTo>
                  <a:pt x="271" y="636"/>
                </a:lnTo>
                <a:lnTo>
                  <a:pt x="272" y="641"/>
                </a:lnTo>
                <a:lnTo>
                  <a:pt x="272" y="647"/>
                </a:lnTo>
                <a:lnTo>
                  <a:pt x="269" y="652"/>
                </a:lnTo>
                <a:lnTo>
                  <a:pt x="267" y="656"/>
                </a:lnTo>
                <a:lnTo>
                  <a:pt x="150" y="772"/>
                </a:lnTo>
                <a:lnTo>
                  <a:pt x="146" y="775"/>
                </a:lnTo>
                <a:lnTo>
                  <a:pt x="141" y="778"/>
                </a:lnTo>
                <a:lnTo>
                  <a:pt x="136" y="778"/>
                </a:lnTo>
                <a:lnTo>
                  <a:pt x="129" y="778"/>
                </a:lnTo>
                <a:lnTo>
                  <a:pt x="124" y="774"/>
                </a:lnTo>
                <a:lnTo>
                  <a:pt x="120" y="770"/>
                </a:lnTo>
                <a:lnTo>
                  <a:pt x="118" y="765"/>
                </a:lnTo>
                <a:lnTo>
                  <a:pt x="116" y="758"/>
                </a:lnTo>
                <a:lnTo>
                  <a:pt x="118" y="753"/>
                </a:lnTo>
                <a:lnTo>
                  <a:pt x="119" y="749"/>
                </a:lnTo>
                <a:lnTo>
                  <a:pt x="123" y="745"/>
                </a:lnTo>
                <a:lnTo>
                  <a:pt x="239" y="628"/>
                </a:lnTo>
                <a:lnTo>
                  <a:pt x="243" y="624"/>
                </a:lnTo>
                <a:lnTo>
                  <a:pt x="247" y="623"/>
                </a:lnTo>
                <a:lnTo>
                  <a:pt x="252" y="622"/>
                </a:lnTo>
                <a:close/>
                <a:moveTo>
                  <a:pt x="448" y="584"/>
                </a:moveTo>
                <a:lnTo>
                  <a:pt x="453" y="585"/>
                </a:lnTo>
                <a:lnTo>
                  <a:pt x="459" y="588"/>
                </a:lnTo>
                <a:lnTo>
                  <a:pt x="463" y="592"/>
                </a:lnTo>
                <a:lnTo>
                  <a:pt x="466" y="597"/>
                </a:lnTo>
                <a:lnTo>
                  <a:pt x="467" y="603"/>
                </a:lnTo>
                <a:lnTo>
                  <a:pt x="466" y="609"/>
                </a:lnTo>
                <a:lnTo>
                  <a:pt x="465" y="613"/>
                </a:lnTo>
                <a:lnTo>
                  <a:pt x="461" y="617"/>
                </a:lnTo>
                <a:lnTo>
                  <a:pt x="377" y="700"/>
                </a:lnTo>
                <a:lnTo>
                  <a:pt x="448" y="700"/>
                </a:lnTo>
                <a:lnTo>
                  <a:pt x="453" y="702"/>
                </a:lnTo>
                <a:lnTo>
                  <a:pt x="459" y="704"/>
                </a:lnTo>
                <a:lnTo>
                  <a:pt x="463" y="708"/>
                </a:lnTo>
                <a:lnTo>
                  <a:pt x="466" y="713"/>
                </a:lnTo>
                <a:lnTo>
                  <a:pt x="467" y="720"/>
                </a:lnTo>
                <a:lnTo>
                  <a:pt x="466" y="725"/>
                </a:lnTo>
                <a:lnTo>
                  <a:pt x="465" y="729"/>
                </a:lnTo>
                <a:lnTo>
                  <a:pt x="461" y="733"/>
                </a:lnTo>
                <a:lnTo>
                  <a:pt x="344" y="850"/>
                </a:lnTo>
                <a:lnTo>
                  <a:pt x="340" y="854"/>
                </a:lnTo>
                <a:lnTo>
                  <a:pt x="336" y="855"/>
                </a:lnTo>
                <a:lnTo>
                  <a:pt x="331" y="856"/>
                </a:lnTo>
                <a:lnTo>
                  <a:pt x="324" y="855"/>
                </a:lnTo>
                <a:lnTo>
                  <a:pt x="319" y="852"/>
                </a:lnTo>
                <a:lnTo>
                  <a:pt x="315" y="848"/>
                </a:lnTo>
                <a:lnTo>
                  <a:pt x="313" y="843"/>
                </a:lnTo>
                <a:lnTo>
                  <a:pt x="311" y="837"/>
                </a:lnTo>
                <a:lnTo>
                  <a:pt x="311" y="831"/>
                </a:lnTo>
                <a:lnTo>
                  <a:pt x="314" y="826"/>
                </a:lnTo>
                <a:lnTo>
                  <a:pt x="317" y="822"/>
                </a:lnTo>
                <a:lnTo>
                  <a:pt x="400" y="740"/>
                </a:lnTo>
                <a:lnTo>
                  <a:pt x="331" y="740"/>
                </a:lnTo>
                <a:lnTo>
                  <a:pt x="324" y="738"/>
                </a:lnTo>
                <a:lnTo>
                  <a:pt x="319" y="736"/>
                </a:lnTo>
                <a:lnTo>
                  <a:pt x="315" y="732"/>
                </a:lnTo>
                <a:lnTo>
                  <a:pt x="313" y="725"/>
                </a:lnTo>
                <a:lnTo>
                  <a:pt x="311" y="720"/>
                </a:lnTo>
                <a:lnTo>
                  <a:pt x="311" y="715"/>
                </a:lnTo>
                <a:lnTo>
                  <a:pt x="314" y="710"/>
                </a:lnTo>
                <a:lnTo>
                  <a:pt x="317" y="706"/>
                </a:lnTo>
                <a:lnTo>
                  <a:pt x="433" y="589"/>
                </a:lnTo>
                <a:lnTo>
                  <a:pt x="437" y="586"/>
                </a:lnTo>
                <a:lnTo>
                  <a:pt x="442" y="584"/>
                </a:lnTo>
                <a:lnTo>
                  <a:pt x="448" y="584"/>
                </a:lnTo>
                <a:close/>
                <a:moveTo>
                  <a:pt x="349" y="39"/>
                </a:moveTo>
                <a:lnTo>
                  <a:pt x="315" y="42"/>
                </a:lnTo>
                <a:lnTo>
                  <a:pt x="281" y="51"/>
                </a:lnTo>
                <a:lnTo>
                  <a:pt x="251" y="67"/>
                </a:lnTo>
                <a:lnTo>
                  <a:pt x="224" y="86"/>
                </a:lnTo>
                <a:lnTo>
                  <a:pt x="200" y="111"/>
                </a:lnTo>
                <a:lnTo>
                  <a:pt x="180" y="139"/>
                </a:lnTo>
                <a:lnTo>
                  <a:pt x="166" y="170"/>
                </a:lnTo>
                <a:lnTo>
                  <a:pt x="158" y="204"/>
                </a:lnTo>
                <a:lnTo>
                  <a:pt x="153" y="219"/>
                </a:lnTo>
                <a:lnTo>
                  <a:pt x="142" y="230"/>
                </a:lnTo>
                <a:lnTo>
                  <a:pt x="128" y="237"/>
                </a:lnTo>
                <a:lnTo>
                  <a:pt x="103" y="246"/>
                </a:lnTo>
                <a:lnTo>
                  <a:pt x="82" y="259"/>
                </a:lnTo>
                <a:lnTo>
                  <a:pt x="64" y="278"/>
                </a:lnTo>
                <a:lnTo>
                  <a:pt x="51" y="300"/>
                </a:lnTo>
                <a:lnTo>
                  <a:pt x="42" y="323"/>
                </a:lnTo>
                <a:lnTo>
                  <a:pt x="39" y="351"/>
                </a:lnTo>
                <a:lnTo>
                  <a:pt x="42" y="377"/>
                </a:lnTo>
                <a:lnTo>
                  <a:pt x="51" y="402"/>
                </a:lnTo>
                <a:lnTo>
                  <a:pt x="64" y="423"/>
                </a:lnTo>
                <a:lnTo>
                  <a:pt x="82" y="441"/>
                </a:lnTo>
                <a:lnTo>
                  <a:pt x="104" y="456"/>
                </a:lnTo>
                <a:lnTo>
                  <a:pt x="129" y="463"/>
                </a:lnTo>
                <a:lnTo>
                  <a:pt x="156" y="467"/>
                </a:lnTo>
                <a:lnTo>
                  <a:pt x="700" y="467"/>
                </a:lnTo>
                <a:lnTo>
                  <a:pt x="727" y="463"/>
                </a:lnTo>
                <a:lnTo>
                  <a:pt x="751" y="456"/>
                </a:lnTo>
                <a:lnTo>
                  <a:pt x="774" y="441"/>
                </a:lnTo>
                <a:lnTo>
                  <a:pt x="791" y="423"/>
                </a:lnTo>
                <a:lnTo>
                  <a:pt x="805" y="402"/>
                </a:lnTo>
                <a:lnTo>
                  <a:pt x="814" y="377"/>
                </a:lnTo>
                <a:lnTo>
                  <a:pt x="817" y="351"/>
                </a:lnTo>
                <a:lnTo>
                  <a:pt x="814" y="325"/>
                </a:lnTo>
                <a:lnTo>
                  <a:pt x="805" y="300"/>
                </a:lnTo>
                <a:lnTo>
                  <a:pt x="792" y="279"/>
                </a:lnTo>
                <a:lnTo>
                  <a:pt x="775" y="261"/>
                </a:lnTo>
                <a:lnTo>
                  <a:pt x="754" y="246"/>
                </a:lnTo>
                <a:lnTo>
                  <a:pt x="729" y="237"/>
                </a:lnTo>
                <a:lnTo>
                  <a:pt x="717" y="232"/>
                </a:lnTo>
                <a:lnTo>
                  <a:pt x="707" y="223"/>
                </a:lnTo>
                <a:lnTo>
                  <a:pt x="702" y="211"/>
                </a:lnTo>
                <a:lnTo>
                  <a:pt x="700" y="198"/>
                </a:lnTo>
                <a:lnTo>
                  <a:pt x="700" y="195"/>
                </a:lnTo>
                <a:lnTo>
                  <a:pt x="696" y="170"/>
                </a:lnTo>
                <a:lnTo>
                  <a:pt x="685" y="149"/>
                </a:lnTo>
                <a:lnTo>
                  <a:pt x="669" y="132"/>
                </a:lnTo>
                <a:lnTo>
                  <a:pt x="647" y="120"/>
                </a:lnTo>
                <a:lnTo>
                  <a:pt x="622" y="117"/>
                </a:lnTo>
                <a:lnTo>
                  <a:pt x="603" y="119"/>
                </a:lnTo>
                <a:lnTo>
                  <a:pt x="586" y="126"/>
                </a:lnTo>
                <a:lnTo>
                  <a:pt x="571" y="136"/>
                </a:lnTo>
                <a:lnTo>
                  <a:pt x="559" y="143"/>
                </a:lnTo>
                <a:lnTo>
                  <a:pt x="546" y="145"/>
                </a:lnTo>
                <a:lnTo>
                  <a:pt x="545" y="145"/>
                </a:lnTo>
                <a:lnTo>
                  <a:pt x="542" y="145"/>
                </a:lnTo>
                <a:lnTo>
                  <a:pt x="541" y="145"/>
                </a:lnTo>
                <a:lnTo>
                  <a:pt x="531" y="141"/>
                </a:lnTo>
                <a:lnTo>
                  <a:pt x="521" y="135"/>
                </a:lnTo>
                <a:lnTo>
                  <a:pt x="509" y="126"/>
                </a:lnTo>
                <a:lnTo>
                  <a:pt x="500" y="117"/>
                </a:lnTo>
                <a:lnTo>
                  <a:pt x="493" y="109"/>
                </a:lnTo>
                <a:lnTo>
                  <a:pt x="475" y="84"/>
                </a:lnTo>
                <a:lnTo>
                  <a:pt x="455" y="65"/>
                </a:lnTo>
                <a:lnTo>
                  <a:pt x="433" y="52"/>
                </a:lnTo>
                <a:lnTo>
                  <a:pt x="408" y="45"/>
                </a:lnTo>
                <a:lnTo>
                  <a:pt x="381" y="41"/>
                </a:lnTo>
                <a:lnTo>
                  <a:pt x="349" y="39"/>
                </a:lnTo>
                <a:close/>
                <a:moveTo>
                  <a:pt x="349" y="0"/>
                </a:moveTo>
                <a:lnTo>
                  <a:pt x="390" y="4"/>
                </a:lnTo>
                <a:lnTo>
                  <a:pt x="428" y="13"/>
                </a:lnTo>
                <a:lnTo>
                  <a:pt x="463" y="30"/>
                </a:lnTo>
                <a:lnTo>
                  <a:pt x="495" y="51"/>
                </a:lnTo>
                <a:lnTo>
                  <a:pt x="522" y="77"/>
                </a:lnTo>
                <a:lnTo>
                  <a:pt x="546" y="107"/>
                </a:lnTo>
                <a:lnTo>
                  <a:pt x="568" y="92"/>
                </a:lnTo>
                <a:lnTo>
                  <a:pt x="594" y="81"/>
                </a:lnTo>
                <a:lnTo>
                  <a:pt x="622" y="79"/>
                </a:lnTo>
                <a:lnTo>
                  <a:pt x="649" y="81"/>
                </a:lnTo>
                <a:lnTo>
                  <a:pt x="674" y="90"/>
                </a:lnTo>
                <a:lnTo>
                  <a:pt x="695" y="103"/>
                </a:lnTo>
                <a:lnTo>
                  <a:pt x="713" y="122"/>
                </a:lnTo>
                <a:lnTo>
                  <a:pt x="728" y="143"/>
                </a:lnTo>
                <a:lnTo>
                  <a:pt x="736" y="168"/>
                </a:lnTo>
                <a:lnTo>
                  <a:pt x="740" y="195"/>
                </a:lnTo>
                <a:lnTo>
                  <a:pt x="738" y="200"/>
                </a:lnTo>
                <a:lnTo>
                  <a:pt x="771" y="212"/>
                </a:lnTo>
                <a:lnTo>
                  <a:pt x="799" y="230"/>
                </a:lnTo>
                <a:lnTo>
                  <a:pt x="822" y="254"/>
                </a:lnTo>
                <a:lnTo>
                  <a:pt x="841" y="283"/>
                </a:lnTo>
                <a:lnTo>
                  <a:pt x="852" y="315"/>
                </a:lnTo>
                <a:lnTo>
                  <a:pt x="856" y="351"/>
                </a:lnTo>
                <a:lnTo>
                  <a:pt x="852" y="381"/>
                </a:lnTo>
                <a:lnTo>
                  <a:pt x="843" y="411"/>
                </a:lnTo>
                <a:lnTo>
                  <a:pt x="829" y="437"/>
                </a:lnTo>
                <a:lnTo>
                  <a:pt x="810" y="461"/>
                </a:lnTo>
                <a:lnTo>
                  <a:pt x="787" y="479"/>
                </a:lnTo>
                <a:lnTo>
                  <a:pt x="761" y="494"/>
                </a:lnTo>
                <a:lnTo>
                  <a:pt x="732" y="503"/>
                </a:lnTo>
                <a:lnTo>
                  <a:pt x="700" y="505"/>
                </a:lnTo>
                <a:lnTo>
                  <a:pt x="156" y="505"/>
                </a:lnTo>
                <a:lnTo>
                  <a:pt x="124" y="503"/>
                </a:lnTo>
                <a:lnTo>
                  <a:pt x="95" y="494"/>
                </a:lnTo>
                <a:lnTo>
                  <a:pt x="69" y="479"/>
                </a:lnTo>
                <a:lnTo>
                  <a:pt x="46" y="461"/>
                </a:lnTo>
                <a:lnTo>
                  <a:pt x="26" y="437"/>
                </a:lnTo>
                <a:lnTo>
                  <a:pt x="11" y="411"/>
                </a:lnTo>
                <a:lnTo>
                  <a:pt x="4" y="381"/>
                </a:lnTo>
                <a:lnTo>
                  <a:pt x="0" y="351"/>
                </a:lnTo>
                <a:lnTo>
                  <a:pt x="2" y="319"/>
                </a:lnTo>
                <a:lnTo>
                  <a:pt x="11" y="291"/>
                </a:lnTo>
                <a:lnTo>
                  <a:pt x="26" y="264"/>
                </a:lnTo>
                <a:lnTo>
                  <a:pt x="44" y="242"/>
                </a:lnTo>
                <a:lnTo>
                  <a:pt x="65" y="224"/>
                </a:lnTo>
                <a:lnTo>
                  <a:pt x="91" y="208"/>
                </a:lnTo>
                <a:lnTo>
                  <a:pt x="119" y="199"/>
                </a:lnTo>
                <a:lnTo>
                  <a:pt x="129" y="158"/>
                </a:lnTo>
                <a:lnTo>
                  <a:pt x="146" y="120"/>
                </a:lnTo>
                <a:lnTo>
                  <a:pt x="169" y="86"/>
                </a:lnTo>
                <a:lnTo>
                  <a:pt x="197" y="58"/>
                </a:lnTo>
                <a:lnTo>
                  <a:pt x="230" y="34"/>
                </a:lnTo>
                <a:lnTo>
                  <a:pt x="267" y="16"/>
                </a:lnTo>
                <a:lnTo>
                  <a:pt x="307" y="4"/>
                </a:lnTo>
                <a:lnTo>
                  <a:pt x="34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92" name="Freeform 19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225905" y="1570064"/>
            <a:ext cx="443127" cy="443645"/>
          </a:xfrm>
          <a:custGeom>
            <a:avLst/>
            <a:gdLst>
              <a:gd name="T0" fmla="*/ 459 w 855"/>
              <a:gd name="T1" fmla="*/ 588 h 856"/>
              <a:gd name="T2" fmla="*/ 466 w 855"/>
              <a:gd name="T3" fmla="*/ 603 h 856"/>
              <a:gd name="T4" fmla="*/ 461 w 855"/>
              <a:gd name="T5" fmla="*/ 617 h 856"/>
              <a:gd name="T6" fmla="*/ 453 w 855"/>
              <a:gd name="T7" fmla="*/ 702 h 856"/>
              <a:gd name="T8" fmla="*/ 466 w 855"/>
              <a:gd name="T9" fmla="*/ 713 h 856"/>
              <a:gd name="T10" fmla="*/ 464 w 855"/>
              <a:gd name="T11" fmla="*/ 729 h 856"/>
              <a:gd name="T12" fmla="*/ 341 w 855"/>
              <a:gd name="T13" fmla="*/ 854 h 856"/>
              <a:gd name="T14" fmla="*/ 325 w 855"/>
              <a:gd name="T15" fmla="*/ 855 h 856"/>
              <a:gd name="T16" fmla="*/ 312 w 855"/>
              <a:gd name="T17" fmla="*/ 843 h 856"/>
              <a:gd name="T18" fmla="*/ 314 w 855"/>
              <a:gd name="T19" fmla="*/ 826 h 856"/>
              <a:gd name="T20" fmla="*/ 330 w 855"/>
              <a:gd name="T21" fmla="*/ 740 h 856"/>
              <a:gd name="T22" fmla="*/ 314 w 855"/>
              <a:gd name="T23" fmla="*/ 732 h 856"/>
              <a:gd name="T24" fmla="*/ 312 w 855"/>
              <a:gd name="T25" fmla="*/ 715 h 856"/>
              <a:gd name="T26" fmla="*/ 434 w 855"/>
              <a:gd name="T27" fmla="*/ 589 h 856"/>
              <a:gd name="T28" fmla="*/ 447 w 855"/>
              <a:gd name="T29" fmla="*/ 584 h 856"/>
              <a:gd name="T30" fmla="*/ 282 w 855"/>
              <a:gd name="T31" fmla="*/ 51 h 856"/>
              <a:gd name="T32" fmla="*/ 199 w 855"/>
              <a:gd name="T33" fmla="*/ 111 h 856"/>
              <a:gd name="T34" fmla="*/ 159 w 855"/>
              <a:gd name="T35" fmla="*/ 204 h 856"/>
              <a:gd name="T36" fmla="*/ 129 w 855"/>
              <a:gd name="T37" fmla="*/ 237 h 856"/>
              <a:gd name="T38" fmla="*/ 64 w 855"/>
              <a:gd name="T39" fmla="*/ 278 h 856"/>
              <a:gd name="T40" fmla="*/ 39 w 855"/>
              <a:gd name="T41" fmla="*/ 351 h 856"/>
              <a:gd name="T42" fmla="*/ 64 w 855"/>
              <a:gd name="T43" fmla="*/ 423 h 856"/>
              <a:gd name="T44" fmla="*/ 129 w 855"/>
              <a:gd name="T45" fmla="*/ 463 h 856"/>
              <a:gd name="T46" fmla="*/ 727 w 855"/>
              <a:gd name="T47" fmla="*/ 463 h 856"/>
              <a:gd name="T48" fmla="*/ 791 w 855"/>
              <a:gd name="T49" fmla="*/ 423 h 856"/>
              <a:gd name="T50" fmla="*/ 817 w 855"/>
              <a:gd name="T51" fmla="*/ 351 h 856"/>
              <a:gd name="T52" fmla="*/ 793 w 855"/>
              <a:gd name="T53" fmla="*/ 279 h 856"/>
              <a:gd name="T54" fmla="*/ 730 w 855"/>
              <a:gd name="T55" fmla="*/ 237 h 856"/>
              <a:gd name="T56" fmla="*/ 702 w 855"/>
              <a:gd name="T57" fmla="*/ 211 h 856"/>
              <a:gd name="T58" fmla="*/ 697 w 855"/>
              <a:gd name="T59" fmla="*/ 170 h 856"/>
              <a:gd name="T60" fmla="*/ 647 w 855"/>
              <a:gd name="T61" fmla="*/ 120 h 856"/>
              <a:gd name="T62" fmla="*/ 587 w 855"/>
              <a:gd name="T63" fmla="*/ 126 h 856"/>
              <a:gd name="T64" fmla="*/ 546 w 855"/>
              <a:gd name="T65" fmla="*/ 145 h 856"/>
              <a:gd name="T66" fmla="*/ 540 w 855"/>
              <a:gd name="T67" fmla="*/ 145 h 856"/>
              <a:gd name="T68" fmla="*/ 510 w 855"/>
              <a:gd name="T69" fmla="*/ 126 h 856"/>
              <a:gd name="T70" fmla="*/ 476 w 855"/>
              <a:gd name="T71" fmla="*/ 84 h 856"/>
              <a:gd name="T72" fmla="*/ 409 w 855"/>
              <a:gd name="T73" fmla="*/ 45 h 856"/>
              <a:gd name="T74" fmla="*/ 350 w 855"/>
              <a:gd name="T75" fmla="*/ 0 h 856"/>
              <a:gd name="T76" fmla="*/ 464 w 855"/>
              <a:gd name="T77" fmla="*/ 30 h 856"/>
              <a:gd name="T78" fmla="*/ 546 w 855"/>
              <a:gd name="T79" fmla="*/ 107 h 856"/>
              <a:gd name="T80" fmla="*/ 622 w 855"/>
              <a:gd name="T81" fmla="*/ 79 h 856"/>
              <a:gd name="T82" fmla="*/ 696 w 855"/>
              <a:gd name="T83" fmla="*/ 103 h 856"/>
              <a:gd name="T84" fmla="*/ 736 w 855"/>
              <a:gd name="T85" fmla="*/ 168 h 856"/>
              <a:gd name="T86" fmla="*/ 772 w 855"/>
              <a:gd name="T87" fmla="*/ 212 h 856"/>
              <a:gd name="T88" fmla="*/ 841 w 855"/>
              <a:gd name="T89" fmla="*/ 283 h 856"/>
              <a:gd name="T90" fmla="*/ 853 w 855"/>
              <a:gd name="T91" fmla="*/ 381 h 856"/>
              <a:gd name="T92" fmla="*/ 811 w 855"/>
              <a:gd name="T93" fmla="*/ 461 h 856"/>
              <a:gd name="T94" fmla="*/ 732 w 855"/>
              <a:gd name="T95" fmla="*/ 503 h 856"/>
              <a:gd name="T96" fmla="*/ 125 w 855"/>
              <a:gd name="T97" fmla="*/ 503 h 856"/>
              <a:gd name="T98" fmla="*/ 46 w 855"/>
              <a:gd name="T99" fmla="*/ 461 h 856"/>
              <a:gd name="T100" fmla="*/ 3 w 855"/>
              <a:gd name="T101" fmla="*/ 381 h 856"/>
              <a:gd name="T102" fmla="*/ 12 w 855"/>
              <a:gd name="T103" fmla="*/ 291 h 856"/>
              <a:gd name="T104" fmla="*/ 66 w 855"/>
              <a:gd name="T105" fmla="*/ 224 h 856"/>
              <a:gd name="T106" fmla="*/ 130 w 855"/>
              <a:gd name="T107" fmla="*/ 158 h 856"/>
              <a:gd name="T108" fmla="*/ 197 w 855"/>
              <a:gd name="T109" fmla="*/ 58 h 856"/>
              <a:gd name="T110" fmla="*/ 307 w 855"/>
              <a:gd name="T111" fmla="*/ 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55" h="856">
                <a:moveTo>
                  <a:pt x="447" y="584"/>
                </a:moveTo>
                <a:lnTo>
                  <a:pt x="453" y="585"/>
                </a:lnTo>
                <a:lnTo>
                  <a:pt x="459" y="588"/>
                </a:lnTo>
                <a:lnTo>
                  <a:pt x="462" y="592"/>
                </a:lnTo>
                <a:lnTo>
                  <a:pt x="466" y="597"/>
                </a:lnTo>
                <a:lnTo>
                  <a:pt x="466" y="603"/>
                </a:lnTo>
                <a:lnTo>
                  <a:pt x="466" y="609"/>
                </a:lnTo>
                <a:lnTo>
                  <a:pt x="464" y="613"/>
                </a:lnTo>
                <a:lnTo>
                  <a:pt x="461" y="617"/>
                </a:lnTo>
                <a:lnTo>
                  <a:pt x="377" y="700"/>
                </a:lnTo>
                <a:lnTo>
                  <a:pt x="447" y="700"/>
                </a:lnTo>
                <a:lnTo>
                  <a:pt x="453" y="702"/>
                </a:lnTo>
                <a:lnTo>
                  <a:pt x="459" y="704"/>
                </a:lnTo>
                <a:lnTo>
                  <a:pt x="462" y="708"/>
                </a:lnTo>
                <a:lnTo>
                  <a:pt x="466" y="713"/>
                </a:lnTo>
                <a:lnTo>
                  <a:pt x="466" y="720"/>
                </a:lnTo>
                <a:lnTo>
                  <a:pt x="466" y="725"/>
                </a:lnTo>
                <a:lnTo>
                  <a:pt x="464" y="729"/>
                </a:lnTo>
                <a:lnTo>
                  <a:pt x="461" y="733"/>
                </a:lnTo>
                <a:lnTo>
                  <a:pt x="345" y="850"/>
                </a:lnTo>
                <a:lnTo>
                  <a:pt x="341" y="854"/>
                </a:lnTo>
                <a:lnTo>
                  <a:pt x="335" y="855"/>
                </a:lnTo>
                <a:lnTo>
                  <a:pt x="330" y="856"/>
                </a:lnTo>
                <a:lnTo>
                  <a:pt x="325" y="855"/>
                </a:lnTo>
                <a:lnTo>
                  <a:pt x="320" y="852"/>
                </a:lnTo>
                <a:lnTo>
                  <a:pt x="314" y="848"/>
                </a:lnTo>
                <a:lnTo>
                  <a:pt x="312" y="843"/>
                </a:lnTo>
                <a:lnTo>
                  <a:pt x="312" y="837"/>
                </a:lnTo>
                <a:lnTo>
                  <a:pt x="312" y="831"/>
                </a:lnTo>
                <a:lnTo>
                  <a:pt x="314" y="826"/>
                </a:lnTo>
                <a:lnTo>
                  <a:pt x="317" y="822"/>
                </a:lnTo>
                <a:lnTo>
                  <a:pt x="401" y="740"/>
                </a:lnTo>
                <a:lnTo>
                  <a:pt x="330" y="740"/>
                </a:lnTo>
                <a:lnTo>
                  <a:pt x="325" y="738"/>
                </a:lnTo>
                <a:lnTo>
                  <a:pt x="320" y="736"/>
                </a:lnTo>
                <a:lnTo>
                  <a:pt x="314" y="732"/>
                </a:lnTo>
                <a:lnTo>
                  <a:pt x="312" y="725"/>
                </a:lnTo>
                <a:lnTo>
                  <a:pt x="312" y="720"/>
                </a:lnTo>
                <a:lnTo>
                  <a:pt x="312" y="715"/>
                </a:lnTo>
                <a:lnTo>
                  <a:pt x="314" y="710"/>
                </a:lnTo>
                <a:lnTo>
                  <a:pt x="317" y="706"/>
                </a:lnTo>
                <a:lnTo>
                  <a:pt x="434" y="589"/>
                </a:lnTo>
                <a:lnTo>
                  <a:pt x="438" y="586"/>
                </a:lnTo>
                <a:lnTo>
                  <a:pt x="443" y="584"/>
                </a:lnTo>
                <a:lnTo>
                  <a:pt x="447" y="584"/>
                </a:lnTo>
                <a:close/>
                <a:moveTo>
                  <a:pt x="350" y="39"/>
                </a:moveTo>
                <a:lnTo>
                  <a:pt x="314" y="42"/>
                </a:lnTo>
                <a:lnTo>
                  <a:pt x="282" y="51"/>
                </a:lnTo>
                <a:lnTo>
                  <a:pt x="252" y="67"/>
                </a:lnTo>
                <a:lnTo>
                  <a:pt x="224" y="86"/>
                </a:lnTo>
                <a:lnTo>
                  <a:pt x="199" y="111"/>
                </a:lnTo>
                <a:lnTo>
                  <a:pt x="181" y="139"/>
                </a:lnTo>
                <a:lnTo>
                  <a:pt x="166" y="170"/>
                </a:lnTo>
                <a:lnTo>
                  <a:pt x="159" y="204"/>
                </a:lnTo>
                <a:lnTo>
                  <a:pt x="153" y="219"/>
                </a:lnTo>
                <a:lnTo>
                  <a:pt x="143" y="230"/>
                </a:lnTo>
                <a:lnTo>
                  <a:pt x="129" y="237"/>
                </a:lnTo>
                <a:lnTo>
                  <a:pt x="104" y="246"/>
                </a:lnTo>
                <a:lnTo>
                  <a:pt x="81" y="259"/>
                </a:lnTo>
                <a:lnTo>
                  <a:pt x="64" y="278"/>
                </a:lnTo>
                <a:lnTo>
                  <a:pt x="50" y="300"/>
                </a:lnTo>
                <a:lnTo>
                  <a:pt x="42" y="323"/>
                </a:lnTo>
                <a:lnTo>
                  <a:pt x="39" y="351"/>
                </a:lnTo>
                <a:lnTo>
                  <a:pt x="42" y="377"/>
                </a:lnTo>
                <a:lnTo>
                  <a:pt x="51" y="402"/>
                </a:lnTo>
                <a:lnTo>
                  <a:pt x="64" y="423"/>
                </a:lnTo>
                <a:lnTo>
                  <a:pt x="83" y="441"/>
                </a:lnTo>
                <a:lnTo>
                  <a:pt x="105" y="456"/>
                </a:lnTo>
                <a:lnTo>
                  <a:pt x="129" y="463"/>
                </a:lnTo>
                <a:lnTo>
                  <a:pt x="156" y="467"/>
                </a:lnTo>
                <a:lnTo>
                  <a:pt x="701" y="467"/>
                </a:lnTo>
                <a:lnTo>
                  <a:pt x="727" y="463"/>
                </a:lnTo>
                <a:lnTo>
                  <a:pt x="752" y="456"/>
                </a:lnTo>
                <a:lnTo>
                  <a:pt x="773" y="441"/>
                </a:lnTo>
                <a:lnTo>
                  <a:pt x="791" y="423"/>
                </a:lnTo>
                <a:lnTo>
                  <a:pt x="806" y="402"/>
                </a:lnTo>
                <a:lnTo>
                  <a:pt x="813" y="377"/>
                </a:lnTo>
                <a:lnTo>
                  <a:pt x="817" y="351"/>
                </a:lnTo>
                <a:lnTo>
                  <a:pt x="813" y="325"/>
                </a:lnTo>
                <a:lnTo>
                  <a:pt x="806" y="300"/>
                </a:lnTo>
                <a:lnTo>
                  <a:pt x="793" y="279"/>
                </a:lnTo>
                <a:lnTo>
                  <a:pt x="776" y="261"/>
                </a:lnTo>
                <a:lnTo>
                  <a:pt x="753" y="246"/>
                </a:lnTo>
                <a:lnTo>
                  <a:pt x="730" y="237"/>
                </a:lnTo>
                <a:lnTo>
                  <a:pt x="717" y="232"/>
                </a:lnTo>
                <a:lnTo>
                  <a:pt x="707" y="223"/>
                </a:lnTo>
                <a:lnTo>
                  <a:pt x="702" y="211"/>
                </a:lnTo>
                <a:lnTo>
                  <a:pt x="700" y="198"/>
                </a:lnTo>
                <a:lnTo>
                  <a:pt x="701" y="195"/>
                </a:lnTo>
                <a:lnTo>
                  <a:pt x="697" y="170"/>
                </a:lnTo>
                <a:lnTo>
                  <a:pt x="685" y="149"/>
                </a:lnTo>
                <a:lnTo>
                  <a:pt x="668" y="132"/>
                </a:lnTo>
                <a:lnTo>
                  <a:pt x="647" y="120"/>
                </a:lnTo>
                <a:lnTo>
                  <a:pt x="622" y="117"/>
                </a:lnTo>
                <a:lnTo>
                  <a:pt x="604" y="119"/>
                </a:lnTo>
                <a:lnTo>
                  <a:pt x="587" y="126"/>
                </a:lnTo>
                <a:lnTo>
                  <a:pt x="571" y="136"/>
                </a:lnTo>
                <a:lnTo>
                  <a:pt x="559" y="143"/>
                </a:lnTo>
                <a:lnTo>
                  <a:pt x="546" y="145"/>
                </a:lnTo>
                <a:lnTo>
                  <a:pt x="545" y="145"/>
                </a:lnTo>
                <a:lnTo>
                  <a:pt x="542" y="145"/>
                </a:lnTo>
                <a:lnTo>
                  <a:pt x="540" y="145"/>
                </a:lnTo>
                <a:lnTo>
                  <a:pt x="532" y="141"/>
                </a:lnTo>
                <a:lnTo>
                  <a:pt x="521" y="135"/>
                </a:lnTo>
                <a:lnTo>
                  <a:pt x="510" y="126"/>
                </a:lnTo>
                <a:lnTo>
                  <a:pt x="499" y="117"/>
                </a:lnTo>
                <a:lnTo>
                  <a:pt x="494" y="109"/>
                </a:lnTo>
                <a:lnTo>
                  <a:pt x="476" y="84"/>
                </a:lnTo>
                <a:lnTo>
                  <a:pt x="455" y="65"/>
                </a:lnTo>
                <a:lnTo>
                  <a:pt x="434" y="52"/>
                </a:lnTo>
                <a:lnTo>
                  <a:pt x="409" y="45"/>
                </a:lnTo>
                <a:lnTo>
                  <a:pt x="381" y="41"/>
                </a:lnTo>
                <a:lnTo>
                  <a:pt x="350" y="39"/>
                </a:lnTo>
                <a:close/>
                <a:moveTo>
                  <a:pt x="350" y="0"/>
                </a:moveTo>
                <a:lnTo>
                  <a:pt x="390" y="4"/>
                </a:lnTo>
                <a:lnTo>
                  <a:pt x="428" y="13"/>
                </a:lnTo>
                <a:lnTo>
                  <a:pt x="464" y="30"/>
                </a:lnTo>
                <a:lnTo>
                  <a:pt x="495" y="51"/>
                </a:lnTo>
                <a:lnTo>
                  <a:pt x="523" y="77"/>
                </a:lnTo>
                <a:lnTo>
                  <a:pt x="546" y="107"/>
                </a:lnTo>
                <a:lnTo>
                  <a:pt x="569" y="92"/>
                </a:lnTo>
                <a:lnTo>
                  <a:pt x="593" y="81"/>
                </a:lnTo>
                <a:lnTo>
                  <a:pt x="622" y="79"/>
                </a:lnTo>
                <a:lnTo>
                  <a:pt x="650" y="81"/>
                </a:lnTo>
                <a:lnTo>
                  <a:pt x="673" y="90"/>
                </a:lnTo>
                <a:lnTo>
                  <a:pt x="696" y="103"/>
                </a:lnTo>
                <a:lnTo>
                  <a:pt x="714" y="122"/>
                </a:lnTo>
                <a:lnTo>
                  <a:pt x="727" y="143"/>
                </a:lnTo>
                <a:lnTo>
                  <a:pt x="736" y="168"/>
                </a:lnTo>
                <a:lnTo>
                  <a:pt x="739" y="195"/>
                </a:lnTo>
                <a:lnTo>
                  <a:pt x="739" y="200"/>
                </a:lnTo>
                <a:lnTo>
                  <a:pt x="772" y="212"/>
                </a:lnTo>
                <a:lnTo>
                  <a:pt x="799" y="230"/>
                </a:lnTo>
                <a:lnTo>
                  <a:pt x="823" y="254"/>
                </a:lnTo>
                <a:lnTo>
                  <a:pt x="841" y="283"/>
                </a:lnTo>
                <a:lnTo>
                  <a:pt x="851" y="315"/>
                </a:lnTo>
                <a:lnTo>
                  <a:pt x="855" y="351"/>
                </a:lnTo>
                <a:lnTo>
                  <a:pt x="853" y="381"/>
                </a:lnTo>
                <a:lnTo>
                  <a:pt x="844" y="411"/>
                </a:lnTo>
                <a:lnTo>
                  <a:pt x="829" y="437"/>
                </a:lnTo>
                <a:lnTo>
                  <a:pt x="811" y="461"/>
                </a:lnTo>
                <a:lnTo>
                  <a:pt x="787" y="479"/>
                </a:lnTo>
                <a:lnTo>
                  <a:pt x="761" y="494"/>
                </a:lnTo>
                <a:lnTo>
                  <a:pt x="732" y="503"/>
                </a:lnTo>
                <a:lnTo>
                  <a:pt x="701" y="505"/>
                </a:lnTo>
                <a:lnTo>
                  <a:pt x="156" y="505"/>
                </a:lnTo>
                <a:lnTo>
                  <a:pt x="125" y="503"/>
                </a:lnTo>
                <a:lnTo>
                  <a:pt x="94" y="494"/>
                </a:lnTo>
                <a:lnTo>
                  <a:pt x="68" y="479"/>
                </a:lnTo>
                <a:lnTo>
                  <a:pt x="46" y="461"/>
                </a:lnTo>
                <a:lnTo>
                  <a:pt x="26" y="437"/>
                </a:lnTo>
                <a:lnTo>
                  <a:pt x="12" y="411"/>
                </a:lnTo>
                <a:lnTo>
                  <a:pt x="3" y="381"/>
                </a:lnTo>
                <a:lnTo>
                  <a:pt x="0" y="351"/>
                </a:lnTo>
                <a:lnTo>
                  <a:pt x="3" y="319"/>
                </a:lnTo>
                <a:lnTo>
                  <a:pt x="12" y="291"/>
                </a:lnTo>
                <a:lnTo>
                  <a:pt x="25" y="264"/>
                </a:lnTo>
                <a:lnTo>
                  <a:pt x="43" y="242"/>
                </a:lnTo>
                <a:lnTo>
                  <a:pt x="66" y="224"/>
                </a:lnTo>
                <a:lnTo>
                  <a:pt x="92" y="208"/>
                </a:lnTo>
                <a:lnTo>
                  <a:pt x="119" y="199"/>
                </a:lnTo>
                <a:lnTo>
                  <a:pt x="130" y="158"/>
                </a:lnTo>
                <a:lnTo>
                  <a:pt x="146" y="120"/>
                </a:lnTo>
                <a:lnTo>
                  <a:pt x="169" y="86"/>
                </a:lnTo>
                <a:lnTo>
                  <a:pt x="197" y="58"/>
                </a:lnTo>
                <a:lnTo>
                  <a:pt x="231" y="34"/>
                </a:lnTo>
                <a:lnTo>
                  <a:pt x="267" y="16"/>
                </a:lnTo>
                <a:lnTo>
                  <a:pt x="307" y="4"/>
                </a:lnTo>
                <a:lnTo>
                  <a:pt x="35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93" name="Freeform 19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074780" y="1600641"/>
            <a:ext cx="443127" cy="382488"/>
          </a:xfrm>
          <a:custGeom>
            <a:avLst/>
            <a:gdLst>
              <a:gd name="T0" fmla="*/ 526 w 855"/>
              <a:gd name="T1" fmla="*/ 440 h 738"/>
              <a:gd name="T2" fmla="*/ 610 w 855"/>
              <a:gd name="T3" fmla="*/ 522 h 738"/>
              <a:gd name="T4" fmla="*/ 610 w 855"/>
              <a:gd name="T5" fmla="*/ 644 h 738"/>
              <a:gd name="T6" fmla="*/ 526 w 855"/>
              <a:gd name="T7" fmla="*/ 726 h 738"/>
              <a:gd name="T8" fmla="*/ 441 w 855"/>
              <a:gd name="T9" fmla="*/ 737 h 738"/>
              <a:gd name="T10" fmla="*/ 427 w 855"/>
              <a:gd name="T11" fmla="*/ 719 h 738"/>
              <a:gd name="T12" fmla="*/ 441 w 855"/>
              <a:gd name="T13" fmla="*/ 700 h 738"/>
              <a:gd name="T14" fmla="*/ 517 w 855"/>
              <a:gd name="T15" fmla="*/ 687 h 738"/>
              <a:gd name="T16" fmla="*/ 580 w 855"/>
              <a:gd name="T17" fmla="*/ 610 h 738"/>
              <a:gd name="T18" fmla="*/ 558 w 855"/>
              <a:gd name="T19" fmla="*/ 510 h 738"/>
              <a:gd name="T20" fmla="*/ 466 w 855"/>
              <a:gd name="T21" fmla="*/ 466 h 738"/>
              <a:gd name="T22" fmla="*/ 158 w 855"/>
              <a:gd name="T23" fmla="*/ 458 h 738"/>
              <a:gd name="T24" fmla="*/ 158 w 855"/>
              <a:gd name="T25" fmla="*/ 436 h 738"/>
              <a:gd name="T26" fmla="*/ 97 w 855"/>
              <a:gd name="T27" fmla="*/ 349 h 738"/>
              <a:gd name="T28" fmla="*/ 812 w 855"/>
              <a:gd name="T29" fmla="*/ 376 h 738"/>
              <a:gd name="T30" fmla="*/ 855 w 855"/>
              <a:gd name="T31" fmla="*/ 466 h 738"/>
              <a:gd name="T32" fmla="*/ 812 w 855"/>
              <a:gd name="T33" fmla="*/ 558 h 738"/>
              <a:gd name="T34" fmla="*/ 719 w 855"/>
              <a:gd name="T35" fmla="*/ 582 h 738"/>
              <a:gd name="T36" fmla="*/ 700 w 855"/>
              <a:gd name="T37" fmla="*/ 569 h 738"/>
              <a:gd name="T38" fmla="*/ 707 w 855"/>
              <a:gd name="T39" fmla="*/ 547 h 738"/>
              <a:gd name="T40" fmla="*/ 763 w 855"/>
              <a:gd name="T41" fmla="*/ 541 h 738"/>
              <a:gd name="T42" fmla="*/ 816 w 855"/>
              <a:gd name="T43" fmla="*/ 466 h 738"/>
              <a:gd name="T44" fmla="*/ 763 w 855"/>
              <a:gd name="T45" fmla="*/ 393 h 738"/>
              <a:gd name="T46" fmla="*/ 85 w 855"/>
              <a:gd name="T47" fmla="*/ 385 h 738"/>
              <a:gd name="T48" fmla="*/ 78 w 855"/>
              <a:gd name="T49" fmla="*/ 363 h 738"/>
              <a:gd name="T50" fmla="*/ 97 w 855"/>
              <a:gd name="T51" fmla="*/ 349 h 738"/>
              <a:gd name="T52" fmla="*/ 668 w 855"/>
              <a:gd name="T53" fmla="*/ 170 h 738"/>
              <a:gd name="T54" fmla="*/ 695 w 855"/>
              <a:gd name="T55" fmla="*/ 258 h 738"/>
              <a:gd name="T56" fmla="*/ 622 w 855"/>
              <a:gd name="T57" fmla="*/ 310 h 738"/>
              <a:gd name="T58" fmla="*/ 2 w 855"/>
              <a:gd name="T59" fmla="*/ 302 h 738"/>
              <a:gd name="T60" fmla="*/ 2 w 855"/>
              <a:gd name="T61" fmla="*/ 280 h 738"/>
              <a:gd name="T62" fmla="*/ 622 w 855"/>
              <a:gd name="T63" fmla="*/ 272 h 738"/>
              <a:gd name="T64" fmla="*/ 661 w 855"/>
              <a:gd name="T65" fmla="*/ 233 h 738"/>
              <a:gd name="T66" fmla="*/ 622 w 855"/>
              <a:gd name="T67" fmla="*/ 194 h 738"/>
              <a:gd name="T68" fmla="*/ 586 w 855"/>
              <a:gd name="T69" fmla="*/ 186 h 738"/>
              <a:gd name="T70" fmla="*/ 586 w 855"/>
              <a:gd name="T71" fmla="*/ 164 h 738"/>
              <a:gd name="T72" fmla="*/ 369 w 855"/>
              <a:gd name="T73" fmla="*/ 0 h 738"/>
              <a:gd name="T74" fmla="*/ 461 w 855"/>
              <a:gd name="T75" fmla="*/ 25 h 738"/>
              <a:gd name="T76" fmla="*/ 505 w 855"/>
              <a:gd name="T77" fmla="*/ 116 h 738"/>
              <a:gd name="T78" fmla="*/ 461 w 855"/>
              <a:gd name="T79" fmla="*/ 207 h 738"/>
              <a:gd name="T80" fmla="*/ 97 w 855"/>
              <a:gd name="T81" fmla="*/ 233 h 738"/>
              <a:gd name="T82" fmla="*/ 78 w 855"/>
              <a:gd name="T83" fmla="*/ 220 h 738"/>
              <a:gd name="T84" fmla="*/ 85 w 855"/>
              <a:gd name="T85" fmla="*/ 198 h 738"/>
              <a:gd name="T86" fmla="*/ 412 w 855"/>
              <a:gd name="T87" fmla="*/ 190 h 738"/>
              <a:gd name="T88" fmla="*/ 466 w 855"/>
              <a:gd name="T89" fmla="*/ 116 h 738"/>
              <a:gd name="T90" fmla="*/ 412 w 855"/>
              <a:gd name="T91" fmla="*/ 42 h 738"/>
              <a:gd name="T92" fmla="*/ 357 w 855"/>
              <a:gd name="T93" fmla="*/ 35 h 738"/>
              <a:gd name="T94" fmla="*/ 351 w 855"/>
              <a:gd name="T95" fmla="*/ 13 h 738"/>
              <a:gd name="T96" fmla="*/ 369 w 855"/>
              <a:gd name="T97" fmla="*/ 0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55" h="738">
                <a:moveTo>
                  <a:pt x="174" y="427"/>
                </a:moveTo>
                <a:lnTo>
                  <a:pt x="466" y="427"/>
                </a:lnTo>
                <a:lnTo>
                  <a:pt x="497" y="431"/>
                </a:lnTo>
                <a:lnTo>
                  <a:pt x="526" y="440"/>
                </a:lnTo>
                <a:lnTo>
                  <a:pt x="554" y="454"/>
                </a:lnTo>
                <a:lnTo>
                  <a:pt x="576" y="472"/>
                </a:lnTo>
                <a:lnTo>
                  <a:pt x="596" y="496"/>
                </a:lnTo>
                <a:lnTo>
                  <a:pt x="610" y="522"/>
                </a:lnTo>
                <a:lnTo>
                  <a:pt x="618" y="551"/>
                </a:lnTo>
                <a:lnTo>
                  <a:pt x="622" y="582"/>
                </a:lnTo>
                <a:lnTo>
                  <a:pt x="618" y="614"/>
                </a:lnTo>
                <a:lnTo>
                  <a:pt x="610" y="644"/>
                </a:lnTo>
                <a:lnTo>
                  <a:pt x="596" y="670"/>
                </a:lnTo>
                <a:lnTo>
                  <a:pt x="576" y="692"/>
                </a:lnTo>
                <a:lnTo>
                  <a:pt x="554" y="712"/>
                </a:lnTo>
                <a:lnTo>
                  <a:pt x="526" y="726"/>
                </a:lnTo>
                <a:lnTo>
                  <a:pt x="497" y="736"/>
                </a:lnTo>
                <a:lnTo>
                  <a:pt x="466" y="738"/>
                </a:lnTo>
                <a:lnTo>
                  <a:pt x="446" y="738"/>
                </a:lnTo>
                <a:lnTo>
                  <a:pt x="441" y="737"/>
                </a:lnTo>
                <a:lnTo>
                  <a:pt x="434" y="734"/>
                </a:lnTo>
                <a:lnTo>
                  <a:pt x="431" y="730"/>
                </a:lnTo>
                <a:lnTo>
                  <a:pt x="428" y="725"/>
                </a:lnTo>
                <a:lnTo>
                  <a:pt x="427" y="719"/>
                </a:lnTo>
                <a:lnTo>
                  <a:pt x="428" y="713"/>
                </a:lnTo>
                <a:lnTo>
                  <a:pt x="431" y="708"/>
                </a:lnTo>
                <a:lnTo>
                  <a:pt x="434" y="703"/>
                </a:lnTo>
                <a:lnTo>
                  <a:pt x="441" y="700"/>
                </a:lnTo>
                <a:lnTo>
                  <a:pt x="446" y="699"/>
                </a:lnTo>
                <a:lnTo>
                  <a:pt x="466" y="699"/>
                </a:lnTo>
                <a:lnTo>
                  <a:pt x="493" y="696"/>
                </a:lnTo>
                <a:lnTo>
                  <a:pt x="517" y="687"/>
                </a:lnTo>
                <a:lnTo>
                  <a:pt x="539" y="674"/>
                </a:lnTo>
                <a:lnTo>
                  <a:pt x="558" y="656"/>
                </a:lnTo>
                <a:lnTo>
                  <a:pt x="571" y="635"/>
                </a:lnTo>
                <a:lnTo>
                  <a:pt x="580" y="610"/>
                </a:lnTo>
                <a:lnTo>
                  <a:pt x="582" y="582"/>
                </a:lnTo>
                <a:lnTo>
                  <a:pt x="580" y="556"/>
                </a:lnTo>
                <a:lnTo>
                  <a:pt x="571" y="531"/>
                </a:lnTo>
                <a:lnTo>
                  <a:pt x="558" y="510"/>
                </a:lnTo>
                <a:lnTo>
                  <a:pt x="539" y="492"/>
                </a:lnTo>
                <a:lnTo>
                  <a:pt x="517" y="478"/>
                </a:lnTo>
                <a:lnTo>
                  <a:pt x="493" y="470"/>
                </a:lnTo>
                <a:lnTo>
                  <a:pt x="466" y="466"/>
                </a:lnTo>
                <a:lnTo>
                  <a:pt x="174" y="466"/>
                </a:lnTo>
                <a:lnTo>
                  <a:pt x="169" y="465"/>
                </a:lnTo>
                <a:lnTo>
                  <a:pt x="162" y="462"/>
                </a:lnTo>
                <a:lnTo>
                  <a:pt x="158" y="458"/>
                </a:lnTo>
                <a:lnTo>
                  <a:pt x="156" y="453"/>
                </a:lnTo>
                <a:lnTo>
                  <a:pt x="154" y="446"/>
                </a:lnTo>
                <a:lnTo>
                  <a:pt x="156" y="441"/>
                </a:lnTo>
                <a:lnTo>
                  <a:pt x="158" y="436"/>
                </a:lnTo>
                <a:lnTo>
                  <a:pt x="162" y="431"/>
                </a:lnTo>
                <a:lnTo>
                  <a:pt x="169" y="428"/>
                </a:lnTo>
                <a:lnTo>
                  <a:pt x="174" y="427"/>
                </a:lnTo>
                <a:close/>
                <a:moveTo>
                  <a:pt x="97" y="349"/>
                </a:moveTo>
                <a:lnTo>
                  <a:pt x="738" y="349"/>
                </a:lnTo>
                <a:lnTo>
                  <a:pt x="765" y="352"/>
                </a:lnTo>
                <a:lnTo>
                  <a:pt x="789" y="361"/>
                </a:lnTo>
                <a:lnTo>
                  <a:pt x="812" y="376"/>
                </a:lnTo>
                <a:lnTo>
                  <a:pt x="830" y="393"/>
                </a:lnTo>
                <a:lnTo>
                  <a:pt x="843" y="415"/>
                </a:lnTo>
                <a:lnTo>
                  <a:pt x="852" y="440"/>
                </a:lnTo>
                <a:lnTo>
                  <a:pt x="855" y="466"/>
                </a:lnTo>
                <a:lnTo>
                  <a:pt x="852" y="493"/>
                </a:lnTo>
                <a:lnTo>
                  <a:pt x="843" y="517"/>
                </a:lnTo>
                <a:lnTo>
                  <a:pt x="830" y="539"/>
                </a:lnTo>
                <a:lnTo>
                  <a:pt x="812" y="558"/>
                </a:lnTo>
                <a:lnTo>
                  <a:pt x="789" y="571"/>
                </a:lnTo>
                <a:lnTo>
                  <a:pt x="765" y="580"/>
                </a:lnTo>
                <a:lnTo>
                  <a:pt x="738" y="582"/>
                </a:lnTo>
                <a:lnTo>
                  <a:pt x="719" y="582"/>
                </a:lnTo>
                <a:lnTo>
                  <a:pt x="712" y="582"/>
                </a:lnTo>
                <a:lnTo>
                  <a:pt x="707" y="579"/>
                </a:lnTo>
                <a:lnTo>
                  <a:pt x="703" y="575"/>
                </a:lnTo>
                <a:lnTo>
                  <a:pt x="700" y="569"/>
                </a:lnTo>
                <a:lnTo>
                  <a:pt x="699" y="563"/>
                </a:lnTo>
                <a:lnTo>
                  <a:pt x="700" y="558"/>
                </a:lnTo>
                <a:lnTo>
                  <a:pt x="703" y="552"/>
                </a:lnTo>
                <a:lnTo>
                  <a:pt x="707" y="547"/>
                </a:lnTo>
                <a:lnTo>
                  <a:pt x="712" y="544"/>
                </a:lnTo>
                <a:lnTo>
                  <a:pt x="719" y="544"/>
                </a:lnTo>
                <a:lnTo>
                  <a:pt x="738" y="544"/>
                </a:lnTo>
                <a:lnTo>
                  <a:pt x="763" y="541"/>
                </a:lnTo>
                <a:lnTo>
                  <a:pt x="784" y="529"/>
                </a:lnTo>
                <a:lnTo>
                  <a:pt x="801" y="512"/>
                </a:lnTo>
                <a:lnTo>
                  <a:pt x="812" y="491"/>
                </a:lnTo>
                <a:lnTo>
                  <a:pt x="816" y="466"/>
                </a:lnTo>
                <a:lnTo>
                  <a:pt x="812" y="441"/>
                </a:lnTo>
                <a:lnTo>
                  <a:pt x="801" y="420"/>
                </a:lnTo>
                <a:lnTo>
                  <a:pt x="784" y="403"/>
                </a:lnTo>
                <a:lnTo>
                  <a:pt x="763" y="393"/>
                </a:lnTo>
                <a:lnTo>
                  <a:pt x="738" y="389"/>
                </a:lnTo>
                <a:lnTo>
                  <a:pt x="97" y="389"/>
                </a:lnTo>
                <a:lnTo>
                  <a:pt x="90" y="387"/>
                </a:lnTo>
                <a:lnTo>
                  <a:pt x="85" y="385"/>
                </a:lnTo>
                <a:lnTo>
                  <a:pt x="81" y="381"/>
                </a:lnTo>
                <a:lnTo>
                  <a:pt x="78" y="376"/>
                </a:lnTo>
                <a:lnTo>
                  <a:pt x="77" y="369"/>
                </a:lnTo>
                <a:lnTo>
                  <a:pt x="78" y="363"/>
                </a:lnTo>
                <a:lnTo>
                  <a:pt x="81" y="357"/>
                </a:lnTo>
                <a:lnTo>
                  <a:pt x="85" y="353"/>
                </a:lnTo>
                <a:lnTo>
                  <a:pt x="90" y="351"/>
                </a:lnTo>
                <a:lnTo>
                  <a:pt x="97" y="349"/>
                </a:lnTo>
                <a:close/>
                <a:moveTo>
                  <a:pt x="602" y="156"/>
                </a:moveTo>
                <a:lnTo>
                  <a:pt x="622" y="156"/>
                </a:lnTo>
                <a:lnTo>
                  <a:pt x="647" y="160"/>
                </a:lnTo>
                <a:lnTo>
                  <a:pt x="668" y="170"/>
                </a:lnTo>
                <a:lnTo>
                  <a:pt x="685" y="187"/>
                </a:lnTo>
                <a:lnTo>
                  <a:pt x="695" y="208"/>
                </a:lnTo>
                <a:lnTo>
                  <a:pt x="699" y="233"/>
                </a:lnTo>
                <a:lnTo>
                  <a:pt x="695" y="258"/>
                </a:lnTo>
                <a:lnTo>
                  <a:pt x="685" y="279"/>
                </a:lnTo>
                <a:lnTo>
                  <a:pt x="668" y="296"/>
                </a:lnTo>
                <a:lnTo>
                  <a:pt x="647" y="306"/>
                </a:lnTo>
                <a:lnTo>
                  <a:pt x="622" y="310"/>
                </a:lnTo>
                <a:lnTo>
                  <a:pt x="18" y="310"/>
                </a:lnTo>
                <a:lnTo>
                  <a:pt x="13" y="310"/>
                </a:lnTo>
                <a:lnTo>
                  <a:pt x="8" y="306"/>
                </a:lnTo>
                <a:lnTo>
                  <a:pt x="2" y="302"/>
                </a:lnTo>
                <a:lnTo>
                  <a:pt x="0" y="297"/>
                </a:lnTo>
                <a:lnTo>
                  <a:pt x="0" y="292"/>
                </a:lnTo>
                <a:lnTo>
                  <a:pt x="0" y="285"/>
                </a:lnTo>
                <a:lnTo>
                  <a:pt x="2" y="280"/>
                </a:lnTo>
                <a:lnTo>
                  <a:pt x="8" y="276"/>
                </a:lnTo>
                <a:lnTo>
                  <a:pt x="13" y="272"/>
                </a:lnTo>
                <a:lnTo>
                  <a:pt x="18" y="272"/>
                </a:lnTo>
                <a:lnTo>
                  <a:pt x="622" y="272"/>
                </a:lnTo>
                <a:lnTo>
                  <a:pt x="636" y="268"/>
                </a:lnTo>
                <a:lnTo>
                  <a:pt x="649" y="260"/>
                </a:lnTo>
                <a:lnTo>
                  <a:pt x="657" y="249"/>
                </a:lnTo>
                <a:lnTo>
                  <a:pt x="661" y="233"/>
                </a:lnTo>
                <a:lnTo>
                  <a:pt x="657" y="217"/>
                </a:lnTo>
                <a:lnTo>
                  <a:pt x="649" y="205"/>
                </a:lnTo>
                <a:lnTo>
                  <a:pt x="636" y="198"/>
                </a:lnTo>
                <a:lnTo>
                  <a:pt x="622" y="194"/>
                </a:lnTo>
                <a:lnTo>
                  <a:pt x="602" y="194"/>
                </a:lnTo>
                <a:lnTo>
                  <a:pt x="596" y="192"/>
                </a:lnTo>
                <a:lnTo>
                  <a:pt x="590" y="190"/>
                </a:lnTo>
                <a:lnTo>
                  <a:pt x="586" y="186"/>
                </a:lnTo>
                <a:lnTo>
                  <a:pt x="584" y="181"/>
                </a:lnTo>
                <a:lnTo>
                  <a:pt x="582" y="174"/>
                </a:lnTo>
                <a:lnTo>
                  <a:pt x="584" y="169"/>
                </a:lnTo>
                <a:lnTo>
                  <a:pt x="586" y="164"/>
                </a:lnTo>
                <a:lnTo>
                  <a:pt x="590" y="158"/>
                </a:lnTo>
                <a:lnTo>
                  <a:pt x="596" y="156"/>
                </a:lnTo>
                <a:lnTo>
                  <a:pt x="602" y="156"/>
                </a:lnTo>
                <a:close/>
                <a:moveTo>
                  <a:pt x="369" y="0"/>
                </a:moveTo>
                <a:lnTo>
                  <a:pt x="389" y="0"/>
                </a:lnTo>
                <a:lnTo>
                  <a:pt x="415" y="3"/>
                </a:lnTo>
                <a:lnTo>
                  <a:pt x="440" y="12"/>
                </a:lnTo>
                <a:lnTo>
                  <a:pt x="461" y="25"/>
                </a:lnTo>
                <a:lnTo>
                  <a:pt x="479" y="43"/>
                </a:lnTo>
                <a:lnTo>
                  <a:pt x="493" y="65"/>
                </a:lnTo>
                <a:lnTo>
                  <a:pt x="501" y="89"/>
                </a:lnTo>
                <a:lnTo>
                  <a:pt x="505" y="116"/>
                </a:lnTo>
                <a:lnTo>
                  <a:pt x="501" y="143"/>
                </a:lnTo>
                <a:lnTo>
                  <a:pt x="493" y="167"/>
                </a:lnTo>
                <a:lnTo>
                  <a:pt x="479" y="190"/>
                </a:lnTo>
                <a:lnTo>
                  <a:pt x="461" y="207"/>
                </a:lnTo>
                <a:lnTo>
                  <a:pt x="440" y="221"/>
                </a:lnTo>
                <a:lnTo>
                  <a:pt x="415" y="230"/>
                </a:lnTo>
                <a:lnTo>
                  <a:pt x="389" y="233"/>
                </a:lnTo>
                <a:lnTo>
                  <a:pt x="97" y="233"/>
                </a:lnTo>
                <a:lnTo>
                  <a:pt x="90" y="232"/>
                </a:lnTo>
                <a:lnTo>
                  <a:pt x="85" y="229"/>
                </a:lnTo>
                <a:lnTo>
                  <a:pt x="81" y="225"/>
                </a:lnTo>
                <a:lnTo>
                  <a:pt x="78" y="220"/>
                </a:lnTo>
                <a:lnTo>
                  <a:pt x="77" y="213"/>
                </a:lnTo>
                <a:lnTo>
                  <a:pt x="78" y="207"/>
                </a:lnTo>
                <a:lnTo>
                  <a:pt x="81" y="202"/>
                </a:lnTo>
                <a:lnTo>
                  <a:pt x="85" y="198"/>
                </a:lnTo>
                <a:lnTo>
                  <a:pt x="90" y="195"/>
                </a:lnTo>
                <a:lnTo>
                  <a:pt x="97" y="194"/>
                </a:lnTo>
                <a:lnTo>
                  <a:pt x="389" y="194"/>
                </a:lnTo>
                <a:lnTo>
                  <a:pt x="412" y="190"/>
                </a:lnTo>
                <a:lnTo>
                  <a:pt x="434" y="179"/>
                </a:lnTo>
                <a:lnTo>
                  <a:pt x="451" y="162"/>
                </a:lnTo>
                <a:lnTo>
                  <a:pt x="462" y="141"/>
                </a:lnTo>
                <a:lnTo>
                  <a:pt x="466" y="116"/>
                </a:lnTo>
                <a:lnTo>
                  <a:pt x="462" y="92"/>
                </a:lnTo>
                <a:lnTo>
                  <a:pt x="451" y="71"/>
                </a:lnTo>
                <a:lnTo>
                  <a:pt x="434" y="54"/>
                </a:lnTo>
                <a:lnTo>
                  <a:pt x="412" y="42"/>
                </a:lnTo>
                <a:lnTo>
                  <a:pt x="389" y="38"/>
                </a:lnTo>
                <a:lnTo>
                  <a:pt x="369" y="38"/>
                </a:lnTo>
                <a:lnTo>
                  <a:pt x="362" y="38"/>
                </a:lnTo>
                <a:lnTo>
                  <a:pt x="357" y="35"/>
                </a:lnTo>
                <a:lnTo>
                  <a:pt x="353" y="30"/>
                </a:lnTo>
                <a:lnTo>
                  <a:pt x="351" y="25"/>
                </a:lnTo>
                <a:lnTo>
                  <a:pt x="349" y="20"/>
                </a:lnTo>
                <a:lnTo>
                  <a:pt x="351" y="13"/>
                </a:lnTo>
                <a:lnTo>
                  <a:pt x="353" y="8"/>
                </a:lnTo>
                <a:lnTo>
                  <a:pt x="357" y="4"/>
                </a:lnTo>
                <a:lnTo>
                  <a:pt x="362" y="0"/>
                </a:lnTo>
                <a:lnTo>
                  <a:pt x="36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94" name="Freeform 19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23654" y="1570064"/>
            <a:ext cx="443127" cy="443645"/>
          </a:xfrm>
          <a:custGeom>
            <a:avLst/>
            <a:gdLst>
              <a:gd name="T0" fmla="*/ 597 w 855"/>
              <a:gd name="T1" fmla="*/ 247 h 856"/>
              <a:gd name="T2" fmla="*/ 654 w 855"/>
              <a:gd name="T3" fmla="*/ 292 h 856"/>
              <a:gd name="T4" fmla="*/ 569 w 855"/>
              <a:gd name="T5" fmla="*/ 301 h 856"/>
              <a:gd name="T6" fmla="*/ 507 w 855"/>
              <a:gd name="T7" fmla="*/ 296 h 856"/>
              <a:gd name="T8" fmla="*/ 447 w 855"/>
              <a:gd name="T9" fmla="*/ 331 h 856"/>
              <a:gd name="T10" fmla="*/ 417 w 855"/>
              <a:gd name="T11" fmla="*/ 399 h 856"/>
              <a:gd name="T12" fmla="*/ 423 w 855"/>
              <a:gd name="T13" fmla="*/ 480 h 856"/>
              <a:gd name="T14" fmla="*/ 464 w 855"/>
              <a:gd name="T15" fmla="*/ 541 h 856"/>
              <a:gd name="T16" fmla="*/ 533 w 855"/>
              <a:gd name="T17" fmla="*/ 563 h 856"/>
              <a:gd name="T18" fmla="*/ 593 w 855"/>
              <a:gd name="T19" fmla="*/ 538 h 856"/>
              <a:gd name="T20" fmla="*/ 645 w 855"/>
              <a:gd name="T21" fmla="*/ 578 h 856"/>
              <a:gd name="T22" fmla="*/ 570 w 855"/>
              <a:gd name="T23" fmla="*/ 619 h 856"/>
              <a:gd name="T24" fmla="*/ 459 w 855"/>
              <a:gd name="T25" fmla="*/ 609 h 856"/>
              <a:gd name="T26" fmla="*/ 380 w 855"/>
              <a:gd name="T27" fmla="*/ 542 h 856"/>
              <a:gd name="T28" fmla="*/ 351 w 855"/>
              <a:gd name="T29" fmla="*/ 458 h 856"/>
              <a:gd name="T30" fmla="*/ 356 w 855"/>
              <a:gd name="T31" fmla="*/ 374 h 856"/>
              <a:gd name="T32" fmla="*/ 387 w 855"/>
              <a:gd name="T33" fmla="*/ 305 h 856"/>
              <a:gd name="T34" fmla="*/ 438 w 855"/>
              <a:gd name="T35" fmla="*/ 258 h 856"/>
              <a:gd name="T36" fmla="*/ 532 w 855"/>
              <a:gd name="T37" fmla="*/ 234 h 856"/>
              <a:gd name="T38" fmla="*/ 206 w 855"/>
              <a:gd name="T39" fmla="*/ 207 h 856"/>
              <a:gd name="T40" fmla="*/ 198 w 855"/>
              <a:gd name="T41" fmla="*/ 249 h 856"/>
              <a:gd name="T42" fmla="*/ 233 w 855"/>
              <a:gd name="T43" fmla="*/ 272 h 856"/>
              <a:gd name="T44" fmla="*/ 269 w 855"/>
              <a:gd name="T45" fmla="*/ 249 h 856"/>
              <a:gd name="T46" fmla="*/ 261 w 855"/>
              <a:gd name="T47" fmla="*/ 207 h 856"/>
              <a:gd name="T48" fmla="*/ 233 w 855"/>
              <a:gd name="T49" fmla="*/ 156 h 856"/>
              <a:gd name="T50" fmla="*/ 296 w 855"/>
              <a:gd name="T51" fmla="*/ 188 h 856"/>
              <a:gd name="T52" fmla="*/ 307 w 855"/>
              <a:gd name="T53" fmla="*/ 258 h 856"/>
              <a:gd name="T54" fmla="*/ 258 w 855"/>
              <a:gd name="T55" fmla="*/ 307 h 856"/>
              <a:gd name="T56" fmla="*/ 187 w 855"/>
              <a:gd name="T57" fmla="*/ 297 h 856"/>
              <a:gd name="T58" fmla="*/ 156 w 855"/>
              <a:gd name="T59" fmla="*/ 234 h 856"/>
              <a:gd name="T60" fmla="*/ 187 w 855"/>
              <a:gd name="T61" fmla="*/ 171 h 856"/>
              <a:gd name="T62" fmla="*/ 77 w 855"/>
              <a:gd name="T63" fmla="*/ 39 h 856"/>
              <a:gd name="T64" fmla="*/ 42 w 855"/>
              <a:gd name="T65" fmla="*/ 63 h 856"/>
              <a:gd name="T66" fmla="*/ 42 w 855"/>
              <a:gd name="T67" fmla="*/ 793 h 856"/>
              <a:gd name="T68" fmla="*/ 77 w 855"/>
              <a:gd name="T69" fmla="*/ 817 h 856"/>
              <a:gd name="T70" fmla="*/ 806 w 855"/>
              <a:gd name="T71" fmla="*/ 806 h 856"/>
              <a:gd name="T72" fmla="*/ 817 w 855"/>
              <a:gd name="T73" fmla="*/ 78 h 856"/>
              <a:gd name="T74" fmla="*/ 794 w 855"/>
              <a:gd name="T75" fmla="*/ 42 h 856"/>
              <a:gd name="T76" fmla="*/ 77 w 855"/>
              <a:gd name="T77" fmla="*/ 0 h 856"/>
              <a:gd name="T78" fmla="*/ 824 w 855"/>
              <a:gd name="T79" fmla="*/ 16 h 856"/>
              <a:gd name="T80" fmla="*/ 855 w 855"/>
              <a:gd name="T81" fmla="*/ 78 h 856"/>
              <a:gd name="T82" fmla="*/ 841 w 855"/>
              <a:gd name="T83" fmla="*/ 825 h 856"/>
              <a:gd name="T84" fmla="*/ 778 w 855"/>
              <a:gd name="T85" fmla="*/ 856 h 856"/>
              <a:gd name="T86" fmla="*/ 32 w 855"/>
              <a:gd name="T87" fmla="*/ 842 h 856"/>
              <a:gd name="T88" fmla="*/ 0 w 855"/>
              <a:gd name="T89" fmla="*/ 779 h 856"/>
              <a:gd name="T90" fmla="*/ 15 w 855"/>
              <a:gd name="T91" fmla="*/ 33 h 856"/>
              <a:gd name="T92" fmla="*/ 77 w 855"/>
              <a:gd name="T93" fmla="*/ 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55" h="856">
                <a:moveTo>
                  <a:pt x="532" y="234"/>
                </a:moveTo>
                <a:lnTo>
                  <a:pt x="566" y="237"/>
                </a:lnTo>
                <a:lnTo>
                  <a:pt x="597" y="247"/>
                </a:lnTo>
                <a:lnTo>
                  <a:pt x="617" y="258"/>
                </a:lnTo>
                <a:lnTo>
                  <a:pt x="635" y="273"/>
                </a:lnTo>
                <a:lnTo>
                  <a:pt x="654" y="292"/>
                </a:lnTo>
                <a:lnTo>
                  <a:pt x="605" y="330"/>
                </a:lnTo>
                <a:lnTo>
                  <a:pt x="587" y="311"/>
                </a:lnTo>
                <a:lnTo>
                  <a:pt x="569" y="301"/>
                </a:lnTo>
                <a:lnTo>
                  <a:pt x="552" y="296"/>
                </a:lnTo>
                <a:lnTo>
                  <a:pt x="533" y="293"/>
                </a:lnTo>
                <a:lnTo>
                  <a:pt x="507" y="296"/>
                </a:lnTo>
                <a:lnTo>
                  <a:pt x="485" y="304"/>
                </a:lnTo>
                <a:lnTo>
                  <a:pt x="464" y="315"/>
                </a:lnTo>
                <a:lnTo>
                  <a:pt x="447" y="331"/>
                </a:lnTo>
                <a:lnTo>
                  <a:pt x="434" y="351"/>
                </a:lnTo>
                <a:lnTo>
                  <a:pt x="423" y="374"/>
                </a:lnTo>
                <a:lnTo>
                  <a:pt x="417" y="399"/>
                </a:lnTo>
                <a:lnTo>
                  <a:pt x="414" y="425"/>
                </a:lnTo>
                <a:lnTo>
                  <a:pt x="417" y="454"/>
                </a:lnTo>
                <a:lnTo>
                  <a:pt x="423" y="480"/>
                </a:lnTo>
                <a:lnTo>
                  <a:pt x="434" y="504"/>
                </a:lnTo>
                <a:lnTo>
                  <a:pt x="447" y="523"/>
                </a:lnTo>
                <a:lnTo>
                  <a:pt x="464" y="541"/>
                </a:lnTo>
                <a:lnTo>
                  <a:pt x="485" y="552"/>
                </a:lnTo>
                <a:lnTo>
                  <a:pt x="507" y="560"/>
                </a:lnTo>
                <a:lnTo>
                  <a:pt x="533" y="563"/>
                </a:lnTo>
                <a:lnTo>
                  <a:pt x="554" y="560"/>
                </a:lnTo>
                <a:lnTo>
                  <a:pt x="574" y="552"/>
                </a:lnTo>
                <a:lnTo>
                  <a:pt x="593" y="538"/>
                </a:lnTo>
                <a:lnTo>
                  <a:pt x="610" y="518"/>
                </a:lnTo>
                <a:lnTo>
                  <a:pt x="662" y="558"/>
                </a:lnTo>
                <a:lnTo>
                  <a:pt x="645" y="578"/>
                </a:lnTo>
                <a:lnTo>
                  <a:pt x="626" y="594"/>
                </a:lnTo>
                <a:lnTo>
                  <a:pt x="604" y="607"/>
                </a:lnTo>
                <a:lnTo>
                  <a:pt x="570" y="619"/>
                </a:lnTo>
                <a:lnTo>
                  <a:pt x="532" y="623"/>
                </a:lnTo>
                <a:lnTo>
                  <a:pt x="494" y="619"/>
                </a:lnTo>
                <a:lnTo>
                  <a:pt x="459" y="609"/>
                </a:lnTo>
                <a:lnTo>
                  <a:pt x="428" y="592"/>
                </a:lnTo>
                <a:lnTo>
                  <a:pt x="401" y="569"/>
                </a:lnTo>
                <a:lnTo>
                  <a:pt x="380" y="542"/>
                </a:lnTo>
                <a:lnTo>
                  <a:pt x="363" y="509"/>
                </a:lnTo>
                <a:lnTo>
                  <a:pt x="356" y="484"/>
                </a:lnTo>
                <a:lnTo>
                  <a:pt x="351" y="458"/>
                </a:lnTo>
                <a:lnTo>
                  <a:pt x="350" y="429"/>
                </a:lnTo>
                <a:lnTo>
                  <a:pt x="351" y="400"/>
                </a:lnTo>
                <a:lnTo>
                  <a:pt x="356" y="374"/>
                </a:lnTo>
                <a:lnTo>
                  <a:pt x="363" y="349"/>
                </a:lnTo>
                <a:lnTo>
                  <a:pt x="373" y="326"/>
                </a:lnTo>
                <a:lnTo>
                  <a:pt x="387" y="305"/>
                </a:lnTo>
                <a:lnTo>
                  <a:pt x="401" y="287"/>
                </a:lnTo>
                <a:lnTo>
                  <a:pt x="418" y="271"/>
                </a:lnTo>
                <a:lnTo>
                  <a:pt x="438" y="258"/>
                </a:lnTo>
                <a:lnTo>
                  <a:pt x="459" y="247"/>
                </a:lnTo>
                <a:lnTo>
                  <a:pt x="494" y="237"/>
                </a:lnTo>
                <a:lnTo>
                  <a:pt x="532" y="234"/>
                </a:lnTo>
                <a:close/>
                <a:moveTo>
                  <a:pt x="233" y="195"/>
                </a:moveTo>
                <a:lnTo>
                  <a:pt x="218" y="198"/>
                </a:lnTo>
                <a:lnTo>
                  <a:pt x="206" y="207"/>
                </a:lnTo>
                <a:lnTo>
                  <a:pt x="198" y="218"/>
                </a:lnTo>
                <a:lnTo>
                  <a:pt x="194" y="234"/>
                </a:lnTo>
                <a:lnTo>
                  <a:pt x="198" y="249"/>
                </a:lnTo>
                <a:lnTo>
                  <a:pt x="206" y="262"/>
                </a:lnTo>
                <a:lnTo>
                  <a:pt x="218" y="270"/>
                </a:lnTo>
                <a:lnTo>
                  <a:pt x="233" y="272"/>
                </a:lnTo>
                <a:lnTo>
                  <a:pt x="249" y="270"/>
                </a:lnTo>
                <a:lnTo>
                  <a:pt x="261" y="262"/>
                </a:lnTo>
                <a:lnTo>
                  <a:pt x="269" y="249"/>
                </a:lnTo>
                <a:lnTo>
                  <a:pt x="273" y="234"/>
                </a:lnTo>
                <a:lnTo>
                  <a:pt x="269" y="218"/>
                </a:lnTo>
                <a:lnTo>
                  <a:pt x="261" y="207"/>
                </a:lnTo>
                <a:lnTo>
                  <a:pt x="249" y="198"/>
                </a:lnTo>
                <a:lnTo>
                  <a:pt x="233" y="195"/>
                </a:lnTo>
                <a:close/>
                <a:moveTo>
                  <a:pt x="233" y="156"/>
                </a:moveTo>
                <a:lnTo>
                  <a:pt x="258" y="160"/>
                </a:lnTo>
                <a:lnTo>
                  <a:pt x="279" y="171"/>
                </a:lnTo>
                <a:lnTo>
                  <a:pt x="296" y="188"/>
                </a:lnTo>
                <a:lnTo>
                  <a:pt x="307" y="209"/>
                </a:lnTo>
                <a:lnTo>
                  <a:pt x="311" y="234"/>
                </a:lnTo>
                <a:lnTo>
                  <a:pt x="307" y="258"/>
                </a:lnTo>
                <a:lnTo>
                  <a:pt x="296" y="280"/>
                </a:lnTo>
                <a:lnTo>
                  <a:pt x="279" y="297"/>
                </a:lnTo>
                <a:lnTo>
                  <a:pt x="258" y="307"/>
                </a:lnTo>
                <a:lnTo>
                  <a:pt x="233" y="311"/>
                </a:lnTo>
                <a:lnTo>
                  <a:pt x="208" y="307"/>
                </a:lnTo>
                <a:lnTo>
                  <a:pt x="187" y="297"/>
                </a:lnTo>
                <a:lnTo>
                  <a:pt x="170" y="280"/>
                </a:lnTo>
                <a:lnTo>
                  <a:pt x="160" y="258"/>
                </a:lnTo>
                <a:lnTo>
                  <a:pt x="156" y="234"/>
                </a:lnTo>
                <a:lnTo>
                  <a:pt x="160" y="209"/>
                </a:lnTo>
                <a:lnTo>
                  <a:pt x="170" y="188"/>
                </a:lnTo>
                <a:lnTo>
                  <a:pt x="187" y="171"/>
                </a:lnTo>
                <a:lnTo>
                  <a:pt x="208" y="160"/>
                </a:lnTo>
                <a:lnTo>
                  <a:pt x="233" y="156"/>
                </a:lnTo>
                <a:close/>
                <a:moveTo>
                  <a:pt x="77" y="39"/>
                </a:moveTo>
                <a:lnTo>
                  <a:pt x="63" y="42"/>
                </a:lnTo>
                <a:lnTo>
                  <a:pt x="50" y="51"/>
                </a:lnTo>
                <a:lnTo>
                  <a:pt x="42" y="63"/>
                </a:lnTo>
                <a:lnTo>
                  <a:pt x="39" y="78"/>
                </a:lnTo>
                <a:lnTo>
                  <a:pt x="39" y="779"/>
                </a:lnTo>
                <a:lnTo>
                  <a:pt x="42" y="793"/>
                </a:lnTo>
                <a:lnTo>
                  <a:pt x="50" y="806"/>
                </a:lnTo>
                <a:lnTo>
                  <a:pt x="63" y="814"/>
                </a:lnTo>
                <a:lnTo>
                  <a:pt x="77" y="817"/>
                </a:lnTo>
                <a:lnTo>
                  <a:pt x="778" y="817"/>
                </a:lnTo>
                <a:lnTo>
                  <a:pt x="794" y="814"/>
                </a:lnTo>
                <a:lnTo>
                  <a:pt x="806" y="806"/>
                </a:lnTo>
                <a:lnTo>
                  <a:pt x="813" y="793"/>
                </a:lnTo>
                <a:lnTo>
                  <a:pt x="817" y="779"/>
                </a:lnTo>
                <a:lnTo>
                  <a:pt x="817" y="78"/>
                </a:lnTo>
                <a:lnTo>
                  <a:pt x="813" y="63"/>
                </a:lnTo>
                <a:lnTo>
                  <a:pt x="806" y="51"/>
                </a:lnTo>
                <a:lnTo>
                  <a:pt x="794" y="42"/>
                </a:lnTo>
                <a:lnTo>
                  <a:pt x="778" y="39"/>
                </a:lnTo>
                <a:lnTo>
                  <a:pt x="77" y="39"/>
                </a:lnTo>
                <a:close/>
                <a:moveTo>
                  <a:pt x="77" y="0"/>
                </a:moveTo>
                <a:lnTo>
                  <a:pt x="778" y="0"/>
                </a:lnTo>
                <a:lnTo>
                  <a:pt x="803" y="4"/>
                </a:lnTo>
                <a:lnTo>
                  <a:pt x="824" y="16"/>
                </a:lnTo>
                <a:lnTo>
                  <a:pt x="841" y="33"/>
                </a:lnTo>
                <a:lnTo>
                  <a:pt x="851" y="54"/>
                </a:lnTo>
                <a:lnTo>
                  <a:pt x="855" y="78"/>
                </a:lnTo>
                <a:lnTo>
                  <a:pt x="855" y="779"/>
                </a:lnTo>
                <a:lnTo>
                  <a:pt x="851" y="802"/>
                </a:lnTo>
                <a:lnTo>
                  <a:pt x="841" y="825"/>
                </a:lnTo>
                <a:lnTo>
                  <a:pt x="824" y="842"/>
                </a:lnTo>
                <a:lnTo>
                  <a:pt x="803" y="852"/>
                </a:lnTo>
                <a:lnTo>
                  <a:pt x="778" y="856"/>
                </a:lnTo>
                <a:lnTo>
                  <a:pt x="77" y="856"/>
                </a:lnTo>
                <a:lnTo>
                  <a:pt x="53" y="852"/>
                </a:lnTo>
                <a:lnTo>
                  <a:pt x="32" y="842"/>
                </a:lnTo>
                <a:lnTo>
                  <a:pt x="15" y="825"/>
                </a:lnTo>
                <a:lnTo>
                  <a:pt x="4" y="802"/>
                </a:lnTo>
                <a:lnTo>
                  <a:pt x="0" y="779"/>
                </a:lnTo>
                <a:lnTo>
                  <a:pt x="0" y="78"/>
                </a:lnTo>
                <a:lnTo>
                  <a:pt x="4" y="54"/>
                </a:lnTo>
                <a:lnTo>
                  <a:pt x="15" y="33"/>
                </a:lnTo>
                <a:lnTo>
                  <a:pt x="32" y="16"/>
                </a:lnTo>
                <a:lnTo>
                  <a:pt x="53" y="4"/>
                </a:lnTo>
                <a:lnTo>
                  <a:pt x="7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95" name="Freeform 19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14401" y="2281658"/>
            <a:ext cx="443645" cy="443082"/>
          </a:xfrm>
          <a:custGeom>
            <a:avLst/>
            <a:gdLst>
              <a:gd name="T0" fmla="*/ 573 w 788"/>
              <a:gd name="T1" fmla="*/ 215 h 787"/>
              <a:gd name="T2" fmla="*/ 412 w 788"/>
              <a:gd name="T3" fmla="*/ 268 h 787"/>
              <a:gd name="T4" fmla="*/ 555 w 788"/>
              <a:gd name="T5" fmla="*/ 376 h 787"/>
              <a:gd name="T6" fmla="*/ 412 w 788"/>
              <a:gd name="T7" fmla="*/ 429 h 787"/>
              <a:gd name="T8" fmla="*/ 359 w 788"/>
              <a:gd name="T9" fmla="*/ 572 h 787"/>
              <a:gd name="T10" fmla="*/ 214 w 788"/>
              <a:gd name="T11" fmla="*/ 179 h 787"/>
              <a:gd name="T12" fmla="*/ 190 w 788"/>
              <a:gd name="T13" fmla="*/ 190 h 787"/>
              <a:gd name="T14" fmla="*/ 179 w 788"/>
              <a:gd name="T15" fmla="*/ 215 h 787"/>
              <a:gd name="T16" fmla="*/ 190 w 788"/>
              <a:gd name="T17" fmla="*/ 239 h 787"/>
              <a:gd name="T18" fmla="*/ 214 w 788"/>
              <a:gd name="T19" fmla="*/ 250 h 787"/>
              <a:gd name="T20" fmla="*/ 239 w 788"/>
              <a:gd name="T21" fmla="*/ 239 h 787"/>
              <a:gd name="T22" fmla="*/ 250 w 788"/>
              <a:gd name="T23" fmla="*/ 215 h 787"/>
              <a:gd name="T24" fmla="*/ 239 w 788"/>
              <a:gd name="T25" fmla="*/ 190 h 787"/>
              <a:gd name="T26" fmla="*/ 214 w 788"/>
              <a:gd name="T27" fmla="*/ 179 h 787"/>
              <a:gd name="T28" fmla="*/ 237 w 788"/>
              <a:gd name="T29" fmla="*/ 147 h 787"/>
              <a:gd name="T30" fmla="*/ 272 w 788"/>
              <a:gd name="T31" fmla="*/ 173 h 787"/>
              <a:gd name="T32" fmla="*/ 286 w 788"/>
              <a:gd name="T33" fmla="*/ 215 h 787"/>
              <a:gd name="T34" fmla="*/ 272 w 788"/>
              <a:gd name="T35" fmla="*/ 257 h 787"/>
              <a:gd name="T36" fmla="*/ 237 w 788"/>
              <a:gd name="T37" fmla="*/ 283 h 787"/>
              <a:gd name="T38" fmla="*/ 192 w 788"/>
              <a:gd name="T39" fmla="*/ 283 h 787"/>
              <a:gd name="T40" fmla="*/ 157 w 788"/>
              <a:gd name="T41" fmla="*/ 257 h 787"/>
              <a:gd name="T42" fmla="*/ 142 w 788"/>
              <a:gd name="T43" fmla="*/ 215 h 787"/>
              <a:gd name="T44" fmla="*/ 157 w 788"/>
              <a:gd name="T45" fmla="*/ 173 h 787"/>
              <a:gd name="T46" fmla="*/ 192 w 788"/>
              <a:gd name="T47" fmla="*/ 147 h 787"/>
              <a:gd name="T48" fmla="*/ 72 w 788"/>
              <a:gd name="T49" fmla="*/ 35 h 787"/>
              <a:gd name="T50" fmla="*/ 46 w 788"/>
              <a:gd name="T51" fmla="*/ 46 h 787"/>
              <a:gd name="T52" fmla="*/ 35 w 788"/>
              <a:gd name="T53" fmla="*/ 72 h 787"/>
              <a:gd name="T54" fmla="*/ 39 w 788"/>
              <a:gd name="T55" fmla="*/ 729 h 787"/>
              <a:gd name="T56" fmla="*/ 57 w 788"/>
              <a:gd name="T57" fmla="*/ 749 h 787"/>
              <a:gd name="T58" fmla="*/ 716 w 788"/>
              <a:gd name="T59" fmla="*/ 751 h 787"/>
              <a:gd name="T60" fmla="*/ 741 w 788"/>
              <a:gd name="T61" fmla="*/ 741 h 787"/>
              <a:gd name="T62" fmla="*/ 751 w 788"/>
              <a:gd name="T63" fmla="*/ 716 h 787"/>
              <a:gd name="T64" fmla="*/ 749 w 788"/>
              <a:gd name="T65" fmla="*/ 58 h 787"/>
              <a:gd name="T66" fmla="*/ 730 w 788"/>
              <a:gd name="T67" fmla="*/ 38 h 787"/>
              <a:gd name="T68" fmla="*/ 72 w 788"/>
              <a:gd name="T69" fmla="*/ 35 h 787"/>
              <a:gd name="T70" fmla="*/ 716 w 788"/>
              <a:gd name="T71" fmla="*/ 0 h 787"/>
              <a:gd name="T72" fmla="*/ 758 w 788"/>
              <a:gd name="T73" fmla="*/ 13 h 787"/>
              <a:gd name="T74" fmla="*/ 784 w 788"/>
              <a:gd name="T75" fmla="*/ 48 h 787"/>
              <a:gd name="T76" fmla="*/ 788 w 788"/>
              <a:gd name="T77" fmla="*/ 716 h 787"/>
              <a:gd name="T78" fmla="*/ 774 w 788"/>
              <a:gd name="T79" fmla="*/ 758 h 787"/>
              <a:gd name="T80" fmla="*/ 738 w 788"/>
              <a:gd name="T81" fmla="*/ 784 h 787"/>
              <a:gd name="T82" fmla="*/ 72 w 788"/>
              <a:gd name="T83" fmla="*/ 787 h 787"/>
              <a:gd name="T84" fmla="*/ 29 w 788"/>
              <a:gd name="T85" fmla="*/ 774 h 787"/>
              <a:gd name="T86" fmla="*/ 4 w 788"/>
              <a:gd name="T87" fmla="*/ 738 h 787"/>
              <a:gd name="T88" fmla="*/ 0 w 788"/>
              <a:gd name="T89" fmla="*/ 72 h 787"/>
              <a:gd name="T90" fmla="*/ 14 w 788"/>
              <a:gd name="T91" fmla="*/ 29 h 787"/>
              <a:gd name="T92" fmla="*/ 48 w 788"/>
              <a:gd name="T93" fmla="*/ 4 h 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88" h="787">
                <a:moveTo>
                  <a:pt x="359" y="215"/>
                </a:moveTo>
                <a:lnTo>
                  <a:pt x="573" y="215"/>
                </a:lnTo>
                <a:lnTo>
                  <a:pt x="573" y="268"/>
                </a:lnTo>
                <a:lnTo>
                  <a:pt x="412" y="268"/>
                </a:lnTo>
                <a:lnTo>
                  <a:pt x="412" y="376"/>
                </a:lnTo>
                <a:lnTo>
                  <a:pt x="555" y="376"/>
                </a:lnTo>
                <a:lnTo>
                  <a:pt x="555" y="429"/>
                </a:lnTo>
                <a:lnTo>
                  <a:pt x="412" y="429"/>
                </a:lnTo>
                <a:lnTo>
                  <a:pt x="412" y="572"/>
                </a:lnTo>
                <a:lnTo>
                  <a:pt x="359" y="572"/>
                </a:lnTo>
                <a:lnTo>
                  <a:pt x="359" y="215"/>
                </a:lnTo>
                <a:close/>
                <a:moveTo>
                  <a:pt x="214" y="179"/>
                </a:moveTo>
                <a:lnTo>
                  <a:pt x="200" y="182"/>
                </a:lnTo>
                <a:lnTo>
                  <a:pt x="190" y="190"/>
                </a:lnTo>
                <a:lnTo>
                  <a:pt x="182" y="200"/>
                </a:lnTo>
                <a:lnTo>
                  <a:pt x="179" y="215"/>
                </a:lnTo>
                <a:lnTo>
                  <a:pt x="182" y="229"/>
                </a:lnTo>
                <a:lnTo>
                  <a:pt x="190" y="239"/>
                </a:lnTo>
                <a:lnTo>
                  <a:pt x="200" y="247"/>
                </a:lnTo>
                <a:lnTo>
                  <a:pt x="214" y="250"/>
                </a:lnTo>
                <a:lnTo>
                  <a:pt x="229" y="247"/>
                </a:lnTo>
                <a:lnTo>
                  <a:pt x="239" y="239"/>
                </a:lnTo>
                <a:lnTo>
                  <a:pt x="247" y="229"/>
                </a:lnTo>
                <a:lnTo>
                  <a:pt x="250" y="215"/>
                </a:lnTo>
                <a:lnTo>
                  <a:pt x="247" y="200"/>
                </a:lnTo>
                <a:lnTo>
                  <a:pt x="239" y="190"/>
                </a:lnTo>
                <a:lnTo>
                  <a:pt x="229" y="182"/>
                </a:lnTo>
                <a:lnTo>
                  <a:pt x="214" y="179"/>
                </a:lnTo>
                <a:close/>
                <a:moveTo>
                  <a:pt x="214" y="143"/>
                </a:moveTo>
                <a:lnTo>
                  <a:pt x="237" y="147"/>
                </a:lnTo>
                <a:lnTo>
                  <a:pt x="256" y="157"/>
                </a:lnTo>
                <a:lnTo>
                  <a:pt x="272" y="173"/>
                </a:lnTo>
                <a:lnTo>
                  <a:pt x="283" y="192"/>
                </a:lnTo>
                <a:lnTo>
                  <a:pt x="286" y="215"/>
                </a:lnTo>
                <a:lnTo>
                  <a:pt x="283" y="237"/>
                </a:lnTo>
                <a:lnTo>
                  <a:pt x="272" y="257"/>
                </a:lnTo>
                <a:lnTo>
                  <a:pt x="256" y="272"/>
                </a:lnTo>
                <a:lnTo>
                  <a:pt x="237" y="283"/>
                </a:lnTo>
                <a:lnTo>
                  <a:pt x="214" y="287"/>
                </a:lnTo>
                <a:lnTo>
                  <a:pt x="192" y="283"/>
                </a:lnTo>
                <a:lnTo>
                  <a:pt x="173" y="272"/>
                </a:lnTo>
                <a:lnTo>
                  <a:pt x="157" y="257"/>
                </a:lnTo>
                <a:lnTo>
                  <a:pt x="146" y="237"/>
                </a:lnTo>
                <a:lnTo>
                  <a:pt x="142" y="215"/>
                </a:lnTo>
                <a:lnTo>
                  <a:pt x="146" y="192"/>
                </a:lnTo>
                <a:lnTo>
                  <a:pt x="157" y="173"/>
                </a:lnTo>
                <a:lnTo>
                  <a:pt x="173" y="157"/>
                </a:lnTo>
                <a:lnTo>
                  <a:pt x="192" y="147"/>
                </a:lnTo>
                <a:lnTo>
                  <a:pt x="214" y="143"/>
                </a:lnTo>
                <a:close/>
                <a:moveTo>
                  <a:pt x="72" y="35"/>
                </a:moveTo>
                <a:lnTo>
                  <a:pt x="57" y="38"/>
                </a:lnTo>
                <a:lnTo>
                  <a:pt x="46" y="46"/>
                </a:lnTo>
                <a:lnTo>
                  <a:pt x="39" y="58"/>
                </a:lnTo>
                <a:lnTo>
                  <a:pt x="35" y="72"/>
                </a:lnTo>
                <a:lnTo>
                  <a:pt x="35" y="716"/>
                </a:lnTo>
                <a:lnTo>
                  <a:pt x="39" y="729"/>
                </a:lnTo>
                <a:lnTo>
                  <a:pt x="46" y="741"/>
                </a:lnTo>
                <a:lnTo>
                  <a:pt x="57" y="749"/>
                </a:lnTo>
                <a:lnTo>
                  <a:pt x="72" y="751"/>
                </a:lnTo>
                <a:lnTo>
                  <a:pt x="716" y="751"/>
                </a:lnTo>
                <a:lnTo>
                  <a:pt x="730" y="749"/>
                </a:lnTo>
                <a:lnTo>
                  <a:pt x="741" y="741"/>
                </a:lnTo>
                <a:lnTo>
                  <a:pt x="749" y="729"/>
                </a:lnTo>
                <a:lnTo>
                  <a:pt x="751" y="716"/>
                </a:lnTo>
                <a:lnTo>
                  <a:pt x="751" y="72"/>
                </a:lnTo>
                <a:lnTo>
                  <a:pt x="749" y="58"/>
                </a:lnTo>
                <a:lnTo>
                  <a:pt x="741" y="46"/>
                </a:lnTo>
                <a:lnTo>
                  <a:pt x="730" y="38"/>
                </a:lnTo>
                <a:lnTo>
                  <a:pt x="716" y="35"/>
                </a:lnTo>
                <a:lnTo>
                  <a:pt x="72" y="35"/>
                </a:lnTo>
                <a:close/>
                <a:moveTo>
                  <a:pt x="72" y="0"/>
                </a:moveTo>
                <a:lnTo>
                  <a:pt x="716" y="0"/>
                </a:lnTo>
                <a:lnTo>
                  <a:pt x="738" y="4"/>
                </a:lnTo>
                <a:lnTo>
                  <a:pt x="758" y="13"/>
                </a:lnTo>
                <a:lnTo>
                  <a:pt x="774" y="29"/>
                </a:lnTo>
                <a:lnTo>
                  <a:pt x="784" y="48"/>
                </a:lnTo>
                <a:lnTo>
                  <a:pt x="788" y="72"/>
                </a:lnTo>
                <a:lnTo>
                  <a:pt x="788" y="716"/>
                </a:lnTo>
                <a:lnTo>
                  <a:pt x="784" y="738"/>
                </a:lnTo>
                <a:lnTo>
                  <a:pt x="774" y="758"/>
                </a:lnTo>
                <a:lnTo>
                  <a:pt x="758" y="774"/>
                </a:lnTo>
                <a:lnTo>
                  <a:pt x="738" y="784"/>
                </a:lnTo>
                <a:lnTo>
                  <a:pt x="716" y="787"/>
                </a:lnTo>
                <a:lnTo>
                  <a:pt x="72" y="787"/>
                </a:lnTo>
                <a:lnTo>
                  <a:pt x="48" y="784"/>
                </a:lnTo>
                <a:lnTo>
                  <a:pt x="29" y="774"/>
                </a:lnTo>
                <a:lnTo>
                  <a:pt x="14" y="758"/>
                </a:lnTo>
                <a:lnTo>
                  <a:pt x="4" y="738"/>
                </a:lnTo>
                <a:lnTo>
                  <a:pt x="0" y="716"/>
                </a:lnTo>
                <a:lnTo>
                  <a:pt x="0" y="72"/>
                </a:lnTo>
                <a:lnTo>
                  <a:pt x="4" y="48"/>
                </a:lnTo>
                <a:lnTo>
                  <a:pt x="14" y="29"/>
                </a:lnTo>
                <a:lnTo>
                  <a:pt x="29" y="13"/>
                </a:lnTo>
                <a:lnTo>
                  <a:pt x="48" y="4"/>
                </a:lnTo>
                <a:lnTo>
                  <a:pt x="7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96" name="Freeform 19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92985" y="2281658"/>
            <a:ext cx="444209" cy="443082"/>
          </a:xfrm>
          <a:custGeom>
            <a:avLst/>
            <a:gdLst>
              <a:gd name="T0" fmla="*/ 342 w 789"/>
              <a:gd name="T1" fmla="*/ 39 h 787"/>
              <a:gd name="T2" fmla="*/ 244 w 789"/>
              <a:gd name="T3" fmla="*/ 69 h 787"/>
              <a:gd name="T4" fmla="*/ 160 w 789"/>
              <a:gd name="T5" fmla="*/ 123 h 787"/>
              <a:gd name="T6" fmla="*/ 94 w 789"/>
              <a:gd name="T7" fmla="*/ 199 h 787"/>
              <a:gd name="T8" fmla="*/ 51 w 789"/>
              <a:gd name="T9" fmla="*/ 291 h 787"/>
              <a:gd name="T10" fmla="*/ 37 w 789"/>
              <a:gd name="T11" fmla="*/ 394 h 787"/>
              <a:gd name="T12" fmla="*/ 51 w 789"/>
              <a:gd name="T13" fmla="*/ 497 h 787"/>
              <a:gd name="T14" fmla="*/ 94 w 789"/>
              <a:gd name="T15" fmla="*/ 589 h 787"/>
              <a:gd name="T16" fmla="*/ 160 w 789"/>
              <a:gd name="T17" fmla="*/ 664 h 787"/>
              <a:gd name="T18" fmla="*/ 244 w 789"/>
              <a:gd name="T19" fmla="*/ 719 h 787"/>
              <a:gd name="T20" fmla="*/ 342 w 789"/>
              <a:gd name="T21" fmla="*/ 747 h 787"/>
              <a:gd name="T22" fmla="*/ 448 w 789"/>
              <a:gd name="T23" fmla="*/ 747 h 787"/>
              <a:gd name="T24" fmla="*/ 546 w 789"/>
              <a:gd name="T25" fmla="*/ 719 h 787"/>
              <a:gd name="T26" fmla="*/ 630 w 789"/>
              <a:gd name="T27" fmla="*/ 664 h 787"/>
              <a:gd name="T28" fmla="*/ 696 w 789"/>
              <a:gd name="T29" fmla="*/ 589 h 787"/>
              <a:gd name="T30" fmla="*/ 737 w 789"/>
              <a:gd name="T31" fmla="*/ 497 h 787"/>
              <a:gd name="T32" fmla="*/ 753 w 789"/>
              <a:gd name="T33" fmla="*/ 394 h 787"/>
              <a:gd name="T34" fmla="*/ 737 w 789"/>
              <a:gd name="T35" fmla="*/ 291 h 787"/>
              <a:gd name="T36" fmla="*/ 696 w 789"/>
              <a:gd name="T37" fmla="*/ 199 h 787"/>
              <a:gd name="T38" fmla="*/ 630 w 789"/>
              <a:gd name="T39" fmla="*/ 123 h 787"/>
              <a:gd name="T40" fmla="*/ 546 w 789"/>
              <a:gd name="T41" fmla="*/ 69 h 787"/>
              <a:gd name="T42" fmla="*/ 448 w 789"/>
              <a:gd name="T43" fmla="*/ 39 h 787"/>
              <a:gd name="T44" fmla="*/ 394 w 789"/>
              <a:gd name="T45" fmla="*/ 0 h 787"/>
              <a:gd name="T46" fmla="*/ 499 w 789"/>
              <a:gd name="T47" fmla="*/ 14 h 787"/>
              <a:gd name="T48" fmla="*/ 593 w 789"/>
              <a:gd name="T49" fmla="*/ 54 h 787"/>
              <a:gd name="T50" fmla="*/ 673 w 789"/>
              <a:gd name="T51" fmla="*/ 115 h 787"/>
              <a:gd name="T52" fmla="*/ 735 w 789"/>
              <a:gd name="T53" fmla="*/ 195 h 787"/>
              <a:gd name="T54" fmla="*/ 774 w 789"/>
              <a:gd name="T55" fmla="*/ 289 h 787"/>
              <a:gd name="T56" fmla="*/ 789 w 789"/>
              <a:gd name="T57" fmla="*/ 394 h 787"/>
              <a:gd name="T58" fmla="*/ 774 w 789"/>
              <a:gd name="T59" fmla="*/ 499 h 787"/>
              <a:gd name="T60" fmla="*/ 735 w 789"/>
              <a:gd name="T61" fmla="*/ 593 h 787"/>
              <a:gd name="T62" fmla="*/ 673 w 789"/>
              <a:gd name="T63" fmla="*/ 671 h 787"/>
              <a:gd name="T64" fmla="*/ 593 w 789"/>
              <a:gd name="T65" fmla="*/ 733 h 787"/>
              <a:gd name="T66" fmla="*/ 499 w 789"/>
              <a:gd name="T67" fmla="*/ 774 h 787"/>
              <a:gd name="T68" fmla="*/ 394 w 789"/>
              <a:gd name="T69" fmla="*/ 787 h 787"/>
              <a:gd name="T70" fmla="*/ 290 w 789"/>
              <a:gd name="T71" fmla="*/ 774 h 787"/>
              <a:gd name="T72" fmla="*/ 195 w 789"/>
              <a:gd name="T73" fmla="*/ 733 h 787"/>
              <a:gd name="T74" fmla="*/ 117 w 789"/>
              <a:gd name="T75" fmla="*/ 671 h 787"/>
              <a:gd name="T76" fmla="*/ 55 w 789"/>
              <a:gd name="T77" fmla="*/ 593 h 787"/>
              <a:gd name="T78" fmla="*/ 15 w 789"/>
              <a:gd name="T79" fmla="*/ 499 h 787"/>
              <a:gd name="T80" fmla="*/ 0 w 789"/>
              <a:gd name="T81" fmla="*/ 394 h 787"/>
              <a:gd name="T82" fmla="*/ 15 w 789"/>
              <a:gd name="T83" fmla="*/ 289 h 787"/>
              <a:gd name="T84" fmla="*/ 55 w 789"/>
              <a:gd name="T85" fmla="*/ 195 h 787"/>
              <a:gd name="T86" fmla="*/ 117 w 789"/>
              <a:gd name="T87" fmla="*/ 115 h 787"/>
              <a:gd name="T88" fmla="*/ 195 w 789"/>
              <a:gd name="T89" fmla="*/ 54 h 787"/>
              <a:gd name="T90" fmla="*/ 290 w 789"/>
              <a:gd name="T91" fmla="*/ 14 h 787"/>
              <a:gd name="T92" fmla="*/ 394 w 789"/>
              <a:gd name="T93" fmla="*/ 0 h 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89" h="787">
                <a:moveTo>
                  <a:pt x="394" y="35"/>
                </a:moveTo>
                <a:lnTo>
                  <a:pt x="342" y="39"/>
                </a:lnTo>
                <a:lnTo>
                  <a:pt x="291" y="51"/>
                </a:lnTo>
                <a:lnTo>
                  <a:pt x="244" y="69"/>
                </a:lnTo>
                <a:lnTo>
                  <a:pt x="199" y="93"/>
                </a:lnTo>
                <a:lnTo>
                  <a:pt x="160" y="123"/>
                </a:lnTo>
                <a:lnTo>
                  <a:pt x="125" y="158"/>
                </a:lnTo>
                <a:lnTo>
                  <a:pt x="94" y="199"/>
                </a:lnTo>
                <a:lnTo>
                  <a:pt x="70" y="242"/>
                </a:lnTo>
                <a:lnTo>
                  <a:pt x="51" y="291"/>
                </a:lnTo>
                <a:lnTo>
                  <a:pt x="41" y="340"/>
                </a:lnTo>
                <a:lnTo>
                  <a:pt x="37" y="394"/>
                </a:lnTo>
                <a:lnTo>
                  <a:pt x="41" y="446"/>
                </a:lnTo>
                <a:lnTo>
                  <a:pt x="51" y="497"/>
                </a:lnTo>
                <a:lnTo>
                  <a:pt x="70" y="545"/>
                </a:lnTo>
                <a:lnTo>
                  <a:pt x="94" y="589"/>
                </a:lnTo>
                <a:lnTo>
                  <a:pt x="125" y="628"/>
                </a:lnTo>
                <a:lnTo>
                  <a:pt x="160" y="664"/>
                </a:lnTo>
                <a:lnTo>
                  <a:pt x="199" y="694"/>
                </a:lnTo>
                <a:lnTo>
                  <a:pt x="244" y="719"/>
                </a:lnTo>
                <a:lnTo>
                  <a:pt x="291" y="737"/>
                </a:lnTo>
                <a:lnTo>
                  <a:pt x="342" y="747"/>
                </a:lnTo>
                <a:lnTo>
                  <a:pt x="394" y="751"/>
                </a:lnTo>
                <a:lnTo>
                  <a:pt x="448" y="747"/>
                </a:lnTo>
                <a:lnTo>
                  <a:pt x="498" y="737"/>
                </a:lnTo>
                <a:lnTo>
                  <a:pt x="546" y="719"/>
                </a:lnTo>
                <a:lnTo>
                  <a:pt x="589" y="694"/>
                </a:lnTo>
                <a:lnTo>
                  <a:pt x="630" y="664"/>
                </a:lnTo>
                <a:lnTo>
                  <a:pt x="665" y="628"/>
                </a:lnTo>
                <a:lnTo>
                  <a:pt x="696" y="589"/>
                </a:lnTo>
                <a:lnTo>
                  <a:pt x="719" y="545"/>
                </a:lnTo>
                <a:lnTo>
                  <a:pt x="737" y="497"/>
                </a:lnTo>
                <a:lnTo>
                  <a:pt x="749" y="446"/>
                </a:lnTo>
                <a:lnTo>
                  <a:pt x="753" y="394"/>
                </a:lnTo>
                <a:lnTo>
                  <a:pt x="749" y="340"/>
                </a:lnTo>
                <a:lnTo>
                  <a:pt x="737" y="291"/>
                </a:lnTo>
                <a:lnTo>
                  <a:pt x="719" y="242"/>
                </a:lnTo>
                <a:lnTo>
                  <a:pt x="696" y="199"/>
                </a:lnTo>
                <a:lnTo>
                  <a:pt x="665" y="158"/>
                </a:lnTo>
                <a:lnTo>
                  <a:pt x="630" y="123"/>
                </a:lnTo>
                <a:lnTo>
                  <a:pt x="589" y="93"/>
                </a:lnTo>
                <a:lnTo>
                  <a:pt x="546" y="69"/>
                </a:lnTo>
                <a:lnTo>
                  <a:pt x="498" y="51"/>
                </a:lnTo>
                <a:lnTo>
                  <a:pt x="448" y="39"/>
                </a:lnTo>
                <a:lnTo>
                  <a:pt x="394" y="35"/>
                </a:lnTo>
                <a:close/>
                <a:moveTo>
                  <a:pt x="394" y="0"/>
                </a:moveTo>
                <a:lnTo>
                  <a:pt x="448" y="4"/>
                </a:lnTo>
                <a:lnTo>
                  <a:pt x="499" y="14"/>
                </a:lnTo>
                <a:lnTo>
                  <a:pt x="548" y="31"/>
                </a:lnTo>
                <a:lnTo>
                  <a:pt x="593" y="54"/>
                </a:lnTo>
                <a:lnTo>
                  <a:pt x="635" y="82"/>
                </a:lnTo>
                <a:lnTo>
                  <a:pt x="673" y="115"/>
                </a:lnTo>
                <a:lnTo>
                  <a:pt x="706" y="153"/>
                </a:lnTo>
                <a:lnTo>
                  <a:pt x="735" y="195"/>
                </a:lnTo>
                <a:lnTo>
                  <a:pt x="757" y="241"/>
                </a:lnTo>
                <a:lnTo>
                  <a:pt x="774" y="289"/>
                </a:lnTo>
                <a:lnTo>
                  <a:pt x="785" y="340"/>
                </a:lnTo>
                <a:lnTo>
                  <a:pt x="789" y="394"/>
                </a:lnTo>
                <a:lnTo>
                  <a:pt x="785" y="448"/>
                </a:lnTo>
                <a:lnTo>
                  <a:pt x="774" y="499"/>
                </a:lnTo>
                <a:lnTo>
                  <a:pt x="757" y="547"/>
                </a:lnTo>
                <a:lnTo>
                  <a:pt x="735" y="593"/>
                </a:lnTo>
                <a:lnTo>
                  <a:pt x="706" y="635"/>
                </a:lnTo>
                <a:lnTo>
                  <a:pt x="673" y="671"/>
                </a:lnTo>
                <a:lnTo>
                  <a:pt x="635" y="706"/>
                </a:lnTo>
                <a:lnTo>
                  <a:pt x="593" y="733"/>
                </a:lnTo>
                <a:lnTo>
                  <a:pt x="548" y="757"/>
                </a:lnTo>
                <a:lnTo>
                  <a:pt x="499" y="774"/>
                </a:lnTo>
                <a:lnTo>
                  <a:pt x="448" y="784"/>
                </a:lnTo>
                <a:lnTo>
                  <a:pt x="394" y="787"/>
                </a:lnTo>
                <a:lnTo>
                  <a:pt x="341" y="784"/>
                </a:lnTo>
                <a:lnTo>
                  <a:pt x="290" y="774"/>
                </a:lnTo>
                <a:lnTo>
                  <a:pt x="241" y="757"/>
                </a:lnTo>
                <a:lnTo>
                  <a:pt x="195" y="733"/>
                </a:lnTo>
                <a:lnTo>
                  <a:pt x="153" y="706"/>
                </a:lnTo>
                <a:lnTo>
                  <a:pt x="117" y="671"/>
                </a:lnTo>
                <a:lnTo>
                  <a:pt x="83" y="635"/>
                </a:lnTo>
                <a:lnTo>
                  <a:pt x="55" y="593"/>
                </a:lnTo>
                <a:lnTo>
                  <a:pt x="32" y="547"/>
                </a:lnTo>
                <a:lnTo>
                  <a:pt x="15" y="499"/>
                </a:lnTo>
                <a:lnTo>
                  <a:pt x="4" y="448"/>
                </a:lnTo>
                <a:lnTo>
                  <a:pt x="0" y="394"/>
                </a:lnTo>
                <a:lnTo>
                  <a:pt x="4" y="340"/>
                </a:lnTo>
                <a:lnTo>
                  <a:pt x="15" y="289"/>
                </a:lnTo>
                <a:lnTo>
                  <a:pt x="32" y="241"/>
                </a:lnTo>
                <a:lnTo>
                  <a:pt x="55" y="195"/>
                </a:lnTo>
                <a:lnTo>
                  <a:pt x="83" y="153"/>
                </a:lnTo>
                <a:lnTo>
                  <a:pt x="117" y="115"/>
                </a:lnTo>
                <a:lnTo>
                  <a:pt x="153" y="82"/>
                </a:lnTo>
                <a:lnTo>
                  <a:pt x="195" y="54"/>
                </a:lnTo>
                <a:lnTo>
                  <a:pt x="241" y="31"/>
                </a:lnTo>
                <a:lnTo>
                  <a:pt x="290" y="14"/>
                </a:lnTo>
                <a:lnTo>
                  <a:pt x="341" y="4"/>
                </a:lnTo>
                <a:lnTo>
                  <a:pt x="39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97" name="Freeform 19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72133" y="2281658"/>
            <a:ext cx="443082" cy="443082"/>
          </a:xfrm>
          <a:custGeom>
            <a:avLst/>
            <a:gdLst>
              <a:gd name="T0" fmla="*/ 742 w 787"/>
              <a:gd name="T1" fmla="*/ 475 h 787"/>
              <a:gd name="T2" fmla="*/ 745 w 787"/>
              <a:gd name="T3" fmla="*/ 463 h 787"/>
              <a:gd name="T4" fmla="*/ 340 w 787"/>
              <a:gd name="T5" fmla="*/ 39 h 787"/>
              <a:gd name="T6" fmla="*/ 242 w 787"/>
              <a:gd name="T7" fmla="*/ 69 h 787"/>
              <a:gd name="T8" fmla="*/ 158 w 787"/>
              <a:gd name="T9" fmla="*/ 123 h 787"/>
              <a:gd name="T10" fmla="*/ 93 w 787"/>
              <a:gd name="T11" fmla="*/ 199 h 787"/>
              <a:gd name="T12" fmla="*/ 51 w 787"/>
              <a:gd name="T13" fmla="*/ 291 h 787"/>
              <a:gd name="T14" fmla="*/ 35 w 787"/>
              <a:gd name="T15" fmla="*/ 394 h 787"/>
              <a:gd name="T16" fmla="*/ 51 w 787"/>
              <a:gd name="T17" fmla="*/ 497 h 787"/>
              <a:gd name="T18" fmla="*/ 93 w 787"/>
              <a:gd name="T19" fmla="*/ 589 h 787"/>
              <a:gd name="T20" fmla="*/ 158 w 787"/>
              <a:gd name="T21" fmla="*/ 664 h 787"/>
              <a:gd name="T22" fmla="*/ 242 w 787"/>
              <a:gd name="T23" fmla="*/ 719 h 787"/>
              <a:gd name="T24" fmla="*/ 340 w 787"/>
              <a:gd name="T25" fmla="*/ 747 h 787"/>
              <a:gd name="T26" fmla="*/ 418 w 787"/>
              <a:gd name="T27" fmla="*/ 750 h 787"/>
              <a:gd name="T28" fmla="*/ 474 w 787"/>
              <a:gd name="T29" fmla="*/ 706 h 787"/>
              <a:gd name="T30" fmla="*/ 528 w 787"/>
              <a:gd name="T31" fmla="*/ 611 h 787"/>
              <a:gd name="T32" fmla="*/ 560 w 787"/>
              <a:gd name="T33" fmla="*/ 507 h 787"/>
              <a:gd name="T34" fmla="*/ 572 w 787"/>
              <a:gd name="T35" fmla="*/ 394 h 787"/>
              <a:gd name="T36" fmla="*/ 560 w 787"/>
              <a:gd name="T37" fmla="*/ 281 h 787"/>
              <a:gd name="T38" fmla="*/ 528 w 787"/>
              <a:gd name="T39" fmla="*/ 175 h 787"/>
              <a:gd name="T40" fmla="*/ 474 w 787"/>
              <a:gd name="T41" fmla="*/ 81 h 787"/>
              <a:gd name="T42" fmla="*/ 418 w 787"/>
              <a:gd name="T43" fmla="*/ 37 h 787"/>
              <a:gd name="T44" fmla="*/ 394 w 787"/>
              <a:gd name="T45" fmla="*/ 0 h 787"/>
              <a:gd name="T46" fmla="*/ 499 w 787"/>
              <a:gd name="T47" fmla="*/ 14 h 787"/>
              <a:gd name="T48" fmla="*/ 593 w 787"/>
              <a:gd name="T49" fmla="*/ 54 h 787"/>
              <a:gd name="T50" fmla="*/ 672 w 787"/>
              <a:gd name="T51" fmla="*/ 115 h 787"/>
              <a:gd name="T52" fmla="*/ 733 w 787"/>
              <a:gd name="T53" fmla="*/ 195 h 787"/>
              <a:gd name="T54" fmla="*/ 774 w 787"/>
              <a:gd name="T55" fmla="*/ 289 h 787"/>
              <a:gd name="T56" fmla="*/ 787 w 787"/>
              <a:gd name="T57" fmla="*/ 394 h 787"/>
              <a:gd name="T58" fmla="*/ 774 w 787"/>
              <a:gd name="T59" fmla="*/ 499 h 787"/>
              <a:gd name="T60" fmla="*/ 733 w 787"/>
              <a:gd name="T61" fmla="*/ 593 h 787"/>
              <a:gd name="T62" fmla="*/ 672 w 787"/>
              <a:gd name="T63" fmla="*/ 671 h 787"/>
              <a:gd name="T64" fmla="*/ 593 w 787"/>
              <a:gd name="T65" fmla="*/ 733 h 787"/>
              <a:gd name="T66" fmla="*/ 499 w 787"/>
              <a:gd name="T67" fmla="*/ 774 h 787"/>
              <a:gd name="T68" fmla="*/ 394 w 787"/>
              <a:gd name="T69" fmla="*/ 787 h 787"/>
              <a:gd name="T70" fmla="*/ 289 w 787"/>
              <a:gd name="T71" fmla="*/ 774 h 787"/>
              <a:gd name="T72" fmla="*/ 195 w 787"/>
              <a:gd name="T73" fmla="*/ 733 h 787"/>
              <a:gd name="T74" fmla="*/ 115 w 787"/>
              <a:gd name="T75" fmla="*/ 671 h 787"/>
              <a:gd name="T76" fmla="*/ 54 w 787"/>
              <a:gd name="T77" fmla="*/ 593 h 787"/>
              <a:gd name="T78" fmla="*/ 14 w 787"/>
              <a:gd name="T79" fmla="*/ 499 h 787"/>
              <a:gd name="T80" fmla="*/ 0 w 787"/>
              <a:gd name="T81" fmla="*/ 394 h 787"/>
              <a:gd name="T82" fmla="*/ 14 w 787"/>
              <a:gd name="T83" fmla="*/ 289 h 787"/>
              <a:gd name="T84" fmla="*/ 54 w 787"/>
              <a:gd name="T85" fmla="*/ 195 h 787"/>
              <a:gd name="T86" fmla="*/ 115 w 787"/>
              <a:gd name="T87" fmla="*/ 115 h 787"/>
              <a:gd name="T88" fmla="*/ 195 w 787"/>
              <a:gd name="T89" fmla="*/ 54 h 787"/>
              <a:gd name="T90" fmla="*/ 289 w 787"/>
              <a:gd name="T91" fmla="*/ 14 h 787"/>
              <a:gd name="T92" fmla="*/ 394 w 787"/>
              <a:gd name="T93" fmla="*/ 0 h 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87" h="787">
                <a:moveTo>
                  <a:pt x="745" y="463"/>
                </a:moveTo>
                <a:lnTo>
                  <a:pt x="742" y="475"/>
                </a:lnTo>
                <a:lnTo>
                  <a:pt x="744" y="470"/>
                </a:lnTo>
                <a:lnTo>
                  <a:pt x="745" y="463"/>
                </a:lnTo>
                <a:close/>
                <a:moveTo>
                  <a:pt x="394" y="35"/>
                </a:moveTo>
                <a:lnTo>
                  <a:pt x="340" y="39"/>
                </a:lnTo>
                <a:lnTo>
                  <a:pt x="291" y="51"/>
                </a:lnTo>
                <a:lnTo>
                  <a:pt x="242" y="69"/>
                </a:lnTo>
                <a:lnTo>
                  <a:pt x="199" y="93"/>
                </a:lnTo>
                <a:lnTo>
                  <a:pt x="158" y="123"/>
                </a:lnTo>
                <a:lnTo>
                  <a:pt x="123" y="158"/>
                </a:lnTo>
                <a:lnTo>
                  <a:pt x="93" y="199"/>
                </a:lnTo>
                <a:lnTo>
                  <a:pt x="69" y="242"/>
                </a:lnTo>
                <a:lnTo>
                  <a:pt x="51" y="291"/>
                </a:lnTo>
                <a:lnTo>
                  <a:pt x="39" y="340"/>
                </a:lnTo>
                <a:lnTo>
                  <a:pt x="35" y="394"/>
                </a:lnTo>
                <a:lnTo>
                  <a:pt x="39" y="446"/>
                </a:lnTo>
                <a:lnTo>
                  <a:pt x="51" y="497"/>
                </a:lnTo>
                <a:lnTo>
                  <a:pt x="69" y="545"/>
                </a:lnTo>
                <a:lnTo>
                  <a:pt x="93" y="589"/>
                </a:lnTo>
                <a:lnTo>
                  <a:pt x="123" y="628"/>
                </a:lnTo>
                <a:lnTo>
                  <a:pt x="158" y="664"/>
                </a:lnTo>
                <a:lnTo>
                  <a:pt x="199" y="694"/>
                </a:lnTo>
                <a:lnTo>
                  <a:pt x="242" y="719"/>
                </a:lnTo>
                <a:lnTo>
                  <a:pt x="291" y="737"/>
                </a:lnTo>
                <a:lnTo>
                  <a:pt x="340" y="747"/>
                </a:lnTo>
                <a:lnTo>
                  <a:pt x="394" y="751"/>
                </a:lnTo>
                <a:lnTo>
                  <a:pt x="418" y="750"/>
                </a:lnTo>
                <a:lnTo>
                  <a:pt x="441" y="749"/>
                </a:lnTo>
                <a:lnTo>
                  <a:pt x="474" y="706"/>
                </a:lnTo>
                <a:lnTo>
                  <a:pt x="503" y="660"/>
                </a:lnTo>
                <a:lnTo>
                  <a:pt x="528" y="611"/>
                </a:lnTo>
                <a:lnTo>
                  <a:pt x="546" y="560"/>
                </a:lnTo>
                <a:lnTo>
                  <a:pt x="560" y="507"/>
                </a:lnTo>
                <a:lnTo>
                  <a:pt x="570" y="450"/>
                </a:lnTo>
                <a:lnTo>
                  <a:pt x="572" y="394"/>
                </a:lnTo>
                <a:lnTo>
                  <a:pt x="570" y="336"/>
                </a:lnTo>
                <a:lnTo>
                  <a:pt x="560" y="281"/>
                </a:lnTo>
                <a:lnTo>
                  <a:pt x="546" y="228"/>
                </a:lnTo>
                <a:lnTo>
                  <a:pt x="528" y="175"/>
                </a:lnTo>
                <a:lnTo>
                  <a:pt x="503" y="127"/>
                </a:lnTo>
                <a:lnTo>
                  <a:pt x="474" y="81"/>
                </a:lnTo>
                <a:lnTo>
                  <a:pt x="441" y="39"/>
                </a:lnTo>
                <a:lnTo>
                  <a:pt x="418" y="37"/>
                </a:lnTo>
                <a:lnTo>
                  <a:pt x="394" y="35"/>
                </a:lnTo>
                <a:close/>
                <a:moveTo>
                  <a:pt x="394" y="0"/>
                </a:moveTo>
                <a:lnTo>
                  <a:pt x="448" y="4"/>
                </a:lnTo>
                <a:lnTo>
                  <a:pt x="499" y="14"/>
                </a:lnTo>
                <a:lnTo>
                  <a:pt x="547" y="31"/>
                </a:lnTo>
                <a:lnTo>
                  <a:pt x="593" y="54"/>
                </a:lnTo>
                <a:lnTo>
                  <a:pt x="634" y="82"/>
                </a:lnTo>
                <a:lnTo>
                  <a:pt x="672" y="115"/>
                </a:lnTo>
                <a:lnTo>
                  <a:pt x="706" y="153"/>
                </a:lnTo>
                <a:lnTo>
                  <a:pt x="733" y="195"/>
                </a:lnTo>
                <a:lnTo>
                  <a:pt x="757" y="241"/>
                </a:lnTo>
                <a:lnTo>
                  <a:pt x="774" y="289"/>
                </a:lnTo>
                <a:lnTo>
                  <a:pt x="784" y="340"/>
                </a:lnTo>
                <a:lnTo>
                  <a:pt x="787" y="394"/>
                </a:lnTo>
                <a:lnTo>
                  <a:pt x="784" y="448"/>
                </a:lnTo>
                <a:lnTo>
                  <a:pt x="774" y="499"/>
                </a:lnTo>
                <a:lnTo>
                  <a:pt x="757" y="547"/>
                </a:lnTo>
                <a:lnTo>
                  <a:pt x="733" y="593"/>
                </a:lnTo>
                <a:lnTo>
                  <a:pt x="706" y="635"/>
                </a:lnTo>
                <a:lnTo>
                  <a:pt x="672" y="671"/>
                </a:lnTo>
                <a:lnTo>
                  <a:pt x="634" y="706"/>
                </a:lnTo>
                <a:lnTo>
                  <a:pt x="593" y="733"/>
                </a:lnTo>
                <a:lnTo>
                  <a:pt x="547" y="757"/>
                </a:lnTo>
                <a:lnTo>
                  <a:pt x="499" y="774"/>
                </a:lnTo>
                <a:lnTo>
                  <a:pt x="448" y="784"/>
                </a:lnTo>
                <a:lnTo>
                  <a:pt x="394" y="787"/>
                </a:lnTo>
                <a:lnTo>
                  <a:pt x="340" y="784"/>
                </a:lnTo>
                <a:lnTo>
                  <a:pt x="289" y="774"/>
                </a:lnTo>
                <a:lnTo>
                  <a:pt x="241" y="757"/>
                </a:lnTo>
                <a:lnTo>
                  <a:pt x="195" y="733"/>
                </a:lnTo>
                <a:lnTo>
                  <a:pt x="153" y="706"/>
                </a:lnTo>
                <a:lnTo>
                  <a:pt x="115" y="671"/>
                </a:lnTo>
                <a:lnTo>
                  <a:pt x="82" y="635"/>
                </a:lnTo>
                <a:lnTo>
                  <a:pt x="54" y="593"/>
                </a:lnTo>
                <a:lnTo>
                  <a:pt x="31" y="547"/>
                </a:lnTo>
                <a:lnTo>
                  <a:pt x="14" y="499"/>
                </a:lnTo>
                <a:lnTo>
                  <a:pt x="4" y="448"/>
                </a:lnTo>
                <a:lnTo>
                  <a:pt x="0" y="394"/>
                </a:lnTo>
                <a:lnTo>
                  <a:pt x="4" y="340"/>
                </a:lnTo>
                <a:lnTo>
                  <a:pt x="14" y="289"/>
                </a:lnTo>
                <a:lnTo>
                  <a:pt x="31" y="241"/>
                </a:lnTo>
                <a:lnTo>
                  <a:pt x="54" y="195"/>
                </a:lnTo>
                <a:lnTo>
                  <a:pt x="82" y="153"/>
                </a:lnTo>
                <a:lnTo>
                  <a:pt x="115" y="115"/>
                </a:lnTo>
                <a:lnTo>
                  <a:pt x="153" y="82"/>
                </a:lnTo>
                <a:lnTo>
                  <a:pt x="195" y="54"/>
                </a:lnTo>
                <a:lnTo>
                  <a:pt x="241" y="31"/>
                </a:lnTo>
                <a:lnTo>
                  <a:pt x="289" y="14"/>
                </a:lnTo>
                <a:lnTo>
                  <a:pt x="340" y="4"/>
                </a:lnTo>
                <a:lnTo>
                  <a:pt x="39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98" name="Freeform 19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550154" y="2281378"/>
            <a:ext cx="444209" cy="443645"/>
          </a:xfrm>
          <a:custGeom>
            <a:avLst/>
            <a:gdLst>
              <a:gd name="T0" fmla="*/ 342 w 789"/>
              <a:gd name="T1" fmla="*/ 40 h 788"/>
              <a:gd name="T2" fmla="*/ 244 w 789"/>
              <a:gd name="T3" fmla="*/ 69 h 788"/>
              <a:gd name="T4" fmla="*/ 160 w 789"/>
              <a:gd name="T5" fmla="*/ 124 h 788"/>
              <a:gd name="T6" fmla="*/ 95 w 789"/>
              <a:gd name="T7" fmla="*/ 199 h 788"/>
              <a:gd name="T8" fmla="*/ 52 w 789"/>
              <a:gd name="T9" fmla="*/ 290 h 788"/>
              <a:gd name="T10" fmla="*/ 37 w 789"/>
              <a:gd name="T11" fmla="*/ 394 h 788"/>
              <a:gd name="T12" fmla="*/ 52 w 789"/>
              <a:gd name="T13" fmla="*/ 497 h 788"/>
              <a:gd name="T14" fmla="*/ 95 w 789"/>
              <a:gd name="T15" fmla="*/ 589 h 788"/>
              <a:gd name="T16" fmla="*/ 160 w 789"/>
              <a:gd name="T17" fmla="*/ 665 h 788"/>
              <a:gd name="T18" fmla="*/ 244 w 789"/>
              <a:gd name="T19" fmla="*/ 719 h 788"/>
              <a:gd name="T20" fmla="*/ 342 w 789"/>
              <a:gd name="T21" fmla="*/ 749 h 788"/>
              <a:gd name="T22" fmla="*/ 395 w 789"/>
              <a:gd name="T23" fmla="*/ 37 h 788"/>
              <a:gd name="T24" fmla="*/ 448 w 789"/>
              <a:gd name="T25" fmla="*/ 4 h 788"/>
              <a:gd name="T26" fmla="*/ 548 w 789"/>
              <a:gd name="T27" fmla="*/ 31 h 788"/>
              <a:gd name="T28" fmla="*/ 636 w 789"/>
              <a:gd name="T29" fmla="*/ 82 h 788"/>
              <a:gd name="T30" fmla="*/ 706 w 789"/>
              <a:gd name="T31" fmla="*/ 153 h 788"/>
              <a:gd name="T32" fmla="*/ 757 w 789"/>
              <a:gd name="T33" fmla="*/ 241 h 788"/>
              <a:gd name="T34" fmla="*/ 785 w 789"/>
              <a:gd name="T35" fmla="*/ 340 h 788"/>
              <a:gd name="T36" fmla="*/ 785 w 789"/>
              <a:gd name="T37" fmla="*/ 448 h 788"/>
              <a:gd name="T38" fmla="*/ 757 w 789"/>
              <a:gd name="T39" fmla="*/ 547 h 788"/>
              <a:gd name="T40" fmla="*/ 706 w 789"/>
              <a:gd name="T41" fmla="*/ 635 h 788"/>
              <a:gd name="T42" fmla="*/ 636 w 789"/>
              <a:gd name="T43" fmla="*/ 705 h 788"/>
              <a:gd name="T44" fmla="*/ 548 w 789"/>
              <a:gd name="T45" fmla="*/ 757 h 788"/>
              <a:gd name="T46" fmla="*/ 448 w 789"/>
              <a:gd name="T47" fmla="*/ 784 h 788"/>
              <a:gd name="T48" fmla="*/ 341 w 789"/>
              <a:gd name="T49" fmla="*/ 784 h 788"/>
              <a:gd name="T50" fmla="*/ 241 w 789"/>
              <a:gd name="T51" fmla="*/ 757 h 788"/>
              <a:gd name="T52" fmla="*/ 154 w 789"/>
              <a:gd name="T53" fmla="*/ 705 h 788"/>
              <a:gd name="T54" fmla="*/ 83 w 789"/>
              <a:gd name="T55" fmla="*/ 635 h 788"/>
              <a:gd name="T56" fmla="*/ 32 w 789"/>
              <a:gd name="T57" fmla="*/ 547 h 788"/>
              <a:gd name="T58" fmla="*/ 4 w 789"/>
              <a:gd name="T59" fmla="*/ 448 h 788"/>
              <a:gd name="T60" fmla="*/ 4 w 789"/>
              <a:gd name="T61" fmla="*/ 340 h 788"/>
              <a:gd name="T62" fmla="*/ 32 w 789"/>
              <a:gd name="T63" fmla="*/ 241 h 788"/>
              <a:gd name="T64" fmla="*/ 83 w 789"/>
              <a:gd name="T65" fmla="*/ 153 h 788"/>
              <a:gd name="T66" fmla="*/ 154 w 789"/>
              <a:gd name="T67" fmla="*/ 82 h 788"/>
              <a:gd name="T68" fmla="*/ 241 w 789"/>
              <a:gd name="T69" fmla="*/ 31 h 788"/>
              <a:gd name="T70" fmla="*/ 341 w 789"/>
              <a:gd name="T71" fmla="*/ 4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89" h="788">
                <a:moveTo>
                  <a:pt x="395" y="37"/>
                </a:moveTo>
                <a:lnTo>
                  <a:pt x="342" y="40"/>
                </a:lnTo>
                <a:lnTo>
                  <a:pt x="291" y="51"/>
                </a:lnTo>
                <a:lnTo>
                  <a:pt x="244" y="69"/>
                </a:lnTo>
                <a:lnTo>
                  <a:pt x="199" y="94"/>
                </a:lnTo>
                <a:lnTo>
                  <a:pt x="160" y="124"/>
                </a:lnTo>
                <a:lnTo>
                  <a:pt x="125" y="160"/>
                </a:lnTo>
                <a:lnTo>
                  <a:pt x="95" y="199"/>
                </a:lnTo>
                <a:lnTo>
                  <a:pt x="70" y="243"/>
                </a:lnTo>
                <a:lnTo>
                  <a:pt x="52" y="290"/>
                </a:lnTo>
                <a:lnTo>
                  <a:pt x="41" y="342"/>
                </a:lnTo>
                <a:lnTo>
                  <a:pt x="37" y="394"/>
                </a:lnTo>
                <a:lnTo>
                  <a:pt x="41" y="448"/>
                </a:lnTo>
                <a:lnTo>
                  <a:pt x="52" y="497"/>
                </a:lnTo>
                <a:lnTo>
                  <a:pt x="70" y="546"/>
                </a:lnTo>
                <a:lnTo>
                  <a:pt x="95" y="589"/>
                </a:lnTo>
                <a:lnTo>
                  <a:pt x="125" y="630"/>
                </a:lnTo>
                <a:lnTo>
                  <a:pt x="160" y="665"/>
                </a:lnTo>
                <a:lnTo>
                  <a:pt x="199" y="695"/>
                </a:lnTo>
                <a:lnTo>
                  <a:pt x="244" y="719"/>
                </a:lnTo>
                <a:lnTo>
                  <a:pt x="291" y="737"/>
                </a:lnTo>
                <a:lnTo>
                  <a:pt x="342" y="749"/>
                </a:lnTo>
                <a:lnTo>
                  <a:pt x="395" y="753"/>
                </a:lnTo>
                <a:lnTo>
                  <a:pt x="395" y="37"/>
                </a:lnTo>
                <a:close/>
                <a:moveTo>
                  <a:pt x="395" y="0"/>
                </a:moveTo>
                <a:lnTo>
                  <a:pt x="448" y="4"/>
                </a:lnTo>
                <a:lnTo>
                  <a:pt x="499" y="14"/>
                </a:lnTo>
                <a:lnTo>
                  <a:pt x="548" y="31"/>
                </a:lnTo>
                <a:lnTo>
                  <a:pt x="594" y="55"/>
                </a:lnTo>
                <a:lnTo>
                  <a:pt x="636" y="82"/>
                </a:lnTo>
                <a:lnTo>
                  <a:pt x="674" y="116"/>
                </a:lnTo>
                <a:lnTo>
                  <a:pt x="706" y="153"/>
                </a:lnTo>
                <a:lnTo>
                  <a:pt x="735" y="195"/>
                </a:lnTo>
                <a:lnTo>
                  <a:pt x="757" y="241"/>
                </a:lnTo>
                <a:lnTo>
                  <a:pt x="774" y="289"/>
                </a:lnTo>
                <a:lnTo>
                  <a:pt x="785" y="340"/>
                </a:lnTo>
                <a:lnTo>
                  <a:pt x="789" y="394"/>
                </a:lnTo>
                <a:lnTo>
                  <a:pt x="785" y="448"/>
                </a:lnTo>
                <a:lnTo>
                  <a:pt x="774" y="499"/>
                </a:lnTo>
                <a:lnTo>
                  <a:pt x="757" y="547"/>
                </a:lnTo>
                <a:lnTo>
                  <a:pt x="735" y="593"/>
                </a:lnTo>
                <a:lnTo>
                  <a:pt x="706" y="635"/>
                </a:lnTo>
                <a:lnTo>
                  <a:pt x="674" y="673"/>
                </a:lnTo>
                <a:lnTo>
                  <a:pt x="636" y="705"/>
                </a:lnTo>
                <a:lnTo>
                  <a:pt x="594" y="734"/>
                </a:lnTo>
                <a:lnTo>
                  <a:pt x="548" y="757"/>
                </a:lnTo>
                <a:lnTo>
                  <a:pt x="499" y="774"/>
                </a:lnTo>
                <a:lnTo>
                  <a:pt x="448" y="784"/>
                </a:lnTo>
                <a:lnTo>
                  <a:pt x="395" y="788"/>
                </a:lnTo>
                <a:lnTo>
                  <a:pt x="341" y="784"/>
                </a:lnTo>
                <a:lnTo>
                  <a:pt x="290" y="774"/>
                </a:lnTo>
                <a:lnTo>
                  <a:pt x="241" y="757"/>
                </a:lnTo>
                <a:lnTo>
                  <a:pt x="196" y="734"/>
                </a:lnTo>
                <a:lnTo>
                  <a:pt x="154" y="705"/>
                </a:lnTo>
                <a:lnTo>
                  <a:pt x="117" y="673"/>
                </a:lnTo>
                <a:lnTo>
                  <a:pt x="83" y="635"/>
                </a:lnTo>
                <a:lnTo>
                  <a:pt x="55" y="593"/>
                </a:lnTo>
                <a:lnTo>
                  <a:pt x="32" y="547"/>
                </a:lnTo>
                <a:lnTo>
                  <a:pt x="15" y="499"/>
                </a:lnTo>
                <a:lnTo>
                  <a:pt x="4" y="448"/>
                </a:lnTo>
                <a:lnTo>
                  <a:pt x="0" y="394"/>
                </a:lnTo>
                <a:lnTo>
                  <a:pt x="4" y="340"/>
                </a:lnTo>
                <a:lnTo>
                  <a:pt x="15" y="289"/>
                </a:lnTo>
                <a:lnTo>
                  <a:pt x="32" y="241"/>
                </a:lnTo>
                <a:lnTo>
                  <a:pt x="55" y="195"/>
                </a:lnTo>
                <a:lnTo>
                  <a:pt x="83" y="153"/>
                </a:lnTo>
                <a:lnTo>
                  <a:pt x="117" y="116"/>
                </a:lnTo>
                <a:lnTo>
                  <a:pt x="154" y="82"/>
                </a:lnTo>
                <a:lnTo>
                  <a:pt x="196" y="55"/>
                </a:lnTo>
                <a:lnTo>
                  <a:pt x="241" y="31"/>
                </a:lnTo>
                <a:lnTo>
                  <a:pt x="290" y="14"/>
                </a:lnTo>
                <a:lnTo>
                  <a:pt x="341" y="4"/>
                </a:lnTo>
                <a:lnTo>
                  <a:pt x="395"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99" name="Freeform 19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429302" y="2281378"/>
            <a:ext cx="443082" cy="443645"/>
          </a:xfrm>
          <a:custGeom>
            <a:avLst/>
            <a:gdLst>
              <a:gd name="T0" fmla="*/ 297 w 787"/>
              <a:gd name="T1" fmla="*/ 50 h 788"/>
              <a:gd name="T2" fmla="*/ 203 w 787"/>
              <a:gd name="T3" fmla="*/ 92 h 788"/>
              <a:gd name="T4" fmla="*/ 126 w 787"/>
              <a:gd name="T5" fmla="*/ 157 h 788"/>
              <a:gd name="T6" fmla="*/ 70 w 787"/>
              <a:gd name="T7" fmla="*/ 241 h 788"/>
              <a:gd name="T8" fmla="*/ 39 w 787"/>
              <a:gd name="T9" fmla="*/ 340 h 788"/>
              <a:gd name="T10" fmla="*/ 39 w 787"/>
              <a:gd name="T11" fmla="*/ 448 h 788"/>
              <a:gd name="T12" fmla="*/ 70 w 787"/>
              <a:gd name="T13" fmla="*/ 547 h 788"/>
              <a:gd name="T14" fmla="*/ 126 w 787"/>
              <a:gd name="T15" fmla="*/ 632 h 788"/>
              <a:gd name="T16" fmla="*/ 203 w 787"/>
              <a:gd name="T17" fmla="*/ 698 h 788"/>
              <a:gd name="T18" fmla="*/ 297 w 787"/>
              <a:gd name="T19" fmla="*/ 738 h 788"/>
              <a:gd name="T20" fmla="*/ 311 w 787"/>
              <a:gd name="T21" fmla="*/ 699 h 788"/>
              <a:gd name="T22" fmla="*/ 250 w 787"/>
              <a:gd name="T23" fmla="*/ 588 h 788"/>
              <a:gd name="T24" fmla="*/ 219 w 787"/>
              <a:gd name="T25" fmla="*/ 461 h 788"/>
              <a:gd name="T26" fmla="*/ 219 w 787"/>
              <a:gd name="T27" fmla="*/ 327 h 788"/>
              <a:gd name="T28" fmla="*/ 250 w 787"/>
              <a:gd name="T29" fmla="*/ 201 h 788"/>
              <a:gd name="T30" fmla="*/ 311 w 787"/>
              <a:gd name="T31" fmla="*/ 89 h 788"/>
              <a:gd name="T32" fmla="*/ 394 w 787"/>
              <a:gd name="T33" fmla="*/ 0 h 788"/>
              <a:gd name="T34" fmla="*/ 499 w 787"/>
              <a:gd name="T35" fmla="*/ 14 h 788"/>
              <a:gd name="T36" fmla="*/ 592 w 787"/>
              <a:gd name="T37" fmla="*/ 55 h 788"/>
              <a:gd name="T38" fmla="*/ 672 w 787"/>
              <a:gd name="T39" fmla="*/ 116 h 788"/>
              <a:gd name="T40" fmla="*/ 734 w 787"/>
              <a:gd name="T41" fmla="*/ 195 h 788"/>
              <a:gd name="T42" fmla="*/ 774 w 787"/>
              <a:gd name="T43" fmla="*/ 289 h 788"/>
              <a:gd name="T44" fmla="*/ 787 w 787"/>
              <a:gd name="T45" fmla="*/ 394 h 788"/>
              <a:gd name="T46" fmla="*/ 774 w 787"/>
              <a:gd name="T47" fmla="*/ 499 h 788"/>
              <a:gd name="T48" fmla="*/ 734 w 787"/>
              <a:gd name="T49" fmla="*/ 593 h 788"/>
              <a:gd name="T50" fmla="*/ 672 w 787"/>
              <a:gd name="T51" fmla="*/ 673 h 788"/>
              <a:gd name="T52" fmla="*/ 592 w 787"/>
              <a:gd name="T53" fmla="*/ 734 h 788"/>
              <a:gd name="T54" fmla="*/ 499 w 787"/>
              <a:gd name="T55" fmla="*/ 774 h 788"/>
              <a:gd name="T56" fmla="*/ 394 w 787"/>
              <a:gd name="T57" fmla="*/ 788 h 788"/>
              <a:gd name="T58" fmla="*/ 290 w 787"/>
              <a:gd name="T59" fmla="*/ 774 h 788"/>
              <a:gd name="T60" fmla="*/ 195 w 787"/>
              <a:gd name="T61" fmla="*/ 734 h 788"/>
              <a:gd name="T62" fmla="*/ 115 w 787"/>
              <a:gd name="T63" fmla="*/ 673 h 788"/>
              <a:gd name="T64" fmla="*/ 54 w 787"/>
              <a:gd name="T65" fmla="*/ 593 h 788"/>
              <a:gd name="T66" fmla="*/ 15 w 787"/>
              <a:gd name="T67" fmla="*/ 499 h 788"/>
              <a:gd name="T68" fmla="*/ 0 w 787"/>
              <a:gd name="T69" fmla="*/ 394 h 788"/>
              <a:gd name="T70" fmla="*/ 15 w 787"/>
              <a:gd name="T71" fmla="*/ 289 h 788"/>
              <a:gd name="T72" fmla="*/ 54 w 787"/>
              <a:gd name="T73" fmla="*/ 195 h 788"/>
              <a:gd name="T74" fmla="*/ 115 w 787"/>
              <a:gd name="T75" fmla="*/ 116 h 788"/>
              <a:gd name="T76" fmla="*/ 195 w 787"/>
              <a:gd name="T77" fmla="*/ 55 h 788"/>
              <a:gd name="T78" fmla="*/ 290 w 787"/>
              <a:gd name="T79" fmla="*/ 14 h 788"/>
              <a:gd name="T80" fmla="*/ 394 w 787"/>
              <a:gd name="T81" fmla="*/ 0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7" h="788">
                <a:moveTo>
                  <a:pt x="349" y="39"/>
                </a:moveTo>
                <a:lnTo>
                  <a:pt x="297" y="50"/>
                </a:lnTo>
                <a:lnTo>
                  <a:pt x="249" y="67"/>
                </a:lnTo>
                <a:lnTo>
                  <a:pt x="203" y="92"/>
                </a:lnTo>
                <a:lnTo>
                  <a:pt x="163" y="122"/>
                </a:lnTo>
                <a:lnTo>
                  <a:pt x="126" y="157"/>
                </a:lnTo>
                <a:lnTo>
                  <a:pt x="96" y="196"/>
                </a:lnTo>
                <a:lnTo>
                  <a:pt x="70" y="241"/>
                </a:lnTo>
                <a:lnTo>
                  <a:pt x="51" y="289"/>
                </a:lnTo>
                <a:lnTo>
                  <a:pt x="39" y="340"/>
                </a:lnTo>
                <a:lnTo>
                  <a:pt x="36" y="394"/>
                </a:lnTo>
                <a:lnTo>
                  <a:pt x="39" y="448"/>
                </a:lnTo>
                <a:lnTo>
                  <a:pt x="51" y="499"/>
                </a:lnTo>
                <a:lnTo>
                  <a:pt x="70" y="547"/>
                </a:lnTo>
                <a:lnTo>
                  <a:pt x="96" y="592"/>
                </a:lnTo>
                <a:lnTo>
                  <a:pt x="126" y="632"/>
                </a:lnTo>
                <a:lnTo>
                  <a:pt x="163" y="668"/>
                </a:lnTo>
                <a:lnTo>
                  <a:pt x="203" y="698"/>
                </a:lnTo>
                <a:lnTo>
                  <a:pt x="249" y="721"/>
                </a:lnTo>
                <a:lnTo>
                  <a:pt x="297" y="738"/>
                </a:lnTo>
                <a:lnTo>
                  <a:pt x="349" y="749"/>
                </a:lnTo>
                <a:lnTo>
                  <a:pt x="311" y="699"/>
                </a:lnTo>
                <a:lnTo>
                  <a:pt x="278" y="645"/>
                </a:lnTo>
                <a:lnTo>
                  <a:pt x="250" y="588"/>
                </a:lnTo>
                <a:lnTo>
                  <a:pt x="231" y="526"/>
                </a:lnTo>
                <a:lnTo>
                  <a:pt x="219" y="461"/>
                </a:lnTo>
                <a:lnTo>
                  <a:pt x="215" y="394"/>
                </a:lnTo>
                <a:lnTo>
                  <a:pt x="219" y="327"/>
                </a:lnTo>
                <a:lnTo>
                  <a:pt x="231" y="263"/>
                </a:lnTo>
                <a:lnTo>
                  <a:pt x="250" y="201"/>
                </a:lnTo>
                <a:lnTo>
                  <a:pt x="278" y="143"/>
                </a:lnTo>
                <a:lnTo>
                  <a:pt x="311" y="89"/>
                </a:lnTo>
                <a:lnTo>
                  <a:pt x="349" y="39"/>
                </a:lnTo>
                <a:close/>
                <a:moveTo>
                  <a:pt x="394" y="0"/>
                </a:moveTo>
                <a:lnTo>
                  <a:pt x="447" y="4"/>
                </a:lnTo>
                <a:lnTo>
                  <a:pt x="499" y="14"/>
                </a:lnTo>
                <a:lnTo>
                  <a:pt x="548" y="31"/>
                </a:lnTo>
                <a:lnTo>
                  <a:pt x="592" y="55"/>
                </a:lnTo>
                <a:lnTo>
                  <a:pt x="634" y="82"/>
                </a:lnTo>
                <a:lnTo>
                  <a:pt x="672" y="116"/>
                </a:lnTo>
                <a:lnTo>
                  <a:pt x="706" y="153"/>
                </a:lnTo>
                <a:lnTo>
                  <a:pt x="734" y="195"/>
                </a:lnTo>
                <a:lnTo>
                  <a:pt x="757" y="241"/>
                </a:lnTo>
                <a:lnTo>
                  <a:pt x="774" y="289"/>
                </a:lnTo>
                <a:lnTo>
                  <a:pt x="785" y="340"/>
                </a:lnTo>
                <a:lnTo>
                  <a:pt x="787" y="394"/>
                </a:lnTo>
                <a:lnTo>
                  <a:pt x="785" y="448"/>
                </a:lnTo>
                <a:lnTo>
                  <a:pt x="774" y="499"/>
                </a:lnTo>
                <a:lnTo>
                  <a:pt x="757" y="547"/>
                </a:lnTo>
                <a:lnTo>
                  <a:pt x="734" y="593"/>
                </a:lnTo>
                <a:lnTo>
                  <a:pt x="706" y="635"/>
                </a:lnTo>
                <a:lnTo>
                  <a:pt x="672" y="673"/>
                </a:lnTo>
                <a:lnTo>
                  <a:pt x="634" y="705"/>
                </a:lnTo>
                <a:lnTo>
                  <a:pt x="592" y="734"/>
                </a:lnTo>
                <a:lnTo>
                  <a:pt x="548" y="757"/>
                </a:lnTo>
                <a:lnTo>
                  <a:pt x="499" y="774"/>
                </a:lnTo>
                <a:lnTo>
                  <a:pt x="447" y="784"/>
                </a:lnTo>
                <a:lnTo>
                  <a:pt x="394" y="788"/>
                </a:lnTo>
                <a:lnTo>
                  <a:pt x="341" y="784"/>
                </a:lnTo>
                <a:lnTo>
                  <a:pt x="290" y="774"/>
                </a:lnTo>
                <a:lnTo>
                  <a:pt x="241" y="757"/>
                </a:lnTo>
                <a:lnTo>
                  <a:pt x="195" y="734"/>
                </a:lnTo>
                <a:lnTo>
                  <a:pt x="153" y="705"/>
                </a:lnTo>
                <a:lnTo>
                  <a:pt x="115" y="673"/>
                </a:lnTo>
                <a:lnTo>
                  <a:pt x="83" y="635"/>
                </a:lnTo>
                <a:lnTo>
                  <a:pt x="54" y="593"/>
                </a:lnTo>
                <a:lnTo>
                  <a:pt x="30" y="547"/>
                </a:lnTo>
                <a:lnTo>
                  <a:pt x="15" y="499"/>
                </a:lnTo>
                <a:lnTo>
                  <a:pt x="4" y="448"/>
                </a:lnTo>
                <a:lnTo>
                  <a:pt x="0" y="394"/>
                </a:lnTo>
                <a:lnTo>
                  <a:pt x="4" y="340"/>
                </a:lnTo>
                <a:lnTo>
                  <a:pt x="15" y="289"/>
                </a:lnTo>
                <a:lnTo>
                  <a:pt x="30" y="241"/>
                </a:lnTo>
                <a:lnTo>
                  <a:pt x="54" y="195"/>
                </a:lnTo>
                <a:lnTo>
                  <a:pt x="83" y="153"/>
                </a:lnTo>
                <a:lnTo>
                  <a:pt x="115" y="116"/>
                </a:lnTo>
                <a:lnTo>
                  <a:pt x="153" y="82"/>
                </a:lnTo>
                <a:lnTo>
                  <a:pt x="195" y="55"/>
                </a:lnTo>
                <a:lnTo>
                  <a:pt x="241" y="31"/>
                </a:lnTo>
                <a:lnTo>
                  <a:pt x="290" y="14"/>
                </a:lnTo>
                <a:lnTo>
                  <a:pt x="341" y="4"/>
                </a:lnTo>
                <a:lnTo>
                  <a:pt x="39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00" name="Freeform 19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5307325" y="2281378"/>
            <a:ext cx="443645" cy="443645"/>
          </a:xfrm>
          <a:custGeom>
            <a:avLst/>
            <a:gdLst>
              <a:gd name="T0" fmla="*/ 394 w 788"/>
              <a:gd name="T1" fmla="*/ 0 h 788"/>
              <a:gd name="T2" fmla="*/ 448 w 788"/>
              <a:gd name="T3" fmla="*/ 4 h 788"/>
              <a:gd name="T4" fmla="*/ 499 w 788"/>
              <a:gd name="T5" fmla="*/ 14 h 788"/>
              <a:gd name="T6" fmla="*/ 547 w 788"/>
              <a:gd name="T7" fmla="*/ 31 h 788"/>
              <a:gd name="T8" fmla="*/ 593 w 788"/>
              <a:gd name="T9" fmla="*/ 55 h 788"/>
              <a:gd name="T10" fmla="*/ 635 w 788"/>
              <a:gd name="T11" fmla="*/ 82 h 788"/>
              <a:gd name="T12" fmla="*/ 673 w 788"/>
              <a:gd name="T13" fmla="*/ 116 h 788"/>
              <a:gd name="T14" fmla="*/ 705 w 788"/>
              <a:gd name="T15" fmla="*/ 153 h 788"/>
              <a:gd name="T16" fmla="*/ 734 w 788"/>
              <a:gd name="T17" fmla="*/ 195 h 788"/>
              <a:gd name="T18" fmla="*/ 757 w 788"/>
              <a:gd name="T19" fmla="*/ 241 h 788"/>
              <a:gd name="T20" fmla="*/ 774 w 788"/>
              <a:gd name="T21" fmla="*/ 289 h 788"/>
              <a:gd name="T22" fmla="*/ 784 w 788"/>
              <a:gd name="T23" fmla="*/ 340 h 788"/>
              <a:gd name="T24" fmla="*/ 788 w 788"/>
              <a:gd name="T25" fmla="*/ 394 h 788"/>
              <a:gd name="T26" fmla="*/ 784 w 788"/>
              <a:gd name="T27" fmla="*/ 448 h 788"/>
              <a:gd name="T28" fmla="*/ 774 w 788"/>
              <a:gd name="T29" fmla="*/ 499 h 788"/>
              <a:gd name="T30" fmla="*/ 757 w 788"/>
              <a:gd name="T31" fmla="*/ 547 h 788"/>
              <a:gd name="T32" fmla="*/ 734 w 788"/>
              <a:gd name="T33" fmla="*/ 593 h 788"/>
              <a:gd name="T34" fmla="*/ 705 w 788"/>
              <a:gd name="T35" fmla="*/ 635 h 788"/>
              <a:gd name="T36" fmla="*/ 673 w 788"/>
              <a:gd name="T37" fmla="*/ 673 h 788"/>
              <a:gd name="T38" fmla="*/ 635 w 788"/>
              <a:gd name="T39" fmla="*/ 705 h 788"/>
              <a:gd name="T40" fmla="*/ 593 w 788"/>
              <a:gd name="T41" fmla="*/ 734 h 788"/>
              <a:gd name="T42" fmla="*/ 547 w 788"/>
              <a:gd name="T43" fmla="*/ 757 h 788"/>
              <a:gd name="T44" fmla="*/ 499 w 788"/>
              <a:gd name="T45" fmla="*/ 774 h 788"/>
              <a:gd name="T46" fmla="*/ 448 w 788"/>
              <a:gd name="T47" fmla="*/ 784 h 788"/>
              <a:gd name="T48" fmla="*/ 394 w 788"/>
              <a:gd name="T49" fmla="*/ 788 h 788"/>
              <a:gd name="T50" fmla="*/ 340 w 788"/>
              <a:gd name="T51" fmla="*/ 784 h 788"/>
              <a:gd name="T52" fmla="*/ 289 w 788"/>
              <a:gd name="T53" fmla="*/ 774 h 788"/>
              <a:gd name="T54" fmla="*/ 241 w 788"/>
              <a:gd name="T55" fmla="*/ 757 h 788"/>
              <a:gd name="T56" fmla="*/ 195 w 788"/>
              <a:gd name="T57" fmla="*/ 734 h 788"/>
              <a:gd name="T58" fmla="*/ 153 w 788"/>
              <a:gd name="T59" fmla="*/ 705 h 788"/>
              <a:gd name="T60" fmla="*/ 115 w 788"/>
              <a:gd name="T61" fmla="*/ 673 h 788"/>
              <a:gd name="T62" fmla="*/ 82 w 788"/>
              <a:gd name="T63" fmla="*/ 635 h 788"/>
              <a:gd name="T64" fmla="*/ 53 w 788"/>
              <a:gd name="T65" fmla="*/ 593 h 788"/>
              <a:gd name="T66" fmla="*/ 31 w 788"/>
              <a:gd name="T67" fmla="*/ 547 h 788"/>
              <a:gd name="T68" fmla="*/ 14 w 788"/>
              <a:gd name="T69" fmla="*/ 499 h 788"/>
              <a:gd name="T70" fmla="*/ 4 w 788"/>
              <a:gd name="T71" fmla="*/ 448 h 788"/>
              <a:gd name="T72" fmla="*/ 0 w 788"/>
              <a:gd name="T73" fmla="*/ 394 h 788"/>
              <a:gd name="T74" fmla="*/ 4 w 788"/>
              <a:gd name="T75" fmla="*/ 340 h 788"/>
              <a:gd name="T76" fmla="*/ 14 w 788"/>
              <a:gd name="T77" fmla="*/ 289 h 788"/>
              <a:gd name="T78" fmla="*/ 31 w 788"/>
              <a:gd name="T79" fmla="*/ 241 h 788"/>
              <a:gd name="T80" fmla="*/ 53 w 788"/>
              <a:gd name="T81" fmla="*/ 195 h 788"/>
              <a:gd name="T82" fmla="*/ 82 w 788"/>
              <a:gd name="T83" fmla="*/ 153 h 788"/>
              <a:gd name="T84" fmla="*/ 115 w 788"/>
              <a:gd name="T85" fmla="*/ 116 h 788"/>
              <a:gd name="T86" fmla="*/ 153 w 788"/>
              <a:gd name="T87" fmla="*/ 82 h 788"/>
              <a:gd name="T88" fmla="*/ 195 w 788"/>
              <a:gd name="T89" fmla="*/ 55 h 788"/>
              <a:gd name="T90" fmla="*/ 241 w 788"/>
              <a:gd name="T91" fmla="*/ 31 h 788"/>
              <a:gd name="T92" fmla="*/ 289 w 788"/>
              <a:gd name="T93" fmla="*/ 14 h 788"/>
              <a:gd name="T94" fmla="*/ 340 w 788"/>
              <a:gd name="T95" fmla="*/ 4 h 788"/>
              <a:gd name="T96" fmla="*/ 394 w 788"/>
              <a:gd name="T97" fmla="*/ 0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88" h="788">
                <a:moveTo>
                  <a:pt x="394" y="0"/>
                </a:moveTo>
                <a:lnTo>
                  <a:pt x="448" y="4"/>
                </a:lnTo>
                <a:lnTo>
                  <a:pt x="499" y="14"/>
                </a:lnTo>
                <a:lnTo>
                  <a:pt x="547" y="31"/>
                </a:lnTo>
                <a:lnTo>
                  <a:pt x="593" y="55"/>
                </a:lnTo>
                <a:lnTo>
                  <a:pt x="635" y="82"/>
                </a:lnTo>
                <a:lnTo>
                  <a:pt x="673" y="116"/>
                </a:lnTo>
                <a:lnTo>
                  <a:pt x="705" y="153"/>
                </a:lnTo>
                <a:lnTo>
                  <a:pt x="734" y="195"/>
                </a:lnTo>
                <a:lnTo>
                  <a:pt x="757" y="241"/>
                </a:lnTo>
                <a:lnTo>
                  <a:pt x="774" y="289"/>
                </a:lnTo>
                <a:lnTo>
                  <a:pt x="784" y="340"/>
                </a:lnTo>
                <a:lnTo>
                  <a:pt x="788" y="394"/>
                </a:lnTo>
                <a:lnTo>
                  <a:pt x="784" y="448"/>
                </a:lnTo>
                <a:lnTo>
                  <a:pt x="774" y="499"/>
                </a:lnTo>
                <a:lnTo>
                  <a:pt x="757" y="547"/>
                </a:lnTo>
                <a:lnTo>
                  <a:pt x="734" y="593"/>
                </a:lnTo>
                <a:lnTo>
                  <a:pt x="705" y="635"/>
                </a:lnTo>
                <a:lnTo>
                  <a:pt x="673" y="673"/>
                </a:lnTo>
                <a:lnTo>
                  <a:pt x="635" y="705"/>
                </a:lnTo>
                <a:lnTo>
                  <a:pt x="593" y="734"/>
                </a:lnTo>
                <a:lnTo>
                  <a:pt x="547" y="757"/>
                </a:lnTo>
                <a:lnTo>
                  <a:pt x="499" y="774"/>
                </a:lnTo>
                <a:lnTo>
                  <a:pt x="448" y="784"/>
                </a:lnTo>
                <a:lnTo>
                  <a:pt x="394" y="788"/>
                </a:lnTo>
                <a:lnTo>
                  <a:pt x="340" y="784"/>
                </a:lnTo>
                <a:lnTo>
                  <a:pt x="289" y="774"/>
                </a:lnTo>
                <a:lnTo>
                  <a:pt x="241" y="757"/>
                </a:lnTo>
                <a:lnTo>
                  <a:pt x="195" y="734"/>
                </a:lnTo>
                <a:lnTo>
                  <a:pt x="153" y="705"/>
                </a:lnTo>
                <a:lnTo>
                  <a:pt x="115" y="673"/>
                </a:lnTo>
                <a:lnTo>
                  <a:pt x="82" y="635"/>
                </a:lnTo>
                <a:lnTo>
                  <a:pt x="53" y="593"/>
                </a:lnTo>
                <a:lnTo>
                  <a:pt x="31" y="547"/>
                </a:lnTo>
                <a:lnTo>
                  <a:pt x="14" y="499"/>
                </a:lnTo>
                <a:lnTo>
                  <a:pt x="4" y="448"/>
                </a:lnTo>
                <a:lnTo>
                  <a:pt x="0" y="394"/>
                </a:lnTo>
                <a:lnTo>
                  <a:pt x="4" y="340"/>
                </a:lnTo>
                <a:lnTo>
                  <a:pt x="14" y="289"/>
                </a:lnTo>
                <a:lnTo>
                  <a:pt x="31" y="241"/>
                </a:lnTo>
                <a:lnTo>
                  <a:pt x="53" y="195"/>
                </a:lnTo>
                <a:lnTo>
                  <a:pt x="82" y="153"/>
                </a:lnTo>
                <a:lnTo>
                  <a:pt x="115" y="116"/>
                </a:lnTo>
                <a:lnTo>
                  <a:pt x="153" y="82"/>
                </a:lnTo>
                <a:lnTo>
                  <a:pt x="195" y="55"/>
                </a:lnTo>
                <a:lnTo>
                  <a:pt x="241" y="31"/>
                </a:lnTo>
                <a:lnTo>
                  <a:pt x="289" y="14"/>
                </a:lnTo>
                <a:lnTo>
                  <a:pt x="340" y="4"/>
                </a:lnTo>
                <a:lnTo>
                  <a:pt x="39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02" name="Freeform 20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185909" y="2281378"/>
            <a:ext cx="443645" cy="443645"/>
          </a:xfrm>
          <a:custGeom>
            <a:avLst/>
            <a:gdLst>
              <a:gd name="T0" fmla="*/ 478 w 788"/>
              <a:gd name="T1" fmla="*/ 89 h 788"/>
              <a:gd name="T2" fmla="*/ 537 w 788"/>
              <a:gd name="T3" fmla="*/ 201 h 788"/>
              <a:gd name="T4" fmla="*/ 568 w 788"/>
              <a:gd name="T5" fmla="*/ 328 h 788"/>
              <a:gd name="T6" fmla="*/ 568 w 788"/>
              <a:gd name="T7" fmla="*/ 461 h 788"/>
              <a:gd name="T8" fmla="*/ 537 w 788"/>
              <a:gd name="T9" fmla="*/ 587 h 788"/>
              <a:gd name="T10" fmla="*/ 478 w 788"/>
              <a:gd name="T11" fmla="*/ 699 h 788"/>
              <a:gd name="T12" fmla="*/ 491 w 788"/>
              <a:gd name="T13" fmla="*/ 739 h 788"/>
              <a:gd name="T14" fmla="*/ 584 w 788"/>
              <a:gd name="T15" fmla="*/ 697 h 788"/>
              <a:gd name="T16" fmla="*/ 661 w 788"/>
              <a:gd name="T17" fmla="*/ 631 h 788"/>
              <a:gd name="T18" fmla="*/ 717 w 788"/>
              <a:gd name="T19" fmla="*/ 547 h 788"/>
              <a:gd name="T20" fmla="*/ 747 w 788"/>
              <a:gd name="T21" fmla="*/ 448 h 788"/>
              <a:gd name="T22" fmla="*/ 747 w 788"/>
              <a:gd name="T23" fmla="*/ 341 h 788"/>
              <a:gd name="T24" fmla="*/ 717 w 788"/>
              <a:gd name="T25" fmla="*/ 241 h 788"/>
              <a:gd name="T26" fmla="*/ 661 w 788"/>
              <a:gd name="T27" fmla="*/ 156 h 788"/>
              <a:gd name="T28" fmla="*/ 584 w 788"/>
              <a:gd name="T29" fmla="*/ 91 h 788"/>
              <a:gd name="T30" fmla="*/ 491 w 788"/>
              <a:gd name="T31" fmla="*/ 50 h 788"/>
              <a:gd name="T32" fmla="*/ 394 w 788"/>
              <a:gd name="T33" fmla="*/ 0 h 788"/>
              <a:gd name="T34" fmla="*/ 499 w 788"/>
              <a:gd name="T35" fmla="*/ 15 h 788"/>
              <a:gd name="T36" fmla="*/ 593 w 788"/>
              <a:gd name="T37" fmla="*/ 54 h 788"/>
              <a:gd name="T38" fmla="*/ 673 w 788"/>
              <a:gd name="T39" fmla="*/ 115 h 788"/>
              <a:gd name="T40" fmla="*/ 734 w 788"/>
              <a:gd name="T41" fmla="*/ 195 h 788"/>
              <a:gd name="T42" fmla="*/ 774 w 788"/>
              <a:gd name="T43" fmla="*/ 290 h 788"/>
              <a:gd name="T44" fmla="*/ 788 w 788"/>
              <a:gd name="T45" fmla="*/ 394 h 788"/>
              <a:gd name="T46" fmla="*/ 774 w 788"/>
              <a:gd name="T47" fmla="*/ 499 h 788"/>
              <a:gd name="T48" fmla="*/ 734 w 788"/>
              <a:gd name="T49" fmla="*/ 593 h 788"/>
              <a:gd name="T50" fmla="*/ 673 w 788"/>
              <a:gd name="T51" fmla="*/ 672 h 788"/>
              <a:gd name="T52" fmla="*/ 593 w 788"/>
              <a:gd name="T53" fmla="*/ 735 h 788"/>
              <a:gd name="T54" fmla="*/ 499 w 788"/>
              <a:gd name="T55" fmla="*/ 774 h 788"/>
              <a:gd name="T56" fmla="*/ 394 w 788"/>
              <a:gd name="T57" fmla="*/ 788 h 788"/>
              <a:gd name="T58" fmla="*/ 289 w 788"/>
              <a:gd name="T59" fmla="*/ 774 h 788"/>
              <a:gd name="T60" fmla="*/ 195 w 788"/>
              <a:gd name="T61" fmla="*/ 735 h 788"/>
              <a:gd name="T62" fmla="*/ 115 w 788"/>
              <a:gd name="T63" fmla="*/ 672 h 788"/>
              <a:gd name="T64" fmla="*/ 53 w 788"/>
              <a:gd name="T65" fmla="*/ 593 h 788"/>
              <a:gd name="T66" fmla="*/ 14 w 788"/>
              <a:gd name="T67" fmla="*/ 499 h 788"/>
              <a:gd name="T68" fmla="*/ 0 w 788"/>
              <a:gd name="T69" fmla="*/ 394 h 788"/>
              <a:gd name="T70" fmla="*/ 14 w 788"/>
              <a:gd name="T71" fmla="*/ 290 h 788"/>
              <a:gd name="T72" fmla="*/ 53 w 788"/>
              <a:gd name="T73" fmla="*/ 195 h 788"/>
              <a:gd name="T74" fmla="*/ 115 w 788"/>
              <a:gd name="T75" fmla="*/ 115 h 788"/>
              <a:gd name="T76" fmla="*/ 195 w 788"/>
              <a:gd name="T77" fmla="*/ 54 h 788"/>
              <a:gd name="T78" fmla="*/ 289 w 788"/>
              <a:gd name="T79" fmla="*/ 15 h 788"/>
              <a:gd name="T80" fmla="*/ 394 w 788"/>
              <a:gd name="T81" fmla="*/ 0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8" h="788">
                <a:moveTo>
                  <a:pt x="438" y="40"/>
                </a:moveTo>
                <a:lnTo>
                  <a:pt x="478" y="89"/>
                </a:lnTo>
                <a:lnTo>
                  <a:pt x="510" y="143"/>
                </a:lnTo>
                <a:lnTo>
                  <a:pt x="537" y="201"/>
                </a:lnTo>
                <a:lnTo>
                  <a:pt x="556" y="262"/>
                </a:lnTo>
                <a:lnTo>
                  <a:pt x="568" y="328"/>
                </a:lnTo>
                <a:lnTo>
                  <a:pt x="573" y="394"/>
                </a:lnTo>
                <a:lnTo>
                  <a:pt x="568" y="461"/>
                </a:lnTo>
                <a:lnTo>
                  <a:pt x="556" y="525"/>
                </a:lnTo>
                <a:lnTo>
                  <a:pt x="537" y="587"/>
                </a:lnTo>
                <a:lnTo>
                  <a:pt x="510" y="646"/>
                </a:lnTo>
                <a:lnTo>
                  <a:pt x="478" y="699"/>
                </a:lnTo>
                <a:lnTo>
                  <a:pt x="438" y="749"/>
                </a:lnTo>
                <a:lnTo>
                  <a:pt x="491" y="739"/>
                </a:lnTo>
                <a:lnTo>
                  <a:pt x="539" y="722"/>
                </a:lnTo>
                <a:lnTo>
                  <a:pt x="584" y="697"/>
                </a:lnTo>
                <a:lnTo>
                  <a:pt x="626" y="667"/>
                </a:lnTo>
                <a:lnTo>
                  <a:pt x="661" y="631"/>
                </a:lnTo>
                <a:lnTo>
                  <a:pt x="692" y="592"/>
                </a:lnTo>
                <a:lnTo>
                  <a:pt x="717" y="547"/>
                </a:lnTo>
                <a:lnTo>
                  <a:pt x="736" y="499"/>
                </a:lnTo>
                <a:lnTo>
                  <a:pt x="747" y="448"/>
                </a:lnTo>
                <a:lnTo>
                  <a:pt x="751" y="394"/>
                </a:lnTo>
                <a:lnTo>
                  <a:pt x="747" y="341"/>
                </a:lnTo>
                <a:lnTo>
                  <a:pt x="736" y="290"/>
                </a:lnTo>
                <a:lnTo>
                  <a:pt x="717" y="241"/>
                </a:lnTo>
                <a:lnTo>
                  <a:pt x="692" y="197"/>
                </a:lnTo>
                <a:lnTo>
                  <a:pt x="661" y="156"/>
                </a:lnTo>
                <a:lnTo>
                  <a:pt x="626" y="121"/>
                </a:lnTo>
                <a:lnTo>
                  <a:pt x="584" y="91"/>
                </a:lnTo>
                <a:lnTo>
                  <a:pt x="539" y="67"/>
                </a:lnTo>
                <a:lnTo>
                  <a:pt x="491" y="50"/>
                </a:lnTo>
                <a:lnTo>
                  <a:pt x="438" y="40"/>
                </a:lnTo>
                <a:close/>
                <a:moveTo>
                  <a:pt x="394" y="0"/>
                </a:moveTo>
                <a:lnTo>
                  <a:pt x="448" y="4"/>
                </a:lnTo>
                <a:lnTo>
                  <a:pt x="499" y="15"/>
                </a:lnTo>
                <a:lnTo>
                  <a:pt x="547" y="32"/>
                </a:lnTo>
                <a:lnTo>
                  <a:pt x="593" y="54"/>
                </a:lnTo>
                <a:lnTo>
                  <a:pt x="635" y="83"/>
                </a:lnTo>
                <a:lnTo>
                  <a:pt x="673" y="115"/>
                </a:lnTo>
                <a:lnTo>
                  <a:pt x="706" y="153"/>
                </a:lnTo>
                <a:lnTo>
                  <a:pt x="734" y="195"/>
                </a:lnTo>
                <a:lnTo>
                  <a:pt x="757" y="241"/>
                </a:lnTo>
                <a:lnTo>
                  <a:pt x="774" y="290"/>
                </a:lnTo>
                <a:lnTo>
                  <a:pt x="784" y="341"/>
                </a:lnTo>
                <a:lnTo>
                  <a:pt x="788" y="394"/>
                </a:lnTo>
                <a:lnTo>
                  <a:pt x="784" y="448"/>
                </a:lnTo>
                <a:lnTo>
                  <a:pt x="774" y="499"/>
                </a:lnTo>
                <a:lnTo>
                  <a:pt x="757" y="547"/>
                </a:lnTo>
                <a:lnTo>
                  <a:pt x="734" y="593"/>
                </a:lnTo>
                <a:lnTo>
                  <a:pt x="706" y="635"/>
                </a:lnTo>
                <a:lnTo>
                  <a:pt x="673" y="672"/>
                </a:lnTo>
                <a:lnTo>
                  <a:pt x="635" y="706"/>
                </a:lnTo>
                <a:lnTo>
                  <a:pt x="593" y="735"/>
                </a:lnTo>
                <a:lnTo>
                  <a:pt x="547" y="757"/>
                </a:lnTo>
                <a:lnTo>
                  <a:pt x="499" y="774"/>
                </a:lnTo>
                <a:lnTo>
                  <a:pt x="448" y="784"/>
                </a:lnTo>
                <a:lnTo>
                  <a:pt x="394" y="788"/>
                </a:lnTo>
                <a:lnTo>
                  <a:pt x="340" y="784"/>
                </a:lnTo>
                <a:lnTo>
                  <a:pt x="289" y="774"/>
                </a:lnTo>
                <a:lnTo>
                  <a:pt x="241" y="757"/>
                </a:lnTo>
                <a:lnTo>
                  <a:pt x="195" y="735"/>
                </a:lnTo>
                <a:lnTo>
                  <a:pt x="153" y="706"/>
                </a:lnTo>
                <a:lnTo>
                  <a:pt x="115" y="672"/>
                </a:lnTo>
                <a:lnTo>
                  <a:pt x="82" y="635"/>
                </a:lnTo>
                <a:lnTo>
                  <a:pt x="53" y="593"/>
                </a:lnTo>
                <a:lnTo>
                  <a:pt x="31" y="547"/>
                </a:lnTo>
                <a:lnTo>
                  <a:pt x="14" y="499"/>
                </a:lnTo>
                <a:lnTo>
                  <a:pt x="4" y="448"/>
                </a:lnTo>
                <a:lnTo>
                  <a:pt x="0" y="394"/>
                </a:lnTo>
                <a:lnTo>
                  <a:pt x="4" y="341"/>
                </a:lnTo>
                <a:lnTo>
                  <a:pt x="14" y="290"/>
                </a:lnTo>
                <a:lnTo>
                  <a:pt x="31" y="241"/>
                </a:lnTo>
                <a:lnTo>
                  <a:pt x="53" y="195"/>
                </a:lnTo>
                <a:lnTo>
                  <a:pt x="82" y="153"/>
                </a:lnTo>
                <a:lnTo>
                  <a:pt x="115" y="115"/>
                </a:lnTo>
                <a:lnTo>
                  <a:pt x="153" y="83"/>
                </a:lnTo>
                <a:lnTo>
                  <a:pt x="195" y="54"/>
                </a:lnTo>
                <a:lnTo>
                  <a:pt x="241" y="32"/>
                </a:lnTo>
                <a:lnTo>
                  <a:pt x="289" y="15"/>
                </a:lnTo>
                <a:lnTo>
                  <a:pt x="340" y="4"/>
                </a:lnTo>
                <a:lnTo>
                  <a:pt x="39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44" name="Freeform 24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064494" y="2281378"/>
            <a:ext cx="444209" cy="443645"/>
          </a:xfrm>
          <a:custGeom>
            <a:avLst/>
            <a:gdLst>
              <a:gd name="T0" fmla="*/ 394 w 789"/>
              <a:gd name="T1" fmla="*/ 752 h 788"/>
              <a:gd name="T2" fmla="*/ 498 w 789"/>
              <a:gd name="T3" fmla="*/ 737 h 788"/>
              <a:gd name="T4" fmla="*/ 589 w 789"/>
              <a:gd name="T5" fmla="*/ 694 h 788"/>
              <a:gd name="T6" fmla="*/ 665 w 789"/>
              <a:gd name="T7" fmla="*/ 629 h 788"/>
              <a:gd name="T8" fmla="*/ 719 w 789"/>
              <a:gd name="T9" fmla="*/ 545 h 788"/>
              <a:gd name="T10" fmla="*/ 749 w 789"/>
              <a:gd name="T11" fmla="*/ 447 h 788"/>
              <a:gd name="T12" fmla="*/ 749 w 789"/>
              <a:gd name="T13" fmla="*/ 341 h 788"/>
              <a:gd name="T14" fmla="*/ 719 w 789"/>
              <a:gd name="T15" fmla="*/ 244 h 788"/>
              <a:gd name="T16" fmla="*/ 665 w 789"/>
              <a:gd name="T17" fmla="*/ 159 h 788"/>
              <a:gd name="T18" fmla="*/ 589 w 789"/>
              <a:gd name="T19" fmla="*/ 93 h 788"/>
              <a:gd name="T20" fmla="*/ 498 w 789"/>
              <a:gd name="T21" fmla="*/ 51 h 788"/>
              <a:gd name="T22" fmla="*/ 394 w 789"/>
              <a:gd name="T23" fmla="*/ 36 h 788"/>
              <a:gd name="T24" fmla="*/ 448 w 789"/>
              <a:gd name="T25" fmla="*/ 4 h 788"/>
              <a:gd name="T26" fmla="*/ 548 w 789"/>
              <a:gd name="T27" fmla="*/ 32 h 788"/>
              <a:gd name="T28" fmla="*/ 635 w 789"/>
              <a:gd name="T29" fmla="*/ 83 h 788"/>
              <a:gd name="T30" fmla="*/ 706 w 789"/>
              <a:gd name="T31" fmla="*/ 153 h 788"/>
              <a:gd name="T32" fmla="*/ 757 w 789"/>
              <a:gd name="T33" fmla="*/ 241 h 788"/>
              <a:gd name="T34" fmla="*/ 785 w 789"/>
              <a:gd name="T35" fmla="*/ 341 h 788"/>
              <a:gd name="T36" fmla="*/ 785 w 789"/>
              <a:gd name="T37" fmla="*/ 448 h 788"/>
              <a:gd name="T38" fmla="*/ 757 w 789"/>
              <a:gd name="T39" fmla="*/ 547 h 788"/>
              <a:gd name="T40" fmla="*/ 706 w 789"/>
              <a:gd name="T41" fmla="*/ 635 h 788"/>
              <a:gd name="T42" fmla="*/ 635 w 789"/>
              <a:gd name="T43" fmla="*/ 706 h 788"/>
              <a:gd name="T44" fmla="*/ 548 w 789"/>
              <a:gd name="T45" fmla="*/ 757 h 788"/>
              <a:gd name="T46" fmla="*/ 448 w 789"/>
              <a:gd name="T47" fmla="*/ 784 h 788"/>
              <a:gd name="T48" fmla="*/ 341 w 789"/>
              <a:gd name="T49" fmla="*/ 784 h 788"/>
              <a:gd name="T50" fmla="*/ 241 w 789"/>
              <a:gd name="T51" fmla="*/ 757 h 788"/>
              <a:gd name="T52" fmla="*/ 153 w 789"/>
              <a:gd name="T53" fmla="*/ 706 h 788"/>
              <a:gd name="T54" fmla="*/ 83 w 789"/>
              <a:gd name="T55" fmla="*/ 635 h 788"/>
              <a:gd name="T56" fmla="*/ 32 w 789"/>
              <a:gd name="T57" fmla="*/ 547 h 788"/>
              <a:gd name="T58" fmla="*/ 4 w 789"/>
              <a:gd name="T59" fmla="*/ 448 h 788"/>
              <a:gd name="T60" fmla="*/ 4 w 789"/>
              <a:gd name="T61" fmla="*/ 341 h 788"/>
              <a:gd name="T62" fmla="*/ 32 w 789"/>
              <a:gd name="T63" fmla="*/ 241 h 788"/>
              <a:gd name="T64" fmla="*/ 83 w 789"/>
              <a:gd name="T65" fmla="*/ 153 h 788"/>
              <a:gd name="T66" fmla="*/ 153 w 789"/>
              <a:gd name="T67" fmla="*/ 83 h 788"/>
              <a:gd name="T68" fmla="*/ 241 w 789"/>
              <a:gd name="T69" fmla="*/ 32 h 788"/>
              <a:gd name="T70" fmla="*/ 341 w 789"/>
              <a:gd name="T71" fmla="*/ 4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89" h="788">
                <a:moveTo>
                  <a:pt x="394" y="36"/>
                </a:moveTo>
                <a:lnTo>
                  <a:pt x="394" y="752"/>
                </a:lnTo>
                <a:lnTo>
                  <a:pt x="448" y="748"/>
                </a:lnTo>
                <a:lnTo>
                  <a:pt x="498" y="737"/>
                </a:lnTo>
                <a:lnTo>
                  <a:pt x="546" y="719"/>
                </a:lnTo>
                <a:lnTo>
                  <a:pt x="589" y="694"/>
                </a:lnTo>
                <a:lnTo>
                  <a:pt x="630" y="664"/>
                </a:lnTo>
                <a:lnTo>
                  <a:pt x="665" y="629"/>
                </a:lnTo>
                <a:lnTo>
                  <a:pt x="696" y="589"/>
                </a:lnTo>
                <a:lnTo>
                  <a:pt x="719" y="545"/>
                </a:lnTo>
                <a:lnTo>
                  <a:pt x="737" y="498"/>
                </a:lnTo>
                <a:lnTo>
                  <a:pt x="749" y="447"/>
                </a:lnTo>
                <a:lnTo>
                  <a:pt x="753" y="394"/>
                </a:lnTo>
                <a:lnTo>
                  <a:pt x="749" y="341"/>
                </a:lnTo>
                <a:lnTo>
                  <a:pt x="737" y="291"/>
                </a:lnTo>
                <a:lnTo>
                  <a:pt x="719" y="244"/>
                </a:lnTo>
                <a:lnTo>
                  <a:pt x="696" y="199"/>
                </a:lnTo>
                <a:lnTo>
                  <a:pt x="665" y="159"/>
                </a:lnTo>
                <a:lnTo>
                  <a:pt x="630" y="123"/>
                </a:lnTo>
                <a:lnTo>
                  <a:pt x="589" y="93"/>
                </a:lnTo>
                <a:lnTo>
                  <a:pt x="546" y="70"/>
                </a:lnTo>
                <a:lnTo>
                  <a:pt x="498" y="51"/>
                </a:lnTo>
                <a:lnTo>
                  <a:pt x="448" y="40"/>
                </a:lnTo>
                <a:lnTo>
                  <a:pt x="394" y="36"/>
                </a:lnTo>
                <a:close/>
                <a:moveTo>
                  <a:pt x="394" y="0"/>
                </a:moveTo>
                <a:lnTo>
                  <a:pt x="448" y="4"/>
                </a:lnTo>
                <a:lnTo>
                  <a:pt x="499" y="15"/>
                </a:lnTo>
                <a:lnTo>
                  <a:pt x="548" y="32"/>
                </a:lnTo>
                <a:lnTo>
                  <a:pt x="593" y="54"/>
                </a:lnTo>
                <a:lnTo>
                  <a:pt x="635" y="83"/>
                </a:lnTo>
                <a:lnTo>
                  <a:pt x="673" y="115"/>
                </a:lnTo>
                <a:lnTo>
                  <a:pt x="706" y="153"/>
                </a:lnTo>
                <a:lnTo>
                  <a:pt x="735" y="195"/>
                </a:lnTo>
                <a:lnTo>
                  <a:pt x="757" y="241"/>
                </a:lnTo>
                <a:lnTo>
                  <a:pt x="774" y="290"/>
                </a:lnTo>
                <a:lnTo>
                  <a:pt x="785" y="341"/>
                </a:lnTo>
                <a:lnTo>
                  <a:pt x="789" y="394"/>
                </a:lnTo>
                <a:lnTo>
                  <a:pt x="785" y="448"/>
                </a:lnTo>
                <a:lnTo>
                  <a:pt x="774" y="499"/>
                </a:lnTo>
                <a:lnTo>
                  <a:pt x="757" y="547"/>
                </a:lnTo>
                <a:lnTo>
                  <a:pt x="735" y="593"/>
                </a:lnTo>
                <a:lnTo>
                  <a:pt x="706" y="635"/>
                </a:lnTo>
                <a:lnTo>
                  <a:pt x="673" y="672"/>
                </a:lnTo>
                <a:lnTo>
                  <a:pt x="635" y="706"/>
                </a:lnTo>
                <a:lnTo>
                  <a:pt x="593" y="735"/>
                </a:lnTo>
                <a:lnTo>
                  <a:pt x="548" y="757"/>
                </a:lnTo>
                <a:lnTo>
                  <a:pt x="499" y="774"/>
                </a:lnTo>
                <a:lnTo>
                  <a:pt x="448" y="784"/>
                </a:lnTo>
                <a:lnTo>
                  <a:pt x="394" y="788"/>
                </a:lnTo>
                <a:lnTo>
                  <a:pt x="341" y="784"/>
                </a:lnTo>
                <a:lnTo>
                  <a:pt x="290" y="774"/>
                </a:lnTo>
                <a:lnTo>
                  <a:pt x="241" y="757"/>
                </a:lnTo>
                <a:lnTo>
                  <a:pt x="195" y="735"/>
                </a:lnTo>
                <a:lnTo>
                  <a:pt x="153" y="706"/>
                </a:lnTo>
                <a:lnTo>
                  <a:pt x="117" y="672"/>
                </a:lnTo>
                <a:lnTo>
                  <a:pt x="83" y="635"/>
                </a:lnTo>
                <a:lnTo>
                  <a:pt x="55" y="593"/>
                </a:lnTo>
                <a:lnTo>
                  <a:pt x="32" y="547"/>
                </a:lnTo>
                <a:lnTo>
                  <a:pt x="15" y="499"/>
                </a:lnTo>
                <a:lnTo>
                  <a:pt x="4" y="448"/>
                </a:lnTo>
                <a:lnTo>
                  <a:pt x="0" y="394"/>
                </a:lnTo>
                <a:lnTo>
                  <a:pt x="4" y="341"/>
                </a:lnTo>
                <a:lnTo>
                  <a:pt x="15" y="290"/>
                </a:lnTo>
                <a:lnTo>
                  <a:pt x="32" y="241"/>
                </a:lnTo>
                <a:lnTo>
                  <a:pt x="55" y="195"/>
                </a:lnTo>
                <a:lnTo>
                  <a:pt x="83" y="153"/>
                </a:lnTo>
                <a:lnTo>
                  <a:pt x="117" y="115"/>
                </a:lnTo>
                <a:lnTo>
                  <a:pt x="153" y="83"/>
                </a:lnTo>
                <a:lnTo>
                  <a:pt x="195" y="54"/>
                </a:lnTo>
                <a:lnTo>
                  <a:pt x="241" y="32"/>
                </a:lnTo>
                <a:lnTo>
                  <a:pt x="290" y="15"/>
                </a:lnTo>
                <a:lnTo>
                  <a:pt x="341" y="4"/>
                </a:lnTo>
                <a:lnTo>
                  <a:pt x="39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06" name="Freeform 30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943642" y="2281378"/>
            <a:ext cx="443082" cy="443645"/>
          </a:xfrm>
          <a:custGeom>
            <a:avLst/>
            <a:gdLst>
              <a:gd name="T0" fmla="*/ 38 w 787"/>
              <a:gd name="T1" fmla="*/ 435 h 788"/>
              <a:gd name="T2" fmla="*/ 38 w 787"/>
              <a:gd name="T3" fmla="*/ 435 h 788"/>
              <a:gd name="T4" fmla="*/ 394 w 787"/>
              <a:gd name="T5" fmla="*/ 36 h 788"/>
              <a:gd name="T6" fmla="*/ 309 w 787"/>
              <a:gd name="T7" fmla="*/ 89 h 788"/>
              <a:gd name="T8" fmla="*/ 250 w 787"/>
              <a:gd name="T9" fmla="*/ 202 h 788"/>
              <a:gd name="T10" fmla="*/ 219 w 787"/>
              <a:gd name="T11" fmla="*/ 328 h 788"/>
              <a:gd name="T12" fmla="*/ 219 w 787"/>
              <a:gd name="T13" fmla="*/ 461 h 788"/>
              <a:gd name="T14" fmla="*/ 250 w 787"/>
              <a:gd name="T15" fmla="*/ 587 h 788"/>
              <a:gd name="T16" fmla="*/ 309 w 787"/>
              <a:gd name="T17" fmla="*/ 699 h 788"/>
              <a:gd name="T18" fmla="*/ 394 w 787"/>
              <a:gd name="T19" fmla="*/ 752 h 788"/>
              <a:gd name="T20" fmla="*/ 498 w 787"/>
              <a:gd name="T21" fmla="*/ 737 h 788"/>
              <a:gd name="T22" fmla="*/ 589 w 787"/>
              <a:gd name="T23" fmla="*/ 694 h 788"/>
              <a:gd name="T24" fmla="*/ 664 w 787"/>
              <a:gd name="T25" fmla="*/ 629 h 788"/>
              <a:gd name="T26" fmla="*/ 719 w 787"/>
              <a:gd name="T27" fmla="*/ 545 h 788"/>
              <a:gd name="T28" fmla="*/ 748 w 787"/>
              <a:gd name="T29" fmla="*/ 447 h 788"/>
              <a:gd name="T30" fmla="*/ 748 w 787"/>
              <a:gd name="T31" fmla="*/ 341 h 788"/>
              <a:gd name="T32" fmla="*/ 719 w 787"/>
              <a:gd name="T33" fmla="*/ 244 h 788"/>
              <a:gd name="T34" fmla="*/ 664 w 787"/>
              <a:gd name="T35" fmla="*/ 159 h 788"/>
              <a:gd name="T36" fmla="*/ 589 w 787"/>
              <a:gd name="T37" fmla="*/ 93 h 788"/>
              <a:gd name="T38" fmla="*/ 498 w 787"/>
              <a:gd name="T39" fmla="*/ 51 h 788"/>
              <a:gd name="T40" fmla="*/ 394 w 787"/>
              <a:gd name="T41" fmla="*/ 36 h 788"/>
              <a:gd name="T42" fmla="*/ 448 w 787"/>
              <a:gd name="T43" fmla="*/ 4 h 788"/>
              <a:gd name="T44" fmla="*/ 547 w 787"/>
              <a:gd name="T45" fmla="*/ 32 h 788"/>
              <a:gd name="T46" fmla="*/ 634 w 787"/>
              <a:gd name="T47" fmla="*/ 83 h 788"/>
              <a:gd name="T48" fmla="*/ 706 w 787"/>
              <a:gd name="T49" fmla="*/ 153 h 788"/>
              <a:gd name="T50" fmla="*/ 757 w 787"/>
              <a:gd name="T51" fmla="*/ 241 h 788"/>
              <a:gd name="T52" fmla="*/ 784 w 787"/>
              <a:gd name="T53" fmla="*/ 341 h 788"/>
              <a:gd name="T54" fmla="*/ 784 w 787"/>
              <a:gd name="T55" fmla="*/ 448 h 788"/>
              <a:gd name="T56" fmla="*/ 757 w 787"/>
              <a:gd name="T57" fmla="*/ 547 h 788"/>
              <a:gd name="T58" fmla="*/ 706 w 787"/>
              <a:gd name="T59" fmla="*/ 635 h 788"/>
              <a:gd name="T60" fmla="*/ 634 w 787"/>
              <a:gd name="T61" fmla="*/ 706 h 788"/>
              <a:gd name="T62" fmla="*/ 547 w 787"/>
              <a:gd name="T63" fmla="*/ 757 h 788"/>
              <a:gd name="T64" fmla="*/ 448 w 787"/>
              <a:gd name="T65" fmla="*/ 784 h 788"/>
              <a:gd name="T66" fmla="*/ 340 w 787"/>
              <a:gd name="T67" fmla="*/ 784 h 788"/>
              <a:gd name="T68" fmla="*/ 241 w 787"/>
              <a:gd name="T69" fmla="*/ 757 h 788"/>
              <a:gd name="T70" fmla="*/ 153 w 787"/>
              <a:gd name="T71" fmla="*/ 706 h 788"/>
              <a:gd name="T72" fmla="*/ 82 w 787"/>
              <a:gd name="T73" fmla="*/ 635 h 788"/>
              <a:gd name="T74" fmla="*/ 31 w 787"/>
              <a:gd name="T75" fmla="*/ 547 h 788"/>
              <a:gd name="T76" fmla="*/ 4 w 787"/>
              <a:gd name="T77" fmla="*/ 448 h 788"/>
              <a:gd name="T78" fmla="*/ 4 w 787"/>
              <a:gd name="T79" fmla="*/ 341 h 788"/>
              <a:gd name="T80" fmla="*/ 31 w 787"/>
              <a:gd name="T81" fmla="*/ 241 h 788"/>
              <a:gd name="T82" fmla="*/ 82 w 787"/>
              <a:gd name="T83" fmla="*/ 153 h 788"/>
              <a:gd name="T84" fmla="*/ 153 w 787"/>
              <a:gd name="T85" fmla="*/ 83 h 788"/>
              <a:gd name="T86" fmla="*/ 241 w 787"/>
              <a:gd name="T87" fmla="*/ 32 h 788"/>
              <a:gd name="T88" fmla="*/ 340 w 787"/>
              <a:gd name="T89" fmla="*/ 4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7" h="788">
                <a:moveTo>
                  <a:pt x="38" y="430"/>
                </a:moveTo>
                <a:lnTo>
                  <a:pt x="38" y="435"/>
                </a:lnTo>
                <a:lnTo>
                  <a:pt x="39" y="441"/>
                </a:lnTo>
                <a:lnTo>
                  <a:pt x="38" y="435"/>
                </a:lnTo>
                <a:lnTo>
                  <a:pt x="38" y="430"/>
                </a:lnTo>
                <a:close/>
                <a:moveTo>
                  <a:pt x="394" y="36"/>
                </a:moveTo>
                <a:lnTo>
                  <a:pt x="348" y="40"/>
                </a:lnTo>
                <a:lnTo>
                  <a:pt x="309" y="89"/>
                </a:lnTo>
                <a:lnTo>
                  <a:pt x="276" y="143"/>
                </a:lnTo>
                <a:lnTo>
                  <a:pt x="250" y="202"/>
                </a:lnTo>
                <a:lnTo>
                  <a:pt x="230" y="263"/>
                </a:lnTo>
                <a:lnTo>
                  <a:pt x="219" y="328"/>
                </a:lnTo>
                <a:lnTo>
                  <a:pt x="215" y="394"/>
                </a:lnTo>
                <a:lnTo>
                  <a:pt x="219" y="461"/>
                </a:lnTo>
                <a:lnTo>
                  <a:pt x="230" y="525"/>
                </a:lnTo>
                <a:lnTo>
                  <a:pt x="250" y="587"/>
                </a:lnTo>
                <a:lnTo>
                  <a:pt x="276" y="646"/>
                </a:lnTo>
                <a:lnTo>
                  <a:pt x="309" y="699"/>
                </a:lnTo>
                <a:lnTo>
                  <a:pt x="348" y="749"/>
                </a:lnTo>
                <a:lnTo>
                  <a:pt x="394" y="752"/>
                </a:lnTo>
                <a:lnTo>
                  <a:pt x="446" y="748"/>
                </a:lnTo>
                <a:lnTo>
                  <a:pt x="498" y="737"/>
                </a:lnTo>
                <a:lnTo>
                  <a:pt x="545" y="719"/>
                </a:lnTo>
                <a:lnTo>
                  <a:pt x="589" y="694"/>
                </a:lnTo>
                <a:lnTo>
                  <a:pt x="628" y="664"/>
                </a:lnTo>
                <a:lnTo>
                  <a:pt x="664" y="629"/>
                </a:lnTo>
                <a:lnTo>
                  <a:pt x="694" y="589"/>
                </a:lnTo>
                <a:lnTo>
                  <a:pt x="719" y="545"/>
                </a:lnTo>
                <a:lnTo>
                  <a:pt x="737" y="498"/>
                </a:lnTo>
                <a:lnTo>
                  <a:pt x="748" y="447"/>
                </a:lnTo>
                <a:lnTo>
                  <a:pt x="752" y="394"/>
                </a:lnTo>
                <a:lnTo>
                  <a:pt x="748" y="341"/>
                </a:lnTo>
                <a:lnTo>
                  <a:pt x="737" y="291"/>
                </a:lnTo>
                <a:lnTo>
                  <a:pt x="719" y="244"/>
                </a:lnTo>
                <a:lnTo>
                  <a:pt x="694" y="199"/>
                </a:lnTo>
                <a:lnTo>
                  <a:pt x="664" y="159"/>
                </a:lnTo>
                <a:lnTo>
                  <a:pt x="628" y="123"/>
                </a:lnTo>
                <a:lnTo>
                  <a:pt x="589" y="93"/>
                </a:lnTo>
                <a:lnTo>
                  <a:pt x="545" y="70"/>
                </a:lnTo>
                <a:lnTo>
                  <a:pt x="498" y="51"/>
                </a:lnTo>
                <a:lnTo>
                  <a:pt x="446" y="40"/>
                </a:lnTo>
                <a:lnTo>
                  <a:pt x="394" y="36"/>
                </a:lnTo>
                <a:close/>
                <a:moveTo>
                  <a:pt x="394" y="0"/>
                </a:moveTo>
                <a:lnTo>
                  <a:pt x="448" y="4"/>
                </a:lnTo>
                <a:lnTo>
                  <a:pt x="499" y="15"/>
                </a:lnTo>
                <a:lnTo>
                  <a:pt x="547" y="32"/>
                </a:lnTo>
                <a:lnTo>
                  <a:pt x="593" y="54"/>
                </a:lnTo>
                <a:lnTo>
                  <a:pt x="634" y="83"/>
                </a:lnTo>
                <a:lnTo>
                  <a:pt x="672" y="115"/>
                </a:lnTo>
                <a:lnTo>
                  <a:pt x="706" y="153"/>
                </a:lnTo>
                <a:lnTo>
                  <a:pt x="733" y="195"/>
                </a:lnTo>
                <a:lnTo>
                  <a:pt x="757" y="241"/>
                </a:lnTo>
                <a:lnTo>
                  <a:pt x="774" y="290"/>
                </a:lnTo>
                <a:lnTo>
                  <a:pt x="784" y="341"/>
                </a:lnTo>
                <a:lnTo>
                  <a:pt x="787" y="394"/>
                </a:lnTo>
                <a:lnTo>
                  <a:pt x="784" y="448"/>
                </a:lnTo>
                <a:lnTo>
                  <a:pt x="774" y="499"/>
                </a:lnTo>
                <a:lnTo>
                  <a:pt x="757" y="547"/>
                </a:lnTo>
                <a:lnTo>
                  <a:pt x="733" y="593"/>
                </a:lnTo>
                <a:lnTo>
                  <a:pt x="706" y="635"/>
                </a:lnTo>
                <a:lnTo>
                  <a:pt x="672" y="672"/>
                </a:lnTo>
                <a:lnTo>
                  <a:pt x="634" y="706"/>
                </a:lnTo>
                <a:lnTo>
                  <a:pt x="593" y="735"/>
                </a:lnTo>
                <a:lnTo>
                  <a:pt x="547" y="757"/>
                </a:lnTo>
                <a:lnTo>
                  <a:pt x="499" y="774"/>
                </a:lnTo>
                <a:lnTo>
                  <a:pt x="448" y="784"/>
                </a:lnTo>
                <a:lnTo>
                  <a:pt x="394" y="788"/>
                </a:lnTo>
                <a:lnTo>
                  <a:pt x="340" y="784"/>
                </a:lnTo>
                <a:lnTo>
                  <a:pt x="289" y="774"/>
                </a:lnTo>
                <a:lnTo>
                  <a:pt x="241" y="757"/>
                </a:lnTo>
                <a:lnTo>
                  <a:pt x="195" y="735"/>
                </a:lnTo>
                <a:lnTo>
                  <a:pt x="153" y="706"/>
                </a:lnTo>
                <a:lnTo>
                  <a:pt x="115" y="672"/>
                </a:lnTo>
                <a:lnTo>
                  <a:pt x="82" y="635"/>
                </a:lnTo>
                <a:lnTo>
                  <a:pt x="54" y="593"/>
                </a:lnTo>
                <a:lnTo>
                  <a:pt x="31" y="547"/>
                </a:lnTo>
                <a:lnTo>
                  <a:pt x="14" y="499"/>
                </a:lnTo>
                <a:lnTo>
                  <a:pt x="4" y="448"/>
                </a:lnTo>
                <a:lnTo>
                  <a:pt x="0" y="394"/>
                </a:lnTo>
                <a:lnTo>
                  <a:pt x="4" y="341"/>
                </a:lnTo>
                <a:lnTo>
                  <a:pt x="14" y="290"/>
                </a:lnTo>
                <a:lnTo>
                  <a:pt x="31" y="241"/>
                </a:lnTo>
                <a:lnTo>
                  <a:pt x="54" y="195"/>
                </a:lnTo>
                <a:lnTo>
                  <a:pt x="82" y="153"/>
                </a:lnTo>
                <a:lnTo>
                  <a:pt x="115" y="115"/>
                </a:lnTo>
                <a:lnTo>
                  <a:pt x="153" y="83"/>
                </a:lnTo>
                <a:lnTo>
                  <a:pt x="195" y="54"/>
                </a:lnTo>
                <a:lnTo>
                  <a:pt x="241" y="32"/>
                </a:lnTo>
                <a:lnTo>
                  <a:pt x="289" y="15"/>
                </a:lnTo>
                <a:lnTo>
                  <a:pt x="340" y="4"/>
                </a:lnTo>
                <a:lnTo>
                  <a:pt x="39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28" name="Freeform 32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821659" y="2281378"/>
            <a:ext cx="201555" cy="443645"/>
          </a:xfrm>
          <a:custGeom>
            <a:avLst/>
            <a:gdLst>
              <a:gd name="T0" fmla="*/ 193 w 358"/>
              <a:gd name="T1" fmla="*/ 254 h 788"/>
              <a:gd name="T2" fmla="*/ 212 w 358"/>
              <a:gd name="T3" fmla="*/ 274 h 788"/>
              <a:gd name="T4" fmla="*/ 215 w 358"/>
              <a:gd name="T5" fmla="*/ 508 h 788"/>
              <a:gd name="T6" fmla="*/ 258 w 358"/>
              <a:gd name="T7" fmla="*/ 537 h 788"/>
              <a:gd name="T8" fmla="*/ 283 w 358"/>
              <a:gd name="T9" fmla="*/ 582 h 788"/>
              <a:gd name="T10" fmla="*/ 283 w 358"/>
              <a:gd name="T11" fmla="*/ 637 h 788"/>
              <a:gd name="T12" fmla="*/ 255 w 358"/>
              <a:gd name="T13" fmla="*/ 685 h 788"/>
              <a:gd name="T14" fmla="*/ 207 w 358"/>
              <a:gd name="T15" fmla="*/ 712 h 788"/>
              <a:gd name="T16" fmla="*/ 151 w 358"/>
              <a:gd name="T17" fmla="*/ 712 h 788"/>
              <a:gd name="T18" fmla="*/ 102 w 358"/>
              <a:gd name="T19" fmla="*/ 685 h 788"/>
              <a:gd name="T20" fmla="*/ 75 w 358"/>
              <a:gd name="T21" fmla="*/ 637 h 788"/>
              <a:gd name="T22" fmla="*/ 75 w 358"/>
              <a:gd name="T23" fmla="*/ 582 h 788"/>
              <a:gd name="T24" fmla="*/ 100 w 358"/>
              <a:gd name="T25" fmla="*/ 537 h 788"/>
              <a:gd name="T26" fmla="*/ 143 w 358"/>
              <a:gd name="T27" fmla="*/ 508 h 788"/>
              <a:gd name="T28" fmla="*/ 145 w 358"/>
              <a:gd name="T29" fmla="*/ 274 h 788"/>
              <a:gd name="T30" fmla="*/ 165 w 358"/>
              <a:gd name="T31" fmla="*/ 254 h 788"/>
              <a:gd name="T32" fmla="*/ 178 w 358"/>
              <a:gd name="T33" fmla="*/ 37 h 788"/>
              <a:gd name="T34" fmla="*/ 136 w 358"/>
              <a:gd name="T35" fmla="*/ 50 h 788"/>
              <a:gd name="T36" fmla="*/ 111 w 358"/>
              <a:gd name="T37" fmla="*/ 85 h 788"/>
              <a:gd name="T38" fmla="*/ 107 w 358"/>
              <a:gd name="T39" fmla="*/ 486 h 788"/>
              <a:gd name="T40" fmla="*/ 63 w 358"/>
              <a:gd name="T41" fmla="*/ 524 h 788"/>
              <a:gd name="T42" fmla="*/ 39 w 358"/>
              <a:gd name="T43" fmla="*/ 579 h 788"/>
              <a:gd name="T44" fmla="*/ 39 w 358"/>
              <a:gd name="T45" fmla="*/ 641 h 788"/>
              <a:gd name="T46" fmla="*/ 67 w 358"/>
              <a:gd name="T47" fmla="*/ 699 h 788"/>
              <a:gd name="T48" fmla="*/ 115 w 358"/>
              <a:gd name="T49" fmla="*/ 738 h 788"/>
              <a:gd name="T50" fmla="*/ 178 w 358"/>
              <a:gd name="T51" fmla="*/ 753 h 788"/>
              <a:gd name="T52" fmla="*/ 242 w 358"/>
              <a:gd name="T53" fmla="*/ 738 h 788"/>
              <a:gd name="T54" fmla="*/ 291 w 358"/>
              <a:gd name="T55" fmla="*/ 699 h 788"/>
              <a:gd name="T56" fmla="*/ 318 w 358"/>
              <a:gd name="T57" fmla="*/ 641 h 788"/>
              <a:gd name="T58" fmla="*/ 318 w 358"/>
              <a:gd name="T59" fmla="*/ 579 h 788"/>
              <a:gd name="T60" fmla="*/ 295 w 358"/>
              <a:gd name="T61" fmla="*/ 524 h 788"/>
              <a:gd name="T62" fmla="*/ 250 w 358"/>
              <a:gd name="T63" fmla="*/ 486 h 788"/>
              <a:gd name="T64" fmla="*/ 246 w 358"/>
              <a:gd name="T65" fmla="*/ 85 h 788"/>
              <a:gd name="T66" fmla="*/ 221 w 358"/>
              <a:gd name="T67" fmla="*/ 50 h 788"/>
              <a:gd name="T68" fmla="*/ 178 w 358"/>
              <a:gd name="T69" fmla="*/ 37 h 788"/>
              <a:gd name="T70" fmla="*/ 207 w 358"/>
              <a:gd name="T71" fmla="*/ 4 h 788"/>
              <a:gd name="T72" fmla="*/ 255 w 358"/>
              <a:gd name="T73" fmla="*/ 31 h 788"/>
              <a:gd name="T74" fmla="*/ 283 w 358"/>
              <a:gd name="T75" fmla="*/ 80 h 788"/>
              <a:gd name="T76" fmla="*/ 287 w 358"/>
              <a:gd name="T77" fmla="*/ 466 h 788"/>
              <a:gd name="T78" fmla="*/ 330 w 358"/>
              <a:gd name="T79" fmla="*/ 513 h 788"/>
              <a:gd name="T80" fmla="*/ 355 w 358"/>
              <a:gd name="T81" fmla="*/ 575 h 788"/>
              <a:gd name="T82" fmla="*/ 354 w 358"/>
              <a:gd name="T83" fmla="*/ 645 h 788"/>
              <a:gd name="T84" fmla="*/ 328 w 358"/>
              <a:gd name="T85" fmla="*/ 709 h 788"/>
              <a:gd name="T86" fmla="*/ 279 w 358"/>
              <a:gd name="T87" fmla="*/ 758 h 788"/>
              <a:gd name="T88" fmla="*/ 215 w 358"/>
              <a:gd name="T89" fmla="*/ 784 h 788"/>
              <a:gd name="T90" fmla="*/ 143 w 358"/>
              <a:gd name="T91" fmla="*/ 784 h 788"/>
              <a:gd name="T92" fmla="*/ 79 w 358"/>
              <a:gd name="T93" fmla="*/ 758 h 788"/>
              <a:gd name="T94" fmla="*/ 30 w 358"/>
              <a:gd name="T95" fmla="*/ 709 h 788"/>
              <a:gd name="T96" fmla="*/ 4 w 358"/>
              <a:gd name="T97" fmla="*/ 645 h 788"/>
              <a:gd name="T98" fmla="*/ 3 w 358"/>
              <a:gd name="T99" fmla="*/ 575 h 788"/>
              <a:gd name="T100" fmla="*/ 28 w 358"/>
              <a:gd name="T101" fmla="*/ 513 h 788"/>
              <a:gd name="T102" fmla="*/ 71 w 358"/>
              <a:gd name="T103" fmla="*/ 466 h 788"/>
              <a:gd name="T104" fmla="*/ 75 w 358"/>
              <a:gd name="T105" fmla="*/ 80 h 788"/>
              <a:gd name="T106" fmla="*/ 102 w 358"/>
              <a:gd name="T107" fmla="*/ 31 h 788"/>
              <a:gd name="T108" fmla="*/ 151 w 358"/>
              <a:gd name="T109" fmla="*/ 4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8" h="788">
                <a:moveTo>
                  <a:pt x="178" y="251"/>
                </a:moveTo>
                <a:lnTo>
                  <a:pt x="193" y="254"/>
                </a:lnTo>
                <a:lnTo>
                  <a:pt x="204" y="262"/>
                </a:lnTo>
                <a:lnTo>
                  <a:pt x="212" y="274"/>
                </a:lnTo>
                <a:lnTo>
                  <a:pt x="215" y="287"/>
                </a:lnTo>
                <a:lnTo>
                  <a:pt x="215" y="508"/>
                </a:lnTo>
                <a:lnTo>
                  <a:pt x="238" y="520"/>
                </a:lnTo>
                <a:lnTo>
                  <a:pt x="258" y="537"/>
                </a:lnTo>
                <a:lnTo>
                  <a:pt x="273" y="558"/>
                </a:lnTo>
                <a:lnTo>
                  <a:pt x="283" y="582"/>
                </a:lnTo>
                <a:lnTo>
                  <a:pt x="287" y="609"/>
                </a:lnTo>
                <a:lnTo>
                  <a:pt x="283" y="637"/>
                </a:lnTo>
                <a:lnTo>
                  <a:pt x="271" y="664"/>
                </a:lnTo>
                <a:lnTo>
                  <a:pt x="255" y="685"/>
                </a:lnTo>
                <a:lnTo>
                  <a:pt x="233" y="702"/>
                </a:lnTo>
                <a:lnTo>
                  <a:pt x="207" y="712"/>
                </a:lnTo>
                <a:lnTo>
                  <a:pt x="178" y="716"/>
                </a:lnTo>
                <a:lnTo>
                  <a:pt x="151" y="712"/>
                </a:lnTo>
                <a:lnTo>
                  <a:pt x="125" y="702"/>
                </a:lnTo>
                <a:lnTo>
                  <a:pt x="102" y="685"/>
                </a:lnTo>
                <a:lnTo>
                  <a:pt x="87" y="664"/>
                </a:lnTo>
                <a:lnTo>
                  <a:pt x="75" y="637"/>
                </a:lnTo>
                <a:lnTo>
                  <a:pt x="71" y="609"/>
                </a:lnTo>
                <a:lnTo>
                  <a:pt x="75" y="582"/>
                </a:lnTo>
                <a:lnTo>
                  <a:pt x="85" y="558"/>
                </a:lnTo>
                <a:lnTo>
                  <a:pt x="100" y="537"/>
                </a:lnTo>
                <a:lnTo>
                  <a:pt x="119" y="520"/>
                </a:lnTo>
                <a:lnTo>
                  <a:pt x="143" y="508"/>
                </a:lnTo>
                <a:lnTo>
                  <a:pt x="143" y="287"/>
                </a:lnTo>
                <a:lnTo>
                  <a:pt x="145" y="274"/>
                </a:lnTo>
                <a:lnTo>
                  <a:pt x="153" y="262"/>
                </a:lnTo>
                <a:lnTo>
                  <a:pt x="165" y="254"/>
                </a:lnTo>
                <a:lnTo>
                  <a:pt x="178" y="251"/>
                </a:lnTo>
                <a:close/>
                <a:moveTo>
                  <a:pt x="178" y="37"/>
                </a:moveTo>
                <a:lnTo>
                  <a:pt x="156" y="41"/>
                </a:lnTo>
                <a:lnTo>
                  <a:pt x="136" y="50"/>
                </a:lnTo>
                <a:lnTo>
                  <a:pt x="121" y="65"/>
                </a:lnTo>
                <a:lnTo>
                  <a:pt x="111" y="85"/>
                </a:lnTo>
                <a:lnTo>
                  <a:pt x="107" y="107"/>
                </a:lnTo>
                <a:lnTo>
                  <a:pt x="107" y="486"/>
                </a:lnTo>
                <a:lnTo>
                  <a:pt x="84" y="503"/>
                </a:lnTo>
                <a:lnTo>
                  <a:pt x="63" y="524"/>
                </a:lnTo>
                <a:lnTo>
                  <a:pt x="49" y="550"/>
                </a:lnTo>
                <a:lnTo>
                  <a:pt x="39" y="579"/>
                </a:lnTo>
                <a:lnTo>
                  <a:pt x="35" y="609"/>
                </a:lnTo>
                <a:lnTo>
                  <a:pt x="39" y="641"/>
                </a:lnTo>
                <a:lnTo>
                  <a:pt x="50" y="671"/>
                </a:lnTo>
                <a:lnTo>
                  <a:pt x="67" y="699"/>
                </a:lnTo>
                <a:lnTo>
                  <a:pt x="89" y="721"/>
                </a:lnTo>
                <a:lnTo>
                  <a:pt x="115" y="738"/>
                </a:lnTo>
                <a:lnTo>
                  <a:pt x="145" y="749"/>
                </a:lnTo>
                <a:lnTo>
                  <a:pt x="178" y="753"/>
                </a:lnTo>
                <a:lnTo>
                  <a:pt x="212" y="749"/>
                </a:lnTo>
                <a:lnTo>
                  <a:pt x="242" y="738"/>
                </a:lnTo>
                <a:lnTo>
                  <a:pt x="269" y="721"/>
                </a:lnTo>
                <a:lnTo>
                  <a:pt x="291" y="699"/>
                </a:lnTo>
                <a:lnTo>
                  <a:pt x="308" y="671"/>
                </a:lnTo>
                <a:lnTo>
                  <a:pt x="318" y="641"/>
                </a:lnTo>
                <a:lnTo>
                  <a:pt x="322" y="609"/>
                </a:lnTo>
                <a:lnTo>
                  <a:pt x="318" y="579"/>
                </a:lnTo>
                <a:lnTo>
                  <a:pt x="309" y="550"/>
                </a:lnTo>
                <a:lnTo>
                  <a:pt x="295" y="524"/>
                </a:lnTo>
                <a:lnTo>
                  <a:pt x="274" y="503"/>
                </a:lnTo>
                <a:lnTo>
                  <a:pt x="250" y="486"/>
                </a:lnTo>
                <a:lnTo>
                  <a:pt x="250" y="107"/>
                </a:lnTo>
                <a:lnTo>
                  <a:pt x="246" y="85"/>
                </a:lnTo>
                <a:lnTo>
                  <a:pt x="237" y="65"/>
                </a:lnTo>
                <a:lnTo>
                  <a:pt x="221" y="50"/>
                </a:lnTo>
                <a:lnTo>
                  <a:pt x="202" y="41"/>
                </a:lnTo>
                <a:lnTo>
                  <a:pt x="178" y="37"/>
                </a:lnTo>
                <a:close/>
                <a:moveTo>
                  <a:pt x="178" y="0"/>
                </a:moveTo>
                <a:lnTo>
                  <a:pt x="207" y="4"/>
                </a:lnTo>
                <a:lnTo>
                  <a:pt x="233" y="16"/>
                </a:lnTo>
                <a:lnTo>
                  <a:pt x="255" y="31"/>
                </a:lnTo>
                <a:lnTo>
                  <a:pt x="271" y="54"/>
                </a:lnTo>
                <a:lnTo>
                  <a:pt x="283" y="80"/>
                </a:lnTo>
                <a:lnTo>
                  <a:pt x="287" y="107"/>
                </a:lnTo>
                <a:lnTo>
                  <a:pt x="287" y="466"/>
                </a:lnTo>
                <a:lnTo>
                  <a:pt x="310" y="488"/>
                </a:lnTo>
                <a:lnTo>
                  <a:pt x="330" y="513"/>
                </a:lnTo>
                <a:lnTo>
                  <a:pt x="346" y="543"/>
                </a:lnTo>
                <a:lnTo>
                  <a:pt x="355" y="575"/>
                </a:lnTo>
                <a:lnTo>
                  <a:pt x="358" y="609"/>
                </a:lnTo>
                <a:lnTo>
                  <a:pt x="354" y="645"/>
                </a:lnTo>
                <a:lnTo>
                  <a:pt x="343" y="679"/>
                </a:lnTo>
                <a:lnTo>
                  <a:pt x="328" y="709"/>
                </a:lnTo>
                <a:lnTo>
                  <a:pt x="305" y="736"/>
                </a:lnTo>
                <a:lnTo>
                  <a:pt x="279" y="758"/>
                </a:lnTo>
                <a:lnTo>
                  <a:pt x="249" y="774"/>
                </a:lnTo>
                <a:lnTo>
                  <a:pt x="215" y="784"/>
                </a:lnTo>
                <a:lnTo>
                  <a:pt x="178" y="788"/>
                </a:lnTo>
                <a:lnTo>
                  <a:pt x="143" y="784"/>
                </a:lnTo>
                <a:lnTo>
                  <a:pt x="109" y="774"/>
                </a:lnTo>
                <a:lnTo>
                  <a:pt x="79" y="758"/>
                </a:lnTo>
                <a:lnTo>
                  <a:pt x="52" y="736"/>
                </a:lnTo>
                <a:lnTo>
                  <a:pt x="30" y="709"/>
                </a:lnTo>
                <a:lnTo>
                  <a:pt x="15" y="679"/>
                </a:lnTo>
                <a:lnTo>
                  <a:pt x="4" y="645"/>
                </a:lnTo>
                <a:lnTo>
                  <a:pt x="0" y="609"/>
                </a:lnTo>
                <a:lnTo>
                  <a:pt x="3" y="575"/>
                </a:lnTo>
                <a:lnTo>
                  <a:pt x="12" y="543"/>
                </a:lnTo>
                <a:lnTo>
                  <a:pt x="28" y="513"/>
                </a:lnTo>
                <a:lnTo>
                  <a:pt x="47" y="488"/>
                </a:lnTo>
                <a:lnTo>
                  <a:pt x="71" y="466"/>
                </a:lnTo>
                <a:lnTo>
                  <a:pt x="71" y="107"/>
                </a:lnTo>
                <a:lnTo>
                  <a:pt x="75" y="80"/>
                </a:lnTo>
                <a:lnTo>
                  <a:pt x="87" y="54"/>
                </a:lnTo>
                <a:lnTo>
                  <a:pt x="102" y="31"/>
                </a:lnTo>
                <a:lnTo>
                  <a:pt x="125" y="16"/>
                </a:lnTo>
                <a:lnTo>
                  <a:pt x="151" y="4"/>
                </a:lnTo>
                <a:lnTo>
                  <a:pt x="17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01" name="文本框 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txBox="1"/>
          <p:nvPr/>
        </p:nvSpPr>
        <p:spPr>
          <a:xfrm>
            <a:off x="5170884" y="3093412"/>
            <a:ext cx="7946232" cy="461665"/>
          </a:xfrm>
          <a:prstGeom prst="rect">
            <a:avLst/>
          </a:prstGeom>
          <a:noFill/>
        </p:spPr>
        <p:txBody>
          <a:bodyPr wrap="square" rtlCol="0">
            <a:spAutoFit/>
          </a:bodyPr>
          <a:lstStyle/>
          <a:p>
            <a:pPr algn="ctr"/>
            <a:r>
              <a:rPr lang="en-US" altLang="zh-CN" sz="2400" dirty="0">
                <a:latin typeface="+mj-lt"/>
                <a:cs typeface="Lato Black" panose="020F0502020204030203" pitchFamily="34" charset="0"/>
              </a:rPr>
              <a:t>Miscellaneous</a:t>
            </a:r>
            <a:endParaRPr lang="zh-CN" altLang="en-US" sz="2400" dirty="0">
              <a:latin typeface="+mj-lt"/>
              <a:cs typeface="Lato Black" panose="020F0502020204030203" pitchFamily="34" charset="0"/>
            </a:endParaRPr>
          </a:p>
        </p:txBody>
      </p:sp>
      <p:sp>
        <p:nvSpPr>
          <p:cNvPr id="403" name="Freeform 40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14401" y="4049595"/>
            <a:ext cx="444611" cy="444609"/>
          </a:xfrm>
          <a:custGeom>
            <a:avLst/>
            <a:gdLst>
              <a:gd name="T0" fmla="*/ 491 w 746"/>
              <a:gd name="T1" fmla="*/ 373 h 746"/>
              <a:gd name="T2" fmla="*/ 292 w 746"/>
              <a:gd name="T3" fmla="*/ 221 h 746"/>
              <a:gd name="T4" fmla="*/ 299 w 746"/>
              <a:gd name="T5" fmla="*/ 224 h 746"/>
              <a:gd name="T6" fmla="*/ 536 w 746"/>
              <a:gd name="T7" fmla="*/ 360 h 746"/>
              <a:gd name="T8" fmla="*/ 541 w 746"/>
              <a:gd name="T9" fmla="*/ 368 h 746"/>
              <a:gd name="T10" fmla="*/ 539 w 746"/>
              <a:gd name="T11" fmla="*/ 382 h 746"/>
              <a:gd name="T12" fmla="*/ 533 w 746"/>
              <a:gd name="T13" fmla="*/ 387 h 746"/>
              <a:gd name="T14" fmla="*/ 299 w 746"/>
              <a:gd name="T15" fmla="*/ 521 h 746"/>
              <a:gd name="T16" fmla="*/ 288 w 746"/>
              <a:gd name="T17" fmla="*/ 525 h 746"/>
              <a:gd name="T18" fmla="*/ 274 w 746"/>
              <a:gd name="T19" fmla="*/ 518 h 746"/>
              <a:gd name="T20" fmla="*/ 271 w 746"/>
              <a:gd name="T21" fmla="*/ 237 h 746"/>
              <a:gd name="T22" fmla="*/ 278 w 746"/>
              <a:gd name="T23" fmla="*/ 224 h 746"/>
              <a:gd name="T24" fmla="*/ 372 w 746"/>
              <a:gd name="T25" fmla="*/ 34 h 746"/>
              <a:gd name="T26" fmla="*/ 229 w 746"/>
              <a:gd name="T27" fmla="*/ 65 h 746"/>
              <a:gd name="T28" fmla="*/ 117 w 746"/>
              <a:gd name="T29" fmla="*/ 151 h 746"/>
              <a:gd name="T30" fmla="*/ 47 w 746"/>
              <a:gd name="T31" fmla="*/ 275 h 746"/>
              <a:gd name="T32" fmla="*/ 37 w 746"/>
              <a:gd name="T33" fmla="*/ 423 h 746"/>
              <a:gd name="T34" fmla="*/ 88 w 746"/>
              <a:gd name="T35" fmla="*/ 558 h 746"/>
              <a:gd name="T36" fmla="*/ 187 w 746"/>
              <a:gd name="T37" fmla="*/ 657 h 746"/>
              <a:gd name="T38" fmla="*/ 322 w 746"/>
              <a:gd name="T39" fmla="*/ 708 h 746"/>
              <a:gd name="T40" fmla="*/ 471 w 746"/>
              <a:gd name="T41" fmla="*/ 698 h 746"/>
              <a:gd name="T42" fmla="*/ 595 w 746"/>
              <a:gd name="T43" fmla="*/ 628 h 746"/>
              <a:gd name="T44" fmla="*/ 680 w 746"/>
              <a:gd name="T45" fmla="*/ 516 h 746"/>
              <a:gd name="T46" fmla="*/ 712 w 746"/>
              <a:gd name="T47" fmla="*/ 373 h 746"/>
              <a:gd name="T48" fmla="*/ 680 w 746"/>
              <a:gd name="T49" fmla="*/ 230 h 746"/>
              <a:gd name="T50" fmla="*/ 595 w 746"/>
              <a:gd name="T51" fmla="*/ 118 h 746"/>
              <a:gd name="T52" fmla="*/ 471 w 746"/>
              <a:gd name="T53" fmla="*/ 48 h 746"/>
              <a:gd name="T54" fmla="*/ 372 w 746"/>
              <a:gd name="T55" fmla="*/ 0 h 746"/>
              <a:gd name="T56" fmla="*/ 530 w 746"/>
              <a:gd name="T57" fmla="*/ 35 h 746"/>
              <a:gd name="T58" fmla="*/ 654 w 746"/>
              <a:gd name="T59" fmla="*/ 128 h 746"/>
              <a:gd name="T60" fmla="*/ 730 w 746"/>
              <a:gd name="T61" fmla="*/ 266 h 746"/>
              <a:gd name="T62" fmla="*/ 742 w 746"/>
              <a:gd name="T63" fmla="*/ 428 h 746"/>
              <a:gd name="T64" fmla="*/ 685 w 746"/>
              <a:gd name="T65" fmla="*/ 576 h 746"/>
              <a:gd name="T66" fmla="*/ 575 w 746"/>
              <a:gd name="T67" fmla="*/ 686 h 746"/>
              <a:gd name="T68" fmla="*/ 427 w 746"/>
              <a:gd name="T69" fmla="*/ 742 h 746"/>
              <a:gd name="T70" fmla="*/ 265 w 746"/>
              <a:gd name="T71" fmla="*/ 730 h 746"/>
              <a:gd name="T72" fmla="*/ 128 w 746"/>
              <a:gd name="T73" fmla="*/ 655 h 746"/>
              <a:gd name="T74" fmla="*/ 34 w 746"/>
              <a:gd name="T75" fmla="*/ 530 h 746"/>
              <a:gd name="T76" fmla="*/ 0 w 746"/>
              <a:gd name="T77" fmla="*/ 373 h 746"/>
              <a:gd name="T78" fmla="*/ 34 w 746"/>
              <a:gd name="T79" fmla="*/ 216 h 746"/>
              <a:gd name="T80" fmla="*/ 128 w 746"/>
              <a:gd name="T81" fmla="*/ 92 h 746"/>
              <a:gd name="T82" fmla="*/ 265 w 746"/>
              <a:gd name="T83" fmla="*/ 16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46" h="746">
                <a:moveTo>
                  <a:pt x="305" y="267"/>
                </a:moveTo>
                <a:lnTo>
                  <a:pt x="305" y="479"/>
                </a:lnTo>
                <a:lnTo>
                  <a:pt x="491" y="373"/>
                </a:lnTo>
                <a:lnTo>
                  <a:pt x="305" y="267"/>
                </a:lnTo>
                <a:close/>
                <a:moveTo>
                  <a:pt x="288" y="220"/>
                </a:moveTo>
                <a:lnTo>
                  <a:pt x="292" y="221"/>
                </a:lnTo>
                <a:lnTo>
                  <a:pt x="295" y="223"/>
                </a:lnTo>
                <a:lnTo>
                  <a:pt x="299" y="224"/>
                </a:lnTo>
                <a:lnTo>
                  <a:pt x="299" y="224"/>
                </a:lnTo>
                <a:lnTo>
                  <a:pt x="532" y="357"/>
                </a:lnTo>
                <a:lnTo>
                  <a:pt x="533" y="359"/>
                </a:lnTo>
                <a:lnTo>
                  <a:pt x="536" y="360"/>
                </a:lnTo>
                <a:lnTo>
                  <a:pt x="536" y="360"/>
                </a:lnTo>
                <a:lnTo>
                  <a:pt x="539" y="364"/>
                </a:lnTo>
                <a:lnTo>
                  <a:pt x="541" y="368"/>
                </a:lnTo>
                <a:lnTo>
                  <a:pt x="543" y="373"/>
                </a:lnTo>
                <a:lnTo>
                  <a:pt x="541" y="378"/>
                </a:lnTo>
                <a:lnTo>
                  <a:pt x="539" y="382"/>
                </a:lnTo>
                <a:lnTo>
                  <a:pt x="536" y="386"/>
                </a:lnTo>
                <a:lnTo>
                  <a:pt x="536" y="386"/>
                </a:lnTo>
                <a:lnTo>
                  <a:pt x="533" y="387"/>
                </a:lnTo>
                <a:lnTo>
                  <a:pt x="532" y="389"/>
                </a:lnTo>
                <a:lnTo>
                  <a:pt x="299" y="522"/>
                </a:lnTo>
                <a:lnTo>
                  <a:pt x="299" y="521"/>
                </a:lnTo>
                <a:lnTo>
                  <a:pt x="295" y="524"/>
                </a:lnTo>
                <a:lnTo>
                  <a:pt x="292" y="525"/>
                </a:lnTo>
                <a:lnTo>
                  <a:pt x="288" y="525"/>
                </a:lnTo>
                <a:lnTo>
                  <a:pt x="283" y="525"/>
                </a:lnTo>
                <a:lnTo>
                  <a:pt x="278" y="522"/>
                </a:lnTo>
                <a:lnTo>
                  <a:pt x="274" y="518"/>
                </a:lnTo>
                <a:lnTo>
                  <a:pt x="271" y="514"/>
                </a:lnTo>
                <a:lnTo>
                  <a:pt x="271" y="509"/>
                </a:lnTo>
                <a:lnTo>
                  <a:pt x="271" y="237"/>
                </a:lnTo>
                <a:lnTo>
                  <a:pt x="271" y="232"/>
                </a:lnTo>
                <a:lnTo>
                  <a:pt x="274" y="228"/>
                </a:lnTo>
                <a:lnTo>
                  <a:pt x="278" y="224"/>
                </a:lnTo>
                <a:lnTo>
                  <a:pt x="283" y="221"/>
                </a:lnTo>
                <a:lnTo>
                  <a:pt x="288" y="220"/>
                </a:lnTo>
                <a:close/>
                <a:moveTo>
                  <a:pt x="372" y="34"/>
                </a:moveTo>
                <a:lnTo>
                  <a:pt x="322" y="38"/>
                </a:lnTo>
                <a:lnTo>
                  <a:pt x="275" y="48"/>
                </a:lnTo>
                <a:lnTo>
                  <a:pt x="229" y="65"/>
                </a:lnTo>
                <a:lnTo>
                  <a:pt x="187" y="89"/>
                </a:lnTo>
                <a:lnTo>
                  <a:pt x="151" y="118"/>
                </a:lnTo>
                <a:lnTo>
                  <a:pt x="117" y="151"/>
                </a:lnTo>
                <a:lnTo>
                  <a:pt x="88" y="189"/>
                </a:lnTo>
                <a:lnTo>
                  <a:pt x="66" y="230"/>
                </a:lnTo>
                <a:lnTo>
                  <a:pt x="47" y="275"/>
                </a:lnTo>
                <a:lnTo>
                  <a:pt x="37" y="323"/>
                </a:lnTo>
                <a:lnTo>
                  <a:pt x="33" y="373"/>
                </a:lnTo>
                <a:lnTo>
                  <a:pt x="37" y="423"/>
                </a:lnTo>
                <a:lnTo>
                  <a:pt x="47" y="471"/>
                </a:lnTo>
                <a:lnTo>
                  <a:pt x="66" y="516"/>
                </a:lnTo>
                <a:lnTo>
                  <a:pt x="88" y="558"/>
                </a:lnTo>
                <a:lnTo>
                  <a:pt x="117" y="596"/>
                </a:lnTo>
                <a:lnTo>
                  <a:pt x="151" y="628"/>
                </a:lnTo>
                <a:lnTo>
                  <a:pt x="187" y="657"/>
                </a:lnTo>
                <a:lnTo>
                  <a:pt x="229" y="681"/>
                </a:lnTo>
                <a:lnTo>
                  <a:pt x="275" y="698"/>
                </a:lnTo>
                <a:lnTo>
                  <a:pt x="322" y="708"/>
                </a:lnTo>
                <a:lnTo>
                  <a:pt x="372" y="712"/>
                </a:lnTo>
                <a:lnTo>
                  <a:pt x="423" y="708"/>
                </a:lnTo>
                <a:lnTo>
                  <a:pt x="471" y="698"/>
                </a:lnTo>
                <a:lnTo>
                  <a:pt x="516" y="681"/>
                </a:lnTo>
                <a:lnTo>
                  <a:pt x="557" y="657"/>
                </a:lnTo>
                <a:lnTo>
                  <a:pt x="595" y="628"/>
                </a:lnTo>
                <a:lnTo>
                  <a:pt x="629" y="596"/>
                </a:lnTo>
                <a:lnTo>
                  <a:pt x="658" y="558"/>
                </a:lnTo>
                <a:lnTo>
                  <a:pt x="680" y="516"/>
                </a:lnTo>
                <a:lnTo>
                  <a:pt x="697" y="471"/>
                </a:lnTo>
                <a:lnTo>
                  <a:pt x="708" y="423"/>
                </a:lnTo>
                <a:lnTo>
                  <a:pt x="712" y="373"/>
                </a:lnTo>
                <a:lnTo>
                  <a:pt x="708" y="323"/>
                </a:lnTo>
                <a:lnTo>
                  <a:pt x="697" y="275"/>
                </a:lnTo>
                <a:lnTo>
                  <a:pt x="680" y="230"/>
                </a:lnTo>
                <a:lnTo>
                  <a:pt x="658" y="189"/>
                </a:lnTo>
                <a:lnTo>
                  <a:pt x="629" y="151"/>
                </a:lnTo>
                <a:lnTo>
                  <a:pt x="595" y="118"/>
                </a:lnTo>
                <a:lnTo>
                  <a:pt x="557" y="89"/>
                </a:lnTo>
                <a:lnTo>
                  <a:pt x="516" y="65"/>
                </a:lnTo>
                <a:lnTo>
                  <a:pt x="471" y="48"/>
                </a:lnTo>
                <a:lnTo>
                  <a:pt x="423" y="38"/>
                </a:lnTo>
                <a:lnTo>
                  <a:pt x="372" y="34"/>
                </a:lnTo>
                <a:close/>
                <a:moveTo>
                  <a:pt x="372" y="0"/>
                </a:moveTo>
                <a:lnTo>
                  <a:pt x="427" y="4"/>
                </a:lnTo>
                <a:lnTo>
                  <a:pt x="481" y="16"/>
                </a:lnTo>
                <a:lnTo>
                  <a:pt x="530" y="35"/>
                </a:lnTo>
                <a:lnTo>
                  <a:pt x="575" y="60"/>
                </a:lnTo>
                <a:lnTo>
                  <a:pt x="617" y="92"/>
                </a:lnTo>
                <a:lnTo>
                  <a:pt x="654" y="128"/>
                </a:lnTo>
                <a:lnTo>
                  <a:pt x="685" y="170"/>
                </a:lnTo>
                <a:lnTo>
                  <a:pt x="712" y="216"/>
                </a:lnTo>
                <a:lnTo>
                  <a:pt x="730" y="266"/>
                </a:lnTo>
                <a:lnTo>
                  <a:pt x="742" y="318"/>
                </a:lnTo>
                <a:lnTo>
                  <a:pt x="746" y="373"/>
                </a:lnTo>
                <a:lnTo>
                  <a:pt x="742" y="428"/>
                </a:lnTo>
                <a:lnTo>
                  <a:pt x="730" y="480"/>
                </a:lnTo>
                <a:lnTo>
                  <a:pt x="712" y="530"/>
                </a:lnTo>
                <a:lnTo>
                  <a:pt x="685" y="576"/>
                </a:lnTo>
                <a:lnTo>
                  <a:pt x="654" y="618"/>
                </a:lnTo>
                <a:lnTo>
                  <a:pt x="617" y="655"/>
                </a:lnTo>
                <a:lnTo>
                  <a:pt x="575" y="686"/>
                </a:lnTo>
                <a:lnTo>
                  <a:pt x="530" y="711"/>
                </a:lnTo>
                <a:lnTo>
                  <a:pt x="481" y="730"/>
                </a:lnTo>
                <a:lnTo>
                  <a:pt x="427" y="742"/>
                </a:lnTo>
                <a:lnTo>
                  <a:pt x="372" y="746"/>
                </a:lnTo>
                <a:lnTo>
                  <a:pt x="317" y="742"/>
                </a:lnTo>
                <a:lnTo>
                  <a:pt x="265" y="730"/>
                </a:lnTo>
                <a:lnTo>
                  <a:pt x="215" y="711"/>
                </a:lnTo>
                <a:lnTo>
                  <a:pt x="169" y="686"/>
                </a:lnTo>
                <a:lnTo>
                  <a:pt x="128" y="655"/>
                </a:lnTo>
                <a:lnTo>
                  <a:pt x="90" y="618"/>
                </a:lnTo>
                <a:lnTo>
                  <a:pt x="59" y="576"/>
                </a:lnTo>
                <a:lnTo>
                  <a:pt x="34" y="530"/>
                </a:lnTo>
                <a:lnTo>
                  <a:pt x="16" y="480"/>
                </a:lnTo>
                <a:lnTo>
                  <a:pt x="4" y="428"/>
                </a:lnTo>
                <a:lnTo>
                  <a:pt x="0" y="373"/>
                </a:lnTo>
                <a:lnTo>
                  <a:pt x="4" y="318"/>
                </a:lnTo>
                <a:lnTo>
                  <a:pt x="16" y="266"/>
                </a:lnTo>
                <a:lnTo>
                  <a:pt x="34" y="216"/>
                </a:lnTo>
                <a:lnTo>
                  <a:pt x="59" y="170"/>
                </a:lnTo>
                <a:lnTo>
                  <a:pt x="90" y="128"/>
                </a:lnTo>
                <a:lnTo>
                  <a:pt x="128" y="92"/>
                </a:lnTo>
                <a:lnTo>
                  <a:pt x="169" y="60"/>
                </a:lnTo>
                <a:lnTo>
                  <a:pt x="215" y="35"/>
                </a:lnTo>
                <a:lnTo>
                  <a:pt x="265" y="16"/>
                </a:lnTo>
                <a:lnTo>
                  <a:pt x="317" y="4"/>
                </a:lnTo>
                <a:lnTo>
                  <a:pt x="37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04" name="Freeform 40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61885" y="4049595"/>
            <a:ext cx="445206" cy="444609"/>
          </a:xfrm>
          <a:custGeom>
            <a:avLst/>
            <a:gdLst>
              <a:gd name="T0" fmla="*/ 474 w 747"/>
              <a:gd name="T1" fmla="*/ 475 h 746"/>
              <a:gd name="T2" fmla="*/ 271 w 747"/>
              <a:gd name="T3" fmla="*/ 271 h 746"/>
              <a:gd name="T4" fmla="*/ 305 w 747"/>
              <a:gd name="T5" fmla="*/ 271 h 746"/>
              <a:gd name="T6" fmla="*/ 491 w 747"/>
              <a:gd name="T7" fmla="*/ 237 h 746"/>
              <a:gd name="T8" fmla="*/ 505 w 747"/>
              <a:gd name="T9" fmla="*/ 245 h 746"/>
              <a:gd name="T10" fmla="*/ 508 w 747"/>
              <a:gd name="T11" fmla="*/ 492 h 746"/>
              <a:gd name="T12" fmla="*/ 501 w 747"/>
              <a:gd name="T13" fmla="*/ 505 h 746"/>
              <a:gd name="T14" fmla="*/ 424 w 747"/>
              <a:gd name="T15" fmla="*/ 509 h 746"/>
              <a:gd name="T16" fmla="*/ 410 w 747"/>
              <a:gd name="T17" fmla="*/ 501 h 746"/>
              <a:gd name="T18" fmla="*/ 407 w 747"/>
              <a:gd name="T19" fmla="*/ 254 h 746"/>
              <a:gd name="T20" fmla="*/ 414 w 747"/>
              <a:gd name="T21" fmla="*/ 241 h 746"/>
              <a:gd name="T22" fmla="*/ 254 w 747"/>
              <a:gd name="T23" fmla="*/ 237 h 746"/>
              <a:gd name="T24" fmla="*/ 332 w 747"/>
              <a:gd name="T25" fmla="*/ 241 h 746"/>
              <a:gd name="T26" fmla="*/ 339 w 747"/>
              <a:gd name="T27" fmla="*/ 254 h 746"/>
              <a:gd name="T28" fmla="*/ 335 w 747"/>
              <a:gd name="T29" fmla="*/ 501 h 746"/>
              <a:gd name="T30" fmla="*/ 322 w 747"/>
              <a:gd name="T31" fmla="*/ 509 h 746"/>
              <a:gd name="T32" fmla="*/ 245 w 747"/>
              <a:gd name="T33" fmla="*/ 505 h 746"/>
              <a:gd name="T34" fmla="*/ 237 w 747"/>
              <a:gd name="T35" fmla="*/ 492 h 746"/>
              <a:gd name="T36" fmla="*/ 241 w 747"/>
              <a:gd name="T37" fmla="*/ 245 h 746"/>
              <a:gd name="T38" fmla="*/ 254 w 747"/>
              <a:gd name="T39" fmla="*/ 237 h 746"/>
              <a:gd name="T40" fmla="*/ 275 w 747"/>
              <a:gd name="T41" fmla="*/ 48 h 746"/>
              <a:gd name="T42" fmla="*/ 150 w 747"/>
              <a:gd name="T43" fmla="*/ 118 h 746"/>
              <a:gd name="T44" fmla="*/ 65 w 747"/>
              <a:gd name="T45" fmla="*/ 230 h 746"/>
              <a:gd name="T46" fmla="*/ 34 w 747"/>
              <a:gd name="T47" fmla="*/ 373 h 746"/>
              <a:gd name="T48" fmla="*/ 65 w 747"/>
              <a:gd name="T49" fmla="*/ 516 h 746"/>
              <a:gd name="T50" fmla="*/ 150 w 747"/>
              <a:gd name="T51" fmla="*/ 628 h 746"/>
              <a:gd name="T52" fmla="*/ 275 w 747"/>
              <a:gd name="T53" fmla="*/ 698 h 746"/>
              <a:gd name="T54" fmla="*/ 423 w 747"/>
              <a:gd name="T55" fmla="*/ 708 h 746"/>
              <a:gd name="T56" fmla="*/ 558 w 747"/>
              <a:gd name="T57" fmla="*/ 657 h 746"/>
              <a:gd name="T58" fmla="*/ 657 w 747"/>
              <a:gd name="T59" fmla="*/ 558 h 746"/>
              <a:gd name="T60" fmla="*/ 709 w 747"/>
              <a:gd name="T61" fmla="*/ 423 h 746"/>
              <a:gd name="T62" fmla="*/ 698 w 747"/>
              <a:gd name="T63" fmla="*/ 275 h 746"/>
              <a:gd name="T64" fmla="*/ 629 w 747"/>
              <a:gd name="T65" fmla="*/ 151 h 746"/>
              <a:gd name="T66" fmla="*/ 516 w 747"/>
              <a:gd name="T67" fmla="*/ 65 h 746"/>
              <a:gd name="T68" fmla="*/ 373 w 747"/>
              <a:gd name="T69" fmla="*/ 34 h 746"/>
              <a:gd name="T70" fmla="*/ 480 w 747"/>
              <a:gd name="T71" fmla="*/ 16 h 746"/>
              <a:gd name="T72" fmla="*/ 618 w 747"/>
              <a:gd name="T73" fmla="*/ 92 h 746"/>
              <a:gd name="T74" fmla="*/ 711 w 747"/>
              <a:gd name="T75" fmla="*/ 216 h 746"/>
              <a:gd name="T76" fmla="*/ 747 w 747"/>
              <a:gd name="T77" fmla="*/ 373 h 746"/>
              <a:gd name="T78" fmla="*/ 711 w 747"/>
              <a:gd name="T79" fmla="*/ 530 h 746"/>
              <a:gd name="T80" fmla="*/ 618 w 747"/>
              <a:gd name="T81" fmla="*/ 655 h 746"/>
              <a:gd name="T82" fmla="*/ 480 w 747"/>
              <a:gd name="T83" fmla="*/ 730 h 746"/>
              <a:gd name="T84" fmla="*/ 318 w 747"/>
              <a:gd name="T85" fmla="*/ 742 h 746"/>
              <a:gd name="T86" fmla="*/ 170 w 747"/>
              <a:gd name="T87" fmla="*/ 686 h 746"/>
              <a:gd name="T88" fmla="*/ 60 w 747"/>
              <a:gd name="T89" fmla="*/ 576 h 746"/>
              <a:gd name="T90" fmla="*/ 3 w 747"/>
              <a:gd name="T91" fmla="*/ 428 h 746"/>
              <a:gd name="T92" fmla="*/ 15 w 747"/>
              <a:gd name="T93" fmla="*/ 266 h 746"/>
              <a:gd name="T94" fmla="*/ 91 w 747"/>
              <a:gd name="T95" fmla="*/ 128 h 746"/>
              <a:gd name="T96" fmla="*/ 216 w 747"/>
              <a:gd name="T97" fmla="*/ 35 h 746"/>
              <a:gd name="T98" fmla="*/ 373 w 747"/>
              <a:gd name="T99" fmla="*/ 0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47" h="746">
                <a:moveTo>
                  <a:pt x="441" y="271"/>
                </a:moveTo>
                <a:lnTo>
                  <a:pt x="441" y="475"/>
                </a:lnTo>
                <a:lnTo>
                  <a:pt x="474" y="475"/>
                </a:lnTo>
                <a:lnTo>
                  <a:pt x="474" y="271"/>
                </a:lnTo>
                <a:lnTo>
                  <a:pt x="441" y="271"/>
                </a:lnTo>
                <a:close/>
                <a:moveTo>
                  <a:pt x="271" y="271"/>
                </a:moveTo>
                <a:lnTo>
                  <a:pt x="271" y="475"/>
                </a:lnTo>
                <a:lnTo>
                  <a:pt x="305" y="475"/>
                </a:lnTo>
                <a:lnTo>
                  <a:pt x="305" y="271"/>
                </a:lnTo>
                <a:lnTo>
                  <a:pt x="271" y="271"/>
                </a:lnTo>
                <a:close/>
                <a:moveTo>
                  <a:pt x="424" y="237"/>
                </a:moveTo>
                <a:lnTo>
                  <a:pt x="491" y="237"/>
                </a:lnTo>
                <a:lnTo>
                  <a:pt x="498" y="238"/>
                </a:lnTo>
                <a:lnTo>
                  <a:pt x="501" y="241"/>
                </a:lnTo>
                <a:lnTo>
                  <a:pt x="505" y="245"/>
                </a:lnTo>
                <a:lnTo>
                  <a:pt x="508" y="249"/>
                </a:lnTo>
                <a:lnTo>
                  <a:pt x="508" y="254"/>
                </a:lnTo>
                <a:lnTo>
                  <a:pt x="508" y="492"/>
                </a:lnTo>
                <a:lnTo>
                  <a:pt x="508" y="497"/>
                </a:lnTo>
                <a:lnTo>
                  <a:pt x="505" y="501"/>
                </a:lnTo>
                <a:lnTo>
                  <a:pt x="501" y="505"/>
                </a:lnTo>
                <a:lnTo>
                  <a:pt x="498" y="508"/>
                </a:lnTo>
                <a:lnTo>
                  <a:pt x="491" y="509"/>
                </a:lnTo>
                <a:lnTo>
                  <a:pt x="424" y="509"/>
                </a:lnTo>
                <a:lnTo>
                  <a:pt x="419" y="508"/>
                </a:lnTo>
                <a:lnTo>
                  <a:pt x="414" y="505"/>
                </a:lnTo>
                <a:lnTo>
                  <a:pt x="410" y="501"/>
                </a:lnTo>
                <a:lnTo>
                  <a:pt x="407" y="497"/>
                </a:lnTo>
                <a:lnTo>
                  <a:pt x="407" y="492"/>
                </a:lnTo>
                <a:lnTo>
                  <a:pt x="407" y="254"/>
                </a:lnTo>
                <a:lnTo>
                  <a:pt x="407" y="249"/>
                </a:lnTo>
                <a:lnTo>
                  <a:pt x="410" y="245"/>
                </a:lnTo>
                <a:lnTo>
                  <a:pt x="414" y="241"/>
                </a:lnTo>
                <a:lnTo>
                  <a:pt x="419" y="238"/>
                </a:lnTo>
                <a:lnTo>
                  <a:pt x="424" y="237"/>
                </a:lnTo>
                <a:close/>
                <a:moveTo>
                  <a:pt x="254" y="237"/>
                </a:moveTo>
                <a:lnTo>
                  <a:pt x="322" y="237"/>
                </a:lnTo>
                <a:lnTo>
                  <a:pt x="327" y="238"/>
                </a:lnTo>
                <a:lnTo>
                  <a:pt x="332" y="241"/>
                </a:lnTo>
                <a:lnTo>
                  <a:pt x="335" y="245"/>
                </a:lnTo>
                <a:lnTo>
                  <a:pt x="338" y="249"/>
                </a:lnTo>
                <a:lnTo>
                  <a:pt x="339" y="254"/>
                </a:lnTo>
                <a:lnTo>
                  <a:pt x="339" y="492"/>
                </a:lnTo>
                <a:lnTo>
                  <a:pt x="338" y="497"/>
                </a:lnTo>
                <a:lnTo>
                  <a:pt x="335" y="501"/>
                </a:lnTo>
                <a:lnTo>
                  <a:pt x="332" y="505"/>
                </a:lnTo>
                <a:lnTo>
                  <a:pt x="327" y="508"/>
                </a:lnTo>
                <a:lnTo>
                  <a:pt x="322" y="509"/>
                </a:lnTo>
                <a:lnTo>
                  <a:pt x="254" y="509"/>
                </a:lnTo>
                <a:lnTo>
                  <a:pt x="249" y="508"/>
                </a:lnTo>
                <a:lnTo>
                  <a:pt x="245" y="505"/>
                </a:lnTo>
                <a:lnTo>
                  <a:pt x="241" y="501"/>
                </a:lnTo>
                <a:lnTo>
                  <a:pt x="238" y="497"/>
                </a:lnTo>
                <a:lnTo>
                  <a:pt x="237" y="492"/>
                </a:lnTo>
                <a:lnTo>
                  <a:pt x="237" y="254"/>
                </a:lnTo>
                <a:lnTo>
                  <a:pt x="238" y="249"/>
                </a:lnTo>
                <a:lnTo>
                  <a:pt x="241" y="245"/>
                </a:lnTo>
                <a:lnTo>
                  <a:pt x="245" y="241"/>
                </a:lnTo>
                <a:lnTo>
                  <a:pt x="249" y="238"/>
                </a:lnTo>
                <a:lnTo>
                  <a:pt x="254" y="237"/>
                </a:lnTo>
                <a:close/>
                <a:moveTo>
                  <a:pt x="373" y="34"/>
                </a:moveTo>
                <a:lnTo>
                  <a:pt x="323" y="38"/>
                </a:lnTo>
                <a:lnTo>
                  <a:pt x="275" y="48"/>
                </a:lnTo>
                <a:lnTo>
                  <a:pt x="230" y="65"/>
                </a:lnTo>
                <a:lnTo>
                  <a:pt x="188" y="89"/>
                </a:lnTo>
                <a:lnTo>
                  <a:pt x="150" y="118"/>
                </a:lnTo>
                <a:lnTo>
                  <a:pt x="116" y="151"/>
                </a:lnTo>
                <a:lnTo>
                  <a:pt x="89" y="189"/>
                </a:lnTo>
                <a:lnTo>
                  <a:pt x="65" y="230"/>
                </a:lnTo>
                <a:lnTo>
                  <a:pt x="48" y="275"/>
                </a:lnTo>
                <a:lnTo>
                  <a:pt x="38" y="323"/>
                </a:lnTo>
                <a:lnTo>
                  <a:pt x="34" y="373"/>
                </a:lnTo>
                <a:lnTo>
                  <a:pt x="38" y="423"/>
                </a:lnTo>
                <a:lnTo>
                  <a:pt x="48" y="471"/>
                </a:lnTo>
                <a:lnTo>
                  <a:pt x="65" y="516"/>
                </a:lnTo>
                <a:lnTo>
                  <a:pt x="89" y="558"/>
                </a:lnTo>
                <a:lnTo>
                  <a:pt x="116" y="596"/>
                </a:lnTo>
                <a:lnTo>
                  <a:pt x="150" y="628"/>
                </a:lnTo>
                <a:lnTo>
                  <a:pt x="188" y="657"/>
                </a:lnTo>
                <a:lnTo>
                  <a:pt x="230" y="681"/>
                </a:lnTo>
                <a:lnTo>
                  <a:pt x="275" y="698"/>
                </a:lnTo>
                <a:lnTo>
                  <a:pt x="323" y="708"/>
                </a:lnTo>
                <a:lnTo>
                  <a:pt x="373" y="712"/>
                </a:lnTo>
                <a:lnTo>
                  <a:pt x="423" y="708"/>
                </a:lnTo>
                <a:lnTo>
                  <a:pt x="471" y="698"/>
                </a:lnTo>
                <a:lnTo>
                  <a:pt x="516" y="681"/>
                </a:lnTo>
                <a:lnTo>
                  <a:pt x="558" y="657"/>
                </a:lnTo>
                <a:lnTo>
                  <a:pt x="596" y="628"/>
                </a:lnTo>
                <a:lnTo>
                  <a:pt x="629" y="596"/>
                </a:lnTo>
                <a:lnTo>
                  <a:pt x="657" y="558"/>
                </a:lnTo>
                <a:lnTo>
                  <a:pt x="681" y="516"/>
                </a:lnTo>
                <a:lnTo>
                  <a:pt x="698" y="471"/>
                </a:lnTo>
                <a:lnTo>
                  <a:pt x="709" y="423"/>
                </a:lnTo>
                <a:lnTo>
                  <a:pt x="712" y="373"/>
                </a:lnTo>
                <a:lnTo>
                  <a:pt x="709" y="323"/>
                </a:lnTo>
                <a:lnTo>
                  <a:pt x="698" y="275"/>
                </a:lnTo>
                <a:lnTo>
                  <a:pt x="681" y="230"/>
                </a:lnTo>
                <a:lnTo>
                  <a:pt x="657" y="189"/>
                </a:lnTo>
                <a:lnTo>
                  <a:pt x="629" y="151"/>
                </a:lnTo>
                <a:lnTo>
                  <a:pt x="596" y="118"/>
                </a:lnTo>
                <a:lnTo>
                  <a:pt x="558" y="89"/>
                </a:lnTo>
                <a:lnTo>
                  <a:pt x="516" y="65"/>
                </a:lnTo>
                <a:lnTo>
                  <a:pt x="471" y="48"/>
                </a:lnTo>
                <a:lnTo>
                  <a:pt x="423" y="38"/>
                </a:lnTo>
                <a:lnTo>
                  <a:pt x="373" y="34"/>
                </a:lnTo>
                <a:close/>
                <a:moveTo>
                  <a:pt x="373" y="0"/>
                </a:moveTo>
                <a:lnTo>
                  <a:pt x="428" y="4"/>
                </a:lnTo>
                <a:lnTo>
                  <a:pt x="480" y="16"/>
                </a:lnTo>
                <a:lnTo>
                  <a:pt x="530" y="35"/>
                </a:lnTo>
                <a:lnTo>
                  <a:pt x="576" y="60"/>
                </a:lnTo>
                <a:lnTo>
                  <a:pt x="618" y="92"/>
                </a:lnTo>
                <a:lnTo>
                  <a:pt x="655" y="128"/>
                </a:lnTo>
                <a:lnTo>
                  <a:pt x="686" y="170"/>
                </a:lnTo>
                <a:lnTo>
                  <a:pt x="711" y="216"/>
                </a:lnTo>
                <a:lnTo>
                  <a:pt x="731" y="266"/>
                </a:lnTo>
                <a:lnTo>
                  <a:pt x="743" y="318"/>
                </a:lnTo>
                <a:lnTo>
                  <a:pt x="747" y="373"/>
                </a:lnTo>
                <a:lnTo>
                  <a:pt x="743" y="428"/>
                </a:lnTo>
                <a:lnTo>
                  <a:pt x="731" y="480"/>
                </a:lnTo>
                <a:lnTo>
                  <a:pt x="711" y="530"/>
                </a:lnTo>
                <a:lnTo>
                  <a:pt x="686" y="576"/>
                </a:lnTo>
                <a:lnTo>
                  <a:pt x="655" y="618"/>
                </a:lnTo>
                <a:lnTo>
                  <a:pt x="618" y="655"/>
                </a:lnTo>
                <a:lnTo>
                  <a:pt x="576" y="686"/>
                </a:lnTo>
                <a:lnTo>
                  <a:pt x="530" y="711"/>
                </a:lnTo>
                <a:lnTo>
                  <a:pt x="480" y="730"/>
                </a:lnTo>
                <a:lnTo>
                  <a:pt x="428" y="742"/>
                </a:lnTo>
                <a:lnTo>
                  <a:pt x="373" y="746"/>
                </a:lnTo>
                <a:lnTo>
                  <a:pt x="318" y="742"/>
                </a:lnTo>
                <a:lnTo>
                  <a:pt x="266" y="730"/>
                </a:lnTo>
                <a:lnTo>
                  <a:pt x="216" y="711"/>
                </a:lnTo>
                <a:lnTo>
                  <a:pt x="170" y="686"/>
                </a:lnTo>
                <a:lnTo>
                  <a:pt x="128" y="655"/>
                </a:lnTo>
                <a:lnTo>
                  <a:pt x="91" y="618"/>
                </a:lnTo>
                <a:lnTo>
                  <a:pt x="60" y="576"/>
                </a:lnTo>
                <a:lnTo>
                  <a:pt x="34" y="530"/>
                </a:lnTo>
                <a:lnTo>
                  <a:pt x="15" y="480"/>
                </a:lnTo>
                <a:lnTo>
                  <a:pt x="3" y="428"/>
                </a:lnTo>
                <a:lnTo>
                  <a:pt x="0" y="373"/>
                </a:lnTo>
                <a:lnTo>
                  <a:pt x="3" y="318"/>
                </a:lnTo>
                <a:lnTo>
                  <a:pt x="15" y="266"/>
                </a:lnTo>
                <a:lnTo>
                  <a:pt x="34" y="216"/>
                </a:lnTo>
                <a:lnTo>
                  <a:pt x="60" y="170"/>
                </a:lnTo>
                <a:lnTo>
                  <a:pt x="91" y="128"/>
                </a:lnTo>
                <a:lnTo>
                  <a:pt x="128" y="92"/>
                </a:lnTo>
                <a:lnTo>
                  <a:pt x="170" y="60"/>
                </a:lnTo>
                <a:lnTo>
                  <a:pt x="216" y="35"/>
                </a:lnTo>
                <a:lnTo>
                  <a:pt x="266" y="16"/>
                </a:lnTo>
                <a:lnTo>
                  <a:pt x="318" y="4"/>
                </a:lnTo>
                <a:lnTo>
                  <a:pt x="37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05" name="Freeform 40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09966" y="4049595"/>
            <a:ext cx="445206" cy="444609"/>
          </a:xfrm>
          <a:custGeom>
            <a:avLst/>
            <a:gdLst>
              <a:gd name="T0" fmla="*/ 273 w 747"/>
              <a:gd name="T1" fmla="*/ 475 h 746"/>
              <a:gd name="T2" fmla="*/ 476 w 747"/>
              <a:gd name="T3" fmla="*/ 271 h 746"/>
              <a:gd name="T4" fmla="*/ 256 w 747"/>
              <a:gd name="T5" fmla="*/ 237 h 746"/>
              <a:gd name="T6" fmla="*/ 498 w 747"/>
              <a:gd name="T7" fmla="*/ 238 h 746"/>
              <a:gd name="T8" fmla="*/ 506 w 747"/>
              <a:gd name="T9" fmla="*/ 245 h 746"/>
              <a:gd name="T10" fmla="*/ 510 w 747"/>
              <a:gd name="T11" fmla="*/ 254 h 746"/>
              <a:gd name="T12" fmla="*/ 508 w 747"/>
              <a:gd name="T13" fmla="*/ 497 h 746"/>
              <a:gd name="T14" fmla="*/ 502 w 747"/>
              <a:gd name="T15" fmla="*/ 505 h 746"/>
              <a:gd name="T16" fmla="*/ 493 w 747"/>
              <a:gd name="T17" fmla="*/ 509 h 746"/>
              <a:gd name="T18" fmla="*/ 250 w 747"/>
              <a:gd name="T19" fmla="*/ 508 h 746"/>
              <a:gd name="T20" fmla="*/ 241 w 747"/>
              <a:gd name="T21" fmla="*/ 501 h 746"/>
              <a:gd name="T22" fmla="*/ 239 w 747"/>
              <a:gd name="T23" fmla="*/ 492 h 746"/>
              <a:gd name="T24" fmla="*/ 239 w 747"/>
              <a:gd name="T25" fmla="*/ 249 h 746"/>
              <a:gd name="T26" fmla="*/ 245 w 747"/>
              <a:gd name="T27" fmla="*/ 241 h 746"/>
              <a:gd name="T28" fmla="*/ 256 w 747"/>
              <a:gd name="T29" fmla="*/ 237 h 746"/>
              <a:gd name="T30" fmla="*/ 324 w 747"/>
              <a:gd name="T31" fmla="*/ 38 h 746"/>
              <a:gd name="T32" fmla="*/ 231 w 747"/>
              <a:gd name="T33" fmla="*/ 65 h 746"/>
              <a:gd name="T34" fmla="*/ 151 w 747"/>
              <a:gd name="T35" fmla="*/ 118 h 746"/>
              <a:gd name="T36" fmla="*/ 89 w 747"/>
              <a:gd name="T37" fmla="*/ 189 h 746"/>
              <a:gd name="T38" fmla="*/ 49 w 747"/>
              <a:gd name="T39" fmla="*/ 275 h 746"/>
              <a:gd name="T40" fmla="*/ 34 w 747"/>
              <a:gd name="T41" fmla="*/ 373 h 746"/>
              <a:gd name="T42" fmla="*/ 49 w 747"/>
              <a:gd name="T43" fmla="*/ 471 h 746"/>
              <a:gd name="T44" fmla="*/ 89 w 747"/>
              <a:gd name="T45" fmla="*/ 558 h 746"/>
              <a:gd name="T46" fmla="*/ 151 w 747"/>
              <a:gd name="T47" fmla="*/ 628 h 746"/>
              <a:gd name="T48" fmla="*/ 231 w 747"/>
              <a:gd name="T49" fmla="*/ 681 h 746"/>
              <a:gd name="T50" fmla="*/ 324 w 747"/>
              <a:gd name="T51" fmla="*/ 708 h 746"/>
              <a:gd name="T52" fmla="*/ 423 w 747"/>
              <a:gd name="T53" fmla="*/ 708 h 746"/>
              <a:gd name="T54" fmla="*/ 516 w 747"/>
              <a:gd name="T55" fmla="*/ 681 h 746"/>
              <a:gd name="T56" fmla="*/ 596 w 747"/>
              <a:gd name="T57" fmla="*/ 628 h 746"/>
              <a:gd name="T58" fmla="*/ 658 w 747"/>
              <a:gd name="T59" fmla="*/ 558 h 746"/>
              <a:gd name="T60" fmla="*/ 699 w 747"/>
              <a:gd name="T61" fmla="*/ 471 h 746"/>
              <a:gd name="T62" fmla="*/ 713 w 747"/>
              <a:gd name="T63" fmla="*/ 373 h 746"/>
              <a:gd name="T64" fmla="*/ 699 w 747"/>
              <a:gd name="T65" fmla="*/ 275 h 746"/>
              <a:gd name="T66" fmla="*/ 658 w 747"/>
              <a:gd name="T67" fmla="*/ 189 h 746"/>
              <a:gd name="T68" fmla="*/ 596 w 747"/>
              <a:gd name="T69" fmla="*/ 118 h 746"/>
              <a:gd name="T70" fmla="*/ 516 w 747"/>
              <a:gd name="T71" fmla="*/ 65 h 746"/>
              <a:gd name="T72" fmla="*/ 423 w 747"/>
              <a:gd name="T73" fmla="*/ 38 h 746"/>
              <a:gd name="T74" fmla="*/ 374 w 747"/>
              <a:gd name="T75" fmla="*/ 0 h 746"/>
              <a:gd name="T76" fmla="*/ 481 w 747"/>
              <a:gd name="T77" fmla="*/ 16 h 746"/>
              <a:gd name="T78" fmla="*/ 577 w 747"/>
              <a:gd name="T79" fmla="*/ 60 h 746"/>
              <a:gd name="T80" fmla="*/ 655 w 747"/>
              <a:gd name="T81" fmla="*/ 128 h 746"/>
              <a:gd name="T82" fmla="*/ 713 w 747"/>
              <a:gd name="T83" fmla="*/ 216 h 746"/>
              <a:gd name="T84" fmla="*/ 743 w 747"/>
              <a:gd name="T85" fmla="*/ 318 h 746"/>
              <a:gd name="T86" fmla="*/ 743 w 747"/>
              <a:gd name="T87" fmla="*/ 428 h 746"/>
              <a:gd name="T88" fmla="*/ 713 w 747"/>
              <a:gd name="T89" fmla="*/ 530 h 746"/>
              <a:gd name="T90" fmla="*/ 655 w 747"/>
              <a:gd name="T91" fmla="*/ 618 h 746"/>
              <a:gd name="T92" fmla="*/ 577 w 747"/>
              <a:gd name="T93" fmla="*/ 686 h 746"/>
              <a:gd name="T94" fmla="*/ 481 w 747"/>
              <a:gd name="T95" fmla="*/ 730 h 746"/>
              <a:gd name="T96" fmla="*/ 374 w 747"/>
              <a:gd name="T97" fmla="*/ 746 h 746"/>
              <a:gd name="T98" fmla="*/ 266 w 747"/>
              <a:gd name="T99" fmla="*/ 730 h 746"/>
              <a:gd name="T100" fmla="*/ 170 w 747"/>
              <a:gd name="T101" fmla="*/ 686 h 746"/>
              <a:gd name="T102" fmla="*/ 92 w 747"/>
              <a:gd name="T103" fmla="*/ 618 h 746"/>
              <a:gd name="T104" fmla="*/ 35 w 747"/>
              <a:gd name="T105" fmla="*/ 530 h 746"/>
              <a:gd name="T106" fmla="*/ 5 w 747"/>
              <a:gd name="T107" fmla="*/ 428 h 746"/>
              <a:gd name="T108" fmla="*/ 5 w 747"/>
              <a:gd name="T109" fmla="*/ 318 h 746"/>
              <a:gd name="T110" fmla="*/ 35 w 747"/>
              <a:gd name="T111" fmla="*/ 216 h 746"/>
              <a:gd name="T112" fmla="*/ 92 w 747"/>
              <a:gd name="T113" fmla="*/ 128 h 746"/>
              <a:gd name="T114" fmla="*/ 170 w 747"/>
              <a:gd name="T115" fmla="*/ 60 h 746"/>
              <a:gd name="T116" fmla="*/ 266 w 747"/>
              <a:gd name="T117" fmla="*/ 16 h 746"/>
              <a:gd name="T118" fmla="*/ 374 w 747"/>
              <a:gd name="T119" fmla="*/ 0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47" h="746">
                <a:moveTo>
                  <a:pt x="273" y="271"/>
                </a:moveTo>
                <a:lnTo>
                  <a:pt x="273" y="475"/>
                </a:lnTo>
                <a:lnTo>
                  <a:pt x="476" y="475"/>
                </a:lnTo>
                <a:lnTo>
                  <a:pt x="476" y="271"/>
                </a:lnTo>
                <a:lnTo>
                  <a:pt x="273" y="271"/>
                </a:lnTo>
                <a:close/>
                <a:moveTo>
                  <a:pt x="256" y="237"/>
                </a:moveTo>
                <a:lnTo>
                  <a:pt x="493" y="237"/>
                </a:lnTo>
                <a:lnTo>
                  <a:pt x="498" y="238"/>
                </a:lnTo>
                <a:lnTo>
                  <a:pt x="502" y="241"/>
                </a:lnTo>
                <a:lnTo>
                  <a:pt x="506" y="245"/>
                </a:lnTo>
                <a:lnTo>
                  <a:pt x="508" y="249"/>
                </a:lnTo>
                <a:lnTo>
                  <a:pt x="510" y="254"/>
                </a:lnTo>
                <a:lnTo>
                  <a:pt x="510" y="492"/>
                </a:lnTo>
                <a:lnTo>
                  <a:pt x="508" y="497"/>
                </a:lnTo>
                <a:lnTo>
                  <a:pt x="506" y="501"/>
                </a:lnTo>
                <a:lnTo>
                  <a:pt x="502" y="505"/>
                </a:lnTo>
                <a:lnTo>
                  <a:pt x="498" y="508"/>
                </a:lnTo>
                <a:lnTo>
                  <a:pt x="493" y="509"/>
                </a:lnTo>
                <a:lnTo>
                  <a:pt x="256" y="509"/>
                </a:lnTo>
                <a:lnTo>
                  <a:pt x="250" y="508"/>
                </a:lnTo>
                <a:lnTo>
                  <a:pt x="245" y="505"/>
                </a:lnTo>
                <a:lnTo>
                  <a:pt x="241" y="501"/>
                </a:lnTo>
                <a:lnTo>
                  <a:pt x="239" y="497"/>
                </a:lnTo>
                <a:lnTo>
                  <a:pt x="239" y="492"/>
                </a:lnTo>
                <a:lnTo>
                  <a:pt x="239" y="254"/>
                </a:lnTo>
                <a:lnTo>
                  <a:pt x="239" y="249"/>
                </a:lnTo>
                <a:lnTo>
                  <a:pt x="241" y="245"/>
                </a:lnTo>
                <a:lnTo>
                  <a:pt x="245" y="241"/>
                </a:lnTo>
                <a:lnTo>
                  <a:pt x="250" y="238"/>
                </a:lnTo>
                <a:lnTo>
                  <a:pt x="256" y="237"/>
                </a:lnTo>
                <a:close/>
                <a:moveTo>
                  <a:pt x="374" y="34"/>
                </a:moveTo>
                <a:lnTo>
                  <a:pt x="324" y="38"/>
                </a:lnTo>
                <a:lnTo>
                  <a:pt x="275" y="48"/>
                </a:lnTo>
                <a:lnTo>
                  <a:pt x="231" y="65"/>
                </a:lnTo>
                <a:lnTo>
                  <a:pt x="189" y="89"/>
                </a:lnTo>
                <a:lnTo>
                  <a:pt x="151" y="118"/>
                </a:lnTo>
                <a:lnTo>
                  <a:pt x="118" y="151"/>
                </a:lnTo>
                <a:lnTo>
                  <a:pt x="89" y="189"/>
                </a:lnTo>
                <a:lnTo>
                  <a:pt x="66" y="230"/>
                </a:lnTo>
                <a:lnTo>
                  <a:pt x="49" y="275"/>
                </a:lnTo>
                <a:lnTo>
                  <a:pt x="38" y="323"/>
                </a:lnTo>
                <a:lnTo>
                  <a:pt x="34" y="373"/>
                </a:lnTo>
                <a:lnTo>
                  <a:pt x="38" y="423"/>
                </a:lnTo>
                <a:lnTo>
                  <a:pt x="49" y="471"/>
                </a:lnTo>
                <a:lnTo>
                  <a:pt x="66" y="516"/>
                </a:lnTo>
                <a:lnTo>
                  <a:pt x="89" y="558"/>
                </a:lnTo>
                <a:lnTo>
                  <a:pt x="118" y="596"/>
                </a:lnTo>
                <a:lnTo>
                  <a:pt x="151" y="628"/>
                </a:lnTo>
                <a:lnTo>
                  <a:pt x="189" y="657"/>
                </a:lnTo>
                <a:lnTo>
                  <a:pt x="231" y="681"/>
                </a:lnTo>
                <a:lnTo>
                  <a:pt x="275" y="698"/>
                </a:lnTo>
                <a:lnTo>
                  <a:pt x="324" y="708"/>
                </a:lnTo>
                <a:lnTo>
                  <a:pt x="374" y="712"/>
                </a:lnTo>
                <a:lnTo>
                  <a:pt x="423" y="708"/>
                </a:lnTo>
                <a:lnTo>
                  <a:pt x="472" y="698"/>
                </a:lnTo>
                <a:lnTo>
                  <a:pt x="516" y="681"/>
                </a:lnTo>
                <a:lnTo>
                  <a:pt x="558" y="657"/>
                </a:lnTo>
                <a:lnTo>
                  <a:pt x="596" y="628"/>
                </a:lnTo>
                <a:lnTo>
                  <a:pt x="630" y="596"/>
                </a:lnTo>
                <a:lnTo>
                  <a:pt x="658" y="558"/>
                </a:lnTo>
                <a:lnTo>
                  <a:pt x="681" y="516"/>
                </a:lnTo>
                <a:lnTo>
                  <a:pt x="699" y="471"/>
                </a:lnTo>
                <a:lnTo>
                  <a:pt x="709" y="423"/>
                </a:lnTo>
                <a:lnTo>
                  <a:pt x="713" y="373"/>
                </a:lnTo>
                <a:lnTo>
                  <a:pt x="709" y="323"/>
                </a:lnTo>
                <a:lnTo>
                  <a:pt x="699" y="275"/>
                </a:lnTo>
                <a:lnTo>
                  <a:pt x="681" y="230"/>
                </a:lnTo>
                <a:lnTo>
                  <a:pt x="658" y="189"/>
                </a:lnTo>
                <a:lnTo>
                  <a:pt x="630" y="151"/>
                </a:lnTo>
                <a:lnTo>
                  <a:pt x="596" y="118"/>
                </a:lnTo>
                <a:lnTo>
                  <a:pt x="558" y="89"/>
                </a:lnTo>
                <a:lnTo>
                  <a:pt x="516" y="65"/>
                </a:lnTo>
                <a:lnTo>
                  <a:pt x="472" y="48"/>
                </a:lnTo>
                <a:lnTo>
                  <a:pt x="423" y="38"/>
                </a:lnTo>
                <a:lnTo>
                  <a:pt x="374" y="34"/>
                </a:lnTo>
                <a:close/>
                <a:moveTo>
                  <a:pt x="374" y="0"/>
                </a:moveTo>
                <a:lnTo>
                  <a:pt x="429" y="4"/>
                </a:lnTo>
                <a:lnTo>
                  <a:pt x="481" y="16"/>
                </a:lnTo>
                <a:lnTo>
                  <a:pt x="531" y="35"/>
                </a:lnTo>
                <a:lnTo>
                  <a:pt x="577" y="60"/>
                </a:lnTo>
                <a:lnTo>
                  <a:pt x="619" y="92"/>
                </a:lnTo>
                <a:lnTo>
                  <a:pt x="655" y="128"/>
                </a:lnTo>
                <a:lnTo>
                  <a:pt x="687" y="170"/>
                </a:lnTo>
                <a:lnTo>
                  <a:pt x="713" y="216"/>
                </a:lnTo>
                <a:lnTo>
                  <a:pt x="731" y="266"/>
                </a:lnTo>
                <a:lnTo>
                  <a:pt x="743" y="318"/>
                </a:lnTo>
                <a:lnTo>
                  <a:pt x="747" y="373"/>
                </a:lnTo>
                <a:lnTo>
                  <a:pt x="743" y="428"/>
                </a:lnTo>
                <a:lnTo>
                  <a:pt x="731" y="480"/>
                </a:lnTo>
                <a:lnTo>
                  <a:pt x="713" y="530"/>
                </a:lnTo>
                <a:lnTo>
                  <a:pt x="687" y="576"/>
                </a:lnTo>
                <a:lnTo>
                  <a:pt x="655" y="618"/>
                </a:lnTo>
                <a:lnTo>
                  <a:pt x="619" y="655"/>
                </a:lnTo>
                <a:lnTo>
                  <a:pt x="577" y="686"/>
                </a:lnTo>
                <a:lnTo>
                  <a:pt x="531" y="711"/>
                </a:lnTo>
                <a:lnTo>
                  <a:pt x="481" y="730"/>
                </a:lnTo>
                <a:lnTo>
                  <a:pt x="429" y="742"/>
                </a:lnTo>
                <a:lnTo>
                  <a:pt x="374" y="746"/>
                </a:lnTo>
                <a:lnTo>
                  <a:pt x="318" y="742"/>
                </a:lnTo>
                <a:lnTo>
                  <a:pt x="266" y="730"/>
                </a:lnTo>
                <a:lnTo>
                  <a:pt x="216" y="711"/>
                </a:lnTo>
                <a:lnTo>
                  <a:pt x="170" y="686"/>
                </a:lnTo>
                <a:lnTo>
                  <a:pt x="128" y="655"/>
                </a:lnTo>
                <a:lnTo>
                  <a:pt x="92" y="618"/>
                </a:lnTo>
                <a:lnTo>
                  <a:pt x="60" y="576"/>
                </a:lnTo>
                <a:lnTo>
                  <a:pt x="35" y="530"/>
                </a:lnTo>
                <a:lnTo>
                  <a:pt x="16" y="480"/>
                </a:lnTo>
                <a:lnTo>
                  <a:pt x="5" y="428"/>
                </a:lnTo>
                <a:lnTo>
                  <a:pt x="0" y="373"/>
                </a:lnTo>
                <a:lnTo>
                  <a:pt x="5" y="318"/>
                </a:lnTo>
                <a:lnTo>
                  <a:pt x="16" y="266"/>
                </a:lnTo>
                <a:lnTo>
                  <a:pt x="35" y="216"/>
                </a:lnTo>
                <a:lnTo>
                  <a:pt x="60" y="170"/>
                </a:lnTo>
                <a:lnTo>
                  <a:pt x="92" y="128"/>
                </a:lnTo>
                <a:lnTo>
                  <a:pt x="128" y="92"/>
                </a:lnTo>
                <a:lnTo>
                  <a:pt x="170" y="60"/>
                </a:lnTo>
                <a:lnTo>
                  <a:pt x="216" y="35"/>
                </a:lnTo>
                <a:lnTo>
                  <a:pt x="266" y="16"/>
                </a:lnTo>
                <a:lnTo>
                  <a:pt x="318" y="4"/>
                </a:lnTo>
                <a:lnTo>
                  <a:pt x="37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06" name="Freeform 40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458047" y="4049894"/>
            <a:ext cx="444611" cy="444014"/>
          </a:xfrm>
          <a:custGeom>
            <a:avLst/>
            <a:gdLst>
              <a:gd name="T0" fmla="*/ 321 w 746"/>
              <a:gd name="T1" fmla="*/ 284 h 745"/>
              <a:gd name="T2" fmla="*/ 274 w 746"/>
              <a:gd name="T3" fmla="*/ 346 h 745"/>
              <a:gd name="T4" fmla="*/ 284 w 746"/>
              <a:gd name="T5" fmla="*/ 424 h 745"/>
              <a:gd name="T6" fmla="*/ 346 w 746"/>
              <a:gd name="T7" fmla="*/ 470 h 745"/>
              <a:gd name="T8" fmla="*/ 425 w 746"/>
              <a:gd name="T9" fmla="*/ 460 h 745"/>
              <a:gd name="T10" fmla="*/ 471 w 746"/>
              <a:gd name="T11" fmla="*/ 399 h 745"/>
              <a:gd name="T12" fmla="*/ 460 w 746"/>
              <a:gd name="T13" fmla="*/ 321 h 745"/>
              <a:gd name="T14" fmla="*/ 400 w 746"/>
              <a:gd name="T15" fmla="*/ 275 h 745"/>
              <a:gd name="T16" fmla="*/ 404 w 746"/>
              <a:gd name="T17" fmla="*/ 241 h 745"/>
              <a:gd name="T18" fmla="*/ 478 w 746"/>
              <a:gd name="T19" fmla="*/ 288 h 745"/>
              <a:gd name="T20" fmla="*/ 509 w 746"/>
              <a:gd name="T21" fmla="*/ 372 h 745"/>
              <a:gd name="T22" fmla="*/ 478 w 746"/>
              <a:gd name="T23" fmla="*/ 457 h 745"/>
              <a:gd name="T24" fmla="*/ 404 w 746"/>
              <a:gd name="T25" fmla="*/ 504 h 745"/>
              <a:gd name="T26" fmla="*/ 313 w 746"/>
              <a:gd name="T27" fmla="*/ 494 h 745"/>
              <a:gd name="T28" fmla="*/ 250 w 746"/>
              <a:gd name="T29" fmla="*/ 432 h 745"/>
              <a:gd name="T30" fmla="*/ 241 w 746"/>
              <a:gd name="T31" fmla="*/ 342 h 745"/>
              <a:gd name="T32" fmla="*/ 288 w 746"/>
              <a:gd name="T33" fmla="*/ 267 h 745"/>
              <a:gd name="T34" fmla="*/ 372 w 746"/>
              <a:gd name="T35" fmla="*/ 237 h 745"/>
              <a:gd name="T36" fmla="*/ 275 w 746"/>
              <a:gd name="T37" fmla="*/ 47 h 745"/>
              <a:gd name="T38" fmla="*/ 151 w 746"/>
              <a:gd name="T39" fmla="*/ 117 h 745"/>
              <a:gd name="T40" fmla="*/ 66 w 746"/>
              <a:gd name="T41" fmla="*/ 229 h 745"/>
              <a:gd name="T42" fmla="*/ 33 w 746"/>
              <a:gd name="T43" fmla="*/ 372 h 745"/>
              <a:gd name="T44" fmla="*/ 66 w 746"/>
              <a:gd name="T45" fmla="*/ 516 h 745"/>
              <a:gd name="T46" fmla="*/ 151 w 746"/>
              <a:gd name="T47" fmla="*/ 629 h 745"/>
              <a:gd name="T48" fmla="*/ 275 w 746"/>
              <a:gd name="T49" fmla="*/ 697 h 745"/>
              <a:gd name="T50" fmla="*/ 423 w 746"/>
              <a:gd name="T51" fmla="*/ 708 h 745"/>
              <a:gd name="T52" fmla="*/ 557 w 746"/>
              <a:gd name="T53" fmla="*/ 657 h 745"/>
              <a:gd name="T54" fmla="*/ 658 w 746"/>
              <a:gd name="T55" fmla="*/ 557 h 745"/>
              <a:gd name="T56" fmla="*/ 708 w 746"/>
              <a:gd name="T57" fmla="*/ 423 h 745"/>
              <a:gd name="T58" fmla="*/ 697 w 746"/>
              <a:gd name="T59" fmla="*/ 275 h 745"/>
              <a:gd name="T60" fmla="*/ 629 w 746"/>
              <a:gd name="T61" fmla="*/ 151 h 745"/>
              <a:gd name="T62" fmla="*/ 516 w 746"/>
              <a:gd name="T63" fmla="*/ 66 h 745"/>
              <a:gd name="T64" fmla="*/ 372 w 746"/>
              <a:gd name="T65" fmla="*/ 34 h 745"/>
              <a:gd name="T66" fmla="*/ 481 w 746"/>
              <a:gd name="T67" fmla="*/ 16 h 745"/>
              <a:gd name="T68" fmla="*/ 617 w 746"/>
              <a:gd name="T69" fmla="*/ 90 h 745"/>
              <a:gd name="T70" fmla="*/ 712 w 746"/>
              <a:gd name="T71" fmla="*/ 215 h 745"/>
              <a:gd name="T72" fmla="*/ 746 w 746"/>
              <a:gd name="T73" fmla="*/ 372 h 745"/>
              <a:gd name="T74" fmla="*/ 712 w 746"/>
              <a:gd name="T75" fmla="*/ 529 h 745"/>
              <a:gd name="T76" fmla="*/ 617 w 746"/>
              <a:gd name="T77" fmla="*/ 653 h 745"/>
              <a:gd name="T78" fmla="*/ 481 w 746"/>
              <a:gd name="T79" fmla="*/ 729 h 745"/>
              <a:gd name="T80" fmla="*/ 317 w 746"/>
              <a:gd name="T81" fmla="*/ 741 h 745"/>
              <a:gd name="T82" fmla="*/ 169 w 746"/>
              <a:gd name="T83" fmla="*/ 685 h 745"/>
              <a:gd name="T84" fmla="*/ 59 w 746"/>
              <a:gd name="T85" fmla="*/ 575 h 745"/>
              <a:gd name="T86" fmla="*/ 4 w 746"/>
              <a:gd name="T87" fmla="*/ 428 h 745"/>
              <a:gd name="T88" fmla="*/ 16 w 746"/>
              <a:gd name="T89" fmla="*/ 265 h 745"/>
              <a:gd name="T90" fmla="*/ 90 w 746"/>
              <a:gd name="T91" fmla="*/ 128 h 745"/>
              <a:gd name="T92" fmla="*/ 215 w 746"/>
              <a:gd name="T93" fmla="*/ 34 h 745"/>
              <a:gd name="T94" fmla="*/ 372 w 746"/>
              <a:gd name="T95" fmla="*/ 0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46" h="745">
                <a:moveTo>
                  <a:pt x="372" y="271"/>
                </a:moveTo>
                <a:lnTo>
                  <a:pt x="346" y="275"/>
                </a:lnTo>
                <a:lnTo>
                  <a:pt x="321" y="284"/>
                </a:lnTo>
                <a:lnTo>
                  <a:pt x="300" y="300"/>
                </a:lnTo>
                <a:lnTo>
                  <a:pt x="284" y="321"/>
                </a:lnTo>
                <a:lnTo>
                  <a:pt x="274" y="346"/>
                </a:lnTo>
                <a:lnTo>
                  <a:pt x="271" y="372"/>
                </a:lnTo>
                <a:lnTo>
                  <a:pt x="274" y="399"/>
                </a:lnTo>
                <a:lnTo>
                  <a:pt x="284" y="424"/>
                </a:lnTo>
                <a:lnTo>
                  <a:pt x="300" y="444"/>
                </a:lnTo>
                <a:lnTo>
                  <a:pt x="321" y="460"/>
                </a:lnTo>
                <a:lnTo>
                  <a:pt x="346" y="470"/>
                </a:lnTo>
                <a:lnTo>
                  <a:pt x="372" y="474"/>
                </a:lnTo>
                <a:lnTo>
                  <a:pt x="400" y="470"/>
                </a:lnTo>
                <a:lnTo>
                  <a:pt x="425" y="460"/>
                </a:lnTo>
                <a:lnTo>
                  <a:pt x="444" y="444"/>
                </a:lnTo>
                <a:lnTo>
                  <a:pt x="460" y="424"/>
                </a:lnTo>
                <a:lnTo>
                  <a:pt x="471" y="399"/>
                </a:lnTo>
                <a:lnTo>
                  <a:pt x="474" y="372"/>
                </a:lnTo>
                <a:lnTo>
                  <a:pt x="471" y="346"/>
                </a:lnTo>
                <a:lnTo>
                  <a:pt x="460" y="321"/>
                </a:lnTo>
                <a:lnTo>
                  <a:pt x="444" y="300"/>
                </a:lnTo>
                <a:lnTo>
                  <a:pt x="425" y="284"/>
                </a:lnTo>
                <a:lnTo>
                  <a:pt x="400" y="275"/>
                </a:lnTo>
                <a:lnTo>
                  <a:pt x="372" y="271"/>
                </a:lnTo>
                <a:close/>
                <a:moveTo>
                  <a:pt x="372" y="237"/>
                </a:moveTo>
                <a:lnTo>
                  <a:pt x="404" y="241"/>
                </a:lnTo>
                <a:lnTo>
                  <a:pt x="433" y="250"/>
                </a:lnTo>
                <a:lnTo>
                  <a:pt x="457" y="267"/>
                </a:lnTo>
                <a:lnTo>
                  <a:pt x="478" y="288"/>
                </a:lnTo>
                <a:lnTo>
                  <a:pt x="494" y="313"/>
                </a:lnTo>
                <a:lnTo>
                  <a:pt x="505" y="342"/>
                </a:lnTo>
                <a:lnTo>
                  <a:pt x="509" y="372"/>
                </a:lnTo>
                <a:lnTo>
                  <a:pt x="505" y="403"/>
                </a:lnTo>
                <a:lnTo>
                  <a:pt x="494" y="432"/>
                </a:lnTo>
                <a:lnTo>
                  <a:pt x="478" y="457"/>
                </a:lnTo>
                <a:lnTo>
                  <a:pt x="457" y="478"/>
                </a:lnTo>
                <a:lnTo>
                  <a:pt x="433" y="494"/>
                </a:lnTo>
                <a:lnTo>
                  <a:pt x="404" y="504"/>
                </a:lnTo>
                <a:lnTo>
                  <a:pt x="372" y="508"/>
                </a:lnTo>
                <a:lnTo>
                  <a:pt x="342" y="504"/>
                </a:lnTo>
                <a:lnTo>
                  <a:pt x="313" y="494"/>
                </a:lnTo>
                <a:lnTo>
                  <a:pt x="288" y="478"/>
                </a:lnTo>
                <a:lnTo>
                  <a:pt x="267" y="457"/>
                </a:lnTo>
                <a:lnTo>
                  <a:pt x="250" y="432"/>
                </a:lnTo>
                <a:lnTo>
                  <a:pt x="241" y="403"/>
                </a:lnTo>
                <a:lnTo>
                  <a:pt x="237" y="372"/>
                </a:lnTo>
                <a:lnTo>
                  <a:pt x="241" y="342"/>
                </a:lnTo>
                <a:lnTo>
                  <a:pt x="250" y="313"/>
                </a:lnTo>
                <a:lnTo>
                  <a:pt x="267" y="288"/>
                </a:lnTo>
                <a:lnTo>
                  <a:pt x="288" y="267"/>
                </a:lnTo>
                <a:lnTo>
                  <a:pt x="313" y="250"/>
                </a:lnTo>
                <a:lnTo>
                  <a:pt x="342" y="241"/>
                </a:lnTo>
                <a:lnTo>
                  <a:pt x="372" y="237"/>
                </a:lnTo>
                <a:close/>
                <a:moveTo>
                  <a:pt x="372" y="34"/>
                </a:moveTo>
                <a:lnTo>
                  <a:pt x="322" y="37"/>
                </a:lnTo>
                <a:lnTo>
                  <a:pt x="275" y="47"/>
                </a:lnTo>
                <a:lnTo>
                  <a:pt x="229" y="66"/>
                </a:lnTo>
                <a:lnTo>
                  <a:pt x="187" y="88"/>
                </a:lnTo>
                <a:lnTo>
                  <a:pt x="151" y="117"/>
                </a:lnTo>
                <a:lnTo>
                  <a:pt x="117" y="151"/>
                </a:lnTo>
                <a:lnTo>
                  <a:pt x="88" y="187"/>
                </a:lnTo>
                <a:lnTo>
                  <a:pt x="66" y="229"/>
                </a:lnTo>
                <a:lnTo>
                  <a:pt x="47" y="275"/>
                </a:lnTo>
                <a:lnTo>
                  <a:pt x="37" y="322"/>
                </a:lnTo>
                <a:lnTo>
                  <a:pt x="33" y="372"/>
                </a:lnTo>
                <a:lnTo>
                  <a:pt x="37" y="423"/>
                </a:lnTo>
                <a:lnTo>
                  <a:pt x="47" y="470"/>
                </a:lnTo>
                <a:lnTo>
                  <a:pt x="66" y="516"/>
                </a:lnTo>
                <a:lnTo>
                  <a:pt x="88" y="557"/>
                </a:lnTo>
                <a:lnTo>
                  <a:pt x="117" y="594"/>
                </a:lnTo>
                <a:lnTo>
                  <a:pt x="151" y="629"/>
                </a:lnTo>
                <a:lnTo>
                  <a:pt x="187" y="657"/>
                </a:lnTo>
                <a:lnTo>
                  <a:pt x="229" y="680"/>
                </a:lnTo>
                <a:lnTo>
                  <a:pt x="275" y="697"/>
                </a:lnTo>
                <a:lnTo>
                  <a:pt x="322" y="708"/>
                </a:lnTo>
                <a:lnTo>
                  <a:pt x="372" y="711"/>
                </a:lnTo>
                <a:lnTo>
                  <a:pt x="423" y="708"/>
                </a:lnTo>
                <a:lnTo>
                  <a:pt x="471" y="697"/>
                </a:lnTo>
                <a:lnTo>
                  <a:pt x="516" y="680"/>
                </a:lnTo>
                <a:lnTo>
                  <a:pt x="557" y="657"/>
                </a:lnTo>
                <a:lnTo>
                  <a:pt x="595" y="629"/>
                </a:lnTo>
                <a:lnTo>
                  <a:pt x="629" y="594"/>
                </a:lnTo>
                <a:lnTo>
                  <a:pt x="658" y="557"/>
                </a:lnTo>
                <a:lnTo>
                  <a:pt x="680" y="516"/>
                </a:lnTo>
                <a:lnTo>
                  <a:pt x="697" y="470"/>
                </a:lnTo>
                <a:lnTo>
                  <a:pt x="708" y="423"/>
                </a:lnTo>
                <a:lnTo>
                  <a:pt x="712" y="372"/>
                </a:lnTo>
                <a:lnTo>
                  <a:pt x="708" y="322"/>
                </a:lnTo>
                <a:lnTo>
                  <a:pt x="697" y="275"/>
                </a:lnTo>
                <a:lnTo>
                  <a:pt x="680" y="229"/>
                </a:lnTo>
                <a:lnTo>
                  <a:pt x="658" y="187"/>
                </a:lnTo>
                <a:lnTo>
                  <a:pt x="629" y="151"/>
                </a:lnTo>
                <a:lnTo>
                  <a:pt x="595" y="117"/>
                </a:lnTo>
                <a:lnTo>
                  <a:pt x="557" y="88"/>
                </a:lnTo>
                <a:lnTo>
                  <a:pt x="516" y="66"/>
                </a:lnTo>
                <a:lnTo>
                  <a:pt x="471" y="47"/>
                </a:lnTo>
                <a:lnTo>
                  <a:pt x="423" y="37"/>
                </a:lnTo>
                <a:lnTo>
                  <a:pt x="372" y="34"/>
                </a:lnTo>
                <a:close/>
                <a:moveTo>
                  <a:pt x="372" y="0"/>
                </a:moveTo>
                <a:lnTo>
                  <a:pt x="427" y="4"/>
                </a:lnTo>
                <a:lnTo>
                  <a:pt x="481" y="16"/>
                </a:lnTo>
                <a:lnTo>
                  <a:pt x="530" y="34"/>
                </a:lnTo>
                <a:lnTo>
                  <a:pt x="575" y="60"/>
                </a:lnTo>
                <a:lnTo>
                  <a:pt x="617" y="90"/>
                </a:lnTo>
                <a:lnTo>
                  <a:pt x="654" y="128"/>
                </a:lnTo>
                <a:lnTo>
                  <a:pt x="685" y="169"/>
                </a:lnTo>
                <a:lnTo>
                  <a:pt x="712" y="215"/>
                </a:lnTo>
                <a:lnTo>
                  <a:pt x="730" y="265"/>
                </a:lnTo>
                <a:lnTo>
                  <a:pt x="742" y="317"/>
                </a:lnTo>
                <a:lnTo>
                  <a:pt x="746" y="372"/>
                </a:lnTo>
                <a:lnTo>
                  <a:pt x="742" y="428"/>
                </a:lnTo>
                <a:lnTo>
                  <a:pt x="730" y="481"/>
                </a:lnTo>
                <a:lnTo>
                  <a:pt x="712" y="529"/>
                </a:lnTo>
                <a:lnTo>
                  <a:pt x="685" y="575"/>
                </a:lnTo>
                <a:lnTo>
                  <a:pt x="654" y="617"/>
                </a:lnTo>
                <a:lnTo>
                  <a:pt x="617" y="653"/>
                </a:lnTo>
                <a:lnTo>
                  <a:pt x="575" y="685"/>
                </a:lnTo>
                <a:lnTo>
                  <a:pt x="530" y="711"/>
                </a:lnTo>
                <a:lnTo>
                  <a:pt x="481" y="729"/>
                </a:lnTo>
                <a:lnTo>
                  <a:pt x="427" y="741"/>
                </a:lnTo>
                <a:lnTo>
                  <a:pt x="372" y="745"/>
                </a:lnTo>
                <a:lnTo>
                  <a:pt x="317" y="741"/>
                </a:lnTo>
                <a:lnTo>
                  <a:pt x="265" y="729"/>
                </a:lnTo>
                <a:lnTo>
                  <a:pt x="215" y="711"/>
                </a:lnTo>
                <a:lnTo>
                  <a:pt x="169" y="685"/>
                </a:lnTo>
                <a:lnTo>
                  <a:pt x="128" y="653"/>
                </a:lnTo>
                <a:lnTo>
                  <a:pt x="90" y="617"/>
                </a:lnTo>
                <a:lnTo>
                  <a:pt x="59" y="575"/>
                </a:lnTo>
                <a:lnTo>
                  <a:pt x="34" y="529"/>
                </a:lnTo>
                <a:lnTo>
                  <a:pt x="16" y="481"/>
                </a:lnTo>
                <a:lnTo>
                  <a:pt x="4" y="428"/>
                </a:lnTo>
                <a:lnTo>
                  <a:pt x="0" y="372"/>
                </a:lnTo>
                <a:lnTo>
                  <a:pt x="4" y="317"/>
                </a:lnTo>
                <a:lnTo>
                  <a:pt x="16" y="265"/>
                </a:lnTo>
                <a:lnTo>
                  <a:pt x="34" y="215"/>
                </a:lnTo>
                <a:lnTo>
                  <a:pt x="59" y="169"/>
                </a:lnTo>
                <a:lnTo>
                  <a:pt x="90" y="128"/>
                </a:lnTo>
                <a:lnTo>
                  <a:pt x="128" y="90"/>
                </a:lnTo>
                <a:lnTo>
                  <a:pt x="169" y="60"/>
                </a:lnTo>
                <a:lnTo>
                  <a:pt x="215" y="34"/>
                </a:lnTo>
                <a:lnTo>
                  <a:pt x="265" y="16"/>
                </a:lnTo>
                <a:lnTo>
                  <a:pt x="317" y="4"/>
                </a:lnTo>
                <a:lnTo>
                  <a:pt x="37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07" name="Freeform 40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305531" y="4049894"/>
            <a:ext cx="445206" cy="444014"/>
          </a:xfrm>
          <a:custGeom>
            <a:avLst/>
            <a:gdLst>
              <a:gd name="T0" fmla="*/ 559 w 747"/>
              <a:gd name="T1" fmla="*/ 372 h 745"/>
              <a:gd name="T2" fmla="*/ 360 w 747"/>
              <a:gd name="T3" fmla="*/ 220 h 745"/>
              <a:gd name="T4" fmla="*/ 366 w 747"/>
              <a:gd name="T5" fmla="*/ 224 h 745"/>
              <a:gd name="T6" fmla="*/ 604 w 747"/>
              <a:gd name="T7" fmla="*/ 359 h 745"/>
              <a:gd name="T8" fmla="*/ 609 w 747"/>
              <a:gd name="T9" fmla="*/ 368 h 745"/>
              <a:gd name="T10" fmla="*/ 608 w 747"/>
              <a:gd name="T11" fmla="*/ 382 h 745"/>
              <a:gd name="T12" fmla="*/ 601 w 747"/>
              <a:gd name="T13" fmla="*/ 388 h 745"/>
              <a:gd name="T14" fmla="*/ 366 w 747"/>
              <a:gd name="T15" fmla="*/ 521 h 745"/>
              <a:gd name="T16" fmla="*/ 355 w 747"/>
              <a:gd name="T17" fmla="*/ 525 h 745"/>
              <a:gd name="T18" fmla="*/ 342 w 747"/>
              <a:gd name="T19" fmla="*/ 519 h 745"/>
              <a:gd name="T20" fmla="*/ 339 w 747"/>
              <a:gd name="T21" fmla="*/ 237 h 745"/>
              <a:gd name="T22" fmla="*/ 346 w 747"/>
              <a:gd name="T23" fmla="*/ 223 h 745"/>
              <a:gd name="T24" fmla="*/ 220 w 747"/>
              <a:gd name="T25" fmla="*/ 220 h 745"/>
              <a:gd name="T26" fmla="*/ 230 w 747"/>
              <a:gd name="T27" fmla="*/ 224 h 745"/>
              <a:gd name="T28" fmla="*/ 305 w 747"/>
              <a:gd name="T29" fmla="*/ 305 h 745"/>
              <a:gd name="T30" fmla="*/ 305 w 747"/>
              <a:gd name="T31" fmla="*/ 440 h 745"/>
              <a:gd name="T32" fmla="*/ 230 w 747"/>
              <a:gd name="T33" fmla="*/ 521 h 745"/>
              <a:gd name="T34" fmla="*/ 220 w 747"/>
              <a:gd name="T35" fmla="*/ 525 h 745"/>
              <a:gd name="T36" fmla="*/ 207 w 747"/>
              <a:gd name="T37" fmla="*/ 519 h 745"/>
              <a:gd name="T38" fmla="*/ 203 w 747"/>
              <a:gd name="T39" fmla="*/ 237 h 745"/>
              <a:gd name="T40" fmla="*/ 211 w 747"/>
              <a:gd name="T41" fmla="*/ 223 h 745"/>
              <a:gd name="T42" fmla="*/ 373 w 747"/>
              <a:gd name="T43" fmla="*/ 34 h 745"/>
              <a:gd name="T44" fmla="*/ 230 w 747"/>
              <a:gd name="T45" fmla="*/ 66 h 745"/>
              <a:gd name="T46" fmla="*/ 116 w 747"/>
              <a:gd name="T47" fmla="*/ 151 h 745"/>
              <a:gd name="T48" fmla="*/ 48 w 747"/>
              <a:gd name="T49" fmla="*/ 275 h 745"/>
              <a:gd name="T50" fmla="*/ 38 w 747"/>
              <a:gd name="T51" fmla="*/ 423 h 745"/>
              <a:gd name="T52" fmla="*/ 89 w 747"/>
              <a:gd name="T53" fmla="*/ 557 h 745"/>
              <a:gd name="T54" fmla="*/ 188 w 747"/>
              <a:gd name="T55" fmla="*/ 657 h 745"/>
              <a:gd name="T56" fmla="*/ 323 w 747"/>
              <a:gd name="T57" fmla="*/ 708 h 745"/>
              <a:gd name="T58" fmla="*/ 471 w 747"/>
              <a:gd name="T59" fmla="*/ 697 h 745"/>
              <a:gd name="T60" fmla="*/ 596 w 747"/>
              <a:gd name="T61" fmla="*/ 629 h 745"/>
              <a:gd name="T62" fmla="*/ 681 w 747"/>
              <a:gd name="T63" fmla="*/ 516 h 745"/>
              <a:gd name="T64" fmla="*/ 712 w 747"/>
              <a:gd name="T65" fmla="*/ 372 h 745"/>
              <a:gd name="T66" fmla="*/ 681 w 747"/>
              <a:gd name="T67" fmla="*/ 229 h 745"/>
              <a:gd name="T68" fmla="*/ 596 w 747"/>
              <a:gd name="T69" fmla="*/ 117 h 745"/>
              <a:gd name="T70" fmla="*/ 471 w 747"/>
              <a:gd name="T71" fmla="*/ 47 h 745"/>
              <a:gd name="T72" fmla="*/ 373 w 747"/>
              <a:gd name="T73" fmla="*/ 0 h 745"/>
              <a:gd name="T74" fmla="*/ 530 w 747"/>
              <a:gd name="T75" fmla="*/ 34 h 745"/>
              <a:gd name="T76" fmla="*/ 655 w 747"/>
              <a:gd name="T77" fmla="*/ 128 h 745"/>
              <a:gd name="T78" fmla="*/ 731 w 747"/>
              <a:gd name="T79" fmla="*/ 265 h 745"/>
              <a:gd name="T80" fmla="*/ 743 w 747"/>
              <a:gd name="T81" fmla="*/ 428 h 745"/>
              <a:gd name="T82" fmla="*/ 686 w 747"/>
              <a:gd name="T83" fmla="*/ 575 h 745"/>
              <a:gd name="T84" fmla="*/ 576 w 747"/>
              <a:gd name="T85" fmla="*/ 685 h 745"/>
              <a:gd name="T86" fmla="*/ 428 w 747"/>
              <a:gd name="T87" fmla="*/ 741 h 745"/>
              <a:gd name="T88" fmla="*/ 266 w 747"/>
              <a:gd name="T89" fmla="*/ 729 h 745"/>
              <a:gd name="T90" fmla="*/ 128 w 747"/>
              <a:gd name="T91" fmla="*/ 653 h 745"/>
              <a:gd name="T92" fmla="*/ 34 w 747"/>
              <a:gd name="T93" fmla="*/ 529 h 745"/>
              <a:gd name="T94" fmla="*/ 0 w 747"/>
              <a:gd name="T95" fmla="*/ 372 h 745"/>
              <a:gd name="T96" fmla="*/ 34 w 747"/>
              <a:gd name="T97" fmla="*/ 215 h 745"/>
              <a:gd name="T98" fmla="*/ 128 w 747"/>
              <a:gd name="T99" fmla="*/ 90 h 745"/>
              <a:gd name="T100" fmla="*/ 266 w 747"/>
              <a:gd name="T101" fmla="*/ 16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47" h="745">
                <a:moveTo>
                  <a:pt x="373" y="266"/>
                </a:moveTo>
                <a:lnTo>
                  <a:pt x="373" y="479"/>
                </a:lnTo>
                <a:lnTo>
                  <a:pt x="559" y="372"/>
                </a:lnTo>
                <a:lnTo>
                  <a:pt x="373" y="266"/>
                </a:lnTo>
                <a:close/>
                <a:moveTo>
                  <a:pt x="355" y="220"/>
                </a:moveTo>
                <a:lnTo>
                  <a:pt x="360" y="220"/>
                </a:lnTo>
                <a:lnTo>
                  <a:pt x="363" y="221"/>
                </a:lnTo>
                <a:lnTo>
                  <a:pt x="366" y="224"/>
                </a:lnTo>
                <a:lnTo>
                  <a:pt x="366" y="224"/>
                </a:lnTo>
                <a:lnTo>
                  <a:pt x="600" y="356"/>
                </a:lnTo>
                <a:lnTo>
                  <a:pt x="601" y="358"/>
                </a:lnTo>
                <a:lnTo>
                  <a:pt x="604" y="359"/>
                </a:lnTo>
                <a:lnTo>
                  <a:pt x="604" y="359"/>
                </a:lnTo>
                <a:lnTo>
                  <a:pt x="608" y="363"/>
                </a:lnTo>
                <a:lnTo>
                  <a:pt x="609" y="368"/>
                </a:lnTo>
                <a:lnTo>
                  <a:pt x="610" y="372"/>
                </a:lnTo>
                <a:lnTo>
                  <a:pt x="609" y="377"/>
                </a:lnTo>
                <a:lnTo>
                  <a:pt x="608" y="382"/>
                </a:lnTo>
                <a:lnTo>
                  <a:pt x="604" y="385"/>
                </a:lnTo>
                <a:lnTo>
                  <a:pt x="604" y="386"/>
                </a:lnTo>
                <a:lnTo>
                  <a:pt x="601" y="388"/>
                </a:lnTo>
                <a:lnTo>
                  <a:pt x="600" y="388"/>
                </a:lnTo>
                <a:lnTo>
                  <a:pt x="366" y="521"/>
                </a:lnTo>
                <a:lnTo>
                  <a:pt x="366" y="521"/>
                </a:lnTo>
                <a:lnTo>
                  <a:pt x="363" y="524"/>
                </a:lnTo>
                <a:lnTo>
                  <a:pt x="360" y="525"/>
                </a:lnTo>
                <a:lnTo>
                  <a:pt x="355" y="525"/>
                </a:lnTo>
                <a:lnTo>
                  <a:pt x="351" y="524"/>
                </a:lnTo>
                <a:lnTo>
                  <a:pt x="346" y="521"/>
                </a:lnTo>
                <a:lnTo>
                  <a:pt x="342" y="519"/>
                </a:lnTo>
                <a:lnTo>
                  <a:pt x="340" y="513"/>
                </a:lnTo>
                <a:lnTo>
                  <a:pt x="339" y="508"/>
                </a:lnTo>
                <a:lnTo>
                  <a:pt x="339" y="237"/>
                </a:lnTo>
                <a:lnTo>
                  <a:pt x="340" y="232"/>
                </a:lnTo>
                <a:lnTo>
                  <a:pt x="342" y="227"/>
                </a:lnTo>
                <a:lnTo>
                  <a:pt x="346" y="223"/>
                </a:lnTo>
                <a:lnTo>
                  <a:pt x="351" y="221"/>
                </a:lnTo>
                <a:lnTo>
                  <a:pt x="355" y="220"/>
                </a:lnTo>
                <a:close/>
                <a:moveTo>
                  <a:pt x="220" y="220"/>
                </a:moveTo>
                <a:lnTo>
                  <a:pt x="224" y="220"/>
                </a:lnTo>
                <a:lnTo>
                  <a:pt x="228" y="221"/>
                </a:lnTo>
                <a:lnTo>
                  <a:pt x="230" y="224"/>
                </a:lnTo>
                <a:lnTo>
                  <a:pt x="230" y="224"/>
                </a:lnTo>
                <a:lnTo>
                  <a:pt x="305" y="266"/>
                </a:lnTo>
                <a:lnTo>
                  <a:pt x="305" y="305"/>
                </a:lnTo>
                <a:lnTo>
                  <a:pt x="237" y="266"/>
                </a:lnTo>
                <a:lnTo>
                  <a:pt x="237" y="479"/>
                </a:lnTo>
                <a:lnTo>
                  <a:pt x="305" y="440"/>
                </a:lnTo>
                <a:lnTo>
                  <a:pt x="305" y="479"/>
                </a:lnTo>
                <a:lnTo>
                  <a:pt x="230" y="521"/>
                </a:lnTo>
                <a:lnTo>
                  <a:pt x="230" y="521"/>
                </a:lnTo>
                <a:lnTo>
                  <a:pt x="228" y="524"/>
                </a:lnTo>
                <a:lnTo>
                  <a:pt x="224" y="525"/>
                </a:lnTo>
                <a:lnTo>
                  <a:pt x="220" y="525"/>
                </a:lnTo>
                <a:lnTo>
                  <a:pt x="214" y="524"/>
                </a:lnTo>
                <a:lnTo>
                  <a:pt x="211" y="521"/>
                </a:lnTo>
                <a:lnTo>
                  <a:pt x="207" y="519"/>
                </a:lnTo>
                <a:lnTo>
                  <a:pt x="204" y="513"/>
                </a:lnTo>
                <a:lnTo>
                  <a:pt x="203" y="508"/>
                </a:lnTo>
                <a:lnTo>
                  <a:pt x="203" y="237"/>
                </a:lnTo>
                <a:lnTo>
                  <a:pt x="204" y="232"/>
                </a:lnTo>
                <a:lnTo>
                  <a:pt x="207" y="227"/>
                </a:lnTo>
                <a:lnTo>
                  <a:pt x="211" y="223"/>
                </a:lnTo>
                <a:lnTo>
                  <a:pt x="214" y="221"/>
                </a:lnTo>
                <a:lnTo>
                  <a:pt x="220" y="220"/>
                </a:lnTo>
                <a:close/>
                <a:moveTo>
                  <a:pt x="373" y="34"/>
                </a:moveTo>
                <a:lnTo>
                  <a:pt x="323" y="37"/>
                </a:lnTo>
                <a:lnTo>
                  <a:pt x="275" y="47"/>
                </a:lnTo>
                <a:lnTo>
                  <a:pt x="230" y="66"/>
                </a:lnTo>
                <a:lnTo>
                  <a:pt x="188" y="88"/>
                </a:lnTo>
                <a:lnTo>
                  <a:pt x="150" y="117"/>
                </a:lnTo>
                <a:lnTo>
                  <a:pt x="116" y="151"/>
                </a:lnTo>
                <a:lnTo>
                  <a:pt x="89" y="187"/>
                </a:lnTo>
                <a:lnTo>
                  <a:pt x="65" y="229"/>
                </a:lnTo>
                <a:lnTo>
                  <a:pt x="48" y="275"/>
                </a:lnTo>
                <a:lnTo>
                  <a:pt x="38" y="322"/>
                </a:lnTo>
                <a:lnTo>
                  <a:pt x="34" y="372"/>
                </a:lnTo>
                <a:lnTo>
                  <a:pt x="38" y="423"/>
                </a:lnTo>
                <a:lnTo>
                  <a:pt x="48" y="470"/>
                </a:lnTo>
                <a:lnTo>
                  <a:pt x="65" y="516"/>
                </a:lnTo>
                <a:lnTo>
                  <a:pt x="89" y="557"/>
                </a:lnTo>
                <a:lnTo>
                  <a:pt x="116" y="594"/>
                </a:lnTo>
                <a:lnTo>
                  <a:pt x="150" y="629"/>
                </a:lnTo>
                <a:lnTo>
                  <a:pt x="188" y="657"/>
                </a:lnTo>
                <a:lnTo>
                  <a:pt x="230" y="680"/>
                </a:lnTo>
                <a:lnTo>
                  <a:pt x="275" y="697"/>
                </a:lnTo>
                <a:lnTo>
                  <a:pt x="323" y="708"/>
                </a:lnTo>
                <a:lnTo>
                  <a:pt x="373" y="711"/>
                </a:lnTo>
                <a:lnTo>
                  <a:pt x="423" y="708"/>
                </a:lnTo>
                <a:lnTo>
                  <a:pt x="471" y="697"/>
                </a:lnTo>
                <a:lnTo>
                  <a:pt x="516" y="680"/>
                </a:lnTo>
                <a:lnTo>
                  <a:pt x="558" y="657"/>
                </a:lnTo>
                <a:lnTo>
                  <a:pt x="596" y="629"/>
                </a:lnTo>
                <a:lnTo>
                  <a:pt x="629" y="594"/>
                </a:lnTo>
                <a:lnTo>
                  <a:pt x="657" y="557"/>
                </a:lnTo>
                <a:lnTo>
                  <a:pt x="681" y="516"/>
                </a:lnTo>
                <a:lnTo>
                  <a:pt x="698" y="470"/>
                </a:lnTo>
                <a:lnTo>
                  <a:pt x="709" y="423"/>
                </a:lnTo>
                <a:lnTo>
                  <a:pt x="712" y="372"/>
                </a:lnTo>
                <a:lnTo>
                  <a:pt x="709" y="322"/>
                </a:lnTo>
                <a:lnTo>
                  <a:pt x="698" y="275"/>
                </a:lnTo>
                <a:lnTo>
                  <a:pt x="681" y="229"/>
                </a:lnTo>
                <a:lnTo>
                  <a:pt x="657" y="187"/>
                </a:lnTo>
                <a:lnTo>
                  <a:pt x="629" y="151"/>
                </a:lnTo>
                <a:lnTo>
                  <a:pt x="596" y="117"/>
                </a:lnTo>
                <a:lnTo>
                  <a:pt x="558" y="88"/>
                </a:lnTo>
                <a:lnTo>
                  <a:pt x="516" y="66"/>
                </a:lnTo>
                <a:lnTo>
                  <a:pt x="471" y="47"/>
                </a:lnTo>
                <a:lnTo>
                  <a:pt x="423" y="37"/>
                </a:lnTo>
                <a:lnTo>
                  <a:pt x="373" y="34"/>
                </a:lnTo>
                <a:close/>
                <a:moveTo>
                  <a:pt x="373" y="0"/>
                </a:moveTo>
                <a:lnTo>
                  <a:pt x="428" y="4"/>
                </a:lnTo>
                <a:lnTo>
                  <a:pt x="480" y="16"/>
                </a:lnTo>
                <a:lnTo>
                  <a:pt x="530" y="34"/>
                </a:lnTo>
                <a:lnTo>
                  <a:pt x="576" y="60"/>
                </a:lnTo>
                <a:lnTo>
                  <a:pt x="618" y="90"/>
                </a:lnTo>
                <a:lnTo>
                  <a:pt x="655" y="128"/>
                </a:lnTo>
                <a:lnTo>
                  <a:pt x="686" y="169"/>
                </a:lnTo>
                <a:lnTo>
                  <a:pt x="711" y="215"/>
                </a:lnTo>
                <a:lnTo>
                  <a:pt x="731" y="265"/>
                </a:lnTo>
                <a:lnTo>
                  <a:pt x="743" y="317"/>
                </a:lnTo>
                <a:lnTo>
                  <a:pt x="747" y="372"/>
                </a:lnTo>
                <a:lnTo>
                  <a:pt x="743" y="428"/>
                </a:lnTo>
                <a:lnTo>
                  <a:pt x="731" y="481"/>
                </a:lnTo>
                <a:lnTo>
                  <a:pt x="711" y="529"/>
                </a:lnTo>
                <a:lnTo>
                  <a:pt x="686" y="575"/>
                </a:lnTo>
                <a:lnTo>
                  <a:pt x="655" y="617"/>
                </a:lnTo>
                <a:lnTo>
                  <a:pt x="618" y="653"/>
                </a:lnTo>
                <a:lnTo>
                  <a:pt x="576" y="685"/>
                </a:lnTo>
                <a:lnTo>
                  <a:pt x="530" y="711"/>
                </a:lnTo>
                <a:lnTo>
                  <a:pt x="480" y="729"/>
                </a:lnTo>
                <a:lnTo>
                  <a:pt x="428" y="741"/>
                </a:lnTo>
                <a:lnTo>
                  <a:pt x="373" y="745"/>
                </a:lnTo>
                <a:lnTo>
                  <a:pt x="318" y="741"/>
                </a:lnTo>
                <a:lnTo>
                  <a:pt x="266" y="729"/>
                </a:lnTo>
                <a:lnTo>
                  <a:pt x="216" y="711"/>
                </a:lnTo>
                <a:lnTo>
                  <a:pt x="170" y="685"/>
                </a:lnTo>
                <a:lnTo>
                  <a:pt x="128" y="653"/>
                </a:lnTo>
                <a:lnTo>
                  <a:pt x="91" y="617"/>
                </a:lnTo>
                <a:lnTo>
                  <a:pt x="60" y="575"/>
                </a:lnTo>
                <a:lnTo>
                  <a:pt x="34" y="529"/>
                </a:lnTo>
                <a:lnTo>
                  <a:pt x="15" y="481"/>
                </a:lnTo>
                <a:lnTo>
                  <a:pt x="3" y="428"/>
                </a:lnTo>
                <a:lnTo>
                  <a:pt x="0" y="372"/>
                </a:lnTo>
                <a:lnTo>
                  <a:pt x="3" y="317"/>
                </a:lnTo>
                <a:lnTo>
                  <a:pt x="15" y="265"/>
                </a:lnTo>
                <a:lnTo>
                  <a:pt x="34" y="215"/>
                </a:lnTo>
                <a:lnTo>
                  <a:pt x="60" y="169"/>
                </a:lnTo>
                <a:lnTo>
                  <a:pt x="91" y="128"/>
                </a:lnTo>
                <a:lnTo>
                  <a:pt x="128" y="90"/>
                </a:lnTo>
                <a:lnTo>
                  <a:pt x="170" y="60"/>
                </a:lnTo>
                <a:lnTo>
                  <a:pt x="216" y="34"/>
                </a:lnTo>
                <a:lnTo>
                  <a:pt x="266" y="16"/>
                </a:lnTo>
                <a:lnTo>
                  <a:pt x="318" y="4"/>
                </a:lnTo>
                <a:lnTo>
                  <a:pt x="37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08" name="Freeform 40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153612" y="4049894"/>
            <a:ext cx="445206" cy="444014"/>
          </a:xfrm>
          <a:custGeom>
            <a:avLst/>
            <a:gdLst>
              <a:gd name="T0" fmla="*/ 425 w 747"/>
              <a:gd name="T1" fmla="*/ 372 h 745"/>
              <a:gd name="T2" fmla="*/ 476 w 747"/>
              <a:gd name="T3" fmla="*/ 491 h 745"/>
              <a:gd name="T4" fmla="*/ 476 w 747"/>
              <a:gd name="T5" fmla="*/ 254 h 745"/>
              <a:gd name="T6" fmla="*/ 228 w 747"/>
              <a:gd name="T7" fmla="*/ 221 h 745"/>
              <a:gd name="T8" fmla="*/ 442 w 747"/>
              <a:gd name="T9" fmla="*/ 343 h 745"/>
              <a:gd name="T10" fmla="*/ 444 w 747"/>
              <a:gd name="T11" fmla="*/ 227 h 745"/>
              <a:gd name="T12" fmla="*/ 459 w 747"/>
              <a:gd name="T13" fmla="*/ 220 h 745"/>
              <a:gd name="T14" fmla="*/ 536 w 747"/>
              <a:gd name="T15" fmla="*/ 223 h 745"/>
              <a:gd name="T16" fmla="*/ 544 w 747"/>
              <a:gd name="T17" fmla="*/ 237 h 745"/>
              <a:gd name="T18" fmla="*/ 540 w 747"/>
              <a:gd name="T19" fmla="*/ 519 h 745"/>
              <a:gd name="T20" fmla="*/ 527 w 747"/>
              <a:gd name="T21" fmla="*/ 525 h 745"/>
              <a:gd name="T22" fmla="*/ 448 w 747"/>
              <a:gd name="T23" fmla="*/ 521 h 745"/>
              <a:gd name="T24" fmla="*/ 442 w 747"/>
              <a:gd name="T25" fmla="*/ 508 h 745"/>
              <a:gd name="T26" fmla="*/ 232 w 747"/>
              <a:gd name="T27" fmla="*/ 521 h 745"/>
              <a:gd name="T28" fmla="*/ 222 w 747"/>
              <a:gd name="T29" fmla="*/ 525 h 745"/>
              <a:gd name="T30" fmla="*/ 207 w 747"/>
              <a:gd name="T31" fmla="*/ 519 h 745"/>
              <a:gd name="T32" fmla="*/ 204 w 747"/>
              <a:gd name="T33" fmla="*/ 237 h 745"/>
              <a:gd name="T34" fmla="*/ 211 w 747"/>
              <a:gd name="T35" fmla="*/ 223 h 745"/>
              <a:gd name="T36" fmla="*/ 374 w 747"/>
              <a:gd name="T37" fmla="*/ 34 h 745"/>
              <a:gd name="T38" fmla="*/ 231 w 747"/>
              <a:gd name="T39" fmla="*/ 66 h 745"/>
              <a:gd name="T40" fmla="*/ 118 w 747"/>
              <a:gd name="T41" fmla="*/ 151 h 745"/>
              <a:gd name="T42" fmla="*/ 49 w 747"/>
              <a:gd name="T43" fmla="*/ 275 h 745"/>
              <a:gd name="T44" fmla="*/ 38 w 747"/>
              <a:gd name="T45" fmla="*/ 423 h 745"/>
              <a:gd name="T46" fmla="*/ 89 w 747"/>
              <a:gd name="T47" fmla="*/ 557 h 745"/>
              <a:gd name="T48" fmla="*/ 189 w 747"/>
              <a:gd name="T49" fmla="*/ 657 h 745"/>
              <a:gd name="T50" fmla="*/ 324 w 747"/>
              <a:gd name="T51" fmla="*/ 708 h 745"/>
              <a:gd name="T52" fmla="*/ 472 w 747"/>
              <a:gd name="T53" fmla="*/ 697 h 745"/>
              <a:gd name="T54" fmla="*/ 596 w 747"/>
              <a:gd name="T55" fmla="*/ 629 h 745"/>
              <a:gd name="T56" fmla="*/ 681 w 747"/>
              <a:gd name="T57" fmla="*/ 516 h 745"/>
              <a:gd name="T58" fmla="*/ 713 w 747"/>
              <a:gd name="T59" fmla="*/ 372 h 745"/>
              <a:gd name="T60" fmla="*/ 681 w 747"/>
              <a:gd name="T61" fmla="*/ 229 h 745"/>
              <a:gd name="T62" fmla="*/ 596 w 747"/>
              <a:gd name="T63" fmla="*/ 117 h 745"/>
              <a:gd name="T64" fmla="*/ 472 w 747"/>
              <a:gd name="T65" fmla="*/ 47 h 745"/>
              <a:gd name="T66" fmla="*/ 374 w 747"/>
              <a:gd name="T67" fmla="*/ 0 h 745"/>
              <a:gd name="T68" fmla="*/ 531 w 747"/>
              <a:gd name="T69" fmla="*/ 34 h 745"/>
              <a:gd name="T70" fmla="*/ 655 w 747"/>
              <a:gd name="T71" fmla="*/ 128 h 745"/>
              <a:gd name="T72" fmla="*/ 731 w 747"/>
              <a:gd name="T73" fmla="*/ 265 h 745"/>
              <a:gd name="T74" fmla="*/ 743 w 747"/>
              <a:gd name="T75" fmla="*/ 428 h 745"/>
              <a:gd name="T76" fmla="*/ 687 w 747"/>
              <a:gd name="T77" fmla="*/ 575 h 745"/>
              <a:gd name="T78" fmla="*/ 577 w 747"/>
              <a:gd name="T79" fmla="*/ 685 h 745"/>
              <a:gd name="T80" fmla="*/ 429 w 747"/>
              <a:gd name="T81" fmla="*/ 741 h 745"/>
              <a:gd name="T82" fmla="*/ 266 w 747"/>
              <a:gd name="T83" fmla="*/ 729 h 745"/>
              <a:gd name="T84" fmla="*/ 128 w 747"/>
              <a:gd name="T85" fmla="*/ 653 h 745"/>
              <a:gd name="T86" fmla="*/ 35 w 747"/>
              <a:gd name="T87" fmla="*/ 529 h 745"/>
              <a:gd name="T88" fmla="*/ 0 w 747"/>
              <a:gd name="T89" fmla="*/ 372 h 745"/>
              <a:gd name="T90" fmla="*/ 35 w 747"/>
              <a:gd name="T91" fmla="*/ 215 h 745"/>
              <a:gd name="T92" fmla="*/ 128 w 747"/>
              <a:gd name="T93" fmla="*/ 90 h 745"/>
              <a:gd name="T94" fmla="*/ 266 w 747"/>
              <a:gd name="T95" fmla="*/ 16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47" h="745">
                <a:moveTo>
                  <a:pt x="239" y="266"/>
                </a:moveTo>
                <a:lnTo>
                  <a:pt x="239" y="479"/>
                </a:lnTo>
                <a:lnTo>
                  <a:pt x="425" y="372"/>
                </a:lnTo>
                <a:lnTo>
                  <a:pt x="239" y="266"/>
                </a:lnTo>
                <a:close/>
                <a:moveTo>
                  <a:pt x="476" y="254"/>
                </a:moveTo>
                <a:lnTo>
                  <a:pt x="476" y="491"/>
                </a:lnTo>
                <a:lnTo>
                  <a:pt x="510" y="491"/>
                </a:lnTo>
                <a:lnTo>
                  <a:pt x="510" y="254"/>
                </a:lnTo>
                <a:lnTo>
                  <a:pt x="476" y="254"/>
                </a:lnTo>
                <a:close/>
                <a:moveTo>
                  <a:pt x="222" y="220"/>
                </a:moveTo>
                <a:lnTo>
                  <a:pt x="225" y="220"/>
                </a:lnTo>
                <a:lnTo>
                  <a:pt x="228" y="221"/>
                </a:lnTo>
                <a:lnTo>
                  <a:pt x="232" y="224"/>
                </a:lnTo>
                <a:lnTo>
                  <a:pt x="232" y="224"/>
                </a:lnTo>
                <a:lnTo>
                  <a:pt x="442" y="343"/>
                </a:lnTo>
                <a:lnTo>
                  <a:pt x="442" y="237"/>
                </a:lnTo>
                <a:lnTo>
                  <a:pt x="443" y="232"/>
                </a:lnTo>
                <a:lnTo>
                  <a:pt x="444" y="227"/>
                </a:lnTo>
                <a:lnTo>
                  <a:pt x="448" y="223"/>
                </a:lnTo>
                <a:lnTo>
                  <a:pt x="453" y="221"/>
                </a:lnTo>
                <a:lnTo>
                  <a:pt x="459" y="220"/>
                </a:lnTo>
                <a:lnTo>
                  <a:pt x="527" y="220"/>
                </a:lnTo>
                <a:lnTo>
                  <a:pt x="532" y="221"/>
                </a:lnTo>
                <a:lnTo>
                  <a:pt x="536" y="223"/>
                </a:lnTo>
                <a:lnTo>
                  <a:pt x="540" y="227"/>
                </a:lnTo>
                <a:lnTo>
                  <a:pt x="543" y="232"/>
                </a:lnTo>
                <a:lnTo>
                  <a:pt x="544" y="237"/>
                </a:lnTo>
                <a:lnTo>
                  <a:pt x="544" y="508"/>
                </a:lnTo>
                <a:lnTo>
                  <a:pt x="543" y="513"/>
                </a:lnTo>
                <a:lnTo>
                  <a:pt x="540" y="519"/>
                </a:lnTo>
                <a:lnTo>
                  <a:pt x="536" y="521"/>
                </a:lnTo>
                <a:lnTo>
                  <a:pt x="532" y="524"/>
                </a:lnTo>
                <a:lnTo>
                  <a:pt x="527" y="525"/>
                </a:lnTo>
                <a:lnTo>
                  <a:pt x="459" y="525"/>
                </a:lnTo>
                <a:lnTo>
                  <a:pt x="453" y="524"/>
                </a:lnTo>
                <a:lnTo>
                  <a:pt x="448" y="521"/>
                </a:lnTo>
                <a:lnTo>
                  <a:pt x="444" y="519"/>
                </a:lnTo>
                <a:lnTo>
                  <a:pt x="443" y="513"/>
                </a:lnTo>
                <a:lnTo>
                  <a:pt x="442" y="508"/>
                </a:lnTo>
                <a:lnTo>
                  <a:pt x="442" y="402"/>
                </a:lnTo>
                <a:lnTo>
                  <a:pt x="232" y="521"/>
                </a:lnTo>
                <a:lnTo>
                  <a:pt x="232" y="521"/>
                </a:lnTo>
                <a:lnTo>
                  <a:pt x="228" y="524"/>
                </a:lnTo>
                <a:lnTo>
                  <a:pt x="225" y="525"/>
                </a:lnTo>
                <a:lnTo>
                  <a:pt x="222" y="525"/>
                </a:lnTo>
                <a:lnTo>
                  <a:pt x="216" y="524"/>
                </a:lnTo>
                <a:lnTo>
                  <a:pt x="211" y="521"/>
                </a:lnTo>
                <a:lnTo>
                  <a:pt x="207" y="519"/>
                </a:lnTo>
                <a:lnTo>
                  <a:pt x="204" y="513"/>
                </a:lnTo>
                <a:lnTo>
                  <a:pt x="204" y="508"/>
                </a:lnTo>
                <a:lnTo>
                  <a:pt x="204" y="237"/>
                </a:lnTo>
                <a:lnTo>
                  <a:pt x="204" y="232"/>
                </a:lnTo>
                <a:lnTo>
                  <a:pt x="207" y="227"/>
                </a:lnTo>
                <a:lnTo>
                  <a:pt x="211" y="223"/>
                </a:lnTo>
                <a:lnTo>
                  <a:pt x="216" y="221"/>
                </a:lnTo>
                <a:lnTo>
                  <a:pt x="222" y="220"/>
                </a:lnTo>
                <a:close/>
                <a:moveTo>
                  <a:pt x="374" y="34"/>
                </a:moveTo>
                <a:lnTo>
                  <a:pt x="324" y="37"/>
                </a:lnTo>
                <a:lnTo>
                  <a:pt x="275" y="47"/>
                </a:lnTo>
                <a:lnTo>
                  <a:pt x="231" y="66"/>
                </a:lnTo>
                <a:lnTo>
                  <a:pt x="189" y="88"/>
                </a:lnTo>
                <a:lnTo>
                  <a:pt x="151" y="117"/>
                </a:lnTo>
                <a:lnTo>
                  <a:pt x="118" y="151"/>
                </a:lnTo>
                <a:lnTo>
                  <a:pt x="89" y="187"/>
                </a:lnTo>
                <a:lnTo>
                  <a:pt x="66" y="229"/>
                </a:lnTo>
                <a:lnTo>
                  <a:pt x="49" y="275"/>
                </a:lnTo>
                <a:lnTo>
                  <a:pt x="38" y="322"/>
                </a:lnTo>
                <a:lnTo>
                  <a:pt x="34" y="372"/>
                </a:lnTo>
                <a:lnTo>
                  <a:pt x="38" y="423"/>
                </a:lnTo>
                <a:lnTo>
                  <a:pt x="49" y="470"/>
                </a:lnTo>
                <a:lnTo>
                  <a:pt x="66" y="516"/>
                </a:lnTo>
                <a:lnTo>
                  <a:pt x="89" y="557"/>
                </a:lnTo>
                <a:lnTo>
                  <a:pt x="118" y="594"/>
                </a:lnTo>
                <a:lnTo>
                  <a:pt x="151" y="629"/>
                </a:lnTo>
                <a:lnTo>
                  <a:pt x="189" y="657"/>
                </a:lnTo>
                <a:lnTo>
                  <a:pt x="231" y="680"/>
                </a:lnTo>
                <a:lnTo>
                  <a:pt x="275" y="697"/>
                </a:lnTo>
                <a:lnTo>
                  <a:pt x="324" y="708"/>
                </a:lnTo>
                <a:lnTo>
                  <a:pt x="374" y="711"/>
                </a:lnTo>
                <a:lnTo>
                  <a:pt x="423" y="708"/>
                </a:lnTo>
                <a:lnTo>
                  <a:pt x="472" y="697"/>
                </a:lnTo>
                <a:lnTo>
                  <a:pt x="516" y="680"/>
                </a:lnTo>
                <a:lnTo>
                  <a:pt x="558" y="657"/>
                </a:lnTo>
                <a:lnTo>
                  <a:pt x="596" y="629"/>
                </a:lnTo>
                <a:lnTo>
                  <a:pt x="630" y="594"/>
                </a:lnTo>
                <a:lnTo>
                  <a:pt x="658" y="557"/>
                </a:lnTo>
                <a:lnTo>
                  <a:pt x="681" y="516"/>
                </a:lnTo>
                <a:lnTo>
                  <a:pt x="699" y="470"/>
                </a:lnTo>
                <a:lnTo>
                  <a:pt x="709" y="423"/>
                </a:lnTo>
                <a:lnTo>
                  <a:pt x="713" y="372"/>
                </a:lnTo>
                <a:lnTo>
                  <a:pt x="709" y="322"/>
                </a:lnTo>
                <a:lnTo>
                  <a:pt x="699" y="275"/>
                </a:lnTo>
                <a:lnTo>
                  <a:pt x="681" y="229"/>
                </a:lnTo>
                <a:lnTo>
                  <a:pt x="658" y="187"/>
                </a:lnTo>
                <a:lnTo>
                  <a:pt x="630" y="151"/>
                </a:lnTo>
                <a:lnTo>
                  <a:pt x="596" y="117"/>
                </a:lnTo>
                <a:lnTo>
                  <a:pt x="558" y="88"/>
                </a:lnTo>
                <a:lnTo>
                  <a:pt x="516" y="66"/>
                </a:lnTo>
                <a:lnTo>
                  <a:pt x="472" y="47"/>
                </a:lnTo>
                <a:lnTo>
                  <a:pt x="423" y="37"/>
                </a:lnTo>
                <a:lnTo>
                  <a:pt x="374" y="34"/>
                </a:lnTo>
                <a:close/>
                <a:moveTo>
                  <a:pt x="374" y="0"/>
                </a:moveTo>
                <a:lnTo>
                  <a:pt x="429" y="4"/>
                </a:lnTo>
                <a:lnTo>
                  <a:pt x="481" y="16"/>
                </a:lnTo>
                <a:lnTo>
                  <a:pt x="531" y="34"/>
                </a:lnTo>
                <a:lnTo>
                  <a:pt x="577" y="60"/>
                </a:lnTo>
                <a:lnTo>
                  <a:pt x="619" y="90"/>
                </a:lnTo>
                <a:lnTo>
                  <a:pt x="655" y="128"/>
                </a:lnTo>
                <a:lnTo>
                  <a:pt x="687" y="169"/>
                </a:lnTo>
                <a:lnTo>
                  <a:pt x="713" y="215"/>
                </a:lnTo>
                <a:lnTo>
                  <a:pt x="731" y="265"/>
                </a:lnTo>
                <a:lnTo>
                  <a:pt x="743" y="317"/>
                </a:lnTo>
                <a:lnTo>
                  <a:pt x="747" y="372"/>
                </a:lnTo>
                <a:lnTo>
                  <a:pt x="743" y="428"/>
                </a:lnTo>
                <a:lnTo>
                  <a:pt x="731" y="481"/>
                </a:lnTo>
                <a:lnTo>
                  <a:pt x="713" y="529"/>
                </a:lnTo>
                <a:lnTo>
                  <a:pt x="687" y="575"/>
                </a:lnTo>
                <a:lnTo>
                  <a:pt x="655" y="617"/>
                </a:lnTo>
                <a:lnTo>
                  <a:pt x="619" y="653"/>
                </a:lnTo>
                <a:lnTo>
                  <a:pt x="577" y="685"/>
                </a:lnTo>
                <a:lnTo>
                  <a:pt x="531" y="711"/>
                </a:lnTo>
                <a:lnTo>
                  <a:pt x="481" y="729"/>
                </a:lnTo>
                <a:lnTo>
                  <a:pt x="429" y="741"/>
                </a:lnTo>
                <a:lnTo>
                  <a:pt x="374" y="745"/>
                </a:lnTo>
                <a:lnTo>
                  <a:pt x="318" y="741"/>
                </a:lnTo>
                <a:lnTo>
                  <a:pt x="266" y="729"/>
                </a:lnTo>
                <a:lnTo>
                  <a:pt x="216" y="711"/>
                </a:lnTo>
                <a:lnTo>
                  <a:pt x="170" y="685"/>
                </a:lnTo>
                <a:lnTo>
                  <a:pt x="128" y="653"/>
                </a:lnTo>
                <a:lnTo>
                  <a:pt x="92" y="617"/>
                </a:lnTo>
                <a:lnTo>
                  <a:pt x="60" y="575"/>
                </a:lnTo>
                <a:lnTo>
                  <a:pt x="35" y="529"/>
                </a:lnTo>
                <a:lnTo>
                  <a:pt x="16" y="481"/>
                </a:lnTo>
                <a:lnTo>
                  <a:pt x="5" y="428"/>
                </a:lnTo>
                <a:lnTo>
                  <a:pt x="0" y="372"/>
                </a:lnTo>
                <a:lnTo>
                  <a:pt x="5" y="317"/>
                </a:lnTo>
                <a:lnTo>
                  <a:pt x="16" y="265"/>
                </a:lnTo>
                <a:lnTo>
                  <a:pt x="35" y="215"/>
                </a:lnTo>
                <a:lnTo>
                  <a:pt x="60" y="169"/>
                </a:lnTo>
                <a:lnTo>
                  <a:pt x="92" y="128"/>
                </a:lnTo>
                <a:lnTo>
                  <a:pt x="128" y="90"/>
                </a:lnTo>
                <a:lnTo>
                  <a:pt x="170" y="60"/>
                </a:lnTo>
                <a:lnTo>
                  <a:pt x="216" y="34"/>
                </a:lnTo>
                <a:lnTo>
                  <a:pt x="266" y="16"/>
                </a:lnTo>
                <a:lnTo>
                  <a:pt x="318" y="4"/>
                </a:lnTo>
                <a:lnTo>
                  <a:pt x="37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09" name="Freeform 40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001693" y="4049894"/>
            <a:ext cx="444611" cy="444014"/>
          </a:xfrm>
          <a:custGeom>
            <a:avLst/>
            <a:gdLst>
              <a:gd name="T0" fmla="*/ 491 w 746"/>
              <a:gd name="T1" fmla="*/ 474 h 745"/>
              <a:gd name="T2" fmla="*/ 237 w 746"/>
              <a:gd name="T3" fmla="*/ 407 h 745"/>
              <a:gd name="T4" fmla="*/ 519 w 746"/>
              <a:gd name="T5" fmla="*/ 410 h 745"/>
              <a:gd name="T6" fmla="*/ 525 w 746"/>
              <a:gd name="T7" fmla="*/ 423 h 745"/>
              <a:gd name="T8" fmla="*/ 523 w 746"/>
              <a:gd name="T9" fmla="*/ 502 h 745"/>
              <a:gd name="T10" fmla="*/ 508 w 746"/>
              <a:gd name="T11" fmla="*/ 508 h 745"/>
              <a:gd name="T12" fmla="*/ 227 w 746"/>
              <a:gd name="T13" fmla="*/ 506 h 745"/>
              <a:gd name="T14" fmla="*/ 220 w 746"/>
              <a:gd name="T15" fmla="*/ 491 h 745"/>
              <a:gd name="T16" fmla="*/ 223 w 746"/>
              <a:gd name="T17" fmla="*/ 414 h 745"/>
              <a:gd name="T18" fmla="*/ 237 w 746"/>
              <a:gd name="T19" fmla="*/ 407 h 745"/>
              <a:gd name="T20" fmla="*/ 468 w 746"/>
              <a:gd name="T21" fmla="*/ 339 h 745"/>
              <a:gd name="T22" fmla="*/ 377 w 746"/>
              <a:gd name="T23" fmla="*/ 204 h 745"/>
              <a:gd name="T24" fmla="*/ 387 w 746"/>
              <a:gd name="T25" fmla="*/ 210 h 745"/>
              <a:gd name="T26" fmla="*/ 522 w 746"/>
              <a:gd name="T27" fmla="*/ 346 h 745"/>
              <a:gd name="T28" fmla="*/ 525 w 746"/>
              <a:gd name="T29" fmla="*/ 352 h 745"/>
              <a:gd name="T30" fmla="*/ 523 w 746"/>
              <a:gd name="T31" fmla="*/ 365 h 745"/>
              <a:gd name="T32" fmla="*/ 508 w 746"/>
              <a:gd name="T33" fmla="*/ 373 h 745"/>
              <a:gd name="T34" fmla="*/ 227 w 746"/>
              <a:gd name="T35" fmla="*/ 369 h 745"/>
              <a:gd name="T36" fmla="*/ 220 w 746"/>
              <a:gd name="T37" fmla="*/ 356 h 745"/>
              <a:gd name="T38" fmla="*/ 224 w 746"/>
              <a:gd name="T39" fmla="*/ 346 h 745"/>
              <a:gd name="T40" fmla="*/ 225 w 746"/>
              <a:gd name="T41" fmla="*/ 343 h 745"/>
              <a:gd name="T42" fmla="*/ 363 w 746"/>
              <a:gd name="T43" fmla="*/ 207 h 745"/>
              <a:gd name="T44" fmla="*/ 372 w 746"/>
              <a:gd name="T45" fmla="*/ 34 h 745"/>
              <a:gd name="T46" fmla="*/ 229 w 746"/>
              <a:gd name="T47" fmla="*/ 66 h 745"/>
              <a:gd name="T48" fmla="*/ 117 w 746"/>
              <a:gd name="T49" fmla="*/ 151 h 745"/>
              <a:gd name="T50" fmla="*/ 48 w 746"/>
              <a:gd name="T51" fmla="*/ 275 h 745"/>
              <a:gd name="T52" fmla="*/ 37 w 746"/>
              <a:gd name="T53" fmla="*/ 423 h 745"/>
              <a:gd name="T54" fmla="*/ 88 w 746"/>
              <a:gd name="T55" fmla="*/ 558 h 745"/>
              <a:gd name="T56" fmla="*/ 189 w 746"/>
              <a:gd name="T57" fmla="*/ 657 h 745"/>
              <a:gd name="T58" fmla="*/ 322 w 746"/>
              <a:gd name="T59" fmla="*/ 708 h 745"/>
              <a:gd name="T60" fmla="*/ 470 w 746"/>
              <a:gd name="T61" fmla="*/ 698 h 745"/>
              <a:gd name="T62" fmla="*/ 595 w 746"/>
              <a:gd name="T63" fmla="*/ 629 h 745"/>
              <a:gd name="T64" fmla="*/ 680 w 746"/>
              <a:gd name="T65" fmla="*/ 516 h 745"/>
              <a:gd name="T66" fmla="*/ 712 w 746"/>
              <a:gd name="T67" fmla="*/ 373 h 745"/>
              <a:gd name="T68" fmla="*/ 680 w 746"/>
              <a:gd name="T69" fmla="*/ 231 h 745"/>
              <a:gd name="T70" fmla="*/ 595 w 746"/>
              <a:gd name="T71" fmla="*/ 117 h 745"/>
              <a:gd name="T72" fmla="*/ 470 w 746"/>
              <a:gd name="T73" fmla="*/ 49 h 745"/>
              <a:gd name="T74" fmla="*/ 372 w 746"/>
              <a:gd name="T75" fmla="*/ 0 h 745"/>
              <a:gd name="T76" fmla="*/ 531 w 746"/>
              <a:gd name="T77" fmla="*/ 34 h 745"/>
              <a:gd name="T78" fmla="*/ 654 w 746"/>
              <a:gd name="T79" fmla="*/ 129 h 745"/>
              <a:gd name="T80" fmla="*/ 730 w 746"/>
              <a:gd name="T81" fmla="*/ 265 h 745"/>
              <a:gd name="T82" fmla="*/ 742 w 746"/>
              <a:gd name="T83" fmla="*/ 428 h 745"/>
              <a:gd name="T84" fmla="*/ 685 w 746"/>
              <a:gd name="T85" fmla="*/ 576 h 745"/>
              <a:gd name="T86" fmla="*/ 577 w 746"/>
              <a:gd name="T87" fmla="*/ 686 h 745"/>
              <a:gd name="T88" fmla="*/ 429 w 746"/>
              <a:gd name="T89" fmla="*/ 741 h 745"/>
              <a:gd name="T90" fmla="*/ 265 w 746"/>
              <a:gd name="T91" fmla="*/ 729 h 745"/>
              <a:gd name="T92" fmla="*/ 128 w 746"/>
              <a:gd name="T93" fmla="*/ 655 h 745"/>
              <a:gd name="T94" fmla="*/ 34 w 746"/>
              <a:gd name="T95" fmla="*/ 530 h 745"/>
              <a:gd name="T96" fmla="*/ 0 w 746"/>
              <a:gd name="T97" fmla="*/ 373 h 745"/>
              <a:gd name="T98" fmla="*/ 34 w 746"/>
              <a:gd name="T99" fmla="*/ 216 h 745"/>
              <a:gd name="T100" fmla="*/ 128 w 746"/>
              <a:gd name="T101" fmla="*/ 92 h 745"/>
              <a:gd name="T102" fmla="*/ 265 w 746"/>
              <a:gd name="T103" fmla="*/ 16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46" h="745">
                <a:moveTo>
                  <a:pt x="254" y="440"/>
                </a:moveTo>
                <a:lnTo>
                  <a:pt x="254" y="474"/>
                </a:lnTo>
                <a:lnTo>
                  <a:pt x="491" y="474"/>
                </a:lnTo>
                <a:lnTo>
                  <a:pt x="491" y="440"/>
                </a:lnTo>
                <a:lnTo>
                  <a:pt x="254" y="440"/>
                </a:lnTo>
                <a:close/>
                <a:moveTo>
                  <a:pt x="237" y="407"/>
                </a:moveTo>
                <a:lnTo>
                  <a:pt x="508" y="407"/>
                </a:lnTo>
                <a:lnTo>
                  <a:pt x="514" y="407"/>
                </a:lnTo>
                <a:lnTo>
                  <a:pt x="519" y="410"/>
                </a:lnTo>
                <a:lnTo>
                  <a:pt x="523" y="414"/>
                </a:lnTo>
                <a:lnTo>
                  <a:pt x="524" y="418"/>
                </a:lnTo>
                <a:lnTo>
                  <a:pt x="525" y="423"/>
                </a:lnTo>
                <a:lnTo>
                  <a:pt x="525" y="491"/>
                </a:lnTo>
                <a:lnTo>
                  <a:pt x="524" y="496"/>
                </a:lnTo>
                <a:lnTo>
                  <a:pt x="523" y="502"/>
                </a:lnTo>
                <a:lnTo>
                  <a:pt x="519" y="506"/>
                </a:lnTo>
                <a:lnTo>
                  <a:pt x="514" y="508"/>
                </a:lnTo>
                <a:lnTo>
                  <a:pt x="508" y="508"/>
                </a:lnTo>
                <a:lnTo>
                  <a:pt x="237" y="508"/>
                </a:lnTo>
                <a:lnTo>
                  <a:pt x="232" y="508"/>
                </a:lnTo>
                <a:lnTo>
                  <a:pt x="227" y="506"/>
                </a:lnTo>
                <a:lnTo>
                  <a:pt x="223" y="502"/>
                </a:lnTo>
                <a:lnTo>
                  <a:pt x="221" y="496"/>
                </a:lnTo>
                <a:lnTo>
                  <a:pt x="220" y="491"/>
                </a:lnTo>
                <a:lnTo>
                  <a:pt x="220" y="423"/>
                </a:lnTo>
                <a:lnTo>
                  <a:pt x="221" y="418"/>
                </a:lnTo>
                <a:lnTo>
                  <a:pt x="223" y="414"/>
                </a:lnTo>
                <a:lnTo>
                  <a:pt x="227" y="410"/>
                </a:lnTo>
                <a:lnTo>
                  <a:pt x="232" y="407"/>
                </a:lnTo>
                <a:lnTo>
                  <a:pt x="237" y="407"/>
                </a:lnTo>
                <a:close/>
                <a:moveTo>
                  <a:pt x="372" y="244"/>
                </a:moveTo>
                <a:lnTo>
                  <a:pt x="278" y="339"/>
                </a:lnTo>
                <a:lnTo>
                  <a:pt x="468" y="339"/>
                </a:lnTo>
                <a:lnTo>
                  <a:pt x="372" y="244"/>
                </a:lnTo>
                <a:close/>
                <a:moveTo>
                  <a:pt x="372" y="203"/>
                </a:moveTo>
                <a:lnTo>
                  <a:pt x="377" y="204"/>
                </a:lnTo>
                <a:lnTo>
                  <a:pt x="383" y="207"/>
                </a:lnTo>
                <a:lnTo>
                  <a:pt x="385" y="210"/>
                </a:lnTo>
                <a:lnTo>
                  <a:pt x="387" y="210"/>
                </a:lnTo>
                <a:lnTo>
                  <a:pt x="520" y="343"/>
                </a:lnTo>
                <a:lnTo>
                  <a:pt x="520" y="345"/>
                </a:lnTo>
                <a:lnTo>
                  <a:pt x="522" y="346"/>
                </a:lnTo>
                <a:lnTo>
                  <a:pt x="522" y="346"/>
                </a:lnTo>
                <a:lnTo>
                  <a:pt x="524" y="348"/>
                </a:lnTo>
                <a:lnTo>
                  <a:pt x="525" y="352"/>
                </a:lnTo>
                <a:lnTo>
                  <a:pt x="525" y="356"/>
                </a:lnTo>
                <a:lnTo>
                  <a:pt x="524" y="362"/>
                </a:lnTo>
                <a:lnTo>
                  <a:pt x="523" y="365"/>
                </a:lnTo>
                <a:lnTo>
                  <a:pt x="519" y="369"/>
                </a:lnTo>
                <a:lnTo>
                  <a:pt x="514" y="372"/>
                </a:lnTo>
                <a:lnTo>
                  <a:pt x="508" y="373"/>
                </a:lnTo>
                <a:lnTo>
                  <a:pt x="237" y="373"/>
                </a:lnTo>
                <a:lnTo>
                  <a:pt x="232" y="372"/>
                </a:lnTo>
                <a:lnTo>
                  <a:pt x="227" y="369"/>
                </a:lnTo>
                <a:lnTo>
                  <a:pt x="223" y="365"/>
                </a:lnTo>
                <a:lnTo>
                  <a:pt x="221" y="362"/>
                </a:lnTo>
                <a:lnTo>
                  <a:pt x="220" y="356"/>
                </a:lnTo>
                <a:lnTo>
                  <a:pt x="220" y="352"/>
                </a:lnTo>
                <a:lnTo>
                  <a:pt x="221" y="348"/>
                </a:lnTo>
                <a:lnTo>
                  <a:pt x="224" y="346"/>
                </a:lnTo>
                <a:lnTo>
                  <a:pt x="224" y="346"/>
                </a:lnTo>
                <a:lnTo>
                  <a:pt x="225" y="345"/>
                </a:lnTo>
                <a:lnTo>
                  <a:pt x="225" y="343"/>
                </a:lnTo>
                <a:lnTo>
                  <a:pt x="359" y="210"/>
                </a:lnTo>
                <a:lnTo>
                  <a:pt x="360" y="210"/>
                </a:lnTo>
                <a:lnTo>
                  <a:pt x="363" y="207"/>
                </a:lnTo>
                <a:lnTo>
                  <a:pt x="368" y="204"/>
                </a:lnTo>
                <a:lnTo>
                  <a:pt x="372" y="203"/>
                </a:lnTo>
                <a:close/>
                <a:moveTo>
                  <a:pt x="372" y="34"/>
                </a:moveTo>
                <a:lnTo>
                  <a:pt x="322" y="38"/>
                </a:lnTo>
                <a:lnTo>
                  <a:pt x="275" y="49"/>
                </a:lnTo>
                <a:lnTo>
                  <a:pt x="229" y="66"/>
                </a:lnTo>
                <a:lnTo>
                  <a:pt x="189" y="88"/>
                </a:lnTo>
                <a:lnTo>
                  <a:pt x="151" y="117"/>
                </a:lnTo>
                <a:lnTo>
                  <a:pt x="117" y="151"/>
                </a:lnTo>
                <a:lnTo>
                  <a:pt x="88" y="189"/>
                </a:lnTo>
                <a:lnTo>
                  <a:pt x="66" y="231"/>
                </a:lnTo>
                <a:lnTo>
                  <a:pt x="48" y="275"/>
                </a:lnTo>
                <a:lnTo>
                  <a:pt x="37" y="322"/>
                </a:lnTo>
                <a:lnTo>
                  <a:pt x="34" y="373"/>
                </a:lnTo>
                <a:lnTo>
                  <a:pt x="37" y="423"/>
                </a:lnTo>
                <a:lnTo>
                  <a:pt x="48" y="470"/>
                </a:lnTo>
                <a:lnTo>
                  <a:pt x="66" y="516"/>
                </a:lnTo>
                <a:lnTo>
                  <a:pt x="88" y="558"/>
                </a:lnTo>
                <a:lnTo>
                  <a:pt x="117" y="596"/>
                </a:lnTo>
                <a:lnTo>
                  <a:pt x="151" y="629"/>
                </a:lnTo>
                <a:lnTo>
                  <a:pt x="189" y="657"/>
                </a:lnTo>
                <a:lnTo>
                  <a:pt x="229" y="681"/>
                </a:lnTo>
                <a:lnTo>
                  <a:pt x="275" y="698"/>
                </a:lnTo>
                <a:lnTo>
                  <a:pt x="322" y="708"/>
                </a:lnTo>
                <a:lnTo>
                  <a:pt x="372" y="712"/>
                </a:lnTo>
                <a:lnTo>
                  <a:pt x="423" y="708"/>
                </a:lnTo>
                <a:lnTo>
                  <a:pt x="470" y="698"/>
                </a:lnTo>
                <a:lnTo>
                  <a:pt x="516" y="681"/>
                </a:lnTo>
                <a:lnTo>
                  <a:pt x="557" y="657"/>
                </a:lnTo>
                <a:lnTo>
                  <a:pt x="595" y="629"/>
                </a:lnTo>
                <a:lnTo>
                  <a:pt x="629" y="596"/>
                </a:lnTo>
                <a:lnTo>
                  <a:pt x="658" y="558"/>
                </a:lnTo>
                <a:lnTo>
                  <a:pt x="680" y="516"/>
                </a:lnTo>
                <a:lnTo>
                  <a:pt x="697" y="470"/>
                </a:lnTo>
                <a:lnTo>
                  <a:pt x="709" y="423"/>
                </a:lnTo>
                <a:lnTo>
                  <a:pt x="712" y="373"/>
                </a:lnTo>
                <a:lnTo>
                  <a:pt x="709" y="322"/>
                </a:lnTo>
                <a:lnTo>
                  <a:pt x="697" y="275"/>
                </a:lnTo>
                <a:lnTo>
                  <a:pt x="680" y="231"/>
                </a:lnTo>
                <a:lnTo>
                  <a:pt x="658" y="189"/>
                </a:lnTo>
                <a:lnTo>
                  <a:pt x="629" y="151"/>
                </a:lnTo>
                <a:lnTo>
                  <a:pt x="595" y="117"/>
                </a:lnTo>
                <a:lnTo>
                  <a:pt x="557" y="88"/>
                </a:lnTo>
                <a:lnTo>
                  <a:pt x="516" y="66"/>
                </a:lnTo>
                <a:lnTo>
                  <a:pt x="470" y="49"/>
                </a:lnTo>
                <a:lnTo>
                  <a:pt x="423" y="38"/>
                </a:lnTo>
                <a:lnTo>
                  <a:pt x="372" y="34"/>
                </a:lnTo>
                <a:close/>
                <a:moveTo>
                  <a:pt x="372" y="0"/>
                </a:moveTo>
                <a:lnTo>
                  <a:pt x="429" y="4"/>
                </a:lnTo>
                <a:lnTo>
                  <a:pt x="481" y="16"/>
                </a:lnTo>
                <a:lnTo>
                  <a:pt x="531" y="34"/>
                </a:lnTo>
                <a:lnTo>
                  <a:pt x="577" y="60"/>
                </a:lnTo>
                <a:lnTo>
                  <a:pt x="617" y="92"/>
                </a:lnTo>
                <a:lnTo>
                  <a:pt x="654" y="129"/>
                </a:lnTo>
                <a:lnTo>
                  <a:pt x="685" y="170"/>
                </a:lnTo>
                <a:lnTo>
                  <a:pt x="712" y="216"/>
                </a:lnTo>
                <a:lnTo>
                  <a:pt x="730" y="265"/>
                </a:lnTo>
                <a:lnTo>
                  <a:pt x="742" y="318"/>
                </a:lnTo>
                <a:lnTo>
                  <a:pt x="746" y="373"/>
                </a:lnTo>
                <a:lnTo>
                  <a:pt x="742" y="428"/>
                </a:lnTo>
                <a:lnTo>
                  <a:pt x="730" y="481"/>
                </a:lnTo>
                <a:lnTo>
                  <a:pt x="712" y="530"/>
                </a:lnTo>
                <a:lnTo>
                  <a:pt x="685" y="576"/>
                </a:lnTo>
                <a:lnTo>
                  <a:pt x="654" y="618"/>
                </a:lnTo>
                <a:lnTo>
                  <a:pt x="617" y="655"/>
                </a:lnTo>
                <a:lnTo>
                  <a:pt x="577" y="686"/>
                </a:lnTo>
                <a:lnTo>
                  <a:pt x="531" y="711"/>
                </a:lnTo>
                <a:lnTo>
                  <a:pt x="481" y="729"/>
                </a:lnTo>
                <a:lnTo>
                  <a:pt x="429" y="741"/>
                </a:lnTo>
                <a:lnTo>
                  <a:pt x="372" y="745"/>
                </a:lnTo>
                <a:lnTo>
                  <a:pt x="317" y="741"/>
                </a:lnTo>
                <a:lnTo>
                  <a:pt x="265" y="729"/>
                </a:lnTo>
                <a:lnTo>
                  <a:pt x="215" y="711"/>
                </a:lnTo>
                <a:lnTo>
                  <a:pt x="169" y="686"/>
                </a:lnTo>
                <a:lnTo>
                  <a:pt x="128" y="655"/>
                </a:lnTo>
                <a:lnTo>
                  <a:pt x="92" y="618"/>
                </a:lnTo>
                <a:lnTo>
                  <a:pt x="60" y="576"/>
                </a:lnTo>
                <a:lnTo>
                  <a:pt x="34" y="530"/>
                </a:lnTo>
                <a:lnTo>
                  <a:pt x="16" y="481"/>
                </a:lnTo>
                <a:lnTo>
                  <a:pt x="4" y="428"/>
                </a:lnTo>
                <a:lnTo>
                  <a:pt x="0" y="373"/>
                </a:lnTo>
                <a:lnTo>
                  <a:pt x="4" y="318"/>
                </a:lnTo>
                <a:lnTo>
                  <a:pt x="16" y="265"/>
                </a:lnTo>
                <a:lnTo>
                  <a:pt x="34" y="216"/>
                </a:lnTo>
                <a:lnTo>
                  <a:pt x="60" y="170"/>
                </a:lnTo>
                <a:lnTo>
                  <a:pt x="92" y="129"/>
                </a:lnTo>
                <a:lnTo>
                  <a:pt x="128" y="92"/>
                </a:lnTo>
                <a:lnTo>
                  <a:pt x="169" y="60"/>
                </a:lnTo>
                <a:lnTo>
                  <a:pt x="215" y="34"/>
                </a:lnTo>
                <a:lnTo>
                  <a:pt x="265" y="16"/>
                </a:lnTo>
                <a:lnTo>
                  <a:pt x="317" y="4"/>
                </a:lnTo>
                <a:lnTo>
                  <a:pt x="37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10" name="Freeform 40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849177" y="4049894"/>
            <a:ext cx="445206" cy="444014"/>
          </a:xfrm>
          <a:custGeom>
            <a:avLst/>
            <a:gdLst>
              <a:gd name="T0" fmla="*/ 611 w 747"/>
              <a:gd name="T1" fmla="*/ 712 h 745"/>
              <a:gd name="T2" fmla="*/ 543 w 747"/>
              <a:gd name="T3" fmla="*/ 745 h 745"/>
              <a:gd name="T4" fmla="*/ 408 w 747"/>
              <a:gd name="T5" fmla="*/ 712 h 745"/>
              <a:gd name="T6" fmla="*/ 476 w 747"/>
              <a:gd name="T7" fmla="*/ 745 h 745"/>
              <a:gd name="T8" fmla="*/ 408 w 747"/>
              <a:gd name="T9" fmla="*/ 712 h 745"/>
              <a:gd name="T10" fmla="*/ 340 w 747"/>
              <a:gd name="T11" fmla="*/ 712 h 745"/>
              <a:gd name="T12" fmla="*/ 272 w 747"/>
              <a:gd name="T13" fmla="*/ 745 h 745"/>
              <a:gd name="T14" fmla="*/ 137 w 747"/>
              <a:gd name="T15" fmla="*/ 712 h 745"/>
              <a:gd name="T16" fmla="*/ 204 w 747"/>
              <a:gd name="T17" fmla="*/ 745 h 745"/>
              <a:gd name="T18" fmla="*/ 137 w 747"/>
              <a:gd name="T19" fmla="*/ 712 h 745"/>
              <a:gd name="T20" fmla="*/ 741 w 747"/>
              <a:gd name="T21" fmla="*/ 678 h 745"/>
              <a:gd name="T22" fmla="*/ 717 w 747"/>
              <a:gd name="T23" fmla="*/ 715 h 745"/>
              <a:gd name="T24" fmla="*/ 679 w 747"/>
              <a:gd name="T25" fmla="*/ 740 h 745"/>
              <a:gd name="T26" fmla="*/ 694 w 747"/>
              <a:gd name="T27" fmla="*/ 691 h 745"/>
              <a:gd name="T28" fmla="*/ 7 w 747"/>
              <a:gd name="T29" fmla="*/ 678 h 745"/>
              <a:gd name="T30" fmla="*/ 54 w 747"/>
              <a:gd name="T31" fmla="*/ 691 h 745"/>
              <a:gd name="T32" fmla="*/ 69 w 747"/>
              <a:gd name="T33" fmla="*/ 740 h 745"/>
              <a:gd name="T34" fmla="*/ 31 w 747"/>
              <a:gd name="T35" fmla="*/ 715 h 745"/>
              <a:gd name="T36" fmla="*/ 7 w 747"/>
              <a:gd name="T37" fmla="*/ 678 h 745"/>
              <a:gd name="T38" fmla="*/ 747 w 747"/>
              <a:gd name="T39" fmla="*/ 542 h 745"/>
              <a:gd name="T40" fmla="*/ 713 w 747"/>
              <a:gd name="T41" fmla="*/ 610 h 745"/>
              <a:gd name="T42" fmla="*/ 0 w 747"/>
              <a:gd name="T43" fmla="*/ 542 h 745"/>
              <a:gd name="T44" fmla="*/ 35 w 747"/>
              <a:gd name="T45" fmla="*/ 610 h 745"/>
              <a:gd name="T46" fmla="*/ 0 w 747"/>
              <a:gd name="T47" fmla="*/ 542 h 745"/>
              <a:gd name="T48" fmla="*/ 747 w 747"/>
              <a:gd name="T49" fmla="*/ 407 h 745"/>
              <a:gd name="T50" fmla="*/ 713 w 747"/>
              <a:gd name="T51" fmla="*/ 474 h 745"/>
              <a:gd name="T52" fmla="*/ 0 w 747"/>
              <a:gd name="T53" fmla="*/ 407 h 745"/>
              <a:gd name="T54" fmla="*/ 35 w 747"/>
              <a:gd name="T55" fmla="*/ 474 h 745"/>
              <a:gd name="T56" fmla="*/ 0 w 747"/>
              <a:gd name="T57" fmla="*/ 407 h 745"/>
              <a:gd name="T58" fmla="*/ 747 w 747"/>
              <a:gd name="T59" fmla="*/ 271 h 745"/>
              <a:gd name="T60" fmla="*/ 713 w 747"/>
              <a:gd name="T61" fmla="*/ 339 h 745"/>
              <a:gd name="T62" fmla="*/ 0 w 747"/>
              <a:gd name="T63" fmla="*/ 271 h 745"/>
              <a:gd name="T64" fmla="*/ 35 w 747"/>
              <a:gd name="T65" fmla="*/ 339 h 745"/>
              <a:gd name="T66" fmla="*/ 0 w 747"/>
              <a:gd name="T67" fmla="*/ 271 h 745"/>
              <a:gd name="T68" fmla="*/ 747 w 747"/>
              <a:gd name="T69" fmla="*/ 135 h 745"/>
              <a:gd name="T70" fmla="*/ 713 w 747"/>
              <a:gd name="T71" fmla="*/ 203 h 745"/>
              <a:gd name="T72" fmla="*/ 0 w 747"/>
              <a:gd name="T73" fmla="*/ 135 h 745"/>
              <a:gd name="T74" fmla="*/ 35 w 747"/>
              <a:gd name="T75" fmla="*/ 203 h 745"/>
              <a:gd name="T76" fmla="*/ 0 w 747"/>
              <a:gd name="T77" fmla="*/ 135 h 745"/>
              <a:gd name="T78" fmla="*/ 699 w 747"/>
              <a:gd name="T79" fmla="*/ 16 h 745"/>
              <a:gd name="T80" fmla="*/ 732 w 747"/>
              <a:gd name="T81" fmla="*/ 47 h 745"/>
              <a:gd name="T82" fmla="*/ 704 w 747"/>
              <a:gd name="T83" fmla="*/ 68 h 745"/>
              <a:gd name="T84" fmla="*/ 679 w 747"/>
              <a:gd name="T85" fmla="*/ 43 h 745"/>
              <a:gd name="T86" fmla="*/ 69 w 747"/>
              <a:gd name="T87" fmla="*/ 7 h 745"/>
              <a:gd name="T88" fmla="*/ 54 w 747"/>
              <a:gd name="T89" fmla="*/ 54 h 745"/>
              <a:gd name="T90" fmla="*/ 7 w 747"/>
              <a:gd name="T91" fmla="*/ 68 h 745"/>
              <a:gd name="T92" fmla="*/ 31 w 747"/>
              <a:gd name="T93" fmla="*/ 30 h 745"/>
              <a:gd name="T94" fmla="*/ 69 w 747"/>
              <a:gd name="T95" fmla="*/ 7 h 745"/>
              <a:gd name="T96" fmla="*/ 611 w 747"/>
              <a:gd name="T97" fmla="*/ 0 h 745"/>
              <a:gd name="T98" fmla="*/ 543 w 747"/>
              <a:gd name="T99" fmla="*/ 34 h 745"/>
              <a:gd name="T100" fmla="*/ 408 w 747"/>
              <a:gd name="T101" fmla="*/ 0 h 745"/>
              <a:gd name="T102" fmla="*/ 476 w 747"/>
              <a:gd name="T103" fmla="*/ 34 h 745"/>
              <a:gd name="T104" fmla="*/ 408 w 747"/>
              <a:gd name="T105" fmla="*/ 0 h 745"/>
              <a:gd name="T106" fmla="*/ 340 w 747"/>
              <a:gd name="T107" fmla="*/ 0 h 745"/>
              <a:gd name="T108" fmla="*/ 272 w 747"/>
              <a:gd name="T109" fmla="*/ 34 h 745"/>
              <a:gd name="T110" fmla="*/ 137 w 747"/>
              <a:gd name="T111" fmla="*/ 0 h 745"/>
              <a:gd name="T112" fmla="*/ 204 w 747"/>
              <a:gd name="T113" fmla="*/ 34 h 745"/>
              <a:gd name="T114" fmla="*/ 137 w 747"/>
              <a:gd name="T115" fmla="*/ 0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7" h="745">
                <a:moveTo>
                  <a:pt x="543" y="712"/>
                </a:moveTo>
                <a:lnTo>
                  <a:pt x="611" y="712"/>
                </a:lnTo>
                <a:lnTo>
                  <a:pt x="611" y="745"/>
                </a:lnTo>
                <a:lnTo>
                  <a:pt x="543" y="745"/>
                </a:lnTo>
                <a:lnTo>
                  <a:pt x="543" y="712"/>
                </a:lnTo>
                <a:close/>
                <a:moveTo>
                  <a:pt x="408" y="712"/>
                </a:moveTo>
                <a:lnTo>
                  <a:pt x="476" y="712"/>
                </a:lnTo>
                <a:lnTo>
                  <a:pt x="476" y="745"/>
                </a:lnTo>
                <a:lnTo>
                  <a:pt x="408" y="745"/>
                </a:lnTo>
                <a:lnTo>
                  <a:pt x="408" y="712"/>
                </a:lnTo>
                <a:close/>
                <a:moveTo>
                  <a:pt x="272" y="712"/>
                </a:moveTo>
                <a:lnTo>
                  <a:pt x="340" y="712"/>
                </a:lnTo>
                <a:lnTo>
                  <a:pt x="340" y="745"/>
                </a:lnTo>
                <a:lnTo>
                  <a:pt x="272" y="745"/>
                </a:lnTo>
                <a:lnTo>
                  <a:pt x="272" y="712"/>
                </a:lnTo>
                <a:close/>
                <a:moveTo>
                  <a:pt x="137" y="712"/>
                </a:moveTo>
                <a:lnTo>
                  <a:pt x="204" y="712"/>
                </a:lnTo>
                <a:lnTo>
                  <a:pt x="204" y="745"/>
                </a:lnTo>
                <a:lnTo>
                  <a:pt x="137" y="745"/>
                </a:lnTo>
                <a:lnTo>
                  <a:pt x="137" y="712"/>
                </a:lnTo>
                <a:close/>
                <a:moveTo>
                  <a:pt x="704" y="678"/>
                </a:moveTo>
                <a:lnTo>
                  <a:pt x="741" y="678"/>
                </a:lnTo>
                <a:lnTo>
                  <a:pt x="732" y="698"/>
                </a:lnTo>
                <a:lnTo>
                  <a:pt x="717" y="715"/>
                </a:lnTo>
                <a:lnTo>
                  <a:pt x="699" y="729"/>
                </a:lnTo>
                <a:lnTo>
                  <a:pt x="679" y="740"/>
                </a:lnTo>
                <a:lnTo>
                  <a:pt x="679" y="702"/>
                </a:lnTo>
                <a:lnTo>
                  <a:pt x="694" y="691"/>
                </a:lnTo>
                <a:lnTo>
                  <a:pt x="704" y="678"/>
                </a:lnTo>
                <a:close/>
                <a:moveTo>
                  <a:pt x="7" y="678"/>
                </a:moveTo>
                <a:lnTo>
                  <a:pt x="44" y="678"/>
                </a:lnTo>
                <a:lnTo>
                  <a:pt x="54" y="691"/>
                </a:lnTo>
                <a:lnTo>
                  <a:pt x="69" y="702"/>
                </a:lnTo>
                <a:lnTo>
                  <a:pt x="69" y="740"/>
                </a:lnTo>
                <a:lnTo>
                  <a:pt x="48" y="729"/>
                </a:lnTo>
                <a:lnTo>
                  <a:pt x="31" y="715"/>
                </a:lnTo>
                <a:lnTo>
                  <a:pt x="16" y="698"/>
                </a:lnTo>
                <a:lnTo>
                  <a:pt x="7" y="678"/>
                </a:lnTo>
                <a:close/>
                <a:moveTo>
                  <a:pt x="713" y="542"/>
                </a:moveTo>
                <a:lnTo>
                  <a:pt x="747" y="542"/>
                </a:lnTo>
                <a:lnTo>
                  <a:pt x="747" y="610"/>
                </a:lnTo>
                <a:lnTo>
                  <a:pt x="713" y="610"/>
                </a:lnTo>
                <a:lnTo>
                  <a:pt x="713" y="542"/>
                </a:lnTo>
                <a:close/>
                <a:moveTo>
                  <a:pt x="0" y="542"/>
                </a:moveTo>
                <a:lnTo>
                  <a:pt x="35" y="542"/>
                </a:lnTo>
                <a:lnTo>
                  <a:pt x="35" y="610"/>
                </a:lnTo>
                <a:lnTo>
                  <a:pt x="0" y="610"/>
                </a:lnTo>
                <a:lnTo>
                  <a:pt x="0" y="542"/>
                </a:lnTo>
                <a:close/>
                <a:moveTo>
                  <a:pt x="713" y="407"/>
                </a:moveTo>
                <a:lnTo>
                  <a:pt x="747" y="407"/>
                </a:lnTo>
                <a:lnTo>
                  <a:pt x="747" y="474"/>
                </a:lnTo>
                <a:lnTo>
                  <a:pt x="713" y="474"/>
                </a:lnTo>
                <a:lnTo>
                  <a:pt x="713" y="407"/>
                </a:lnTo>
                <a:close/>
                <a:moveTo>
                  <a:pt x="0" y="407"/>
                </a:moveTo>
                <a:lnTo>
                  <a:pt x="35" y="407"/>
                </a:lnTo>
                <a:lnTo>
                  <a:pt x="35" y="474"/>
                </a:lnTo>
                <a:lnTo>
                  <a:pt x="0" y="474"/>
                </a:lnTo>
                <a:lnTo>
                  <a:pt x="0" y="407"/>
                </a:lnTo>
                <a:close/>
                <a:moveTo>
                  <a:pt x="713" y="271"/>
                </a:moveTo>
                <a:lnTo>
                  <a:pt x="747" y="271"/>
                </a:lnTo>
                <a:lnTo>
                  <a:pt x="747" y="339"/>
                </a:lnTo>
                <a:lnTo>
                  <a:pt x="713" y="339"/>
                </a:lnTo>
                <a:lnTo>
                  <a:pt x="713" y="271"/>
                </a:lnTo>
                <a:close/>
                <a:moveTo>
                  <a:pt x="0" y="271"/>
                </a:moveTo>
                <a:lnTo>
                  <a:pt x="35" y="271"/>
                </a:lnTo>
                <a:lnTo>
                  <a:pt x="35" y="339"/>
                </a:lnTo>
                <a:lnTo>
                  <a:pt x="0" y="339"/>
                </a:lnTo>
                <a:lnTo>
                  <a:pt x="0" y="271"/>
                </a:lnTo>
                <a:close/>
                <a:moveTo>
                  <a:pt x="713" y="135"/>
                </a:moveTo>
                <a:lnTo>
                  <a:pt x="747" y="135"/>
                </a:lnTo>
                <a:lnTo>
                  <a:pt x="747" y="203"/>
                </a:lnTo>
                <a:lnTo>
                  <a:pt x="713" y="203"/>
                </a:lnTo>
                <a:lnTo>
                  <a:pt x="713" y="135"/>
                </a:lnTo>
                <a:close/>
                <a:moveTo>
                  <a:pt x="0" y="135"/>
                </a:moveTo>
                <a:lnTo>
                  <a:pt x="35" y="135"/>
                </a:lnTo>
                <a:lnTo>
                  <a:pt x="35" y="203"/>
                </a:lnTo>
                <a:lnTo>
                  <a:pt x="0" y="203"/>
                </a:lnTo>
                <a:lnTo>
                  <a:pt x="0" y="135"/>
                </a:lnTo>
                <a:close/>
                <a:moveTo>
                  <a:pt x="679" y="7"/>
                </a:moveTo>
                <a:lnTo>
                  <a:pt x="699" y="16"/>
                </a:lnTo>
                <a:lnTo>
                  <a:pt x="717" y="30"/>
                </a:lnTo>
                <a:lnTo>
                  <a:pt x="732" y="47"/>
                </a:lnTo>
                <a:lnTo>
                  <a:pt x="741" y="68"/>
                </a:lnTo>
                <a:lnTo>
                  <a:pt x="704" y="68"/>
                </a:lnTo>
                <a:lnTo>
                  <a:pt x="694" y="54"/>
                </a:lnTo>
                <a:lnTo>
                  <a:pt x="679" y="43"/>
                </a:lnTo>
                <a:lnTo>
                  <a:pt x="679" y="7"/>
                </a:lnTo>
                <a:close/>
                <a:moveTo>
                  <a:pt x="69" y="7"/>
                </a:moveTo>
                <a:lnTo>
                  <a:pt x="69" y="43"/>
                </a:lnTo>
                <a:lnTo>
                  <a:pt x="54" y="54"/>
                </a:lnTo>
                <a:lnTo>
                  <a:pt x="44" y="68"/>
                </a:lnTo>
                <a:lnTo>
                  <a:pt x="7" y="68"/>
                </a:lnTo>
                <a:lnTo>
                  <a:pt x="16" y="47"/>
                </a:lnTo>
                <a:lnTo>
                  <a:pt x="31" y="30"/>
                </a:lnTo>
                <a:lnTo>
                  <a:pt x="48" y="16"/>
                </a:lnTo>
                <a:lnTo>
                  <a:pt x="69" y="7"/>
                </a:lnTo>
                <a:close/>
                <a:moveTo>
                  <a:pt x="543" y="0"/>
                </a:moveTo>
                <a:lnTo>
                  <a:pt x="611" y="0"/>
                </a:lnTo>
                <a:lnTo>
                  <a:pt x="611" y="34"/>
                </a:lnTo>
                <a:lnTo>
                  <a:pt x="543" y="34"/>
                </a:lnTo>
                <a:lnTo>
                  <a:pt x="543" y="0"/>
                </a:lnTo>
                <a:close/>
                <a:moveTo>
                  <a:pt x="408" y="0"/>
                </a:moveTo>
                <a:lnTo>
                  <a:pt x="476" y="0"/>
                </a:lnTo>
                <a:lnTo>
                  <a:pt x="476" y="34"/>
                </a:lnTo>
                <a:lnTo>
                  <a:pt x="408" y="34"/>
                </a:lnTo>
                <a:lnTo>
                  <a:pt x="408" y="0"/>
                </a:lnTo>
                <a:close/>
                <a:moveTo>
                  <a:pt x="272" y="0"/>
                </a:moveTo>
                <a:lnTo>
                  <a:pt x="340" y="0"/>
                </a:lnTo>
                <a:lnTo>
                  <a:pt x="340" y="34"/>
                </a:lnTo>
                <a:lnTo>
                  <a:pt x="272" y="34"/>
                </a:lnTo>
                <a:lnTo>
                  <a:pt x="272" y="0"/>
                </a:lnTo>
                <a:close/>
                <a:moveTo>
                  <a:pt x="137" y="0"/>
                </a:moveTo>
                <a:lnTo>
                  <a:pt x="204" y="0"/>
                </a:lnTo>
                <a:lnTo>
                  <a:pt x="204" y="34"/>
                </a:lnTo>
                <a:lnTo>
                  <a:pt x="137" y="34"/>
                </a:lnTo>
                <a:lnTo>
                  <a:pt x="13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11" name="Freeform 41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697258" y="4049894"/>
            <a:ext cx="444611" cy="444014"/>
          </a:xfrm>
          <a:custGeom>
            <a:avLst/>
            <a:gdLst>
              <a:gd name="T0" fmla="*/ 611 w 746"/>
              <a:gd name="T1" fmla="*/ 745 h 745"/>
              <a:gd name="T2" fmla="*/ 407 w 746"/>
              <a:gd name="T3" fmla="*/ 712 h 745"/>
              <a:gd name="T4" fmla="*/ 407 w 746"/>
              <a:gd name="T5" fmla="*/ 745 h 745"/>
              <a:gd name="T6" fmla="*/ 338 w 746"/>
              <a:gd name="T7" fmla="*/ 712 h 745"/>
              <a:gd name="T8" fmla="*/ 272 w 746"/>
              <a:gd name="T9" fmla="*/ 712 h 745"/>
              <a:gd name="T10" fmla="*/ 203 w 746"/>
              <a:gd name="T11" fmla="*/ 745 h 745"/>
              <a:gd name="T12" fmla="*/ 703 w 746"/>
              <a:gd name="T13" fmla="*/ 678 h 745"/>
              <a:gd name="T14" fmla="*/ 716 w 746"/>
              <a:gd name="T15" fmla="*/ 715 h 745"/>
              <a:gd name="T16" fmla="*/ 678 w 746"/>
              <a:gd name="T17" fmla="*/ 702 h 745"/>
              <a:gd name="T18" fmla="*/ 6 w 746"/>
              <a:gd name="T19" fmla="*/ 678 h 745"/>
              <a:gd name="T20" fmla="*/ 67 w 746"/>
              <a:gd name="T21" fmla="*/ 702 h 745"/>
              <a:gd name="T22" fmla="*/ 29 w 746"/>
              <a:gd name="T23" fmla="*/ 715 h 745"/>
              <a:gd name="T24" fmla="*/ 712 w 746"/>
              <a:gd name="T25" fmla="*/ 542 h 745"/>
              <a:gd name="T26" fmla="*/ 712 w 746"/>
              <a:gd name="T27" fmla="*/ 610 h 745"/>
              <a:gd name="T28" fmla="*/ 33 w 746"/>
              <a:gd name="T29" fmla="*/ 542 h 745"/>
              <a:gd name="T30" fmla="*/ 0 w 746"/>
              <a:gd name="T31" fmla="*/ 542 h 745"/>
              <a:gd name="T32" fmla="*/ 746 w 746"/>
              <a:gd name="T33" fmla="*/ 474 h 745"/>
              <a:gd name="T34" fmla="*/ 0 w 746"/>
              <a:gd name="T35" fmla="*/ 407 h 745"/>
              <a:gd name="T36" fmla="*/ 0 w 746"/>
              <a:gd name="T37" fmla="*/ 474 h 745"/>
              <a:gd name="T38" fmla="*/ 746 w 746"/>
              <a:gd name="T39" fmla="*/ 271 h 745"/>
              <a:gd name="T40" fmla="*/ 712 w 746"/>
              <a:gd name="T41" fmla="*/ 271 h 745"/>
              <a:gd name="T42" fmla="*/ 475 w 746"/>
              <a:gd name="T43" fmla="*/ 474 h 745"/>
              <a:gd name="T44" fmla="*/ 0 w 746"/>
              <a:gd name="T45" fmla="*/ 271 h 745"/>
              <a:gd name="T46" fmla="*/ 0 w 746"/>
              <a:gd name="T47" fmla="*/ 339 h 745"/>
              <a:gd name="T48" fmla="*/ 492 w 746"/>
              <a:gd name="T49" fmla="*/ 237 h 745"/>
              <a:gd name="T50" fmla="*/ 505 w 746"/>
              <a:gd name="T51" fmla="*/ 244 h 745"/>
              <a:gd name="T52" fmla="*/ 509 w 746"/>
              <a:gd name="T53" fmla="*/ 491 h 745"/>
              <a:gd name="T54" fmla="*/ 502 w 746"/>
              <a:gd name="T55" fmla="*/ 506 h 745"/>
              <a:gd name="T56" fmla="*/ 255 w 746"/>
              <a:gd name="T57" fmla="*/ 508 h 745"/>
              <a:gd name="T58" fmla="*/ 240 w 746"/>
              <a:gd name="T59" fmla="*/ 502 h 745"/>
              <a:gd name="T60" fmla="*/ 237 w 746"/>
              <a:gd name="T61" fmla="*/ 254 h 745"/>
              <a:gd name="T62" fmla="*/ 244 w 746"/>
              <a:gd name="T63" fmla="*/ 241 h 745"/>
              <a:gd name="T64" fmla="*/ 712 w 746"/>
              <a:gd name="T65" fmla="*/ 135 h 745"/>
              <a:gd name="T66" fmla="*/ 712 w 746"/>
              <a:gd name="T67" fmla="*/ 203 h 745"/>
              <a:gd name="T68" fmla="*/ 33 w 746"/>
              <a:gd name="T69" fmla="*/ 135 h 745"/>
              <a:gd name="T70" fmla="*/ 0 w 746"/>
              <a:gd name="T71" fmla="*/ 135 h 745"/>
              <a:gd name="T72" fmla="*/ 716 w 746"/>
              <a:gd name="T73" fmla="*/ 30 h 745"/>
              <a:gd name="T74" fmla="*/ 703 w 746"/>
              <a:gd name="T75" fmla="*/ 68 h 745"/>
              <a:gd name="T76" fmla="*/ 678 w 746"/>
              <a:gd name="T77" fmla="*/ 7 h 745"/>
              <a:gd name="T78" fmla="*/ 54 w 746"/>
              <a:gd name="T79" fmla="*/ 54 h 745"/>
              <a:gd name="T80" fmla="*/ 16 w 746"/>
              <a:gd name="T81" fmla="*/ 47 h 745"/>
              <a:gd name="T82" fmla="*/ 67 w 746"/>
              <a:gd name="T83" fmla="*/ 7 h 745"/>
              <a:gd name="T84" fmla="*/ 611 w 746"/>
              <a:gd name="T85" fmla="*/ 34 h 745"/>
              <a:gd name="T86" fmla="*/ 407 w 746"/>
              <a:gd name="T87" fmla="*/ 0 h 745"/>
              <a:gd name="T88" fmla="*/ 407 w 746"/>
              <a:gd name="T89" fmla="*/ 34 h 745"/>
              <a:gd name="T90" fmla="*/ 338 w 746"/>
              <a:gd name="T91" fmla="*/ 0 h 745"/>
              <a:gd name="T92" fmla="*/ 272 w 746"/>
              <a:gd name="T93" fmla="*/ 0 h 745"/>
              <a:gd name="T94" fmla="*/ 203 w 746"/>
              <a:gd name="T95" fmla="*/ 34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46" h="745">
                <a:moveTo>
                  <a:pt x="543" y="712"/>
                </a:moveTo>
                <a:lnTo>
                  <a:pt x="611" y="712"/>
                </a:lnTo>
                <a:lnTo>
                  <a:pt x="611" y="745"/>
                </a:lnTo>
                <a:lnTo>
                  <a:pt x="543" y="745"/>
                </a:lnTo>
                <a:lnTo>
                  <a:pt x="543" y="712"/>
                </a:lnTo>
                <a:close/>
                <a:moveTo>
                  <a:pt x="407" y="712"/>
                </a:moveTo>
                <a:lnTo>
                  <a:pt x="475" y="712"/>
                </a:lnTo>
                <a:lnTo>
                  <a:pt x="475" y="745"/>
                </a:lnTo>
                <a:lnTo>
                  <a:pt x="407" y="745"/>
                </a:lnTo>
                <a:lnTo>
                  <a:pt x="407" y="712"/>
                </a:lnTo>
                <a:close/>
                <a:moveTo>
                  <a:pt x="272" y="712"/>
                </a:moveTo>
                <a:lnTo>
                  <a:pt x="338" y="712"/>
                </a:lnTo>
                <a:lnTo>
                  <a:pt x="338" y="745"/>
                </a:lnTo>
                <a:lnTo>
                  <a:pt x="272" y="745"/>
                </a:lnTo>
                <a:lnTo>
                  <a:pt x="272" y="712"/>
                </a:lnTo>
                <a:close/>
                <a:moveTo>
                  <a:pt x="135" y="712"/>
                </a:moveTo>
                <a:lnTo>
                  <a:pt x="203" y="712"/>
                </a:lnTo>
                <a:lnTo>
                  <a:pt x="203" y="745"/>
                </a:lnTo>
                <a:lnTo>
                  <a:pt x="135" y="745"/>
                </a:lnTo>
                <a:lnTo>
                  <a:pt x="135" y="712"/>
                </a:lnTo>
                <a:close/>
                <a:moveTo>
                  <a:pt x="703" y="678"/>
                </a:moveTo>
                <a:lnTo>
                  <a:pt x="741" y="678"/>
                </a:lnTo>
                <a:lnTo>
                  <a:pt x="730" y="698"/>
                </a:lnTo>
                <a:lnTo>
                  <a:pt x="716" y="715"/>
                </a:lnTo>
                <a:lnTo>
                  <a:pt x="699" y="729"/>
                </a:lnTo>
                <a:lnTo>
                  <a:pt x="678" y="740"/>
                </a:lnTo>
                <a:lnTo>
                  <a:pt x="678" y="702"/>
                </a:lnTo>
                <a:lnTo>
                  <a:pt x="692" y="691"/>
                </a:lnTo>
                <a:lnTo>
                  <a:pt x="703" y="678"/>
                </a:lnTo>
                <a:close/>
                <a:moveTo>
                  <a:pt x="6" y="678"/>
                </a:moveTo>
                <a:lnTo>
                  <a:pt x="44" y="678"/>
                </a:lnTo>
                <a:lnTo>
                  <a:pt x="54" y="691"/>
                </a:lnTo>
                <a:lnTo>
                  <a:pt x="67" y="702"/>
                </a:lnTo>
                <a:lnTo>
                  <a:pt x="67" y="740"/>
                </a:lnTo>
                <a:lnTo>
                  <a:pt x="47" y="729"/>
                </a:lnTo>
                <a:lnTo>
                  <a:pt x="29" y="715"/>
                </a:lnTo>
                <a:lnTo>
                  <a:pt x="16" y="698"/>
                </a:lnTo>
                <a:lnTo>
                  <a:pt x="6" y="678"/>
                </a:lnTo>
                <a:close/>
                <a:moveTo>
                  <a:pt x="712" y="542"/>
                </a:moveTo>
                <a:lnTo>
                  <a:pt x="746" y="542"/>
                </a:lnTo>
                <a:lnTo>
                  <a:pt x="746" y="610"/>
                </a:lnTo>
                <a:lnTo>
                  <a:pt x="712" y="610"/>
                </a:lnTo>
                <a:lnTo>
                  <a:pt x="712" y="542"/>
                </a:lnTo>
                <a:close/>
                <a:moveTo>
                  <a:pt x="0" y="542"/>
                </a:moveTo>
                <a:lnTo>
                  <a:pt x="33" y="542"/>
                </a:lnTo>
                <a:lnTo>
                  <a:pt x="33" y="610"/>
                </a:lnTo>
                <a:lnTo>
                  <a:pt x="0" y="610"/>
                </a:lnTo>
                <a:lnTo>
                  <a:pt x="0" y="542"/>
                </a:lnTo>
                <a:close/>
                <a:moveTo>
                  <a:pt x="712" y="407"/>
                </a:moveTo>
                <a:lnTo>
                  <a:pt x="746" y="407"/>
                </a:lnTo>
                <a:lnTo>
                  <a:pt x="746" y="474"/>
                </a:lnTo>
                <a:lnTo>
                  <a:pt x="712" y="474"/>
                </a:lnTo>
                <a:lnTo>
                  <a:pt x="712" y="407"/>
                </a:lnTo>
                <a:close/>
                <a:moveTo>
                  <a:pt x="0" y="407"/>
                </a:moveTo>
                <a:lnTo>
                  <a:pt x="33" y="407"/>
                </a:lnTo>
                <a:lnTo>
                  <a:pt x="33" y="474"/>
                </a:lnTo>
                <a:lnTo>
                  <a:pt x="0" y="474"/>
                </a:lnTo>
                <a:lnTo>
                  <a:pt x="0" y="407"/>
                </a:lnTo>
                <a:close/>
                <a:moveTo>
                  <a:pt x="712" y="271"/>
                </a:moveTo>
                <a:lnTo>
                  <a:pt x="746" y="271"/>
                </a:lnTo>
                <a:lnTo>
                  <a:pt x="746" y="339"/>
                </a:lnTo>
                <a:lnTo>
                  <a:pt x="712" y="339"/>
                </a:lnTo>
                <a:lnTo>
                  <a:pt x="712" y="271"/>
                </a:lnTo>
                <a:close/>
                <a:moveTo>
                  <a:pt x="272" y="271"/>
                </a:moveTo>
                <a:lnTo>
                  <a:pt x="272" y="474"/>
                </a:lnTo>
                <a:lnTo>
                  <a:pt x="475" y="474"/>
                </a:lnTo>
                <a:lnTo>
                  <a:pt x="475" y="271"/>
                </a:lnTo>
                <a:lnTo>
                  <a:pt x="272" y="271"/>
                </a:lnTo>
                <a:close/>
                <a:moveTo>
                  <a:pt x="0" y="271"/>
                </a:moveTo>
                <a:lnTo>
                  <a:pt x="33" y="271"/>
                </a:lnTo>
                <a:lnTo>
                  <a:pt x="33" y="339"/>
                </a:lnTo>
                <a:lnTo>
                  <a:pt x="0" y="339"/>
                </a:lnTo>
                <a:lnTo>
                  <a:pt x="0" y="271"/>
                </a:lnTo>
                <a:close/>
                <a:moveTo>
                  <a:pt x="255" y="237"/>
                </a:moveTo>
                <a:lnTo>
                  <a:pt x="492" y="237"/>
                </a:lnTo>
                <a:lnTo>
                  <a:pt x="497" y="239"/>
                </a:lnTo>
                <a:lnTo>
                  <a:pt x="502" y="241"/>
                </a:lnTo>
                <a:lnTo>
                  <a:pt x="505" y="244"/>
                </a:lnTo>
                <a:lnTo>
                  <a:pt x="507" y="249"/>
                </a:lnTo>
                <a:lnTo>
                  <a:pt x="509" y="254"/>
                </a:lnTo>
                <a:lnTo>
                  <a:pt x="509" y="491"/>
                </a:lnTo>
                <a:lnTo>
                  <a:pt x="507" y="496"/>
                </a:lnTo>
                <a:lnTo>
                  <a:pt x="505" y="502"/>
                </a:lnTo>
                <a:lnTo>
                  <a:pt x="502" y="506"/>
                </a:lnTo>
                <a:lnTo>
                  <a:pt x="497" y="508"/>
                </a:lnTo>
                <a:lnTo>
                  <a:pt x="492" y="508"/>
                </a:lnTo>
                <a:lnTo>
                  <a:pt x="255" y="508"/>
                </a:lnTo>
                <a:lnTo>
                  <a:pt x="249" y="508"/>
                </a:lnTo>
                <a:lnTo>
                  <a:pt x="244" y="506"/>
                </a:lnTo>
                <a:lnTo>
                  <a:pt x="240" y="502"/>
                </a:lnTo>
                <a:lnTo>
                  <a:pt x="237" y="496"/>
                </a:lnTo>
                <a:lnTo>
                  <a:pt x="237" y="491"/>
                </a:lnTo>
                <a:lnTo>
                  <a:pt x="237" y="254"/>
                </a:lnTo>
                <a:lnTo>
                  <a:pt x="237" y="249"/>
                </a:lnTo>
                <a:lnTo>
                  <a:pt x="240" y="244"/>
                </a:lnTo>
                <a:lnTo>
                  <a:pt x="244" y="241"/>
                </a:lnTo>
                <a:lnTo>
                  <a:pt x="249" y="239"/>
                </a:lnTo>
                <a:lnTo>
                  <a:pt x="255" y="237"/>
                </a:lnTo>
                <a:close/>
                <a:moveTo>
                  <a:pt x="712" y="135"/>
                </a:moveTo>
                <a:lnTo>
                  <a:pt x="746" y="135"/>
                </a:lnTo>
                <a:lnTo>
                  <a:pt x="746" y="203"/>
                </a:lnTo>
                <a:lnTo>
                  <a:pt x="712" y="203"/>
                </a:lnTo>
                <a:lnTo>
                  <a:pt x="712" y="135"/>
                </a:lnTo>
                <a:close/>
                <a:moveTo>
                  <a:pt x="0" y="135"/>
                </a:moveTo>
                <a:lnTo>
                  <a:pt x="33" y="135"/>
                </a:lnTo>
                <a:lnTo>
                  <a:pt x="33" y="203"/>
                </a:lnTo>
                <a:lnTo>
                  <a:pt x="0" y="203"/>
                </a:lnTo>
                <a:lnTo>
                  <a:pt x="0" y="135"/>
                </a:lnTo>
                <a:close/>
                <a:moveTo>
                  <a:pt x="678" y="7"/>
                </a:moveTo>
                <a:lnTo>
                  <a:pt x="699" y="16"/>
                </a:lnTo>
                <a:lnTo>
                  <a:pt x="716" y="30"/>
                </a:lnTo>
                <a:lnTo>
                  <a:pt x="730" y="47"/>
                </a:lnTo>
                <a:lnTo>
                  <a:pt x="741" y="68"/>
                </a:lnTo>
                <a:lnTo>
                  <a:pt x="703" y="68"/>
                </a:lnTo>
                <a:lnTo>
                  <a:pt x="692" y="54"/>
                </a:lnTo>
                <a:lnTo>
                  <a:pt x="678" y="43"/>
                </a:lnTo>
                <a:lnTo>
                  <a:pt x="678" y="7"/>
                </a:lnTo>
                <a:close/>
                <a:moveTo>
                  <a:pt x="67" y="7"/>
                </a:moveTo>
                <a:lnTo>
                  <a:pt x="67" y="43"/>
                </a:lnTo>
                <a:lnTo>
                  <a:pt x="54" y="54"/>
                </a:lnTo>
                <a:lnTo>
                  <a:pt x="44" y="68"/>
                </a:lnTo>
                <a:lnTo>
                  <a:pt x="6" y="68"/>
                </a:lnTo>
                <a:lnTo>
                  <a:pt x="16" y="47"/>
                </a:lnTo>
                <a:lnTo>
                  <a:pt x="29" y="30"/>
                </a:lnTo>
                <a:lnTo>
                  <a:pt x="47" y="16"/>
                </a:lnTo>
                <a:lnTo>
                  <a:pt x="67" y="7"/>
                </a:lnTo>
                <a:close/>
                <a:moveTo>
                  <a:pt x="543" y="0"/>
                </a:moveTo>
                <a:lnTo>
                  <a:pt x="611" y="0"/>
                </a:lnTo>
                <a:lnTo>
                  <a:pt x="611" y="34"/>
                </a:lnTo>
                <a:lnTo>
                  <a:pt x="543" y="34"/>
                </a:lnTo>
                <a:lnTo>
                  <a:pt x="543" y="0"/>
                </a:lnTo>
                <a:close/>
                <a:moveTo>
                  <a:pt x="407" y="0"/>
                </a:moveTo>
                <a:lnTo>
                  <a:pt x="475" y="0"/>
                </a:lnTo>
                <a:lnTo>
                  <a:pt x="475" y="34"/>
                </a:lnTo>
                <a:lnTo>
                  <a:pt x="407" y="34"/>
                </a:lnTo>
                <a:lnTo>
                  <a:pt x="407" y="0"/>
                </a:lnTo>
                <a:close/>
                <a:moveTo>
                  <a:pt x="272" y="0"/>
                </a:moveTo>
                <a:lnTo>
                  <a:pt x="338" y="0"/>
                </a:lnTo>
                <a:lnTo>
                  <a:pt x="338" y="34"/>
                </a:lnTo>
                <a:lnTo>
                  <a:pt x="272" y="34"/>
                </a:lnTo>
                <a:lnTo>
                  <a:pt x="272" y="0"/>
                </a:lnTo>
                <a:close/>
                <a:moveTo>
                  <a:pt x="135" y="0"/>
                </a:moveTo>
                <a:lnTo>
                  <a:pt x="203" y="0"/>
                </a:lnTo>
                <a:lnTo>
                  <a:pt x="203" y="34"/>
                </a:lnTo>
                <a:lnTo>
                  <a:pt x="135" y="34"/>
                </a:lnTo>
                <a:lnTo>
                  <a:pt x="135"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12" name="Freeform 41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544743" y="4049595"/>
            <a:ext cx="445206" cy="444609"/>
          </a:xfrm>
          <a:custGeom>
            <a:avLst/>
            <a:gdLst>
              <a:gd name="T0" fmla="*/ 611 w 747"/>
              <a:gd name="T1" fmla="*/ 746 h 746"/>
              <a:gd name="T2" fmla="*/ 408 w 747"/>
              <a:gd name="T3" fmla="*/ 712 h 746"/>
              <a:gd name="T4" fmla="*/ 408 w 747"/>
              <a:gd name="T5" fmla="*/ 746 h 746"/>
              <a:gd name="T6" fmla="*/ 339 w 747"/>
              <a:gd name="T7" fmla="*/ 712 h 746"/>
              <a:gd name="T8" fmla="*/ 271 w 747"/>
              <a:gd name="T9" fmla="*/ 712 h 746"/>
              <a:gd name="T10" fmla="*/ 204 w 747"/>
              <a:gd name="T11" fmla="*/ 746 h 746"/>
              <a:gd name="T12" fmla="*/ 704 w 747"/>
              <a:gd name="T13" fmla="*/ 678 h 746"/>
              <a:gd name="T14" fmla="*/ 717 w 747"/>
              <a:gd name="T15" fmla="*/ 716 h 746"/>
              <a:gd name="T16" fmla="*/ 679 w 747"/>
              <a:gd name="T17" fmla="*/ 703 h 746"/>
              <a:gd name="T18" fmla="*/ 7 w 747"/>
              <a:gd name="T19" fmla="*/ 678 h 746"/>
              <a:gd name="T20" fmla="*/ 68 w 747"/>
              <a:gd name="T21" fmla="*/ 703 h 746"/>
              <a:gd name="T22" fmla="*/ 30 w 747"/>
              <a:gd name="T23" fmla="*/ 716 h 746"/>
              <a:gd name="T24" fmla="*/ 713 w 747"/>
              <a:gd name="T25" fmla="*/ 543 h 746"/>
              <a:gd name="T26" fmla="*/ 713 w 747"/>
              <a:gd name="T27" fmla="*/ 610 h 746"/>
              <a:gd name="T28" fmla="*/ 34 w 747"/>
              <a:gd name="T29" fmla="*/ 543 h 746"/>
              <a:gd name="T30" fmla="*/ 0 w 747"/>
              <a:gd name="T31" fmla="*/ 543 h 746"/>
              <a:gd name="T32" fmla="*/ 747 w 747"/>
              <a:gd name="T33" fmla="*/ 475 h 746"/>
              <a:gd name="T34" fmla="*/ 0 w 747"/>
              <a:gd name="T35" fmla="*/ 407 h 746"/>
              <a:gd name="T36" fmla="*/ 0 w 747"/>
              <a:gd name="T37" fmla="*/ 475 h 746"/>
              <a:gd name="T38" fmla="*/ 747 w 747"/>
              <a:gd name="T39" fmla="*/ 272 h 746"/>
              <a:gd name="T40" fmla="*/ 713 w 747"/>
              <a:gd name="T41" fmla="*/ 272 h 746"/>
              <a:gd name="T42" fmla="*/ 34 w 747"/>
              <a:gd name="T43" fmla="*/ 339 h 746"/>
              <a:gd name="T44" fmla="*/ 373 w 747"/>
              <a:gd name="T45" fmla="*/ 170 h 746"/>
              <a:gd name="T46" fmla="*/ 387 w 747"/>
              <a:gd name="T47" fmla="*/ 177 h 746"/>
              <a:gd name="T48" fmla="*/ 391 w 747"/>
              <a:gd name="T49" fmla="*/ 518 h 746"/>
              <a:gd name="T50" fmla="*/ 505 w 747"/>
              <a:gd name="T51" fmla="*/ 408 h 746"/>
              <a:gd name="T52" fmla="*/ 519 w 747"/>
              <a:gd name="T53" fmla="*/ 411 h 746"/>
              <a:gd name="T54" fmla="*/ 527 w 747"/>
              <a:gd name="T55" fmla="*/ 424 h 746"/>
              <a:gd name="T56" fmla="*/ 522 w 747"/>
              <a:gd name="T57" fmla="*/ 436 h 746"/>
              <a:gd name="T58" fmla="*/ 377 w 747"/>
              <a:gd name="T59" fmla="*/ 576 h 746"/>
              <a:gd name="T60" fmla="*/ 364 w 747"/>
              <a:gd name="T61" fmla="*/ 575 h 746"/>
              <a:gd name="T62" fmla="*/ 223 w 747"/>
              <a:gd name="T63" fmla="*/ 433 h 746"/>
              <a:gd name="T64" fmla="*/ 221 w 747"/>
              <a:gd name="T65" fmla="*/ 419 h 746"/>
              <a:gd name="T66" fmla="*/ 232 w 747"/>
              <a:gd name="T67" fmla="*/ 408 h 746"/>
              <a:gd name="T68" fmla="*/ 246 w 747"/>
              <a:gd name="T69" fmla="*/ 410 h 746"/>
              <a:gd name="T70" fmla="*/ 356 w 747"/>
              <a:gd name="T71" fmla="*/ 187 h 746"/>
              <a:gd name="T72" fmla="*/ 363 w 747"/>
              <a:gd name="T73" fmla="*/ 173 h 746"/>
              <a:gd name="T74" fmla="*/ 713 w 747"/>
              <a:gd name="T75" fmla="*/ 136 h 746"/>
              <a:gd name="T76" fmla="*/ 713 w 747"/>
              <a:gd name="T77" fmla="*/ 204 h 746"/>
              <a:gd name="T78" fmla="*/ 34 w 747"/>
              <a:gd name="T79" fmla="*/ 136 h 746"/>
              <a:gd name="T80" fmla="*/ 0 w 747"/>
              <a:gd name="T81" fmla="*/ 136 h 746"/>
              <a:gd name="T82" fmla="*/ 717 w 747"/>
              <a:gd name="T83" fmla="*/ 30 h 746"/>
              <a:gd name="T84" fmla="*/ 704 w 747"/>
              <a:gd name="T85" fmla="*/ 68 h 746"/>
              <a:gd name="T86" fmla="*/ 679 w 747"/>
              <a:gd name="T87" fmla="*/ 6 h 746"/>
              <a:gd name="T88" fmla="*/ 54 w 747"/>
              <a:gd name="T89" fmla="*/ 55 h 746"/>
              <a:gd name="T90" fmla="*/ 16 w 747"/>
              <a:gd name="T91" fmla="*/ 48 h 746"/>
              <a:gd name="T92" fmla="*/ 68 w 747"/>
              <a:gd name="T93" fmla="*/ 6 h 746"/>
              <a:gd name="T94" fmla="*/ 611 w 747"/>
              <a:gd name="T95" fmla="*/ 34 h 746"/>
              <a:gd name="T96" fmla="*/ 408 w 747"/>
              <a:gd name="T97" fmla="*/ 0 h 746"/>
              <a:gd name="T98" fmla="*/ 408 w 747"/>
              <a:gd name="T99" fmla="*/ 34 h 746"/>
              <a:gd name="T100" fmla="*/ 339 w 747"/>
              <a:gd name="T101" fmla="*/ 0 h 746"/>
              <a:gd name="T102" fmla="*/ 271 w 747"/>
              <a:gd name="T103" fmla="*/ 0 h 746"/>
              <a:gd name="T104" fmla="*/ 204 w 747"/>
              <a:gd name="T105" fmla="*/ 34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47" h="746">
                <a:moveTo>
                  <a:pt x="543" y="712"/>
                </a:moveTo>
                <a:lnTo>
                  <a:pt x="611" y="712"/>
                </a:lnTo>
                <a:lnTo>
                  <a:pt x="611" y="746"/>
                </a:lnTo>
                <a:lnTo>
                  <a:pt x="543" y="746"/>
                </a:lnTo>
                <a:lnTo>
                  <a:pt x="543" y="712"/>
                </a:lnTo>
                <a:close/>
                <a:moveTo>
                  <a:pt x="408" y="712"/>
                </a:moveTo>
                <a:lnTo>
                  <a:pt x="476" y="712"/>
                </a:lnTo>
                <a:lnTo>
                  <a:pt x="476" y="746"/>
                </a:lnTo>
                <a:lnTo>
                  <a:pt x="408" y="746"/>
                </a:lnTo>
                <a:lnTo>
                  <a:pt x="408" y="712"/>
                </a:lnTo>
                <a:close/>
                <a:moveTo>
                  <a:pt x="271" y="712"/>
                </a:moveTo>
                <a:lnTo>
                  <a:pt x="339" y="712"/>
                </a:lnTo>
                <a:lnTo>
                  <a:pt x="339" y="746"/>
                </a:lnTo>
                <a:lnTo>
                  <a:pt x="271" y="746"/>
                </a:lnTo>
                <a:lnTo>
                  <a:pt x="271" y="712"/>
                </a:lnTo>
                <a:close/>
                <a:moveTo>
                  <a:pt x="136" y="712"/>
                </a:moveTo>
                <a:lnTo>
                  <a:pt x="204" y="712"/>
                </a:lnTo>
                <a:lnTo>
                  <a:pt x="204" y="746"/>
                </a:lnTo>
                <a:lnTo>
                  <a:pt x="136" y="746"/>
                </a:lnTo>
                <a:lnTo>
                  <a:pt x="136" y="712"/>
                </a:lnTo>
                <a:close/>
                <a:moveTo>
                  <a:pt x="704" y="678"/>
                </a:moveTo>
                <a:lnTo>
                  <a:pt x="740" y="678"/>
                </a:lnTo>
                <a:lnTo>
                  <a:pt x="731" y="699"/>
                </a:lnTo>
                <a:lnTo>
                  <a:pt x="717" y="716"/>
                </a:lnTo>
                <a:lnTo>
                  <a:pt x="700" y="730"/>
                </a:lnTo>
                <a:lnTo>
                  <a:pt x="679" y="739"/>
                </a:lnTo>
                <a:lnTo>
                  <a:pt x="679" y="703"/>
                </a:lnTo>
                <a:lnTo>
                  <a:pt x="693" y="692"/>
                </a:lnTo>
                <a:lnTo>
                  <a:pt x="704" y="678"/>
                </a:lnTo>
                <a:close/>
                <a:moveTo>
                  <a:pt x="7" y="678"/>
                </a:moveTo>
                <a:lnTo>
                  <a:pt x="43" y="678"/>
                </a:lnTo>
                <a:lnTo>
                  <a:pt x="54" y="692"/>
                </a:lnTo>
                <a:lnTo>
                  <a:pt x="68" y="703"/>
                </a:lnTo>
                <a:lnTo>
                  <a:pt x="68" y="739"/>
                </a:lnTo>
                <a:lnTo>
                  <a:pt x="47" y="730"/>
                </a:lnTo>
                <a:lnTo>
                  <a:pt x="30" y="716"/>
                </a:lnTo>
                <a:lnTo>
                  <a:pt x="16" y="699"/>
                </a:lnTo>
                <a:lnTo>
                  <a:pt x="7" y="678"/>
                </a:lnTo>
                <a:close/>
                <a:moveTo>
                  <a:pt x="713" y="543"/>
                </a:moveTo>
                <a:lnTo>
                  <a:pt x="747" y="543"/>
                </a:lnTo>
                <a:lnTo>
                  <a:pt x="747" y="610"/>
                </a:lnTo>
                <a:lnTo>
                  <a:pt x="713" y="610"/>
                </a:lnTo>
                <a:lnTo>
                  <a:pt x="713" y="543"/>
                </a:lnTo>
                <a:close/>
                <a:moveTo>
                  <a:pt x="0" y="543"/>
                </a:moveTo>
                <a:lnTo>
                  <a:pt x="34" y="543"/>
                </a:lnTo>
                <a:lnTo>
                  <a:pt x="34" y="610"/>
                </a:lnTo>
                <a:lnTo>
                  <a:pt x="0" y="610"/>
                </a:lnTo>
                <a:lnTo>
                  <a:pt x="0" y="543"/>
                </a:lnTo>
                <a:close/>
                <a:moveTo>
                  <a:pt x="713" y="407"/>
                </a:moveTo>
                <a:lnTo>
                  <a:pt x="747" y="407"/>
                </a:lnTo>
                <a:lnTo>
                  <a:pt x="747" y="475"/>
                </a:lnTo>
                <a:lnTo>
                  <a:pt x="713" y="475"/>
                </a:lnTo>
                <a:lnTo>
                  <a:pt x="713" y="407"/>
                </a:lnTo>
                <a:close/>
                <a:moveTo>
                  <a:pt x="0" y="407"/>
                </a:moveTo>
                <a:lnTo>
                  <a:pt x="34" y="407"/>
                </a:lnTo>
                <a:lnTo>
                  <a:pt x="34" y="475"/>
                </a:lnTo>
                <a:lnTo>
                  <a:pt x="0" y="475"/>
                </a:lnTo>
                <a:lnTo>
                  <a:pt x="0" y="407"/>
                </a:lnTo>
                <a:close/>
                <a:moveTo>
                  <a:pt x="713" y="272"/>
                </a:moveTo>
                <a:lnTo>
                  <a:pt x="747" y="272"/>
                </a:lnTo>
                <a:lnTo>
                  <a:pt x="747" y="339"/>
                </a:lnTo>
                <a:lnTo>
                  <a:pt x="713" y="339"/>
                </a:lnTo>
                <a:lnTo>
                  <a:pt x="713" y="272"/>
                </a:lnTo>
                <a:close/>
                <a:moveTo>
                  <a:pt x="0" y="272"/>
                </a:moveTo>
                <a:lnTo>
                  <a:pt x="34" y="272"/>
                </a:lnTo>
                <a:lnTo>
                  <a:pt x="34" y="339"/>
                </a:lnTo>
                <a:lnTo>
                  <a:pt x="0" y="339"/>
                </a:lnTo>
                <a:lnTo>
                  <a:pt x="0" y="272"/>
                </a:lnTo>
                <a:close/>
                <a:moveTo>
                  <a:pt x="373" y="170"/>
                </a:moveTo>
                <a:lnTo>
                  <a:pt x="379" y="171"/>
                </a:lnTo>
                <a:lnTo>
                  <a:pt x="384" y="173"/>
                </a:lnTo>
                <a:lnTo>
                  <a:pt x="387" y="177"/>
                </a:lnTo>
                <a:lnTo>
                  <a:pt x="389" y="182"/>
                </a:lnTo>
                <a:lnTo>
                  <a:pt x="391" y="187"/>
                </a:lnTo>
                <a:lnTo>
                  <a:pt x="391" y="518"/>
                </a:lnTo>
                <a:lnTo>
                  <a:pt x="497" y="412"/>
                </a:lnTo>
                <a:lnTo>
                  <a:pt x="501" y="410"/>
                </a:lnTo>
                <a:lnTo>
                  <a:pt x="505" y="408"/>
                </a:lnTo>
                <a:lnTo>
                  <a:pt x="510" y="407"/>
                </a:lnTo>
                <a:lnTo>
                  <a:pt x="515" y="408"/>
                </a:lnTo>
                <a:lnTo>
                  <a:pt x="519" y="411"/>
                </a:lnTo>
                <a:lnTo>
                  <a:pt x="523" y="413"/>
                </a:lnTo>
                <a:lnTo>
                  <a:pt x="526" y="419"/>
                </a:lnTo>
                <a:lnTo>
                  <a:pt x="527" y="424"/>
                </a:lnTo>
                <a:lnTo>
                  <a:pt x="526" y="428"/>
                </a:lnTo>
                <a:lnTo>
                  <a:pt x="524" y="433"/>
                </a:lnTo>
                <a:lnTo>
                  <a:pt x="522" y="436"/>
                </a:lnTo>
                <a:lnTo>
                  <a:pt x="385" y="572"/>
                </a:lnTo>
                <a:lnTo>
                  <a:pt x="383" y="575"/>
                </a:lnTo>
                <a:lnTo>
                  <a:pt x="377" y="576"/>
                </a:lnTo>
                <a:lnTo>
                  <a:pt x="373" y="577"/>
                </a:lnTo>
                <a:lnTo>
                  <a:pt x="370" y="576"/>
                </a:lnTo>
                <a:lnTo>
                  <a:pt x="364" y="575"/>
                </a:lnTo>
                <a:lnTo>
                  <a:pt x="362" y="572"/>
                </a:lnTo>
                <a:lnTo>
                  <a:pt x="225" y="436"/>
                </a:lnTo>
                <a:lnTo>
                  <a:pt x="223" y="433"/>
                </a:lnTo>
                <a:lnTo>
                  <a:pt x="221" y="428"/>
                </a:lnTo>
                <a:lnTo>
                  <a:pt x="220" y="424"/>
                </a:lnTo>
                <a:lnTo>
                  <a:pt x="221" y="419"/>
                </a:lnTo>
                <a:lnTo>
                  <a:pt x="224" y="413"/>
                </a:lnTo>
                <a:lnTo>
                  <a:pt x="228" y="411"/>
                </a:lnTo>
                <a:lnTo>
                  <a:pt x="232" y="408"/>
                </a:lnTo>
                <a:lnTo>
                  <a:pt x="237" y="407"/>
                </a:lnTo>
                <a:lnTo>
                  <a:pt x="242" y="408"/>
                </a:lnTo>
                <a:lnTo>
                  <a:pt x="246" y="410"/>
                </a:lnTo>
                <a:lnTo>
                  <a:pt x="250" y="412"/>
                </a:lnTo>
                <a:lnTo>
                  <a:pt x="356" y="518"/>
                </a:lnTo>
                <a:lnTo>
                  <a:pt x="356" y="187"/>
                </a:lnTo>
                <a:lnTo>
                  <a:pt x="358" y="182"/>
                </a:lnTo>
                <a:lnTo>
                  <a:pt x="360" y="177"/>
                </a:lnTo>
                <a:lnTo>
                  <a:pt x="363" y="173"/>
                </a:lnTo>
                <a:lnTo>
                  <a:pt x="368" y="171"/>
                </a:lnTo>
                <a:lnTo>
                  <a:pt x="373" y="170"/>
                </a:lnTo>
                <a:close/>
                <a:moveTo>
                  <a:pt x="713" y="136"/>
                </a:moveTo>
                <a:lnTo>
                  <a:pt x="747" y="136"/>
                </a:lnTo>
                <a:lnTo>
                  <a:pt x="747" y="204"/>
                </a:lnTo>
                <a:lnTo>
                  <a:pt x="713" y="204"/>
                </a:lnTo>
                <a:lnTo>
                  <a:pt x="713" y="136"/>
                </a:lnTo>
                <a:close/>
                <a:moveTo>
                  <a:pt x="0" y="136"/>
                </a:moveTo>
                <a:lnTo>
                  <a:pt x="34" y="136"/>
                </a:lnTo>
                <a:lnTo>
                  <a:pt x="34" y="204"/>
                </a:lnTo>
                <a:lnTo>
                  <a:pt x="0" y="204"/>
                </a:lnTo>
                <a:lnTo>
                  <a:pt x="0" y="136"/>
                </a:lnTo>
                <a:close/>
                <a:moveTo>
                  <a:pt x="679" y="6"/>
                </a:moveTo>
                <a:lnTo>
                  <a:pt x="700" y="17"/>
                </a:lnTo>
                <a:lnTo>
                  <a:pt x="717" y="30"/>
                </a:lnTo>
                <a:lnTo>
                  <a:pt x="731" y="48"/>
                </a:lnTo>
                <a:lnTo>
                  <a:pt x="740" y="68"/>
                </a:lnTo>
                <a:lnTo>
                  <a:pt x="704" y="68"/>
                </a:lnTo>
                <a:lnTo>
                  <a:pt x="693" y="55"/>
                </a:lnTo>
                <a:lnTo>
                  <a:pt x="679" y="43"/>
                </a:lnTo>
                <a:lnTo>
                  <a:pt x="679" y="6"/>
                </a:lnTo>
                <a:close/>
                <a:moveTo>
                  <a:pt x="68" y="6"/>
                </a:moveTo>
                <a:lnTo>
                  <a:pt x="68" y="43"/>
                </a:lnTo>
                <a:lnTo>
                  <a:pt x="54" y="55"/>
                </a:lnTo>
                <a:lnTo>
                  <a:pt x="43" y="68"/>
                </a:lnTo>
                <a:lnTo>
                  <a:pt x="7" y="68"/>
                </a:lnTo>
                <a:lnTo>
                  <a:pt x="16" y="48"/>
                </a:lnTo>
                <a:lnTo>
                  <a:pt x="30" y="30"/>
                </a:lnTo>
                <a:lnTo>
                  <a:pt x="47" y="17"/>
                </a:lnTo>
                <a:lnTo>
                  <a:pt x="68" y="6"/>
                </a:lnTo>
                <a:close/>
                <a:moveTo>
                  <a:pt x="543" y="0"/>
                </a:moveTo>
                <a:lnTo>
                  <a:pt x="611" y="0"/>
                </a:lnTo>
                <a:lnTo>
                  <a:pt x="611" y="34"/>
                </a:lnTo>
                <a:lnTo>
                  <a:pt x="543" y="34"/>
                </a:lnTo>
                <a:lnTo>
                  <a:pt x="543" y="0"/>
                </a:lnTo>
                <a:close/>
                <a:moveTo>
                  <a:pt x="408" y="0"/>
                </a:moveTo>
                <a:lnTo>
                  <a:pt x="476" y="0"/>
                </a:lnTo>
                <a:lnTo>
                  <a:pt x="476" y="34"/>
                </a:lnTo>
                <a:lnTo>
                  <a:pt x="408" y="34"/>
                </a:lnTo>
                <a:lnTo>
                  <a:pt x="408" y="0"/>
                </a:lnTo>
                <a:close/>
                <a:moveTo>
                  <a:pt x="271" y="0"/>
                </a:moveTo>
                <a:lnTo>
                  <a:pt x="339" y="0"/>
                </a:lnTo>
                <a:lnTo>
                  <a:pt x="339" y="34"/>
                </a:lnTo>
                <a:lnTo>
                  <a:pt x="271" y="34"/>
                </a:lnTo>
                <a:lnTo>
                  <a:pt x="271" y="0"/>
                </a:lnTo>
                <a:close/>
                <a:moveTo>
                  <a:pt x="136" y="0"/>
                </a:moveTo>
                <a:lnTo>
                  <a:pt x="204" y="0"/>
                </a:lnTo>
                <a:lnTo>
                  <a:pt x="204" y="34"/>
                </a:lnTo>
                <a:lnTo>
                  <a:pt x="136" y="34"/>
                </a:lnTo>
                <a:lnTo>
                  <a:pt x="13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13" name="Freeform 41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392824" y="4049595"/>
            <a:ext cx="444017" cy="444609"/>
          </a:xfrm>
          <a:custGeom>
            <a:avLst/>
            <a:gdLst>
              <a:gd name="T0" fmla="*/ 614 w 750"/>
              <a:gd name="T1" fmla="*/ 751 h 751"/>
              <a:gd name="T2" fmla="*/ 409 w 750"/>
              <a:gd name="T3" fmla="*/ 717 h 751"/>
              <a:gd name="T4" fmla="*/ 409 w 750"/>
              <a:gd name="T5" fmla="*/ 751 h 751"/>
              <a:gd name="T6" fmla="*/ 340 w 750"/>
              <a:gd name="T7" fmla="*/ 717 h 751"/>
              <a:gd name="T8" fmla="*/ 272 w 750"/>
              <a:gd name="T9" fmla="*/ 717 h 751"/>
              <a:gd name="T10" fmla="*/ 204 w 750"/>
              <a:gd name="T11" fmla="*/ 751 h 751"/>
              <a:gd name="T12" fmla="*/ 706 w 750"/>
              <a:gd name="T13" fmla="*/ 683 h 751"/>
              <a:gd name="T14" fmla="*/ 720 w 750"/>
              <a:gd name="T15" fmla="*/ 721 h 751"/>
              <a:gd name="T16" fmla="*/ 682 w 750"/>
              <a:gd name="T17" fmla="*/ 708 h 751"/>
              <a:gd name="T18" fmla="*/ 5 w 750"/>
              <a:gd name="T19" fmla="*/ 683 h 751"/>
              <a:gd name="T20" fmla="*/ 68 w 750"/>
              <a:gd name="T21" fmla="*/ 708 h 751"/>
              <a:gd name="T22" fmla="*/ 30 w 750"/>
              <a:gd name="T23" fmla="*/ 721 h 751"/>
              <a:gd name="T24" fmla="*/ 716 w 750"/>
              <a:gd name="T25" fmla="*/ 546 h 751"/>
              <a:gd name="T26" fmla="*/ 716 w 750"/>
              <a:gd name="T27" fmla="*/ 615 h 751"/>
              <a:gd name="T28" fmla="*/ 34 w 750"/>
              <a:gd name="T29" fmla="*/ 546 h 751"/>
              <a:gd name="T30" fmla="*/ 0 w 750"/>
              <a:gd name="T31" fmla="*/ 546 h 751"/>
              <a:gd name="T32" fmla="*/ 750 w 750"/>
              <a:gd name="T33" fmla="*/ 477 h 751"/>
              <a:gd name="T34" fmla="*/ 0 w 750"/>
              <a:gd name="T35" fmla="*/ 409 h 751"/>
              <a:gd name="T36" fmla="*/ 0 w 750"/>
              <a:gd name="T37" fmla="*/ 477 h 751"/>
              <a:gd name="T38" fmla="*/ 750 w 750"/>
              <a:gd name="T39" fmla="*/ 273 h 751"/>
              <a:gd name="T40" fmla="*/ 716 w 750"/>
              <a:gd name="T41" fmla="*/ 273 h 751"/>
              <a:gd name="T42" fmla="*/ 34 w 750"/>
              <a:gd name="T43" fmla="*/ 341 h 751"/>
              <a:gd name="T44" fmla="*/ 375 w 750"/>
              <a:gd name="T45" fmla="*/ 171 h 751"/>
              <a:gd name="T46" fmla="*/ 387 w 750"/>
              <a:gd name="T47" fmla="*/ 176 h 751"/>
              <a:gd name="T48" fmla="*/ 527 w 750"/>
              <a:gd name="T49" fmla="*/ 320 h 751"/>
              <a:gd name="T50" fmla="*/ 525 w 750"/>
              <a:gd name="T51" fmla="*/ 335 h 751"/>
              <a:gd name="T52" fmla="*/ 511 w 750"/>
              <a:gd name="T53" fmla="*/ 341 h 751"/>
              <a:gd name="T54" fmla="*/ 500 w 750"/>
              <a:gd name="T55" fmla="*/ 336 h 751"/>
              <a:gd name="T56" fmla="*/ 391 w 750"/>
              <a:gd name="T57" fmla="*/ 569 h 751"/>
              <a:gd name="T58" fmla="*/ 381 w 750"/>
              <a:gd name="T59" fmla="*/ 580 h 751"/>
              <a:gd name="T60" fmla="*/ 365 w 750"/>
              <a:gd name="T61" fmla="*/ 577 h 751"/>
              <a:gd name="T62" fmla="*/ 357 w 750"/>
              <a:gd name="T63" fmla="*/ 563 h 751"/>
              <a:gd name="T64" fmla="*/ 247 w 750"/>
              <a:gd name="T65" fmla="*/ 339 h 751"/>
              <a:gd name="T66" fmla="*/ 233 w 750"/>
              <a:gd name="T67" fmla="*/ 340 h 751"/>
              <a:gd name="T68" fmla="*/ 222 w 750"/>
              <a:gd name="T69" fmla="*/ 330 h 751"/>
              <a:gd name="T70" fmla="*/ 224 w 750"/>
              <a:gd name="T71" fmla="*/ 315 h 751"/>
              <a:gd name="T72" fmla="*/ 366 w 750"/>
              <a:gd name="T73" fmla="*/ 172 h 751"/>
              <a:gd name="T74" fmla="*/ 716 w 750"/>
              <a:gd name="T75" fmla="*/ 137 h 751"/>
              <a:gd name="T76" fmla="*/ 716 w 750"/>
              <a:gd name="T77" fmla="*/ 205 h 751"/>
              <a:gd name="T78" fmla="*/ 34 w 750"/>
              <a:gd name="T79" fmla="*/ 137 h 751"/>
              <a:gd name="T80" fmla="*/ 0 w 750"/>
              <a:gd name="T81" fmla="*/ 137 h 751"/>
              <a:gd name="T82" fmla="*/ 720 w 750"/>
              <a:gd name="T83" fmla="*/ 31 h 751"/>
              <a:gd name="T84" fmla="*/ 706 w 750"/>
              <a:gd name="T85" fmla="*/ 69 h 751"/>
              <a:gd name="T86" fmla="*/ 682 w 750"/>
              <a:gd name="T87" fmla="*/ 6 h 751"/>
              <a:gd name="T88" fmla="*/ 53 w 750"/>
              <a:gd name="T89" fmla="*/ 55 h 751"/>
              <a:gd name="T90" fmla="*/ 15 w 750"/>
              <a:gd name="T91" fmla="*/ 48 h 751"/>
              <a:gd name="T92" fmla="*/ 68 w 750"/>
              <a:gd name="T93" fmla="*/ 6 h 751"/>
              <a:gd name="T94" fmla="*/ 614 w 750"/>
              <a:gd name="T95" fmla="*/ 34 h 751"/>
              <a:gd name="T96" fmla="*/ 409 w 750"/>
              <a:gd name="T97" fmla="*/ 0 h 751"/>
              <a:gd name="T98" fmla="*/ 409 w 750"/>
              <a:gd name="T99" fmla="*/ 34 h 751"/>
              <a:gd name="T100" fmla="*/ 340 w 750"/>
              <a:gd name="T101" fmla="*/ 0 h 751"/>
              <a:gd name="T102" fmla="*/ 272 w 750"/>
              <a:gd name="T103" fmla="*/ 0 h 751"/>
              <a:gd name="T104" fmla="*/ 204 w 750"/>
              <a:gd name="T105" fmla="*/ 34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50" h="751">
                <a:moveTo>
                  <a:pt x="546" y="717"/>
                </a:moveTo>
                <a:lnTo>
                  <a:pt x="614" y="717"/>
                </a:lnTo>
                <a:lnTo>
                  <a:pt x="614" y="751"/>
                </a:lnTo>
                <a:lnTo>
                  <a:pt x="546" y="751"/>
                </a:lnTo>
                <a:lnTo>
                  <a:pt x="546" y="717"/>
                </a:lnTo>
                <a:close/>
                <a:moveTo>
                  <a:pt x="409" y="717"/>
                </a:moveTo>
                <a:lnTo>
                  <a:pt x="477" y="717"/>
                </a:lnTo>
                <a:lnTo>
                  <a:pt x="477" y="751"/>
                </a:lnTo>
                <a:lnTo>
                  <a:pt x="409" y="751"/>
                </a:lnTo>
                <a:lnTo>
                  <a:pt x="409" y="717"/>
                </a:lnTo>
                <a:close/>
                <a:moveTo>
                  <a:pt x="272" y="717"/>
                </a:moveTo>
                <a:lnTo>
                  <a:pt x="340" y="717"/>
                </a:lnTo>
                <a:lnTo>
                  <a:pt x="340" y="751"/>
                </a:lnTo>
                <a:lnTo>
                  <a:pt x="272" y="751"/>
                </a:lnTo>
                <a:lnTo>
                  <a:pt x="272" y="717"/>
                </a:lnTo>
                <a:close/>
                <a:moveTo>
                  <a:pt x="136" y="717"/>
                </a:moveTo>
                <a:lnTo>
                  <a:pt x="204" y="717"/>
                </a:lnTo>
                <a:lnTo>
                  <a:pt x="204" y="751"/>
                </a:lnTo>
                <a:lnTo>
                  <a:pt x="136" y="751"/>
                </a:lnTo>
                <a:lnTo>
                  <a:pt x="136" y="717"/>
                </a:lnTo>
                <a:close/>
                <a:moveTo>
                  <a:pt x="706" y="683"/>
                </a:moveTo>
                <a:lnTo>
                  <a:pt x="744" y="683"/>
                </a:lnTo>
                <a:lnTo>
                  <a:pt x="734" y="703"/>
                </a:lnTo>
                <a:lnTo>
                  <a:pt x="720" y="721"/>
                </a:lnTo>
                <a:lnTo>
                  <a:pt x="703" y="734"/>
                </a:lnTo>
                <a:lnTo>
                  <a:pt x="682" y="744"/>
                </a:lnTo>
                <a:lnTo>
                  <a:pt x="682" y="708"/>
                </a:lnTo>
                <a:lnTo>
                  <a:pt x="696" y="696"/>
                </a:lnTo>
                <a:lnTo>
                  <a:pt x="706" y="683"/>
                </a:lnTo>
                <a:close/>
                <a:moveTo>
                  <a:pt x="5" y="683"/>
                </a:moveTo>
                <a:lnTo>
                  <a:pt x="43" y="683"/>
                </a:lnTo>
                <a:lnTo>
                  <a:pt x="53" y="696"/>
                </a:lnTo>
                <a:lnTo>
                  <a:pt x="68" y="708"/>
                </a:lnTo>
                <a:lnTo>
                  <a:pt x="68" y="744"/>
                </a:lnTo>
                <a:lnTo>
                  <a:pt x="47" y="734"/>
                </a:lnTo>
                <a:lnTo>
                  <a:pt x="30" y="721"/>
                </a:lnTo>
                <a:lnTo>
                  <a:pt x="15" y="703"/>
                </a:lnTo>
                <a:lnTo>
                  <a:pt x="5" y="683"/>
                </a:lnTo>
                <a:close/>
                <a:moveTo>
                  <a:pt x="716" y="546"/>
                </a:moveTo>
                <a:lnTo>
                  <a:pt x="750" y="546"/>
                </a:lnTo>
                <a:lnTo>
                  <a:pt x="750" y="615"/>
                </a:lnTo>
                <a:lnTo>
                  <a:pt x="716" y="615"/>
                </a:lnTo>
                <a:lnTo>
                  <a:pt x="716" y="546"/>
                </a:lnTo>
                <a:close/>
                <a:moveTo>
                  <a:pt x="0" y="546"/>
                </a:moveTo>
                <a:lnTo>
                  <a:pt x="34" y="546"/>
                </a:lnTo>
                <a:lnTo>
                  <a:pt x="34" y="615"/>
                </a:lnTo>
                <a:lnTo>
                  <a:pt x="0" y="615"/>
                </a:lnTo>
                <a:lnTo>
                  <a:pt x="0" y="546"/>
                </a:lnTo>
                <a:close/>
                <a:moveTo>
                  <a:pt x="716" y="409"/>
                </a:moveTo>
                <a:lnTo>
                  <a:pt x="750" y="409"/>
                </a:lnTo>
                <a:lnTo>
                  <a:pt x="750" y="477"/>
                </a:lnTo>
                <a:lnTo>
                  <a:pt x="716" y="477"/>
                </a:lnTo>
                <a:lnTo>
                  <a:pt x="716" y="409"/>
                </a:lnTo>
                <a:close/>
                <a:moveTo>
                  <a:pt x="0" y="409"/>
                </a:moveTo>
                <a:lnTo>
                  <a:pt x="34" y="409"/>
                </a:lnTo>
                <a:lnTo>
                  <a:pt x="34" y="477"/>
                </a:lnTo>
                <a:lnTo>
                  <a:pt x="0" y="477"/>
                </a:lnTo>
                <a:lnTo>
                  <a:pt x="0" y="409"/>
                </a:lnTo>
                <a:close/>
                <a:moveTo>
                  <a:pt x="716" y="273"/>
                </a:moveTo>
                <a:lnTo>
                  <a:pt x="750" y="273"/>
                </a:lnTo>
                <a:lnTo>
                  <a:pt x="750" y="341"/>
                </a:lnTo>
                <a:lnTo>
                  <a:pt x="716" y="341"/>
                </a:lnTo>
                <a:lnTo>
                  <a:pt x="716" y="273"/>
                </a:lnTo>
                <a:close/>
                <a:moveTo>
                  <a:pt x="0" y="273"/>
                </a:moveTo>
                <a:lnTo>
                  <a:pt x="34" y="273"/>
                </a:lnTo>
                <a:lnTo>
                  <a:pt x="34" y="341"/>
                </a:lnTo>
                <a:lnTo>
                  <a:pt x="0" y="341"/>
                </a:lnTo>
                <a:lnTo>
                  <a:pt x="0" y="273"/>
                </a:lnTo>
                <a:close/>
                <a:moveTo>
                  <a:pt x="375" y="171"/>
                </a:moveTo>
                <a:lnTo>
                  <a:pt x="379" y="171"/>
                </a:lnTo>
                <a:lnTo>
                  <a:pt x="383" y="172"/>
                </a:lnTo>
                <a:lnTo>
                  <a:pt x="387" y="176"/>
                </a:lnTo>
                <a:lnTo>
                  <a:pt x="523" y="312"/>
                </a:lnTo>
                <a:lnTo>
                  <a:pt x="526" y="315"/>
                </a:lnTo>
                <a:lnTo>
                  <a:pt x="527" y="320"/>
                </a:lnTo>
                <a:lnTo>
                  <a:pt x="529" y="324"/>
                </a:lnTo>
                <a:lnTo>
                  <a:pt x="527" y="330"/>
                </a:lnTo>
                <a:lnTo>
                  <a:pt x="525" y="335"/>
                </a:lnTo>
                <a:lnTo>
                  <a:pt x="521" y="339"/>
                </a:lnTo>
                <a:lnTo>
                  <a:pt x="517" y="340"/>
                </a:lnTo>
                <a:lnTo>
                  <a:pt x="511" y="341"/>
                </a:lnTo>
                <a:lnTo>
                  <a:pt x="506" y="341"/>
                </a:lnTo>
                <a:lnTo>
                  <a:pt x="502" y="339"/>
                </a:lnTo>
                <a:lnTo>
                  <a:pt x="500" y="336"/>
                </a:lnTo>
                <a:lnTo>
                  <a:pt x="392" y="229"/>
                </a:lnTo>
                <a:lnTo>
                  <a:pt x="392" y="563"/>
                </a:lnTo>
                <a:lnTo>
                  <a:pt x="391" y="569"/>
                </a:lnTo>
                <a:lnTo>
                  <a:pt x="388" y="573"/>
                </a:lnTo>
                <a:lnTo>
                  <a:pt x="385" y="577"/>
                </a:lnTo>
                <a:lnTo>
                  <a:pt x="381" y="580"/>
                </a:lnTo>
                <a:lnTo>
                  <a:pt x="375" y="580"/>
                </a:lnTo>
                <a:lnTo>
                  <a:pt x="369" y="580"/>
                </a:lnTo>
                <a:lnTo>
                  <a:pt x="365" y="577"/>
                </a:lnTo>
                <a:lnTo>
                  <a:pt x="361" y="573"/>
                </a:lnTo>
                <a:lnTo>
                  <a:pt x="358" y="569"/>
                </a:lnTo>
                <a:lnTo>
                  <a:pt x="357" y="563"/>
                </a:lnTo>
                <a:lnTo>
                  <a:pt x="357" y="229"/>
                </a:lnTo>
                <a:lnTo>
                  <a:pt x="250" y="336"/>
                </a:lnTo>
                <a:lnTo>
                  <a:pt x="247" y="339"/>
                </a:lnTo>
                <a:lnTo>
                  <a:pt x="243" y="341"/>
                </a:lnTo>
                <a:lnTo>
                  <a:pt x="238" y="341"/>
                </a:lnTo>
                <a:lnTo>
                  <a:pt x="233" y="340"/>
                </a:lnTo>
                <a:lnTo>
                  <a:pt x="229" y="339"/>
                </a:lnTo>
                <a:lnTo>
                  <a:pt x="225" y="335"/>
                </a:lnTo>
                <a:lnTo>
                  <a:pt x="222" y="330"/>
                </a:lnTo>
                <a:lnTo>
                  <a:pt x="221" y="324"/>
                </a:lnTo>
                <a:lnTo>
                  <a:pt x="222" y="320"/>
                </a:lnTo>
                <a:lnTo>
                  <a:pt x="224" y="315"/>
                </a:lnTo>
                <a:lnTo>
                  <a:pt x="226" y="312"/>
                </a:lnTo>
                <a:lnTo>
                  <a:pt x="362" y="176"/>
                </a:lnTo>
                <a:lnTo>
                  <a:pt x="366" y="172"/>
                </a:lnTo>
                <a:lnTo>
                  <a:pt x="370" y="171"/>
                </a:lnTo>
                <a:lnTo>
                  <a:pt x="375" y="171"/>
                </a:lnTo>
                <a:close/>
                <a:moveTo>
                  <a:pt x="716" y="137"/>
                </a:moveTo>
                <a:lnTo>
                  <a:pt x="750" y="137"/>
                </a:lnTo>
                <a:lnTo>
                  <a:pt x="750" y="205"/>
                </a:lnTo>
                <a:lnTo>
                  <a:pt x="716" y="205"/>
                </a:lnTo>
                <a:lnTo>
                  <a:pt x="716" y="137"/>
                </a:lnTo>
                <a:close/>
                <a:moveTo>
                  <a:pt x="0" y="137"/>
                </a:moveTo>
                <a:lnTo>
                  <a:pt x="34" y="137"/>
                </a:lnTo>
                <a:lnTo>
                  <a:pt x="34" y="205"/>
                </a:lnTo>
                <a:lnTo>
                  <a:pt x="0" y="205"/>
                </a:lnTo>
                <a:lnTo>
                  <a:pt x="0" y="137"/>
                </a:lnTo>
                <a:close/>
                <a:moveTo>
                  <a:pt x="682" y="6"/>
                </a:moveTo>
                <a:lnTo>
                  <a:pt x="703" y="17"/>
                </a:lnTo>
                <a:lnTo>
                  <a:pt x="720" y="31"/>
                </a:lnTo>
                <a:lnTo>
                  <a:pt x="734" y="48"/>
                </a:lnTo>
                <a:lnTo>
                  <a:pt x="744" y="69"/>
                </a:lnTo>
                <a:lnTo>
                  <a:pt x="706" y="69"/>
                </a:lnTo>
                <a:lnTo>
                  <a:pt x="696" y="55"/>
                </a:lnTo>
                <a:lnTo>
                  <a:pt x="682" y="44"/>
                </a:lnTo>
                <a:lnTo>
                  <a:pt x="682" y="6"/>
                </a:lnTo>
                <a:close/>
                <a:moveTo>
                  <a:pt x="68" y="6"/>
                </a:moveTo>
                <a:lnTo>
                  <a:pt x="68" y="44"/>
                </a:lnTo>
                <a:lnTo>
                  <a:pt x="53" y="55"/>
                </a:lnTo>
                <a:lnTo>
                  <a:pt x="43" y="69"/>
                </a:lnTo>
                <a:lnTo>
                  <a:pt x="5" y="69"/>
                </a:lnTo>
                <a:lnTo>
                  <a:pt x="15" y="48"/>
                </a:lnTo>
                <a:lnTo>
                  <a:pt x="30" y="31"/>
                </a:lnTo>
                <a:lnTo>
                  <a:pt x="47" y="17"/>
                </a:lnTo>
                <a:lnTo>
                  <a:pt x="68" y="6"/>
                </a:lnTo>
                <a:close/>
                <a:moveTo>
                  <a:pt x="546" y="0"/>
                </a:moveTo>
                <a:lnTo>
                  <a:pt x="614" y="0"/>
                </a:lnTo>
                <a:lnTo>
                  <a:pt x="614" y="34"/>
                </a:lnTo>
                <a:lnTo>
                  <a:pt x="546" y="34"/>
                </a:lnTo>
                <a:lnTo>
                  <a:pt x="546" y="0"/>
                </a:lnTo>
                <a:close/>
                <a:moveTo>
                  <a:pt x="409" y="0"/>
                </a:moveTo>
                <a:lnTo>
                  <a:pt x="477" y="0"/>
                </a:lnTo>
                <a:lnTo>
                  <a:pt x="477" y="34"/>
                </a:lnTo>
                <a:lnTo>
                  <a:pt x="409" y="34"/>
                </a:lnTo>
                <a:lnTo>
                  <a:pt x="409" y="0"/>
                </a:lnTo>
                <a:close/>
                <a:moveTo>
                  <a:pt x="272" y="0"/>
                </a:moveTo>
                <a:lnTo>
                  <a:pt x="340" y="0"/>
                </a:lnTo>
                <a:lnTo>
                  <a:pt x="340" y="34"/>
                </a:lnTo>
                <a:lnTo>
                  <a:pt x="272" y="34"/>
                </a:lnTo>
                <a:lnTo>
                  <a:pt x="272" y="0"/>
                </a:lnTo>
                <a:close/>
                <a:moveTo>
                  <a:pt x="136" y="0"/>
                </a:moveTo>
                <a:lnTo>
                  <a:pt x="204" y="0"/>
                </a:lnTo>
                <a:lnTo>
                  <a:pt x="204" y="34"/>
                </a:lnTo>
                <a:lnTo>
                  <a:pt x="136" y="34"/>
                </a:lnTo>
                <a:lnTo>
                  <a:pt x="13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14" name="Freeform 41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239715" y="4050188"/>
            <a:ext cx="442241" cy="443426"/>
          </a:xfrm>
          <a:custGeom>
            <a:avLst/>
            <a:gdLst>
              <a:gd name="T0" fmla="*/ 442 w 747"/>
              <a:gd name="T1" fmla="*/ 742 h 749"/>
              <a:gd name="T2" fmla="*/ 373 w 747"/>
              <a:gd name="T3" fmla="*/ 749 h 749"/>
              <a:gd name="T4" fmla="*/ 404 w 747"/>
              <a:gd name="T5" fmla="*/ 715 h 749"/>
              <a:gd name="T6" fmla="*/ 250 w 747"/>
              <a:gd name="T7" fmla="*/ 694 h 749"/>
              <a:gd name="T8" fmla="*/ 310 w 747"/>
              <a:gd name="T9" fmla="*/ 711 h 749"/>
              <a:gd name="T10" fmla="*/ 271 w 747"/>
              <a:gd name="T11" fmla="*/ 736 h 749"/>
              <a:gd name="T12" fmla="*/ 250 w 747"/>
              <a:gd name="T13" fmla="*/ 694 h 749"/>
              <a:gd name="T14" fmla="*/ 571 w 747"/>
              <a:gd name="T15" fmla="*/ 692 h 749"/>
              <a:gd name="T16" fmla="*/ 509 w 747"/>
              <a:gd name="T17" fmla="*/ 724 h 749"/>
              <a:gd name="T18" fmla="*/ 526 w 747"/>
              <a:gd name="T19" fmla="*/ 681 h 749"/>
              <a:gd name="T20" fmla="*/ 143 w 747"/>
              <a:gd name="T21" fmla="*/ 628 h 749"/>
              <a:gd name="T22" fmla="*/ 194 w 747"/>
              <a:gd name="T23" fmla="*/ 666 h 749"/>
              <a:gd name="T24" fmla="*/ 148 w 747"/>
              <a:gd name="T25" fmla="*/ 674 h 749"/>
              <a:gd name="T26" fmla="*/ 143 w 747"/>
              <a:gd name="T27" fmla="*/ 628 h 749"/>
              <a:gd name="T28" fmla="*/ 671 w 747"/>
              <a:gd name="T29" fmla="*/ 599 h 749"/>
              <a:gd name="T30" fmla="*/ 626 w 747"/>
              <a:gd name="T31" fmla="*/ 651 h 749"/>
              <a:gd name="T32" fmla="*/ 626 w 747"/>
              <a:gd name="T33" fmla="*/ 605 h 749"/>
              <a:gd name="T34" fmla="*/ 67 w 747"/>
              <a:gd name="T35" fmla="*/ 527 h 749"/>
              <a:gd name="T36" fmla="*/ 101 w 747"/>
              <a:gd name="T37" fmla="*/ 581 h 749"/>
              <a:gd name="T38" fmla="*/ 55 w 747"/>
              <a:gd name="T39" fmla="*/ 572 h 749"/>
              <a:gd name="T40" fmla="*/ 67 w 747"/>
              <a:gd name="T41" fmla="*/ 527 h 749"/>
              <a:gd name="T42" fmla="*/ 733 w 747"/>
              <a:gd name="T43" fmla="*/ 476 h 749"/>
              <a:gd name="T44" fmla="*/ 708 w 747"/>
              <a:gd name="T45" fmla="*/ 541 h 749"/>
              <a:gd name="T46" fmla="*/ 691 w 747"/>
              <a:gd name="T47" fmla="*/ 497 h 749"/>
              <a:gd name="T48" fmla="*/ 33 w 747"/>
              <a:gd name="T49" fmla="*/ 407 h 749"/>
              <a:gd name="T50" fmla="*/ 45 w 747"/>
              <a:gd name="T51" fmla="*/ 469 h 749"/>
              <a:gd name="T52" fmla="*/ 5 w 747"/>
              <a:gd name="T53" fmla="*/ 445 h 749"/>
              <a:gd name="T54" fmla="*/ 33 w 747"/>
              <a:gd name="T55" fmla="*/ 407 h 749"/>
              <a:gd name="T56" fmla="*/ 747 w 747"/>
              <a:gd name="T57" fmla="*/ 374 h 749"/>
              <a:gd name="T58" fmla="*/ 713 w 747"/>
              <a:gd name="T59" fmla="*/ 406 h 749"/>
              <a:gd name="T60" fmla="*/ 713 w 747"/>
              <a:gd name="T61" fmla="*/ 343 h 749"/>
              <a:gd name="T62" fmla="*/ 12 w 747"/>
              <a:gd name="T63" fmla="*/ 274 h 749"/>
              <a:gd name="T64" fmla="*/ 37 w 747"/>
              <a:gd name="T65" fmla="*/ 313 h 749"/>
              <a:gd name="T66" fmla="*/ 0 w 747"/>
              <a:gd name="T67" fmla="*/ 342 h 749"/>
              <a:gd name="T68" fmla="*/ 12 w 747"/>
              <a:gd name="T69" fmla="*/ 274 h 749"/>
              <a:gd name="T70" fmla="*/ 721 w 747"/>
              <a:gd name="T71" fmla="*/ 239 h 749"/>
              <a:gd name="T72" fmla="*/ 702 w 747"/>
              <a:gd name="T73" fmla="*/ 280 h 749"/>
              <a:gd name="T74" fmla="*/ 678 w 747"/>
              <a:gd name="T75" fmla="*/ 221 h 749"/>
              <a:gd name="T76" fmla="*/ 73 w 747"/>
              <a:gd name="T77" fmla="*/ 149 h 749"/>
              <a:gd name="T78" fmla="*/ 81 w 747"/>
              <a:gd name="T79" fmla="*/ 195 h 749"/>
              <a:gd name="T80" fmla="*/ 37 w 747"/>
              <a:gd name="T81" fmla="*/ 208 h 749"/>
              <a:gd name="T82" fmla="*/ 73 w 747"/>
              <a:gd name="T83" fmla="*/ 149 h 749"/>
              <a:gd name="T84" fmla="*/ 649 w 747"/>
              <a:gd name="T85" fmla="*/ 122 h 749"/>
              <a:gd name="T86" fmla="*/ 645 w 747"/>
              <a:gd name="T87" fmla="*/ 169 h 749"/>
              <a:gd name="T88" fmla="*/ 603 w 747"/>
              <a:gd name="T89" fmla="*/ 122 h 749"/>
              <a:gd name="T90" fmla="*/ 174 w 747"/>
              <a:gd name="T91" fmla="*/ 56 h 749"/>
              <a:gd name="T92" fmla="*/ 165 w 747"/>
              <a:gd name="T93" fmla="*/ 102 h 749"/>
              <a:gd name="T94" fmla="*/ 119 w 747"/>
              <a:gd name="T95" fmla="*/ 98 h 749"/>
              <a:gd name="T96" fmla="*/ 174 w 747"/>
              <a:gd name="T97" fmla="*/ 56 h 749"/>
              <a:gd name="T98" fmla="*/ 539 w 747"/>
              <a:gd name="T99" fmla="*/ 39 h 749"/>
              <a:gd name="T100" fmla="*/ 552 w 747"/>
              <a:gd name="T101" fmla="*/ 84 h 749"/>
              <a:gd name="T102" fmla="*/ 496 w 747"/>
              <a:gd name="T103" fmla="*/ 55 h 749"/>
              <a:gd name="T104" fmla="*/ 302 w 747"/>
              <a:gd name="T105" fmla="*/ 6 h 749"/>
              <a:gd name="T106" fmla="*/ 278 w 747"/>
              <a:gd name="T107" fmla="*/ 46 h 749"/>
              <a:gd name="T108" fmla="*/ 236 w 747"/>
              <a:gd name="T109" fmla="*/ 26 h 749"/>
              <a:gd name="T110" fmla="*/ 302 w 747"/>
              <a:gd name="T111" fmla="*/ 6 h 749"/>
              <a:gd name="T112" fmla="*/ 373 w 747"/>
              <a:gd name="T113" fmla="*/ 0 h 749"/>
              <a:gd name="T114" fmla="*/ 407 w 747"/>
              <a:gd name="T115" fmla="*/ 1 h 749"/>
              <a:gd name="T116" fmla="*/ 436 w 747"/>
              <a:gd name="T117" fmla="*/ 38 h 749"/>
              <a:gd name="T118" fmla="*/ 373 w 747"/>
              <a:gd name="T119" fmla="*/ 33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47" h="749">
                <a:moveTo>
                  <a:pt x="436" y="711"/>
                </a:moveTo>
                <a:lnTo>
                  <a:pt x="442" y="742"/>
                </a:lnTo>
                <a:lnTo>
                  <a:pt x="408" y="747"/>
                </a:lnTo>
                <a:lnTo>
                  <a:pt x="373" y="749"/>
                </a:lnTo>
                <a:lnTo>
                  <a:pt x="373" y="716"/>
                </a:lnTo>
                <a:lnTo>
                  <a:pt x="404" y="715"/>
                </a:lnTo>
                <a:lnTo>
                  <a:pt x="436" y="711"/>
                </a:lnTo>
                <a:close/>
                <a:moveTo>
                  <a:pt x="250" y="694"/>
                </a:moveTo>
                <a:lnTo>
                  <a:pt x="280" y="704"/>
                </a:lnTo>
                <a:lnTo>
                  <a:pt x="310" y="711"/>
                </a:lnTo>
                <a:lnTo>
                  <a:pt x="305" y="743"/>
                </a:lnTo>
                <a:lnTo>
                  <a:pt x="271" y="736"/>
                </a:lnTo>
                <a:lnTo>
                  <a:pt x="238" y="724"/>
                </a:lnTo>
                <a:lnTo>
                  <a:pt x="250" y="694"/>
                </a:lnTo>
                <a:close/>
                <a:moveTo>
                  <a:pt x="554" y="665"/>
                </a:moveTo>
                <a:lnTo>
                  <a:pt x="571" y="692"/>
                </a:lnTo>
                <a:lnTo>
                  <a:pt x="541" y="709"/>
                </a:lnTo>
                <a:lnTo>
                  <a:pt x="509" y="724"/>
                </a:lnTo>
                <a:lnTo>
                  <a:pt x="496" y="694"/>
                </a:lnTo>
                <a:lnTo>
                  <a:pt x="526" y="681"/>
                </a:lnTo>
                <a:lnTo>
                  <a:pt x="554" y="665"/>
                </a:lnTo>
                <a:close/>
                <a:moveTo>
                  <a:pt x="143" y="628"/>
                </a:moveTo>
                <a:lnTo>
                  <a:pt x="168" y="648"/>
                </a:lnTo>
                <a:lnTo>
                  <a:pt x="194" y="666"/>
                </a:lnTo>
                <a:lnTo>
                  <a:pt x="177" y="694"/>
                </a:lnTo>
                <a:lnTo>
                  <a:pt x="148" y="674"/>
                </a:lnTo>
                <a:lnTo>
                  <a:pt x="121" y="652"/>
                </a:lnTo>
                <a:lnTo>
                  <a:pt x="143" y="628"/>
                </a:lnTo>
                <a:close/>
                <a:moveTo>
                  <a:pt x="645" y="580"/>
                </a:moveTo>
                <a:lnTo>
                  <a:pt x="671" y="599"/>
                </a:lnTo>
                <a:lnTo>
                  <a:pt x="649" y="627"/>
                </a:lnTo>
                <a:lnTo>
                  <a:pt x="626" y="651"/>
                </a:lnTo>
                <a:lnTo>
                  <a:pt x="603" y="627"/>
                </a:lnTo>
                <a:lnTo>
                  <a:pt x="626" y="605"/>
                </a:lnTo>
                <a:lnTo>
                  <a:pt x="645" y="580"/>
                </a:lnTo>
                <a:close/>
                <a:moveTo>
                  <a:pt x="67" y="527"/>
                </a:moveTo>
                <a:lnTo>
                  <a:pt x="83" y="555"/>
                </a:lnTo>
                <a:lnTo>
                  <a:pt x="101" y="581"/>
                </a:lnTo>
                <a:lnTo>
                  <a:pt x="75" y="601"/>
                </a:lnTo>
                <a:lnTo>
                  <a:pt x="55" y="572"/>
                </a:lnTo>
                <a:lnTo>
                  <a:pt x="38" y="542"/>
                </a:lnTo>
                <a:lnTo>
                  <a:pt x="67" y="527"/>
                </a:lnTo>
                <a:close/>
                <a:moveTo>
                  <a:pt x="702" y="467"/>
                </a:moveTo>
                <a:lnTo>
                  <a:pt x="733" y="476"/>
                </a:lnTo>
                <a:lnTo>
                  <a:pt x="723" y="509"/>
                </a:lnTo>
                <a:lnTo>
                  <a:pt x="708" y="541"/>
                </a:lnTo>
                <a:lnTo>
                  <a:pt x="679" y="526"/>
                </a:lnTo>
                <a:lnTo>
                  <a:pt x="691" y="497"/>
                </a:lnTo>
                <a:lnTo>
                  <a:pt x="702" y="467"/>
                </a:lnTo>
                <a:close/>
                <a:moveTo>
                  <a:pt x="33" y="407"/>
                </a:moveTo>
                <a:lnTo>
                  <a:pt x="37" y="438"/>
                </a:lnTo>
                <a:lnTo>
                  <a:pt x="45" y="469"/>
                </a:lnTo>
                <a:lnTo>
                  <a:pt x="13" y="478"/>
                </a:lnTo>
                <a:lnTo>
                  <a:pt x="5" y="445"/>
                </a:lnTo>
                <a:lnTo>
                  <a:pt x="0" y="410"/>
                </a:lnTo>
                <a:lnTo>
                  <a:pt x="33" y="407"/>
                </a:lnTo>
                <a:close/>
                <a:moveTo>
                  <a:pt x="746" y="339"/>
                </a:moveTo>
                <a:lnTo>
                  <a:pt x="747" y="374"/>
                </a:lnTo>
                <a:lnTo>
                  <a:pt x="746" y="408"/>
                </a:lnTo>
                <a:lnTo>
                  <a:pt x="713" y="406"/>
                </a:lnTo>
                <a:lnTo>
                  <a:pt x="715" y="374"/>
                </a:lnTo>
                <a:lnTo>
                  <a:pt x="713" y="343"/>
                </a:lnTo>
                <a:lnTo>
                  <a:pt x="746" y="339"/>
                </a:lnTo>
                <a:close/>
                <a:moveTo>
                  <a:pt x="12" y="274"/>
                </a:moveTo>
                <a:lnTo>
                  <a:pt x="43" y="281"/>
                </a:lnTo>
                <a:lnTo>
                  <a:pt x="37" y="313"/>
                </a:lnTo>
                <a:lnTo>
                  <a:pt x="32" y="344"/>
                </a:lnTo>
                <a:lnTo>
                  <a:pt x="0" y="342"/>
                </a:lnTo>
                <a:lnTo>
                  <a:pt x="4" y="306"/>
                </a:lnTo>
                <a:lnTo>
                  <a:pt x="12" y="274"/>
                </a:lnTo>
                <a:close/>
                <a:moveTo>
                  <a:pt x="708" y="207"/>
                </a:moveTo>
                <a:lnTo>
                  <a:pt x="721" y="239"/>
                </a:lnTo>
                <a:lnTo>
                  <a:pt x="733" y="272"/>
                </a:lnTo>
                <a:lnTo>
                  <a:pt x="702" y="280"/>
                </a:lnTo>
                <a:lnTo>
                  <a:pt x="691" y="251"/>
                </a:lnTo>
                <a:lnTo>
                  <a:pt x="678" y="221"/>
                </a:lnTo>
                <a:lnTo>
                  <a:pt x="708" y="207"/>
                </a:lnTo>
                <a:close/>
                <a:moveTo>
                  <a:pt x="73" y="149"/>
                </a:moveTo>
                <a:lnTo>
                  <a:pt x="100" y="169"/>
                </a:lnTo>
                <a:lnTo>
                  <a:pt x="81" y="195"/>
                </a:lnTo>
                <a:lnTo>
                  <a:pt x="66" y="222"/>
                </a:lnTo>
                <a:lnTo>
                  <a:pt x="37" y="208"/>
                </a:lnTo>
                <a:lnTo>
                  <a:pt x="54" y="178"/>
                </a:lnTo>
                <a:lnTo>
                  <a:pt x="73" y="149"/>
                </a:lnTo>
                <a:close/>
                <a:moveTo>
                  <a:pt x="624" y="98"/>
                </a:moveTo>
                <a:lnTo>
                  <a:pt x="649" y="122"/>
                </a:lnTo>
                <a:lnTo>
                  <a:pt x="671" y="149"/>
                </a:lnTo>
                <a:lnTo>
                  <a:pt x="645" y="169"/>
                </a:lnTo>
                <a:lnTo>
                  <a:pt x="626" y="144"/>
                </a:lnTo>
                <a:lnTo>
                  <a:pt x="603" y="122"/>
                </a:lnTo>
                <a:lnTo>
                  <a:pt x="624" y="98"/>
                </a:lnTo>
                <a:close/>
                <a:moveTo>
                  <a:pt x="174" y="56"/>
                </a:moveTo>
                <a:lnTo>
                  <a:pt x="191" y="84"/>
                </a:lnTo>
                <a:lnTo>
                  <a:pt x="165" y="102"/>
                </a:lnTo>
                <a:lnTo>
                  <a:pt x="141" y="123"/>
                </a:lnTo>
                <a:lnTo>
                  <a:pt x="119" y="98"/>
                </a:lnTo>
                <a:lnTo>
                  <a:pt x="145" y="76"/>
                </a:lnTo>
                <a:lnTo>
                  <a:pt x="174" y="56"/>
                </a:lnTo>
                <a:close/>
                <a:moveTo>
                  <a:pt x="508" y="25"/>
                </a:moveTo>
                <a:lnTo>
                  <a:pt x="539" y="39"/>
                </a:lnTo>
                <a:lnTo>
                  <a:pt x="569" y="56"/>
                </a:lnTo>
                <a:lnTo>
                  <a:pt x="552" y="84"/>
                </a:lnTo>
                <a:lnTo>
                  <a:pt x="525" y="68"/>
                </a:lnTo>
                <a:lnTo>
                  <a:pt x="496" y="55"/>
                </a:lnTo>
                <a:lnTo>
                  <a:pt x="508" y="25"/>
                </a:lnTo>
                <a:close/>
                <a:moveTo>
                  <a:pt x="302" y="6"/>
                </a:moveTo>
                <a:lnTo>
                  <a:pt x="309" y="38"/>
                </a:lnTo>
                <a:lnTo>
                  <a:pt x="278" y="46"/>
                </a:lnTo>
                <a:lnTo>
                  <a:pt x="247" y="56"/>
                </a:lnTo>
                <a:lnTo>
                  <a:pt x="236" y="26"/>
                </a:lnTo>
                <a:lnTo>
                  <a:pt x="268" y="14"/>
                </a:lnTo>
                <a:lnTo>
                  <a:pt x="302" y="6"/>
                </a:lnTo>
                <a:close/>
                <a:moveTo>
                  <a:pt x="372" y="0"/>
                </a:moveTo>
                <a:lnTo>
                  <a:pt x="373" y="0"/>
                </a:lnTo>
                <a:lnTo>
                  <a:pt x="373" y="0"/>
                </a:lnTo>
                <a:lnTo>
                  <a:pt x="407" y="1"/>
                </a:lnTo>
                <a:lnTo>
                  <a:pt x="441" y="6"/>
                </a:lnTo>
                <a:lnTo>
                  <a:pt x="436" y="38"/>
                </a:lnTo>
                <a:lnTo>
                  <a:pt x="404" y="34"/>
                </a:lnTo>
                <a:lnTo>
                  <a:pt x="373" y="33"/>
                </a:lnTo>
                <a:lnTo>
                  <a:pt x="37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15" name="Freeform 41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084830" y="4050188"/>
            <a:ext cx="442241" cy="443426"/>
          </a:xfrm>
          <a:custGeom>
            <a:avLst/>
            <a:gdLst>
              <a:gd name="T0" fmla="*/ 408 w 747"/>
              <a:gd name="T1" fmla="*/ 747 h 749"/>
              <a:gd name="T2" fmla="*/ 406 w 747"/>
              <a:gd name="T3" fmla="*/ 715 h 749"/>
              <a:gd name="T4" fmla="*/ 280 w 747"/>
              <a:gd name="T5" fmla="*/ 704 h 749"/>
              <a:gd name="T6" fmla="*/ 272 w 747"/>
              <a:gd name="T7" fmla="*/ 736 h 749"/>
              <a:gd name="T8" fmla="*/ 553 w 747"/>
              <a:gd name="T9" fmla="*/ 665 h 749"/>
              <a:gd name="T10" fmla="*/ 509 w 747"/>
              <a:gd name="T11" fmla="*/ 724 h 749"/>
              <a:gd name="T12" fmla="*/ 553 w 747"/>
              <a:gd name="T13" fmla="*/ 665 h 749"/>
              <a:gd name="T14" fmla="*/ 193 w 747"/>
              <a:gd name="T15" fmla="*/ 666 h 749"/>
              <a:gd name="T16" fmla="*/ 122 w 747"/>
              <a:gd name="T17" fmla="*/ 652 h 749"/>
              <a:gd name="T18" fmla="*/ 672 w 747"/>
              <a:gd name="T19" fmla="*/ 599 h 749"/>
              <a:gd name="T20" fmla="*/ 604 w 747"/>
              <a:gd name="T21" fmla="*/ 627 h 749"/>
              <a:gd name="T22" fmla="*/ 68 w 747"/>
              <a:gd name="T23" fmla="*/ 527 h 749"/>
              <a:gd name="T24" fmla="*/ 74 w 747"/>
              <a:gd name="T25" fmla="*/ 601 h 749"/>
              <a:gd name="T26" fmla="*/ 68 w 747"/>
              <a:gd name="T27" fmla="*/ 527 h 749"/>
              <a:gd name="T28" fmla="*/ 722 w 747"/>
              <a:gd name="T29" fmla="*/ 509 h 749"/>
              <a:gd name="T30" fmla="*/ 692 w 747"/>
              <a:gd name="T31" fmla="*/ 497 h 749"/>
              <a:gd name="T32" fmla="*/ 38 w 747"/>
              <a:gd name="T33" fmla="*/ 438 h 749"/>
              <a:gd name="T34" fmla="*/ 5 w 747"/>
              <a:gd name="T35" fmla="*/ 445 h 749"/>
              <a:gd name="T36" fmla="*/ 746 w 747"/>
              <a:gd name="T37" fmla="*/ 339 h 749"/>
              <a:gd name="T38" fmla="*/ 714 w 747"/>
              <a:gd name="T39" fmla="*/ 406 h 749"/>
              <a:gd name="T40" fmla="*/ 746 w 747"/>
              <a:gd name="T41" fmla="*/ 339 h 749"/>
              <a:gd name="T42" fmla="*/ 36 w 747"/>
              <a:gd name="T43" fmla="*/ 313 h 749"/>
              <a:gd name="T44" fmla="*/ 5 w 747"/>
              <a:gd name="T45" fmla="*/ 306 h 749"/>
              <a:gd name="T46" fmla="*/ 343 w 747"/>
              <a:gd name="T47" fmla="*/ 242 h 749"/>
              <a:gd name="T48" fmla="*/ 268 w 747"/>
              <a:gd name="T49" fmla="*/ 289 h 749"/>
              <a:gd name="T50" fmla="*/ 238 w 747"/>
              <a:gd name="T51" fmla="*/ 374 h 749"/>
              <a:gd name="T52" fmla="*/ 268 w 747"/>
              <a:gd name="T53" fmla="*/ 459 h 749"/>
              <a:gd name="T54" fmla="*/ 343 w 747"/>
              <a:gd name="T55" fmla="*/ 508 h 749"/>
              <a:gd name="T56" fmla="*/ 434 w 747"/>
              <a:gd name="T57" fmla="*/ 497 h 749"/>
              <a:gd name="T58" fmla="*/ 497 w 747"/>
              <a:gd name="T59" fmla="*/ 435 h 749"/>
              <a:gd name="T60" fmla="*/ 506 w 747"/>
              <a:gd name="T61" fmla="*/ 343 h 749"/>
              <a:gd name="T62" fmla="*/ 459 w 747"/>
              <a:gd name="T63" fmla="*/ 268 h 749"/>
              <a:gd name="T64" fmla="*/ 374 w 747"/>
              <a:gd name="T65" fmla="*/ 238 h 749"/>
              <a:gd name="T66" fmla="*/ 734 w 747"/>
              <a:gd name="T67" fmla="*/ 272 h 749"/>
              <a:gd name="T68" fmla="*/ 679 w 747"/>
              <a:gd name="T69" fmla="*/ 221 h 749"/>
              <a:gd name="T70" fmla="*/ 408 w 747"/>
              <a:gd name="T71" fmla="*/ 207 h 749"/>
              <a:gd name="T72" fmla="*/ 494 w 747"/>
              <a:gd name="T73" fmla="*/ 254 h 749"/>
              <a:gd name="T74" fmla="*/ 542 w 747"/>
              <a:gd name="T75" fmla="*/ 340 h 749"/>
              <a:gd name="T76" fmla="*/ 531 w 747"/>
              <a:gd name="T77" fmla="*/ 441 h 749"/>
              <a:gd name="T78" fmla="*/ 470 w 747"/>
              <a:gd name="T79" fmla="*/ 516 h 749"/>
              <a:gd name="T80" fmla="*/ 374 w 747"/>
              <a:gd name="T81" fmla="*/ 545 h 749"/>
              <a:gd name="T82" fmla="*/ 279 w 747"/>
              <a:gd name="T83" fmla="*/ 516 h 749"/>
              <a:gd name="T84" fmla="*/ 217 w 747"/>
              <a:gd name="T85" fmla="*/ 441 h 749"/>
              <a:gd name="T86" fmla="*/ 207 w 747"/>
              <a:gd name="T87" fmla="*/ 340 h 749"/>
              <a:gd name="T88" fmla="*/ 254 w 747"/>
              <a:gd name="T89" fmla="*/ 254 h 749"/>
              <a:gd name="T90" fmla="*/ 340 w 747"/>
              <a:gd name="T91" fmla="*/ 207 h 749"/>
              <a:gd name="T92" fmla="*/ 99 w 747"/>
              <a:gd name="T93" fmla="*/ 169 h 749"/>
              <a:gd name="T94" fmla="*/ 38 w 747"/>
              <a:gd name="T95" fmla="*/ 208 h 749"/>
              <a:gd name="T96" fmla="*/ 625 w 747"/>
              <a:gd name="T97" fmla="*/ 98 h 749"/>
              <a:gd name="T98" fmla="*/ 646 w 747"/>
              <a:gd name="T99" fmla="*/ 169 h 749"/>
              <a:gd name="T100" fmla="*/ 625 w 747"/>
              <a:gd name="T101" fmla="*/ 98 h 749"/>
              <a:gd name="T102" fmla="*/ 166 w 747"/>
              <a:gd name="T103" fmla="*/ 102 h 749"/>
              <a:gd name="T104" fmla="*/ 146 w 747"/>
              <a:gd name="T105" fmla="*/ 76 h 749"/>
              <a:gd name="T106" fmla="*/ 540 w 747"/>
              <a:gd name="T107" fmla="*/ 39 h 749"/>
              <a:gd name="T108" fmla="*/ 526 w 747"/>
              <a:gd name="T109" fmla="*/ 68 h 749"/>
              <a:gd name="T110" fmla="*/ 303 w 747"/>
              <a:gd name="T111" fmla="*/ 6 h 749"/>
              <a:gd name="T112" fmla="*/ 248 w 747"/>
              <a:gd name="T113" fmla="*/ 56 h 749"/>
              <a:gd name="T114" fmla="*/ 303 w 747"/>
              <a:gd name="T115" fmla="*/ 6 h 749"/>
              <a:gd name="T116" fmla="*/ 374 w 747"/>
              <a:gd name="T117" fmla="*/ 0 h 749"/>
              <a:gd name="T118" fmla="*/ 436 w 747"/>
              <a:gd name="T119" fmla="*/ 38 h 749"/>
              <a:gd name="T120" fmla="*/ 371 w 747"/>
              <a:gd name="T121" fmla="*/ 0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47" h="749">
                <a:moveTo>
                  <a:pt x="437" y="711"/>
                </a:moveTo>
                <a:lnTo>
                  <a:pt x="442" y="742"/>
                </a:lnTo>
                <a:lnTo>
                  <a:pt x="408" y="747"/>
                </a:lnTo>
                <a:lnTo>
                  <a:pt x="374" y="749"/>
                </a:lnTo>
                <a:lnTo>
                  <a:pt x="374" y="716"/>
                </a:lnTo>
                <a:lnTo>
                  <a:pt x="406" y="715"/>
                </a:lnTo>
                <a:lnTo>
                  <a:pt x="437" y="711"/>
                </a:lnTo>
                <a:close/>
                <a:moveTo>
                  <a:pt x="251" y="694"/>
                </a:moveTo>
                <a:lnTo>
                  <a:pt x="280" y="704"/>
                </a:lnTo>
                <a:lnTo>
                  <a:pt x="311" y="711"/>
                </a:lnTo>
                <a:lnTo>
                  <a:pt x="305" y="743"/>
                </a:lnTo>
                <a:lnTo>
                  <a:pt x="272" y="736"/>
                </a:lnTo>
                <a:lnTo>
                  <a:pt x="239" y="724"/>
                </a:lnTo>
                <a:lnTo>
                  <a:pt x="251" y="694"/>
                </a:lnTo>
                <a:close/>
                <a:moveTo>
                  <a:pt x="553" y="665"/>
                </a:moveTo>
                <a:lnTo>
                  <a:pt x="570" y="692"/>
                </a:lnTo>
                <a:lnTo>
                  <a:pt x="540" y="709"/>
                </a:lnTo>
                <a:lnTo>
                  <a:pt x="509" y="724"/>
                </a:lnTo>
                <a:lnTo>
                  <a:pt x="497" y="694"/>
                </a:lnTo>
                <a:lnTo>
                  <a:pt x="526" y="681"/>
                </a:lnTo>
                <a:lnTo>
                  <a:pt x="553" y="665"/>
                </a:lnTo>
                <a:close/>
                <a:moveTo>
                  <a:pt x="144" y="628"/>
                </a:moveTo>
                <a:lnTo>
                  <a:pt x="167" y="648"/>
                </a:lnTo>
                <a:lnTo>
                  <a:pt x="193" y="666"/>
                </a:lnTo>
                <a:lnTo>
                  <a:pt x="176" y="694"/>
                </a:lnTo>
                <a:lnTo>
                  <a:pt x="149" y="674"/>
                </a:lnTo>
                <a:lnTo>
                  <a:pt x="122" y="652"/>
                </a:lnTo>
                <a:lnTo>
                  <a:pt x="144" y="628"/>
                </a:lnTo>
                <a:close/>
                <a:moveTo>
                  <a:pt x="646" y="580"/>
                </a:moveTo>
                <a:lnTo>
                  <a:pt x="672" y="599"/>
                </a:lnTo>
                <a:lnTo>
                  <a:pt x="650" y="627"/>
                </a:lnTo>
                <a:lnTo>
                  <a:pt x="625" y="651"/>
                </a:lnTo>
                <a:lnTo>
                  <a:pt x="604" y="627"/>
                </a:lnTo>
                <a:lnTo>
                  <a:pt x="627" y="605"/>
                </a:lnTo>
                <a:lnTo>
                  <a:pt x="646" y="580"/>
                </a:lnTo>
                <a:close/>
                <a:moveTo>
                  <a:pt x="68" y="527"/>
                </a:moveTo>
                <a:lnTo>
                  <a:pt x="84" y="555"/>
                </a:lnTo>
                <a:lnTo>
                  <a:pt x="101" y="581"/>
                </a:lnTo>
                <a:lnTo>
                  <a:pt x="74" y="601"/>
                </a:lnTo>
                <a:lnTo>
                  <a:pt x="55" y="572"/>
                </a:lnTo>
                <a:lnTo>
                  <a:pt x="39" y="542"/>
                </a:lnTo>
                <a:lnTo>
                  <a:pt x="68" y="527"/>
                </a:lnTo>
                <a:close/>
                <a:moveTo>
                  <a:pt x="703" y="467"/>
                </a:moveTo>
                <a:lnTo>
                  <a:pt x="734" y="476"/>
                </a:lnTo>
                <a:lnTo>
                  <a:pt x="722" y="509"/>
                </a:lnTo>
                <a:lnTo>
                  <a:pt x="709" y="541"/>
                </a:lnTo>
                <a:lnTo>
                  <a:pt x="679" y="526"/>
                </a:lnTo>
                <a:lnTo>
                  <a:pt x="692" y="497"/>
                </a:lnTo>
                <a:lnTo>
                  <a:pt x="703" y="467"/>
                </a:lnTo>
                <a:close/>
                <a:moveTo>
                  <a:pt x="33" y="407"/>
                </a:moveTo>
                <a:lnTo>
                  <a:pt x="38" y="438"/>
                </a:lnTo>
                <a:lnTo>
                  <a:pt x="44" y="469"/>
                </a:lnTo>
                <a:lnTo>
                  <a:pt x="13" y="478"/>
                </a:lnTo>
                <a:lnTo>
                  <a:pt x="5" y="445"/>
                </a:lnTo>
                <a:lnTo>
                  <a:pt x="1" y="410"/>
                </a:lnTo>
                <a:lnTo>
                  <a:pt x="33" y="407"/>
                </a:lnTo>
                <a:close/>
                <a:moveTo>
                  <a:pt x="746" y="339"/>
                </a:moveTo>
                <a:lnTo>
                  <a:pt x="747" y="374"/>
                </a:lnTo>
                <a:lnTo>
                  <a:pt x="746" y="408"/>
                </a:lnTo>
                <a:lnTo>
                  <a:pt x="714" y="406"/>
                </a:lnTo>
                <a:lnTo>
                  <a:pt x="716" y="374"/>
                </a:lnTo>
                <a:lnTo>
                  <a:pt x="713" y="343"/>
                </a:lnTo>
                <a:lnTo>
                  <a:pt x="746" y="339"/>
                </a:lnTo>
                <a:close/>
                <a:moveTo>
                  <a:pt x="13" y="274"/>
                </a:moveTo>
                <a:lnTo>
                  <a:pt x="44" y="281"/>
                </a:lnTo>
                <a:lnTo>
                  <a:pt x="36" y="313"/>
                </a:lnTo>
                <a:lnTo>
                  <a:pt x="33" y="344"/>
                </a:lnTo>
                <a:lnTo>
                  <a:pt x="0" y="342"/>
                </a:lnTo>
                <a:lnTo>
                  <a:pt x="5" y="306"/>
                </a:lnTo>
                <a:lnTo>
                  <a:pt x="13" y="274"/>
                </a:lnTo>
                <a:close/>
                <a:moveTo>
                  <a:pt x="374" y="238"/>
                </a:moveTo>
                <a:lnTo>
                  <a:pt x="343" y="242"/>
                </a:lnTo>
                <a:lnTo>
                  <a:pt x="314" y="251"/>
                </a:lnTo>
                <a:lnTo>
                  <a:pt x="289" y="268"/>
                </a:lnTo>
                <a:lnTo>
                  <a:pt x="268" y="289"/>
                </a:lnTo>
                <a:lnTo>
                  <a:pt x="251" y="314"/>
                </a:lnTo>
                <a:lnTo>
                  <a:pt x="241" y="343"/>
                </a:lnTo>
                <a:lnTo>
                  <a:pt x="238" y="374"/>
                </a:lnTo>
                <a:lnTo>
                  <a:pt x="241" y="406"/>
                </a:lnTo>
                <a:lnTo>
                  <a:pt x="251" y="435"/>
                </a:lnTo>
                <a:lnTo>
                  <a:pt x="268" y="459"/>
                </a:lnTo>
                <a:lnTo>
                  <a:pt x="289" y="480"/>
                </a:lnTo>
                <a:lnTo>
                  <a:pt x="314" y="497"/>
                </a:lnTo>
                <a:lnTo>
                  <a:pt x="343" y="508"/>
                </a:lnTo>
                <a:lnTo>
                  <a:pt x="374" y="510"/>
                </a:lnTo>
                <a:lnTo>
                  <a:pt x="406" y="508"/>
                </a:lnTo>
                <a:lnTo>
                  <a:pt x="434" y="497"/>
                </a:lnTo>
                <a:lnTo>
                  <a:pt x="459" y="480"/>
                </a:lnTo>
                <a:lnTo>
                  <a:pt x="480" y="459"/>
                </a:lnTo>
                <a:lnTo>
                  <a:pt x="497" y="435"/>
                </a:lnTo>
                <a:lnTo>
                  <a:pt x="506" y="406"/>
                </a:lnTo>
                <a:lnTo>
                  <a:pt x="510" y="374"/>
                </a:lnTo>
                <a:lnTo>
                  <a:pt x="506" y="343"/>
                </a:lnTo>
                <a:lnTo>
                  <a:pt x="497" y="314"/>
                </a:lnTo>
                <a:lnTo>
                  <a:pt x="480" y="289"/>
                </a:lnTo>
                <a:lnTo>
                  <a:pt x="459" y="268"/>
                </a:lnTo>
                <a:lnTo>
                  <a:pt x="434" y="251"/>
                </a:lnTo>
                <a:lnTo>
                  <a:pt x="406" y="242"/>
                </a:lnTo>
                <a:lnTo>
                  <a:pt x="374" y="238"/>
                </a:lnTo>
                <a:close/>
                <a:moveTo>
                  <a:pt x="708" y="207"/>
                </a:moveTo>
                <a:lnTo>
                  <a:pt x="722" y="239"/>
                </a:lnTo>
                <a:lnTo>
                  <a:pt x="734" y="272"/>
                </a:lnTo>
                <a:lnTo>
                  <a:pt x="703" y="280"/>
                </a:lnTo>
                <a:lnTo>
                  <a:pt x="692" y="251"/>
                </a:lnTo>
                <a:lnTo>
                  <a:pt x="679" y="221"/>
                </a:lnTo>
                <a:lnTo>
                  <a:pt x="708" y="207"/>
                </a:lnTo>
                <a:close/>
                <a:moveTo>
                  <a:pt x="374" y="204"/>
                </a:moveTo>
                <a:lnTo>
                  <a:pt x="408" y="207"/>
                </a:lnTo>
                <a:lnTo>
                  <a:pt x="441" y="217"/>
                </a:lnTo>
                <a:lnTo>
                  <a:pt x="470" y="233"/>
                </a:lnTo>
                <a:lnTo>
                  <a:pt x="494" y="254"/>
                </a:lnTo>
                <a:lnTo>
                  <a:pt x="515" y="279"/>
                </a:lnTo>
                <a:lnTo>
                  <a:pt x="531" y="308"/>
                </a:lnTo>
                <a:lnTo>
                  <a:pt x="542" y="340"/>
                </a:lnTo>
                <a:lnTo>
                  <a:pt x="544" y="374"/>
                </a:lnTo>
                <a:lnTo>
                  <a:pt x="542" y="408"/>
                </a:lnTo>
                <a:lnTo>
                  <a:pt x="531" y="441"/>
                </a:lnTo>
                <a:lnTo>
                  <a:pt x="515" y="470"/>
                </a:lnTo>
                <a:lnTo>
                  <a:pt x="494" y="495"/>
                </a:lnTo>
                <a:lnTo>
                  <a:pt x="470" y="516"/>
                </a:lnTo>
                <a:lnTo>
                  <a:pt x="441" y="531"/>
                </a:lnTo>
                <a:lnTo>
                  <a:pt x="408" y="542"/>
                </a:lnTo>
                <a:lnTo>
                  <a:pt x="374" y="545"/>
                </a:lnTo>
                <a:lnTo>
                  <a:pt x="340" y="542"/>
                </a:lnTo>
                <a:lnTo>
                  <a:pt x="307" y="531"/>
                </a:lnTo>
                <a:lnTo>
                  <a:pt x="279" y="516"/>
                </a:lnTo>
                <a:lnTo>
                  <a:pt x="254" y="495"/>
                </a:lnTo>
                <a:lnTo>
                  <a:pt x="233" y="470"/>
                </a:lnTo>
                <a:lnTo>
                  <a:pt x="217" y="441"/>
                </a:lnTo>
                <a:lnTo>
                  <a:pt x="207" y="408"/>
                </a:lnTo>
                <a:lnTo>
                  <a:pt x="204" y="374"/>
                </a:lnTo>
                <a:lnTo>
                  <a:pt x="207" y="340"/>
                </a:lnTo>
                <a:lnTo>
                  <a:pt x="217" y="308"/>
                </a:lnTo>
                <a:lnTo>
                  <a:pt x="233" y="279"/>
                </a:lnTo>
                <a:lnTo>
                  <a:pt x="254" y="254"/>
                </a:lnTo>
                <a:lnTo>
                  <a:pt x="279" y="233"/>
                </a:lnTo>
                <a:lnTo>
                  <a:pt x="307" y="217"/>
                </a:lnTo>
                <a:lnTo>
                  <a:pt x="340" y="207"/>
                </a:lnTo>
                <a:lnTo>
                  <a:pt x="374" y="204"/>
                </a:lnTo>
                <a:close/>
                <a:moveTo>
                  <a:pt x="73" y="149"/>
                </a:moveTo>
                <a:lnTo>
                  <a:pt x="99" y="169"/>
                </a:lnTo>
                <a:lnTo>
                  <a:pt x="82" y="195"/>
                </a:lnTo>
                <a:lnTo>
                  <a:pt x="67" y="222"/>
                </a:lnTo>
                <a:lnTo>
                  <a:pt x="38" y="208"/>
                </a:lnTo>
                <a:lnTo>
                  <a:pt x="55" y="178"/>
                </a:lnTo>
                <a:lnTo>
                  <a:pt x="73" y="149"/>
                </a:lnTo>
                <a:close/>
                <a:moveTo>
                  <a:pt x="625" y="98"/>
                </a:moveTo>
                <a:lnTo>
                  <a:pt x="650" y="122"/>
                </a:lnTo>
                <a:lnTo>
                  <a:pt x="672" y="149"/>
                </a:lnTo>
                <a:lnTo>
                  <a:pt x="646" y="169"/>
                </a:lnTo>
                <a:lnTo>
                  <a:pt x="625" y="144"/>
                </a:lnTo>
                <a:lnTo>
                  <a:pt x="603" y="122"/>
                </a:lnTo>
                <a:lnTo>
                  <a:pt x="625" y="98"/>
                </a:lnTo>
                <a:close/>
                <a:moveTo>
                  <a:pt x="175" y="56"/>
                </a:moveTo>
                <a:lnTo>
                  <a:pt x="192" y="84"/>
                </a:lnTo>
                <a:lnTo>
                  <a:pt x="166" y="102"/>
                </a:lnTo>
                <a:lnTo>
                  <a:pt x="142" y="123"/>
                </a:lnTo>
                <a:lnTo>
                  <a:pt x="120" y="98"/>
                </a:lnTo>
                <a:lnTo>
                  <a:pt x="146" y="76"/>
                </a:lnTo>
                <a:lnTo>
                  <a:pt x="175" y="56"/>
                </a:lnTo>
                <a:close/>
                <a:moveTo>
                  <a:pt x="509" y="25"/>
                </a:moveTo>
                <a:lnTo>
                  <a:pt x="540" y="39"/>
                </a:lnTo>
                <a:lnTo>
                  <a:pt x="570" y="56"/>
                </a:lnTo>
                <a:lnTo>
                  <a:pt x="553" y="84"/>
                </a:lnTo>
                <a:lnTo>
                  <a:pt x="526" y="68"/>
                </a:lnTo>
                <a:lnTo>
                  <a:pt x="497" y="55"/>
                </a:lnTo>
                <a:lnTo>
                  <a:pt x="509" y="25"/>
                </a:lnTo>
                <a:close/>
                <a:moveTo>
                  <a:pt x="303" y="6"/>
                </a:moveTo>
                <a:lnTo>
                  <a:pt x="309" y="38"/>
                </a:lnTo>
                <a:lnTo>
                  <a:pt x="279" y="46"/>
                </a:lnTo>
                <a:lnTo>
                  <a:pt x="248" y="56"/>
                </a:lnTo>
                <a:lnTo>
                  <a:pt x="237" y="26"/>
                </a:lnTo>
                <a:lnTo>
                  <a:pt x="269" y="14"/>
                </a:lnTo>
                <a:lnTo>
                  <a:pt x="303" y="6"/>
                </a:lnTo>
                <a:close/>
                <a:moveTo>
                  <a:pt x="371" y="0"/>
                </a:moveTo>
                <a:lnTo>
                  <a:pt x="374" y="0"/>
                </a:lnTo>
                <a:lnTo>
                  <a:pt x="374" y="0"/>
                </a:lnTo>
                <a:lnTo>
                  <a:pt x="408" y="1"/>
                </a:lnTo>
                <a:lnTo>
                  <a:pt x="442" y="6"/>
                </a:lnTo>
                <a:lnTo>
                  <a:pt x="436" y="38"/>
                </a:lnTo>
                <a:lnTo>
                  <a:pt x="406" y="34"/>
                </a:lnTo>
                <a:lnTo>
                  <a:pt x="373" y="33"/>
                </a:lnTo>
                <a:lnTo>
                  <a:pt x="371"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16" name="Freeform 41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929945" y="4050188"/>
            <a:ext cx="442832" cy="443426"/>
          </a:xfrm>
          <a:custGeom>
            <a:avLst/>
            <a:gdLst>
              <a:gd name="T0" fmla="*/ 409 w 748"/>
              <a:gd name="T1" fmla="*/ 748 h 749"/>
              <a:gd name="T2" fmla="*/ 405 w 748"/>
              <a:gd name="T3" fmla="*/ 715 h 749"/>
              <a:gd name="T4" fmla="*/ 281 w 748"/>
              <a:gd name="T5" fmla="*/ 703 h 749"/>
              <a:gd name="T6" fmla="*/ 271 w 748"/>
              <a:gd name="T7" fmla="*/ 734 h 749"/>
              <a:gd name="T8" fmla="*/ 554 w 748"/>
              <a:gd name="T9" fmla="*/ 665 h 749"/>
              <a:gd name="T10" fmla="*/ 510 w 748"/>
              <a:gd name="T11" fmla="*/ 723 h 749"/>
              <a:gd name="T12" fmla="*/ 554 w 748"/>
              <a:gd name="T13" fmla="*/ 665 h 749"/>
              <a:gd name="T14" fmla="*/ 194 w 748"/>
              <a:gd name="T15" fmla="*/ 665 h 749"/>
              <a:gd name="T16" fmla="*/ 121 w 748"/>
              <a:gd name="T17" fmla="*/ 652 h 749"/>
              <a:gd name="T18" fmla="*/ 672 w 748"/>
              <a:gd name="T19" fmla="*/ 600 h 749"/>
              <a:gd name="T20" fmla="*/ 604 w 748"/>
              <a:gd name="T21" fmla="*/ 627 h 749"/>
              <a:gd name="T22" fmla="*/ 67 w 748"/>
              <a:gd name="T23" fmla="*/ 528 h 749"/>
              <a:gd name="T24" fmla="*/ 75 w 748"/>
              <a:gd name="T25" fmla="*/ 601 h 749"/>
              <a:gd name="T26" fmla="*/ 67 w 748"/>
              <a:gd name="T27" fmla="*/ 528 h 749"/>
              <a:gd name="T28" fmla="*/ 723 w 748"/>
              <a:gd name="T29" fmla="*/ 509 h 749"/>
              <a:gd name="T30" fmla="*/ 691 w 748"/>
              <a:gd name="T31" fmla="*/ 498 h 749"/>
              <a:gd name="T32" fmla="*/ 37 w 748"/>
              <a:gd name="T33" fmla="*/ 439 h 749"/>
              <a:gd name="T34" fmla="*/ 6 w 748"/>
              <a:gd name="T35" fmla="*/ 444 h 749"/>
              <a:gd name="T36" fmla="*/ 746 w 748"/>
              <a:gd name="T37" fmla="*/ 339 h 749"/>
              <a:gd name="T38" fmla="*/ 714 w 748"/>
              <a:gd name="T39" fmla="*/ 406 h 749"/>
              <a:gd name="T40" fmla="*/ 746 w 748"/>
              <a:gd name="T41" fmla="*/ 339 h 749"/>
              <a:gd name="T42" fmla="*/ 37 w 748"/>
              <a:gd name="T43" fmla="*/ 313 h 749"/>
              <a:gd name="T44" fmla="*/ 4 w 748"/>
              <a:gd name="T45" fmla="*/ 306 h 749"/>
              <a:gd name="T46" fmla="*/ 722 w 748"/>
              <a:gd name="T47" fmla="*/ 238 h 749"/>
              <a:gd name="T48" fmla="*/ 691 w 748"/>
              <a:gd name="T49" fmla="*/ 250 h 749"/>
              <a:gd name="T50" fmla="*/ 373 w 748"/>
              <a:gd name="T51" fmla="*/ 169 h 749"/>
              <a:gd name="T52" fmla="*/ 388 w 748"/>
              <a:gd name="T53" fmla="*/ 177 h 749"/>
              <a:gd name="T54" fmla="*/ 390 w 748"/>
              <a:gd name="T55" fmla="*/ 521 h 749"/>
              <a:gd name="T56" fmla="*/ 506 w 748"/>
              <a:gd name="T57" fmla="*/ 408 h 749"/>
              <a:gd name="T58" fmla="*/ 520 w 748"/>
              <a:gd name="T59" fmla="*/ 411 h 749"/>
              <a:gd name="T60" fmla="*/ 528 w 748"/>
              <a:gd name="T61" fmla="*/ 426 h 749"/>
              <a:gd name="T62" fmla="*/ 523 w 748"/>
              <a:gd name="T63" fmla="*/ 437 h 749"/>
              <a:gd name="T64" fmla="*/ 379 w 748"/>
              <a:gd name="T65" fmla="*/ 579 h 749"/>
              <a:gd name="T66" fmla="*/ 366 w 748"/>
              <a:gd name="T67" fmla="*/ 576 h 749"/>
              <a:gd name="T68" fmla="*/ 223 w 748"/>
              <a:gd name="T69" fmla="*/ 433 h 749"/>
              <a:gd name="T70" fmla="*/ 222 w 748"/>
              <a:gd name="T71" fmla="*/ 420 h 749"/>
              <a:gd name="T72" fmla="*/ 232 w 748"/>
              <a:gd name="T73" fmla="*/ 410 h 749"/>
              <a:gd name="T74" fmla="*/ 247 w 748"/>
              <a:gd name="T75" fmla="*/ 411 h 749"/>
              <a:gd name="T76" fmla="*/ 356 w 748"/>
              <a:gd name="T77" fmla="*/ 186 h 749"/>
              <a:gd name="T78" fmla="*/ 364 w 748"/>
              <a:gd name="T79" fmla="*/ 173 h 749"/>
              <a:gd name="T80" fmla="*/ 74 w 748"/>
              <a:gd name="T81" fmla="*/ 149 h 749"/>
              <a:gd name="T82" fmla="*/ 66 w 748"/>
              <a:gd name="T83" fmla="*/ 223 h 749"/>
              <a:gd name="T84" fmla="*/ 74 w 748"/>
              <a:gd name="T85" fmla="*/ 149 h 749"/>
              <a:gd name="T86" fmla="*/ 672 w 748"/>
              <a:gd name="T87" fmla="*/ 148 h 749"/>
              <a:gd name="T88" fmla="*/ 604 w 748"/>
              <a:gd name="T89" fmla="*/ 122 h 749"/>
              <a:gd name="T90" fmla="*/ 192 w 748"/>
              <a:gd name="T91" fmla="*/ 84 h 749"/>
              <a:gd name="T92" fmla="*/ 120 w 748"/>
              <a:gd name="T93" fmla="*/ 98 h 749"/>
              <a:gd name="T94" fmla="*/ 508 w 748"/>
              <a:gd name="T95" fmla="*/ 25 h 749"/>
              <a:gd name="T96" fmla="*/ 553 w 748"/>
              <a:gd name="T97" fmla="*/ 84 h 749"/>
              <a:gd name="T98" fmla="*/ 508 w 748"/>
              <a:gd name="T99" fmla="*/ 25 h 749"/>
              <a:gd name="T100" fmla="*/ 278 w 748"/>
              <a:gd name="T101" fmla="*/ 46 h 749"/>
              <a:gd name="T102" fmla="*/ 269 w 748"/>
              <a:gd name="T103" fmla="*/ 14 h 749"/>
              <a:gd name="T104" fmla="*/ 373 w 748"/>
              <a:gd name="T105" fmla="*/ 0 h 749"/>
              <a:gd name="T106" fmla="*/ 442 w 748"/>
              <a:gd name="T107" fmla="*/ 5 h 749"/>
              <a:gd name="T108" fmla="*/ 373 w 748"/>
              <a:gd name="T109" fmla="*/ 33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48" h="749">
                <a:moveTo>
                  <a:pt x="436" y="711"/>
                </a:moveTo>
                <a:lnTo>
                  <a:pt x="443" y="742"/>
                </a:lnTo>
                <a:lnTo>
                  <a:pt x="409" y="748"/>
                </a:lnTo>
                <a:lnTo>
                  <a:pt x="373" y="749"/>
                </a:lnTo>
                <a:lnTo>
                  <a:pt x="373" y="716"/>
                </a:lnTo>
                <a:lnTo>
                  <a:pt x="405" y="715"/>
                </a:lnTo>
                <a:lnTo>
                  <a:pt x="436" y="711"/>
                </a:lnTo>
                <a:close/>
                <a:moveTo>
                  <a:pt x="250" y="694"/>
                </a:moveTo>
                <a:lnTo>
                  <a:pt x="281" y="703"/>
                </a:lnTo>
                <a:lnTo>
                  <a:pt x="311" y="711"/>
                </a:lnTo>
                <a:lnTo>
                  <a:pt x="305" y="742"/>
                </a:lnTo>
                <a:lnTo>
                  <a:pt x="271" y="734"/>
                </a:lnTo>
                <a:lnTo>
                  <a:pt x="239" y="724"/>
                </a:lnTo>
                <a:lnTo>
                  <a:pt x="250" y="694"/>
                </a:lnTo>
                <a:close/>
                <a:moveTo>
                  <a:pt x="554" y="665"/>
                </a:moveTo>
                <a:lnTo>
                  <a:pt x="571" y="693"/>
                </a:lnTo>
                <a:lnTo>
                  <a:pt x="541" y="710"/>
                </a:lnTo>
                <a:lnTo>
                  <a:pt x="510" y="723"/>
                </a:lnTo>
                <a:lnTo>
                  <a:pt x="498" y="693"/>
                </a:lnTo>
                <a:lnTo>
                  <a:pt x="527" y="679"/>
                </a:lnTo>
                <a:lnTo>
                  <a:pt x="554" y="665"/>
                </a:lnTo>
                <a:close/>
                <a:moveTo>
                  <a:pt x="143" y="627"/>
                </a:moveTo>
                <a:lnTo>
                  <a:pt x="168" y="648"/>
                </a:lnTo>
                <a:lnTo>
                  <a:pt x="194" y="665"/>
                </a:lnTo>
                <a:lnTo>
                  <a:pt x="177" y="693"/>
                </a:lnTo>
                <a:lnTo>
                  <a:pt x="148" y="674"/>
                </a:lnTo>
                <a:lnTo>
                  <a:pt x="121" y="652"/>
                </a:lnTo>
                <a:lnTo>
                  <a:pt x="143" y="627"/>
                </a:lnTo>
                <a:close/>
                <a:moveTo>
                  <a:pt x="646" y="580"/>
                </a:moveTo>
                <a:lnTo>
                  <a:pt x="672" y="600"/>
                </a:lnTo>
                <a:lnTo>
                  <a:pt x="650" y="626"/>
                </a:lnTo>
                <a:lnTo>
                  <a:pt x="626" y="651"/>
                </a:lnTo>
                <a:lnTo>
                  <a:pt x="604" y="627"/>
                </a:lnTo>
                <a:lnTo>
                  <a:pt x="626" y="605"/>
                </a:lnTo>
                <a:lnTo>
                  <a:pt x="646" y="580"/>
                </a:lnTo>
                <a:close/>
                <a:moveTo>
                  <a:pt x="67" y="528"/>
                </a:moveTo>
                <a:lnTo>
                  <a:pt x="83" y="555"/>
                </a:lnTo>
                <a:lnTo>
                  <a:pt x="101" y="581"/>
                </a:lnTo>
                <a:lnTo>
                  <a:pt x="75" y="601"/>
                </a:lnTo>
                <a:lnTo>
                  <a:pt x="55" y="572"/>
                </a:lnTo>
                <a:lnTo>
                  <a:pt x="38" y="542"/>
                </a:lnTo>
                <a:lnTo>
                  <a:pt x="67" y="528"/>
                </a:lnTo>
                <a:close/>
                <a:moveTo>
                  <a:pt x="702" y="467"/>
                </a:moveTo>
                <a:lnTo>
                  <a:pt x="733" y="477"/>
                </a:lnTo>
                <a:lnTo>
                  <a:pt x="723" y="509"/>
                </a:lnTo>
                <a:lnTo>
                  <a:pt x="708" y="541"/>
                </a:lnTo>
                <a:lnTo>
                  <a:pt x="680" y="526"/>
                </a:lnTo>
                <a:lnTo>
                  <a:pt x="691" y="498"/>
                </a:lnTo>
                <a:lnTo>
                  <a:pt x="702" y="467"/>
                </a:lnTo>
                <a:close/>
                <a:moveTo>
                  <a:pt x="33" y="407"/>
                </a:moveTo>
                <a:lnTo>
                  <a:pt x="37" y="439"/>
                </a:lnTo>
                <a:lnTo>
                  <a:pt x="45" y="469"/>
                </a:lnTo>
                <a:lnTo>
                  <a:pt x="14" y="478"/>
                </a:lnTo>
                <a:lnTo>
                  <a:pt x="6" y="444"/>
                </a:lnTo>
                <a:lnTo>
                  <a:pt x="0" y="410"/>
                </a:lnTo>
                <a:lnTo>
                  <a:pt x="33" y="407"/>
                </a:lnTo>
                <a:close/>
                <a:moveTo>
                  <a:pt x="746" y="339"/>
                </a:moveTo>
                <a:lnTo>
                  <a:pt x="748" y="374"/>
                </a:lnTo>
                <a:lnTo>
                  <a:pt x="746" y="408"/>
                </a:lnTo>
                <a:lnTo>
                  <a:pt x="714" y="406"/>
                </a:lnTo>
                <a:lnTo>
                  <a:pt x="715" y="374"/>
                </a:lnTo>
                <a:lnTo>
                  <a:pt x="714" y="342"/>
                </a:lnTo>
                <a:lnTo>
                  <a:pt x="746" y="339"/>
                </a:lnTo>
                <a:close/>
                <a:moveTo>
                  <a:pt x="12" y="272"/>
                </a:moveTo>
                <a:lnTo>
                  <a:pt x="44" y="282"/>
                </a:lnTo>
                <a:lnTo>
                  <a:pt x="37" y="313"/>
                </a:lnTo>
                <a:lnTo>
                  <a:pt x="32" y="344"/>
                </a:lnTo>
                <a:lnTo>
                  <a:pt x="0" y="340"/>
                </a:lnTo>
                <a:lnTo>
                  <a:pt x="4" y="306"/>
                </a:lnTo>
                <a:lnTo>
                  <a:pt x="12" y="272"/>
                </a:lnTo>
                <a:close/>
                <a:moveTo>
                  <a:pt x="708" y="207"/>
                </a:moveTo>
                <a:lnTo>
                  <a:pt x="722" y="238"/>
                </a:lnTo>
                <a:lnTo>
                  <a:pt x="733" y="271"/>
                </a:lnTo>
                <a:lnTo>
                  <a:pt x="702" y="280"/>
                </a:lnTo>
                <a:lnTo>
                  <a:pt x="691" y="250"/>
                </a:lnTo>
                <a:lnTo>
                  <a:pt x="680" y="221"/>
                </a:lnTo>
                <a:lnTo>
                  <a:pt x="708" y="207"/>
                </a:lnTo>
                <a:close/>
                <a:moveTo>
                  <a:pt x="373" y="169"/>
                </a:moveTo>
                <a:lnTo>
                  <a:pt x="379" y="170"/>
                </a:lnTo>
                <a:lnTo>
                  <a:pt x="384" y="173"/>
                </a:lnTo>
                <a:lnTo>
                  <a:pt x="388" y="177"/>
                </a:lnTo>
                <a:lnTo>
                  <a:pt x="390" y="181"/>
                </a:lnTo>
                <a:lnTo>
                  <a:pt x="390" y="186"/>
                </a:lnTo>
                <a:lnTo>
                  <a:pt x="390" y="521"/>
                </a:lnTo>
                <a:lnTo>
                  <a:pt x="498" y="414"/>
                </a:lnTo>
                <a:lnTo>
                  <a:pt x="502" y="411"/>
                </a:lnTo>
                <a:lnTo>
                  <a:pt x="506" y="408"/>
                </a:lnTo>
                <a:lnTo>
                  <a:pt x="511" y="408"/>
                </a:lnTo>
                <a:lnTo>
                  <a:pt x="516" y="410"/>
                </a:lnTo>
                <a:lnTo>
                  <a:pt x="520" y="411"/>
                </a:lnTo>
                <a:lnTo>
                  <a:pt x="524" y="415"/>
                </a:lnTo>
                <a:lnTo>
                  <a:pt x="527" y="420"/>
                </a:lnTo>
                <a:lnTo>
                  <a:pt x="528" y="426"/>
                </a:lnTo>
                <a:lnTo>
                  <a:pt x="527" y="429"/>
                </a:lnTo>
                <a:lnTo>
                  <a:pt x="525" y="433"/>
                </a:lnTo>
                <a:lnTo>
                  <a:pt x="523" y="437"/>
                </a:lnTo>
                <a:lnTo>
                  <a:pt x="385" y="573"/>
                </a:lnTo>
                <a:lnTo>
                  <a:pt x="383" y="576"/>
                </a:lnTo>
                <a:lnTo>
                  <a:pt x="379" y="579"/>
                </a:lnTo>
                <a:lnTo>
                  <a:pt x="373" y="579"/>
                </a:lnTo>
                <a:lnTo>
                  <a:pt x="370" y="579"/>
                </a:lnTo>
                <a:lnTo>
                  <a:pt x="366" y="576"/>
                </a:lnTo>
                <a:lnTo>
                  <a:pt x="362" y="573"/>
                </a:lnTo>
                <a:lnTo>
                  <a:pt x="226" y="437"/>
                </a:lnTo>
                <a:lnTo>
                  <a:pt x="223" y="433"/>
                </a:lnTo>
                <a:lnTo>
                  <a:pt x="220" y="429"/>
                </a:lnTo>
                <a:lnTo>
                  <a:pt x="220" y="426"/>
                </a:lnTo>
                <a:lnTo>
                  <a:pt x="222" y="420"/>
                </a:lnTo>
                <a:lnTo>
                  <a:pt x="223" y="415"/>
                </a:lnTo>
                <a:lnTo>
                  <a:pt x="227" y="411"/>
                </a:lnTo>
                <a:lnTo>
                  <a:pt x="232" y="410"/>
                </a:lnTo>
                <a:lnTo>
                  <a:pt x="237" y="408"/>
                </a:lnTo>
                <a:lnTo>
                  <a:pt x="241" y="408"/>
                </a:lnTo>
                <a:lnTo>
                  <a:pt x="247" y="411"/>
                </a:lnTo>
                <a:lnTo>
                  <a:pt x="249" y="414"/>
                </a:lnTo>
                <a:lnTo>
                  <a:pt x="356" y="521"/>
                </a:lnTo>
                <a:lnTo>
                  <a:pt x="356" y="186"/>
                </a:lnTo>
                <a:lnTo>
                  <a:pt x="358" y="181"/>
                </a:lnTo>
                <a:lnTo>
                  <a:pt x="360" y="177"/>
                </a:lnTo>
                <a:lnTo>
                  <a:pt x="364" y="173"/>
                </a:lnTo>
                <a:lnTo>
                  <a:pt x="368" y="170"/>
                </a:lnTo>
                <a:lnTo>
                  <a:pt x="373" y="169"/>
                </a:lnTo>
                <a:close/>
                <a:moveTo>
                  <a:pt x="74" y="149"/>
                </a:moveTo>
                <a:lnTo>
                  <a:pt x="100" y="169"/>
                </a:lnTo>
                <a:lnTo>
                  <a:pt x="82" y="195"/>
                </a:lnTo>
                <a:lnTo>
                  <a:pt x="66" y="223"/>
                </a:lnTo>
                <a:lnTo>
                  <a:pt x="37" y="208"/>
                </a:lnTo>
                <a:lnTo>
                  <a:pt x="54" y="178"/>
                </a:lnTo>
                <a:lnTo>
                  <a:pt x="74" y="149"/>
                </a:lnTo>
                <a:close/>
                <a:moveTo>
                  <a:pt x="625" y="97"/>
                </a:moveTo>
                <a:lnTo>
                  <a:pt x="650" y="122"/>
                </a:lnTo>
                <a:lnTo>
                  <a:pt x="672" y="148"/>
                </a:lnTo>
                <a:lnTo>
                  <a:pt x="646" y="168"/>
                </a:lnTo>
                <a:lnTo>
                  <a:pt x="626" y="144"/>
                </a:lnTo>
                <a:lnTo>
                  <a:pt x="604" y="122"/>
                </a:lnTo>
                <a:lnTo>
                  <a:pt x="625" y="97"/>
                </a:lnTo>
                <a:close/>
                <a:moveTo>
                  <a:pt x="175" y="56"/>
                </a:moveTo>
                <a:lnTo>
                  <a:pt x="192" y="84"/>
                </a:lnTo>
                <a:lnTo>
                  <a:pt x="167" y="102"/>
                </a:lnTo>
                <a:lnTo>
                  <a:pt x="142" y="122"/>
                </a:lnTo>
                <a:lnTo>
                  <a:pt x="120" y="98"/>
                </a:lnTo>
                <a:lnTo>
                  <a:pt x="146" y="76"/>
                </a:lnTo>
                <a:lnTo>
                  <a:pt x="175" y="56"/>
                </a:lnTo>
                <a:close/>
                <a:moveTo>
                  <a:pt x="508" y="25"/>
                </a:moveTo>
                <a:lnTo>
                  <a:pt x="540" y="39"/>
                </a:lnTo>
                <a:lnTo>
                  <a:pt x="570" y="55"/>
                </a:lnTo>
                <a:lnTo>
                  <a:pt x="553" y="84"/>
                </a:lnTo>
                <a:lnTo>
                  <a:pt x="525" y="68"/>
                </a:lnTo>
                <a:lnTo>
                  <a:pt x="496" y="55"/>
                </a:lnTo>
                <a:lnTo>
                  <a:pt x="508" y="25"/>
                </a:lnTo>
                <a:close/>
                <a:moveTo>
                  <a:pt x="303" y="7"/>
                </a:moveTo>
                <a:lnTo>
                  <a:pt x="309" y="38"/>
                </a:lnTo>
                <a:lnTo>
                  <a:pt x="278" y="46"/>
                </a:lnTo>
                <a:lnTo>
                  <a:pt x="248" y="56"/>
                </a:lnTo>
                <a:lnTo>
                  <a:pt x="236" y="25"/>
                </a:lnTo>
                <a:lnTo>
                  <a:pt x="269" y="14"/>
                </a:lnTo>
                <a:lnTo>
                  <a:pt x="303" y="7"/>
                </a:lnTo>
                <a:close/>
                <a:moveTo>
                  <a:pt x="372" y="0"/>
                </a:moveTo>
                <a:lnTo>
                  <a:pt x="373" y="0"/>
                </a:lnTo>
                <a:lnTo>
                  <a:pt x="373" y="0"/>
                </a:lnTo>
                <a:lnTo>
                  <a:pt x="407" y="1"/>
                </a:lnTo>
                <a:lnTo>
                  <a:pt x="442" y="5"/>
                </a:lnTo>
                <a:lnTo>
                  <a:pt x="436" y="38"/>
                </a:lnTo>
                <a:lnTo>
                  <a:pt x="405" y="34"/>
                </a:lnTo>
                <a:lnTo>
                  <a:pt x="373" y="33"/>
                </a:lnTo>
                <a:lnTo>
                  <a:pt x="37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17" name="Freeform 41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775651" y="4050188"/>
            <a:ext cx="443426" cy="443426"/>
          </a:xfrm>
          <a:custGeom>
            <a:avLst/>
            <a:gdLst>
              <a:gd name="T0" fmla="*/ 408 w 749"/>
              <a:gd name="T1" fmla="*/ 748 h 749"/>
              <a:gd name="T2" fmla="*/ 406 w 749"/>
              <a:gd name="T3" fmla="*/ 715 h 749"/>
              <a:gd name="T4" fmla="*/ 280 w 749"/>
              <a:gd name="T5" fmla="*/ 703 h 749"/>
              <a:gd name="T6" fmla="*/ 272 w 749"/>
              <a:gd name="T7" fmla="*/ 734 h 749"/>
              <a:gd name="T8" fmla="*/ 554 w 749"/>
              <a:gd name="T9" fmla="*/ 665 h 749"/>
              <a:gd name="T10" fmla="*/ 509 w 749"/>
              <a:gd name="T11" fmla="*/ 723 h 749"/>
              <a:gd name="T12" fmla="*/ 554 w 749"/>
              <a:gd name="T13" fmla="*/ 665 h 749"/>
              <a:gd name="T14" fmla="*/ 194 w 749"/>
              <a:gd name="T15" fmla="*/ 665 h 749"/>
              <a:gd name="T16" fmla="*/ 122 w 749"/>
              <a:gd name="T17" fmla="*/ 652 h 749"/>
              <a:gd name="T18" fmla="*/ 673 w 749"/>
              <a:gd name="T19" fmla="*/ 600 h 749"/>
              <a:gd name="T20" fmla="*/ 605 w 749"/>
              <a:gd name="T21" fmla="*/ 627 h 749"/>
              <a:gd name="T22" fmla="*/ 68 w 749"/>
              <a:gd name="T23" fmla="*/ 528 h 749"/>
              <a:gd name="T24" fmla="*/ 76 w 749"/>
              <a:gd name="T25" fmla="*/ 601 h 749"/>
              <a:gd name="T26" fmla="*/ 68 w 749"/>
              <a:gd name="T27" fmla="*/ 528 h 749"/>
              <a:gd name="T28" fmla="*/ 723 w 749"/>
              <a:gd name="T29" fmla="*/ 509 h 749"/>
              <a:gd name="T30" fmla="*/ 692 w 749"/>
              <a:gd name="T31" fmla="*/ 498 h 749"/>
              <a:gd name="T32" fmla="*/ 38 w 749"/>
              <a:gd name="T33" fmla="*/ 439 h 749"/>
              <a:gd name="T34" fmla="*/ 5 w 749"/>
              <a:gd name="T35" fmla="*/ 444 h 749"/>
              <a:gd name="T36" fmla="*/ 746 w 749"/>
              <a:gd name="T37" fmla="*/ 339 h 749"/>
              <a:gd name="T38" fmla="*/ 715 w 749"/>
              <a:gd name="T39" fmla="*/ 406 h 749"/>
              <a:gd name="T40" fmla="*/ 746 w 749"/>
              <a:gd name="T41" fmla="*/ 339 h 749"/>
              <a:gd name="T42" fmla="*/ 37 w 749"/>
              <a:gd name="T43" fmla="*/ 313 h 749"/>
              <a:gd name="T44" fmla="*/ 5 w 749"/>
              <a:gd name="T45" fmla="*/ 306 h 749"/>
              <a:gd name="T46" fmla="*/ 723 w 749"/>
              <a:gd name="T47" fmla="*/ 238 h 749"/>
              <a:gd name="T48" fmla="*/ 692 w 749"/>
              <a:gd name="T49" fmla="*/ 250 h 749"/>
              <a:gd name="T50" fmla="*/ 374 w 749"/>
              <a:gd name="T51" fmla="*/ 169 h 749"/>
              <a:gd name="T52" fmla="*/ 386 w 749"/>
              <a:gd name="T53" fmla="*/ 174 h 749"/>
              <a:gd name="T54" fmla="*/ 528 w 749"/>
              <a:gd name="T55" fmla="*/ 318 h 749"/>
              <a:gd name="T56" fmla="*/ 525 w 749"/>
              <a:gd name="T57" fmla="*/ 333 h 749"/>
              <a:gd name="T58" fmla="*/ 511 w 749"/>
              <a:gd name="T59" fmla="*/ 340 h 749"/>
              <a:gd name="T60" fmla="*/ 499 w 749"/>
              <a:gd name="T61" fmla="*/ 335 h 749"/>
              <a:gd name="T62" fmla="*/ 390 w 749"/>
              <a:gd name="T63" fmla="*/ 567 h 749"/>
              <a:gd name="T64" fmla="*/ 380 w 749"/>
              <a:gd name="T65" fmla="*/ 579 h 749"/>
              <a:gd name="T66" fmla="*/ 364 w 749"/>
              <a:gd name="T67" fmla="*/ 576 h 749"/>
              <a:gd name="T68" fmla="*/ 357 w 749"/>
              <a:gd name="T69" fmla="*/ 562 h 749"/>
              <a:gd name="T70" fmla="*/ 246 w 749"/>
              <a:gd name="T71" fmla="*/ 338 h 749"/>
              <a:gd name="T72" fmla="*/ 233 w 749"/>
              <a:gd name="T73" fmla="*/ 339 h 749"/>
              <a:gd name="T74" fmla="*/ 221 w 749"/>
              <a:gd name="T75" fmla="*/ 329 h 749"/>
              <a:gd name="T76" fmla="*/ 223 w 749"/>
              <a:gd name="T77" fmla="*/ 314 h 749"/>
              <a:gd name="T78" fmla="*/ 365 w 749"/>
              <a:gd name="T79" fmla="*/ 172 h 749"/>
              <a:gd name="T80" fmla="*/ 73 w 749"/>
              <a:gd name="T81" fmla="*/ 149 h 749"/>
              <a:gd name="T82" fmla="*/ 67 w 749"/>
              <a:gd name="T83" fmla="*/ 223 h 749"/>
              <a:gd name="T84" fmla="*/ 73 w 749"/>
              <a:gd name="T85" fmla="*/ 149 h 749"/>
              <a:gd name="T86" fmla="*/ 673 w 749"/>
              <a:gd name="T87" fmla="*/ 148 h 749"/>
              <a:gd name="T88" fmla="*/ 603 w 749"/>
              <a:gd name="T89" fmla="*/ 122 h 749"/>
              <a:gd name="T90" fmla="*/ 193 w 749"/>
              <a:gd name="T91" fmla="*/ 84 h 749"/>
              <a:gd name="T92" fmla="*/ 121 w 749"/>
              <a:gd name="T93" fmla="*/ 98 h 749"/>
              <a:gd name="T94" fmla="*/ 509 w 749"/>
              <a:gd name="T95" fmla="*/ 25 h 749"/>
              <a:gd name="T96" fmla="*/ 554 w 749"/>
              <a:gd name="T97" fmla="*/ 84 h 749"/>
              <a:gd name="T98" fmla="*/ 509 w 749"/>
              <a:gd name="T99" fmla="*/ 25 h 749"/>
              <a:gd name="T100" fmla="*/ 279 w 749"/>
              <a:gd name="T101" fmla="*/ 46 h 749"/>
              <a:gd name="T102" fmla="*/ 270 w 749"/>
              <a:gd name="T103" fmla="*/ 14 h 749"/>
              <a:gd name="T104" fmla="*/ 374 w 749"/>
              <a:gd name="T105" fmla="*/ 0 h 749"/>
              <a:gd name="T106" fmla="*/ 443 w 749"/>
              <a:gd name="T107" fmla="*/ 5 h 749"/>
              <a:gd name="T108" fmla="*/ 373 w 749"/>
              <a:gd name="T109" fmla="*/ 33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49" h="749">
                <a:moveTo>
                  <a:pt x="437" y="711"/>
                </a:moveTo>
                <a:lnTo>
                  <a:pt x="444" y="742"/>
                </a:lnTo>
                <a:lnTo>
                  <a:pt x="408" y="748"/>
                </a:lnTo>
                <a:lnTo>
                  <a:pt x="374" y="749"/>
                </a:lnTo>
                <a:lnTo>
                  <a:pt x="374" y="716"/>
                </a:lnTo>
                <a:lnTo>
                  <a:pt x="406" y="715"/>
                </a:lnTo>
                <a:lnTo>
                  <a:pt x="437" y="711"/>
                </a:lnTo>
                <a:close/>
                <a:moveTo>
                  <a:pt x="251" y="694"/>
                </a:moveTo>
                <a:lnTo>
                  <a:pt x="280" y="703"/>
                </a:lnTo>
                <a:lnTo>
                  <a:pt x="312" y="711"/>
                </a:lnTo>
                <a:lnTo>
                  <a:pt x="305" y="742"/>
                </a:lnTo>
                <a:lnTo>
                  <a:pt x="272" y="734"/>
                </a:lnTo>
                <a:lnTo>
                  <a:pt x="240" y="724"/>
                </a:lnTo>
                <a:lnTo>
                  <a:pt x="251" y="694"/>
                </a:lnTo>
                <a:close/>
                <a:moveTo>
                  <a:pt x="554" y="665"/>
                </a:moveTo>
                <a:lnTo>
                  <a:pt x="571" y="693"/>
                </a:lnTo>
                <a:lnTo>
                  <a:pt x="541" y="710"/>
                </a:lnTo>
                <a:lnTo>
                  <a:pt x="509" y="723"/>
                </a:lnTo>
                <a:lnTo>
                  <a:pt x="497" y="693"/>
                </a:lnTo>
                <a:lnTo>
                  <a:pt x="526" y="679"/>
                </a:lnTo>
                <a:lnTo>
                  <a:pt x="554" y="665"/>
                </a:lnTo>
                <a:close/>
                <a:moveTo>
                  <a:pt x="144" y="627"/>
                </a:moveTo>
                <a:lnTo>
                  <a:pt x="169" y="648"/>
                </a:lnTo>
                <a:lnTo>
                  <a:pt x="194" y="665"/>
                </a:lnTo>
                <a:lnTo>
                  <a:pt x="177" y="693"/>
                </a:lnTo>
                <a:lnTo>
                  <a:pt x="149" y="674"/>
                </a:lnTo>
                <a:lnTo>
                  <a:pt x="122" y="652"/>
                </a:lnTo>
                <a:lnTo>
                  <a:pt x="144" y="627"/>
                </a:lnTo>
                <a:close/>
                <a:moveTo>
                  <a:pt x="647" y="580"/>
                </a:moveTo>
                <a:lnTo>
                  <a:pt x="673" y="600"/>
                </a:lnTo>
                <a:lnTo>
                  <a:pt x="651" y="626"/>
                </a:lnTo>
                <a:lnTo>
                  <a:pt x="626" y="651"/>
                </a:lnTo>
                <a:lnTo>
                  <a:pt x="605" y="627"/>
                </a:lnTo>
                <a:lnTo>
                  <a:pt x="627" y="605"/>
                </a:lnTo>
                <a:lnTo>
                  <a:pt x="647" y="580"/>
                </a:lnTo>
                <a:close/>
                <a:moveTo>
                  <a:pt x="68" y="528"/>
                </a:moveTo>
                <a:lnTo>
                  <a:pt x="84" y="555"/>
                </a:lnTo>
                <a:lnTo>
                  <a:pt x="101" y="581"/>
                </a:lnTo>
                <a:lnTo>
                  <a:pt x="76" y="601"/>
                </a:lnTo>
                <a:lnTo>
                  <a:pt x="56" y="572"/>
                </a:lnTo>
                <a:lnTo>
                  <a:pt x="39" y="542"/>
                </a:lnTo>
                <a:lnTo>
                  <a:pt x="68" y="528"/>
                </a:lnTo>
                <a:close/>
                <a:moveTo>
                  <a:pt x="703" y="467"/>
                </a:moveTo>
                <a:lnTo>
                  <a:pt x="734" y="477"/>
                </a:lnTo>
                <a:lnTo>
                  <a:pt x="723" y="509"/>
                </a:lnTo>
                <a:lnTo>
                  <a:pt x="709" y="541"/>
                </a:lnTo>
                <a:lnTo>
                  <a:pt x="679" y="526"/>
                </a:lnTo>
                <a:lnTo>
                  <a:pt x="692" y="498"/>
                </a:lnTo>
                <a:lnTo>
                  <a:pt x="703" y="467"/>
                </a:lnTo>
                <a:close/>
                <a:moveTo>
                  <a:pt x="33" y="407"/>
                </a:moveTo>
                <a:lnTo>
                  <a:pt x="38" y="439"/>
                </a:lnTo>
                <a:lnTo>
                  <a:pt x="45" y="469"/>
                </a:lnTo>
                <a:lnTo>
                  <a:pt x="13" y="478"/>
                </a:lnTo>
                <a:lnTo>
                  <a:pt x="5" y="444"/>
                </a:lnTo>
                <a:lnTo>
                  <a:pt x="1" y="410"/>
                </a:lnTo>
                <a:lnTo>
                  <a:pt x="33" y="407"/>
                </a:lnTo>
                <a:close/>
                <a:moveTo>
                  <a:pt x="746" y="339"/>
                </a:moveTo>
                <a:lnTo>
                  <a:pt x="749" y="374"/>
                </a:lnTo>
                <a:lnTo>
                  <a:pt x="746" y="408"/>
                </a:lnTo>
                <a:lnTo>
                  <a:pt x="715" y="406"/>
                </a:lnTo>
                <a:lnTo>
                  <a:pt x="716" y="374"/>
                </a:lnTo>
                <a:lnTo>
                  <a:pt x="715" y="342"/>
                </a:lnTo>
                <a:lnTo>
                  <a:pt x="746" y="339"/>
                </a:lnTo>
                <a:close/>
                <a:moveTo>
                  <a:pt x="13" y="272"/>
                </a:moveTo>
                <a:lnTo>
                  <a:pt x="45" y="282"/>
                </a:lnTo>
                <a:lnTo>
                  <a:pt x="37" y="313"/>
                </a:lnTo>
                <a:lnTo>
                  <a:pt x="33" y="344"/>
                </a:lnTo>
                <a:lnTo>
                  <a:pt x="0" y="340"/>
                </a:lnTo>
                <a:lnTo>
                  <a:pt x="5" y="306"/>
                </a:lnTo>
                <a:lnTo>
                  <a:pt x="13" y="272"/>
                </a:lnTo>
                <a:close/>
                <a:moveTo>
                  <a:pt x="708" y="207"/>
                </a:moveTo>
                <a:lnTo>
                  <a:pt x="723" y="238"/>
                </a:lnTo>
                <a:lnTo>
                  <a:pt x="734" y="271"/>
                </a:lnTo>
                <a:lnTo>
                  <a:pt x="703" y="280"/>
                </a:lnTo>
                <a:lnTo>
                  <a:pt x="692" y="250"/>
                </a:lnTo>
                <a:lnTo>
                  <a:pt x="679" y="221"/>
                </a:lnTo>
                <a:lnTo>
                  <a:pt x="708" y="207"/>
                </a:lnTo>
                <a:close/>
                <a:moveTo>
                  <a:pt x="374" y="169"/>
                </a:moveTo>
                <a:lnTo>
                  <a:pt x="378" y="170"/>
                </a:lnTo>
                <a:lnTo>
                  <a:pt x="384" y="172"/>
                </a:lnTo>
                <a:lnTo>
                  <a:pt x="386" y="174"/>
                </a:lnTo>
                <a:lnTo>
                  <a:pt x="522" y="310"/>
                </a:lnTo>
                <a:lnTo>
                  <a:pt x="525" y="314"/>
                </a:lnTo>
                <a:lnTo>
                  <a:pt x="528" y="318"/>
                </a:lnTo>
                <a:lnTo>
                  <a:pt x="528" y="323"/>
                </a:lnTo>
                <a:lnTo>
                  <a:pt x="528" y="329"/>
                </a:lnTo>
                <a:lnTo>
                  <a:pt x="525" y="333"/>
                </a:lnTo>
                <a:lnTo>
                  <a:pt x="521" y="336"/>
                </a:lnTo>
                <a:lnTo>
                  <a:pt x="516" y="339"/>
                </a:lnTo>
                <a:lnTo>
                  <a:pt x="511" y="340"/>
                </a:lnTo>
                <a:lnTo>
                  <a:pt x="507" y="339"/>
                </a:lnTo>
                <a:lnTo>
                  <a:pt x="503" y="338"/>
                </a:lnTo>
                <a:lnTo>
                  <a:pt x="499" y="335"/>
                </a:lnTo>
                <a:lnTo>
                  <a:pt x="391" y="228"/>
                </a:lnTo>
                <a:lnTo>
                  <a:pt x="391" y="562"/>
                </a:lnTo>
                <a:lnTo>
                  <a:pt x="390" y="567"/>
                </a:lnTo>
                <a:lnTo>
                  <a:pt x="388" y="572"/>
                </a:lnTo>
                <a:lnTo>
                  <a:pt x="385" y="576"/>
                </a:lnTo>
                <a:lnTo>
                  <a:pt x="380" y="579"/>
                </a:lnTo>
                <a:lnTo>
                  <a:pt x="374" y="579"/>
                </a:lnTo>
                <a:lnTo>
                  <a:pt x="369" y="579"/>
                </a:lnTo>
                <a:lnTo>
                  <a:pt x="364" y="576"/>
                </a:lnTo>
                <a:lnTo>
                  <a:pt x="360" y="572"/>
                </a:lnTo>
                <a:lnTo>
                  <a:pt x="359" y="567"/>
                </a:lnTo>
                <a:lnTo>
                  <a:pt x="357" y="562"/>
                </a:lnTo>
                <a:lnTo>
                  <a:pt x="357" y="228"/>
                </a:lnTo>
                <a:lnTo>
                  <a:pt x="250" y="335"/>
                </a:lnTo>
                <a:lnTo>
                  <a:pt x="246" y="338"/>
                </a:lnTo>
                <a:lnTo>
                  <a:pt x="242" y="339"/>
                </a:lnTo>
                <a:lnTo>
                  <a:pt x="238" y="340"/>
                </a:lnTo>
                <a:lnTo>
                  <a:pt x="233" y="339"/>
                </a:lnTo>
                <a:lnTo>
                  <a:pt x="228" y="336"/>
                </a:lnTo>
                <a:lnTo>
                  <a:pt x="224" y="333"/>
                </a:lnTo>
                <a:lnTo>
                  <a:pt x="221" y="329"/>
                </a:lnTo>
                <a:lnTo>
                  <a:pt x="221" y="323"/>
                </a:lnTo>
                <a:lnTo>
                  <a:pt x="221" y="318"/>
                </a:lnTo>
                <a:lnTo>
                  <a:pt x="223" y="314"/>
                </a:lnTo>
                <a:lnTo>
                  <a:pt x="225" y="310"/>
                </a:lnTo>
                <a:lnTo>
                  <a:pt x="363" y="174"/>
                </a:lnTo>
                <a:lnTo>
                  <a:pt x="365" y="172"/>
                </a:lnTo>
                <a:lnTo>
                  <a:pt x="369" y="170"/>
                </a:lnTo>
                <a:lnTo>
                  <a:pt x="374" y="169"/>
                </a:lnTo>
                <a:close/>
                <a:moveTo>
                  <a:pt x="73" y="149"/>
                </a:moveTo>
                <a:lnTo>
                  <a:pt x="100" y="169"/>
                </a:lnTo>
                <a:lnTo>
                  <a:pt x="83" y="195"/>
                </a:lnTo>
                <a:lnTo>
                  <a:pt x="67" y="223"/>
                </a:lnTo>
                <a:lnTo>
                  <a:pt x="38" y="208"/>
                </a:lnTo>
                <a:lnTo>
                  <a:pt x="55" y="178"/>
                </a:lnTo>
                <a:lnTo>
                  <a:pt x="73" y="149"/>
                </a:lnTo>
                <a:close/>
                <a:moveTo>
                  <a:pt x="626" y="97"/>
                </a:moveTo>
                <a:lnTo>
                  <a:pt x="651" y="122"/>
                </a:lnTo>
                <a:lnTo>
                  <a:pt x="673" y="148"/>
                </a:lnTo>
                <a:lnTo>
                  <a:pt x="647" y="168"/>
                </a:lnTo>
                <a:lnTo>
                  <a:pt x="626" y="144"/>
                </a:lnTo>
                <a:lnTo>
                  <a:pt x="603" y="122"/>
                </a:lnTo>
                <a:lnTo>
                  <a:pt x="626" y="97"/>
                </a:lnTo>
                <a:close/>
                <a:moveTo>
                  <a:pt x="176" y="56"/>
                </a:moveTo>
                <a:lnTo>
                  <a:pt x="193" y="84"/>
                </a:lnTo>
                <a:lnTo>
                  <a:pt x="166" y="102"/>
                </a:lnTo>
                <a:lnTo>
                  <a:pt x="143" y="122"/>
                </a:lnTo>
                <a:lnTo>
                  <a:pt x="121" y="98"/>
                </a:lnTo>
                <a:lnTo>
                  <a:pt x="147" y="76"/>
                </a:lnTo>
                <a:lnTo>
                  <a:pt x="176" y="56"/>
                </a:lnTo>
                <a:close/>
                <a:moveTo>
                  <a:pt x="509" y="25"/>
                </a:moveTo>
                <a:lnTo>
                  <a:pt x="541" y="39"/>
                </a:lnTo>
                <a:lnTo>
                  <a:pt x="571" y="55"/>
                </a:lnTo>
                <a:lnTo>
                  <a:pt x="554" y="84"/>
                </a:lnTo>
                <a:lnTo>
                  <a:pt x="526" y="68"/>
                </a:lnTo>
                <a:lnTo>
                  <a:pt x="497" y="55"/>
                </a:lnTo>
                <a:lnTo>
                  <a:pt x="509" y="25"/>
                </a:lnTo>
                <a:close/>
                <a:moveTo>
                  <a:pt x="304" y="7"/>
                </a:moveTo>
                <a:lnTo>
                  <a:pt x="309" y="38"/>
                </a:lnTo>
                <a:lnTo>
                  <a:pt x="279" y="46"/>
                </a:lnTo>
                <a:lnTo>
                  <a:pt x="249" y="56"/>
                </a:lnTo>
                <a:lnTo>
                  <a:pt x="237" y="25"/>
                </a:lnTo>
                <a:lnTo>
                  <a:pt x="270" y="14"/>
                </a:lnTo>
                <a:lnTo>
                  <a:pt x="304" y="7"/>
                </a:lnTo>
                <a:close/>
                <a:moveTo>
                  <a:pt x="372" y="0"/>
                </a:moveTo>
                <a:lnTo>
                  <a:pt x="374" y="0"/>
                </a:lnTo>
                <a:lnTo>
                  <a:pt x="374" y="0"/>
                </a:lnTo>
                <a:lnTo>
                  <a:pt x="408" y="1"/>
                </a:lnTo>
                <a:lnTo>
                  <a:pt x="443" y="5"/>
                </a:lnTo>
                <a:lnTo>
                  <a:pt x="436" y="38"/>
                </a:lnTo>
                <a:lnTo>
                  <a:pt x="406" y="34"/>
                </a:lnTo>
                <a:lnTo>
                  <a:pt x="373" y="33"/>
                </a:lnTo>
                <a:lnTo>
                  <a:pt x="37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18" name="Freeform 41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621951" y="4049595"/>
            <a:ext cx="444017" cy="444609"/>
          </a:xfrm>
          <a:custGeom>
            <a:avLst/>
            <a:gdLst>
              <a:gd name="T0" fmla="*/ 407 w 750"/>
              <a:gd name="T1" fmla="*/ 362 h 751"/>
              <a:gd name="T2" fmla="*/ 389 w 750"/>
              <a:gd name="T3" fmla="*/ 407 h 751"/>
              <a:gd name="T4" fmla="*/ 344 w 750"/>
              <a:gd name="T5" fmla="*/ 389 h 751"/>
              <a:gd name="T6" fmla="*/ 361 w 750"/>
              <a:gd name="T7" fmla="*/ 344 h 751"/>
              <a:gd name="T8" fmla="*/ 317 w 750"/>
              <a:gd name="T9" fmla="*/ 292 h 751"/>
              <a:gd name="T10" fmla="*/ 327 w 750"/>
              <a:gd name="T11" fmla="*/ 327 h 751"/>
              <a:gd name="T12" fmla="*/ 292 w 750"/>
              <a:gd name="T13" fmla="*/ 317 h 751"/>
              <a:gd name="T14" fmla="*/ 296 w 750"/>
              <a:gd name="T15" fmla="*/ 358 h 751"/>
              <a:gd name="T16" fmla="*/ 307 w 750"/>
              <a:gd name="T17" fmla="*/ 375 h 751"/>
              <a:gd name="T18" fmla="*/ 296 w 750"/>
              <a:gd name="T19" fmla="*/ 391 h 751"/>
              <a:gd name="T20" fmla="*/ 292 w 750"/>
              <a:gd name="T21" fmla="*/ 434 h 751"/>
              <a:gd name="T22" fmla="*/ 327 w 750"/>
              <a:gd name="T23" fmla="*/ 424 h 751"/>
              <a:gd name="T24" fmla="*/ 317 w 750"/>
              <a:gd name="T25" fmla="*/ 458 h 751"/>
              <a:gd name="T26" fmla="*/ 358 w 750"/>
              <a:gd name="T27" fmla="*/ 455 h 751"/>
              <a:gd name="T28" fmla="*/ 375 w 750"/>
              <a:gd name="T29" fmla="*/ 444 h 751"/>
              <a:gd name="T30" fmla="*/ 391 w 750"/>
              <a:gd name="T31" fmla="*/ 455 h 751"/>
              <a:gd name="T32" fmla="*/ 434 w 750"/>
              <a:gd name="T33" fmla="*/ 458 h 751"/>
              <a:gd name="T34" fmla="*/ 424 w 750"/>
              <a:gd name="T35" fmla="*/ 424 h 751"/>
              <a:gd name="T36" fmla="*/ 458 w 750"/>
              <a:gd name="T37" fmla="*/ 434 h 751"/>
              <a:gd name="T38" fmla="*/ 455 w 750"/>
              <a:gd name="T39" fmla="*/ 391 h 751"/>
              <a:gd name="T40" fmla="*/ 444 w 750"/>
              <a:gd name="T41" fmla="*/ 375 h 751"/>
              <a:gd name="T42" fmla="*/ 455 w 750"/>
              <a:gd name="T43" fmla="*/ 358 h 751"/>
              <a:gd name="T44" fmla="*/ 458 w 750"/>
              <a:gd name="T45" fmla="*/ 317 h 751"/>
              <a:gd name="T46" fmla="*/ 424 w 750"/>
              <a:gd name="T47" fmla="*/ 327 h 751"/>
              <a:gd name="T48" fmla="*/ 434 w 750"/>
              <a:gd name="T49" fmla="*/ 292 h 751"/>
              <a:gd name="T50" fmla="*/ 391 w 750"/>
              <a:gd name="T51" fmla="*/ 296 h 751"/>
              <a:gd name="T52" fmla="*/ 375 w 750"/>
              <a:gd name="T53" fmla="*/ 307 h 751"/>
              <a:gd name="T54" fmla="*/ 358 w 750"/>
              <a:gd name="T55" fmla="*/ 296 h 751"/>
              <a:gd name="T56" fmla="*/ 407 w 750"/>
              <a:gd name="T57" fmla="*/ 242 h 751"/>
              <a:gd name="T58" fmla="*/ 497 w 750"/>
              <a:gd name="T59" fmla="*/ 315 h 751"/>
              <a:gd name="T60" fmla="*/ 501 w 750"/>
              <a:gd name="T61" fmla="*/ 428 h 751"/>
              <a:gd name="T62" fmla="*/ 471 w 750"/>
              <a:gd name="T63" fmla="*/ 472 h 751"/>
              <a:gd name="T64" fmla="*/ 375 w 750"/>
              <a:gd name="T65" fmla="*/ 512 h 751"/>
              <a:gd name="T66" fmla="*/ 279 w 750"/>
              <a:gd name="T67" fmla="*/ 472 h 751"/>
              <a:gd name="T68" fmla="*/ 250 w 750"/>
              <a:gd name="T69" fmla="*/ 428 h 751"/>
              <a:gd name="T70" fmla="*/ 252 w 750"/>
              <a:gd name="T71" fmla="*/ 315 h 751"/>
              <a:gd name="T72" fmla="*/ 344 w 750"/>
              <a:gd name="T73" fmla="*/ 242 h 751"/>
              <a:gd name="T74" fmla="*/ 614 w 750"/>
              <a:gd name="T75" fmla="*/ 614 h 751"/>
              <a:gd name="T76" fmla="*/ 582 w 750"/>
              <a:gd name="T77" fmla="*/ 525 h 751"/>
              <a:gd name="T78" fmla="*/ 590 w 750"/>
              <a:gd name="T79" fmla="*/ 454 h 751"/>
              <a:gd name="T80" fmla="*/ 601 w 750"/>
              <a:gd name="T81" fmla="*/ 305 h 751"/>
              <a:gd name="T82" fmla="*/ 580 w 750"/>
              <a:gd name="T83" fmla="*/ 239 h 751"/>
              <a:gd name="T84" fmla="*/ 614 w 750"/>
              <a:gd name="T85" fmla="*/ 204 h 751"/>
              <a:gd name="T86" fmla="*/ 648 w 750"/>
              <a:gd name="T87" fmla="*/ 102 h 751"/>
              <a:gd name="T88" fmla="*/ 679 w 750"/>
              <a:gd name="T89" fmla="*/ 225 h 751"/>
              <a:gd name="T90" fmla="*/ 673 w 750"/>
              <a:gd name="T91" fmla="*/ 297 h 751"/>
              <a:gd name="T92" fmla="*/ 661 w 750"/>
              <a:gd name="T93" fmla="*/ 446 h 751"/>
              <a:gd name="T94" fmla="*/ 682 w 750"/>
              <a:gd name="T95" fmla="*/ 512 h 751"/>
              <a:gd name="T96" fmla="*/ 648 w 750"/>
              <a:gd name="T97" fmla="*/ 546 h 751"/>
              <a:gd name="T98" fmla="*/ 68 w 750"/>
              <a:gd name="T99" fmla="*/ 34 h 751"/>
              <a:gd name="T100" fmla="*/ 34 w 750"/>
              <a:gd name="T101" fmla="*/ 68 h 751"/>
              <a:gd name="T102" fmla="*/ 55 w 750"/>
              <a:gd name="T103" fmla="*/ 713 h 751"/>
              <a:gd name="T104" fmla="*/ 707 w 750"/>
              <a:gd name="T105" fmla="*/ 707 h 751"/>
              <a:gd name="T106" fmla="*/ 713 w 750"/>
              <a:gd name="T107" fmla="*/ 55 h 751"/>
              <a:gd name="T108" fmla="*/ 68 w 750"/>
              <a:gd name="T109" fmla="*/ 34 h 751"/>
              <a:gd name="T110" fmla="*/ 722 w 750"/>
              <a:gd name="T111" fmla="*/ 13 h 751"/>
              <a:gd name="T112" fmla="*/ 750 w 750"/>
              <a:gd name="T113" fmla="*/ 682 h 751"/>
              <a:gd name="T114" fmla="*/ 704 w 750"/>
              <a:gd name="T115" fmla="*/ 747 h 751"/>
              <a:gd name="T116" fmla="*/ 27 w 750"/>
              <a:gd name="T117" fmla="*/ 737 h 751"/>
              <a:gd name="T118" fmla="*/ 0 w 750"/>
              <a:gd name="T119" fmla="*/ 68 h 751"/>
              <a:gd name="T120" fmla="*/ 47 w 750"/>
              <a:gd name="T121" fmla="*/ 4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50" h="751">
                <a:moveTo>
                  <a:pt x="375" y="341"/>
                </a:moveTo>
                <a:lnTo>
                  <a:pt x="389" y="344"/>
                </a:lnTo>
                <a:lnTo>
                  <a:pt x="399" y="351"/>
                </a:lnTo>
                <a:lnTo>
                  <a:pt x="407" y="362"/>
                </a:lnTo>
                <a:lnTo>
                  <a:pt x="410" y="375"/>
                </a:lnTo>
                <a:lnTo>
                  <a:pt x="407" y="389"/>
                </a:lnTo>
                <a:lnTo>
                  <a:pt x="399" y="399"/>
                </a:lnTo>
                <a:lnTo>
                  <a:pt x="389" y="407"/>
                </a:lnTo>
                <a:lnTo>
                  <a:pt x="375" y="409"/>
                </a:lnTo>
                <a:lnTo>
                  <a:pt x="361" y="407"/>
                </a:lnTo>
                <a:lnTo>
                  <a:pt x="351" y="399"/>
                </a:lnTo>
                <a:lnTo>
                  <a:pt x="344" y="389"/>
                </a:lnTo>
                <a:lnTo>
                  <a:pt x="341" y="375"/>
                </a:lnTo>
                <a:lnTo>
                  <a:pt x="344" y="362"/>
                </a:lnTo>
                <a:lnTo>
                  <a:pt x="351" y="351"/>
                </a:lnTo>
                <a:lnTo>
                  <a:pt x="361" y="344"/>
                </a:lnTo>
                <a:lnTo>
                  <a:pt x="375" y="341"/>
                </a:lnTo>
                <a:close/>
                <a:moveTo>
                  <a:pt x="358" y="275"/>
                </a:moveTo>
                <a:lnTo>
                  <a:pt x="336" y="281"/>
                </a:lnTo>
                <a:lnTo>
                  <a:pt x="317" y="292"/>
                </a:lnTo>
                <a:lnTo>
                  <a:pt x="327" y="303"/>
                </a:lnTo>
                <a:lnTo>
                  <a:pt x="331" y="310"/>
                </a:lnTo>
                <a:lnTo>
                  <a:pt x="331" y="319"/>
                </a:lnTo>
                <a:lnTo>
                  <a:pt x="327" y="327"/>
                </a:lnTo>
                <a:lnTo>
                  <a:pt x="319" y="331"/>
                </a:lnTo>
                <a:lnTo>
                  <a:pt x="310" y="331"/>
                </a:lnTo>
                <a:lnTo>
                  <a:pt x="302" y="327"/>
                </a:lnTo>
                <a:lnTo>
                  <a:pt x="292" y="317"/>
                </a:lnTo>
                <a:lnTo>
                  <a:pt x="281" y="336"/>
                </a:lnTo>
                <a:lnTo>
                  <a:pt x="275" y="358"/>
                </a:lnTo>
                <a:lnTo>
                  <a:pt x="289" y="358"/>
                </a:lnTo>
                <a:lnTo>
                  <a:pt x="296" y="358"/>
                </a:lnTo>
                <a:lnTo>
                  <a:pt x="300" y="361"/>
                </a:lnTo>
                <a:lnTo>
                  <a:pt x="304" y="365"/>
                </a:lnTo>
                <a:lnTo>
                  <a:pt x="306" y="370"/>
                </a:lnTo>
                <a:lnTo>
                  <a:pt x="307" y="375"/>
                </a:lnTo>
                <a:lnTo>
                  <a:pt x="306" y="381"/>
                </a:lnTo>
                <a:lnTo>
                  <a:pt x="304" y="385"/>
                </a:lnTo>
                <a:lnTo>
                  <a:pt x="300" y="389"/>
                </a:lnTo>
                <a:lnTo>
                  <a:pt x="296" y="391"/>
                </a:lnTo>
                <a:lnTo>
                  <a:pt x="289" y="392"/>
                </a:lnTo>
                <a:lnTo>
                  <a:pt x="275" y="392"/>
                </a:lnTo>
                <a:lnTo>
                  <a:pt x="281" y="415"/>
                </a:lnTo>
                <a:lnTo>
                  <a:pt x="292" y="434"/>
                </a:lnTo>
                <a:lnTo>
                  <a:pt x="302" y="424"/>
                </a:lnTo>
                <a:lnTo>
                  <a:pt x="310" y="419"/>
                </a:lnTo>
                <a:lnTo>
                  <a:pt x="319" y="419"/>
                </a:lnTo>
                <a:lnTo>
                  <a:pt x="327" y="424"/>
                </a:lnTo>
                <a:lnTo>
                  <a:pt x="331" y="432"/>
                </a:lnTo>
                <a:lnTo>
                  <a:pt x="331" y="440"/>
                </a:lnTo>
                <a:lnTo>
                  <a:pt x="327" y="447"/>
                </a:lnTo>
                <a:lnTo>
                  <a:pt x="317" y="458"/>
                </a:lnTo>
                <a:lnTo>
                  <a:pt x="336" y="470"/>
                </a:lnTo>
                <a:lnTo>
                  <a:pt x="358" y="476"/>
                </a:lnTo>
                <a:lnTo>
                  <a:pt x="358" y="461"/>
                </a:lnTo>
                <a:lnTo>
                  <a:pt x="358" y="455"/>
                </a:lnTo>
                <a:lnTo>
                  <a:pt x="361" y="450"/>
                </a:lnTo>
                <a:lnTo>
                  <a:pt x="365" y="446"/>
                </a:lnTo>
                <a:lnTo>
                  <a:pt x="370" y="445"/>
                </a:lnTo>
                <a:lnTo>
                  <a:pt x="375" y="444"/>
                </a:lnTo>
                <a:lnTo>
                  <a:pt x="381" y="445"/>
                </a:lnTo>
                <a:lnTo>
                  <a:pt x="385" y="446"/>
                </a:lnTo>
                <a:lnTo>
                  <a:pt x="389" y="450"/>
                </a:lnTo>
                <a:lnTo>
                  <a:pt x="391" y="455"/>
                </a:lnTo>
                <a:lnTo>
                  <a:pt x="392" y="461"/>
                </a:lnTo>
                <a:lnTo>
                  <a:pt x="392" y="476"/>
                </a:lnTo>
                <a:lnTo>
                  <a:pt x="415" y="470"/>
                </a:lnTo>
                <a:lnTo>
                  <a:pt x="434" y="458"/>
                </a:lnTo>
                <a:lnTo>
                  <a:pt x="424" y="447"/>
                </a:lnTo>
                <a:lnTo>
                  <a:pt x="419" y="440"/>
                </a:lnTo>
                <a:lnTo>
                  <a:pt x="419" y="432"/>
                </a:lnTo>
                <a:lnTo>
                  <a:pt x="424" y="424"/>
                </a:lnTo>
                <a:lnTo>
                  <a:pt x="430" y="419"/>
                </a:lnTo>
                <a:lnTo>
                  <a:pt x="440" y="419"/>
                </a:lnTo>
                <a:lnTo>
                  <a:pt x="447" y="424"/>
                </a:lnTo>
                <a:lnTo>
                  <a:pt x="458" y="434"/>
                </a:lnTo>
                <a:lnTo>
                  <a:pt x="470" y="415"/>
                </a:lnTo>
                <a:lnTo>
                  <a:pt x="476" y="392"/>
                </a:lnTo>
                <a:lnTo>
                  <a:pt x="461" y="392"/>
                </a:lnTo>
                <a:lnTo>
                  <a:pt x="455" y="391"/>
                </a:lnTo>
                <a:lnTo>
                  <a:pt x="450" y="389"/>
                </a:lnTo>
                <a:lnTo>
                  <a:pt x="446" y="385"/>
                </a:lnTo>
                <a:lnTo>
                  <a:pt x="444" y="381"/>
                </a:lnTo>
                <a:lnTo>
                  <a:pt x="444" y="375"/>
                </a:lnTo>
                <a:lnTo>
                  <a:pt x="444" y="370"/>
                </a:lnTo>
                <a:lnTo>
                  <a:pt x="446" y="365"/>
                </a:lnTo>
                <a:lnTo>
                  <a:pt x="450" y="361"/>
                </a:lnTo>
                <a:lnTo>
                  <a:pt x="455" y="358"/>
                </a:lnTo>
                <a:lnTo>
                  <a:pt x="461" y="358"/>
                </a:lnTo>
                <a:lnTo>
                  <a:pt x="476" y="358"/>
                </a:lnTo>
                <a:lnTo>
                  <a:pt x="470" y="336"/>
                </a:lnTo>
                <a:lnTo>
                  <a:pt x="458" y="317"/>
                </a:lnTo>
                <a:lnTo>
                  <a:pt x="447" y="327"/>
                </a:lnTo>
                <a:lnTo>
                  <a:pt x="440" y="331"/>
                </a:lnTo>
                <a:lnTo>
                  <a:pt x="430" y="331"/>
                </a:lnTo>
                <a:lnTo>
                  <a:pt x="424" y="327"/>
                </a:lnTo>
                <a:lnTo>
                  <a:pt x="419" y="319"/>
                </a:lnTo>
                <a:lnTo>
                  <a:pt x="419" y="310"/>
                </a:lnTo>
                <a:lnTo>
                  <a:pt x="424" y="303"/>
                </a:lnTo>
                <a:lnTo>
                  <a:pt x="434" y="292"/>
                </a:lnTo>
                <a:lnTo>
                  <a:pt x="415" y="281"/>
                </a:lnTo>
                <a:lnTo>
                  <a:pt x="392" y="275"/>
                </a:lnTo>
                <a:lnTo>
                  <a:pt x="392" y="290"/>
                </a:lnTo>
                <a:lnTo>
                  <a:pt x="391" y="296"/>
                </a:lnTo>
                <a:lnTo>
                  <a:pt x="389" y="300"/>
                </a:lnTo>
                <a:lnTo>
                  <a:pt x="385" y="303"/>
                </a:lnTo>
                <a:lnTo>
                  <a:pt x="381" y="306"/>
                </a:lnTo>
                <a:lnTo>
                  <a:pt x="375" y="307"/>
                </a:lnTo>
                <a:lnTo>
                  <a:pt x="370" y="306"/>
                </a:lnTo>
                <a:lnTo>
                  <a:pt x="365" y="303"/>
                </a:lnTo>
                <a:lnTo>
                  <a:pt x="361" y="300"/>
                </a:lnTo>
                <a:lnTo>
                  <a:pt x="358" y="296"/>
                </a:lnTo>
                <a:lnTo>
                  <a:pt x="358" y="290"/>
                </a:lnTo>
                <a:lnTo>
                  <a:pt x="358" y="275"/>
                </a:lnTo>
                <a:close/>
                <a:moveTo>
                  <a:pt x="375" y="239"/>
                </a:moveTo>
                <a:lnTo>
                  <a:pt x="407" y="242"/>
                </a:lnTo>
                <a:lnTo>
                  <a:pt x="434" y="252"/>
                </a:lnTo>
                <a:lnTo>
                  <a:pt x="461" y="268"/>
                </a:lnTo>
                <a:lnTo>
                  <a:pt x="481" y="290"/>
                </a:lnTo>
                <a:lnTo>
                  <a:pt x="497" y="315"/>
                </a:lnTo>
                <a:lnTo>
                  <a:pt x="508" y="344"/>
                </a:lnTo>
                <a:lnTo>
                  <a:pt x="512" y="375"/>
                </a:lnTo>
                <a:lnTo>
                  <a:pt x="509" y="403"/>
                </a:lnTo>
                <a:lnTo>
                  <a:pt x="501" y="428"/>
                </a:lnTo>
                <a:lnTo>
                  <a:pt x="488" y="451"/>
                </a:lnTo>
                <a:lnTo>
                  <a:pt x="471" y="472"/>
                </a:lnTo>
                <a:lnTo>
                  <a:pt x="471" y="472"/>
                </a:lnTo>
                <a:lnTo>
                  <a:pt x="471" y="472"/>
                </a:lnTo>
                <a:lnTo>
                  <a:pt x="451" y="488"/>
                </a:lnTo>
                <a:lnTo>
                  <a:pt x="428" y="501"/>
                </a:lnTo>
                <a:lnTo>
                  <a:pt x="403" y="509"/>
                </a:lnTo>
                <a:lnTo>
                  <a:pt x="375" y="512"/>
                </a:lnTo>
                <a:lnTo>
                  <a:pt x="348" y="509"/>
                </a:lnTo>
                <a:lnTo>
                  <a:pt x="322" y="501"/>
                </a:lnTo>
                <a:lnTo>
                  <a:pt x="298" y="488"/>
                </a:lnTo>
                <a:lnTo>
                  <a:pt x="279" y="472"/>
                </a:lnTo>
                <a:lnTo>
                  <a:pt x="279" y="472"/>
                </a:lnTo>
                <a:lnTo>
                  <a:pt x="279" y="472"/>
                </a:lnTo>
                <a:lnTo>
                  <a:pt x="262" y="451"/>
                </a:lnTo>
                <a:lnTo>
                  <a:pt x="250" y="428"/>
                </a:lnTo>
                <a:lnTo>
                  <a:pt x="242" y="403"/>
                </a:lnTo>
                <a:lnTo>
                  <a:pt x="238" y="375"/>
                </a:lnTo>
                <a:lnTo>
                  <a:pt x="242" y="344"/>
                </a:lnTo>
                <a:lnTo>
                  <a:pt x="252" y="315"/>
                </a:lnTo>
                <a:lnTo>
                  <a:pt x="268" y="290"/>
                </a:lnTo>
                <a:lnTo>
                  <a:pt x="289" y="268"/>
                </a:lnTo>
                <a:lnTo>
                  <a:pt x="315" y="252"/>
                </a:lnTo>
                <a:lnTo>
                  <a:pt x="344" y="242"/>
                </a:lnTo>
                <a:lnTo>
                  <a:pt x="375" y="239"/>
                </a:lnTo>
                <a:close/>
                <a:moveTo>
                  <a:pt x="136" y="136"/>
                </a:moveTo>
                <a:lnTo>
                  <a:pt x="136" y="614"/>
                </a:lnTo>
                <a:lnTo>
                  <a:pt x="614" y="614"/>
                </a:lnTo>
                <a:lnTo>
                  <a:pt x="614" y="546"/>
                </a:lnTo>
                <a:lnTo>
                  <a:pt x="601" y="543"/>
                </a:lnTo>
                <a:lnTo>
                  <a:pt x="590" y="535"/>
                </a:lnTo>
                <a:lnTo>
                  <a:pt x="582" y="525"/>
                </a:lnTo>
                <a:lnTo>
                  <a:pt x="580" y="512"/>
                </a:lnTo>
                <a:lnTo>
                  <a:pt x="580" y="478"/>
                </a:lnTo>
                <a:lnTo>
                  <a:pt x="582" y="464"/>
                </a:lnTo>
                <a:lnTo>
                  <a:pt x="590" y="454"/>
                </a:lnTo>
                <a:lnTo>
                  <a:pt x="601" y="446"/>
                </a:lnTo>
                <a:lnTo>
                  <a:pt x="614" y="444"/>
                </a:lnTo>
                <a:lnTo>
                  <a:pt x="614" y="307"/>
                </a:lnTo>
                <a:lnTo>
                  <a:pt x="601" y="305"/>
                </a:lnTo>
                <a:lnTo>
                  <a:pt x="590" y="297"/>
                </a:lnTo>
                <a:lnTo>
                  <a:pt x="582" y="286"/>
                </a:lnTo>
                <a:lnTo>
                  <a:pt x="580" y="273"/>
                </a:lnTo>
                <a:lnTo>
                  <a:pt x="580" y="239"/>
                </a:lnTo>
                <a:lnTo>
                  <a:pt x="582" y="225"/>
                </a:lnTo>
                <a:lnTo>
                  <a:pt x="590" y="214"/>
                </a:lnTo>
                <a:lnTo>
                  <a:pt x="601" y="208"/>
                </a:lnTo>
                <a:lnTo>
                  <a:pt x="614" y="204"/>
                </a:lnTo>
                <a:lnTo>
                  <a:pt x="614" y="136"/>
                </a:lnTo>
                <a:lnTo>
                  <a:pt x="136" y="136"/>
                </a:lnTo>
                <a:close/>
                <a:moveTo>
                  <a:pt x="102" y="102"/>
                </a:moveTo>
                <a:lnTo>
                  <a:pt x="648" y="102"/>
                </a:lnTo>
                <a:lnTo>
                  <a:pt x="648" y="204"/>
                </a:lnTo>
                <a:lnTo>
                  <a:pt x="661" y="208"/>
                </a:lnTo>
                <a:lnTo>
                  <a:pt x="673" y="214"/>
                </a:lnTo>
                <a:lnTo>
                  <a:pt x="679" y="225"/>
                </a:lnTo>
                <a:lnTo>
                  <a:pt x="682" y="239"/>
                </a:lnTo>
                <a:lnTo>
                  <a:pt x="682" y="273"/>
                </a:lnTo>
                <a:lnTo>
                  <a:pt x="679" y="286"/>
                </a:lnTo>
                <a:lnTo>
                  <a:pt x="673" y="297"/>
                </a:lnTo>
                <a:lnTo>
                  <a:pt x="661" y="305"/>
                </a:lnTo>
                <a:lnTo>
                  <a:pt x="648" y="307"/>
                </a:lnTo>
                <a:lnTo>
                  <a:pt x="648" y="444"/>
                </a:lnTo>
                <a:lnTo>
                  <a:pt x="661" y="446"/>
                </a:lnTo>
                <a:lnTo>
                  <a:pt x="673" y="454"/>
                </a:lnTo>
                <a:lnTo>
                  <a:pt x="679" y="464"/>
                </a:lnTo>
                <a:lnTo>
                  <a:pt x="682" y="478"/>
                </a:lnTo>
                <a:lnTo>
                  <a:pt x="682" y="512"/>
                </a:lnTo>
                <a:lnTo>
                  <a:pt x="679" y="525"/>
                </a:lnTo>
                <a:lnTo>
                  <a:pt x="673" y="535"/>
                </a:lnTo>
                <a:lnTo>
                  <a:pt x="661" y="543"/>
                </a:lnTo>
                <a:lnTo>
                  <a:pt x="648" y="546"/>
                </a:lnTo>
                <a:lnTo>
                  <a:pt x="648" y="648"/>
                </a:lnTo>
                <a:lnTo>
                  <a:pt x="102" y="648"/>
                </a:lnTo>
                <a:lnTo>
                  <a:pt x="102" y="102"/>
                </a:lnTo>
                <a:close/>
                <a:moveTo>
                  <a:pt x="68" y="34"/>
                </a:moveTo>
                <a:lnTo>
                  <a:pt x="55" y="36"/>
                </a:lnTo>
                <a:lnTo>
                  <a:pt x="44" y="44"/>
                </a:lnTo>
                <a:lnTo>
                  <a:pt x="37" y="55"/>
                </a:lnTo>
                <a:lnTo>
                  <a:pt x="34" y="68"/>
                </a:lnTo>
                <a:lnTo>
                  <a:pt x="34" y="682"/>
                </a:lnTo>
                <a:lnTo>
                  <a:pt x="37" y="696"/>
                </a:lnTo>
                <a:lnTo>
                  <a:pt x="44" y="707"/>
                </a:lnTo>
                <a:lnTo>
                  <a:pt x="55" y="713"/>
                </a:lnTo>
                <a:lnTo>
                  <a:pt x="68" y="716"/>
                </a:lnTo>
                <a:lnTo>
                  <a:pt x="682" y="716"/>
                </a:lnTo>
                <a:lnTo>
                  <a:pt x="695" y="713"/>
                </a:lnTo>
                <a:lnTo>
                  <a:pt x="707" y="707"/>
                </a:lnTo>
                <a:lnTo>
                  <a:pt x="713" y="696"/>
                </a:lnTo>
                <a:lnTo>
                  <a:pt x="716" y="682"/>
                </a:lnTo>
                <a:lnTo>
                  <a:pt x="716" y="68"/>
                </a:lnTo>
                <a:lnTo>
                  <a:pt x="713" y="55"/>
                </a:lnTo>
                <a:lnTo>
                  <a:pt x="707" y="44"/>
                </a:lnTo>
                <a:lnTo>
                  <a:pt x="695" y="36"/>
                </a:lnTo>
                <a:lnTo>
                  <a:pt x="682" y="34"/>
                </a:lnTo>
                <a:lnTo>
                  <a:pt x="68" y="34"/>
                </a:lnTo>
                <a:close/>
                <a:moveTo>
                  <a:pt x="68" y="0"/>
                </a:moveTo>
                <a:lnTo>
                  <a:pt x="682" y="0"/>
                </a:lnTo>
                <a:lnTo>
                  <a:pt x="704" y="4"/>
                </a:lnTo>
                <a:lnTo>
                  <a:pt x="722" y="13"/>
                </a:lnTo>
                <a:lnTo>
                  <a:pt x="737" y="27"/>
                </a:lnTo>
                <a:lnTo>
                  <a:pt x="747" y="47"/>
                </a:lnTo>
                <a:lnTo>
                  <a:pt x="750" y="68"/>
                </a:lnTo>
                <a:lnTo>
                  <a:pt x="750" y="682"/>
                </a:lnTo>
                <a:lnTo>
                  <a:pt x="747" y="704"/>
                </a:lnTo>
                <a:lnTo>
                  <a:pt x="737" y="722"/>
                </a:lnTo>
                <a:lnTo>
                  <a:pt x="722" y="737"/>
                </a:lnTo>
                <a:lnTo>
                  <a:pt x="704" y="747"/>
                </a:lnTo>
                <a:lnTo>
                  <a:pt x="682" y="751"/>
                </a:lnTo>
                <a:lnTo>
                  <a:pt x="68" y="751"/>
                </a:lnTo>
                <a:lnTo>
                  <a:pt x="47" y="747"/>
                </a:lnTo>
                <a:lnTo>
                  <a:pt x="27" y="737"/>
                </a:lnTo>
                <a:lnTo>
                  <a:pt x="13" y="722"/>
                </a:lnTo>
                <a:lnTo>
                  <a:pt x="4" y="704"/>
                </a:lnTo>
                <a:lnTo>
                  <a:pt x="0" y="682"/>
                </a:lnTo>
                <a:lnTo>
                  <a:pt x="0" y="68"/>
                </a:lnTo>
                <a:lnTo>
                  <a:pt x="4" y="47"/>
                </a:lnTo>
                <a:lnTo>
                  <a:pt x="13" y="27"/>
                </a:lnTo>
                <a:lnTo>
                  <a:pt x="27" y="13"/>
                </a:lnTo>
                <a:lnTo>
                  <a:pt x="47" y="4"/>
                </a:lnTo>
                <a:lnTo>
                  <a:pt x="6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19" name="Freeform 41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468842" y="4049893"/>
            <a:ext cx="444017" cy="444017"/>
          </a:xfrm>
          <a:custGeom>
            <a:avLst/>
            <a:gdLst>
              <a:gd name="T0" fmla="*/ 410 w 750"/>
              <a:gd name="T1" fmla="*/ 478 h 750"/>
              <a:gd name="T2" fmla="*/ 342 w 750"/>
              <a:gd name="T3" fmla="*/ 512 h 750"/>
              <a:gd name="T4" fmla="*/ 204 w 750"/>
              <a:gd name="T5" fmla="*/ 410 h 750"/>
              <a:gd name="T6" fmla="*/ 546 w 750"/>
              <a:gd name="T7" fmla="*/ 546 h 750"/>
              <a:gd name="T8" fmla="*/ 204 w 750"/>
              <a:gd name="T9" fmla="*/ 410 h 750"/>
              <a:gd name="T10" fmla="*/ 580 w 750"/>
              <a:gd name="T11" fmla="*/ 376 h 750"/>
              <a:gd name="T12" fmla="*/ 170 w 750"/>
              <a:gd name="T13" fmla="*/ 580 h 750"/>
              <a:gd name="T14" fmla="*/ 342 w 750"/>
              <a:gd name="T15" fmla="*/ 204 h 750"/>
              <a:gd name="T16" fmla="*/ 410 w 750"/>
              <a:gd name="T17" fmla="*/ 238 h 750"/>
              <a:gd name="T18" fmla="*/ 342 w 750"/>
              <a:gd name="T19" fmla="*/ 204 h 750"/>
              <a:gd name="T20" fmla="*/ 204 w 750"/>
              <a:gd name="T21" fmla="*/ 272 h 750"/>
              <a:gd name="T22" fmla="*/ 546 w 750"/>
              <a:gd name="T23" fmla="*/ 136 h 750"/>
              <a:gd name="T24" fmla="*/ 170 w 750"/>
              <a:gd name="T25" fmla="*/ 102 h 750"/>
              <a:gd name="T26" fmla="*/ 580 w 750"/>
              <a:gd name="T27" fmla="*/ 308 h 750"/>
              <a:gd name="T28" fmla="*/ 170 w 750"/>
              <a:gd name="T29" fmla="*/ 102 h 750"/>
              <a:gd name="T30" fmla="*/ 102 w 750"/>
              <a:gd name="T31" fmla="*/ 614 h 750"/>
              <a:gd name="T32" fmla="*/ 113 w 750"/>
              <a:gd name="T33" fmla="*/ 639 h 750"/>
              <a:gd name="T34" fmla="*/ 136 w 750"/>
              <a:gd name="T35" fmla="*/ 648 h 750"/>
              <a:gd name="T36" fmla="*/ 627 w 750"/>
              <a:gd name="T37" fmla="*/ 645 h 750"/>
              <a:gd name="T38" fmla="*/ 645 w 750"/>
              <a:gd name="T39" fmla="*/ 627 h 750"/>
              <a:gd name="T40" fmla="*/ 648 w 750"/>
              <a:gd name="T41" fmla="*/ 34 h 750"/>
              <a:gd name="T42" fmla="*/ 17 w 750"/>
              <a:gd name="T43" fmla="*/ 0 h 750"/>
              <a:gd name="T44" fmla="*/ 738 w 750"/>
              <a:gd name="T45" fmla="*/ 1 h 750"/>
              <a:gd name="T46" fmla="*/ 747 w 750"/>
              <a:gd name="T47" fmla="*/ 6 h 750"/>
              <a:gd name="T48" fmla="*/ 750 w 750"/>
              <a:gd name="T49" fmla="*/ 17 h 750"/>
              <a:gd name="T50" fmla="*/ 747 w 750"/>
              <a:gd name="T51" fmla="*/ 27 h 750"/>
              <a:gd name="T52" fmla="*/ 738 w 750"/>
              <a:gd name="T53" fmla="*/ 33 h 750"/>
              <a:gd name="T54" fmla="*/ 682 w 750"/>
              <a:gd name="T55" fmla="*/ 34 h 750"/>
              <a:gd name="T56" fmla="*/ 679 w 750"/>
              <a:gd name="T57" fmla="*/ 636 h 750"/>
              <a:gd name="T58" fmla="*/ 654 w 750"/>
              <a:gd name="T59" fmla="*/ 669 h 750"/>
              <a:gd name="T60" fmla="*/ 614 w 750"/>
              <a:gd name="T61" fmla="*/ 682 h 750"/>
              <a:gd name="T62" fmla="*/ 580 w 750"/>
              <a:gd name="T63" fmla="*/ 733 h 750"/>
              <a:gd name="T64" fmla="*/ 576 w 750"/>
              <a:gd name="T65" fmla="*/ 743 h 750"/>
              <a:gd name="T66" fmla="*/ 568 w 750"/>
              <a:gd name="T67" fmla="*/ 750 h 750"/>
              <a:gd name="T68" fmla="*/ 558 w 750"/>
              <a:gd name="T69" fmla="*/ 750 h 750"/>
              <a:gd name="T70" fmla="*/ 548 w 750"/>
              <a:gd name="T71" fmla="*/ 743 h 750"/>
              <a:gd name="T72" fmla="*/ 546 w 750"/>
              <a:gd name="T73" fmla="*/ 733 h 750"/>
              <a:gd name="T74" fmla="*/ 204 w 750"/>
              <a:gd name="T75" fmla="*/ 682 h 750"/>
              <a:gd name="T76" fmla="*/ 204 w 750"/>
              <a:gd name="T77" fmla="*/ 738 h 750"/>
              <a:gd name="T78" fmla="*/ 198 w 750"/>
              <a:gd name="T79" fmla="*/ 747 h 750"/>
              <a:gd name="T80" fmla="*/ 187 w 750"/>
              <a:gd name="T81" fmla="*/ 750 h 750"/>
              <a:gd name="T82" fmla="*/ 178 w 750"/>
              <a:gd name="T83" fmla="*/ 747 h 750"/>
              <a:gd name="T84" fmla="*/ 171 w 750"/>
              <a:gd name="T85" fmla="*/ 738 h 750"/>
              <a:gd name="T86" fmla="*/ 170 w 750"/>
              <a:gd name="T87" fmla="*/ 682 h 750"/>
              <a:gd name="T88" fmla="*/ 115 w 750"/>
              <a:gd name="T89" fmla="*/ 679 h 750"/>
              <a:gd name="T90" fmla="*/ 81 w 750"/>
              <a:gd name="T91" fmla="*/ 654 h 750"/>
              <a:gd name="T92" fmla="*/ 68 w 750"/>
              <a:gd name="T93" fmla="*/ 614 h 750"/>
              <a:gd name="T94" fmla="*/ 17 w 750"/>
              <a:gd name="T95" fmla="*/ 34 h 750"/>
              <a:gd name="T96" fmla="*/ 7 w 750"/>
              <a:gd name="T97" fmla="*/ 31 h 750"/>
              <a:gd name="T98" fmla="*/ 1 w 750"/>
              <a:gd name="T99" fmla="*/ 22 h 750"/>
              <a:gd name="T100" fmla="*/ 1 w 750"/>
              <a:gd name="T101" fmla="*/ 12 h 750"/>
              <a:gd name="T102" fmla="*/ 7 w 750"/>
              <a:gd name="T103" fmla="*/ 3 h 750"/>
              <a:gd name="T104" fmla="*/ 17 w 750"/>
              <a:gd name="T105" fmla="*/ 0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50" h="750">
                <a:moveTo>
                  <a:pt x="342" y="478"/>
                </a:moveTo>
                <a:lnTo>
                  <a:pt x="410" y="478"/>
                </a:lnTo>
                <a:lnTo>
                  <a:pt x="410" y="512"/>
                </a:lnTo>
                <a:lnTo>
                  <a:pt x="342" y="512"/>
                </a:lnTo>
                <a:lnTo>
                  <a:pt x="342" y="478"/>
                </a:lnTo>
                <a:close/>
                <a:moveTo>
                  <a:pt x="204" y="410"/>
                </a:moveTo>
                <a:lnTo>
                  <a:pt x="204" y="546"/>
                </a:lnTo>
                <a:lnTo>
                  <a:pt x="546" y="546"/>
                </a:lnTo>
                <a:lnTo>
                  <a:pt x="546" y="410"/>
                </a:lnTo>
                <a:lnTo>
                  <a:pt x="204" y="410"/>
                </a:lnTo>
                <a:close/>
                <a:moveTo>
                  <a:pt x="170" y="376"/>
                </a:moveTo>
                <a:lnTo>
                  <a:pt x="580" y="376"/>
                </a:lnTo>
                <a:lnTo>
                  <a:pt x="580" y="580"/>
                </a:lnTo>
                <a:lnTo>
                  <a:pt x="170" y="580"/>
                </a:lnTo>
                <a:lnTo>
                  <a:pt x="170" y="376"/>
                </a:lnTo>
                <a:close/>
                <a:moveTo>
                  <a:pt x="342" y="204"/>
                </a:moveTo>
                <a:lnTo>
                  <a:pt x="410" y="204"/>
                </a:lnTo>
                <a:lnTo>
                  <a:pt x="410" y="238"/>
                </a:lnTo>
                <a:lnTo>
                  <a:pt x="342" y="238"/>
                </a:lnTo>
                <a:lnTo>
                  <a:pt x="342" y="204"/>
                </a:lnTo>
                <a:close/>
                <a:moveTo>
                  <a:pt x="204" y="136"/>
                </a:moveTo>
                <a:lnTo>
                  <a:pt x="204" y="272"/>
                </a:lnTo>
                <a:lnTo>
                  <a:pt x="546" y="272"/>
                </a:lnTo>
                <a:lnTo>
                  <a:pt x="546" y="136"/>
                </a:lnTo>
                <a:lnTo>
                  <a:pt x="204" y="136"/>
                </a:lnTo>
                <a:close/>
                <a:moveTo>
                  <a:pt x="170" y="102"/>
                </a:moveTo>
                <a:lnTo>
                  <a:pt x="580" y="102"/>
                </a:lnTo>
                <a:lnTo>
                  <a:pt x="580" y="308"/>
                </a:lnTo>
                <a:lnTo>
                  <a:pt x="170" y="308"/>
                </a:lnTo>
                <a:lnTo>
                  <a:pt x="170" y="102"/>
                </a:lnTo>
                <a:close/>
                <a:moveTo>
                  <a:pt x="102" y="34"/>
                </a:moveTo>
                <a:lnTo>
                  <a:pt x="102" y="614"/>
                </a:lnTo>
                <a:lnTo>
                  <a:pt x="105" y="627"/>
                </a:lnTo>
                <a:lnTo>
                  <a:pt x="113" y="639"/>
                </a:lnTo>
                <a:lnTo>
                  <a:pt x="123" y="645"/>
                </a:lnTo>
                <a:lnTo>
                  <a:pt x="136" y="648"/>
                </a:lnTo>
                <a:lnTo>
                  <a:pt x="614" y="648"/>
                </a:lnTo>
                <a:lnTo>
                  <a:pt x="627" y="645"/>
                </a:lnTo>
                <a:lnTo>
                  <a:pt x="637" y="639"/>
                </a:lnTo>
                <a:lnTo>
                  <a:pt x="645" y="627"/>
                </a:lnTo>
                <a:lnTo>
                  <a:pt x="648" y="614"/>
                </a:lnTo>
                <a:lnTo>
                  <a:pt x="648" y="34"/>
                </a:lnTo>
                <a:lnTo>
                  <a:pt x="102" y="34"/>
                </a:lnTo>
                <a:close/>
                <a:moveTo>
                  <a:pt x="17" y="0"/>
                </a:moveTo>
                <a:lnTo>
                  <a:pt x="733" y="0"/>
                </a:lnTo>
                <a:lnTo>
                  <a:pt x="738" y="1"/>
                </a:lnTo>
                <a:lnTo>
                  <a:pt x="743" y="3"/>
                </a:lnTo>
                <a:lnTo>
                  <a:pt x="747" y="6"/>
                </a:lnTo>
                <a:lnTo>
                  <a:pt x="750" y="12"/>
                </a:lnTo>
                <a:lnTo>
                  <a:pt x="750" y="17"/>
                </a:lnTo>
                <a:lnTo>
                  <a:pt x="750" y="22"/>
                </a:lnTo>
                <a:lnTo>
                  <a:pt x="747" y="27"/>
                </a:lnTo>
                <a:lnTo>
                  <a:pt x="743" y="31"/>
                </a:lnTo>
                <a:lnTo>
                  <a:pt x="738" y="33"/>
                </a:lnTo>
                <a:lnTo>
                  <a:pt x="733" y="34"/>
                </a:lnTo>
                <a:lnTo>
                  <a:pt x="682" y="34"/>
                </a:lnTo>
                <a:lnTo>
                  <a:pt x="682" y="614"/>
                </a:lnTo>
                <a:lnTo>
                  <a:pt x="679" y="636"/>
                </a:lnTo>
                <a:lnTo>
                  <a:pt x="669" y="654"/>
                </a:lnTo>
                <a:lnTo>
                  <a:pt x="654" y="669"/>
                </a:lnTo>
                <a:lnTo>
                  <a:pt x="636" y="679"/>
                </a:lnTo>
                <a:lnTo>
                  <a:pt x="614" y="682"/>
                </a:lnTo>
                <a:lnTo>
                  <a:pt x="580" y="682"/>
                </a:lnTo>
                <a:lnTo>
                  <a:pt x="580" y="733"/>
                </a:lnTo>
                <a:lnTo>
                  <a:pt x="578" y="738"/>
                </a:lnTo>
                <a:lnTo>
                  <a:pt x="576" y="743"/>
                </a:lnTo>
                <a:lnTo>
                  <a:pt x="573" y="747"/>
                </a:lnTo>
                <a:lnTo>
                  <a:pt x="568" y="750"/>
                </a:lnTo>
                <a:lnTo>
                  <a:pt x="563" y="750"/>
                </a:lnTo>
                <a:lnTo>
                  <a:pt x="558" y="750"/>
                </a:lnTo>
                <a:lnTo>
                  <a:pt x="552" y="747"/>
                </a:lnTo>
                <a:lnTo>
                  <a:pt x="548" y="743"/>
                </a:lnTo>
                <a:lnTo>
                  <a:pt x="547" y="738"/>
                </a:lnTo>
                <a:lnTo>
                  <a:pt x="546" y="733"/>
                </a:lnTo>
                <a:lnTo>
                  <a:pt x="546" y="682"/>
                </a:lnTo>
                <a:lnTo>
                  <a:pt x="204" y="682"/>
                </a:lnTo>
                <a:lnTo>
                  <a:pt x="204" y="733"/>
                </a:lnTo>
                <a:lnTo>
                  <a:pt x="204" y="738"/>
                </a:lnTo>
                <a:lnTo>
                  <a:pt x="202" y="743"/>
                </a:lnTo>
                <a:lnTo>
                  <a:pt x="198" y="747"/>
                </a:lnTo>
                <a:lnTo>
                  <a:pt x="192" y="750"/>
                </a:lnTo>
                <a:lnTo>
                  <a:pt x="187" y="750"/>
                </a:lnTo>
                <a:lnTo>
                  <a:pt x="182" y="750"/>
                </a:lnTo>
                <a:lnTo>
                  <a:pt x="178" y="747"/>
                </a:lnTo>
                <a:lnTo>
                  <a:pt x="174" y="743"/>
                </a:lnTo>
                <a:lnTo>
                  <a:pt x="171" y="738"/>
                </a:lnTo>
                <a:lnTo>
                  <a:pt x="170" y="733"/>
                </a:lnTo>
                <a:lnTo>
                  <a:pt x="170" y="682"/>
                </a:lnTo>
                <a:lnTo>
                  <a:pt x="136" y="682"/>
                </a:lnTo>
                <a:lnTo>
                  <a:pt x="115" y="679"/>
                </a:lnTo>
                <a:lnTo>
                  <a:pt x="96" y="669"/>
                </a:lnTo>
                <a:lnTo>
                  <a:pt x="81" y="654"/>
                </a:lnTo>
                <a:lnTo>
                  <a:pt x="72" y="636"/>
                </a:lnTo>
                <a:lnTo>
                  <a:pt x="68" y="614"/>
                </a:lnTo>
                <a:lnTo>
                  <a:pt x="68" y="34"/>
                </a:lnTo>
                <a:lnTo>
                  <a:pt x="17" y="34"/>
                </a:lnTo>
                <a:lnTo>
                  <a:pt x="12" y="33"/>
                </a:lnTo>
                <a:lnTo>
                  <a:pt x="7" y="31"/>
                </a:lnTo>
                <a:lnTo>
                  <a:pt x="3" y="27"/>
                </a:lnTo>
                <a:lnTo>
                  <a:pt x="1" y="22"/>
                </a:lnTo>
                <a:lnTo>
                  <a:pt x="0" y="17"/>
                </a:lnTo>
                <a:lnTo>
                  <a:pt x="1" y="12"/>
                </a:lnTo>
                <a:lnTo>
                  <a:pt x="3" y="6"/>
                </a:lnTo>
                <a:lnTo>
                  <a:pt x="7" y="3"/>
                </a:lnTo>
                <a:lnTo>
                  <a:pt x="12" y="1"/>
                </a:lnTo>
                <a:lnTo>
                  <a:pt x="1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20" name="Freeform 41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315733" y="4049893"/>
            <a:ext cx="444017" cy="444017"/>
          </a:xfrm>
          <a:custGeom>
            <a:avLst/>
            <a:gdLst>
              <a:gd name="T0" fmla="*/ 204 w 750"/>
              <a:gd name="T1" fmla="*/ 546 h 750"/>
              <a:gd name="T2" fmla="*/ 340 w 750"/>
              <a:gd name="T3" fmla="*/ 512 h 750"/>
              <a:gd name="T4" fmla="*/ 408 w 750"/>
              <a:gd name="T5" fmla="*/ 546 h 750"/>
              <a:gd name="T6" fmla="*/ 546 w 750"/>
              <a:gd name="T7" fmla="*/ 478 h 750"/>
              <a:gd name="T8" fmla="*/ 170 w 750"/>
              <a:gd name="T9" fmla="*/ 444 h 750"/>
              <a:gd name="T10" fmla="*/ 580 w 750"/>
              <a:gd name="T11" fmla="*/ 580 h 750"/>
              <a:gd name="T12" fmla="*/ 170 w 750"/>
              <a:gd name="T13" fmla="*/ 444 h 750"/>
              <a:gd name="T14" fmla="*/ 204 w 750"/>
              <a:gd name="T15" fmla="*/ 376 h 750"/>
              <a:gd name="T16" fmla="*/ 340 w 750"/>
              <a:gd name="T17" fmla="*/ 342 h 750"/>
              <a:gd name="T18" fmla="*/ 408 w 750"/>
              <a:gd name="T19" fmla="*/ 376 h 750"/>
              <a:gd name="T20" fmla="*/ 546 w 750"/>
              <a:gd name="T21" fmla="*/ 308 h 750"/>
              <a:gd name="T22" fmla="*/ 170 w 750"/>
              <a:gd name="T23" fmla="*/ 272 h 750"/>
              <a:gd name="T24" fmla="*/ 580 w 750"/>
              <a:gd name="T25" fmla="*/ 410 h 750"/>
              <a:gd name="T26" fmla="*/ 170 w 750"/>
              <a:gd name="T27" fmla="*/ 272 h 750"/>
              <a:gd name="T28" fmla="*/ 204 w 750"/>
              <a:gd name="T29" fmla="*/ 204 h 750"/>
              <a:gd name="T30" fmla="*/ 340 w 750"/>
              <a:gd name="T31" fmla="*/ 170 h 750"/>
              <a:gd name="T32" fmla="*/ 408 w 750"/>
              <a:gd name="T33" fmla="*/ 204 h 750"/>
              <a:gd name="T34" fmla="*/ 546 w 750"/>
              <a:gd name="T35" fmla="*/ 136 h 750"/>
              <a:gd name="T36" fmla="*/ 170 w 750"/>
              <a:gd name="T37" fmla="*/ 102 h 750"/>
              <a:gd name="T38" fmla="*/ 580 w 750"/>
              <a:gd name="T39" fmla="*/ 238 h 750"/>
              <a:gd name="T40" fmla="*/ 170 w 750"/>
              <a:gd name="T41" fmla="*/ 102 h 750"/>
              <a:gd name="T42" fmla="*/ 102 w 750"/>
              <a:gd name="T43" fmla="*/ 614 h 750"/>
              <a:gd name="T44" fmla="*/ 111 w 750"/>
              <a:gd name="T45" fmla="*/ 639 h 750"/>
              <a:gd name="T46" fmla="*/ 136 w 750"/>
              <a:gd name="T47" fmla="*/ 648 h 750"/>
              <a:gd name="T48" fmla="*/ 627 w 750"/>
              <a:gd name="T49" fmla="*/ 645 h 750"/>
              <a:gd name="T50" fmla="*/ 645 w 750"/>
              <a:gd name="T51" fmla="*/ 627 h 750"/>
              <a:gd name="T52" fmla="*/ 648 w 750"/>
              <a:gd name="T53" fmla="*/ 34 h 750"/>
              <a:gd name="T54" fmla="*/ 17 w 750"/>
              <a:gd name="T55" fmla="*/ 0 h 750"/>
              <a:gd name="T56" fmla="*/ 738 w 750"/>
              <a:gd name="T57" fmla="*/ 1 h 750"/>
              <a:gd name="T58" fmla="*/ 746 w 750"/>
              <a:gd name="T59" fmla="*/ 6 h 750"/>
              <a:gd name="T60" fmla="*/ 750 w 750"/>
              <a:gd name="T61" fmla="*/ 17 h 750"/>
              <a:gd name="T62" fmla="*/ 746 w 750"/>
              <a:gd name="T63" fmla="*/ 27 h 750"/>
              <a:gd name="T64" fmla="*/ 738 w 750"/>
              <a:gd name="T65" fmla="*/ 33 h 750"/>
              <a:gd name="T66" fmla="*/ 682 w 750"/>
              <a:gd name="T67" fmla="*/ 34 h 750"/>
              <a:gd name="T68" fmla="*/ 678 w 750"/>
              <a:gd name="T69" fmla="*/ 636 h 750"/>
              <a:gd name="T70" fmla="*/ 654 w 750"/>
              <a:gd name="T71" fmla="*/ 669 h 750"/>
              <a:gd name="T72" fmla="*/ 614 w 750"/>
              <a:gd name="T73" fmla="*/ 682 h 750"/>
              <a:gd name="T74" fmla="*/ 580 w 750"/>
              <a:gd name="T75" fmla="*/ 733 h 750"/>
              <a:gd name="T76" fmla="*/ 576 w 750"/>
              <a:gd name="T77" fmla="*/ 743 h 750"/>
              <a:gd name="T78" fmla="*/ 568 w 750"/>
              <a:gd name="T79" fmla="*/ 750 h 750"/>
              <a:gd name="T80" fmla="*/ 558 w 750"/>
              <a:gd name="T81" fmla="*/ 750 h 750"/>
              <a:gd name="T82" fmla="*/ 548 w 750"/>
              <a:gd name="T83" fmla="*/ 743 h 750"/>
              <a:gd name="T84" fmla="*/ 546 w 750"/>
              <a:gd name="T85" fmla="*/ 733 h 750"/>
              <a:gd name="T86" fmla="*/ 204 w 750"/>
              <a:gd name="T87" fmla="*/ 682 h 750"/>
              <a:gd name="T88" fmla="*/ 203 w 750"/>
              <a:gd name="T89" fmla="*/ 738 h 750"/>
              <a:gd name="T90" fmla="*/ 198 w 750"/>
              <a:gd name="T91" fmla="*/ 747 h 750"/>
              <a:gd name="T92" fmla="*/ 187 w 750"/>
              <a:gd name="T93" fmla="*/ 750 h 750"/>
              <a:gd name="T94" fmla="*/ 177 w 750"/>
              <a:gd name="T95" fmla="*/ 747 h 750"/>
              <a:gd name="T96" fmla="*/ 171 w 750"/>
              <a:gd name="T97" fmla="*/ 738 h 750"/>
              <a:gd name="T98" fmla="*/ 170 w 750"/>
              <a:gd name="T99" fmla="*/ 682 h 750"/>
              <a:gd name="T100" fmla="*/ 114 w 750"/>
              <a:gd name="T101" fmla="*/ 679 h 750"/>
              <a:gd name="T102" fmla="*/ 81 w 750"/>
              <a:gd name="T103" fmla="*/ 654 h 750"/>
              <a:gd name="T104" fmla="*/ 68 w 750"/>
              <a:gd name="T105" fmla="*/ 614 h 750"/>
              <a:gd name="T106" fmla="*/ 17 w 750"/>
              <a:gd name="T107" fmla="*/ 34 h 750"/>
              <a:gd name="T108" fmla="*/ 7 w 750"/>
              <a:gd name="T109" fmla="*/ 31 h 750"/>
              <a:gd name="T110" fmla="*/ 0 w 750"/>
              <a:gd name="T111" fmla="*/ 22 h 750"/>
              <a:gd name="T112" fmla="*/ 0 w 750"/>
              <a:gd name="T113" fmla="*/ 12 h 750"/>
              <a:gd name="T114" fmla="*/ 7 w 750"/>
              <a:gd name="T115" fmla="*/ 3 h 750"/>
              <a:gd name="T116" fmla="*/ 17 w 750"/>
              <a:gd name="T117" fmla="*/ 0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50" h="750">
                <a:moveTo>
                  <a:pt x="204" y="478"/>
                </a:moveTo>
                <a:lnTo>
                  <a:pt x="204" y="546"/>
                </a:lnTo>
                <a:lnTo>
                  <a:pt x="340" y="546"/>
                </a:lnTo>
                <a:lnTo>
                  <a:pt x="340" y="512"/>
                </a:lnTo>
                <a:lnTo>
                  <a:pt x="408" y="512"/>
                </a:lnTo>
                <a:lnTo>
                  <a:pt x="408" y="546"/>
                </a:lnTo>
                <a:lnTo>
                  <a:pt x="546" y="546"/>
                </a:lnTo>
                <a:lnTo>
                  <a:pt x="546" y="478"/>
                </a:lnTo>
                <a:lnTo>
                  <a:pt x="204" y="478"/>
                </a:lnTo>
                <a:close/>
                <a:moveTo>
                  <a:pt x="170" y="444"/>
                </a:moveTo>
                <a:lnTo>
                  <a:pt x="580" y="444"/>
                </a:lnTo>
                <a:lnTo>
                  <a:pt x="580" y="580"/>
                </a:lnTo>
                <a:lnTo>
                  <a:pt x="170" y="580"/>
                </a:lnTo>
                <a:lnTo>
                  <a:pt x="170" y="444"/>
                </a:lnTo>
                <a:close/>
                <a:moveTo>
                  <a:pt x="204" y="308"/>
                </a:moveTo>
                <a:lnTo>
                  <a:pt x="204" y="376"/>
                </a:lnTo>
                <a:lnTo>
                  <a:pt x="340" y="376"/>
                </a:lnTo>
                <a:lnTo>
                  <a:pt x="340" y="342"/>
                </a:lnTo>
                <a:lnTo>
                  <a:pt x="408" y="342"/>
                </a:lnTo>
                <a:lnTo>
                  <a:pt x="408" y="376"/>
                </a:lnTo>
                <a:lnTo>
                  <a:pt x="546" y="376"/>
                </a:lnTo>
                <a:lnTo>
                  <a:pt x="546" y="308"/>
                </a:lnTo>
                <a:lnTo>
                  <a:pt x="204" y="308"/>
                </a:lnTo>
                <a:close/>
                <a:moveTo>
                  <a:pt x="170" y="272"/>
                </a:moveTo>
                <a:lnTo>
                  <a:pt x="580" y="272"/>
                </a:lnTo>
                <a:lnTo>
                  <a:pt x="580" y="410"/>
                </a:lnTo>
                <a:lnTo>
                  <a:pt x="170" y="410"/>
                </a:lnTo>
                <a:lnTo>
                  <a:pt x="170" y="272"/>
                </a:lnTo>
                <a:close/>
                <a:moveTo>
                  <a:pt x="204" y="136"/>
                </a:moveTo>
                <a:lnTo>
                  <a:pt x="204" y="204"/>
                </a:lnTo>
                <a:lnTo>
                  <a:pt x="340" y="204"/>
                </a:lnTo>
                <a:lnTo>
                  <a:pt x="340" y="170"/>
                </a:lnTo>
                <a:lnTo>
                  <a:pt x="408" y="170"/>
                </a:lnTo>
                <a:lnTo>
                  <a:pt x="408" y="204"/>
                </a:lnTo>
                <a:lnTo>
                  <a:pt x="546" y="204"/>
                </a:lnTo>
                <a:lnTo>
                  <a:pt x="546" y="136"/>
                </a:lnTo>
                <a:lnTo>
                  <a:pt x="204" y="136"/>
                </a:lnTo>
                <a:close/>
                <a:moveTo>
                  <a:pt x="170" y="102"/>
                </a:moveTo>
                <a:lnTo>
                  <a:pt x="580" y="102"/>
                </a:lnTo>
                <a:lnTo>
                  <a:pt x="580" y="238"/>
                </a:lnTo>
                <a:lnTo>
                  <a:pt x="170" y="238"/>
                </a:lnTo>
                <a:lnTo>
                  <a:pt x="170" y="102"/>
                </a:lnTo>
                <a:close/>
                <a:moveTo>
                  <a:pt x="102" y="34"/>
                </a:moveTo>
                <a:lnTo>
                  <a:pt x="102" y="614"/>
                </a:lnTo>
                <a:lnTo>
                  <a:pt x="105" y="627"/>
                </a:lnTo>
                <a:lnTo>
                  <a:pt x="111" y="639"/>
                </a:lnTo>
                <a:lnTo>
                  <a:pt x="123" y="645"/>
                </a:lnTo>
                <a:lnTo>
                  <a:pt x="136" y="648"/>
                </a:lnTo>
                <a:lnTo>
                  <a:pt x="614" y="648"/>
                </a:lnTo>
                <a:lnTo>
                  <a:pt x="627" y="645"/>
                </a:lnTo>
                <a:lnTo>
                  <a:pt x="637" y="639"/>
                </a:lnTo>
                <a:lnTo>
                  <a:pt x="645" y="627"/>
                </a:lnTo>
                <a:lnTo>
                  <a:pt x="648" y="614"/>
                </a:lnTo>
                <a:lnTo>
                  <a:pt x="648" y="34"/>
                </a:lnTo>
                <a:lnTo>
                  <a:pt x="102" y="34"/>
                </a:lnTo>
                <a:close/>
                <a:moveTo>
                  <a:pt x="17" y="0"/>
                </a:moveTo>
                <a:lnTo>
                  <a:pt x="733" y="0"/>
                </a:lnTo>
                <a:lnTo>
                  <a:pt x="738" y="1"/>
                </a:lnTo>
                <a:lnTo>
                  <a:pt x="743" y="3"/>
                </a:lnTo>
                <a:lnTo>
                  <a:pt x="746" y="6"/>
                </a:lnTo>
                <a:lnTo>
                  <a:pt x="749" y="12"/>
                </a:lnTo>
                <a:lnTo>
                  <a:pt x="750" y="17"/>
                </a:lnTo>
                <a:lnTo>
                  <a:pt x="749" y="22"/>
                </a:lnTo>
                <a:lnTo>
                  <a:pt x="746" y="27"/>
                </a:lnTo>
                <a:lnTo>
                  <a:pt x="743" y="31"/>
                </a:lnTo>
                <a:lnTo>
                  <a:pt x="738" y="33"/>
                </a:lnTo>
                <a:lnTo>
                  <a:pt x="733" y="34"/>
                </a:lnTo>
                <a:lnTo>
                  <a:pt x="682" y="34"/>
                </a:lnTo>
                <a:lnTo>
                  <a:pt x="682" y="614"/>
                </a:lnTo>
                <a:lnTo>
                  <a:pt x="678" y="636"/>
                </a:lnTo>
                <a:lnTo>
                  <a:pt x="669" y="654"/>
                </a:lnTo>
                <a:lnTo>
                  <a:pt x="654" y="669"/>
                </a:lnTo>
                <a:lnTo>
                  <a:pt x="635" y="679"/>
                </a:lnTo>
                <a:lnTo>
                  <a:pt x="614" y="682"/>
                </a:lnTo>
                <a:lnTo>
                  <a:pt x="580" y="682"/>
                </a:lnTo>
                <a:lnTo>
                  <a:pt x="580" y="733"/>
                </a:lnTo>
                <a:lnTo>
                  <a:pt x="578" y="738"/>
                </a:lnTo>
                <a:lnTo>
                  <a:pt x="576" y="743"/>
                </a:lnTo>
                <a:lnTo>
                  <a:pt x="572" y="747"/>
                </a:lnTo>
                <a:lnTo>
                  <a:pt x="568" y="750"/>
                </a:lnTo>
                <a:lnTo>
                  <a:pt x="563" y="750"/>
                </a:lnTo>
                <a:lnTo>
                  <a:pt x="558" y="750"/>
                </a:lnTo>
                <a:lnTo>
                  <a:pt x="552" y="747"/>
                </a:lnTo>
                <a:lnTo>
                  <a:pt x="548" y="743"/>
                </a:lnTo>
                <a:lnTo>
                  <a:pt x="546" y="738"/>
                </a:lnTo>
                <a:lnTo>
                  <a:pt x="546" y="733"/>
                </a:lnTo>
                <a:lnTo>
                  <a:pt x="546" y="682"/>
                </a:lnTo>
                <a:lnTo>
                  <a:pt x="204" y="682"/>
                </a:lnTo>
                <a:lnTo>
                  <a:pt x="204" y="733"/>
                </a:lnTo>
                <a:lnTo>
                  <a:pt x="203" y="738"/>
                </a:lnTo>
                <a:lnTo>
                  <a:pt x="200" y="743"/>
                </a:lnTo>
                <a:lnTo>
                  <a:pt x="198" y="747"/>
                </a:lnTo>
                <a:lnTo>
                  <a:pt x="192" y="750"/>
                </a:lnTo>
                <a:lnTo>
                  <a:pt x="187" y="750"/>
                </a:lnTo>
                <a:lnTo>
                  <a:pt x="182" y="750"/>
                </a:lnTo>
                <a:lnTo>
                  <a:pt x="177" y="747"/>
                </a:lnTo>
                <a:lnTo>
                  <a:pt x="173" y="743"/>
                </a:lnTo>
                <a:lnTo>
                  <a:pt x="171" y="738"/>
                </a:lnTo>
                <a:lnTo>
                  <a:pt x="170" y="733"/>
                </a:lnTo>
                <a:lnTo>
                  <a:pt x="170" y="682"/>
                </a:lnTo>
                <a:lnTo>
                  <a:pt x="136" y="682"/>
                </a:lnTo>
                <a:lnTo>
                  <a:pt x="114" y="679"/>
                </a:lnTo>
                <a:lnTo>
                  <a:pt x="96" y="669"/>
                </a:lnTo>
                <a:lnTo>
                  <a:pt x="81" y="654"/>
                </a:lnTo>
                <a:lnTo>
                  <a:pt x="71" y="636"/>
                </a:lnTo>
                <a:lnTo>
                  <a:pt x="68" y="614"/>
                </a:lnTo>
                <a:lnTo>
                  <a:pt x="68" y="34"/>
                </a:lnTo>
                <a:lnTo>
                  <a:pt x="17" y="34"/>
                </a:lnTo>
                <a:lnTo>
                  <a:pt x="10" y="33"/>
                </a:lnTo>
                <a:lnTo>
                  <a:pt x="7" y="31"/>
                </a:lnTo>
                <a:lnTo>
                  <a:pt x="3" y="27"/>
                </a:lnTo>
                <a:lnTo>
                  <a:pt x="0" y="22"/>
                </a:lnTo>
                <a:lnTo>
                  <a:pt x="0" y="17"/>
                </a:lnTo>
                <a:lnTo>
                  <a:pt x="0" y="12"/>
                </a:lnTo>
                <a:lnTo>
                  <a:pt x="3" y="6"/>
                </a:lnTo>
                <a:lnTo>
                  <a:pt x="7" y="3"/>
                </a:lnTo>
                <a:lnTo>
                  <a:pt x="10" y="1"/>
                </a:lnTo>
                <a:lnTo>
                  <a:pt x="1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21" name="Freeform 42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162623" y="4049893"/>
            <a:ext cx="364095" cy="444017"/>
          </a:xfrm>
          <a:custGeom>
            <a:avLst/>
            <a:gdLst>
              <a:gd name="T0" fmla="*/ 341 w 615"/>
              <a:gd name="T1" fmla="*/ 546 h 750"/>
              <a:gd name="T2" fmla="*/ 273 w 615"/>
              <a:gd name="T3" fmla="*/ 580 h 750"/>
              <a:gd name="T4" fmla="*/ 137 w 615"/>
              <a:gd name="T5" fmla="*/ 478 h 750"/>
              <a:gd name="T6" fmla="*/ 477 w 615"/>
              <a:gd name="T7" fmla="*/ 614 h 750"/>
              <a:gd name="T8" fmla="*/ 137 w 615"/>
              <a:gd name="T9" fmla="*/ 478 h 750"/>
              <a:gd name="T10" fmla="*/ 341 w 615"/>
              <a:gd name="T11" fmla="*/ 376 h 750"/>
              <a:gd name="T12" fmla="*/ 273 w 615"/>
              <a:gd name="T13" fmla="*/ 410 h 750"/>
              <a:gd name="T14" fmla="*/ 137 w 615"/>
              <a:gd name="T15" fmla="*/ 308 h 750"/>
              <a:gd name="T16" fmla="*/ 477 w 615"/>
              <a:gd name="T17" fmla="*/ 444 h 750"/>
              <a:gd name="T18" fmla="*/ 137 w 615"/>
              <a:gd name="T19" fmla="*/ 308 h 750"/>
              <a:gd name="T20" fmla="*/ 341 w 615"/>
              <a:gd name="T21" fmla="*/ 204 h 750"/>
              <a:gd name="T22" fmla="*/ 273 w 615"/>
              <a:gd name="T23" fmla="*/ 238 h 750"/>
              <a:gd name="T24" fmla="*/ 137 w 615"/>
              <a:gd name="T25" fmla="*/ 136 h 750"/>
              <a:gd name="T26" fmla="*/ 477 w 615"/>
              <a:gd name="T27" fmla="*/ 272 h 750"/>
              <a:gd name="T28" fmla="*/ 137 w 615"/>
              <a:gd name="T29" fmla="*/ 136 h 750"/>
              <a:gd name="T30" fmla="*/ 511 w 615"/>
              <a:gd name="T31" fmla="*/ 102 h 750"/>
              <a:gd name="T32" fmla="*/ 103 w 615"/>
              <a:gd name="T33" fmla="*/ 648 h 750"/>
              <a:gd name="T34" fmla="*/ 69 w 615"/>
              <a:gd name="T35" fmla="*/ 34 h 750"/>
              <a:gd name="T36" fmla="*/ 44 w 615"/>
              <a:gd name="T37" fmla="*/ 44 h 750"/>
              <a:gd name="T38" fmla="*/ 34 w 615"/>
              <a:gd name="T39" fmla="*/ 68 h 750"/>
              <a:gd name="T40" fmla="*/ 38 w 615"/>
              <a:gd name="T41" fmla="*/ 695 h 750"/>
              <a:gd name="T42" fmla="*/ 55 w 615"/>
              <a:gd name="T43" fmla="*/ 713 h 750"/>
              <a:gd name="T44" fmla="*/ 545 w 615"/>
              <a:gd name="T45" fmla="*/ 716 h 750"/>
              <a:gd name="T46" fmla="*/ 570 w 615"/>
              <a:gd name="T47" fmla="*/ 707 h 750"/>
              <a:gd name="T48" fmla="*/ 581 w 615"/>
              <a:gd name="T49" fmla="*/ 682 h 750"/>
              <a:gd name="T50" fmla="*/ 577 w 615"/>
              <a:gd name="T51" fmla="*/ 55 h 750"/>
              <a:gd name="T52" fmla="*/ 560 w 615"/>
              <a:gd name="T53" fmla="*/ 37 h 750"/>
              <a:gd name="T54" fmla="*/ 69 w 615"/>
              <a:gd name="T55" fmla="*/ 34 h 750"/>
              <a:gd name="T56" fmla="*/ 545 w 615"/>
              <a:gd name="T57" fmla="*/ 0 h 750"/>
              <a:gd name="T58" fmla="*/ 586 w 615"/>
              <a:gd name="T59" fmla="*/ 13 h 750"/>
              <a:gd name="T60" fmla="*/ 611 w 615"/>
              <a:gd name="T61" fmla="*/ 47 h 750"/>
              <a:gd name="T62" fmla="*/ 615 w 615"/>
              <a:gd name="T63" fmla="*/ 682 h 750"/>
              <a:gd name="T64" fmla="*/ 602 w 615"/>
              <a:gd name="T65" fmla="*/ 723 h 750"/>
              <a:gd name="T66" fmla="*/ 568 w 615"/>
              <a:gd name="T67" fmla="*/ 747 h 750"/>
              <a:gd name="T68" fmla="*/ 69 w 615"/>
              <a:gd name="T69" fmla="*/ 750 h 750"/>
              <a:gd name="T70" fmla="*/ 29 w 615"/>
              <a:gd name="T71" fmla="*/ 737 h 750"/>
              <a:gd name="T72" fmla="*/ 4 w 615"/>
              <a:gd name="T73" fmla="*/ 704 h 750"/>
              <a:gd name="T74" fmla="*/ 0 w 615"/>
              <a:gd name="T75" fmla="*/ 68 h 750"/>
              <a:gd name="T76" fmla="*/ 13 w 615"/>
              <a:gd name="T77" fmla="*/ 27 h 750"/>
              <a:gd name="T78" fmla="*/ 47 w 615"/>
              <a:gd name="T79" fmla="*/ 4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15" h="750">
                <a:moveTo>
                  <a:pt x="273" y="546"/>
                </a:moveTo>
                <a:lnTo>
                  <a:pt x="341" y="546"/>
                </a:lnTo>
                <a:lnTo>
                  <a:pt x="341" y="580"/>
                </a:lnTo>
                <a:lnTo>
                  <a:pt x="273" y="580"/>
                </a:lnTo>
                <a:lnTo>
                  <a:pt x="273" y="546"/>
                </a:lnTo>
                <a:close/>
                <a:moveTo>
                  <a:pt x="137" y="478"/>
                </a:moveTo>
                <a:lnTo>
                  <a:pt x="137" y="614"/>
                </a:lnTo>
                <a:lnTo>
                  <a:pt x="477" y="614"/>
                </a:lnTo>
                <a:lnTo>
                  <a:pt x="477" y="478"/>
                </a:lnTo>
                <a:lnTo>
                  <a:pt x="137" y="478"/>
                </a:lnTo>
                <a:close/>
                <a:moveTo>
                  <a:pt x="273" y="376"/>
                </a:moveTo>
                <a:lnTo>
                  <a:pt x="341" y="376"/>
                </a:lnTo>
                <a:lnTo>
                  <a:pt x="341" y="410"/>
                </a:lnTo>
                <a:lnTo>
                  <a:pt x="273" y="410"/>
                </a:lnTo>
                <a:lnTo>
                  <a:pt x="273" y="376"/>
                </a:lnTo>
                <a:close/>
                <a:moveTo>
                  <a:pt x="137" y="308"/>
                </a:moveTo>
                <a:lnTo>
                  <a:pt x="137" y="444"/>
                </a:lnTo>
                <a:lnTo>
                  <a:pt x="477" y="444"/>
                </a:lnTo>
                <a:lnTo>
                  <a:pt x="477" y="308"/>
                </a:lnTo>
                <a:lnTo>
                  <a:pt x="137" y="308"/>
                </a:lnTo>
                <a:close/>
                <a:moveTo>
                  <a:pt x="273" y="204"/>
                </a:moveTo>
                <a:lnTo>
                  <a:pt x="341" y="204"/>
                </a:lnTo>
                <a:lnTo>
                  <a:pt x="341" y="238"/>
                </a:lnTo>
                <a:lnTo>
                  <a:pt x="273" y="238"/>
                </a:lnTo>
                <a:lnTo>
                  <a:pt x="273" y="204"/>
                </a:lnTo>
                <a:close/>
                <a:moveTo>
                  <a:pt x="137" y="136"/>
                </a:moveTo>
                <a:lnTo>
                  <a:pt x="137" y="272"/>
                </a:lnTo>
                <a:lnTo>
                  <a:pt x="477" y="272"/>
                </a:lnTo>
                <a:lnTo>
                  <a:pt x="477" y="136"/>
                </a:lnTo>
                <a:lnTo>
                  <a:pt x="137" y="136"/>
                </a:lnTo>
                <a:close/>
                <a:moveTo>
                  <a:pt x="103" y="102"/>
                </a:moveTo>
                <a:lnTo>
                  <a:pt x="511" y="102"/>
                </a:lnTo>
                <a:lnTo>
                  <a:pt x="511" y="648"/>
                </a:lnTo>
                <a:lnTo>
                  <a:pt x="103" y="648"/>
                </a:lnTo>
                <a:lnTo>
                  <a:pt x="103" y="102"/>
                </a:lnTo>
                <a:close/>
                <a:moveTo>
                  <a:pt x="69" y="34"/>
                </a:moveTo>
                <a:lnTo>
                  <a:pt x="55" y="37"/>
                </a:lnTo>
                <a:lnTo>
                  <a:pt x="44" y="44"/>
                </a:lnTo>
                <a:lnTo>
                  <a:pt x="38" y="55"/>
                </a:lnTo>
                <a:lnTo>
                  <a:pt x="34" y="68"/>
                </a:lnTo>
                <a:lnTo>
                  <a:pt x="34" y="682"/>
                </a:lnTo>
                <a:lnTo>
                  <a:pt x="38" y="695"/>
                </a:lnTo>
                <a:lnTo>
                  <a:pt x="44" y="707"/>
                </a:lnTo>
                <a:lnTo>
                  <a:pt x="55" y="713"/>
                </a:lnTo>
                <a:lnTo>
                  <a:pt x="69" y="716"/>
                </a:lnTo>
                <a:lnTo>
                  <a:pt x="545" y="716"/>
                </a:lnTo>
                <a:lnTo>
                  <a:pt x="560" y="713"/>
                </a:lnTo>
                <a:lnTo>
                  <a:pt x="570" y="707"/>
                </a:lnTo>
                <a:lnTo>
                  <a:pt x="577" y="695"/>
                </a:lnTo>
                <a:lnTo>
                  <a:pt x="581" y="682"/>
                </a:lnTo>
                <a:lnTo>
                  <a:pt x="581" y="68"/>
                </a:lnTo>
                <a:lnTo>
                  <a:pt x="577" y="55"/>
                </a:lnTo>
                <a:lnTo>
                  <a:pt x="570" y="44"/>
                </a:lnTo>
                <a:lnTo>
                  <a:pt x="560" y="37"/>
                </a:lnTo>
                <a:lnTo>
                  <a:pt x="545" y="34"/>
                </a:lnTo>
                <a:lnTo>
                  <a:pt x="69" y="34"/>
                </a:lnTo>
                <a:close/>
                <a:moveTo>
                  <a:pt x="69" y="0"/>
                </a:moveTo>
                <a:lnTo>
                  <a:pt x="545" y="0"/>
                </a:lnTo>
                <a:lnTo>
                  <a:pt x="568" y="4"/>
                </a:lnTo>
                <a:lnTo>
                  <a:pt x="586" y="13"/>
                </a:lnTo>
                <a:lnTo>
                  <a:pt x="602" y="27"/>
                </a:lnTo>
                <a:lnTo>
                  <a:pt x="611" y="47"/>
                </a:lnTo>
                <a:lnTo>
                  <a:pt x="615" y="68"/>
                </a:lnTo>
                <a:lnTo>
                  <a:pt x="615" y="682"/>
                </a:lnTo>
                <a:lnTo>
                  <a:pt x="611" y="704"/>
                </a:lnTo>
                <a:lnTo>
                  <a:pt x="602" y="723"/>
                </a:lnTo>
                <a:lnTo>
                  <a:pt x="586" y="737"/>
                </a:lnTo>
                <a:lnTo>
                  <a:pt x="568" y="747"/>
                </a:lnTo>
                <a:lnTo>
                  <a:pt x="545" y="750"/>
                </a:lnTo>
                <a:lnTo>
                  <a:pt x="69" y="750"/>
                </a:lnTo>
                <a:lnTo>
                  <a:pt x="47" y="747"/>
                </a:lnTo>
                <a:lnTo>
                  <a:pt x="29" y="737"/>
                </a:lnTo>
                <a:lnTo>
                  <a:pt x="13" y="723"/>
                </a:lnTo>
                <a:lnTo>
                  <a:pt x="4" y="704"/>
                </a:lnTo>
                <a:lnTo>
                  <a:pt x="0" y="682"/>
                </a:lnTo>
                <a:lnTo>
                  <a:pt x="0" y="68"/>
                </a:lnTo>
                <a:lnTo>
                  <a:pt x="4" y="47"/>
                </a:lnTo>
                <a:lnTo>
                  <a:pt x="13" y="27"/>
                </a:lnTo>
                <a:lnTo>
                  <a:pt x="29" y="13"/>
                </a:lnTo>
                <a:lnTo>
                  <a:pt x="47" y="4"/>
                </a:lnTo>
                <a:lnTo>
                  <a:pt x="6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22" name="Freeform 42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29584" y="4049893"/>
            <a:ext cx="444017" cy="444017"/>
          </a:xfrm>
          <a:custGeom>
            <a:avLst/>
            <a:gdLst>
              <a:gd name="T0" fmla="*/ 259 w 750"/>
              <a:gd name="T1" fmla="*/ 487 h 750"/>
              <a:gd name="T2" fmla="*/ 238 w 750"/>
              <a:gd name="T3" fmla="*/ 529 h 750"/>
              <a:gd name="T4" fmla="*/ 259 w 750"/>
              <a:gd name="T5" fmla="*/ 569 h 750"/>
              <a:gd name="T6" fmla="*/ 324 w 750"/>
              <a:gd name="T7" fmla="*/ 580 h 750"/>
              <a:gd name="T8" fmla="*/ 365 w 750"/>
              <a:gd name="T9" fmla="*/ 559 h 750"/>
              <a:gd name="T10" fmla="*/ 373 w 750"/>
              <a:gd name="T11" fmla="*/ 512 h 750"/>
              <a:gd name="T12" fmla="*/ 340 w 750"/>
              <a:gd name="T13" fmla="*/ 479 h 750"/>
              <a:gd name="T14" fmla="*/ 409 w 750"/>
              <a:gd name="T15" fmla="*/ 171 h 750"/>
              <a:gd name="T16" fmla="*/ 512 w 750"/>
              <a:gd name="T17" fmla="*/ 184 h 750"/>
              <a:gd name="T18" fmla="*/ 395 w 750"/>
              <a:gd name="T19" fmla="*/ 136 h 750"/>
              <a:gd name="T20" fmla="*/ 526 w 750"/>
              <a:gd name="T21" fmla="*/ 153 h 750"/>
              <a:gd name="T22" fmla="*/ 534 w 750"/>
              <a:gd name="T23" fmla="*/ 154 h 750"/>
              <a:gd name="T24" fmla="*/ 544 w 750"/>
              <a:gd name="T25" fmla="*/ 165 h 750"/>
              <a:gd name="T26" fmla="*/ 544 w 750"/>
              <a:gd name="T27" fmla="*/ 277 h 750"/>
              <a:gd name="T28" fmla="*/ 535 w 750"/>
              <a:gd name="T29" fmla="*/ 288 h 750"/>
              <a:gd name="T30" fmla="*/ 530 w 750"/>
              <a:gd name="T31" fmla="*/ 289 h 750"/>
              <a:gd name="T32" fmla="*/ 522 w 750"/>
              <a:gd name="T33" fmla="*/ 288 h 750"/>
              <a:gd name="T34" fmla="*/ 406 w 750"/>
              <a:gd name="T35" fmla="*/ 551 h 750"/>
              <a:gd name="T36" fmla="*/ 366 w 750"/>
              <a:gd name="T37" fmla="*/ 602 h 750"/>
              <a:gd name="T38" fmla="*/ 289 w 750"/>
              <a:gd name="T39" fmla="*/ 614 h 750"/>
              <a:gd name="T40" fmla="*/ 229 w 750"/>
              <a:gd name="T41" fmla="*/ 589 h 750"/>
              <a:gd name="T42" fmla="*/ 204 w 750"/>
              <a:gd name="T43" fmla="*/ 529 h 750"/>
              <a:gd name="T44" fmla="*/ 229 w 750"/>
              <a:gd name="T45" fmla="*/ 469 h 750"/>
              <a:gd name="T46" fmla="*/ 289 w 750"/>
              <a:gd name="T47" fmla="*/ 442 h 750"/>
              <a:gd name="T48" fmla="*/ 360 w 750"/>
              <a:gd name="T49" fmla="*/ 452 h 750"/>
              <a:gd name="T50" fmla="*/ 375 w 750"/>
              <a:gd name="T51" fmla="*/ 148 h 750"/>
              <a:gd name="T52" fmla="*/ 385 w 750"/>
              <a:gd name="T53" fmla="*/ 137 h 750"/>
              <a:gd name="T54" fmla="*/ 390 w 750"/>
              <a:gd name="T55" fmla="*/ 136 h 750"/>
              <a:gd name="T56" fmla="*/ 324 w 750"/>
              <a:gd name="T57" fmla="*/ 37 h 750"/>
              <a:gd name="T58" fmla="*/ 190 w 750"/>
              <a:gd name="T59" fmla="*/ 89 h 750"/>
              <a:gd name="T60" fmla="*/ 89 w 750"/>
              <a:gd name="T61" fmla="*/ 188 h 750"/>
              <a:gd name="T62" fmla="*/ 38 w 750"/>
              <a:gd name="T63" fmla="*/ 325 h 750"/>
              <a:gd name="T64" fmla="*/ 48 w 750"/>
              <a:gd name="T65" fmla="*/ 474 h 750"/>
              <a:gd name="T66" fmla="*/ 118 w 750"/>
              <a:gd name="T67" fmla="*/ 598 h 750"/>
              <a:gd name="T68" fmla="*/ 231 w 750"/>
              <a:gd name="T69" fmla="*/ 685 h 750"/>
              <a:gd name="T70" fmla="*/ 375 w 750"/>
              <a:gd name="T71" fmla="*/ 716 h 750"/>
              <a:gd name="T72" fmla="*/ 519 w 750"/>
              <a:gd name="T73" fmla="*/ 685 h 750"/>
              <a:gd name="T74" fmla="*/ 632 w 750"/>
              <a:gd name="T75" fmla="*/ 598 h 750"/>
              <a:gd name="T76" fmla="*/ 701 w 750"/>
              <a:gd name="T77" fmla="*/ 474 h 750"/>
              <a:gd name="T78" fmla="*/ 712 w 750"/>
              <a:gd name="T79" fmla="*/ 325 h 750"/>
              <a:gd name="T80" fmla="*/ 661 w 750"/>
              <a:gd name="T81" fmla="*/ 188 h 750"/>
              <a:gd name="T82" fmla="*/ 561 w 750"/>
              <a:gd name="T83" fmla="*/ 89 h 750"/>
              <a:gd name="T84" fmla="*/ 425 w 750"/>
              <a:gd name="T85" fmla="*/ 37 h 750"/>
              <a:gd name="T86" fmla="*/ 430 w 750"/>
              <a:gd name="T87" fmla="*/ 4 h 750"/>
              <a:gd name="T88" fmla="*/ 580 w 750"/>
              <a:gd name="T89" fmla="*/ 60 h 750"/>
              <a:gd name="T90" fmla="*/ 690 w 750"/>
              <a:gd name="T91" fmla="*/ 170 h 750"/>
              <a:gd name="T92" fmla="*/ 746 w 750"/>
              <a:gd name="T93" fmla="*/ 319 h 750"/>
              <a:gd name="T94" fmla="*/ 734 w 750"/>
              <a:gd name="T95" fmla="*/ 483 h 750"/>
              <a:gd name="T96" fmla="*/ 658 w 750"/>
              <a:gd name="T97" fmla="*/ 620 h 750"/>
              <a:gd name="T98" fmla="*/ 534 w 750"/>
              <a:gd name="T99" fmla="*/ 715 h 750"/>
              <a:gd name="T100" fmla="*/ 375 w 750"/>
              <a:gd name="T101" fmla="*/ 750 h 750"/>
              <a:gd name="T102" fmla="*/ 217 w 750"/>
              <a:gd name="T103" fmla="*/ 715 h 750"/>
              <a:gd name="T104" fmla="*/ 91 w 750"/>
              <a:gd name="T105" fmla="*/ 620 h 750"/>
              <a:gd name="T106" fmla="*/ 16 w 750"/>
              <a:gd name="T107" fmla="*/ 483 h 750"/>
              <a:gd name="T108" fmla="*/ 4 w 750"/>
              <a:gd name="T109" fmla="*/ 319 h 750"/>
              <a:gd name="T110" fmla="*/ 60 w 750"/>
              <a:gd name="T111" fmla="*/ 170 h 750"/>
              <a:gd name="T112" fmla="*/ 171 w 750"/>
              <a:gd name="T113" fmla="*/ 60 h 750"/>
              <a:gd name="T114" fmla="*/ 319 w 750"/>
              <a:gd name="T115" fmla="*/ 4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50" h="750">
                <a:moveTo>
                  <a:pt x="289" y="476"/>
                </a:moveTo>
                <a:lnTo>
                  <a:pt x="273" y="479"/>
                </a:lnTo>
                <a:lnTo>
                  <a:pt x="259" y="487"/>
                </a:lnTo>
                <a:lnTo>
                  <a:pt x="248" y="497"/>
                </a:lnTo>
                <a:lnTo>
                  <a:pt x="241" y="512"/>
                </a:lnTo>
                <a:lnTo>
                  <a:pt x="238" y="529"/>
                </a:lnTo>
                <a:lnTo>
                  <a:pt x="241" y="544"/>
                </a:lnTo>
                <a:lnTo>
                  <a:pt x="248" y="559"/>
                </a:lnTo>
                <a:lnTo>
                  <a:pt x="259" y="569"/>
                </a:lnTo>
                <a:lnTo>
                  <a:pt x="273" y="577"/>
                </a:lnTo>
                <a:lnTo>
                  <a:pt x="289" y="580"/>
                </a:lnTo>
                <a:lnTo>
                  <a:pt x="324" y="580"/>
                </a:lnTo>
                <a:lnTo>
                  <a:pt x="340" y="577"/>
                </a:lnTo>
                <a:lnTo>
                  <a:pt x="354" y="569"/>
                </a:lnTo>
                <a:lnTo>
                  <a:pt x="365" y="559"/>
                </a:lnTo>
                <a:lnTo>
                  <a:pt x="373" y="544"/>
                </a:lnTo>
                <a:lnTo>
                  <a:pt x="375" y="529"/>
                </a:lnTo>
                <a:lnTo>
                  <a:pt x="373" y="512"/>
                </a:lnTo>
                <a:lnTo>
                  <a:pt x="365" y="497"/>
                </a:lnTo>
                <a:lnTo>
                  <a:pt x="354" y="487"/>
                </a:lnTo>
                <a:lnTo>
                  <a:pt x="340" y="479"/>
                </a:lnTo>
                <a:lnTo>
                  <a:pt x="324" y="476"/>
                </a:lnTo>
                <a:lnTo>
                  <a:pt x="289" y="476"/>
                </a:lnTo>
                <a:close/>
                <a:moveTo>
                  <a:pt x="409" y="171"/>
                </a:moveTo>
                <a:lnTo>
                  <a:pt x="409" y="241"/>
                </a:lnTo>
                <a:lnTo>
                  <a:pt x="512" y="254"/>
                </a:lnTo>
                <a:lnTo>
                  <a:pt x="512" y="184"/>
                </a:lnTo>
                <a:lnTo>
                  <a:pt x="409" y="171"/>
                </a:lnTo>
                <a:close/>
                <a:moveTo>
                  <a:pt x="392" y="136"/>
                </a:moveTo>
                <a:lnTo>
                  <a:pt x="395" y="136"/>
                </a:lnTo>
                <a:lnTo>
                  <a:pt x="399" y="137"/>
                </a:lnTo>
                <a:lnTo>
                  <a:pt x="526" y="153"/>
                </a:lnTo>
                <a:lnTo>
                  <a:pt x="526" y="153"/>
                </a:lnTo>
                <a:lnTo>
                  <a:pt x="527" y="153"/>
                </a:lnTo>
                <a:lnTo>
                  <a:pt x="529" y="153"/>
                </a:lnTo>
                <a:lnTo>
                  <a:pt x="534" y="154"/>
                </a:lnTo>
                <a:lnTo>
                  <a:pt x="539" y="156"/>
                </a:lnTo>
                <a:lnTo>
                  <a:pt x="542" y="160"/>
                </a:lnTo>
                <a:lnTo>
                  <a:pt x="544" y="165"/>
                </a:lnTo>
                <a:lnTo>
                  <a:pt x="546" y="170"/>
                </a:lnTo>
                <a:lnTo>
                  <a:pt x="546" y="272"/>
                </a:lnTo>
                <a:lnTo>
                  <a:pt x="544" y="277"/>
                </a:lnTo>
                <a:lnTo>
                  <a:pt x="543" y="281"/>
                </a:lnTo>
                <a:lnTo>
                  <a:pt x="539" y="285"/>
                </a:lnTo>
                <a:lnTo>
                  <a:pt x="535" y="288"/>
                </a:lnTo>
                <a:lnTo>
                  <a:pt x="531" y="289"/>
                </a:lnTo>
                <a:lnTo>
                  <a:pt x="531" y="289"/>
                </a:lnTo>
                <a:lnTo>
                  <a:pt x="530" y="289"/>
                </a:lnTo>
                <a:lnTo>
                  <a:pt x="529" y="289"/>
                </a:lnTo>
                <a:lnTo>
                  <a:pt x="525" y="289"/>
                </a:lnTo>
                <a:lnTo>
                  <a:pt x="522" y="288"/>
                </a:lnTo>
                <a:lnTo>
                  <a:pt x="409" y="273"/>
                </a:lnTo>
                <a:lnTo>
                  <a:pt x="409" y="529"/>
                </a:lnTo>
                <a:lnTo>
                  <a:pt x="406" y="551"/>
                </a:lnTo>
                <a:lnTo>
                  <a:pt x="398" y="571"/>
                </a:lnTo>
                <a:lnTo>
                  <a:pt x="385" y="589"/>
                </a:lnTo>
                <a:lnTo>
                  <a:pt x="366" y="602"/>
                </a:lnTo>
                <a:lnTo>
                  <a:pt x="347" y="610"/>
                </a:lnTo>
                <a:lnTo>
                  <a:pt x="324" y="614"/>
                </a:lnTo>
                <a:lnTo>
                  <a:pt x="289" y="614"/>
                </a:lnTo>
                <a:lnTo>
                  <a:pt x="267" y="610"/>
                </a:lnTo>
                <a:lnTo>
                  <a:pt x="247" y="602"/>
                </a:lnTo>
                <a:lnTo>
                  <a:pt x="229" y="589"/>
                </a:lnTo>
                <a:lnTo>
                  <a:pt x="216" y="571"/>
                </a:lnTo>
                <a:lnTo>
                  <a:pt x="208" y="551"/>
                </a:lnTo>
                <a:lnTo>
                  <a:pt x="204" y="529"/>
                </a:lnTo>
                <a:lnTo>
                  <a:pt x="208" y="505"/>
                </a:lnTo>
                <a:lnTo>
                  <a:pt x="216" y="486"/>
                </a:lnTo>
                <a:lnTo>
                  <a:pt x="229" y="469"/>
                </a:lnTo>
                <a:lnTo>
                  <a:pt x="247" y="454"/>
                </a:lnTo>
                <a:lnTo>
                  <a:pt x="267" y="446"/>
                </a:lnTo>
                <a:lnTo>
                  <a:pt x="289" y="442"/>
                </a:lnTo>
                <a:lnTo>
                  <a:pt x="324" y="442"/>
                </a:lnTo>
                <a:lnTo>
                  <a:pt x="343" y="445"/>
                </a:lnTo>
                <a:lnTo>
                  <a:pt x="360" y="452"/>
                </a:lnTo>
                <a:lnTo>
                  <a:pt x="375" y="461"/>
                </a:lnTo>
                <a:lnTo>
                  <a:pt x="375" y="153"/>
                </a:lnTo>
                <a:lnTo>
                  <a:pt x="375" y="148"/>
                </a:lnTo>
                <a:lnTo>
                  <a:pt x="378" y="144"/>
                </a:lnTo>
                <a:lnTo>
                  <a:pt x="381" y="140"/>
                </a:lnTo>
                <a:lnTo>
                  <a:pt x="385" y="137"/>
                </a:lnTo>
                <a:lnTo>
                  <a:pt x="390" y="136"/>
                </a:lnTo>
                <a:lnTo>
                  <a:pt x="390" y="136"/>
                </a:lnTo>
                <a:lnTo>
                  <a:pt x="390" y="136"/>
                </a:lnTo>
                <a:lnTo>
                  <a:pt x="392" y="136"/>
                </a:lnTo>
                <a:close/>
                <a:moveTo>
                  <a:pt x="375" y="34"/>
                </a:moveTo>
                <a:lnTo>
                  <a:pt x="324" y="37"/>
                </a:lnTo>
                <a:lnTo>
                  <a:pt x="276" y="48"/>
                </a:lnTo>
                <a:lnTo>
                  <a:pt x="231" y="65"/>
                </a:lnTo>
                <a:lnTo>
                  <a:pt x="190" y="89"/>
                </a:lnTo>
                <a:lnTo>
                  <a:pt x="152" y="118"/>
                </a:lnTo>
                <a:lnTo>
                  <a:pt x="118" y="150"/>
                </a:lnTo>
                <a:lnTo>
                  <a:pt x="89" y="188"/>
                </a:lnTo>
                <a:lnTo>
                  <a:pt x="65" y="230"/>
                </a:lnTo>
                <a:lnTo>
                  <a:pt x="48" y="276"/>
                </a:lnTo>
                <a:lnTo>
                  <a:pt x="38" y="325"/>
                </a:lnTo>
                <a:lnTo>
                  <a:pt x="34" y="374"/>
                </a:lnTo>
                <a:lnTo>
                  <a:pt x="38" y="425"/>
                </a:lnTo>
                <a:lnTo>
                  <a:pt x="48" y="474"/>
                </a:lnTo>
                <a:lnTo>
                  <a:pt x="65" y="518"/>
                </a:lnTo>
                <a:lnTo>
                  <a:pt x="89" y="560"/>
                </a:lnTo>
                <a:lnTo>
                  <a:pt x="118" y="598"/>
                </a:lnTo>
                <a:lnTo>
                  <a:pt x="152" y="632"/>
                </a:lnTo>
                <a:lnTo>
                  <a:pt x="190" y="661"/>
                </a:lnTo>
                <a:lnTo>
                  <a:pt x="231" y="685"/>
                </a:lnTo>
                <a:lnTo>
                  <a:pt x="276" y="702"/>
                </a:lnTo>
                <a:lnTo>
                  <a:pt x="324" y="712"/>
                </a:lnTo>
                <a:lnTo>
                  <a:pt x="375" y="716"/>
                </a:lnTo>
                <a:lnTo>
                  <a:pt x="425" y="712"/>
                </a:lnTo>
                <a:lnTo>
                  <a:pt x="474" y="702"/>
                </a:lnTo>
                <a:lnTo>
                  <a:pt x="519" y="685"/>
                </a:lnTo>
                <a:lnTo>
                  <a:pt x="561" y="661"/>
                </a:lnTo>
                <a:lnTo>
                  <a:pt x="599" y="632"/>
                </a:lnTo>
                <a:lnTo>
                  <a:pt x="632" y="598"/>
                </a:lnTo>
                <a:lnTo>
                  <a:pt x="661" y="560"/>
                </a:lnTo>
                <a:lnTo>
                  <a:pt x="684" y="518"/>
                </a:lnTo>
                <a:lnTo>
                  <a:pt x="701" y="474"/>
                </a:lnTo>
                <a:lnTo>
                  <a:pt x="712" y="425"/>
                </a:lnTo>
                <a:lnTo>
                  <a:pt x="716" y="374"/>
                </a:lnTo>
                <a:lnTo>
                  <a:pt x="712" y="325"/>
                </a:lnTo>
                <a:lnTo>
                  <a:pt x="701" y="276"/>
                </a:lnTo>
                <a:lnTo>
                  <a:pt x="684" y="230"/>
                </a:lnTo>
                <a:lnTo>
                  <a:pt x="661" y="188"/>
                </a:lnTo>
                <a:lnTo>
                  <a:pt x="632" y="150"/>
                </a:lnTo>
                <a:lnTo>
                  <a:pt x="599" y="118"/>
                </a:lnTo>
                <a:lnTo>
                  <a:pt x="561" y="89"/>
                </a:lnTo>
                <a:lnTo>
                  <a:pt x="519" y="65"/>
                </a:lnTo>
                <a:lnTo>
                  <a:pt x="474" y="48"/>
                </a:lnTo>
                <a:lnTo>
                  <a:pt x="425" y="37"/>
                </a:lnTo>
                <a:lnTo>
                  <a:pt x="375" y="34"/>
                </a:lnTo>
                <a:close/>
                <a:moveTo>
                  <a:pt x="375" y="0"/>
                </a:moveTo>
                <a:lnTo>
                  <a:pt x="430" y="4"/>
                </a:lnTo>
                <a:lnTo>
                  <a:pt x="483" y="16"/>
                </a:lnTo>
                <a:lnTo>
                  <a:pt x="534" y="34"/>
                </a:lnTo>
                <a:lnTo>
                  <a:pt x="580" y="60"/>
                </a:lnTo>
                <a:lnTo>
                  <a:pt x="621" y="92"/>
                </a:lnTo>
                <a:lnTo>
                  <a:pt x="658" y="128"/>
                </a:lnTo>
                <a:lnTo>
                  <a:pt x="690" y="170"/>
                </a:lnTo>
                <a:lnTo>
                  <a:pt x="716" y="216"/>
                </a:lnTo>
                <a:lnTo>
                  <a:pt x="734" y="266"/>
                </a:lnTo>
                <a:lnTo>
                  <a:pt x="746" y="319"/>
                </a:lnTo>
                <a:lnTo>
                  <a:pt x="750" y="374"/>
                </a:lnTo>
                <a:lnTo>
                  <a:pt x="746" y="431"/>
                </a:lnTo>
                <a:lnTo>
                  <a:pt x="734" y="483"/>
                </a:lnTo>
                <a:lnTo>
                  <a:pt x="716" y="533"/>
                </a:lnTo>
                <a:lnTo>
                  <a:pt x="690" y="579"/>
                </a:lnTo>
                <a:lnTo>
                  <a:pt x="658" y="620"/>
                </a:lnTo>
                <a:lnTo>
                  <a:pt x="621" y="658"/>
                </a:lnTo>
                <a:lnTo>
                  <a:pt x="580" y="690"/>
                </a:lnTo>
                <a:lnTo>
                  <a:pt x="534" y="715"/>
                </a:lnTo>
                <a:lnTo>
                  <a:pt x="483" y="734"/>
                </a:lnTo>
                <a:lnTo>
                  <a:pt x="430" y="746"/>
                </a:lnTo>
                <a:lnTo>
                  <a:pt x="375" y="750"/>
                </a:lnTo>
                <a:lnTo>
                  <a:pt x="319" y="746"/>
                </a:lnTo>
                <a:lnTo>
                  <a:pt x="267" y="734"/>
                </a:lnTo>
                <a:lnTo>
                  <a:pt x="217" y="715"/>
                </a:lnTo>
                <a:lnTo>
                  <a:pt x="171" y="690"/>
                </a:lnTo>
                <a:lnTo>
                  <a:pt x="129" y="658"/>
                </a:lnTo>
                <a:lnTo>
                  <a:pt x="91" y="620"/>
                </a:lnTo>
                <a:lnTo>
                  <a:pt x="60" y="579"/>
                </a:lnTo>
                <a:lnTo>
                  <a:pt x="35" y="533"/>
                </a:lnTo>
                <a:lnTo>
                  <a:pt x="16" y="483"/>
                </a:lnTo>
                <a:lnTo>
                  <a:pt x="4" y="431"/>
                </a:lnTo>
                <a:lnTo>
                  <a:pt x="0" y="374"/>
                </a:lnTo>
                <a:lnTo>
                  <a:pt x="4" y="319"/>
                </a:lnTo>
                <a:lnTo>
                  <a:pt x="16" y="266"/>
                </a:lnTo>
                <a:lnTo>
                  <a:pt x="35" y="216"/>
                </a:lnTo>
                <a:lnTo>
                  <a:pt x="60" y="170"/>
                </a:lnTo>
                <a:lnTo>
                  <a:pt x="91" y="128"/>
                </a:lnTo>
                <a:lnTo>
                  <a:pt x="129" y="92"/>
                </a:lnTo>
                <a:lnTo>
                  <a:pt x="171" y="60"/>
                </a:lnTo>
                <a:lnTo>
                  <a:pt x="217" y="34"/>
                </a:lnTo>
                <a:lnTo>
                  <a:pt x="267" y="16"/>
                </a:lnTo>
                <a:lnTo>
                  <a:pt x="319" y="4"/>
                </a:lnTo>
                <a:lnTo>
                  <a:pt x="375"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23" name="Freeform 42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14401" y="4911552"/>
            <a:ext cx="444608" cy="444609"/>
          </a:xfrm>
          <a:custGeom>
            <a:avLst/>
            <a:gdLst>
              <a:gd name="T0" fmla="*/ 279 w 804"/>
              <a:gd name="T1" fmla="*/ 522 h 804"/>
              <a:gd name="T2" fmla="*/ 257 w 804"/>
              <a:gd name="T3" fmla="*/ 567 h 804"/>
              <a:gd name="T4" fmla="*/ 279 w 804"/>
              <a:gd name="T5" fmla="*/ 611 h 804"/>
              <a:gd name="T6" fmla="*/ 348 w 804"/>
              <a:gd name="T7" fmla="*/ 622 h 804"/>
              <a:gd name="T8" fmla="*/ 391 w 804"/>
              <a:gd name="T9" fmla="*/ 600 h 804"/>
              <a:gd name="T10" fmla="*/ 399 w 804"/>
              <a:gd name="T11" fmla="*/ 550 h 804"/>
              <a:gd name="T12" fmla="*/ 365 w 804"/>
              <a:gd name="T13" fmla="*/ 514 h 804"/>
              <a:gd name="T14" fmla="*/ 439 w 804"/>
              <a:gd name="T15" fmla="*/ 185 h 804"/>
              <a:gd name="T16" fmla="*/ 549 w 804"/>
              <a:gd name="T17" fmla="*/ 199 h 804"/>
              <a:gd name="T18" fmla="*/ 424 w 804"/>
              <a:gd name="T19" fmla="*/ 147 h 804"/>
              <a:gd name="T20" fmla="*/ 564 w 804"/>
              <a:gd name="T21" fmla="*/ 165 h 804"/>
              <a:gd name="T22" fmla="*/ 572 w 804"/>
              <a:gd name="T23" fmla="*/ 166 h 804"/>
              <a:gd name="T24" fmla="*/ 584 w 804"/>
              <a:gd name="T25" fmla="*/ 178 h 804"/>
              <a:gd name="T26" fmla="*/ 584 w 804"/>
              <a:gd name="T27" fmla="*/ 298 h 804"/>
              <a:gd name="T28" fmla="*/ 575 w 804"/>
              <a:gd name="T29" fmla="*/ 309 h 804"/>
              <a:gd name="T30" fmla="*/ 568 w 804"/>
              <a:gd name="T31" fmla="*/ 310 h 804"/>
              <a:gd name="T32" fmla="*/ 560 w 804"/>
              <a:gd name="T33" fmla="*/ 309 h 804"/>
              <a:gd name="T34" fmla="*/ 436 w 804"/>
              <a:gd name="T35" fmla="*/ 590 h 804"/>
              <a:gd name="T36" fmla="*/ 394 w 804"/>
              <a:gd name="T37" fmla="*/ 645 h 804"/>
              <a:gd name="T38" fmla="*/ 312 w 804"/>
              <a:gd name="T39" fmla="*/ 658 h 804"/>
              <a:gd name="T40" fmla="*/ 246 w 804"/>
              <a:gd name="T41" fmla="*/ 631 h 804"/>
              <a:gd name="T42" fmla="*/ 220 w 804"/>
              <a:gd name="T43" fmla="*/ 567 h 804"/>
              <a:gd name="T44" fmla="*/ 246 w 804"/>
              <a:gd name="T45" fmla="*/ 503 h 804"/>
              <a:gd name="T46" fmla="*/ 312 w 804"/>
              <a:gd name="T47" fmla="*/ 475 h 804"/>
              <a:gd name="T48" fmla="*/ 386 w 804"/>
              <a:gd name="T49" fmla="*/ 484 h 804"/>
              <a:gd name="T50" fmla="*/ 403 w 804"/>
              <a:gd name="T51" fmla="*/ 160 h 804"/>
              <a:gd name="T52" fmla="*/ 412 w 804"/>
              <a:gd name="T53" fmla="*/ 149 h 804"/>
              <a:gd name="T54" fmla="*/ 419 w 804"/>
              <a:gd name="T55" fmla="*/ 147 h 804"/>
              <a:gd name="T56" fmla="*/ 59 w 804"/>
              <a:gd name="T57" fmla="*/ 41 h 804"/>
              <a:gd name="T58" fmla="*/ 37 w 804"/>
              <a:gd name="T59" fmla="*/ 73 h 804"/>
              <a:gd name="T60" fmla="*/ 48 w 804"/>
              <a:gd name="T61" fmla="*/ 757 h 804"/>
              <a:gd name="T62" fmla="*/ 732 w 804"/>
              <a:gd name="T63" fmla="*/ 767 h 804"/>
              <a:gd name="T64" fmla="*/ 765 w 804"/>
              <a:gd name="T65" fmla="*/ 745 h 804"/>
              <a:gd name="T66" fmla="*/ 765 w 804"/>
              <a:gd name="T67" fmla="*/ 59 h 804"/>
              <a:gd name="T68" fmla="*/ 732 w 804"/>
              <a:gd name="T69" fmla="*/ 37 h 804"/>
              <a:gd name="T70" fmla="*/ 732 w 804"/>
              <a:gd name="T71" fmla="*/ 0 h 804"/>
              <a:gd name="T72" fmla="*/ 791 w 804"/>
              <a:gd name="T73" fmla="*/ 30 h 804"/>
              <a:gd name="T74" fmla="*/ 804 w 804"/>
              <a:gd name="T75" fmla="*/ 730 h 804"/>
              <a:gd name="T76" fmla="*/ 774 w 804"/>
              <a:gd name="T77" fmla="*/ 791 h 804"/>
              <a:gd name="T78" fmla="*/ 73 w 804"/>
              <a:gd name="T79" fmla="*/ 804 h 804"/>
              <a:gd name="T80" fmla="*/ 14 w 804"/>
              <a:gd name="T81" fmla="*/ 774 h 804"/>
              <a:gd name="T82" fmla="*/ 0 w 804"/>
              <a:gd name="T83" fmla="*/ 73 h 804"/>
              <a:gd name="T84" fmla="*/ 30 w 804"/>
              <a:gd name="T85" fmla="*/ 14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4" h="804">
                <a:moveTo>
                  <a:pt x="312" y="512"/>
                </a:moveTo>
                <a:lnTo>
                  <a:pt x="293" y="514"/>
                </a:lnTo>
                <a:lnTo>
                  <a:pt x="279" y="522"/>
                </a:lnTo>
                <a:lnTo>
                  <a:pt x="267" y="534"/>
                </a:lnTo>
                <a:lnTo>
                  <a:pt x="259" y="550"/>
                </a:lnTo>
                <a:lnTo>
                  <a:pt x="257" y="567"/>
                </a:lnTo>
                <a:lnTo>
                  <a:pt x="259" y="584"/>
                </a:lnTo>
                <a:lnTo>
                  <a:pt x="267" y="600"/>
                </a:lnTo>
                <a:lnTo>
                  <a:pt x="279" y="611"/>
                </a:lnTo>
                <a:lnTo>
                  <a:pt x="293" y="619"/>
                </a:lnTo>
                <a:lnTo>
                  <a:pt x="312" y="622"/>
                </a:lnTo>
                <a:lnTo>
                  <a:pt x="348" y="622"/>
                </a:lnTo>
                <a:lnTo>
                  <a:pt x="365" y="619"/>
                </a:lnTo>
                <a:lnTo>
                  <a:pt x="380" y="611"/>
                </a:lnTo>
                <a:lnTo>
                  <a:pt x="391" y="600"/>
                </a:lnTo>
                <a:lnTo>
                  <a:pt x="399" y="584"/>
                </a:lnTo>
                <a:lnTo>
                  <a:pt x="402" y="567"/>
                </a:lnTo>
                <a:lnTo>
                  <a:pt x="399" y="550"/>
                </a:lnTo>
                <a:lnTo>
                  <a:pt x="391" y="534"/>
                </a:lnTo>
                <a:lnTo>
                  <a:pt x="380" y="522"/>
                </a:lnTo>
                <a:lnTo>
                  <a:pt x="365" y="514"/>
                </a:lnTo>
                <a:lnTo>
                  <a:pt x="348" y="512"/>
                </a:lnTo>
                <a:lnTo>
                  <a:pt x="312" y="512"/>
                </a:lnTo>
                <a:close/>
                <a:moveTo>
                  <a:pt x="439" y="185"/>
                </a:moveTo>
                <a:lnTo>
                  <a:pt x="439" y="259"/>
                </a:lnTo>
                <a:lnTo>
                  <a:pt x="549" y="272"/>
                </a:lnTo>
                <a:lnTo>
                  <a:pt x="549" y="199"/>
                </a:lnTo>
                <a:lnTo>
                  <a:pt x="439" y="185"/>
                </a:lnTo>
                <a:close/>
                <a:moveTo>
                  <a:pt x="420" y="147"/>
                </a:moveTo>
                <a:lnTo>
                  <a:pt x="424" y="147"/>
                </a:lnTo>
                <a:lnTo>
                  <a:pt x="428" y="148"/>
                </a:lnTo>
                <a:lnTo>
                  <a:pt x="564" y="165"/>
                </a:lnTo>
                <a:lnTo>
                  <a:pt x="564" y="165"/>
                </a:lnTo>
                <a:lnTo>
                  <a:pt x="566" y="165"/>
                </a:lnTo>
                <a:lnTo>
                  <a:pt x="567" y="165"/>
                </a:lnTo>
                <a:lnTo>
                  <a:pt x="572" y="166"/>
                </a:lnTo>
                <a:lnTo>
                  <a:pt x="577" y="169"/>
                </a:lnTo>
                <a:lnTo>
                  <a:pt x="581" y="173"/>
                </a:lnTo>
                <a:lnTo>
                  <a:pt x="584" y="178"/>
                </a:lnTo>
                <a:lnTo>
                  <a:pt x="585" y="183"/>
                </a:lnTo>
                <a:lnTo>
                  <a:pt x="585" y="293"/>
                </a:lnTo>
                <a:lnTo>
                  <a:pt x="584" y="298"/>
                </a:lnTo>
                <a:lnTo>
                  <a:pt x="583" y="302"/>
                </a:lnTo>
                <a:lnTo>
                  <a:pt x="579" y="306"/>
                </a:lnTo>
                <a:lnTo>
                  <a:pt x="575" y="309"/>
                </a:lnTo>
                <a:lnTo>
                  <a:pt x="569" y="310"/>
                </a:lnTo>
                <a:lnTo>
                  <a:pt x="569" y="310"/>
                </a:lnTo>
                <a:lnTo>
                  <a:pt x="568" y="310"/>
                </a:lnTo>
                <a:lnTo>
                  <a:pt x="567" y="312"/>
                </a:lnTo>
                <a:lnTo>
                  <a:pt x="563" y="310"/>
                </a:lnTo>
                <a:lnTo>
                  <a:pt x="560" y="309"/>
                </a:lnTo>
                <a:lnTo>
                  <a:pt x="439" y="295"/>
                </a:lnTo>
                <a:lnTo>
                  <a:pt x="439" y="567"/>
                </a:lnTo>
                <a:lnTo>
                  <a:pt x="436" y="590"/>
                </a:lnTo>
                <a:lnTo>
                  <a:pt x="427" y="613"/>
                </a:lnTo>
                <a:lnTo>
                  <a:pt x="412" y="631"/>
                </a:lnTo>
                <a:lnTo>
                  <a:pt x="394" y="645"/>
                </a:lnTo>
                <a:lnTo>
                  <a:pt x="372" y="655"/>
                </a:lnTo>
                <a:lnTo>
                  <a:pt x="348" y="658"/>
                </a:lnTo>
                <a:lnTo>
                  <a:pt x="312" y="658"/>
                </a:lnTo>
                <a:lnTo>
                  <a:pt x="287" y="655"/>
                </a:lnTo>
                <a:lnTo>
                  <a:pt x="264" y="645"/>
                </a:lnTo>
                <a:lnTo>
                  <a:pt x="246" y="631"/>
                </a:lnTo>
                <a:lnTo>
                  <a:pt x="232" y="613"/>
                </a:lnTo>
                <a:lnTo>
                  <a:pt x="223" y="590"/>
                </a:lnTo>
                <a:lnTo>
                  <a:pt x="220" y="567"/>
                </a:lnTo>
                <a:lnTo>
                  <a:pt x="223" y="542"/>
                </a:lnTo>
                <a:lnTo>
                  <a:pt x="232" y="521"/>
                </a:lnTo>
                <a:lnTo>
                  <a:pt x="246" y="503"/>
                </a:lnTo>
                <a:lnTo>
                  <a:pt x="264" y="488"/>
                </a:lnTo>
                <a:lnTo>
                  <a:pt x="287" y="479"/>
                </a:lnTo>
                <a:lnTo>
                  <a:pt x="312" y="475"/>
                </a:lnTo>
                <a:lnTo>
                  <a:pt x="348" y="475"/>
                </a:lnTo>
                <a:lnTo>
                  <a:pt x="368" y="478"/>
                </a:lnTo>
                <a:lnTo>
                  <a:pt x="386" y="484"/>
                </a:lnTo>
                <a:lnTo>
                  <a:pt x="402" y="494"/>
                </a:lnTo>
                <a:lnTo>
                  <a:pt x="402" y="165"/>
                </a:lnTo>
                <a:lnTo>
                  <a:pt x="403" y="160"/>
                </a:lnTo>
                <a:lnTo>
                  <a:pt x="406" y="156"/>
                </a:lnTo>
                <a:lnTo>
                  <a:pt x="408" y="152"/>
                </a:lnTo>
                <a:lnTo>
                  <a:pt x="412" y="149"/>
                </a:lnTo>
                <a:lnTo>
                  <a:pt x="418" y="147"/>
                </a:lnTo>
                <a:lnTo>
                  <a:pt x="418" y="147"/>
                </a:lnTo>
                <a:lnTo>
                  <a:pt x="419" y="147"/>
                </a:lnTo>
                <a:lnTo>
                  <a:pt x="420" y="147"/>
                </a:lnTo>
                <a:close/>
                <a:moveTo>
                  <a:pt x="73" y="37"/>
                </a:moveTo>
                <a:lnTo>
                  <a:pt x="59" y="41"/>
                </a:lnTo>
                <a:lnTo>
                  <a:pt x="48" y="47"/>
                </a:lnTo>
                <a:lnTo>
                  <a:pt x="41" y="59"/>
                </a:lnTo>
                <a:lnTo>
                  <a:pt x="37" y="73"/>
                </a:lnTo>
                <a:lnTo>
                  <a:pt x="37" y="730"/>
                </a:lnTo>
                <a:lnTo>
                  <a:pt x="41" y="745"/>
                </a:lnTo>
                <a:lnTo>
                  <a:pt x="48" y="757"/>
                </a:lnTo>
                <a:lnTo>
                  <a:pt x="59" y="765"/>
                </a:lnTo>
                <a:lnTo>
                  <a:pt x="73" y="767"/>
                </a:lnTo>
                <a:lnTo>
                  <a:pt x="732" y="767"/>
                </a:lnTo>
                <a:lnTo>
                  <a:pt x="745" y="765"/>
                </a:lnTo>
                <a:lnTo>
                  <a:pt x="757" y="757"/>
                </a:lnTo>
                <a:lnTo>
                  <a:pt x="765" y="745"/>
                </a:lnTo>
                <a:lnTo>
                  <a:pt x="767" y="730"/>
                </a:lnTo>
                <a:lnTo>
                  <a:pt x="767" y="73"/>
                </a:lnTo>
                <a:lnTo>
                  <a:pt x="765" y="59"/>
                </a:lnTo>
                <a:lnTo>
                  <a:pt x="757" y="47"/>
                </a:lnTo>
                <a:lnTo>
                  <a:pt x="745" y="41"/>
                </a:lnTo>
                <a:lnTo>
                  <a:pt x="732" y="37"/>
                </a:lnTo>
                <a:lnTo>
                  <a:pt x="73" y="37"/>
                </a:lnTo>
                <a:close/>
                <a:moveTo>
                  <a:pt x="73" y="0"/>
                </a:moveTo>
                <a:lnTo>
                  <a:pt x="732" y="0"/>
                </a:lnTo>
                <a:lnTo>
                  <a:pt x="754" y="4"/>
                </a:lnTo>
                <a:lnTo>
                  <a:pt x="774" y="14"/>
                </a:lnTo>
                <a:lnTo>
                  <a:pt x="791" y="30"/>
                </a:lnTo>
                <a:lnTo>
                  <a:pt x="800" y="51"/>
                </a:lnTo>
                <a:lnTo>
                  <a:pt x="804" y="73"/>
                </a:lnTo>
                <a:lnTo>
                  <a:pt x="804" y="730"/>
                </a:lnTo>
                <a:lnTo>
                  <a:pt x="800" y="754"/>
                </a:lnTo>
                <a:lnTo>
                  <a:pt x="791" y="774"/>
                </a:lnTo>
                <a:lnTo>
                  <a:pt x="774" y="791"/>
                </a:lnTo>
                <a:lnTo>
                  <a:pt x="754" y="800"/>
                </a:lnTo>
                <a:lnTo>
                  <a:pt x="732" y="804"/>
                </a:lnTo>
                <a:lnTo>
                  <a:pt x="73" y="804"/>
                </a:lnTo>
                <a:lnTo>
                  <a:pt x="51" y="800"/>
                </a:lnTo>
                <a:lnTo>
                  <a:pt x="30" y="791"/>
                </a:lnTo>
                <a:lnTo>
                  <a:pt x="14" y="774"/>
                </a:lnTo>
                <a:lnTo>
                  <a:pt x="4" y="754"/>
                </a:lnTo>
                <a:lnTo>
                  <a:pt x="0" y="730"/>
                </a:lnTo>
                <a:lnTo>
                  <a:pt x="0" y="73"/>
                </a:lnTo>
                <a:lnTo>
                  <a:pt x="4" y="51"/>
                </a:lnTo>
                <a:lnTo>
                  <a:pt x="14" y="30"/>
                </a:lnTo>
                <a:lnTo>
                  <a:pt x="30" y="14"/>
                </a:lnTo>
                <a:lnTo>
                  <a:pt x="51" y="4"/>
                </a:lnTo>
                <a:lnTo>
                  <a:pt x="7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24" name="Freeform 42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71874" y="4911552"/>
            <a:ext cx="444608" cy="444609"/>
          </a:xfrm>
          <a:custGeom>
            <a:avLst/>
            <a:gdLst>
              <a:gd name="T0" fmla="*/ 377 w 804"/>
              <a:gd name="T1" fmla="*/ 534 h 804"/>
              <a:gd name="T2" fmla="*/ 377 w 804"/>
              <a:gd name="T3" fmla="*/ 600 h 804"/>
              <a:gd name="T4" fmla="*/ 457 w 804"/>
              <a:gd name="T5" fmla="*/ 622 h 804"/>
              <a:gd name="T6" fmla="*/ 510 w 804"/>
              <a:gd name="T7" fmla="*/ 584 h 804"/>
              <a:gd name="T8" fmla="*/ 490 w 804"/>
              <a:gd name="T9" fmla="*/ 522 h 804"/>
              <a:gd name="T10" fmla="*/ 165 w 804"/>
              <a:gd name="T11" fmla="*/ 365 h 804"/>
              <a:gd name="T12" fmla="*/ 400 w 804"/>
              <a:gd name="T13" fmla="*/ 373 h 804"/>
              <a:gd name="T14" fmla="*/ 400 w 804"/>
              <a:gd name="T15" fmla="*/ 395 h 804"/>
              <a:gd name="T16" fmla="*/ 165 w 804"/>
              <a:gd name="T17" fmla="*/ 402 h 804"/>
              <a:gd name="T18" fmla="*/ 148 w 804"/>
              <a:gd name="T19" fmla="*/ 390 h 804"/>
              <a:gd name="T20" fmla="*/ 155 w 804"/>
              <a:gd name="T21" fmla="*/ 369 h 804"/>
              <a:gd name="T22" fmla="*/ 384 w 804"/>
              <a:gd name="T23" fmla="*/ 293 h 804"/>
              <a:gd name="T24" fmla="*/ 402 w 804"/>
              <a:gd name="T25" fmla="*/ 305 h 804"/>
              <a:gd name="T26" fmla="*/ 396 w 804"/>
              <a:gd name="T27" fmla="*/ 326 h 804"/>
              <a:gd name="T28" fmla="*/ 160 w 804"/>
              <a:gd name="T29" fmla="*/ 329 h 804"/>
              <a:gd name="T30" fmla="*/ 147 w 804"/>
              <a:gd name="T31" fmla="*/ 312 h 804"/>
              <a:gd name="T32" fmla="*/ 160 w 804"/>
              <a:gd name="T33" fmla="*/ 293 h 804"/>
              <a:gd name="T34" fmla="*/ 390 w 804"/>
              <a:gd name="T35" fmla="*/ 221 h 804"/>
              <a:gd name="T36" fmla="*/ 402 w 804"/>
              <a:gd name="T37" fmla="*/ 238 h 804"/>
              <a:gd name="T38" fmla="*/ 390 w 804"/>
              <a:gd name="T39" fmla="*/ 255 h 804"/>
              <a:gd name="T40" fmla="*/ 155 w 804"/>
              <a:gd name="T41" fmla="*/ 253 h 804"/>
              <a:gd name="T42" fmla="*/ 148 w 804"/>
              <a:gd name="T43" fmla="*/ 232 h 804"/>
              <a:gd name="T44" fmla="*/ 165 w 804"/>
              <a:gd name="T45" fmla="*/ 220 h 804"/>
              <a:gd name="T46" fmla="*/ 659 w 804"/>
              <a:gd name="T47" fmla="*/ 199 h 804"/>
              <a:gd name="T48" fmla="*/ 537 w 804"/>
              <a:gd name="T49" fmla="*/ 148 h 804"/>
              <a:gd name="T50" fmla="*/ 677 w 804"/>
              <a:gd name="T51" fmla="*/ 165 h 804"/>
              <a:gd name="T52" fmla="*/ 694 w 804"/>
              <a:gd name="T53" fmla="*/ 178 h 804"/>
              <a:gd name="T54" fmla="*/ 692 w 804"/>
              <a:gd name="T55" fmla="*/ 302 h 804"/>
              <a:gd name="T56" fmla="*/ 680 w 804"/>
              <a:gd name="T57" fmla="*/ 310 h 804"/>
              <a:gd name="T58" fmla="*/ 669 w 804"/>
              <a:gd name="T59" fmla="*/ 309 h 804"/>
              <a:gd name="T60" fmla="*/ 536 w 804"/>
              <a:gd name="T61" fmla="*/ 613 h 804"/>
              <a:gd name="T62" fmla="*/ 457 w 804"/>
              <a:gd name="T63" fmla="*/ 658 h 804"/>
              <a:gd name="T64" fmla="*/ 356 w 804"/>
              <a:gd name="T65" fmla="*/ 631 h 804"/>
              <a:gd name="T66" fmla="*/ 333 w 804"/>
              <a:gd name="T67" fmla="*/ 542 h 804"/>
              <a:gd name="T68" fmla="*/ 397 w 804"/>
              <a:gd name="T69" fmla="*/ 479 h 804"/>
              <a:gd name="T70" fmla="*/ 496 w 804"/>
              <a:gd name="T71" fmla="*/ 484 h 804"/>
              <a:gd name="T72" fmla="*/ 515 w 804"/>
              <a:gd name="T73" fmla="*/ 156 h 804"/>
              <a:gd name="T74" fmla="*/ 528 w 804"/>
              <a:gd name="T75" fmla="*/ 147 h 804"/>
              <a:gd name="T76" fmla="*/ 59 w 804"/>
              <a:gd name="T77" fmla="*/ 41 h 804"/>
              <a:gd name="T78" fmla="*/ 37 w 804"/>
              <a:gd name="T79" fmla="*/ 730 h 804"/>
              <a:gd name="T80" fmla="*/ 74 w 804"/>
              <a:gd name="T81" fmla="*/ 767 h 804"/>
              <a:gd name="T82" fmla="*/ 765 w 804"/>
              <a:gd name="T83" fmla="*/ 745 h 804"/>
              <a:gd name="T84" fmla="*/ 757 w 804"/>
              <a:gd name="T85" fmla="*/ 47 h 804"/>
              <a:gd name="T86" fmla="*/ 74 w 804"/>
              <a:gd name="T87" fmla="*/ 0 h 804"/>
              <a:gd name="T88" fmla="*/ 791 w 804"/>
              <a:gd name="T89" fmla="*/ 30 h 804"/>
              <a:gd name="T90" fmla="*/ 800 w 804"/>
              <a:gd name="T91" fmla="*/ 754 h 804"/>
              <a:gd name="T92" fmla="*/ 732 w 804"/>
              <a:gd name="T93" fmla="*/ 804 h 804"/>
              <a:gd name="T94" fmla="*/ 15 w 804"/>
              <a:gd name="T95" fmla="*/ 774 h 804"/>
              <a:gd name="T96" fmla="*/ 4 w 804"/>
              <a:gd name="T97" fmla="*/ 51 h 804"/>
              <a:gd name="T98" fmla="*/ 74 w 804"/>
              <a:gd name="T99" fmla="*/ 0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04" h="804">
                <a:moveTo>
                  <a:pt x="421" y="512"/>
                </a:moveTo>
                <a:lnTo>
                  <a:pt x="404" y="514"/>
                </a:lnTo>
                <a:lnTo>
                  <a:pt x="389" y="522"/>
                </a:lnTo>
                <a:lnTo>
                  <a:pt x="377" y="534"/>
                </a:lnTo>
                <a:lnTo>
                  <a:pt x="369" y="550"/>
                </a:lnTo>
                <a:lnTo>
                  <a:pt x="366" y="567"/>
                </a:lnTo>
                <a:lnTo>
                  <a:pt x="369" y="584"/>
                </a:lnTo>
                <a:lnTo>
                  <a:pt x="377" y="600"/>
                </a:lnTo>
                <a:lnTo>
                  <a:pt x="389" y="611"/>
                </a:lnTo>
                <a:lnTo>
                  <a:pt x="404" y="619"/>
                </a:lnTo>
                <a:lnTo>
                  <a:pt x="421" y="622"/>
                </a:lnTo>
                <a:lnTo>
                  <a:pt x="457" y="622"/>
                </a:lnTo>
                <a:lnTo>
                  <a:pt x="474" y="619"/>
                </a:lnTo>
                <a:lnTo>
                  <a:pt x="490" y="611"/>
                </a:lnTo>
                <a:lnTo>
                  <a:pt x="502" y="600"/>
                </a:lnTo>
                <a:lnTo>
                  <a:pt x="510" y="584"/>
                </a:lnTo>
                <a:lnTo>
                  <a:pt x="512" y="567"/>
                </a:lnTo>
                <a:lnTo>
                  <a:pt x="510" y="550"/>
                </a:lnTo>
                <a:lnTo>
                  <a:pt x="502" y="534"/>
                </a:lnTo>
                <a:lnTo>
                  <a:pt x="490" y="522"/>
                </a:lnTo>
                <a:lnTo>
                  <a:pt x="474" y="514"/>
                </a:lnTo>
                <a:lnTo>
                  <a:pt x="457" y="512"/>
                </a:lnTo>
                <a:lnTo>
                  <a:pt x="421" y="512"/>
                </a:lnTo>
                <a:close/>
                <a:moveTo>
                  <a:pt x="165" y="365"/>
                </a:moveTo>
                <a:lnTo>
                  <a:pt x="384" y="365"/>
                </a:lnTo>
                <a:lnTo>
                  <a:pt x="390" y="367"/>
                </a:lnTo>
                <a:lnTo>
                  <a:pt x="396" y="369"/>
                </a:lnTo>
                <a:lnTo>
                  <a:pt x="400" y="373"/>
                </a:lnTo>
                <a:lnTo>
                  <a:pt x="402" y="378"/>
                </a:lnTo>
                <a:lnTo>
                  <a:pt x="402" y="384"/>
                </a:lnTo>
                <a:lnTo>
                  <a:pt x="402" y="390"/>
                </a:lnTo>
                <a:lnTo>
                  <a:pt x="400" y="395"/>
                </a:lnTo>
                <a:lnTo>
                  <a:pt x="396" y="399"/>
                </a:lnTo>
                <a:lnTo>
                  <a:pt x="390" y="402"/>
                </a:lnTo>
                <a:lnTo>
                  <a:pt x="384" y="402"/>
                </a:lnTo>
                <a:lnTo>
                  <a:pt x="165" y="402"/>
                </a:lnTo>
                <a:lnTo>
                  <a:pt x="160" y="402"/>
                </a:lnTo>
                <a:lnTo>
                  <a:pt x="155" y="399"/>
                </a:lnTo>
                <a:lnTo>
                  <a:pt x="151" y="395"/>
                </a:lnTo>
                <a:lnTo>
                  <a:pt x="148" y="390"/>
                </a:lnTo>
                <a:lnTo>
                  <a:pt x="147" y="384"/>
                </a:lnTo>
                <a:lnTo>
                  <a:pt x="148" y="378"/>
                </a:lnTo>
                <a:lnTo>
                  <a:pt x="151" y="373"/>
                </a:lnTo>
                <a:lnTo>
                  <a:pt x="155" y="369"/>
                </a:lnTo>
                <a:lnTo>
                  <a:pt x="160" y="367"/>
                </a:lnTo>
                <a:lnTo>
                  <a:pt x="165" y="365"/>
                </a:lnTo>
                <a:close/>
                <a:moveTo>
                  <a:pt x="165" y="293"/>
                </a:moveTo>
                <a:lnTo>
                  <a:pt x="384" y="293"/>
                </a:lnTo>
                <a:lnTo>
                  <a:pt x="390" y="293"/>
                </a:lnTo>
                <a:lnTo>
                  <a:pt x="396" y="296"/>
                </a:lnTo>
                <a:lnTo>
                  <a:pt x="400" y="300"/>
                </a:lnTo>
                <a:lnTo>
                  <a:pt x="402" y="305"/>
                </a:lnTo>
                <a:lnTo>
                  <a:pt x="402" y="312"/>
                </a:lnTo>
                <a:lnTo>
                  <a:pt x="402" y="317"/>
                </a:lnTo>
                <a:lnTo>
                  <a:pt x="400" y="322"/>
                </a:lnTo>
                <a:lnTo>
                  <a:pt x="396" y="326"/>
                </a:lnTo>
                <a:lnTo>
                  <a:pt x="390" y="329"/>
                </a:lnTo>
                <a:lnTo>
                  <a:pt x="384" y="330"/>
                </a:lnTo>
                <a:lnTo>
                  <a:pt x="165" y="330"/>
                </a:lnTo>
                <a:lnTo>
                  <a:pt x="160" y="329"/>
                </a:lnTo>
                <a:lnTo>
                  <a:pt x="155" y="326"/>
                </a:lnTo>
                <a:lnTo>
                  <a:pt x="151" y="322"/>
                </a:lnTo>
                <a:lnTo>
                  <a:pt x="148" y="317"/>
                </a:lnTo>
                <a:lnTo>
                  <a:pt x="147" y="312"/>
                </a:lnTo>
                <a:lnTo>
                  <a:pt x="148" y="305"/>
                </a:lnTo>
                <a:lnTo>
                  <a:pt x="151" y="300"/>
                </a:lnTo>
                <a:lnTo>
                  <a:pt x="155" y="296"/>
                </a:lnTo>
                <a:lnTo>
                  <a:pt x="160" y="293"/>
                </a:lnTo>
                <a:lnTo>
                  <a:pt x="165" y="293"/>
                </a:lnTo>
                <a:close/>
                <a:moveTo>
                  <a:pt x="165" y="220"/>
                </a:moveTo>
                <a:lnTo>
                  <a:pt x="384" y="220"/>
                </a:lnTo>
                <a:lnTo>
                  <a:pt x="390" y="221"/>
                </a:lnTo>
                <a:lnTo>
                  <a:pt x="396" y="224"/>
                </a:lnTo>
                <a:lnTo>
                  <a:pt x="400" y="228"/>
                </a:lnTo>
                <a:lnTo>
                  <a:pt x="402" y="232"/>
                </a:lnTo>
                <a:lnTo>
                  <a:pt x="402" y="238"/>
                </a:lnTo>
                <a:lnTo>
                  <a:pt x="402" y="243"/>
                </a:lnTo>
                <a:lnTo>
                  <a:pt x="400" y="249"/>
                </a:lnTo>
                <a:lnTo>
                  <a:pt x="396" y="253"/>
                </a:lnTo>
                <a:lnTo>
                  <a:pt x="390" y="255"/>
                </a:lnTo>
                <a:lnTo>
                  <a:pt x="384" y="257"/>
                </a:lnTo>
                <a:lnTo>
                  <a:pt x="165" y="257"/>
                </a:lnTo>
                <a:lnTo>
                  <a:pt x="160" y="255"/>
                </a:lnTo>
                <a:lnTo>
                  <a:pt x="155" y="253"/>
                </a:lnTo>
                <a:lnTo>
                  <a:pt x="151" y="249"/>
                </a:lnTo>
                <a:lnTo>
                  <a:pt x="148" y="243"/>
                </a:lnTo>
                <a:lnTo>
                  <a:pt x="147" y="238"/>
                </a:lnTo>
                <a:lnTo>
                  <a:pt x="148" y="232"/>
                </a:lnTo>
                <a:lnTo>
                  <a:pt x="151" y="228"/>
                </a:lnTo>
                <a:lnTo>
                  <a:pt x="155" y="224"/>
                </a:lnTo>
                <a:lnTo>
                  <a:pt x="160" y="221"/>
                </a:lnTo>
                <a:lnTo>
                  <a:pt x="165" y="220"/>
                </a:lnTo>
                <a:close/>
                <a:moveTo>
                  <a:pt x="549" y="185"/>
                </a:moveTo>
                <a:lnTo>
                  <a:pt x="549" y="259"/>
                </a:lnTo>
                <a:lnTo>
                  <a:pt x="659" y="272"/>
                </a:lnTo>
                <a:lnTo>
                  <a:pt x="659" y="199"/>
                </a:lnTo>
                <a:lnTo>
                  <a:pt x="549" y="185"/>
                </a:lnTo>
                <a:close/>
                <a:moveTo>
                  <a:pt x="531" y="147"/>
                </a:moveTo>
                <a:lnTo>
                  <a:pt x="534" y="147"/>
                </a:lnTo>
                <a:lnTo>
                  <a:pt x="537" y="148"/>
                </a:lnTo>
                <a:lnTo>
                  <a:pt x="675" y="165"/>
                </a:lnTo>
                <a:lnTo>
                  <a:pt x="675" y="165"/>
                </a:lnTo>
                <a:lnTo>
                  <a:pt x="676" y="165"/>
                </a:lnTo>
                <a:lnTo>
                  <a:pt x="677" y="165"/>
                </a:lnTo>
                <a:lnTo>
                  <a:pt x="682" y="166"/>
                </a:lnTo>
                <a:lnTo>
                  <a:pt x="688" y="169"/>
                </a:lnTo>
                <a:lnTo>
                  <a:pt x="692" y="173"/>
                </a:lnTo>
                <a:lnTo>
                  <a:pt x="694" y="178"/>
                </a:lnTo>
                <a:lnTo>
                  <a:pt x="695" y="183"/>
                </a:lnTo>
                <a:lnTo>
                  <a:pt x="695" y="293"/>
                </a:lnTo>
                <a:lnTo>
                  <a:pt x="694" y="298"/>
                </a:lnTo>
                <a:lnTo>
                  <a:pt x="692" y="302"/>
                </a:lnTo>
                <a:lnTo>
                  <a:pt x="689" y="306"/>
                </a:lnTo>
                <a:lnTo>
                  <a:pt x="685" y="309"/>
                </a:lnTo>
                <a:lnTo>
                  <a:pt x="680" y="310"/>
                </a:lnTo>
                <a:lnTo>
                  <a:pt x="680" y="310"/>
                </a:lnTo>
                <a:lnTo>
                  <a:pt x="678" y="310"/>
                </a:lnTo>
                <a:lnTo>
                  <a:pt x="677" y="312"/>
                </a:lnTo>
                <a:lnTo>
                  <a:pt x="673" y="310"/>
                </a:lnTo>
                <a:lnTo>
                  <a:pt x="669" y="309"/>
                </a:lnTo>
                <a:lnTo>
                  <a:pt x="549" y="295"/>
                </a:lnTo>
                <a:lnTo>
                  <a:pt x="549" y="567"/>
                </a:lnTo>
                <a:lnTo>
                  <a:pt x="546" y="590"/>
                </a:lnTo>
                <a:lnTo>
                  <a:pt x="536" y="613"/>
                </a:lnTo>
                <a:lnTo>
                  <a:pt x="523" y="631"/>
                </a:lnTo>
                <a:lnTo>
                  <a:pt x="503" y="645"/>
                </a:lnTo>
                <a:lnTo>
                  <a:pt x="482" y="655"/>
                </a:lnTo>
                <a:lnTo>
                  <a:pt x="457" y="658"/>
                </a:lnTo>
                <a:lnTo>
                  <a:pt x="421" y="658"/>
                </a:lnTo>
                <a:lnTo>
                  <a:pt x="397" y="655"/>
                </a:lnTo>
                <a:lnTo>
                  <a:pt x="375" y="645"/>
                </a:lnTo>
                <a:lnTo>
                  <a:pt x="356" y="631"/>
                </a:lnTo>
                <a:lnTo>
                  <a:pt x="342" y="613"/>
                </a:lnTo>
                <a:lnTo>
                  <a:pt x="333" y="590"/>
                </a:lnTo>
                <a:lnTo>
                  <a:pt x="330" y="567"/>
                </a:lnTo>
                <a:lnTo>
                  <a:pt x="333" y="542"/>
                </a:lnTo>
                <a:lnTo>
                  <a:pt x="342" y="521"/>
                </a:lnTo>
                <a:lnTo>
                  <a:pt x="356" y="503"/>
                </a:lnTo>
                <a:lnTo>
                  <a:pt x="375" y="488"/>
                </a:lnTo>
                <a:lnTo>
                  <a:pt x="397" y="479"/>
                </a:lnTo>
                <a:lnTo>
                  <a:pt x="421" y="475"/>
                </a:lnTo>
                <a:lnTo>
                  <a:pt x="457" y="475"/>
                </a:lnTo>
                <a:lnTo>
                  <a:pt x="477" y="478"/>
                </a:lnTo>
                <a:lnTo>
                  <a:pt x="496" y="484"/>
                </a:lnTo>
                <a:lnTo>
                  <a:pt x="512" y="494"/>
                </a:lnTo>
                <a:lnTo>
                  <a:pt x="512" y="165"/>
                </a:lnTo>
                <a:lnTo>
                  <a:pt x="513" y="160"/>
                </a:lnTo>
                <a:lnTo>
                  <a:pt x="515" y="156"/>
                </a:lnTo>
                <a:lnTo>
                  <a:pt x="519" y="152"/>
                </a:lnTo>
                <a:lnTo>
                  <a:pt x="523" y="149"/>
                </a:lnTo>
                <a:lnTo>
                  <a:pt x="528" y="147"/>
                </a:lnTo>
                <a:lnTo>
                  <a:pt x="528" y="147"/>
                </a:lnTo>
                <a:lnTo>
                  <a:pt x="529" y="147"/>
                </a:lnTo>
                <a:lnTo>
                  <a:pt x="531" y="147"/>
                </a:lnTo>
                <a:close/>
                <a:moveTo>
                  <a:pt x="74" y="37"/>
                </a:moveTo>
                <a:lnTo>
                  <a:pt x="59" y="41"/>
                </a:lnTo>
                <a:lnTo>
                  <a:pt x="49" y="47"/>
                </a:lnTo>
                <a:lnTo>
                  <a:pt x="41" y="59"/>
                </a:lnTo>
                <a:lnTo>
                  <a:pt x="37" y="73"/>
                </a:lnTo>
                <a:lnTo>
                  <a:pt x="37" y="730"/>
                </a:lnTo>
                <a:lnTo>
                  <a:pt x="41" y="745"/>
                </a:lnTo>
                <a:lnTo>
                  <a:pt x="49" y="757"/>
                </a:lnTo>
                <a:lnTo>
                  <a:pt x="59" y="765"/>
                </a:lnTo>
                <a:lnTo>
                  <a:pt x="74" y="767"/>
                </a:lnTo>
                <a:lnTo>
                  <a:pt x="732" y="767"/>
                </a:lnTo>
                <a:lnTo>
                  <a:pt x="745" y="765"/>
                </a:lnTo>
                <a:lnTo>
                  <a:pt x="757" y="757"/>
                </a:lnTo>
                <a:lnTo>
                  <a:pt x="765" y="745"/>
                </a:lnTo>
                <a:lnTo>
                  <a:pt x="767" y="730"/>
                </a:lnTo>
                <a:lnTo>
                  <a:pt x="767" y="73"/>
                </a:lnTo>
                <a:lnTo>
                  <a:pt x="765" y="59"/>
                </a:lnTo>
                <a:lnTo>
                  <a:pt x="757" y="47"/>
                </a:lnTo>
                <a:lnTo>
                  <a:pt x="745" y="41"/>
                </a:lnTo>
                <a:lnTo>
                  <a:pt x="732" y="37"/>
                </a:lnTo>
                <a:lnTo>
                  <a:pt x="74" y="37"/>
                </a:lnTo>
                <a:close/>
                <a:moveTo>
                  <a:pt x="74" y="0"/>
                </a:moveTo>
                <a:lnTo>
                  <a:pt x="732" y="0"/>
                </a:lnTo>
                <a:lnTo>
                  <a:pt x="754" y="4"/>
                </a:lnTo>
                <a:lnTo>
                  <a:pt x="774" y="14"/>
                </a:lnTo>
                <a:lnTo>
                  <a:pt x="791" y="30"/>
                </a:lnTo>
                <a:lnTo>
                  <a:pt x="800" y="51"/>
                </a:lnTo>
                <a:lnTo>
                  <a:pt x="804" y="73"/>
                </a:lnTo>
                <a:lnTo>
                  <a:pt x="804" y="730"/>
                </a:lnTo>
                <a:lnTo>
                  <a:pt x="800" y="754"/>
                </a:lnTo>
                <a:lnTo>
                  <a:pt x="791" y="774"/>
                </a:lnTo>
                <a:lnTo>
                  <a:pt x="774" y="791"/>
                </a:lnTo>
                <a:lnTo>
                  <a:pt x="754" y="800"/>
                </a:lnTo>
                <a:lnTo>
                  <a:pt x="732" y="804"/>
                </a:lnTo>
                <a:lnTo>
                  <a:pt x="74" y="804"/>
                </a:lnTo>
                <a:lnTo>
                  <a:pt x="51" y="800"/>
                </a:lnTo>
                <a:lnTo>
                  <a:pt x="30" y="791"/>
                </a:lnTo>
                <a:lnTo>
                  <a:pt x="15" y="774"/>
                </a:lnTo>
                <a:lnTo>
                  <a:pt x="4" y="754"/>
                </a:lnTo>
                <a:lnTo>
                  <a:pt x="0" y="730"/>
                </a:lnTo>
                <a:lnTo>
                  <a:pt x="0" y="73"/>
                </a:lnTo>
                <a:lnTo>
                  <a:pt x="4" y="51"/>
                </a:lnTo>
                <a:lnTo>
                  <a:pt x="15" y="30"/>
                </a:lnTo>
                <a:lnTo>
                  <a:pt x="30" y="14"/>
                </a:lnTo>
                <a:lnTo>
                  <a:pt x="51" y="4"/>
                </a:lnTo>
                <a:lnTo>
                  <a:pt x="7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25" name="Freeform 42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29347" y="4911552"/>
            <a:ext cx="444054" cy="444609"/>
          </a:xfrm>
          <a:custGeom>
            <a:avLst/>
            <a:gdLst>
              <a:gd name="T0" fmla="*/ 169 w 803"/>
              <a:gd name="T1" fmla="*/ 559 h 804"/>
              <a:gd name="T2" fmla="*/ 146 w 803"/>
              <a:gd name="T3" fmla="*/ 603 h 804"/>
              <a:gd name="T4" fmla="*/ 169 w 803"/>
              <a:gd name="T5" fmla="*/ 648 h 804"/>
              <a:gd name="T6" fmla="*/ 238 w 803"/>
              <a:gd name="T7" fmla="*/ 658 h 804"/>
              <a:gd name="T8" fmla="*/ 282 w 803"/>
              <a:gd name="T9" fmla="*/ 636 h 804"/>
              <a:gd name="T10" fmla="*/ 290 w 803"/>
              <a:gd name="T11" fmla="*/ 586 h 804"/>
              <a:gd name="T12" fmla="*/ 255 w 803"/>
              <a:gd name="T13" fmla="*/ 551 h 804"/>
              <a:gd name="T14" fmla="*/ 530 w 803"/>
              <a:gd name="T15" fmla="*/ 475 h 804"/>
              <a:gd name="T16" fmla="*/ 485 w 803"/>
              <a:gd name="T17" fmla="*/ 497 h 804"/>
              <a:gd name="T18" fmla="*/ 477 w 803"/>
              <a:gd name="T19" fmla="*/ 547 h 804"/>
              <a:gd name="T20" fmla="*/ 513 w 803"/>
              <a:gd name="T21" fmla="*/ 583 h 804"/>
              <a:gd name="T22" fmla="*/ 584 w 803"/>
              <a:gd name="T23" fmla="*/ 583 h 804"/>
              <a:gd name="T24" fmla="*/ 619 w 803"/>
              <a:gd name="T25" fmla="*/ 547 h 804"/>
              <a:gd name="T26" fmla="*/ 611 w 803"/>
              <a:gd name="T27" fmla="*/ 497 h 804"/>
              <a:gd name="T28" fmla="*/ 566 w 803"/>
              <a:gd name="T29" fmla="*/ 475 h 804"/>
              <a:gd name="T30" fmla="*/ 330 w 803"/>
              <a:gd name="T31" fmla="*/ 216 h 804"/>
              <a:gd name="T32" fmla="*/ 621 w 803"/>
              <a:gd name="T33" fmla="*/ 151 h 804"/>
              <a:gd name="T34" fmla="*/ 650 w 803"/>
              <a:gd name="T35" fmla="*/ 114 h 804"/>
              <a:gd name="T36" fmla="*/ 658 w 803"/>
              <a:gd name="T37" fmla="*/ 128 h 804"/>
              <a:gd name="T38" fmla="*/ 645 w 803"/>
              <a:gd name="T39" fmla="*/ 576 h 804"/>
              <a:gd name="T40" fmla="*/ 590 w 803"/>
              <a:gd name="T41" fmla="*/ 618 h 804"/>
              <a:gd name="T42" fmla="*/ 505 w 803"/>
              <a:gd name="T43" fmla="*/ 618 h 804"/>
              <a:gd name="T44" fmla="*/ 451 w 803"/>
              <a:gd name="T45" fmla="*/ 576 h 804"/>
              <a:gd name="T46" fmla="*/ 442 w 803"/>
              <a:gd name="T47" fmla="*/ 505 h 804"/>
              <a:gd name="T48" fmla="*/ 484 w 803"/>
              <a:gd name="T49" fmla="*/ 452 h 804"/>
              <a:gd name="T50" fmla="*/ 566 w 803"/>
              <a:gd name="T51" fmla="*/ 439 h 804"/>
              <a:gd name="T52" fmla="*/ 621 w 803"/>
              <a:gd name="T53" fmla="*/ 458 h 804"/>
              <a:gd name="T54" fmla="*/ 330 w 803"/>
              <a:gd name="T55" fmla="*/ 603 h 804"/>
              <a:gd name="T56" fmla="*/ 302 w 803"/>
              <a:gd name="T57" fmla="*/ 668 h 804"/>
              <a:gd name="T58" fmla="*/ 238 w 803"/>
              <a:gd name="T59" fmla="*/ 695 h 804"/>
              <a:gd name="T60" fmla="*/ 155 w 803"/>
              <a:gd name="T61" fmla="*/ 682 h 804"/>
              <a:gd name="T62" fmla="*/ 114 w 803"/>
              <a:gd name="T63" fmla="*/ 627 h 804"/>
              <a:gd name="T64" fmla="*/ 123 w 803"/>
              <a:gd name="T65" fmla="*/ 558 h 804"/>
              <a:gd name="T66" fmla="*/ 176 w 803"/>
              <a:gd name="T67" fmla="*/ 516 h 804"/>
              <a:gd name="T68" fmla="*/ 258 w 803"/>
              <a:gd name="T69" fmla="*/ 514 h 804"/>
              <a:gd name="T70" fmla="*/ 293 w 803"/>
              <a:gd name="T71" fmla="*/ 202 h 804"/>
              <a:gd name="T72" fmla="*/ 298 w 803"/>
              <a:gd name="T73" fmla="*/ 189 h 804"/>
              <a:gd name="T74" fmla="*/ 307 w 803"/>
              <a:gd name="T75" fmla="*/ 183 h 804"/>
              <a:gd name="T76" fmla="*/ 637 w 803"/>
              <a:gd name="T77" fmla="*/ 110 h 804"/>
              <a:gd name="T78" fmla="*/ 59 w 803"/>
              <a:gd name="T79" fmla="*/ 41 h 804"/>
              <a:gd name="T80" fmla="*/ 36 w 803"/>
              <a:gd name="T81" fmla="*/ 73 h 804"/>
              <a:gd name="T82" fmla="*/ 47 w 803"/>
              <a:gd name="T83" fmla="*/ 757 h 804"/>
              <a:gd name="T84" fmla="*/ 731 w 803"/>
              <a:gd name="T85" fmla="*/ 767 h 804"/>
              <a:gd name="T86" fmla="*/ 764 w 803"/>
              <a:gd name="T87" fmla="*/ 745 h 804"/>
              <a:gd name="T88" fmla="*/ 764 w 803"/>
              <a:gd name="T89" fmla="*/ 59 h 804"/>
              <a:gd name="T90" fmla="*/ 731 w 803"/>
              <a:gd name="T91" fmla="*/ 37 h 804"/>
              <a:gd name="T92" fmla="*/ 731 w 803"/>
              <a:gd name="T93" fmla="*/ 0 h 804"/>
              <a:gd name="T94" fmla="*/ 790 w 803"/>
              <a:gd name="T95" fmla="*/ 30 h 804"/>
              <a:gd name="T96" fmla="*/ 803 w 803"/>
              <a:gd name="T97" fmla="*/ 730 h 804"/>
              <a:gd name="T98" fmla="*/ 773 w 803"/>
              <a:gd name="T99" fmla="*/ 791 h 804"/>
              <a:gd name="T100" fmla="*/ 73 w 803"/>
              <a:gd name="T101" fmla="*/ 804 h 804"/>
              <a:gd name="T102" fmla="*/ 14 w 803"/>
              <a:gd name="T103" fmla="*/ 774 h 804"/>
              <a:gd name="T104" fmla="*/ 0 w 803"/>
              <a:gd name="T105" fmla="*/ 73 h 804"/>
              <a:gd name="T106" fmla="*/ 30 w 803"/>
              <a:gd name="T107" fmla="*/ 14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3" h="804">
                <a:moveTo>
                  <a:pt x="201" y="549"/>
                </a:moveTo>
                <a:lnTo>
                  <a:pt x="184" y="551"/>
                </a:lnTo>
                <a:lnTo>
                  <a:pt x="169" y="559"/>
                </a:lnTo>
                <a:lnTo>
                  <a:pt x="157" y="571"/>
                </a:lnTo>
                <a:lnTo>
                  <a:pt x="149" y="586"/>
                </a:lnTo>
                <a:lnTo>
                  <a:pt x="146" y="603"/>
                </a:lnTo>
                <a:lnTo>
                  <a:pt x="149" y="621"/>
                </a:lnTo>
                <a:lnTo>
                  <a:pt x="157" y="636"/>
                </a:lnTo>
                <a:lnTo>
                  <a:pt x="169" y="648"/>
                </a:lnTo>
                <a:lnTo>
                  <a:pt x="184" y="656"/>
                </a:lnTo>
                <a:lnTo>
                  <a:pt x="201" y="658"/>
                </a:lnTo>
                <a:lnTo>
                  <a:pt x="238" y="658"/>
                </a:lnTo>
                <a:lnTo>
                  <a:pt x="255" y="656"/>
                </a:lnTo>
                <a:lnTo>
                  <a:pt x="271" y="648"/>
                </a:lnTo>
                <a:lnTo>
                  <a:pt x="282" y="636"/>
                </a:lnTo>
                <a:lnTo>
                  <a:pt x="290" y="621"/>
                </a:lnTo>
                <a:lnTo>
                  <a:pt x="293" y="603"/>
                </a:lnTo>
                <a:lnTo>
                  <a:pt x="290" y="586"/>
                </a:lnTo>
                <a:lnTo>
                  <a:pt x="282" y="571"/>
                </a:lnTo>
                <a:lnTo>
                  <a:pt x="271" y="559"/>
                </a:lnTo>
                <a:lnTo>
                  <a:pt x="255" y="551"/>
                </a:lnTo>
                <a:lnTo>
                  <a:pt x="238" y="549"/>
                </a:lnTo>
                <a:lnTo>
                  <a:pt x="201" y="549"/>
                </a:lnTo>
                <a:close/>
                <a:moveTo>
                  <a:pt x="530" y="475"/>
                </a:moveTo>
                <a:lnTo>
                  <a:pt x="513" y="478"/>
                </a:lnTo>
                <a:lnTo>
                  <a:pt x="497" y="486"/>
                </a:lnTo>
                <a:lnTo>
                  <a:pt x="485" y="497"/>
                </a:lnTo>
                <a:lnTo>
                  <a:pt x="477" y="513"/>
                </a:lnTo>
                <a:lnTo>
                  <a:pt x="475" y="530"/>
                </a:lnTo>
                <a:lnTo>
                  <a:pt x="477" y="547"/>
                </a:lnTo>
                <a:lnTo>
                  <a:pt x="485" y="563"/>
                </a:lnTo>
                <a:lnTo>
                  <a:pt x="497" y="575"/>
                </a:lnTo>
                <a:lnTo>
                  <a:pt x="513" y="583"/>
                </a:lnTo>
                <a:lnTo>
                  <a:pt x="530" y="585"/>
                </a:lnTo>
                <a:lnTo>
                  <a:pt x="566" y="585"/>
                </a:lnTo>
                <a:lnTo>
                  <a:pt x="584" y="583"/>
                </a:lnTo>
                <a:lnTo>
                  <a:pt x="599" y="575"/>
                </a:lnTo>
                <a:lnTo>
                  <a:pt x="611" y="563"/>
                </a:lnTo>
                <a:lnTo>
                  <a:pt x="619" y="547"/>
                </a:lnTo>
                <a:lnTo>
                  <a:pt x="621" y="530"/>
                </a:lnTo>
                <a:lnTo>
                  <a:pt x="619" y="513"/>
                </a:lnTo>
                <a:lnTo>
                  <a:pt x="611" y="497"/>
                </a:lnTo>
                <a:lnTo>
                  <a:pt x="599" y="486"/>
                </a:lnTo>
                <a:lnTo>
                  <a:pt x="584" y="478"/>
                </a:lnTo>
                <a:lnTo>
                  <a:pt x="566" y="475"/>
                </a:lnTo>
                <a:lnTo>
                  <a:pt x="530" y="475"/>
                </a:lnTo>
                <a:close/>
                <a:moveTo>
                  <a:pt x="621" y="151"/>
                </a:moveTo>
                <a:lnTo>
                  <a:pt x="330" y="216"/>
                </a:lnTo>
                <a:lnTo>
                  <a:pt x="330" y="288"/>
                </a:lnTo>
                <a:lnTo>
                  <a:pt x="621" y="224"/>
                </a:lnTo>
                <a:lnTo>
                  <a:pt x="621" y="151"/>
                </a:lnTo>
                <a:close/>
                <a:moveTo>
                  <a:pt x="640" y="110"/>
                </a:moveTo>
                <a:lnTo>
                  <a:pt x="645" y="111"/>
                </a:lnTo>
                <a:lnTo>
                  <a:pt x="650" y="114"/>
                </a:lnTo>
                <a:lnTo>
                  <a:pt x="654" y="118"/>
                </a:lnTo>
                <a:lnTo>
                  <a:pt x="657" y="123"/>
                </a:lnTo>
                <a:lnTo>
                  <a:pt x="658" y="128"/>
                </a:lnTo>
                <a:lnTo>
                  <a:pt x="658" y="530"/>
                </a:lnTo>
                <a:lnTo>
                  <a:pt x="654" y="555"/>
                </a:lnTo>
                <a:lnTo>
                  <a:pt x="645" y="576"/>
                </a:lnTo>
                <a:lnTo>
                  <a:pt x="631" y="594"/>
                </a:lnTo>
                <a:lnTo>
                  <a:pt x="612" y="609"/>
                </a:lnTo>
                <a:lnTo>
                  <a:pt x="590" y="618"/>
                </a:lnTo>
                <a:lnTo>
                  <a:pt x="566" y="622"/>
                </a:lnTo>
                <a:lnTo>
                  <a:pt x="530" y="622"/>
                </a:lnTo>
                <a:lnTo>
                  <a:pt x="505" y="618"/>
                </a:lnTo>
                <a:lnTo>
                  <a:pt x="484" y="609"/>
                </a:lnTo>
                <a:lnTo>
                  <a:pt x="466" y="594"/>
                </a:lnTo>
                <a:lnTo>
                  <a:pt x="451" y="576"/>
                </a:lnTo>
                <a:lnTo>
                  <a:pt x="442" y="555"/>
                </a:lnTo>
                <a:lnTo>
                  <a:pt x="438" y="530"/>
                </a:lnTo>
                <a:lnTo>
                  <a:pt x="442" y="505"/>
                </a:lnTo>
                <a:lnTo>
                  <a:pt x="451" y="484"/>
                </a:lnTo>
                <a:lnTo>
                  <a:pt x="466" y="466"/>
                </a:lnTo>
                <a:lnTo>
                  <a:pt x="484" y="452"/>
                </a:lnTo>
                <a:lnTo>
                  <a:pt x="505" y="442"/>
                </a:lnTo>
                <a:lnTo>
                  <a:pt x="530" y="439"/>
                </a:lnTo>
                <a:lnTo>
                  <a:pt x="566" y="439"/>
                </a:lnTo>
                <a:lnTo>
                  <a:pt x="586" y="441"/>
                </a:lnTo>
                <a:lnTo>
                  <a:pt x="604" y="448"/>
                </a:lnTo>
                <a:lnTo>
                  <a:pt x="621" y="458"/>
                </a:lnTo>
                <a:lnTo>
                  <a:pt x="621" y="261"/>
                </a:lnTo>
                <a:lnTo>
                  <a:pt x="330" y="326"/>
                </a:lnTo>
                <a:lnTo>
                  <a:pt x="330" y="603"/>
                </a:lnTo>
                <a:lnTo>
                  <a:pt x="326" y="627"/>
                </a:lnTo>
                <a:lnTo>
                  <a:pt x="316" y="649"/>
                </a:lnTo>
                <a:lnTo>
                  <a:pt x="302" y="668"/>
                </a:lnTo>
                <a:lnTo>
                  <a:pt x="284" y="682"/>
                </a:lnTo>
                <a:lnTo>
                  <a:pt x="261" y="691"/>
                </a:lnTo>
                <a:lnTo>
                  <a:pt x="238" y="695"/>
                </a:lnTo>
                <a:lnTo>
                  <a:pt x="201" y="695"/>
                </a:lnTo>
                <a:lnTo>
                  <a:pt x="176" y="691"/>
                </a:lnTo>
                <a:lnTo>
                  <a:pt x="155" y="682"/>
                </a:lnTo>
                <a:lnTo>
                  <a:pt x="137" y="668"/>
                </a:lnTo>
                <a:lnTo>
                  <a:pt x="123" y="649"/>
                </a:lnTo>
                <a:lnTo>
                  <a:pt x="114" y="627"/>
                </a:lnTo>
                <a:lnTo>
                  <a:pt x="110" y="603"/>
                </a:lnTo>
                <a:lnTo>
                  <a:pt x="114" y="579"/>
                </a:lnTo>
                <a:lnTo>
                  <a:pt x="123" y="558"/>
                </a:lnTo>
                <a:lnTo>
                  <a:pt x="137" y="539"/>
                </a:lnTo>
                <a:lnTo>
                  <a:pt x="155" y="525"/>
                </a:lnTo>
                <a:lnTo>
                  <a:pt x="176" y="516"/>
                </a:lnTo>
                <a:lnTo>
                  <a:pt x="201" y="512"/>
                </a:lnTo>
                <a:lnTo>
                  <a:pt x="238" y="512"/>
                </a:lnTo>
                <a:lnTo>
                  <a:pt x="258" y="514"/>
                </a:lnTo>
                <a:lnTo>
                  <a:pt x="276" y="521"/>
                </a:lnTo>
                <a:lnTo>
                  <a:pt x="293" y="530"/>
                </a:lnTo>
                <a:lnTo>
                  <a:pt x="293" y="202"/>
                </a:lnTo>
                <a:lnTo>
                  <a:pt x="293" y="196"/>
                </a:lnTo>
                <a:lnTo>
                  <a:pt x="296" y="192"/>
                </a:lnTo>
                <a:lnTo>
                  <a:pt x="298" y="189"/>
                </a:lnTo>
                <a:lnTo>
                  <a:pt x="302" y="186"/>
                </a:lnTo>
                <a:lnTo>
                  <a:pt x="307" y="183"/>
                </a:lnTo>
                <a:lnTo>
                  <a:pt x="307" y="183"/>
                </a:lnTo>
                <a:lnTo>
                  <a:pt x="636" y="110"/>
                </a:lnTo>
                <a:lnTo>
                  <a:pt x="636" y="111"/>
                </a:lnTo>
                <a:lnTo>
                  <a:pt x="637" y="110"/>
                </a:lnTo>
                <a:lnTo>
                  <a:pt x="640" y="110"/>
                </a:lnTo>
                <a:close/>
                <a:moveTo>
                  <a:pt x="73" y="37"/>
                </a:moveTo>
                <a:lnTo>
                  <a:pt x="59" y="41"/>
                </a:lnTo>
                <a:lnTo>
                  <a:pt x="47" y="47"/>
                </a:lnTo>
                <a:lnTo>
                  <a:pt x="40" y="59"/>
                </a:lnTo>
                <a:lnTo>
                  <a:pt x="36" y="73"/>
                </a:lnTo>
                <a:lnTo>
                  <a:pt x="36" y="730"/>
                </a:lnTo>
                <a:lnTo>
                  <a:pt x="40" y="745"/>
                </a:lnTo>
                <a:lnTo>
                  <a:pt x="47" y="757"/>
                </a:lnTo>
                <a:lnTo>
                  <a:pt x="59" y="765"/>
                </a:lnTo>
                <a:lnTo>
                  <a:pt x="73" y="767"/>
                </a:lnTo>
                <a:lnTo>
                  <a:pt x="731" y="767"/>
                </a:lnTo>
                <a:lnTo>
                  <a:pt x="745" y="765"/>
                </a:lnTo>
                <a:lnTo>
                  <a:pt x="756" y="757"/>
                </a:lnTo>
                <a:lnTo>
                  <a:pt x="764" y="745"/>
                </a:lnTo>
                <a:lnTo>
                  <a:pt x="767" y="730"/>
                </a:lnTo>
                <a:lnTo>
                  <a:pt x="767" y="73"/>
                </a:lnTo>
                <a:lnTo>
                  <a:pt x="764" y="59"/>
                </a:lnTo>
                <a:lnTo>
                  <a:pt x="756" y="47"/>
                </a:lnTo>
                <a:lnTo>
                  <a:pt x="745" y="41"/>
                </a:lnTo>
                <a:lnTo>
                  <a:pt x="731" y="37"/>
                </a:lnTo>
                <a:lnTo>
                  <a:pt x="73" y="37"/>
                </a:lnTo>
                <a:close/>
                <a:moveTo>
                  <a:pt x="73" y="0"/>
                </a:moveTo>
                <a:lnTo>
                  <a:pt x="731" y="0"/>
                </a:lnTo>
                <a:lnTo>
                  <a:pt x="754" y="4"/>
                </a:lnTo>
                <a:lnTo>
                  <a:pt x="773" y="14"/>
                </a:lnTo>
                <a:lnTo>
                  <a:pt x="790" y="30"/>
                </a:lnTo>
                <a:lnTo>
                  <a:pt x="800" y="51"/>
                </a:lnTo>
                <a:lnTo>
                  <a:pt x="803" y="73"/>
                </a:lnTo>
                <a:lnTo>
                  <a:pt x="803" y="730"/>
                </a:lnTo>
                <a:lnTo>
                  <a:pt x="800" y="754"/>
                </a:lnTo>
                <a:lnTo>
                  <a:pt x="790" y="774"/>
                </a:lnTo>
                <a:lnTo>
                  <a:pt x="773" y="791"/>
                </a:lnTo>
                <a:lnTo>
                  <a:pt x="754" y="800"/>
                </a:lnTo>
                <a:lnTo>
                  <a:pt x="731" y="804"/>
                </a:lnTo>
                <a:lnTo>
                  <a:pt x="73" y="804"/>
                </a:lnTo>
                <a:lnTo>
                  <a:pt x="51" y="800"/>
                </a:lnTo>
                <a:lnTo>
                  <a:pt x="30" y="791"/>
                </a:lnTo>
                <a:lnTo>
                  <a:pt x="14" y="774"/>
                </a:lnTo>
                <a:lnTo>
                  <a:pt x="4" y="754"/>
                </a:lnTo>
                <a:lnTo>
                  <a:pt x="0" y="730"/>
                </a:lnTo>
                <a:lnTo>
                  <a:pt x="0" y="73"/>
                </a:lnTo>
                <a:lnTo>
                  <a:pt x="4" y="51"/>
                </a:lnTo>
                <a:lnTo>
                  <a:pt x="14" y="30"/>
                </a:lnTo>
                <a:lnTo>
                  <a:pt x="30" y="14"/>
                </a:lnTo>
                <a:lnTo>
                  <a:pt x="51" y="4"/>
                </a:lnTo>
                <a:lnTo>
                  <a:pt x="7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26" name="Freeform 42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486268" y="4932014"/>
            <a:ext cx="444608" cy="403688"/>
          </a:xfrm>
          <a:custGeom>
            <a:avLst/>
            <a:gdLst>
              <a:gd name="T0" fmla="*/ 694 w 804"/>
              <a:gd name="T1" fmla="*/ 475 h 730"/>
              <a:gd name="T2" fmla="*/ 766 w 804"/>
              <a:gd name="T3" fmla="*/ 477 h 730"/>
              <a:gd name="T4" fmla="*/ 793 w 804"/>
              <a:gd name="T5" fmla="*/ 497 h 730"/>
              <a:gd name="T6" fmla="*/ 804 w 804"/>
              <a:gd name="T7" fmla="*/ 530 h 730"/>
              <a:gd name="T8" fmla="*/ 793 w 804"/>
              <a:gd name="T9" fmla="*/ 562 h 730"/>
              <a:gd name="T10" fmla="*/ 766 w 804"/>
              <a:gd name="T11" fmla="*/ 582 h 730"/>
              <a:gd name="T12" fmla="*/ 512 w 804"/>
              <a:gd name="T13" fmla="*/ 585 h 730"/>
              <a:gd name="T14" fmla="*/ 749 w 804"/>
              <a:gd name="T15" fmla="*/ 548 h 730"/>
              <a:gd name="T16" fmla="*/ 759 w 804"/>
              <a:gd name="T17" fmla="*/ 544 h 730"/>
              <a:gd name="T18" fmla="*/ 766 w 804"/>
              <a:gd name="T19" fmla="*/ 535 h 730"/>
              <a:gd name="T20" fmla="*/ 766 w 804"/>
              <a:gd name="T21" fmla="*/ 524 h 730"/>
              <a:gd name="T22" fmla="*/ 759 w 804"/>
              <a:gd name="T23" fmla="*/ 515 h 730"/>
              <a:gd name="T24" fmla="*/ 749 w 804"/>
              <a:gd name="T25" fmla="*/ 511 h 730"/>
              <a:gd name="T26" fmla="*/ 694 w 804"/>
              <a:gd name="T27" fmla="*/ 403 h 730"/>
              <a:gd name="T28" fmla="*/ 744 w 804"/>
              <a:gd name="T29" fmla="*/ 201 h 730"/>
              <a:gd name="T30" fmla="*/ 736 w 804"/>
              <a:gd name="T31" fmla="*/ 206 h 730"/>
              <a:gd name="T32" fmla="*/ 674 w 804"/>
              <a:gd name="T33" fmla="*/ 320 h 730"/>
              <a:gd name="T34" fmla="*/ 765 w 804"/>
              <a:gd name="T35" fmla="*/ 229 h 730"/>
              <a:gd name="T36" fmla="*/ 767 w 804"/>
              <a:gd name="T37" fmla="*/ 219 h 730"/>
              <a:gd name="T38" fmla="*/ 763 w 804"/>
              <a:gd name="T39" fmla="*/ 209 h 730"/>
              <a:gd name="T40" fmla="*/ 754 w 804"/>
              <a:gd name="T41" fmla="*/ 202 h 730"/>
              <a:gd name="T42" fmla="*/ 749 w 804"/>
              <a:gd name="T43" fmla="*/ 164 h 730"/>
              <a:gd name="T44" fmla="*/ 782 w 804"/>
              <a:gd name="T45" fmla="*/ 175 h 730"/>
              <a:gd name="T46" fmla="*/ 801 w 804"/>
              <a:gd name="T47" fmla="*/ 202 h 730"/>
              <a:gd name="T48" fmla="*/ 801 w 804"/>
              <a:gd name="T49" fmla="*/ 234 h 730"/>
              <a:gd name="T50" fmla="*/ 787 w 804"/>
              <a:gd name="T51" fmla="*/ 257 h 730"/>
              <a:gd name="T52" fmla="*/ 319 w 804"/>
              <a:gd name="T53" fmla="*/ 723 h 730"/>
              <a:gd name="T54" fmla="*/ 292 w 804"/>
              <a:gd name="T55" fmla="*/ 730 h 730"/>
              <a:gd name="T56" fmla="*/ 259 w 804"/>
              <a:gd name="T57" fmla="*/ 720 h 730"/>
              <a:gd name="T58" fmla="*/ 240 w 804"/>
              <a:gd name="T59" fmla="*/ 693 h 730"/>
              <a:gd name="T60" fmla="*/ 240 w 804"/>
              <a:gd name="T61" fmla="*/ 662 h 730"/>
              <a:gd name="T62" fmla="*/ 253 w 804"/>
              <a:gd name="T63" fmla="*/ 637 h 730"/>
              <a:gd name="T64" fmla="*/ 721 w 804"/>
              <a:gd name="T65" fmla="*/ 172 h 730"/>
              <a:gd name="T66" fmla="*/ 749 w 804"/>
              <a:gd name="T67" fmla="*/ 164 h 730"/>
              <a:gd name="T68" fmla="*/ 676 w 804"/>
              <a:gd name="T69" fmla="*/ 0 h 730"/>
              <a:gd name="T70" fmla="*/ 686 w 804"/>
              <a:gd name="T71" fmla="*/ 3 h 730"/>
              <a:gd name="T72" fmla="*/ 693 w 804"/>
              <a:gd name="T73" fmla="*/ 13 h 730"/>
              <a:gd name="T74" fmla="*/ 694 w 804"/>
              <a:gd name="T75" fmla="*/ 145 h 730"/>
              <a:gd name="T76" fmla="*/ 657 w 804"/>
              <a:gd name="T77" fmla="*/ 36 h 730"/>
              <a:gd name="T78" fmla="*/ 145 w 804"/>
              <a:gd name="T79" fmla="*/ 365 h 730"/>
              <a:gd name="T80" fmla="*/ 327 w 804"/>
              <a:gd name="T81" fmla="*/ 511 h 730"/>
              <a:gd name="T82" fmla="*/ 48 w 804"/>
              <a:gd name="T83" fmla="*/ 513 h 730"/>
              <a:gd name="T84" fmla="*/ 39 w 804"/>
              <a:gd name="T85" fmla="*/ 519 h 730"/>
              <a:gd name="T86" fmla="*/ 37 w 804"/>
              <a:gd name="T87" fmla="*/ 530 h 730"/>
              <a:gd name="T88" fmla="*/ 39 w 804"/>
              <a:gd name="T89" fmla="*/ 540 h 730"/>
              <a:gd name="T90" fmla="*/ 48 w 804"/>
              <a:gd name="T91" fmla="*/ 547 h 730"/>
              <a:gd name="T92" fmla="*/ 291 w 804"/>
              <a:gd name="T93" fmla="*/ 548 h 730"/>
              <a:gd name="T94" fmla="*/ 55 w 804"/>
              <a:gd name="T95" fmla="*/ 585 h 730"/>
              <a:gd name="T96" fmla="*/ 22 w 804"/>
              <a:gd name="T97" fmla="*/ 574 h 730"/>
              <a:gd name="T98" fmla="*/ 3 w 804"/>
              <a:gd name="T99" fmla="*/ 547 h 730"/>
              <a:gd name="T100" fmla="*/ 3 w 804"/>
              <a:gd name="T101" fmla="*/ 513 h 730"/>
              <a:gd name="T102" fmla="*/ 22 w 804"/>
              <a:gd name="T103" fmla="*/ 485 h 730"/>
              <a:gd name="T104" fmla="*/ 55 w 804"/>
              <a:gd name="T105" fmla="*/ 475 h 730"/>
              <a:gd name="T106" fmla="*/ 109 w 804"/>
              <a:gd name="T107" fmla="*/ 18 h 730"/>
              <a:gd name="T108" fmla="*/ 113 w 804"/>
              <a:gd name="T109" fmla="*/ 7 h 730"/>
              <a:gd name="T110" fmla="*/ 122 w 804"/>
              <a:gd name="T111" fmla="*/ 1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04" h="730">
                <a:moveTo>
                  <a:pt x="694" y="403"/>
                </a:moveTo>
                <a:lnTo>
                  <a:pt x="694" y="475"/>
                </a:lnTo>
                <a:lnTo>
                  <a:pt x="749" y="475"/>
                </a:lnTo>
                <a:lnTo>
                  <a:pt x="766" y="477"/>
                </a:lnTo>
                <a:lnTo>
                  <a:pt x="782" y="485"/>
                </a:lnTo>
                <a:lnTo>
                  <a:pt x="793" y="497"/>
                </a:lnTo>
                <a:lnTo>
                  <a:pt x="801" y="513"/>
                </a:lnTo>
                <a:lnTo>
                  <a:pt x="804" y="530"/>
                </a:lnTo>
                <a:lnTo>
                  <a:pt x="801" y="547"/>
                </a:lnTo>
                <a:lnTo>
                  <a:pt x="793" y="562"/>
                </a:lnTo>
                <a:lnTo>
                  <a:pt x="782" y="574"/>
                </a:lnTo>
                <a:lnTo>
                  <a:pt x="766" y="582"/>
                </a:lnTo>
                <a:lnTo>
                  <a:pt x="749" y="585"/>
                </a:lnTo>
                <a:lnTo>
                  <a:pt x="512" y="585"/>
                </a:lnTo>
                <a:lnTo>
                  <a:pt x="549" y="548"/>
                </a:lnTo>
                <a:lnTo>
                  <a:pt x="749" y="548"/>
                </a:lnTo>
                <a:lnTo>
                  <a:pt x="754" y="547"/>
                </a:lnTo>
                <a:lnTo>
                  <a:pt x="759" y="544"/>
                </a:lnTo>
                <a:lnTo>
                  <a:pt x="763" y="540"/>
                </a:lnTo>
                <a:lnTo>
                  <a:pt x="766" y="535"/>
                </a:lnTo>
                <a:lnTo>
                  <a:pt x="767" y="530"/>
                </a:lnTo>
                <a:lnTo>
                  <a:pt x="766" y="524"/>
                </a:lnTo>
                <a:lnTo>
                  <a:pt x="763" y="519"/>
                </a:lnTo>
                <a:lnTo>
                  <a:pt x="759" y="515"/>
                </a:lnTo>
                <a:lnTo>
                  <a:pt x="754" y="513"/>
                </a:lnTo>
                <a:lnTo>
                  <a:pt x="749" y="511"/>
                </a:lnTo>
                <a:lnTo>
                  <a:pt x="585" y="511"/>
                </a:lnTo>
                <a:lnTo>
                  <a:pt x="694" y="403"/>
                </a:lnTo>
                <a:close/>
                <a:moveTo>
                  <a:pt x="749" y="201"/>
                </a:moveTo>
                <a:lnTo>
                  <a:pt x="744" y="201"/>
                </a:lnTo>
                <a:lnTo>
                  <a:pt x="740" y="204"/>
                </a:lnTo>
                <a:lnTo>
                  <a:pt x="736" y="206"/>
                </a:lnTo>
                <a:lnTo>
                  <a:pt x="648" y="294"/>
                </a:lnTo>
                <a:lnTo>
                  <a:pt x="674" y="320"/>
                </a:lnTo>
                <a:lnTo>
                  <a:pt x="762" y="233"/>
                </a:lnTo>
                <a:lnTo>
                  <a:pt x="765" y="229"/>
                </a:lnTo>
                <a:lnTo>
                  <a:pt x="766" y="225"/>
                </a:lnTo>
                <a:lnTo>
                  <a:pt x="767" y="219"/>
                </a:lnTo>
                <a:lnTo>
                  <a:pt x="766" y="213"/>
                </a:lnTo>
                <a:lnTo>
                  <a:pt x="763" y="209"/>
                </a:lnTo>
                <a:lnTo>
                  <a:pt x="759" y="205"/>
                </a:lnTo>
                <a:lnTo>
                  <a:pt x="754" y="202"/>
                </a:lnTo>
                <a:lnTo>
                  <a:pt x="749" y="201"/>
                </a:lnTo>
                <a:close/>
                <a:moveTo>
                  <a:pt x="749" y="164"/>
                </a:moveTo>
                <a:lnTo>
                  <a:pt x="766" y="167"/>
                </a:lnTo>
                <a:lnTo>
                  <a:pt x="782" y="175"/>
                </a:lnTo>
                <a:lnTo>
                  <a:pt x="793" y="187"/>
                </a:lnTo>
                <a:lnTo>
                  <a:pt x="801" y="202"/>
                </a:lnTo>
                <a:lnTo>
                  <a:pt x="804" y="219"/>
                </a:lnTo>
                <a:lnTo>
                  <a:pt x="801" y="234"/>
                </a:lnTo>
                <a:lnTo>
                  <a:pt x="796" y="247"/>
                </a:lnTo>
                <a:lnTo>
                  <a:pt x="787" y="257"/>
                </a:lnTo>
                <a:lnTo>
                  <a:pt x="331" y="714"/>
                </a:lnTo>
                <a:lnTo>
                  <a:pt x="319" y="723"/>
                </a:lnTo>
                <a:lnTo>
                  <a:pt x="306" y="729"/>
                </a:lnTo>
                <a:lnTo>
                  <a:pt x="292" y="730"/>
                </a:lnTo>
                <a:lnTo>
                  <a:pt x="275" y="727"/>
                </a:lnTo>
                <a:lnTo>
                  <a:pt x="259" y="720"/>
                </a:lnTo>
                <a:lnTo>
                  <a:pt x="247" y="708"/>
                </a:lnTo>
                <a:lnTo>
                  <a:pt x="240" y="693"/>
                </a:lnTo>
                <a:lnTo>
                  <a:pt x="237" y="676"/>
                </a:lnTo>
                <a:lnTo>
                  <a:pt x="240" y="662"/>
                </a:lnTo>
                <a:lnTo>
                  <a:pt x="245" y="649"/>
                </a:lnTo>
                <a:lnTo>
                  <a:pt x="253" y="637"/>
                </a:lnTo>
                <a:lnTo>
                  <a:pt x="710" y="180"/>
                </a:lnTo>
                <a:lnTo>
                  <a:pt x="721" y="172"/>
                </a:lnTo>
                <a:lnTo>
                  <a:pt x="734" y="166"/>
                </a:lnTo>
                <a:lnTo>
                  <a:pt x="749" y="164"/>
                </a:lnTo>
                <a:close/>
                <a:moveTo>
                  <a:pt x="127" y="0"/>
                </a:moveTo>
                <a:lnTo>
                  <a:pt x="676" y="0"/>
                </a:lnTo>
                <a:lnTo>
                  <a:pt x="681" y="1"/>
                </a:lnTo>
                <a:lnTo>
                  <a:pt x="686" y="3"/>
                </a:lnTo>
                <a:lnTo>
                  <a:pt x="690" y="7"/>
                </a:lnTo>
                <a:lnTo>
                  <a:pt x="693" y="13"/>
                </a:lnTo>
                <a:lnTo>
                  <a:pt x="694" y="18"/>
                </a:lnTo>
                <a:lnTo>
                  <a:pt x="694" y="145"/>
                </a:lnTo>
                <a:lnTo>
                  <a:pt x="657" y="181"/>
                </a:lnTo>
                <a:lnTo>
                  <a:pt x="657" y="36"/>
                </a:lnTo>
                <a:lnTo>
                  <a:pt x="145" y="36"/>
                </a:lnTo>
                <a:lnTo>
                  <a:pt x="145" y="365"/>
                </a:lnTo>
                <a:lnTo>
                  <a:pt x="474" y="365"/>
                </a:lnTo>
                <a:lnTo>
                  <a:pt x="327" y="511"/>
                </a:lnTo>
                <a:lnTo>
                  <a:pt x="55" y="511"/>
                </a:lnTo>
                <a:lnTo>
                  <a:pt x="48" y="513"/>
                </a:lnTo>
                <a:lnTo>
                  <a:pt x="43" y="515"/>
                </a:lnTo>
                <a:lnTo>
                  <a:pt x="39" y="519"/>
                </a:lnTo>
                <a:lnTo>
                  <a:pt x="37" y="524"/>
                </a:lnTo>
                <a:lnTo>
                  <a:pt x="37" y="530"/>
                </a:lnTo>
                <a:lnTo>
                  <a:pt x="37" y="535"/>
                </a:lnTo>
                <a:lnTo>
                  <a:pt x="39" y="540"/>
                </a:lnTo>
                <a:lnTo>
                  <a:pt x="43" y="544"/>
                </a:lnTo>
                <a:lnTo>
                  <a:pt x="48" y="547"/>
                </a:lnTo>
                <a:lnTo>
                  <a:pt x="55" y="548"/>
                </a:lnTo>
                <a:lnTo>
                  <a:pt x="291" y="548"/>
                </a:lnTo>
                <a:lnTo>
                  <a:pt x="254" y="585"/>
                </a:lnTo>
                <a:lnTo>
                  <a:pt x="55" y="585"/>
                </a:lnTo>
                <a:lnTo>
                  <a:pt x="37" y="582"/>
                </a:lnTo>
                <a:lnTo>
                  <a:pt x="22" y="574"/>
                </a:lnTo>
                <a:lnTo>
                  <a:pt x="10" y="562"/>
                </a:lnTo>
                <a:lnTo>
                  <a:pt x="3" y="547"/>
                </a:lnTo>
                <a:lnTo>
                  <a:pt x="0" y="530"/>
                </a:lnTo>
                <a:lnTo>
                  <a:pt x="3" y="513"/>
                </a:lnTo>
                <a:lnTo>
                  <a:pt x="10" y="497"/>
                </a:lnTo>
                <a:lnTo>
                  <a:pt x="22" y="485"/>
                </a:lnTo>
                <a:lnTo>
                  <a:pt x="37" y="477"/>
                </a:lnTo>
                <a:lnTo>
                  <a:pt x="55" y="475"/>
                </a:lnTo>
                <a:lnTo>
                  <a:pt x="109" y="475"/>
                </a:lnTo>
                <a:lnTo>
                  <a:pt x="109" y="18"/>
                </a:lnTo>
                <a:lnTo>
                  <a:pt x="110" y="13"/>
                </a:lnTo>
                <a:lnTo>
                  <a:pt x="113" y="7"/>
                </a:lnTo>
                <a:lnTo>
                  <a:pt x="117" y="3"/>
                </a:lnTo>
                <a:lnTo>
                  <a:pt x="122" y="1"/>
                </a:lnTo>
                <a:lnTo>
                  <a:pt x="12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27" name="Freeform 42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343741" y="5032935"/>
            <a:ext cx="444608" cy="201843"/>
          </a:xfrm>
          <a:custGeom>
            <a:avLst/>
            <a:gdLst>
              <a:gd name="T0" fmla="*/ 341 w 804"/>
              <a:gd name="T1" fmla="*/ 123 h 365"/>
              <a:gd name="T2" fmla="*/ 311 w 804"/>
              <a:gd name="T3" fmla="*/ 182 h 365"/>
              <a:gd name="T4" fmla="*/ 341 w 804"/>
              <a:gd name="T5" fmla="*/ 241 h 365"/>
              <a:gd name="T6" fmla="*/ 421 w 804"/>
              <a:gd name="T7" fmla="*/ 255 h 365"/>
              <a:gd name="T8" fmla="*/ 479 w 804"/>
              <a:gd name="T9" fmla="*/ 225 h 365"/>
              <a:gd name="T10" fmla="*/ 490 w 804"/>
              <a:gd name="T11" fmla="*/ 160 h 365"/>
              <a:gd name="T12" fmla="*/ 443 w 804"/>
              <a:gd name="T13" fmla="*/ 112 h 365"/>
              <a:gd name="T14" fmla="*/ 715 w 804"/>
              <a:gd name="T15" fmla="*/ 36 h 365"/>
              <a:gd name="T16" fmla="*/ 529 w 804"/>
              <a:gd name="T17" fmla="*/ 182 h 365"/>
              <a:gd name="T18" fmla="*/ 715 w 804"/>
              <a:gd name="T19" fmla="*/ 328 h 365"/>
              <a:gd name="T20" fmla="*/ 748 w 804"/>
              <a:gd name="T21" fmla="*/ 293 h 365"/>
              <a:gd name="T22" fmla="*/ 766 w 804"/>
              <a:gd name="T23" fmla="*/ 214 h 365"/>
              <a:gd name="T24" fmla="*/ 762 w 804"/>
              <a:gd name="T25" fmla="*/ 120 h 365"/>
              <a:gd name="T26" fmla="*/ 739 w 804"/>
              <a:gd name="T27" fmla="*/ 53 h 365"/>
              <a:gd name="T28" fmla="*/ 88 w 804"/>
              <a:gd name="T29" fmla="*/ 36 h 365"/>
              <a:gd name="T30" fmla="*/ 55 w 804"/>
              <a:gd name="T31" fmla="*/ 72 h 365"/>
              <a:gd name="T32" fmla="*/ 38 w 804"/>
              <a:gd name="T33" fmla="*/ 150 h 365"/>
              <a:gd name="T34" fmla="*/ 42 w 804"/>
              <a:gd name="T35" fmla="*/ 245 h 365"/>
              <a:gd name="T36" fmla="*/ 66 w 804"/>
              <a:gd name="T37" fmla="*/ 310 h 365"/>
              <a:gd name="T38" fmla="*/ 284 w 804"/>
              <a:gd name="T39" fmla="*/ 230 h 365"/>
              <a:gd name="T40" fmla="*/ 277 w 804"/>
              <a:gd name="T41" fmla="*/ 158 h 365"/>
              <a:gd name="T42" fmla="*/ 92 w 804"/>
              <a:gd name="T43" fmla="*/ 0 h 365"/>
              <a:gd name="T44" fmla="*/ 100 w 804"/>
              <a:gd name="T45" fmla="*/ 1 h 365"/>
              <a:gd name="T46" fmla="*/ 354 w 804"/>
              <a:gd name="T47" fmla="*/ 77 h 365"/>
              <a:gd name="T48" fmla="*/ 449 w 804"/>
              <a:gd name="T49" fmla="*/ 77 h 365"/>
              <a:gd name="T50" fmla="*/ 705 w 804"/>
              <a:gd name="T51" fmla="*/ 1 h 365"/>
              <a:gd name="T52" fmla="*/ 713 w 804"/>
              <a:gd name="T53" fmla="*/ 0 h 365"/>
              <a:gd name="T54" fmla="*/ 764 w 804"/>
              <a:gd name="T55" fmla="*/ 31 h 365"/>
              <a:gd name="T56" fmla="*/ 796 w 804"/>
              <a:gd name="T57" fmla="*/ 111 h 365"/>
              <a:gd name="T58" fmla="*/ 802 w 804"/>
              <a:gd name="T59" fmla="*/ 220 h 365"/>
              <a:gd name="T60" fmla="*/ 777 w 804"/>
              <a:gd name="T61" fmla="*/ 311 h 365"/>
              <a:gd name="T62" fmla="*/ 731 w 804"/>
              <a:gd name="T63" fmla="*/ 361 h 365"/>
              <a:gd name="T64" fmla="*/ 705 w 804"/>
              <a:gd name="T65" fmla="*/ 364 h 365"/>
              <a:gd name="T66" fmla="*/ 476 w 804"/>
              <a:gd name="T67" fmla="*/ 277 h 365"/>
              <a:gd name="T68" fmla="*/ 384 w 804"/>
              <a:gd name="T69" fmla="*/ 292 h 365"/>
              <a:gd name="T70" fmla="*/ 307 w 804"/>
              <a:gd name="T71" fmla="*/ 260 h 365"/>
              <a:gd name="T72" fmla="*/ 96 w 804"/>
              <a:gd name="T73" fmla="*/ 365 h 365"/>
              <a:gd name="T74" fmla="*/ 55 w 804"/>
              <a:gd name="T75" fmla="*/ 351 h 365"/>
              <a:gd name="T76" fmla="*/ 16 w 804"/>
              <a:gd name="T77" fmla="*/ 284 h 365"/>
              <a:gd name="T78" fmla="*/ 0 w 804"/>
              <a:gd name="T79" fmla="*/ 182 h 365"/>
              <a:gd name="T80" fmla="*/ 16 w 804"/>
              <a:gd name="T81" fmla="*/ 80 h 365"/>
              <a:gd name="T82" fmla="*/ 55 w 804"/>
              <a:gd name="T83" fmla="*/ 14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04" h="365">
                <a:moveTo>
                  <a:pt x="384" y="110"/>
                </a:moveTo>
                <a:lnTo>
                  <a:pt x="360" y="112"/>
                </a:lnTo>
                <a:lnTo>
                  <a:pt x="341" y="123"/>
                </a:lnTo>
                <a:lnTo>
                  <a:pt x="325" y="139"/>
                </a:lnTo>
                <a:lnTo>
                  <a:pt x="315" y="160"/>
                </a:lnTo>
                <a:lnTo>
                  <a:pt x="311" y="182"/>
                </a:lnTo>
                <a:lnTo>
                  <a:pt x="315" y="205"/>
                </a:lnTo>
                <a:lnTo>
                  <a:pt x="325" y="225"/>
                </a:lnTo>
                <a:lnTo>
                  <a:pt x="341" y="241"/>
                </a:lnTo>
                <a:lnTo>
                  <a:pt x="360" y="251"/>
                </a:lnTo>
                <a:lnTo>
                  <a:pt x="384" y="255"/>
                </a:lnTo>
                <a:lnTo>
                  <a:pt x="421" y="255"/>
                </a:lnTo>
                <a:lnTo>
                  <a:pt x="443" y="251"/>
                </a:lnTo>
                <a:lnTo>
                  <a:pt x="464" y="241"/>
                </a:lnTo>
                <a:lnTo>
                  <a:pt x="479" y="225"/>
                </a:lnTo>
                <a:lnTo>
                  <a:pt x="490" y="205"/>
                </a:lnTo>
                <a:lnTo>
                  <a:pt x="493" y="182"/>
                </a:lnTo>
                <a:lnTo>
                  <a:pt x="490" y="160"/>
                </a:lnTo>
                <a:lnTo>
                  <a:pt x="479" y="139"/>
                </a:lnTo>
                <a:lnTo>
                  <a:pt x="464" y="123"/>
                </a:lnTo>
                <a:lnTo>
                  <a:pt x="443" y="112"/>
                </a:lnTo>
                <a:lnTo>
                  <a:pt x="421" y="110"/>
                </a:lnTo>
                <a:lnTo>
                  <a:pt x="384" y="110"/>
                </a:lnTo>
                <a:close/>
                <a:moveTo>
                  <a:pt x="715" y="36"/>
                </a:moveTo>
                <a:lnTo>
                  <a:pt x="519" y="135"/>
                </a:lnTo>
                <a:lnTo>
                  <a:pt x="527" y="158"/>
                </a:lnTo>
                <a:lnTo>
                  <a:pt x="529" y="182"/>
                </a:lnTo>
                <a:lnTo>
                  <a:pt x="527" y="207"/>
                </a:lnTo>
                <a:lnTo>
                  <a:pt x="519" y="230"/>
                </a:lnTo>
                <a:lnTo>
                  <a:pt x="715" y="328"/>
                </a:lnTo>
                <a:lnTo>
                  <a:pt x="728" y="323"/>
                </a:lnTo>
                <a:lnTo>
                  <a:pt x="739" y="310"/>
                </a:lnTo>
                <a:lnTo>
                  <a:pt x="748" y="293"/>
                </a:lnTo>
                <a:lnTo>
                  <a:pt x="756" y="271"/>
                </a:lnTo>
                <a:lnTo>
                  <a:pt x="762" y="245"/>
                </a:lnTo>
                <a:lnTo>
                  <a:pt x="766" y="214"/>
                </a:lnTo>
                <a:lnTo>
                  <a:pt x="767" y="182"/>
                </a:lnTo>
                <a:lnTo>
                  <a:pt x="766" y="150"/>
                </a:lnTo>
                <a:lnTo>
                  <a:pt x="762" y="120"/>
                </a:lnTo>
                <a:lnTo>
                  <a:pt x="756" y="94"/>
                </a:lnTo>
                <a:lnTo>
                  <a:pt x="748" y="72"/>
                </a:lnTo>
                <a:lnTo>
                  <a:pt x="739" y="53"/>
                </a:lnTo>
                <a:lnTo>
                  <a:pt x="728" y="42"/>
                </a:lnTo>
                <a:lnTo>
                  <a:pt x="715" y="36"/>
                </a:lnTo>
                <a:close/>
                <a:moveTo>
                  <a:pt x="88" y="36"/>
                </a:moveTo>
                <a:lnTo>
                  <a:pt x="76" y="42"/>
                </a:lnTo>
                <a:lnTo>
                  <a:pt x="66" y="53"/>
                </a:lnTo>
                <a:lnTo>
                  <a:pt x="55" y="72"/>
                </a:lnTo>
                <a:lnTo>
                  <a:pt x="47" y="94"/>
                </a:lnTo>
                <a:lnTo>
                  <a:pt x="42" y="120"/>
                </a:lnTo>
                <a:lnTo>
                  <a:pt x="38" y="150"/>
                </a:lnTo>
                <a:lnTo>
                  <a:pt x="37" y="182"/>
                </a:lnTo>
                <a:lnTo>
                  <a:pt x="38" y="214"/>
                </a:lnTo>
                <a:lnTo>
                  <a:pt x="42" y="245"/>
                </a:lnTo>
                <a:lnTo>
                  <a:pt x="47" y="271"/>
                </a:lnTo>
                <a:lnTo>
                  <a:pt x="55" y="293"/>
                </a:lnTo>
                <a:lnTo>
                  <a:pt x="66" y="310"/>
                </a:lnTo>
                <a:lnTo>
                  <a:pt x="76" y="323"/>
                </a:lnTo>
                <a:lnTo>
                  <a:pt x="88" y="328"/>
                </a:lnTo>
                <a:lnTo>
                  <a:pt x="284" y="230"/>
                </a:lnTo>
                <a:lnTo>
                  <a:pt x="277" y="207"/>
                </a:lnTo>
                <a:lnTo>
                  <a:pt x="274" y="182"/>
                </a:lnTo>
                <a:lnTo>
                  <a:pt x="277" y="158"/>
                </a:lnTo>
                <a:lnTo>
                  <a:pt x="284" y="135"/>
                </a:lnTo>
                <a:lnTo>
                  <a:pt x="88" y="36"/>
                </a:lnTo>
                <a:close/>
                <a:moveTo>
                  <a:pt x="92" y="0"/>
                </a:moveTo>
                <a:lnTo>
                  <a:pt x="96" y="0"/>
                </a:lnTo>
                <a:lnTo>
                  <a:pt x="100" y="2"/>
                </a:lnTo>
                <a:lnTo>
                  <a:pt x="100" y="1"/>
                </a:lnTo>
                <a:lnTo>
                  <a:pt x="307" y="105"/>
                </a:lnTo>
                <a:lnTo>
                  <a:pt x="328" y="88"/>
                </a:lnTo>
                <a:lnTo>
                  <a:pt x="354" y="77"/>
                </a:lnTo>
                <a:lnTo>
                  <a:pt x="384" y="73"/>
                </a:lnTo>
                <a:lnTo>
                  <a:pt x="421" y="73"/>
                </a:lnTo>
                <a:lnTo>
                  <a:pt x="449" y="77"/>
                </a:lnTo>
                <a:lnTo>
                  <a:pt x="476" y="88"/>
                </a:lnTo>
                <a:lnTo>
                  <a:pt x="498" y="105"/>
                </a:lnTo>
                <a:lnTo>
                  <a:pt x="705" y="1"/>
                </a:lnTo>
                <a:lnTo>
                  <a:pt x="705" y="2"/>
                </a:lnTo>
                <a:lnTo>
                  <a:pt x="709" y="0"/>
                </a:lnTo>
                <a:lnTo>
                  <a:pt x="713" y="0"/>
                </a:lnTo>
                <a:lnTo>
                  <a:pt x="731" y="4"/>
                </a:lnTo>
                <a:lnTo>
                  <a:pt x="748" y="14"/>
                </a:lnTo>
                <a:lnTo>
                  <a:pt x="764" y="31"/>
                </a:lnTo>
                <a:lnTo>
                  <a:pt x="777" y="53"/>
                </a:lnTo>
                <a:lnTo>
                  <a:pt x="788" y="80"/>
                </a:lnTo>
                <a:lnTo>
                  <a:pt x="796" y="111"/>
                </a:lnTo>
                <a:lnTo>
                  <a:pt x="802" y="145"/>
                </a:lnTo>
                <a:lnTo>
                  <a:pt x="804" y="182"/>
                </a:lnTo>
                <a:lnTo>
                  <a:pt x="802" y="220"/>
                </a:lnTo>
                <a:lnTo>
                  <a:pt x="796" y="254"/>
                </a:lnTo>
                <a:lnTo>
                  <a:pt x="788" y="284"/>
                </a:lnTo>
                <a:lnTo>
                  <a:pt x="777" y="311"/>
                </a:lnTo>
                <a:lnTo>
                  <a:pt x="764" y="334"/>
                </a:lnTo>
                <a:lnTo>
                  <a:pt x="748" y="351"/>
                </a:lnTo>
                <a:lnTo>
                  <a:pt x="731" y="361"/>
                </a:lnTo>
                <a:lnTo>
                  <a:pt x="713" y="365"/>
                </a:lnTo>
                <a:lnTo>
                  <a:pt x="709" y="365"/>
                </a:lnTo>
                <a:lnTo>
                  <a:pt x="705" y="364"/>
                </a:lnTo>
                <a:lnTo>
                  <a:pt x="705" y="364"/>
                </a:lnTo>
                <a:lnTo>
                  <a:pt x="498" y="260"/>
                </a:lnTo>
                <a:lnTo>
                  <a:pt x="476" y="277"/>
                </a:lnTo>
                <a:lnTo>
                  <a:pt x="449" y="288"/>
                </a:lnTo>
                <a:lnTo>
                  <a:pt x="421" y="292"/>
                </a:lnTo>
                <a:lnTo>
                  <a:pt x="384" y="292"/>
                </a:lnTo>
                <a:lnTo>
                  <a:pt x="354" y="288"/>
                </a:lnTo>
                <a:lnTo>
                  <a:pt x="328" y="277"/>
                </a:lnTo>
                <a:lnTo>
                  <a:pt x="307" y="260"/>
                </a:lnTo>
                <a:lnTo>
                  <a:pt x="100" y="362"/>
                </a:lnTo>
                <a:lnTo>
                  <a:pt x="100" y="362"/>
                </a:lnTo>
                <a:lnTo>
                  <a:pt x="96" y="365"/>
                </a:lnTo>
                <a:lnTo>
                  <a:pt x="92" y="365"/>
                </a:lnTo>
                <a:lnTo>
                  <a:pt x="72" y="361"/>
                </a:lnTo>
                <a:lnTo>
                  <a:pt x="55" y="351"/>
                </a:lnTo>
                <a:lnTo>
                  <a:pt x="41" y="334"/>
                </a:lnTo>
                <a:lnTo>
                  <a:pt x="27" y="311"/>
                </a:lnTo>
                <a:lnTo>
                  <a:pt x="16" y="284"/>
                </a:lnTo>
                <a:lnTo>
                  <a:pt x="7" y="254"/>
                </a:lnTo>
                <a:lnTo>
                  <a:pt x="2" y="220"/>
                </a:lnTo>
                <a:lnTo>
                  <a:pt x="0" y="182"/>
                </a:lnTo>
                <a:lnTo>
                  <a:pt x="2" y="145"/>
                </a:lnTo>
                <a:lnTo>
                  <a:pt x="7" y="111"/>
                </a:lnTo>
                <a:lnTo>
                  <a:pt x="16" y="80"/>
                </a:lnTo>
                <a:lnTo>
                  <a:pt x="27" y="53"/>
                </a:lnTo>
                <a:lnTo>
                  <a:pt x="41" y="31"/>
                </a:lnTo>
                <a:lnTo>
                  <a:pt x="55" y="14"/>
                </a:lnTo>
                <a:lnTo>
                  <a:pt x="72" y="4"/>
                </a:lnTo>
                <a:lnTo>
                  <a:pt x="9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28" name="Freeform 42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201214" y="4911552"/>
            <a:ext cx="161475" cy="444609"/>
          </a:xfrm>
          <a:custGeom>
            <a:avLst/>
            <a:gdLst>
              <a:gd name="T0" fmla="*/ 38 w 292"/>
              <a:gd name="T1" fmla="*/ 635 h 804"/>
              <a:gd name="T2" fmla="*/ 254 w 292"/>
              <a:gd name="T3" fmla="*/ 635 h 804"/>
              <a:gd name="T4" fmla="*/ 147 w 292"/>
              <a:gd name="T5" fmla="*/ 366 h 804"/>
              <a:gd name="T6" fmla="*/ 135 w 292"/>
              <a:gd name="T7" fmla="*/ 362 h 804"/>
              <a:gd name="T8" fmla="*/ 128 w 292"/>
              <a:gd name="T9" fmla="*/ 353 h 804"/>
              <a:gd name="T10" fmla="*/ 128 w 292"/>
              <a:gd name="T11" fmla="*/ 342 h 804"/>
              <a:gd name="T12" fmla="*/ 135 w 292"/>
              <a:gd name="T13" fmla="*/ 332 h 804"/>
              <a:gd name="T14" fmla="*/ 147 w 292"/>
              <a:gd name="T15" fmla="*/ 330 h 804"/>
              <a:gd name="T16" fmla="*/ 169 w 292"/>
              <a:gd name="T17" fmla="*/ 205 h 804"/>
              <a:gd name="T18" fmla="*/ 157 w 292"/>
              <a:gd name="T19" fmla="*/ 216 h 804"/>
              <a:gd name="T20" fmla="*/ 156 w 292"/>
              <a:gd name="T21" fmla="*/ 217 h 804"/>
              <a:gd name="T22" fmla="*/ 147 w 292"/>
              <a:gd name="T23" fmla="*/ 220 h 804"/>
              <a:gd name="T24" fmla="*/ 137 w 292"/>
              <a:gd name="T25" fmla="*/ 217 h 804"/>
              <a:gd name="T26" fmla="*/ 135 w 292"/>
              <a:gd name="T27" fmla="*/ 216 h 804"/>
              <a:gd name="T28" fmla="*/ 124 w 292"/>
              <a:gd name="T29" fmla="*/ 205 h 804"/>
              <a:gd name="T30" fmla="*/ 119 w 292"/>
              <a:gd name="T31" fmla="*/ 39 h 804"/>
              <a:gd name="T32" fmla="*/ 73 w 292"/>
              <a:gd name="T33" fmla="*/ 51 h 804"/>
              <a:gd name="T34" fmla="*/ 44 w 292"/>
              <a:gd name="T35" fmla="*/ 72 h 804"/>
              <a:gd name="T36" fmla="*/ 147 w 292"/>
              <a:gd name="T37" fmla="*/ 178 h 804"/>
              <a:gd name="T38" fmla="*/ 249 w 292"/>
              <a:gd name="T39" fmla="*/ 72 h 804"/>
              <a:gd name="T40" fmla="*/ 219 w 292"/>
              <a:gd name="T41" fmla="*/ 51 h 804"/>
              <a:gd name="T42" fmla="*/ 173 w 292"/>
              <a:gd name="T43" fmla="*/ 39 h 804"/>
              <a:gd name="T44" fmla="*/ 147 w 292"/>
              <a:gd name="T45" fmla="*/ 0 h 804"/>
              <a:gd name="T46" fmla="*/ 211 w 292"/>
              <a:gd name="T47" fmla="*/ 10 h 804"/>
              <a:gd name="T48" fmla="*/ 260 w 292"/>
              <a:gd name="T49" fmla="*/ 35 h 804"/>
              <a:gd name="T50" fmla="*/ 288 w 292"/>
              <a:gd name="T51" fmla="*/ 71 h 804"/>
              <a:gd name="T52" fmla="*/ 292 w 292"/>
              <a:gd name="T53" fmla="*/ 97 h 804"/>
              <a:gd name="T54" fmla="*/ 287 w 292"/>
              <a:gd name="T55" fmla="*/ 105 h 804"/>
              <a:gd name="T56" fmla="*/ 283 w 292"/>
              <a:gd name="T57" fmla="*/ 107 h 804"/>
              <a:gd name="T58" fmla="*/ 200 w 292"/>
              <a:gd name="T59" fmla="*/ 181 h 804"/>
              <a:gd name="T60" fmla="*/ 230 w 292"/>
              <a:gd name="T61" fmla="*/ 330 h 804"/>
              <a:gd name="T62" fmla="*/ 262 w 292"/>
              <a:gd name="T63" fmla="*/ 330 h 804"/>
              <a:gd name="T64" fmla="*/ 271 w 292"/>
              <a:gd name="T65" fmla="*/ 336 h 804"/>
              <a:gd name="T66" fmla="*/ 274 w 292"/>
              <a:gd name="T67" fmla="*/ 348 h 804"/>
              <a:gd name="T68" fmla="*/ 271 w 292"/>
              <a:gd name="T69" fmla="*/ 359 h 804"/>
              <a:gd name="T70" fmla="*/ 262 w 292"/>
              <a:gd name="T71" fmla="*/ 365 h 804"/>
              <a:gd name="T72" fmla="*/ 238 w 292"/>
              <a:gd name="T73" fmla="*/ 366 h 804"/>
              <a:gd name="T74" fmla="*/ 292 w 292"/>
              <a:gd name="T75" fmla="*/ 636 h 804"/>
              <a:gd name="T76" fmla="*/ 292 w 292"/>
              <a:gd name="T77" fmla="*/ 640 h 804"/>
              <a:gd name="T78" fmla="*/ 291 w 292"/>
              <a:gd name="T79" fmla="*/ 648 h 804"/>
              <a:gd name="T80" fmla="*/ 288 w 292"/>
              <a:gd name="T81" fmla="*/ 652 h 804"/>
              <a:gd name="T82" fmla="*/ 160 w 292"/>
              <a:gd name="T83" fmla="*/ 798 h 804"/>
              <a:gd name="T84" fmla="*/ 152 w 292"/>
              <a:gd name="T85" fmla="*/ 804 h 804"/>
              <a:gd name="T86" fmla="*/ 141 w 292"/>
              <a:gd name="T87" fmla="*/ 804 h 804"/>
              <a:gd name="T88" fmla="*/ 132 w 292"/>
              <a:gd name="T89" fmla="*/ 798 h 804"/>
              <a:gd name="T90" fmla="*/ 5 w 292"/>
              <a:gd name="T91" fmla="*/ 652 h 804"/>
              <a:gd name="T92" fmla="*/ 3 w 292"/>
              <a:gd name="T93" fmla="*/ 648 h 804"/>
              <a:gd name="T94" fmla="*/ 0 w 292"/>
              <a:gd name="T95" fmla="*/ 640 h 804"/>
              <a:gd name="T96" fmla="*/ 1 w 292"/>
              <a:gd name="T97" fmla="*/ 636 h 804"/>
              <a:gd name="T98" fmla="*/ 92 w 292"/>
              <a:gd name="T99" fmla="*/ 179 h 804"/>
              <a:gd name="T100" fmla="*/ 93 w 292"/>
              <a:gd name="T101" fmla="*/ 179 h 804"/>
              <a:gd name="T102" fmla="*/ 9 w 292"/>
              <a:gd name="T103" fmla="*/ 107 h 804"/>
              <a:gd name="T104" fmla="*/ 3 w 292"/>
              <a:gd name="T105" fmla="*/ 101 h 804"/>
              <a:gd name="T106" fmla="*/ 0 w 292"/>
              <a:gd name="T107" fmla="*/ 92 h 804"/>
              <a:gd name="T108" fmla="*/ 14 w 292"/>
              <a:gd name="T109" fmla="*/ 52 h 804"/>
              <a:gd name="T110" fmla="*/ 55 w 292"/>
              <a:gd name="T111" fmla="*/ 21 h 804"/>
              <a:gd name="T112" fmla="*/ 113 w 292"/>
              <a:gd name="T113" fmla="*/ 2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2" h="804">
                <a:moveTo>
                  <a:pt x="124" y="205"/>
                </a:moveTo>
                <a:lnTo>
                  <a:pt x="38" y="635"/>
                </a:lnTo>
                <a:lnTo>
                  <a:pt x="147" y="758"/>
                </a:lnTo>
                <a:lnTo>
                  <a:pt x="254" y="635"/>
                </a:lnTo>
                <a:lnTo>
                  <a:pt x="200" y="366"/>
                </a:lnTo>
                <a:lnTo>
                  <a:pt x="147" y="366"/>
                </a:lnTo>
                <a:lnTo>
                  <a:pt x="140" y="365"/>
                </a:lnTo>
                <a:lnTo>
                  <a:pt x="135" y="362"/>
                </a:lnTo>
                <a:lnTo>
                  <a:pt x="131" y="359"/>
                </a:lnTo>
                <a:lnTo>
                  <a:pt x="128" y="353"/>
                </a:lnTo>
                <a:lnTo>
                  <a:pt x="128" y="348"/>
                </a:lnTo>
                <a:lnTo>
                  <a:pt x="128" y="342"/>
                </a:lnTo>
                <a:lnTo>
                  <a:pt x="131" y="336"/>
                </a:lnTo>
                <a:lnTo>
                  <a:pt x="135" y="332"/>
                </a:lnTo>
                <a:lnTo>
                  <a:pt x="140" y="330"/>
                </a:lnTo>
                <a:lnTo>
                  <a:pt x="147" y="330"/>
                </a:lnTo>
                <a:lnTo>
                  <a:pt x="194" y="330"/>
                </a:lnTo>
                <a:lnTo>
                  <a:pt x="169" y="205"/>
                </a:lnTo>
                <a:lnTo>
                  <a:pt x="160" y="213"/>
                </a:lnTo>
                <a:lnTo>
                  <a:pt x="157" y="216"/>
                </a:lnTo>
                <a:lnTo>
                  <a:pt x="156" y="217"/>
                </a:lnTo>
                <a:lnTo>
                  <a:pt x="156" y="217"/>
                </a:lnTo>
                <a:lnTo>
                  <a:pt x="150" y="218"/>
                </a:lnTo>
                <a:lnTo>
                  <a:pt x="147" y="220"/>
                </a:lnTo>
                <a:lnTo>
                  <a:pt x="141" y="218"/>
                </a:lnTo>
                <a:lnTo>
                  <a:pt x="137" y="217"/>
                </a:lnTo>
                <a:lnTo>
                  <a:pt x="137" y="217"/>
                </a:lnTo>
                <a:lnTo>
                  <a:pt x="135" y="216"/>
                </a:lnTo>
                <a:lnTo>
                  <a:pt x="132" y="213"/>
                </a:lnTo>
                <a:lnTo>
                  <a:pt x="124" y="205"/>
                </a:lnTo>
                <a:close/>
                <a:moveTo>
                  <a:pt x="147" y="37"/>
                </a:moveTo>
                <a:lnTo>
                  <a:pt x="119" y="39"/>
                </a:lnTo>
                <a:lnTo>
                  <a:pt x="94" y="43"/>
                </a:lnTo>
                <a:lnTo>
                  <a:pt x="73" y="51"/>
                </a:lnTo>
                <a:lnTo>
                  <a:pt x="56" y="60"/>
                </a:lnTo>
                <a:lnTo>
                  <a:pt x="44" y="72"/>
                </a:lnTo>
                <a:lnTo>
                  <a:pt x="38" y="85"/>
                </a:lnTo>
                <a:lnTo>
                  <a:pt x="147" y="178"/>
                </a:lnTo>
                <a:lnTo>
                  <a:pt x="255" y="85"/>
                </a:lnTo>
                <a:lnTo>
                  <a:pt x="249" y="72"/>
                </a:lnTo>
                <a:lnTo>
                  <a:pt x="236" y="60"/>
                </a:lnTo>
                <a:lnTo>
                  <a:pt x="219" y="51"/>
                </a:lnTo>
                <a:lnTo>
                  <a:pt x="198" y="43"/>
                </a:lnTo>
                <a:lnTo>
                  <a:pt x="173" y="39"/>
                </a:lnTo>
                <a:lnTo>
                  <a:pt x="147" y="37"/>
                </a:lnTo>
                <a:close/>
                <a:moveTo>
                  <a:pt x="147" y="0"/>
                </a:moveTo>
                <a:lnTo>
                  <a:pt x="179" y="2"/>
                </a:lnTo>
                <a:lnTo>
                  <a:pt x="211" y="10"/>
                </a:lnTo>
                <a:lnTo>
                  <a:pt x="238" y="21"/>
                </a:lnTo>
                <a:lnTo>
                  <a:pt x="260" y="35"/>
                </a:lnTo>
                <a:lnTo>
                  <a:pt x="277" y="52"/>
                </a:lnTo>
                <a:lnTo>
                  <a:pt x="288" y="71"/>
                </a:lnTo>
                <a:lnTo>
                  <a:pt x="292" y="92"/>
                </a:lnTo>
                <a:lnTo>
                  <a:pt x="292" y="97"/>
                </a:lnTo>
                <a:lnTo>
                  <a:pt x="289" y="101"/>
                </a:lnTo>
                <a:lnTo>
                  <a:pt x="287" y="105"/>
                </a:lnTo>
                <a:lnTo>
                  <a:pt x="283" y="107"/>
                </a:lnTo>
                <a:lnTo>
                  <a:pt x="283" y="107"/>
                </a:lnTo>
                <a:lnTo>
                  <a:pt x="200" y="179"/>
                </a:lnTo>
                <a:lnTo>
                  <a:pt x="200" y="181"/>
                </a:lnTo>
                <a:lnTo>
                  <a:pt x="200" y="179"/>
                </a:lnTo>
                <a:lnTo>
                  <a:pt x="230" y="330"/>
                </a:lnTo>
                <a:lnTo>
                  <a:pt x="255" y="330"/>
                </a:lnTo>
                <a:lnTo>
                  <a:pt x="262" y="330"/>
                </a:lnTo>
                <a:lnTo>
                  <a:pt x="267" y="332"/>
                </a:lnTo>
                <a:lnTo>
                  <a:pt x="271" y="336"/>
                </a:lnTo>
                <a:lnTo>
                  <a:pt x="274" y="342"/>
                </a:lnTo>
                <a:lnTo>
                  <a:pt x="274" y="348"/>
                </a:lnTo>
                <a:lnTo>
                  <a:pt x="274" y="353"/>
                </a:lnTo>
                <a:lnTo>
                  <a:pt x="271" y="359"/>
                </a:lnTo>
                <a:lnTo>
                  <a:pt x="267" y="362"/>
                </a:lnTo>
                <a:lnTo>
                  <a:pt x="262" y="365"/>
                </a:lnTo>
                <a:lnTo>
                  <a:pt x="255" y="366"/>
                </a:lnTo>
                <a:lnTo>
                  <a:pt x="238" y="366"/>
                </a:lnTo>
                <a:lnTo>
                  <a:pt x="292" y="636"/>
                </a:lnTo>
                <a:lnTo>
                  <a:pt x="292" y="636"/>
                </a:lnTo>
                <a:lnTo>
                  <a:pt x="292" y="639"/>
                </a:lnTo>
                <a:lnTo>
                  <a:pt x="292" y="640"/>
                </a:lnTo>
                <a:lnTo>
                  <a:pt x="292" y="644"/>
                </a:lnTo>
                <a:lnTo>
                  <a:pt x="291" y="648"/>
                </a:lnTo>
                <a:lnTo>
                  <a:pt x="288" y="652"/>
                </a:lnTo>
                <a:lnTo>
                  <a:pt x="288" y="652"/>
                </a:lnTo>
                <a:lnTo>
                  <a:pt x="160" y="798"/>
                </a:lnTo>
                <a:lnTo>
                  <a:pt x="160" y="798"/>
                </a:lnTo>
                <a:lnTo>
                  <a:pt x="156" y="801"/>
                </a:lnTo>
                <a:lnTo>
                  <a:pt x="152" y="804"/>
                </a:lnTo>
                <a:lnTo>
                  <a:pt x="147" y="804"/>
                </a:lnTo>
                <a:lnTo>
                  <a:pt x="141" y="804"/>
                </a:lnTo>
                <a:lnTo>
                  <a:pt x="136" y="801"/>
                </a:lnTo>
                <a:lnTo>
                  <a:pt x="132" y="798"/>
                </a:lnTo>
                <a:lnTo>
                  <a:pt x="132" y="798"/>
                </a:lnTo>
                <a:lnTo>
                  <a:pt x="5" y="652"/>
                </a:lnTo>
                <a:lnTo>
                  <a:pt x="5" y="652"/>
                </a:lnTo>
                <a:lnTo>
                  <a:pt x="3" y="648"/>
                </a:lnTo>
                <a:lnTo>
                  <a:pt x="1" y="644"/>
                </a:lnTo>
                <a:lnTo>
                  <a:pt x="0" y="640"/>
                </a:lnTo>
                <a:lnTo>
                  <a:pt x="0" y="639"/>
                </a:lnTo>
                <a:lnTo>
                  <a:pt x="1" y="636"/>
                </a:lnTo>
                <a:lnTo>
                  <a:pt x="0" y="636"/>
                </a:lnTo>
                <a:lnTo>
                  <a:pt x="92" y="179"/>
                </a:lnTo>
                <a:lnTo>
                  <a:pt x="92" y="181"/>
                </a:lnTo>
                <a:lnTo>
                  <a:pt x="93" y="179"/>
                </a:lnTo>
                <a:lnTo>
                  <a:pt x="9" y="107"/>
                </a:lnTo>
                <a:lnTo>
                  <a:pt x="9" y="107"/>
                </a:lnTo>
                <a:lnTo>
                  <a:pt x="5" y="105"/>
                </a:lnTo>
                <a:lnTo>
                  <a:pt x="3" y="101"/>
                </a:lnTo>
                <a:lnTo>
                  <a:pt x="1" y="97"/>
                </a:lnTo>
                <a:lnTo>
                  <a:pt x="0" y="92"/>
                </a:lnTo>
                <a:lnTo>
                  <a:pt x="4" y="71"/>
                </a:lnTo>
                <a:lnTo>
                  <a:pt x="14" y="52"/>
                </a:lnTo>
                <a:lnTo>
                  <a:pt x="33" y="35"/>
                </a:lnTo>
                <a:lnTo>
                  <a:pt x="55" y="21"/>
                </a:lnTo>
                <a:lnTo>
                  <a:pt x="82" y="10"/>
                </a:lnTo>
                <a:lnTo>
                  <a:pt x="113" y="2"/>
                </a:lnTo>
                <a:lnTo>
                  <a:pt x="14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29" name="Freeform 42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775556" y="4972382"/>
            <a:ext cx="444608" cy="322950"/>
          </a:xfrm>
          <a:custGeom>
            <a:avLst/>
            <a:gdLst>
              <a:gd name="T0" fmla="*/ 767 w 804"/>
              <a:gd name="T1" fmla="*/ 512 h 584"/>
              <a:gd name="T2" fmla="*/ 657 w 804"/>
              <a:gd name="T3" fmla="*/ 548 h 584"/>
              <a:gd name="T4" fmla="*/ 602 w 804"/>
              <a:gd name="T5" fmla="*/ 328 h 584"/>
              <a:gd name="T6" fmla="*/ 619 w 804"/>
              <a:gd name="T7" fmla="*/ 342 h 584"/>
              <a:gd name="T8" fmla="*/ 613 w 804"/>
              <a:gd name="T9" fmla="*/ 361 h 584"/>
              <a:gd name="T10" fmla="*/ 487 w 804"/>
              <a:gd name="T11" fmla="*/ 364 h 584"/>
              <a:gd name="T12" fmla="*/ 474 w 804"/>
              <a:gd name="T13" fmla="*/ 347 h 584"/>
              <a:gd name="T14" fmla="*/ 487 w 804"/>
              <a:gd name="T15" fmla="*/ 330 h 584"/>
              <a:gd name="T16" fmla="*/ 572 w 804"/>
              <a:gd name="T17" fmla="*/ 275 h 584"/>
              <a:gd name="T18" fmla="*/ 584 w 804"/>
              <a:gd name="T19" fmla="*/ 292 h 584"/>
              <a:gd name="T20" fmla="*/ 572 w 804"/>
              <a:gd name="T21" fmla="*/ 309 h 584"/>
              <a:gd name="T22" fmla="*/ 482 w 804"/>
              <a:gd name="T23" fmla="*/ 306 h 584"/>
              <a:gd name="T24" fmla="*/ 475 w 804"/>
              <a:gd name="T25" fmla="*/ 287 h 584"/>
              <a:gd name="T26" fmla="*/ 492 w 804"/>
              <a:gd name="T27" fmla="*/ 273 h 584"/>
              <a:gd name="T28" fmla="*/ 613 w 804"/>
              <a:gd name="T29" fmla="*/ 222 h 584"/>
              <a:gd name="T30" fmla="*/ 619 w 804"/>
              <a:gd name="T31" fmla="*/ 243 h 584"/>
              <a:gd name="T32" fmla="*/ 602 w 804"/>
              <a:gd name="T33" fmla="*/ 255 h 584"/>
              <a:gd name="T34" fmla="*/ 478 w 804"/>
              <a:gd name="T35" fmla="*/ 249 h 584"/>
              <a:gd name="T36" fmla="*/ 478 w 804"/>
              <a:gd name="T37" fmla="*/ 226 h 584"/>
              <a:gd name="T38" fmla="*/ 292 w 804"/>
              <a:gd name="T39" fmla="*/ 182 h 584"/>
              <a:gd name="T40" fmla="*/ 308 w 804"/>
              <a:gd name="T41" fmla="*/ 192 h 584"/>
              <a:gd name="T42" fmla="*/ 389 w 804"/>
              <a:gd name="T43" fmla="*/ 256 h 584"/>
              <a:gd name="T44" fmla="*/ 402 w 804"/>
              <a:gd name="T45" fmla="*/ 273 h 584"/>
              <a:gd name="T46" fmla="*/ 397 w 804"/>
              <a:gd name="T47" fmla="*/ 287 h 584"/>
              <a:gd name="T48" fmla="*/ 346 w 804"/>
              <a:gd name="T49" fmla="*/ 321 h 584"/>
              <a:gd name="T50" fmla="*/ 364 w 804"/>
              <a:gd name="T51" fmla="*/ 389 h 584"/>
              <a:gd name="T52" fmla="*/ 347 w 804"/>
              <a:gd name="T53" fmla="*/ 402 h 584"/>
              <a:gd name="T54" fmla="*/ 336 w 804"/>
              <a:gd name="T55" fmla="*/ 399 h 584"/>
              <a:gd name="T56" fmla="*/ 242 w 804"/>
              <a:gd name="T57" fmla="*/ 400 h 584"/>
              <a:gd name="T58" fmla="*/ 223 w 804"/>
              <a:gd name="T59" fmla="*/ 394 h 584"/>
              <a:gd name="T60" fmla="*/ 220 w 804"/>
              <a:gd name="T61" fmla="*/ 379 h 584"/>
              <a:gd name="T62" fmla="*/ 189 w 804"/>
              <a:gd name="T63" fmla="*/ 288 h 584"/>
              <a:gd name="T64" fmla="*/ 182 w 804"/>
              <a:gd name="T65" fmla="*/ 279 h 584"/>
              <a:gd name="T66" fmla="*/ 190 w 804"/>
              <a:gd name="T67" fmla="*/ 259 h 584"/>
              <a:gd name="T68" fmla="*/ 275 w 804"/>
              <a:gd name="T69" fmla="*/ 192 h 584"/>
              <a:gd name="T70" fmla="*/ 287 w 804"/>
              <a:gd name="T71" fmla="*/ 183 h 584"/>
              <a:gd name="T72" fmla="*/ 56 w 804"/>
              <a:gd name="T73" fmla="*/ 192 h 584"/>
              <a:gd name="T74" fmla="*/ 106 w 804"/>
              <a:gd name="T75" fmla="*/ 267 h 584"/>
              <a:gd name="T76" fmla="*/ 88 w 804"/>
              <a:gd name="T77" fmla="*/ 361 h 584"/>
              <a:gd name="T78" fmla="*/ 37 w 804"/>
              <a:gd name="T79" fmla="*/ 475 h 584"/>
              <a:gd name="T80" fmla="*/ 729 w 804"/>
              <a:gd name="T81" fmla="*/ 379 h 584"/>
              <a:gd name="T82" fmla="*/ 694 w 804"/>
              <a:gd name="T83" fmla="*/ 292 h 584"/>
              <a:gd name="T84" fmla="*/ 729 w 804"/>
              <a:gd name="T85" fmla="*/ 205 h 584"/>
              <a:gd name="T86" fmla="*/ 37 w 804"/>
              <a:gd name="T87" fmla="*/ 110 h 584"/>
              <a:gd name="T88" fmla="*/ 767 w 804"/>
              <a:gd name="T89" fmla="*/ 36 h 584"/>
              <a:gd name="T90" fmla="*/ 657 w 804"/>
              <a:gd name="T91" fmla="*/ 73 h 584"/>
              <a:gd name="T92" fmla="*/ 767 w 804"/>
              <a:gd name="T93" fmla="*/ 0 h 584"/>
              <a:gd name="T94" fmla="*/ 804 w 804"/>
              <a:gd name="T95" fmla="*/ 36 h 584"/>
              <a:gd name="T96" fmla="*/ 796 w 804"/>
              <a:gd name="T97" fmla="*/ 216 h 584"/>
              <a:gd name="T98" fmla="*/ 753 w 804"/>
              <a:gd name="T99" fmla="*/ 233 h 584"/>
              <a:gd name="T100" fmla="*/ 733 w 804"/>
              <a:gd name="T101" fmla="*/ 315 h 584"/>
              <a:gd name="T102" fmla="*/ 785 w 804"/>
              <a:gd name="T103" fmla="*/ 365 h 584"/>
              <a:gd name="T104" fmla="*/ 802 w 804"/>
              <a:gd name="T105" fmla="*/ 378 h 584"/>
              <a:gd name="T106" fmla="*/ 792 w 804"/>
              <a:gd name="T107" fmla="*/ 573 h 584"/>
              <a:gd name="T108" fmla="*/ 22 w 804"/>
              <a:gd name="T109" fmla="*/ 581 h 584"/>
              <a:gd name="T110" fmla="*/ 0 w 804"/>
              <a:gd name="T111" fmla="*/ 383 h 584"/>
              <a:gd name="T112" fmla="*/ 12 w 804"/>
              <a:gd name="T113" fmla="*/ 366 h 584"/>
              <a:gd name="T114" fmla="*/ 62 w 804"/>
              <a:gd name="T115" fmla="*/ 335 h 584"/>
              <a:gd name="T116" fmla="*/ 62 w 804"/>
              <a:gd name="T117" fmla="*/ 249 h 584"/>
              <a:gd name="T118" fmla="*/ 12 w 804"/>
              <a:gd name="T119" fmla="*/ 218 h 584"/>
              <a:gd name="T120" fmla="*/ 0 w 804"/>
              <a:gd name="T121" fmla="*/ 200 h 584"/>
              <a:gd name="T122" fmla="*/ 22 w 804"/>
              <a:gd name="T123" fmla="*/ 2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4" h="584">
                <a:moveTo>
                  <a:pt x="694" y="512"/>
                </a:moveTo>
                <a:lnTo>
                  <a:pt x="694" y="548"/>
                </a:lnTo>
                <a:lnTo>
                  <a:pt x="767" y="548"/>
                </a:lnTo>
                <a:lnTo>
                  <a:pt x="767" y="512"/>
                </a:lnTo>
                <a:lnTo>
                  <a:pt x="694" y="512"/>
                </a:lnTo>
                <a:close/>
                <a:moveTo>
                  <a:pt x="37" y="512"/>
                </a:moveTo>
                <a:lnTo>
                  <a:pt x="37" y="548"/>
                </a:lnTo>
                <a:lnTo>
                  <a:pt x="657" y="548"/>
                </a:lnTo>
                <a:lnTo>
                  <a:pt x="657" y="512"/>
                </a:lnTo>
                <a:lnTo>
                  <a:pt x="37" y="512"/>
                </a:lnTo>
                <a:close/>
                <a:moveTo>
                  <a:pt x="492" y="328"/>
                </a:moveTo>
                <a:lnTo>
                  <a:pt x="602" y="328"/>
                </a:lnTo>
                <a:lnTo>
                  <a:pt x="607" y="330"/>
                </a:lnTo>
                <a:lnTo>
                  <a:pt x="613" y="332"/>
                </a:lnTo>
                <a:lnTo>
                  <a:pt x="617" y="336"/>
                </a:lnTo>
                <a:lnTo>
                  <a:pt x="619" y="342"/>
                </a:lnTo>
                <a:lnTo>
                  <a:pt x="621" y="347"/>
                </a:lnTo>
                <a:lnTo>
                  <a:pt x="619" y="352"/>
                </a:lnTo>
                <a:lnTo>
                  <a:pt x="617" y="357"/>
                </a:lnTo>
                <a:lnTo>
                  <a:pt x="613" y="361"/>
                </a:lnTo>
                <a:lnTo>
                  <a:pt x="607" y="364"/>
                </a:lnTo>
                <a:lnTo>
                  <a:pt x="602" y="365"/>
                </a:lnTo>
                <a:lnTo>
                  <a:pt x="492" y="365"/>
                </a:lnTo>
                <a:lnTo>
                  <a:pt x="487" y="364"/>
                </a:lnTo>
                <a:lnTo>
                  <a:pt x="482" y="361"/>
                </a:lnTo>
                <a:lnTo>
                  <a:pt x="478" y="357"/>
                </a:lnTo>
                <a:lnTo>
                  <a:pt x="475" y="352"/>
                </a:lnTo>
                <a:lnTo>
                  <a:pt x="474" y="347"/>
                </a:lnTo>
                <a:lnTo>
                  <a:pt x="475" y="342"/>
                </a:lnTo>
                <a:lnTo>
                  <a:pt x="478" y="336"/>
                </a:lnTo>
                <a:lnTo>
                  <a:pt x="482" y="332"/>
                </a:lnTo>
                <a:lnTo>
                  <a:pt x="487" y="330"/>
                </a:lnTo>
                <a:lnTo>
                  <a:pt x="492" y="328"/>
                </a:lnTo>
                <a:close/>
                <a:moveTo>
                  <a:pt x="492" y="273"/>
                </a:moveTo>
                <a:lnTo>
                  <a:pt x="566" y="273"/>
                </a:lnTo>
                <a:lnTo>
                  <a:pt x="572" y="275"/>
                </a:lnTo>
                <a:lnTo>
                  <a:pt x="576" y="277"/>
                </a:lnTo>
                <a:lnTo>
                  <a:pt x="580" y="281"/>
                </a:lnTo>
                <a:lnTo>
                  <a:pt x="583" y="287"/>
                </a:lnTo>
                <a:lnTo>
                  <a:pt x="584" y="292"/>
                </a:lnTo>
                <a:lnTo>
                  <a:pt x="583" y="298"/>
                </a:lnTo>
                <a:lnTo>
                  <a:pt x="580" y="302"/>
                </a:lnTo>
                <a:lnTo>
                  <a:pt x="576" y="306"/>
                </a:lnTo>
                <a:lnTo>
                  <a:pt x="572" y="309"/>
                </a:lnTo>
                <a:lnTo>
                  <a:pt x="566" y="310"/>
                </a:lnTo>
                <a:lnTo>
                  <a:pt x="492" y="310"/>
                </a:lnTo>
                <a:lnTo>
                  <a:pt x="487" y="309"/>
                </a:lnTo>
                <a:lnTo>
                  <a:pt x="482" y="306"/>
                </a:lnTo>
                <a:lnTo>
                  <a:pt x="478" y="302"/>
                </a:lnTo>
                <a:lnTo>
                  <a:pt x="475" y="298"/>
                </a:lnTo>
                <a:lnTo>
                  <a:pt x="474" y="292"/>
                </a:lnTo>
                <a:lnTo>
                  <a:pt x="475" y="287"/>
                </a:lnTo>
                <a:lnTo>
                  <a:pt x="478" y="281"/>
                </a:lnTo>
                <a:lnTo>
                  <a:pt x="482" y="277"/>
                </a:lnTo>
                <a:lnTo>
                  <a:pt x="487" y="275"/>
                </a:lnTo>
                <a:lnTo>
                  <a:pt x="492" y="273"/>
                </a:lnTo>
                <a:close/>
                <a:moveTo>
                  <a:pt x="492" y="218"/>
                </a:moveTo>
                <a:lnTo>
                  <a:pt x="602" y="218"/>
                </a:lnTo>
                <a:lnTo>
                  <a:pt x="607" y="220"/>
                </a:lnTo>
                <a:lnTo>
                  <a:pt x="613" y="222"/>
                </a:lnTo>
                <a:lnTo>
                  <a:pt x="617" y="226"/>
                </a:lnTo>
                <a:lnTo>
                  <a:pt x="619" y="232"/>
                </a:lnTo>
                <a:lnTo>
                  <a:pt x="621" y="237"/>
                </a:lnTo>
                <a:lnTo>
                  <a:pt x="619" y="243"/>
                </a:lnTo>
                <a:lnTo>
                  <a:pt x="617" y="249"/>
                </a:lnTo>
                <a:lnTo>
                  <a:pt x="613" y="252"/>
                </a:lnTo>
                <a:lnTo>
                  <a:pt x="607" y="255"/>
                </a:lnTo>
                <a:lnTo>
                  <a:pt x="602" y="255"/>
                </a:lnTo>
                <a:lnTo>
                  <a:pt x="492" y="255"/>
                </a:lnTo>
                <a:lnTo>
                  <a:pt x="487" y="255"/>
                </a:lnTo>
                <a:lnTo>
                  <a:pt x="482" y="252"/>
                </a:lnTo>
                <a:lnTo>
                  <a:pt x="478" y="249"/>
                </a:lnTo>
                <a:lnTo>
                  <a:pt x="475" y="243"/>
                </a:lnTo>
                <a:lnTo>
                  <a:pt x="474" y="237"/>
                </a:lnTo>
                <a:lnTo>
                  <a:pt x="475" y="232"/>
                </a:lnTo>
                <a:lnTo>
                  <a:pt x="478" y="226"/>
                </a:lnTo>
                <a:lnTo>
                  <a:pt x="482" y="222"/>
                </a:lnTo>
                <a:lnTo>
                  <a:pt x="487" y="220"/>
                </a:lnTo>
                <a:lnTo>
                  <a:pt x="492" y="218"/>
                </a:lnTo>
                <a:close/>
                <a:moveTo>
                  <a:pt x="292" y="182"/>
                </a:moveTo>
                <a:lnTo>
                  <a:pt x="297" y="183"/>
                </a:lnTo>
                <a:lnTo>
                  <a:pt x="301" y="186"/>
                </a:lnTo>
                <a:lnTo>
                  <a:pt x="305" y="188"/>
                </a:lnTo>
                <a:lnTo>
                  <a:pt x="308" y="192"/>
                </a:lnTo>
                <a:lnTo>
                  <a:pt x="308" y="192"/>
                </a:lnTo>
                <a:lnTo>
                  <a:pt x="339" y="255"/>
                </a:lnTo>
                <a:lnTo>
                  <a:pt x="384" y="255"/>
                </a:lnTo>
                <a:lnTo>
                  <a:pt x="389" y="256"/>
                </a:lnTo>
                <a:lnTo>
                  <a:pt x="394" y="259"/>
                </a:lnTo>
                <a:lnTo>
                  <a:pt x="398" y="263"/>
                </a:lnTo>
                <a:lnTo>
                  <a:pt x="401" y="268"/>
                </a:lnTo>
                <a:lnTo>
                  <a:pt x="402" y="273"/>
                </a:lnTo>
                <a:lnTo>
                  <a:pt x="401" y="279"/>
                </a:lnTo>
                <a:lnTo>
                  <a:pt x="399" y="283"/>
                </a:lnTo>
                <a:lnTo>
                  <a:pt x="398" y="285"/>
                </a:lnTo>
                <a:lnTo>
                  <a:pt x="397" y="287"/>
                </a:lnTo>
                <a:lnTo>
                  <a:pt x="395" y="288"/>
                </a:lnTo>
                <a:lnTo>
                  <a:pt x="394" y="289"/>
                </a:lnTo>
                <a:lnTo>
                  <a:pt x="393" y="289"/>
                </a:lnTo>
                <a:lnTo>
                  <a:pt x="346" y="321"/>
                </a:lnTo>
                <a:lnTo>
                  <a:pt x="364" y="379"/>
                </a:lnTo>
                <a:lnTo>
                  <a:pt x="364" y="381"/>
                </a:lnTo>
                <a:lnTo>
                  <a:pt x="365" y="383"/>
                </a:lnTo>
                <a:lnTo>
                  <a:pt x="364" y="389"/>
                </a:lnTo>
                <a:lnTo>
                  <a:pt x="361" y="394"/>
                </a:lnTo>
                <a:lnTo>
                  <a:pt x="357" y="398"/>
                </a:lnTo>
                <a:lnTo>
                  <a:pt x="352" y="400"/>
                </a:lnTo>
                <a:lnTo>
                  <a:pt x="347" y="402"/>
                </a:lnTo>
                <a:lnTo>
                  <a:pt x="343" y="402"/>
                </a:lnTo>
                <a:lnTo>
                  <a:pt x="340" y="400"/>
                </a:lnTo>
                <a:lnTo>
                  <a:pt x="338" y="399"/>
                </a:lnTo>
                <a:lnTo>
                  <a:pt x="336" y="399"/>
                </a:lnTo>
                <a:lnTo>
                  <a:pt x="336" y="399"/>
                </a:lnTo>
                <a:lnTo>
                  <a:pt x="292" y="369"/>
                </a:lnTo>
                <a:lnTo>
                  <a:pt x="247" y="398"/>
                </a:lnTo>
                <a:lnTo>
                  <a:pt x="242" y="400"/>
                </a:lnTo>
                <a:lnTo>
                  <a:pt x="237" y="402"/>
                </a:lnTo>
                <a:lnTo>
                  <a:pt x="232" y="400"/>
                </a:lnTo>
                <a:lnTo>
                  <a:pt x="226" y="398"/>
                </a:lnTo>
                <a:lnTo>
                  <a:pt x="223" y="394"/>
                </a:lnTo>
                <a:lnTo>
                  <a:pt x="220" y="389"/>
                </a:lnTo>
                <a:lnTo>
                  <a:pt x="219" y="383"/>
                </a:lnTo>
                <a:lnTo>
                  <a:pt x="219" y="381"/>
                </a:lnTo>
                <a:lnTo>
                  <a:pt x="220" y="379"/>
                </a:lnTo>
                <a:lnTo>
                  <a:pt x="238" y="321"/>
                </a:lnTo>
                <a:lnTo>
                  <a:pt x="190" y="289"/>
                </a:lnTo>
                <a:lnTo>
                  <a:pt x="190" y="289"/>
                </a:lnTo>
                <a:lnTo>
                  <a:pt x="189" y="288"/>
                </a:lnTo>
                <a:lnTo>
                  <a:pt x="187" y="287"/>
                </a:lnTo>
                <a:lnTo>
                  <a:pt x="186" y="285"/>
                </a:lnTo>
                <a:lnTo>
                  <a:pt x="183" y="283"/>
                </a:lnTo>
                <a:lnTo>
                  <a:pt x="182" y="279"/>
                </a:lnTo>
                <a:lnTo>
                  <a:pt x="182" y="273"/>
                </a:lnTo>
                <a:lnTo>
                  <a:pt x="183" y="268"/>
                </a:lnTo>
                <a:lnTo>
                  <a:pt x="186" y="263"/>
                </a:lnTo>
                <a:lnTo>
                  <a:pt x="190" y="259"/>
                </a:lnTo>
                <a:lnTo>
                  <a:pt x="195" y="256"/>
                </a:lnTo>
                <a:lnTo>
                  <a:pt x="200" y="255"/>
                </a:lnTo>
                <a:lnTo>
                  <a:pt x="243" y="255"/>
                </a:lnTo>
                <a:lnTo>
                  <a:pt x="275" y="192"/>
                </a:lnTo>
                <a:lnTo>
                  <a:pt x="276" y="192"/>
                </a:lnTo>
                <a:lnTo>
                  <a:pt x="279" y="188"/>
                </a:lnTo>
                <a:lnTo>
                  <a:pt x="281" y="186"/>
                </a:lnTo>
                <a:lnTo>
                  <a:pt x="287" y="183"/>
                </a:lnTo>
                <a:lnTo>
                  <a:pt x="292" y="182"/>
                </a:lnTo>
                <a:close/>
                <a:moveTo>
                  <a:pt x="37" y="110"/>
                </a:moveTo>
                <a:lnTo>
                  <a:pt x="37" y="184"/>
                </a:lnTo>
                <a:lnTo>
                  <a:pt x="56" y="192"/>
                </a:lnTo>
                <a:lnTo>
                  <a:pt x="73" y="205"/>
                </a:lnTo>
                <a:lnTo>
                  <a:pt x="88" y="222"/>
                </a:lnTo>
                <a:lnTo>
                  <a:pt x="99" y="243"/>
                </a:lnTo>
                <a:lnTo>
                  <a:pt x="106" y="267"/>
                </a:lnTo>
                <a:lnTo>
                  <a:pt x="109" y="292"/>
                </a:lnTo>
                <a:lnTo>
                  <a:pt x="106" y="318"/>
                </a:lnTo>
                <a:lnTo>
                  <a:pt x="99" y="342"/>
                </a:lnTo>
                <a:lnTo>
                  <a:pt x="88" y="361"/>
                </a:lnTo>
                <a:lnTo>
                  <a:pt x="73" y="379"/>
                </a:lnTo>
                <a:lnTo>
                  <a:pt x="56" y="391"/>
                </a:lnTo>
                <a:lnTo>
                  <a:pt x="37" y="399"/>
                </a:lnTo>
                <a:lnTo>
                  <a:pt x="37" y="475"/>
                </a:lnTo>
                <a:lnTo>
                  <a:pt x="767" y="475"/>
                </a:lnTo>
                <a:lnTo>
                  <a:pt x="767" y="399"/>
                </a:lnTo>
                <a:lnTo>
                  <a:pt x="746" y="391"/>
                </a:lnTo>
                <a:lnTo>
                  <a:pt x="729" y="379"/>
                </a:lnTo>
                <a:lnTo>
                  <a:pt x="715" y="361"/>
                </a:lnTo>
                <a:lnTo>
                  <a:pt x="703" y="342"/>
                </a:lnTo>
                <a:lnTo>
                  <a:pt x="696" y="318"/>
                </a:lnTo>
                <a:lnTo>
                  <a:pt x="694" y="292"/>
                </a:lnTo>
                <a:lnTo>
                  <a:pt x="696" y="267"/>
                </a:lnTo>
                <a:lnTo>
                  <a:pt x="703" y="243"/>
                </a:lnTo>
                <a:lnTo>
                  <a:pt x="715" y="222"/>
                </a:lnTo>
                <a:lnTo>
                  <a:pt x="729" y="205"/>
                </a:lnTo>
                <a:lnTo>
                  <a:pt x="746" y="192"/>
                </a:lnTo>
                <a:lnTo>
                  <a:pt x="767" y="184"/>
                </a:lnTo>
                <a:lnTo>
                  <a:pt x="767" y="110"/>
                </a:lnTo>
                <a:lnTo>
                  <a:pt x="37" y="110"/>
                </a:lnTo>
                <a:close/>
                <a:moveTo>
                  <a:pt x="694" y="36"/>
                </a:moveTo>
                <a:lnTo>
                  <a:pt x="694" y="73"/>
                </a:lnTo>
                <a:lnTo>
                  <a:pt x="767" y="73"/>
                </a:lnTo>
                <a:lnTo>
                  <a:pt x="767" y="36"/>
                </a:lnTo>
                <a:lnTo>
                  <a:pt x="694" y="36"/>
                </a:lnTo>
                <a:close/>
                <a:moveTo>
                  <a:pt x="37" y="36"/>
                </a:moveTo>
                <a:lnTo>
                  <a:pt x="37" y="73"/>
                </a:lnTo>
                <a:lnTo>
                  <a:pt x="657" y="73"/>
                </a:lnTo>
                <a:lnTo>
                  <a:pt x="657" y="36"/>
                </a:lnTo>
                <a:lnTo>
                  <a:pt x="37" y="36"/>
                </a:lnTo>
                <a:close/>
                <a:moveTo>
                  <a:pt x="37" y="0"/>
                </a:moveTo>
                <a:lnTo>
                  <a:pt x="767" y="0"/>
                </a:lnTo>
                <a:lnTo>
                  <a:pt x="780" y="2"/>
                </a:lnTo>
                <a:lnTo>
                  <a:pt x="792" y="10"/>
                </a:lnTo>
                <a:lnTo>
                  <a:pt x="800" y="22"/>
                </a:lnTo>
                <a:lnTo>
                  <a:pt x="804" y="36"/>
                </a:lnTo>
                <a:lnTo>
                  <a:pt x="804" y="200"/>
                </a:lnTo>
                <a:lnTo>
                  <a:pt x="802" y="207"/>
                </a:lnTo>
                <a:lnTo>
                  <a:pt x="800" y="212"/>
                </a:lnTo>
                <a:lnTo>
                  <a:pt x="796" y="216"/>
                </a:lnTo>
                <a:lnTo>
                  <a:pt x="791" y="218"/>
                </a:lnTo>
                <a:lnTo>
                  <a:pt x="785" y="218"/>
                </a:lnTo>
                <a:lnTo>
                  <a:pt x="767" y="222"/>
                </a:lnTo>
                <a:lnTo>
                  <a:pt x="753" y="233"/>
                </a:lnTo>
                <a:lnTo>
                  <a:pt x="741" y="249"/>
                </a:lnTo>
                <a:lnTo>
                  <a:pt x="733" y="270"/>
                </a:lnTo>
                <a:lnTo>
                  <a:pt x="730" y="292"/>
                </a:lnTo>
                <a:lnTo>
                  <a:pt x="733" y="315"/>
                </a:lnTo>
                <a:lnTo>
                  <a:pt x="741" y="335"/>
                </a:lnTo>
                <a:lnTo>
                  <a:pt x="753" y="351"/>
                </a:lnTo>
                <a:lnTo>
                  <a:pt x="767" y="361"/>
                </a:lnTo>
                <a:lnTo>
                  <a:pt x="785" y="365"/>
                </a:lnTo>
                <a:lnTo>
                  <a:pt x="791" y="366"/>
                </a:lnTo>
                <a:lnTo>
                  <a:pt x="796" y="369"/>
                </a:lnTo>
                <a:lnTo>
                  <a:pt x="800" y="373"/>
                </a:lnTo>
                <a:lnTo>
                  <a:pt x="802" y="378"/>
                </a:lnTo>
                <a:lnTo>
                  <a:pt x="804" y="383"/>
                </a:lnTo>
                <a:lnTo>
                  <a:pt x="804" y="548"/>
                </a:lnTo>
                <a:lnTo>
                  <a:pt x="800" y="561"/>
                </a:lnTo>
                <a:lnTo>
                  <a:pt x="792" y="573"/>
                </a:lnTo>
                <a:lnTo>
                  <a:pt x="780" y="581"/>
                </a:lnTo>
                <a:lnTo>
                  <a:pt x="767" y="584"/>
                </a:lnTo>
                <a:lnTo>
                  <a:pt x="37" y="584"/>
                </a:lnTo>
                <a:lnTo>
                  <a:pt x="22" y="581"/>
                </a:lnTo>
                <a:lnTo>
                  <a:pt x="10" y="573"/>
                </a:lnTo>
                <a:lnTo>
                  <a:pt x="3" y="561"/>
                </a:lnTo>
                <a:lnTo>
                  <a:pt x="0" y="548"/>
                </a:lnTo>
                <a:lnTo>
                  <a:pt x="0" y="383"/>
                </a:lnTo>
                <a:lnTo>
                  <a:pt x="0" y="378"/>
                </a:lnTo>
                <a:lnTo>
                  <a:pt x="3" y="373"/>
                </a:lnTo>
                <a:lnTo>
                  <a:pt x="7" y="369"/>
                </a:lnTo>
                <a:lnTo>
                  <a:pt x="12" y="366"/>
                </a:lnTo>
                <a:lnTo>
                  <a:pt x="18" y="365"/>
                </a:lnTo>
                <a:lnTo>
                  <a:pt x="35" y="361"/>
                </a:lnTo>
                <a:lnTo>
                  <a:pt x="50" y="351"/>
                </a:lnTo>
                <a:lnTo>
                  <a:pt x="62" y="335"/>
                </a:lnTo>
                <a:lnTo>
                  <a:pt x="69" y="315"/>
                </a:lnTo>
                <a:lnTo>
                  <a:pt x="72" y="292"/>
                </a:lnTo>
                <a:lnTo>
                  <a:pt x="69" y="270"/>
                </a:lnTo>
                <a:lnTo>
                  <a:pt x="62" y="249"/>
                </a:lnTo>
                <a:lnTo>
                  <a:pt x="50" y="233"/>
                </a:lnTo>
                <a:lnTo>
                  <a:pt x="35" y="222"/>
                </a:lnTo>
                <a:lnTo>
                  <a:pt x="18" y="218"/>
                </a:lnTo>
                <a:lnTo>
                  <a:pt x="12" y="218"/>
                </a:lnTo>
                <a:lnTo>
                  <a:pt x="7" y="216"/>
                </a:lnTo>
                <a:lnTo>
                  <a:pt x="3" y="212"/>
                </a:lnTo>
                <a:lnTo>
                  <a:pt x="0" y="207"/>
                </a:lnTo>
                <a:lnTo>
                  <a:pt x="0" y="200"/>
                </a:lnTo>
                <a:lnTo>
                  <a:pt x="0" y="36"/>
                </a:lnTo>
                <a:lnTo>
                  <a:pt x="3" y="22"/>
                </a:lnTo>
                <a:lnTo>
                  <a:pt x="10" y="10"/>
                </a:lnTo>
                <a:lnTo>
                  <a:pt x="22" y="2"/>
                </a:lnTo>
                <a:lnTo>
                  <a:pt x="3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30" name="Freeform 42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633029" y="4952198"/>
            <a:ext cx="444608" cy="363318"/>
          </a:xfrm>
          <a:custGeom>
            <a:avLst/>
            <a:gdLst>
              <a:gd name="T0" fmla="*/ 621 w 804"/>
              <a:gd name="T1" fmla="*/ 585 h 657"/>
              <a:gd name="T2" fmla="*/ 37 w 804"/>
              <a:gd name="T3" fmla="*/ 585 h 657"/>
              <a:gd name="T4" fmla="*/ 508 w 804"/>
              <a:gd name="T5" fmla="*/ 447 h 657"/>
              <a:gd name="T6" fmla="*/ 504 w 804"/>
              <a:gd name="T7" fmla="*/ 471 h 657"/>
              <a:gd name="T8" fmla="*/ 409 w 804"/>
              <a:gd name="T9" fmla="*/ 471 h 657"/>
              <a:gd name="T10" fmla="*/ 405 w 804"/>
              <a:gd name="T11" fmla="*/ 447 h 657"/>
              <a:gd name="T12" fmla="*/ 456 w 804"/>
              <a:gd name="T13" fmla="*/ 384 h 657"/>
              <a:gd name="T14" fmla="*/ 474 w 804"/>
              <a:gd name="T15" fmla="*/ 402 h 657"/>
              <a:gd name="T16" fmla="*/ 456 w 804"/>
              <a:gd name="T17" fmla="*/ 420 h 657"/>
              <a:gd name="T18" fmla="*/ 402 w 804"/>
              <a:gd name="T19" fmla="*/ 407 h 657"/>
              <a:gd name="T20" fmla="*/ 414 w 804"/>
              <a:gd name="T21" fmla="*/ 385 h 657"/>
              <a:gd name="T22" fmla="*/ 504 w 804"/>
              <a:gd name="T23" fmla="*/ 333 h 657"/>
              <a:gd name="T24" fmla="*/ 508 w 804"/>
              <a:gd name="T25" fmla="*/ 358 h 657"/>
              <a:gd name="T26" fmla="*/ 414 w 804"/>
              <a:gd name="T27" fmla="*/ 364 h 657"/>
              <a:gd name="T28" fmla="*/ 402 w 804"/>
              <a:gd name="T29" fmla="*/ 342 h 657"/>
              <a:gd name="T30" fmla="*/ 274 w 804"/>
              <a:gd name="T31" fmla="*/ 310 h 657"/>
              <a:gd name="T32" fmla="*/ 287 w 804"/>
              <a:gd name="T33" fmla="*/ 320 h 657"/>
              <a:gd name="T34" fmla="*/ 362 w 804"/>
              <a:gd name="T35" fmla="*/ 379 h 657"/>
              <a:gd name="T36" fmla="*/ 362 w 804"/>
              <a:gd name="T37" fmla="*/ 397 h 657"/>
              <a:gd name="T38" fmla="*/ 334 w 804"/>
              <a:gd name="T39" fmla="*/ 474 h 657"/>
              <a:gd name="T40" fmla="*/ 329 w 804"/>
              <a:gd name="T41" fmla="*/ 491 h 657"/>
              <a:gd name="T42" fmla="*/ 312 w 804"/>
              <a:gd name="T43" fmla="*/ 491 h 657"/>
              <a:gd name="T44" fmla="*/ 228 w 804"/>
              <a:gd name="T45" fmla="*/ 494 h 657"/>
              <a:gd name="T46" fmla="*/ 212 w 804"/>
              <a:gd name="T47" fmla="*/ 478 h 657"/>
              <a:gd name="T48" fmla="*/ 189 w 804"/>
              <a:gd name="T49" fmla="*/ 399 h 657"/>
              <a:gd name="T50" fmla="*/ 182 w 804"/>
              <a:gd name="T51" fmla="*/ 386 h 657"/>
              <a:gd name="T52" fmla="*/ 198 w 804"/>
              <a:gd name="T53" fmla="*/ 372 h 657"/>
              <a:gd name="T54" fmla="*/ 266 w 804"/>
              <a:gd name="T55" fmla="*/ 313 h 657"/>
              <a:gd name="T56" fmla="*/ 51 w 804"/>
              <a:gd name="T57" fmla="*/ 344 h 657"/>
              <a:gd name="T58" fmla="*/ 63 w 804"/>
              <a:gd name="T59" fmla="*/ 444 h 657"/>
              <a:gd name="T60" fmla="*/ 658 w 804"/>
              <a:gd name="T61" fmla="*/ 470 h 657"/>
              <a:gd name="T62" fmla="*/ 623 w 804"/>
              <a:gd name="T63" fmla="*/ 380 h 657"/>
              <a:gd name="T64" fmla="*/ 37 w 804"/>
              <a:gd name="T65" fmla="*/ 255 h 657"/>
              <a:gd name="T66" fmla="*/ 621 w 804"/>
              <a:gd name="T67" fmla="*/ 183 h 657"/>
              <a:gd name="T68" fmla="*/ 37 w 804"/>
              <a:gd name="T69" fmla="*/ 183 h 657"/>
              <a:gd name="T70" fmla="*/ 692 w 804"/>
              <a:gd name="T71" fmla="*/ 169 h 657"/>
              <a:gd name="T72" fmla="*/ 686 w 804"/>
              <a:gd name="T73" fmla="*/ 361 h 657"/>
              <a:gd name="T74" fmla="*/ 659 w 804"/>
              <a:gd name="T75" fmla="*/ 388 h 657"/>
              <a:gd name="T76" fmla="*/ 676 w 804"/>
              <a:gd name="T77" fmla="*/ 439 h 657"/>
              <a:gd name="T78" fmla="*/ 694 w 804"/>
              <a:gd name="T79" fmla="*/ 457 h 657"/>
              <a:gd name="T80" fmla="*/ 658 w 804"/>
              <a:gd name="T81" fmla="*/ 657 h 657"/>
              <a:gd name="T82" fmla="*/ 0 w 804"/>
              <a:gd name="T83" fmla="*/ 621 h 657"/>
              <a:gd name="T84" fmla="*/ 12 w 804"/>
              <a:gd name="T85" fmla="*/ 440 h 657"/>
              <a:gd name="T86" fmla="*/ 37 w 804"/>
              <a:gd name="T87" fmla="*/ 402 h 657"/>
              <a:gd name="T88" fmla="*/ 12 w 804"/>
              <a:gd name="T89" fmla="*/ 364 h 657"/>
              <a:gd name="T90" fmla="*/ 0 w 804"/>
              <a:gd name="T91" fmla="*/ 183 h 657"/>
              <a:gd name="T92" fmla="*/ 146 w 804"/>
              <a:gd name="T93" fmla="*/ 0 h 657"/>
              <a:gd name="T94" fmla="*/ 804 w 804"/>
              <a:gd name="T95" fmla="*/ 37 h 657"/>
              <a:gd name="T96" fmla="*/ 767 w 804"/>
              <a:gd name="T97" fmla="*/ 512 h 657"/>
              <a:gd name="T98" fmla="*/ 731 w 804"/>
              <a:gd name="T99" fmla="*/ 499 h 657"/>
              <a:gd name="T100" fmla="*/ 743 w 804"/>
              <a:gd name="T101" fmla="*/ 477 h 657"/>
              <a:gd name="T102" fmla="*/ 146 w 804"/>
              <a:gd name="T103" fmla="*/ 92 h 657"/>
              <a:gd name="T104" fmla="*/ 127 w 804"/>
              <a:gd name="T105" fmla="*/ 110 h 657"/>
              <a:gd name="T106" fmla="*/ 109 w 804"/>
              <a:gd name="T107" fmla="*/ 92 h 657"/>
              <a:gd name="T108" fmla="*/ 146 w 804"/>
              <a:gd name="T109" fmla="*/ 0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04" h="657">
                <a:moveTo>
                  <a:pt x="621" y="585"/>
                </a:moveTo>
                <a:lnTo>
                  <a:pt x="621" y="621"/>
                </a:lnTo>
                <a:lnTo>
                  <a:pt x="658" y="621"/>
                </a:lnTo>
                <a:lnTo>
                  <a:pt x="658" y="585"/>
                </a:lnTo>
                <a:lnTo>
                  <a:pt x="621" y="585"/>
                </a:lnTo>
                <a:close/>
                <a:moveTo>
                  <a:pt x="37" y="585"/>
                </a:moveTo>
                <a:lnTo>
                  <a:pt x="37" y="621"/>
                </a:lnTo>
                <a:lnTo>
                  <a:pt x="584" y="621"/>
                </a:lnTo>
                <a:lnTo>
                  <a:pt x="584" y="585"/>
                </a:lnTo>
                <a:lnTo>
                  <a:pt x="37" y="585"/>
                </a:lnTo>
                <a:close/>
                <a:moveTo>
                  <a:pt x="421" y="439"/>
                </a:moveTo>
                <a:lnTo>
                  <a:pt x="493" y="439"/>
                </a:lnTo>
                <a:lnTo>
                  <a:pt x="499" y="440"/>
                </a:lnTo>
                <a:lnTo>
                  <a:pt x="504" y="443"/>
                </a:lnTo>
                <a:lnTo>
                  <a:pt x="508" y="447"/>
                </a:lnTo>
                <a:lnTo>
                  <a:pt x="511" y="451"/>
                </a:lnTo>
                <a:lnTo>
                  <a:pt x="511" y="457"/>
                </a:lnTo>
                <a:lnTo>
                  <a:pt x="511" y="462"/>
                </a:lnTo>
                <a:lnTo>
                  <a:pt x="508" y="468"/>
                </a:lnTo>
                <a:lnTo>
                  <a:pt x="504" y="471"/>
                </a:lnTo>
                <a:lnTo>
                  <a:pt x="499" y="474"/>
                </a:lnTo>
                <a:lnTo>
                  <a:pt x="493" y="475"/>
                </a:lnTo>
                <a:lnTo>
                  <a:pt x="421" y="475"/>
                </a:lnTo>
                <a:lnTo>
                  <a:pt x="414" y="474"/>
                </a:lnTo>
                <a:lnTo>
                  <a:pt x="409" y="471"/>
                </a:lnTo>
                <a:lnTo>
                  <a:pt x="405" y="468"/>
                </a:lnTo>
                <a:lnTo>
                  <a:pt x="402" y="462"/>
                </a:lnTo>
                <a:lnTo>
                  <a:pt x="402" y="457"/>
                </a:lnTo>
                <a:lnTo>
                  <a:pt x="402" y="451"/>
                </a:lnTo>
                <a:lnTo>
                  <a:pt x="405" y="447"/>
                </a:lnTo>
                <a:lnTo>
                  <a:pt x="409" y="443"/>
                </a:lnTo>
                <a:lnTo>
                  <a:pt x="414" y="440"/>
                </a:lnTo>
                <a:lnTo>
                  <a:pt x="421" y="439"/>
                </a:lnTo>
                <a:close/>
                <a:moveTo>
                  <a:pt x="421" y="384"/>
                </a:moveTo>
                <a:lnTo>
                  <a:pt x="456" y="384"/>
                </a:lnTo>
                <a:lnTo>
                  <a:pt x="462" y="385"/>
                </a:lnTo>
                <a:lnTo>
                  <a:pt x="468" y="388"/>
                </a:lnTo>
                <a:lnTo>
                  <a:pt x="472" y="392"/>
                </a:lnTo>
                <a:lnTo>
                  <a:pt x="474" y="397"/>
                </a:lnTo>
                <a:lnTo>
                  <a:pt x="474" y="402"/>
                </a:lnTo>
                <a:lnTo>
                  <a:pt x="474" y="407"/>
                </a:lnTo>
                <a:lnTo>
                  <a:pt x="472" y="413"/>
                </a:lnTo>
                <a:lnTo>
                  <a:pt x="468" y="416"/>
                </a:lnTo>
                <a:lnTo>
                  <a:pt x="462" y="419"/>
                </a:lnTo>
                <a:lnTo>
                  <a:pt x="456" y="420"/>
                </a:lnTo>
                <a:lnTo>
                  <a:pt x="421" y="420"/>
                </a:lnTo>
                <a:lnTo>
                  <a:pt x="414" y="419"/>
                </a:lnTo>
                <a:lnTo>
                  <a:pt x="409" y="416"/>
                </a:lnTo>
                <a:lnTo>
                  <a:pt x="405" y="413"/>
                </a:lnTo>
                <a:lnTo>
                  <a:pt x="402" y="407"/>
                </a:lnTo>
                <a:lnTo>
                  <a:pt x="402" y="402"/>
                </a:lnTo>
                <a:lnTo>
                  <a:pt x="402" y="397"/>
                </a:lnTo>
                <a:lnTo>
                  <a:pt x="405" y="392"/>
                </a:lnTo>
                <a:lnTo>
                  <a:pt x="409" y="388"/>
                </a:lnTo>
                <a:lnTo>
                  <a:pt x="414" y="385"/>
                </a:lnTo>
                <a:lnTo>
                  <a:pt x="421" y="384"/>
                </a:lnTo>
                <a:close/>
                <a:moveTo>
                  <a:pt x="421" y="329"/>
                </a:moveTo>
                <a:lnTo>
                  <a:pt x="493" y="329"/>
                </a:lnTo>
                <a:lnTo>
                  <a:pt x="499" y="330"/>
                </a:lnTo>
                <a:lnTo>
                  <a:pt x="504" y="333"/>
                </a:lnTo>
                <a:lnTo>
                  <a:pt x="508" y="337"/>
                </a:lnTo>
                <a:lnTo>
                  <a:pt x="511" y="342"/>
                </a:lnTo>
                <a:lnTo>
                  <a:pt x="511" y="347"/>
                </a:lnTo>
                <a:lnTo>
                  <a:pt x="511" y="354"/>
                </a:lnTo>
                <a:lnTo>
                  <a:pt x="508" y="358"/>
                </a:lnTo>
                <a:lnTo>
                  <a:pt x="504" y="361"/>
                </a:lnTo>
                <a:lnTo>
                  <a:pt x="499" y="364"/>
                </a:lnTo>
                <a:lnTo>
                  <a:pt x="493" y="365"/>
                </a:lnTo>
                <a:lnTo>
                  <a:pt x="421" y="365"/>
                </a:lnTo>
                <a:lnTo>
                  <a:pt x="414" y="364"/>
                </a:lnTo>
                <a:lnTo>
                  <a:pt x="409" y="361"/>
                </a:lnTo>
                <a:lnTo>
                  <a:pt x="405" y="358"/>
                </a:lnTo>
                <a:lnTo>
                  <a:pt x="402" y="354"/>
                </a:lnTo>
                <a:lnTo>
                  <a:pt x="402" y="347"/>
                </a:lnTo>
                <a:lnTo>
                  <a:pt x="402" y="342"/>
                </a:lnTo>
                <a:lnTo>
                  <a:pt x="405" y="337"/>
                </a:lnTo>
                <a:lnTo>
                  <a:pt x="409" y="333"/>
                </a:lnTo>
                <a:lnTo>
                  <a:pt x="414" y="330"/>
                </a:lnTo>
                <a:lnTo>
                  <a:pt x="421" y="329"/>
                </a:lnTo>
                <a:close/>
                <a:moveTo>
                  <a:pt x="274" y="310"/>
                </a:moveTo>
                <a:lnTo>
                  <a:pt x="278" y="312"/>
                </a:lnTo>
                <a:lnTo>
                  <a:pt x="282" y="313"/>
                </a:lnTo>
                <a:lnTo>
                  <a:pt x="284" y="316"/>
                </a:lnTo>
                <a:lnTo>
                  <a:pt x="287" y="320"/>
                </a:lnTo>
                <a:lnTo>
                  <a:pt x="287" y="320"/>
                </a:lnTo>
                <a:lnTo>
                  <a:pt x="313" y="372"/>
                </a:lnTo>
                <a:lnTo>
                  <a:pt x="350" y="372"/>
                </a:lnTo>
                <a:lnTo>
                  <a:pt x="355" y="372"/>
                </a:lnTo>
                <a:lnTo>
                  <a:pt x="359" y="375"/>
                </a:lnTo>
                <a:lnTo>
                  <a:pt x="362" y="379"/>
                </a:lnTo>
                <a:lnTo>
                  <a:pt x="364" y="382"/>
                </a:lnTo>
                <a:lnTo>
                  <a:pt x="366" y="386"/>
                </a:lnTo>
                <a:lnTo>
                  <a:pt x="364" y="392"/>
                </a:lnTo>
                <a:lnTo>
                  <a:pt x="363" y="394"/>
                </a:lnTo>
                <a:lnTo>
                  <a:pt x="362" y="397"/>
                </a:lnTo>
                <a:lnTo>
                  <a:pt x="360" y="398"/>
                </a:lnTo>
                <a:lnTo>
                  <a:pt x="359" y="399"/>
                </a:lnTo>
                <a:lnTo>
                  <a:pt x="358" y="399"/>
                </a:lnTo>
                <a:lnTo>
                  <a:pt x="318" y="426"/>
                </a:lnTo>
                <a:lnTo>
                  <a:pt x="334" y="474"/>
                </a:lnTo>
                <a:lnTo>
                  <a:pt x="334" y="477"/>
                </a:lnTo>
                <a:lnTo>
                  <a:pt x="334" y="478"/>
                </a:lnTo>
                <a:lnTo>
                  <a:pt x="334" y="483"/>
                </a:lnTo>
                <a:lnTo>
                  <a:pt x="332" y="487"/>
                </a:lnTo>
                <a:lnTo>
                  <a:pt x="329" y="491"/>
                </a:lnTo>
                <a:lnTo>
                  <a:pt x="324" y="492"/>
                </a:lnTo>
                <a:lnTo>
                  <a:pt x="320" y="494"/>
                </a:lnTo>
                <a:lnTo>
                  <a:pt x="316" y="492"/>
                </a:lnTo>
                <a:lnTo>
                  <a:pt x="313" y="492"/>
                </a:lnTo>
                <a:lnTo>
                  <a:pt x="312" y="491"/>
                </a:lnTo>
                <a:lnTo>
                  <a:pt x="311" y="491"/>
                </a:lnTo>
                <a:lnTo>
                  <a:pt x="274" y="466"/>
                </a:lnTo>
                <a:lnTo>
                  <a:pt x="236" y="491"/>
                </a:lnTo>
                <a:lnTo>
                  <a:pt x="232" y="492"/>
                </a:lnTo>
                <a:lnTo>
                  <a:pt x="228" y="494"/>
                </a:lnTo>
                <a:lnTo>
                  <a:pt x="223" y="492"/>
                </a:lnTo>
                <a:lnTo>
                  <a:pt x="219" y="491"/>
                </a:lnTo>
                <a:lnTo>
                  <a:pt x="216" y="487"/>
                </a:lnTo>
                <a:lnTo>
                  <a:pt x="214" y="483"/>
                </a:lnTo>
                <a:lnTo>
                  <a:pt x="212" y="478"/>
                </a:lnTo>
                <a:lnTo>
                  <a:pt x="214" y="477"/>
                </a:lnTo>
                <a:lnTo>
                  <a:pt x="214" y="474"/>
                </a:lnTo>
                <a:lnTo>
                  <a:pt x="229" y="426"/>
                </a:lnTo>
                <a:lnTo>
                  <a:pt x="189" y="399"/>
                </a:lnTo>
                <a:lnTo>
                  <a:pt x="189" y="399"/>
                </a:lnTo>
                <a:lnTo>
                  <a:pt x="188" y="398"/>
                </a:lnTo>
                <a:lnTo>
                  <a:pt x="186" y="397"/>
                </a:lnTo>
                <a:lnTo>
                  <a:pt x="184" y="394"/>
                </a:lnTo>
                <a:lnTo>
                  <a:pt x="184" y="392"/>
                </a:lnTo>
                <a:lnTo>
                  <a:pt x="182" y="386"/>
                </a:lnTo>
                <a:lnTo>
                  <a:pt x="184" y="382"/>
                </a:lnTo>
                <a:lnTo>
                  <a:pt x="185" y="379"/>
                </a:lnTo>
                <a:lnTo>
                  <a:pt x="189" y="375"/>
                </a:lnTo>
                <a:lnTo>
                  <a:pt x="193" y="372"/>
                </a:lnTo>
                <a:lnTo>
                  <a:pt x="198" y="372"/>
                </a:lnTo>
                <a:lnTo>
                  <a:pt x="233" y="372"/>
                </a:lnTo>
                <a:lnTo>
                  <a:pt x="261" y="320"/>
                </a:lnTo>
                <a:lnTo>
                  <a:pt x="261" y="320"/>
                </a:lnTo>
                <a:lnTo>
                  <a:pt x="262" y="316"/>
                </a:lnTo>
                <a:lnTo>
                  <a:pt x="266" y="313"/>
                </a:lnTo>
                <a:lnTo>
                  <a:pt x="270" y="312"/>
                </a:lnTo>
                <a:lnTo>
                  <a:pt x="274" y="310"/>
                </a:lnTo>
                <a:close/>
                <a:moveTo>
                  <a:pt x="37" y="255"/>
                </a:moveTo>
                <a:lnTo>
                  <a:pt x="37" y="334"/>
                </a:lnTo>
                <a:lnTo>
                  <a:pt x="51" y="344"/>
                </a:lnTo>
                <a:lnTo>
                  <a:pt x="63" y="360"/>
                </a:lnTo>
                <a:lnTo>
                  <a:pt x="70" y="380"/>
                </a:lnTo>
                <a:lnTo>
                  <a:pt x="72" y="402"/>
                </a:lnTo>
                <a:lnTo>
                  <a:pt x="70" y="424"/>
                </a:lnTo>
                <a:lnTo>
                  <a:pt x="63" y="444"/>
                </a:lnTo>
                <a:lnTo>
                  <a:pt x="51" y="460"/>
                </a:lnTo>
                <a:lnTo>
                  <a:pt x="37" y="470"/>
                </a:lnTo>
                <a:lnTo>
                  <a:pt x="37" y="549"/>
                </a:lnTo>
                <a:lnTo>
                  <a:pt x="658" y="549"/>
                </a:lnTo>
                <a:lnTo>
                  <a:pt x="658" y="470"/>
                </a:lnTo>
                <a:lnTo>
                  <a:pt x="643" y="460"/>
                </a:lnTo>
                <a:lnTo>
                  <a:pt x="631" y="444"/>
                </a:lnTo>
                <a:lnTo>
                  <a:pt x="623" y="424"/>
                </a:lnTo>
                <a:lnTo>
                  <a:pt x="621" y="402"/>
                </a:lnTo>
                <a:lnTo>
                  <a:pt x="623" y="380"/>
                </a:lnTo>
                <a:lnTo>
                  <a:pt x="631" y="360"/>
                </a:lnTo>
                <a:lnTo>
                  <a:pt x="643" y="344"/>
                </a:lnTo>
                <a:lnTo>
                  <a:pt x="658" y="334"/>
                </a:lnTo>
                <a:lnTo>
                  <a:pt x="658" y="255"/>
                </a:lnTo>
                <a:lnTo>
                  <a:pt x="37" y="255"/>
                </a:lnTo>
                <a:close/>
                <a:moveTo>
                  <a:pt x="621" y="183"/>
                </a:moveTo>
                <a:lnTo>
                  <a:pt x="621" y="219"/>
                </a:lnTo>
                <a:lnTo>
                  <a:pt x="658" y="219"/>
                </a:lnTo>
                <a:lnTo>
                  <a:pt x="658" y="183"/>
                </a:lnTo>
                <a:lnTo>
                  <a:pt x="621" y="183"/>
                </a:lnTo>
                <a:close/>
                <a:moveTo>
                  <a:pt x="37" y="183"/>
                </a:moveTo>
                <a:lnTo>
                  <a:pt x="37" y="219"/>
                </a:lnTo>
                <a:lnTo>
                  <a:pt x="584" y="219"/>
                </a:lnTo>
                <a:lnTo>
                  <a:pt x="584" y="183"/>
                </a:lnTo>
                <a:lnTo>
                  <a:pt x="37" y="183"/>
                </a:lnTo>
                <a:close/>
                <a:moveTo>
                  <a:pt x="37" y="147"/>
                </a:moveTo>
                <a:lnTo>
                  <a:pt x="658" y="147"/>
                </a:lnTo>
                <a:lnTo>
                  <a:pt x="672" y="149"/>
                </a:lnTo>
                <a:lnTo>
                  <a:pt x="684" y="157"/>
                </a:lnTo>
                <a:lnTo>
                  <a:pt x="692" y="169"/>
                </a:lnTo>
                <a:lnTo>
                  <a:pt x="694" y="183"/>
                </a:lnTo>
                <a:lnTo>
                  <a:pt x="694" y="347"/>
                </a:lnTo>
                <a:lnTo>
                  <a:pt x="693" y="354"/>
                </a:lnTo>
                <a:lnTo>
                  <a:pt x="690" y="358"/>
                </a:lnTo>
                <a:lnTo>
                  <a:pt x="686" y="361"/>
                </a:lnTo>
                <a:lnTo>
                  <a:pt x="681" y="364"/>
                </a:lnTo>
                <a:lnTo>
                  <a:pt x="676" y="365"/>
                </a:lnTo>
                <a:lnTo>
                  <a:pt x="668" y="368"/>
                </a:lnTo>
                <a:lnTo>
                  <a:pt x="663" y="376"/>
                </a:lnTo>
                <a:lnTo>
                  <a:pt x="659" y="388"/>
                </a:lnTo>
                <a:lnTo>
                  <a:pt x="658" y="402"/>
                </a:lnTo>
                <a:lnTo>
                  <a:pt x="659" y="416"/>
                </a:lnTo>
                <a:lnTo>
                  <a:pt x="663" y="428"/>
                </a:lnTo>
                <a:lnTo>
                  <a:pt x="668" y="436"/>
                </a:lnTo>
                <a:lnTo>
                  <a:pt x="676" y="439"/>
                </a:lnTo>
                <a:lnTo>
                  <a:pt x="681" y="440"/>
                </a:lnTo>
                <a:lnTo>
                  <a:pt x="686" y="443"/>
                </a:lnTo>
                <a:lnTo>
                  <a:pt x="690" y="447"/>
                </a:lnTo>
                <a:lnTo>
                  <a:pt x="693" y="451"/>
                </a:lnTo>
                <a:lnTo>
                  <a:pt x="694" y="457"/>
                </a:lnTo>
                <a:lnTo>
                  <a:pt x="694" y="621"/>
                </a:lnTo>
                <a:lnTo>
                  <a:pt x="692" y="635"/>
                </a:lnTo>
                <a:lnTo>
                  <a:pt x="684" y="647"/>
                </a:lnTo>
                <a:lnTo>
                  <a:pt x="672" y="655"/>
                </a:lnTo>
                <a:lnTo>
                  <a:pt x="658" y="657"/>
                </a:lnTo>
                <a:lnTo>
                  <a:pt x="37" y="657"/>
                </a:lnTo>
                <a:lnTo>
                  <a:pt x="23" y="655"/>
                </a:lnTo>
                <a:lnTo>
                  <a:pt x="11" y="647"/>
                </a:lnTo>
                <a:lnTo>
                  <a:pt x="3" y="635"/>
                </a:lnTo>
                <a:lnTo>
                  <a:pt x="0" y="621"/>
                </a:lnTo>
                <a:lnTo>
                  <a:pt x="0" y="457"/>
                </a:lnTo>
                <a:lnTo>
                  <a:pt x="0" y="451"/>
                </a:lnTo>
                <a:lnTo>
                  <a:pt x="3" y="447"/>
                </a:lnTo>
                <a:lnTo>
                  <a:pt x="7" y="443"/>
                </a:lnTo>
                <a:lnTo>
                  <a:pt x="12" y="440"/>
                </a:lnTo>
                <a:lnTo>
                  <a:pt x="19" y="439"/>
                </a:lnTo>
                <a:lnTo>
                  <a:pt x="25" y="436"/>
                </a:lnTo>
                <a:lnTo>
                  <a:pt x="30" y="428"/>
                </a:lnTo>
                <a:lnTo>
                  <a:pt x="34" y="416"/>
                </a:lnTo>
                <a:lnTo>
                  <a:pt x="37" y="402"/>
                </a:lnTo>
                <a:lnTo>
                  <a:pt x="34" y="388"/>
                </a:lnTo>
                <a:lnTo>
                  <a:pt x="30" y="376"/>
                </a:lnTo>
                <a:lnTo>
                  <a:pt x="25" y="368"/>
                </a:lnTo>
                <a:lnTo>
                  <a:pt x="19" y="365"/>
                </a:lnTo>
                <a:lnTo>
                  <a:pt x="12" y="364"/>
                </a:lnTo>
                <a:lnTo>
                  <a:pt x="7" y="361"/>
                </a:lnTo>
                <a:lnTo>
                  <a:pt x="3" y="358"/>
                </a:lnTo>
                <a:lnTo>
                  <a:pt x="0" y="354"/>
                </a:lnTo>
                <a:lnTo>
                  <a:pt x="0" y="347"/>
                </a:lnTo>
                <a:lnTo>
                  <a:pt x="0" y="183"/>
                </a:lnTo>
                <a:lnTo>
                  <a:pt x="3" y="169"/>
                </a:lnTo>
                <a:lnTo>
                  <a:pt x="11" y="157"/>
                </a:lnTo>
                <a:lnTo>
                  <a:pt x="23" y="149"/>
                </a:lnTo>
                <a:lnTo>
                  <a:pt x="37" y="147"/>
                </a:lnTo>
                <a:close/>
                <a:moveTo>
                  <a:pt x="146" y="0"/>
                </a:moveTo>
                <a:lnTo>
                  <a:pt x="767" y="0"/>
                </a:lnTo>
                <a:lnTo>
                  <a:pt x="781" y="3"/>
                </a:lnTo>
                <a:lnTo>
                  <a:pt x="792" y="11"/>
                </a:lnTo>
                <a:lnTo>
                  <a:pt x="800" y="22"/>
                </a:lnTo>
                <a:lnTo>
                  <a:pt x="804" y="37"/>
                </a:lnTo>
                <a:lnTo>
                  <a:pt x="804" y="475"/>
                </a:lnTo>
                <a:lnTo>
                  <a:pt x="800" y="490"/>
                </a:lnTo>
                <a:lnTo>
                  <a:pt x="792" y="502"/>
                </a:lnTo>
                <a:lnTo>
                  <a:pt x="781" y="509"/>
                </a:lnTo>
                <a:lnTo>
                  <a:pt x="767" y="512"/>
                </a:lnTo>
                <a:lnTo>
                  <a:pt x="749" y="512"/>
                </a:lnTo>
                <a:lnTo>
                  <a:pt x="743" y="511"/>
                </a:lnTo>
                <a:lnTo>
                  <a:pt x="737" y="508"/>
                </a:lnTo>
                <a:lnTo>
                  <a:pt x="733" y="504"/>
                </a:lnTo>
                <a:lnTo>
                  <a:pt x="731" y="499"/>
                </a:lnTo>
                <a:lnTo>
                  <a:pt x="731" y="494"/>
                </a:lnTo>
                <a:lnTo>
                  <a:pt x="731" y="487"/>
                </a:lnTo>
                <a:lnTo>
                  <a:pt x="733" y="483"/>
                </a:lnTo>
                <a:lnTo>
                  <a:pt x="737" y="479"/>
                </a:lnTo>
                <a:lnTo>
                  <a:pt x="743" y="477"/>
                </a:lnTo>
                <a:lnTo>
                  <a:pt x="749" y="475"/>
                </a:lnTo>
                <a:lnTo>
                  <a:pt x="767" y="475"/>
                </a:lnTo>
                <a:lnTo>
                  <a:pt x="767" y="37"/>
                </a:lnTo>
                <a:lnTo>
                  <a:pt x="146" y="37"/>
                </a:lnTo>
                <a:lnTo>
                  <a:pt x="146" y="92"/>
                </a:lnTo>
                <a:lnTo>
                  <a:pt x="146" y="97"/>
                </a:lnTo>
                <a:lnTo>
                  <a:pt x="143" y="102"/>
                </a:lnTo>
                <a:lnTo>
                  <a:pt x="139" y="106"/>
                </a:lnTo>
                <a:lnTo>
                  <a:pt x="134" y="109"/>
                </a:lnTo>
                <a:lnTo>
                  <a:pt x="127" y="110"/>
                </a:lnTo>
                <a:lnTo>
                  <a:pt x="122" y="109"/>
                </a:lnTo>
                <a:lnTo>
                  <a:pt x="117" y="106"/>
                </a:lnTo>
                <a:lnTo>
                  <a:pt x="113" y="102"/>
                </a:lnTo>
                <a:lnTo>
                  <a:pt x="110" y="97"/>
                </a:lnTo>
                <a:lnTo>
                  <a:pt x="109" y="92"/>
                </a:lnTo>
                <a:lnTo>
                  <a:pt x="109" y="37"/>
                </a:lnTo>
                <a:lnTo>
                  <a:pt x="113" y="22"/>
                </a:lnTo>
                <a:lnTo>
                  <a:pt x="121" y="11"/>
                </a:lnTo>
                <a:lnTo>
                  <a:pt x="131" y="3"/>
                </a:lnTo>
                <a:lnTo>
                  <a:pt x="14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31" name="Freeform 43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490502" y="4911552"/>
            <a:ext cx="444054" cy="444609"/>
          </a:xfrm>
          <a:custGeom>
            <a:avLst/>
            <a:gdLst>
              <a:gd name="T0" fmla="*/ 108 w 803"/>
              <a:gd name="T1" fmla="*/ 110 h 804"/>
              <a:gd name="T2" fmla="*/ 108 w 803"/>
              <a:gd name="T3" fmla="*/ 694 h 804"/>
              <a:gd name="T4" fmla="*/ 693 w 803"/>
              <a:gd name="T5" fmla="*/ 694 h 804"/>
              <a:gd name="T6" fmla="*/ 693 w 803"/>
              <a:gd name="T7" fmla="*/ 110 h 804"/>
              <a:gd name="T8" fmla="*/ 108 w 803"/>
              <a:gd name="T9" fmla="*/ 110 h 804"/>
              <a:gd name="T10" fmla="*/ 72 w 803"/>
              <a:gd name="T11" fmla="*/ 73 h 804"/>
              <a:gd name="T12" fmla="*/ 730 w 803"/>
              <a:gd name="T13" fmla="*/ 73 h 804"/>
              <a:gd name="T14" fmla="*/ 730 w 803"/>
              <a:gd name="T15" fmla="*/ 730 h 804"/>
              <a:gd name="T16" fmla="*/ 72 w 803"/>
              <a:gd name="T17" fmla="*/ 730 h 804"/>
              <a:gd name="T18" fmla="*/ 72 w 803"/>
              <a:gd name="T19" fmla="*/ 73 h 804"/>
              <a:gd name="T20" fmla="*/ 72 w 803"/>
              <a:gd name="T21" fmla="*/ 37 h 804"/>
              <a:gd name="T22" fmla="*/ 59 w 803"/>
              <a:gd name="T23" fmla="*/ 39 h 804"/>
              <a:gd name="T24" fmla="*/ 47 w 803"/>
              <a:gd name="T25" fmla="*/ 47 h 804"/>
              <a:gd name="T26" fmla="*/ 39 w 803"/>
              <a:gd name="T27" fmla="*/ 59 h 804"/>
              <a:gd name="T28" fmla="*/ 36 w 803"/>
              <a:gd name="T29" fmla="*/ 73 h 804"/>
              <a:gd name="T30" fmla="*/ 36 w 803"/>
              <a:gd name="T31" fmla="*/ 730 h 804"/>
              <a:gd name="T32" fmla="*/ 39 w 803"/>
              <a:gd name="T33" fmla="*/ 745 h 804"/>
              <a:gd name="T34" fmla="*/ 47 w 803"/>
              <a:gd name="T35" fmla="*/ 757 h 804"/>
              <a:gd name="T36" fmla="*/ 59 w 803"/>
              <a:gd name="T37" fmla="*/ 764 h 804"/>
              <a:gd name="T38" fmla="*/ 72 w 803"/>
              <a:gd name="T39" fmla="*/ 767 h 804"/>
              <a:gd name="T40" fmla="*/ 730 w 803"/>
              <a:gd name="T41" fmla="*/ 767 h 804"/>
              <a:gd name="T42" fmla="*/ 745 w 803"/>
              <a:gd name="T43" fmla="*/ 764 h 804"/>
              <a:gd name="T44" fmla="*/ 755 w 803"/>
              <a:gd name="T45" fmla="*/ 757 h 804"/>
              <a:gd name="T46" fmla="*/ 763 w 803"/>
              <a:gd name="T47" fmla="*/ 745 h 804"/>
              <a:gd name="T48" fmla="*/ 767 w 803"/>
              <a:gd name="T49" fmla="*/ 730 h 804"/>
              <a:gd name="T50" fmla="*/ 767 w 803"/>
              <a:gd name="T51" fmla="*/ 73 h 804"/>
              <a:gd name="T52" fmla="*/ 763 w 803"/>
              <a:gd name="T53" fmla="*/ 59 h 804"/>
              <a:gd name="T54" fmla="*/ 755 w 803"/>
              <a:gd name="T55" fmla="*/ 47 h 804"/>
              <a:gd name="T56" fmla="*/ 745 w 803"/>
              <a:gd name="T57" fmla="*/ 39 h 804"/>
              <a:gd name="T58" fmla="*/ 730 w 803"/>
              <a:gd name="T59" fmla="*/ 37 h 804"/>
              <a:gd name="T60" fmla="*/ 72 w 803"/>
              <a:gd name="T61" fmla="*/ 37 h 804"/>
              <a:gd name="T62" fmla="*/ 72 w 803"/>
              <a:gd name="T63" fmla="*/ 0 h 804"/>
              <a:gd name="T64" fmla="*/ 730 w 803"/>
              <a:gd name="T65" fmla="*/ 0 h 804"/>
              <a:gd name="T66" fmla="*/ 752 w 803"/>
              <a:gd name="T67" fmla="*/ 4 h 804"/>
              <a:gd name="T68" fmla="*/ 773 w 803"/>
              <a:gd name="T69" fmla="*/ 14 h 804"/>
              <a:gd name="T70" fmla="*/ 789 w 803"/>
              <a:gd name="T71" fmla="*/ 30 h 804"/>
              <a:gd name="T72" fmla="*/ 800 w 803"/>
              <a:gd name="T73" fmla="*/ 50 h 804"/>
              <a:gd name="T74" fmla="*/ 803 w 803"/>
              <a:gd name="T75" fmla="*/ 73 h 804"/>
              <a:gd name="T76" fmla="*/ 803 w 803"/>
              <a:gd name="T77" fmla="*/ 730 h 804"/>
              <a:gd name="T78" fmla="*/ 800 w 803"/>
              <a:gd name="T79" fmla="*/ 754 h 804"/>
              <a:gd name="T80" fmla="*/ 789 w 803"/>
              <a:gd name="T81" fmla="*/ 774 h 804"/>
              <a:gd name="T82" fmla="*/ 773 w 803"/>
              <a:gd name="T83" fmla="*/ 789 h 804"/>
              <a:gd name="T84" fmla="*/ 752 w 803"/>
              <a:gd name="T85" fmla="*/ 800 h 804"/>
              <a:gd name="T86" fmla="*/ 730 w 803"/>
              <a:gd name="T87" fmla="*/ 804 h 804"/>
              <a:gd name="T88" fmla="*/ 72 w 803"/>
              <a:gd name="T89" fmla="*/ 804 h 804"/>
              <a:gd name="T90" fmla="*/ 49 w 803"/>
              <a:gd name="T91" fmla="*/ 800 h 804"/>
              <a:gd name="T92" fmla="*/ 28 w 803"/>
              <a:gd name="T93" fmla="*/ 789 h 804"/>
              <a:gd name="T94" fmla="*/ 13 w 803"/>
              <a:gd name="T95" fmla="*/ 774 h 804"/>
              <a:gd name="T96" fmla="*/ 2 w 803"/>
              <a:gd name="T97" fmla="*/ 754 h 804"/>
              <a:gd name="T98" fmla="*/ 0 w 803"/>
              <a:gd name="T99" fmla="*/ 730 h 804"/>
              <a:gd name="T100" fmla="*/ 0 w 803"/>
              <a:gd name="T101" fmla="*/ 73 h 804"/>
              <a:gd name="T102" fmla="*/ 2 w 803"/>
              <a:gd name="T103" fmla="*/ 50 h 804"/>
              <a:gd name="T104" fmla="*/ 13 w 803"/>
              <a:gd name="T105" fmla="*/ 30 h 804"/>
              <a:gd name="T106" fmla="*/ 28 w 803"/>
              <a:gd name="T107" fmla="*/ 14 h 804"/>
              <a:gd name="T108" fmla="*/ 49 w 803"/>
              <a:gd name="T109" fmla="*/ 4 h 804"/>
              <a:gd name="T110" fmla="*/ 72 w 803"/>
              <a:gd name="T111" fmla="*/ 0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03" h="804">
                <a:moveTo>
                  <a:pt x="108" y="110"/>
                </a:moveTo>
                <a:lnTo>
                  <a:pt x="108" y="694"/>
                </a:lnTo>
                <a:lnTo>
                  <a:pt x="693" y="694"/>
                </a:lnTo>
                <a:lnTo>
                  <a:pt x="693" y="110"/>
                </a:lnTo>
                <a:lnTo>
                  <a:pt x="108" y="110"/>
                </a:lnTo>
                <a:close/>
                <a:moveTo>
                  <a:pt x="72" y="73"/>
                </a:moveTo>
                <a:lnTo>
                  <a:pt x="730" y="73"/>
                </a:lnTo>
                <a:lnTo>
                  <a:pt x="730" y="730"/>
                </a:lnTo>
                <a:lnTo>
                  <a:pt x="72" y="730"/>
                </a:lnTo>
                <a:lnTo>
                  <a:pt x="72" y="73"/>
                </a:lnTo>
                <a:close/>
                <a:moveTo>
                  <a:pt x="72" y="37"/>
                </a:moveTo>
                <a:lnTo>
                  <a:pt x="59" y="39"/>
                </a:lnTo>
                <a:lnTo>
                  <a:pt x="47" y="47"/>
                </a:lnTo>
                <a:lnTo>
                  <a:pt x="39" y="59"/>
                </a:lnTo>
                <a:lnTo>
                  <a:pt x="36" y="73"/>
                </a:lnTo>
                <a:lnTo>
                  <a:pt x="36" y="730"/>
                </a:lnTo>
                <a:lnTo>
                  <a:pt x="39" y="745"/>
                </a:lnTo>
                <a:lnTo>
                  <a:pt x="47" y="757"/>
                </a:lnTo>
                <a:lnTo>
                  <a:pt x="59" y="764"/>
                </a:lnTo>
                <a:lnTo>
                  <a:pt x="72" y="767"/>
                </a:lnTo>
                <a:lnTo>
                  <a:pt x="730" y="767"/>
                </a:lnTo>
                <a:lnTo>
                  <a:pt x="745" y="764"/>
                </a:lnTo>
                <a:lnTo>
                  <a:pt x="755" y="757"/>
                </a:lnTo>
                <a:lnTo>
                  <a:pt x="763" y="745"/>
                </a:lnTo>
                <a:lnTo>
                  <a:pt x="767" y="730"/>
                </a:lnTo>
                <a:lnTo>
                  <a:pt x="767" y="73"/>
                </a:lnTo>
                <a:lnTo>
                  <a:pt x="763" y="59"/>
                </a:lnTo>
                <a:lnTo>
                  <a:pt x="755" y="47"/>
                </a:lnTo>
                <a:lnTo>
                  <a:pt x="745" y="39"/>
                </a:lnTo>
                <a:lnTo>
                  <a:pt x="730" y="37"/>
                </a:lnTo>
                <a:lnTo>
                  <a:pt x="72" y="37"/>
                </a:lnTo>
                <a:close/>
                <a:moveTo>
                  <a:pt x="72" y="0"/>
                </a:moveTo>
                <a:lnTo>
                  <a:pt x="730" y="0"/>
                </a:lnTo>
                <a:lnTo>
                  <a:pt x="752" y="4"/>
                </a:lnTo>
                <a:lnTo>
                  <a:pt x="773" y="14"/>
                </a:lnTo>
                <a:lnTo>
                  <a:pt x="789" y="30"/>
                </a:lnTo>
                <a:lnTo>
                  <a:pt x="800" y="50"/>
                </a:lnTo>
                <a:lnTo>
                  <a:pt x="803" y="73"/>
                </a:lnTo>
                <a:lnTo>
                  <a:pt x="803" y="730"/>
                </a:lnTo>
                <a:lnTo>
                  <a:pt x="800" y="754"/>
                </a:lnTo>
                <a:lnTo>
                  <a:pt x="789" y="774"/>
                </a:lnTo>
                <a:lnTo>
                  <a:pt x="773" y="789"/>
                </a:lnTo>
                <a:lnTo>
                  <a:pt x="752" y="800"/>
                </a:lnTo>
                <a:lnTo>
                  <a:pt x="730" y="804"/>
                </a:lnTo>
                <a:lnTo>
                  <a:pt x="72" y="804"/>
                </a:lnTo>
                <a:lnTo>
                  <a:pt x="49" y="800"/>
                </a:lnTo>
                <a:lnTo>
                  <a:pt x="28" y="789"/>
                </a:lnTo>
                <a:lnTo>
                  <a:pt x="13" y="774"/>
                </a:lnTo>
                <a:lnTo>
                  <a:pt x="2" y="754"/>
                </a:lnTo>
                <a:lnTo>
                  <a:pt x="0" y="730"/>
                </a:lnTo>
                <a:lnTo>
                  <a:pt x="0" y="73"/>
                </a:lnTo>
                <a:lnTo>
                  <a:pt x="2" y="50"/>
                </a:lnTo>
                <a:lnTo>
                  <a:pt x="13" y="30"/>
                </a:lnTo>
                <a:lnTo>
                  <a:pt x="28" y="14"/>
                </a:lnTo>
                <a:lnTo>
                  <a:pt x="49" y="4"/>
                </a:lnTo>
                <a:lnTo>
                  <a:pt x="7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32" name="Freeform 43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347423" y="4911552"/>
            <a:ext cx="444608" cy="444609"/>
          </a:xfrm>
          <a:custGeom>
            <a:avLst/>
            <a:gdLst>
              <a:gd name="T0" fmla="*/ 457 w 804"/>
              <a:gd name="T1" fmla="*/ 694 h 804"/>
              <a:gd name="T2" fmla="*/ 694 w 804"/>
              <a:gd name="T3" fmla="*/ 457 h 804"/>
              <a:gd name="T4" fmla="*/ 110 w 804"/>
              <a:gd name="T5" fmla="*/ 457 h 804"/>
              <a:gd name="T6" fmla="*/ 347 w 804"/>
              <a:gd name="T7" fmla="*/ 694 h 804"/>
              <a:gd name="T8" fmla="*/ 110 w 804"/>
              <a:gd name="T9" fmla="*/ 457 h 804"/>
              <a:gd name="T10" fmla="*/ 730 w 804"/>
              <a:gd name="T11" fmla="*/ 420 h 804"/>
              <a:gd name="T12" fmla="*/ 420 w 804"/>
              <a:gd name="T13" fmla="*/ 731 h 804"/>
              <a:gd name="T14" fmla="*/ 73 w 804"/>
              <a:gd name="T15" fmla="*/ 420 h 804"/>
              <a:gd name="T16" fmla="*/ 384 w 804"/>
              <a:gd name="T17" fmla="*/ 731 h 804"/>
              <a:gd name="T18" fmla="*/ 73 w 804"/>
              <a:gd name="T19" fmla="*/ 420 h 804"/>
              <a:gd name="T20" fmla="*/ 457 w 804"/>
              <a:gd name="T21" fmla="*/ 347 h 804"/>
              <a:gd name="T22" fmla="*/ 694 w 804"/>
              <a:gd name="T23" fmla="*/ 110 h 804"/>
              <a:gd name="T24" fmla="*/ 110 w 804"/>
              <a:gd name="T25" fmla="*/ 110 h 804"/>
              <a:gd name="T26" fmla="*/ 347 w 804"/>
              <a:gd name="T27" fmla="*/ 347 h 804"/>
              <a:gd name="T28" fmla="*/ 110 w 804"/>
              <a:gd name="T29" fmla="*/ 110 h 804"/>
              <a:gd name="T30" fmla="*/ 730 w 804"/>
              <a:gd name="T31" fmla="*/ 74 h 804"/>
              <a:gd name="T32" fmla="*/ 420 w 804"/>
              <a:gd name="T33" fmla="*/ 384 h 804"/>
              <a:gd name="T34" fmla="*/ 73 w 804"/>
              <a:gd name="T35" fmla="*/ 74 h 804"/>
              <a:gd name="T36" fmla="*/ 384 w 804"/>
              <a:gd name="T37" fmla="*/ 384 h 804"/>
              <a:gd name="T38" fmla="*/ 73 w 804"/>
              <a:gd name="T39" fmla="*/ 74 h 804"/>
              <a:gd name="T40" fmla="*/ 59 w 804"/>
              <a:gd name="T41" fmla="*/ 39 h 804"/>
              <a:gd name="T42" fmla="*/ 39 w 804"/>
              <a:gd name="T43" fmla="*/ 59 h 804"/>
              <a:gd name="T44" fmla="*/ 37 w 804"/>
              <a:gd name="T45" fmla="*/ 731 h 804"/>
              <a:gd name="T46" fmla="*/ 47 w 804"/>
              <a:gd name="T47" fmla="*/ 757 h 804"/>
              <a:gd name="T48" fmla="*/ 73 w 804"/>
              <a:gd name="T49" fmla="*/ 767 h 804"/>
              <a:gd name="T50" fmla="*/ 745 w 804"/>
              <a:gd name="T51" fmla="*/ 765 h 804"/>
              <a:gd name="T52" fmla="*/ 765 w 804"/>
              <a:gd name="T53" fmla="*/ 745 h 804"/>
              <a:gd name="T54" fmla="*/ 767 w 804"/>
              <a:gd name="T55" fmla="*/ 74 h 804"/>
              <a:gd name="T56" fmla="*/ 757 w 804"/>
              <a:gd name="T57" fmla="*/ 47 h 804"/>
              <a:gd name="T58" fmla="*/ 730 w 804"/>
              <a:gd name="T59" fmla="*/ 37 h 804"/>
              <a:gd name="T60" fmla="*/ 73 w 804"/>
              <a:gd name="T61" fmla="*/ 0 h 804"/>
              <a:gd name="T62" fmla="*/ 754 w 804"/>
              <a:gd name="T63" fmla="*/ 4 h 804"/>
              <a:gd name="T64" fmla="*/ 789 w 804"/>
              <a:gd name="T65" fmla="*/ 30 h 804"/>
              <a:gd name="T66" fmla="*/ 804 w 804"/>
              <a:gd name="T67" fmla="*/ 74 h 804"/>
              <a:gd name="T68" fmla="*/ 800 w 804"/>
              <a:gd name="T69" fmla="*/ 754 h 804"/>
              <a:gd name="T70" fmla="*/ 774 w 804"/>
              <a:gd name="T71" fmla="*/ 790 h 804"/>
              <a:gd name="T72" fmla="*/ 730 w 804"/>
              <a:gd name="T73" fmla="*/ 804 h 804"/>
              <a:gd name="T74" fmla="*/ 50 w 804"/>
              <a:gd name="T75" fmla="*/ 800 h 804"/>
              <a:gd name="T76" fmla="*/ 14 w 804"/>
              <a:gd name="T77" fmla="*/ 774 h 804"/>
              <a:gd name="T78" fmla="*/ 0 w 804"/>
              <a:gd name="T79" fmla="*/ 731 h 804"/>
              <a:gd name="T80" fmla="*/ 4 w 804"/>
              <a:gd name="T81" fmla="*/ 50 h 804"/>
              <a:gd name="T82" fmla="*/ 30 w 804"/>
              <a:gd name="T83" fmla="*/ 15 h 804"/>
              <a:gd name="T84" fmla="*/ 73 w 804"/>
              <a:gd name="T85" fmla="*/ 0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4" h="804">
                <a:moveTo>
                  <a:pt x="457" y="457"/>
                </a:moveTo>
                <a:lnTo>
                  <a:pt x="457" y="694"/>
                </a:lnTo>
                <a:lnTo>
                  <a:pt x="694" y="694"/>
                </a:lnTo>
                <a:lnTo>
                  <a:pt x="694" y="457"/>
                </a:lnTo>
                <a:lnTo>
                  <a:pt x="457" y="457"/>
                </a:lnTo>
                <a:close/>
                <a:moveTo>
                  <a:pt x="110" y="457"/>
                </a:moveTo>
                <a:lnTo>
                  <a:pt x="110" y="694"/>
                </a:lnTo>
                <a:lnTo>
                  <a:pt x="347" y="694"/>
                </a:lnTo>
                <a:lnTo>
                  <a:pt x="347" y="457"/>
                </a:lnTo>
                <a:lnTo>
                  <a:pt x="110" y="457"/>
                </a:lnTo>
                <a:close/>
                <a:moveTo>
                  <a:pt x="420" y="420"/>
                </a:moveTo>
                <a:lnTo>
                  <a:pt x="730" y="420"/>
                </a:lnTo>
                <a:lnTo>
                  <a:pt x="730" y="731"/>
                </a:lnTo>
                <a:lnTo>
                  <a:pt x="420" y="731"/>
                </a:lnTo>
                <a:lnTo>
                  <a:pt x="420" y="420"/>
                </a:lnTo>
                <a:close/>
                <a:moveTo>
                  <a:pt x="73" y="420"/>
                </a:moveTo>
                <a:lnTo>
                  <a:pt x="384" y="420"/>
                </a:lnTo>
                <a:lnTo>
                  <a:pt x="384" y="731"/>
                </a:lnTo>
                <a:lnTo>
                  <a:pt x="73" y="731"/>
                </a:lnTo>
                <a:lnTo>
                  <a:pt x="73" y="420"/>
                </a:lnTo>
                <a:close/>
                <a:moveTo>
                  <a:pt x="457" y="110"/>
                </a:moveTo>
                <a:lnTo>
                  <a:pt x="457" y="347"/>
                </a:lnTo>
                <a:lnTo>
                  <a:pt x="694" y="347"/>
                </a:lnTo>
                <a:lnTo>
                  <a:pt x="694" y="110"/>
                </a:lnTo>
                <a:lnTo>
                  <a:pt x="457" y="110"/>
                </a:lnTo>
                <a:close/>
                <a:moveTo>
                  <a:pt x="110" y="110"/>
                </a:moveTo>
                <a:lnTo>
                  <a:pt x="110" y="347"/>
                </a:lnTo>
                <a:lnTo>
                  <a:pt x="347" y="347"/>
                </a:lnTo>
                <a:lnTo>
                  <a:pt x="347" y="110"/>
                </a:lnTo>
                <a:lnTo>
                  <a:pt x="110" y="110"/>
                </a:lnTo>
                <a:close/>
                <a:moveTo>
                  <a:pt x="420" y="74"/>
                </a:moveTo>
                <a:lnTo>
                  <a:pt x="730" y="74"/>
                </a:lnTo>
                <a:lnTo>
                  <a:pt x="730" y="384"/>
                </a:lnTo>
                <a:lnTo>
                  <a:pt x="420" y="384"/>
                </a:lnTo>
                <a:lnTo>
                  <a:pt x="420" y="74"/>
                </a:lnTo>
                <a:close/>
                <a:moveTo>
                  <a:pt x="73" y="74"/>
                </a:moveTo>
                <a:lnTo>
                  <a:pt x="384" y="74"/>
                </a:lnTo>
                <a:lnTo>
                  <a:pt x="384" y="384"/>
                </a:lnTo>
                <a:lnTo>
                  <a:pt x="73" y="384"/>
                </a:lnTo>
                <a:lnTo>
                  <a:pt x="73" y="74"/>
                </a:lnTo>
                <a:close/>
                <a:moveTo>
                  <a:pt x="73" y="37"/>
                </a:moveTo>
                <a:lnTo>
                  <a:pt x="59" y="39"/>
                </a:lnTo>
                <a:lnTo>
                  <a:pt x="47" y="47"/>
                </a:lnTo>
                <a:lnTo>
                  <a:pt x="39" y="59"/>
                </a:lnTo>
                <a:lnTo>
                  <a:pt x="37" y="74"/>
                </a:lnTo>
                <a:lnTo>
                  <a:pt x="37" y="731"/>
                </a:lnTo>
                <a:lnTo>
                  <a:pt x="39" y="745"/>
                </a:lnTo>
                <a:lnTo>
                  <a:pt x="47" y="757"/>
                </a:lnTo>
                <a:lnTo>
                  <a:pt x="59" y="765"/>
                </a:lnTo>
                <a:lnTo>
                  <a:pt x="73" y="767"/>
                </a:lnTo>
                <a:lnTo>
                  <a:pt x="730" y="767"/>
                </a:lnTo>
                <a:lnTo>
                  <a:pt x="745" y="765"/>
                </a:lnTo>
                <a:lnTo>
                  <a:pt x="757" y="757"/>
                </a:lnTo>
                <a:lnTo>
                  <a:pt x="765" y="745"/>
                </a:lnTo>
                <a:lnTo>
                  <a:pt x="767" y="731"/>
                </a:lnTo>
                <a:lnTo>
                  <a:pt x="767" y="74"/>
                </a:lnTo>
                <a:lnTo>
                  <a:pt x="765" y="59"/>
                </a:lnTo>
                <a:lnTo>
                  <a:pt x="757" y="47"/>
                </a:lnTo>
                <a:lnTo>
                  <a:pt x="745" y="39"/>
                </a:lnTo>
                <a:lnTo>
                  <a:pt x="730" y="37"/>
                </a:lnTo>
                <a:lnTo>
                  <a:pt x="73" y="37"/>
                </a:lnTo>
                <a:close/>
                <a:moveTo>
                  <a:pt x="73" y="0"/>
                </a:moveTo>
                <a:lnTo>
                  <a:pt x="730" y="0"/>
                </a:lnTo>
                <a:lnTo>
                  <a:pt x="754" y="4"/>
                </a:lnTo>
                <a:lnTo>
                  <a:pt x="774" y="15"/>
                </a:lnTo>
                <a:lnTo>
                  <a:pt x="789" y="30"/>
                </a:lnTo>
                <a:lnTo>
                  <a:pt x="800" y="50"/>
                </a:lnTo>
                <a:lnTo>
                  <a:pt x="804" y="74"/>
                </a:lnTo>
                <a:lnTo>
                  <a:pt x="804" y="731"/>
                </a:lnTo>
                <a:lnTo>
                  <a:pt x="800" y="754"/>
                </a:lnTo>
                <a:lnTo>
                  <a:pt x="789" y="774"/>
                </a:lnTo>
                <a:lnTo>
                  <a:pt x="774" y="790"/>
                </a:lnTo>
                <a:lnTo>
                  <a:pt x="754" y="800"/>
                </a:lnTo>
                <a:lnTo>
                  <a:pt x="730" y="804"/>
                </a:lnTo>
                <a:lnTo>
                  <a:pt x="73" y="804"/>
                </a:lnTo>
                <a:lnTo>
                  <a:pt x="50" y="800"/>
                </a:lnTo>
                <a:lnTo>
                  <a:pt x="30" y="790"/>
                </a:lnTo>
                <a:lnTo>
                  <a:pt x="14" y="774"/>
                </a:lnTo>
                <a:lnTo>
                  <a:pt x="4" y="754"/>
                </a:lnTo>
                <a:lnTo>
                  <a:pt x="0" y="731"/>
                </a:lnTo>
                <a:lnTo>
                  <a:pt x="0" y="74"/>
                </a:lnTo>
                <a:lnTo>
                  <a:pt x="4" y="50"/>
                </a:lnTo>
                <a:lnTo>
                  <a:pt x="14" y="30"/>
                </a:lnTo>
                <a:lnTo>
                  <a:pt x="30" y="15"/>
                </a:lnTo>
                <a:lnTo>
                  <a:pt x="50" y="4"/>
                </a:lnTo>
                <a:lnTo>
                  <a:pt x="7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33" name="Freeform 43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204896" y="4911853"/>
            <a:ext cx="444609" cy="444011"/>
          </a:xfrm>
          <a:custGeom>
            <a:avLst/>
            <a:gdLst>
              <a:gd name="T0" fmla="*/ 423 w 744"/>
              <a:gd name="T1" fmla="*/ 641 h 743"/>
              <a:gd name="T2" fmla="*/ 642 w 744"/>
              <a:gd name="T3" fmla="*/ 100 h 743"/>
              <a:gd name="T4" fmla="*/ 101 w 744"/>
              <a:gd name="T5" fmla="*/ 100 h 743"/>
              <a:gd name="T6" fmla="*/ 321 w 744"/>
              <a:gd name="T7" fmla="*/ 641 h 743"/>
              <a:gd name="T8" fmla="*/ 101 w 744"/>
              <a:gd name="T9" fmla="*/ 100 h 743"/>
              <a:gd name="T10" fmla="*/ 676 w 744"/>
              <a:gd name="T11" fmla="*/ 66 h 743"/>
              <a:gd name="T12" fmla="*/ 389 w 744"/>
              <a:gd name="T13" fmla="*/ 675 h 743"/>
              <a:gd name="T14" fmla="*/ 68 w 744"/>
              <a:gd name="T15" fmla="*/ 66 h 743"/>
              <a:gd name="T16" fmla="*/ 355 w 744"/>
              <a:gd name="T17" fmla="*/ 675 h 743"/>
              <a:gd name="T18" fmla="*/ 68 w 744"/>
              <a:gd name="T19" fmla="*/ 66 h 743"/>
              <a:gd name="T20" fmla="*/ 54 w 744"/>
              <a:gd name="T21" fmla="*/ 36 h 743"/>
              <a:gd name="T22" fmla="*/ 37 w 744"/>
              <a:gd name="T23" fmla="*/ 53 h 743"/>
              <a:gd name="T24" fmla="*/ 34 w 744"/>
              <a:gd name="T25" fmla="*/ 675 h 743"/>
              <a:gd name="T26" fmla="*/ 43 w 744"/>
              <a:gd name="T27" fmla="*/ 699 h 743"/>
              <a:gd name="T28" fmla="*/ 68 w 744"/>
              <a:gd name="T29" fmla="*/ 709 h 743"/>
              <a:gd name="T30" fmla="*/ 689 w 744"/>
              <a:gd name="T31" fmla="*/ 707 h 743"/>
              <a:gd name="T32" fmla="*/ 707 w 744"/>
              <a:gd name="T33" fmla="*/ 688 h 743"/>
              <a:gd name="T34" fmla="*/ 710 w 744"/>
              <a:gd name="T35" fmla="*/ 66 h 743"/>
              <a:gd name="T36" fmla="*/ 701 w 744"/>
              <a:gd name="T37" fmla="*/ 43 h 743"/>
              <a:gd name="T38" fmla="*/ 676 w 744"/>
              <a:gd name="T39" fmla="*/ 32 h 743"/>
              <a:gd name="T40" fmla="*/ 68 w 744"/>
              <a:gd name="T41" fmla="*/ 0 h 743"/>
              <a:gd name="T42" fmla="*/ 698 w 744"/>
              <a:gd name="T43" fmla="*/ 2 h 743"/>
              <a:gd name="T44" fmla="*/ 731 w 744"/>
              <a:gd name="T45" fmla="*/ 27 h 743"/>
              <a:gd name="T46" fmla="*/ 744 w 744"/>
              <a:gd name="T47" fmla="*/ 66 h 743"/>
              <a:gd name="T48" fmla="*/ 740 w 744"/>
              <a:gd name="T49" fmla="*/ 696 h 743"/>
              <a:gd name="T50" fmla="*/ 717 w 744"/>
              <a:gd name="T51" fmla="*/ 730 h 743"/>
              <a:gd name="T52" fmla="*/ 676 w 744"/>
              <a:gd name="T53" fmla="*/ 743 h 743"/>
              <a:gd name="T54" fmla="*/ 46 w 744"/>
              <a:gd name="T55" fmla="*/ 739 h 743"/>
              <a:gd name="T56" fmla="*/ 13 w 744"/>
              <a:gd name="T57" fmla="*/ 716 h 743"/>
              <a:gd name="T58" fmla="*/ 0 w 744"/>
              <a:gd name="T59" fmla="*/ 675 h 743"/>
              <a:gd name="T60" fmla="*/ 3 w 744"/>
              <a:gd name="T61" fmla="*/ 45 h 743"/>
              <a:gd name="T62" fmla="*/ 28 w 744"/>
              <a:gd name="T63" fmla="*/ 13 h 743"/>
              <a:gd name="T64" fmla="*/ 68 w 744"/>
              <a:gd name="T65" fmla="*/ 0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44" h="743">
                <a:moveTo>
                  <a:pt x="423" y="100"/>
                </a:moveTo>
                <a:lnTo>
                  <a:pt x="423" y="641"/>
                </a:lnTo>
                <a:lnTo>
                  <a:pt x="642" y="641"/>
                </a:lnTo>
                <a:lnTo>
                  <a:pt x="642" y="100"/>
                </a:lnTo>
                <a:lnTo>
                  <a:pt x="423" y="100"/>
                </a:lnTo>
                <a:close/>
                <a:moveTo>
                  <a:pt x="101" y="100"/>
                </a:moveTo>
                <a:lnTo>
                  <a:pt x="101" y="641"/>
                </a:lnTo>
                <a:lnTo>
                  <a:pt x="321" y="641"/>
                </a:lnTo>
                <a:lnTo>
                  <a:pt x="321" y="100"/>
                </a:lnTo>
                <a:lnTo>
                  <a:pt x="101" y="100"/>
                </a:lnTo>
                <a:close/>
                <a:moveTo>
                  <a:pt x="389" y="66"/>
                </a:moveTo>
                <a:lnTo>
                  <a:pt x="676" y="66"/>
                </a:lnTo>
                <a:lnTo>
                  <a:pt x="676" y="675"/>
                </a:lnTo>
                <a:lnTo>
                  <a:pt x="389" y="675"/>
                </a:lnTo>
                <a:lnTo>
                  <a:pt x="389" y="66"/>
                </a:lnTo>
                <a:close/>
                <a:moveTo>
                  <a:pt x="68" y="66"/>
                </a:moveTo>
                <a:lnTo>
                  <a:pt x="355" y="66"/>
                </a:lnTo>
                <a:lnTo>
                  <a:pt x="355" y="675"/>
                </a:lnTo>
                <a:lnTo>
                  <a:pt x="68" y="675"/>
                </a:lnTo>
                <a:lnTo>
                  <a:pt x="68" y="66"/>
                </a:lnTo>
                <a:close/>
                <a:moveTo>
                  <a:pt x="68" y="32"/>
                </a:moveTo>
                <a:lnTo>
                  <a:pt x="54" y="36"/>
                </a:lnTo>
                <a:lnTo>
                  <a:pt x="43" y="43"/>
                </a:lnTo>
                <a:lnTo>
                  <a:pt x="37" y="53"/>
                </a:lnTo>
                <a:lnTo>
                  <a:pt x="34" y="66"/>
                </a:lnTo>
                <a:lnTo>
                  <a:pt x="34" y="675"/>
                </a:lnTo>
                <a:lnTo>
                  <a:pt x="37" y="688"/>
                </a:lnTo>
                <a:lnTo>
                  <a:pt x="43" y="699"/>
                </a:lnTo>
                <a:lnTo>
                  <a:pt x="54" y="707"/>
                </a:lnTo>
                <a:lnTo>
                  <a:pt x="68" y="709"/>
                </a:lnTo>
                <a:lnTo>
                  <a:pt x="676" y="709"/>
                </a:lnTo>
                <a:lnTo>
                  <a:pt x="689" y="707"/>
                </a:lnTo>
                <a:lnTo>
                  <a:pt x="701" y="699"/>
                </a:lnTo>
                <a:lnTo>
                  <a:pt x="707" y="688"/>
                </a:lnTo>
                <a:lnTo>
                  <a:pt x="710" y="675"/>
                </a:lnTo>
                <a:lnTo>
                  <a:pt x="710" y="66"/>
                </a:lnTo>
                <a:lnTo>
                  <a:pt x="707" y="53"/>
                </a:lnTo>
                <a:lnTo>
                  <a:pt x="701" y="43"/>
                </a:lnTo>
                <a:lnTo>
                  <a:pt x="689" y="36"/>
                </a:lnTo>
                <a:lnTo>
                  <a:pt x="676" y="32"/>
                </a:lnTo>
                <a:lnTo>
                  <a:pt x="68" y="32"/>
                </a:lnTo>
                <a:close/>
                <a:moveTo>
                  <a:pt x="68" y="0"/>
                </a:moveTo>
                <a:lnTo>
                  <a:pt x="676" y="0"/>
                </a:lnTo>
                <a:lnTo>
                  <a:pt x="698" y="2"/>
                </a:lnTo>
                <a:lnTo>
                  <a:pt x="717" y="13"/>
                </a:lnTo>
                <a:lnTo>
                  <a:pt x="731" y="27"/>
                </a:lnTo>
                <a:lnTo>
                  <a:pt x="740" y="45"/>
                </a:lnTo>
                <a:lnTo>
                  <a:pt x="744" y="66"/>
                </a:lnTo>
                <a:lnTo>
                  <a:pt x="744" y="675"/>
                </a:lnTo>
                <a:lnTo>
                  <a:pt x="740" y="696"/>
                </a:lnTo>
                <a:lnTo>
                  <a:pt x="731" y="716"/>
                </a:lnTo>
                <a:lnTo>
                  <a:pt x="717" y="730"/>
                </a:lnTo>
                <a:lnTo>
                  <a:pt x="698" y="739"/>
                </a:lnTo>
                <a:lnTo>
                  <a:pt x="676" y="743"/>
                </a:lnTo>
                <a:lnTo>
                  <a:pt x="68" y="743"/>
                </a:lnTo>
                <a:lnTo>
                  <a:pt x="46" y="739"/>
                </a:lnTo>
                <a:lnTo>
                  <a:pt x="28" y="730"/>
                </a:lnTo>
                <a:lnTo>
                  <a:pt x="13" y="716"/>
                </a:lnTo>
                <a:lnTo>
                  <a:pt x="3" y="696"/>
                </a:lnTo>
                <a:lnTo>
                  <a:pt x="0" y="675"/>
                </a:lnTo>
                <a:lnTo>
                  <a:pt x="0" y="66"/>
                </a:lnTo>
                <a:lnTo>
                  <a:pt x="3" y="45"/>
                </a:lnTo>
                <a:lnTo>
                  <a:pt x="13" y="27"/>
                </a:lnTo>
                <a:lnTo>
                  <a:pt x="28" y="13"/>
                </a:lnTo>
                <a:lnTo>
                  <a:pt x="46" y="2"/>
                </a:lnTo>
                <a:lnTo>
                  <a:pt x="6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34" name="Freeform 43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062371" y="4911853"/>
            <a:ext cx="444609" cy="444011"/>
          </a:xfrm>
          <a:custGeom>
            <a:avLst/>
            <a:gdLst>
              <a:gd name="T0" fmla="*/ 102 w 744"/>
              <a:gd name="T1" fmla="*/ 641 h 743"/>
              <a:gd name="T2" fmla="*/ 643 w 744"/>
              <a:gd name="T3" fmla="*/ 421 h 743"/>
              <a:gd name="T4" fmla="*/ 68 w 744"/>
              <a:gd name="T5" fmla="*/ 388 h 743"/>
              <a:gd name="T6" fmla="*/ 677 w 744"/>
              <a:gd name="T7" fmla="*/ 675 h 743"/>
              <a:gd name="T8" fmla="*/ 68 w 744"/>
              <a:gd name="T9" fmla="*/ 388 h 743"/>
              <a:gd name="T10" fmla="*/ 102 w 744"/>
              <a:gd name="T11" fmla="*/ 320 h 743"/>
              <a:gd name="T12" fmla="*/ 643 w 744"/>
              <a:gd name="T13" fmla="*/ 100 h 743"/>
              <a:gd name="T14" fmla="*/ 68 w 744"/>
              <a:gd name="T15" fmla="*/ 66 h 743"/>
              <a:gd name="T16" fmla="*/ 677 w 744"/>
              <a:gd name="T17" fmla="*/ 354 h 743"/>
              <a:gd name="T18" fmla="*/ 68 w 744"/>
              <a:gd name="T19" fmla="*/ 66 h 743"/>
              <a:gd name="T20" fmla="*/ 55 w 744"/>
              <a:gd name="T21" fmla="*/ 36 h 743"/>
              <a:gd name="T22" fmla="*/ 37 w 744"/>
              <a:gd name="T23" fmla="*/ 53 h 743"/>
              <a:gd name="T24" fmla="*/ 34 w 744"/>
              <a:gd name="T25" fmla="*/ 675 h 743"/>
              <a:gd name="T26" fmla="*/ 45 w 744"/>
              <a:gd name="T27" fmla="*/ 699 h 743"/>
              <a:gd name="T28" fmla="*/ 68 w 744"/>
              <a:gd name="T29" fmla="*/ 709 h 743"/>
              <a:gd name="T30" fmla="*/ 691 w 744"/>
              <a:gd name="T31" fmla="*/ 707 h 743"/>
              <a:gd name="T32" fmla="*/ 708 w 744"/>
              <a:gd name="T33" fmla="*/ 688 h 743"/>
              <a:gd name="T34" fmla="*/ 710 w 744"/>
              <a:gd name="T35" fmla="*/ 66 h 743"/>
              <a:gd name="T36" fmla="*/ 701 w 744"/>
              <a:gd name="T37" fmla="*/ 43 h 743"/>
              <a:gd name="T38" fmla="*/ 677 w 744"/>
              <a:gd name="T39" fmla="*/ 32 h 743"/>
              <a:gd name="T40" fmla="*/ 68 w 744"/>
              <a:gd name="T41" fmla="*/ 0 h 743"/>
              <a:gd name="T42" fmla="*/ 698 w 744"/>
              <a:gd name="T43" fmla="*/ 2 h 743"/>
              <a:gd name="T44" fmla="*/ 731 w 744"/>
              <a:gd name="T45" fmla="*/ 27 h 743"/>
              <a:gd name="T46" fmla="*/ 744 w 744"/>
              <a:gd name="T47" fmla="*/ 66 h 743"/>
              <a:gd name="T48" fmla="*/ 742 w 744"/>
              <a:gd name="T49" fmla="*/ 696 h 743"/>
              <a:gd name="T50" fmla="*/ 717 w 744"/>
              <a:gd name="T51" fmla="*/ 730 h 743"/>
              <a:gd name="T52" fmla="*/ 677 w 744"/>
              <a:gd name="T53" fmla="*/ 743 h 743"/>
              <a:gd name="T54" fmla="*/ 47 w 744"/>
              <a:gd name="T55" fmla="*/ 739 h 743"/>
              <a:gd name="T56" fmla="*/ 13 w 744"/>
              <a:gd name="T57" fmla="*/ 716 h 743"/>
              <a:gd name="T58" fmla="*/ 0 w 744"/>
              <a:gd name="T59" fmla="*/ 675 h 743"/>
              <a:gd name="T60" fmla="*/ 4 w 744"/>
              <a:gd name="T61" fmla="*/ 45 h 743"/>
              <a:gd name="T62" fmla="*/ 28 w 744"/>
              <a:gd name="T63" fmla="*/ 13 h 743"/>
              <a:gd name="T64" fmla="*/ 68 w 744"/>
              <a:gd name="T65" fmla="*/ 0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44" h="743">
                <a:moveTo>
                  <a:pt x="102" y="421"/>
                </a:moveTo>
                <a:lnTo>
                  <a:pt x="102" y="641"/>
                </a:lnTo>
                <a:lnTo>
                  <a:pt x="643" y="641"/>
                </a:lnTo>
                <a:lnTo>
                  <a:pt x="643" y="421"/>
                </a:lnTo>
                <a:lnTo>
                  <a:pt x="102" y="421"/>
                </a:lnTo>
                <a:close/>
                <a:moveTo>
                  <a:pt x="68" y="388"/>
                </a:moveTo>
                <a:lnTo>
                  <a:pt x="677" y="388"/>
                </a:lnTo>
                <a:lnTo>
                  <a:pt x="677" y="675"/>
                </a:lnTo>
                <a:lnTo>
                  <a:pt x="68" y="675"/>
                </a:lnTo>
                <a:lnTo>
                  <a:pt x="68" y="388"/>
                </a:lnTo>
                <a:close/>
                <a:moveTo>
                  <a:pt x="102" y="100"/>
                </a:moveTo>
                <a:lnTo>
                  <a:pt x="102" y="320"/>
                </a:lnTo>
                <a:lnTo>
                  <a:pt x="643" y="320"/>
                </a:lnTo>
                <a:lnTo>
                  <a:pt x="643" y="100"/>
                </a:lnTo>
                <a:lnTo>
                  <a:pt x="102" y="100"/>
                </a:lnTo>
                <a:close/>
                <a:moveTo>
                  <a:pt x="68" y="66"/>
                </a:moveTo>
                <a:lnTo>
                  <a:pt x="677" y="66"/>
                </a:lnTo>
                <a:lnTo>
                  <a:pt x="677" y="354"/>
                </a:lnTo>
                <a:lnTo>
                  <a:pt x="68" y="354"/>
                </a:lnTo>
                <a:lnTo>
                  <a:pt x="68" y="66"/>
                </a:lnTo>
                <a:close/>
                <a:moveTo>
                  <a:pt x="68" y="32"/>
                </a:moveTo>
                <a:lnTo>
                  <a:pt x="55" y="36"/>
                </a:lnTo>
                <a:lnTo>
                  <a:pt x="45" y="43"/>
                </a:lnTo>
                <a:lnTo>
                  <a:pt x="37" y="53"/>
                </a:lnTo>
                <a:lnTo>
                  <a:pt x="34" y="66"/>
                </a:lnTo>
                <a:lnTo>
                  <a:pt x="34" y="675"/>
                </a:lnTo>
                <a:lnTo>
                  <a:pt x="37" y="688"/>
                </a:lnTo>
                <a:lnTo>
                  <a:pt x="45" y="699"/>
                </a:lnTo>
                <a:lnTo>
                  <a:pt x="55" y="707"/>
                </a:lnTo>
                <a:lnTo>
                  <a:pt x="68" y="709"/>
                </a:lnTo>
                <a:lnTo>
                  <a:pt x="677" y="709"/>
                </a:lnTo>
                <a:lnTo>
                  <a:pt x="691" y="707"/>
                </a:lnTo>
                <a:lnTo>
                  <a:pt x="701" y="699"/>
                </a:lnTo>
                <a:lnTo>
                  <a:pt x="708" y="688"/>
                </a:lnTo>
                <a:lnTo>
                  <a:pt x="710" y="675"/>
                </a:lnTo>
                <a:lnTo>
                  <a:pt x="710" y="66"/>
                </a:lnTo>
                <a:lnTo>
                  <a:pt x="708" y="53"/>
                </a:lnTo>
                <a:lnTo>
                  <a:pt x="701" y="43"/>
                </a:lnTo>
                <a:lnTo>
                  <a:pt x="691" y="36"/>
                </a:lnTo>
                <a:lnTo>
                  <a:pt x="677" y="32"/>
                </a:lnTo>
                <a:lnTo>
                  <a:pt x="68" y="32"/>
                </a:lnTo>
                <a:close/>
                <a:moveTo>
                  <a:pt x="68" y="0"/>
                </a:moveTo>
                <a:lnTo>
                  <a:pt x="677" y="0"/>
                </a:lnTo>
                <a:lnTo>
                  <a:pt x="698" y="2"/>
                </a:lnTo>
                <a:lnTo>
                  <a:pt x="717" y="13"/>
                </a:lnTo>
                <a:lnTo>
                  <a:pt x="731" y="27"/>
                </a:lnTo>
                <a:lnTo>
                  <a:pt x="742" y="45"/>
                </a:lnTo>
                <a:lnTo>
                  <a:pt x="744" y="66"/>
                </a:lnTo>
                <a:lnTo>
                  <a:pt x="744" y="675"/>
                </a:lnTo>
                <a:lnTo>
                  <a:pt x="742" y="696"/>
                </a:lnTo>
                <a:lnTo>
                  <a:pt x="731" y="716"/>
                </a:lnTo>
                <a:lnTo>
                  <a:pt x="717" y="730"/>
                </a:lnTo>
                <a:lnTo>
                  <a:pt x="698" y="739"/>
                </a:lnTo>
                <a:lnTo>
                  <a:pt x="677" y="743"/>
                </a:lnTo>
                <a:lnTo>
                  <a:pt x="68" y="743"/>
                </a:lnTo>
                <a:lnTo>
                  <a:pt x="47" y="739"/>
                </a:lnTo>
                <a:lnTo>
                  <a:pt x="28" y="730"/>
                </a:lnTo>
                <a:lnTo>
                  <a:pt x="13" y="716"/>
                </a:lnTo>
                <a:lnTo>
                  <a:pt x="4" y="696"/>
                </a:lnTo>
                <a:lnTo>
                  <a:pt x="0" y="675"/>
                </a:lnTo>
                <a:lnTo>
                  <a:pt x="0" y="66"/>
                </a:lnTo>
                <a:lnTo>
                  <a:pt x="4" y="45"/>
                </a:lnTo>
                <a:lnTo>
                  <a:pt x="13" y="27"/>
                </a:lnTo>
                <a:lnTo>
                  <a:pt x="28" y="13"/>
                </a:lnTo>
                <a:lnTo>
                  <a:pt x="47" y="2"/>
                </a:lnTo>
                <a:lnTo>
                  <a:pt x="6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35" name="Freeform 43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919846" y="4911853"/>
            <a:ext cx="444609" cy="444011"/>
          </a:xfrm>
          <a:custGeom>
            <a:avLst/>
            <a:gdLst>
              <a:gd name="T0" fmla="*/ 100 w 744"/>
              <a:gd name="T1" fmla="*/ 641 h 743"/>
              <a:gd name="T2" fmla="*/ 321 w 744"/>
              <a:gd name="T3" fmla="*/ 421 h 743"/>
              <a:gd name="T4" fmla="*/ 66 w 744"/>
              <a:gd name="T5" fmla="*/ 388 h 743"/>
              <a:gd name="T6" fmla="*/ 355 w 744"/>
              <a:gd name="T7" fmla="*/ 675 h 743"/>
              <a:gd name="T8" fmla="*/ 66 w 744"/>
              <a:gd name="T9" fmla="*/ 388 h 743"/>
              <a:gd name="T10" fmla="*/ 421 w 744"/>
              <a:gd name="T11" fmla="*/ 641 h 743"/>
              <a:gd name="T12" fmla="*/ 641 w 744"/>
              <a:gd name="T13" fmla="*/ 100 h 743"/>
              <a:gd name="T14" fmla="*/ 100 w 744"/>
              <a:gd name="T15" fmla="*/ 100 h 743"/>
              <a:gd name="T16" fmla="*/ 321 w 744"/>
              <a:gd name="T17" fmla="*/ 320 h 743"/>
              <a:gd name="T18" fmla="*/ 100 w 744"/>
              <a:gd name="T19" fmla="*/ 100 h 743"/>
              <a:gd name="T20" fmla="*/ 676 w 744"/>
              <a:gd name="T21" fmla="*/ 66 h 743"/>
              <a:gd name="T22" fmla="*/ 389 w 744"/>
              <a:gd name="T23" fmla="*/ 675 h 743"/>
              <a:gd name="T24" fmla="*/ 66 w 744"/>
              <a:gd name="T25" fmla="*/ 66 h 743"/>
              <a:gd name="T26" fmla="*/ 355 w 744"/>
              <a:gd name="T27" fmla="*/ 354 h 743"/>
              <a:gd name="T28" fmla="*/ 66 w 744"/>
              <a:gd name="T29" fmla="*/ 66 h 743"/>
              <a:gd name="T30" fmla="*/ 53 w 744"/>
              <a:gd name="T31" fmla="*/ 36 h 743"/>
              <a:gd name="T32" fmla="*/ 36 w 744"/>
              <a:gd name="T33" fmla="*/ 53 h 743"/>
              <a:gd name="T34" fmla="*/ 34 w 744"/>
              <a:gd name="T35" fmla="*/ 675 h 743"/>
              <a:gd name="T36" fmla="*/ 43 w 744"/>
              <a:gd name="T37" fmla="*/ 699 h 743"/>
              <a:gd name="T38" fmla="*/ 66 w 744"/>
              <a:gd name="T39" fmla="*/ 709 h 743"/>
              <a:gd name="T40" fmla="*/ 689 w 744"/>
              <a:gd name="T41" fmla="*/ 707 h 743"/>
              <a:gd name="T42" fmla="*/ 707 w 744"/>
              <a:gd name="T43" fmla="*/ 688 h 743"/>
              <a:gd name="T44" fmla="*/ 710 w 744"/>
              <a:gd name="T45" fmla="*/ 66 h 743"/>
              <a:gd name="T46" fmla="*/ 699 w 744"/>
              <a:gd name="T47" fmla="*/ 43 h 743"/>
              <a:gd name="T48" fmla="*/ 676 w 744"/>
              <a:gd name="T49" fmla="*/ 32 h 743"/>
              <a:gd name="T50" fmla="*/ 66 w 744"/>
              <a:gd name="T51" fmla="*/ 0 h 743"/>
              <a:gd name="T52" fmla="*/ 697 w 744"/>
              <a:gd name="T53" fmla="*/ 2 h 743"/>
              <a:gd name="T54" fmla="*/ 731 w 744"/>
              <a:gd name="T55" fmla="*/ 27 h 743"/>
              <a:gd name="T56" fmla="*/ 744 w 744"/>
              <a:gd name="T57" fmla="*/ 66 h 743"/>
              <a:gd name="T58" fmla="*/ 740 w 744"/>
              <a:gd name="T59" fmla="*/ 696 h 743"/>
              <a:gd name="T60" fmla="*/ 716 w 744"/>
              <a:gd name="T61" fmla="*/ 730 h 743"/>
              <a:gd name="T62" fmla="*/ 676 w 744"/>
              <a:gd name="T63" fmla="*/ 743 h 743"/>
              <a:gd name="T64" fmla="*/ 45 w 744"/>
              <a:gd name="T65" fmla="*/ 739 h 743"/>
              <a:gd name="T66" fmla="*/ 13 w 744"/>
              <a:gd name="T67" fmla="*/ 716 h 743"/>
              <a:gd name="T68" fmla="*/ 0 w 744"/>
              <a:gd name="T69" fmla="*/ 675 h 743"/>
              <a:gd name="T70" fmla="*/ 2 w 744"/>
              <a:gd name="T71" fmla="*/ 45 h 743"/>
              <a:gd name="T72" fmla="*/ 27 w 744"/>
              <a:gd name="T73" fmla="*/ 13 h 743"/>
              <a:gd name="T74" fmla="*/ 66 w 744"/>
              <a:gd name="T75" fmla="*/ 0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44" h="743">
                <a:moveTo>
                  <a:pt x="100" y="421"/>
                </a:moveTo>
                <a:lnTo>
                  <a:pt x="100" y="641"/>
                </a:lnTo>
                <a:lnTo>
                  <a:pt x="321" y="641"/>
                </a:lnTo>
                <a:lnTo>
                  <a:pt x="321" y="421"/>
                </a:lnTo>
                <a:lnTo>
                  <a:pt x="100" y="421"/>
                </a:lnTo>
                <a:close/>
                <a:moveTo>
                  <a:pt x="66" y="388"/>
                </a:moveTo>
                <a:lnTo>
                  <a:pt x="355" y="388"/>
                </a:lnTo>
                <a:lnTo>
                  <a:pt x="355" y="675"/>
                </a:lnTo>
                <a:lnTo>
                  <a:pt x="66" y="675"/>
                </a:lnTo>
                <a:lnTo>
                  <a:pt x="66" y="388"/>
                </a:lnTo>
                <a:close/>
                <a:moveTo>
                  <a:pt x="421" y="100"/>
                </a:moveTo>
                <a:lnTo>
                  <a:pt x="421" y="641"/>
                </a:lnTo>
                <a:lnTo>
                  <a:pt x="641" y="641"/>
                </a:lnTo>
                <a:lnTo>
                  <a:pt x="641" y="100"/>
                </a:lnTo>
                <a:lnTo>
                  <a:pt x="421" y="100"/>
                </a:lnTo>
                <a:close/>
                <a:moveTo>
                  <a:pt x="100" y="100"/>
                </a:moveTo>
                <a:lnTo>
                  <a:pt x="100" y="320"/>
                </a:lnTo>
                <a:lnTo>
                  <a:pt x="321" y="320"/>
                </a:lnTo>
                <a:lnTo>
                  <a:pt x="321" y="100"/>
                </a:lnTo>
                <a:lnTo>
                  <a:pt x="100" y="100"/>
                </a:lnTo>
                <a:close/>
                <a:moveTo>
                  <a:pt x="389" y="66"/>
                </a:moveTo>
                <a:lnTo>
                  <a:pt x="676" y="66"/>
                </a:lnTo>
                <a:lnTo>
                  <a:pt x="676" y="675"/>
                </a:lnTo>
                <a:lnTo>
                  <a:pt x="389" y="675"/>
                </a:lnTo>
                <a:lnTo>
                  <a:pt x="389" y="66"/>
                </a:lnTo>
                <a:close/>
                <a:moveTo>
                  <a:pt x="66" y="66"/>
                </a:moveTo>
                <a:lnTo>
                  <a:pt x="355" y="66"/>
                </a:lnTo>
                <a:lnTo>
                  <a:pt x="355" y="354"/>
                </a:lnTo>
                <a:lnTo>
                  <a:pt x="66" y="354"/>
                </a:lnTo>
                <a:lnTo>
                  <a:pt x="66" y="66"/>
                </a:lnTo>
                <a:close/>
                <a:moveTo>
                  <a:pt x="66" y="32"/>
                </a:moveTo>
                <a:lnTo>
                  <a:pt x="53" y="36"/>
                </a:lnTo>
                <a:lnTo>
                  <a:pt x="43" y="43"/>
                </a:lnTo>
                <a:lnTo>
                  <a:pt x="36" y="53"/>
                </a:lnTo>
                <a:lnTo>
                  <a:pt x="34" y="66"/>
                </a:lnTo>
                <a:lnTo>
                  <a:pt x="34" y="675"/>
                </a:lnTo>
                <a:lnTo>
                  <a:pt x="36" y="688"/>
                </a:lnTo>
                <a:lnTo>
                  <a:pt x="43" y="699"/>
                </a:lnTo>
                <a:lnTo>
                  <a:pt x="53" y="707"/>
                </a:lnTo>
                <a:lnTo>
                  <a:pt x="66" y="709"/>
                </a:lnTo>
                <a:lnTo>
                  <a:pt x="676" y="709"/>
                </a:lnTo>
                <a:lnTo>
                  <a:pt x="689" y="707"/>
                </a:lnTo>
                <a:lnTo>
                  <a:pt x="699" y="699"/>
                </a:lnTo>
                <a:lnTo>
                  <a:pt x="707" y="688"/>
                </a:lnTo>
                <a:lnTo>
                  <a:pt x="710" y="675"/>
                </a:lnTo>
                <a:lnTo>
                  <a:pt x="710" y="66"/>
                </a:lnTo>
                <a:lnTo>
                  <a:pt x="707" y="53"/>
                </a:lnTo>
                <a:lnTo>
                  <a:pt x="699" y="43"/>
                </a:lnTo>
                <a:lnTo>
                  <a:pt x="689" y="36"/>
                </a:lnTo>
                <a:lnTo>
                  <a:pt x="676" y="32"/>
                </a:lnTo>
                <a:lnTo>
                  <a:pt x="66" y="32"/>
                </a:lnTo>
                <a:close/>
                <a:moveTo>
                  <a:pt x="66" y="0"/>
                </a:moveTo>
                <a:lnTo>
                  <a:pt x="676" y="0"/>
                </a:lnTo>
                <a:lnTo>
                  <a:pt x="697" y="2"/>
                </a:lnTo>
                <a:lnTo>
                  <a:pt x="716" y="13"/>
                </a:lnTo>
                <a:lnTo>
                  <a:pt x="731" y="27"/>
                </a:lnTo>
                <a:lnTo>
                  <a:pt x="740" y="45"/>
                </a:lnTo>
                <a:lnTo>
                  <a:pt x="744" y="66"/>
                </a:lnTo>
                <a:lnTo>
                  <a:pt x="744" y="675"/>
                </a:lnTo>
                <a:lnTo>
                  <a:pt x="740" y="696"/>
                </a:lnTo>
                <a:lnTo>
                  <a:pt x="731" y="716"/>
                </a:lnTo>
                <a:lnTo>
                  <a:pt x="716" y="730"/>
                </a:lnTo>
                <a:lnTo>
                  <a:pt x="697" y="739"/>
                </a:lnTo>
                <a:lnTo>
                  <a:pt x="676" y="743"/>
                </a:lnTo>
                <a:lnTo>
                  <a:pt x="66" y="743"/>
                </a:lnTo>
                <a:lnTo>
                  <a:pt x="45" y="739"/>
                </a:lnTo>
                <a:lnTo>
                  <a:pt x="27" y="730"/>
                </a:lnTo>
                <a:lnTo>
                  <a:pt x="13" y="716"/>
                </a:lnTo>
                <a:lnTo>
                  <a:pt x="2" y="696"/>
                </a:lnTo>
                <a:lnTo>
                  <a:pt x="0" y="675"/>
                </a:lnTo>
                <a:lnTo>
                  <a:pt x="0" y="66"/>
                </a:lnTo>
                <a:lnTo>
                  <a:pt x="2" y="45"/>
                </a:lnTo>
                <a:lnTo>
                  <a:pt x="13" y="27"/>
                </a:lnTo>
                <a:lnTo>
                  <a:pt x="27" y="13"/>
                </a:lnTo>
                <a:lnTo>
                  <a:pt x="45" y="2"/>
                </a:lnTo>
                <a:lnTo>
                  <a:pt x="6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36" name="Freeform 43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777321" y="4911552"/>
            <a:ext cx="444609" cy="444609"/>
          </a:xfrm>
          <a:custGeom>
            <a:avLst/>
            <a:gdLst>
              <a:gd name="T0" fmla="*/ 101 w 744"/>
              <a:gd name="T1" fmla="*/ 643 h 744"/>
              <a:gd name="T2" fmla="*/ 642 w 744"/>
              <a:gd name="T3" fmla="*/ 423 h 744"/>
              <a:gd name="T4" fmla="*/ 68 w 744"/>
              <a:gd name="T5" fmla="*/ 389 h 744"/>
              <a:gd name="T6" fmla="*/ 676 w 744"/>
              <a:gd name="T7" fmla="*/ 676 h 744"/>
              <a:gd name="T8" fmla="*/ 68 w 744"/>
              <a:gd name="T9" fmla="*/ 389 h 744"/>
              <a:gd name="T10" fmla="*/ 423 w 744"/>
              <a:gd name="T11" fmla="*/ 321 h 744"/>
              <a:gd name="T12" fmla="*/ 642 w 744"/>
              <a:gd name="T13" fmla="*/ 102 h 744"/>
              <a:gd name="T14" fmla="*/ 101 w 744"/>
              <a:gd name="T15" fmla="*/ 102 h 744"/>
              <a:gd name="T16" fmla="*/ 321 w 744"/>
              <a:gd name="T17" fmla="*/ 321 h 744"/>
              <a:gd name="T18" fmla="*/ 101 w 744"/>
              <a:gd name="T19" fmla="*/ 102 h 744"/>
              <a:gd name="T20" fmla="*/ 676 w 744"/>
              <a:gd name="T21" fmla="*/ 68 h 744"/>
              <a:gd name="T22" fmla="*/ 389 w 744"/>
              <a:gd name="T23" fmla="*/ 355 h 744"/>
              <a:gd name="T24" fmla="*/ 68 w 744"/>
              <a:gd name="T25" fmla="*/ 68 h 744"/>
              <a:gd name="T26" fmla="*/ 355 w 744"/>
              <a:gd name="T27" fmla="*/ 355 h 744"/>
              <a:gd name="T28" fmla="*/ 68 w 744"/>
              <a:gd name="T29" fmla="*/ 68 h 744"/>
              <a:gd name="T30" fmla="*/ 54 w 744"/>
              <a:gd name="T31" fmla="*/ 37 h 744"/>
              <a:gd name="T32" fmla="*/ 37 w 744"/>
              <a:gd name="T33" fmla="*/ 55 h 744"/>
              <a:gd name="T34" fmla="*/ 34 w 744"/>
              <a:gd name="T35" fmla="*/ 676 h 744"/>
              <a:gd name="T36" fmla="*/ 43 w 744"/>
              <a:gd name="T37" fmla="*/ 701 h 744"/>
              <a:gd name="T38" fmla="*/ 68 w 744"/>
              <a:gd name="T39" fmla="*/ 710 h 744"/>
              <a:gd name="T40" fmla="*/ 689 w 744"/>
              <a:gd name="T41" fmla="*/ 707 h 744"/>
              <a:gd name="T42" fmla="*/ 707 w 744"/>
              <a:gd name="T43" fmla="*/ 690 h 744"/>
              <a:gd name="T44" fmla="*/ 710 w 744"/>
              <a:gd name="T45" fmla="*/ 68 h 744"/>
              <a:gd name="T46" fmla="*/ 701 w 744"/>
              <a:gd name="T47" fmla="*/ 43 h 744"/>
              <a:gd name="T48" fmla="*/ 676 w 744"/>
              <a:gd name="T49" fmla="*/ 34 h 744"/>
              <a:gd name="T50" fmla="*/ 68 w 744"/>
              <a:gd name="T51" fmla="*/ 0 h 744"/>
              <a:gd name="T52" fmla="*/ 698 w 744"/>
              <a:gd name="T53" fmla="*/ 4 h 744"/>
              <a:gd name="T54" fmla="*/ 731 w 744"/>
              <a:gd name="T55" fmla="*/ 28 h 744"/>
              <a:gd name="T56" fmla="*/ 744 w 744"/>
              <a:gd name="T57" fmla="*/ 68 h 744"/>
              <a:gd name="T58" fmla="*/ 740 w 744"/>
              <a:gd name="T59" fmla="*/ 698 h 744"/>
              <a:gd name="T60" fmla="*/ 717 w 744"/>
              <a:gd name="T61" fmla="*/ 731 h 744"/>
              <a:gd name="T62" fmla="*/ 676 w 744"/>
              <a:gd name="T63" fmla="*/ 744 h 744"/>
              <a:gd name="T64" fmla="*/ 46 w 744"/>
              <a:gd name="T65" fmla="*/ 740 h 744"/>
              <a:gd name="T66" fmla="*/ 13 w 744"/>
              <a:gd name="T67" fmla="*/ 716 h 744"/>
              <a:gd name="T68" fmla="*/ 0 w 744"/>
              <a:gd name="T69" fmla="*/ 676 h 744"/>
              <a:gd name="T70" fmla="*/ 3 w 744"/>
              <a:gd name="T71" fmla="*/ 46 h 744"/>
              <a:gd name="T72" fmla="*/ 28 w 744"/>
              <a:gd name="T73" fmla="*/ 13 h 744"/>
              <a:gd name="T74" fmla="*/ 68 w 744"/>
              <a:gd name="T75" fmla="*/ 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44" h="744">
                <a:moveTo>
                  <a:pt x="101" y="423"/>
                </a:moveTo>
                <a:lnTo>
                  <a:pt x="101" y="643"/>
                </a:lnTo>
                <a:lnTo>
                  <a:pt x="642" y="643"/>
                </a:lnTo>
                <a:lnTo>
                  <a:pt x="642" y="423"/>
                </a:lnTo>
                <a:lnTo>
                  <a:pt x="101" y="423"/>
                </a:lnTo>
                <a:close/>
                <a:moveTo>
                  <a:pt x="68" y="389"/>
                </a:moveTo>
                <a:lnTo>
                  <a:pt x="676" y="389"/>
                </a:lnTo>
                <a:lnTo>
                  <a:pt x="676" y="676"/>
                </a:lnTo>
                <a:lnTo>
                  <a:pt x="68" y="676"/>
                </a:lnTo>
                <a:lnTo>
                  <a:pt x="68" y="389"/>
                </a:lnTo>
                <a:close/>
                <a:moveTo>
                  <a:pt x="423" y="102"/>
                </a:moveTo>
                <a:lnTo>
                  <a:pt x="423" y="321"/>
                </a:lnTo>
                <a:lnTo>
                  <a:pt x="642" y="321"/>
                </a:lnTo>
                <a:lnTo>
                  <a:pt x="642" y="102"/>
                </a:lnTo>
                <a:lnTo>
                  <a:pt x="423" y="102"/>
                </a:lnTo>
                <a:close/>
                <a:moveTo>
                  <a:pt x="101" y="102"/>
                </a:moveTo>
                <a:lnTo>
                  <a:pt x="101" y="321"/>
                </a:lnTo>
                <a:lnTo>
                  <a:pt x="321" y="321"/>
                </a:lnTo>
                <a:lnTo>
                  <a:pt x="321" y="102"/>
                </a:lnTo>
                <a:lnTo>
                  <a:pt x="101" y="102"/>
                </a:lnTo>
                <a:close/>
                <a:moveTo>
                  <a:pt x="389" y="68"/>
                </a:moveTo>
                <a:lnTo>
                  <a:pt x="676" y="68"/>
                </a:lnTo>
                <a:lnTo>
                  <a:pt x="676" y="355"/>
                </a:lnTo>
                <a:lnTo>
                  <a:pt x="389" y="355"/>
                </a:lnTo>
                <a:lnTo>
                  <a:pt x="389" y="68"/>
                </a:lnTo>
                <a:close/>
                <a:moveTo>
                  <a:pt x="68" y="68"/>
                </a:moveTo>
                <a:lnTo>
                  <a:pt x="355" y="68"/>
                </a:lnTo>
                <a:lnTo>
                  <a:pt x="355" y="355"/>
                </a:lnTo>
                <a:lnTo>
                  <a:pt x="68" y="355"/>
                </a:lnTo>
                <a:lnTo>
                  <a:pt x="68" y="68"/>
                </a:lnTo>
                <a:close/>
                <a:moveTo>
                  <a:pt x="68" y="34"/>
                </a:moveTo>
                <a:lnTo>
                  <a:pt x="54" y="37"/>
                </a:lnTo>
                <a:lnTo>
                  <a:pt x="43" y="43"/>
                </a:lnTo>
                <a:lnTo>
                  <a:pt x="37" y="55"/>
                </a:lnTo>
                <a:lnTo>
                  <a:pt x="34" y="68"/>
                </a:lnTo>
                <a:lnTo>
                  <a:pt x="34" y="676"/>
                </a:lnTo>
                <a:lnTo>
                  <a:pt x="37" y="690"/>
                </a:lnTo>
                <a:lnTo>
                  <a:pt x="43" y="701"/>
                </a:lnTo>
                <a:lnTo>
                  <a:pt x="54" y="707"/>
                </a:lnTo>
                <a:lnTo>
                  <a:pt x="68" y="710"/>
                </a:lnTo>
                <a:lnTo>
                  <a:pt x="676" y="710"/>
                </a:lnTo>
                <a:lnTo>
                  <a:pt x="689" y="707"/>
                </a:lnTo>
                <a:lnTo>
                  <a:pt x="701" y="701"/>
                </a:lnTo>
                <a:lnTo>
                  <a:pt x="707" y="690"/>
                </a:lnTo>
                <a:lnTo>
                  <a:pt x="710" y="676"/>
                </a:lnTo>
                <a:lnTo>
                  <a:pt x="710" y="68"/>
                </a:lnTo>
                <a:lnTo>
                  <a:pt x="707" y="55"/>
                </a:lnTo>
                <a:lnTo>
                  <a:pt x="701" y="43"/>
                </a:lnTo>
                <a:lnTo>
                  <a:pt x="689" y="37"/>
                </a:lnTo>
                <a:lnTo>
                  <a:pt x="676" y="34"/>
                </a:lnTo>
                <a:lnTo>
                  <a:pt x="68" y="34"/>
                </a:lnTo>
                <a:close/>
                <a:moveTo>
                  <a:pt x="68" y="0"/>
                </a:moveTo>
                <a:lnTo>
                  <a:pt x="676" y="0"/>
                </a:lnTo>
                <a:lnTo>
                  <a:pt x="698" y="4"/>
                </a:lnTo>
                <a:lnTo>
                  <a:pt x="717" y="13"/>
                </a:lnTo>
                <a:lnTo>
                  <a:pt x="731" y="28"/>
                </a:lnTo>
                <a:lnTo>
                  <a:pt x="740" y="46"/>
                </a:lnTo>
                <a:lnTo>
                  <a:pt x="744" y="68"/>
                </a:lnTo>
                <a:lnTo>
                  <a:pt x="744" y="676"/>
                </a:lnTo>
                <a:lnTo>
                  <a:pt x="740" y="698"/>
                </a:lnTo>
                <a:lnTo>
                  <a:pt x="731" y="716"/>
                </a:lnTo>
                <a:lnTo>
                  <a:pt x="717" y="731"/>
                </a:lnTo>
                <a:lnTo>
                  <a:pt x="698" y="740"/>
                </a:lnTo>
                <a:lnTo>
                  <a:pt x="676" y="744"/>
                </a:lnTo>
                <a:lnTo>
                  <a:pt x="68" y="744"/>
                </a:lnTo>
                <a:lnTo>
                  <a:pt x="46" y="740"/>
                </a:lnTo>
                <a:lnTo>
                  <a:pt x="28" y="731"/>
                </a:lnTo>
                <a:lnTo>
                  <a:pt x="13" y="716"/>
                </a:lnTo>
                <a:lnTo>
                  <a:pt x="3" y="698"/>
                </a:lnTo>
                <a:lnTo>
                  <a:pt x="0" y="676"/>
                </a:lnTo>
                <a:lnTo>
                  <a:pt x="0" y="68"/>
                </a:lnTo>
                <a:lnTo>
                  <a:pt x="3" y="46"/>
                </a:lnTo>
                <a:lnTo>
                  <a:pt x="13" y="28"/>
                </a:lnTo>
                <a:lnTo>
                  <a:pt x="28" y="13"/>
                </a:lnTo>
                <a:lnTo>
                  <a:pt x="46" y="4"/>
                </a:lnTo>
                <a:lnTo>
                  <a:pt x="6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37" name="Freeform 43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634796" y="4911552"/>
            <a:ext cx="444609" cy="444609"/>
          </a:xfrm>
          <a:custGeom>
            <a:avLst/>
            <a:gdLst>
              <a:gd name="T0" fmla="*/ 423 w 744"/>
              <a:gd name="T1" fmla="*/ 643 h 744"/>
              <a:gd name="T2" fmla="*/ 643 w 744"/>
              <a:gd name="T3" fmla="*/ 423 h 744"/>
              <a:gd name="T4" fmla="*/ 389 w 744"/>
              <a:gd name="T5" fmla="*/ 389 h 744"/>
              <a:gd name="T6" fmla="*/ 677 w 744"/>
              <a:gd name="T7" fmla="*/ 676 h 744"/>
              <a:gd name="T8" fmla="*/ 389 w 744"/>
              <a:gd name="T9" fmla="*/ 389 h 744"/>
              <a:gd name="T10" fmla="*/ 423 w 744"/>
              <a:gd name="T11" fmla="*/ 321 h 744"/>
              <a:gd name="T12" fmla="*/ 643 w 744"/>
              <a:gd name="T13" fmla="*/ 102 h 744"/>
              <a:gd name="T14" fmla="*/ 102 w 744"/>
              <a:gd name="T15" fmla="*/ 102 h 744"/>
              <a:gd name="T16" fmla="*/ 322 w 744"/>
              <a:gd name="T17" fmla="*/ 643 h 744"/>
              <a:gd name="T18" fmla="*/ 102 w 744"/>
              <a:gd name="T19" fmla="*/ 102 h 744"/>
              <a:gd name="T20" fmla="*/ 677 w 744"/>
              <a:gd name="T21" fmla="*/ 68 h 744"/>
              <a:gd name="T22" fmla="*/ 389 w 744"/>
              <a:gd name="T23" fmla="*/ 355 h 744"/>
              <a:gd name="T24" fmla="*/ 68 w 744"/>
              <a:gd name="T25" fmla="*/ 68 h 744"/>
              <a:gd name="T26" fmla="*/ 355 w 744"/>
              <a:gd name="T27" fmla="*/ 676 h 744"/>
              <a:gd name="T28" fmla="*/ 68 w 744"/>
              <a:gd name="T29" fmla="*/ 68 h 744"/>
              <a:gd name="T30" fmla="*/ 55 w 744"/>
              <a:gd name="T31" fmla="*/ 37 h 744"/>
              <a:gd name="T32" fmla="*/ 37 w 744"/>
              <a:gd name="T33" fmla="*/ 55 h 744"/>
              <a:gd name="T34" fmla="*/ 34 w 744"/>
              <a:gd name="T35" fmla="*/ 676 h 744"/>
              <a:gd name="T36" fmla="*/ 45 w 744"/>
              <a:gd name="T37" fmla="*/ 701 h 744"/>
              <a:gd name="T38" fmla="*/ 68 w 744"/>
              <a:gd name="T39" fmla="*/ 710 h 744"/>
              <a:gd name="T40" fmla="*/ 691 w 744"/>
              <a:gd name="T41" fmla="*/ 707 h 744"/>
              <a:gd name="T42" fmla="*/ 708 w 744"/>
              <a:gd name="T43" fmla="*/ 690 h 744"/>
              <a:gd name="T44" fmla="*/ 710 w 744"/>
              <a:gd name="T45" fmla="*/ 68 h 744"/>
              <a:gd name="T46" fmla="*/ 701 w 744"/>
              <a:gd name="T47" fmla="*/ 43 h 744"/>
              <a:gd name="T48" fmla="*/ 677 w 744"/>
              <a:gd name="T49" fmla="*/ 34 h 744"/>
              <a:gd name="T50" fmla="*/ 68 w 744"/>
              <a:gd name="T51" fmla="*/ 0 h 744"/>
              <a:gd name="T52" fmla="*/ 698 w 744"/>
              <a:gd name="T53" fmla="*/ 4 h 744"/>
              <a:gd name="T54" fmla="*/ 731 w 744"/>
              <a:gd name="T55" fmla="*/ 28 h 744"/>
              <a:gd name="T56" fmla="*/ 744 w 744"/>
              <a:gd name="T57" fmla="*/ 68 h 744"/>
              <a:gd name="T58" fmla="*/ 742 w 744"/>
              <a:gd name="T59" fmla="*/ 698 h 744"/>
              <a:gd name="T60" fmla="*/ 717 w 744"/>
              <a:gd name="T61" fmla="*/ 731 h 744"/>
              <a:gd name="T62" fmla="*/ 677 w 744"/>
              <a:gd name="T63" fmla="*/ 744 h 744"/>
              <a:gd name="T64" fmla="*/ 47 w 744"/>
              <a:gd name="T65" fmla="*/ 740 h 744"/>
              <a:gd name="T66" fmla="*/ 13 w 744"/>
              <a:gd name="T67" fmla="*/ 716 h 744"/>
              <a:gd name="T68" fmla="*/ 0 w 744"/>
              <a:gd name="T69" fmla="*/ 676 h 744"/>
              <a:gd name="T70" fmla="*/ 4 w 744"/>
              <a:gd name="T71" fmla="*/ 46 h 744"/>
              <a:gd name="T72" fmla="*/ 28 w 744"/>
              <a:gd name="T73" fmla="*/ 13 h 744"/>
              <a:gd name="T74" fmla="*/ 68 w 744"/>
              <a:gd name="T75" fmla="*/ 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44" h="744">
                <a:moveTo>
                  <a:pt x="423" y="423"/>
                </a:moveTo>
                <a:lnTo>
                  <a:pt x="423" y="643"/>
                </a:lnTo>
                <a:lnTo>
                  <a:pt x="643" y="643"/>
                </a:lnTo>
                <a:lnTo>
                  <a:pt x="643" y="423"/>
                </a:lnTo>
                <a:lnTo>
                  <a:pt x="423" y="423"/>
                </a:lnTo>
                <a:close/>
                <a:moveTo>
                  <a:pt x="389" y="389"/>
                </a:moveTo>
                <a:lnTo>
                  <a:pt x="677" y="389"/>
                </a:lnTo>
                <a:lnTo>
                  <a:pt x="677" y="676"/>
                </a:lnTo>
                <a:lnTo>
                  <a:pt x="389" y="676"/>
                </a:lnTo>
                <a:lnTo>
                  <a:pt x="389" y="389"/>
                </a:lnTo>
                <a:close/>
                <a:moveTo>
                  <a:pt x="423" y="102"/>
                </a:moveTo>
                <a:lnTo>
                  <a:pt x="423" y="321"/>
                </a:lnTo>
                <a:lnTo>
                  <a:pt x="643" y="321"/>
                </a:lnTo>
                <a:lnTo>
                  <a:pt x="643" y="102"/>
                </a:lnTo>
                <a:lnTo>
                  <a:pt x="423" y="102"/>
                </a:lnTo>
                <a:close/>
                <a:moveTo>
                  <a:pt x="102" y="102"/>
                </a:moveTo>
                <a:lnTo>
                  <a:pt x="102" y="643"/>
                </a:lnTo>
                <a:lnTo>
                  <a:pt x="322" y="643"/>
                </a:lnTo>
                <a:lnTo>
                  <a:pt x="322" y="102"/>
                </a:lnTo>
                <a:lnTo>
                  <a:pt x="102" y="102"/>
                </a:lnTo>
                <a:close/>
                <a:moveTo>
                  <a:pt x="389" y="68"/>
                </a:moveTo>
                <a:lnTo>
                  <a:pt x="677" y="68"/>
                </a:lnTo>
                <a:lnTo>
                  <a:pt x="677" y="355"/>
                </a:lnTo>
                <a:lnTo>
                  <a:pt x="389" y="355"/>
                </a:lnTo>
                <a:lnTo>
                  <a:pt x="389" y="68"/>
                </a:lnTo>
                <a:close/>
                <a:moveTo>
                  <a:pt x="68" y="68"/>
                </a:moveTo>
                <a:lnTo>
                  <a:pt x="355" y="68"/>
                </a:lnTo>
                <a:lnTo>
                  <a:pt x="355" y="676"/>
                </a:lnTo>
                <a:lnTo>
                  <a:pt x="68" y="676"/>
                </a:lnTo>
                <a:lnTo>
                  <a:pt x="68" y="68"/>
                </a:lnTo>
                <a:close/>
                <a:moveTo>
                  <a:pt x="68" y="34"/>
                </a:moveTo>
                <a:lnTo>
                  <a:pt x="55" y="37"/>
                </a:lnTo>
                <a:lnTo>
                  <a:pt x="45" y="43"/>
                </a:lnTo>
                <a:lnTo>
                  <a:pt x="37" y="55"/>
                </a:lnTo>
                <a:lnTo>
                  <a:pt x="34" y="68"/>
                </a:lnTo>
                <a:lnTo>
                  <a:pt x="34" y="676"/>
                </a:lnTo>
                <a:lnTo>
                  <a:pt x="37" y="690"/>
                </a:lnTo>
                <a:lnTo>
                  <a:pt x="45" y="701"/>
                </a:lnTo>
                <a:lnTo>
                  <a:pt x="55" y="707"/>
                </a:lnTo>
                <a:lnTo>
                  <a:pt x="68" y="710"/>
                </a:lnTo>
                <a:lnTo>
                  <a:pt x="677" y="710"/>
                </a:lnTo>
                <a:lnTo>
                  <a:pt x="691" y="707"/>
                </a:lnTo>
                <a:lnTo>
                  <a:pt x="701" y="701"/>
                </a:lnTo>
                <a:lnTo>
                  <a:pt x="708" y="690"/>
                </a:lnTo>
                <a:lnTo>
                  <a:pt x="710" y="676"/>
                </a:lnTo>
                <a:lnTo>
                  <a:pt x="710" y="68"/>
                </a:lnTo>
                <a:lnTo>
                  <a:pt x="708" y="55"/>
                </a:lnTo>
                <a:lnTo>
                  <a:pt x="701" y="43"/>
                </a:lnTo>
                <a:lnTo>
                  <a:pt x="691" y="37"/>
                </a:lnTo>
                <a:lnTo>
                  <a:pt x="677" y="34"/>
                </a:lnTo>
                <a:lnTo>
                  <a:pt x="68" y="34"/>
                </a:lnTo>
                <a:close/>
                <a:moveTo>
                  <a:pt x="68" y="0"/>
                </a:moveTo>
                <a:lnTo>
                  <a:pt x="677" y="0"/>
                </a:lnTo>
                <a:lnTo>
                  <a:pt x="698" y="4"/>
                </a:lnTo>
                <a:lnTo>
                  <a:pt x="717" y="13"/>
                </a:lnTo>
                <a:lnTo>
                  <a:pt x="731" y="28"/>
                </a:lnTo>
                <a:lnTo>
                  <a:pt x="742" y="46"/>
                </a:lnTo>
                <a:lnTo>
                  <a:pt x="744" y="68"/>
                </a:lnTo>
                <a:lnTo>
                  <a:pt x="744" y="676"/>
                </a:lnTo>
                <a:lnTo>
                  <a:pt x="742" y="698"/>
                </a:lnTo>
                <a:lnTo>
                  <a:pt x="731" y="716"/>
                </a:lnTo>
                <a:lnTo>
                  <a:pt x="717" y="731"/>
                </a:lnTo>
                <a:lnTo>
                  <a:pt x="698" y="740"/>
                </a:lnTo>
                <a:lnTo>
                  <a:pt x="677" y="744"/>
                </a:lnTo>
                <a:lnTo>
                  <a:pt x="68" y="744"/>
                </a:lnTo>
                <a:lnTo>
                  <a:pt x="47" y="740"/>
                </a:lnTo>
                <a:lnTo>
                  <a:pt x="28" y="731"/>
                </a:lnTo>
                <a:lnTo>
                  <a:pt x="13" y="716"/>
                </a:lnTo>
                <a:lnTo>
                  <a:pt x="4" y="698"/>
                </a:lnTo>
                <a:lnTo>
                  <a:pt x="0" y="676"/>
                </a:lnTo>
                <a:lnTo>
                  <a:pt x="0" y="68"/>
                </a:lnTo>
                <a:lnTo>
                  <a:pt x="4" y="46"/>
                </a:lnTo>
                <a:lnTo>
                  <a:pt x="13" y="28"/>
                </a:lnTo>
                <a:lnTo>
                  <a:pt x="28" y="13"/>
                </a:lnTo>
                <a:lnTo>
                  <a:pt x="47" y="4"/>
                </a:lnTo>
                <a:lnTo>
                  <a:pt x="6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38" name="Freeform 43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492271" y="4911552"/>
            <a:ext cx="444609" cy="444609"/>
          </a:xfrm>
          <a:custGeom>
            <a:avLst/>
            <a:gdLst>
              <a:gd name="T0" fmla="*/ 421 w 744"/>
              <a:gd name="T1" fmla="*/ 643 h 744"/>
              <a:gd name="T2" fmla="*/ 641 w 744"/>
              <a:gd name="T3" fmla="*/ 423 h 744"/>
              <a:gd name="T4" fmla="*/ 100 w 744"/>
              <a:gd name="T5" fmla="*/ 423 h 744"/>
              <a:gd name="T6" fmla="*/ 321 w 744"/>
              <a:gd name="T7" fmla="*/ 643 h 744"/>
              <a:gd name="T8" fmla="*/ 100 w 744"/>
              <a:gd name="T9" fmla="*/ 423 h 744"/>
              <a:gd name="T10" fmla="*/ 676 w 744"/>
              <a:gd name="T11" fmla="*/ 389 h 744"/>
              <a:gd name="T12" fmla="*/ 389 w 744"/>
              <a:gd name="T13" fmla="*/ 676 h 744"/>
              <a:gd name="T14" fmla="*/ 66 w 744"/>
              <a:gd name="T15" fmla="*/ 389 h 744"/>
              <a:gd name="T16" fmla="*/ 355 w 744"/>
              <a:gd name="T17" fmla="*/ 676 h 744"/>
              <a:gd name="T18" fmla="*/ 66 w 744"/>
              <a:gd name="T19" fmla="*/ 389 h 744"/>
              <a:gd name="T20" fmla="*/ 100 w 744"/>
              <a:gd name="T21" fmla="*/ 321 h 744"/>
              <a:gd name="T22" fmla="*/ 641 w 744"/>
              <a:gd name="T23" fmla="*/ 102 h 744"/>
              <a:gd name="T24" fmla="*/ 66 w 744"/>
              <a:gd name="T25" fmla="*/ 68 h 744"/>
              <a:gd name="T26" fmla="*/ 676 w 744"/>
              <a:gd name="T27" fmla="*/ 355 h 744"/>
              <a:gd name="T28" fmla="*/ 66 w 744"/>
              <a:gd name="T29" fmla="*/ 68 h 744"/>
              <a:gd name="T30" fmla="*/ 53 w 744"/>
              <a:gd name="T31" fmla="*/ 37 h 744"/>
              <a:gd name="T32" fmla="*/ 36 w 744"/>
              <a:gd name="T33" fmla="*/ 55 h 744"/>
              <a:gd name="T34" fmla="*/ 34 w 744"/>
              <a:gd name="T35" fmla="*/ 676 h 744"/>
              <a:gd name="T36" fmla="*/ 43 w 744"/>
              <a:gd name="T37" fmla="*/ 701 h 744"/>
              <a:gd name="T38" fmla="*/ 66 w 744"/>
              <a:gd name="T39" fmla="*/ 710 h 744"/>
              <a:gd name="T40" fmla="*/ 689 w 744"/>
              <a:gd name="T41" fmla="*/ 707 h 744"/>
              <a:gd name="T42" fmla="*/ 707 w 744"/>
              <a:gd name="T43" fmla="*/ 690 h 744"/>
              <a:gd name="T44" fmla="*/ 710 w 744"/>
              <a:gd name="T45" fmla="*/ 68 h 744"/>
              <a:gd name="T46" fmla="*/ 699 w 744"/>
              <a:gd name="T47" fmla="*/ 43 h 744"/>
              <a:gd name="T48" fmla="*/ 676 w 744"/>
              <a:gd name="T49" fmla="*/ 34 h 744"/>
              <a:gd name="T50" fmla="*/ 66 w 744"/>
              <a:gd name="T51" fmla="*/ 0 h 744"/>
              <a:gd name="T52" fmla="*/ 697 w 744"/>
              <a:gd name="T53" fmla="*/ 4 h 744"/>
              <a:gd name="T54" fmla="*/ 731 w 744"/>
              <a:gd name="T55" fmla="*/ 28 h 744"/>
              <a:gd name="T56" fmla="*/ 744 w 744"/>
              <a:gd name="T57" fmla="*/ 68 h 744"/>
              <a:gd name="T58" fmla="*/ 740 w 744"/>
              <a:gd name="T59" fmla="*/ 698 h 744"/>
              <a:gd name="T60" fmla="*/ 716 w 744"/>
              <a:gd name="T61" fmla="*/ 731 h 744"/>
              <a:gd name="T62" fmla="*/ 676 w 744"/>
              <a:gd name="T63" fmla="*/ 744 h 744"/>
              <a:gd name="T64" fmla="*/ 45 w 744"/>
              <a:gd name="T65" fmla="*/ 740 h 744"/>
              <a:gd name="T66" fmla="*/ 13 w 744"/>
              <a:gd name="T67" fmla="*/ 716 h 744"/>
              <a:gd name="T68" fmla="*/ 0 w 744"/>
              <a:gd name="T69" fmla="*/ 676 h 744"/>
              <a:gd name="T70" fmla="*/ 2 w 744"/>
              <a:gd name="T71" fmla="*/ 46 h 744"/>
              <a:gd name="T72" fmla="*/ 27 w 744"/>
              <a:gd name="T73" fmla="*/ 13 h 744"/>
              <a:gd name="T74" fmla="*/ 66 w 744"/>
              <a:gd name="T75" fmla="*/ 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44" h="744">
                <a:moveTo>
                  <a:pt x="421" y="423"/>
                </a:moveTo>
                <a:lnTo>
                  <a:pt x="421" y="643"/>
                </a:lnTo>
                <a:lnTo>
                  <a:pt x="641" y="643"/>
                </a:lnTo>
                <a:lnTo>
                  <a:pt x="641" y="423"/>
                </a:lnTo>
                <a:lnTo>
                  <a:pt x="421" y="423"/>
                </a:lnTo>
                <a:close/>
                <a:moveTo>
                  <a:pt x="100" y="423"/>
                </a:moveTo>
                <a:lnTo>
                  <a:pt x="100" y="643"/>
                </a:lnTo>
                <a:lnTo>
                  <a:pt x="321" y="643"/>
                </a:lnTo>
                <a:lnTo>
                  <a:pt x="321" y="423"/>
                </a:lnTo>
                <a:lnTo>
                  <a:pt x="100" y="423"/>
                </a:lnTo>
                <a:close/>
                <a:moveTo>
                  <a:pt x="389" y="389"/>
                </a:moveTo>
                <a:lnTo>
                  <a:pt x="676" y="389"/>
                </a:lnTo>
                <a:lnTo>
                  <a:pt x="676" y="676"/>
                </a:lnTo>
                <a:lnTo>
                  <a:pt x="389" y="676"/>
                </a:lnTo>
                <a:lnTo>
                  <a:pt x="389" y="389"/>
                </a:lnTo>
                <a:close/>
                <a:moveTo>
                  <a:pt x="66" y="389"/>
                </a:moveTo>
                <a:lnTo>
                  <a:pt x="355" y="389"/>
                </a:lnTo>
                <a:lnTo>
                  <a:pt x="355" y="676"/>
                </a:lnTo>
                <a:lnTo>
                  <a:pt x="66" y="676"/>
                </a:lnTo>
                <a:lnTo>
                  <a:pt x="66" y="389"/>
                </a:lnTo>
                <a:close/>
                <a:moveTo>
                  <a:pt x="100" y="102"/>
                </a:moveTo>
                <a:lnTo>
                  <a:pt x="100" y="321"/>
                </a:lnTo>
                <a:lnTo>
                  <a:pt x="641" y="321"/>
                </a:lnTo>
                <a:lnTo>
                  <a:pt x="641" y="102"/>
                </a:lnTo>
                <a:lnTo>
                  <a:pt x="100" y="102"/>
                </a:lnTo>
                <a:close/>
                <a:moveTo>
                  <a:pt x="66" y="68"/>
                </a:moveTo>
                <a:lnTo>
                  <a:pt x="676" y="68"/>
                </a:lnTo>
                <a:lnTo>
                  <a:pt x="676" y="355"/>
                </a:lnTo>
                <a:lnTo>
                  <a:pt x="66" y="355"/>
                </a:lnTo>
                <a:lnTo>
                  <a:pt x="66" y="68"/>
                </a:lnTo>
                <a:close/>
                <a:moveTo>
                  <a:pt x="66" y="34"/>
                </a:moveTo>
                <a:lnTo>
                  <a:pt x="53" y="37"/>
                </a:lnTo>
                <a:lnTo>
                  <a:pt x="43" y="43"/>
                </a:lnTo>
                <a:lnTo>
                  <a:pt x="36" y="55"/>
                </a:lnTo>
                <a:lnTo>
                  <a:pt x="34" y="68"/>
                </a:lnTo>
                <a:lnTo>
                  <a:pt x="34" y="676"/>
                </a:lnTo>
                <a:lnTo>
                  <a:pt x="36" y="690"/>
                </a:lnTo>
                <a:lnTo>
                  <a:pt x="43" y="701"/>
                </a:lnTo>
                <a:lnTo>
                  <a:pt x="53" y="707"/>
                </a:lnTo>
                <a:lnTo>
                  <a:pt x="66" y="710"/>
                </a:lnTo>
                <a:lnTo>
                  <a:pt x="676" y="710"/>
                </a:lnTo>
                <a:lnTo>
                  <a:pt x="689" y="707"/>
                </a:lnTo>
                <a:lnTo>
                  <a:pt x="699" y="701"/>
                </a:lnTo>
                <a:lnTo>
                  <a:pt x="707" y="690"/>
                </a:lnTo>
                <a:lnTo>
                  <a:pt x="710" y="676"/>
                </a:lnTo>
                <a:lnTo>
                  <a:pt x="710" y="68"/>
                </a:lnTo>
                <a:lnTo>
                  <a:pt x="707" y="55"/>
                </a:lnTo>
                <a:lnTo>
                  <a:pt x="699" y="43"/>
                </a:lnTo>
                <a:lnTo>
                  <a:pt x="689" y="37"/>
                </a:lnTo>
                <a:lnTo>
                  <a:pt x="676" y="34"/>
                </a:lnTo>
                <a:lnTo>
                  <a:pt x="66" y="34"/>
                </a:lnTo>
                <a:close/>
                <a:moveTo>
                  <a:pt x="66" y="0"/>
                </a:moveTo>
                <a:lnTo>
                  <a:pt x="676" y="0"/>
                </a:lnTo>
                <a:lnTo>
                  <a:pt x="697" y="4"/>
                </a:lnTo>
                <a:lnTo>
                  <a:pt x="716" y="13"/>
                </a:lnTo>
                <a:lnTo>
                  <a:pt x="731" y="28"/>
                </a:lnTo>
                <a:lnTo>
                  <a:pt x="740" y="46"/>
                </a:lnTo>
                <a:lnTo>
                  <a:pt x="744" y="68"/>
                </a:lnTo>
                <a:lnTo>
                  <a:pt x="744" y="676"/>
                </a:lnTo>
                <a:lnTo>
                  <a:pt x="740" y="698"/>
                </a:lnTo>
                <a:lnTo>
                  <a:pt x="731" y="716"/>
                </a:lnTo>
                <a:lnTo>
                  <a:pt x="716" y="731"/>
                </a:lnTo>
                <a:lnTo>
                  <a:pt x="697" y="740"/>
                </a:lnTo>
                <a:lnTo>
                  <a:pt x="676" y="744"/>
                </a:lnTo>
                <a:lnTo>
                  <a:pt x="66" y="744"/>
                </a:lnTo>
                <a:lnTo>
                  <a:pt x="45" y="740"/>
                </a:lnTo>
                <a:lnTo>
                  <a:pt x="27" y="731"/>
                </a:lnTo>
                <a:lnTo>
                  <a:pt x="13" y="716"/>
                </a:lnTo>
                <a:lnTo>
                  <a:pt x="2" y="698"/>
                </a:lnTo>
                <a:lnTo>
                  <a:pt x="0" y="676"/>
                </a:lnTo>
                <a:lnTo>
                  <a:pt x="0" y="68"/>
                </a:lnTo>
                <a:lnTo>
                  <a:pt x="2" y="46"/>
                </a:lnTo>
                <a:lnTo>
                  <a:pt x="13" y="28"/>
                </a:lnTo>
                <a:lnTo>
                  <a:pt x="27" y="13"/>
                </a:lnTo>
                <a:lnTo>
                  <a:pt x="45" y="4"/>
                </a:lnTo>
                <a:lnTo>
                  <a:pt x="6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39" name="Freeform 43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349746" y="4911552"/>
            <a:ext cx="444609" cy="444609"/>
          </a:xfrm>
          <a:custGeom>
            <a:avLst/>
            <a:gdLst>
              <a:gd name="T0" fmla="*/ 642 w 744"/>
              <a:gd name="T1" fmla="*/ 643 h 744"/>
              <a:gd name="T2" fmla="*/ 321 w 744"/>
              <a:gd name="T3" fmla="*/ 541 h 744"/>
              <a:gd name="T4" fmla="*/ 422 w 744"/>
              <a:gd name="T5" fmla="*/ 541 h 744"/>
              <a:gd name="T6" fmla="*/ 101 w 744"/>
              <a:gd name="T7" fmla="*/ 643 h 744"/>
              <a:gd name="T8" fmla="*/ 101 w 744"/>
              <a:gd name="T9" fmla="*/ 541 h 744"/>
              <a:gd name="T10" fmla="*/ 676 w 744"/>
              <a:gd name="T11" fmla="*/ 677 h 744"/>
              <a:gd name="T12" fmla="*/ 287 w 744"/>
              <a:gd name="T13" fmla="*/ 507 h 744"/>
              <a:gd name="T14" fmla="*/ 287 w 744"/>
              <a:gd name="T15" fmla="*/ 677 h 744"/>
              <a:gd name="T16" fmla="*/ 236 w 744"/>
              <a:gd name="T17" fmla="*/ 507 h 744"/>
              <a:gd name="T18" fmla="*/ 67 w 744"/>
              <a:gd name="T19" fmla="*/ 507 h 744"/>
              <a:gd name="T20" fmla="*/ 642 w 744"/>
              <a:gd name="T21" fmla="*/ 423 h 744"/>
              <a:gd name="T22" fmla="*/ 321 w 744"/>
              <a:gd name="T23" fmla="*/ 321 h 744"/>
              <a:gd name="T24" fmla="*/ 422 w 744"/>
              <a:gd name="T25" fmla="*/ 321 h 744"/>
              <a:gd name="T26" fmla="*/ 101 w 744"/>
              <a:gd name="T27" fmla="*/ 423 h 744"/>
              <a:gd name="T28" fmla="*/ 101 w 744"/>
              <a:gd name="T29" fmla="*/ 321 h 744"/>
              <a:gd name="T30" fmla="*/ 676 w 744"/>
              <a:gd name="T31" fmla="*/ 457 h 744"/>
              <a:gd name="T32" fmla="*/ 287 w 744"/>
              <a:gd name="T33" fmla="*/ 288 h 744"/>
              <a:gd name="T34" fmla="*/ 287 w 744"/>
              <a:gd name="T35" fmla="*/ 457 h 744"/>
              <a:gd name="T36" fmla="*/ 236 w 744"/>
              <a:gd name="T37" fmla="*/ 288 h 744"/>
              <a:gd name="T38" fmla="*/ 67 w 744"/>
              <a:gd name="T39" fmla="*/ 288 h 744"/>
              <a:gd name="T40" fmla="*/ 642 w 744"/>
              <a:gd name="T41" fmla="*/ 203 h 744"/>
              <a:gd name="T42" fmla="*/ 321 w 744"/>
              <a:gd name="T43" fmla="*/ 103 h 744"/>
              <a:gd name="T44" fmla="*/ 422 w 744"/>
              <a:gd name="T45" fmla="*/ 103 h 744"/>
              <a:gd name="T46" fmla="*/ 101 w 744"/>
              <a:gd name="T47" fmla="*/ 203 h 744"/>
              <a:gd name="T48" fmla="*/ 101 w 744"/>
              <a:gd name="T49" fmla="*/ 103 h 744"/>
              <a:gd name="T50" fmla="*/ 676 w 744"/>
              <a:gd name="T51" fmla="*/ 237 h 744"/>
              <a:gd name="T52" fmla="*/ 287 w 744"/>
              <a:gd name="T53" fmla="*/ 69 h 744"/>
              <a:gd name="T54" fmla="*/ 287 w 744"/>
              <a:gd name="T55" fmla="*/ 237 h 744"/>
              <a:gd name="T56" fmla="*/ 236 w 744"/>
              <a:gd name="T57" fmla="*/ 69 h 744"/>
              <a:gd name="T58" fmla="*/ 67 w 744"/>
              <a:gd name="T59" fmla="*/ 69 h 744"/>
              <a:gd name="T60" fmla="*/ 43 w 744"/>
              <a:gd name="T61" fmla="*/ 45 h 744"/>
              <a:gd name="T62" fmla="*/ 33 w 744"/>
              <a:gd name="T63" fmla="*/ 677 h 744"/>
              <a:gd name="T64" fmla="*/ 54 w 744"/>
              <a:gd name="T65" fmla="*/ 707 h 744"/>
              <a:gd name="T66" fmla="*/ 689 w 744"/>
              <a:gd name="T67" fmla="*/ 707 h 744"/>
              <a:gd name="T68" fmla="*/ 710 w 744"/>
              <a:gd name="T69" fmla="*/ 677 h 744"/>
              <a:gd name="T70" fmla="*/ 700 w 744"/>
              <a:gd name="T71" fmla="*/ 45 h 744"/>
              <a:gd name="T72" fmla="*/ 67 w 744"/>
              <a:gd name="T73" fmla="*/ 34 h 744"/>
              <a:gd name="T74" fmla="*/ 697 w 744"/>
              <a:gd name="T75" fmla="*/ 4 h 744"/>
              <a:gd name="T76" fmla="*/ 740 w 744"/>
              <a:gd name="T77" fmla="*/ 48 h 744"/>
              <a:gd name="T78" fmla="*/ 740 w 744"/>
              <a:gd name="T79" fmla="*/ 698 h 744"/>
              <a:gd name="T80" fmla="*/ 697 w 744"/>
              <a:gd name="T81" fmla="*/ 741 h 744"/>
              <a:gd name="T82" fmla="*/ 46 w 744"/>
              <a:gd name="T83" fmla="*/ 741 h 744"/>
              <a:gd name="T84" fmla="*/ 3 w 744"/>
              <a:gd name="T85" fmla="*/ 698 h 744"/>
              <a:gd name="T86" fmla="*/ 3 w 744"/>
              <a:gd name="T87" fmla="*/ 48 h 744"/>
              <a:gd name="T88" fmla="*/ 46 w 744"/>
              <a:gd name="T89" fmla="*/ 4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44" h="744">
                <a:moveTo>
                  <a:pt x="541" y="541"/>
                </a:moveTo>
                <a:lnTo>
                  <a:pt x="541" y="643"/>
                </a:lnTo>
                <a:lnTo>
                  <a:pt x="642" y="643"/>
                </a:lnTo>
                <a:lnTo>
                  <a:pt x="642" y="541"/>
                </a:lnTo>
                <a:lnTo>
                  <a:pt x="541" y="541"/>
                </a:lnTo>
                <a:close/>
                <a:moveTo>
                  <a:pt x="321" y="541"/>
                </a:moveTo>
                <a:lnTo>
                  <a:pt x="321" y="643"/>
                </a:lnTo>
                <a:lnTo>
                  <a:pt x="422" y="643"/>
                </a:lnTo>
                <a:lnTo>
                  <a:pt x="422" y="541"/>
                </a:lnTo>
                <a:lnTo>
                  <a:pt x="321" y="541"/>
                </a:lnTo>
                <a:close/>
                <a:moveTo>
                  <a:pt x="101" y="541"/>
                </a:moveTo>
                <a:lnTo>
                  <a:pt x="101" y="643"/>
                </a:lnTo>
                <a:lnTo>
                  <a:pt x="203" y="643"/>
                </a:lnTo>
                <a:lnTo>
                  <a:pt x="203" y="541"/>
                </a:lnTo>
                <a:lnTo>
                  <a:pt x="101" y="541"/>
                </a:lnTo>
                <a:close/>
                <a:moveTo>
                  <a:pt x="507" y="507"/>
                </a:moveTo>
                <a:lnTo>
                  <a:pt x="676" y="507"/>
                </a:lnTo>
                <a:lnTo>
                  <a:pt x="676" y="677"/>
                </a:lnTo>
                <a:lnTo>
                  <a:pt x="507" y="677"/>
                </a:lnTo>
                <a:lnTo>
                  <a:pt x="507" y="507"/>
                </a:lnTo>
                <a:close/>
                <a:moveTo>
                  <a:pt x="287" y="507"/>
                </a:moveTo>
                <a:lnTo>
                  <a:pt x="456" y="507"/>
                </a:lnTo>
                <a:lnTo>
                  <a:pt x="456" y="677"/>
                </a:lnTo>
                <a:lnTo>
                  <a:pt x="287" y="677"/>
                </a:lnTo>
                <a:lnTo>
                  <a:pt x="287" y="507"/>
                </a:lnTo>
                <a:close/>
                <a:moveTo>
                  <a:pt x="67" y="507"/>
                </a:moveTo>
                <a:lnTo>
                  <a:pt x="236" y="507"/>
                </a:lnTo>
                <a:lnTo>
                  <a:pt x="236" y="677"/>
                </a:lnTo>
                <a:lnTo>
                  <a:pt x="67" y="677"/>
                </a:lnTo>
                <a:lnTo>
                  <a:pt x="67" y="507"/>
                </a:lnTo>
                <a:close/>
                <a:moveTo>
                  <a:pt x="541" y="321"/>
                </a:moveTo>
                <a:lnTo>
                  <a:pt x="541" y="423"/>
                </a:lnTo>
                <a:lnTo>
                  <a:pt x="642" y="423"/>
                </a:lnTo>
                <a:lnTo>
                  <a:pt x="642" y="321"/>
                </a:lnTo>
                <a:lnTo>
                  <a:pt x="541" y="321"/>
                </a:lnTo>
                <a:close/>
                <a:moveTo>
                  <a:pt x="321" y="321"/>
                </a:moveTo>
                <a:lnTo>
                  <a:pt x="321" y="423"/>
                </a:lnTo>
                <a:lnTo>
                  <a:pt x="422" y="423"/>
                </a:lnTo>
                <a:lnTo>
                  <a:pt x="422" y="321"/>
                </a:lnTo>
                <a:lnTo>
                  <a:pt x="321" y="321"/>
                </a:lnTo>
                <a:close/>
                <a:moveTo>
                  <a:pt x="101" y="321"/>
                </a:moveTo>
                <a:lnTo>
                  <a:pt x="101" y="423"/>
                </a:lnTo>
                <a:lnTo>
                  <a:pt x="203" y="423"/>
                </a:lnTo>
                <a:lnTo>
                  <a:pt x="203" y="321"/>
                </a:lnTo>
                <a:lnTo>
                  <a:pt x="101" y="321"/>
                </a:lnTo>
                <a:close/>
                <a:moveTo>
                  <a:pt x="507" y="288"/>
                </a:moveTo>
                <a:lnTo>
                  <a:pt x="676" y="288"/>
                </a:lnTo>
                <a:lnTo>
                  <a:pt x="676" y="457"/>
                </a:lnTo>
                <a:lnTo>
                  <a:pt x="507" y="457"/>
                </a:lnTo>
                <a:lnTo>
                  <a:pt x="507" y="288"/>
                </a:lnTo>
                <a:close/>
                <a:moveTo>
                  <a:pt x="287" y="288"/>
                </a:moveTo>
                <a:lnTo>
                  <a:pt x="456" y="288"/>
                </a:lnTo>
                <a:lnTo>
                  <a:pt x="456" y="457"/>
                </a:lnTo>
                <a:lnTo>
                  <a:pt x="287" y="457"/>
                </a:lnTo>
                <a:lnTo>
                  <a:pt x="287" y="288"/>
                </a:lnTo>
                <a:close/>
                <a:moveTo>
                  <a:pt x="67" y="288"/>
                </a:moveTo>
                <a:lnTo>
                  <a:pt x="236" y="288"/>
                </a:lnTo>
                <a:lnTo>
                  <a:pt x="236" y="457"/>
                </a:lnTo>
                <a:lnTo>
                  <a:pt x="67" y="457"/>
                </a:lnTo>
                <a:lnTo>
                  <a:pt x="67" y="288"/>
                </a:lnTo>
                <a:close/>
                <a:moveTo>
                  <a:pt x="541" y="103"/>
                </a:moveTo>
                <a:lnTo>
                  <a:pt x="541" y="203"/>
                </a:lnTo>
                <a:lnTo>
                  <a:pt x="642" y="203"/>
                </a:lnTo>
                <a:lnTo>
                  <a:pt x="642" y="103"/>
                </a:lnTo>
                <a:lnTo>
                  <a:pt x="541" y="103"/>
                </a:lnTo>
                <a:close/>
                <a:moveTo>
                  <a:pt x="321" y="103"/>
                </a:moveTo>
                <a:lnTo>
                  <a:pt x="321" y="203"/>
                </a:lnTo>
                <a:lnTo>
                  <a:pt x="422" y="203"/>
                </a:lnTo>
                <a:lnTo>
                  <a:pt x="422" y="103"/>
                </a:lnTo>
                <a:lnTo>
                  <a:pt x="321" y="103"/>
                </a:lnTo>
                <a:close/>
                <a:moveTo>
                  <a:pt x="101" y="103"/>
                </a:moveTo>
                <a:lnTo>
                  <a:pt x="101" y="203"/>
                </a:lnTo>
                <a:lnTo>
                  <a:pt x="203" y="203"/>
                </a:lnTo>
                <a:lnTo>
                  <a:pt x="203" y="103"/>
                </a:lnTo>
                <a:lnTo>
                  <a:pt x="101" y="103"/>
                </a:lnTo>
                <a:close/>
                <a:moveTo>
                  <a:pt x="507" y="69"/>
                </a:moveTo>
                <a:lnTo>
                  <a:pt x="676" y="69"/>
                </a:lnTo>
                <a:lnTo>
                  <a:pt x="676" y="237"/>
                </a:lnTo>
                <a:lnTo>
                  <a:pt x="507" y="237"/>
                </a:lnTo>
                <a:lnTo>
                  <a:pt x="507" y="69"/>
                </a:lnTo>
                <a:close/>
                <a:moveTo>
                  <a:pt x="287" y="69"/>
                </a:moveTo>
                <a:lnTo>
                  <a:pt x="456" y="69"/>
                </a:lnTo>
                <a:lnTo>
                  <a:pt x="456" y="237"/>
                </a:lnTo>
                <a:lnTo>
                  <a:pt x="287" y="237"/>
                </a:lnTo>
                <a:lnTo>
                  <a:pt x="287" y="69"/>
                </a:lnTo>
                <a:close/>
                <a:moveTo>
                  <a:pt x="67" y="69"/>
                </a:moveTo>
                <a:lnTo>
                  <a:pt x="236" y="69"/>
                </a:lnTo>
                <a:lnTo>
                  <a:pt x="236" y="237"/>
                </a:lnTo>
                <a:lnTo>
                  <a:pt x="67" y="237"/>
                </a:lnTo>
                <a:lnTo>
                  <a:pt x="67" y="69"/>
                </a:lnTo>
                <a:close/>
                <a:moveTo>
                  <a:pt x="67" y="34"/>
                </a:moveTo>
                <a:lnTo>
                  <a:pt x="54" y="37"/>
                </a:lnTo>
                <a:lnTo>
                  <a:pt x="43" y="45"/>
                </a:lnTo>
                <a:lnTo>
                  <a:pt x="35" y="55"/>
                </a:lnTo>
                <a:lnTo>
                  <a:pt x="33" y="69"/>
                </a:lnTo>
                <a:lnTo>
                  <a:pt x="33" y="677"/>
                </a:lnTo>
                <a:lnTo>
                  <a:pt x="35" y="690"/>
                </a:lnTo>
                <a:lnTo>
                  <a:pt x="43" y="701"/>
                </a:lnTo>
                <a:lnTo>
                  <a:pt x="54" y="707"/>
                </a:lnTo>
                <a:lnTo>
                  <a:pt x="67" y="710"/>
                </a:lnTo>
                <a:lnTo>
                  <a:pt x="676" y="710"/>
                </a:lnTo>
                <a:lnTo>
                  <a:pt x="689" y="707"/>
                </a:lnTo>
                <a:lnTo>
                  <a:pt x="700" y="701"/>
                </a:lnTo>
                <a:lnTo>
                  <a:pt x="708" y="690"/>
                </a:lnTo>
                <a:lnTo>
                  <a:pt x="710" y="677"/>
                </a:lnTo>
                <a:lnTo>
                  <a:pt x="710" y="69"/>
                </a:lnTo>
                <a:lnTo>
                  <a:pt x="708" y="55"/>
                </a:lnTo>
                <a:lnTo>
                  <a:pt x="700" y="45"/>
                </a:lnTo>
                <a:lnTo>
                  <a:pt x="689" y="37"/>
                </a:lnTo>
                <a:lnTo>
                  <a:pt x="676" y="34"/>
                </a:lnTo>
                <a:lnTo>
                  <a:pt x="67" y="34"/>
                </a:lnTo>
                <a:close/>
                <a:moveTo>
                  <a:pt x="67" y="0"/>
                </a:moveTo>
                <a:lnTo>
                  <a:pt x="676" y="0"/>
                </a:lnTo>
                <a:lnTo>
                  <a:pt x="697" y="4"/>
                </a:lnTo>
                <a:lnTo>
                  <a:pt x="715" y="14"/>
                </a:lnTo>
                <a:lnTo>
                  <a:pt x="731" y="28"/>
                </a:lnTo>
                <a:lnTo>
                  <a:pt x="740" y="48"/>
                </a:lnTo>
                <a:lnTo>
                  <a:pt x="744" y="69"/>
                </a:lnTo>
                <a:lnTo>
                  <a:pt x="744" y="677"/>
                </a:lnTo>
                <a:lnTo>
                  <a:pt x="740" y="698"/>
                </a:lnTo>
                <a:lnTo>
                  <a:pt x="731" y="717"/>
                </a:lnTo>
                <a:lnTo>
                  <a:pt x="715" y="731"/>
                </a:lnTo>
                <a:lnTo>
                  <a:pt x="697" y="741"/>
                </a:lnTo>
                <a:lnTo>
                  <a:pt x="676" y="744"/>
                </a:lnTo>
                <a:lnTo>
                  <a:pt x="67" y="744"/>
                </a:lnTo>
                <a:lnTo>
                  <a:pt x="46" y="741"/>
                </a:lnTo>
                <a:lnTo>
                  <a:pt x="28" y="731"/>
                </a:lnTo>
                <a:lnTo>
                  <a:pt x="13" y="717"/>
                </a:lnTo>
                <a:lnTo>
                  <a:pt x="3" y="698"/>
                </a:lnTo>
                <a:lnTo>
                  <a:pt x="0" y="677"/>
                </a:lnTo>
                <a:lnTo>
                  <a:pt x="0" y="69"/>
                </a:lnTo>
                <a:lnTo>
                  <a:pt x="3" y="48"/>
                </a:lnTo>
                <a:lnTo>
                  <a:pt x="13" y="28"/>
                </a:lnTo>
                <a:lnTo>
                  <a:pt x="28" y="14"/>
                </a:lnTo>
                <a:lnTo>
                  <a:pt x="46" y="4"/>
                </a:lnTo>
                <a:lnTo>
                  <a:pt x="6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40" name="Freeform 43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207221" y="4911552"/>
            <a:ext cx="444609" cy="444609"/>
          </a:xfrm>
          <a:custGeom>
            <a:avLst/>
            <a:gdLst>
              <a:gd name="T0" fmla="*/ 450 w 744"/>
              <a:gd name="T1" fmla="*/ 449 h 744"/>
              <a:gd name="T2" fmla="*/ 440 w 744"/>
              <a:gd name="T3" fmla="*/ 677 h 744"/>
              <a:gd name="T4" fmla="*/ 460 w 744"/>
              <a:gd name="T5" fmla="*/ 707 h 744"/>
              <a:gd name="T6" fmla="*/ 689 w 744"/>
              <a:gd name="T7" fmla="*/ 707 h 744"/>
              <a:gd name="T8" fmla="*/ 710 w 744"/>
              <a:gd name="T9" fmla="*/ 677 h 744"/>
              <a:gd name="T10" fmla="*/ 701 w 744"/>
              <a:gd name="T11" fmla="*/ 449 h 744"/>
              <a:gd name="T12" fmla="*/ 473 w 744"/>
              <a:gd name="T13" fmla="*/ 440 h 744"/>
              <a:gd name="T14" fmla="*/ 43 w 744"/>
              <a:gd name="T15" fmla="*/ 449 h 744"/>
              <a:gd name="T16" fmla="*/ 34 w 744"/>
              <a:gd name="T17" fmla="*/ 677 h 744"/>
              <a:gd name="T18" fmla="*/ 55 w 744"/>
              <a:gd name="T19" fmla="*/ 707 h 744"/>
              <a:gd name="T20" fmla="*/ 284 w 744"/>
              <a:gd name="T21" fmla="*/ 707 h 744"/>
              <a:gd name="T22" fmla="*/ 304 w 744"/>
              <a:gd name="T23" fmla="*/ 677 h 744"/>
              <a:gd name="T24" fmla="*/ 295 w 744"/>
              <a:gd name="T25" fmla="*/ 449 h 744"/>
              <a:gd name="T26" fmla="*/ 68 w 744"/>
              <a:gd name="T27" fmla="*/ 440 h 744"/>
              <a:gd name="T28" fmla="*/ 698 w 744"/>
              <a:gd name="T29" fmla="*/ 410 h 744"/>
              <a:gd name="T30" fmla="*/ 740 w 744"/>
              <a:gd name="T31" fmla="*/ 452 h 744"/>
              <a:gd name="T32" fmla="*/ 740 w 744"/>
              <a:gd name="T33" fmla="*/ 698 h 744"/>
              <a:gd name="T34" fmla="*/ 698 w 744"/>
              <a:gd name="T35" fmla="*/ 741 h 744"/>
              <a:gd name="T36" fmla="*/ 452 w 744"/>
              <a:gd name="T37" fmla="*/ 741 h 744"/>
              <a:gd name="T38" fmla="*/ 409 w 744"/>
              <a:gd name="T39" fmla="*/ 698 h 744"/>
              <a:gd name="T40" fmla="*/ 409 w 744"/>
              <a:gd name="T41" fmla="*/ 452 h 744"/>
              <a:gd name="T42" fmla="*/ 452 w 744"/>
              <a:gd name="T43" fmla="*/ 410 h 744"/>
              <a:gd name="T44" fmla="*/ 271 w 744"/>
              <a:gd name="T45" fmla="*/ 406 h 744"/>
              <a:gd name="T46" fmla="*/ 325 w 744"/>
              <a:gd name="T47" fmla="*/ 434 h 744"/>
              <a:gd name="T48" fmla="*/ 338 w 744"/>
              <a:gd name="T49" fmla="*/ 677 h 744"/>
              <a:gd name="T50" fmla="*/ 311 w 744"/>
              <a:gd name="T51" fmla="*/ 731 h 744"/>
              <a:gd name="T52" fmla="*/ 68 w 744"/>
              <a:gd name="T53" fmla="*/ 744 h 744"/>
              <a:gd name="T54" fmla="*/ 13 w 744"/>
              <a:gd name="T55" fmla="*/ 717 h 744"/>
              <a:gd name="T56" fmla="*/ 0 w 744"/>
              <a:gd name="T57" fmla="*/ 474 h 744"/>
              <a:gd name="T58" fmla="*/ 28 w 744"/>
              <a:gd name="T59" fmla="*/ 419 h 744"/>
              <a:gd name="T60" fmla="*/ 473 w 744"/>
              <a:gd name="T61" fmla="*/ 34 h 744"/>
              <a:gd name="T62" fmla="*/ 443 w 744"/>
              <a:gd name="T63" fmla="*/ 55 h 744"/>
              <a:gd name="T64" fmla="*/ 443 w 744"/>
              <a:gd name="T65" fmla="*/ 285 h 744"/>
              <a:gd name="T66" fmla="*/ 473 w 744"/>
              <a:gd name="T67" fmla="*/ 305 h 744"/>
              <a:gd name="T68" fmla="*/ 701 w 744"/>
              <a:gd name="T69" fmla="*/ 295 h 744"/>
              <a:gd name="T70" fmla="*/ 710 w 744"/>
              <a:gd name="T71" fmla="*/ 69 h 744"/>
              <a:gd name="T72" fmla="*/ 689 w 744"/>
              <a:gd name="T73" fmla="*/ 37 h 744"/>
              <a:gd name="T74" fmla="*/ 68 w 744"/>
              <a:gd name="T75" fmla="*/ 34 h 744"/>
              <a:gd name="T76" fmla="*/ 37 w 744"/>
              <a:gd name="T77" fmla="*/ 55 h 744"/>
              <a:gd name="T78" fmla="*/ 37 w 744"/>
              <a:gd name="T79" fmla="*/ 285 h 744"/>
              <a:gd name="T80" fmla="*/ 68 w 744"/>
              <a:gd name="T81" fmla="*/ 305 h 744"/>
              <a:gd name="T82" fmla="*/ 295 w 744"/>
              <a:gd name="T83" fmla="*/ 295 h 744"/>
              <a:gd name="T84" fmla="*/ 304 w 744"/>
              <a:gd name="T85" fmla="*/ 69 h 744"/>
              <a:gd name="T86" fmla="*/ 284 w 744"/>
              <a:gd name="T87" fmla="*/ 37 h 744"/>
              <a:gd name="T88" fmla="*/ 473 w 744"/>
              <a:gd name="T89" fmla="*/ 0 h 744"/>
              <a:gd name="T90" fmla="*/ 717 w 744"/>
              <a:gd name="T91" fmla="*/ 14 h 744"/>
              <a:gd name="T92" fmla="*/ 744 w 744"/>
              <a:gd name="T93" fmla="*/ 69 h 744"/>
              <a:gd name="T94" fmla="*/ 731 w 744"/>
              <a:gd name="T95" fmla="*/ 311 h 744"/>
              <a:gd name="T96" fmla="*/ 676 w 744"/>
              <a:gd name="T97" fmla="*/ 338 h 744"/>
              <a:gd name="T98" fmla="*/ 434 w 744"/>
              <a:gd name="T99" fmla="*/ 325 h 744"/>
              <a:gd name="T100" fmla="*/ 406 w 744"/>
              <a:gd name="T101" fmla="*/ 271 h 744"/>
              <a:gd name="T102" fmla="*/ 419 w 744"/>
              <a:gd name="T103" fmla="*/ 28 h 744"/>
              <a:gd name="T104" fmla="*/ 473 w 744"/>
              <a:gd name="T105" fmla="*/ 0 h 744"/>
              <a:gd name="T106" fmla="*/ 292 w 744"/>
              <a:gd name="T107" fmla="*/ 4 h 744"/>
              <a:gd name="T108" fmla="*/ 336 w 744"/>
              <a:gd name="T109" fmla="*/ 48 h 744"/>
              <a:gd name="T110" fmla="*/ 336 w 744"/>
              <a:gd name="T111" fmla="*/ 292 h 744"/>
              <a:gd name="T112" fmla="*/ 292 w 744"/>
              <a:gd name="T113" fmla="*/ 336 h 744"/>
              <a:gd name="T114" fmla="*/ 46 w 744"/>
              <a:gd name="T115" fmla="*/ 336 h 744"/>
              <a:gd name="T116" fmla="*/ 4 w 744"/>
              <a:gd name="T117" fmla="*/ 292 h 744"/>
              <a:gd name="T118" fmla="*/ 4 w 744"/>
              <a:gd name="T119" fmla="*/ 48 h 744"/>
              <a:gd name="T120" fmla="*/ 46 w 744"/>
              <a:gd name="T121" fmla="*/ 4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44" h="744">
                <a:moveTo>
                  <a:pt x="473" y="440"/>
                </a:moveTo>
                <a:lnTo>
                  <a:pt x="460" y="443"/>
                </a:lnTo>
                <a:lnTo>
                  <a:pt x="450" y="449"/>
                </a:lnTo>
                <a:lnTo>
                  <a:pt x="443" y="461"/>
                </a:lnTo>
                <a:lnTo>
                  <a:pt x="440" y="474"/>
                </a:lnTo>
                <a:lnTo>
                  <a:pt x="440" y="677"/>
                </a:lnTo>
                <a:lnTo>
                  <a:pt x="443" y="690"/>
                </a:lnTo>
                <a:lnTo>
                  <a:pt x="450" y="701"/>
                </a:lnTo>
                <a:lnTo>
                  <a:pt x="460" y="707"/>
                </a:lnTo>
                <a:lnTo>
                  <a:pt x="473" y="710"/>
                </a:lnTo>
                <a:lnTo>
                  <a:pt x="676" y="710"/>
                </a:lnTo>
                <a:lnTo>
                  <a:pt x="689" y="707"/>
                </a:lnTo>
                <a:lnTo>
                  <a:pt x="701" y="701"/>
                </a:lnTo>
                <a:lnTo>
                  <a:pt x="708" y="690"/>
                </a:lnTo>
                <a:lnTo>
                  <a:pt x="710" y="677"/>
                </a:lnTo>
                <a:lnTo>
                  <a:pt x="710" y="474"/>
                </a:lnTo>
                <a:lnTo>
                  <a:pt x="708" y="461"/>
                </a:lnTo>
                <a:lnTo>
                  <a:pt x="701" y="449"/>
                </a:lnTo>
                <a:lnTo>
                  <a:pt x="689" y="443"/>
                </a:lnTo>
                <a:lnTo>
                  <a:pt x="676" y="440"/>
                </a:lnTo>
                <a:lnTo>
                  <a:pt x="473" y="440"/>
                </a:lnTo>
                <a:close/>
                <a:moveTo>
                  <a:pt x="68" y="440"/>
                </a:moveTo>
                <a:lnTo>
                  <a:pt x="55" y="443"/>
                </a:lnTo>
                <a:lnTo>
                  <a:pt x="43" y="449"/>
                </a:lnTo>
                <a:lnTo>
                  <a:pt x="37" y="461"/>
                </a:lnTo>
                <a:lnTo>
                  <a:pt x="34" y="474"/>
                </a:lnTo>
                <a:lnTo>
                  <a:pt x="34" y="677"/>
                </a:lnTo>
                <a:lnTo>
                  <a:pt x="37" y="690"/>
                </a:lnTo>
                <a:lnTo>
                  <a:pt x="43" y="701"/>
                </a:lnTo>
                <a:lnTo>
                  <a:pt x="55" y="707"/>
                </a:lnTo>
                <a:lnTo>
                  <a:pt x="68" y="710"/>
                </a:lnTo>
                <a:lnTo>
                  <a:pt x="271" y="710"/>
                </a:lnTo>
                <a:lnTo>
                  <a:pt x="284" y="707"/>
                </a:lnTo>
                <a:lnTo>
                  <a:pt x="295" y="701"/>
                </a:lnTo>
                <a:lnTo>
                  <a:pt x="302" y="690"/>
                </a:lnTo>
                <a:lnTo>
                  <a:pt x="304" y="677"/>
                </a:lnTo>
                <a:lnTo>
                  <a:pt x="304" y="474"/>
                </a:lnTo>
                <a:lnTo>
                  <a:pt x="302" y="461"/>
                </a:lnTo>
                <a:lnTo>
                  <a:pt x="295" y="449"/>
                </a:lnTo>
                <a:lnTo>
                  <a:pt x="284" y="443"/>
                </a:lnTo>
                <a:lnTo>
                  <a:pt x="271" y="440"/>
                </a:lnTo>
                <a:lnTo>
                  <a:pt x="68" y="440"/>
                </a:lnTo>
                <a:close/>
                <a:moveTo>
                  <a:pt x="473" y="406"/>
                </a:moveTo>
                <a:lnTo>
                  <a:pt x="676" y="406"/>
                </a:lnTo>
                <a:lnTo>
                  <a:pt x="698" y="410"/>
                </a:lnTo>
                <a:lnTo>
                  <a:pt x="717" y="419"/>
                </a:lnTo>
                <a:lnTo>
                  <a:pt x="731" y="434"/>
                </a:lnTo>
                <a:lnTo>
                  <a:pt x="740" y="452"/>
                </a:lnTo>
                <a:lnTo>
                  <a:pt x="744" y="474"/>
                </a:lnTo>
                <a:lnTo>
                  <a:pt x="744" y="677"/>
                </a:lnTo>
                <a:lnTo>
                  <a:pt x="740" y="698"/>
                </a:lnTo>
                <a:lnTo>
                  <a:pt x="731" y="717"/>
                </a:lnTo>
                <a:lnTo>
                  <a:pt x="717" y="731"/>
                </a:lnTo>
                <a:lnTo>
                  <a:pt x="698" y="741"/>
                </a:lnTo>
                <a:lnTo>
                  <a:pt x="676" y="744"/>
                </a:lnTo>
                <a:lnTo>
                  <a:pt x="473" y="744"/>
                </a:lnTo>
                <a:lnTo>
                  <a:pt x="452" y="741"/>
                </a:lnTo>
                <a:lnTo>
                  <a:pt x="434" y="731"/>
                </a:lnTo>
                <a:lnTo>
                  <a:pt x="419" y="717"/>
                </a:lnTo>
                <a:lnTo>
                  <a:pt x="409" y="698"/>
                </a:lnTo>
                <a:lnTo>
                  <a:pt x="406" y="677"/>
                </a:lnTo>
                <a:lnTo>
                  <a:pt x="406" y="474"/>
                </a:lnTo>
                <a:lnTo>
                  <a:pt x="409" y="452"/>
                </a:lnTo>
                <a:lnTo>
                  <a:pt x="419" y="434"/>
                </a:lnTo>
                <a:lnTo>
                  <a:pt x="434" y="419"/>
                </a:lnTo>
                <a:lnTo>
                  <a:pt x="452" y="410"/>
                </a:lnTo>
                <a:lnTo>
                  <a:pt x="473" y="406"/>
                </a:lnTo>
                <a:close/>
                <a:moveTo>
                  <a:pt x="68" y="406"/>
                </a:moveTo>
                <a:lnTo>
                  <a:pt x="271" y="406"/>
                </a:lnTo>
                <a:lnTo>
                  <a:pt x="292" y="410"/>
                </a:lnTo>
                <a:lnTo>
                  <a:pt x="311" y="419"/>
                </a:lnTo>
                <a:lnTo>
                  <a:pt x="325" y="434"/>
                </a:lnTo>
                <a:lnTo>
                  <a:pt x="336" y="452"/>
                </a:lnTo>
                <a:lnTo>
                  <a:pt x="338" y="474"/>
                </a:lnTo>
                <a:lnTo>
                  <a:pt x="338" y="677"/>
                </a:lnTo>
                <a:lnTo>
                  <a:pt x="336" y="698"/>
                </a:lnTo>
                <a:lnTo>
                  <a:pt x="325" y="717"/>
                </a:lnTo>
                <a:lnTo>
                  <a:pt x="311" y="731"/>
                </a:lnTo>
                <a:lnTo>
                  <a:pt x="292" y="741"/>
                </a:lnTo>
                <a:lnTo>
                  <a:pt x="271" y="744"/>
                </a:lnTo>
                <a:lnTo>
                  <a:pt x="68" y="744"/>
                </a:lnTo>
                <a:lnTo>
                  <a:pt x="46" y="741"/>
                </a:lnTo>
                <a:lnTo>
                  <a:pt x="28" y="731"/>
                </a:lnTo>
                <a:lnTo>
                  <a:pt x="13" y="717"/>
                </a:lnTo>
                <a:lnTo>
                  <a:pt x="4" y="698"/>
                </a:lnTo>
                <a:lnTo>
                  <a:pt x="0" y="677"/>
                </a:lnTo>
                <a:lnTo>
                  <a:pt x="0" y="474"/>
                </a:lnTo>
                <a:lnTo>
                  <a:pt x="4" y="452"/>
                </a:lnTo>
                <a:lnTo>
                  <a:pt x="13" y="434"/>
                </a:lnTo>
                <a:lnTo>
                  <a:pt x="28" y="419"/>
                </a:lnTo>
                <a:lnTo>
                  <a:pt x="46" y="410"/>
                </a:lnTo>
                <a:lnTo>
                  <a:pt x="68" y="406"/>
                </a:lnTo>
                <a:close/>
                <a:moveTo>
                  <a:pt x="473" y="34"/>
                </a:moveTo>
                <a:lnTo>
                  <a:pt x="460" y="37"/>
                </a:lnTo>
                <a:lnTo>
                  <a:pt x="450" y="45"/>
                </a:lnTo>
                <a:lnTo>
                  <a:pt x="443" y="55"/>
                </a:lnTo>
                <a:lnTo>
                  <a:pt x="440" y="69"/>
                </a:lnTo>
                <a:lnTo>
                  <a:pt x="440" y="271"/>
                </a:lnTo>
                <a:lnTo>
                  <a:pt x="443" y="285"/>
                </a:lnTo>
                <a:lnTo>
                  <a:pt x="450" y="295"/>
                </a:lnTo>
                <a:lnTo>
                  <a:pt x="460" y="303"/>
                </a:lnTo>
                <a:lnTo>
                  <a:pt x="473" y="305"/>
                </a:lnTo>
                <a:lnTo>
                  <a:pt x="676" y="305"/>
                </a:lnTo>
                <a:lnTo>
                  <a:pt x="689" y="303"/>
                </a:lnTo>
                <a:lnTo>
                  <a:pt x="701" y="295"/>
                </a:lnTo>
                <a:lnTo>
                  <a:pt x="708" y="285"/>
                </a:lnTo>
                <a:lnTo>
                  <a:pt x="710" y="271"/>
                </a:lnTo>
                <a:lnTo>
                  <a:pt x="710" y="69"/>
                </a:lnTo>
                <a:lnTo>
                  <a:pt x="708" y="55"/>
                </a:lnTo>
                <a:lnTo>
                  <a:pt x="701" y="45"/>
                </a:lnTo>
                <a:lnTo>
                  <a:pt x="689" y="37"/>
                </a:lnTo>
                <a:lnTo>
                  <a:pt x="676" y="34"/>
                </a:lnTo>
                <a:lnTo>
                  <a:pt x="473" y="34"/>
                </a:lnTo>
                <a:close/>
                <a:moveTo>
                  <a:pt x="68" y="34"/>
                </a:moveTo>
                <a:lnTo>
                  <a:pt x="55" y="37"/>
                </a:lnTo>
                <a:lnTo>
                  <a:pt x="43" y="45"/>
                </a:lnTo>
                <a:lnTo>
                  <a:pt x="37" y="55"/>
                </a:lnTo>
                <a:lnTo>
                  <a:pt x="34" y="69"/>
                </a:lnTo>
                <a:lnTo>
                  <a:pt x="34" y="271"/>
                </a:lnTo>
                <a:lnTo>
                  <a:pt x="37" y="285"/>
                </a:lnTo>
                <a:lnTo>
                  <a:pt x="43" y="295"/>
                </a:lnTo>
                <a:lnTo>
                  <a:pt x="55" y="303"/>
                </a:lnTo>
                <a:lnTo>
                  <a:pt x="68" y="305"/>
                </a:lnTo>
                <a:lnTo>
                  <a:pt x="271" y="305"/>
                </a:lnTo>
                <a:lnTo>
                  <a:pt x="284" y="303"/>
                </a:lnTo>
                <a:lnTo>
                  <a:pt x="295" y="295"/>
                </a:lnTo>
                <a:lnTo>
                  <a:pt x="302" y="285"/>
                </a:lnTo>
                <a:lnTo>
                  <a:pt x="304" y="271"/>
                </a:lnTo>
                <a:lnTo>
                  <a:pt x="304" y="69"/>
                </a:lnTo>
                <a:lnTo>
                  <a:pt x="302" y="55"/>
                </a:lnTo>
                <a:lnTo>
                  <a:pt x="295" y="45"/>
                </a:lnTo>
                <a:lnTo>
                  <a:pt x="284" y="37"/>
                </a:lnTo>
                <a:lnTo>
                  <a:pt x="271" y="34"/>
                </a:lnTo>
                <a:lnTo>
                  <a:pt x="68" y="34"/>
                </a:lnTo>
                <a:close/>
                <a:moveTo>
                  <a:pt x="473" y="0"/>
                </a:moveTo>
                <a:lnTo>
                  <a:pt x="676" y="0"/>
                </a:lnTo>
                <a:lnTo>
                  <a:pt x="698" y="4"/>
                </a:lnTo>
                <a:lnTo>
                  <a:pt x="717" y="14"/>
                </a:lnTo>
                <a:lnTo>
                  <a:pt x="731" y="28"/>
                </a:lnTo>
                <a:lnTo>
                  <a:pt x="740" y="48"/>
                </a:lnTo>
                <a:lnTo>
                  <a:pt x="744" y="69"/>
                </a:lnTo>
                <a:lnTo>
                  <a:pt x="744" y="271"/>
                </a:lnTo>
                <a:lnTo>
                  <a:pt x="740" y="292"/>
                </a:lnTo>
                <a:lnTo>
                  <a:pt x="731" y="311"/>
                </a:lnTo>
                <a:lnTo>
                  <a:pt x="717" y="325"/>
                </a:lnTo>
                <a:lnTo>
                  <a:pt x="698" y="336"/>
                </a:lnTo>
                <a:lnTo>
                  <a:pt x="676" y="338"/>
                </a:lnTo>
                <a:lnTo>
                  <a:pt x="473" y="338"/>
                </a:lnTo>
                <a:lnTo>
                  <a:pt x="452" y="336"/>
                </a:lnTo>
                <a:lnTo>
                  <a:pt x="434" y="325"/>
                </a:lnTo>
                <a:lnTo>
                  <a:pt x="419" y="311"/>
                </a:lnTo>
                <a:lnTo>
                  <a:pt x="409" y="292"/>
                </a:lnTo>
                <a:lnTo>
                  <a:pt x="406" y="271"/>
                </a:lnTo>
                <a:lnTo>
                  <a:pt x="406" y="69"/>
                </a:lnTo>
                <a:lnTo>
                  <a:pt x="409" y="48"/>
                </a:lnTo>
                <a:lnTo>
                  <a:pt x="419" y="28"/>
                </a:lnTo>
                <a:lnTo>
                  <a:pt x="434" y="14"/>
                </a:lnTo>
                <a:lnTo>
                  <a:pt x="452" y="4"/>
                </a:lnTo>
                <a:lnTo>
                  <a:pt x="473" y="0"/>
                </a:lnTo>
                <a:close/>
                <a:moveTo>
                  <a:pt x="68" y="0"/>
                </a:moveTo>
                <a:lnTo>
                  <a:pt x="271" y="0"/>
                </a:lnTo>
                <a:lnTo>
                  <a:pt x="292" y="4"/>
                </a:lnTo>
                <a:lnTo>
                  <a:pt x="311" y="14"/>
                </a:lnTo>
                <a:lnTo>
                  <a:pt x="325" y="28"/>
                </a:lnTo>
                <a:lnTo>
                  <a:pt x="336" y="48"/>
                </a:lnTo>
                <a:lnTo>
                  <a:pt x="338" y="69"/>
                </a:lnTo>
                <a:lnTo>
                  <a:pt x="338" y="271"/>
                </a:lnTo>
                <a:lnTo>
                  <a:pt x="336" y="292"/>
                </a:lnTo>
                <a:lnTo>
                  <a:pt x="325" y="311"/>
                </a:lnTo>
                <a:lnTo>
                  <a:pt x="311" y="325"/>
                </a:lnTo>
                <a:lnTo>
                  <a:pt x="292" y="336"/>
                </a:lnTo>
                <a:lnTo>
                  <a:pt x="271" y="338"/>
                </a:lnTo>
                <a:lnTo>
                  <a:pt x="68" y="338"/>
                </a:lnTo>
                <a:lnTo>
                  <a:pt x="46" y="336"/>
                </a:lnTo>
                <a:lnTo>
                  <a:pt x="28" y="325"/>
                </a:lnTo>
                <a:lnTo>
                  <a:pt x="13" y="311"/>
                </a:lnTo>
                <a:lnTo>
                  <a:pt x="4" y="292"/>
                </a:lnTo>
                <a:lnTo>
                  <a:pt x="0" y="271"/>
                </a:lnTo>
                <a:lnTo>
                  <a:pt x="0" y="69"/>
                </a:lnTo>
                <a:lnTo>
                  <a:pt x="4" y="48"/>
                </a:lnTo>
                <a:lnTo>
                  <a:pt x="13" y="28"/>
                </a:lnTo>
                <a:lnTo>
                  <a:pt x="28" y="14"/>
                </a:lnTo>
                <a:lnTo>
                  <a:pt x="46" y="4"/>
                </a:lnTo>
                <a:lnTo>
                  <a:pt x="6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41" name="Freeform 44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064696" y="4911552"/>
            <a:ext cx="444609" cy="444609"/>
          </a:xfrm>
          <a:custGeom>
            <a:avLst/>
            <a:gdLst>
              <a:gd name="T0" fmla="*/ 712 w 744"/>
              <a:gd name="T1" fmla="*/ 575 h 744"/>
              <a:gd name="T2" fmla="*/ 441 w 744"/>
              <a:gd name="T3" fmla="*/ 710 h 744"/>
              <a:gd name="T4" fmla="*/ 34 w 744"/>
              <a:gd name="T5" fmla="*/ 710 h 744"/>
              <a:gd name="T6" fmla="*/ 575 w 744"/>
              <a:gd name="T7" fmla="*/ 541 h 744"/>
              <a:gd name="T8" fmla="*/ 742 w 744"/>
              <a:gd name="T9" fmla="*/ 562 h 744"/>
              <a:gd name="T10" fmla="*/ 735 w 744"/>
              <a:gd name="T11" fmla="*/ 735 h 744"/>
              <a:gd name="T12" fmla="*/ 562 w 744"/>
              <a:gd name="T13" fmla="*/ 741 h 744"/>
              <a:gd name="T14" fmla="*/ 543 w 744"/>
              <a:gd name="T15" fmla="*/ 575 h 744"/>
              <a:gd name="T16" fmla="*/ 575 w 744"/>
              <a:gd name="T17" fmla="*/ 541 h 744"/>
              <a:gd name="T18" fmla="*/ 464 w 744"/>
              <a:gd name="T19" fmla="*/ 552 h 744"/>
              <a:gd name="T20" fmla="*/ 472 w 744"/>
              <a:gd name="T21" fmla="*/ 723 h 744"/>
              <a:gd name="T22" fmla="*/ 306 w 744"/>
              <a:gd name="T23" fmla="*/ 744 h 744"/>
              <a:gd name="T24" fmla="*/ 272 w 744"/>
              <a:gd name="T25" fmla="*/ 710 h 744"/>
              <a:gd name="T26" fmla="*/ 292 w 744"/>
              <a:gd name="T27" fmla="*/ 544 h 744"/>
              <a:gd name="T28" fmla="*/ 184 w 744"/>
              <a:gd name="T29" fmla="*/ 544 h 744"/>
              <a:gd name="T30" fmla="*/ 203 w 744"/>
              <a:gd name="T31" fmla="*/ 710 h 744"/>
              <a:gd name="T32" fmla="*/ 171 w 744"/>
              <a:gd name="T33" fmla="*/ 744 h 744"/>
              <a:gd name="T34" fmla="*/ 3 w 744"/>
              <a:gd name="T35" fmla="*/ 723 h 744"/>
              <a:gd name="T36" fmla="*/ 11 w 744"/>
              <a:gd name="T37" fmla="*/ 552 h 744"/>
              <a:gd name="T38" fmla="*/ 575 w 744"/>
              <a:gd name="T39" fmla="*/ 440 h 744"/>
              <a:gd name="T40" fmla="*/ 306 w 744"/>
              <a:gd name="T41" fmla="*/ 305 h 744"/>
              <a:gd name="T42" fmla="*/ 306 w 744"/>
              <a:gd name="T43" fmla="*/ 305 h 744"/>
              <a:gd name="T44" fmla="*/ 171 w 744"/>
              <a:gd name="T45" fmla="*/ 305 h 744"/>
              <a:gd name="T46" fmla="*/ 725 w 744"/>
              <a:gd name="T47" fmla="*/ 274 h 744"/>
              <a:gd name="T48" fmla="*/ 744 w 744"/>
              <a:gd name="T49" fmla="*/ 440 h 744"/>
              <a:gd name="T50" fmla="*/ 712 w 744"/>
              <a:gd name="T51" fmla="*/ 474 h 744"/>
              <a:gd name="T52" fmla="*/ 545 w 744"/>
              <a:gd name="T53" fmla="*/ 453 h 744"/>
              <a:gd name="T54" fmla="*/ 552 w 744"/>
              <a:gd name="T55" fmla="*/ 281 h 744"/>
              <a:gd name="T56" fmla="*/ 441 w 744"/>
              <a:gd name="T57" fmla="*/ 271 h 744"/>
              <a:gd name="T58" fmla="*/ 475 w 744"/>
              <a:gd name="T59" fmla="*/ 305 h 744"/>
              <a:gd name="T60" fmla="*/ 454 w 744"/>
              <a:gd name="T61" fmla="*/ 472 h 744"/>
              <a:gd name="T62" fmla="*/ 282 w 744"/>
              <a:gd name="T63" fmla="*/ 464 h 744"/>
              <a:gd name="T64" fmla="*/ 274 w 744"/>
              <a:gd name="T65" fmla="*/ 292 h 744"/>
              <a:gd name="T66" fmla="*/ 34 w 744"/>
              <a:gd name="T67" fmla="*/ 271 h 744"/>
              <a:gd name="T68" fmla="*/ 201 w 744"/>
              <a:gd name="T69" fmla="*/ 292 h 744"/>
              <a:gd name="T70" fmla="*/ 194 w 744"/>
              <a:gd name="T71" fmla="*/ 464 h 744"/>
              <a:gd name="T72" fmla="*/ 21 w 744"/>
              <a:gd name="T73" fmla="*/ 472 h 744"/>
              <a:gd name="T74" fmla="*/ 0 w 744"/>
              <a:gd name="T75" fmla="*/ 305 h 744"/>
              <a:gd name="T76" fmla="*/ 34 w 744"/>
              <a:gd name="T77" fmla="*/ 271 h 744"/>
              <a:gd name="T78" fmla="*/ 712 w 744"/>
              <a:gd name="T79" fmla="*/ 34 h 744"/>
              <a:gd name="T80" fmla="*/ 441 w 744"/>
              <a:gd name="T81" fmla="*/ 169 h 744"/>
              <a:gd name="T82" fmla="*/ 34 w 744"/>
              <a:gd name="T83" fmla="*/ 169 h 744"/>
              <a:gd name="T84" fmla="*/ 575 w 744"/>
              <a:gd name="T85" fmla="*/ 0 h 744"/>
              <a:gd name="T86" fmla="*/ 742 w 744"/>
              <a:gd name="T87" fmla="*/ 21 h 744"/>
              <a:gd name="T88" fmla="*/ 735 w 744"/>
              <a:gd name="T89" fmla="*/ 194 h 744"/>
              <a:gd name="T90" fmla="*/ 562 w 744"/>
              <a:gd name="T91" fmla="*/ 201 h 744"/>
              <a:gd name="T92" fmla="*/ 543 w 744"/>
              <a:gd name="T93" fmla="*/ 34 h 744"/>
              <a:gd name="T94" fmla="*/ 575 w 744"/>
              <a:gd name="T95" fmla="*/ 0 h 744"/>
              <a:gd name="T96" fmla="*/ 464 w 744"/>
              <a:gd name="T97" fmla="*/ 11 h 744"/>
              <a:gd name="T98" fmla="*/ 472 w 744"/>
              <a:gd name="T99" fmla="*/ 182 h 744"/>
              <a:gd name="T100" fmla="*/ 306 w 744"/>
              <a:gd name="T101" fmla="*/ 203 h 744"/>
              <a:gd name="T102" fmla="*/ 272 w 744"/>
              <a:gd name="T103" fmla="*/ 169 h 744"/>
              <a:gd name="T104" fmla="*/ 292 w 744"/>
              <a:gd name="T105" fmla="*/ 3 h 744"/>
              <a:gd name="T106" fmla="*/ 184 w 744"/>
              <a:gd name="T107" fmla="*/ 3 h 744"/>
              <a:gd name="T108" fmla="*/ 203 w 744"/>
              <a:gd name="T109" fmla="*/ 169 h 744"/>
              <a:gd name="T110" fmla="*/ 171 w 744"/>
              <a:gd name="T111" fmla="*/ 203 h 744"/>
              <a:gd name="T112" fmla="*/ 3 w 744"/>
              <a:gd name="T113" fmla="*/ 182 h 744"/>
              <a:gd name="T114" fmla="*/ 11 w 744"/>
              <a:gd name="T115" fmla="*/ 11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4" h="744">
                <a:moveTo>
                  <a:pt x="575" y="575"/>
                </a:moveTo>
                <a:lnTo>
                  <a:pt x="575" y="710"/>
                </a:lnTo>
                <a:lnTo>
                  <a:pt x="712" y="710"/>
                </a:lnTo>
                <a:lnTo>
                  <a:pt x="712" y="575"/>
                </a:lnTo>
                <a:lnTo>
                  <a:pt x="575" y="575"/>
                </a:lnTo>
                <a:close/>
                <a:moveTo>
                  <a:pt x="306" y="575"/>
                </a:moveTo>
                <a:lnTo>
                  <a:pt x="306" y="710"/>
                </a:lnTo>
                <a:lnTo>
                  <a:pt x="441" y="710"/>
                </a:lnTo>
                <a:lnTo>
                  <a:pt x="441" y="575"/>
                </a:lnTo>
                <a:lnTo>
                  <a:pt x="306" y="575"/>
                </a:lnTo>
                <a:close/>
                <a:moveTo>
                  <a:pt x="34" y="575"/>
                </a:moveTo>
                <a:lnTo>
                  <a:pt x="34" y="710"/>
                </a:lnTo>
                <a:lnTo>
                  <a:pt x="171" y="710"/>
                </a:lnTo>
                <a:lnTo>
                  <a:pt x="171" y="575"/>
                </a:lnTo>
                <a:lnTo>
                  <a:pt x="34" y="575"/>
                </a:lnTo>
                <a:close/>
                <a:moveTo>
                  <a:pt x="575" y="541"/>
                </a:moveTo>
                <a:lnTo>
                  <a:pt x="712" y="541"/>
                </a:lnTo>
                <a:lnTo>
                  <a:pt x="725" y="544"/>
                </a:lnTo>
                <a:lnTo>
                  <a:pt x="735" y="552"/>
                </a:lnTo>
                <a:lnTo>
                  <a:pt x="742" y="562"/>
                </a:lnTo>
                <a:lnTo>
                  <a:pt x="744" y="575"/>
                </a:lnTo>
                <a:lnTo>
                  <a:pt x="744" y="710"/>
                </a:lnTo>
                <a:lnTo>
                  <a:pt x="742" y="723"/>
                </a:lnTo>
                <a:lnTo>
                  <a:pt x="735" y="735"/>
                </a:lnTo>
                <a:lnTo>
                  <a:pt x="725" y="741"/>
                </a:lnTo>
                <a:lnTo>
                  <a:pt x="712" y="744"/>
                </a:lnTo>
                <a:lnTo>
                  <a:pt x="575" y="744"/>
                </a:lnTo>
                <a:lnTo>
                  <a:pt x="562" y="741"/>
                </a:lnTo>
                <a:lnTo>
                  <a:pt x="552" y="735"/>
                </a:lnTo>
                <a:lnTo>
                  <a:pt x="545" y="723"/>
                </a:lnTo>
                <a:lnTo>
                  <a:pt x="543" y="710"/>
                </a:lnTo>
                <a:lnTo>
                  <a:pt x="543" y="575"/>
                </a:lnTo>
                <a:lnTo>
                  <a:pt x="545" y="562"/>
                </a:lnTo>
                <a:lnTo>
                  <a:pt x="552" y="552"/>
                </a:lnTo>
                <a:lnTo>
                  <a:pt x="562" y="544"/>
                </a:lnTo>
                <a:lnTo>
                  <a:pt x="575" y="541"/>
                </a:lnTo>
                <a:close/>
                <a:moveTo>
                  <a:pt x="306" y="541"/>
                </a:moveTo>
                <a:lnTo>
                  <a:pt x="441" y="541"/>
                </a:lnTo>
                <a:lnTo>
                  <a:pt x="454" y="544"/>
                </a:lnTo>
                <a:lnTo>
                  <a:pt x="464" y="552"/>
                </a:lnTo>
                <a:lnTo>
                  <a:pt x="472" y="562"/>
                </a:lnTo>
                <a:lnTo>
                  <a:pt x="475" y="575"/>
                </a:lnTo>
                <a:lnTo>
                  <a:pt x="475" y="710"/>
                </a:lnTo>
                <a:lnTo>
                  <a:pt x="472" y="723"/>
                </a:lnTo>
                <a:lnTo>
                  <a:pt x="464" y="735"/>
                </a:lnTo>
                <a:lnTo>
                  <a:pt x="454" y="741"/>
                </a:lnTo>
                <a:lnTo>
                  <a:pt x="441" y="744"/>
                </a:lnTo>
                <a:lnTo>
                  <a:pt x="306" y="744"/>
                </a:lnTo>
                <a:lnTo>
                  <a:pt x="292" y="741"/>
                </a:lnTo>
                <a:lnTo>
                  <a:pt x="282" y="735"/>
                </a:lnTo>
                <a:lnTo>
                  <a:pt x="274" y="723"/>
                </a:lnTo>
                <a:lnTo>
                  <a:pt x="272" y="710"/>
                </a:lnTo>
                <a:lnTo>
                  <a:pt x="272" y="575"/>
                </a:lnTo>
                <a:lnTo>
                  <a:pt x="274" y="562"/>
                </a:lnTo>
                <a:lnTo>
                  <a:pt x="282" y="552"/>
                </a:lnTo>
                <a:lnTo>
                  <a:pt x="292" y="544"/>
                </a:lnTo>
                <a:lnTo>
                  <a:pt x="306" y="541"/>
                </a:lnTo>
                <a:close/>
                <a:moveTo>
                  <a:pt x="34" y="541"/>
                </a:moveTo>
                <a:lnTo>
                  <a:pt x="171" y="541"/>
                </a:lnTo>
                <a:lnTo>
                  <a:pt x="184" y="544"/>
                </a:lnTo>
                <a:lnTo>
                  <a:pt x="194" y="552"/>
                </a:lnTo>
                <a:lnTo>
                  <a:pt x="201" y="562"/>
                </a:lnTo>
                <a:lnTo>
                  <a:pt x="203" y="575"/>
                </a:lnTo>
                <a:lnTo>
                  <a:pt x="203" y="710"/>
                </a:lnTo>
                <a:lnTo>
                  <a:pt x="201" y="723"/>
                </a:lnTo>
                <a:lnTo>
                  <a:pt x="194" y="735"/>
                </a:lnTo>
                <a:lnTo>
                  <a:pt x="184" y="741"/>
                </a:lnTo>
                <a:lnTo>
                  <a:pt x="171" y="744"/>
                </a:lnTo>
                <a:lnTo>
                  <a:pt x="34" y="744"/>
                </a:lnTo>
                <a:lnTo>
                  <a:pt x="21" y="741"/>
                </a:lnTo>
                <a:lnTo>
                  <a:pt x="11" y="735"/>
                </a:lnTo>
                <a:lnTo>
                  <a:pt x="3" y="723"/>
                </a:lnTo>
                <a:lnTo>
                  <a:pt x="0" y="710"/>
                </a:lnTo>
                <a:lnTo>
                  <a:pt x="0" y="575"/>
                </a:lnTo>
                <a:lnTo>
                  <a:pt x="3" y="562"/>
                </a:lnTo>
                <a:lnTo>
                  <a:pt x="11" y="552"/>
                </a:lnTo>
                <a:lnTo>
                  <a:pt x="21" y="544"/>
                </a:lnTo>
                <a:lnTo>
                  <a:pt x="34" y="541"/>
                </a:lnTo>
                <a:close/>
                <a:moveTo>
                  <a:pt x="575" y="305"/>
                </a:moveTo>
                <a:lnTo>
                  <a:pt x="575" y="440"/>
                </a:lnTo>
                <a:lnTo>
                  <a:pt x="712" y="440"/>
                </a:lnTo>
                <a:lnTo>
                  <a:pt x="712" y="305"/>
                </a:lnTo>
                <a:lnTo>
                  <a:pt x="575" y="305"/>
                </a:lnTo>
                <a:close/>
                <a:moveTo>
                  <a:pt x="306" y="305"/>
                </a:moveTo>
                <a:lnTo>
                  <a:pt x="306" y="440"/>
                </a:lnTo>
                <a:lnTo>
                  <a:pt x="441" y="440"/>
                </a:lnTo>
                <a:lnTo>
                  <a:pt x="441" y="305"/>
                </a:lnTo>
                <a:lnTo>
                  <a:pt x="306" y="305"/>
                </a:lnTo>
                <a:close/>
                <a:moveTo>
                  <a:pt x="34" y="305"/>
                </a:moveTo>
                <a:lnTo>
                  <a:pt x="34" y="440"/>
                </a:lnTo>
                <a:lnTo>
                  <a:pt x="171" y="440"/>
                </a:lnTo>
                <a:lnTo>
                  <a:pt x="171" y="305"/>
                </a:lnTo>
                <a:lnTo>
                  <a:pt x="34" y="305"/>
                </a:lnTo>
                <a:close/>
                <a:moveTo>
                  <a:pt x="575" y="271"/>
                </a:moveTo>
                <a:lnTo>
                  <a:pt x="712" y="271"/>
                </a:lnTo>
                <a:lnTo>
                  <a:pt x="725" y="274"/>
                </a:lnTo>
                <a:lnTo>
                  <a:pt x="735" y="281"/>
                </a:lnTo>
                <a:lnTo>
                  <a:pt x="742" y="292"/>
                </a:lnTo>
                <a:lnTo>
                  <a:pt x="744" y="305"/>
                </a:lnTo>
                <a:lnTo>
                  <a:pt x="744" y="440"/>
                </a:lnTo>
                <a:lnTo>
                  <a:pt x="742" y="453"/>
                </a:lnTo>
                <a:lnTo>
                  <a:pt x="735" y="464"/>
                </a:lnTo>
                <a:lnTo>
                  <a:pt x="725" y="472"/>
                </a:lnTo>
                <a:lnTo>
                  <a:pt x="712" y="474"/>
                </a:lnTo>
                <a:lnTo>
                  <a:pt x="575" y="474"/>
                </a:lnTo>
                <a:lnTo>
                  <a:pt x="562" y="472"/>
                </a:lnTo>
                <a:lnTo>
                  <a:pt x="552" y="464"/>
                </a:lnTo>
                <a:lnTo>
                  <a:pt x="545" y="453"/>
                </a:lnTo>
                <a:lnTo>
                  <a:pt x="543" y="440"/>
                </a:lnTo>
                <a:lnTo>
                  <a:pt x="543" y="305"/>
                </a:lnTo>
                <a:lnTo>
                  <a:pt x="545" y="292"/>
                </a:lnTo>
                <a:lnTo>
                  <a:pt x="552" y="281"/>
                </a:lnTo>
                <a:lnTo>
                  <a:pt x="562" y="274"/>
                </a:lnTo>
                <a:lnTo>
                  <a:pt x="575" y="271"/>
                </a:lnTo>
                <a:close/>
                <a:moveTo>
                  <a:pt x="306" y="271"/>
                </a:moveTo>
                <a:lnTo>
                  <a:pt x="441" y="271"/>
                </a:lnTo>
                <a:lnTo>
                  <a:pt x="454" y="274"/>
                </a:lnTo>
                <a:lnTo>
                  <a:pt x="464" y="281"/>
                </a:lnTo>
                <a:lnTo>
                  <a:pt x="472" y="292"/>
                </a:lnTo>
                <a:lnTo>
                  <a:pt x="475" y="305"/>
                </a:lnTo>
                <a:lnTo>
                  <a:pt x="475" y="440"/>
                </a:lnTo>
                <a:lnTo>
                  <a:pt x="472" y="453"/>
                </a:lnTo>
                <a:lnTo>
                  <a:pt x="464" y="464"/>
                </a:lnTo>
                <a:lnTo>
                  <a:pt x="454" y="472"/>
                </a:lnTo>
                <a:lnTo>
                  <a:pt x="441" y="474"/>
                </a:lnTo>
                <a:lnTo>
                  <a:pt x="306" y="474"/>
                </a:lnTo>
                <a:lnTo>
                  <a:pt x="292" y="472"/>
                </a:lnTo>
                <a:lnTo>
                  <a:pt x="282" y="464"/>
                </a:lnTo>
                <a:lnTo>
                  <a:pt x="274" y="453"/>
                </a:lnTo>
                <a:lnTo>
                  <a:pt x="272" y="440"/>
                </a:lnTo>
                <a:lnTo>
                  <a:pt x="272" y="305"/>
                </a:lnTo>
                <a:lnTo>
                  <a:pt x="274" y="292"/>
                </a:lnTo>
                <a:lnTo>
                  <a:pt x="282" y="281"/>
                </a:lnTo>
                <a:lnTo>
                  <a:pt x="292" y="274"/>
                </a:lnTo>
                <a:lnTo>
                  <a:pt x="306" y="271"/>
                </a:lnTo>
                <a:close/>
                <a:moveTo>
                  <a:pt x="34" y="271"/>
                </a:moveTo>
                <a:lnTo>
                  <a:pt x="171" y="271"/>
                </a:lnTo>
                <a:lnTo>
                  <a:pt x="184" y="274"/>
                </a:lnTo>
                <a:lnTo>
                  <a:pt x="194" y="281"/>
                </a:lnTo>
                <a:lnTo>
                  <a:pt x="201" y="292"/>
                </a:lnTo>
                <a:lnTo>
                  <a:pt x="203" y="305"/>
                </a:lnTo>
                <a:lnTo>
                  <a:pt x="203" y="440"/>
                </a:lnTo>
                <a:lnTo>
                  <a:pt x="201" y="453"/>
                </a:lnTo>
                <a:lnTo>
                  <a:pt x="194" y="464"/>
                </a:lnTo>
                <a:lnTo>
                  <a:pt x="184" y="472"/>
                </a:lnTo>
                <a:lnTo>
                  <a:pt x="171" y="474"/>
                </a:lnTo>
                <a:lnTo>
                  <a:pt x="34" y="474"/>
                </a:lnTo>
                <a:lnTo>
                  <a:pt x="21" y="472"/>
                </a:lnTo>
                <a:lnTo>
                  <a:pt x="11" y="464"/>
                </a:lnTo>
                <a:lnTo>
                  <a:pt x="3" y="453"/>
                </a:lnTo>
                <a:lnTo>
                  <a:pt x="0" y="440"/>
                </a:lnTo>
                <a:lnTo>
                  <a:pt x="0" y="305"/>
                </a:lnTo>
                <a:lnTo>
                  <a:pt x="3" y="292"/>
                </a:lnTo>
                <a:lnTo>
                  <a:pt x="11" y="281"/>
                </a:lnTo>
                <a:lnTo>
                  <a:pt x="21" y="274"/>
                </a:lnTo>
                <a:lnTo>
                  <a:pt x="34" y="271"/>
                </a:lnTo>
                <a:close/>
                <a:moveTo>
                  <a:pt x="575" y="34"/>
                </a:moveTo>
                <a:lnTo>
                  <a:pt x="575" y="169"/>
                </a:lnTo>
                <a:lnTo>
                  <a:pt x="712" y="169"/>
                </a:lnTo>
                <a:lnTo>
                  <a:pt x="712" y="34"/>
                </a:lnTo>
                <a:lnTo>
                  <a:pt x="575" y="34"/>
                </a:lnTo>
                <a:close/>
                <a:moveTo>
                  <a:pt x="306" y="34"/>
                </a:moveTo>
                <a:lnTo>
                  <a:pt x="306" y="169"/>
                </a:lnTo>
                <a:lnTo>
                  <a:pt x="441" y="169"/>
                </a:lnTo>
                <a:lnTo>
                  <a:pt x="441" y="34"/>
                </a:lnTo>
                <a:lnTo>
                  <a:pt x="306" y="34"/>
                </a:lnTo>
                <a:close/>
                <a:moveTo>
                  <a:pt x="34" y="34"/>
                </a:moveTo>
                <a:lnTo>
                  <a:pt x="34" y="169"/>
                </a:lnTo>
                <a:lnTo>
                  <a:pt x="171" y="169"/>
                </a:lnTo>
                <a:lnTo>
                  <a:pt x="171" y="34"/>
                </a:lnTo>
                <a:lnTo>
                  <a:pt x="34" y="34"/>
                </a:lnTo>
                <a:close/>
                <a:moveTo>
                  <a:pt x="575" y="0"/>
                </a:moveTo>
                <a:lnTo>
                  <a:pt x="712" y="0"/>
                </a:lnTo>
                <a:lnTo>
                  <a:pt x="725" y="3"/>
                </a:lnTo>
                <a:lnTo>
                  <a:pt x="735" y="11"/>
                </a:lnTo>
                <a:lnTo>
                  <a:pt x="742" y="21"/>
                </a:lnTo>
                <a:lnTo>
                  <a:pt x="744" y="34"/>
                </a:lnTo>
                <a:lnTo>
                  <a:pt x="744" y="169"/>
                </a:lnTo>
                <a:lnTo>
                  <a:pt x="742" y="182"/>
                </a:lnTo>
                <a:lnTo>
                  <a:pt x="735" y="194"/>
                </a:lnTo>
                <a:lnTo>
                  <a:pt x="725" y="201"/>
                </a:lnTo>
                <a:lnTo>
                  <a:pt x="712" y="203"/>
                </a:lnTo>
                <a:lnTo>
                  <a:pt x="575" y="203"/>
                </a:lnTo>
                <a:lnTo>
                  <a:pt x="562" y="201"/>
                </a:lnTo>
                <a:lnTo>
                  <a:pt x="552" y="194"/>
                </a:lnTo>
                <a:lnTo>
                  <a:pt x="545" y="182"/>
                </a:lnTo>
                <a:lnTo>
                  <a:pt x="543" y="169"/>
                </a:lnTo>
                <a:lnTo>
                  <a:pt x="543" y="34"/>
                </a:lnTo>
                <a:lnTo>
                  <a:pt x="545" y="21"/>
                </a:lnTo>
                <a:lnTo>
                  <a:pt x="552" y="11"/>
                </a:lnTo>
                <a:lnTo>
                  <a:pt x="562" y="3"/>
                </a:lnTo>
                <a:lnTo>
                  <a:pt x="575" y="0"/>
                </a:lnTo>
                <a:close/>
                <a:moveTo>
                  <a:pt x="306" y="0"/>
                </a:moveTo>
                <a:lnTo>
                  <a:pt x="441" y="0"/>
                </a:lnTo>
                <a:lnTo>
                  <a:pt x="454" y="3"/>
                </a:lnTo>
                <a:lnTo>
                  <a:pt x="464" y="11"/>
                </a:lnTo>
                <a:lnTo>
                  <a:pt x="472" y="21"/>
                </a:lnTo>
                <a:lnTo>
                  <a:pt x="475" y="34"/>
                </a:lnTo>
                <a:lnTo>
                  <a:pt x="475" y="169"/>
                </a:lnTo>
                <a:lnTo>
                  <a:pt x="472" y="182"/>
                </a:lnTo>
                <a:lnTo>
                  <a:pt x="464" y="194"/>
                </a:lnTo>
                <a:lnTo>
                  <a:pt x="454" y="201"/>
                </a:lnTo>
                <a:lnTo>
                  <a:pt x="441" y="203"/>
                </a:lnTo>
                <a:lnTo>
                  <a:pt x="306" y="203"/>
                </a:lnTo>
                <a:lnTo>
                  <a:pt x="292" y="201"/>
                </a:lnTo>
                <a:lnTo>
                  <a:pt x="282" y="194"/>
                </a:lnTo>
                <a:lnTo>
                  <a:pt x="274" y="182"/>
                </a:lnTo>
                <a:lnTo>
                  <a:pt x="272" y="169"/>
                </a:lnTo>
                <a:lnTo>
                  <a:pt x="272" y="34"/>
                </a:lnTo>
                <a:lnTo>
                  <a:pt x="274" y="21"/>
                </a:lnTo>
                <a:lnTo>
                  <a:pt x="282" y="11"/>
                </a:lnTo>
                <a:lnTo>
                  <a:pt x="292" y="3"/>
                </a:lnTo>
                <a:lnTo>
                  <a:pt x="306" y="0"/>
                </a:lnTo>
                <a:close/>
                <a:moveTo>
                  <a:pt x="34" y="0"/>
                </a:moveTo>
                <a:lnTo>
                  <a:pt x="171" y="0"/>
                </a:lnTo>
                <a:lnTo>
                  <a:pt x="184" y="3"/>
                </a:lnTo>
                <a:lnTo>
                  <a:pt x="194" y="11"/>
                </a:lnTo>
                <a:lnTo>
                  <a:pt x="201" y="21"/>
                </a:lnTo>
                <a:lnTo>
                  <a:pt x="203" y="34"/>
                </a:lnTo>
                <a:lnTo>
                  <a:pt x="203" y="169"/>
                </a:lnTo>
                <a:lnTo>
                  <a:pt x="201" y="182"/>
                </a:lnTo>
                <a:lnTo>
                  <a:pt x="194" y="194"/>
                </a:lnTo>
                <a:lnTo>
                  <a:pt x="184" y="201"/>
                </a:lnTo>
                <a:lnTo>
                  <a:pt x="171" y="203"/>
                </a:lnTo>
                <a:lnTo>
                  <a:pt x="34" y="203"/>
                </a:lnTo>
                <a:lnTo>
                  <a:pt x="21" y="201"/>
                </a:lnTo>
                <a:lnTo>
                  <a:pt x="11" y="194"/>
                </a:lnTo>
                <a:lnTo>
                  <a:pt x="3" y="182"/>
                </a:lnTo>
                <a:lnTo>
                  <a:pt x="0" y="169"/>
                </a:lnTo>
                <a:lnTo>
                  <a:pt x="0" y="34"/>
                </a:lnTo>
                <a:lnTo>
                  <a:pt x="3" y="21"/>
                </a:lnTo>
                <a:lnTo>
                  <a:pt x="11" y="11"/>
                </a:lnTo>
                <a:lnTo>
                  <a:pt x="21" y="3"/>
                </a:lnTo>
                <a:lnTo>
                  <a:pt x="3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42" name="Freeform 44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22172" y="4911552"/>
            <a:ext cx="444609" cy="444609"/>
          </a:xfrm>
          <a:custGeom>
            <a:avLst/>
            <a:gdLst>
              <a:gd name="T0" fmla="*/ 304 w 744"/>
              <a:gd name="T1" fmla="*/ 710 h 744"/>
              <a:gd name="T2" fmla="*/ 710 w 744"/>
              <a:gd name="T3" fmla="*/ 304 h 744"/>
              <a:gd name="T4" fmla="*/ 34 w 744"/>
              <a:gd name="T5" fmla="*/ 304 h 744"/>
              <a:gd name="T6" fmla="*/ 169 w 744"/>
              <a:gd name="T7" fmla="*/ 710 h 744"/>
              <a:gd name="T8" fmla="*/ 34 w 744"/>
              <a:gd name="T9" fmla="*/ 304 h 744"/>
              <a:gd name="T10" fmla="*/ 710 w 744"/>
              <a:gd name="T11" fmla="*/ 271 h 744"/>
              <a:gd name="T12" fmla="*/ 734 w 744"/>
              <a:gd name="T13" fmla="*/ 281 h 744"/>
              <a:gd name="T14" fmla="*/ 744 w 744"/>
              <a:gd name="T15" fmla="*/ 304 h 744"/>
              <a:gd name="T16" fmla="*/ 742 w 744"/>
              <a:gd name="T17" fmla="*/ 723 h 744"/>
              <a:gd name="T18" fmla="*/ 723 w 744"/>
              <a:gd name="T19" fmla="*/ 741 h 744"/>
              <a:gd name="T20" fmla="*/ 304 w 744"/>
              <a:gd name="T21" fmla="*/ 744 h 744"/>
              <a:gd name="T22" fmla="*/ 280 w 744"/>
              <a:gd name="T23" fmla="*/ 734 h 744"/>
              <a:gd name="T24" fmla="*/ 270 w 744"/>
              <a:gd name="T25" fmla="*/ 710 h 744"/>
              <a:gd name="T26" fmla="*/ 273 w 744"/>
              <a:gd name="T27" fmla="*/ 291 h 744"/>
              <a:gd name="T28" fmla="*/ 291 w 744"/>
              <a:gd name="T29" fmla="*/ 274 h 744"/>
              <a:gd name="T30" fmla="*/ 34 w 744"/>
              <a:gd name="T31" fmla="*/ 271 h 744"/>
              <a:gd name="T32" fmla="*/ 182 w 744"/>
              <a:gd name="T33" fmla="*/ 274 h 744"/>
              <a:gd name="T34" fmla="*/ 200 w 744"/>
              <a:gd name="T35" fmla="*/ 291 h 744"/>
              <a:gd name="T36" fmla="*/ 203 w 744"/>
              <a:gd name="T37" fmla="*/ 710 h 744"/>
              <a:gd name="T38" fmla="*/ 193 w 744"/>
              <a:gd name="T39" fmla="*/ 734 h 744"/>
              <a:gd name="T40" fmla="*/ 169 w 744"/>
              <a:gd name="T41" fmla="*/ 744 h 744"/>
              <a:gd name="T42" fmla="*/ 21 w 744"/>
              <a:gd name="T43" fmla="*/ 741 h 744"/>
              <a:gd name="T44" fmla="*/ 3 w 744"/>
              <a:gd name="T45" fmla="*/ 723 h 744"/>
              <a:gd name="T46" fmla="*/ 0 w 744"/>
              <a:gd name="T47" fmla="*/ 304 h 744"/>
              <a:gd name="T48" fmla="*/ 9 w 744"/>
              <a:gd name="T49" fmla="*/ 281 h 744"/>
              <a:gd name="T50" fmla="*/ 34 w 744"/>
              <a:gd name="T51" fmla="*/ 271 h 744"/>
              <a:gd name="T52" fmla="*/ 34 w 744"/>
              <a:gd name="T53" fmla="*/ 169 h 744"/>
              <a:gd name="T54" fmla="*/ 710 w 744"/>
              <a:gd name="T55" fmla="*/ 34 h 744"/>
              <a:gd name="T56" fmla="*/ 34 w 744"/>
              <a:gd name="T57" fmla="*/ 0 h 744"/>
              <a:gd name="T58" fmla="*/ 723 w 744"/>
              <a:gd name="T59" fmla="*/ 3 h 744"/>
              <a:gd name="T60" fmla="*/ 742 w 744"/>
              <a:gd name="T61" fmla="*/ 21 h 744"/>
              <a:gd name="T62" fmla="*/ 744 w 744"/>
              <a:gd name="T63" fmla="*/ 169 h 744"/>
              <a:gd name="T64" fmla="*/ 734 w 744"/>
              <a:gd name="T65" fmla="*/ 193 h 744"/>
              <a:gd name="T66" fmla="*/ 710 w 744"/>
              <a:gd name="T67" fmla="*/ 203 h 744"/>
              <a:gd name="T68" fmla="*/ 21 w 744"/>
              <a:gd name="T69" fmla="*/ 201 h 744"/>
              <a:gd name="T70" fmla="*/ 3 w 744"/>
              <a:gd name="T71" fmla="*/ 182 h 744"/>
              <a:gd name="T72" fmla="*/ 0 w 744"/>
              <a:gd name="T73" fmla="*/ 34 h 744"/>
              <a:gd name="T74" fmla="*/ 9 w 744"/>
              <a:gd name="T75" fmla="*/ 11 h 744"/>
              <a:gd name="T76" fmla="*/ 34 w 744"/>
              <a:gd name="T77" fmla="*/ 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44" h="744">
                <a:moveTo>
                  <a:pt x="304" y="304"/>
                </a:moveTo>
                <a:lnTo>
                  <a:pt x="304" y="710"/>
                </a:lnTo>
                <a:lnTo>
                  <a:pt x="710" y="710"/>
                </a:lnTo>
                <a:lnTo>
                  <a:pt x="710" y="304"/>
                </a:lnTo>
                <a:lnTo>
                  <a:pt x="304" y="304"/>
                </a:lnTo>
                <a:close/>
                <a:moveTo>
                  <a:pt x="34" y="304"/>
                </a:moveTo>
                <a:lnTo>
                  <a:pt x="34" y="710"/>
                </a:lnTo>
                <a:lnTo>
                  <a:pt x="169" y="710"/>
                </a:lnTo>
                <a:lnTo>
                  <a:pt x="169" y="304"/>
                </a:lnTo>
                <a:lnTo>
                  <a:pt x="34" y="304"/>
                </a:lnTo>
                <a:close/>
                <a:moveTo>
                  <a:pt x="304" y="271"/>
                </a:moveTo>
                <a:lnTo>
                  <a:pt x="710" y="271"/>
                </a:lnTo>
                <a:lnTo>
                  <a:pt x="723" y="274"/>
                </a:lnTo>
                <a:lnTo>
                  <a:pt x="734" y="281"/>
                </a:lnTo>
                <a:lnTo>
                  <a:pt x="742" y="291"/>
                </a:lnTo>
                <a:lnTo>
                  <a:pt x="744" y="304"/>
                </a:lnTo>
                <a:lnTo>
                  <a:pt x="744" y="710"/>
                </a:lnTo>
                <a:lnTo>
                  <a:pt x="742" y="723"/>
                </a:lnTo>
                <a:lnTo>
                  <a:pt x="734" y="734"/>
                </a:lnTo>
                <a:lnTo>
                  <a:pt x="723" y="741"/>
                </a:lnTo>
                <a:lnTo>
                  <a:pt x="710" y="744"/>
                </a:lnTo>
                <a:lnTo>
                  <a:pt x="304" y="744"/>
                </a:lnTo>
                <a:lnTo>
                  <a:pt x="291" y="741"/>
                </a:lnTo>
                <a:lnTo>
                  <a:pt x="280" y="734"/>
                </a:lnTo>
                <a:lnTo>
                  <a:pt x="273" y="723"/>
                </a:lnTo>
                <a:lnTo>
                  <a:pt x="270" y="710"/>
                </a:lnTo>
                <a:lnTo>
                  <a:pt x="270" y="304"/>
                </a:lnTo>
                <a:lnTo>
                  <a:pt x="273" y="291"/>
                </a:lnTo>
                <a:lnTo>
                  <a:pt x="280" y="281"/>
                </a:lnTo>
                <a:lnTo>
                  <a:pt x="291" y="274"/>
                </a:lnTo>
                <a:lnTo>
                  <a:pt x="304" y="271"/>
                </a:lnTo>
                <a:close/>
                <a:moveTo>
                  <a:pt x="34" y="271"/>
                </a:moveTo>
                <a:lnTo>
                  <a:pt x="169" y="271"/>
                </a:lnTo>
                <a:lnTo>
                  <a:pt x="182" y="274"/>
                </a:lnTo>
                <a:lnTo>
                  <a:pt x="193" y="281"/>
                </a:lnTo>
                <a:lnTo>
                  <a:pt x="200" y="291"/>
                </a:lnTo>
                <a:lnTo>
                  <a:pt x="203" y="304"/>
                </a:lnTo>
                <a:lnTo>
                  <a:pt x="203" y="710"/>
                </a:lnTo>
                <a:lnTo>
                  <a:pt x="200" y="723"/>
                </a:lnTo>
                <a:lnTo>
                  <a:pt x="193" y="734"/>
                </a:lnTo>
                <a:lnTo>
                  <a:pt x="182" y="741"/>
                </a:lnTo>
                <a:lnTo>
                  <a:pt x="169" y="744"/>
                </a:lnTo>
                <a:lnTo>
                  <a:pt x="34" y="744"/>
                </a:lnTo>
                <a:lnTo>
                  <a:pt x="21" y="741"/>
                </a:lnTo>
                <a:lnTo>
                  <a:pt x="9" y="734"/>
                </a:lnTo>
                <a:lnTo>
                  <a:pt x="3" y="723"/>
                </a:lnTo>
                <a:lnTo>
                  <a:pt x="0" y="710"/>
                </a:lnTo>
                <a:lnTo>
                  <a:pt x="0" y="304"/>
                </a:lnTo>
                <a:lnTo>
                  <a:pt x="3" y="291"/>
                </a:lnTo>
                <a:lnTo>
                  <a:pt x="9" y="281"/>
                </a:lnTo>
                <a:lnTo>
                  <a:pt x="21" y="274"/>
                </a:lnTo>
                <a:lnTo>
                  <a:pt x="34" y="271"/>
                </a:lnTo>
                <a:close/>
                <a:moveTo>
                  <a:pt x="34" y="34"/>
                </a:moveTo>
                <a:lnTo>
                  <a:pt x="34" y="169"/>
                </a:lnTo>
                <a:lnTo>
                  <a:pt x="710" y="169"/>
                </a:lnTo>
                <a:lnTo>
                  <a:pt x="710" y="34"/>
                </a:lnTo>
                <a:lnTo>
                  <a:pt x="34" y="34"/>
                </a:lnTo>
                <a:close/>
                <a:moveTo>
                  <a:pt x="34" y="0"/>
                </a:moveTo>
                <a:lnTo>
                  <a:pt x="710" y="0"/>
                </a:lnTo>
                <a:lnTo>
                  <a:pt x="723" y="3"/>
                </a:lnTo>
                <a:lnTo>
                  <a:pt x="734" y="11"/>
                </a:lnTo>
                <a:lnTo>
                  <a:pt x="742" y="21"/>
                </a:lnTo>
                <a:lnTo>
                  <a:pt x="744" y="34"/>
                </a:lnTo>
                <a:lnTo>
                  <a:pt x="744" y="169"/>
                </a:lnTo>
                <a:lnTo>
                  <a:pt x="742" y="182"/>
                </a:lnTo>
                <a:lnTo>
                  <a:pt x="734" y="193"/>
                </a:lnTo>
                <a:lnTo>
                  <a:pt x="723" y="201"/>
                </a:lnTo>
                <a:lnTo>
                  <a:pt x="710" y="203"/>
                </a:lnTo>
                <a:lnTo>
                  <a:pt x="34" y="203"/>
                </a:lnTo>
                <a:lnTo>
                  <a:pt x="21" y="201"/>
                </a:lnTo>
                <a:lnTo>
                  <a:pt x="9" y="193"/>
                </a:lnTo>
                <a:lnTo>
                  <a:pt x="3" y="182"/>
                </a:lnTo>
                <a:lnTo>
                  <a:pt x="0" y="169"/>
                </a:lnTo>
                <a:lnTo>
                  <a:pt x="0" y="34"/>
                </a:lnTo>
                <a:lnTo>
                  <a:pt x="3" y="21"/>
                </a:lnTo>
                <a:lnTo>
                  <a:pt x="9" y="11"/>
                </a:lnTo>
                <a:lnTo>
                  <a:pt x="21" y="3"/>
                </a:lnTo>
                <a:lnTo>
                  <a:pt x="3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43" name="Freeform 44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14400" y="5773787"/>
            <a:ext cx="444609" cy="444056"/>
          </a:xfrm>
          <a:custGeom>
            <a:avLst/>
            <a:gdLst>
              <a:gd name="T0" fmla="*/ 342 w 804"/>
              <a:gd name="T1" fmla="*/ 358 h 803"/>
              <a:gd name="T2" fmla="*/ 342 w 804"/>
              <a:gd name="T3" fmla="*/ 445 h 803"/>
              <a:gd name="T4" fmla="*/ 424 w 804"/>
              <a:gd name="T5" fmla="*/ 471 h 803"/>
              <a:gd name="T6" fmla="*/ 474 w 804"/>
              <a:gd name="T7" fmla="*/ 401 h 803"/>
              <a:gd name="T8" fmla="*/ 424 w 804"/>
              <a:gd name="T9" fmla="*/ 332 h 803"/>
              <a:gd name="T10" fmla="*/ 457 w 804"/>
              <a:gd name="T11" fmla="*/ 307 h 803"/>
              <a:gd name="T12" fmla="*/ 511 w 804"/>
              <a:gd name="T13" fmla="*/ 401 h 803"/>
              <a:gd name="T14" fmla="*/ 457 w 804"/>
              <a:gd name="T15" fmla="*/ 496 h 803"/>
              <a:gd name="T16" fmla="*/ 346 w 804"/>
              <a:gd name="T17" fmla="*/ 496 h 803"/>
              <a:gd name="T18" fmla="*/ 292 w 804"/>
              <a:gd name="T19" fmla="*/ 401 h 803"/>
              <a:gd name="T20" fmla="*/ 346 w 804"/>
              <a:gd name="T21" fmla="*/ 307 h 803"/>
              <a:gd name="T22" fmla="*/ 361 w 804"/>
              <a:gd name="T23" fmla="*/ 185 h 803"/>
              <a:gd name="T24" fmla="*/ 233 w 804"/>
              <a:gd name="T25" fmla="*/ 260 h 803"/>
              <a:gd name="T26" fmla="*/ 182 w 804"/>
              <a:gd name="T27" fmla="*/ 401 h 803"/>
              <a:gd name="T28" fmla="*/ 233 w 804"/>
              <a:gd name="T29" fmla="*/ 543 h 803"/>
              <a:gd name="T30" fmla="*/ 361 w 804"/>
              <a:gd name="T31" fmla="*/ 617 h 803"/>
              <a:gd name="T32" fmla="*/ 512 w 804"/>
              <a:gd name="T33" fmla="*/ 591 h 803"/>
              <a:gd name="T34" fmla="*/ 606 w 804"/>
              <a:gd name="T35" fmla="*/ 479 h 803"/>
              <a:gd name="T36" fmla="*/ 606 w 804"/>
              <a:gd name="T37" fmla="*/ 326 h 803"/>
              <a:gd name="T38" fmla="*/ 512 w 804"/>
              <a:gd name="T39" fmla="*/ 213 h 803"/>
              <a:gd name="T40" fmla="*/ 402 w 804"/>
              <a:gd name="T41" fmla="*/ 146 h 803"/>
              <a:gd name="T42" fmla="*/ 566 w 804"/>
              <a:gd name="T43" fmla="*/ 206 h 803"/>
              <a:gd name="T44" fmla="*/ 653 w 804"/>
              <a:gd name="T45" fmla="*/ 356 h 803"/>
              <a:gd name="T46" fmla="*/ 622 w 804"/>
              <a:gd name="T47" fmla="*/ 531 h 803"/>
              <a:gd name="T48" fmla="*/ 491 w 804"/>
              <a:gd name="T49" fmla="*/ 641 h 803"/>
              <a:gd name="T50" fmla="*/ 312 w 804"/>
              <a:gd name="T51" fmla="*/ 641 h 803"/>
              <a:gd name="T52" fmla="*/ 181 w 804"/>
              <a:gd name="T53" fmla="*/ 531 h 803"/>
              <a:gd name="T54" fmla="*/ 149 w 804"/>
              <a:gd name="T55" fmla="*/ 356 h 803"/>
              <a:gd name="T56" fmla="*/ 237 w 804"/>
              <a:gd name="T57" fmla="*/ 206 h 803"/>
              <a:gd name="T58" fmla="*/ 402 w 804"/>
              <a:gd name="T59" fmla="*/ 146 h 803"/>
              <a:gd name="T60" fmla="*/ 248 w 804"/>
              <a:gd name="T61" fmla="*/ 70 h 803"/>
              <a:gd name="T62" fmla="*/ 94 w 804"/>
              <a:gd name="T63" fmla="*/ 202 h 803"/>
              <a:gd name="T64" fmla="*/ 35 w 804"/>
              <a:gd name="T65" fmla="*/ 401 h 803"/>
              <a:gd name="T66" fmla="*/ 94 w 804"/>
              <a:gd name="T67" fmla="*/ 600 h 803"/>
              <a:gd name="T68" fmla="*/ 248 w 804"/>
              <a:gd name="T69" fmla="*/ 733 h 803"/>
              <a:gd name="T70" fmla="*/ 456 w 804"/>
              <a:gd name="T71" fmla="*/ 763 h 803"/>
              <a:gd name="T72" fmla="*/ 642 w 804"/>
              <a:gd name="T73" fmla="*/ 678 h 803"/>
              <a:gd name="T74" fmla="*/ 752 w 804"/>
              <a:gd name="T75" fmla="*/ 507 h 803"/>
              <a:gd name="T76" fmla="*/ 752 w 804"/>
              <a:gd name="T77" fmla="*/ 297 h 803"/>
              <a:gd name="T78" fmla="*/ 642 w 804"/>
              <a:gd name="T79" fmla="*/ 127 h 803"/>
              <a:gd name="T80" fmla="*/ 456 w 804"/>
              <a:gd name="T81" fmla="*/ 40 h 803"/>
              <a:gd name="T82" fmla="*/ 508 w 804"/>
              <a:gd name="T83" fmla="*/ 14 h 803"/>
              <a:gd name="T84" fmla="*/ 686 w 804"/>
              <a:gd name="T85" fmla="*/ 117 h 803"/>
              <a:gd name="T86" fmla="*/ 790 w 804"/>
              <a:gd name="T87" fmla="*/ 295 h 803"/>
              <a:gd name="T88" fmla="*/ 788 w 804"/>
              <a:gd name="T89" fmla="*/ 511 h 803"/>
              <a:gd name="T90" fmla="*/ 680 w 804"/>
              <a:gd name="T91" fmla="*/ 691 h 803"/>
              <a:gd name="T92" fmla="*/ 731 w 804"/>
              <a:gd name="T93" fmla="*/ 785 h 803"/>
              <a:gd name="T94" fmla="*/ 718 w 804"/>
              <a:gd name="T95" fmla="*/ 802 h 803"/>
              <a:gd name="T96" fmla="*/ 699 w 804"/>
              <a:gd name="T97" fmla="*/ 798 h 803"/>
              <a:gd name="T98" fmla="*/ 609 w 804"/>
              <a:gd name="T99" fmla="*/ 746 h 803"/>
              <a:gd name="T100" fmla="*/ 402 w 804"/>
              <a:gd name="T101" fmla="*/ 803 h 803"/>
              <a:gd name="T102" fmla="*/ 194 w 804"/>
              <a:gd name="T103" fmla="*/ 746 h 803"/>
              <a:gd name="T104" fmla="*/ 103 w 804"/>
              <a:gd name="T105" fmla="*/ 798 h 803"/>
              <a:gd name="T106" fmla="*/ 85 w 804"/>
              <a:gd name="T107" fmla="*/ 802 h 803"/>
              <a:gd name="T108" fmla="*/ 72 w 804"/>
              <a:gd name="T109" fmla="*/ 785 h 803"/>
              <a:gd name="T110" fmla="*/ 123 w 804"/>
              <a:gd name="T111" fmla="*/ 691 h 803"/>
              <a:gd name="T112" fmla="*/ 14 w 804"/>
              <a:gd name="T113" fmla="*/ 511 h 803"/>
              <a:gd name="T114" fmla="*/ 14 w 804"/>
              <a:gd name="T115" fmla="*/ 295 h 803"/>
              <a:gd name="T116" fmla="*/ 117 w 804"/>
              <a:gd name="T117" fmla="*/ 117 h 803"/>
              <a:gd name="T118" fmla="*/ 295 w 804"/>
              <a:gd name="T119" fmla="*/ 14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4" h="803">
                <a:moveTo>
                  <a:pt x="402" y="328"/>
                </a:moveTo>
                <a:lnTo>
                  <a:pt x="378" y="332"/>
                </a:lnTo>
                <a:lnTo>
                  <a:pt x="359" y="343"/>
                </a:lnTo>
                <a:lnTo>
                  <a:pt x="342" y="358"/>
                </a:lnTo>
                <a:lnTo>
                  <a:pt x="333" y="379"/>
                </a:lnTo>
                <a:lnTo>
                  <a:pt x="329" y="401"/>
                </a:lnTo>
                <a:lnTo>
                  <a:pt x="333" y="425"/>
                </a:lnTo>
                <a:lnTo>
                  <a:pt x="342" y="445"/>
                </a:lnTo>
                <a:lnTo>
                  <a:pt x="359" y="460"/>
                </a:lnTo>
                <a:lnTo>
                  <a:pt x="378" y="471"/>
                </a:lnTo>
                <a:lnTo>
                  <a:pt x="402" y="475"/>
                </a:lnTo>
                <a:lnTo>
                  <a:pt x="424" y="471"/>
                </a:lnTo>
                <a:lnTo>
                  <a:pt x="444" y="460"/>
                </a:lnTo>
                <a:lnTo>
                  <a:pt x="461" y="445"/>
                </a:lnTo>
                <a:lnTo>
                  <a:pt x="470" y="425"/>
                </a:lnTo>
                <a:lnTo>
                  <a:pt x="474" y="401"/>
                </a:lnTo>
                <a:lnTo>
                  <a:pt x="470" y="379"/>
                </a:lnTo>
                <a:lnTo>
                  <a:pt x="461" y="358"/>
                </a:lnTo>
                <a:lnTo>
                  <a:pt x="444" y="343"/>
                </a:lnTo>
                <a:lnTo>
                  <a:pt x="424" y="332"/>
                </a:lnTo>
                <a:lnTo>
                  <a:pt x="402" y="328"/>
                </a:lnTo>
                <a:close/>
                <a:moveTo>
                  <a:pt x="402" y="291"/>
                </a:moveTo>
                <a:lnTo>
                  <a:pt x="431" y="295"/>
                </a:lnTo>
                <a:lnTo>
                  <a:pt x="457" y="307"/>
                </a:lnTo>
                <a:lnTo>
                  <a:pt x="479" y="324"/>
                </a:lnTo>
                <a:lnTo>
                  <a:pt x="496" y="346"/>
                </a:lnTo>
                <a:lnTo>
                  <a:pt x="507" y="373"/>
                </a:lnTo>
                <a:lnTo>
                  <a:pt x="511" y="401"/>
                </a:lnTo>
                <a:lnTo>
                  <a:pt x="507" y="430"/>
                </a:lnTo>
                <a:lnTo>
                  <a:pt x="496" y="456"/>
                </a:lnTo>
                <a:lnTo>
                  <a:pt x="479" y="479"/>
                </a:lnTo>
                <a:lnTo>
                  <a:pt x="457" y="496"/>
                </a:lnTo>
                <a:lnTo>
                  <a:pt x="431" y="507"/>
                </a:lnTo>
                <a:lnTo>
                  <a:pt x="402" y="511"/>
                </a:lnTo>
                <a:lnTo>
                  <a:pt x="372" y="507"/>
                </a:lnTo>
                <a:lnTo>
                  <a:pt x="346" y="496"/>
                </a:lnTo>
                <a:lnTo>
                  <a:pt x="323" y="479"/>
                </a:lnTo>
                <a:lnTo>
                  <a:pt x="306" y="456"/>
                </a:lnTo>
                <a:lnTo>
                  <a:pt x="296" y="430"/>
                </a:lnTo>
                <a:lnTo>
                  <a:pt x="292" y="401"/>
                </a:lnTo>
                <a:lnTo>
                  <a:pt x="296" y="373"/>
                </a:lnTo>
                <a:lnTo>
                  <a:pt x="306" y="346"/>
                </a:lnTo>
                <a:lnTo>
                  <a:pt x="323" y="324"/>
                </a:lnTo>
                <a:lnTo>
                  <a:pt x="346" y="307"/>
                </a:lnTo>
                <a:lnTo>
                  <a:pt x="372" y="295"/>
                </a:lnTo>
                <a:lnTo>
                  <a:pt x="402" y="291"/>
                </a:lnTo>
                <a:close/>
                <a:moveTo>
                  <a:pt x="402" y="183"/>
                </a:moveTo>
                <a:lnTo>
                  <a:pt x="361" y="185"/>
                </a:lnTo>
                <a:lnTo>
                  <a:pt x="325" y="196"/>
                </a:lnTo>
                <a:lnTo>
                  <a:pt x="291" y="213"/>
                </a:lnTo>
                <a:lnTo>
                  <a:pt x="261" y="234"/>
                </a:lnTo>
                <a:lnTo>
                  <a:pt x="233" y="260"/>
                </a:lnTo>
                <a:lnTo>
                  <a:pt x="212" y="291"/>
                </a:lnTo>
                <a:lnTo>
                  <a:pt x="196" y="326"/>
                </a:lnTo>
                <a:lnTo>
                  <a:pt x="186" y="362"/>
                </a:lnTo>
                <a:lnTo>
                  <a:pt x="182" y="401"/>
                </a:lnTo>
                <a:lnTo>
                  <a:pt x="186" y="441"/>
                </a:lnTo>
                <a:lnTo>
                  <a:pt x="196" y="479"/>
                </a:lnTo>
                <a:lnTo>
                  <a:pt x="212" y="513"/>
                </a:lnTo>
                <a:lnTo>
                  <a:pt x="233" y="543"/>
                </a:lnTo>
                <a:lnTo>
                  <a:pt x="261" y="569"/>
                </a:lnTo>
                <a:lnTo>
                  <a:pt x="291" y="591"/>
                </a:lnTo>
                <a:lnTo>
                  <a:pt x="325" y="607"/>
                </a:lnTo>
                <a:lnTo>
                  <a:pt x="361" y="617"/>
                </a:lnTo>
                <a:lnTo>
                  <a:pt x="402" y="621"/>
                </a:lnTo>
                <a:lnTo>
                  <a:pt x="441" y="617"/>
                </a:lnTo>
                <a:lnTo>
                  <a:pt x="478" y="607"/>
                </a:lnTo>
                <a:lnTo>
                  <a:pt x="512" y="591"/>
                </a:lnTo>
                <a:lnTo>
                  <a:pt x="542" y="569"/>
                </a:lnTo>
                <a:lnTo>
                  <a:pt x="570" y="543"/>
                </a:lnTo>
                <a:lnTo>
                  <a:pt x="591" y="513"/>
                </a:lnTo>
                <a:lnTo>
                  <a:pt x="606" y="479"/>
                </a:lnTo>
                <a:lnTo>
                  <a:pt x="617" y="441"/>
                </a:lnTo>
                <a:lnTo>
                  <a:pt x="621" y="401"/>
                </a:lnTo>
                <a:lnTo>
                  <a:pt x="617" y="362"/>
                </a:lnTo>
                <a:lnTo>
                  <a:pt x="606" y="326"/>
                </a:lnTo>
                <a:lnTo>
                  <a:pt x="591" y="291"/>
                </a:lnTo>
                <a:lnTo>
                  <a:pt x="570" y="260"/>
                </a:lnTo>
                <a:lnTo>
                  <a:pt x="542" y="234"/>
                </a:lnTo>
                <a:lnTo>
                  <a:pt x="512" y="213"/>
                </a:lnTo>
                <a:lnTo>
                  <a:pt x="478" y="196"/>
                </a:lnTo>
                <a:lnTo>
                  <a:pt x="441" y="185"/>
                </a:lnTo>
                <a:lnTo>
                  <a:pt x="402" y="183"/>
                </a:lnTo>
                <a:close/>
                <a:moveTo>
                  <a:pt x="402" y="146"/>
                </a:moveTo>
                <a:lnTo>
                  <a:pt x="448" y="150"/>
                </a:lnTo>
                <a:lnTo>
                  <a:pt x="491" y="162"/>
                </a:lnTo>
                <a:lnTo>
                  <a:pt x="530" y="180"/>
                </a:lnTo>
                <a:lnTo>
                  <a:pt x="566" y="206"/>
                </a:lnTo>
                <a:lnTo>
                  <a:pt x="597" y="236"/>
                </a:lnTo>
                <a:lnTo>
                  <a:pt x="622" y="273"/>
                </a:lnTo>
                <a:lnTo>
                  <a:pt x="642" y="312"/>
                </a:lnTo>
                <a:lnTo>
                  <a:pt x="653" y="356"/>
                </a:lnTo>
                <a:lnTo>
                  <a:pt x="657" y="401"/>
                </a:lnTo>
                <a:lnTo>
                  <a:pt x="653" y="447"/>
                </a:lnTo>
                <a:lnTo>
                  <a:pt x="642" y="490"/>
                </a:lnTo>
                <a:lnTo>
                  <a:pt x="622" y="531"/>
                </a:lnTo>
                <a:lnTo>
                  <a:pt x="597" y="566"/>
                </a:lnTo>
                <a:lnTo>
                  <a:pt x="566" y="598"/>
                </a:lnTo>
                <a:lnTo>
                  <a:pt x="530" y="623"/>
                </a:lnTo>
                <a:lnTo>
                  <a:pt x="491" y="641"/>
                </a:lnTo>
                <a:lnTo>
                  <a:pt x="448" y="653"/>
                </a:lnTo>
                <a:lnTo>
                  <a:pt x="402" y="657"/>
                </a:lnTo>
                <a:lnTo>
                  <a:pt x="355" y="653"/>
                </a:lnTo>
                <a:lnTo>
                  <a:pt x="312" y="641"/>
                </a:lnTo>
                <a:lnTo>
                  <a:pt x="272" y="623"/>
                </a:lnTo>
                <a:lnTo>
                  <a:pt x="237" y="598"/>
                </a:lnTo>
                <a:lnTo>
                  <a:pt x="206" y="566"/>
                </a:lnTo>
                <a:lnTo>
                  <a:pt x="181" y="531"/>
                </a:lnTo>
                <a:lnTo>
                  <a:pt x="161" y="490"/>
                </a:lnTo>
                <a:lnTo>
                  <a:pt x="149" y="447"/>
                </a:lnTo>
                <a:lnTo>
                  <a:pt x="145" y="401"/>
                </a:lnTo>
                <a:lnTo>
                  <a:pt x="149" y="356"/>
                </a:lnTo>
                <a:lnTo>
                  <a:pt x="161" y="312"/>
                </a:lnTo>
                <a:lnTo>
                  <a:pt x="181" y="273"/>
                </a:lnTo>
                <a:lnTo>
                  <a:pt x="206" y="236"/>
                </a:lnTo>
                <a:lnTo>
                  <a:pt x="237" y="206"/>
                </a:lnTo>
                <a:lnTo>
                  <a:pt x="272" y="180"/>
                </a:lnTo>
                <a:lnTo>
                  <a:pt x="312" y="162"/>
                </a:lnTo>
                <a:lnTo>
                  <a:pt x="355" y="150"/>
                </a:lnTo>
                <a:lnTo>
                  <a:pt x="402" y="146"/>
                </a:lnTo>
                <a:close/>
                <a:moveTo>
                  <a:pt x="402" y="36"/>
                </a:moveTo>
                <a:lnTo>
                  <a:pt x="347" y="40"/>
                </a:lnTo>
                <a:lnTo>
                  <a:pt x="296" y="52"/>
                </a:lnTo>
                <a:lnTo>
                  <a:pt x="248" y="70"/>
                </a:lnTo>
                <a:lnTo>
                  <a:pt x="203" y="95"/>
                </a:lnTo>
                <a:lnTo>
                  <a:pt x="161" y="127"/>
                </a:lnTo>
                <a:lnTo>
                  <a:pt x="126" y="162"/>
                </a:lnTo>
                <a:lnTo>
                  <a:pt x="94" y="202"/>
                </a:lnTo>
                <a:lnTo>
                  <a:pt x="69" y="247"/>
                </a:lnTo>
                <a:lnTo>
                  <a:pt x="51" y="297"/>
                </a:lnTo>
                <a:lnTo>
                  <a:pt x="39" y="348"/>
                </a:lnTo>
                <a:lnTo>
                  <a:pt x="35" y="401"/>
                </a:lnTo>
                <a:lnTo>
                  <a:pt x="39" y="455"/>
                </a:lnTo>
                <a:lnTo>
                  <a:pt x="51" y="507"/>
                </a:lnTo>
                <a:lnTo>
                  <a:pt x="69" y="556"/>
                </a:lnTo>
                <a:lnTo>
                  <a:pt x="94" y="600"/>
                </a:lnTo>
                <a:lnTo>
                  <a:pt x="126" y="641"/>
                </a:lnTo>
                <a:lnTo>
                  <a:pt x="161" y="678"/>
                </a:lnTo>
                <a:lnTo>
                  <a:pt x="203" y="708"/>
                </a:lnTo>
                <a:lnTo>
                  <a:pt x="248" y="733"/>
                </a:lnTo>
                <a:lnTo>
                  <a:pt x="296" y="751"/>
                </a:lnTo>
                <a:lnTo>
                  <a:pt x="347" y="763"/>
                </a:lnTo>
                <a:lnTo>
                  <a:pt x="402" y="767"/>
                </a:lnTo>
                <a:lnTo>
                  <a:pt x="456" y="763"/>
                </a:lnTo>
                <a:lnTo>
                  <a:pt x="507" y="751"/>
                </a:lnTo>
                <a:lnTo>
                  <a:pt x="555" y="733"/>
                </a:lnTo>
                <a:lnTo>
                  <a:pt x="600" y="708"/>
                </a:lnTo>
                <a:lnTo>
                  <a:pt x="642" y="678"/>
                </a:lnTo>
                <a:lnTo>
                  <a:pt x="677" y="641"/>
                </a:lnTo>
                <a:lnTo>
                  <a:pt x="708" y="600"/>
                </a:lnTo>
                <a:lnTo>
                  <a:pt x="733" y="556"/>
                </a:lnTo>
                <a:lnTo>
                  <a:pt x="752" y="507"/>
                </a:lnTo>
                <a:lnTo>
                  <a:pt x="763" y="455"/>
                </a:lnTo>
                <a:lnTo>
                  <a:pt x="767" y="401"/>
                </a:lnTo>
                <a:lnTo>
                  <a:pt x="763" y="348"/>
                </a:lnTo>
                <a:lnTo>
                  <a:pt x="752" y="297"/>
                </a:lnTo>
                <a:lnTo>
                  <a:pt x="733" y="247"/>
                </a:lnTo>
                <a:lnTo>
                  <a:pt x="708" y="202"/>
                </a:lnTo>
                <a:lnTo>
                  <a:pt x="677" y="162"/>
                </a:lnTo>
                <a:lnTo>
                  <a:pt x="642" y="127"/>
                </a:lnTo>
                <a:lnTo>
                  <a:pt x="600" y="95"/>
                </a:lnTo>
                <a:lnTo>
                  <a:pt x="555" y="70"/>
                </a:lnTo>
                <a:lnTo>
                  <a:pt x="507" y="52"/>
                </a:lnTo>
                <a:lnTo>
                  <a:pt x="456" y="40"/>
                </a:lnTo>
                <a:lnTo>
                  <a:pt x="402" y="36"/>
                </a:lnTo>
                <a:close/>
                <a:moveTo>
                  <a:pt x="402" y="0"/>
                </a:moveTo>
                <a:lnTo>
                  <a:pt x="456" y="3"/>
                </a:lnTo>
                <a:lnTo>
                  <a:pt x="508" y="14"/>
                </a:lnTo>
                <a:lnTo>
                  <a:pt x="558" y="31"/>
                </a:lnTo>
                <a:lnTo>
                  <a:pt x="604" y="55"/>
                </a:lnTo>
                <a:lnTo>
                  <a:pt x="647" y="83"/>
                </a:lnTo>
                <a:lnTo>
                  <a:pt x="686" y="117"/>
                </a:lnTo>
                <a:lnTo>
                  <a:pt x="720" y="157"/>
                </a:lnTo>
                <a:lnTo>
                  <a:pt x="749" y="199"/>
                </a:lnTo>
                <a:lnTo>
                  <a:pt x="771" y="246"/>
                </a:lnTo>
                <a:lnTo>
                  <a:pt x="790" y="295"/>
                </a:lnTo>
                <a:lnTo>
                  <a:pt x="800" y="346"/>
                </a:lnTo>
                <a:lnTo>
                  <a:pt x="804" y="401"/>
                </a:lnTo>
                <a:lnTo>
                  <a:pt x="800" y="458"/>
                </a:lnTo>
                <a:lnTo>
                  <a:pt x="788" y="511"/>
                </a:lnTo>
                <a:lnTo>
                  <a:pt x="770" y="561"/>
                </a:lnTo>
                <a:lnTo>
                  <a:pt x="745" y="608"/>
                </a:lnTo>
                <a:lnTo>
                  <a:pt x="715" y="653"/>
                </a:lnTo>
                <a:lnTo>
                  <a:pt x="680" y="691"/>
                </a:lnTo>
                <a:lnTo>
                  <a:pt x="726" y="772"/>
                </a:lnTo>
                <a:lnTo>
                  <a:pt x="728" y="776"/>
                </a:lnTo>
                <a:lnTo>
                  <a:pt x="729" y="780"/>
                </a:lnTo>
                <a:lnTo>
                  <a:pt x="731" y="785"/>
                </a:lnTo>
                <a:lnTo>
                  <a:pt x="729" y="792"/>
                </a:lnTo>
                <a:lnTo>
                  <a:pt x="727" y="795"/>
                </a:lnTo>
                <a:lnTo>
                  <a:pt x="723" y="799"/>
                </a:lnTo>
                <a:lnTo>
                  <a:pt x="718" y="802"/>
                </a:lnTo>
                <a:lnTo>
                  <a:pt x="712" y="803"/>
                </a:lnTo>
                <a:lnTo>
                  <a:pt x="707" y="803"/>
                </a:lnTo>
                <a:lnTo>
                  <a:pt x="703" y="801"/>
                </a:lnTo>
                <a:lnTo>
                  <a:pt x="699" y="798"/>
                </a:lnTo>
                <a:lnTo>
                  <a:pt x="697" y="794"/>
                </a:lnTo>
                <a:lnTo>
                  <a:pt x="695" y="790"/>
                </a:lnTo>
                <a:lnTo>
                  <a:pt x="653" y="714"/>
                </a:lnTo>
                <a:lnTo>
                  <a:pt x="609" y="746"/>
                </a:lnTo>
                <a:lnTo>
                  <a:pt x="562" y="771"/>
                </a:lnTo>
                <a:lnTo>
                  <a:pt x="511" y="788"/>
                </a:lnTo>
                <a:lnTo>
                  <a:pt x="457" y="799"/>
                </a:lnTo>
                <a:lnTo>
                  <a:pt x="402" y="803"/>
                </a:lnTo>
                <a:lnTo>
                  <a:pt x="346" y="799"/>
                </a:lnTo>
                <a:lnTo>
                  <a:pt x="292" y="788"/>
                </a:lnTo>
                <a:lnTo>
                  <a:pt x="241" y="771"/>
                </a:lnTo>
                <a:lnTo>
                  <a:pt x="194" y="746"/>
                </a:lnTo>
                <a:lnTo>
                  <a:pt x="151" y="714"/>
                </a:lnTo>
                <a:lnTo>
                  <a:pt x="107" y="790"/>
                </a:lnTo>
                <a:lnTo>
                  <a:pt x="106" y="794"/>
                </a:lnTo>
                <a:lnTo>
                  <a:pt x="103" y="798"/>
                </a:lnTo>
                <a:lnTo>
                  <a:pt x="100" y="801"/>
                </a:lnTo>
                <a:lnTo>
                  <a:pt x="96" y="803"/>
                </a:lnTo>
                <a:lnTo>
                  <a:pt x="90" y="803"/>
                </a:lnTo>
                <a:lnTo>
                  <a:pt x="85" y="802"/>
                </a:lnTo>
                <a:lnTo>
                  <a:pt x="80" y="799"/>
                </a:lnTo>
                <a:lnTo>
                  <a:pt x="76" y="795"/>
                </a:lnTo>
                <a:lnTo>
                  <a:pt x="73" y="792"/>
                </a:lnTo>
                <a:lnTo>
                  <a:pt x="72" y="785"/>
                </a:lnTo>
                <a:lnTo>
                  <a:pt x="73" y="780"/>
                </a:lnTo>
                <a:lnTo>
                  <a:pt x="75" y="776"/>
                </a:lnTo>
                <a:lnTo>
                  <a:pt x="77" y="772"/>
                </a:lnTo>
                <a:lnTo>
                  <a:pt x="123" y="691"/>
                </a:lnTo>
                <a:lnTo>
                  <a:pt x="88" y="653"/>
                </a:lnTo>
                <a:lnTo>
                  <a:pt x="58" y="608"/>
                </a:lnTo>
                <a:lnTo>
                  <a:pt x="33" y="561"/>
                </a:lnTo>
                <a:lnTo>
                  <a:pt x="14" y="511"/>
                </a:lnTo>
                <a:lnTo>
                  <a:pt x="4" y="458"/>
                </a:lnTo>
                <a:lnTo>
                  <a:pt x="0" y="401"/>
                </a:lnTo>
                <a:lnTo>
                  <a:pt x="3" y="346"/>
                </a:lnTo>
                <a:lnTo>
                  <a:pt x="14" y="295"/>
                </a:lnTo>
                <a:lnTo>
                  <a:pt x="31" y="246"/>
                </a:lnTo>
                <a:lnTo>
                  <a:pt x="54" y="199"/>
                </a:lnTo>
                <a:lnTo>
                  <a:pt x="84" y="157"/>
                </a:lnTo>
                <a:lnTo>
                  <a:pt x="117" y="117"/>
                </a:lnTo>
                <a:lnTo>
                  <a:pt x="156" y="83"/>
                </a:lnTo>
                <a:lnTo>
                  <a:pt x="199" y="55"/>
                </a:lnTo>
                <a:lnTo>
                  <a:pt x="245" y="31"/>
                </a:lnTo>
                <a:lnTo>
                  <a:pt x="295" y="14"/>
                </a:lnTo>
                <a:lnTo>
                  <a:pt x="347" y="3"/>
                </a:lnTo>
                <a:lnTo>
                  <a:pt x="40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44" name="Freeform 44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802301" y="5773787"/>
            <a:ext cx="283134" cy="444056"/>
          </a:xfrm>
          <a:custGeom>
            <a:avLst/>
            <a:gdLst>
              <a:gd name="T0" fmla="*/ 37 w 512"/>
              <a:gd name="T1" fmla="*/ 134 h 803"/>
              <a:gd name="T2" fmla="*/ 41 w 512"/>
              <a:gd name="T3" fmla="*/ 259 h 803"/>
              <a:gd name="T4" fmla="*/ 67 w 512"/>
              <a:gd name="T5" fmla="*/ 329 h 803"/>
              <a:gd name="T6" fmla="*/ 115 w 512"/>
              <a:gd name="T7" fmla="*/ 387 h 803"/>
              <a:gd name="T8" fmla="*/ 180 w 512"/>
              <a:gd name="T9" fmla="*/ 425 h 803"/>
              <a:gd name="T10" fmla="*/ 257 w 512"/>
              <a:gd name="T11" fmla="*/ 438 h 803"/>
              <a:gd name="T12" fmla="*/ 333 w 512"/>
              <a:gd name="T13" fmla="*/ 425 h 803"/>
              <a:gd name="T14" fmla="*/ 397 w 512"/>
              <a:gd name="T15" fmla="*/ 387 h 803"/>
              <a:gd name="T16" fmla="*/ 445 w 512"/>
              <a:gd name="T17" fmla="*/ 329 h 803"/>
              <a:gd name="T18" fmla="*/ 472 w 512"/>
              <a:gd name="T19" fmla="*/ 259 h 803"/>
              <a:gd name="T20" fmla="*/ 476 w 512"/>
              <a:gd name="T21" fmla="*/ 155 h 803"/>
              <a:gd name="T22" fmla="*/ 435 w 512"/>
              <a:gd name="T23" fmla="*/ 183 h 803"/>
              <a:gd name="T24" fmla="*/ 380 w 512"/>
              <a:gd name="T25" fmla="*/ 208 h 803"/>
              <a:gd name="T26" fmla="*/ 317 w 512"/>
              <a:gd name="T27" fmla="*/ 218 h 803"/>
              <a:gd name="T28" fmla="*/ 263 w 512"/>
              <a:gd name="T29" fmla="*/ 210 h 803"/>
              <a:gd name="T30" fmla="*/ 185 w 512"/>
              <a:gd name="T31" fmla="*/ 179 h 803"/>
              <a:gd name="T32" fmla="*/ 132 w 512"/>
              <a:gd name="T33" fmla="*/ 153 h 803"/>
              <a:gd name="T34" fmla="*/ 88 w 512"/>
              <a:gd name="T35" fmla="*/ 137 h 803"/>
              <a:gd name="T36" fmla="*/ 37 w 512"/>
              <a:gd name="T37" fmla="*/ 36 h 803"/>
              <a:gd name="T38" fmla="*/ 64 w 512"/>
              <a:gd name="T39" fmla="*/ 98 h 803"/>
              <a:gd name="T40" fmla="*/ 110 w 512"/>
              <a:gd name="T41" fmla="*/ 104 h 803"/>
              <a:gd name="T42" fmla="*/ 151 w 512"/>
              <a:gd name="T43" fmla="*/ 121 h 803"/>
              <a:gd name="T44" fmla="*/ 201 w 512"/>
              <a:gd name="T45" fmla="*/ 145 h 803"/>
              <a:gd name="T46" fmla="*/ 275 w 512"/>
              <a:gd name="T47" fmla="*/ 175 h 803"/>
              <a:gd name="T48" fmla="*/ 328 w 512"/>
              <a:gd name="T49" fmla="*/ 182 h 803"/>
              <a:gd name="T50" fmla="*/ 377 w 512"/>
              <a:gd name="T51" fmla="*/ 170 h 803"/>
              <a:gd name="T52" fmla="*/ 419 w 512"/>
              <a:gd name="T53" fmla="*/ 149 h 803"/>
              <a:gd name="T54" fmla="*/ 453 w 512"/>
              <a:gd name="T55" fmla="*/ 127 h 803"/>
              <a:gd name="T56" fmla="*/ 472 w 512"/>
              <a:gd name="T57" fmla="*/ 111 h 803"/>
              <a:gd name="T58" fmla="*/ 476 w 512"/>
              <a:gd name="T59" fmla="*/ 36 h 803"/>
              <a:gd name="T60" fmla="*/ 19 w 512"/>
              <a:gd name="T61" fmla="*/ 0 h 803"/>
              <a:gd name="T62" fmla="*/ 499 w 512"/>
              <a:gd name="T63" fmla="*/ 1 h 803"/>
              <a:gd name="T64" fmla="*/ 508 w 512"/>
              <a:gd name="T65" fmla="*/ 7 h 803"/>
              <a:gd name="T66" fmla="*/ 512 w 512"/>
              <a:gd name="T67" fmla="*/ 18 h 803"/>
              <a:gd name="T68" fmla="*/ 508 w 512"/>
              <a:gd name="T69" fmla="*/ 263 h 803"/>
              <a:gd name="T70" fmla="*/ 480 w 512"/>
              <a:gd name="T71" fmla="*/ 343 h 803"/>
              <a:gd name="T72" fmla="*/ 428 w 512"/>
              <a:gd name="T73" fmla="*/ 408 h 803"/>
              <a:gd name="T74" fmla="*/ 358 w 512"/>
              <a:gd name="T75" fmla="*/ 454 h 803"/>
              <a:gd name="T76" fmla="*/ 275 w 512"/>
              <a:gd name="T77" fmla="*/ 473 h 803"/>
              <a:gd name="T78" fmla="*/ 421 w 512"/>
              <a:gd name="T79" fmla="*/ 767 h 803"/>
              <a:gd name="T80" fmla="*/ 431 w 512"/>
              <a:gd name="T81" fmla="*/ 771 h 803"/>
              <a:gd name="T82" fmla="*/ 438 w 512"/>
              <a:gd name="T83" fmla="*/ 780 h 803"/>
              <a:gd name="T84" fmla="*/ 438 w 512"/>
              <a:gd name="T85" fmla="*/ 792 h 803"/>
              <a:gd name="T86" fmla="*/ 431 w 512"/>
              <a:gd name="T87" fmla="*/ 799 h 803"/>
              <a:gd name="T88" fmla="*/ 421 w 512"/>
              <a:gd name="T89" fmla="*/ 803 h 803"/>
              <a:gd name="T90" fmla="*/ 87 w 512"/>
              <a:gd name="T91" fmla="*/ 802 h 803"/>
              <a:gd name="T92" fmla="*/ 77 w 512"/>
              <a:gd name="T93" fmla="*/ 795 h 803"/>
              <a:gd name="T94" fmla="*/ 74 w 512"/>
              <a:gd name="T95" fmla="*/ 785 h 803"/>
              <a:gd name="T96" fmla="*/ 77 w 512"/>
              <a:gd name="T97" fmla="*/ 775 h 803"/>
              <a:gd name="T98" fmla="*/ 87 w 512"/>
              <a:gd name="T99" fmla="*/ 768 h 803"/>
              <a:gd name="T100" fmla="*/ 239 w 512"/>
              <a:gd name="T101" fmla="*/ 767 h 803"/>
              <a:gd name="T102" fmla="*/ 195 w 512"/>
              <a:gd name="T103" fmla="*/ 467 h 803"/>
              <a:gd name="T104" fmla="*/ 118 w 512"/>
              <a:gd name="T105" fmla="*/ 434 h 803"/>
              <a:gd name="T106" fmla="*/ 57 w 512"/>
              <a:gd name="T107" fmla="*/ 378 h 803"/>
              <a:gd name="T108" fmla="*/ 15 w 512"/>
              <a:gd name="T109" fmla="*/ 305 h 803"/>
              <a:gd name="T110" fmla="*/ 0 w 512"/>
              <a:gd name="T111" fmla="*/ 219 h 803"/>
              <a:gd name="T112" fmla="*/ 2 w 512"/>
              <a:gd name="T113" fmla="*/ 13 h 803"/>
              <a:gd name="T114" fmla="*/ 8 w 512"/>
              <a:gd name="T115" fmla="*/ 3 h 803"/>
              <a:gd name="T116" fmla="*/ 19 w 512"/>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12" h="803">
                <a:moveTo>
                  <a:pt x="64" y="134"/>
                </a:moveTo>
                <a:lnTo>
                  <a:pt x="37" y="134"/>
                </a:lnTo>
                <a:lnTo>
                  <a:pt x="37" y="219"/>
                </a:lnTo>
                <a:lnTo>
                  <a:pt x="41" y="259"/>
                </a:lnTo>
                <a:lnTo>
                  <a:pt x="51" y="295"/>
                </a:lnTo>
                <a:lnTo>
                  <a:pt x="67" y="329"/>
                </a:lnTo>
                <a:lnTo>
                  <a:pt x="89" y="360"/>
                </a:lnTo>
                <a:lnTo>
                  <a:pt x="115" y="387"/>
                </a:lnTo>
                <a:lnTo>
                  <a:pt x="146" y="408"/>
                </a:lnTo>
                <a:lnTo>
                  <a:pt x="180" y="425"/>
                </a:lnTo>
                <a:lnTo>
                  <a:pt x="218" y="434"/>
                </a:lnTo>
                <a:lnTo>
                  <a:pt x="257" y="438"/>
                </a:lnTo>
                <a:lnTo>
                  <a:pt x="296" y="434"/>
                </a:lnTo>
                <a:lnTo>
                  <a:pt x="333" y="425"/>
                </a:lnTo>
                <a:lnTo>
                  <a:pt x="367" y="408"/>
                </a:lnTo>
                <a:lnTo>
                  <a:pt x="397" y="387"/>
                </a:lnTo>
                <a:lnTo>
                  <a:pt x="425" y="360"/>
                </a:lnTo>
                <a:lnTo>
                  <a:pt x="445" y="329"/>
                </a:lnTo>
                <a:lnTo>
                  <a:pt x="462" y="295"/>
                </a:lnTo>
                <a:lnTo>
                  <a:pt x="472" y="259"/>
                </a:lnTo>
                <a:lnTo>
                  <a:pt x="476" y="219"/>
                </a:lnTo>
                <a:lnTo>
                  <a:pt x="476" y="155"/>
                </a:lnTo>
                <a:lnTo>
                  <a:pt x="457" y="168"/>
                </a:lnTo>
                <a:lnTo>
                  <a:pt x="435" y="183"/>
                </a:lnTo>
                <a:lnTo>
                  <a:pt x="409" y="196"/>
                </a:lnTo>
                <a:lnTo>
                  <a:pt x="380" y="208"/>
                </a:lnTo>
                <a:lnTo>
                  <a:pt x="350" y="216"/>
                </a:lnTo>
                <a:lnTo>
                  <a:pt x="317" y="218"/>
                </a:lnTo>
                <a:lnTo>
                  <a:pt x="291" y="217"/>
                </a:lnTo>
                <a:lnTo>
                  <a:pt x="263" y="210"/>
                </a:lnTo>
                <a:lnTo>
                  <a:pt x="220" y="193"/>
                </a:lnTo>
                <a:lnTo>
                  <a:pt x="185" y="179"/>
                </a:lnTo>
                <a:lnTo>
                  <a:pt x="156" y="164"/>
                </a:lnTo>
                <a:lnTo>
                  <a:pt x="132" y="153"/>
                </a:lnTo>
                <a:lnTo>
                  <a:pt x="110" y="144"/>
                </a:lnTo>
                <a:lnTo>
                  <a:pt x="88" y="137"/>
                </a:lnTo>
                <a:lnTo>
                  <a:pt x="64" y="134"/>
                </a:lnTo>
                <a:close/>
                <a:moveTo>
                  <a:pt x="37" y="36"/>
                </a:moveTo>
                <a:lnTo>
                  <a:pt x="37" y="98"/>
                </a:lnTo>
                <a:lnTo>
                  <a:pt x="64" y="98"/>
                </a:lnTo>
                <a:lnTo>
                  <a:pt x="89" y="100"/>
                </a:lnTo>
                <a:lnTo>
                  <a:pt x="110" y="104"/>
                </a:lnTo>
                <a:lnTo>
                  <a:pt x="131" y="112"/>
                </a:lnTo>
                <a:lnTo>
                  <a:pt x="151" y="121"/>
                </a:lnTo>
                <a:lnTo>
                  <a:pt x="172" y="132"/>
                </a:lnTo>
                <a:lnTo>
                  <a:pt x="201" y="145"/>
                </a:lnTo>
                <a:lnTo>
                  <a:pt x="235" y="161"/>
                </a:lnTo>
                <a:lnTo>
                  <a:pt x="275" y="175"/>
                </a:lnTo>
                <a:lnTo>
                  <a:pt x="301" y="182"/>
                </a:lnTo>
                <a:lnTo>
                  <a:pt x="328" y="182"/>
                </a:lnTo>
                <a:lnTo>
                  <a:pt x="352" y="178"/>
                </a:lnTo>
                <a:lnTo>
                  <a:pt x="377" y="170"/>
                </a:lnTo>
                <a:lnTo>
                  <a:pt x="400" y="161"/>
                </a:lnTo>
                <a:lnTo>
                  <a:pt x="419" y="149"/>
                </a:lnTo>
                <a:lnTo>
                  <a:pt x="438" y="138"/>
                </a:lnTo>
                <a:lnTo>
                  <a:pt x="453" y="127"/>
                </a:lnTo>
                <a:lnTo>
                  <a:pt x="464" y="117"/>
                </a:lnTo>
                <a:lnTo>
                  <a:pt x="472" y="111"/>
                </a:lnTo>
                <a:lnTo>
                  <a:pt x="476" y="107"/>
                </a:lnTo>
                <a:lnTo>
                  <a:pt x="476" y="36"/>
                </a:lnTo>
                <a:lnTo>
                  <a:pt x="37" y="36"/>
                </a:lnTo>
                <a:close/>
                <a:moveTo>
                  <a:pt x="19" y="0"/>
                </a:moveTo>
                <a:lnTo>
                  <a:pt x="494" y="0"/>
                </a:lnTo>
                <a:lnTo>
                  <a:pt x="499" y="1"/>
                </a:lnTo>
                <a:lnTo>
                  <a:pt x="504" y="3"/>
                </a:lnTo>
                <a:lnTo>
                  <a:pt x="508" y="7"/>
                </a:lnTo>
                <a:lnTo>
                  <a:pt x="511" y="13"/>
                </a:lnTo>
                <a:lnTo>
                  <a:pt x="512" y="18"/>
                </a:lnTo>
                <a:lnTo>
                  <a:pt x="512" y="219"/>
                </a:lnTo>
                <a:lnTo>
                  <a:pt x="508" y="263"/>
                </a:lnTo>
                <a:lnTo>
                  <a:pt x="498" y="305"/>
                </a:lnTo>
                <a:lnTo>
                  <a:pt x="480" y="343"/>
                </a:lnTo>
                <a:lnTo>
                  <a:pt x="457" y="378"/>
                </a:lnTo>
                <a:lnTo>
                  <a:pt x="428" y="408"/>
                </a:lnTo>
                <a:lnTo>
                  <a:pt x="396" y="434"/>
                </a:lnTo>
                <a:lnTo>
                  <a:pt x="358" y="454"/>
                </a:lnTo>
                <a:lnTo>
                  <a:pt x="317" y="467"/>
                </a:lnTo>
                <a:lnTo>
                  <a:pt x="275" y="473"/>
                </a:lnTo>
                <a:lnTo>
                  <a:pt x="275" y="767"/>
                </a:lnTo>
                <a:lnTo>
                  <a:pt x="421" y="767"/>
                </a:lnTo>
                <a:lnTo>
                  <a:pt x="427" y="768"/>
                </a:lnTo>
                <a:lnTo>
                  <a:pt x="431" y="771"/>
                </a:lnTo>
                <a:lnTo>
                  <a:pt x="435" y="775"/>
                </a:lnTo>
                <a:lnTo>
                  <a:pt x="438" y="780"/>
                </a:lnTo>
                <a:lnTo>
                  <a:pt x="439" y="785"/>
                </a:lnTo>
                <a:lnTo>
                  <a:pt x="438" y="792"/>
                </a:lnTo>
                <a:lnTo>
                  <a:pt x="435" y="795"/>
                </a:lnTo>
                <a:lnTo>
                  <a:pt x="431" y="799"/>
                </a:lnTo>
                <a:lnTo>
                  <a:pt x="427" y="802"/>
                </a:lnTo>
                <a:lnTo>
                  <a:pt x="421" y="803"/>
                </a:lnTo>
                <a:lnTo>
                  <a:pt x="92" y="803"/>
                </a:lnTo>
                <a:lnTo>
                  <a:pt x="87" y="802"/>
                </a:lnTo>
                <a:lnTo>
                  <a:pt x="81" y="799"/>
                </a:lnTo>
                <a:lnTo>
                  <a:pt x="77" y="795"/>
                </a:lnTo>
                <a:lnTo>
                  <a:pt x="75" y="792"/>
                </a:lnTo>
                <a:lnTo>
                  <a:pt x="74" y="785"/>
                </a:lnTo>
                <a:lnTo>
                  <a:pt x="75" y="780"/>
                </a:lnTo>
                <a:lnTo>
                  <a:pt x="77" y="775"/>
                </a:lnTo>
                <a:lnTo>
                  <a:pt x="81" y="771"/>
                </a:lnTo>
                <a:lnTo>
                  <a:pt x="87" y="768"/>
                </a:lnTo>
                <a:lnTo>
                  <a:pt x="92" y="767"/>
                </a:lnTo>
                <a:lnTo>
                  <a:pt x="239" y="767"/>
                </a:lnTo>
                <a:lnTo>
                  <a:pt x="239" y="473"/>
                </a:lnTo>
                <a:lnTo>
                  <a:pt x="195" y="467"/>
                </a:lnTo>
                <a:lnTo>
                  <a:pt x="155" y="454"/>
                </a:lnTo>
                <a:lnTo>
                  <a:pt x="118" y="434"/>
                </a:lnTo>
                <a:lnTo>
                  <a:pt x="84" y="408"/>
                </a:lnTo>
                <a:lnTo>
                  <a:pt x="57" y="378"/>
                </a:lnTo>
                <a:lnTo>
                  <a:pt x="33" y="343"/>
                </a:lnTo>
                <a:lnTo>
                  <a:pt x="15" y="305"/>
                </a:lnTo>
                <a:lnTo>
                  <a:pt x="4" y="263"/>
                </a:lnTo>
                <a:lnTo>
                  <a:pt x="0" y="219"/>
                </a:lnTo>
                <a:lnTo>
                  <a:pt x="0" y="18"/>
                </a:lnTo>
                <a:lnTo>
                  <a:pt x="2" y="13"/>
                </a:lnTo>
                <a:lnTo>
                  <a:pt x="4" y="7"/>
                </a:lnTo>
                <a:lnTo>
                  <a:pt x="8" y="3"/>
                </a:lnTo>
                <a:lnTo>
                  <a:pt x="13" y="1"/>
                </a:lnTo>
                <a:lnTo>
                  <a:pt x="1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45" name="Freeform 44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528728" y="5773787"/>
            <a:ext cx="202397" cy="444056"/>
          </a:xfrm>
          <a:custGeom>
            <a:avLst/>
            <a:gdLst>
              <a:gd name="T0" fmla="*/ 37 w 366"/>
              <a:gd name="T1" fmla="*/ 693 h 803"/>
              <a:gd name="T2" fmla="*/ 51 w 366"/>
              <a:gd name="T3" fmla="*/ 737 h 803"/>
              <a:gd name="T4" fmla="*/ 87 w 366"/>
              <a:gd name="T5" fmla="*/ 763 h 803"/>
              <a:gd name="T6" fmla="*/ 257 w 366"/>
              <a:gd name="T7" fmla="*/ 767 h 803"/>
              <a:gd name="T8" fmla="*/ 299 w 366"/>
              <a:gd name="T9" fmla="*/ 752 h 803"/>
              <a:gd name="T10" fmla="*/ 325 w 366"/>
              <a:gd name="T11" fmla="*/ 717 h 803"/>
              <a:gd name="T12" fmla="*/ 329 w 366"/>
              <a:gd name="T13" fmla="*/ 621 h 803"/>
              <a:gd name="T14" fmla="*/ 37 w 366"/>
              <a:gd name="T15" fmla="*/ 438 h 803"/>
              <a:gd name="T16" fmla="*/ 329 w 366"/>
              <a:gd name="T17" fmla="*/ 585 h 803"/>
              <a:gd name="T18" fmla="*/ 37 w 366"/>
              <a:gd name="T19" fmla="*/ 438 h 803"/>
              <a:gd name="T20" fmla="*/ 87 w 366"/>
              <a:gd name="T21" fmla="*/ 259 h 803"/>
              <a:gd name="T22" fmla="*/ 51 w 366"/>
              <a:gd name="T23" fmla="*/ 285 h 803"/>
              <a:gd name="T24" fmla="*/ 37 w 366"/>
              <a:gd name="T25" fmla="*/ 328 h 803"/>
              <a:gd name="T26" fmla="*/ 329 w 366"/>
              <a:gd name="T27" fmla="*/ 401 h 803"/>
              <a:gd name="T28" fmla="*/ 325 w 366"/>
              <a:gd name="T29" fmla="*/ 306 h 803"/>
              <a:gd name="T30" fmla="*/ 299 w 366"/>
              <a:gd name="T31" fmla="*/ 269 h 803"/>
              <a:gd name="T32" fmla="*/ 257 w 366"/>
              <a:gd name="T33" fmla="*/ 256 h 803"/>
              <a:gd name="T34" fmla="*/ 147 w 366"/>
              <a:gd name="T35" fmla="*/ 110 h 803"/>
              <a:gd name="T36" fmla="*/ 220 w 366"/>
              <a:gd name="T37" fmla="*/ 219 h 803"/>
              <a:gd name="T38" fmla="*/ 147 w 366"/>
              <a:gd name="T39" fmla="*/ 110 h 803"/>
              <a:gd name="T40" fmla="*/ 147 w 366"/>
              <a:gd name="T41" fmla="*/ 73 h 803"/>
              <a:gd name="T42" fmla="*/ 220 w 366"/>
              <a:gd name="T43" fmla="*/ 36 h 803"/>
              <a:gd name="T44" fmla="*/ 147 w 366"/>
              <a:gd name="T45" fmla="*/ 0 h 803"/>
              <a:gd name="T46" fmla="*/ 234 w 366"/>
              <a:gd name="T47" fmla="*/ 2 h 803"/>
              <a:gd name="T48" fmla="*/ 253 w 366"/>
              <a:gd name="T49" fmla="*/ 22 h 803"/>
              <a:gd name="T50" fmla="*/ 257 w 366"/>
              <a:gd name="T51" fmla="*/ 219 h 803"/>
              <a:gd name="T52" fmla="*/ 312 w 366"/>
              <a:gd name="T53" fmla="*/ 234 h 803"/>
              <a:gd name="T54" fmla="*/ 351 w 366"/>
              <a:gd name="T55" fmla="*/ 273 h 803"/>
              <a:gd name="T56" fmla="*/ 366 w 366"/>
              <a:gd name="T57" fmla="*/ 328 h 803"/>
              <a:gd name="T58" fmla="*/ 362 w 366"/>
              <a:gd name="T59" fmla="*/ 723 h 803"/>
              <a:gd name="T60" fmla="*/ 334 w 366"/>
              <a:gd name="T61" fmla="*/ 772 h 803"/>
              <a:gd name="T62" fmla="*/ 286 w 366"/>
              <a:gd name="T63" fmla="*/ 799 h 803"/>
              <a:gd name="T64" fmla="*/ 110 w 366"/>
              <a:gd name="T65" fmla="*/ 803 h 803"/>
              <a:gd name="T66" fmla="*/ 55 w 366"/>
              <a:gd name="T67" fmla="*/ 789 h 803"/>
              <a:gd name="T68" fmla="*/ 16 w 366"/>
              <a:gd name="T69" fmla="*/ 750 h 803"/>
              <a:gd name="T70" fmla="*/ 0 w 366"/>
              <a:gd name="T71" fmla="*/ 693 h 803"/>
              <a:gd name="T72" fmla="*/ 4 w 366"/>
              <a:gd name="T73" fmla="*/ 299 h 803"/>
              <a:gd name="T74" fmla="*/ 33 w 366"/>
              <a:gd name="T75" fmla="*/ 251 h 803"/>
              <a:gd name="T76" fmla="*/ 82 w 366"/>
              <a:gd name="T77" fmla="*/ 223 h 803"/>
              <a:gd name="T78" fmla="*/ 110 w 366"/>
              <a:gd name="T79" fmla="*/ 36 h 803"/>
              <a:gd name="T80" fmla="*/ 121 w 366"/>
              <a:gd name="T81" fmla="*/ 10 h 803"/>
              <a:gd name="T82" fmla="*/ 147 w 366"/>
              <a:gd name="T83"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6" h="803">
                <a:moveTo>
                  <a:pt x="37" y="621"/>
                </a:moveTo>
                <a:lnTo>
                  <a:pt x="37" y="693"/>
                </a:lnTo>
                <a:lnTo>
                  <a:pt x="41" y="717"/>
                </a:lnTo>
                <a:lnTo>
                  <a:pt x="51" y="737"/>
                </a:lnTo>
                <a:lnTo>
                  <a:pt x="67" y="752"/>
                </a:lnTo>
                <a:lnTo>
                  <a:pt x="87" y="763"/>
                </a:lnTo>
                <a:lnTo>
                  <a:pt x="110" y="767"/>
                </a:lnTo>
                <a:lnTo>
                  <a:pt x="257" y="767"/>
                </a:lnTo>
                <a:lnTo>
                  <a:pt x="279" y="763"/>
                </a:lnTo>
                <a:lnTo>
                  <a:pt x="299" y="752"/>
                </a:lnTo>
                <a:lnTo>
                  <a:pt x="316" y="737"/>
                </a:lnTo>
                <a:lnTo>
                  <a:pt x="325" y="717"/>
                </a:lnTo>
                <a:lnTo>
                  <a:pt x="329" y="693"/>
                </a:lnTo>
                <a:lnTo>
                  <a:pt x="329" y="621"/>
                </a:lnTo>
                <a:lnTo>
                  <a:pt x="37" y="621"/>
                </a:lnTo>
                <a:close/>
                <a:moveTo>
                  <a:pt x="37" y="438"/>
                </a:moveTo>
                <a:lnTo>
                  <a:pt x="37" y="585"/>
                </a:lnTo>
                <a:lnTo>
                  <a:pt x="329" y="585"/>
                </a:lnTo>
                <a:lnTo>
                  <a:pt x="329" y="438"/>
                </a:lnTo>
                <a:lnTo>
                  <a:pt x="37" y="438"/>
                </a:lnTo>
                <a:close/>
                <a:moveTo>
                  <a:pt x="110" y="256"/>
                </a:moveTo>
                <a:lnTo>
                  <a:pt x="87" y="259"/>
                </a:lnTo>
                <a:lnTo>
                  <a:pt x="67" y="269"/>
                </a:lnTo>
                <a:lnTo>
                  <a:pt x="51" y="285"/>
                </a:lnTo>
                <a:lnTo>
                  <a:pt x="41" y="306"/>
                </a:lnTo>
                <a:lnTo>
                  <a:pt x="37" y="328"/>
                </a:lnTo>
                <a:lnTo>
                  <a:pt x="37" y="401"/>
                </a:lnTo>
                <a:lnTo>
                  <a:pt x="329" y="401"/>
                </a:lnTo>
                <a:lnTo>
                  <a:pt x="329" y="328"/>
                </a:lnTo>
                <a:lnTo>
                  <a:pt x="325" y="306"/>
                </a:lnTo>
                <a:lnTo>
                  <a:pt x="316" y="285"/>
                </a:lnTo>
                <a:lnTo>
                  <a:pt x="299" y="269"/>
                </a:lnTo>
                <a:lnTo>
                  <a:pt x="279" y="259"/>
                </a:lnTo>
                <a:lnTo>
                  <a:pt x="257" y="256"/>
                </a:lnTo>
                <a:lnTo>
                  <a:pt x="110" y="256"/>
                </a:lnTo>
                <a:close/>
                <a:moveTo>
                  <a:pt x="147" y="110"/>
                </a:moveTo>
                <a:lnTo>
                  <a:pt x="147" y="219"/>
                </a:lnTo>
                <a:lnTo>
                  <a:pt x="220" y="219"/>
                </a:lnTo>
                <a:lnTo>
                  <a:pt x="220" y="110"/>
                </a:lnTo>
                <a:lnTo>
                  <a:pt x="147" y="110"/>
                </a:lnTo>
                <a:close/>
                <a:moveTo>
                  <a:pt x="147" y="36"/>
                </a:moveTo>
                <a:lnTo>
                  <a:pt x="147" y="73"/>
                </a:lnTo>
                <a:lnTo>
                  <a:pt x="220" y="73"/>
                </a:lnTo>
                <a:lnTo>
                  <a:pt x="220" y="36"/>
                </a:lnTo>
                <a:lnTo>
                  <a:pt x="147" y="36"/>
                </a:lnTo>
                <a:close/>
                <a:moveTo>
                  <a:pt x="147" y="0"/>
                </a:moveTo>
                <a:lnTo>
                  <a:pt x="220" y="0"/>
                </a:lnTo>
                <a:lnTo>
                  <a:pt x="234" y="2"/>
                </a:lnTo>
                <a:lnTo>
                  <a:pt x="245" y="10"/>
                </a:lnTo>
                <a:lnTo>
                  <a:pt x="253" y="22"/>
                </a:lnTo>
                <a:lnTo>
                  <a:pt x="257" y="36"/>
                </a:lnTo>
                <a:lnTo>
                  <a:pt x="257" y="219"/>
                </a:lnTo>
                <a:lnTo>
                  <a:pt x="286" y="223"/>
                </a:lnTo>
                <a:lnTo>
                  <a:pt x="312" y="234"/>
                </a:lnTo>
                <a:lnTo>
                  <a:pt x="334" y="251"/>
                </a:lnTo>
                <a:lnTo>
                  <a:pt x="351" y="273"/>
                </a:lnTo>
                <a:lnTo>
                  <a:pt x="362" y="299"/>
                </a:lnTo>
                <a:lnTo>
                  <a:pt x="366" y="328"/>
                </a:lnTo>
                <a:lnTo>
                  <a:pt x="366" y="693"/>
                </a:lnTo>
                <a:lnTo>
                  <a:pt x="362" y="723"/>
                </a:lnTo>
                <a:lnTo>
                  <a:pt x="351" y="750"/>
                </a:lnTo>
                <a:lnTo>
                  <a:pt x="334" y="772"/>
                </a:lnTo>
                <a:lnTo>
                  <a:pt x="312" y="789"/>
                </a:lnTo>
                <a:lnTo>
                  <a:pt x="286" y="799"/>
                </a:lnTo>
                <a:lnTo>
                  <a:pt x="257" y="803"/>
                </a:lnTo>
                <a:lnTo>
                  <a:pt x="110" y="803"/>
                </a:lnTo>
                <a:lnTo>
                  <a:pt x="82" y="799"/>
                </a:lnTo>
                <a:lnTo>
                  <a:pt x="55" y="789"/>
                </a:lnTo>
                <a:lnTo>
                  <a:pt x="33" y="772"/>
                </a:lnTo>
                <a:lnTo>
                  <a:pt x="16" y="750"/>
                </a:lnTo>
                <a:lnTo>
                  <a:pt x="4" y="723"/>
                </a:lnTo>
                <a:lnTo>
                  <a:pt x="0" y="693"/>
                </a:lnTo>
                <a:lnTo>
                  <a:pt x="0" y="328"/>
                </a:lnTo>
                <a:lnTo>
                  <a:pt x="4" y="299"/>
                </a:lnTo>
                <a:lnTo>
                  <a:pt x="16" y="273"/>
                </a:lnTo>
                <a:lnTo>
                  <a:pt x="33" y="251"/>
                </a:lnTo>
                <a:lnTo>
                  <a:pt x="55" y="234"/>
                </a:lnTo>
                <a:lnTo>
                  <a:pt x="82" y="223"/>
                </a:lnTo>
                <a:lnTo>
                  <a:pt x="110" y="219"/>
                </a:lnTo>
                <a:lnTo>
                  <a:pt x="110" y="36"/>
                </a:lnTo>
                <a:lnTo>
                  <a:pt x="113" y="22"/>
                </a:lnTo>
                <a:lnTo>
                  <a:pt x="121" y="10"/>
                </a:lnTo>
                <a:lnTo>
                  <a:pt x="133" y="2"/>
                </a:lnTo>
                <a:lnTo>
                  <a:pt x="14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46" name="Freeform 44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174416" y="5773509"/>
            <a:ext cx="283134" cy="444609"/>
          </a:xfrm>
          <a:custGeom>
            <a:avLst/>
            <a:gdLst>
              <a:gd name="T0" fmla="*/ 212 w 512"/>
              <a:gd name="T1" fmla="*/ 661 h 804"/>
              <a:gd name="T2" fmla="*/ 220 w 512"/>
              <a:gd name="T3" fmla="*/ 676 h 804"/>
              <a:gd name="T4" fmla="*/ 212 w 512"/>
              <a:gd name="T5" fmla="*/ 690 h 804"/>
              <a:gd name="T6" fmla="*/ 195 w 512"/>
              <a:gd name="T7" fmla="*/ 693 h 804"/>
              <a:gd name="T8" fmla="*/ 184 w 512"/>
              <a:gd name="T9" fmla="*/ 682 h 804"/>
              <a:gd name="T10" fmla="*/ 187 w 512"/>
              <a:gd name="T11" fmla="*/ 665 h 804"/>
              <a:gd name="T12" fmla="*/ 201 w 512"/>
              <a:gd name="T13" fmla="*/ 658 h 804"/>
              <a:gd name="T14" fmla="*/ 322 w 512"/>
              <a:gd name="T15" fmla="*/ 588 h 804"/>
              <a:gd name="T16" fmla="*/ 328 w 512"/>
              <a:gd name="T17" fmla="*/ 603 h 804"/>
              <a:gd name="T18" fmla="*/ 322 w 512"/>
              <a:gd name="T19" fmla="*/ 618 h 804"/>
              <a:gd name="T20" fmla="*/ 305 w 512"/>
              <a:gd name="T21" fmla="*/ 621 h 804"/>
              <a:gd name="T22" fmla="*/ 293 w 512"/>
              <a:gd name="T23" fmla="*/ 609 h 804"/>
              <a:gd name="T24" fmla="*/ 296 w 512"/>
              <a:gd name="T25" fmla="*/ 592 h 804"/>
              <a:gd name="T26" fmla="*/ 310 w 512"/>
              <a:gd name="T27" fmla="*/ 584 h 804"/>
              <a:gd name="T28" fmla="*/ 249 w 512"/>
              <a:gd name="T29" fmla="*/ 515 h 804"/>
              <a:gd name="T30" fmla="*/ 256 w 512"/>
              <a:gd name="T31" fmla="*/ 531 h 804"/>
              <a:gd name="T32" fmla="*/ 249 w 512"/>
              <a:gd name="T33" fmla="*/ 545 h 804"/>
              <a:gd name="T34" fmla="*/ 231 w 512"/>
              <a:gd name="T35" fmla="*/ 548 h 804"/>
              <a:gd name="T36" fmla="*/ 220 w 512"/>
              <a:gd name="T37" fmla="*/ 536 h 804"/>
              <a:gd name="T38" fmla="*/ 222 w 512"/>
              <a:gd name="T39" fmla="*/ 519 h 804"/>
              <a:gd name="T40" fmla="*/ 238 w 512"/>
              <a:gd name="T41" fmla="*/ 512 h 804"/>
              <a:gd name="T42" fmla="*/ 209 w 512"/>
              <a:gd name="T43" fmla="*/ 376 h 804"/>
              <a:gd name="T44" fmla="*/ 217 w 512"/>
              <a:gd name="T45" fmla="*/ 417 h 804"/>
              <a:gd name="T46" fmla="*/ 183 w 512"/>
              <a:gd name="T47" fmla="*/ 439 h 804"/>
              <a:gd name="T48" fmla="*/ 149 w 512"/>
              <a:gd name="T49" fmla="*/ 417 h 804"/>
              <a:gd name="T50" fmla="*/ 157 w 512"/>
              <a:gd name="T51" fmla="*/ 376 h 804"/>
              <a:gd name="T52" fmla="*/ 328 w 512"/>
              <a:gd name="T53" fmla="*/ 292 h 804"/>
              <a:gd name="T54" fmla="*/ 362 w 512"/>
              <a:gd name="T55" fmla="*/ 315 h 804"/>
              <a:gd name="T56" fmla="*/ 355 w 512"/>
              <a:gd name="T57" fmla="*/ 355 h 804"/>
              <a:gd name="T58" fmla="*/ 315 w 512"/>
              <a:gd name="T59" fmla="*/ 363 h 804"/>
              <a:gd name="T60" fmla="*/ 293 w 512"/>
              <a:gd name="T61" fmla="*/ 329 h 804"/>
              <a:gd name="T62" fmla="*/ 315 w 512"/>
              <a:gd name="T63" fmla="*/ 295 h 804"/>
              <a:gd name="T64" fmla="*/ 381 w 512"/>
              <a:gd name="T65" fmla="*/ 194 h 804"/>
              <a:gd name="T66" fmla="*/ 292 w 512"/>
              <a:gd name="T67" fmla="*/ 233 h 804"/>
              <a:gd name="T68" fmla="*/ 196 w 512"/>
              <a:gd name="T69" fmla="*/ 256 h 804"/>
              <a:gd name="T70" fmla="*/ 110 w 512"/>
              <a:gd name="T71" fmla="*/ 237 h 804"/>
              <a:gd name="T72" fmla="*/ 124 w 512"/>
              <a:gd name="T73" fmla="*/ 685 h 804"/>
              <a:gd name="T74" fmla="*/ 192 w 512"/>
              <a:gd name="T75" fmla="*/ 753 h 804"/>
              <a:gd name="T76" fmla="*/ 289 w 512"/>
              <a:gd name="T77" fmla="*/ 764 h 804"/>
              <a:gd name="T78" fmla="*/ 370 w 512"/>
              <a:gd name="T79" fmla="*/ 713 h 804"/>
              <a:gd name="T80" fmla="*/ 402 w 512"/>
              <a:gd name="T81" fmla="*/ 621 h 804"/>
              <a:gd name="T82" fmla="*/ 110 w 512"/>
              <a:gd name="T83" fmla="*/ 201 h 804"/>
              <a:gd name="T84" fmla="*/ 203 w 512"/>
              <a:gd name="T85" fmla="*/ 222 h 804"/>
              <a:gd name="T86" fmla="*/ 311 w 512"/>
              <a:gd name="T87" fmla="*/ 188 h 804"/>
              <a:gd name="T88" fmla="*/ 402 w 512"/>
              <a:gd name="T89" fmla="*/ 151 h 804"/>
              <a:gd name="T90" fmla="*/ 36 w 512"/>
              <a:gd name="T91" fmla="*/ 37 h 804"/>
              <a:gd name="T92" fmla="*/ 475 w 512"/>
              <a:gd name="T93" fmla="*/ 37 h 804"/>
              <a:gd name="T94" fmla="*/ 475 w 512"/>
              <a:gd name="T95" fmla="*/ 0 h 804"/>
              <a:gd name="T96" fmla="*/ 509 w 512"/>
              <a:gd name="T97" fmla="*/ 23 h 804"/>
              <a:gd name="T98" fmla="*/ 509 w 512"/>
              <a:gd name="T99" fmla="*/ 88 h 804"/>
              <a:gd name="T100" fmla="*/ 475 w 512"/>
              <a:gd name="T101" fmla="*/ 110 h 804"/>
              <a:gd name="T102" fmla="*/ 434 w 512"/>
              <a:gd name="T103" fmla="*/ 658 h 804"/>
              <a:gd name="T104" fmla="*/ 385 w 512"/>
              <a:gd name="T105" fmla="*/ 750 h 804"/>
              <a:gd name="T106" fmla="*/ 293 w 512"/>
              <a:gd name="T107" fmla="*/ 800 h 804"/>
              <a:gd name="T108" fmla="*/ 184 w 512"/>
              <a:gd name="T109" fmla="*/ 790 h 804"/>
              <a:gd name="T110" fmla="*/ 104 w 512"/>
              <a:gd name="T111" fmla="*/ 723 h 804"/>
              <a:gd name="T112" fmla="*/ 73 w 512"/>
              <a:gd name="T113" fmla="*/ 621 h 804"/>
              <a:gd name="T114" fmla="*/ 22 w 512"/>
              <a:gd name="T115" fmla="*/ 106 h 804"/>
              <a:gd name="T116" fmla="*/ 0 w 512"/>
              <a:gd name="T117" fmla="*/ 74 h 804"/>
              <a:gd name="T118" fmla="*/ 10 w 512"/>
              <a:gd name="T119" fmla="*/ 11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2" h="804">
                <a:moveTo>
                  <a:pt x="201" y="658"/>
                </a:moveTo>
                <a:lnTo>
                  <a:pt x="207" y="659"/>
                </a:lnTo>
                <a:lnTo>
                  <a:pt x="212" y="661"/>
                </a:lnTo>
                <a:lnTo>
                  <a:pt x="216" y="665"/>
                </a:lnTo>
                <a:lnTo>
                  <a:pt x="218" y="671"/>
                </a:lnTo>
                <a:lnTo>
                  <a:pt x="220" y="676"/>
                </a:lnTo>
                <a:lnTo>
                  <a:pt x="218" y="682"/>
                </a:lnTo>
                <a:lnTo>
                  <a:pt x="216" y="686"/>
                </a:lnTo>
                <a:lnTo>
                  <a:pt x="212" y="690"/>
                </a:lnTo>
                <a:lnTo>
                  <a:pt x="207" y="693"/>
                </a:lnTo>
                <a:lnTo>
                  <a:pt x="201" y="694"/>
                </a:lnTo>
                <a:lnTo>
                  <a:pt x="195" y="693"/>
                </a:lnTo>
                <a:lnTo>
                  <a:pt x="191" y="690"/>
                </a:lnTo>
                <a:lnTo>
                  <a:pt x="186" y="686"/>
                </a:lnTo>
                <a:lnTo>
                  <a:pt x="184" y="682"/>
                </a:lnTo>
                <a:lnTo>
                  <a:pt x="183" y="676"/>
                </a:lnTo>
                <a:lnTo>
                  <a:pt x="184" y="671"/>
                </a:lnTo>
                <a:lnTo>
                  <a:pt x="187" y="665"/>
                </a:lnTo>
                <a:lnTo>
                  <a:pt x="191" y="661"/>
                </a:lnTo>
                <a:lnTo>
                  <a:pt x="195" y="659"/>
                </a:lnTo>
                <a:lnTo>
                  <a:pt x="201" y="658"/>
                </a:lnTo>
                <a:close/>
                <a:moveTo>
                  <a:pt x="310" y="584"/>
                </a:moveTo>
                <a:lnTo>
                  <a:pt x="317" y="586"/>
                </a:lnTo>
                <a:lnTo>
                  <a:pt x="322" y="588"/>
                </a:lnTo>
                <a:lnTo>
                  <a:pt x="326" y="592"/>
                </a:lnTo>
                <a:lnTo>
                  <a:pt x="328" y="597"/>
                </a:lnTo>
                <a:lnTo>
                  <a:pt x="328" y="603"/>
                </a:lnTo>
                <a:lnTo>
                  <a:pt x="328" y="609"/>
                </a:lnTo>
                <a:lnTo>
                  <a:pt x="326" y="614"/>
                </a:lnTo>
                <a:lnTo>
                  <a:pt x="322" y="618"/>
                </a:lnTo>
                <a:lnTo>
                  <a:pt x="317" y="621"/>
                </a:lnTo>
                <a:lnTo>
                  <a:pt x="310" y="621"/>
                </a:lnTo>
                <a:lnTo>
                  <a:pt x="305" y="621"/>
                </a:lnTo>
                <a:lnTo>
                  <a:pt x="300" y="618"/>
                </a:lnTo>
                <a:lnTo>
                  <a:pt x="296" y="614"/>
                </a:lnTo>
                <a:lnTo>
                  <a:pt x="293" y="609"/>
                </a:lnTo>
                <a:lnTo>
                  <a:pt x="293" y="603"/>
                </a:lnTo>
                <a:lnTo>
                  <a:pt x="293" y="597"/>
                </a:lnTo>
                <a:lnTo>
                  <a:pt x="296" y="592"/>
                </a:lnTo>
                <a:lnTo>
                  <a:pt x="300" y="588"/>
                </a:lnTo>
                <a:lnTo>
                  <a:pt x="305" y="586"/>
                </a:lnTo>
                <a:lnTo>
                  <a:pt x="310" y="584"/>
                </a:lnTo>
                <a:close/>
                <a:moveTo>
                  <a:pt x="238" y="512"/>
                </a:moveTo>
                <a:lnTo>
                  <a:pt x="243" y="512"/>
                </a:lnTo>
                <a:lnTo>
                  <a:pt x="249" y="515"/>
                </a:lnTo>
                <a:lnTo>
                  <a:pt x="252" y="519"/>
                </a:lnTo>
                <a:lnTo>
                  <a:pt x="255" y="524"/>
                </a:lnTo>
                <a:lnTo>
                  <a:pt x="256" y="531"/>
                </a:lnTo>
                <a:lnTo>
                  <a:pt x="255" y="536"/>
                </a:lnTo>
                <a:lnTo>
                  <a:pt x="252" y="541"/>
                </a:lnTo>
                <a:lnTo>
                  <a:pt x="249" y="545"/>
                </a:lnTo>
                <a:lnTo>
                  <a:pt x="243" y="548"/>
                </a:lnTo>
                <a:lnTo>
                  <a:pt x="238" y="548"/>
                </a:lnTo>
                <a:lnTo>
                  <a:pt x="231" y="548"/>
                </a:lnTo>
                <a:lnTo>
                  <a:pt x="226" y="545"/>
                </a:lnTo>
                <a:lnTo>
                  <a:pt x="222" y="541"/>
                </a:lnTo>
                <a:lnTo>
                  <a:pt x="220" y="536"/>
                </a:lnTo>
                <a:lnTo>
                  <a:pt x="220" y="531"/>
                </a:lnTo>
                <a:lnTo>
                  <a:pt x="220" y="524"/>
                </a:lnTo>
                <a:lnTo>
                  <a:pt x="222" y="519"/>
                </a:lnTo>
                <a:lnTo>
                  <a:pt x="226" y="515"/>
                </a:lnTo>
                <a:lnTo>
                  <a:pt x="231" y="512"/>
                </a:lnTo>
                <a:lnTo>
                  <a:pt x="238" y="512"/>
                </a:lnTo>
                <a:close/>
                <a:moveTo>
                  <a:pt x="183" y="366"/>
                </a:moveTo>
                <a:lnTo>
                  <a:pt x="197" y="368"/>
                </a:lnTo>
                <a:lnTo>
                  <a:pt x="209" y="376"/>
                </a:lnTo>
                <a:lnTo>
                  <a:pt x="217" y="388"/>
                </a:lnTo>
                <a:lnTo>
                  <a:pt x="220" y="402"/>
                </a:lnTo>
                <a:lnTo>
                  <a:pt x="217" y="417"/>
                </a:lnTo>
                <a:lnTo>
                  <a:pt x="209" y="428"/>
                </a:lnTo>
                <a:lnTo>
                  <a:pt x="197" y="436"/>
                </a:lnTo>
                <a:lnTo>
                  <a:pt x="183" y="439"/>
                </a:lnTo>
                <a:lnTo>
                  <a:pt x="169" y="436"/>
                </a:lnTo>
                <a:lnTo>
                  <a:pt x="157" y="428"/>
                </a:lnTo>
                <a:lnTo>
                  <a:pt x="149" y="417"/>
                </a:lnTo>
                <a:lnTo>
                  <a:pt x="146" y="402"/>
                </a:lnTo>
                <a:lnTo>
                  <a:pt x="149" y="388"/>
                </a:lnTo>
                <a:lnTo>
                  <a:pt x="157" y="376"/>
                </a:lnTo>
                <a:lnTo>
                  <a:pt x="169" y="368"/>
                </a:lnTo>
                <a:lnTo>
                  <a:pt x="183" y="366"/>
                </a:lnTo>
                <a:close/>
                <a:moveTo>
                  <a:pt x="328" y="292"/>
                </a:moveTo>
                <a:lnTo>
                  <a:pt x="343" y="295"/>
                </a:lnTo>
                <a:lnTo>
                  <a:pt x="355" y="303"/>
                </a:lnTo>
                <a:lnTo>
                  <a:pt x="362" y="315"/>
                </a:lnTo>
                <a:lnTo>
                  <a:pt x="365" y="329"/>
                </a:lnTo>
                <a:lnTo>
                  <a:pt x="362" y="343"/>
                </a:lnTo>
                <a:lnTo>
                  <a:pt x="355" y="355"/>
                </a:lnTo>
                <a:lnTo>
                  <a:pt x="343" y="363"/>
                </a:lnTo>
                <a:lnTo>
                  <a:pt x="328" y="366"/>
                </a:lnTo>
                <a:lnTo>
                  <a:pt x="315" y="363"/>
                </a:lnTo>
                <a:lnTo>
                  <a:pt x="304" y="355"/>
                </a:lnTo>
                <a:lnTo>
                  <a:pt x="296" y="343"/>
                </a:lnTo>
                <a:lnTo>
                  <a:pt x="293" y="329"/>
                </a:lnTo>
                <a:lnTo>
                  <a:pt x="296" y="315"/>
                </a:lnTo>
                <a:lnTo>
                  <a:pt x="304" y="303"/>
                </a:lnTo>
                <a:lnTo>
                  <a:pt x="315" y="295"/>
                </a:lnTo>
                <a:lnTo>
                  <a:pt x="328" y="292"/>
                </a:lnTo>
                <a:close/>
                <a:moveTo>
                  <a:pt x="402" y="186"/>
                </a:moveTo>
                <a:lnTo>
                  <a:pt x="381" y="194"/>
                </a:lnTo>
                <a:lnTo>
                  <a:pt x="356" y="205"/>
                </a:lnTo>
                <a:lnTo>
                  <a:pt x="327" y="219"/>
                </a:lnTo>
                <a:lnTo>
                  <a:pt x="292" y="233"/>
                </a:lnTo>
                <a:lnTo>
                  <a:pt x="249" y="248"/>
                </a:lnTo>
                <a:lnTo>
                  <a:pt x="222" y="254"/>
                </a:lnTo>
                <a:lnTo>
                  <a:pt x="196" y="256"/>
                </a:lnTo>
                <a:lnTo>
                  <a:pt x="166" y="253"/>
                </a:lnTo>
                <a:lnTo>
                  <a:pt x="137" y="248"/>
                </a:lnTo>
                <a:lnTo>
                  <a:pt x="110" y="237"/>
                </a:lnTo>
                <a:lnTo>
                  <a:pt x="110" y="621"/>
                </a:lnTo>
                <a:lnTo>
                  <a:pt x="114" y="655"/>
                </a:lnTo>
                <a:lnTo>
                  <a:pt x="124" y="685"/>
                </a:lnTo>
                <a:lnTo>
                  <a:pt x="142" y="713"/>
                </a:lnTo>
                <a:lnTo>
                  <a:pt x="165" y="735"/>
                </a:lnTo>
                <a:lnTo>
                  <a:pt x="192" y="753"/>
                </a:lnTo>
                <a:lnTo>
                  <a:pt x="222" y="764"/>
                </a:lnTo>
                <a:lnTo>
                  <a:pt x="256" y="767"/>
                </a:lnTo>
                <a:lnTo>
                  <a:pt x="289" y="764"/>
                </a:lnTo>
                <a:lnTo>
                  <a:pt x="321" y="753"/>
                </a:lnTo>
                <a:lnTo>
                  <a:pt x="347" y="735"/>
                </a:lnTo>
                <a:lnTo>
                  <a:pt x="370" y="713"/>
                </a:lnTo>
                <a:lnTo>
                  <a:pt x="387" y="685"/>
                </a:lnTo>
                <a:lnTo>
                  <a:pt x="398" y="655"/>
                </a:lnTo>
                <a:lnTo>
                  <a:pt x="402" y="621"/>
                </a:lnTo>
                <a:lnTo>
                  <a:pt x="402" y="186"/>
                </a:lnTo>
                <a:close/>
                <a:moveTo>
                  <a:pt x="110" y="110"/>
                </a:moveTo>
                <a:lnTo>
                  <a:pt x="110" y="201"/>
                </a:lnTo>
                <a:lnTo>
                  <a:pt x="139" y="212"/>
                </a:lnTo>
                <a:lnTo>
                  <a:pt x="170" y="220"/>
                </a:lnTo>
                <a:lnTo>
                  <a:pt x="203" y="222"/>
                </a:lnTo>
                <a:lnTo>
                  <a:pt x="237" y="216"/>
                </a:lnTo>
                <a:lnTo>
                  <a:pt x="277" y="202"/>
                </a:lnTo>
                <a:lnTo>
                  <a:pt x="311" y="188"/>
                </a:lnTo>
                <a:lnTo>
                  <a:pt x="340" y="174"/>
                </a:lnTo>
                <a:lnTo>
                  <a:pt x="372" y="161"/>
                </a:lnTo>
                <a:lnTo>
                  <a:pt x="402" y="151"/>
                </a:lnTo>
                <a:lnTo>
                  <a:pt x="402" y="110"/>
                </a:lnTo>
                <a:lnTo>
                  <a:pt x="110" y="110"/>
                </a:lnTo>
                <a:close/>
                <a:moveTo>
                  <a:pt x="36" y="37"/>
                </a:moveTo>
                <a:lnTo>
                  <a:pt x="36" y="74"/>
                </a:lnTo>
                <a:lnTo>
                  <a:pt x="475" y="74"/>
                </a:lnTo>
                <a:lnTo>
                  <a:pt x="475" y="37"/>
                </a:lnTo>
                <a:lnTo>
                  <a:pt x="36" y="37"/>
                </a:lnTo>
                <a:close/>
                <a:moveTo>
                  <a:pt x="36" y="0"/>
                </a:moveTo>
                <a:lnTo>
                  <a:pt x="475" y="0"/>
                </a:lnTo>
                <a:lnTo>
                  <a:pt x="489" y="3"/>
                </a:lnTo>
                <a:lnTo>
                  <a:pt x="501" y="11"/>
                </a:lnTo>
                <a:lnTo>
                  <a:pt x="509" y="23"/>
                </a:lnTo>
                <a:lnTo>
                  <a:pt x="512" y="37"/>
                </a:lnTo>
                <a:lnTo>
                  <a:pt x="512" y="74"/>
                </a:lnTo>
                <a:lnTo>
                  <a:pt x="509" y="88"/>
                </a:lnTo>
                <a:lnTo>
                  <a:pt x="501" y="99"/>
                </a:lnTo>
                <a:lnTo>
                  <a:pt x="489" y="106"/>
                </a:lnTo>
                <a:lnTo>
                  <a:pt x="475" y="110"/>
                </a:lnTo>
                <a:lnTo>
                  <a:pt x="438" y="110"/>
                </a:lnTo>
                <a:lnTo>
                  <a:pt x="438" y="621"/>
                </a:lnTo>
                <a:lnTo>
                  <a:pt x="434" y="658"/>
                </a:lnTo>
                <a:lnTo>
                  <a:pt x="424" y="693"/>
                </a:lnTo>
                <a:lnTo>
                  <a:pt x="407" y="723"/>
                </a:lnTo>
                <a:lnTo>
                  <a:pt x="385" y="750"/>
                </a:lnTo>
                <a:lnTo>
                  <a:pt x="359" y="773"/>
                </a:lnTo>
                <a:lnTo>
                  <a:pt x="327" y="790"/>
                </a:lnTo>
                <a:lnTo>
                  <a:pt x="293" y="800"/>
                </a:lnTo>
                <a:lnTo>
                  <a:pt x="256" y="804"/>
                </a:lnTo>
                <a:lnTo>
                  <a:pt x="218" y="800"/>
                </a:lnTo>
                <a:lnTo>
                  <a:pt x="184" y="790"/>
                </a:lnTo>
                <a:lnTo>
                  <a:pt x="154" y="773"/>
                </a:lnTo>
                <a:lnTo>
                  <a:pt x="127" y="750"/>
                </a:lnTo>
                <a:lnTo>
                  <a:pt x="104" y="723"/>
                </a:lnTo>
                <a:lnTo>
                  <a:pt x="87" y="693"/>
                </a:lnTo>
                <a:lnTo>
                  <a:pt x="77" y="658"/>
                </a:lnTo>
                <a:lnTo>
                  <a:pt x="73" y="621"/>
                </a:lnTo>
                <a:lnTo>
                  <a:pt x="73" y="110"/>
                </a:lnTo>
                <a:lnTo>
                  <a:pt x="36" y="110"/>
                </a:lnTo>
                <a:lnTo>
                  <a:pt x="22" y="106"/>
                </a:lnTo>
                <a:lnTo>
                  <a:pt x="10" y="99"/>
                </a:lnTo>
                <a:lnTo>
                  <a:pt x="2" y="88"/>
                </a:lnTo>
                <a:lnTo>
                  <a:pt x="0" y="74"/>
                </a:lnTo>
                <a:lnTo>
                  <a:pt x="0" y="37"/>
                </a:lnTo>
                <a:lnTo>
                  <a:pt x="2" y="23"/>
                </a:lnTo>
                <a:lnTo>
                  <a:pt x="10" y="11"/>
                </a:lnTo>
                <a:lnTo>
                  <a:pt x="22" y="3"/>
                </a:lnTo>
                <a:lnTo>
                  <a:pt x="3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47" name="Freeform 44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900842" y="5773509"/>
            <a:ext cx="363320" cy="444609"/>
          </a:xfrm>
          <a:custGeom>
            <a:avLst/>
            <a:gdLst>
              <a:gd name="T0" fmla="*/ 398 w 657"/>
              <a:gd name="T1" fmla="*/ 665 h 804"/>
              <a:gd name="T2" fmla="*/ 398 w 657"/>
              <a:gd name="T3" fmla="*/ 686 h 804"/>
              <a:gd name="T4" fmla="*/ 377 w 657"/>
              <a:gd name="T5" fmla="*/ 693 h 804"/>
              <a:gd name="T6" fmla="*/ 365 w 657"/>
              <a:gd name="T7" fmla="*/ 676 h 804"/>
              <a:gd name="T8" fmla="*/ 377 w 657"/>
              <a:gd name="T9" fmla="*/ 659 h 804"/>
              <a:gd name="T10" fmla="*/ 504 w 657"/>
              <a:gd name="T11" fmla="*/ 588 h 804"/>
              <a:gd name="T12" fmla="*/ 510 w 657"/>
              <a:gd name="T13" fmla="*/ 609 h 804"/>
              <a:gd name="T14" fmla="*/ 492 w 657"/>
              <a:gd name="T15" fmla="*/ 621 h 804"/>
              <a:gd name="T16" fmla="*/ 475 w 657"/>
              <a:gd name="T17" fmla="*/ 609 h 804"/>
              <a:gd name="T18" fmla="*/ 481 w 657"/>
              <a:gd name="T19" fmla="*/ 588 h 804"/>
              <a:gd name="T20" fmla="*/ 196 w 657"/>
              <a:gd name="T21" fmla="*/ 588 h 804"/>
              <a:gd name="T22" fmla="*/ 216 w 657"/>
              <a:gd name="T23" fmla="*/ 635 h 804"/>
              <a:gd name="T24" fmla="*/ 167 w 657"/>
              <a:gd name="T25" fmla="*/ 655 h 804"/>
              <a:gd name="T26" fmla="*/ 148 w 657"/>
              <a:gd name="T27" fmla="*/ 606 h 804"/>
              <a:gd name="T28" fmla="*/ 328 w 657"/>
              <a:gd name="T29" fmla="*/ 512 h 804"/>
              <a:gd name="T30" fmla="*/ 365 w 657"/>
              <a:gd name="T31" fmla="*/ 548 h 804"/>
              <a:gd name="T32" fmla="*/ 328 w 657"/>
              <a:gd name="T33" fmla="*/ 584 h 804"/>
              <a:gd name="T34" fmla="*/ 292 w 657"/>
              <a:gd name="T35" fmla="*/ 548 h 804"/>
              <a:gd name="T36" fmla="*/ 328 w 657"/>
              <a:gd name="T37" fmla="*/ 512 h 804"/>
              <a:gd name="T38" fmla="*/ 251 w 657"/>
              <a:gd name="T39" fmla="*/ 445 h 804"/>
              <a:gd name="T40" fmla="*/ 251 w 657"/>
              <a:gd name="T41" fmla="*/ 468 h 804"/>
              <a:gd name="T42" fmla="*/ 231 w 657"/>
              <a:gd name="T43" fmla="*/ 474 h 804"/>
              <a:gd name="T44" fmla="*/ 218 w 657"/>
              <a:gd name="T45" fmla="*/ 457 h 804"/>
              <a:gd name="T46" fmla="*/ 231 w 657"/>
              <a:gd name="T47" fmla="*/ 439 h 804"/>
              <a:gd name="T48" fmla="*/ 371 w 657"/>
              <a:gd name="T49" fmla="*/ 370 h 804"/>
              <a:gd name="T50" fmla="*/ 365 w 657"/>
              <a:gd name="T51" fmla="*/ 389 h 804"/>
              <a:gd name="T52" fmla="*/ 383 w 657"/>
              <a:gd name="T53" fmla="*/ 402 h 804"/>
              <a:gd name="T54" fmla="*/ 400 w 657"/>
              <a:gd name="T55" fmla="*/ 389 h 804"/>
              <a:gd name="T56" fmla="*/ 394 w 657"/>
              <a:gd name="T57" fmla="*/ 370 h 804"/>
              <a:gd name="T58" fmla="*/ 400 w 657"/>
              <a:gd name="T59" fmla="*/ 332 h 804"/>
              <a:gd name="T60" fmla="*/ 437 w 657"/>
              <a:gd name="T61" fmla="*/ 384 h 804"/>
              <a:gd name="T62" fmla="*/ 400 w 657"/>
              <a:gd name="T63" fmla="*/ 436 h 804"/>
              <a:gd name="T64" fmla="*/ 339 w 657"/>
              <a:gd name="T65" fmla="*/ 417 h 804"/>
              <a:gd name="T66" fmla="*/ 339 w 657"/>
              <a:gd name="T67" fmla="*/ 351 h 804"/>
              <a:gd name="T68" fmla="*/ 474 w 657"/>
              <a:gd name="T69" fmla="*/ 198 h 804"/>
              <a:gd name="T70" fmla="*/ 357 w 657"/>
              <a:gd name="T71" fmla="*/ 231 h 804"/>
              <a:gd name="T72" fmla="*/ 230 w 657"/>
              <a:gd name="T73" fmla="*/ 256 h 804"/>
              <a:gd name="T74" fmla="*/ 180 w 657"/>
              <a:gd name="T75" fmla="*/ 305 h 804"/>
              <a:gd name="T76" fmla="*/ 104 w 657"/>
              <a:gd name="T77" fmla="*/ 379 h 804"/>
              <a:gd name="T78" fmla="*/ 39 w 657"/>
              <a:gd name="T79" fmla="*/ 525 h 804"/>
              <a:gd name="T80" fmla="*/ 65 w 657"/>
              <a:gd name="T81" fmla="*/ 695 h 804"/>
              <a:gd name="T82" fmla="*/ 568 w 657"/>
              <a:gd name="T83" fmla="*/ 732 h 804"/>
              <a:gd name="T84" fmla="*/ 620 w 657"/>
              <a:gd name="T85" fmla="*/ 566 h 804"/>
              <a:gd name="T86" fmla="*/ 576 w 657"/>
              <a:gd name="T87" fmla="*/ 411 h 804"/>
              <a:gd name="T88" fmla="*/ 481 w 657"/>
              <a:gd name="T89" fmla="*/ 316 h 804"/>
              <a:gd name="T90" fmla="*/ 182 w 657"/>
              <a:gd name="T91" fmla="*/ 110 h 804"/>
              <a:gd name="T92" fmla="*/ 252 w 657"/>
              <a:gd name="T93" fmla="*/ 222 h 804"/>
              <a:gd name="T94" fmla="*/ 377 w 657"/>
              <a:gd name="T95" fmla="*/ 180 h 804"/>
              <a:gd name="T96" fmla="*/ 474 w 657"/>
              <a:gd name="T97" fmla="*/ 110 h 804"/>
              <a:gd name="T98" fmla="*/ 547 w 657"/>
              <a:gd name="T99" fmla="*/ 74 h 804"/>
              <a:gd name="T100" fmla="*/ 547 w 657"/>
              <a:gd name="T101" fmla="*/ 0 h 804"/>
              <a:gd name="T102" fmla="*/ 584 w 657"/>
              <a:gd name="T103" fmla="*/ 37 h 804"/>
              <a:gd name="T104" fmla="*/ 561 w 657"/>
              <a:gd name="T105" fmla="*/ 106 h 804"/>
              <a:gd name="T106" fmla="*/ 547 w 657"/>
              <a:gd name="T107" fmla="*/ 321 h 804"/>
              <a:gd name="T108" fmla="*/ 644 w 657"/>
              <a:gd name="T109" fmla="*/ 473 h 804"/>
              <a:gd name="T110" fmla="*/ 644 w 657"/>
              <a:gd name="T111" fmla="*/ 656 h 804"/>
              <a:gd name="T112" fmla="*/ 555 w 657"/>
              <a:gd name="T113" fmla="*/ 804 h 804"/>
              <a:gd name="T114" fmla="*/ 26 w 657"/>
              <a:gd name="T115" fmla="*/ 698 h 804"/>
              <a:gd name="T116" fmla="*/ 2 w 657"/>
              <a:gd name="T117" fmla="*/ 519 h 804"/>
              <a:gd name="T118" fmla="*/ 78 w 657"/>
              <a:gd name="T119" fmla="*/ 354 h 804"/>
              <a:gd name="T120" fmla="*/ 108 w 657"/>
              <a:gd name="T121" fmla="*/ 110 h 804"/>
              <a:gd name="T122" fmla="*/ 72 w 657"/>
              <a:gd name="T123" fmla="*/ 74 h 804"/>
              <a:gd name="T124" fmla="*/ 94 w 657"/>
              <a:gd name="T125" fmla="*/ 3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57" h="804">
                <a:moveTo>
                  <a:pt x="383" y="658"/>
                </a:moveTo>
                <a:lnTo>
                  <a:pt x="388" y="659"/>
                </a:lnTo>
                <a:lnTo>
                  <a:pt x="394" y="661"/>
                </a:lnTo>
                <a:lnTo>
                  <a:pt x="398" y="665"/>
                </a:lnTo>
                <a:lnTo>
                  <a:pt x="400" y="671"/>
                </a:lnTo>
                <a:lnTo>
                  <a:pt x="402" y="676"/>
                </a:lnTo>
                <a:lnTo>
                  <a:pt x="400" y="682"/>
                </a:lnTo>
                <a:lnTo>
                  <a:pt x="398" y="686"/>
                </a:lnTo>
                <a:lnTo>
                  <a:pt x="394" y="690"/>
                </a:lnTo>
                <a:lnTo>
                  <a:pt x="388" y="693"/>
                </a:lnTo>
                <a:lnTo>
                  <a:pt x="383" y="694"/>
                </a:lnTo>
                <a:lnTo>
                  <a:pt x="377" y="693"/>
                </a:lnTo>
                <a:lnTo>
                  <a:pt x="371" y="690"/>
                </a:lnTo>
                <a:lnTo>
                  <a:pt x="368" y="686"/>
                </a:lnTo>
                <a:lnTo>
                  <a:pt x="365" y="682"/>
                </a:lnTo>
                <a:lnTo>
                  <a:pt x="365" y="676"/>
                </a:lnTo>
                <a:lnTo>
                  <a:pt x="365" y="671"/>
                </a:lnTo>
                <a:lnTo>
                  <a:pt x="368" y="665"/>
                </a:lnTo>
                <a:lnTo>
                  <a:pt x="371" y="661"/>
                </a:lnTo>
                <a:lnTo>
                  <a:pt x="377" y="659"/>
                </a:lnTo>
                <a:lnTo>
                  <a:pt x="383" y="658"/>
                </a:lnTo>
                <a:close/>
                <a:moveTo>
                  <a:pt x="492" y="584"/>
                </a:moveTo>
                <a:lnTo>
                  <a:pt x="498" y="586"/>
                </a:lnTo>
                <a:lnTo>
                  <a:pt x="504" y="588"/>
                </a:lnTo>
                <a:lnTo>
                  <a:pt x="508" y="592"/>
                </a:lnTo>
                <a:lnTo>
                  <a:pt x="510" y="597"/>
                </a:lnTo>
                <a:lnTo>
                  <a:pt x="510" y="603"/>
                </a:lnTo>
                <a:lnTo>
                  <a:pt x="510" y="609"/>
                </a:lnTo>
                <a:lnTo>
                  <a:pt x="508" y="614"/>
                </a:lnTo>
                <a:lnTo>
                  <a:pt x="504" y="618"/>
                </a:lnTo>
                <a:lnTo>
                  <a:pt x="498" y="621"/>
                </a:lnTo>
                <a:lnTo>
                  <a:pt x="492" y="621"/>
                </a:lnTo>
                <a:lnTo>
                  <a:pt x="487" y="621"/>
                </a:lnTo>
                <a:lnTo>
                  <a:pt x="481" y="618"/>
                </a:lnTo>
                <a:lnTo>
                  <a:pt x="478" y="614"/>
                </a:lnTo>
                <a:lnTo>
                  <a:pt x="475" y="609"/>
                </a:lnTo>
                <a:lnTo>
                  <a:pt x="474" y="603"/>
                </a:lnTo>
                <a:lnTo>
                  <a:pt x="475" y="597"/>
                </a:lnTo>
                <a:lnTo>
                  <a:pt x="478" y="592"/>
                </a:lnTo>
                <a:lnTo>
                  <a:pt x="481" y="588"/>
                </a:lnTo>
                <a:lnTo>
                  <a:pt x="487" y="586"/>
                </a:lnTo>
                <a:lnTo>
                  <a:pt x="492" y="584"/>
                </a:lnTo>
                <a:close/>
                <a:moveTo>
                  <a:pt x="182" y="584"/>
                </a:moveTo>
                <a:lnTo>
                  <a:pt x="196" y="588"/>
                </a:lnTo>
                <a:lnTo>
                  <a:pt x="208" y="596"/>
                </a:lnTo>
                <a:lnTo>
                  <a:pt x="216" y="606"/>
                </a:lnTo>
                <a:lnTo>
                  <a:pt x="218" y="621"/>
                </a:lnTo>
                <a:lnTo>
                  <a:pt x="216" y="635"/>
                </a:lnTo>
                <a:lnTo>
                  <a:pt x="208" y="647"/>
                </a:lnTo>
                <a:lnTo>
                  <a:pt x="196" y="655"/>
                </a:lnTo>
                <a:lnTo>
                  <a:pt x="182" y="658"/>
                </a:lnTo>
                <a:lnTo>
                  <a:pt x="167" y="655"/>
                </a:lnTo>
                <a:lnTo>
                  <a:pt x="155" y="647"/>
                </a:lnTo>
                <a:lnTo>
                  <a:pt x="148" y="635"/>
                </a:lnTo>
                <a:lnTo>
                  <a:pt x="145" y="621"/>
                </a:lnTo>
                <a:lnTo>
                  <a:pt x="148" y="606"/>
                </a:lnTo>
                <a:lnTo>
                  <a:pt x="155" y="596"/>
                </a:lnTo>
                <a:lnTo>
                  <a:pt x="167" y="588"/>
                </a:lnTo>
                <a:lnTo>
                  <a:pt x="182" y="584"/>
                </a:lnTo>
                <a:close/>
                <a:moveTo>
                  <a:pt x="328" y="512"/>
                </a:moveTo>
                <a:lnTo>
                  <a:pt x="343" y="515"/>
                </a:lnTo>
                <a:lnTo>
                  <a:pt x="353" y="523"/>
                </a:lnTo>
                <a:lnTo>
                  <a:pt x="361" y="534"/>
                </a:lnTo>
                <a:lnTo>
                  <a:pt x="365" y="548"/>
                </a:lnTo>
                <a:lnTo>
                  <a:pt x="361" y="562"/>
                </a:lnTo>
                <a:lnTo>
                  <a:pt x="353" y="574"/>
                </a:lnTo>
                <a:lnTo>
                  <a:pt x="343" y="582"/>
                </a:lnTo>
                <a:lnTo>
                  <a:pt x="328" y="584"/>
                </a:lnTo>
                <a:lnTo>
                  <a:pt x="314" y="582"/>
                </a:lnTo>
                <a:lnTo>
                  <a:pt x="302" y="574"/>
                </a:lnTo>
                <a:lnTo>
                  <a:pt x="294" y="562"/>
                </a:lnTo>
                <a:lnTo>
                  <a:pt x="292" y="548"/>
                </a:lnTo>
                <a:lnTo>
                  <a:pt x="294" y="534"/>
                </a:lnTo>
                <a:lnTo>
                  <a:pt x="302" y="523"/>
                </a:lnTo>
                <a:lnTo>
                  <a:pt x="314" y="515"/>
                </a:lnTo>
                <a:lnTo>
                  <a:pt x="328" y="512"/>
                </a:lnTo>
                <a:close/>
                <a:moveTo>
                  <a:pt x="237" y="439"/>
                </a:moveTo>
                <a:lnTo>
                  <a:pt x="242" y="439"/>
                </a:lnTo>
                <a:lnTo>
                  <a:pt x="247" y="442"/>
                </a:lnTo>
                <a:lnTo>
                  <a:pt x="251" y="445"/>
                </a:lnTo>
                <a:lnTo>
                  <a:pt x="254" y="451"/>
                </a:lnTo>
                <a:lnTo>
                  <a:pt x="255" y="457"/>
                </a:lnTo>
                <a:lnTo>
                  <a:pt x="254" y="462"/>
                </a:lnTo>
                <a:lnTo>
                  <a:pt x="251" y="468"/>
                </a:lnTo>
                <a:lnTo>
                  <a:pt x="247" y="472"/>
                </a:lnTo>
                <a:lnTo>
                  <a:pt x="242" y="474"/>
                </a:lnTo>
                <a:lnTo>
                  <a:pt x="237" y="476"/>
                </a:lnTo>
                <a:lnTo>
                  <a:pt x="231" y="474"/>
                </a:lnTo>
                <a:lnTo>
                  <a:pt x="226" y="472"/>
                </a:lnTo>
                <a:lnTo>
                  <a:pt x="222" y="468"/>
                </a:lnTo>
                <a:lnTo>
                  <a:pt x="220" y="462"/>
                </a:lnTo>
                <a:lnTo>
                  <a:pt x="218" y="457"/>
                </a:lnTo>
                <a:lnTo>
                  <a:pt x="220" y="451"/>
                </a:lnTo>
                <a:lnTo>
                  <a:pt x="222" y="445"/>
                </a:lnTo>
                <a:lnTo>
                  <a:pt x="226" y="442"/>
                </a:lnTo>
                <a:lnTo>
                  <a:pt x="231" y="439"/>
                </a:lnTo>
                <a:lnTo>
                  <a:pt x="237" y="439"/>
                </a:lnTo>
                <a:close/>
                <a:moveTo>
                  <a:pt x="383" y="366"/>
                </a:moveTo>
                <a:lnTo>
                  <a:pt x="377" y="367"/>
                </a:lnTo>
                <a:lnTo>
                  <a:pt x="371" y="370"/>
                </a:lnTo>
                <a:lnTo>
                  <a:pt x="368" y="373"/>
                </a:lnTo>
                <a:lnTo>
                  <a:pt x="365" y="377"/>
                </a:lnTo>
                <a:lnTo>
                  <a:pt x="365" y="384"/>
                </a:lnTo>
                <a:lnTo>
                  <a:pt x="365" y="389"/>
                </a:lnTo>
                <a:lnTo>
                  <a:pt x="368" y="394"/>
                </a:lnTo>
                <a:lnTo>
                  <a:pt x="371" y="398"/>
                </a:lnTo>
                <a:lnTo>
                  <a:pt x="377" y="401"/>
                </a:lnTo>
                <a:lnTo>
                  <a:pt x="383" y="402"/>
                </a:lnTo>
                <a:lnTo>
                  <a:pt x="388" y="401"/>
                </a:lnTo>
                <a:lnTo>
                  <a:pt x="394" y="398"/>
                </a:lnTo>
                <a:lnTo>
                  <a:pt x="398" y="394"/>
                </a:lnTo>
                <a:lnTo>
                  <a:pt x="400" y="389"/>
                </a:lnTo>
                <a:lnTo>
                  <a:pt x="402" y="384"/>
                </a:lnTo>
                <a:lnTo>
                  <a:pt x="400" y="377"/>
                </a:lnTo>
                <a:lnTo>
                  <a:pt x="398" y="373"/>
                </a:lnTo>
                <a:lnTo>
                  <a:pt x="394" y="370"/>
                </a:lnTo>
                <a:lnTo>
                  <a:pt x="388" y="367"/>
                </a:lnTo>
                <a:lnTo>
                  <a:pt x="383" y="366"/>
                </a:lnTo>
                <a:close/>
                <a:moveTo>
                  <a:pt x="383" y="329"/>
                </a:moveTo>
                <a:lnTo>
                  <a:pt x="400" y="332"/>
                </a:lnTo>
                <a:lnTo>
                  <a:pt x="415" y="339"/>
                </a:lnTo>
                <a:lnTo>
                  <a:pt x="426" y="351"/>
                </a:lnTo>
                <a:lnTo>
                  <a:pt x="434" y="367"/>
                </a:lnTo>
                <a:lnTo>
                  <a:pt x="437" y="384"/>
                </a:lnTo>
                <a:lnTo>
                  <a:pt x="434" y="401"/>
                </a:lnTo>
                <a:lnTo>
                  <a:pt x="426" y="417"/>
                </a:lnTo>
                <a:lnTo>
                  <a:pt x="415" y="428"/>
                </a:lnTo>
                <a:lnTo>
                  <a:pt x="400" y="436"/>
                </a:lnTo>
                <a:lnTo>
                  <a:pt x="383" y="439"/>
                </a:lnTo>
                <a:lnTo>
                  <a:pt x="365" y="436"/>
                </a:lnTo>
                <a:lnTo>
                  <a:pt x="350" y="428"/>
                </a:lnTo>
                <a:lnTo>
                  <a:pt x="339" y="417"/>
                </a:lnTo>
                <a:lnTo>
                  <a:pt x="331" y="401"/>
                </a:lnTo>
                <a:lnTo>
                  <a:pt x="328" y="384"/>
                </a:lnTo>
                <a:lnTo>
                  <a:pt x="331" y="367"/>
                </a:lnTo>
                <a:lnTo>
                  <a:pt x="339" y="351"/>
                </a:lnTo>
                <a:lnTo>
                  <a:pt x="350" y="339"/>
                </a:lnTo>
                <a:lnTo>
                  <a:pt x="365" y="332"/>
                </a:lnTo>
                <a:lnTo>
                  <a:pt x="383" y="329"/>
                </a:lnTo>
                <a:close/>
                <a:moveTo>
                  <a:pt x="474" y="198"/>
                </a:moveTo>
                <a:lnTo>
                  <a:pt x="449" y="199"/>
                </a:lnTo>
                <a:lnTo>
                  <a:pt x="421" y="205"/>
                </a:lnTo>
                <a:lnTo>
                  <a:pt x="390" y="214"/>
                </a:lnTo>
                <a:lnTo>
                  <a:pt x="357" y="231"/>
                </a:lnTo>
                <a:lnTo>
                  <a:pt x="322" y="246"/>
                </a:lnTo>
                <a:lnTo>
                  <a:pt x="289" y="256"/>
                </a:lnTo>
                <a:lnTo>
                  <a:pt x="258" y="258"/>
                </a:lnTo>
                <a:lnTo>
                  <a:pt x="230" y="256"/>
                </a:lnTo>
                <a:lnTo>
                  <a:pt x="205" y="250"/>
                </a:lnTo>
                <a:lnTo>
                  <a:pt x="182" y="243"/>
                </a:lnTo>
                <a:lnTo>
                  <a:pt x="182" y="294"/>
                </a:lnTo>
                <a:lnTo>
                  <a:pt x="180" y="305"/>
                </a:lnTo>
                <a:lnTo>
                  <a:pt x="174" y="316"/>
                </a:lnTo>
                <a:lnTo>
                  <a:pt x="166" y="324"/>
                </a:lnTo>
                <a:lnTo>
                  <a:pt x="133" y="349"/>
                </a:lnTo>
                <a:lnTo>
                  <a:pt x="104" y="379"/>
                </a:lnTo>
                <a:lnTo>
                  <a:pt x="81" y="411"/>
                </a:lnTo>
                <a:lnTo>
                  <a:pt x="61" y="447"/>
                </a:lnTo>
                <a:lnTo>
                  <a:pt x="47" y="485"/>
                </a:lnTo>
                <a:lnTo>
                  <a:pt x="39" y="525"/>
                </a:lnTo>
                <a:lnTo>
                  <a:pt x="35" y="566"/>
                </a:lnTo>
                <a:lnTo>
                  <a:pt x="39" y="612"/>
                </a:lnTo>
                <a:lnTo>
                  <a:pt x="49" y="654"/>
                </a:lnTo>
                <a:lnTo>
                  <a:pt x="65" y="695"/>
                </a:lnTo>
                <a:lnTo>
                  <a:pt x="87" y="732"/>
                </a:lnTo>
                <a:lnTo>
                  <a:pt x="116" y="767"/>
                </a:lnTo>
                <a:lnTo>
                  <a:pt x="540" y="767"/>
                </a:lnTo>
                <a:lnTo>
                  <a:pt x="568" y="732"/>
                </a:lnTo>
                <a:lnTo>
                  <a:pt x="590" y="695"/>
                </a:lnTo>
                <a:lnTo>
                  <a:pt x="607" y="654"/>
                </a:lnTo>
                <a:lnTo>
                  <a:pt x="616" y="612"/>
                </a:lnTo>
                <a:lnTo>
                  <a:pt x="620" y="566"/>
                </a:lnTo>
                <a:lnTo>
                  <a:pt x="618" y="525"/>
                </a:lnTo>
                <a:lnTo>
                  <a:pt x="608" y="485"/>
                </a:lnTo>
                <a:lnTo>
                  <a:pt x="594" y="447"/>
                </a:lnTo>
                <a:lnTo>
                  <a:pt x="576" y="411"/>
                </a:lnTo>
                <a:lnTo>
                  <a:pt x="552" y="379"/>
                </a:lnTo>
                <a:lnTo>
                  <a:pt x="523" y="349"/>
                </a:lnTo>
                <a:lnTo>
                  <a:pt x="491" y="324"/>
                </a:lnTo>
                <a:lnTo>
                  <a:pt x="481" y="316"/>
                </a:lnTo>
                <a:lnTo>
                  <a:pt x="476" y="305"/>
                </a:lnTo>
                <a:lnTo>
                  <a:pt x="474" y="294"/>
                </a:lnTo>
                <a:lnTo>
                  <a:pt x="474" y="198"/>
                </a:lnTo>
                <a:close/>
                <a:moveTo>
                  <a:pt x="182" y="110"/>
                </a:moveTo>
                <a:lnTo>
                  <a:pt x="182" y="203"/>
                </a:lnTo>
                <a:lnTo>
                  <a:pt x="203" y="212"/>
                </a:lnTo>
                <a:lnTo>
                  <a:pt x="226" y="219"/>
                </a:lnTo>
                <a:lnTo>
                  <a:pt x="252" y="222"/>
                </a:lnTo>
                <a:lnTo>
                  <a:pt x="280" y="219"/>
                </a:lnTo>
                <a:lnTo>
                  <a:pt x="309" y="212"/>
                </a:lnTo>
                <a:lnTo>
                  <a:pt x="339" y="199"/>
                </a:lnTo>
                <a:lnTo>
                  <a:pt x="377" y="180"/>
                </a:lnTo>
                <a:lnTo>
                  <a:pt x="412" y="169"/>
                </a:lnTo>
                <a:lnTo>
                  <a:pt x="445" y="163"/>
                </a:lnTo>
                <a:lnTo>
                  <a:pt x="474" y="161"/>
                </a:lnTo>
                <a:lnTo>
                  <a:pt x="474" y="110"/>
                </a:lnTo>
                <a:lnTo>
                  <a:pt x="182" y="110"/>
                </a:lnTo>
                <a:close/>
                <a:moveTo>
                  <a:pt x="108" y="37"/>
                </a:moveTo>
                <a:lnTo>
                  <a:pt x="108" y="74"/>
                </a:lnTo>
                <a:lnTo>
                  <a:pt x="547" y="74"/>
                </a:lnTo>
                <a:lnTo>
                  <a:pt x="547" y="37"/>
                </a:lnTo>
                <a:lnTo>
                  <a:pt x="108" y="37"/>
                </a:lnTo>
                <a:close/>
                <a:moveTo>
                  <a:pt x="108" y="0"/>
                </a:moveTo>
                <a:lnTo>
                  <a:pt x="547" y="0"/>
                </a:lnTo>
                <a:lnTo>
                  <a:pt x="561" y="3"/>
                </a:lnTo>
                <a:lnTo>
                  <a:pt x="573" y="11"/>
                </a:lnTo>
                <a:lnTo>
                  <a:pt x="581" y="23"/>
                </a:lnTo>
                <a:lnTo>
                  <a:pt x="584" y="37"/>
                </a:lnTo>
                <a:lnTo>
                  <a:pt x="584" y="74"/>
                </a:lnTo>
                <a:lnTo>
                  <a:pt x="581" y="88"/>
                </a:lnTo>
                <a:lnTo>
                  <a:pt x="573" y="99"/>
                </a:lnTo>
                <a:lnTo>
                  <a:pt x="561" y="106"/>
                </a:lnTo>
                <a:lnTo>
                  <a:pt x="547" y="110"/>
                </a:lnTo>
                <a:lnTo>
                  <a:pt x="510" y="110"/>
                </a:lnTo>
                <a:lnTo>
                  <a:pt x="510" y="294"/>
                </a:lnTo>
                <a:lnTo>
                  <a:pt x="547" y="321"/>
                </a:lnTo>
                <a:lnTo>
                  <a:pt x="578" y="354"/>
                </a:lnTo>
                <a:lnTo>
                  <a:pt x="605" y="389"/>
                </a:lnTo>
                <a:lnTo>
                  <a:pt x="627" y="430"/>
                </a:lnTo>
                <a:lnTo>
                  <a:pt x="644" y="473"/>
                </a:lnTo>
                <a:lnTo>
                  <a:pt x="653" y="519"/>
                </a:lnTo>
                <a:lnTo>
                  <a:pt x="657" y="566"/>
                </a:lnTo>
                <a:lnTo>
                  <a:pt x="653" y="612"/>
                </a:lnTo>
                <a:lnTo>
                  <a:pt x="644" y="656"/>
                </a:lnTo>
                <a:lnTo>
                  <a:pt x="629" y="698"/>
                </a:lnTo>
                <a:lnTo>
                  <a:pt x="610" y="736"/>
                </a:lnTo>
                <a:lnTo>
                  <a:pt x="584" y="771"/>
                </a:lnTo>
                <a:lnTo>
                  <a:pt x="555" y="804"/>
                </a:lnTo>
                <a:lnTo>
                  <a:pt x="100" y="804"/>
                </a:lnTo>
                <a:lnTo>
                  <a:pt x="72" y="771"/>
                </a:lnTo>
                <a:lnTo>
                  <a:pt x="47" y="736"/>
                </a:lnTo>
                <a:lnTo>
                  <a:pt x="26" y="698"/>
                </a:lnTo>
                <a:lnTo>
                  <a:pt x="11" y="656"/>
                </a:lnTo>
                <a:lnTo>
                  <a:pt x="2" y="612"/>
                </a:lnTo>
                <a:lnTo>
                  <a:pt x="0" y="566"/>
                </a:lnTo>
                <a:lnTo>
                  <a:pt x="2" y="519"/>
                </a:lnTo>
                <a:lnTo>
                  <a:pt x="13" y="473"/>
                </a:lnTo>
                <a:lnTo>
                  <a:pt x="28" y="430"/>
                </a:lnTo>
                <a:lnTo>
                  <a:pt x="51" y="389"/>
                </a:lnTo>
                <a:lnTo>
                  <a:pt x="78" y="354"/>
                </a:lnTo>
                <a:lnTo>
                  <a:pt x="110" y="321"/>
                </a:lnTo>
                <a:lnTo>
                  <a:pt x="145" y="294"/>
                </a:lnTo>
                <a:lnTo>
                  <a:pt x="145" y="110"/>
                </a:lnTo>
                <a:lnTo>
                  <a:pt x="108" y="110"/>
                </a:lnTo>
                <a:lnTo>
                  <a:pt x="94" y="106"/>
                </a:lnTo>
                <a:lnTo>
                  <a:pt x="83" y="99"/>
                </a:lnTo>
                <a:lnTo>
                  <a:pt x="75" y="88"/>
                </a:lnTo>
                <a:lnTo>
                  <a:pt x="72" y="74"/>
                </a:lnTo>
                <a:lnTo>
                  <a:pt x="72" y="37"/>
                </a:lnTo>
                <a:lnTo>
                  <a:pt x="75" y="23"/>
                </a:lnTo>
                <a:lnTo>
                  <a:pt x="83" y="11"/>
                </a:lnTo>
                <a:lnTo>
                  <a:pt x="94" y="3"/>
                </a:lnTo>
                <a:lnTo>
                  <a:pt x="10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48" name="Freeform 44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707454" y="5773509"/>
            <a:ext cx="363872" cy="444609"/>
          </a:xfrm>
          <a:custGeom>
            <a:avLst/>
            <a:gdLst>
              <a:gd name="T0" fmla="*/ 438 w 658"/>
              <a:gd name="T1" fmla="*/ 707 h 804"/>
              <a:gd name="T2" fmla="*/ 426 w 658"/>
              <a:gd name="T3" fmla="*/ 730 h 804"/>
              <a:gd name="T4" fmla="*/ 402 w 658"/>
              <a:gd name="T5" fmla="*/ 718 h 804"/>
              <a:gd name="T6" fmla="*/ 414 w 658"/>
              <a:gd name="T7" fmla="*/ 695 h 804"/>
              <a:gd name="T8" fmla="*/ 178 w 658"/>
              <a:gd name="T9" fmla="*/ 629 h 804"/>
              <a:gd name="T10" fmla="*/ 175 w 658"/>
              <a:gd name="T11" fmla="*/ 655 h 804"/>
              <a:gd name="T12" fmla="*/ 150 w 658"/>
              <a:gd name="T13" fmla="*/ 650 h 804"/>
              <a:gd name="T14" fmla="*/ 154 w 658"/>
              <a:gd name="T15" fmla="*/ 625 h 804"/>
              <a:gd name="T16" fmla="*/ 300 w 658"/>
              <a:gd name="T17" fmla="*/ 551 h 804"/>
              <a:gd name="T18" fmla="*/ 296 w 658"/>
              <a:gd name="T19" fmla="*/ 578 h 804"/>
              <a:gd name="T20" fmla="*/ 321 w 658"/>
              <a:gd name="T21" fmla="*/ 582 h 804"/>
              <a:gd name="T22" fmla="*/ 325 w 658"/>
              <a:gd name="T23" fmla="*/ 555 h 804"/>
              <a:gd name="T24" fmla="*/ 489 w 658"/>
              <a:gd name="T25" fmla="*/ 515 h 804"/>
              <a:gd name="T26" fmla="*/ 501 w 658"/>
              <a:gd name="T27" fmla="*/ 574 h 804"/>
              <a:gd name="T28" fmla="*/ 442 w 658"/>
              <a:gd name="T29" fmla="*/ 562 h 804"/>
              <a:gd name="T30" fmla="*/ 474 w 658"/>
              <a:gd name="T31" fmla="*/ 512 h 804"/>
              <a:gd name="T32" fmla="*/ 363 w 658"/>
              <a:gd name="T33" fmla="*/ 549 h 804"/>
              <a:gd name="T34" fmla="*/ 328 w 658"/>
              <a:gd name="T35" fmla="*/ 618 h 804"/>
              <a:gd name="T36" fmla="*/ 258 w 658"/>
              <a:gd name="T37" fmla="*/ 584 h 804"/>
              <a:gd name="T38" fmla="*/ 294 w 658"/>
              <a:gd name="T39" fmla="*/ 515 h 804"/>
              <a:gd name="T40" fmla="*/ 545 w 658"/>
              <a:gd name="T41" fmla="*/ 445 h 804"/>
              <a:gd name="T42" fmla="*/ 541 w 658"/>
              <a:gd name="T43" fmla="*/ 472 h 804"/>
              <a:gd name="T44" fmla="*/ 515 w 658"/>
              <a:gd name="T45" fmla="*/ 468 h 804"/>
              <a:gd name="T46" fmla="*/ 519 w 658"/>
              <a:gd name="T47" fmla="*/ 442 h 804"/>
              <a:gd name="T48" fmla="*/ 209 w 658"/>
              <a:gd name="T49" fmla="*/ 413 h 804"/>
              <a:gd name="T50" fmla="*/ 197 w 658"/>
              <a:gd name="T51" fmla="*/ 472 h 804"/>
              <a:gd name="T52" fmla="*/ 146 w 658"/>
              <a:gd name="T53" fmla="*/ 439 h 804"/>
              <a:gd name="T54" fmla="*/ 181 w 658"/>
              <a:gd name="T55" fmla="*/ 326 h 804"/>
              <a:gd name="T56" fmla="*/ 116 w 658"/>
              <a:gd name="T57" fmla="*/ 341 h 804"/>
              <a:gd name="T58" fmla="*/ 51 w 658"/>
              <a:gd name="T59" fmla="*/ 479 h 804"/>
              <a:gd name="T60" fmla="*/ 51 w 658"/>
              <a:gd name="T61" fmla="*/ 656 h 804"/>
              <a:gd name="T62" fmla="*/ 182 w 658"/>
              <a:gd name="T63" fmla="*/ 764 h 804"/>
              <a:gd name="T64" fmla="*/ 540 w 658"/>
              <a:gd name="T65" fmla="*/ 736 h 804"/>
              <a:gd name="T66" fmla="*/ 621 w 658"/>
              <a:gd name="T67" fmla="*/ 584 h 804"/>
              <a:gd name="T68" fmla="*/ 584 w 658"/>
              <a:gd name="T69" fmla="*/ 422 h 804"/>
              <a:gd name="T70" fmla="*/ 497 w 658"/>
              <a:gd name="T71" fmla="*/ 362 h 804"/>
              <a:gd name="T72" fmla="*/ 333 w 658"/>
              <a:gd name="T73" fmla="*/ 375 h 804"/>
              <a:gd name="T74" fmla="*/ 181 w 658"/>
              <a:gd name="T75" fmla="*/ 326 h 804"/>
              <a:gd name="T76" fmla="*/ 150 w 658"/>
              <a:gd name="T77" fmla="*/ 263 h 804"/>
              <a:gd name="T78" fmla="*/ 245 w 658"/>
              <a:gd name="T79" fmla="*/ 298 h 804"/>
              <a:gd name="T80" fmla="*/ 406 w 658"/>
              <a:gd name="T81" fmla="*/ 349 h 804"/>
              <a:gd name="T82" fmla="*/ 512 w 658"/>
              <a:gd name="T83" fmla="*/ 309 h 804"/>
              <a:gd name="T84" fmla="*/ 481 w 658"/>
              <a:gd name="T85" fmla="*/ 156 h 804"/>
              <a:gd name="T86" fmla="*/ 548 w 658"/>
              <a:gd name="T87" fmla="*/ 74 h 804"/>
              <a:gd name="T88" fmla="*/ 562 w 658"/>
              <a:gd name="T89" fmla="*/ 3 h 804"/>
              <a:gd name="T90" fmla="*/ 582 w 658"/>
              <a:gd name="T91" fmla="*/ 88 h 804"/>
              <a:gd name="T92" fmla="*/ 518 w 658"/>
              <a:gd name="T93" fmla="*/ 155 h 804"/>
              <a:gd name="T94" fmla="*/ 575 w 658"/>
              <a:gd name="T95" fmla="*/ 325 h 804"/>
              <a:gd name="T96" fmla="*/ 642 w 658"/>
              <a:gd name="T97" fmla="*/ 470 h 804"/>
              <a:gd name="T98" fmla="*/ 643 w 658"/>
              <a:gd name="T99" fmla="*/ 661 h 804"/>
              <a:gd name="T100" fmla="*/ 515 w 658"/>
              <a:gd name="T101" fmla="*/ 790 h 804"/>
              <a:gd name="T102" fmla="*/ 143 w 658"/>
              <a:gd name="T103" fmla="*/ 790 h 804"/>
              <a:gd name="T104" fmla="*/ 13 w 658"/>
              <a:gd name="T105" fmla="*/ 661 h 804"/>
              <a:gd name="T106" fmla="*/ 16 w 658"/>
              <a:gd name="T107" fmla="*/ 470 h 804"/>
              <a:gd name="T108" fmla="*/ 82 w 658"/>
              <a:gd name="T109" fmla="*/ 325 h 804"/>
              <a:gd name="T110" fmla="*/ 140 w 658"/>
              <a:gd name="T111" fmla="*/ 155 h 804"/>
              <a:gd name="T112" fmla="*/ 76 w 658"/>
              <a:gd name="T113" fmla="*/ 88 h 804"/>
              <a:gd name="T114" fmla="*/ 95 w 658"/>
              <a:gd name="T115" fmla="*/ 3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58" h="804">
                <a:moveTo>
                  <a:pt x="421" y="694"/>
                </a:moveTo>
                <a:lnTo>
                  <a:pt x="426" y="695"/>
                </a:lnTo>
                <a:lnTo>
                  <a:pt x="431" y="698"/>
                </a:lnTo>
                <a:lnTo>
                  <a:pt x="435" y="702"/>
                </a:lnTo>
                <a:lnTo>
                  <a:pt x="438" y="707"/>
                </a:lnTo>
                <a:lnTo>
                  <a:pt x="439" y="713"/>
                </a:lnTo>
                <a:lnTo>
                  <a:pt x="438" y="718"/>
                </a:lnTo>
                <a:lnTo>
                  <a:pt x="435" y="723"/>
                </a:lnTo>
                <a:lnTo>
                  <a:pt x="431" y="727"/>
                </a:lnTo>
                <a:lnTo>
                  <a:pt x="426" y="730"/>
                </a:lnTo>
                <a:lnTo>
                  <a:pt x="421" y="731"/>
                </a:lnTo>
                <a:lnTo>
                  <a:pt x="414" y="730"/>
                </a:lnTo>
                <a:lnTo>
                  <a:pt x="409" y="727"/>
                </a:lnTo>
                <a:lnTo>
                  <a:pt x="405" y="723"/>
                </a:lnTo>
                <a:lnTo>
                  <a:pt x="402" y="718"/>
                </a:lnTo>
                <a:lnTo>
                  <a:pt x="402" y="713"/>
                </a:lnTo>
                <a:lnTo>
                  <a:pt x="402" y="707"/>
                </a:lnTo>
                <a:lnTo>
                  <a:pt x="405" y="702"/>
                </a:lnTo>
                <a:lnTo>
                  <a:pt x="409" y="698"/>
                </a:lnTo>
                <a:lnTo>
                  <a:pt x="414" y="695"/>
                </a:lnTo>
                <a:lnTo>
                  <a:pt x="421" y="694"/>
                </a:lnTo>
                <a:close/>
                <a:moveTo>
                  <a:pt x="164" y="621"/>
                </a:moveTo>
                <a:lnTo>
                  <a:pt x="171" y="622"/>
                </a:lnTo>
                <a:lnTo>
                  <a:pt x="175" y="625"/>
                </a:lnTo>
                <a:lnTo>
                  <a:pt x="178" y="629"/>
                </a:lnTo>
                <a:lnTo>
                  <a:pt x="181" y="634"/>
                </a:lnTo>
                <a:lnTo>
                  <a:pt x="182" y="639"/>
                </a:lnTo>
                <a:lnTo>
                  <a:pt x="181" y="646"/>
                </a:lnTo>
                <a:lnTo>
                  <a:pt x="178" y="650"/>
                </a:lnTo>
                <a:lnTo>
                  <a:pt x="175" y="655"/>
                </a:lnTo>
                <a:lnTo>
                  <a:pt x="171" y="656"/>
                </a:lnTo>
                <a:lnTo>
                  <a:pt x="164" y="658"/>
                </a:lnTo>
                <a:lnTo>
                  <a:pt x="159" y="656"/>
                </a:lnTo>
                <a:lnTo>
                  <a:pt x="154" y="655"/>
                </a:lnTo>
                <a:lnTo>
                  <a:pt x="150" y="650"/>
                </a:lnTo>
                <a:lnTo>
                  <a:pt x="147" y="646"/>
                </a:lnTo>
                <a:lnTo>
                  <a:pt x="146" y="639"/>
                </a:lnTo>
                <a:lnTo>
                  <a:pt x="147" y="634"/>
                </a:lnTo>
                <a:lnTo>
                  <a:pt x="150" y="629"/>
                </a:lnTo>
                <a:lnTo>
                  <a:pt x="154" y="625"/>
                </a:lnTo>
                <a:lnTo>
                  <a:pt x="159" y="622"/>
                </a:lnTo>
                <a:lnTo>
                  <a:pt x="164" y="621"/>
                </a:lnTo>
                <a:close/>
                <a:moveTo>
                  <a:pt x="311" y="548"/>
                </a:moveTo>
                <a:lnTo>
                  <a:pt x="304" y="549"/>
                </a:lnTo>
                <a:lnTo>
                  <a:pt x="300" y="551"/>
                </a:lnTo>
                <a:lnTo>
                  <a:pt x="296" y="555"/>
                </a:lnTo>
                <a:lnTo>
                  <a:pt x="294" y="561"/>
                </a:lnTo>
                <a:lnTo>
                  <a:pt x="292" y="566"/>
                </a:lnTo>
                <a:lnTo>
                  <a:pt x="294" y="572"/>
                </a:lnTo>
                <a:lnTo>
                  <a:pt x="296" y="578"/>
                </a:lnTo>
                <a:lnTo>
                  <a:pt x="300" y="582"/>
                </a:lnTo>
                <a:lnTo>
                  <a:pt x="304" y="584"/>
                </a:lnTo>
                <a:lnTo>
                  <a:pt x="311" y="584"/>
                </a:lnTo>
                <a:lnTo>
                  <a:pt x="316" y="584"/>
                </a:lnTo>
                <a:lnTo>
                  <a:pt x="321" y="582"/>
                </a:lnTo>
                <a:lnTo>
                  <a:pt x="325" y="578"/>
                </a:lnTo>
                <a:lnTo>
                  <a:pt x="328" y="572"/>
                </a:lnTo>
                <a:lnTo>
                  <a:pt x="329" y="566"/>
                </a:lnTo>
                <a:lnTo>
                  <a:pt x="328" y="561"/>
                </a:lnTo>
                <a:lnTo>
                  <a:pt x="325" y="555"/>
                </a:lnTo>
                <a:lnTo>
                  <a:pt x="321" y="551"/>
                </a:lnTo>
                <a:lnTo>
                  <a:pt x="316" y="549"/>
                </a:lnTo>
                <a:lnTo>
                  <a:pt x="311" y="548"/>
                </a:lnTo>
                <a:close/>
                <a:moveTo>
                  <a:pt x="474" y="512"/>
                </a:moveTo>
                <a:lnTo>
                  <a:pt x="489" y="515"/>
                </a:lnTo>
                <a:lnTo>
                  <a:pt x="501" y="523"/>
                </a:lnTo>
                <a:lnTo>
                  <a:pt x="508" y="534"/>
                </a:lnTo>
                <a:lnTo>
                  <a:pt x="511" y="548"/>
                </a:lnTo>
                <a:lnTo>
                  <a:pt x="508" y="562"/>
                </a:lnTo>
                <a:lnTo>
                  <a:pt x="501" y="574"/>
                </a:lnTo>
                <a:lnTo>
                  <a:pt x="489" y="582"/>
                </a:lnTo>
                <a:lnTo>
                  <a:pt x="474" y="584"/>
                </a:lnTo>
                <a:lnTo>
                  <a:pt x="461" y="582"/>
                </a:lnTo>
                <a:lnTo>
                  <a:pt x="450" y="574"/>
                </a:lnTo>
                <a:lnTo>
                  <a:pt x="442" y="562"/>
                </a:lnTo>
                <a:lnTo>
                  <a:pt x="439" y="548"/>
                </a:lnTo>
                <a:lnTo>
                  <a:pt x="442" y="534"/>
                </a:lnTo>
                <a:lnTo>
                  <a:pt x="450" y="523"/>
                </a:lnTo>
                <a:lnTo>
                  <a:pt x="461" y="515"/>
                </a:lnTo>
                <a:lnTo>
                  <a:pt x="474" y="512"/>
                </a:lnTo>
                <a:close/>
                <a:moveTo>
                  <a:pt x="311" y="512"/>
                </a:moveTo>
                <a:lnTo>
                  <a:pt x="328" y="515"/>
                </a:lnTo>
                <a:lnTo>
                  <a:pt x="343" y="523"/>
                </a:lnTo>
                <a:lnTo>
                  <a:pt x="355" y="534"/>
                </a:lnTo>
                <a:lnTo>
                  <a:pt x="363" y="549"/>
                </a:lnTo>
                <a:lnTo>
                  <a:pt x="366" y="566"/>
                </a:lnTo>
                <a:lnTo>
                  <a:pt x="363" y="584"/>
                </a:lnTo>
                <a:lnTo>
                  <a:pt x="355" y="599"/>
                </a:lnTo>
                <a:lnTo>
                  <a:pt x="343" y="610"/>
                </a:lnTo>
                <a:lnTo>
                  <a:pt x="328" y="618"/>
                </a:lnTo>
                <a:lnTo>
                  <a:pt x="311" y="621"/>
                </a:lnTo>
                <a:lnTo>
                  <a:pt x="294" y="618"/>
                </a:lnTo>
                <a:lnTo>
                  <a:pt x="278" y="610"/>
                </a:lnTo>
                <a:lnTo>
                  <a:pt x="266" y="599"/>
                </a:lnTo>
                <a:lnTo>
                  <a:pt x="258" y="584"/>
                </a:lnTo>
                <a:lnTo>
                  <a:pt x="256" y="566"/>
                </a:lnTo>
                <a:lnTo>
                  <a:pt x="258" y="549"/>
                </a:lnTo>
                <a:lnTo>
                  <a:pt x="266" y="534"/>
                </a:lnTo>
                <a:lnTo>
                  <a:pt x="278" y="523"/>
                </a:lnTo>
                <a:lnTo>
                  <a:pt x="294" y="515"/>
                </a:lnTo>
                <a:lnTo>
                  <a:pt x="311" y="512"/>
                </a:lnTo>
                <a:close/>
                <a:moveTo>
                  <a:pt x="529" y="439"/>
                </a:moveTo>
                <a:lnTo>
                  <a:pt x="536" y="439"/>
                </a:lnTo>
                <a:lnTo>
                  <a:pt x="541" y="442"/>
                </a:lnTo>
                <a:lnTo>
                  <a:pt x="545" y="445"/>
                </a:lnTo>
                <a:lnTo>
                  <a:pt x="548" y="451"/>
                </a:lnTo>
                <a:lnTo>
                  <a:pt x="548" y="457"/>
                </a:lnTo>
                <a:lnTo>
                  <a:pt x="548" y="462"/>
                </a:lnTo>
                <a:lnTo>
                  <a:pt x="545" y="468"/>
                </a:lnTo>
                <a:lnTo>
                  <a:pt x="541" y="472"/>
                </a:lnTo>
                <a:lnTo>
                  <a:pt x="536" y="474"/>
                </a:lnTo>
                <a:lnTo>
                  <a:pt x="529" y="476"/>
                </a:lnTo>
                <a:lnTo>
                  <a:pt x="524" y="474"/>
                </a:lnTo>
                <a:lnTo>
                  <a:pt x="519" y="472"/>
                </a:lnTo>
                <a:lnTo>
                  <a:pt x="515" y="468"/>
                </a:lnTo>
                <a:lnTo>
                  <a:pt x="512" y="462"/>
                </a:lnTo>
                <a:lnTo>
                  <a:pt x="511" y="457"/>
                </a:lnTo>
                <a:lnTo>
                  <a:pt x="512" y="451"/>
                </a:lnTo>
                <a:lnTo>
                  <a:pt x="515" y="445"/>
                </a:lnTo>
                <a:lnTo>
                  <a:pt x="519" y="442"/>
                </a:lnTo>
                <a:lnTo>
                  <a:pt x="524" y="439"/>
                </a:lnTo>
                <a:lnTo>
                  <a:pt x="529" y="439"/>
                </a:lnTo>
                <a:close/>
                <a:moveTo>
                  <a:pt x="182" y="402"/>
                </a:moveTo>
                <a:lnTo>
                  <a:pt x="197" y="405"/>
                </a:lnTo>
                <a:lnTo>
                  <a:pt x="209" y="413"/>
                </a:lnTo>
                <a:lnTo>
                  <a:pt x="216" y="425"/>
                </a:lnTo>
                <a:lnTo>
                  <a:pt x="219" y="439"/>
                </a:lnTo>
                <a:lnTo>
                  <a:pt x="216" y="453"/>
                </a:lnTo>
                <a:lnTo>
                  <a:pt x="209" y="465"/>
                </a:lnTo>
                <a:lnTo>
                  <a:pt x="197" y="472"/>
                </a:lnTo>
                <a:lnTo>
                  <a:pt x="182" y="476"/>
                </a:lnTo>
                <a:lnTo>
                  <a:pt x="168" y="472"/>
                </a:lnTo>
                <a:lnTo>
                  <a:pt x="156" y="465"/>
                </a:lnTo>
                <a:lnTo>
                  <a:pt x="148" y="453"/>
                </a:lnTo>
                <a:lnTo>
                  <a:pt x="146" y="439"/>
                </a:lnTo>
                <a:lnTo>
                  <a:pt x="148" y="425"/>
                </a:lnTo>
                <a:lnTo>
                  <a:pt x="156" y="413"/>
                </a:lnTo>
                <a:lnTo>
                  <a:pt x="168" y="405"/>
                </a:lnTo>
                <a:lnTo>
                  <a:pt x="182" y="402"/>
                </a:lnTo>
                <a:close/>
                <a:moveTo>
                  <a:pt x="181" y="326"/>
                </a:moveTo>
                <a:lnTo>
                  <a:pt x="159" y="328"/>
                </a:lnTo>
                <a:lnTo>
                  <a:pt x="142" y="332"/>
                </a:lnTo>
                <a:lnTo>
                  <a:pt x="127" y="335"/>
                </a:lnTo>
                <a:lnTo>
                  <a:pt x="120" y="338"/>
                </a:lnTo>
                <a:lnTo>
                  <a:pt x="116" y="341"/>
                </a:lnTo>
                <a:lnTo>
                  <a:pt x="101" y="368"/>
                </a:lnTo>
                <a:lnTo>
                  <a:pt x="87" y="396"/>
                </a:lnTo>
                <a:lnTo>
                  <a:pt x="72" y="422"/>
                </a:lnTo>
                <a:lnTo>
                  <a:pt x="61" y="451"/>
                </a:lnTo>
                <a:lnTo>
                  <a:pt x="51" y="479"/>
                </a:lnTo>
                <a:lnTo>
                  <a:pt x="44" y="511"/>
                </a:lnTo>
                <a:lnTo>
                  <a:pt x="38" y="546"/>
                </a:lnTo>
                <a:lnTo>
                  <a:pt x="37" y="584"/>
                </a:lnTo>
                <a:lnTo>
                  <a:pt x="40" y="621"/>
                </a:lnTo>
                <a:lnTo>
                  <a:pt x="51" y="656"/>
                </a:lnTo>
                <a:lnTo>
                  <a:pt x="67" y="686"/>
                </a:lnTo>
                <a:lnTo>
                  <a:pt x="89" y="714"/>
                </a:lnTo>
                <a:lnTo>
                  <a:pt x="117" y="736"/>
                </a:lnTo>
                <a:lnTo>
                  <a:pt x="148" y="753"/>
                </a:lnTo>
                <a:lnTo>
                  <a:pt x="182" y="764"/>
                </a:lnTo>
                <a:lnTo>
                  <a:pt x="219" y="767"/>
                </a:lnTo>
                <a:lnTo>
                  <a:pt x="439" y="767"/>
                </a:lnTo>
                <a:lnTo>
                  <a:pt x="476" y="764"/>
                </a:lnTo>
                <a:lnTo>
                  <a:pt x="510" y="753"/>
                </a:lnTo>
                <a:lnTo>
                  <a:pt x="540" y="736"/>
                </a:lnTo>
                <a:lnTo>
                  <a:pt x="567" y="714"/>
                </a:lnTo>
                <a:lnTo>
                  <a:pt x="590" y="686"/>
                </a:lnTo>
                <a:lnTo>
                  <a:pt x="607" y="656"/>
                </a:lnTo>
                <a:lnTo>
                  <a:pt x="617" y="621"/>
                </a:lnTo>
                <a:lnTo>
                  <a:pt x="621" y="584"/>
                </a:lnTo>
                <a:lnTo>
                  <a:pt x="620" y="546"/>
                </a:lnTo>
                <a:lnTo>
                  <a:pt x="615" y="511"/>
                </a:lnTo>
                <a:lnTo>
                  <a:pt x="607" y="479"/>
                </a:lnTo>
                <a:lnTo>
                  <a:pt x="596" y="451"/>
                </a:lnTo>
                <a:lnTo>
                  <a:pt x="584" y="422"/>
                </a:lnTo>
                <a:lnTo>
                  <a:pt x="571" y="396"/>
                </a:lnTo>
                <a:lnTo>
                  <a:pt x="557" y="368"/>
                </a:lnTo>
                <a:lnTo>
                  <a:pt x="540" y="334"/>
                </a:lnTo>
                <a:lnTo>
                  <a:pt x="520" y="347"/>
                </a:lnTo>
                <a:lnTo>
                  <a:pt x="497" y="362"/>
                </a:lnTo>
                <a:lnTo>
                  <a:pt x="468" y="373"/>
                </a:lnTo>
                <a:lnTo>
                  <a:pt x="435" y="383"/>
                </a:lnTo>
                <a:lnTo>
                  <a:pt x="398" y="385"/>
                </a:lnTo>
                <a:lnTo>
                  <a:pt x="367" y="383"/>
                </a:lnTo>
                <a:lnTo>
                  <a:pt x="333" y="375"/>
                </a:lnTo>
                <a:lnTo>
                  <a:pt x="299" y="358"/>
                </a:lnTo>
                <a:lnTo>
                  <a:pt x="265" y="342"/>
                </a:lnTo>
                <a:lnTo>
                  <a:pt x="235" y="332"/>
                </a:lnTo>
                <a:lnTo>
                  <a:pt x="206" y="328"/>
                </a:lnTo>
                <a:lnTo>
                  <a:pt x="181" y="326"/>
                </a:lnTo>
                <a:close/>
                <a:moveTo>
                  <a:pt x="181" y="110"/>
                </a:moveTo>
                <a:lnTo>
                  <a:pt x="177" y="155"/>
                </a:lnTo>
                <a:lnTo>
                  <a:pt x="171" y="194"/>
                </a:lnTo>
                <a:lnTo>
                  <a:pt x="161" y="231"/>
                </a:lnTo>
                <a:lnTo>
                  <a:pt x="150" y="263"/>
                </a:lnTo>
                <a:lnTo>
                  <a:pt x="138" y="295"/>
                </a:lnTo>
                <a:lnTo>
                  <a:pt x="159" y="291"/>
                </a:lnTo>
                <a:lnTo>
                  <a:pt x="185" y="290"/>
                </a:lnTo>
                <a:lnTo>
                  <a:pt x="214" y="291"/>
                </a:lnTo>
                <a:lnTo>
                  <a:pt x="245" y="298"/>
                </a:lnTo>
                <a:lnTo>
                  <a:pt x="281" y="308"/>
                </a:lnTo>
                <a:lnTo>
                  <a:pt x="317" y="326"/>
                </a:lnTo>
                <a:lnTo>
                  <a:pt x="347" y="341"/>
                </a:lnTo>
                <a:lnTo>
                  <a:pt x="378" y="347"/>
                </a:lnTo>
                <a:lnTo>
                  <a:pt x="406" y="349"/>
                </a:lnTo>
                <a:lnTo>
                  <a:pt x="433" y="346"/>
                </a:lnTo>
                <a:lnTo>
                  <a:pt x="457" y="338"/>
                </a:lnTo>
                <a:lnTo>
                  <a:pt x="478" y="330"/>
                </a:lnTo>
                <a:lnTo>
                  <a:pt x="497" y="320"/>
                </a:lnTo>
                <a:lnTo>
                  <a:pt x="512" y="309"/>
                </a:lnTo>
                <a:lnTo>
                  <a:pt x="523" y="301"/>
                </a:lnTo>
                <a:lnTo>
                  <a:pt x="510" y="270"/>
                </a:lnTo>
                <a:lnTo>
                  <a:pt x="498" y="236"/>
                </a:lnTo>
                <a:lnTo>
                  <a:pt x="488" y="198"/>
                </a:lnTo>
                <a:lnTo>
                  <a:pt x="481" y="156"/>
                </a:lnTo>
                <a:lnTo>
                  <a:pt x="476" y="110"/>
                </a:lnTo>
                <a:lnTo>
                  <a:pt x="181" y="110"/>
                </a:lnTo>
                <a:close/>
                <a:moveTo>
                  <a:pt x="109" y="37"/>
                </a:moveTo>
                <a:lnTo>
                  <a:pt x="109" y="74"/>
                </a:lnTo>
                <a:lnTo>
                  <a:pt x="548" y="74"/>
                </a:lnTo>
                <a:lnTo>
                  <a:pt x="548" y="37"/>
                </a:lnTo>
                <a:lnTo>
                  <a:pt x="109" y="37"/>
                </a:lnTo>
                <a:close/>
                <a:moveTo>
                  <a:pt x="109" y="0"/>
                </a:moveTo>
                <a:lnTo>
                  <a:pt x="548" y="0"/>
                </a:lnTo>
                <a:lnTo>
                  <a:pt x="562" y="3"/>
                </a:lnTo>
                <a:lnTo>
                  <a:pt x="574" y="11"/>
                </a:lnTo>
                <a:lnTo>
                  <a:pt x="582" y="23"/>
                </a:lnTo>
                <a:lnTo>
                  <a:pt x="584" y="37"/>
                </a:lnTo>
                <a:lnTo>
                  <a:pt x="584" y="74"/>
                </a:lnTo>
                <a:lnTo>
                  <a:pt x="582" y="88"/>
                </a:lnTo>
                <a:lnTo>
                  <a:pt x="574" y="99"/>
                </a:lnTo>
                <a:lnTo>
                  <a:pt x="562" y="106"/>
                </a:lnTo>
                <a:lnTo>
                  <a:pt x="548" y="110"/>
                </a:lnTo>
                <a:lnTo>
                  <a:pt x="512" y="110"/>
                </a:lnTo>
                <a:lnTo>
                  <a:pt x="518" y="155"/>
                </a:lnTo>
                <a:lnTo>
                  <a:pt x="526" y="195"/>
                </a:lnTo>
                <a:lnTo>
                  <a:pt x="535" y="232"/>
                </a:lnTo>
                <a:lnTo>
                  <a:pt x="548" y="265"/>
                </a:lnTo>
                <a:lnTo>
                  <a:pt x="561" y="296"/>
                </a:lnTo>
                <a:lnTo>
                  <a:pt x="575" y="325"/>
                </a:lnTo>
                <a:lnTo>
                  <a:pt x="590" y="353"/>
                </a:lnTo>
                <a:lnTo>
                  <a:pt x="605" y="380"/>
                </a:lnTo>
                <a:lnTo>
                  <a:pt x="618" y="409"/>
                </a:lnTo>
                <a:lnTo>
                  <a:pt x="632" y="439"/>
                </a:lnTo>
                <a:lnTo>
                  <a:pt x="642" y="470"/>
                </a:lnTo>
                <a:lnTo>
                  <a:pt x="650" y="504"/>
                </a:lnTo>
                <a:lnTo>
                  <a:pt x="655" y="542"/>
                </a:lnTo>
                <a:lnTo>
                  <a:pt x="658" y="584"/>
                </a:lnTo>
                <a:lnTo>
                  <a:pt x="654" y="623"/>
                </a:lnTo>
                <a:lnTo>
                  <a:pt x="643" y="661"/>
                </a:lnTo>
                <a:lnTo>
                  <a:pt x="628" y="695"/>
                </a:lnTo>
                <a:lnTo>
                  <a:pt x="607" y="726"/>
                </a:lnTo>
                <a:lnTo>
                  <a:pt x="579" y="752"/>
                </a:lnTo>
                <a:lnTo>
                  <a:pt x="549" y="774"/>
                </a:lnTo>
                <a:lnTo>
                  <a:pt x="515" y="790"/>
                </a:lnTo>
                <a:lnTo>
                  <a:pt x="478" y="800"/>
                </a:lnTo>
                <a:lnTo>
                  <a:pt x="439" y="804"/>
                </a:lnTo>
                <a:lnTo>
                  <a:pt x="219" y="804"/>
                </a:lnTo>
                <a:lnTo>
                  <a:pt x="180" y="800"/>
                </a:lnTo>
                <a:lnTo>
                  <a:pt x="143" y="790"/>
                </a:lnTo>
                <a:lnTo>
                  <a:pt x="109" y="774"/>
                </a:lnTo>
                <a:lnTo>
                  <a:pt x="78" y="752"/>
                </a:lnTo>
                <a:lnTo>
                  <a:pt x="51" y="726"/>
                </a:lnTo>
                <a:lnTo>
                  <a:pt x="29" y="695"/>
                </a:lnTo>
                <a:lnTo>
                  <a:pt x="13" y="661"/>
                </a:lnTo>
                <a:lnTo>
                  <a:pt x="3" y="623"/>
                </a:lnTo>
                <a:lnTo>
                  <a:pt x="0" y="584"/>
                </a:lnTo>
                <a:lnTo>
                  <a:pt x="2" y="542"/>
                </a:lnTo>
                <a:lnTo>
                  <a:pt x="7" y="504"/>
                </a:lnTo>
                <a:lnTo>
                  <a:pt x="16" y="470"/>
                </a:lnTo>
                <a:lnTo>
                  <a:pt x="27" y="439"/>
                </a:lnTo>
                <a:lnTo>
                  <a:pt x="38" y="409"/>
                </a:lnTo>
                <a:lnTo>
                  <a:pt x="53" y="380"/>
                </a:lnTo>
                <a:lnTo>
                  <a:pt x="67" y="353"/>
                </a:lnTo>
                <a:lnTo>
                  <a:pt x="82" y="325"/>
                </a:lnTo>
                <a:lnTo>
                  <a:pt x="97" y="296"/>
                </a:lnTo>
                <a:lnTo>
                  <a:pt x="110" y="265"/>
                </a:lnTo>
                <a:lnTo>
                  <a:pt x="122" y="232"/>
                </a:lnTo>
                <a:lnTo>
                  <a:pt x="133" y="195"/>
                </a:lnTo>
                <a:lnTo>
                  <a:pt x="140" y="155"/>
                </a:lnTo>
                <a:lnTo>
                  <a:pt x="144" y="110"/>
                </a:lnTo>
                <a:lnTo>
                  <a:pt x="109" y="110"/>
                </a:lnTo>
                <a:lnTo>
                  <a:pt x="95" y="106"/>
                </a:lnTo>
                <a:lnTo>
                  <a:pt x="84" y="99"/>
                </a:lnTo>
                <a:lnTo>
                  <a:pt x="76" y="88"/>
                </a:lnTo>
                <a:lnTo>
                  <a:pt x="72" y="74"/>
                </a:lnTo>
                <a:lnTo>
                  <a:pt x="72" y="37"/>
                </a:lnTo>
                <a:lnTo>
                  <a:pt x="76" y="23"/>
                </a:lnTo>
                <a:lnTo>
                  <a:pt x="84" y="11"/>
                </a:lnTo>
                <a:lnTo>
                  <a:pt x="95" y="3"/>
                </a:lnTo>
                <a:lnTo>
                  <a:pt x="10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49" name="Freeform 44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514617" y="5773509"/>
            <a:ext cx="404240" cy="444609"/>
          </a:xfrm>
          <a:custGeom>
            <a:avLst/>
            <a:gdLst>
              <a:gd name="T0" fmla="*/ 583 w 731"/>
              <a:gd name="T1" fmla="*/ 670 h 804"/>
              <a:gd name="T2" fmla="*/ 571 w 731"/>
              <a:gd name="T3" fmla="*/ 692 h 804"/>
              <a:gd name="T4" fmla="*/ 549 w 731"/>
              <a:gd name="T5" fmla="*/ 682 h 804"/>
              <a:gd name="T6" fmla="*/ 561 w 731"/>
              <a:gd name="T7" fmla="*/ 658 h 804"/>
              <a:gd name="T8" fmla="*/ 215 w 731"/>
              <a:gd name="T9" fmla="*/ 628 h 804"/>
              <a:gd name="T10" fmla="*/ 211 w 731"/>
              <a:gd name="T11" fmla="*/ 654 h 804"/>
              <a:gd name="T12" fmla="*/ 186 w 731"/>
              <a:gd name="T13" fmla="*/ 650 h 804"/>
              <a:gd name="T14" fmla="*/ 190 w 731"/>
              <a:gd name="T15" fmla="*/ 624 h 804"/>
              <a:gd name="T16" fmla="*/ 391 w 731"/>
              <a:gd name="T17" fmla="*/ 595 h 804"/>
              <a:gd name="T18" fmla="*/ 379 w 731"/>
              <a:gd name="T19" fmla="*/ 654 h 804"/>
              <a:gd name="T20" fmla="*/ 329 w 731"/>
              <a:gd name="T21" fmla="*/ 620 h 804"/>
              <a:gd name="T22" fmla="*/ 529 w 731"/>
              <a:gd name="T23" fmla="*/ 548 h 804"/>
              <a:gd name="T24" fmla="*/ 548 w 731"/>
              <a:gd name="T25" fmla="*/ 567 h 804"/>
              <a:gd name="T26" fmla="*/ 529 w 731"/>
              <a:gd name="T27" fmla="*/ 584 h 804"/>
              <a:gd name="T28" fmla="*/ 511 w 731"/>
              <a:gd name="T29" fmla="*/ 567 h 804"/>
              <a:gd name="T30" fmla="*/ 529 w 731"/>
              <a:gd name="T31" fmla="*/ 548 h 804"/>
              <a:gd name="T32" fmla="*/ 220 w 731"/>
              <a:gd name="T33" fmla="*/ 487 h 804"/>
              <a:gd name="T34" fmla="*/ 231 w 731"/>
              <a:gd name="T35" fmla="*/ 510 h 804"/>
              <a:gd name="T36" fmla="*/ 254 w 731"/>
              <a:gd name="T37" fmla="*/ 498 h 804"/>
              <a:gd name="T38" fmla="*/ 243 w 731"/>
              <a:gd name="T39" fmla="*/ 475 h 804"/>
              <a:gd name="T40" fmla="*/ 282 w 731"/>
              <a:gd name="T41" fmla="*/ 461 h 804"/>
              <a:gd name="T42" fmla="*/ 270 w 731"/>
              <a:gd name="T43" fmla="*/ 536 h 804"/>
              <a:gd name="T44" fmla="*/ 193 w 731"/>
              <a:gd name="T45" fmla="*/ 525 h 804"/>
              <a:gd name="T46" fmla="*/ 205 w 731"/>
              <a:gd name="T47" fmla="*/ 449 h 804"/>
              <a:gd name="T48" fmla="*/ 464 w 731"/>
              <a:gd name="T49" fmla="*/ 412 h 804"/>
              <a:gd name="T50" fmla="*/ 452 w 731"/>
              <a:gd name="T51" fmla="*/ 472 h 804"/>
              <a:gd name="T52" fmla="*/ 401 w 731"/>
              <a:gd name="T53" fmla="*/ 438 h 804"/>
              <a:gd name="T54" fmla="*/ 474 w 731"/>
              <a:gd name="T55" fmla="*/ 200 h 804"/>
              <a:gd name="T56" fmla="*/ 311 w 731"/>
              <a:gd name="T57" fmla="*/ 254 h 804"/>
              <a:gd name="T58" fmla="*/ 209 w 731"/>
              <a:gd name="T59" fmla="*/ 319 h 804"/>
              <a:gd name="T60" fmla="*/ 113 w 731"/>
              <a:gd name="T61" fmla="*/ 415 h 804"/>
              <a:gd name="T62" fmla="*/ 44 w 731"/>
              <a:gd name="T63" fmla="*/ 546 h 804"/>
              <a:gd name="T64" fmla="*/ 55 w 731"/>
              <a:gd name="T65" fmla="*/ 700 h 804"/>
              <a:gd name="T66" fmla="*/ 131 w 731"/>
              <a:gd name="T67" fmla="*/ 758 h 804"/>
              <a:gd name="T68" fmla="*/ 182 w 731"/>
              <a:gd name="T69" fmla="*/ 767 h 804"/>
              <a:gd name="T70" fmla="*/ 587 w 731"/>
              <a:gd name="T71" fmla="*/ 762 h 804"/>
              <a:gd name="T72" fmla="*/ 664 w 731"/>
              <a:gd name="T73" fmla="*/ 716 h 804"/>
              <a:gd name="T74" fmla="*/ 692 w 731"/>
              <a:gd name="T75" fmla="*/ 581 h 804"/>
              <a:gd name="T76" fmla="*/ 635 w 731"/>
              <a:gd name="T77" fmla="*/ 437 h 804"/>
              <a:gd name="T78" fmla="*/ 540 w 731"/>
              <a:gd name="T79" fmla="*/ 339 h 804"/>
              <a:gd name="T80" fmla="*/ 474 w 731"/>
              <a:gd name="T81" fmla="*/ 218 h 804"/>
              <a:gd name="T82" fmla="*/ 305 w 731"/>
              <a:gd name="T83" fmla="*/ 218 h 804"/>
              <a:gd name="T84" fmla="*/ 450 w 731"/>
              <a:gd name="T85" fmla="*/ 167 h 804"/>
              <a:gd name="T86" fmla="*/ 182 w 731"/>
              <a:gd name="T87" fmla="*/ 73 h 804"/>
              <a:gd name="T88" fmla="*/ 548 w 731"/>
              <a:gd name="T89" fmla="*/ 0 h 804"/>
              <a:gd name="T90" fmla="*/ 584 w 731"/>
              <a:gd name="T91" fmla="*/ 73 h 804"/>
              <a:gd name="T92" fmla="*/ 511 w 731"/>
              <a:gd name="T93" fmla="*/ 110 h 804"/>
              <a:gd name="T94" fmla="*/ 545 w 731"/>
              <a:gd name="T95" fmla="*/ 292 h 804"/>
              <a:gd name="T96" fmla="*/ 642 w 731"/>
              <a:gd name="T97" fmla="*/ 386 h 804"/>
              <a:gd name="T98" fmla="*/ 721 w 731"/>
              <a:gd name="T99" fmla="*/ 535 h 804"/>
              <a:gd name="T100" fmla="*/ 711 w 731"/>
              <a:gd name="T101" fmla="*/ 709 h 804"/>
              <a:gd name="T102" fmla="*/ 630 w 731"/>
              <a:gd name="T103" fmla="*/ 785 h 804"/>
              <a:gd name="T104" fmla="*/ 557 w 731"/>
              <a:gd name="T105" fmla="*/ 804 h 804"/>
              <a:gd name="T106" fmla="*/ 173 w 731"/>
              <a:gd name="T107" fmla="*/ 804 h 804"/>
              <a:gd name="T108" fmla="*/ 100 w 731"/>
              <a:gd name="T109" fmla="*/ 785 h 804"/>
              <a:gd name="T110" fmla="*/ 19 w 731"/>
              <a:gd name="T111" fmla="*/ 709 h 804"/>
              <a:gd name="T112" fmla="*/ 10 w 731"/>
              <a:gd name="T113" fmla="*/ 535 h 804"/>
              <a:gd name="T114" fmla="*/ 89 w 731"/>
              <a:gd name="T115" fmla="*/ 386 h 804"/>
              <a:gd name="T116" fmla="*/ 185 w 731"/>
              <a:gd name="T117" fmla="*/ 292 h 804"/>
              <a:gd name="T118" fmla="*/ 219 w 731"/>
              <a:gd name="T119" fmla="*/ 110 h 804"/>
              <a:gd name="T120" fmla="*/ 146 w 731"/>
              <a:gd name="T121" fmla="*/ 73 h 804"/>
              <a:gd name="T122" fmla="*/ 182 w 731"/>
              <a:gd name="T123" fmla="*/ 0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31" h="804">
                <a:moveTo>
                  <a:pt x="566" y="657"/>
                </a:moveTo>
                <a:lnTo>
                  <a:pt x="571" y="658"/>
                </a:lnTo>
                <a:lnTo>
                  <a:pt x="577" y="661"/>
                </a:lnTo>
                <a:lnTo>
                  <a:pt x="580" y="665"/>
                </a:lnTo>
                <a:lnTo>
                  <a:pt x="583" y="670"/>
                </a:lnTo>
                <a:lnTo>
                  <a:pt x="584" y="675"/>
                </a:lnTo>
                <a:lnTo>
                  <a:pt x="583" y="682"/>
                </a:lnTo>
                <a:lnTo>
                  <a:pt x="580" y="686"/>
                </a:lnTo>
                <a:lnTo>
                  <a:pt x="577" y="690"/>
                </a:lnTo>
                <a:lnTo>
                  <a:pt x="571" y="692"/>
                </a:lnTo>
                <a:lnTo>
                  <a:pt x="566" y="694"/>
                </a:lnTo>
                <a:lnTo>
                  <a:pt x="561" y="692"/>
                </a:lnTo>
                <a:lnTo>
                  <a:pt x="556" y="690"/>
                </a:lnTo>
                <a:lnTo>
                  <a:pt x="552" y="686"/>
                </a:lnTo>
                <a:lnTo>
                  <a:pt x="549" y="682"/>
                </a:lnTo>
                <a:lnTo>
                  <a:pt x="548" y="675"/>
                </a:lnTo>
                <a:lnTo>
                  <a:pt x="549" y="670"/>
                </a:lnTo>
                <a:lnTo>
                  <a:pt x="552" y="665"/>
                </a:lnTo>
                <a:lnTo>
                  <a:pt x="556" y="661"/>
                </a:lnTo>
                <a:lnTo>
                  <a:pt x="561" y="658"/>
                </a:lnTo>
                <a:lnTo>
                  <a:pt x="566" y="657"/>
                </a:lnTo>
                <a:close/>
                <a:moveTo>
                  <a:pt x="201" y="620"/>
                </a:moveTo>
                <a:lnTo>
                  <a:pt x="206" y="622"/>
                </a:lnTo>
                <a:lnTo>
                  <a:pt x="211" y="624"/>
                </a:lnTo>
                <a:lnTo>
                  <a:pt x="215" y="628"/>
                </a:lnTo>
                <a:lnTo>
                  <a:pt x="218" y="633"/>
                </a:lnTo>
                <a:lnTo>
                  <a:pt x="219" y="639"/>
                </a:lnTo>
                <a:lnTo>
                  <a:pt x="218" y="645"/>
                </a:lnTo>
                <a:lnTo>
                  <a:pt x="215" y="650"/>
                </a:lnTo>
                <a:lnTo>
                  <a:pt x="211" y="654"/>
                </a:lnTo>
                <a:lnTo>
                  <a:pt x="206" y="657"/>
                </a:lnTo>
                <a:lnTo>
                  <a:pt x="201" y="657"/>
                </a:lnTo>
                <a:lnTo>
                  <a:pt x="195" y="657"/>
                </a:lnTo>
                <a:lnTo>
                  <a:pt x="190" y="654"/>
                </a:lnTo>
                <a:lnTo>
                  <a:pt x="186" y="650"/>
                </a:lnTo>
                <a:lnTo>
                  <a:pt x="184" y="645"/>
                </a:lnTo>
                <a:lnTo>
                  <a:pt x="182" y="639"/>
                </a:lnTo>
                <a:lnTo>
                  <a:pt x="184" y="633"/>
                </a:lnTo>
                <a:lnTo>
                  <a:pt x="186" y="628"/>
                </a:lnTo>
                <a:lnTo>
                  <a:pt x="190" y="624"/>
                </a:lnTo>
                <a:lnTo>
                  <a:pt x="195" y="622"/>
                </a:lnTo>
                <a:lnTo>
                  <a:pt x="201" y="620"/>
                </a:lnTo>
                <a:close/>
                <a:moveTo>
                  <a:pt x="366" y="584"/>
                </a:moveTo>
                <a:lnTo>
                  <a:pt x="379" y="588"/>
                </a:lnTo>
                <a:lnTo>
                  <a:pt x="391" y="595"/>
                </a:lnTo>
                <a:lnTo>
                  <a:pt x="398" y="607"/>
                </a:lnTo>
                <a:lnTo>
                  <a:pt x="401" y="620"/>
                </a:lnTo>
                <a:lnTo>
                  <a:pt x="398" y="635"/>
                </a:lnTo>
                <a:lnTo>
                  <a:pt x="391" y="646"/>
                </a:lnTo>
                <a:lnTo>
                  <a:pt x="379" y="654"/>
                </a:lnTo>
                <a:lnTo>
                  <a:pt x="366" y="657"/>
                </a:lnTo>
                <a:lnTo>
                  <a:pt x="351" y="654"/>
                </a:lnTo>
                <a:lnTo>
                  <a:pt x="340" y="646"/>
                </a:lnTo>
                <a:lnTo>
                  <a:pt x="332" y="635"/>
                </a:lnTo>
                <a:lnTo>
                  <a:pt x="329" y="620"/>
                </a:lnTo>
                <a:lnTo>
                  <a:pt x="332" y="607"/>
                </a:lnTo>
                <a:lnTo>
                  <a:pt x="340" y="595"/>
                </a:lnTo>
                <a:lnTo>
                  <a:pt x="351" y="588"/>
                </a:lnTo>
                <a:lnTo>
                  <a:pt x="366" y="584"/>
                </a:lnTo>
                <a:close/>
                <a:moveTo>
                  <a:pt x="529" y="548"/>
                </a:moveTo>
                <a:lnTo>
                  <a:pt x="536" y="548"/>
                </a:lnTo>
                <a:lnTo>
                  <a:pt x="540" y="551"/>
                </a:lnTo>
                <a:lnTo>
                  <a:pt x="544" y="555"/>
                </a:lnTo>
                <a:lnTo>
                  <a:pt x="546" y="560"/>
                </a:lnTo>
                <a:lnTo>
                  <a:pt x="548" y="567"/>
                </a:lnTo>
                <a:lnTo>
                  <a:pt x="546" y="572"/>
                </a:lnTo>
                <a:lnTo>
                  <a:pt x="544" y="577"/>
                </a:lnTo>
                <a:lnTo>
                  <a:pt x="540" y="581"/>
                </a:lnTo>
                <a:lnTo>
                  <a:pt x="536" y="584"/>
                </a:lnTo>
                <a:lnTo>
                  <a:pt x="529" y="584"/>
                </a:lnTo>
                <a:lnTo>
                  <a:pt x="524" y="584"/>
                </a:lnTo>
                <a:lnTo>
                  <a:pt x="519" y="581"/>
                </a:lnTo>
                <a:lnTo>
                  <a:pt x="515" y="577"/>
                </a:lnTo>
                <a:lnTo>
                  <a:pt x="512" y="572"/>
                </a:lnTo>
                <a:lnTo>
                  <a:pt x="511" y="567"/>
                </a:lnTo>
                <a:lnTo>
                  <a:pt x="512" y="560"/>
                </a:lnTo>
                <a:lnTo>
                  <a:pt x="515" y="555"/>
                </a:lnTo>
                <a:lnTo>
                  <a:pt x="519" y="551"/>
                </a:lnTo>
                <a:lnTo>
                  <a:pt x="524" y="548"/>
                </a:lnTo>
                <a:lnTo>
                  <a:pt x="529" y="548"/>
                </a:lnTo>
                <a:close/>
                <a:moveTo>
                  <a:pt x="237" y="475"/>
                </a:moveTo>
                <a:lnTo>
                  <a:pt x="231" y="475"/>
                </a:lnTo>
                <a:lnTo>
                  <a:pt x="227" y="478"/>
                </a:lnTo>
                <a:lnTo>
                  <a:pt x="223" y="481"/>
                </a:lnTo>
                <a:lnTo>
                  <a:pt x="220" y="487"/>
                </a:lnTo>
                <a:lnTo>
                  <a:pt x="219" y="493"/>
                </a:lnTo>
                <a:lnTo>
                  <a:pt x="220" y="498"/>
                </a:lnTo>
                <a:lnTo>
                  <a:pt x="223" y="504"/>
                </a:lnTo>
                <a:lnTo>
                  <a:pt x="227" y="508"/>
                </a:lnTo>
                <a:lnTo>
                  <a:pt x="231" y="510"/>
                </a:lnTo>
                <a:lnTo>
                  <a:pt x="237" y="512"/>
                </a:lnTo>
                <a:lnTo>
                  <a:pt x="243" y="510"/>
                </a:lnTo>
                <a:lnTo>
                  <a:pt x="248" y="508"/>
                </a:lnTo>
                <a:lnTo>
                  <a:pt x="252" y="504"/>
                </a:lnTo>
                <a:lnTo>
                  <a:pt x="254" y="498"/>
                </a:lnTo>
                <a:lnTo>
                  <a:pt x="256" y="493"/>
                </a:lnTo>
                <a:lnTo>
                  <a:pt x="254" y="487"/>
                </a:lnTo>
                <a:lnTo>
                  <a:pt x="252" y="481"/>
                </a:lnTo>
                <a:lnTo>
                  <a:pt x="248" y="478"/>
                </a:lnTo>
                <a:lnTo>
                  <a:pt x="243" y="475"/>
                </a:lnTo>
                <a:lnTo>
                  <a:pt x="237" y="475"/>
                </a:lnTo>
                <a:close/>
                <a:moveTo>
                  <a:pt x="237" y="438"/>
                </a:moveTo>
                <a:lnTo>
                  <a:pt x="254" y="441"/>
                </a:lnTo>
                <a:lnTo>
                  <a:pt x="270" y="449"/>
                </a:lnTo>
                <a:lnTo>
                  <a:pt x="282" y="461"/>
                </a:lnTo>
                <a:lnTo>
                  <a:pt x="290" y="475"/>
                </a:lnTo>
                <a:lnTo>
                  <a:pt x="292" y="493"/>
                </a:lnTo>
                <a:lnTo>
                  <a:pt x="290" y="510"/>
                </a:lnTo>
                <a:lnTo>
                  <a:pt x="282" y="525"/>
                </a:lnTo>
                <a:lnTo>
                  <a:pt x="270" y="536"/>
                </a:lnTo>
                <a:lnTo>
                  <a:pt x="254" y="544"/>
                </a:lnTo>
                <a:lnTo>
                  <a:pt x="237" y="548"/>
                </a:lnTo>
                <a:lnTo>
                  <a:pt x="220" y="544"/>
                </a:lnTo>
                <a:lnTo>
                  <a:pt x="205" y="536"/>
                </a:lnTo>
                <a:lnTo>
                  <a:pt x="193" y="525"/>
                </a:lnTo>
                <a:lnTo>
                  <a:pt x="185" y="510"/>
                </a:lnTo>
                <a:lnTo>
                  <a:pt x="182" y="493"/>
                </a:lnTo>
                <a:lnTo>
                  <a:pt x="185" y="475"/>
                </a:lnTo>
                <a:lnTo>
                  <a:pt x="193" y="461"/>
                </a:lnTo>
                <a:lnTo>
                  <a:pt x="205" y="449"/>
                </a:lnTo>
                <a:lnTo>
                  <a:pt x="220" y="441"/>
                </a:lnTo>
                <a:lnTo>
                  <a:pt x="237" y="438"/>
                </a:lnTo>
                <a:close/>
                <a:moveTo>
                  <a:pt x="438" y="402"/>
                </a:moveTo>
                <a:lnTo>
                  <a:pt x="452" y="404"/>
                </a:lnTo>
                <a:lnTo>
                  <a:pt x="464" y="412"/>
                </a:lnTo>
                <a:lnTo>
                  <a:pt x="472" y="424"/>
                </a:lnTo>
                <a:lnTo>
                  <a:pt x="474" y="438"/>
                </a:lnTo>
                <a:lnTo>
                  <a:pt x="472" y="453"/>
                </a:lnTo>
                <a:lnTo>
                  <a:pt x="464" y="464"/>
                </a:lnTo>
                <a:lnTo>
                  <a:pt x="452" y="472"/>
                </a:lnTo>
                <a:lnTo>
                  <a:pt x="438" y="475"/>
                </a:lnTo>
                <a:lnTo>
                  <a:pt x="425" y="472"/>
                </a:lnTo>
                <a:lnTo>
                  <a:pt x="413" y="464"/>
                </a:lnTo>
                <a:lnTo>
                  <a:pt x="405" y="453"/>
                </a:lnTo>
                <a:lnTo>
                  <a:pt x="401" y="438"/>
                </a:lnTo>
                <a:lnTo>
                  <a:pt x="405" y="424"/>
                </a:lnTo>
                <a:lnTo>
                  <a:pt x="413" y="412"/>
                </a:lnTo>
                <a:lnTo>
                  <a:pt x="425" y="404"/>
                </a:lnTo>
                <a:lnTo>
                  <a:pt x="438" y="402"/>
                </a:lnTo>
                <a:close/>
                <a:moveTo>
                  <a:pt x="474" y="200"/>
                </a:moveTo>
                <a:lnTo>
                  <a:pt x="446" y="204"/>
                </a:lnTo>
                <a:lnTo>
                  <a:pt x="413" y="213"/>
                </a:lnTo>
                <a:lnTo>
                  <a:pt x="379" y="230"/>
                </a:lnTo>
                <a:lnTo>
                  <a:pt x="345" y="245"/>
                </a:lnTo>
                <a:lnTo>
                  <a:pt x="311" y="254"/>
                </a:lnTo>
                <a:lnTo>
                  <a:pt x="279" y="255"/>
                </a:lnTo>
                <a:lnTo>
                  <a:pt x="250" y="252"/>
                </a:lnTo>
                <a:lnTo>
                  <a:pt x="240" y="277"/>
                </a:lnTo>
                <a:lnTo>
                  <a:pt x="226" y="298"/>
                </a:lnTo>
                <a:lnTo>
                  <a:pt x="209" y="319"/>
                </a:lnTo>
                <a:lnTo>
                  <a:pt x="189" y="340"/>
                </a:lnTo>
                <a:lnTo>
                  <a:pt x="168" y="360"/>
                </a:lnTo>
                <a:lnTo>
                  <a:pt x="150" y="377"/>
                </a:lnTo>
                <a:lnTo>
                  <a:pt x="130" y="395"/>
                </a:lnTo>
                <a:lnTo>
                  <a:pt x="113" y="415"/>
                </a:lnTo>
                <a:lnTo>
                  <a:pt x="95" y="437"/>
                </a:lnTo>
                <a:lnTo>
                  <a:pt x="79" y="459"/>
                </a:lnTo>
                <a:lnTo>
                  <a:pt x="65" y="485"/>
                </a:lnTo>
                <a:lnTo>
                  <a:pt x="53" y="514"/>
                </a:lnTo>
                <a:lnTo>
                  <a:pt x="44" y="546"/>
                </a:lnTo>
                <a:lnTo>
                  <a:pt x="38" y="581"/>
                </a:lnTo>
                <a:lnTo>
                  <a:pt x="36" y="620"/>
                </a:lnTo>
                <a:lnTo>
                  <a:pt x="38" y="652"/>
                </a:lnTo>
                <a:lnTo>
                  <a:pt x="45" y="678"/>
                </a:lnTo>
                <a:lnTo>
                  <a:pt x="55" y="700"/>
                </a:lnTo>
                <a:lnTo>
                  <a:pt x="68" y="717"/>
                </a:lnTo>
                <a:lnTo>
                  <a:pt x="83" y="732"/>
                </a:lnTo>
                <a:lnTo>
                  <a:pt x="99" y="743"/>
                </a:lnTo>
                <a:lnTo>
                  <a:pt x="116" y="752"/>
                </a:lnTo>
                <a:lnTo>
                  <a:pt x="131" y="758"/>
                </a:lnTo>
                <a:lnTo>
                  <a:pt x="147" y="763"/>
                </a:lnTo>
                <a:lnTo>
                  <a:pt x="160" y="764"/>
                </a:lnTo>
                <a:lnTo>
                  <a:pt x="171" y="767"/>
                </a:lnTo>
                <a:lnTo>
                  <a:pt x="178" y="767"/>
                </a:lnTo>
                <a:lnTo>
                  <a:pt x="182" y="767"/>
                </a:lnTo>
                <a:lnTo>
                  <a:pt x="548" y="767"/>
                </a:lnTo>
                <a:lnTo>
                  <a:pt x="553" y="767"/>
                </a:lnTo>
                <a:lnTo>
                  <a:pt x="562" y="766"/>
                </a:lnTo>
                <a:lnTo>
                  <a:pt x="574" y="764"/>
                </a:lnTo>
                <a:lnTo>
                  <a:pt x="587" y="762"/>
                </a:lnTo>
                <a:lnTo>
                  <a:pt x="603" y="756"/>
                </a:lnTo>
                <a:lnTo>
                  <a:pt x="618" y="751"/>
                </a:lnTo>
                <a:lnTo>
                  <a:pt x="634" y="742"/>
                </a:lnTo>
                <a:lnTo>
                  <a:pt x="650" y="730"/>
                </a:lnTo>
                <a:lnTo>
                  <a:pt x="664" y="716"/>
                </a:lnTo>
                <a:lnTo>
                  <a:pt x="676" y="697"/>
                </a:lnTo>
                <a:lnTo>
                  <a:pt x="685" y="677"/>
                </a:lnTo>
                <a:lnTo>
                  <a:pt x="692" y="650"/>
                </a:lnTo>
                <a:lnTo>
                  <a:pt x="694" y="620"/>
                </a:lnTo>
                <a:lnTo>
                  <a:pt x="692" y="581"/>
                </a:lnTo>
                <a:lnTo>
                  <a:pt x="687" y="546"/>
                </a:lnTo>
                <a:lnTo>
                  <a:pt x="677" y="514"/>
                </a:lnTo>
                <a:lnTo>
                  <a:pt x="666" y="485"/>
                </a:lnTo>
                <a:lnTo>
                  <a:pt x="651" y="459"/>
                </a:lnTo>
                <a:lnTo>
                  <a:pt x="635" y="437"/>
                </a:lnTo>
                <a:lnTo>
                  <a:pt x="618" y="415"/>
                </a:lnTo>
                <a:lnTo>
                  <a:pt x="600" y="395"/>
                </a:lnTo>
                <a:lnTo>
                  <a:pt x="580" y="377"/>
                </a:lnTo>
                <a:lnTo>
                  <a:pt x="562" y="360"/>
                </a:lnTo>
                <a:lnTo>
                  <a:pt x="540" y="339"/>
                </a:lnTo>
                <a:lnTo>
                  <a:pt x="520" y="318"/>
                </a:lnTo>
                <a:lnTo>
                  <a:pt x="502" y="296"/>
                </a:lnTo>
                <a:lnTo>
                  <a:pt x="488" y="272"/>
                </a:lnTo>
                <a:lnTo>
                  <a:pt x="478" y="247"/>
                </a:lnTo>
                <a:lnTo>
                  <a:pt x="474" y="218"/>
                </a:lnTo>
                <a:lnTo>
                  <a:pt x="474" y="200"/>
                </a:lnTo>
                <a:close/>
                <a:moveTo>
                  <a:pt x="256" y="110"/>
                </a:moveTo>
                <a:lnTo>
                  <a:pt x="256" y="218"/>
                </a:lnTo>
                <a:lnTo>
                  <a:pt x="279" y="221"/>
                </a:lnTo>
                <a:lnTo>
                  <a:pt x="305" y="218"/>
                </a:lnTo>
                <a:lnTo>
                  <a:pt x="333" y="212"/>
                </a:lnTo>
                <a:lnTo>
                  <a:pt x="360" y="199"/>
                </a:lnTo>
                <a:lnTo>
                  <a:pt x="392" y="184"/>
                </a:lnTo>
                <a:lnTo>
                  <a:pt x="421" y="174"/>
                </a:lnTo>
                <a:lnTo>
                  <a:pt x="450" y="167"/>
                </a:lnTo>
                <a:lnTo>
                  <a:pt x="474" y="165"/>
                </a:lnTo>
                <a:lnTo>
                  <a:pt x="474" y="110"/>
                </a:lnTo>
                <a:lnTo>
                  <a:pt x="256" y="110"/>
                </a:lnTo>
                <a:close/>
                <a:moveTo>
                  <a:pt x="182" y="36"/>
                </a:moveTo>
                <a:lnTo>
                  <a:pt x="182" y="73"/>
                </a:lnTo>
                <a:lnTo>
                  <a:pt x="548" y="73"/>
                </a:lnTo>
                <a:lnTo>
                  <a:pt x="548" y="36"/>
                </a:lnTo>
                <a:lnTo>
                  <a:pt x="182" y="36"/>
                </a:lnTo>
                <a:close/>
                <a:moveTo>
                  <a:pt x="182" y="0"/>
                </a:moveTo>
                <a:lnTo>
                  <a:pt x="548" y="0"/>
                </a:lnTo>
                <a:lnTo>
                  <a:pt x="562" y="2"/>
                </a:lnTo>
                <a:lnTo>
                  <a:pt x="574" y="10"/>
                </a:lnTo>
                <a:lnTo>
                  <a:pt x="582" y="22"/>
                </a:lnTo>
                <a:lnTo>
                  <a:pt x="584" y="36"/>
                </a:lnTo>
                <a:lnTo>
                  <a:pt x="584" y="73"/>
                </a:lnTo>
                <a:lnTo>
                  <a:pt x="582" y="87"/>
                </a:lnTo>
                <a:lnTo>
                  <a:pt x="574" y="99"/>
                </a:lnTo>
                <a:lnTo>
                  <a:pt x="562" y="106"/>
                </a:lnTo>
                <a:lnTo>
                  <a:pt x="548" y="110"/>
                </a:lnTo>
                <a:lnTo>
                  <a:pt x="511" y="110"/>
                </a:lnTo>
                <a:lnTo>
                  <a:pt x="511" y="218"/>
                </a:lnTo>
                <a:lnTo>
                  <a:pt x="514" y="238"/>
                </a:lnTo>
                <a:lnTo>
                  <a:pt x="520" y="258"/>
                </a:lnTo>
                <a:lnTo>
                  <a:pt x="532" y="275"/>
                </a:lnTo>
                <a:lnTo>
                  <a:pt x="545" y="292"/>
                </a:lnTo>
                <a:lnTo>
                  <a:pt x="562" y="309"/>
                </a:lnTo>
                <a:lnTo>
                  <a:pt x="580" y="327"/>
                </a:lnTo>
                <a:lnTo>
                  <a:pt x="600" y="345"/>
                </a:lnTo>
                <a:lnTo>
                  <a:pt x="621" y="365"/>
                </a:lnTo>
                <a:lnTo>
                  <a:pt x="642" y="386"/>
                </a:lnTo>
                <a:lnTo>
                  <a:pt x="662" y="409"/>
                </a:lnTo>
                <a:lnTo>
                  <a:pt x="680" y="436"/>
                </a:lnTo>
                <a:lnTo>
                  <a:pt x="696" y="466"/>
                </a:lnTo>
                <a:lnTo>
                  <a:pt x="710" y="498"/>
                </a:lnTo>
                <a:lnTo>
                  <a:pt x="721" y="535"/>
                </a:lnTo>
                <a:lnTo>
                  <a:pt x="728" y="576"/>
                </a:lnTo>
                <a:lnTo>
                  <a:pt x="731" y="620"/>
                </a:lnTo>
                <a:lnTo>
                  <a:pt x="728" y="654"/>
                </a:lnTo>
                <a:lnTo>
                  <a:pt x="722" y="684"/>
                </a:lnTo>
                <a:lnTo>
                  <a:pt x="711" y="709"/>
                </a:lnTo>
                <a:lnTo>
                  <a:pt x="698" y="732"/>
                </a:lnTo>
                <a:lnTo>
                  <a:pt x="683" y="750"/>
                </a:lnTo>
                <a:lnTo>
                  <a:pt x="667" y="764"/>
                </a:lnTo>
                <a:lnTo>
                  <a:pt x="649" y="776"/>
                </a:lnTo>
                <a:lnTo>
                  <a:pt x="630" y="785"/>
                </a:lnTo>
                <a:lnTo>
                  <a:pt x="612" y="792"/>
                </a:lnTo>
                <a:lnTo>
                  <a:pt x="595" y="797"/>
                </a:lnTo>
                <a:lnTo>
                  <a:pt x="580" y="800"/>
                </a:lnTo>
                <a:lnTo>
                  <a:pt x="567" y="802"/>
                </a:lnTo>
                <a:lnTo>
                  <a:pt x="557" y="804"/>
                </a:lnTo>
                <a:lnTo>
                  <a:pt x="550" y="804"/>
                </a:lnTo>
                <a:lnTo>
                  <a:pt x="548" y="804"/>
                </a:lnTo>
                <a:lnTo>
                  <a:pt x="182" y="804"/>
                </a:lnTo>
                <a:lnTo>
                  <a:pt x="180" y="804"/>
                </a:lnTo>
                <a:lnTo>
                  <a:pt x="173" y="804"/>
                </a:lnTo>
                <a:lnTo>
                  <a:pt x="164" y="802"/>
                </a:lnTo>
                <a:lnTo>
                  <a:pt x="151" y="800"/>
                </a:lnTo>
                <a:lnTo>
                  <a:pt x="135" y="797"/>
                </a:lnTo>
                <a:lnTo>
                  <a:pt x="118" y="792"/>
                </a:lnTo>
                <a:lnTo>
                  <a:pt x="100" y="785"/>
                </a:lnTo>
                <a:lnTo>
                  <a:pt x="82" y="776"/>
                </a:lnTo>
                <a:lnTo>
                  <a:pt x="65" y="764"/>
                </a:lnTo>
                <a:lnTo>
                  <a:pt x="47" y="750"/>
                </a:lnTo>
                <a:lnTo>
                  <a:pt x="32" y="732"/>
                </a:lnTo>
                <a:lnTo>
                  <a:pt x="19" y="709"/>
                </a:lnTo>
                <a:lnTo>
                  <a:pt x="8" y="684"/>
                </a:lnTo>
                <a:lnTo>
                  <a:pt x="2" y="654"/>
                </a:lnTo>
                <a:lnTo>
                  <a:pt x="0" y="620"/>
                </a:lnTo>
                <a:lnTo>
                  <a:pt x="2" y="576"/>
                </a:lnTo>
                <a:lnTo>
                  <a:pt x="10" y="535"/>
                </a:lnTo>
                <a:lnTo>
                  <a:pt x="20" y="498"/>
                </a:lnTo>
                <a:lnTo>
                  <a:pt x="34" y="466"/>
                </a:lnTo>
                <a:lnTo>
                  <a:pt x="50" y="436"/>
                </a:lnTo>
                <a:lnTo>
                  <a:pt x="68" y="409"/>
                </a:lnTo>
                <a:lnTo>
                  <a:pt x="89" y="386"/>
                </a:lnTo>
                <a:lnTo>
                  <a:pt x="109" y="365"/>
                </a:lnTo>
                <a:lnTo>
                  <a:pt x="130" y="345"/>
                </a:lnTo>
                <a:lnTo>
                  <a:pt x="150" y="327"/>
                </a:lnTo>
                <a:lnTo>
                  <a:pt x="168" y="309"/>
                </a:lnTo>
                <a:lnTo>
                  <a:pt x="185" y="292"/>
                </a:lnTo>
                <a:lnTo>
                  <a:pt x="198" y="275"/>
                </a:lnTo>
                <a:lnTo>
                  <a:pt x="210" y="258"/>
                </a:lnTo>
                <a:lnTo>
                  <a:pt x="216" y="238"/>
                </a:lnTo>
                <a:lnTo>
                  <a:pt x="219" y="218"/>
                </a:lnTo>
                <a:lnTo>
                  <a:pt x="219" y="110"/>
                </a:lnTo>
                <a:lnTo>
                  <a:pt x="182" y="110"/>
                </a:lnTo>
                <a:lnTo>
                  <a:pt x="168" y="106"/>
                </a:lnTo>
                <a:lnTo>
                  <a:pt x="156" y="99"/>
                </a:lnTo>
                <a:lnTo>
                  <a:pt x="148" y="87"/>
                </a:lnTo>
                <a:lnTo>
                  <a:pt x="146" y="73"/>
                </a:lnTo>
                <a:lnTo>
                  <a:pt x="146" y="36"/>
                </a:lnTo>
                <a:lnTo>
                  <a:pt x="148" y="22"/>
                </a:lnTo>
                <a:lnTo>
                  <a:pt x="156" y="10"/>
                </a:lnTo>
                <a:lnTo>
                  <a:pt x="168" y="2"/>
                </a:lnTo>
                <a:lnTo>
                  <a:pt x="18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50" name="Freeform 44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362149" y="5773509"/>
            <a:ext cx="363872" cy="444609"/>
          </a:xfrm>
          <a:custGeom>
            <a:avLst/>
            <a:gdLst>
              <a:gd name="T0" fmla="*/ 81 w 658"/>
              <a:gd name="T1" fmla="*/ 679 h 804"/>
              <a:gd name="T2" fmla="*/ 110 w 658"/>
              <a:gd name="T3" fmla="*/ 694 h 804"/>
              <a:gd name="T4" fmla="*/ 159 w 658"/>
              <a:gd name="T5" fmla="*/ 658 h 804"/>
              <a:gd name="T6" fmla="*/ 183 w 658"/>
              <a:gd name="T7" fmla="*/ 767 h 804"/>
              <a:gd name="T8" fmla="*/ 238 w 658"/>
              <a:gd name="T9" fmla="*/ 675 h 804"/>
              <a:gd name="T10" fmla="*/ 293 w 658"/>
              <a:gd name="T11" fmla="*/ 767 h 804"/>
              <a:gd name="T12" fmla="*/ 316 w 658"/>
              <a:gd name="T13" fmla="*/ 658 h 804"/>
              <a:gd name="T14" fmla="*/ 402 w 658"/>
              <a:gd name="T15" fmla="*/ 675 h 804"/>
              <a:gd name="T16" fmla="*/ 432 w 658"/>
              <a:gd name="T17" fmla="*/ 661 h 804"/>
              <a:gd name="T18" fmla="*/ 476 w 658"/>
              <a:gd name="T19" fmla="*/ 688 h 804"/>
              <a:gd name="T20" fmla="*/ 509 w 658"/>
              <a:gd name="T21" fmla="*/ 683 h 804"/>
              <a:gd name="T22" fmla="*/ 552 w 658"/>
              <a:gd name="T23" fmla="*/ 683 h 804"/>
              <a:gd name="T24" fmla="*/ 584 w 658"/>
              <a:gd name="T25" fmla="*/ 688 h 804"/>
              <a:gd name="T26" fmla="*/ 36 w 658"/>
              <a:gd name="T27" fmla="*/ 584 h 804"/>
              <a:gd name="T28" fmla="*/ 165 w 658"/>
              <a:gd name="T29" fmla="*/ 493 h 804"/>
              <a:gd name="T30" fmla="*/ 220 w 658"/>
              <a:gd name="T31" fmla="*/ 584 h 804"/>
              <a:gd name="T32" fmla="*/ 243 w 658"/>
              <a:gd name="T33" fmla="*/ 475 h 804"/>
              <a:gd name="T34" fmla="*/ 293 w 658"/>
              <a:gd name="T35" fmla="*/ 512 h 804"/>
              <a:gd name="T36" fmla="*/ 322 w 658"/>
              <a:gd name="T37" fmla="*/ 496 h 804"/>
              <a:gd name="T38" fmla="*/ 366 w 658"/>
              <a:gd name="T39" fmla="*/ 505 h 804"/>
              <a:gd name="T40" fmla="*/ 399 w 658"/>
              <a:gd name="T41" fmla="*/ 500 h 804"/>
              <a:gd name="T42" fmla="*/ 479 w 658"/>
              <a:gd name="T43" fmla="*/ 481 h 804"/>
              <a:gd name="T44" fmla="*/ 510 w 658"/>
              <a:gd name="T45" fmla="*/ 487 h 804"/>
              <a:gd name="T46" fmla="*/ 556 w 658"/>
              <a:gd name="T47" fmla="*/ 478 h 804"/>
              <a:gd name="T48" fmla="*/ 585 w 658"/>
              <a:gd name="T49" fmla="*/ 493 h 804"/>
              <a:gd name="T50" fmla="*/ 73 w 658"/>
              <a:gd name="T51" fmla="*/ 383 h 804"/>
              <a:gd name="T52" fmla="*/ 98 w 658"/>
              <a:gd name="T53" fmla="*/ 256 h 804"/>
              <a:gd name="T54" fmla="*/ 146 w 658"/>
              <a:gd name="T55" fmla="*/ 292 h 804"/>
              <a:gd name="T56" fmla="*/ 175 w 658"/>
              <a:gd name="T57" fmla="*/ 277 h 804"/>
              <a:gd name="T58" fmla="*/ 221 w 658"/>
              <a:gd name="T59" fmla="*/ 286 h 804"/>
              <a:gd name="T60" fmla="*/ 252 w 658"/>
              <a:gd name="T61" fmla="*/ 281 h 804"/>
              <a:gd name="T62" fmla="*/ 332 w 658"/>
              <a:gd name="T63" fmla="*/ 263 h 804"/>
              <a:gd name="T64" fmla="*/ 365 w 658"/>
              <a:gd name="T65" fmla="*/ 268 h 804"/>
              <a:gd name="T66" fmla="*/ 409 w 658"/>
              <a:gd name="T67" fmla="*/ 277 h 804"/>
              <a:gd name="T68" fmla="*/ 438 w 658"/>
              <a:gd name="T69" fmla="*/ 292 h 804"/>
              <a:gd name="T70" fmla="*/ 488 w 658"/>
              <a:gd name="T71" fmla="*/ 256 h 804"/>
              <a:gd name="T72" fmla="*/ 512 w 658"/>
              <a:gd name="T73" fmla="*/ 383 h 804"/>
              <a:gd name="T74" fmla="*/ 567 w 658"/>
              <a:gd name="T75" fmla="*/ 273 h 804"/>
              <a:gd name="T76" fmla="*/ 622 w 658"/>
              <a:gd name="T77" fmla="*/ 383 h 804"/>
              <a:gd name="T78" fmla="*/ 74 w 658"/>
              <a:gd name="T79" fmla="*/ 85 h 804"/>
              <a:gd name="T80" fmla="*/ 107 w 658"/>
              <a:gd name="T81" fmla="*/ 80 h 804"/>
              <a:gd name="T82" fmla="*/ 150 w 658"/>
              <a:gd name="T83" fmla="*/ 98 h 804"/>
              <a:gd name="T84" fmla="*/ 182 w 658"/>
              <a:gd name="T85" fmla="*/ 103 h 804"/>
              <a:gd name="T86" fmla="*/ 264 w 658"/>
              <a:gd name="T87" fmla="*/ 76 h 804"/>
              <a:gd name="T88" fmla="*/ 293 w 658"/>
              <a:gd name="T89" fmla="*/ 91 h 804"/>
              <a:gd name="T90" fmla="*/ 341 w 658"/>
              <a:gd name="T91" fmla="*/ 91 h 804"/>
              <a:gd name="T92" fmla="*/ 366 w 658"/>
              <a:gd name="T93" fmla="*/ 182 h 804"/>
              <a:gd name="T94" fmla="*/ 420 w 658"/>
              <a:gd name="T95" fmla="*/ 73 h 804"/>
              <a:gd name="T96" fmla="*/ 475 w 658"/>
              <a:gd name="T97" fmla="*/ 182 h 804"/>
              <a:gd name="T98" fmla="*/ 500 w 658"/>
              <a:gd name="T99" fmla="*/ 91 h 804"/>
              <a:gd name="T100" fmla="*/ 548 w 658"/>
              <a:gd name="T101" fmla="*/ 110 h 804"/>
              <a:gd name="T102" fmla="*/ 577 w 658"/>
              <a:gd name="T103" fmla="*/ 94 h 804"/>
              <a:gd name="T104" fmla="*/ 36 w 658"/>
              <a:gd name="T105" fmla="*/ 36 h 804"/>
              <a:gd name="T106" fmla="*/ 658 w 658"/>
              <a:gd name="T107" fmla="*/ 767 h 804"/>
              <a:gd name="T108" fmla="*/ 11 w 658"/>
              <a:gd name="T109" fmla="*/ 793 h 804"/>
              <a:gd name="T110" fmla="*/ 36 w 658"/>
              <a:gd name="T111" fmla="*/ 0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58" h="804">
                <a:moveTo>
                  <a:pt x="36" y="620"/>
                </a:moveTo>
                <a:lnTo>
                  <a:pt x="36" y="767"/>
                </a:lnTo>
                <a:lnTo>
                  <a:pt x="73" y="767"/>
                </a:lnTo>
                <a:lnTo>
                  <a:pt x="73" y="694"/>
                </a:lnTo>
                <a:lnTo>
                  <a:pt x="74" y="688"/>
                </a:lnTo>
                <a:lnTo>
                  <a:pt x="77" y="683"/>
                </a:lnTo>
                <a:lnTo>
                  <a:pt x="81" y="679"/>
                </a:lnTo>
                <a:lnTo>
                  <a:pt x="86" y="677"/>
                </a:lnTo>
                <a:lnTo>
                  <a:pt x="91" y="675"/>
                </a:lnTo>
                <a:lnTo>
                  <a:pt x="98" y="677"/>
                </a:lnTo>
                <a:lnTo>
                  <a:pt x="103" y="679"/>
                </a:lnTo>
                <a:lnTo>
                  <a:pt x="107" y="683"/>
                </a:lnTo>
                <a:lnTo>
                  <a:pt x="110" y="688"/>
                </a:lnTo>
                <a:lnTo>
                  <a:pt x="110" y="694"/>
                </a:lnTo>
                <a:lnTo>
                  <a:pt x="110" y="767"/>
                </a:lnTo>
                <a:lnTo>
                  <a:pt x="146" y="767"/>
                </a:lnTo>
                <a:lnTo>
                  <a:pt x="146" y="675"/>
                </a:lnTo>
                <a:lnTo>
                  <a:pt x="148" y="670"/>
                </a:lnTo>
                <a:lnTo>
                  <a:pt x="150" y="665"/>
                </a:lnTo>
                <a:lnTo>
                  <a:pt x="154" y="661"/>
                </a:lnTo>
                <a:lnTo>
                  <a:pt x="159" y="658"/>
                </a:lnTo>
                <a:lnTo>
                  <a:pt x="165" y="657"/>
                </a:lnTo>
                <a:lnTo>
                  <a:pt x="170" y="658"/>
                </a:lnTo>
                <a:lnTo>
                  <a:pt x="175" y="661"/>
                </a:lnTo>
                <a:lnTo>
                  <a:pt x="179" y="665"/>
                </a:lnTo>
                <a:lnTo>
                  <a:pt x="182" y="670"/>
                </a:lnTo>
                <a:lnTo>
                  <a:pt x="183" y="675"/>
                </a:lnTo>
                <a:lnTo>
                  <a:pt x="183" y="767"/>
                </a:lnTo>
                <a:lnTo>
                  <a:pt x="220" y="767"/>
                </a:lnTo>
                <a:lnTo>
                  <a:pt x="220" y="694"/>
                </a:lnTo>
                <a:lnTo>
                  <a:pt x="221" y="688"/>
                </a:lnTo>
                <a:lnTo>
                  <a:pt x="223" y="683"/>
                </a:lnTo>
                <a:lnTo>
                  <a:pt x="227" y="679"/>
                </a:lnTo>
                <a:lnTo>
                  <a:pt x="231" y="677"/>
                </a:lnTo>
                <a:lnTo>
                  <a:pt x="238" y="675"/>
                </a:lnTo>
                <a:lnTo>
                  <a:pt x="243" y="677"/>
                </a:lnTo>
                <a:lnTo>
                  <a:pt x="248" y="679"/>
                </a:lnTo>
                <a:lnTo>
                  <a:pt x="252" y="683"/>
                </a:lnTo>
                <a:lnTo>
                  <a:pt x="255" y="688"/>
                </a:lnTo>
                <a:lnTo>
                  <a:pt x="256" y="694"/>
                </a:lnTo>
                <a:lnTo>
                  <a:pt x="256" y="767"/>
                </a:lnTo>
                <a:lnTo>
                  <a:pt x="293" y="767"/>
                </a:lnTo>
                <a:lnTo>
                  <a:pt x="293" y="675"/>
                </a:lnTo>
                <a:lnTo>
                  <a:pt x="293" y="670"/>
                </a:lnTo>
                <a:lnTo>
                  <a:pt x="296" y="665"/>
                </a:lnTo>
                <a:lnTo>
                  <a:pt x="299" y="661"/>
                </a:lnTo>
                <a:lnTo>
                  <a:pt x="305" y="658"/>
                </a:lnTo>
                <a:lnTo>
                  <a:pt x="311" y="657"/>
                </a:lnTo>
                <a:lnTo>
                  <a:pt x="316" y="658"/>
                </a:lnTo>
                <a:lnTo>
                  <a:pt x="322" y="661"/>
                </a:lnTo>
                <a:lnTo>
                  <a:pt x="326" y="665"/>
                </a:lnTo>
                <a:lnTo>
                  <a:pt x="328" y="670"/>
                </a:lnTo>
                <a:lnTo>
                  <a:pt x="330" y="675"/>
                </a:lnTo>
                <a:lnTo>
                  <a:pt x="330" y="767"/>
                </a:lnTo>
                <a:lnTo>
                  <a:pt x="402" y="767"/>
                </a:lnTo>
                <a:lnTo>
                  <a:pt x="402" y="675"/>
                </a:lnTo>
                <a:lnTo>
                  <a:pt x="403" y="670"/>
                </a:lnTo>
                <a:lnTo>
                  <a:pt x="406" y="665"/>
                </a:lnTo>
                <a:lnTo>
                  <a:pt x="409" y="661"/>
                </a:lnTo>
                <a:lnTo>
                  <a:pt x="415" y="658"/>
                </a:lnTo>
                <a:lnTo>
                  <a:pt x="420" y="657"/>
                </a:lnTo>
                <a:lnTo>
                  <a:pt x="426" y="658"/>
                </a:lnTo>
                <a:lnTo>
                  <a:pt x="432" y="661"/>
                </a:lnTo>
                <a:lnTo>
                  <a:pt x="436" y="665"/>
                </a:lnTo>
                <a:lnTo>
                  <a:pt x="438" y="670"/>
                </a:lnTo>
                <a:lnTo>
                  <a:pt x="438" y="675"/>
                </a:lnTo>
                <a:lnTo>
                  <a:pt x="438" y="767"/>
                </a:lnTo>
                <a:lnTo>
                  <a:pt x="475" y="767"/>
                </a:lnTo>
                <a:lnTo>
                  <a:pt x="475" y="694"/>
                </a:lnTo>
                <a:lnTo>
                  <a:pt x="476" y="688"/>
                </a:lnTo>
                <a:lnTo>
                  <a:pt x="479" y="683"/>
                </a:lnTo>
                <a:lnTo>
                  <a:pt x="483" y="679"/>
                </a:lnTo>
                <a:lnTo>
                  <a:pt x="488" y="677"/>
                </a:lnTo>
                <a:lnTo>
                  <a:pt x="493" y="675"/>
                </a:lnTo>
                <a:lnTo>
                  <a:pt x="500" y="677"/>
                </a:lnTo>
                <a:lnTo>
                  <a:pt x="504" y="679"/>
                </a:lnTo>
                <a:lnTo>
                  <a:pt x="509" y="683"/>
                </a:lnTo>
                <a:lnTo>
                  <a:pt x="510" y="688"/>
                </a:lnTo>
                <a:lnTo>
                  <a:pt x="512" y="694"/>
                </a:lnTo>
                <a:lnTo>
                  <a:pt x="512" y="767"/>
                </a:lnTo>
                <a:lnTo>
                  <a:pt x="548" y="767"/>
                </a:lnTo>
                <a:lnTo>
                  <a:pt x="548" y="694"/>
                </a:lnTo>
                <a:lnTo>
                  <a:pt x="550" y="688"/>
                </a:lnTo>
                <a:lnTo>
                  <a:pt x="552" y="683"/>
                </a:lnTo>
                <a:lnTo>
                  <a:pt x="556" y="679"/>
                </a:lnTo>
                <a:lnTo>
                  <a:pt x="561" y="677"/>
                </a:lnTo>
                <a:lnTo>
                  <a:pt x="567" y="675"/>
                </a:lnTo>
                <a:lnTo>
                  <a:pt x="572" y="677"/>
                </a:lnTo>
                <a:lnTo>
                  <a:pt x="577" y="679"/>
                </a:lnTo>
                <a:lnTo>
                  <a:pt x="581" y="683"/>
                </a:lnTo>
                <a:lnTo>
                  <a:pt x="584" y="688"/>
                </a:lnTo>
                <a:lnTo>
                  <a:pt x="585" y="694"/>
                </a:lnTo>
                <a:lnTo>
                  <a:pt x="585" y="767"/>
                </a:lnTo>
                <a:lnTo>
                  <a:pt x="622" y="767"/>
                </a:lnTo>
                <a:lnTo>
                  <a:pt x="622" y="620"/>
                </a:lnTo>
                <a:lnTo>
                  <a:pt x="36" y="620"/>
                </a:lnTo>
                <a:close/>
                <a:moveTo>
                  <a:pt x="36" y="420"/>
                </a:moveTo>
                <a:lnTo>
                  <a:pt x="36" y="584"/>
                </a:lnTo>
                <a:lnTo>
                  <a:pt x="146" y="584"/>
                </a:lnTo>
                <a:lnTo>
                  <a:pt x="146" y="512"/>
                </a:lnTo>
                <a:lnTo>
                  <a:pt x="148" y="505"/>
                </a:lnTo>
                <a:lnTo>
                  <a:pt x="150" y="500"/>
                </a:lnTo>
                <a:lnTo>
                  <a:pt x="154" y="496"/>
                </a:lnTo>
                <a:lnTo>
                  <a:pt x="159" y="493"/>
                </a:lnTo>
                <a:lnTo>
                  <a:pt x="165" y="493"/>
                </a:lnTo>
                <a:lnTo>
                  <a:pt x="170" y="493"/>
                </a:lnTo>
                <a:lnTo>
                  <a:pt x="175" y="496"/>
                </a:lnTo>
                <a:lnTo>
                  <a:pt x="179" y="500"/>
                </a:lnTo>
                <a:lnTo>
                  <a:pt x="182" y="505"/>
                </a:lnTo>
                <a:lnTo>
                  <a:pt x="183" y="512"/>
                </a:lnTo>
                <a:lnTo>
                  <a:pt x="183" y="584"/>
                </a:lnTo>
                <a:lnTo>
                  <a:pt x="220" y="584"/>
                </a:lnTo>
                <a:lnTo>
                  <a:pt x="220" y="493"/>
                </a:lnTo>
                <a:lnTo>
                  <a:pt x="221" y="487"/>
                </a:lnTo>
                <a:lnTo>
                  <a:pt x="223" y="481"/>
                </a:lnTo>
                <a:lnTo>
                  <a:pt x="227" y="478"/>
                </a:lnTo>
                <a:lnTo>
                  <a:pt x="231" y="475"/>
                </a:lnTo>
                <a:lnTo>
                  <a:pt x="238" y="475"/>
                </a:lnTo>
                <a:lnTo>
                  <a:pt x="243" y="475"/>
                </a:lnTo>
                <a:lnTo>
                  <a:pt x="248" y="478"/>
                </a:lnTo>
                <a:lnTo>
                  <a:pt x="252" y="481"/>
                </a:lnTo>
                <a:lnTo>
                  <a:pt x="255" y="487"/>
                </a:lnTo>
                <a:lnTo>
                  <a:pt x="256" y="493"/>
                </a:lnTo>
                <a:lnTo>
                  <a:pt x="256" y="584"/>
                </a:lnTo>
                <a:lnTo>
                  <a:pt x="293" y="584"/>
                </a:lnTo>
                <a:lnTo>
                  <a:pt x="293" y="512"/>
                </a:lnTo>
                <a:lnTo>
                  <a:pt x="293" y="505"/>
                </a:lnTo>
                <a:lnTo>
                  <a:pt x="296" y="500"/>
                </a:lnTo>
                <a:lnTo>
                  <a:pt x="299" y="496"/>
                </a:lnTo>
                <a:lnTo>
                  <a:pt x="305" y="493"/>
                </a:lnTo>
                <a:lnTo>
                  <a:pt x="311" y="493"/>
                </a:lnTo>
                <a:lnTo>
                  <a:pt x="316" y="493"/>
                </a:lnTo>
                <a:lnTo>
                  <a:pt x="322" y="496"/>
                </a:lnTo>
                <a:lnTo>
                  <a:pt x="326" y="500"/>
                </a:lnTo>
                <a:lnTo>
                  <a:pt x="328" y="505"/>
                </a:lnTo>
                <a:lnTo>
                  <a:pt x="330" y="512"/>
                </a:lnTo>
                <a:lnTo>
                  <a:pt x="330" y="584"/>
                </a:lnTo>
                <a:lnTo>
                  <a:pt x="366" y="584"/>
                </a:lnTo>
                <a:lnTo>
                  <a:pt x="366" y="512"/>
                </a:lnTo>
                <a:lnTo>
                  <a:pt x="366" y="505"/>
                </a:lnTo>
                <a:lnTo>
                  <a:pt x="369" y="500"/>
                </a:lnTo>
                <a:lnTo>
                  <a:pt x="373" y="496"/>
                </a:lnTo>
                <a:lnTo>
                  <a:pt x="378" y="493"/>
                </a:lnTo>
                <a:lnTo>
                  <a:pt x="385" y="493"/>
                </a:lnTo>
                <a:lnTo>
                  <a:pt x="390" y="493"/>
                </a:lnTo>
                <a:lnTo>
                  <a:pt x="395" y="496"/>
                </a:lnTo>
                <a:lnTo>
                  <a:pt x="399" y="500"/>
                </a:lnTo>
                <a:lnTo>
                  <a:pt x="402" y="505"/>
                </a:lnTo>
                <a:lnTo>
                  <a:pt x="402" y="512"/>
                </a:lnTo>
                <a:lnTo>
                  <a:pt x="402" y="584"/>
                </a:lnTo>
                <a:lnTo>
                  <a:pt x="475" y="584"/>
                </a:lnTo>
                <a:lnTo>
                  <a:pt x="475" y="493"/>
                </a:lnTo>
                <a:lnTo>
                  <a:pt x="476" y="487"/>
                </a:lnTo>
                <a:lnTo>
                  <a:pt x="479" y="481"/>
                </a:lnTo>
                <a:lnTo>
                  <a:pt x="483" y="478"/>
                </a:lnTo>
                <a:lnTo>
                  <a:pt x="488" y="475"/>
                </a:lnTo>
                <a:lnTo>
                  <a:pt x="493" y="475"/>
                </a:lnTo>
                <a:lnTo>
                  <a:pt x="500" y="475"/>
                </a:lnTo>
                <a:lnTo>
                  <a:pt x="504" y="478"/>
                </a:lnTo>
                <a:lnTo>
                  <a:pt x="509" y="481"/>
                </a:lnTo>
                <a:lnTo>
                  <a:pt x="510" y="487"/>
                </a:lnTo>
                <a:lnTo>
                  <a:pt x="512" y="493"/>
                </a:lnTo>
                <a:lnTo>
                  <a:pt x="512" y="584"/>
                </a:lnTo>
                <a:lnTo>
                  <a:pt x="548" y="584"/>
                </a:lnTo>
                <a:lnTo>
                  <a:pt x="548" y="493"/>
                </a:lnTo>
                <a:lnTo>
                  <a:pt x="550" y="487"/>
                </a:lnTo>
                <a:lnTo>
                  <a:pt x="552" y="481"/>
                </a:lnTo>
                <a:lnTo>
                  <a:pt x="556" y="478"/>
                </a:lnTo>
                <a:lnTo>
                  <a:pt x="561" y="475"/>
                </a:lnTo>
                <a:lnTo>
                  <a:pt x="567" y="475"/>
                </a:lnTo>
                <a:lnTo>
                  <a:pt x="572" y="475"/>
                </a:lnTo>
                <a:lnTo>
                  <a:pt x="577" y="478"/>
                </a:lnTo>
                <a:lnTo>
                  <a:pt x="581" y="481"/>
                </a:lnTo>
                <a:lnTo>
                  <a:pt x="584" y="487"/>
                </a:lnTo>
                <a:lnTo>
                  <a:pt x="585" y="493"/>
                </a:lnTo>
                <a:lnTo>
                  <a:pt x="585" y="584"/>
                </a:lnTo>
                <a:lnTo>
                  <a:pt x="622" y="584"/>
                </a:lnTo>
                <a:lnTo>
                  <a:pt x="622" y="420"/>
                </a:lnTo>
                <a:lnTo>
                  <a:pt x="36" y="420"/>
                </a:lnTo>
                <a:close/>
                <a:moveTo>
                  <a:pt x="36" y="218"/>
                </a:moveTo>
                <a:lnTo>
                  <a:pt x="36" y="383"/>
                </a:lnTo>
                <a:lnTo>
                  <a:pt x="73" y="383"/>
                </a:lnTo>
                <a:lnTo>
                  <a:pt x="73" y="273"/>
                </a:lnTo>
                <a:lnTo>
                  <a:pt x="74" y="268"/>
                </a:lnTo>
                <a:lnTo>
                  <a:pt x="77" y="263"/>
                </a:lnTo>
                <a:lnTo>
                  <a:pt x="81" y="259"/>
                </a:lnTo>
                <a:lnTo>
                  <a:pt x="86" y="256"/>
                </a:lnTo>
                <a:lnTo>
                  <a:pt x="91" y="255"/>
                </a:lnTo>
                <a:lnTo>
                  <a:pt x="98" y="256"/>
                </a:lnTo>
                <a:lnTo>
                  <a:pt x="103" y="259"/>
                </a:lnTo>
                <a:lnTo>
                  <a:pt x="107" y="263"/>
                </a:lnTo>
                <a:lnTo>
                  <a:pt x="110" y="268"/>
                </a:lnTo>
                <a:lnTo>
                  <a:pt x="110" y="273"/>
                </a:lnTo>
                <a:lnTo>
                  <a:pt x="110" y="383"/>
                </a:lnTo>
                <a:lnTo>
                  <a:pt x="146" y="383"/>
                </a:lnTo>
                <a:lnTo>
                  <a:pt x="146" y="292"/>
                </a:lnTo>
                <a:lnTo>
                  <a:pt x="148" y="286"/>
                </a:lnTo>
                <a:lnTo>
                  <a:pt x="150" y="281"/>
                </a:lnTo>
                <a:lnTo>
                  <a:pt x="154" y="277"/>
                </a:lnTo>
                <a:lnTo>
                  <a:pt x="159" y="275"/>
                </a:lnTo>
                <a:lnTo>
                  <a:pt x="165" y="273"/>
                </a:lnTo>
                <a:lnTo>
                  <a:pt x="170" y="275"/>
                </a:lnTo>
                <a:lnTo>
                  <a:pt x="175" y="277"/>
                </a:lnTo>
                <a:lnTo>
                  <a:pt x="179" y="281"/>
                </a:lnTo>
                <a:lnTo>
                  <a:pt x="182" y="286"/>
                </a:lnTo>
                <a:lnTo>
                  <a:pt x="183" y="292"/>
                </a:lnTo>
                <a:lnTo>
                  <a:pt x="183" y="383"/>
                </a:lnTo>
                <a:lnTo>
                  <a:pt x="220" y="383"/>
                </a:lnTo>
                <a:lnTo>
                  <a:pt x="220" y="292"/>
                </a:lnTo>
                <a:lnTo>
                  <a:pt x="221" y="286"/>
                </a:lnTo>
                <a:lnTo>
                  <a:pt x="223" y="281"/>
                </a:lnTo>
                <a:lnTo>
                  <a:pt x="227" y="277"/>
                </a:lnTo>
                <a:lnTo>
                  <a:pt x="231" y="275"/>
                </a:lnTo>
                <a:lnTo>
                  <a:pt x="238" y="273"/>
                </a:lnTo>
                <a:lnTo>
                  <a:pt x="243" y="275"/>
                </a:lnTo>
                <a:lnTo>
                  <a:pt x="248" y="277"/>
                </a:lnTo>
                <a:lnTo>
                  <a:pt x="252" y="281"/>
                </a:lnTo>
                <a:lnTo>
                  <a:pt x="255" y="286"/>
                </a:lnTo>
                <a:lnTo>
                  <a:pt x="256" y="292"/>
                </a:lnTo>
                <a:lnTo>
                  <a:pt x="256" y="383"/>
                </a:lnTo>
                <a:lnTo>
                  <a:pt x="330" y="383"/>
                </a:lnTo>
                <a:lnTo>
                  <a:pt x="330" y="273"/>
                </a:lnTo>
                <a:lnTo>
                  <a:pt x="330" y="268"/>
                </a:lnTo>
                <a:lnTo>
                  <a:pt x="332" y="263"/>
                </a:lnTo>
                <a:lnTo>
                  <a:pt x="336" y="259"/>
                </a:lnTo>
                <a:lnTo>
                  <a:pt x="341" y="256"/>
                </a:lnTo>
                <a:lnTo>
                  <a:pt x="348" y="255"/>
                </a:lnTo>
                <a:lnTo>
                  <a:pt x="353" y="256"/>
                </a:lnTo>
                <a:lnTo>
                  <a:pt x="358" y="259"/>
                </a:lnTo>
                <a:lnTo>
                  <a:pt x="362" y="263"/>
                </a:lnTo>
                <a:lnTo>
                  <a:pt x="365" y="268"/>
                </a:lnTo>
                <a:lnTo>
                  <a:pt x="366" y="273"/>
                </a:lnTo>
                <a:lnTo>
                  <a:pt x="366" y="383"/>
                </a:lnTo>
                <a:lnTo>
                  <a:pt x="402" y="383"/>
                </a:lnTo>
                <a:lnTo>
                  <a:pt x="402" y="292"/>
                </a:lnTo>
                <a:lnTo>
                  <a:pt x="403" y="286"/>
                </a:lnTo>
                <a:lnTo>
                  <a:pt x="406" y="281"/>
                </a:lnTo>
                <a:lnTo>
                  <a:pt x="409" y="277"/>
                </a:lnTo>
                <a:lnTo>
                  <a:pt x="415" y="275"/>
                </a:lnTo>
                <a:lnTo>
                  <a:pt x="420" y="273"/>
                </a:lnTo>
                <a:lnTo>
                  <a:pt x="426" y="275"/>
                </a:lnTo>
                <a:lnTo>
                  <a:pt x="432" y="277"/>
                </a:lnTo>
                <a:lnTo>
                  <a:pt x="436" y="281"/>
                </a:lnTo>
                <a:lnTo>
                  <a:pt x="438" y="286"/>
                </a:lnTo>
                <a:lnTo>
                  <a:pt x="438" y="292"/>
                </a:lnTo>
                <a:lnTo>
                  <a:pt x="438" y="383"/>
                </a:lnTo>
                <a:lnTo>
                  <a:pt x="475" y="383"/>
                </a:lnTo>
                <a:lnTo>
                  <a:pt x="475" y="273"/>
                </a:lnTo>
                <a:lnTo>
                  <a:pt x="476" y="268"/>
                </a:lnTo>
                <a:lnTo>
                  <a:pt x="479" y="263"/>
                </a:lnTo>
                <a:lnTo>
                  <a:pt x="483" y="259"/>
                </a:lnTo>
                <a:lnTo>
                  <a:pt x="488" y="256"/>
                </a:lnTo>
                <a:lnTo>
                  <a:pt x="493" y="255"/>
                </a:lnTo>
                <a:lnTo>
                  <a:pt x="500" y="256"/>
                </a:lnTo>
                <a:lnTo>
                  <a:pt x="504" y="259"/>
                </a:lnTo>
                <a:lnTo>
                  <a:pt x="509" y="263"/>
                </a:lnTo>
                <a:lnTo>
                  <a:pt x="510" y="268"/>
                </a:lnTo>
                <a:lnTo>
                  <a:pt x="512" y="273"/>
                </a:lnTo>
                <a:lnTo>
                  <a:pt x="512" y="383"/>
                </a:lnTo>
                <a:lnTo>
                  <a:pt x="548" y="383"/>
                </a:lnTo>
                <a:lnTo>
                  <a:pt x="548" y="292"/>
                </a:lnTo>
                <a:lnTo>
                  <a:pt x="550" y="286"/>
                </a:lnTo>
                <a:lnTo>
                  <a:pt x="552" y="281"/>
                </a:lnTo>
                <a:lnTo>
                  <a:pt x="556" y="277"/>
                </a:lnTo>
                <a:lnTo>
                  <a:pt x="561" y="275"/>
                </a:lnTo>
                <a:lnTo>
                  <a:pt x="567" y="273"/>
                </a:lnTo>
                <a:lnTo>
                  <a:pt x="572" y="275"/>
                </a:lnTo>
                <a:lnTo>
                  <a:pt x="577" y="277"/>
                </a:lnTo>
                <a:lnTo>
                  <a:pt x="581" y="281"/>
                </a:lnTo>
                <a:lnTo>
                  <a:pt x="584" y="286"/>
                </a:lnTo>
                <a:lnTo>
                  <a:pt x="585" y="292"/>
                </a:lnTo>
                <a:lnTo>
                  <a:pt x="585" y="383"/>
                </a:lnTo>
                <a:lnTo>
                  <a:pt x="622" y="383"/>
                </a:lnTo>
                <a:lnTo>
                  <a:pt x="622" y="218"/>
                </a:lnTo>
                <a:lnTo>
                  <a:pt x="36" y="218"/>
                </a:lnTo>
                <a:close/>
                <a:moveTo>
                  <a:pt x="36" y="36"/>
                </a:moveTo>
                <a:lnTo>
                  <a:pt x="36" y="182"/>
                </a:lnTo>
                <a:lnTo>
                  <a:pt x="73" y="182"/>
                </a:lnTo>
                <a:lnTo>
                  <a:pt x="73" y="91"/>
                </a:lnTo>
                <a:lnTo>
                  <a:pt x="74" y="85"/>
                </a:lnTo>
                <a:lnTo>
                  <a:pt x="77" y="80"/>
                </a:lnTo>
                <a:lnTo>
                  <a:pt x="81" y="76"/>
                </a:lnTo>
                <a:lnTo>
                  <a:pt x="86" y="73"/>
                </a:lnTo>
                <a:lnTo>
                  <a:pt x="91" y="73"/>
                </a:lnTo>
                <a:lnTo>
                  <a:pt x="98" y="73"/>
                </a:lnTo>
                <a:lnTo>
                  <a:pt x="103" y="76"/>
                </a:lnTo>
                <a:lnTo>
                  <a:pt x="107" y="80"/>
                </a:lnTo>
                <a:lnTo>
                  <a:pt x="110" y="85"/>
                </a:lnTo>
                <a:lnTo>
                  <a:pt x="110" y="91"/>
                </a:lnTo>
                <a:lnTo>
                  <a:pt x="110" y="182"/>
                </a:lnTo>
                <a:lnTo>
                  <a:pt x="146" y="182"/>
                </a:lnTo>
                <a:lnTo>
                  <a:pt x="146" y="110"/>
                </a:lnTo>
                <a:lnTo>
                  <a:pt x="148" y="103"/>
                </a:lnTo>
                <a:lnTo>
                  <a:pt x="150" y="98"/>
                </a:lnTo>
                <a:lnTo>
                  <a:pt x="154" y="94"/>
                </a:lnTo>
                <a:lnTo>
                  <a:pt x="159" y="91"/>
                </a:lnTo>
                <a:lnTo>
                  <a:pt x="165" y="91"/>
                </a:lnTo>
                <a:lnTo>
                  <a:pt x="170" y="91"/>
                </a:lnTo>
                <a:lnTo>
                  <a:pt x="175" y="94"/>
                </a:lnTo>
                <a:lnTo>
                  <a:pt x="179" y="98"/>
                </a:lnTo>
                <a:lnTo>
                  <a:pt x="182" y="103"/>
                </a:lnTo>
                <a:lnTo>
                  <a:pt x="183" y="110"/>
                </a:lnTo>
                <a:lnTo>
                  <a:pt x="183" y="182"/>
                </a:lnTo>
                <a:lnTo>
                  <a:pt x="256" y="182"/>
                </a:lnTo>
                <a:lnTo>
                  <a:pt x="256" y="91"/>
                </a:lnTo>
                <a:lnTo>
                  <a:pt x="258" y="85"/>
                </a:lnTo>
                <a:lnTo>
                  <a:pt x="260" y="80"/>
                </a:lnTo>
                <a:lnTo>
                  <a:pt x="264" y="76"/>
                </a:lnTo>
                <a:lnTo>
                  <a:pt x="268" y="73"/>
                </a:lnTo>
                <a:lnTo>
                  <a:pt x="275" y="73"/>
                </a:lnTo>
                <a:lnTo>
                  <a:pt x="280" y="73"/>
                </a:lnTo>
                <a:lnTo>
                  <a:pt x="285" y="76"/>
                </a:lnTo>
                <a:lnTo>
                  <a:pt x="289" y="80"/>
                </a:lnTo>
                <a:lnTo>
                  <a:pt x="292" y="85"/>
                </a:lnTo>
                <a:lnTo>
                  <a:pt x="293" y="91"/>
                </a:lnTo>
                <a:lnTo>
                  <a:pt x="293" y="182"/>
                </a:lnTo>
                <a:lnTo>
                  <a:pt x="330" y="182"/>
                </a:lnTo>
                <a:lnTo>
                  <a:pt x="330" y="110"/>
                </a:lnTo>
                <a:lnTo>
                  <a:pt x="330" y="103"/>
                </a:lnTo>
                <a:lnTo>
                  <a:pt x="332" y="98"/>
                </a:lnTo>
                <a:lnTo>
                  <a:pt x="336" y="94"/>
                </a:lnTo>
                <a:lnTo>
                  <a:pt x="341" y="91"/>
                </a:lnTo>
                <a:lnTo>
                  <a:pt x="348" y="91"/>
                </a:lnTo>
                <a:lnTo>
                  <a:pt x="353" y="91"/>
                </a:lnTo>
                <a:lnTo>
                  <a:pt x="358" y="94"/>
                </a:lnTo>
                <a:lnTo>
                  <a:pt x="362" y="98"/>
                </a:lnTo>
                <a:lnTo>
                  <a:pt x="365" y="103"/>
                </a:lnTo>
                <a:lnTo>
                  <a:pt x="366" y="110"/>
                </a:lnTo>
                <a:lnTo>
                  <a:pt x="366" y="182"/>
                </a:lnTo>
                <a:lnTo>
                  <a:pt x="402" y="182"/>
                </a:lnTo>
                <a:lnTo>
                  <a:pt x="402" y="91"/>
                </a:lnTo>
                <a:lnTo>
                  <a:pt x="403" y="85"/>
                </a:lnTo>
                <a:lnTo>
                  <a:pt x="406" y="80"/>
                </a:lnTo>
                <a:lnTo>
                  <a:pt x="409" y="76"/>
                </a:lnTo>
                <a:lnTo>
                  <a:pt x="415" y="73"/>
                </a:lnTo>
                <a:lnTo>
                  <a:pt x="420" y="73"/>
                </a:lnTo>
                <a:lnTo>
                  <a:pt x="426" y="73"/>
                </a:lnTo>
                <a:lnTo>
                  <a:pt x="432" y="76"/>
                </a:lnTo>
                <a:lnTo>
                  <a:pt x="436" y="80"/>
                </a:lnTo>
                <a:lnTo>
                  <a:pt x="438" y="85"/>
                </a:lnTo>
                <a:lnTo>
                  <a:pt x="438" y="91"/>
                </a:lnTo>
                <a:lnTo>
                  <a:pt x="438" y="182"/>
                </a:lnTo>
                <a:lnTo>
                  <a:pt x="475" y="182"/>
                </a:lnTo>
                <a:lnTo>
                  <a:pt x="475" y="110"/>
                </a:lnTo>
                <a:lnTo>
                  <a:pt x="476" y="103"/>
                </a:lnTo>
                <a:lnTo>
                  <a:pt x="479" y="98"/>
                </a:lnTo>
                <a:lnTo>
                  <a:pt x="483" y="94"/>
                </a:lnTo>
                <a:lnTo>
                  <a:pt x="488" y="91"/>
                </a:lnTo>
                <a:lnTo>
                  <a:pt x="493" y="91"/>
                </a:lnTo>
                <a:lnTo>
                  <a:pt x="500" y="91"/>
                </a:lnTo>
                <a:lnTo>
                  <a:pt x="504" y="94"/>
                </a:lnTo>
                <a:lnTo>
                  <a:pt x="509" y="98"/>
                </a:lnTo>
                <a:lnTo>
                  <a:pt x="510" y="103"/>
                </a:lnTo>
                <a:lnTo>
                  <a:pt x="512" y="110"/>
                </a:lnTo>
                <a:lnTo>
                  <a:pt x="512" y="182"/>
                </a:lnTo>
                <a:lnTo>
                  <a:pt x="548" y="182"/>
                </a:lnTo>
                <a:lnTo>
                  <a:pt x="548" y="110"/>
                </a:lnTo>
                <a:lnTo>
                  <a:pt x="550" y="103"/>
                </a:lnTo>
                <a:lnTo>
                  <a:pt x="552" y="98"/>
                </a:lnTo>
                <a:lnTo>
                  <a:pt x="556" y="94"/>
                </a:lnTo>
                <a:lnTo>
                  <a:pt x="561" y="91"/>
                </a:lnTo>
                <a:lnTo>
                  <a:pt x="567" y="91"/>
                </a:lnTo>
                <a:lnTo>
                  <a:pt x="572" y="91"/>
                </a:lnTo>
                <a:lnTo>
                  <a:pt x="577" y="94"/>
                </a:lnTo>
                <a:lnTo>
                  <a:pt x="581" y="98"/>
                </a:lnTo>
                <a:lnTo>
                  <a:pt x="584" y="103"/>
                </a:lnTo>
                <a:lnTo>
                  <a:pt x="585" y="110"/>
                </a:lnTo>
                <a:lnTo>
                  <a:pt x="585" y="182"/>
                </a:lnTo>
                <a:lnTo>
                  <a:pt x="622" y="182"/>
                </a:lnTo>
                <a:lnTo>
                  <a:pt x="622" y="36"/>
                </a:lnTo>
                <a:lnTo>
                  <a:pt x="36" y="36"/>
                </a:lnTo>
                <a:close/>
                <a:moveTo>
                  <a:pt x="36" y="0"/>
                </a:moveTo>
                <a:lnTo>
                  <a:pt x="622" y="0"/>
                </a:lnTo>
                <a:lnTo>
                  <a:pt x="636" y="2"/>
                </a:lnTo>
                <a:lnTo>
                  <a:pt x="648" y="10"/>
                </a:lnTo>
                <a:lnTo>
                  <a:pt x="656" y="22"/>
                </a:lnTo>
                <a:lnTo>
                  <a:pt x="658" y="36"/>
                </a:lnTo>
                <a:lnTo>
                  <a:pt x="658" y="767"/>
                </a:lnTo>
                <a:lnTo>
                  <a:pt x="656" y="781"/>
                </a:lnTo>
                <a:lnTo>
                  <a:pt x="648" y="793"/>
                </a:lnTo>
                <a:lnTo>
                  <a:pt x="636" y="801"/>
                </a:lnTo>
                <a:lnTo>
                  <a:pt x="622" y="804"/>
                </a:lnTo>
                <a:lnTo>
                  <a:pt x="36" y="804"/>
                </a:lnTo>
                <a:lnTo>
                  <a:pt x="23" y="801"/>
                </a:lnTo>
                <a:lnTo>
                  <a:pt x="11" y="793"/>
                </a:lnTo>
                <a:lnTo>
                  <a:pt x="3" y="781"/>
                </a:lnTo>
                <a:lnTo>
                  <a:pt x="0" y="767"/>
                </a:lnTo>
                <a:lnTo>
                  <a:pt x="0" y="36"/>
                </a:lnTo>
                <a:lnTo>
                  <a:pt x="3" y="22"/>
                </a:lnTo>
                <a:lnTo>
                  <a:pt x="11" y="10"/>
                </a:lnTo>
                <a:lnTo>
                  <a:pt x="23" y="2"/>
                </a:lnTo>
                <a:lnTo>
                  <a:pt x="3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51" name="Freeform 45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169312" y="5894617"/>
            <a:ext cx="444609" cy="202397"/>
          </a:xfrm>
          <a:custGeom>
            <a:avLst/>
            <a:gdLst>
              <a:gd name="T0" fmla="*/ 63 w 804"/>
              <a:gd name="T1" fmla="*/ 50 h 366"/>
              <a:gd name="T2" fmla="*/ 37 w 804"/>
              <a:gd name="T3" fmla="*/ 101 h 366"/>
              <a:gd name="T4" fmla="*/ 59 w 804"/>
              <a:gd name="T5" fmla="*/ 150 h 366"/>
              <a:gd name="T6" fmla="*/ 92 w 804"/>
              <a:gd name="T7" fmla="*/ 165 h 366"/>
              <a:gd name="T8" fmla="*/ 106 w 804"/>
              <a:gd name="T9" fmla="*/ 173 h 366"/>
              <a:gd name="T10" fmla="*/ 109 w 804"/>
              <a:gd name="T11" fmla="*/ 189 h 366"/>
              <a:gd name="T12" fmla="*/ 97 w 804"/>
              <a:gd name="T13" fmla="*/ 201 h 366"/>
              <a:gd name="T14" fmla="*/ 74 w 804"/>
              <a:gd name="T15" fmla="*/ 208 h 366"/>
              <a:gd name="T16" fmla="*/ 40 w 804"/>
              <a:gd name="T17" fmla="*/ 248 h 366"/>
              <a:gd name="T18" fmla="*/ 49 w 804"/>
              <a:gd name="T19" fmla="*/ 304 h 366"/>
              <a:gd name="T20" fmla="*/ 101 w 804"/>
              <a:gd name="T21" fmla="*/ 330 h 366"/>
              <a:gd name="T22" fmla="*/ 152 w 804"/>
              <a:gd name="T23" fmla="*/ 304 h 366"/>
              <a:gd name="T24" fmla="*/ 163 w 804"/>
              <a:gd name="T25" fmla="*/ 249 h 366"/>
              <a:gd name="T26" fmla="*/ 659 w 804"/>
              <a:gd name="T27" fmla="*/ 220 h 366"/>
              <a:gd name="T28" fmla="*/ 639 w 804"/>
              <a:gd name="T29" fmla="*/ 266 h 366"/>
              <a:gd name="T30" fmla="*/ 666 w 804"/>
              <a:gd name="T31" fmla="*/ 317 h 366"/>
              <a:gd name="T32" fmla="*/ 723 w 804"/>
              <a:gd name="T33" fmla="*/ 326 h 366"/>
              <a:gd name="T34" fmla="*/ 764 w 804"/>
              <a:gd name="T35" fmla="*/ 286 h 366"/>
              <a:gd name="T36" fmla="*/ 757 w 804"/>
              <a:gd name="T37" fmla="*/ 231 h 366"/>
              <a:gd name="T38" fmla="*/ 713 w 804"/>
              <a:gd name="T39" fmla="*/ 203 h 366"/>
              <a:gd name="T40" fmla="*/ 702 w 804"/>
              <a:gd name="T41" fmla="*/ 198 h 366"/>
              <a:gd name="T42" fmla="*/ 694 w 804"/>
              <a:gd name="T43" fmla="*/ 184 h 366"/>
              <a:gd name="T44" fmla="*/ 702 w 804"/>
              <a:gd name="T45" fmla="*/ 169 h 366"/>
              <a:gd name="T46" fmla="*/ 713 w 804"/>
              <a:gd name="T47" fmla="*/ 164 h 366"/>
              <a:gd name="T48" fmla="*/ 757 w 804"/>
              <a:gd name="T49" fmla="*/ 136 h 366"/>
              <a:gd name="T50" fmla="*/ 764 w 804"/>
              <a:gd name="T51" fmla="*/ 82 h 366"/>
              <a:gd name="T52" fmla="*/ 723 w 804"/>
              <a:gd name="T53" fmla="*/ 41 h 366"/>
              <a:gd name="T54" fmla="*/ 666 w 804"/>
              <a:gd name="T55" fmla="*/ 50 h 366"/>
              <a:gd name="T56" fmla="*/ 639 w 804"/>
              <a:gd name="T57" fmla="*/ 101 h 366"/>
              <a:gd name="T58" fmla="*/ 659 w 804"/>
              <a:gd name="T59" fmla="*/ 147 h 366"/>
              <a:gd name="T60" fmla="*/ 163 w 804"/>
              <a:gd name="T61" fmla="*/ 118 h 366"/>
              <a:gd name="T62" fmla="*/ 152 w 804"/>
              <a:gd name="T63" fmla="*/ 63 h 366"/>
              <a:gd name="T64" fmla="*/ 101 w 804"/>
              <a:gd name="T65" fmla="*/ 37 h 366"/>
              <a:gd name="T66" fmla="*/ 151 w 804"/>
              <a:gd name="T67" fmla="*/ 15 h 366"/>
              <a:gd name="T68" fmla="*/ 198 w 804"/>
              <a:gd name="T69" fmla="*/ 75 h 366"/>
              <a:gd name="T70" fmla="*/ 604 w 804"/>
              <a:gd name="T71" fmla="*/ 110 h 366"/>
              <a:gd name="T72" fmla="*/ 617 w 804"/>
              <a:gd name="T73" fmla="*/ 50 h 366"/>
              <a:gd name="T74" fmla="*/ 677 w 804"/>
              <a:gd name="T75" fmla="*/ 4 h 366"/>
              <a:gd name="T76" fmla="*/ 755 w 804"/>
              <a:gd name="T77" fmla="*/ 15 h 366"/>
              <a:gd name="T78" fmla="*/ 801 w 804"/>
              <a:gd name="T79" fmla="*/ 75 h 366"/>
              <a:gd name="T80" fmla="*/ 793 w 804"/>
              <a:gd name="T81" fmla="*/ 148 h 366"/>
              <a:gd name="T82" fmla="*/ 778 w 804"/>
              <a:gd name="T83" fmla="*/ 199 h 366"/>
              <a:gd name="T84" fmla="*/ 804 w 804"/>
              <a:gd name="T85" fmla="*/ 266 h 366"/>
              <a:gd name="T86" fmla="*/ 774 w 804"/>
              <a:gd name="T87" fmla="*/ 337 h 366"/>
              <a:gd name="T88" fmla="*/ 704 w 804"/>
              <a:gd name="T89" fmla="*/ 366 h 366"/>
              <a:gd name="T90" fmla="*/ 633 w 804"/>
              <a:gd name="T91" fmla="*/ 337 h 366"/>
              <a:gd name="T92" fmla="*/ 603 w 804"/>
              <a:gd name="T93" fmla="*/ 266 h 366"/>
              <a:gd name="T94" fmla="*/ 201 w 804"/>
              <a:gd name="T95" fmla="*/ 266 h 366"/>
              <a:gd name="T96" fmla="*/ 172 w 804"/>
              <a:gd name="T97" fmla="*/ 337 h 366"/>
              <a:gd name="T98" fmla="*/ 101 w 804"/>
              <a:gd name="T99" fmla="*/ 366 h 366"/>
              <a:gd name="T100" fmla="*/ 29 w 804"/>
              <a:gd name="T101" fmla="*/ 337 h 366"/>
              <a:gd name="T102" fmla="*/ 0 w 804"/>
              <a:gd name="T103" fmla="*/ 266 h 366"/>
              <a:gd name="T104" fmla="*/ 25 w 804"/>
              <a:gd name="T105" fmla="*/ 199 h 366"/>
              <a:gd name="T106" fmla="*/ 12 w 804"/>
              <a:gd name="T107" fmla="*/ 148 h 366"/>
              <a:gd name="T108" fmla="*/ 4 w 804"/>
              <a:gd name="T109" fmla="*/ 75 h 366"/>
              <a:gd name="T110" fmla="*/ 50 w 804"/>
              <a:gd name="T111" fmla="*/ 15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04" h="366">
                <a:moveTo>
                  <a:pt x="101" y="37"/>
                </a:moveTo>
                <a:lnTo>
                  <a:pt x="80" y="41"/>
                </a:lnTo>
                <a:lnTo>
                  <a:pt x="63" y="50"/>
                </a:lnTo>
                <a:lnTo>
                  <a:pt x="49" y="63"/>
                </a:lnTo>
                <a:lnTo>
                  <a:pt x="40" y="82"/>
                </a:lnTo>
                <a:lnTo>
                  <a:pt x="37" y="101"/>
                </a:lnTo>
                <a:lnTo>
                  <a:pt x="40" y="119"/>
                </a:lnTo>
                <a:lnTo>
                  <a:pt x="48" y="136"/>
                </a:lnTo>
                <a:lnTo>
                  <a:pt x="59" y="150"/>
                </a:lnTo>
                <a:lnTo>
                  <a:pt x="74" y="159"/>
                </a:lnTo>
                <a:lnTo>
                  <a:pt x="92" y="164"/>
                </a:lnTo>
                <a:lnTo>
                  <a:pt x="92" y="165"/>
                </a:lnTo>
                <a:lnTo>
                  <a:pt x="97" y="167"/>
                </a:lnTo>
                <a:lnTo>
                  <a:pt x="103" y="169"/>
                </a:lnTo>
                <a:lnTo>
                  <a:pt x="106" y="173"/>
                </a:lnTo>
                <a:lnTo>
                  <a:pt x="109" y="178"/>
                </a:lnTo>
                <a:lnTo>
                  <a:pt x="109" y="184"/>
                </a:lnTo>
                <a:lnTo>
                  <a:pt x="109" y="189"/>
                </a:lnTo>
                <a:lnTo>
                  <a:pt x="106" y="194"/>
                </a:lnTo>
                <a:lnTo>
                  <a:pt x="103" y="198"/>
                </a:lnTo>
                <a:lnTo>
                  <a:pt x="97" y="201"/>
                </a:lnTo>
                <a:lnTo>
                  <a:pt x="92" y="202"/>
                </a:lnTo>
                <a:lnTo>
                  <a:pt x="92" y="203"/>
                </a:lnTo>
                <a:lnTo>
                  <a:pt x="74" y="208"/>
                </a:lnTo>
                <a:lnTo>
                  <a:pt x="59" y="218"/>
                </a:lnTo>
                <a:lnTo>
                  <a:pt x="48" y="231"/>
                </a:lnTo>
                <a:lnTo>
                  <a:pt x="40" y="248"/>
                </a:lnTo>
                <a:lnTo>
                  <a:pt x="37" y="266"/>
                </a:lnTo>
                <a:lnTo>
                  <a:pt x="40" y="286"/>
                </a:lnTo>
                <a:lnTo>
                  <a:pt x="49" y="304"/>
                </a:lnTo>
                <a:lnTo>
                  <a:pt x="63" y="317"/>
                </a:lnTo>
                <a:lnTo>
                  <a:pt x="80" y="326"/>
                </a:lnTo>
                <a:lnTo>
                  <a:pt x="101" y="330"/>
                </a:lnTo>
                <a:lnTo>
                  <a:pt x="121" y="326"/>
                </a:lnTo>
                <a:lnTo>
                  <a:pt x="138" y="317"/>
                </a:lnTo>
                <a:lnTo>
                  <a:pt x="152" y="304"/>
                </a:lnTo>
                <a:lnTo>
                  <a:pt x="161" y="286"/>
                </a:lnTo>
                <a:lnTo>
                  <a:pt x="164" y="266"/>
                </a:lnTo>
                <a:lnTo>
                  <a:pt x="163" y="249"/>
                </a:lnTo>
                <a:lnTo>
                  <a:pt x="155" y="233"/>
                </a:lnTo>
                <a:lnTo>
                  <a:pt x="146" y="220"/>
                </a:lnTo>
                <a:lnTo>
                  <a:pt x="659" y="220"/>
                </a:lnTo>
                <a:lnTo>
                  <a:pt x="649" y="233"/>
                </a:lnTo>
                <a:lnTo>
                  <a:pt x="642" y="249"/>
                </a:lnTo>
                <a:lnTo>
                  <a:pt x="639" y="266"/>
                </a:lnTo>
                <a:lnTo>
                  <a:pt x="643" y="286"/>
                </a:lnTo>
                <a:lnTo>
                  <a:pt x="653" y="304"/>
                </a:lnTo>
                <a:lnTo>
                  <a:pt x="666" y="317"/>
                </a:lnTo>
                <a:lnTo>
                  <a:pt x="684" y="326"/>
                </a:lnTo>
                <a:lnTo>
                  <a:pt x="704" y="330"/>
                </a:lnTo>
                <a:lnTo>
                  <a:pt x="723" y="326"/>
                </a:lnTo>
                <a:lnTo>
                  <a:pt x="742" y="317"/>
                </a:lnTo>
                <a:lnTo>
                  <a:pt x="755" y="304"/>
                </a:lnTo>
                <a:lnTo>
                  <a:pt x="764" y="286"/>
                </a:lnTo>
                <a:lnTo>
                  <a:pt x="768" y="266"/>
                </a:lnTo>
                <a:lnTo>
                  <a:pt x="765" y="248"/>
                </a:lnTo>
                <a:lnTo>
                  <a:pt x="757" y="231"/>
                </a:lnTo>
                <a:lnTo>
                  <a:pt x="746" y="218"/>
                </a:lnTo>
                <a:lnTo>
                  <a:pt x="730" y="208"/>
                </a:lnTo>
                <a:lnTo>
                  <a:pt x="713" y="203"/>
                </a:lnTo>
                <a:lnTo>
                  <a:pt x="713" y="202"/>
                </a:lnTo>
                <a:lnTo>
                  <a:pt x="708" y="201"/>
                </a:lnTo>
                <a:lnTo>
                  <a:pt x="702" y="198"/>
                </a:lnTo>
                <a:lnTo>
                  <a:pt x="698" y="194"/>
                </a:lnTo>
                <a:lnTo>
                  <a:pt x="696" y="189"/>
                </a:lnTo>
                <a:lnTo>
                  <a:pt x="694" y="184"/>
                </a:lnTo>
                <a:lnTo>
                  <a:pt x="696" y="178"/>
                </a:lnTo>
                <a:lnTo>
                  <a:pt x="698" y="173"/>
                </a:lnTo>
                <a:lnTo>
                  <a:pt x="702" y="169"/>
                </a:lnTo>
                <a:lnTo>
                  <a:pt x="708" y="167"/>
                </a:lnTo>
                <a:lnTo>
                  <a:pt x="713" y="165"/>
                </a:lnTo>
                <a:lnTo>
                  <a:pt x="713" y="164"/>
                </a:lnTo>
                <a:lnTo>
                  <a:pt x="730" y="159"/>
                </a:lnTo>
                <a:lnTo>
                  <a:pt x="746" y="150"/>
                </a:lnTo>
                <a:lnTo>
                  <a:pt x="757" y="136"/>
                </a:lnTo>
                <a:lnTo>
                  <a:pt x="765" y="119"/>
                </a:lnTo>
                <a:lnTo>
                  <a:pt x="768" y="101"/>
                </a:lnTo>
                <a:lnTo>
                  <a:pt x="764" y="82"/>
                </a:lnTo>
                <a:lnTo>
                  <a:pt x="755" y="63"/>
                </a:lnTo>
                <a:lnTo>
                  <a:pt x="742" y="50"/>
                </a:lnTo>
                <a:lnTo>
                  <a:pt x="723" y="41"/>
                </a:lnTo>
                <a:lnTo>
                  <a:pt x="704" y="37"/>
                </a:lnTo>
                <a:lnTo>
                  <a:pt x="684" y="41"/>
                </a:lnTo>
                <a:lnTo>
                  <a:pt x="666" y="50"/>
                </a:lnTo>
                <a:lnTo>
                  <a:pt x="653" y="63"/>
                </a:lnTo>
                <a:lnTo>
                  <a:pt x="643" y="82"/>
                </a:lnTo>
                <a:lnTo>
                  <a:pt x="639" y="101"/>
                </a:lnTo>
                <a:lnTo>
                  <a:pt x="642" y="118"/>
                </a:lnTo>
                <a:lnTo>
                  <a:pt x="649" y="134"/>
                </a:lnTo>
                <a:lnTo>
                  <a:pt x="659" y="147"/>
                </a:lnTo>
                <a:lnTo>
                  <a:pt x="146" y="147"/>
                </a:lnTo>
                <a:lnTo>
                  <a:pt x="155" y="134"/>
                </a:lnTo>
                <a:lnTo>
                  <a:pt x="163" y="118"/>
                </a:lnTo>
                <a:lnTo>
                  <a:pt x="164" y="101"/>
                </a:lnTo>
                <a:lnTo>
                  <a:pt x="161" y="82"/>
                </a:lnTo>
                <a:lnTo>
                  <a:pt x="152" y="63"/>
                </a:lnTo>
                <a:lnTo>
                  <a:pt x="138" y="50"/>
                </a:lnTo>
                <a:lnTo>
                  <a:pt x="121" y="41"/>
                </a:lnTo>
                <a:lnTo>
                  <a:pt x="101" y="37"/>
                </a:lnTo>
                <a:close/>
                <a:moveTo>
                  <a:pt x="101" y="0"/>
                </a:moveTo>
                <a:lnTo>
                  <a:pt x="127" y="4"/>
                </a:lnTo>
                <a:lnTo>
                  <a:pt x="151" y="15"/>
                </a:lnTo>
                <a:lnTo>
                  <a:pt x="172" y="30"/>
                </a:lnTo>
                <a:lnTo>
                  <a:pt x="188" y="50"/>
                </a:lnTo>
                <a:lnTo>
                  <a:pt x="198" y="75"/>
                </a:lnTo>
                <a:lnTo>
                  <a:pt x="201" y="101"/>
                </a:lnTo>
                <a:lnTo>
                  <a:pt x="201" y="110"/>
                </a:lnTo>
                <a:lnTo>
                  <a:pt x="604" y="110"/>
                </a:lnTo>
                <a:lnTo>
                  <a:pt x="603" y="101"/>
                </a:lnTo>
                <a:lnTo>
                  <a:pt x="607" y="75"/>
                </a:lnTo>
                <a:lnTo>
                  <a:pt x="617" y="50"/>
                </a:lnTo>
                <a:lnTo>
                  <a:pt x="633" y="30"/>
                </a:lnTo>
                <a:lnTo>
                  <a:pt x="653" y="15"/>
                </a:lnTo>
                <a:lnTo>
                  <a:pt x="677" y="4"/>
                </a:lnTo>
                <a:lnTo>
                  <a:pt x="704" y="0"/>
                </a:lnTo>
                <a:lnTo>
                  <a:pt x="730" y="4"/>
                </a:lnTo>
                <a:lnTo>
                  <a:pt x="755" y="15"/>
                </a:lnTo>
                <a:lnTo>
                  <a:pt x="774" y="30"/>
                </a:lnTo>
                <a:lnTo>
                  <a:pt x="790" y="50"/>
                </a:lnTo>
                <a:lnTo>
                  <a:pt x="801" y="75"/>
                </a:lnTo>
                <a:lnTo>
                  <a:pt x="804" y="101"/>
                </a:lnTo>
                <a:lnTo>
                  <a:pt x="801" y="126"/>
                </a:lnTo>
                <a:lnTo>
                  <a:pt x="793" y="148"/>
                </a:lnTo>
                <a:lnTo>
                  <a:pt x="778" y="168"/>
                </a:lnTo>
                <a:lnTo>
                  <a:pt x="761" y="184"/>
                </a:lnTo>
                <a:lnTo>
                  <a:pt x="778" y="199"/>
                </a:lnTo>
                <a:lnTo>
                  <a:pt x="793" y="219"/>
                </a:lnTo>
                <a:lnTo>
                  <a:pt x="801" y="241"/>
                </a:lnTo>
                <a:lnTo>
                  <a:pt x="804" y="266"/>
                </a:lnTo>
                <a:lnTo>
                  <a:pt x="801" y="292"/>
                </a:lnTo>
                <a:lnTo>
                  <a:pt x="790" y="316"/>
                </a:lnTo>
                <a:lnTo>
                  <a:pt x="774" y="337"/>
                </a:lnTo>
                <a:lnTo>
                  <a:pt x="755" y="352"/>
                </a:lnTo>
                <a:lnTo>
                  <a:pt x="730" y="363"/>
                </a:lnTo>
                <a:lnTo>
                  <a:pt x="704" y="366"/>
                </a:lnTo>
                <a:lnTo>
                  <a:pt x="677" y="363"/>
                </a:lnTo>
                <a:lnTo>
                  <a:pt x="653" y="352"/>
                </a:lnTo>
                <a:lnTo>
                  <a:pt x="633" y="337"/>
                </a:lnTo>
                <a:lnTo>
                  <a:pt x="617" y="316"/>
                </a:lnTo>
                <a:lnTo>
                  <a:pt x="607" y="292"/>
                </a:lnTo>
                <a:lnTo>
                  <a:pt x="603" y="266"/>
                </a:lnTo>
                <a:lnTo>
                  <a:pt x="604" y="257"/>
                </a:lnTo>
                <a:lnTo>
                  <a:pt x="201" y="257"/>
                </a:lnTo>
                <a:lnTo>
                  <a:pt x="201" y="266"/>
                </a:lnTo>
                <a:lnTo>
                  <a:pt x="198" y="292"/>
                </a:lnTo>
                <a:lnTo>
                  <a:pt x="188" y="316"/>
                </a:lnTo>
                <a:lnTo>
                  <a:pt x="172" y="337"/>
                </a:lnTo>
                <a:lnTo>
                  <a:pt x="151" y="352"/>
                </a:lnTo>
                <a:lnTo>
                  <a:pt x="127" y="363"/>
                </a:lnTo>
                <a:lnTo>
                  <a:pt x="101" y="366"/>
                </a:lnTo>
                <a:lnTo>
                  <a:pt x="74" y="363"/>
                </a:lnTo>
                <a:lnTo>
                  <a:pt x="50" y="352"/>
                </a:lnTo>
                <a:lnTo>
                  <a:pt x="29" y="337"/>
                </a:lnTo>
                <a:lnTo>
                  <a:pt x="13" y="316"/>
                </a:lnTo>
                <a:lnTo>
                  <a:pt x="4" y="292"/>
                </a:lnTo>
                <a:lnTo>
                  <a:pt x="0" y="266"/>
                </a:lnTo>
                <a:lnTo>
                  <a:pt x="3" y="241"/>
                </a:lnTo>
                <a:lnTo>
                  <a:pt x="12" y="219"/>
                </a:lnTo>
                <a:lnTo>
                  <a:pt x="25" y="199"/>
                </a:lnTo>
                <a:lnTo>
                  <a:pt x="42" y="184"/>
                </a:lnTo>
                <a:lnTo>
                  <a:pt x="25" y="168"/>
                </a:lnTo>
                <a:lnTo>
                  <a:pt x="12" y="148"/>
                </a:lnTo>
                <a:lnTo>
                  <a:pt x="3" y="126"/>
                </a:lnTo>
                <a:lnTo>
                  <a:pt x="0" y="101"/>
                </a:lnTo>
                <a:lnTo>
                  <a:pt x="4" y="75"/>
                </a:lnTo>
                <a:lnTo>
                  <a:pt x="13" y="50"/>
                </a:lnTo>
                <a:lnTo>
                  <a:pt x="29" y="30"/>
                </a:lnTo>
                <a:lnTo>
                  <a:pt x="50" y="15"/>
                </a:lnTo>
                <a:lnTo>
                  <a:pt x="74" y="4"/>
                </a:lnTo>
                <a:lnTo>
                  <a:pt x="101"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52" name="Freeform 45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057213" y="5773509"/>
            <a:ext cx="444056" cy="444609"/>
          </a:xfrm>
          <a:custGeom>
            <a:avLst/>
            <a:gdLst>
              <a:gd name="T0" fmla="*/ 669 w 803"/>
              <a:gd name="T1" fmla="*/ 499 h 804"/>
              <a:gd name="T2" fmla="*/ 798 w 803"/>
              <a:gd name="T3" fmla="*/ 561 h 804"/>
              <a:gd name="T4" fmla="*/ 735 w 803"/>
              <a:gd name="T5" fmla="*/ 689 h 804"/>
              <a:gd name="T6" fmla="*/ 646 w 803"/>
              <a:gd name="T7" fmla="*/ 788 h 804"/>
              <a:gd name="T8" fmla="*/ 507 w 803"/>
              <a:gd name="T9" fmla="*/ 756 h 804"/>
              <a:gd name="T10" fmla="*/ 523 w 803"/>
              <a:gd name="T11" fmla="*/ 631 h 804"/>
              <a:gd name="T12" fmla="*/ 457 w 803"/>
              <a:gd name="T13" fmla="*/ 515 h 804"/>
              <a:gd name="T14" fmla="*/ 536 w 803"/>
              <a:gd name="T15" fmla="*/ 674 h 804"/>
              <a:gd name="T16" fmla="*/ 602 w 803"/>
              <a:gd name="T17" fmla="*/ 766 h 804"/>
              <a:gd name="T18" fmla="*/ 644 w 803"/>
              <a:gd name="T19" fmla="*/ 667 h 804"/>
              <a:gd name="T20" fmla="*/ 650 w 803"/>
              <a:gd name="T21" fmla="*/ 644 h 804"/>
              <a:gd name="T22" fmla="*/ 698 w 803"/>
              <a:gd name="T23" fmla="*/ 657 h 804"/>
              <a:gd name="T24" fmla="*/ 760 w 803"/>
              <a:gd name="T25" fmla="*/ 564 h 804"/>
              <a:gd name="T26" fmla="*/ 647 w 803"/>
              <a:gd name="T27" fmla="*/ 561 h 804"/>
              <a:gd name="T28" fmla="*/ 519 w 803"/>
              <a:gd name="T29" fmla="*/ 441 h 804"/>
              <a:gd name="T30" fmla="*/ 536 w 803"/>
              <a:gd name="T31" fmla="*/ 72 h 804"/>
              <a:gd name="T32" fmla="*/ 588 w 803"/>
              <a:gd name="T33" fmla="*/ 164 h 804"/>
              <a:gd name="T34" fmla="*/ 110 w 803"/>
              <a:gd name="T35" fmla="*/ 530 h 804"/>
              <a:gd name="T36" fmla="*/ 43 w 803"/>
              <a:gd name="T37" fmla="*/ 622 h 804"/>
              <a:gd name="T38" fmla="*/ 138 w 803"/>
              <a:gd name="T39" fmla="*/ 646 h 804"/>
              <a:gd name="T40" fmla="*/ 160 w 803"/>
              <a:gd name="T41" fmla="*/ 655 h 804"/>
              <a:gd name="T42" fmla="*/ 147 w 803"/>
              <a:gd name="T43" fmla="*/ 718 h 804"/>
              <a:gd name="T44" fmla="*/ 254 w 803"/>
              <a:gd name="T45" fmla="*/ 749 h 804"/>
              <a:gd name="T46" fmla="*/ 229 w 803"/>
              <a:gd name="T47" fmla="*/ 643 h 804"/>
              <a:gd name="T48" fmla="*/ 693 w 803"/>
              <a:gd name="T49" fmla="*/ 273 h 804"/>
              <a:gd name="T50" fmla="*/ 760 w 803"/>
              <a:gd name="T51" fmla="*/ 181 h 804"/>
              <a:gd name="T52" fmla="*/ 665 w 803"/>
              <a:gd name="T53" fmla="*/ 157 h 804"/>
              <a:gd name="T54" fmla="*/ 643 w 803"/>
              <a:gd name="T55" fmla="*/ 148 h 804"/>
              <a:gd name="T56" fmla="*/ 655 w 803"/>
              <a:gd name="T57" fmla="*/ 87 h 804"/>
              <a:gd name="T58" fmla="*/ 626 w 803"/>
              <a:gd name="T59" fmla="*/ 5 h 804"/>
              <a:gd name="T60" fmla="*/ 715 w 803"/>
              <a:gd name="T61" fmla="*/ 110 h 804"/>
              <a:gd name="T62" fmla="*/ 803 w 803"/>
              <a:gd name="T63" fmla="*/ 221 h 804"/>
              <a:gd name="T64" fmla="*/ 691 w 803"/>
              <a:gd name="T65" fmla="*/ 309 h 804"/>
              <a:gd name="T66" fmla="*/ 279 w 803"/>
              <a:gd name="T67" fmla="*/ 631 h 804"/>
              <a:gd name="T68" fmla="*/ 295 w 803"/>
              <a:gd name="T69" fmla="*/ 757 h 804"/>
              <a:gd name="T70" fmla="*/ 156 w 803"/>
              <a:gd name="T71" fmla="*/ 790 h 804"/>
              <a:gd name="T72" fmla="*/ 67 w 803"/>
              <a:gd name="T73" fmla="*/ 689 h 804"/>
              <a:gd name="T74" fmla="*/ 5 w 803"/>
              <a:gd name="T75" fmla="*/ 561 h 804"/>
              <a:gd name="T76" fmla="*/ 132 w 803"/>
              <a:gd name="T77" fmla="*/ 499 h 804"/>
              <a:gd name="T78" fmla="*/ 523 w 803"/>
              <a:gd name="T79" fmla="*/ 172 h 804"/>
              <a:gd name="T80" fmla="*/ 523 w 803"/>
              <a:gd name="T81" fmla="*/ 29 h 804"/>
              <a:gd name="T82" fmla="*/ 263 w 803"/>
              <a:gd name="T83" fmla="*/ 15 h 804"/>
              <a:gd name="T84" fmla="*/ 296 w 803"/>
              <a:gd name="T85" fmla="*/ 153 h 804"/>
              <a:gd name="T86" fmla="*/ 361 w 803"/>
              <a:gd name="T87" fmla="*/ 284 h 804"/>
              <a:gd name="T88" fmla="*/ 244 w 803"/>
              <a:gd name="T89" fmla="*/ 155 h 804"/>
              <a:gd name="T90" fmla="*/ 238 w 803"/>
              <a:gd name="T91" fmla="*/ 43 h 804"/>
              <a:gd name="T92" fmla="*/ 147 w 803"/>
              <a:gd name="T93" fmla="*/ 104 h 804"/>
              <a:gd name="T94" fmla="*/ 158 w 803"/>
              <a:gd name="T95" fmla="*/ 153 h 804"/>
              <a:gd name="T96" fmla="*/ 138 w 803"/>
              <a:gd name="T97" fmla="*/ 159 h 804"/>
              <a:gd name="T98" fmla="*/ 37 w 803"/>
              <a:gd name="T99" fmla="*/ 201 h 804"/>
              <a:gd name="T100" fmla="*/ 128 w 803"/>
              <a:gd name="T101" fmla="*/ 267 h 804"/>
              <a:gd name="T102" fmla="*/ 289 w 803"/>
              <a:gd name="T103" fmla="*/ 346 h 804"/>
              <a:gd name="T104" fmla="*/ 173 w 803"/>
              <a:gd name="T105" fmla="*/ 279 h 804"/>
              <a:gd name="T106" fmla="*/ 47 w 803"/>
              <a:gd name="T107" fmla="*/ 295 h 804"/>
              <a:gd name="T108" fmla="*/ 14 w 803"/>
              <a:gd name="T109" fmla="*/ 157 h 804"/>
              <a:gd name="T110" fmla="*/ 115 w 803"/>
              <a:gd name="T111" fmla="*/ 6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03" h="804">
                <a:moveTo>
                  <a:pt x="534" y="436"/>
                </a:moveTo>
                <a:lnTo>
                  <a:pt x="543" y="441"/>
                </a:lnTo>
                <a:lnTo>
                  <a:pt x="629" y="526"/>
                </a:lnTo>
                <a:lnTo>
                  <a:pt x="630" y="524"/>
                </a:lnTo>
                <a:lnTo>
                  <a:pt x="631" y="523"/>
                </a:lnTo>
                <a:lnTo>
                  <a:pt x="650" y="508"/>
                </a:lnTo>
                <a:lnTo>
                  <a:pt x="669" y="499"/>
                </a:lnTo>
                <a:lnTo>
                  <a:pt x="691" y="494"/>
                </a:lnTo>
                <a:lnTo>
                  <a:pt x="714" y="494"/>
                </a:lnTo>
                <a:lnTo>
                  <a:pt x="735" y="499"/>
                </a:lnTo>
                <a:lnTo>
                  <a:pt x="756" y="508"/>
                </a:lnTo>
                <a:lnTo>
                  <a:pt x="774" y="523"/>
                </a:lnTo>
                <a:lnTo>
                  <a:pt x="788" y="541"/>
                </a:lnTo>
                <a:lnTo>
                  <a:pt x="798" y="561"/>
                </a:lnTo>
                <a:lnTo>
                  <a:pt x="803" y="583"/>
                </a:lnTo>
                <a:lnTo>
                  <a:pt x="803" y="605"/>
                </a:lnTo>
                <a:lnTo>
                  <a:pt x="798" y="626"/>
                </a:lnTo>
                <a:lnTo>
                  <a:pt x="788" y="647"/>
                </a:lnTo>
                <a:lnTo>
                  <a:pt x="774" y="665"/>
                </a:lnTo>
                <a:lnTo>
                  <a:pt x="756" y="678"/>
                </a:lnTo>
                <a:lnTo>
                  <a:pt x="735" y="689"/>
                </a:lnTo>
                <a:lnTo>
                  <a:pt x="714" y="693"/>
                </a:lnTo>
                <a:lnTo>
                  <a:pt x="691" y="693"/>
                </a:lnTo>
                <a:lnTo>
                  <a:pt x="691" y="715"/>
                </a:lnTo>
                <a:lnTo>
                  <a:pt x="688" y="736"/>
                </a:lnTo>
                <a:lnTo>
                  <a:pt x="678" y="756"/>
                </a:lnTo>
                <a:lnTo>
                  <a:pt x="664" y="774"/>
                </a:lnTo>
                <a:lnTo>
                  <a:pt x="646" y="788"/>
                </a:lnTo>
                <a:lnTo>
                  <a:pt x="625" y="797"/>
                </a:lnTo>
                <a:lnTo>
                  <a:pt x="604" y="803"/>
                </a:lnTo>
                <a:lnTo>
                  <a:pt x="581" y="803"/>
                </a:lnTo>
                <a:lnTo>
                  <a:pt x="561" y="797"/>
                </a:lnTo>
                <a:lnTo>
                  <a:pt x="540" y="788"/>
                </a:lnTo>
                <a:lnTo>
                  <a:pt x="521" y="774"/>
                </a:lnTo>
                <a:lnTo>
                  <a:pt x="507" y="756"/>
                </a:lnTo>
                <a:lnTo>
                  <a:pt x="498" y="736"/>
                </a:lnTo>
                <a:lnTo>
                  <a:pt x="492" y="714"/>
                </a:lnTo>
                <a:lnTo>
                  <a:pt x="492" y="691"/>
                </a:lnTo>
                <a:lnTo>
                  <a:pt x="498" y="670"/>
                </a:lnTo>
                <a:lnTo>
                  <a:pt x="507" y="650"/>
                </a:lnTo>
                <a:lnTo>
                  <a:pt x="521" y="633"/>
                </a:lnTo>
                <a:lnTo>
                  <a:pt x="523" y="631"/>
                </a:lnTo>
                <a:lnTo>
                  <a:pt x="525" y="629"/>
                </a:lnTo>
                <a:lnTo>
                  <a:pt x="440" y="543"/>
                </a:lnTo>
                <a:lnTo>
                  <a:pt x="436" y="536"/>
                </a:lnTo>
                <a:lnTo>
                  <a:pt x="436" y="526"/>
                </a:lnTo>
                <a:lnTo>
                  <a:pt x="440" y="519"/>
                </a:lnTo>
                <a:lnTo>
                  <a:pt x="448" y="515"/>
                </a:lnTo>
                <a:lnTo>
                  <a:pt x="457" y="515"/>
                </a:lnTo>
                <a:lnTo>
                  <a:pt x="465" y="519"/>
                </a:lnTo>
                <a:lnTo>
                  <a:pt x="465" y="519"/>
                </a:lnTo>
                <a:lnTo>
                  <a:pt x="587" y="639"/>
                </a:lnTo>
                <a:lnTo>
                  <a:pt x="572" y="643"/>
                </a:lnTo>
                <a:lnTo>
                  <a:pt x="559" y="648"/>
                </a:lnTo>
                <a:lnTo>
                  <a:pt x="547" y="657"/>
                </a:lnTo>
                <a:lnTo>
                  <a:pt x="536" y="674"/>
                </a:lnTo>
                <a:lnTo>
                  <a:pt x="529" y="693"/>
                </a:lnTo>
                <a:lnTo>
                  <a:pt x="529" y="712"/>
                </a:lnTo>
                <a:lnTo>
                  <a:pt x="536" y="732"/>
                </a:lnTo>
                <a:lnTo>
                  <a:pt x="547" y="748"/>
                </a:lnTo>
                <a:lnTo>
                  <a:pt x="564" y="761"/>
                </a:lnTo>
                <a:lnTo>
                  <a:pt x="583" y="766"/>
                </a:lnTo>
                <a:lnTo>
                  <a:pt x="602" y="766"/>
                </a:lnTo>
                <a:lnTo>
                  <a:pt x="621" y="761"/>
                </a:lnTo>
                <a:lnTo>
                  <a:pt x="638" y="748"/>
                </a:lnTo>
                <a:lnTo>
                  <a:pt x="648" y="733"/>
                </a:lnTo>
                <a:lnTo>
                  <a:pt x="655" y="716"/>
                </a:lnTo>
                <a:lnTo>
                  <a:pt x="656" y="699"/>
                </a:lnTo>
                <a:lnTo>
                  <a:pt x="652" y="682"/>
                </a:lnTo>
                <a:lnTo>
                  <a:pt x="644" y="667"/>
                </a:lnTo>
                <a:lnTo>
                  <a:pt x="644" y="665"/>
                </a:lnTo>
                <a:lnTo>
                  <a:pt x="643" y="663"/>
                </a:lnTo>
                <a:lnTo>
                  <a:pt x="642" y="659"/>
                </a:lnTo>
                <a:lnTo>
                  <a:pt x="643" y="655"/>
                </a:lnTo>
                <a:lnTo>
                  <a:pt x="644" y="651"/>
                </a:lnTo>
                <a:lnTo>
                  <a:pt x="646" y="647"/>
                </a:lnTo>
                <a:lnTo>
                  <a:pt x="650" y="644"/>
                </a:lnTo>
                <a:lnTo>
                  <a:pt x="653" y="643"/>
                </a:lnTo>
                <a:lnTo>
                  <a:pt x="657" y="643"/>
                </a:lnTo>
                <a:lnTo>
                  <a:pt x="661" y="644"/>
                </a:lnTo>
                <a:lnTo>
                  <a:pt x="664" y="646"/>
                </a:lnTo>
                <a:lnTo>
                  <a:pt x="665" y="646"/>
                </a:lnTo>
                <a:lnTo>
                  <a:pt x="681" y="653"/>
                </a:lnTo>
                <a:lnTo>
                  <a:pt x="698" y="657"/>
                </a:lnTo>
                <a:lnTo>
                  <a:pt x="716" y="656"/>
                </a:lnTo>
                <a:lnTo>
                  <a:pt x="733" y="650"/>
                </a:lnTo>
                <a:lnTo>
                  <a:pt x="748" y="639"/>
                </a:lnTo>
                <a:lnTo>
                  <a:pt x="760" y="622"/>
                </a:lnTo>
                <a:lnTo>
                  <a:pt x="766" y="604"/>
                </a:lnTo>
                <a:lnTo>
                  <a:pt x="766" y="584"/>
                </a:lnTo>
                <a:lnTo>
                  <a:pt x="760" y="564"/>
                </a:lnTo>
                <a:lnTo>
                  <a:pt x="748" y="549"/>
                </a:lnTo>
                <a:lnTo>
                  <a:pt x="731" y="537"/>
                </a:lnTo>
                <a:lnTo>
                  <a:pt x="712" y="530"/>
                </a:lnTo>
                <a:lnTo>
                  <a:pt x="693" y="530"/>
                </a:lnTo>
                <a:lnTo>
                  <a:pt x="673" y="537"/>
                </a:lnTo>
                <a:lnTo>
                  <a:pt x="657" y="549"/>
                </a:lnTo>
                <a:lnTo>
                  <a:pt x="647" y="561"/>
                </a:lnTo>
                <a:lnTo>
                  <a:pt x="642" y="574"/>
                </a:lnTo>
                <a:lnTo>
                  <a:pt x="639" y="588"/>
                </a:lnTo>
                <a:lnTo>
                  <a:pt x="517" y="466"/>
                </a:lnTo>
                <a:lnTo>
                  <a:pt x="517" y="466"/>
                </a:lnTo>
                <a:lnTo>
                  <a:pt x="513" y="458"/>
                </a:lnTo>
                <a:lnTo>
                  <a:pt x="513" y="449"/>
                </a:lnTo>
                <a:lnTo>
                  <a:pt x="519" y="441"/>
                </a:lnTo>
                <a:lnTo>
                  <a:pt x="526" y="436"/>
                </a:lnTo>
                <a:lnTo>
                  <a:pt x="534" y="436"/>
                </a:lnTo>
                <a:close/>
                <a:moveTo>
                  <a:pt x="602" y="37"/>
                </a:moveTo>
                <a:lnTo>
                  <a:pt x="583" y="37"/>
                </a:lnTo>
                <a:lnTo>
                  <a:pt x="564" y="43"/>
                </a:lnTo>
                <a:lnTo>
                  <a:pt x="547" y="55"/>
                </a:lnTo>
                <a:lnTo>
                  <a:pt x="536" y="72"/>
                </a:lnTo>
                <a:lnTo>
                  <a:pt x="530" y="91"/>
                </a:lnTo>
                <a:lnTo>
                  <a:pt x="530" y="110"/>
                </a:lnTo>
                <a:lnTo>
                  <a:pt x="536" y="129"/>
                </a:lnTo>
                <a:lnTo>
                  <a:pt x="547" y="146"/>
                </a:lnTo>
                <a:lnTo>
                  <a:pt x="559" y="155"/>
                </a:lnTo>
                <a:lnTo>
                  <a:pt x="574" y="161"/>
                </a:lnTo>
                <a:lnTo>
                  <a:pt x="588" y="164"/>
                </a:lnTo>
                <a:lnTo>
                  <a:pt x="376" y="376"/>
                </a:lnTo>
                <a:lnTo>
                  <a:pt x="164" y="588"/>
                </a:lnTo>
                <a:lnTo>
                  <a:pt x="160" y="574"/>
                </a:lnTo>
                <a:lnTo>
                  <a:pt x="155" y="561"/>
                </a:lnTo>
                <a:lnTo>
                  <a:pt x="145" y="549"/>
                </a:lnTo>
                <a:lnTo>
                  <a:pt x="128" y="537"/>
                </a:lnTo>
                <a:lnTo>
                  <a:pt x="110" y="530"/>
                </a:lnTo>
                <a:lnTo>
                  <a:pt x="90" y="530"/>
                </a:lnTo>
                <a:lnTo>
                  <a:pt x="71" y="537"/>
                </a:lnTo>
                <a:lnTo>
                  <a:pt x="55" y="549"/>
                </a:lnTo>
                <a:lnTo>
                  <a:pt x="43" y="564"/>
                </a:lnTo>
                <a:lnTo>
                  <a:pt x="37" y="584"/>
                </a:lnTo>
                <a:lnTo>
                  <a:pt x="37" y="604"/>
                </a:lnTo>
                <a:lnTo>
                  <a:pt x="43" y="622"/>
                </a:lnTo>
                <a:lnTo>
                  <a:pt x="55" y="639"/>
                </a:lnTo>
                <a:lnTo>
                  <a:pt x="69" y="650"/>
                </a:lnTo>
                <a:lnTo>
                  <a:pt x="86" y="656"/>
                </a:lnTo>
                <a:lnTo>
                  <a:pt x="103" y="657"/>
                </a:lnTo>
                <a:lnTo>
                  <a:pt x="120" y="653"/>
                </a:lnTo>
                <a:lnTo>
                  <a:pt x="136" y="646"/>
                </a:lnTo>
                <a:lnTo>
                  <a:pt x="138" y="646"/>
                </a:lnTo>
                <a:lnTo>
                  <a:pt x="140" y="644"/>
                </a:lnTo>
                <a:lnTo>
                  <a:pt x="144" y="643"/>
                </a:lnTo>
                <a:lnTo>
                  <a:pt x="148" y="643"/>
                </a:lnTo>
                <a:lnTo>
                  <a:pt x="152" y="644"/>
                </a:lnTo>
                <a:lnTo>
                  <a:pt x="156" y="647"/>
                </a:lnTo>
                <a:lnTo>
                  <a:pt x="158" y="651"/>
                </a:lnTo>
                <a:lnTo>
                  <a:pt x="160" y="655"/>
                </a:lnTo>
                <a:lnTo>
                  <a:pt x="160" y="659"/>
                </a:lnTo>
                <a:lnTo>
                  <a:pt x="158" y="663"/>
                </a:lnTo>
                <a:lnTo>
                  <a:pt x="157" y="665"/>
                </a:lnTo>
                <a:lnTo>
                  <a:pt x="157" y="667"/>
                </a:lnTo>
                <a:lnTo>
                  <a:pt x="149" y="682"/>
                </a:lnTo>
                <a:lnTo>
                  <a:pt x="145" y="699"/>
                </a:lnTo>
                <a:lnTo>
                  <a:pt x="147" y="718"/>
                </a:lnTo>
                <a:lnTo>
                  <a:pt x="153" y="733"/>
                </a:lnTo>
                <a:lnTo>
                  <a:pt x="164" y="749"/>
                </a:lnTo>
                <a:lnTo>
                  <a:pt x="181" y="761"/>
                </a:lnTo>
                <a:lnTo>
                  <a:pt x="199" y="766"/>
                </a:lnTo>
                <a:lnTo>
                  <a:pt x="219" y="766"/>
                </a:lnTo>
                <a:lnTo>
                  <a:pt x="238" y="761"/>
                </a:lnTo>
                <a:lnTo>
                  <a:pt x="254" y="749"/>
                </a:lnTo>
                <a:lnTo>
                  <a:pt x="266" y="732"/>
                </a:lnTo>
                <a:lnTo>
                  <a:pt x="272" y="714"/>
                </a:lnTo>
                <a:lnTo>
                  <a:pt x="272" y="694"/>
                </a:lnTo>
                <a:lnTo>
                  <a:pt x="266" y="674"/>
                </a:lnTo>
                <a:lnTo>
                  <a:pt x="254" y="657"/>
                </a:lnTo>
                <a:lnTo>
                  <a:pt x="242" y="648"/>
                </a:lnTo>
                <a:lnTo>
                  <a:pt x="229" y="643"/>
                </a:lnTo>
                <a:lnTo>
                  <a:pt x="215" y="639"/>
                </a:lnTo>
                <a:lnTo>
                  <a:pt x="639" y="215"/>
                </a:lnTo>
                <a:lnTo>
                  <a:pt x="642" y="229"/>
                </a:lnTo>
                <a:lnTo>
                  <a:pt x="648" y="244"/>
                </a:lnTo>
                <a:lnTo>
                  <a:pt x="657" y="255"/>
                </a:lnTo>
                <a:lnTo>
                  <a:pt x="674" y="267"/>
                </a:lnTo>
                <a:lnTo>
                  <a:pt x="693" y="273"/>
                </a:lnTo>
                <a:lnTo>
                  <a:pt x="712" y="273"/>
                </a:lnTo>
                <a:lnTo>
                  <a:pt x="732" y="267"/>
                </a:lnTo>
                <a:lnTo>
                  <a:pt x="748" y="255"/>
                </a:lnTo>
                <a:lnTo>
                  <a:pt x="760" y="238"/>
                </a:lnTo>
                <a:lnTo>
                  <a:pt x="766" y="220"/>
                </a:lnTo>
                <a:lnTo>
                  <a:pt x="766" y="201"/>
                </a:lnTo>
                <a:lnTo>
                  <a:pt x="760" y="181"/>
                </a:lnTo>
                <a:lnTo>
                  <a:pt x="748" y="165"/>
                </a:lnTo>
                <a:lnTo>
                  <a:pt x="733" y="153"/>
                </a:lnTo>
                <a:lnTo>
                  <a:pt x="716" y="148"/>
                </a:lnTo>
                <a:lnTo>
                  <a:pt x="699" y="146"/>
                </a:lnTo>
                <a:lnTo>
                  <a:pt x="682" y="149"/>
                </a:lnTo>
                <a:lnTo>
                  <a:pt x="667" y="157"/>
                </a:lnTo>
                <a:lnTo>
                  <a:pt x="665" y="157"/>
                </a:lnTo>
                <a:lnTo>
                  <a:pt x="663" y="159"/>
                </a:lnTo>
                <a:lnTo>
                  <a:pt x="659" y="160"/>
                </a:lnTo>
                <a:lnTo>
                  <a:pt x="653" y="160"/>
                </a:lnTo>
                <a:lnTo>
                  <a:pt x="650" y="159"/>
                </a:lnTo>
                <a:lnTo>
                  <a:pt x="647" y="156"/>
                </a:lnTo>
                <a:lnTo>
                  <a:pt x="644" y="152"/>
                </a:lnTo>
                <a:lnTo>
                  <a:pt x="643" y="148"/>
                </a:lnTo>
                <a:lnTo>
                  <a:pt x="643" y="144"/>
                </a:lnTo>
                <a:lnTo>
                  <a:pt x="643" y="140"/>
                </a:lnTo>
                <a:lnTo>
                  <a:pt x="646" y="136"/>
                </a:lnTo>
                <a:lnTo>
                  <a:pt x="646" y="136"/>
                </a:lnTo>
                <a:lnTo>
                  <a:pt x="653" y="121"/>
                </a:lnTo>
                <a:lnTo>
                  <a:pt x="657" y="104"/>
                </a:lnTo>
                <a:lnTo>
                  <a:pt x="655" y="87"/>
                </a:lnTo>
                <a:lnTo>
                  <a:pt x="650" y="70"/>
                </a:lnTo>
                <a:lnTo>
                  <a:pt x="638" y="55"/>
                </a:lnTo>
                <a:lnTo>
                  <a:pt x="622" y="43"/>
                </a:lnTo>
                <a:lnTo>
                  <a:pt x="602" y="37"/>
                </a:lnTo>
                <a:close/>
                <a:moveTo>
                  <a:pt x="581" y="0"/>
                </a:moveTo>
                <a:lnTo>
                  <a:pt x="604" y="0"/>
                </a:lnTo>
                <a:lnTo>
                  <a:pt x="626" y="5"/>
                </a:lnTo>
                <a:lnTo>
                  <a:pt x="646" y="15"/>
                </a:lnTo>
                <a:lnTo>
                  <a:pt x="664" y="29"/>
                </a:lnTo>
                <a:lnTo>
                  <a:pt x="678" y="47"/>
                </a:lnTo>
                <a:lnTo>
                  <a:pt x="688" y="67"/>
                </a:lnTo>
                <a:lnTo>
                  <a:pt x="693" y="89"/>
                </a:lnTo>
                <a:lnTo>
                  <a:pt x="693" y="110"/>
                </a:lnTo>
                <a:lnTo>
                  <a:pt x="715" y="110"/>
                </a:lnTo>
                <a:lnTo>
                  <a:pt x="736" y="115"/>
                </a:lnTo>
                <a:lnTo>
                  <a:pt x="756" y="125"/>
                </a:lnTo>
                <a:lnTo>
                  <a:pt x="774" y="139"/>
                </a:lnTo>
                <a:lnTo>
                  <a:pt x="788" y="157"/>
                </a:lnTo>
                <a:lnTo>
                  <a:pt x="798" y="177"/>
                </a:lnTo>
                <a:lnTo>
                  <a:pt x="803" y="199"/>
                </a:lnTo>
                <a:lnTo>
                  <a:pt x="803" y="221"/>
                </a:lnTo>
                <a:lnTo>
                  <a:pt x="798" y="242"/>
                </a:lnTo>
                <a:lnTo>
                  <a:pt x="788" y="263"/>
                </a:lnTo>
                <a:lnTo>
                  <a:pt x="774" y="280"/>
                </a:lnTo>
                <a:lnTo>
                  <a:pt x="756" y="295"/>
                </a:lnTo>
                <a:lnTo>
                  <a:pt x="736" y="305"/>
                </a:lnTo>
                <a:lnTo>
                  <a:pt x="714" y="309"/>
                </a:lnTo>
                <a:lnTo>
                  <a:pt x="691" y="309"/>
                </a:lnTo>
                <a:lnTo>
                  <a:pt x="671" y="305"/>
                </a:lnTo>
                <a:lnTo>
                  <a:pt x="650" y="295"/>
                </a:lnTo>
                <a:lnTo>
                  <a:pt x="631" y="280"/>
                </a:lnTo>
                <a:lnTo>
                  <a:pt x="630" y="279"/>
                </a:lnTo>
                <a:lnTo>
                  <a:pt x="629" y="278"/>
                </a:lnTo>
                <a:lnTo>
                  <a:pt x="276" y="630"/>
                </a:lnTo>
                <a:lnTo>
                  <a:pt x="279" y="631"/>
                </a:lnTo>
                <a:lnTo>
                  <a:pt x="280" y="633"/>
                </a:lnTo>
                <a:lnTo>
                  <a:pt x="295" y="651"/>
                </a:lnTo>
                <a:lnTo>
                  <a:pt x="304" y="670"/>
                </a:lnTo>
                <a:lnTo>
                  <a:pt x="309" y="693"/>
                </a:lnTo>
                <a:lnTo>
                  <a:pt x="309" y="714"/>
                </a:lnTo>
                <a:lnTo>
                  <a:pt x="304" y="736"/>
                </a:lnTo>
                <a:lnTo>
                  <a:pt x="295" y="757"/>
                </a:lnTo>
                <a:lnTo>
                  <a:pt x="280" y="774"/>
                </a:lnTo>
                <a:lnTo>
                  <a:pt x="262" y="790"/>
                </a:lnTo>
                <a:lnTo>
                  <a:pt x="242" y="799"/>
                </a:lnTo>
                <a:lnTo>
                  <a:pt x="220" y="804"/>
                </a:lnTo>
                <a:lnTo>
                  <a:pt x="198" y="804"/>
                </a:lnTo>
                <a:lnTo>
                  <a:pt x="177" y="799"/>
                </a:lnTo>
                <a:lnTo>
                  <a:pt x="156" y="790"/>
                </a:lnTo>
                <a:lnTo>
                  <a:pt x="139" y="774"/>
                </a:lnTo>
                <a:lnTo>
                  <a:pt x="124" y="757"/>
                </a:lnTo>
                <a:lnTo>
                  <a:pt x="114" y="736"/>
                </a:lnTo>
                <a:lnTo>
                  <a:pt x="110" y="715"/>
                </a:lnTo>
                <a:lnTo>
                  <a:pt x="110" y="693"/>
                </a:lnTo>
                <a:lnTo>
                  <a:pt x="88" y="693"/>
                </a:lnTo>
                <a:lnTo>
                  <a:pt x="67" y="689"/>
                </a:lnTo>
                <a:lnTo>
                  <a:pt x="47" y="678"/>
                </a:lnTo>
                <a:lnTo>
                  <a:pt x="29" y="665"/>
                </a:lnTo>
                <a:lnTo>
                  <a:pt x="14" y="647"/>
                </a:lnTo>
                <a:lnTo>
                  <a:pt x="5" y="626"/>
                </a:lnTo>
                <a:lnTo>
                  <a:pt x="0" y="605"/>
                </a:lnTo>
                <a:lnTo>
                  <a:pt x="0" y="583"/>
                </a:lnTo>
                <a:lnTo>
                  <a:pt x="5" y="561"/>
                </a:lnTo>
                <a:lnTo>
                  <a:pt x="14" y="541"/>
                </a:lnTo>
                <a:lnTo>
                  <a:pt x="29" y="523"/>
                </a:lnTo>
                <a:lnTo>
                  <a:pt x="47" y="508"/>
                </a:lnTo>
                <a:lnTo>
                  <a:pt x="67" y="499"/>
                </a:lnTo>
                <a:lnTo>
                  <a:pt x="89" y="494"/>
                </a:lnTo>
                <a:lnTo>
                  <a:pt x="111" y="494"/>
                </a:lnTo>
                <a:lnTo>
                  <a:pt x="132" y="499"/>
                </a:lnTo>
                <a:lnTo>
                  <a:pt x="153" y="508"/>
                </a:lnTo>
                <a:lnTo>
                  <a:pt x="170" y="523"/>
                </a:lnTo>
                <a:lnTo>
                  <a:pt x="173" y="524"/>
                </a:lnTo>
                <a:lnTo>
                  <a:pt x="174" y="526"/>
                </a:lnTo>
                <a:lnTo>
                  <a:pt x="525" y="174"/>
                </a:lnTo>
                <a:lnTo>
                  <a:pt x="524" y="173"/>
                </a:lnTo>
                <a:lnTo>
                  <a:pt x="523" y="172"/>
                </a:lnTo>
                <a:lnTo>
                  <a:pt x="508" y="153"/>
                </a:lnTo>
                <a:lnTo>
                  <a:pt x="498" y="134"/>
                </a:lnTo>
                <a:lnTo>
                  <a:pt x="494" y="111"/>
                </a:lnTo>
                <a:lnTo>
                  <a:pt x="494" y="89"/>
                </a:lnTo>
                <a:lnTo>
                  <a:pt x="498" y="68"/>
                </a:lnTo>
                <a:lnTo>
                  <a:pt x="508" y="47"/>
                </a:lnTo>
                <a:lnTo>
                  <a:pt x="523" y="29"/>
                </a:lnTo>
                <a:lnTo>
                  <a:pt x="540" y="15"/>
                </a:lnTo>
                <a:lnTo>
                  <a:pt x="561" y="5"/>
                </a:lnTo>
                <a:lnTo>
                  <a:pt x="581" y="0"/>
                </a:lnTo>
                <a:close/>
                <a:moveTo>
                  <a:pt x="199" y="0"/>
                </a:moveTo>
                <a:lnTo>
                  <a:pt x="221" y="0"/>
                </a:lnTo>
                <a:lnTo>
                  <a:pt x="242" y="5"/>
                </a:lnTo>
                <a:lnTo>
                  <a:pt x="263" y="15"/>
                </a:lnTo>
                <a:lnTo>
                  <a:pt x="280" y="29"/>
                </a:lnTo>
                <a:lnTo>
                  <a:pt x="296" y="47"/>
                </a:lnTo>
                <a:lnTo>
                  <a:pt x="305" y="68"/>
                </a:lnTo>
                <a:lnTo>
                  <a:pt x="310" y="89"/>
                </a:lnTo>
                <a:lnTo>
                  <a:pt x="310" y="111"/>
                </a:lnTo>
                <a:lnTo>
                  <a:pt x="305" y="134"/>
                </a:lnTo>
                <a:lnTo>
                  <a:pt x="296" y="153"/>
                </a:lnTo>
                <a:lnTo>
                  <a:pt x="280" y="172"/>
                </a:lnTo>
                <a:lnTo>
                  <a:pt x="279" y="173"/>
                </a:lnTo>
                <a:lnTo>
                  <a:pt x="278" y="174"/>
                </a:lnTo>
                <a:lnTo>
                  <a:pt x="363" y="259"/>
                </a:lnTo>
                <a:lnTo>
                  <a:pt x="367" y="267"/>
                </a:lnTo>
                <a:lnTo>
                  <a:pt x="367" y="276"/>
                </a:lnTo>
                <a:lnTo>
                  <a:pt x="361" y="284"/>
                </a:lnTo>
                <a:lnTo>
                  <a:pt x="354" y="290"/>
                </a:lnTo>
                <a:lnTo>
                  <a:pt x="344" y="290"/>
                </a:lnTo>
                <a:lnTo>
                  <a:pt x="337" y="286"/>
                </a:lnTo>
                <a:lnTo>
                  <a:pt x="337" y="286"/>
                </a:lnTo>
                <a:lnTo>
                  <a:pt x="216" y="164"/>
                </a:lnTo>
                <a:lnTo>
                  <a:pt x="229" y="161"/>
                </a:lnTo>
                <a:lnTo>
                  <a:pt x="244" y="155"/>
                </a:lnTo>
                <a:lnTo>
                  <a:pt x="255" y="146"/>
                </a:lnTo>
                <a:lnTo>
                  <a:pt x="267" y="129"/>
                </a:lnTo>
                <a:lnTo>
                  <a:pt x="272" y="110"/>
                </a:lnTo>
                <a:lnTo>
                  <a:pt x="272" y="91"/>
                </a:lnTo>
                <a:lnTo>
                  <a:pt x="267" y="72"/>
                </a:lnTo>
                <a:lnTo>
                  <a:pt x="255" y="55"/>
                </a:lnTo>
                <a:lnTo>
                  <a:pt x="238" y="43"/>
                </a:lnTo>
                <a:lnTo>
                  <a:pt x="220" y="37"/>
                </a:lnTo>
                <a:lnTo>
                  <a:pt x="200" y="37"/>
                </a:lnTo>
                <a:lnTo>
                  <a:pt x="181" y="43"/>
                </a:lnTo>
                <a:lnTo>
                  <a:pt x="165" y="55"/>
                </a:lnTo>
                <a:lnTo>
                  <a:pt x="153" y="70"/>
                </a:lnTo>
                <a:lnTo>
                  <a:pt x="148" y="87"/>
                </a:lnTo>
                <a:lnTo>
                  <a:pt x="147" y="104"/>
                </a:lnTo>
                <a:lnTo>
                  <a:pt x="149" y="122"/>
                </a:lnTo>
                <a:lnTo>
                  <a:pt x="157" y="138"/>
                </a:lnTo>
                <a:lnTo>
                  <a:pt x="157" y="138"/>
                </a:lnTo>
                <a:lnTo>
                  <a:pt x="160" y="142"/>
                </a:lnTo>
                <a:lnTo>
                  <a:pt x="160" y="146"/>
                </a:lnTo>
                <a:lnTo>
                  <a:pt x="160" y="149"/>
                </a:lnTo>
                <a:lnTo>
                  <a:pt x="158" y="153"/>
                </a:lnTo>
                <a:lnTo>
                  <a:pt x="156" y="156"/>
                </a:lnTo>
                <a:lnTo>
                  <a:pt x="153" y="159"/>
                </a:lnTo>
                <a:lnTo>
                  <a:pt x="149" y="160"/>
                </a:lnTo>
                <a:lnTo>
                  <a:pt x="145" y="160"/>
                </a:lnTo>
                <a:lnTo>
                  <a:pt x="141" y="160"/>
                </a:lnTo>
                <a:lnTo>
                  <a:pt x="138" y="157"/>
                </a:lnTo>
                <a:lnTo>
                  <a:pt x="138" y="159"/>
                </a:lnTo>
                <a:lnTo>
                  <a:pt x="122" y="149"/>
                </a:lnTo>
                <a:lnTo>
                  <a:pt x="103" y="147"/>
                </a:lnTo>
                <a:lnTo>
                  <a:pt x="86" y="148"/>
                </a:lnTo>
                <a:lnTo>
                  <a:pt x="69" y="153"/>
                </a:lnTo>
                <a:lnTo>
                  <a:pt x="55" y="165"/>
                </a:lnTo>
                <a:lnTo>
                  <a:pt x="43" y="181"/>
                </a:lnTo>
                <a:lnTo>
                  <a:pt x="37" y="201"/>
                </a:lnTo>
                <a:lnTo>
                  <a:pt x="37" y="220"/>
                </a:lnTo>
                <a:lnTo>
                  <a:pt x="43" y="238"/>
                </a:lnTo>
                <a:lnTo>
                  <a:pt x="55" y="255"/>
                </a:lnTo>
                <a:lnTo>
                  <a:pt x="72" y="267"/>
                </a:lnTo>
                <a:lnTo>
                  <a:pt x="90" y="273"/>
                </a:lnTo>
                <a:lnTo>
                  <a:pt x="110" y="273"/>
                </a:lnTo>
                <a:lnTo>
                  <a:pt x="128" y="267"/>
                </a:lnTo>
                <a:lnTo>
                  <a:pt x="145" y="255"/>
                </a:lnTo>
                <a:lnTo>
                  <a:pt x="155" y="244"/>
                </a:lnTo>
                <a:lnTo>
                  <a:pt x="161" y="229"/>
                </a:lnTo>
                <a:lnTo>
                  <a:pt x="164" y="215"/>
                </a:lnTo>
                <a:lnTo>
                  <a:pt x="285" y="337"/>
                </a:lnTo>
                <a:lnTo>
                  <a:pt x="284" y="337"/>
                </a:lnTo>
                <a:lnTo>
                  <a:pt x="289" y="346"/>
                </a:lnTo>
                <a:lnTo>
                  <a:pt x="289" y="354"/>
                </a:lnTo>
                <a:lnTo>
                  <a:pt x="284" y="363"/>
                </a:lnTo>
                <a:lnTo>
                  <a:pt x="276" y="367"/>
                </a:lnTo>
                <a:lnTo>
                  <a:pt x="267" y="367"/>
                </a:lnTo>
                <a:lnTo>
                  <a:pt x="259" y="363"/>
                </a:lnTo>
                <a:lnTo>
                  <a:pt x="174" y="278"/>
                </a:lnTo>
                <a:lnTo>
                  <a:pt x="173" y="279"/>
                </a:lnTo>
                <a:lnTo>
                  <a:pt x="172" y="280"/>
                </a:lnTo>
                <a:lnTo>
                  <a:pt x="153" y="295"/>
                </a:lnTo>
                <a:lnTo>
                  <a:pt x="132" y="305"/>
                </a:lnTo>
                <a:lnTo>
                  <a:pt x="111" y="309"/>
                </a:lnTo>
                <a:lnTo>
                  <a:pt x="89" y="309"/>
                </a:lnTo>
                <a:lnTo>
                  <a:pt x="67" y="305"/>
                </a:lnTo>
                <a:lnTo>
                  <a:pt x="47" y="295"/>
                </a:lnTo>
                <a:lnTo>
                  <a:pt x="29" y="280"/>
                </a:lnTo>
                <a:lnTo>
                  <a:pt x="14" y="263"/>
                </a:lnTo>
                <a:lnTo>
                  <a:pt x="5" y="242"/>
                </a:lnTo>
                <a:lnTo>
                  <a:pt x="0" y="221"/>
                </a:lnTo>
                <a:lnTo>
                  <a:pt x="0" y="199"/>
                </a:lnTo>
                <a:lnTo>
                  <a:pt x="5" y="177"/>
                </a:lnTo>
                <a:lnTo>
                  <a:pt x="14" y="157"/>
                </a:lnTo>
                <a:lnTo>
                  <a:pt x="29" y="139"/>
                </a:lnTo>
                <a:lnTo>
                  <a:pt x="47" y="125"/>
                </a:lnTo>
                <a:lnTo>
                  <a:pt x="67" y="115"/>
                </a:lnTo>
                <a:lnTo>
                  <a:pt x="89" y="110"/>
                </a:lnTo>
                <a:lnTo>
                  <a:pt x="110" y="110"/>
                </a:lnTo>
                <a:lnTo>
                  <a:pt x="110" y="89"/>
                </a:lnTo>
                <a:lnTo>
                  <a:pt x="115" y="67"/>
                </a:lnTo>
                <a:lnTo>
                  <a:pt x="124" y="47"/>
                </a:lnTo>
                <a:lnTo>
                  <a:pt x="139" y="29"/>
                </a:lnTo>
                <a:lnTo>
                  <a:pt x="157" y="15"/>
                </a:lnTo>
                <a:lnTo>
                  <a:pt x="177" y="5"/>
                </a:lnTo>
                <a:lnTo>
                  <a:pt x="19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53" name="Freeform 45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944560" y="5774066"/>
            <a:ext cx="443496" cy="443496"/>
          </a:xfrm>
          <a:custGeom>
            <a:avLst/>
            <a:gdLst>
              <a:gd name="T0" fmla="*/ 35 w 797"/>
              <a:gd name="T1" fmla="*/ 762 h 797"/>
              <a:gd name="T2" fmla="*/ 543 w 797"/>
              <a:gd name="T3" fmla="*/ 688 h 797"/>
              <a:gd name="T4" fmla="*/ 35 w 797"/>
              <a:gd name="T5" fmla="*/ 653 h 797"/>
              <a:gd name="T6" fmla="*/ 557 w 797"/>
              <a:gd name="T7" fmla="*/ 656 h 797"/>
              <a:gd name="T8" fmla="*/ 577 w 797"/>
              <a:gd name="T9" fmla="*/ 674 h 797"/>
              <a:gd name="T10" fmla="*/ 580 w 797"/>
              <a:gd name="T11" fmla="*/ 762 h 797"/>
              <a:gd name="T12" fmla="*/ 569 w 797"/>
              <a:gd name="T13" fmla="*/ 787 h 797"/>
              <a:gd name="T14" fmla="*/ 543 w 797"/>
              <a:gd name="T15" fmla="*/ 797 h 797"/>
              <a:gd name="T16" fmla="*/ 21 w 797"/>
              <a:gd name="T17" fmla="*/ 794 h 797"/>
              <a:gd name="T18" fmla="*/ 3 w 797"/>
              <a:gd name="T19" fmla="*/ 775 h 797"/>
              <a:gd name="T20" fmla="*/ 0 w 797"/>
              <a:gd name="T21" fmla="*/ 688 h 797"/>
              <a:gd name="T22" fmla="*/ 10 w 797"/>
              <a:gd name="T23" fmla="*/ 664 h 797"/>
              <a:gd name="T24" fmla="*/ 35 w 797"/>
              <a:gd name="T25" fmla="*/ 653 h 797"/>
              <a:gd name="T26" fmla="*/ 35 w 797"/>
              <a:gd name="T27" fmla="*/ 543 h 797"/>
              <a:gd name="T28" fmla="*/ 760 w 797"/>
              <a:gd name="T29" fmla="*/ 471 h 797"/>
              <a:gd name="T30" fmla="*/ 35 w 797"/>
              <a:gd name="T31" fmla="*/ 434 h 797"/>
              <a:gd name="T32" fmla="*/ 775 w 797"/>
              <a:gd name="T33" fmla="*/ 438 h 797"/>
              <a:gd name="T34" fmla="*/ 794 w 797"/>
              <a:gd name="T35" fmla="*/ 457 h 797"/>
              <a:gd name="T36" fmla="*/ 797 w 797"/>
              <a:gd name="T37" fmla="*/ 543 h 797"/>
              <a:gd name="T38" fmla="*/ 786 w 797"/>
              <a:gd name="T39" fmla="*/ 569 h 797"/>
              <a:gd name="T40" fmla="*/ 760 w 797"/>
              <a:gd name="T41" fmla="*/ 580 h 797"/>
              <a:gd name="T42" fmla="*/ 21 w 797"/>
              <a:gd name="T43" fmla="*/ 577 h 797"/>
              <a:gd name="T44" fmla="*/ 3 w 797"/>
              <a:gd name="T45" fmla="*/ 557 h 797"/>
              <a:gd name="T46" fmla="*/ 0 w 797"/>
              <a:gd name="T47" fmla="*/ 471 h 797"/>
              <a:gd name="T48" fmla="*/ 10 w 797"/>
              <a:gd name="T49" fmla="*/ 445 h 797"/>
              <a:gd name="T50" fmla="*/ 35 w 797"/>
              <a:gd name="T51" fmla="*/ 434 h 797"/>
              <a:gd name="T52" fmla="*/ 35 w 797"/>
              <a:gd name="T53" fmla="*/ 326 h 797"/>
              <a:gd name="T54" fmla="*/ 543 w 797"/>
              <a:gd name="T55" fmla="*/ 254 h 797"/>
              <a:gd name="T56" fmla="*/ 35 w 797"/>
              <a:gd name="T57" fmla="*/ 217 h 797"/>
              <a:gd name="T58" fmla="*/ 557 w 797"/>
              <a:gd name="T59" fmla="*/ 220 h 797"/>
              <a:gd name="T60" fmla="*/ 577 w 797"/>
              <a:gd name="T61" fmla="*/ 239 h 797"/>
              <a:gd name="T62" fmla="*/ 580 w 797"/>
              <a:gd name="T63" fmla="*/ 326 h 797"/>
              <a:gd name="T64" fmla="*/ 569 w 797"/>
              <a:gd name="T65" fmla="*/ 352 h 797"/>
              <a:gd name="T66" fmla="*/ 543 w 797"/>
              <a:gd name="T67" fmla="*/ 362 h 797"/>
              <a:gd name="T68" fmla="*/ 21 w 797"/>
              <a:gd name="T69" fmla="*/ 360 h 797"/>
              <a:gd name="T70" fmla="*/ 3 w 797"/>
              <a:gd name="T71" fmla="*/ 340 h 797"/>
              <a:gd name="T72" fmla="*/ 0 w 797"/>
              <a:gd name="T73" fmla="*/ 254 h 797"/>
              <a:gd name="T74" fmla="*/ 10 w 797"/>
              <a:gd name="T75" fmla="*/ 227 h 797"/>
              <a:gd name="T76" fmla="*/ 35 w 797"/>
              <a:gd name="T77" fmla="*/ 217 h 797"/>
              <a:gd name="T78" fmla="*/ 35 w 797"/>
              <a:gd name="T79" fmla="*/ 108 h 797"/>
              <a:gd name="T80" fmla="*/ 760 w 797"/>
              <a:gd name="T81" fmla="*/ 36 h 797"/>
              <a:gd name="T82" fmla="*/ 35 w 797"/>
              <a:gd name="T83" fmla="*/ 0 h 797"/>
              <a:gd name="T84" fmla="*/ 775 w 797"/>
              <a:gd name="T85" fmla="*/ 2 h 797"/>
              <a:gd name="T86" fmla="*/ 794 w 797"/>
              <a:gd name="T87" fmla="*/ 22 h 797"/>
              <a:gd name="T88" fmla="*/ 797 w 797"/>
              <a:gd name="T89" fmla="*/ 108 h 797"/>
              <a:gd name="T90" fmla="*/ 786 w 797"/>
              <a:gd name="T91" fmla="*/ 134 h 797"/>
              <a:gd name="T92" fmla="*/ 760 w 797"/>
              <a:gd name="T93" fmla="*/ 145 h 797"/>
              <a:gd name="T94" fmla="*/ 21 w 797"/>
              <a:gd name="T95" fmla="*/ 141 h 797"/>
              <a:gd name="T96" fmla="*/ 3 w 797"/>
              <a:gd name="T97" fmla="*/ 123 h 797"/>
              <a:gd name="T98" fmla="*/ 0 w 797"/>
              <a:gd name="T99" fmla="*/ 36 h 797"/>
              <a:gd name="T100" fmla="*/ 10 w 797"/>
              <a:gd name="T101" fmla="*/ 10 h 797"/>
              <a:gd name="T102" fmla="*/ 35 w 797"/>
              <a:gd name="T103" fmla="*/ 0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97" h="797">
                <a:moveTo>
                  <a:pt x="35" y="688"/>
                </a:moveTo>
                <a:lnTo>
                  <a:pt x="35" y="762"/>
                </a:lnTo>
                <a:lnTo>
                  <a:pt x="543" y="762"/>
                </a:lnTo>
                <a:lnTo>
                  <a:pt x="543" y="688"/>
                </a:lnTo>
                <a:lnTo>
                  <a:pt x="35" y="688"/>
                </a:lnTo>
                <a:close/>
                <a:moveTo>
                  <a:pt x="35" y="653"/>
                </a:moveTo>
                <a:lnTo>
                  <a:pt x="543" y="653"/>
                </a:lnTo>
                <a:lnTo>
                  <a:pt x="557" y="656"/>
                </a:lnTo>
                <a:lnTo>
                  <a:pt x="569" y="664"/>
                </a:lnTo>
                <a:lnTo>
                  <a:pt x="577" y="674"/>
                </a:lnTo>
                <a:lnTo>
                  <a:pt x="580" y="688"/>
                </a:lnTo>
                <a:lnTo>
                  <a:pt x="580" y="762"/>
                </a:lnTo>
                <a:lnTo>
                  <a:pt x="577" y="775"/>
                </a:lnTo>
                <a:lnTo>
                  <a:pt x="569" y="787"/>
                </a:lnTo>
                <a:lnTo>
                  <a:pt x="557" y="794"/>
                </a:lnTo>
                <a:lnTo>
                  <a:pt x="543" y="797"/>
                </a:lnTo>
                <a:lnTo>
                  <a:pt x="35" y="797"/>
                </a:lnTo>
                <a:lnTo>
                  <a:pt x="21" y="794"/>
                </a:lnTo>
                <a:lnTo>
                  <a:pt x="10" y="787"/>
                </a:lnTo>
                <a:lnTo>
                  <a:pt x="3" y="775"/>
                </a:lnTo>
                <a:lnTo>
                  <a:pt x="0" y="762"/>
                </a:lnTo>
                <a:lnTo>
                  <a:pt x="0" y="688"/>
                </a:lnTo>
                <a:lnTo>
                  <a:pt x="3" y="674"/>
                </a:lnTo>
                <a:lnTo>
                  <a:pt x="10" y="664"/>
                </a:lnTo>
                <a:lnTo>
                  <a:pt x="21" y="656"/>
                </a:lnTo>
                <a:lnTo>
                  <a:pt x="35" y="653"/>
                </a:lnTo>
                <a:close/>
                <a:moveTo>
                  <a:pt x="35" y="471"/>
                </a:moveTo>
                <a:lnTo>
                  <a:pt x="35" y="543"/>
                </a:lnTo>
                <a:lnTo>
                  <a:pt x="760" y="543"/>
                </a:lnTo>
                <a:lnTo>
                  <a:pt x="760" y="471"/>
                </a:lnTo>
                <a:lnTo>
                  <a:pt x="35" y="471"/>
                </a:lnTo>
                <a:close/>
                <a:moveTo>
                  <a:pt x="35" y="434"/>
                </a:moveTo>
                <a:lnTo>
                  <a:pt x="760" y="434"/>
                </a:lnTo>
                <a:lnTo>
                  <a:pt x="775" y="438"/>
                </a:lnTo>
                <a:lnTo>
                  <a:pt x="786" y="445"/>
                </a:lnTo>
                <a:lnTo>
                  <a:pt x="794" y="457"/>
                </a:lnTo>
                <a:lnTo>
                  <a:pt x="797" y="471"/>
                </a:lnTo>
                <a:lnTo>
                  <a:pt x="797" y="543"/>
                </a:lnTo>
                <a:lnTo>
                  <a:pt x="794" y="557"/>
                </a:lnTo>
                <a:lnTo>
                  <a:pt x="786" y="569"/>
                </a:lnTo>
                <a:lnTo>
                  <a:pt x="775" y="577"/>
                </a:lnTo>
                <a:lnTo>
                  <a:pt x="760" y="580"/>
                </a:lnTo>
                <a:lnTo>
                  <a:pt x="35" y="580"/>
                </a:lnTo>
                <a:lnTo>
                  <a:pt x="21" y="577"/>
                </a:lnTo>
                <a:lnTo>
                  <a:pt x="10" y="569"/>
                </a:lnTo>
                <a:lnTo>
                  <a:pt x="3" y="557"/>
                </a:lnTo>
                <a:lnTo>
                  <a:pt x="0" y="543"/>
                </a:lnTo>
                <a:lnTo>
                  <a:pt x="0" y="471"/>
                </a:lnTo>
                <a:lnTo>
                  <a:pt x="3" y="457"/>
                </a:lnTo>
                <a:lnTo>
                  <a:pt x="10" y="445"/>
                </a:lnTo>
                <a:lnTo>
                  <a:pt x="21" y="438"/>
                </a:lnTo>
                <a:lnTo>
                  <a:pt x="35" y="434"/>
                </a:lnTo>
                <a:close/>
                <a:moveTo>
                  <a:pt x="35" y="254"/>
                </a:moveTo>
                <a:lnTo>
                  <a:pt x="35" y="326"/>
                </a:lnTo>
                <a:lnTo>
                  <a:pt x="543" y="326"/>
                </a:lnTo>
                <a:lnTo>
                  <a:pt x="543" y="254"/>
                </a:lnTo>
                <a:lnTo>
                  <a:pt x="35" y="254"/>
                </a:lnTo>
                <a:close/>
                <a:moveTo>
                  <a:pt x="35" y="217"/>
                </a:moveTo>
                <a:lnTo>
                  <a:pt x="543" y="217"/>
                </a:lnTo>
                <a:lnTo>
                  <a:pt x="557" y="220"/>
                </a:lnTo>
                <a:lnTo>
                  <a:pt x="569" y="227"/>
                </a:lnTo>
                <a:lnTo>
                  <a:pt x="577" y="239"/>
                </a:lnTo>
                <a:lnTo>
                  <a:pt x="580" y="254"/>
                </a:lnTo>
                <a:lnTo>
                  <a:pt x="580" y="326"/>
                </a:lnTo>
                <a:lnTo>
                  <a:pt x="577" y="340"/>
                </a:lnTo>
                <a:lnTo>
                  <a:pt x="569" y="352"/>
                </a:lnTo>
                <a:lnTo>
                  <a:pt x="557" y="360"/>
                </a:lnTo>
                <a:lnTo>
                  <a:pt x="543" y="362"/>
                </a:lnTo>
                <a:lnTo>
                  <a:pt x="35" y="362"/>
                </a:lnTo>
                <a:lnTo>
                  <a:pt x="21" y="360"/>
                </a:lnTo>
                <a:lnTo>
                  <a:pt x="10" y="352"/>
                </a:lnTo>
                <a:lnTo>
                  <a:pt x="3" y="340"/>
                </a:lnTo>
                <a:lnTo>
                  <a:pt x="0" y="326"/>
                </a:lnTo>
                <a:lnTo>
                  <a:pt x="0" y="254"/>
                </a:lnTo>
                <a:lnTo>
                  <a:pt x="3" y="239"/>
                </a:lnTo>
                <a:lnTo>
                  <a:pt x="10" y="227"/>
                </a:lnTo>
                <a:lnTo>
                  <a:pt x="21" y="220"/>
                </a:lnTo>
                <a:lnTo>
                  <a:pt x="35" y="217"/>
                </a:lnTo>
                <a:close/>
                <a:moveTo>
                  <a:pt x="35" y="36"/>
                </a:moveTo>
                <a:lnTo>
                  <a:pt x="35" y="108"/>
                </a:lnTo>
                <a:lnTo>
                  <a:pt x="760" y="108"/>
                </a:lnTo>
                <a:lnTo>
                  <a:pt x="760" y="36"/>
                </a:lnTo>
                <a:lnTo>
                  <a:pt x="35" y="36"/>
                </a:lnTo>
                <a:close/>
                <a:moveTo>
                  <a:pt x="35" y="0"/>
                </a:moveTo>
                <a:lnTo>
                  <a:pt x="760" y="0"/>
                </a:lnTo>
                <a:lnTo>
                  <a:pt x="775" y="2"/>
                </a:lnTo>
                <a:lnTo>
                  <a:pt x="786" y="10"/>
                </a:lnTo>
                <a:lnTo>
                  <a:pt x="794" y="22"/>
                </a:lnTo>
                <a:lnTo>
                  <a:pt x="797" y="36"/>
                </a:lnTo>
                <a:lnTo>
                  <a:pt x="797" y="108"/>
                </a:lnTo>
                <a:lnTo>
                  <a:pt x="794" y="123"/>
                </a:lnTo>
                <a:lnTo>
                  <a:pt x="786" y="134"/>
                </a:lnTo>
                <a:lnTo>
                  <a:pt x="775" y="141"/>
                </a:lnTo>
                <a:lnTo>
                  <a:pt x="760" y="145"/>
                </a:lnTo>
                <a:lnTo>
                  <a:pt x="35" y="145"/>
                </a:lnTo>
                <a:lnTo>
                  <a:pt x="21" y="141"/>
                </a:lnTo>
                <a:lnTo>
                  <a:pt x="10" y="134"/>
                </a:lnTo>
                <a:lnTo>
                  <a:pt x="3" y="123"/>
                </a:lnTo>
                <a:lnTo>
                  <a:pt x="0" y="108"/>
                </a:lnTo>
                <a:lnTo>
                  <a:pt x="0" y="36"/>
                </a:lnTo>
                <a:lnTo>
                  <a:pt x="3" y="22"/>
                </a:lnTo>
                <a:lnTo>
                  <a:pt x="10" y="10"/>
                </a:lnTo>
                <a:lnTo>
                  <a:pt x="21" y="2"/>
                </a:lnTo>
                <a:lnTo>
                  <a:pt x="35"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54" name="Freeform 45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831348" y="5774066"/>
            <a:ext cx="444051" cy="443496"/>
          </a:xfrm>
          <a:custGeom>
            <a:avLst/>
            <a:gdLst>
              <a:gd name="T0" fmla="*/ 145 w 798"/>
              <a:gd name="T1" fmla="*/ 762 h 797"/>
              <a:gd name="T2" fmla="*/ 653 w 798"/>
              <a:gd name="T3" fmla="*/ 688 h 797"/>
              <a:gd name="T4" fmla="*/ 145 w 798"/>
              <a:gd name="T5" fmla="*/ 653 h 797"/>
              <a:gd name="T6" fmla="*/ 667 w 798"/>
              <a:gd name="T7" fmla="*/ 656 h 797"/>
              <a:gd name="T8" fmla="*/ 687 w 798"/>
              <a:gd name="T9" fmla="*/ 674 h 797"/>
              <a:gd name="T10" fmla="*/ 690 w 798"/>
              <a:gd name="T11" fmla="*/ 762 h 797"/>
              <a:gd name="T12" fmla="*/ 679 w 798"/>
              <a:gd name="T13" fmla="*/ 787 h 797"/>
              <a:gd name="T14" fmla="*/ 653 w 798"/>
              <a:gd name="T15" fmla="*/ 797 h 797"/>
              <a:gd name="T16" fmla="*/ 131 w 798"/>
              <a:gd name="T17" fmla="*/ 794 h 797"/>
              <a:gd name="T18" fmla="*/ 112 w 798"/>
              <a:gd name="T19" fmla="*/ 775 h 797"/>
              <a:gd name="T20" fmla="*/ 109 w 798"/>
              <a:gd name="T21" fmla="*/ 688 h 797"/>
              <a:gd name="T22" fmla="*/ 120 w 798"/>
              <a:gd name="T23" fmla="*/ 664 h 797"/>
              <a:gd name="T24" fmla="*/ 145 w 798"/>
              <a:gd name="T25" fmla="*/ 653 h 797"/>
              <a:gd name="T26" fmla="*/ 37 w 798"/>
              <a:gd name="T27" fmla="*/ 543 h 797"/>
              <a:gd name="T28" fmla="*/ 762 w 798"/>
              <a:gd name="T29" fmla="*/ 471 h 797"/>
              <a:gd name="T30" fmla="*/ 37 w 798"/>
              <a:gd name="T31" fmla="*/ 434 h 797"/>
              <a:gd name="T32" fmla="*/ 776 w 798"/>
              <a:gd name="T33" fmla="*/ 438 h 797"/>
              <a:gd name="T34" fmla="*/ 796 w 798"/>
              <a:gd name="T35" fmla="*/ 457 h 797"/>
              <a:gd name="T36" fmla="*/ 798 w 798"/>
              <a:gd name="T37" fmla="*/ 543 h 797"/>
              <a:gd name="T38" fmla="*/ 788 w 798"/>
              <a:gd name="T39" fmla="*/ 569 h 797"/>
              <a:gd name="T40" fmla="*/ 762 w 798"/>
              <a:gd name="T41" fmla="*/ 580 h 797"/>
              <a:gd name="T42" fmla="*/ 22 w 798"/>
              <a:gd name="T43" fmla="*/ 577 h 797"/>
              <a:gd name="T44" fmla="*/ 3 w 798"/>
              <a:gd name="T45" fmla="*/ 557 h 797"/>
              <a:gd name="T46" fmla="*/ 0 w 798"/>
              <a:gd name="T47" fmla="*/ 471 h 797"/>
              <a:gd name="T48" fmla="*/ 10 w 798"/>
              <a:gd name="T49" fmla="*/ 445 h 797"/>
              <a:gd name="T50" fmla="*/ 37 w 798"/>
              <a:gd name="T51" fmla="*/ 434 h 797"/>
              <a:gd name="T52" fmla="*/ 145 w 798"/>
              <a:gd name="T53" fmla="*/ 326 h 797"/>
              <a:gd name="T54" fmla="*/ 653 w 798"/>
              <a:gd name="T55" fmla="*/ 254 h 797"/>
              <a:gd name="T56" fmla="*/ 145 w 798"/>
              <a:gd name="T57" fmla="*/ 217 h 797"/>
              <a:gd name="T58" fmla="*/ 667 w 798"/>
              <a:gd name="T59" fmla="*/ 220 h 797"/>
              <a:gd name="T60" fmla="*/ 687 w 798"/>
              <a:gd name="T61" fmla="*/ 239 h 797"/>
              <a:gd name="T62" fmla="*/ 690 w 798"/>
              <a:gd name="T63" fmla="*/ 326 h 797"/>
              <a:gd name="T64" fmla="*/ 679 w 798"/>
              <a:gd name="T65" fmla="*/ 352 h 797"/>
              <a:gd name="T66" fmla="*/ 653 w 798"/>
              <a:gd name="T67" fmla="*/ 362 h 797"/>
              <a:gd name="T68" fmla="*/ 131 w 798"/>
              <a:gd name="T69" fmla="*/ 360 h 797"/>
              <a:gd name="T70" fmla="*/ 112 w 798"/>
              <a:gd name="T71" fmla="*/ 340 h 797"/>
              <a:gd name="T72" fmla="*/ 109 w 798"/>
              <a:gd name="T73" fmla="*/ 254 h 797"/>
              <a:gd name="T74" fmla="*/ 120 w 798"/>
              <a:gd name="T75" fmla="*/ 227 h 797"/>
              <a:gd name="T76" fmla="*/ 145 w 798"/>
              <a:gd name="T77" fmla="*/ 217 h 797"/>
              <a:gd name="T78" fmla="*/ 37 w 798"/>
              <a:gd name="T79" fmla="*/ 108 h 797"/>
              <a:gd name="T80" fmla="*/ 762 w 798"/>
              <a:gd name="T81" fmla="*/ 36 h 797"/>
              <a:gd name="T82" fmla="*/ 37 w 798"/>
              <a:gd name="T83" fmla="*/ 0 h 797"/>
              <a:gd name="T84" fmla="*/ 776 w 798"/>
              <a:gd name="T85" fmla="*/ 2 h 797"/>
              <a:gd name="T86" fmla="*/ 796 w 798"/>
              <a:gd name="T87" fmla="*/ 22 h 797"/>
              <a:gd name="T88" fmla="*/ 798 w 798"/>
              <a:gd name="T89" fmla="*/ 108 h 797"/>
              <a:gd name="T90" fmla="*/ 788 w 798"/>
              <a:gd name="T91" fmla="*/ 134 h 797"/>
              <a:gd name="T92" fmla="*/ 762 w 798"/>
              <a:gd name="T93" fmla="*/ 145 h 797"/>
              <a:gd name="T94" fmla="*/ 22 w 798"/>
              <a:gd name="T95" fmla="*/ 141 h 797"/>
              <a:gd name="T96" fmla="*/ 3 w 798"/>
              <a:gd name="T97" fmla="*/ 123 h 797"/>
              <a:gd name="T98" fmla="*/ 0 w 798"/>
              <a:gd name="T99" fmla="*/ 36 h 797"/>
              <a:gd name="T100" fmla="*/ 10 w 798"/>
              <a:gd name="T101" fmla="*/ 10 h 797"/>
              <a:gd name="T102" fmla="*/ 37 w 798"/>
              <a:gd name="T103" fmla="*/ 0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98" h="797">
                <a:moveTo>
                  <a:pt x="145" y="688"/>
                </a:moveTo>
                <a:lnTo>
                  <a:pt x="145" y="762"/>
                </a:lnTo>
                <a:lnTo>
                  <a:pt x="653" y="762"/>
                </a:lnTo>
                <a:lnTo>
                  <a:pt x="653" y="688"/>
                </a:lnTo>
                <a:lnTo>
                  <a:pt x="145" y="688"/>
                </a:lnTo>
                <a:close/>
                <a:moveTo>
                  <a:pt x="145" y="653"/>
                </a:moveTo>
                <a:lnTo>
                  <a:pt x="653" y="653"/>
                </a:lnTo>
                <a:lnTo>
                  <a:pt x="667" y="656"/>
                </a:lnTo>
                <a:lnTo>
                  <a:pt x="679" y="664"/>
                </a:lnTo>
                <a:lnTo>
                  <a:pt x="687" y="674"/>
                </a:lnTo>
                <a:lnTo>
                  <a:pt x="690" y="688"/>
                </a:lnTo>
                <a:lnTo>
                  <a:pt x="690" y="762"/>
                </a:lnTo>
                <a:lnTo>
                  <a:pt x="687" y="775"/>
                </a:lnTo>
                <a:lnTo>
                  <a:pt x="679" y="787"/>
                </a:lnTo>
                <a:lnTo>
                  <a:pt x="667" y="794"/>
                </a:lnTo>
                <a:lnTo>
                  <a:pt x="653" y="797"/>
                </a:lnTo>
                <a:lnTo>
                  <a:pt x="145" y="797"/>
                </a:lnTo>
                <a:lnTo>
                  <a:pt x="131" y="794"/>
                </a:lnTo>
                <a:lnTo>
                  <a:pt x="120" y="787"/>
                </a:lnTo>
                <a:lnTo>
                  <a:pt x="112" y="775"/>
                </a:lnTo>
                <a:lnTo>
                  <a:pt x="109" y="762"/>
                </a:lnTo>
                <a:lnTo>
                  <a:pt x="109" y="688"/>
                </a:lnTo>
                <a:lnTo>
                  <a:pt x="112" y="674"/>
                </a:lnTo>
                <a:lnTo>
                  <a:pt x="120" y="664"/>
                </a:lnTo>
                <a:lnTo>
                  <a:pt x="131" y="656"/>
                </a:lnTo>
                <a:lnTo>
                  <a:pt x="145" y="653"/>
                </a:lnTo>
                <a:close/>
                <a:moveTo>
                  <a:pt x="37" y="471"/>
                </a:moveTo>
                <a:lnTo>
                  <a:pt x="37" y="543"/>
                </a:lnTo>
                <a:lnTo>
                  <a:pt x="762" y="543"/>
                </a:lnTo>
                <a:lnTo>
                  <a:pt x="762" y="471"/>
                </a:lnTo>
                <a:lnTo>
                  <a:pt x="37" y="471"/>
                </a:lnTo>
                <a:close/>
                <a:moveTo>
                  <a:pt x="37" y="434"/>
                </a:moveTo>
                <a:lnTo>
                  <a:pt x="762" y="434"/>
                </a:lnTo>
                <a:lnTo>
                  <a:pt x="776" y="438"/>
                </a:lnTo>
                <a:lnTo>
                  <a:pt x="788" y="445"/>
                </a:lnTo>
                <a:lnTo>
                  <a:pt x="796" y="457"/>
                </a:lnTo>
                <a:lnTo>
                  <a:pt x="798" y="471"/>
                </a:lnTo>
                <a:lnTo>
                  <a:pt x="798" y="543"/>
                </a:lnTo>
                <a:lnTo>
                  <a:pt x="796" y="557"/>
                </a:lnTo>
                <a:lnTo>
                  <a:pt x="788" y="569"/>
                </a:lnTo>
                <a:lnTo>
                  <a:pt x="776" y="577"/>
                </a:lnTo>
                <a:lnTo>
                  <a:pt x="762" y="580"/>
                </a:lnTo>
                <a:lnTo>
                  <a:pt x="37" y="580"/>
                </a:lnTo>
                <a:lnTo>
                  <a:pt x="22" y="577"/>
                </a:lnTo>
                <a:lnTo>
                  <a:pt x="10" y="569"/>
                </a:lnTo>
                <a:lnTo>
                  <a:pt x="3" y="557"/>
                </a:lnTo>
                <a:lnTo>
                  <a:pt x="0" y="543"/>
                </a:lnTo>
                <a:lnTo>
                  <a:pt x="0" y="471"/>
                </a:lnTo>
                <a:lnTo>
                  <a:pt x="3" y="457"/>
                </a:lnTo>
                <a:lnTo>
                  <a:pt x="10" y="445"/>
                </a:lnTo>
                <a:lnTo>
                  <a:pt x="22" y="438"/>
                </a:lnTo>
                <a:lnTo>
                  <a:pt x="37" y="434"/>
                </a:lnTo>
                <a:close/>
                <a:moveTo>
                  <a:pt x="145" y="254"/>
                </a:moveTo>
                <a:lnTo>
                  <a:pt x="145" y="326"/>
                </a:lnTo>
                <a:lnTo>
                  <a:pt x="653" y="326"/>
                </a:lnTo>
                <a:lnTo>
                  <a:pt x="653" y="254"/>
                </a:lnTo>
                <a:lnTo>
                  <a:pt x="145" y="254"/>
                </a:lnTo>
                <a:close/>
                <a:moveTo>
                  <a:pt x="145" y="217"/>
                </a:moveTo>
                <a:lnTo>
                  <a:pt x="653" y="217"/>
                </a:lnTo>
                <a:lnTo>
                  <a:pt x="667" y="220"/>
                </a:lnTo>
                <a:lnTo>
                  <a:pt x="679" y="227"/>
                </a:lnTo>
                <a:lnTo>
                  <a:pt x="687" y="239"/>
                </a:lnTo>
                <a:lnTo>
                  <a:pt x="690" y="254"/>
                </a:lnTo>
                <a:lnTo>
                  <a:pt x="690" y="326"/>
                </a:lnTo>
                <a:lnTo>
                  <a:pt x="687" y="340"/>
                </a:lnTo>
                <a:lnTo>
                  <a:pt x="679" y="352"/>
                </a:lnTo>
                <a:lnTo>
                  <a:pt x="667" y="360"/>
                </a:lnTo>
                <a:lnTo>
                  <a:pt x="653" y="362"/>
                </a:lnTo>
                <a:lnTo>
                  <a:pt x="145" y="362"/>
                </a:lnTo>
                <a:lnTo>
                  <a:pt x="131" y="360"/>
                </a:lnTo>
                <a:lnTo>
                  <a:pt x="120" y="352"/>
                </a:lnTo>
                <a:lnTo>
                  <a:pt x="112" y="340"/>
                </a:lnTo>
                <a:lnTo>
                  <a:pt x="109" y="326"/>
                </a:lnTo>
                <a:lnTo>
                  <a:pt x="109" y="254"/>
                </a:lnTo>
                <a:lnTo>
                  <a:pt x="112" y="239"/>
                </a:lnTo>
                <a:lnTo>
                  <a:pt x="120" y="227"/>
                </a:lnTo>
                <a:lnTo>
                  <a:pt x="131" y="220"/>
                </a:lnTo>
                <a:lnTo>
                  <a:pt x="145" y="217"/>
                </a:lnTo>
                <a:close/>
                <a:moveTo>
                  <a:pt x="37" y="36"/>
                </a:moveTo>
                <a:lnTo>
                  <a:pt x="37" y="108"/>
                </a:lnTo>
                <a:lnTo>
                  <a:pt x="762" y="108"/>
                </a:lnTo>
                <a:lnTo>
                  <a:pt x="762" y="36"/>
                </a:lnTo>
                <a:lnTo>
                  <a:pt x="37" y="36"/>
                </a:lnTo>
                <a:close/>
                <a:moveTo>
                  <a:pt x="37" y="0"/>
                </a:moveTo>
                <a:lnTo>
                  <a:pt x="762" y="0"/>
                </a:lnTo>
                <a:lnTo>
                  <a:pt x="776" y="2"/>
                </a:lnTo>
                <a:lnTo>
                  <a:pt x="788" y="10"/>
                </a:lnTo>
                <a:lnTo>
                  <a:pt x="796" y="22"/>
                </a:lnTo>
                <a:lnTo>
                  <a:pt x="798" y="36"/>
                </a:lnTo>
                <a:lnTo>
                  <a:pt x="798" y="108"/>
                </a:lnTo>
                <a:lnTo>
                  <a:pt x="796" y="123"/>
                </a:lnTo>
                <a:lnTo>
                  <a:pt x="788" y="134"/>
                </a:lnTo>
                <a:lnTo>
                  <a:pt x="776" y="141"/>
                </a:lnTo>
                <a:lnTo>
                  <a:pt x="762" y="145"/>
                </a:lnTo>
                <a:lnTo>
                  <a:pt x="37" y="145"/>
                </a:lnTo>
                <a:lnTo>
                  <a:pt x="22" y="141"/>
                </a:lnTo>
                <a:lnTo>
                  <a:pt x="10" y="134"/>
                </a:lnTo>
                <a:lnTo>
                  <a:pt x="3" y="123"/>
                </a:lnTo>
                <a:lnTo>
                  <a:pt x="0" y="108"/>
                </a:lnTo>
                <a:lnTo>
                  <a:pt x="0" y="36"/>
                </a:lnTo>
                <a:lnTo>
                  <a:pt x="3" y="22"/>
                </a:lnTo>
                <a:lnTo>
                  <a:pt x="10" y="10"/>
                </a:lnTo>
                <a:lnTo>
                  <a:pt x="22" y="2"/>
                </a:lnTo>
                <a:lnTo>
                  <a:pt x="3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55" name="Freeform 45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718691" y="5774066"/>
            <a:ext cx="444051" cy="443496"/>
          </a:xfrm>
          <a:custGeom>
            <a:avLst/>
            <a:gdLst>
              <a:gd name="T0" fmla="*/ 254 w 798"/>
              <a:gd name="T1" fmla="*/ 762 h 797"/>
              <a:gd name="T2" fmla="*/ 762 w 798"/>
              <a:gd name="T3" fmla="*/ 688 h 797"/>
              <a:gd name="T4" fmla="*/ 254 w 798"/>
              <a:gd name="T5" fmla="*/ 653 h 797"/>
              <a:gd name="T6" fmla="*/ 776 w 798"/>
              <a:gd name="T7" fmla="*/ 656 h 797"/>
              <a:gd name="T8" fmla="*/ 795 w 798"/>
              <a:gd name="T9" fmla="*/ 674 h 797"/>
              <a:gd name="T10" fmla="*/ 798 w 798"/>
              <a:gd name="T11" fmla="*/ 762 h 797"/>
              <a:gd name="T12" fmla="*/ 788 w 798"/>
              <a:gd name="T13" fmla="*/ 787 h 797"/>
              <a:gd name="T14" fmla="*/ 762 w 798"/>
              <a:gd name="T15" fmla="*/ 797 h 797"/>
              <a:gd name="T16" fmla="*/ 240 w 798"/>
              <a:gd name="T17" fmla="*/ 794 h 797"/>
              <a:gd name="T18" fmla="*/ 220 w 798"/>
              <a:gd name="T19" fmla="*/ 775 h 797"/>
              <a:gd name="T20" fmla="*/ 217 w 798"/>
              <a:gd name="T21" fmla="*/ 688 h 797"/>
              <a:gd name="T22" fmla="*/ 228 w 798"/>
              <a:gd name="T23" fmla="*/ 664 h 797"/>
              <a:gd name="T24" fmla="*/ 254 w 798"/>
              <a:gd name="T25" fmla="*/ 653 h 797"/>
              <a:gd name="T26" fmla="*/ 37 w 798"/>
              <a:gd name="T27" fmla="*/ 543 h 797"/>
              <a:gd name="T28" fmla="*/ 762 w 798"/>
              <a:gd name="T29" fmla="*/ 471 h 797"/>
              <a:gd name="T30" fmla="*/ 37 w 798"/>
              <a:gd name="T31" fmla="*/ 434 h 797"/>
              <a:gd name="T32" fmla="*/ 776 w 798"/>
              <a:gd name="T33" fmla="*/ 438 h 797"/>
              <a:gd name="T34" fmla="*/ 795 w 798"/>
              <a:gd name="T35" fmla="*/ 457 h 797"/>
              <a:gd name="T36" fmla="*/ 798 w 798"/>
              <a:gd name="T37" fmla="*/ 543 h 797"/>
              <a:gd name="T38" fmla="*/ 788 w 798"/>
              <a:gd name="T39" fmla="*/ 569 h 797"/>
              <a:gd name="T40" fmla="*/ 762 w 798"/>
              <a:gd name="T41" fmla="*/ 580 h 797"/>
              <a:gd name="T42" fmla="*/ 22 w 798"/>
              <a:gd name="T43" fmla="*/ 577 h 797"/>
              <a:gd name="T44" fmla="*/ 3 w 798"/>
              <a:gd name="T45" fmla="*/ 557 h 797"/>
              <a:gd name="T46" fmla="*/ 0 w 798"/>
              <a:gd name="T47" fmla="*/ 471 h 797"/>
              <a:gd name="T48" fmla="*/ 11 w 798"/>
              <a:gd name="T49" fmla="*/ 445 h 797"/>
              <a:gd name="T50" fmla="*/ 37 w 798"/>
              <a:gd name="T51" fmla="*/ 434 h 797"/>
              <a:gd name="T52" fmla="*/ 254 w 798"/>
              <a:gd name="T53" fmla="*/ 326 h 797"/>
              <a:gd name="T54" fmla="*/ 762 w 798"/>
              <a:gd name="T55" fmla="*/ 254 h 797"/>
              <a:gd name="T56" fmla="*/ 254 w 798"/>
              <a:gd name="T57" fmla="*/ 217 h 797"/>
              <a:gd name="T58" fmla="*/ 776 w 798"/>
              <a:gd name="T59" fmla="*/ 220 h 797"/>
              <a:gd name="T60" fmla="*/ 795 w 798"/>
              <a:gd name="T61" fmla="*/ 239 h 797"/>
              <a:gd name="T62" fmla="*/ 798 w 798"/>
              <a:gd name="T63" fmla="*/ 326 h 797"/>
              <a:gd name="T64" fmla="*/ 788 w 798"/>
              <a:gd name="T65" fmla="*/ 352 h 797"/>
              <a:gd name="T66" fmla="*/ 762 w 798"/>
              <a:gd name="T67" fmla="*/ 362 h 797"/>
              <a:gd name="T68" fmla="*/ 240 w 798"/>
              <a:gd name="T69" fmla="*/ 360 h 797"/>
              <a:gd name="T70" fmla="*/ 220 w 798"/>
              <a:gd name="T71" fmla="*/ 340 h 797"/>
              <a:gd name="T72" fmla="*/ 217 w 798"/>
              <a:gd name="T73" fmla="*/ 254 h 797"/>
              <a:gd name="T74" fmla="*/ 228 w 798"/>
              <a:gd name="T75" fmla="*/ 227 h 797"/>
              <a:gd name="T76" fmla="*/ 254 w 798"/>
              <a:gd name="T77" fmla="*/ 217 h 797"/>
              <a:gd name="T78" fmla="*/ 37 w 798"/>
              <a:gd name="T79" fmla="*/ 108 h 797"/>
              <a:gd name="T80" fmla="*/ 762 w 798"/>
              <a:gd name="T81" fmla="*/ 36 h 797"/>
              <a:gd name="T82" fmla="*/ 37 w 798"/>
              <a:gd name="T83" fmla="*/ 0 h 797"/>
              <a:gd name="T84" fmla="*/ 776 w 798"/>
              <a:gd name="T85" fmla="*/ 2 h 797"/>
              <a:gd name="T86" fmla="*/ 795 w 798"/>
              <a:gd name="T87" fmla="*/ 22 h 797"/>
              <a:gd name="T88" fmla="*/ 798 w 798"/>
              <a:gd name="T89" fmla="*/ 108 h 797"/>
              <a:gd name="T90" fmla="*/ 788 w 798"/>
              <a:gd name="T91" fmla="*/ 134 h 797"/>
              <a:gd name="T92" fmla="*/ 762 w 798"/>
              <a:gd name="T93" fmla="*/ 145 h 797"/>
              <a:gd name="T94" fmla="*/ 22 w 798"/>
              <a:gd name="T95" fmla="*/ 141 h 797"/>
              <a:gd name="T96" fmla="*/ 3 w 798"/>
              <a:gd name="T97" fmla="*/ 123 h 797"/>
              <a:gd name="T98" fmla="*/ 0 w 798"/>
              <a:gd name="T99" fmla="*/ 36 h 797"/>
              <a:gd name="T100" fmla="*/ 11 w 798"/>
              <a:gd name="T101" fmla="*/ 10 h 797"/>
              <a:gd name="T102" fmla="*/ 37 w 798"/>
              <a:gd name="T103" fmla="*/ 0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98" h="797">
                <a:moveTo>
                  <a:pt x="254" y="688"/>
                </a:moveTo>
                <a:lnTo>
                  <a:pt x="254" y="762"/>
                </a:lnTo>
                <a:lnTo>
                  <a:pt x="762" y="762"/>
                </a:lnTo>
                <a:lnTo>
                  <a:pt x="762" y="688"/>
                </a:lnTo>
                <a:lnTo>
                  <a:pt x="254" y="688"/>
                </a:lnTo>
                <a:close/>
                <a:moveTo>
                  <a:pt x="254" y="653"/>
                </a:moveTo>
                <a:lnTo>
                  <a:pt x="762" y="653"/>
                </a:lnTo>
                <a:lnTo>
                  <a:pt x="776" y="656"/>
                </a:lnTo>
                <a:lnTo>
                  <a:pt x="788" y="664"/>
                </a:lnTo>
                <a:lnTo>
                  <a:pt x="795" y="674"/>
                </a:lnTo>
                <a:lnTo>
                  <a:pt x="798" y="688"/>
                </a:lnTo>
                <a:lnTo>
                  <a:pt x="798" y="762"/>
                </a:lnTo>
                <a:lnTo>
                  <a:pt x="795" y="775"/>
                </a:lnTo>
                <a:lnTo>
                  <a:pt x="788" y="787"/>
                </a:lnTo>
                <a:lnTo>
                  <a:pt x="776" y="794"/>
                </a:lnTo>
                <a:lnTo>
                  <a:pt x="762" y="797"/>
                </a:lnTo>
                <a:lnTo>
                  <a:pt x="254" y="797"/>
                </a:lnTo>
                <a:lnTo>
                  <a:pt x="240" y="794"/>
                </a:lnTo>
                <a:lnTo>
                  <a:pt x="228" y="787"/>
                </a:lnTo>
                <a:lnTo>
                  <a:pt x="220" y="775"/>
                </a:lnTo>
                <a:lnTo>
                  <a:pt x="217" y="762"/>
                </a:lnTo>
                <a:lnTo>
                  <a:pt x="217" y="688"/>
                </a:lnTo>
                <a:lnTo>
                  <a:pt x="220" y="674"/>
                </a:lnTo>
                <a:lnTo>
                  <a:pt x="228" y="664"/>
                </a:lnTo>
                <a:lnTo>
                  <a:pt x="240" y="656"/>
                </a:lnTo>
                <a:lnTo>
                  <a:pt x="254" y="653"/>
                </a:lnTo>
                <a:close/>
                <a:moveTo>
                  <a:pt x="37" y="471"/>
                </a:moveTo>
                <a:lnTo>
                  <a:pt x="37" y="543"/>
                </a:lnTo>
                <a:lnTo>
                  <a:pt x="762" y="543"/>
                </a:lnTo>
                <a:lnTo>
                  <a:pt x="762" y="471"/>
                </a:lnTo>
                <a:lnTo>
                  <a:pt x="37" y="471"/>
                </a:lnTo>
                <a:close/>
                <a:moveTo>
                  <a:pt x="37" y="434"/>
                </a:moveTo>
                <a:lnTo>
                  <a:pt x="762" y="434"/>
                </a:lnTo>
                <a:lnTo>
                  <a:pt x="776" y="438"/>
                </a:lnTo>
                <a:lnTo>
                  <a:pt x="788" y="445"/>
                </a:lnTo>
                <a:lnTo>
                  <a:pt x="795" y="457"/>
                </a:lnTo>
                <a:lnTo>
                  <a:pt x="798" y="471"/>
                </a:lnTo>
                <a:lnTo>
                  <a:pt x="798" y="543"/>
                </a:lnTo>
                <a:lnTo>
                  <a:pt x="795" y="557"/>
                </a:lnTo>
                <a:lnTo>
                  <a:pt x="788" y="569"/>
                </a:lnTo>
                <a:lnTo>
                  <a:pt x="776" y="577"/>
                </a:lnTo>
                <a:lnTo>
                  <a:pt x="762" y="580"/>
                </a:lnTo>
                <a:lnTo>
                  <a:pt x="37" y="580"/>
                </a:lnTo>
                <a:lnTo>
                  <a:pt x="22" y="577"/>
                </a:lnTo>
                <a:lnTo>
                  <a:pt x="11" y="569"/>
                </a:lnTo>
                <a:lnTo>
                  <a:pt x="3" y="557"/>
                </a:lnTo>
                <a:lnTo>
                  <a:pt x="0" y="543"/>
                </a:lnTo>
                <a:lnTo>
                  <a:pt x="0" y="471"/>
                </a:lnTo>
                <a:lnTo>
                  <a:pt x="3" y="457"/>
                </a:lnTo>
                <a:lnTo>
                  <a:pt x="11" y="445"/>
                </a:lnTo>
                <a:lnTo>
                  <a:pt x="22" y="438"/>
                </a:lnTo>
                <a:lnTo>
                  <a:pt x="37" y="434"/>
                </a:lnTo>
                <a:close/>
                <a:moveTo>
                  <a:pt x="254" y="254"/>
                </a:moveTo>
                <a:lnTo>
                  <a:pt x="254" y="326"/>
                </a:lnTo>
                <a:lnTo>
                  <a:pt x="762" y="326"/>
                </a:lnTo>
                <a:lnTo>
                  <a:pt x="762" y="254"/>
                </a:lnTo>
                <a:lnTo>
                  <a:pt x="254" y="254"/>
                </a:lnTo>
                <a:close/>
                <a:moveTo>
                  <a:pt x="254" y="217"/>
                </a:moveTo>
                <a:lnTo>
                  <a:pt x="762" y="217"/>
                </a:lnTo>
                <a:lnTo>
                  <a:pt x="776" y="220"/>
                </a:lnTo>
                <a:lnTo>
                  <a:pt x="788" y="227"/>
                </a:lnTo>
                <a:lnTo>
                  <a:pt x="795" y="239"/>
                </a:lnTo>
                <a:lnTo>
                  <a:pt x="798" y="254"/>
                </a:lnTo>
                <a:lnTo>
                  <a:pt x="798" y="326"/>
                </a:lnTo>
                <a:lnTo>
                  <a:pt x="795" y="340"/>
                </a:lnTo>
                <a:lnTo>
                  <a:pt x="788" y="352"/>
                </a:lnTo>
                <a:lnTo>
                  <a:pt x="776" y="360"/>
                </a:lnTo>
                <a:lnTo>
                  <a:pt x="762" y="362"/>
                </a:lnTo>
                <a:lnTo>
                  <a:pt x="254" y="362"/>
                </a:lnTo>
                <a:lnTo>
                  <a:pt x="240" y="360"/>
                </a:lnTo>
                <a:lnTo>
                  <a:pt x="228" y="352"/>
                </a:lnTo>
                <a:lnTo>
                  <a:pt x="220" y="340"/>
                </a:lnTo>
                <a:lnTo>
                  <a:pt x="217" y="326"/>
                </a:lnTo>
                <a:lnTo>
                  <a:pt x="217" y="254"/>
                </a:lnTo>
                <a:lnTo>
                  <a:pt x="220" y="239"/>
                </a:lnTo>
                <a:lnTo>
                  <a:pt x="228" y="227"/>
                </a:lnTo>
                <a:lnTo>
                  <a:pt x="240" y="220"/>
                </a:lnTo>
                <a:lnTo>
                  <a:pt x="254" y="217"/>
                </a:lnTo>
                <a:close/>
                <a:moveTo>
                  <a:pt x="37" y="36"/>
                </a:moveTo>
                <a:lnTo>
                  <a:pt x="37" y="108"/>
                </a:lnTo>
                <a:lnTo>
                  <a:pt x="762" y="108"/>
                </a:lnTo>
                <a:lnTo>
                  <a:pt x="762" y="36"/>
                </a:lnTo>
                <a:lnTo>
                  <a:pt x="37" y="36"/>
                </a:lnTo>
                <a:close/>
                <a:moveTo>
                  <a:pt x="37" y="0"/>
                </a:moveTo>
                <a:lnTo>
                  <a:pt x="762" y="0"/>
                </a:lnTo>
                <a:lnTo>
                  <a:pt x="776" y="2"/>
                </a:lnTo>
                <a:lnTo>
                  <a:pt x="788" y="10"/>
                </a:lnTo>
                <a:lnTo>
                  <a:pt x="795" y="22"/>
                </a:lnTo>
                <a:lnTo>
                  <a:pt x="798" y="36"/>
                </a:lnTo>
                <a:lnTo>
                  <a:pt x="798" y="108"/>
                </a:lnTo>
                <a:lnTo>
                  <a:pt x="795" y="123"/>
                </a:lnTo>
                <a:lnTo>
                  <a:pt x="788" y="134"/>
                </a:lnTo>
                <a:lnTo>
                  <a:pt x="776" y="141"/>
                </a:lnTo>
                <a:lnTo>
                  <a:pt x="762" y="145"/>
                </a:lnTo>
                <a:lnTo>
                  <a:pt x="37" y="145"/>
                </a:lnTo>
                <a:lnTo>
                  <a:pt x="22" y="141"/>
                </a:lnTo>
                <a:lnTo>
                  <a:pt x="11" y="134"/>
                </a:lnTo>
                <a:lnTo>
                  <a:pt x="3" y="123"/>
                </a:lnTo>
                <a:lnTo>
                  <a:pt x="0" y="108"/>
                </a:lnTo>
                <a:lnTo>
                  <a:pt x="0" y="36"/>
                </a:lnTo>
                <a:lnTo>
                  <a:pt x="3" y="22"/>
                </a:lnTo>
                <a:lnTo>
                  <a:pt x="11" y="10"/>
                </a:lnTo>
                <a:lnTo>
                  <a:pt x="22" y="2"/>
                </a:lnTo>
                <a:lnTo>
                  <a:pt x="3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56" name="Freeform 45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606034" y="5773509"/>
            <a:ext cx="443496" cy="444609"/>
          </a:xfrm>
          <a:custGeom>
            <a:avLst/>
            <a:gdLst>
              <a:gd name="T0" fmla="*/ 35 w 797"/>
              <a:gd name="T1" fmla="*/ 762 h 799"/>
              <a:gd name="T2" fmla="*/ 760 w 797"/>
              <a:gd name="T3" fmla="*/ 689 h 799"/>
              <a:gd name="T4" fmla="*/ 35 w 797"/>
              <a:gd name="T5" fmla="*/ 654 h 799"/>
              <a:gd name="T6" fmla="*/ 775 w 797"/>
              <a:gd name="T7" fmla="*/ 656 h 799"/>
              <a:gd name="T8" fmla="*/ 794 w 797"/>
              <a:gd name="T9" fmla="*/ 676 h 799"/>
              <a:gd name="T10" fmla="*/ 797 w 797"/>
              <a:gd name="T11" fmla="*/ 762 h 799"/>
              <a:gd name="T12" fmla="*/ 786 w 797"/>
              <a:gd name="T13" fmla="*/ 787 h 799"/>
              <a:gd name="T14" fmla="*/ 760 w 797"/>
              <a:gd name="T15" fmla="*/ 799 h 799"/>
              <a:gd name="T16" fmla="*/ 21 w 797"/>
              <a:gd name="T17" fmla="*/ 795 h 799"/>
              <a:gd name="T18" fmla="*/ 3 w 797"/>
              <a:gd name="T19" fmla="*/ 777 h 799"/>
              <a:gd name="T20" fmla="*/ 0 w 797"/>
              <a:gd name="T21" fmla="*/ 689 h 799"/>
              <a:gd name="T22" fmla="*/ 10 w 797"/>
              <a:gd name="T23" fmla="*/ 664 h 799"/>
              <a:gd name="T24" fmla="*/ 35 w 797"/>
              <a:gd name="T25" fmla="*/ 654 h 799"/>
              <a:gd name="T26" fmla="*/ 35 w 797"/>
              <a:gd name="T27" fmla="*/ 545 h 799"/>
              <a:gd name="T28" fmla="*/ 760 w 797"/>
              <a:gd name="T29" fmla="*/ 472 h 799"/>
              <a:gd name="T30" fmla="*/ 35 w 797"/>
              <a:gd name="T31" fmla="*/ 435 h 799"/>
              <a:gd name="T32" fmla="*/ 775 w 797"/>
              <a:gd name="T33" fmla="*/ 439 h 799"/>
              <a:gd name="T34" fmla="*/ 794 w 797"/>
              <a:gd name="T35" fmla="*/ 457 h 799"/>
              <a:gd name="T36" fmla="*/ 797 w 797"/>
              <a:gd name="T37" fmla="*/ 545 h 799"/>
              <a:gd name="T38" fmla="*/ 786 w 797"/>
              <a:gd name="T39" fmla="*/ 570 h 799"/>
              <a:gd name="T40" fmla="*/ 760 w 797"/>
              <a:gd name="T41" fmla="*/ 580 h 799"/>
              <a:gd name="T42" fmla="*/ 21 w 797"/>
              <a:gd name="T43" fmla="*/ 578 h 799"/>
              <a:gd name="T44" fmla="*/ 3 w 797"/>
              <a:gd name="T45" fmla="*/ 558 h 799"/>
              <a:gd name="T46" fmla="*/ 0 w 797"/>
              <a:gd name="T47" fmla="*/ 472 h 799"/>
              <a:gd name="T48" fmla="*/ 10 w 797"/>
              <a:gd name="T49" fmla="*/ 447 h 799"/>
              <a:gd name="T50" fmla="*/ 35 w 797"/>
              <a:gd name="T51" fmla="*/ 435 h 799"/>
              <a:gd name="T52" fmla="*/ 35 w 797"/>
              <a:gd name="T53" fmla="*/ 326 h 799"/>
              <a:gd name="T54" fmla="*/ 760 w 797"/>
              <a:gd name="T55" fmla="*/ 254 h 799"/>
              <a:gd name="T56" fmla="*/ 35 w 797"/>
              <a:gd name="T57" fmla="*/ 218 h 799"/>
              <a:gd name="T58" fmla="*/ 775 w 797"/>
              <a:gd name="T59" fmla="*/ 220 h 799"/>
              <a:gd name="T60" fmla="*/ 794 w 797"/>
              <a:gd name="T61" fmla="*/ 240 h 799"/>
              <a:gd name="T62" fmla="*/ 797 w 797"/>
              <a:gd name="T63" fmla="*/ 326 h 799"/>
              <a:gd name="T64" fmla="*/ 786 w 797"/>
              <a:gd name="T65" fmla="*/ 352 h 799"/>
              <a:gd name="T66" fmla="*/ 760 w 797"/>
              <a:gd name="T67" fmla="*/ 363 h 799"/>
              <a:gd name="T68" fmla="*/ 21 w 797"/>
              <a:gd name="T69" fmla="*/ 360 h 799"/>
              <a:gd name="T70" fmla="*/ 3 w 797"/>
              <a:gd name="T71" fmla="*/ 341 h 799"/>
              <a:gd name="T72" fmla="*/ 0 w 797"/>
              <a:gd name="T73" fmla="*/ 254 h 799"/>
              <a:gd name="T74" fmla="*/ 10 w 797"/>
              <a:gd name="T75" fmla="*/ 228 h 799"/>
              <a:gd name="T76" fmla="*/ 35 w 797"/>
              <a:gd name="T77" fmla="*/ 218 h 799"/>
              <a:gd name="T78" fmla="*/ 35 w 797"/>
              <a:gd name="T79" fmla="*/ 109 h 799"/>
              <a:gd name="T80" fmla="*/ 760 w 797"/>
              <a:gd name="T81" fmla="*/ 37 h 799"/>
              <a:gd name="T82" fmla="*/ 35 w 797"/>
              <a:gd name="T83" fmla="*/ 0 h 799"/>
              <a:gd name="T84" fmla="*/ 775 w 797"/>
              <a:gd name="T85" fmla="*/ 3 h 799"/>
              <a:gd name="T86" fmla="*/ 794 w 797"/>
              <a:gd name="T87" fmla="*/ 22 h 799"/>
              <a:gd name="T88" fmla="*/ 797 w 797"/>
              <a:gd name="T89" fmla="*/ 109 h 799"/>
              <a:gd name="T90" fmla="*/ 786 w 797"/>
              <a:gd name="T91" fmla="*/ 135 h 799"/>
              <a:gd name="T92" fmla="*/ 760 w 797"/>
              <a:gd name="T93" fmla="*/ 146 h 799"/>
              <a:gd name="T94" fmla="*/ 21 w 797"/>
              <a:gd name="T95" fmla="*/ 143 h 799"/>
              <a:gd name="T96" fmla="*/ 3 w 797"/>
              <a:gd name="T97" fmla="*/ 123 h 799"/>
              <a:gd name="T98" fmla="*/ 0 w 797"/>
              <a:gd name="T99" fmla="*/ 37 h 799"/>
              <a:gd name="T100" fmla="*/ 10 w 797"/>
              <a:gd name="T101" fmla="*/ 11 h 799"/>
              <a:gd name="T102" fmla="*/ 35 w 797"/>
              <a:gd name="T103" fmla="*/ 0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97" h="799">
                <a:moveTo>
                  <a:pt x="35" y="689"/>
                </a:moveTo>
                <a:lnTo>
                  <a:pt x="35" y="762"/>
                </a:lnTo>
                <a:lnTo>
                  <a:pt x="760" y="762"/>
                </a:lnTo>
                <a:lnTo>
                  <a:pt x="760" y="689"/>
                </a:lnTo>
                <a:lnTo>
                  <a:pt x="35" y="689"/>
                </a:lnTo>
                <a:close/>
                <a:moveTo>
                  <a:pt x="35" y="654"/>
                </a:moveTo>
                <a:lnTo>
                  <a:pt x="760" y="654"/>
                </a:lnTo>
                <a:lnTo>
                  <a:pt x="775" y="656"/>
                </a:lnTo>
                <a:lnTo>
                  <a:pt x="786" y="664"/>
                </a:lnTo>
                <a:lnTo>
                  <a:pt x="794" y="676"/>
                </a:lnTo>
                <a:lnTo>
                  <a:pt x="797" y="689"/>
                </a:lnTo>
                <a:lnTo>
                  <a:pt x="797" y="762"/>
                </a:lnTo>
                <a:lnTo>
                  <a:pt x="794" y="777"/>
                </a:lnTo>
                <a:lnTo>
                  <a:pt x="786" y="787"/>
                </a:lnTo>
                <a:lnTo>
                  <a:pt x="775" y="795"/>
                </a:lnTo>
                <a:lnTo>
                  <a:pt x="760" y="799"/>
                </a:lnTo>
                <a:lnTo>
                  <a:pt x="35" y="799"/>
                </a:lnTo>
                <a:lnTo>
                  <a:pt x="21" y="795"/>
                </a:lnTo>
                <a:lnTo>
                  <a:pt x="10" y="787"/>
                </a:lnTo>
                <a:lnTo>
                  <a:pt x="3" y="777"/>
                </a:lnTo>
                <a:lnTo>
                  <a:pt x="0" y="762"/>
                </a:lnTo>
                <a:lnTo>
                  <a:pt x="0" y="689"/>
                </a:lnTo>
                <a:lnTo>
                  <a:pt x="3" y="676"/>
                </a:lnTo>
                <a:lnTo>
                  <a:pt x="10" y="664"/>
                </a:lnTo>
                <a:lnTo>
                  <a:pt x="21" y="656"/>
                </a:lnTo>
                <a:lnTo>
                  <a:pt x="35" y="654"/>
                </a:lnTo>
                <a:close/>
                <a:moveTo>
                  <a:pt x="35" y="472"/>
                </a:moveTo>
                <a:lnTo>
                  <a:pt x="35" y="545"/>
                </a:lnTo>
                <a:lnTo>
                  <a:pt x="760" y="545"/>
                </a:lnTo>
                <a:lnTo>
                  <a:pt x="760" y="472"/>
                </a:lnTo>
                <a:lnTo>
                  <a:pt x="35" y="472"/>
                </a:lnTo>
                <a:close/>
                <a:moveTo>
                  <a:pt x="35" y="435"/>
                </a:moveTo>
                <a:lnTo>
                  <a:pt x="760" y="435"/>
                </a:lnTo>
                <a:lnTo>
                  <a:pt x="775" y="439"/>
                </a:lnTo>
                <a:lnTo>
                  <a:pt x="786" y="447"/>
                </a:lnTo>
                <a:lnTo>
                  <a:pt x="794" y="457"/>
                </a:lnTo>
                <a:lnTo>
                  <a:pt x="797" y="472"/>
                </a:lnTo>
                <a:lnTo>
                  <a:pt x="797" y="545"/>
                </a:lnTo>
                <a:lnTo>
                  <a:pt x="794" y="558"/>
                </a:lnTo>
                <a:lnTo>
                  <a:pt x="786" y="570"/>
                </a:lnTo>
                <a:lnTo>
                  <a:pt x="775" y="578"/>
                </a:lnTo>
                <a:lnTo>
                  <a:pt x="760" y="580"/>
                </a:lnTo>
                <a:lnTo>
                  <a:pt x="35" y="580"/>
                </a:lnTo>
                <a:lnTo>
                  <a:pt x="21" y="578"/>
                </a:lnTo>
                <a:lnTo>
                  <a:pt x="10" y="570"/>
                </a:lnTo>
                <a:lnTo>
                  <a:pt x="3" y="558"/>
                </a:lnTo>
                <a:lnTo>
                  <a:pt x="0" y="545"/>
                </a:lnTo>
                <a:lnTo>
                  <a:pt x="0" y="472"/>
                </a:lnTo>
                <a:lnTo>
                  <a:pt x="3" y="457"/>
                </a:lnTo>
                <a:lnTo>
                  <a:pt x="10" y="447"/>
                </a:lnTo>
                <a:lnTo>
                  <a:pt x="21" y="439"/>
                </a:lnTo>
                <a:lnTo>
                  <a:pt x="35" y="435"/>
                </a:lnTo>
                <a:close/>
                <a:moveTo>
                  <a:pt x="35" y="254"/>
                </a:moveTo>
                <a:lnTo>
                  <a:pt x="35" y="326"/>
                </a:lnTo>
                <a:lnTo>
                  <a:pt x="760" y="326"/>
                </a:lnTo>
                <a:lnTo>
                  <a:pt x="760" y="254"/>
                </a:lnTo>
                <a:lnTo>
                  <a:pt x="35" y="254"/>
                </a:lnTo>
                <a:close/>
                <a:moveTo>
                  <a:pt x="35" y="218"/>
                </a:moveTo>
                <a:lnTo>
                  <a:pt x="760" y="218"/>
                </a:lnTo>
                <a:lnTo>
                  <a:pt x="775" y="220"/>
                </a:lnTo>
                <a:lnTo>
                  <a:pt x="786" y="228"/>
                </a:lnTo>
                <a:lnTo>
                  <a:pt x="794" y="240"/>
                </a:lnTo>
                <a:lnTo>
                  <a:pt x="797" y="254"/>
                </a:lnTo>
                <a:lnTo>
                  <a:pt x="797" y="326"/>
                </a:lnTo>
                <a:lnTo>
                  <a:pt x="794" y="341"/>
                </a:lnTo>
                <a:lnTo>
                  <a:pt x="786" y="352"/>
                </a:lnTo>
                <a:lnTo>
                  <a:pt x="775" y="360"/>
                </a:lnTo>
                <a:lnTo>
                  <a:pt x="760" y="363"/>
                </a:lnTo>
                <a:lnTo>
                  <a:pt x="35" y="363"/>
                </a:lnTo>
                <a:lnTo>
                  <a:pt x="21" y="360"/>
                </a:lnTo>
                <a:lnTo>
                  <a:pt x="10" y="352"/>
                </a:lnTo>
                <a:lnTo>
                  <a:pt x="3" y="341"/>
                </a:lnTo>
                <a:lnTo>
                  <a:pt x="0" y="326"/>
                </a:lnTo>
                <a:lnTo>
                  <a:pt x="0" y="254"/>
                </a:lnTo>
                <a:lnTo>
                  <a:pt x="3" y="240"/>
                </a:lnTo>
                <a:lnTo>
                  <a:pt x="10" y="228"/>
                </a:lnTo>
                <a:lnTo>
                  <a:pt x="21" y="220"/>
                </a:lnTo>
                <a:lnTo>
                  <a:pt x="35" y="218"/>
                </a:lnTo>
                <a:close/>
                <a:moveTo>
                  <a:pt x="35" y="37"/>
                </a:moveTo>
                <a:lnTo>
                  <a:pt x="35" y="109"/>
                </a:lnTo>
                <a:lnTo>
                  <a:pt x="760" y="109"/>
                </a:lnTo>
                <a:lnTo>
                  <a:pt x="760" y="37"/>
                </a:lnTo>
                <a:lnTo>
                  <a:pt x="35" y="37"/>
                </a:lnTo>
                <a:close/>
                <a:moveTo>
                  <a:pt x="35" y="0"/>
                </a:moveTo>
                <a:lnTo>
                  <a:pt x="760" y="0"/>
                </a:lnTo>
                <a:lnTo>
                  <a:pt x="775" y="3"/>
                </a:lnTo>
                <a:lnTo>
                  <a:pt x="786" y="11"/>
                </a:lnTo>
                <a:lnTo>
                  <a:pt x="794" y="22"/>
                </a:lnTo>
                <a:lnTo>
                  <a:pt x="797" y="37"/>
                </a:lnTo>
                <a:lnTo>
                  <a:pt x="797" y="109"/>
                </a:lnTo>
                <a:lnTo>
                  <a:pt x="794" y="123"/>
                </a:lnTo>
                <a:lnTo>
                  <a:pt x="786" y="135"/>
                </a:lnTo>
                <a:lnTo>
                  <a:pt x="775" y="143"/>
                </a:lnTo>
                <a:lnTo>
                  <a:pt x="760" y="146"/>
                </a:lnTo>
                <a:lnTo>
                  <a:pt x="35" y="146"/>
                </a:lnTo>
                <a:lnTo>
                  <a:pt x="21" y="143"/>
                </a:lnTo>
                <a:lnTo>
                  <a:pt x="10" y="135"/>
                </a:lnTo>
                <a:lnTo>
                  <a:pt x="3" y="123"/>
                </a:lnTo>
                <a:lnTo>
                  <a:pt x="0" y="109"/>
                </a:lnTo>
                <a:lnTo>
                  <a:pt x="0" y="37"/>
                </a:lnTo>
                <a:lnTo>
                  <a:pt x="3" y="22"/>
                </a:lnTo>
                <a:lnTo>
                  <a:pt x="10" y="11"/>
                </a:lnTo>
                <a:lnTo>
                  <a:pt x="21" y="3"/>
                </a:lnTo>
                <a:lnTo>
                  <a:pt x="35"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57" name="Freeform 45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492822" y="5773509"/>
            <a:ext cx="444051" cy="444609"/>
          </a:xfrm>
          <a:custGeom>
            <a:avLst/>
            <a:gdLst>
              <a:gd name="T0" fmla="*/ 362 w 798"/>
              <a:gd name="T1" fmla="*/ 435 h 799"/>
              <a:gd name="T2" fmla="*/ 182 w 798"/>
              <a:gd name="T3" fmla="*/ 291 h 799"/>
              <a:gd name="T4" fmla="*/ 389 w 798"/>
              <a:gd name="T5" fmla="*/ 301 h 799"/>
              <a:gd name="T6" fmla="*/ 399 w 798"/>
              <a:gd name="T7" fmla="*/ 435 h 799"/>
              <a:gd name="T8" fmla="*/ 428 w 798"/>
              <a:gd name="T9" fmla="*/ 439 h 799"/>
              <a:gd name="T10" fmla="*/ 436 w 798"/>
              <a:gd name="T11" fmla="*/ 453 h 799"/>
              <a:gd name="T12" fmla="*/ 428 w 798"/>
              <a:gd name="T13" fmla="*/ 468 h 799"/>
              <a:gd name="T14" fmla="*/ 780 w 798"/>
              <a:gd name="T15" fmla="*/ 472 h 799"/>
              <a:gd name="T16" fmla="*/ 794 w 798"/>
              <a:gd name="T17" fmla="*/ 479 h 799"/>
              <a:gd name="T18" fmla="*/ 797 w 798"/>
              <a:gd name="T19" fmla="*/ 495 h 799"/>
              <a:gd name="T20" fmla="*/ 785 w 798"/>
              <a:gd name="T21" fmla="*/ 507 h 799"/>
              <a:gd name="T22" fmla="*/ 690 w 798"/>
              <a:gd name="T23" fmla="*/ 781 h 799"/>
              <a:gd name="T24" fmla="*/ 682 w 798"/>
              <a:gd name="T25" fmla="*/ 795 h 799"/>
              <a:gd name="T26" fmla="*/ 666 w 798"/>
              <a:gd name="T27" fmla="*/ 798 h 799"/>
              <a:gd name="T28" fmla="*/ 654 w 798"/>
              <a:gd name="T29" fmla="*/ 786 h 799"/>
              <a:gd name="T30" fmla="*/ 145 w 798"/>
              <a:gd name="T31" fmla="*/ 508 h 799"/>
              <a:gd name="T32" fmla="*/ 141 w 798"/>
              <a:gd name="T33" fmla="*/ 791 h 799"/>
              <a:gd name="T34" fmla="*/ 127 w 798"/>
              <a:gd name="T35" fmla="*/ 799 h 799"/>
              <a:gd name="T36" fmla="*/ 112 w 798"/>
              <a:gd name="T37" fmla="*/ 791 h 799"/>
              <a:gd name="T38" fmla="*/ 109 w 798"/>
              <a:gd name="T39" fmla="*/ 508 h 799"/>
              <a:gd name="T40" fmla="*/ 8 w 798"/>
              <a:gd name="T41" fmla="*/ 504 h 799"/>
              <a:gd name="T42" fmla="*/ 0 w 798"/>
              <a:gd name="T43" fmla="*/ 490 h 799"/>
              <a:gd name="T44" fmla="*/ 8 w 798"/>
              <a:gd name="T45" fmla="*/ 476 h 799"/>
              <a:gd name="T46" fmla="*/ 127 w 798"/>
              <a:gd name="T47" fmla="*/ 472 h 799"/>
              <a:gd name="T48" fmla="*/ 112 w 798"/>
              <a:gd name="T49" fmla="*/ 464 h 799"/>
              <a:gd name="T50" fmla="*/ 110 w 798"/>
              <a:gd name="T51" fmla="*/ 448 h 799"/>
              <a:gd name="T52" fmla="*/ 122 w 798"/>
              <a:gd name="T53" fmla="*/ 436 h 799"/>
              <a:gd name="T54" fmla="*/ 145 w 798"/>
              <a:gd name="T55" fmla="*/ 326 h 799"/>
              <a:gd name="T56" fmla="*/ 167 w 798"/>
              <a:gd name="T57" fmla="*/ 294 h 799"/>
              <a:gd name="T58" fmla="*/ 676 w 798"/>
              <a:gd name="T59" fmla="*/ 74 h 799"/>
              <a:gd name="T60" fmla="*/ 688 w 798"/>
              <a:gd name="T61" fmla="*/ 85 h 799"/>
              <a:gd name="T62" fmla="*/ 695 w 798"/>
              <a:gd name="T63" fmla="*/ 110 h 799"/>
              <a:gd name="T64" fmla="*/ 707 w 798"/>
              <a:gd name="T65" fmla="*/ 122 h 799"/>
              <a:gd name="T66" fmla="*/ 704 w 798"/>
              <a:gd name="T67" fmla="*/ 138 h 799"/>
              <a:gd name="T68" fmla="*/ 690 w 798"/>
              <a:gd name="T69" fmla="*/ 146 h 799"/>
              <a:gd name="T70" fmla="*/ 661 w 798"/>
              <a:gd name="T71" fmla="*/ 142 h 799"/>
              <a:gd name="T72" fmla="*/ 653 w 798"/>
              <a:gd name="T73" fmla="*/ 127 h 799"/>
              <a:gd name="T74" fmla="*/ 657 w 798"/>
              <a:gd name="T75" fmla="*/ 80 h 799"/>
              <a:gd name="T76" fmla="*/ 671 w 798"/>
              <a:gd name="T77" fmla="*/ 72 h 799"/>
              <a:gd name="T78" fmla="*/ 625 w 798"/>
              <a:gd name="T79" fmla="*/ 49 h 799"/>
              <a:gd name="T80" fmla="*/ 584 w 798"/>
              <a:gd name="T81" fmla="*/ 104 h 799"/>
              <a:gd name="T82" fmla="*/ 593 w 798"/>
              <a:gd name="T83" fmla="*/ 173 h 799"/>
              <a:gd name="T84" fmla="*/ 646 w 798"/>
              <a:gd name="T85" fmla="*/ 215 h 799"/>
              <a:gd name="T86" fmla="*/ 717 w 798"/>
              <a:gd name="T87" fmla="*/ 206 h 799"/>
              <a:gd name="T88" fmla="*/ 759 w 798"/>
              <a:gd name="T89" fmla="*/ 151 h 799"/>
              <a:gd name="T90" fmla="*/ 750 w 798"/>
              <a:gd name="T91" fmla="*/ 81 h 799"/>
              <a:gd name="T92" fmla="*/ 695 w 798"/>
              <a:gd name="T93" fmla="*/ 39 h 799"/>
              <a:gd name="T94" fmla="*/ 700 w 798"/>
              <a:gd name="T95" fmla="*/ 4 h 799"/>
              <a:gd name="T96" fmla="*/ 771 w 798"/>
              <a:gd name="T97" fmla="*/ 47 h 799"/>
              <a:gd name="T98" fmla="*/ 798 w 798"/>
              <a:gd name="T99" fmla="*/ 127 h 799"/>
              <a:gd name="T100" fmla="*/ 771 w 798"/>
              <a:gd name="T101" fmla="*/ 207 h 799"/>
              <a:gd name="T102" fmla="*/ 700 w 798"/>
              <a:gd name="T103" fmla="*/ 250 h 799"/>
              <a:gd name="T104" fmla="*/ 615 w 798"/>
              <a:gd name="T105" fmla="*/ 241 h 799"/>
              <a:gd name="T106" fmla="*/ 557 w 798"/>
              <a:gd name="T107" fmla="*/ 184 h 799"/>
              <a:gd name="T108" fmla="*/ 547 w 798"/>
              <a:gd name="T109" fmla="*/ 98 h 799"/>
              <a:gd name="T110" fmla="*/ 591 w 798"/>
              <a:gd name="T111" fmla="*/ 28 h 799"/>
              <a:gd name="T112" fmla="*/ 671 w 798"/>
              <a:gd name="T113" fmla="*/ 0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98" h="799">
                <a:moveTo>
                  <a:pt x="182" y="326"/>
                </a:moveTo>
                <a:lnTo>
                  <a:pt x="182" y="435"/>
                </a:lnTo>
                <a:lnTo>
                  <a:pt x="362" y="435"/>
                </a:lnTo>
                <a:lnTo>
                  <a:pt x="362" y="326"/>
                </a:lnTo>
                <a:lnTo>
                  <a:pt x="182" y="326"/>
                </a:lnTo>
                <a:close/>
                <a:moveTo>
                  <a:pt x="182" y="291"/>
                </a:moveTo>
                <a:lnTo>
                  <a:pt x="362" y="291"/>
                </a:lnTo>
                <a:lnTo>
                  <a:pt x="377" y="294"/>
                </a:lnTo>
                <a:lnTo>
                  <a:pt x="389" y="301"/>
                </a:lnTo>
                <a:lnTo>
                  <a:pt x="396" y="313"/>
                </a:lnTo>
                <a:lnTo>
                  <a:pt x="399" y="326"/>
                </a:lnTo>
                <a:lnTo>
                  <a:pt x="399" y="435"/>
                </a:lnTo>
                <a:lnTo>
                  <a:pt x="417" y="435"/>
                </a:lnTo>
                <a:lnTo>
                  <a:pt x="423" y="436"/>
                </a:lnTo>
                <a:lnTo>
                  <a:pt x="428" y="439"/>
                </a:lnTo>
                <a:lnTo>
                  <a:pt x="432" y="443"/>
                </a:lnTo>
                <a:lnTo>
                  <a:pt x="434" y="448"/>
                </a:lnTo>
                <a:lnTo>
                  <a:pt x="436" y="453"/>
                </a:lnTo>
                <a:lnTo>
                  <a:pt x="434" y="460"/>
                </a:lnTo>
                <a:lnTo>
                  <a:pt x="432" y="464"/>
                </a:lnTo>
                <a:lnTo>
                  <a:pt x="428" y="468"/>
                </a:lnTo>
                <a:lnTo>
                  <a:pt x="423" y="470"/>
                </a:lnTo>
                <a:lnTo>
                  <a:pt x="417" y="472"/>
                </a:lnTo>
                <a:lnTo>
                  <a:pt x="780" y="472"/>
                </a:lnTo>
                <a:lnTo>
                  <a:pt x="785" y="473"/>
                </a:lnTo>
                <a:lnTo>
                  <a:pt x="790" y="476"/>
                </a:lnTo>
                <a:lnTo>
                  <a:pt x="794" y="479"/>
                </a:lnTo>
                <a:lnTo>
                  <a:pt x="797" y="485"/>
                </a:lnTo>
                <a:lnTo>
                  <a:pt x="798" y="490"/>
                </a:lnTo>
                <a:lnTo>
                  <a:pt x="797" y="495"/>
                </a:lnTo>
                <a:lnTo>
                  <a:pt x="794" y="500"/>
                </a:lnTo>
                <a:lnTo>
                  <a:pt x="790" y="504"/>
                </a:lnTo>
                <a:lnTo>
                  <a:pt x="785" y="507"/>
                </a:lnTo>
                <a:lnTo>
                  <a:pt x="780" y="508"/>
                </a:lnTo>
                <a:lnTo>
                  <a:pt x="690" y="508"/>
                </a:lnTo>
                <a:lnTo>
                  <a:pt x="690" y="781"/>
                </a:lnTo>
                <a:lnTo>
                  <a:pt x="688" y="786"/>
                </a:lnTo>
                <a:lnTo>
                  <a:pt x="686" y="791"/>
                </a:lnTo>
                <a:lnTo>
                  <a:pt x="682" y="795"/>
                </a:lnTo>
                <a:lnTo>
                  <a:pt x="676" y="798"/>
                </a:lnTo>
                <a:lnTo>
                  <a:pt x="671" y="799"/>
                </a:lnTo>
                <a:lnTo>
                  <a:pt x="666" y="798"/>
                </a:lnTo>
                <a:lnTo>
                  <a:pt x="661" y="795"/>
                </a:lnTo>
                <a:lnTo>
                  <a:pt x="657" y="791"/>
                </a:lnTo>
                <a:lnTo>
                  <a:pt x="654" y="786"/>
                </a:lnTo>
                <a:lnTo>
                  <a:pt x="653" y="781"/>
                </a:lnTo>
                <a:lnTo>
                  <a:pt x="653" y="508"/>
                </a:lnTo>
                <a:lnTo>
                  <a:pt x="145" y="508"/>
                </a:lnTo>
                <a:lnTo>
                  <a:pt x="145" y="781"/>
                </a:lnTo>
                <a:lnTo>
                  <a:pt x="144" y="786"/>
                </a:lnTo>
                <a:lnTo>
                  <a:pt x="141" y="791"/>
                </a:lnTo>
                <a:lnTo>
                  <a:pt x="137" y="795"/>
                </a:lnTo>
                <a:lnTo>
                  <a:pt x="133" y="798"/>
                </a:lnTo>
                <a:lnTo>
                  <a:pt x="127" y="799"/>
                </a:lnTo>
                <a:lnTo>
                  <a:pt x="122" y="798"/>
                </a:lnTo>
                <a:lnTo>
                  <a:pt x="116" y="795"/>
                </a:lnTo>
                <a:lnTo>
                  <a:pt x="112" y="791"/>
                </a:lnTo>
                <a:lnTo>
                  <a:pt x="110" y="786"/>
                </a:lnTo>
                <a:lnTo>
                  <a:pt x="109" y="781"/>
                </a:lnTo>
                <a:lnTo>
                  <a:pt x="109" y="508"/>
                </a:lnTo>
                <a:lnTo>
                  <a:pt x="18" y="508"/>
                </a:lnTo>
                <a:lnTo>
                  <a:pt x="13" y="507"/>
                </a:lnTo>
                <a:lnTo>
                  <a:pt x="8" y="504"/>
                </a:lnTo>
                <a:lnTo>
                  <a:pt x="4" y="500"/>
                </a:lnTo>
                <a:lnTo>
                  <a:pt x="1" y="495"/>
                </a:lnTo>
                <a:lnTo>
                  <a:pt x="0" y="490"/>
                </a:lnTo>
                <a:lnTo>
                  <a:pt x="1" y="485"/>
                </a:lnTo>
                <a:lnTo>
                  <a:pt x="4" y="479"/>
                </a:lnTo>
                <a:lnTo>
                  <a:pt x="8" y="476"/>
                </a:lnTo>
                <a:lnTo>
                  <a:pt x="13" y="473"/>
                </a:lnTo>
                <a:lnTo>
                  <a:pt x="18" y="472"/>
                </a:lnTo>
                <a:lnTo>
                  <a:pt x="127" y="472"/>
                </a:lnTo>
                <a:lnTo>
                  <a:pt x="122" y="470"/>
                </a:lnTo>
                <a:lnTo>
                  <a:pt x="116" y="468"/>
                </a:lnTo>
                <a:lnTo>
                  <a:pt x="112" y="464"/>
                </a:lnTo>
                <a:lnTo>
                  <a:pt x="110" y="460"/>
                </a:lnTo>
                <a:lnTo>
                  <a:pt x="109" y="453"/>
                </a:lnTo>
                <a:lnTo>
                  <a:pt x="110" y="448"/>
                </a:lnTo>
                <a:lnTo>
                  <a:pt x="112" y="443"/>
                </a:lnTo>
                <a:lnTo>
                  <a:pt x="116" y="439"/>
                </a:lnTo>
                <a:lnTo>
                  <a:pt x="122" y="436"/>
                </a:lnTo>
                <a:lnTo>
                  <a:pt x="127" y="435"/>
                </a:lnTo>
                <a:lnTo>
                  <a:pt x="145" y="435"/>
                </a:lnTo>
                <a:lnTo>
                  <a:pt x="145" y="326"/>
                </a:lnTo>
                <a:lnTo>
                  <a:pt x="148" y="313"/>
                </a:lnTo>
                <a:lnTo>
                  <a:pt x="156" y="301"/>
                </a:lnTo>
                <a:lnTo>
                  <a:pt x="167" y="294"/>
                </a:lnTo>
                <a:lnTo>
                  <a:pt x="182" y="291"/>
                </a:lnTo>
                <a:close/>
                <a:moveTo>
                  <a:pt x="671" y="72"/>
                </a:moveTo>
                <a:lnTo>
                  <a:pt x="676" y="74"/>
                </a:lnTo>
                <a:lnTo>
                  <a:pt x="682" y="76"/>
                </a:lnTo>
                <a:lnTo>
                  <a:pt x="686" y="80"/>
                </a:lnTo>
                <a:lnTo>
                  <a:pt x="688" y="85"/>
                </a:lnTo>
                <a:lnTo>
                  <a:pt x="690" y="91"/>
                </a:lnTo>
                <a:lnTo>
                  <a:pt x="690" y="109"/>
                </a:lnTo>
                <a:lnTo>
                  <a:pt x="695" y="110"/>
                </a:lnTo>
                <a:lnTo>
                  <a:pt x="700" y="113"/>
                </a:lnTo>
                <a:lnTo>
                  <a:pt x="704" y="117"/>
                </a:lnTo>
                <a:lnTo>
                  <a:pt x="707" y="122"/>
                </a:lnTo>
                <a:lnTo>
                  <a:pt x="708" y="127"/>
                </a:lnTo>
                <a:lnTo>
                  <a:pt x="707" y="132"/>
                </a:lnTo>
                <a:lnTo>
                  <a:pt x="704" y="138"/>
                </a:lnTo>
                <a:lnTo>
                  <a:pt x="700" y="142"/>
                </a:lnTo>
                <a:lnTo>
                  <a:pt x="695" y="144"/>
                </a:lnTo>
                <a:lnTo>
                  <a:pt x="690" y="146"/>
                </a:lnTo>
                <a:lnTo>
                  <a:pt x="671" y="146"/>
                </a:lnTo>
                <a:lnTo>
                  <a:pt x="666" y="144"/>
                </a:lnTo>
                <a:lnTo>
                  <a:pt x="661" y="142"/>
                </a:lnTo>
                <a:lnTo>
                  <a:pt x="657" y="138"/>
                </a:lnTo>
                <a:lnTo>
                  <a:pt x="654" y="132"/>
                </a:lnTo>
                <a:lnTo>
                  <a:pt x="653" y="127"/>
                </a:lnTo>
                <a:lnTo>
                  <a:pt x="653" y="91"/>
                </a:lnTo>
                <a:lnTo>
                  <a:pt x="654" y="85"/>
                </a:lnTo>
                <a:lnTo>
                  <a:pt x="657" y="80"/>
                </a:lnTo>
                <a:lnTo>
                  <a:pt x="661" y="76"/>
                </a:lnTo>
                <a:lnTo>
                  <a:pt x="666" y="74"/>
                </a:lnTo>
                <a:lnTo>
                  <a:pt x="671" y="72"/>
                </a:lnTo>
                <a:close/>
                <a:moveTo>
                  <a:pt x="671" y="37"/>
                </a:moveTo>
                <a:lnTo>
                  <a:pt x="646" y="39"/>
                </a:lnTo>
                <a:lnTo>
                  <a:pt x="625" y="49"/>
                </a:lnTo>
                <a:lnTo>
                  <a:pt x="607" y="63"/>
                </a:lnTo>
                <a:lnTo>
                  <a:pt x="593" y="81"/>
                </a:lnTo>
                <a:lnTo>
                  <a:pt x="584" y="104"/>
                </a:lnTo>
                <a:lnTo>
                  <a:pt x="581" y="127"/>
                </a:lnTo>
                <a:lnTo>
                  <a:pt x="584" y="151"/>
                </a:lnTo>
                <a:lnTo>
                  <a:pt x="593" y="173"/>
                </a:lnTo>
                <a:lnTo>
                  <a:pt x="607" y="191"/>
                </a:lnTo>
                <a:lnTo>
                  <a:pt x="625" y="206"/>
                </a:lnTo>
                <a:lnTo>
                  <a:pt x="646" y="215"/>
                </a:lnTo>
                <a:lnTo>
                  <a:pt x="671" y="218"/>
                </a:lnTo>
                <a:lnTo>
                  <a:pt x="695" y="215"/>
                </a:lnTo>
                <a:lnTo>
                  <a:pt x="717" y="206"/>
                </a:lnTo>
                <a:lnTo>
                  <a:pt x="735" y="191"/>
                </a:lnTo>
                <a:lnTo>
                  <a:pt x="750" y="173"/>
                </a:lnTo>
                <a:lnTo>
                  <a:pt x="759" y="151"/>
                </a:lnTo>
                <a:lnTo>
                  <a:pt x="762" y="127"/>
                </a:lnTo>
                <a:lnTo>
                  <a:pt x="759" y="104"/>
                </a:lnTo>
                <a:lnTo>
                  <a:pt x="750" y="81"/>
                </a:lnTo>
                <a:lnTo>
                  <a:pt x="735" y="63"/>
                </a:lnTo>
                <a:lnTo>
                  <a:pt x="717" y="49"/>
                </a:lnTo>
                <a:lnTo>
                  <a:pt x="695" y="39"/>
                </a:lnTo>
                <a:lnTo>
                  <a:pt x="671" y="37"/>
                </a:lnTo>
                <a:close/>
                <a:moveTo>
                  <a:pt x="671" y="0"/>
                </a:moveTo>
                <a:lnTo>
                  <a:pt x="700" y="4"/>
                </a:lnTo>
                <a:lnTo>
                  <a:pt x="728" y="13"/>
                </a:lnTo>
                <a:lnTo>
                  <a:pt x="751" y="28"/>
                </a:lnTo>
                <a:lnTo>
                  <a:pt x="771" y="47"/>
                </a:lnTo>
                <a:lnTo>
                  <a:pt x="785" y="71"/>
                </a:lnTo>
                <a:lnTo>
                  <a:pt x="794" y="98"/>
                </a:lnTo>
                <a:lnTo>
                  <a:pt x="798" y="127"/>
                </a:lnTo>
                <a:lnTo>
                  <a:pt x="794" y="156"/>
                </a:lnTo>
                <a:lnTo>
                  <a:pt x="785" y="184"/>
                </a:lnTo>
                <a:lnTo>
                  <a:pt x="771" y="207"/>
                </a:lnTo>
                <a:lnTo>
                  <a:pt x="751" y="227"/>
                </a:lnTo>
                <a:lnTo>
                  <a:pt x="728" y="241"/>
                </a:lnTo>
                <a:lnTo>
                  <a:pt x="700" y="250"/>
                </a:lnTo>
                <a:lnTo>
                  <a:pt x="671" y="254"/>
                </a:lnTo>
                <a:lnTo>
                  <a:pt x="642" y="250"/>
                </a:lnTo>
                <a:lnTo>
                  <a:pt x="615" y="241"/>
                </a:lnTo>
                <a:lnTo>
                  <a:pt x="591" y="227"/>
                </a:lnTo>
                <a:lnTo>
                  <a:pt x="572" y="207"/>
                </a:lnTo>
                <a:lnTo>
                  <a:pt x="557" y="184"/>
                </a:lnTo>
                <a:lnTo>
                  <a:pt x="547" y="156"/>
                </a:lnTo>
                <a:lnTo>
                  <a:pt x="544" y="127"/>
                </a:lnTo>
                <a:lnTo>
                  <a:pt x="547" y="98"/>
                </a:lnTo>
                <a:lnTo>
                  <a:pt x="557" y="71"/>
                </a:lnTo>
                <a:lnTo>
                  <a:pt x="572" y="47"/>
                </a:lnTo>
                <a:lnTo>
                  <a:pt x="591" y="28"/>
                </a:lnTo>
                <a:lnTo>
                  <a:pt x="615" y="13"/>
                </a:lnTo>
                <a:lnTo>
                  <a:pt x="642" y="4"/>
                </a:lnTo>
                <a:lnTo>
                  <a:pt x="671"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58" name="Freeform 45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380165" y="5773509"/>
            <a:ext cx="444051" cy="444609"/>
          </a:xfrm>
          <a:custGeom>
            <a:avLst/>
            <a:gdLst>
              <a:gd name="T0" fmla="*/ 159 w 798"/>
              <a:gd name="T1" fmla="*/ 53 h 799"/>
              <a:gd name="T2" fmla="*/ 71 w 798"/>
              <a:gd name="T3" fmla="*/ 125 h 799"/>
              <a:gd name="T4" fmla="*/ 37 w 798"/>
              <a:gd name="T5" fmla="*/ 236 h 799"/>
              <a:gd name="T6" fmla="*/ 38 w 798"/>
              <a:gd name="T7" fmla="*/ 259 h 799"/>
              <a:gd name="T8" fmla="*/ 73 w 798"/>
              <a:gd name="T9" fmla="*/ 373 h 799"/>
              <a:gd name="T10" fmla="*/ 144 w 798"/>
              <a:gd name="T11" fmla="*/ 491 h 799"/>
              <a:gd name="T12" fmla="*/ 230 w 798"/>
              <a:gd name="T13" fmla="*/ 601 h 799"/>
              <a:gd name="T14" fmla="*/ 317 w 798"/>
              <a:gd name="T15" fmla="*/ 692 h 799"/>
              <a:gd name="T16" fmla="*/ 384 w 798"/>
              <a:gd name="T17" fmla="*/ 749 h 799"/>
              <a:gd name="T18" fmla="*/ 433 w 798"/>
              <a:gd name="T19" fmla="*/ 733 h 799"/>
              <a:gd name="T20" fmla="*/ 508 w 798"/>
              <a:gd name="T21" fmla="*/ 664 h 799"/>
              <a:gd name="T22" fmla="*/ 597 w 798"/>
              <a:gd name="T23" fmla="*/ 567 h 799"/>
              <a:gd name="T24" fmla="*/ 681 w 798"/>
              <a:gd name="T25" fmla="*/ 453 h 799"/>
              <a:gd name="T26" fmla="*/ 741 w 798"/>
              <a:gd name="T27" fmla="*/ 334 h 799"/>
              <a:gd name="T28" fmla="*/ 760 w 798"/>
              <a:gd name="T29" fmla="*/ 256 h 799"/>
              <a:gd name="T30" fmla="*/ 758 w 798"/>
              <a:gd name="T31" fmla="*/ 195 h 799"/>
              <a:gd name="T32" fmla="*/ 703 w 798"/>
              <a:gd name="T33" fmla="*/ 94 h 799"/>
              <a:gd name="T34" fmla="*/ 602 w 798"/>
              <a:gd name="T35" fmla="*/ 41 h 799"/>
              <a:gd name="T36" fmla="*/ 501 w 798"/>
              <a:gd name="T37" fmla="*/ 46 h 799"/>
              <a:gd name="T38" fmla="*/ 369 w 798"/>
              <a:gd name="T39" fmla="*/ 250 h 799"/>
              <a:gd name="T40" fmla="*/ 399 w 798"/>
              <a:gd name="T41" fmla="*/ 617 h 799"/>
              <a:gd name="T42" fmla="*/ 326 w 798"/>
              <a:gd name="T43" fmla="*/ 254 h 799"/>
              <a:gd name="T44" fmla="*/ 344 w 798"/>
              <a:gd name="T45" fmla="*/ 68 h 799"/>
              <a:gd name="T46" fmla="*/ 236 w 798"/>
              <a:gd name="T47" fmla="*/ 37 h 799"/>
              <a:gd name="T48" fmla="*/ 309 w 798"/>
              <a:gd name="T49" fmla="*/ 12 h 799"/>
              <a:gd name="T50" fmla="*/ 399 w 798"/>
              <a:gd name="T51" fmla="*/ 66 h 799"/>
              <a:gd name="T52" fmla="*/ 490 w 798"/>
              <a:gd name="T53" fmla="*/ 12 h 799"/>
              <a:gd name="T54" fmla="*/ 605 w 798"/>
              <a:gd name="T55" fmla="*/ 4 h 799"/>
              <a:gd name="T56" fmla="*/ 715 w 798"/>
              <a:gd name="T57" fmla="*/ 55 h 799"/>
              <a:gd name="T58" fmla="*/ 783 w 798"/>
              <a:gd name="T59" fmla="*/ 153 h 799"/>
              <a:gd name="T60" fmla="*/ 797 w 798"/>
              <a:gd name="T61" fmla="*/ 248 h 799"/>
              <a:gd name="T62" fmla="*/ 796 w 798"/>
              <a:gd name="T63" fmla="*/ 263 h 799"/>
              <a:gd name="T64" fmla="*/ 763 w 798"/>
              <a:gd name="T65" fmla="*/ 377 h 799"/>
              <a:gd name="T66" fmla="*/ 699 w 798"/>
              <a:gd name="T67" fmla="*/ 493 h 799"/>
              <a:gd name="T68" fmla="*/ 615 w 798"/>
              <a:gd name="T69" fmla="*/ 601 h 799"/>
              <a:gd name="T70" fmla="*/ 530 w 798"/>
              <a:gd name="T71" fmla="*/ 694 h 799"/>
              <a:gd name="T72" fmla="*/ 456 w 798"/>
              <a:gd name="T73" fmla="*/ 761 h 799"/>
              <a:gd name="T74" fmla="*/ 407 w 798"/>
              <a:gd name="T75" fmla="*/ 796 h 799"/>
              <a:gd name="T76" fmla="*/ 378 w 798"/>
              <a:gd name="T77" fmla="*/ 788 h 799"/>
              <a:gd name="T78" fmla="*/ 319 w 798"/>
              <a:gd name="T79" fmla="*/ 743 h 799"/>
              <a:gd name="T80" fmla="*/ 240 w 798"/>
              <a:gd name="T81" fmla="*/ 665 h 799"/>
              <a:gd name="T82" fmla="*/ 153 w 798"/>
              <a:gd name="T83" fmla="*/ 566 h 799"/>
              <a:gd name="T84" fmla="*/ 76 w 798"/>
              <a:gd name="T85" fmla="*/ 455 h 799"/>
              <a:gd name="T86" fmla="*/ 20 w 798"/>
              <a:gd name="T87" fmla="*/ 338 h 799"/>
              <a:gd name="T88" fmla="*/ 1 w 798"/>
              <a:gd name="T89" fmla="*/ 263 h 799"/>
              <a:gd name="T90" fmla="*/ 0 w 798"/>
              <a:gd name="T91" fmla="*/ 236 h 799"/>
              <a:gd name="T92" fmla="*/ 33 w 798"/>
              <a:gd name="T93" fmla="*/ 117 h 799"/>
              <a:gd name="T94" fmla="*/ 117 w 798"/>
              <a:gd name="T95" fmla="*/ 33 h 799"/>
              <a:gd name="T96" fmla="*/ 236 w 798"/>
              <a:gd name="T97" fmla="*/ 0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98" h="799">
                <a:moveTo>
                  <a:pt x="236" y="37"/>
                </a:moveTo>
                <a:lnTo>
                  <a:pt x="195" y="41"/>
                </a:lnTo>
                <a:lnTo>
                  <a:pt x="159" y="53"/>
                </a:lnTo>
                <a:lnTo>
                  <a:pt x="124" y="71"/>
                </a:lnTo>
                <a:lnTo>
                  <a:pt x="94" y="94"/>
                </a:lnTo>
                <a:lnTo>
                  <a:pt x="71" y="125"/>
                </a:lnTo>
                <a:lnTo>
                  <a:pt x="53" y="159"/>
                </a:lnTo>
                <a:lnTo>
                  <a:pt x="41" y="195"/>
                </a:lnTo>
                <a:lnTo>
                  <a:pt x="37" y="236"/>
                </a:lnTo>
                <a:lnTo>
                  <a:pt x="37" y="248"/>
                </a:lnTo>
                <a:lnTo>
                  <a:pt x="38" y="256"/>
                </a:lnTo>
                <a:lnTo>
                  <a:pt x="38" y="259"/>
                </a:lnTo>
                <a:lnTo>
                  <a:pt x="45" y="296"/>
                </a:lnTo>
                <a:lnTo>
                  <a:pt x="56" y="334"/>
                </a:lnTo>
                <a:lnTo>
                  <a:pt x="73" y="373"/>
                </a:lnTo>
                <a:lnTo>
                  <a:pt x="94" y="413"/>
                </a:lnTo>
                <a:lnTo>
                  <a:pt x="118" y="453"/>
                </a:lnTo>
                <a:lnTo>
                  <a:pt x="144" y="491"/>
                </a:lnTo>
                <a:lnTo>
                  <a:pt x="172" y="529"/>
                </a:lnTo>
                <a:lnTo>
                  <a:pt x="202" y="567"/>
                </a:lnTo>
                <a:lnTo>
                  <a:pt x="230" y="601"/>
                </a:lnTo>
                <a:lnTo>
                  <a:pt x="261" y="634"/>
                </a:lnTo>
                <a:lnTo>
                  <a:pt x="289" y="664"/>
                </a:lnTo>
                <a:lnTo>
                  <a:pt x="317" y="692"/>
                </a:lnTo>
                <a:lnTo>
                  <a:pt x="343" y="714"/>
                </a:lnTo>
                <a:lnTo>
                  <a:pt x="365" y="733"/>
                </a:lnTo>
                <a:lnTo>
                  <a:pt x="384" y="749"/>
                </a:lnTo>
                <a:lnTo>
                  <a:pt x="399" y="760"/>
                </a:lnTo>
                <a:lnTo>
                  <a:pt x="414" y="749"/>
                </a:lnTo>
                <a:lnTo>
                  <a:pt x="433" y="733"/>
                </a:lnTo>
                <a:lnTo>
                  <a:pt x="456" y="714"/>
                </a:lnTo>
                <a:lnTo>
                  <a:pt x="480" y="692"/>
                </a:lnTo>
                <a:lnTo>
                  <a:pt x="508" y="664"/>
                </a:lnTo>
                <a:lnTo>
                  <a:pt x="538" y="634"/>
                </a:lnTo>
                <a:lnTo>
                  <a:pt x="567" y="601"/>
                </a:lnTo>
                <a:lnTo>
                  <a:pt x="597" y="567"/>
                </a:lnTo>
                <a:lnTo>
                  <a:pt x="626" y="531"/>
                </a:lnTo>
                <a:lnTo>
                  <a:pt x="654" y="491"/>
                </a:lnTo>
                <a:lnTo>
                  <a:pt x="681" y="453"/>
                </a:lnTo>
                <a:lnTo>
                  <a:pt x="704" y="414"/>
                </a:lnTo>
                <a:lnTo>
                  <a:pt x="725" y="373"/>
                </a:lnTo>
                <a:lnTo>
                  <a:pt x="741" y="334"/>
                </a:lnTo>
                <a:lnTo>
                  <a:pt x="754" y="296"/>
                </a:lnTo>
                <a:lnTo>
                  <a:pt x="760" y="259"/>
                </a:lnTo>
                <a:lnTo>
                  <a:pt x="760" y="256"/>
                </a:lnTo>
                <a:lnTo>
                  <a:pt x="762" y="248"/>
                </a:lnTo>
                <a:lnTo>
                  <a:pt x="762" y="236"/>
                </a:lnTo>
                <a:lnTo>
                  <a:pt x="758" y="195"/>
                </a:lnTo>
                <a:lnTo>
                  <a:pt x="746" y="159"/>
                </a:lnTo>
                <a:lnTo>
                  <a:pt x="728" y="125"/>
                </a:lnTo>
                <a:lnTo>
                  <a:pt x="703" y="94"/>
                </a:lnTo>
                <a:lnTo>
                  <a:pt x="674" y="71"/>
                </a:lnTo>
                <a:lnTo>
                  <a:pt x="640" y="53"/>
                </a:lnTo>
                <a:lnTo>
                  <a:pt x="602" y="41"/>
                </a:lnTo>
                <a:lnTo>
                  <a:pt x="563" y="37"/>
                </a:lnTo>
                <a:lnTo>
                  <a:pt x="531" y="39"/>
                </a:lnTo>
                <a:lnTo>
                  <a:pt x="501" y="46"/>
                </a:lnTo>
                <a:lnTo>
                  <a:pt x="473" y="58"/>
                </a:lnTo>
                <a:lnTo>
                  <a:pt x="446" y="75"/>
                </a:lnTo>
                <a:lnTo>
                  <a:pt x="369" y="250"/>
                </a:lnTo>
                <a:lnTo>
                  <a:pt x="457" y="352"/>
                </a:lnTo>
                <a:lnTo>
                  <a:pt x="385" y="527"/>
                </a:lnTo>
                <a:lnTo>
                  <a:pt x="399" y="617"/>
                </a:lnTo>
                <a:lnTo>
                  <a:pt x="344" y="527"/>
                </a:lnTo>
                <a:lnTo>
                  <a:pt x="418" y="363"/>
                </a:lnTo>
                <a:lnTo>
                  <a:pt x="326" y="254"/>
                </a:lnTo>
                <a:lnTo>
                  <a:pt x="391" y="109"/>
                </a:lnTo>
                <a:lnTo>
                  <a:pt x="374" y="92"/>
                </a:lnTo>
                <a:lnTo>
                  <a:pt x="344" y="68"/>
                </a:lnTo>
                <a:lnTo>
                  <a:pt x="310" y="51"/>
                </a:lnTo>
                <a:lnTo>
                  <a:pt x="274" y="39"/>
                </a:lnTo>
                <a:lnTo>
                  <a:pt x="236" y="37"/>
                </a:lnTo>
                <a:close/>
                <a:moveTo>
                  <a:pt x="236" y="0"/>
                </a:moveTo>
                <a:lnTo>
                  <a:pt x="274" y="3"/>
                </a:lnTo>
                <a:lnTo>
                  <a:pt x="309" y="12"/>
                </a:lnTo>
                <a:lnTo>
                  <a:pt x="342" y="25"/>
                </a:lnTo>
                <a:lnTo>
                  <a:pt x="372" y="43"/>
                </a:lnTo>
                <a:lnTo>
                  <a:pt x="399" y="66"/>
                </a:lnTo>
                <a:lnTo>
                  <a:pt x="427" y="43"/>
                </a:lnTo>
                <a:lnTo>
                  <a:pt x="457" y="25"/>
                </a:lnTo>
                <a:lnTo>
                  <a:pt x="490" y="12"/>
                </a:lnTo>
                <a:lnTo>
                  <a:pt x="525" y="3"/>
                </a:lnTo>
                <a:lnTo>
                  <a:pt x="563" y="0"/>
                </a:lnTo>
                <a:lnTo>
                  <a:pt x="605" y="4"/>
                </a:lnTo>
                <a:lnTo>
                  <a:pt x="644" y="15"/>
                </a:lnTo>
                <a:lnTo>
                  <a:pt x="681" y="33"/>
                </a:lnTo>
                <a:lnTo>
                  <a:pt x="715" y="55"/>
                </a:lnTo>
                <a:lnTo>
                  <a:pt x="742" y="84"/>
                </a:lnTo>
                <a:lnTo>
                  <a:pt x="766" y="117"/>
                </a:lnTo>
                <a:lnTo>
                  <a:pt x="783" y="153"/>
                </a:lnTo>
                <a:lnTo>
                  <a:pt x="795" y="194"/>
                </a:lnTo>
                <a:lnTo>
                  <a:pt x="798" y="236"/>
                </a:lnTo>
                <a:lnTo>
                  <a:pt x="797" y="248"/>
                </a:lnTo>
                <a:lnTo>
                  <a:pt x="797" y="258"/>
                </a:lnTo>
                <a:lnTo>
                  <a:pt x="796" y="263"/>
                </a:lnTo>
                <a:lnTo>
                  <a:pt x="796" y="263"/>
                </a:lnTo>
                <a:lnTo>
                  <a:pt x="789" y="300"/>
                </a:lnTo>
                <a:lnTo>
                  <a:pt x="779" y="338"/>
                </a:lnTo>
                <a:lnTo>
                  <a:pt x="763" y="377"/>
                </a:lnTo>
                <a:lnTo>
                  <a:pt x="745" y="415"/>
                </a:lnTo>
                <a:lnTo>
                  <a:pt x="723" y="455"/>
                </a:lnTo>
                <a:lnTo>
                  <a:pt x="699" y="493"/>
                </a:lnTo>
                <a:lnTo>
                  <a:pt x="671" y="531"/>
                </a:lnTo>
                <a:lnTo>
                  <a:pt x="644" y="566"/>
                </a:lnTo>
                <a:lnTo>
                  <a:pt x="615" y="601"/>
                </a:lnTo>
                <a:lnTo>
                  <a:pt x="586" y="634"/>
                </a:lnTo>
                <a:lnTo>
                  <a:pt x="558" y="665"/>
                </a:lnTo>
                <a:lnTo>
                  <a:pt x="530" y="694"/>
                </a:lnTo>
                <a:lnTo>
                  <a:pt x="503" y="719"/>
                </a:lnTo>
                <a:lnTo>
                  <a:pt x="478" y="743"/>
                </a:lnTo>
                <a:lnTo>
                  <a:pt x="456" y="761"/>
                </a:lnTo>
                <a:lnTo>
                  <a:pt x="436" y="777"/>
                </a:lnTo>
                <a:lnTo>
                  <a:pt x="419" y="788"/>
                </a:lnTo>
                <a:lnTo>
                  <a:pt x="407" y="796"/>
                </a:lnTo>
                <a:lnTo>
                  <a:pt x="399" y="799"/>
                </a:lnTo>
                <a:lnTo>
                  <a:pt x="391" y="796"/>
                </a:lnTo>
                <a:lnTo>
                  <a:pt x="378" y="788"/>
                </a:lnTo>
                <a:lnTo>
                  <a:pt x="363" y="777"/>
                </a:lnTo>
                <a:lnTo>
                  <a:pt x="343" y="761"/>
                </a:lnTo>
                <a:lnTo>
                  <a:pt x="319" y="743"/>
                </a:lnTo>
                <a:lnTo>
                  <a:pt x="295" y="719"/>
                </a:lnTo>
                <a:lnTo>
                  <a:pt x="268" y="694"/>
                </a:lnTo>
                <a:lnTo>
                  <a:pt x="240" y="665"/>
                </a:lnTo>
                <a:lnTo>
                  <a:pt x="211" y="634"/>
                </a:lnTo>
                <a:lnTo>
                  <a:pt x="182" y="601"/>
                </a:lnTo>
                <a:lnTo>
                  <a:pt x="153" y="566"/>
                </a:lnTo>
                <a:lnTo>
                  <a:pt x="126" y="531"/>
                </a:lnTo>
                <a:lnTo>
                  <a:pt x="100" y="493"/>
                </a:lnTo>
                <a:lnTo>
                  <a:pt x="76" y="455"/>
                </a:lnTo>
                <a:lnTo>
                  <a:pt x="54" y="415"/>
                </a:lnTo>
                <a:lnTo>
                  <a:pt x="34" y="377"/>
                </a:lnTo>
                <a:lnTo>
                  <a:pt x="20" y="338"/>
                </a:lnTo>
                <a:lnTo>
                  <a:pt x="8" y="300"/>
                </a:lnTo>
                <a:lnTo>
                  <a:pt x="1" y="263"/>
                </a:lnTo>
                <a:lnTo>
                  <a:pt x="1" y="263"/>
                </a:lnTo>
                <a:lnTo>
                  <a:pt x="1" y="258"/>
                </a:lnTo>
                <a:lnTo>
                  <a:pt x="0" y="248"/>
                </a:lnTo>
                <a:lnTo>
                  <a:pt x="0" y="236"/>
                </a:lnTo>
                <a:lnTo>
                  <a:pt x="4" y="194"/>
                </a:lnTo>
                <a:lnTo>
                  <a:pt x="15" y="153"/>
                </a:lnTo>
                <a:lnTo>
                  <a:pt x="33" y="117"/>
                </a:lnTo>
                <a:lnTo>
                  <a:pt x="55" y="84"/>
                </a:lnTo>
                <a:lnTo>
                  <a:pt x="84" y="55"/>
                </a:lnTo>
                <a:lnTo>
                  <a:pt x="117" y="33"/>
                </a:lnTo>
                <a:lnTo>
                  <a:pt x="153" y="15"/>
                </a:lnTo>
                <a:lnTo>
                  <a:pt x="194" y="4"/>
                </a:lnTo>
                <a:lnTo>
                  <a:pt x="23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59" name="Freeform 45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267508" y="5793821"/>
            <a:ext cx="444609" cy="403988"/>
          </a:xfrm>
          <a:custGeom>
            <a:avLst/>
            <a:gdLst>
              <a:gd name="T0" fmla="*/ 139 w 799"/>
              <a:gd name="T1" fmla="*/ 87 h 726"/>
              <a:gd name="T2" fmla="*/ 66 w 799"/>
              <a:gd name="T3" fmla="*/ 147 h 726"/>
              <a:gd name="T4" fmla="*/ 37 w 799"/>
              <a:gd name="T5" fmla="*/ 240 h 726"/>
              <a:gd name="T6" fmla="*/ 38 w 799"/>
              <a:gd name="T7" fmla="*/ 256 h 726"/>
              <a:gd name="T8" fmla="*/ 38 w 799"/>
              <a:gd name="T9" fmla="*/ 261 h 726"/>
              <a:gd name="T10" fmla="*/ 62 w 799"/>
              <a:gd name="T11" fmla="*/ 343 h 726"/>
              <a:gd name="T12" fmla="*/ 136 w 799"/>
              <a:gd name="T13" fmla="*/ 469 h 726"/>
              <a:gd name="T14" fmla="*/ 231 w 799"/>
              <a:gd name="T15" fmla="*/ 583 h 726"/>
              <a:gd name="T16" fmla="*/ 316 w 799"/>
              <a:gd name="T17" fmla="*/ 664 h 726"/>
              <a:gd name="T18" fmla="*/ 273 w 799"/>
              <a:gd name="T19" fmla="*/ 291 h 726"/>
              <a:gd name="T20" fmla="*/ 267 w 799"/>
              <a:gd name="T21" fmla="*/ 85 h 726"/>
              <a:gd name="T22" fmla="*/ 594 w 799"/>
              <a:gd name="T23" fmla="*/ 37 h 726"/>
              <a:gd name="T24" fmla="*/ 516 w 799"/>
              <a:gd name="T25" fmla="*/ 55 h 726"/>
              <a:gd name="T26" fmla="*/ 470 w 799"/>
              <a:gd name="T27" fmla="*/ 87 h 726"/>
              <a:gd name="T28" fmla="*/ 440 w 799"/>
              <a:gd name="T29" fmla="*/ 527 h 726"/>
              <a:gd name="T30" fmla="*/ 508 w 799"/>
              <a:gd name="T31" fmla="*/ 606 h 726"/>
              <a:gd name="T32" fmla="*/ 591 w 799"/>
              <a:gd name="T33" fmla="*/ 521 h 726"/>
              <a:gd name="T34" fmla="*/ 676 w 799"/>
              <a:gd name="T35" fmla="*/ 415 h 726"/>
              <a:gd name="T36" fmla="*/ 741 w 799"/>
              <a:gd name="T37" fmla="*/ 299 h 726"/>
              <a:gd name="T38" fmla="*/ 761 w 799"/>
              <a:gd name="T39" fmla="*/ 224 h 726"/>
              <a:gd name="T40" fmla="*/ 762 w 799"/>
              <a:gd name="T41" fmla="*/ 219 h 726"/>
              <a:gd name="T42" fmla="*/ 762 w 799"/>
              <a:gd name="T43" fmla="*/ 204 h 726"/>
              <a:gd name="T44" fmla="*/ 733 w 799"/>
              <a:gd name="T45" fmla="*/ 110 h 726"/>
              <a:gd name="T46" fmla="*/ 660 w 799"/>
              <a:gd name="T47" fmla="*/ 50 h 726"/>
              <a:gd name="T48" fmla="*/ 204 w 799"/>
              <a:gd name="T49" fmla="*/ 37 h 726"/>
              <a:gd name="T50" fmla="*/ 303 w 799"/>
              <a:gd name="T51" fmla="*/ 60 h 726"/>
              <a:gd name="T52" fmla="*/ 356 w 799"/>
              <a:gd name="T53" fmla="*/ 97 h 726"/>
              <a:gd name="T54" fmla="*/ 363 w 799"/>
              <a:gd name="T55" fmla="*/ 108 h 726"/>
              <a:gd name="T56" fmla="*/ 363 w 799"/>
              <a:gd name="T57" fmla="*/ 117 h 726"/>
              <a:gd name="T58" fmla="*/ 407 w 799"/>
              <a:gd name="T59" fmla="*/ 394 h 726"/>
              <a:gd name="T60" fmla="*/ 363 w 799"/>
              <a:gd name="T61" fmla="*/ 703 h 726"/>
              <a:gd name="T62" fmla="*/ 363 w 799"/>
              <a:gd name="T63" fmla="*/ 714 h 726"/>
              <a:gd name="T64" fmla="*/ 351 w 799"/>
              <a:gd name="T65" fmla="*/ 726 h 726"/>
              <a:gd name="T66" fmla="*/ 335 w 799"/>
              <a:gd name="T67" fmla="*/ 723 h 726"/>
              <a:gd name="T68" fmla="*/ 297 w 799"/>
              <a:gd name="T69" fmla="*/ 696 h 726"/>
              <a:gd name="T70" fmla="*/ 223 w 799"/>
              <a:gd name="T71" fmla="*/ 626 h 726"/>
              <a:gd name="T72" fmla="*/ 136 w 799"/>
              <a:gd name="T73" fmla="*/ 531 h 726"/>
              <a:gd name="T74" fmla="*/ 59 w 799"/>
              <a:gd name="T75" fmla="*/ 418 h 726"/>
              <a:gd name="T76" fmla="*/ 9 w 799"/>
              <a:gd name="T77" fmla="*/ 303 h 726"/>
              <a:gd name="T78" fmla="*/ 2 w 799"/>
              <a:gd name="T79" fmla="*/ 261 h 726"/>
              <a:gd name="T80" fmla="*/ 4 w 799"/>
              <a:gd name="T81" fmla="*/ 203 h 726"/>
              <a:gd name="T82" fmla="*/ 49 w 799"/>
              <a:gd name="T83" fmla="*/ 109 h 726"/>
              <a:gd name="T84" fmla="*/ 134 w 799"/>
              <a:gd name="T85" fmla="*/ 50 h 726"/>
              <a:gd name="T86" fmla="*/ 594 w 799"/>
              <a:gd name="T87" fmla="*/ 0 h 726"/>
              <a:gd name="T88" fmla="*/ 698 w 799"/>
              <a:gd name="T89" fmla="*/ 28 h 726"/>
              <a:gd name="T90" fmla="*/ 771 w 799"/>
              <a:gd name="T91" fmla="*/ 101 h 726"/>
              <a:gd name="T92" fmla="*/ 799 w 799"/>
              <a:gd name="T93" fmla="*/ 204 h 726"/>
              <a:gd name="T94" fmla="*/ 797 w 799"/>
              <a:gd name="T95" fmla="*/ 228 h 726"/>
              <a:gd name="T96" fmla="*/ 778 w 799"/>
              <a:gd name="T97" fmla="*/ 304 h 726"/>
              <a:gd name="T98" fmla="*/ 716 w 799"/>
              <a:gd name="T99" fmla="*/ 421 h 726"/>
              <a:gd name="T100" fmla="*/ 634 w 799"/>
              <a:gd name="T101" fmla="*/ 528 h 726"/>
              <a:gd name="T102" fmla="*/ 549 w 799"/>
              <a:gd name="T103" fmla="*/ 617 h 726"/>
              <a:gd name="T104" fmla="*/ 482 w 799"/>
              <a:gd name="T105" fmla="*/ 675 h 726"/>
              <a:gd name="T106" fmla="*/ 458 w 799"/>
              <a:gd name="T107" fmla="*/ 689 h 726"/>
              <a:gd name="T108" fmla="*/ 444 w 799"/>
              <a:gd name="T109" fmla="*/ 688 h 726"/>
              <a:gd name="T110" fmla="*/ 436 w 799"/>
              <a:gd name="T111" fmla="*/ 676 h 726"/>
              <a:gd name="T112" fmla="*/ 471 w 799"/>
              <a:gd name="T113" fmla="*/ 363 h 726"/>
              <a:gd name="T114" fmla="*/ 437 w 799"/>
              <a:gd name="T115" fmla="*/ 70 h 726"/>
              <a:gd name="T116" fmla="*/ 443 w 799"/>
              <a:gd name="T117" fmla="*/ 60 h 726"/>
              <a:gd name="T118" fmla="*/ 496 w 799"/>
              <a:gd name="T119" fmla="*/ 24 h 726"/>
              <a:gd name="T120" fmla="*/ 594 w 799"/>
              <a:gd name="T121"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9" h="726">
                <a:moveTo>
                  <a:pt x="204" y="74"/>
                </a:moveTo>
                <a:lnTo>
                  <a:pt x="170" y="76"/>
                </a:lnTo>
                <a:lnTo>
                  <a:pt x="139" y="87"/>
                </a:lnTo>
                <a:lnTo>
                  <a:pt x="110" y="101"/>
                </a:lnTo>
                <a:lnTo>
                  <a:pt x="85" y="122"/>
                </a:lnTo>
                <a:lnTo>
                  <a:pt x="66" y="147"/>
                </a:lnTo>
                <a:lnTo>
                  <a:pt x="50" y="176"/>
                </a:lnTo>
                <a:lnTo>
                  <a:pt x="41" y="207"/>
                </a:lnTo>
                <a:lnTo>
                  <a:pt x="37" y="240"/>
                </a:lnTo>
                <a:lnTo>
                  <a:pt x="37" y="245"/>
                </a:lnTo>
                <a:lnTo>
                  <a:pt x="37" y="250"/>
                </a:lnTo>
                <a:lnTo>
                  <a:pt x="38" y="256"/>
                </a:lnTo>
                <a:lnTo>
                  <a:pt x="38" y="258"/>
                </a:lnTo>
                <a:lnTo>
                  <a:pt x="38" y="259"/>
                </a:lnTo>
                <a:lnTo>
                  <a:pt x="38" y="261"/>
                </a:lnTo>
                <a:lnTo>
                  <a:pt x="38" y="261"/>
                </a:lnTo>
                <a:lnTo>
                  <a:pt x="46" y="301"/>
                </a:lnTo>
                <a:lnTo>
                  <a:pt x="62" y="343"/>
                </a:lnTo>
                <a:lnTo>
                  <a:pt x="83" y="385"/>
                </a:lnTo>
                <a:lnTo>
                  <a:pt x="108" y="428"/>
                </a:lnTo>
                <a:lnTo>
                  <a:pt x="136" y="469"/>
                </a:lnTo>
                <a:lnTo>
                  <a:pt x="167" y="510"/>
                </a:lnTo>
                <a:lnTo>
                  <a:pt x="199" y="548"/>
                </a:lnTo>
                <a:lnTo>
                  <a:pt x="231" y="583"/>
                </a:lnTo>
                <a:lnTo>
                  <a:pt x="262" y="614"/>
                </a:lnTo>
                <a:lnTo>
                  <a:pt x="291" y="642"/>
                </a:lnTo>
                <a:lnTo>
                  <a:pt x="316" y="664"/>
                </a:lnTo>
                <a:lnTo>
                  <a:pt x="291" y="563"/>
                </a:lnTo>
                <a:lnTo>
                  <a:pt x="363" y="400"/>
                </a:lnTo>
                <a:lnTo>
                  <a:pt x="273" y="291"/>
                </a:lnTo>
                <a:lnTo>
                  <a:pt x="324" y="118"/>
                </a:lnTo>
                <a:lnTo>
                  <a:pt x="297" y="98"/>
                </a:lnTo>
                <a:lnTo>
                  <a:pt x="267" y="85"/>
                </a:lnTo>
                <a:lnTo>
                  <a:pt x="236" y="76"/>
                </a:lnTo>
                <a:lnTo>
                  <a:pt x="204" y="74"/>
                </a:lnTo>
                <a:close/>
                <a:moveTo>
                  <a:pt x="594" y="37"/>
                </a:moveTo>
                <a:lnTo>
                  <a:pt x="568" y="38"/>
                </a:lnTo>
                <a:lnTo>
                  <a:pt x="541" y="45"/>
                </a:lnTo>
                <a:lnTo>
                  <a:pt x="516" y="55"/>
                </a:lnTo>
                <a:lnTo>
                  <a:pt x="491" y="68"/>
                </a:lnTo>
                <a:lnTo>
                  <a:pt x="470" y="85"/>
                </a:lnTo>
                <a:lnTo>
                  <a:pt x="470" y="87"/>
                </a:lnTo>
                <a:lnTo>
                  <a:pt x="423" y="250"/>
                </a:lnTo>
                <a:lnTo>
                  <a:pt x="516" y="358"/>
                </a:lnTo>
                <a:lnTo>
                  <a:pt x="440" y="527"/>
                </a:lnTo>
                <a:lnTo>
                  <a:pt x="466" y="642"/>
                </a:lnTo>
                <a:lnTo>
                  <a:pt x="485" y="626"/>
                </a:lnTo>
                <a:lnTo>
                  <a:pt x="508" y="606"/>
                </a:lnTo>
                <a:lnTo>
                  <a:pt x="534" y="582"/>
                </a:lnTo>
                <a:lnTo>
                  <a:pt x="562" y="553"/>
                </a:lnTo>
                <a:lnTo>
                  <a:pt x="591" y="521"/>
                </a:lnTo>
                <a:lnTo>
                  <a:pt x="621" y="489"/>
                </a:lnTo>
                <a:lnTo>
                  <a:pt x="649" y="452"/>
                </a:lnTo>
                <a:lnTo>
                  <a:pt x="676" y="415"/>
                </a:lnTo>
                <a:lnTo>
                  <a:pt x="700" y="376"/>
                </a:lnTo>
                <a:lnTo>
                  <a:pt x="723" y="338"/>
                </a:lnTo>
                <a:lnTo>
                  <a:pt x="741" y="299"/>
                </a:lnTo>
                <a:lnTo>
                  <a:pt x="754" y="261"/>
                </a:lnTo>
                <a:lnTo>
                  <a:pt x="761" y="225"/>
                </a:lnTo>
                <a:lnTo>
                  <a:pt x="761" y="224"/>
                </a:lnTo>
                <a:lnTo>
                  <a:pt x="761" y="223"/>
                </a:lnTo>
                <a:lnTo>
                  <a:pt x="761" y="223"/>
                </a:lnTo>
                <a:lnTo>
                  <a:pt x="762" y="219"/>
                </a:lnTo>
                <a:lnTo>
                  <a:pt x="762" y="215"/>
                </a:lnTo>
                <a:lnTo>
                  <a:pt x="762" y="210"/>
                </a:lnTo>
                <a:lnTo>
                  <a:pt x="762" y="204"/>
                </a:lnTo>
                <a:lnTo>
                  <a:pt x="759" y="170"/>
                </a:lnTo>
                <a:lnTo>
                  <a:pt x="749" y="139"/>
                </a:lnTo>
                <a:lnTo>
                  <a:pt x="733" y="110"/>
                </a:lnTo>
                <a:lnTo>
                  <a:pt x="714" y="85"/>
                </a:lnTo>
                <a:lnTo>
                  <a:pt x="689" y="66"/>
                </a:lnTo>
                <a:lnTo>
                  <a:pt x="660" y="50"/>
                </a:lnTo>
                <a:lnTo>
                  <a:pt x="628" y="39"/>
                </a:lnTo>
                <a:lnTo>
                  <a:pt x="594" y="37"/>
                </a:lnTo>
                <a:close/>
                <a:moveTo>
                  <a:pt x="204" y="37"/>
                </a:moveTo>
                <a:lnTo>
                  <a:pt x="237" y="39"/>
                </a:lnTo>
                <a:lnTo>
                  <a:pt x="271" y="47"/>
                </a:lnTo>
                <a:lnTo>
                  <a:pt x="303" y="60"/>
                </a:lnTo>
                <a:lnTo>
                  <a:pt x="331" y="77"/>
                </a:lnTo>
                <a:lnTo>
                  <a:pt x="356" y="97"/>
                </a:lnTo>
                <a:lnTo>
                  <a:pt x="356" y="97"/>
                </a:lnTo>
                <a:lnTo>
                  <a:pt x="359" y="100"/>
                </a:lnTo>
                <a:lnTo>
                  <a:pt x="362" y="104"/>
                </a:lnTo>
                <a:lnTo>
                  <a:pt x="363" y="108"/>
                </a:lnTo>
                <a:lnTo>
                  <a:pt x="363" y="112"/>
                </a:lnTo>
                <a:lnTo>
                  <a:pt x="363" y="114"/>
                </a:lnTo>
                <a:lnTo>
                  <a:pt x="363" y="117"/>
                </a:lnTo>
                <a:lnTo>
                  <a:pt x="363" y="117"/>
                </a:lnTo>
                <a:lnTo>
                  <a:pt x="314" y="286"/>
                </a:lnTo>
                <a:lnTo>
                  <a:pt x="407" y="394"/>
                </a:lnTo>
                <a:lnTo>
                  <a:pt x="331" y="563"/>
                </a:lnTo>
                <a:lnTo>
                  <a:pt x="363" y="703"/>
                </a:lnTo>
                <a:lnTo>
                  <a:pt x="363" y="703"/>
                </a:lnTo>
                <a:lnTo>
                  <a:pt x="363" y="706"/>
                </a:lnTo>
                <a:lnTo>
                  <a:pt x="363" y="707"/>
                </a:lnTo>
                <a:lnTo>
                  <a:pt x="363" y="714"/>
                </a:lnTo>
                <a:lnTo>
                  <a:pt x="360" y="719"/>
                </a:lnTo>
                <a:lnTo>
                  <a:pt x="356" y="723"/>
                </a:lnTo>
                <a:lnTo>
                  <a:pt x="351" y="726"/>
                </a:lnTo>
                <a:lnTo>
                  <a:pt x="345" y="726"/>
                </a:lnTo>
                <a:lnTo>
                  <a:pt x="341" y="726"/>
                </a:lnTo>
                <a:lnTo>
                  <a:pt x="335" y="723"/>
                </a:lnTo>
                <a:lnTo>
                  <a:pt x="333" y="720"/>
                </a:lnTo>
                <a:lnTo>
                  <a:pt x="317" y="710"/>
                </a:lnTo>
                <a:lnTo>
                  <a:pt x="297" y="696"/>
                </a:lnTo>
                <a:lnTo>
                  <a:pt x="275" y="676"/>
                </a:lnTo>
                <a:lnTo>
                  <a:pt x="250" y="654"/>
                </a:lnTo>
                <a:lnTo>
                  <a:pt x="223" y="626"/>
                </a:lnTo>
                <a:lnTo>
                  <a:pt x="194" y="597"/>
                </a:lnTo>
                <a:lnTo>
                  <a:pt x="165" y="565"/>
                </a:lnTo>
                <a:lnTo>
                  <a:pt x="136" y="531"/>
                </a:lnTo>
                <a:lnTo>
                  <a:pt x="109" y="494"/>
                </a:lnTo>
                <a:lnTo>
                  <a:pt x="83" y="456"/>
                </a:lnTo>
                <a:lnTo>
                  <a:pt x="59" y="418"/>
                </a:lnTo>
                <a:lnTo>
                  <a:pt x="38" y="379"/>
                </a:lnTo>
                <a:lnTo>
                  <a:pt x="21" y="341"/>
                </a:lnTo>
                <a:lnTo>
                  <a:pt x="9" y="303"/>
                </a:lnTo>
                <a:lnTo>
                  <a:pt x="2" y="265"/>
                </a:lnTo>
                <a:lnTo>
                  <a:pt x="2" y="265"/>
                </a:lnTo>
                <a:lnTo>
                  <a:pt x="2" y="261"/>
                </a:lnTo>
                <a:lnTo>
                  <a:pt x="2" y="252"/>
                </a:lnTo>
                <a:lnTo>
                  <a:pt x="0" y="240"/>
                </a:lnTo>
                <a:lnTo>
                  <a:pt x="4" y="203"/>
                </a:lnTo>
                <a:lnTo>
                  <a:pt x="13" y="169"/>
                </a:lnTo>
                <a:lnTo>
                  <a:pt x="28" y="138"/>
                </a:lnTo>
                <a:lnTo>
                  <a:pt x="49" y="109"/>
                </a:lnTo>
                <a:lnTo>
                  <a:pt x="74" y="84"/>
                </a:lnTo>
                <a:lnTo>
                  <a:pt x="101" y="64"/>
                </a:lnTo>
                <a:lnTo>
                  <a:pt x="134" y="50"/>
                </a:lnTo>
                <a:lnTo>
                  <a:pt x="168" y="39"/>
                </a:lnTo>
                <a:lnTo>
                  <a:pt x="204" y="37"/>
                </a:lnTo>
                <a:close/>
                <a:moveTo>
                  <a:pt x="594" y="0"/>
                </a:moveTo>
                <a:lnTo>
                  <a:pt x="631" y="4"/>
                </a:lnTo>
                <a:lnTo>
                  <a:pt x="666" y="13"/>
                </a:lnTo>
                <a:lnTo>
                  <a:pt x="698" y="28"/>
                </a:lnTo>
                <a:lnTo>
                  <a:pt x="725" y="49"/>
                </a:lnTo>
                <a:lnTo>
                  <a:pt x="750" y="72"/>
                </a:lnTo>
                <a:lnTo>
                  <a:pt x="771" y="101"/>
                </a:lnTo>
                <a:lnTo>
                  <a:pt x="786" y="132"/>
                </a:lnTo>
                <a:lnTo>
                  <a:pt x="795" y="168"/>
                </a:lnTo>
                <a:lnTo>
                  <a:pt x="799" y="204"/>
                </a:lnTo>
                <a:lnTo>
                  <a:pt x="799" y="215"/>
                </a:lnTo>
                <a:lnTo>
                  <a:pt x="797" y="224"/>
                </a:lnTo>
                <a:lnTo>
                  <a:pt x="797" y="228"/>
                </a:lnTo>
                <a:lnTo>
                  <a:pt x="797" y="228"/>
                </a:lnTo>
                <a:lnTo>
                  <a:pt x="789" y="266"/>
                </a:lnTo>
                <a:lnTo>
                  <a:pt x="778" y="304"/>
                </a:lnTo>
                <a:lnTo>
                  <a:pt x="761" y="343"/>
                </a:lnTo>
                <a:lnTo>
                  <a:pt x="740" y="381"/>
                </a:lnTo>
                <a:lnTo>
                  <a:pt x="716" y="421"/>
                </a:lnTo>
                <a:lnTo>
                  <a:pt x="690" y="457"/>
                </a:lnTo>
                <a:lnTo>
                  <a:pt x="662" y="494"/>
                </a:lnTo>
                <a:lnTo>
                  <a:pt x="634" y="528"/>
                </a:lnTo>
                <a:lnTo>
                  <a:pt x="605" y="561"/>
                </a:lnTo>
                <a:lnTo>
                  <a:pt x="576" y="589"/>
                </a:lnTo>
                <a:lnTo>
                  <a:pt x="549" y="617"/>
                </a:lnTo>
                <a:lnTo>
                  <a:pt x="524" y="641"/>
                </a:lnTo>
                <a:lnTo>
                  <a:pt x="502" y="659"/>
                </a:lnTo>
                <a:lnTo>
                  <a:pt x="482" y="675"/>
                </a:lnTo>
                <a:lnTo>
                  <a:pt x="466" y="684"/>
                </a:lnTo>
                <a:lnTo>
                  <a:pt x="464" y="688"/>
                </a:lnTo>
                <a:lnTo>
                  <a:pt x="458" y="689"/>
                </a:lnTo>
                <a:lnTo>
                  <a:pt x="454" y="690"/>
                </a:lnTo>
                <a:lnTo>
                  <a:pt x="449" y="689"/>
                </a:lnTo>
                <a:lnTo>
                  <a:pt x="444" y="688"/>
                </a:lnTo>
                <a:lnTo>
                  <a:pt x="441" y="684"/>
                </a:lnTo>
                <a:lnTo>
                  <a:pt x="439" y="680"/>
                </a:lnTo>
                <a:lnTo>
                  <a:pt x="436" y="676"/>
                </a:lnTo>
                <a:lnTo>
                  <a:pt x="436" y="676"/>
                </a:lnTo>
                <a:lnTo>
                  <a:pt x="399" y="527"/>
                </a:lnTo>
                <a:lnTo>
                  <a:pt x="471" y="363"/>
                </a:lnTo>
                <a:lnTo>
                  <a:pt x="381" y="254"/>
                </a:lnTo>
                <a:lnTo>
                  <a:pt x="436" y="70"/>
                </a:lnTo>
                <a:lnTo>
                  <a:pt x="437" y="70"/>
                </a:lnTo>
                <a:lnTo>
                  <a:pt x="439" y="67"/>
                </a:lnTo>
                <a:lnTo>
                  <a:pt x="440" y="63"/>
                </a:lnTo>
                <a:lnTo>
                  <a:pt x="443" y="60"/>
                </a:lnTo>
                <a:lnTo>
                  <a:pt x="443" y="60"/>
                </a:lnTo>
                <a:lnTo>
                  <a:pt x="468" y="41"/>
                </a:lnTo>
                <a:lnTo>
                  <a:pt x="496" y="24"/>
                </a:lnTo>
                <a:lnTo>
                  <a:pt x="528" y="12"/>
                </a:lnTo>
                <a:lnTo>
                  <a:pt x="562" y="3"/>
                </a:lnTo>
                <a:lnTo>
                  <a:pt x="59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60" name="Freeform 45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155409" y="5773788"/>
            <a:ext cx="444051" cy="444051"/>
          </a:xfrm>
          <a:custGeom>
            <a:avLst/>
            <a:gdLst>
              <a:gd name="T0" fmla="*/ 397 w 798"/>
              <a:gd name="T1" fmla="*/ 539 h 798"/>
              <a:gd name="T2" fmla="*/ 386 w 798"/>
              <a:gd name="T3" fmla="*/ 561 h 798"/>
              <a:gd name="T4" fmla="*/ 363 w 798"/>
              <a:gd name="T5" fmla="*/ 550 h 798"/>
              <a:gd name="T6" fmla="*/ 375 w 798"/>
              <a:gd name="T7" fmla="*/ 527 h 798"/>
              <a:gd name="T8" fmla="*/ 450 w 798"/>
              <a:gd name="T9" fmla="*/ 479 h 798"/>
              <a:gd name="T10" fmla="*/ 446 w 798"/>
              <a:gd name="T11" fmla="*/ 505 h 798"/>
              <a:gd name="T12" fmla="*/ 420 w 798"/>
              <a:gd name="T13" fmla="*/ 501 h 798"/>
              <a:gd name="T14" fmla="*/ 424 w 798"/>
              <a:gd name="T15" fmla="*/ 475 h 798"/>
              <a:gd name="T16" fmla="*/ 61 w 798"/>
              <a:gd name="T17" fmla="*/ 536 h 798"/>
              <a:gd name="T18" fmla="*/ 51 w 798"/>
              <a:gd name="T19" fmla="*/ 680 h 798"/>
              <a:gd name="T20" fmla="*/ 181 w 798"/>
              <a:gd name="T21" fmla="*/ 762 h 798"/>
              <a:gd name="T22" fmla="*/ 352 w 798"/>
              <a:gd name="T23" fmla="*/ 650 h 798"/>
              <a:gd name="T24" fmla="*/ 358 w 798"/>
              <a:gd name="T25" fmla="*/ 443 h 798"/>
              <a:gd name="T26" fmla="*/ 354 w 798"/>
              <a:gd name="T27" fmla="*/ 468 h 798"/>
              <a:gd name="T28" fmla="*/ 329 w 798"/>
              <a:gd name="T29" fmla="*/ 464 h 798"/>
              <a:gd name="T30" fmla="*/ 333 w 798"/>
              <a:gd name="T31" fmla="*/ 440 h 798"/>
              <a:gd name="T32" fmla="*/ 499 w 798"/>
              <a:gd name="T33" fmla="*/ 421 h 798"/>
              <a:gd name="T34" fmla="*/ 503 w 798"/>
              <a:gd name="T35" fmla="*/ 446 h 798"/>
              <a:gd name="T36" fmla="*/ 479 w 798"/>
              <a:gd name="T37" fmla="*/ 450 h 798"/>
              <a:gd name="T38" fmla="*/ 475 w 798"/>
              <a:gd name="T39" fmla="*/ 425 h 798"/>
              <a:gd name="T40" fmla="*/ 259 w 798"/>
              <a:gd name="T41" fmla="*/ 400 h 798"/>
              <a:gd name="T42" fmla="*/ 270 w 798"/>
              <a:gd name="T43" fmla="*/ 422 h 798"/>
              <a:gd name="T44" fmla="*/ 248 w 798"/>
              <a:gd name="T45" fmla="*/ 434 h 798"/>
              <a:gd name="T46" fmla="*/ 236 w 798"/>
              <a:gd name="T47" fmla="*/ 412 h 798"/>
              <a:gd name="T48" fmla="*/ 399 w 798"/>
              <a:gd name="T49" fmla="*/ 381 h 798"/>
              <a:gd name="T50" fmla="*/ 417 w 798"/>
              <a:gd name="T51" fmla="*/ 399 h 798"/>
              <a:gd name="T52" fmla="*/ 399 w 798"/>
              <a:gd name="T53" fmla="*/ 417 h 798"/>
              <a:gd name="T54" fmla="*/ 380 w 798"/>
              <a:gd name="T55" fmla="*/ 399 h 798"/>
              <a:gd name="T56" fmla="*/ 399 w 798"/>
              <a:gd name="T57" fmla="*/ 381 h 798"/>
              <a:gd name="T58" fmla="*/ 561 w 798"/>
              <a:gd name="T59" fmla="*/ 375 h 798"/>
              <a:gd name="T60" fmla="*/ 549 w 798"/>
              <a:gd name="T61" fmla="*/ 399 h 798"/>
              <a:gd name="T62" fmla="*/ 526 w 798"/>
              <a:gd name="T63" fmla="*/ 387 h 798"/>
              <a:gd name="T64" fmla="*/ 537 w 798"/>
              <a:gd name="T65" fmla="*/ 364 h 798"/>
              <a:gd name="T66" fmla="*/ 323 w 798"/>
              <a:gd name="T67" fmla="*/ 352 h 798"/>
              <a:gd name="T68" fmla="*/ 319 w 798"/>
              <a:gd name="T69" fmla="*/ 378 h 798"/>
              <a:gd name="T70" fmla="*/ 293 w 798"/>
              <a:gd name="T71" fmla="*/ 374 h 798"/>
              <a:gd name="T72" fmla="*/ 297 w 798"/>
              <a:gd name="T73" fmla="*/ 348 h 798"/>
              <a:gd name="T74" fmla="*/ 464 w 798"/>
              <a:gd name="T75" fmla="*/ 330 h 798"/>
              <a:gd name="T76" fmla="*/ 468 w 798"/>
              <a:gd name="T77" fmla="*/ 356 h 798"/>
              <a:gd name="T78" fmla="*/ 442 w 798"/>
              <a:gd name="T79" fmla="*/ 360 h 798"/>
              <a:gd name="T80" fmla="*/ 438 w 798"/>
              <a:gd name="T81" fmla="*/ 333 h 798"/>
              <a:gd name="T82" fmla="*/ 367 w 798"/>
              <a:gd name="T83" fmla="*/ 292 h 798"/>
              <a:gd name="T84" fmla="*/ 379 w 798"/>
              <a:gd name="T85" fmla="*/ 314 h 798"/>
              <a:gd name="T86" fmla="*/ 357 w 798"/>
              <a:gd name="T87" fmla="*/ 326 h 798"/>
              <a:gd name="T88" fmla="*/ 345 w 798"/>
              <a:gd name="T89" fmla="*/ 303 h 798"/>
              <a:gd name="T90" fmla="*/ 417 w 798"/>
              <a:gd name="T91" fmla="*/ 237 h 798"/>
              <a:gd name="T92" fmla="*/ 434 w 798"/>
              <a:gd name="T93" fmla="*/ 254 h 798"/>
              <a:gd name="T94" fmla="*/ 417 w 798"/>
              <a:gd name="T95" fmla="*/ 272 h 798"/>
              <a:gd name="T96" fmla="*/ 399 w 798"/>
              <a:gd name="T97" fmla="*/ 254 h 798"/>
              <a:gd name="T98" fmla="*/ 417 w 798"/>
              <a:gd name="T99" fmla="*/ 237 h 798"/>
              <a:gd name="T100" fmla="*/ 420 w 798"/>
              <a:gd name="T101" fmla="*/ 174 h 798"/>
              <a:gd name="T102" fmla="*/ 532 w 798"/>
              <a:gd name="T103" fmla="*/ 61 h 798"/>
              <a:gd name="T104" fmla="*/ 718 w 798"/>
              <a:gd name="T105" fmla="*/ 284 h 798"/>
              <a:gd name="T106" fmla="*/ 757 w 798"/>
              <a:gd name="T107" fmla="*/ 212 h 798"/>
              <a:gd name="T108" fmla="*/ 706 w 798"/>
              <a:gd name="T109" fmla="*/ 68 h 798"/>
              <a:gd name="T110" fmla="*/ 653 w 798"/>
              <a:gd name="T111" fmla="*/ 3 h 798"/>
              <a:gd name="T112" fmla="*/ 783 w 798"/>
              <a:gd name="T113" fmla="*/ 111 h 798"/>
              <a:gd name="T114" fmla="*/ 776 w 798"/>
              <a:gd name="T115" fmla="*/ 267 h 798"/>
              <a:gd name="T116" fmla="*/ 310 w 798"/>
              <a:gd name="T117" fmla="*/ 745 h 798"/>
              <a:gd name="T118" fmla="*/ 145 w 798"/>
              <a:gd name="T119" fmla="*/ 794 h 798"/>
              <a:gd name="T120" fmla="*/ 14 w 798"/>
              <a:gd name="T121" fmla="*/ 687 h 798"/>
              <a:gd name="T122" fmla="*/ 31 w 798"/>
              <a:gd name="T123" fmla="*/ 515 h 798"/>
              <a:gd name="T124" fmla="*/ 531 w 798"/>
              <a:gd name="T125" fmla="*/ 22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98" h="798">
                <a:moveTo>
                  <a:pt x="380" y="526"/>
                </a:moveTo>
                <a:lnTo>
                  <a:pt x="386" y="527"/>
                </a:lnTo>
                <a:lnTo>
                  <a:pt x="391" y="530"/>
                </a:lnTo>
                <a:lnTo>
                  <a:pt x="395" y="534"/>
                </a:lnTo>
                <a:lnTo>
                  <a:pt x="397" y="539"/>
                </a:lnTo>
                <a:lnTo>
                  <a:pt x="399" y="544"/>
                </a:lnTo>
                <a:lnTo>
                  <a:pt x="397" y="550"/>
                </a:lnTo>
                <a:lnTo>
                  <a:pt x="395" y="555"/>
                </a:lnTo>
                <a:lnTo>
                  <a:pt x="391" y="559"/>
                </a:lnTo>
                <a:lnTo>
                  <a:pt x="386" y="561"/>
                </a:lnTo>
                <a:lnTo>
                  <a:pt x="380" y="563"/>
                </a:lnTo>
                <a:lnTo>
                  <a:pt x="375" y="561"/>
                </a:lnTo>
                <a:lnTo>
                  <a:pt x="370" y="559"/>
                </a:lnTo>
                <a:lnTo>
                  <a:pt x="366" y="555"/>
                </a:lnTo>
                <a:lnTo>
                  <a:pt x="363" y="550"/>
                </a:lnTo>
                <a:lnTo>
                  <a:pt x="362" y="544"/>
                </a:lnTo>
                <a:lnTo>
                  <a:pt x="363" y="539"/>
                </a:lnTo>
                <a:lnTo>
                  <a:pt x="366" y="534"/>
                </a:lnTo>
                <a:lnTo>
                  <a:pt x="370" y="530"/>
                </a:lnTo>
                <a:lnTo>
                  <a:pt x="375" y="527"/>
                </a:lnTo>
                <a:lnTo>
                  <a:pt x="380" y="526"/>
                </a:lnTo>
                <a:close/>
                <a:moveTo>
                  <a:pt x="434" y="472"/>
                </a:moveTo>
                <a:lnTo>
                  <a:pt x="441" y="472"/>
                </a:lnTo>
                <a:lnTo>
                  <a:pt x="446" y="475"/>
                </a:lnTo>
                <a:lnTo>
                  <a:pt x="450" y="479"/>
                </a:lnTo>
                <a:lnTo>
                  <a:pt x="452" y="484"/>
                </a:lnTo>
                <a:lnTo>
                  <a:pt x="452" y="489"/>
                </a:lnTo>
                <a:lnTo>
                  <a:pt x="452" y="496"/>
                </a:lnTo>
                <a:lnTo>
                  <a:pt x="450" y="501"/>
                </a:lnTo>
                <a:lnTo>
                  <a:pt x="446" y="505"/>
                </a:lnTo>
                <a:lnTo>
                  <a:pt x="441" y="508"/>
                </a:lnTo>
                <a:lnTo>
                  <a:pt x="434" y="508"/>
                </a:lnTo>
                <a:lnTo>
                  <a:pt x="429" y="508"/>
                </a:lnTo>
                <a:lnTo>
                  <a:pt x="424" y="505"/>
                </a:lnTo>
                <a:lnTo>
                  <a:pt x="420" y="501"/>
                </a:lnTo>
                <a:lnTo>
                  <a:pt x="417" y="496"/>
                </a:lnTo>
                <a:lnTo>
                  <a:pt x="417" y="489"/>
                </a:lnTo>
                <a:lnTo>
                  <a:pt x="417" y="484"/>
                </a:lnTo>
                <a:lnTo>
                  <a:pt x="420" y="479"/>
                </a:lnTo>
                <a:lnTo>
                  <a:pt x="424" y="475"/>
                </a:lnTo>
                <a:lnTo>
                  <a:pt x="429" y="472"/>
                </a:lnTo>
                <a:lnTo>
                  <a:pt x="434" y="472"/>
                </a:lnTo>
                <a:close/>
                <a:moveTo>
                  <a:pt x="147" y="446"/>
                </a:moveTo>
                <a:lnTo>
                  <a:pt x="78" y="514"/>
                </a:lnTo>
                <a:lnTo>
                  <a:pt x="61" y="536"/>
                </a:lnTo>
                <a:lnTo>
                  <a:pt x="47" y="560"/>
                </a:lnTo>
                <a:lnTo>
                  <a:pt x="39" y="587"/>
                </a:lnTo>
                <a:lnTo>
                  <a:pt x="36" y="616"/>
                </a:lnTo>
                <a:lnTo>
                  <a:pt x="40" y="650"/>
                </a:lnTo>
                <a:lnTo>
                  <a:pt x="51" y="680"/>
                </a:lnTo>
                <a:lnTo>
                  <a:pt x="68" y="708"/>
                </a:lnTo>
                <a:lnTo>
                  <a:pt x="90" y="730"/>
                </a:lnTo>
                <a:lnTo>
                  <a:pt x="117" y="747"/>
                </a:lnTo>
                <a:lnTo>
                  <a:pt x="147" y="758"/>
                </a:lnTo>
                <a:lnTo>
                  <a:pt x="181" y="762"/>
                </a:lnTo>
                <a:lnTo>
                  <a:pt x="210" y="759"/>
                </a:lnTo>
                <a:lnTo>
                  <a:pt x="238" y="751"/>
                </a:lnTo>
                <a:lnTo>
                  <a:pt x="263" y="737"/>
                </a:lnTo>
                <a:lnTo>
                  <a:pt x="284" y="720"/>
                </a:lnTo>
                <a:lnTo>
                  <a:pt x="352" y="650"/>
                </a:lnTo>
                <a:lnTo>
                  <a:pt x="147" y="446"/>
                </a:lnTo>
                <a:close/>
                <a:moveTo>
                  <a:pt x="344" y="436"/>
                </a:moveTo>
                <a:lnTo>
                  <a:pt x="350" y="437"/>
                </a:lnTo>
                <a:lnTo>
                  <a:pt x="354" y="440"/>
                </a:lnTo>
                <a:lnTo>
                  <a:pt x="358" y="443"/>
                </a:lnTo>
                <a:lnTo>
                  <a:pt x="361" y="447"/>
                </a:lnTo>
                <a:lnTo>
                  <a:pt x="362" y="454"/>
                </a:lnTo>
                <a:lnTo>
                  <a:pt x="361" y="459"/>
                </a:lnTo>
                <a:lnTo>
                  <a:pt x="358" y="464"/>
                </a:lnTo>
                <a:lnTo>
                  <a:pt x="354" y="468"/>
                </a:lnTo>
                <a:lnTo>
                  <a:pt x="350" y="471"/>
                </a:lnTo>
                <a:lnTo>
                  <a:pt x="344" y="472"/>
                </a:lnTo>
                <a:lnTo>
                  <a:pt x="339" y="471"/>
                </a:lnTo>
                <a:lnTo>
                  <a:pt x="333" y="468"/>
                </a:lnTo>
                <a:lnTo>
                  <a:pt x="329" y="464"/>
                </a:lnTo>
                <a:lnTo>
                  <a:pt x="327" y="459"/>
                </a:lnTo>
                <a:lnTo>
                  <a:pt x="325" y="454"/>
                </a:lnTo>
                <a:lnTo>
                  <a:pt x="327" y="447"/>
                </a:lnTo>
                <a:lnTo>
                  <a:pt x="329" y="443"/>
                </a:lnTo>
                <a:lnTo>
                  <a:pt x="333" y="440"/>
                </a:lnTo>
                <a:lnTo>
                  <a:pt x="339" y="437"/>
                </a:lnTo>
                <a:lnTo>
                  <a:pt x="344" y="436"/>
                </a:lnTo>
                <a:close/>
                <a:moveTo>
                  <a:pt x="489" y="417"/>
                </a:moveTo>
                <a:lnTo>
                  <a:pt x="494" y="419"/>
                </a:lnTo>
                <a:lnTo>
                  <a:pt x="499" y="421"/>
                </a:lnTo>
                <a:lnTo>
                  <a:pt x="503" y="425"/>
                </a:lnTo>
                <a:lnTo>
                  <a:pt x="506" y="430"/>
                </a:lnTo>
                <a:lnTo>
                  <a:pt x="507" y="436"/>
                </a:lnTo>
                <a:lnTo>
                  <a:pt x="506" y="441"/>
                </a:lnTo>
                <a:lnTo>
                  <a:pt x="503" y="446"/>
                </a:lnTo>
                <a:lnTo>
                  <a:pt x="499" y="450"/>
                </a:lnTo>
                <a:lnTo>
                  <a:pt x="494" y="453"/>
                </a:lnTo>
                <a:lnTo>
                  <a:pt x="489" y="454"/>
                </a:lnTo>
                <a:lnTo>
                  <a:pt x="484" y="453"/>
                </a:lnTo>
                <a:lnTo>
                  <a:pt x="479" y="450"/>
                </a:lnTo>
                <a:lnTo>
                  <a:pt x="475" y="446"/>
                </a:lnTo>
                <a:lnTo>
                  <a:pt x="472" y="441"/>
                </a:lnTo>
                <a:lnTo>
                  <a:pt x="471" y="436"/>
                </a:lnTo>
                <a:lnTo>
                  <a:pt x="472" y="430"/>
                </a:lnTo>
                <a:lnTo>
                  <a:pt x="475" y="425"/>
                </a:lnTo>
                <a:lnTo>
                  <a:pt x="479" y="421"/>
                </a:lnTo>
                <a:lnTo>
                  <a:pt x="484" y="419"/>
                </a:lnTo>
                <a:lnTo>
                  <a:pt x="489" y="417"/>
                </a:lnTo>
                <a:close/>
                <a:moveTo>
                  <a:pt x="253" y="399"/>
                </a:moveTo>
                <a:lnTo>
                  <a:pt x="259" y="400"/>
                </a:lnTo>
                <a:lnTo>
                  <a:pt x="264" y="403"/>
                </a:lnTo>
                <a:lnTo>
                  <a:pt x="268" y="407"/>
                </a:lnTo>
                <a:lnTo>
                  <a:pt x="270" y="412"/>
                </a:lnTo>
                <a:lnTo>
                  <a:pt x="272" y="417"/>
                </a:lnTo>
                <a:lnTo>
                  <a:pt x="270" y="422"/>
                </a:lnTo>
                <a:lnTo>
                  <a:pt x="268" y="428"/>
                </a:lnTo>
                <a:lnTo>
                  <a:pt x="264" y="432"/>
                </a:lnTo>
                <a:lnTo>
                  <a:pt x="259" y="434"/>
                </a:lnTo>
                <a:lnTo>
                  <a:pt x="253" y="436"/>
                </a:lnTo>
                <a:lnTo>
                  <a:pt x="248" y="434"/>
                </a:lnTo>
                <a:lnTo>
                  <a:pt x="243" y="432"/>
                </a:lnTo>
                <a:lnTo>
                  <a:pt x="239" y="428"/>
                </a:lnTo>
                <a:lnTo>
                  <a:pt x="236" y="422"/>
                </a:lnTo>
                <a:lnTo>
                  <a:pt x="235" y="417"/>
                </a:lnTo>
                <a:lnTo>
                  <a:pt x="236" y="412"/>
                </a:lnTo>
                <a:lnTo>
                  <a:pt x="239" y="407"/>
                </a:lnTo>
                <a:lnTo>
                  <a:pt x="243" y="403"/>
                </a:lnTo>
                <a:lnTo>
                  <a:pt x="248" y="400"/>
                </a:lnTo>
                <a:lnTo>
                  <a:pt x="253" y="399"/>
                </a:lnTo>
                <a:close/>
                <a:moveTo>
                  <a:pt x="399" y="381"/>
                </a:moveTo>
                <a:lnTo>
                  <a:pt x="404" y="382"/>
                </a:lnTo>
                <a:lnTo>
                  <a:pt x="409" y="385"/>
                </a:lnTo>
                <a:lnTo>
                  <a:pt x="413" y="388"/>
                </a:lnTo>
                <a:lnTo>
                  <a:pt x="416" y="394"/>
                </a:lnTo>
                <a:lnTo>
                  <a:pt x="417" y="399"/>
                </a:lnTo>
                <a:lnTo>
                  <a:pt x="416" y="405"/>
                </a:lnTo>
                <a:lnTo>
                  <a:pt x="413" y="409"/>
                </a:lnTo>
                <a:lnTo>
                  <a:pt x="409" y="413"/>
                </a:lnTo>
                <a:lnTo>
                  <a:pt x="404" y="416"/>
                </a:lnTo>
                <a:lnTo>
                  <a:pt x="399" y="417"/>
                </a:lnTo>
                <a:lnTo>
                  <a:pt x="392" y="416"/>
                </a:lnTo>
                <a:lnTo>
                  <a:pt x="388" y="413"/>
                </a:lnTo>
                <a:lnTo>
                  <a:pt x="384" y="409"/>
                </a:lnTo>
                <a:lnTo>
                  <a:pt x="382" y="405"/>
                </a:lnTo>
                <a:lnTo>
                  <a:pt x="380" y="399"/>
                </a:lnTo>
                <a:lnTo>
                  <a:pt x="382" y="394"/>
                </a:lnTo>
                <a:lnTo>
                  <a:pt x="384" y="388"/>
                </a:lnTo>
                <a:lnTo>
                  <a:pt x="388" y="385"/>
                </a:lnTo>
                <a:lnTo>
                  <a:pt x="392" y="382"/>
                </a:lnTo>
                <a:lnTo>
                  <a:pt x="399" y="381"/>
                </a:lnTo>
                <a:close/>
                <a:moveTo>
                  <a:pt x="544" y="364"/>
                </a:moveTo>
                <a:lnTo>
                  <a:pt x="549" y="364"/>
                </a:lnTo>
                <a:lnTo>
                  <a:pt x="554" y="366"/>
                </a:lnTo>
                <a:lnTo>
                  <a:pt x="558" y="370"/>
                </a:lnTo>
                <a:lnTo>
                  <a:pt x="561" y="375"/>
                </a:lnTo>
                <a:lnTo>
                  <a:pt x="561" y="381"/>
                </a:lnTo>
                <a:lnTo>
                  <a:pt x="561" y="387"/>
                </a:lnTo>
                <a:lnTo>
                  <a:pt x="558" y="392"/>
                </a:lnTo>
                <a:lnTo>
                  <a:pt x="554" y="396"/>
                </a:lnTo>
                <a:lnTo>
                  <a:pt x="549" y="399"/>
                </a:lnTo>
                <a:lnTo>
                  <a:pt x="544" y="399"/>
                </a:lnTo>
                <a:lnTo>
                  <a:pt x="537" y="399"/>
                </a:lnTo>
                <a:lnTo>
                  <a:pt x="532" y="396"/>
                </a:lnTo>
                <a:lnTo>
                  <a:pt x="528" y="392"/>
                </a:lnTo>
                <a:lnTo>
                  <a:pt x="526" y="387"/>
                </a:lnTo>
                <a:lnTo>
                  <a:pt x="526" y="381"/>
                </a:lnTo>
                <a:lnTo>
                  <a:pt x="526" y="375"/>
                </a:lnTo>
                <a:lnTo>
                  <a:pt x="528" y="370"/>
                </a:lnTo>
                <a:lnTo>
                  <a:pt x="532" y="366"/>
                </a:lnTo>
                <a:lnTo>
                  <a:pt x="537" y="364"/>
                </a:lnTo>
                <a:lnTo>
                  <a:pt x="544" y="364"/>
                </a:lnTo>
                <a:close/>
                <a:moveTo>
                  <a:pt x="308" y="345"/>
                </a:moveTo>
                <a:lnTo>
                  <a:pt x="314" y="345"/>
                </a:lnTo>
                <a:lnTo>
                  <a:pt x="319" y="348"/>
                </a:lnTo>
                <a:lnTo>
                  <a:pt x="323" y="352"/>
                </a:lnTo>
                <a:lnTo>
                  <a:pt x="325" y="357"/>
                </a:lnTo>
                <a:lnTo>
                  <a:pt x="325" y="364"/>
                </a:lnTo>
                <a:lnTo>
                  <a:pt x="325" y="369"/>
                </a:lnTo>
                <a:lnTo>
                  <a:pt x="323" y="374"/>
                </a:lnTo>
                <a:lnTo>
                  <a:pt x="319" y="378"/>
                </a:lnTo>
                <a:lnTo>
                  <a:pt x="314" y="381"/>
                </a:lnTo>
                <a:lnTo>
                  <a:pt x="308" y="381"/>
                </a:lnTo>
                <a:lnTo>
                  <a:pt x="302" y="381"/>
                </a:lnTo>
                <a:lnTo>
                  <a:pt x="297" y="378"/>
                </a:lnTo>
                <a:lnTo>
                  <a:pt x="293" y="374"/>
                </a:lnTo>
                <a:lnTo>
                  <a:pt x="290" y="369"/>
                </a:lnTo>
                <a:lnTo>
                  <a:pt x="290" y="364"/>
                </a:lnTo>
                <a:lnTo>
                  <a:pt x="290" y="357"/>
                </a:lnTo>
                <a:lnTo>
                  <a:pt x="293" y="352"/>
                </a:lnTo>
                <a:lnTo>
                  <a:pt x="297" y="348"/>
                </a:lnTo>
                <a:lnTo>
                  <a:pt x="302" y="345"/>
                </a:lnTo>
                <a:lnTo>
                  <a:pt x="308" y="345"/>
                </a:lnTo>
                <a:close/>
                <a:moveTo>
                  <a:pt x="452" y="327"/>
                </a:moveTo>
                <a:lnTo>
                  <a:pt x="459" y="328"/>
                </a:lnTo>
                <a:lnTo>
                  <a:pt x="464" y="330"/>
                </a:lnTo>
                <a:lnTo>
                  <a:pt x="468" y="333"/>
                </a:lnTo>
                <a:lnTo>
                  <a:pt x="471" y="339"/>
                </a:lnTo>
                <a:lnTo>
                  <a:pt x="471" y="345"/>
                </a:lnTo>
                <a:lnTo>
                  <a:pt x="471" y="350"/>
                </a:lnTo>
                <a:lnTo>
                  <a:pt x="468" y="356"/>
                </a:lnTo>
                <a:lnTo>
                  <a:pt x="464" y="360"/>
                </a:lnTo>
                <a:lnTo>
                  <a:pt x="459" y="362"/>
                </a:lnTo>
                <a:lnTo>
                  <a:pt x="452" y="364"/>
                </a:lnTo>
                <a:lnTo>
                  <a:pt x="447" y="362"/>
                </a:lnTo>
                <a:lnTo>
                  <a:pt x="442" y="360"/>
                </a:lnTo>
                <a:lnTo>
                  <a:pt x="438" y="356"/>
                </a:lnTo>
                <a:lnTo>
                  <a:pt x="435" y="350"/>
                </a:lnTo>
                <a:lnTo>
                  <a:pt x="434" y="345"/>
                </a:lnTo>
                <a:lnTo>
                  <a:pt x="435" y="339"/>
                </a:lnTo>
                <a:lnTo>
                  <a:pt x="438" y="333"/>
                </a:lnTo>
                <a:lnTo>
                  <a:pt x="442" y="330"/>
                </a:lnTo>
                <a:lnTo>
                  <a:pt x="447" y="328"/>
                </a:lnTo>
                <a:lnTo>
                  <a:pt x="452" y="327"/>
                </a:lnTo>
                <a:close/>
                <a:moveTo>
                  <a:pt x="362" y="290"/>
                </a:moveTo>
                <a:lnTo>
                  <a:pt x="367" y="292"/>
                </a:lnTo>
                <a:lnTo>
                  <a:pt x="373" y="294"/>
                </a:lnTo>
                <a:lnTo>
                  <a:pt x="376" y="298"/>
                </a:lnTo>
                <a:lnTo>
                  <a:pt x="379" y="303"/>
                </a:lnTo>
                <a:lnTo>
                  <a:pt x="380" y="309"/>
                </a:lnTo>
                <a:lnTo>
                  <a:pt x="379" y="314"/>
                </a:lnTo>
                <a:lnTo>
                  <a:pt x="376" y="319"/>
                </a:lnTo>
                <a:lnTo>
                  <a:pt x="373" y="323"/>
                </a:lnTo>
                <a:lnTo>
                  <a:pt x="367" y="326"/>
                </a:lnTo>
                <a:lnTo>
                  <a:pt x="362" y="327"/>
                </a:lnTo>
                <a:lnTo>
                  <a:pt x="357" y="326"/>
                </a:lnTo>
                <a:lnTo>
                  <a:pt x="352" y="323"/>
                </a:lnTo>
                <a:lnTo>
                  <a:pt x="348" y="319"/>
                </a:lnTo>
                <a:lnTo>
                  <a:pt x="345" y="314"/>
                </a:lnTo>
                <a:lnTo>
                  <a:pt x="344" y="309"/>
                </a:lnTo>
                <a:lnTo>
                  <a:pt x="345" y="303"/>
                </a:lnTo>
                <a:lnTo>
                  <a:pt x="348" y="298"/>
                </a:lnTo>
                <a:lnTo>
                  <a:pt x="352" y="294"/>
                </a:lnTo>
                <a:lnTo>
                  <a:pt x="357" y="292"/>
                </a:lnTo>
                <a:lnTo>
                  <a:pt x="362" y="290"/>
                </a:lnTo>
                <a:close/>
                <a:moveTo>
                  <a:pt x="417" y="237"/>
                </a:moveTo>
                <a:lnTo>
                  <a:pt x="422" y="237"/>
                </a:lnTo>
                <a:lnTo>
                  <a:pt x="427" y="239"/>
                </a:lnTo>
                <a:lnTo>
                  <a:pt x="431" y="243"/>
                </a:lnTo>
                <a:lnTo>
                  <a:pt x="434" y="248"/>
                </a:lnTo>
                <a:lnTo>
                  <a:pt x="434" y="254"/>
                </a:lnTo>
                <a:lnTo>
                  <a:pt x="434" y="260"/>
                </a:lnTo>
                <a:lnTo>
                  <a:pt x="431" y="265"/>
                </a:lnTo>
                <a:lnTo>
                  <a:pt x="427" y="269"/>
                </a:lnTo>
                <a:lnTo>
                  <a:pt x="422" y="272"/>
                </a:lnTo>
                <a:lnTo>
                  <a:pt x="417" y="272"/>
                </a:lnTo>
                <a:lnTo>
                  <a:pt x="410" y="272"/>
                </a:lnTo>
                <a:lnTo>
                  <a:pt x="405" y="269"/>
                </a:lnTo>
                <a:lnTo>
                  <a:pt x="401" y="265"/>
                </a:lnTo>
                <a:lnTo>
                  <a:pt x="399" y="260"/>
                </a:lnTo>
                <a:lnTo>
                  <a:pt x="399" y="254"/>
                </a:lnTo>
                <a:lnTo>
                  <a:pt x="399" y="248"/>
                </a:lnTo>
                <a:lnTo>
                  <a:pt x="401" y="243"/>
                </a:lnTo>
                <a:lnTo>
                  <a:pt x="405" y="239"/>
                </a:lnTo>
                <a:lnTo>
                  <a:pt x="410" y="237"/>
                </a:lnTo>
                <a:lnTo>
                  <a:pt x="417" y="237"/>
                </a:lnTo>
                <a:close/>
                <a:moveTo>
                  <a:pt x="420" y="174"/>
                </a:moveTo>
                <a:lnTo>
                  <a:pt x="172" y="420"/>
                </a:lnTo>
                <a:lnTo>
                  <a:pt x="378" y="625"/>
                </a:lnTo>
                <a:lnTo>
                  <a:pt x="624" y="378"/>
                </a:lnTo>
                <a:lnTo>
                  <a:pt x="420" y="174"/>
                </a:lnTo>
                <a:close/>
                <a:moveTo>
                  <a:pt x="616" y="36"/>
                </a:moveTo>
                <a:lnTo>
                  <a:pt x="586" y="40"/>
                </a:lnTo>
                <a:lnTo>
                  <a:pt x="558" y="48"/>
                </a:lnTo>
                <a:lnTo>
                  <a:pt x="533" y="62"/>
                </a:lnTo>
                <a:lnTo>
                  <a:pt x="532" y="61"/>
                </a:lnTo>
                <a:lnTo>
                  <a:pt x="514" y="79"/>
                </a:lnTo>
                <a:lnTo>
                  <a:pt x="514" y="79"/>
                </a:lnTo>
                <a:lnTo>
                  <a:pt x="445" y="148"/>
                </a:lnTo>
                <a:lnTo>
                  <a:pt x="650" y="353"/>
                </a:lnTo>
                <a:lnTo>
                  <a:pt x="718" y="284"/>
                </a:lnTo>
                <a:lnTo>
                  <a:pt x="718" y="284"/>
                </a:lnTo>
                <a:lnTo>
                  <a:pt x="736" y="265"/>
                </a:lnTo>
                <a:lnTo>
                  <a:pt x="735" y="264"/>
                </a:lnTo>
                <a:lnTo>
                  <a:pt x="749" y="239"/>
                </a:lnTo>
                <a:lnTo>
                  <a:pt x="757" y="212"/>
                </a:lnTo>
                <a:lnTo>
                  <a:pt x="761" y="182"/>
                </a:lnTo>
                <a:lnTo>
                  <a:pt x="757" y="149"/>
                </a:lnTo>
                <a:lnTo>
                  <a:pt x="747" y="117"/>
                </a:lnTo>
                <a:lnTo>
                  <a:pt x="730" y="91"/>
                </a:lnTo>
                <a:lnTo>
                  <a:pt x="706" y="68"/>
                </a:lnTo>
                <a:lnTo>
                  <a:pt x="680" y="51"/>
                </a:lnTo>
                <a:lnTo>
                  <a:pt x="649" y="40"/>
                </a:lnTo>
                <a:lnTo>
                  <a:pt x="616" y="36"/>
                </a:lnTo>
                <a:close/>
                <a:moveTo>
                  <a:pt x="616" y="0"/>
                </a:moveTo>
                <a:lnTo>
                  <a:pt x="653" y="3"/>
                </a:lnTo>
                <a:lnTo>
                  <a:pt x="687" y="14"/>
                </a:lnTo>
                <a:lnTo>
                  <a:pt x="718" y="31"/>
                </a:lnTo>
                <a:lnTo>
                  <a:pt x="744" y="53"/>
                </a:lnTo>
                <a:lnTo>
                  <a:pt x="766" y="81"/>
                </a:lnTo>
                <a:lnTo>
                  <a:pt x="783" y="111"/>
                </a:lnTo>
                <a:lnTo>
                  <a:pt x="794" y="145"/>
                </a:lnTo>
                <a:lnTo>
                  <a:pt x="798" y="182"/>
                </a:lnTo>
                <a:lnTo>
                  <a:pt x="795" y="212"/>
                </a:lnTo>
                <a:lnTo>
                  <a:pt x="787" y="239"/>
                </a:lnTo>
                <a:lnTo>
                  <a:pt x="776" y="267"/>
                </a:lnTo>
                <a:lnTo>
                  <a:pt x="761" y="290"/>
                </a:lnTo>
                <a:lnTo>
                  <a:pt x="763" y="292"/>
                </a:lnTo>
                <a:lnTo>
                  <a:pt x="744" y="310"/>
                </a:lnTo>
                <a:lnTo>
                  <a:pt x="744" y="310"/>
                </a:lnTo>
                <a:lnTo>
                  <a:pt x="310" y="745"/>
                </a:lnTo>
                <a:lnTo>
                  <a:pt x="282" y="767"/>
                </a:lnTo>
                <a:lnTo>
                  <a:pt x="251" y="784"/>
                </a:lnTo>
                <a:lnTo>
                  <a:pt x="217" y="794"/>
                </a:lnTo>
                <a:lnTo>
                  <a:pt x="181" y="798"/>
                </a:lnTo>
                <a:lnTo>
                  <a:pt x="145" y="794"/>
                </a:lnTo>
                <a:lnTo>
                  <a:pt x="111" y="784"/>
                </a:lnTo>
                <a:lnTo>
                  <a:pt x="79" y="767"/>
                </a:lnTo>
                <a:lnTo>
                  <a:pt x="53" y="745"/>
                </a:lnTo>
                <a:lnTo>
                  <a:pt x="31" y="718"/>
                </a:lnTo>
                <a:lnTo>
                  <a:pt x="14" y="687"/>
                </a:lnTo>
                <a:lnTo>
                  <a:pt x="3" y="653"/>
                </a:lnTo>
                <a:lnTo>
                  <a:pt x="0" y="616"/>
                </a:lnTo>
                <a:lnTo>
                  <a:pt x="3" y="581"/>
                </a:lnTo>
                <a:lnTo>
                  <a:pt x="14" y="547"/>
                </a:lnTo>
                <a:lnTo>
                  <a:pt x="31" y="515"/>
                </a:lnTo>
                <a:lnTo>
                  <a:pt x="53" y="489"/>
                </a:lnTo>
                <a:lnTo>
                  <a:pt x="488" y="53"/>
                </a:lnTo>
                <a:lnTo>
                  <a:pt x="506" y="35"/>
                </a:lnTo>
                <a:lnTo>
                  <a:pt x="507" y="36"/>
                </a:lnTo>
                <a:lnTo>
                  <a:pt x="531" y="22"/>
                </a:lnTo>
                <a:lnTo>
                  <a:pt x="558" y="10"/>
                </a:lnTo>
                <a:lnTo>
                  <a:pt x="586" y="2"/>
                </a:lnTo>
                <a:lnTo>
                  <a:pt x="61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61" name="Freeform 46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042752" y="5773788"/>
            <a:ext cx="443496" cy="444051"/>
          </a:xfrm>
          <a:custGeom>
            <a:avLst/>
            <a:gdLst>
              <a:gd name="T0" fmla="*/ 362 w 797"/>
              <a:gd name="T1" fmla="*/ 364 h 798"/>
              <a:gd name="T2" fmla="*/ 217 w 797"/>
              <a:gd name="T3" fmla="*/ 436 h 798"/>
              <a:gd name="T4" fmla="*/ 362 w 797"/>
              <a:gd name="T5" fmla="*/ 581 h 798"/>
              <a:gd name="T6" fmla="*/ 434 w 797"/>
              <a:gd name="T7" fmla="*/ 436 h 798"/>
              <a:gd name="T8" fmla="*/ 580 w 797"/>
              <a:gd name="T9" fmla="*/ 364 h 798"/>
              <a:gd name="T10" fmla="*/ 434 w 797"/>
              <a:gd name="T11" fmla="*/ 218 h 798"/>
              <a:gd name="T12" fmla="*/ 362 w 797"/>
              <a:gd name="T13" fmla="*/ 182 h 798"/>
              <a:gd name="T14" fmla="*/ 449 w 797"/>
              <a:gd name="T15" fmla="*/ 184 h 798"/>
              <a:gd name="T16" fmla="*/ 468 w 797"/>
              <a:gd name="T17" fmla="*/ 204 h 798"/>
              <a:gd name="T18" fmla="*/ 471 w 797"/>
              <a:gd name="T19" fmla="*/ 327 h 798"/>
              <a:gd name="T20" fmla="*/ 594 w 797"/>
              <a:gd name="T21" fmla="*/ 330 h 798"/>
              <a:gd name="T22" fmla="*/ 614 w 797"/>
              <a:gd name="T23" fmla="*/ 349 h 798"/>
              <a:gd name="T24" fmla="*/ 616 w 797"/>
              <a:gd name="T25" fmla="*/ 436 h 798"/>
              <a:gd name="T26" fmla="*/ 606 w 797"/>
              <a:gd name="T27" fmla="*/ 462 h 798"/>
              <a:gd name="T28" fmla="*/ 580 w 797"/>
              <a:gd name="T29" fmla="*/ 472 h 798"/>
              <a:gd name="T30" fmla="*/ 471 w 797"/>
              <a:gd name="T31" fmla="*/ 581 h 798"/>
              <a:gd name="T32" fmla="*/ 460 w 797"/>
              <a:gd name="T33" fmla="*/ 606 h 798"/>
              <a:gd name="T34" fmla="*/ 434 w 797"/>
              <a:gd name="T35" fmla="*/ 616 h 798"/>
              <a:gd name="T36" fmla="*/ 348 w 797"/>
              <a:gd name="T37" fmla="*/ 614 h 798"/>
              <a:gd name="T38" fmla="*/ 328 w 797"/>
              <a:gd name="T39" fmla="*/ 595 h 798"/>
              <a:gd name="T40" fmla="*/ 326 w 797"/>
              <a:gd name="T41" fmla="*/ 472 h 798"/>
              <a:gd name="T42" fmla="*/ 203 w 797"/>
              <a:gd name="T43" fmla="*/ 468 h 798"/>
              <a:gd name="T44" fmla="*/ 183 w 797"/>
              <a:gd name="T45" fmla="*/ 450 h 798"/>
              <a:gd name="T46" fmla="*/ 180 w 797"/>
              <a:gd name="T47" fmla="*/ 364 h 798"/>
              <a:gd name="T48" fmla="*/ 191 w 797"/>
              <a:gd name="T49" fmla="*/ 337 h 798"/>
              <a:gd name="T50" fmla="*/ 217 w 797"/>
              <a:gd name="T51" fmla="*/ 327 h 798"/>
              <a:gd name="T52" fmla="*/ 326 w 797"/>
              <a:gd name="T53" fmla="*/ 218 h 798"/>
              <a:gd name="T54" fmla="*/ 336 w 797"/>
              <a:gd name="T55" fmla="*/ 192 h 798"/>
              <a:gd name="T56" fmla="*/ 362 w 797"/>
              <a:gd name="T57" fmla="*/ 182 h 798"/>
              <a:gd name="T58" fmla="*/ 57 w 797"/>
              <a:gd name="T59" fmla="*/ 39 h 798"/>
              <a:gd name="T60" fmla="*/ 39 w 797"/>
              <a:gd name="T61" fmla="*/ 58 h 798"/>
              <a:gd name="T62" fmla="*/ 35 w 797"/>
              <a:gd name="T63" fmla="*/ 726 h 798"/>
              <a:gd name="T64" fmla="*/ 47 w 797"/>
              <a:gd name="T65" fmla="*/ 751 h 798"/>
              <a:gd name="T66" fmla="*/ 72 w 797"/>
              <a:gd name="T67" fmla="*/ 762 h 798"/>
              <a:gd name="T68" fmla="*/ 739 w 797"/>
              <a:gd name="T69" fmla="*/ 759 h 798"/>
              <a:gd name="T70" fmla="*/ 758 w 797"/>
              <a:gd name="T71" fmla="*/ 739 h 798"/>
              <a:gd name="T72" fmla="*/ 761 w 797"/>
              <a:gd name="T73" fmla="*/ 73 h 798"/>
              <a:gd name="T74" fmla="*/ 751 w 797"/>
              <a:gd name="T75" fmla="*/ 47 h 798"/>
              <a:gd name="T76" fmla="*/ 725 w 797"/>
              <a:gd name="T77" fmla="*/ 36 h 798"/>
              <a:gd name="T78" fmla="*/ 72 w 797"/>
              <a:gd name="T79" fmla="*/ 0 h 798"/>
              <a:gd name="T80" fmla="*/ 747 w 797"/>
              <a:gd name="T81" fmla="*/ 3 h 798"/>
              <a:gd name="T82" fmla="*/ 784 w 797"/>
              <a:gd name="T83" fmla="*/ 30 h 798"/>
              <a:gd name="T84" fmla="*/ 797 w 797"/>
              <a:gd name="T85" fmla="*/ 73 h 798"/>
              <a:gd name="T86" fmla="*/ 794 w 797"/>
              <a:gd name="T87" fmla="*/ 749 h 798"/>
              <a:gd name="T88" fmla="*/ 768 w 797"/>
              <a:gd name="T89" fmla="*/ 784 h 798"/>
              <a:gd name="T90" fmla="*/ 725 w 797"/>
              <a:gd name="T91" fmla="*/ 798 h 798"/>
              <a:gd name="T92" fmla="*/ 50 w 797"/>
              <a:gd name="T93" fmla="*/ 794 h 798"/>
              <a:gd name="T94" fmla="*/ 13 w 797"/>
              <a:gd name="T95" fmla="*/ 768 h 798"/>
              <a:gd name="T96" fmla="*/ 0 w 797"/>
              <a:gd name="T97" fmla="*/ 726 h 798"/>
              <a:gd name="T98" fmla="*/ 4 w 797"/>
              <a:gd name="T99" fmla="*/ 49 h 798"/>
              <a:gd name="T100" fmla="*/ 29 w 797"/>
              <a:gd name="T101" fmla="*/ 14 h 798"/>
              <a:gd name="T102" fmla="*/ 72 w 797"/>
              <a:gd name="T103"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97" h="798">
                <a:moveTo>
                  <a:pt x="362" y="218"/>
                </a:moveTo>
                <a:lnTo>
                  <a:pt x="362" y="364"/>
                </a:lnTo>
                <a:lnTo>
                  <a:pt x="217" y="364"/>
                </a:lnTo>
                <a:lnTo>
                  <a:pt x="217" y="436"/>
                </a:lnTo>
                <a:lnTo>
                  <a:pt x="362" y="436"/>
                </a:lnTo>
                <a:lnTo>
                  <a:pt x="362" y="581"/>
                </a:lnTo>
                <a:lnTo>
                  <a:pt x="434" y="581"/>
                </a:lnTo>
                <a:lnTo>
                  <a:pt x="434" y="436"/>
                </a:lnTo>
                <a:lnTo>
                  <a:pt x="580" y="436"/>
                </a:lnTo>
                <a:lnTo>
                  <a:pt x="580" y="364"/>
                </a:lnTo>
                <a:lnTo>
                  <a:pt x="434" y="364"/>
                </a:lnTo>
                <a:lnTo>
                  <a:pt x="434" y="218"/>
                </a:lnTo>
                <a:lnTo>
                  <a:pt x="362" y="218"/>
                </a:lnTo>
                <a:close/>
                <a:moveTo>
                  <a:pt x="362" y="182"/>
                </a:moveTo>
                <a:lnTo>
                  <a:pt x="434" y="182"/>
                </a:lnTo>
                <a:lnTo>
                  <a:pt x="449" y="184"/>
                </a:lnTo>
                <a:lnTo>
                  <a:pt x="460" y="192"/>
                </a:lnTo>
                <a:lnTo>
                  <a:pt x="468" y="204"/>
                </a:lnTo>
                <a:lnTo>
                  <a:pt x="471" y="218"/>
                </a:lnTo>
                <a:lnTo>
                  <a:pt x="471" y="327"/>
                </a:lnTo>
                <a:lnTo>
                  <a:pt x="580" y="327"/>
                </a:lnTo>
                <a:lnTo>
                  <a:pt x="594" y="330"/>
                </a:lnTo>
                <a:lnTo>
                  <a:pt x="606" y="337"/>
                </a:lnTo>
                <a:lnTo>
                  <a:pt x="614" y="349"/>
                </a:lnTo>
                <a:lnTo>
                  <a:pt x="616" y="364"/>
                </a:lnTo>
                <a:lnTo>
                  <a:pt x="616" y="436"/>
                </a:lnTo>
                <a:lnTo>
                  <a:pt x="614" y="450"/>
                </a:lnTo>
                <a:lnTo>
                  <a:pt x="606" y="462"/>
                </a:lnTo>
                <a:lnTo>
                  <a:pt x="594" y="468"/>
                </a:lnTo>
                <a:lnTo>
                  <a:pt x="580" y="472"/>
                </a:lnTo>
                <a:lnTo>
                  <a:pt x="471" y="472"/>
                </a:lnTo>
                <a:lnTo>
                  <a:pt x="471" y="581"/>
                </a:lnTo>
                <a:lnTo>
                  <a:pt x="468" y="595"/>
                </a:lnTo>
                <a:lnTo>
                  <a:pt x="460" y="606"/>
                </a:lnTo>
                <a:lnTo>
                  <a:pt x="449" y="614"/>
                </a:lnTo>
                <a:lnTo>
                  <a:pt x="434" y="616"/>
                </a:lnTo>
                <a:lnTo>
                  <a:pt x="362" y="616"/>
                </a:lnTo>
                <a:lnTo>
                  <a:pt x="348" y="614"/>
                </a:lnTo>
                <a:lnTo>
                  <a:pt x="336" y="606"/>
                </a:lnTo>
                <a:lnTo>
                  <a:pt x="328" y="595"/>
                </a:lnTo>
                <a:lnTo>
                  <a:pt x="326" y="581"/>
                </a:lnTo>
                <a:lnTo>
                  <a:pt x="326" y="472"/>
                </a:lnTo>
                <a:lnTo>
                  <a:pt x="217" y="472"/>
                </a:lnTo>
                <a:lnTo>
                  <a:pt x="203" y="468"/>
                </a:lnTo>
                <a:lnTo>
                  <a:pt x="191" y="462"/>
                </a:lnTo>
                <a:lnTo>
                  <a:pt x="183" y="450"/>
                </a:lnTo>
                <a:lnTo>
                  <a:pt x="180" y="436"/>
                </a:lnTo>
                <a:lnTo>
                  <a:pt x="180" y="364"/>
                </a:lnTo>
                <a:lnTo>
                  <a:pt x="183" y="349"/>
                </a:lnTo>
                <a:lnTo>
                  <a:pt x="191" y="337"/>
                </a:lnTo>
                <a:lnTo>
                  <a:pt x="203" y="330"/>
                </a:lnTo>
                <a:lnTo>
                  <a:pt x="217" y="327"/>
                </a:lnTo>
                <a:lnTo>
                  <a:pt x="326" y="327"/>
                </a:lnTo>
                <a:lnTo>
                  <a:pt x="326" y="218"/>
                </a:lnTo>
                <a:lnTo>
                  <a:pt x="328" y="204"/>
                </a:lnTo>
                <a:lnTo>
                  <a:pt x="336" y="192"/>
                </a:lnTo>
                <a:lnTo>
                  <a:pt x="348" y="184"/>
                </a:lnTo>
                <a:lnTo>
                  <a:pt x="362" y="182"/>
                </a:lnTo>
                <a:close/>
                <a:moveTo>
                  <a:pt x="72" y="36"/>
                </a:moveTo>
                <a:lnTo>
                  <a:pt x="57" y="39"/>
                </a:lnTo>
                <a:lnTo>
                  <a:pt x="47" y="47"/>
                </a:lnTo>
                <a:lnTo>
                  <a:pt x="39" y="58"/>
                </a:lnTo>
                <a:lnTo>
                  <a:pt x="35" y="73"/>
                </a:lnTo>
                <a:lnTo>
                  <a:pt x="35" y="726"/>
                </a:lnTo>
                <a:lnTo>
                  <a:pt x="39" y="739"/>
                </a:lnTo>
                <a:lnTo>
                  <a:pt x="47" y="751"/>
                </a:lnTo>
                <a:lnTo>
                  <a:pt x="57" y="759"/>
                </a:lnTo>
                <a:lnTo>
                  <a:pt x="72" y="762"/>
                </a:lnTo>
                <a:lnTo>
                  <a:pt x="725" y="762"/>
                </a:lnTo>
                <a:lnTo>
                  <a:pt x="739" y="759"/>
                </a:lnTo>
                <a:lnTo>
                  <a:pt x="751" y="751"/>
                </a:lnTo>
                <a:lnTo>
                  <a:pt x="758" y="739"/>
                </a:lnTo>
                <a:lnTo>
                  <a:pt x="761" y="726"/>
                </a:lnTo>
                <a:lnTo>
                  <a:pt x="761" y="73"/>
                </a:lnTo>
                <a:lnTo>
                  <a:pt x="758" y="58"/>
                </a:lnTo>
                <a:lnTo>
                  <a:pt x="751" y="47"/>
                </a:lnTo>
                <a:lnTo>
                  <a:pt x="739" y="39"/>
                </a:lnTo>
                <a:lnTo>
                  <a:pt x="725" y="36"/>
                </a:lnTo>
                <a:lnTo>
                  <a:pt x="72" y="36"/>
                </a:lnTo>
                <a:close/>
                <a:moveTo>
                  <a:pt x="72" y="0"/>
                </a:moveTo>
                <a:lnTo>
                  <a:pt x="725" y="0"/>
                </a:lnTo>
                <a:lnTo>
                  <a:pt x="747" y="3"/>
                </a:lnTo>
                <a:lnTo>
                  <a:pt x="768" y="14"/>
                </a:lnTo>
                <a:lnTo>
                  <a:pt x="784" y="30"/>
                </a:lnTo>
                <a:lnTo>
                  <a:pt x="794" y="49"/>
                </a:lnTo>
                <a:lnTo>
                  <a:pt x="797" y="73"/>
                </a:lnTo>
                <a:lnTo>
                  <a:pt x="797" y="726"/>
                </a:lnTo>
                <a:lnTo>
                  <a:pt x="794" y="749"/>
                </a:lnTo>
                <a:lnTo>
                  <a:pt x="784" y="768"/>
                </a:lnTo>
                <a:lnTo>
                  <a:pt x="768" y="784"/>
                </a:lnTo>
                <a:lnTo>
                  <a:pt x="747" y="794"/>
                </a:lnTo>
                <a:lnTo>
                  <a:pt x="725" y="798"/>
                </a:lnTo>
                <a:lnTo>
                  <a:pt x="72" y="798"/>
                </a:lnTo>
                <a:lnTo>
                  <a:pt x="50" y="794"/>
                </a:lnTo>
                <a:lnTo>
                  <a:pt x="29" y="784"/>
                </a:lnTo>
                <a:lnTo>
                  <a:pt x="13" y="768"/>
                </a:lnTo>
                <a:lnTo>
                  <a:pt x="4" y="749"/>
                </a:lnTo>
                <a:lnTo>
                  <a:pt x="0" y="726"/>
                </a:lnTo>
                <a:lnTo>
                  <a:pt x="0" y="73"/>
                </a:lnTo>
                <a:lnTo>
                  <a:pt x="4" y="49"/>
                </a:lnTo>
                <a:lnTo>
                  <a:pt x="13" y="30"/>
                </a:lnTo>
                <a:lnTo>
                  <a:pt x="29" y="14"/>
                </a:lnTo>
                <a:lnTo>
                  <a:pt x="50" y="3"/>
                </a:lnTo>
                <a:lnTo>
                  <a:pt x="7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62" name="Freeform 46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29549" y="5773509"/>
            <a:ext cx="444051" cy="444609"/>
          </a:xfrm>
          <a:custGeom>
            <a:avLst/>
            <a:gdLst>
              <a:gd name="T0" fmla="*/ 217 w 798"/>
              <a:gd name="T1" fmla="*/ 364 h 799"/>
              <a:gd name="T2" fmla="*/ 362 w 798"/>
              <a:gd name="T3" fmla="*/ 582 h 799"/>
              <a:gd name="T4" fmla="*/ 580 w 798"/>
              <a:gd name="T5" fmla="*/ 436 h 799"/>
              <a:gd name="T6" fmla="*/ 434 w 798"/>
              <a:gd name="T7" fmla="*/ 219 h 799"/>
              <a:gd name="T8" fmla="*/ 434 w 798"/>
              <a:gd name="T9" fmla="*/ 182 h 799"/>
              <a:gd name="T10" fmla="*/ 468 w 798"/>
              <a:gd name="T11" fmla="*/ 204 h 799"/>
              <a:gd name="T12" fmla="*/ 580 w 798"/>
              <a:gd name="T13" fmla="*/ 328 h 799"/>
              <a:gd name="T14" fmla="*/ 614 w 798"/>
              <a:gd name="T15" fmla="*/ 350 h 799"/>
              <a:gd name="T16" fmla="*/ 614 w 798"/>
              <a:gd name="T17" fmla="*/ 451 h 799"/>
              <a:gd name="T18" fmla="*/ 580 w 798"/>
              <a:gd name="T19" fmla="*/ 473 h 799"/>
              <a:gd name="T20" fmla="*/ 468 w 798"/>
              <a:gd name="T21" fmla="*/ 596 h 799"/>
              <a:gd name="T22" fmla="*/ 434 w 798"/>
              <a:gd name="T23" fmla="*/ 617 h 799"/>
              <a:gd name="T24" fmla="*/ 336 w 798"/>
              <a:gd name="T25" fmla="*/ 607 h 799"/>
              <a:gd name="T26" fmla="*/ 326 w 798"/>
              <a:gd name="T27" fmla="*/ 473 h 799"/>
              <a:gd name="T28" fmla="*/ 192 w 798"/>
              <a:gd name="T29" fmla="*/ 462 h 799"/>
              <a:gd name="T30" fmla="*/ 182 w 798"/>
              <a:gd name="T31" fmla="*/ 364 h 799"/>
              <a:gd name="T32" fmla="*/ 203 w 798"/>
              <a:gd name="T33" fmla="*/ 330 h 799"/>
              <a:gd name="T34" fmla="*/ 326 w 798"/>
              <a:gd name="T35" fmla="*/ 219 h 799"/>
              <a:gd name="T36" fmla="*/ 348 w 798"/>
              <a:gd name="T37" fmla="*/ 185 h 799"/>
              <a:gd name="T38" fmla="*/ 345 w 798"/>
              <a:gd name="T39" fmla="*/ 41 h 799"/>
              <a:gd name="T40" fmla="*/ 201 w 798"/>
              <a:gd name="T41" fmla="*/ 96 h 799"/>
              <a:gd name="T42" fmla="*/ 94 w 798"/>
              <a:gd name="T43" fmla="*/ 202 h 799"/>
              <a:gd name="T44" fmla="*/ 40 w 798"/>
              <a:gd name="T45" fmla="*/ 346 h 799"/>
              <a:gd name="T46" fmla="*/ 51 w 798"/>
              <a:gd name="T47" fmla="*/ 504 h 799"/>
              <a:gd name="T48" fmla="*/ 126 w 798"/>
              <a:gd name="T49" fmla="*/ 638 h 799"/>
              <a:gd name="T50" fmla="*/ 246 w 798"/>
              <a:gd name="T51" fmla="*/ 730 h 799"/>
              <a:gd name="T52" fmla="*/ 399 w 798"/>
              <a:gd name="T53" fmla="*/ 762 h 799"/>
              <a:gd name="T54" fmla="*/ 552 w 798"/>
              <a:gd name="T55" fmla="*/ 730 h 799"/>
              <a:gd name="T56" fmla="*/ 673 w 798"/>
              <a:gd name="T57" fmla="*/ 638 h 799"/>
              <a:gd name="T58" fmla="*/ 746 w 798"/>
              <a:gd name="T59" fmla="*/ 504 h 799"/>
              <a:gd name="T60" fmla="*/ 758 w 798"/>
              <a:gd name="T61" fmla="*/ 346 h 799"/>
              <a:gd name="T62" fmla="*/ 703 w 798"/>
              <a:gd name="T63" fmla="*/ 202 h 799"/>
              <a:gd name="T64" fmla="*/ 597 w 798"/>
              <a:gd name="T65" fmla="*/ 96 h 799"/>
              <a:gd name="T66" fmla="*/ 453 w 798"/>
              <a:gd name="T67" fmla="*/ 41 h 799"/>
              <a:gd name="T68" fmla="*/ 453 w 798"/>
              <a:gd name="T69" fmla="*/ 4 h 799"/>
              <a:gd name="T70" fmla="*/ 601 w 798"/>
              <a:gd name="T71" fmla="*/ 55 h 799"/>
              <a:gd name="T72" fmla="*/ 714 w 798"/>
              <a:gd name="T73" fmla="*/ 156 h 799"/>
              <a:gd name="T74" fmla="*/ 784 w 798"/>
              <a:gd name="T75" fmla="*/ 294 h 799"/>
              <a:gd name="T76" fmla="*/ 794 w 798"/>
              <a:gd name="T77" fmla="*/ 455 h 799"/>
              <a:gd name="T78" fmla="*/ 743 w 798"/>
              <a:gd name="T79" fmla="*/ 601 h 799"/>
              <a:gd name="T80" fmla="*/ 642 w 798"/>
              <a:gd name="T81" fmla="*/ 715 h 799"/>
              <a:gd name="T82" fmla="*/ 505 w 798"/>
              <a:gd name="T83" fmla="*/ 785 h 799"/>
              <a:gd name="T84" fmla="*/ 344 w 798"/>
              <a:gd name="T85" fmla="*/ 795 h 799"/>
              <a:gd name="T86" fmla="*/ 197 w 798"/>
              <a:gd name="T87" fmla="*/ 744 h 799"/>
              <a:gd name="T88" fmla="*/ 82 w 798"/>
              <a:gd name="T89" fmla="*/ 643 h 799"/>
              <a:gd name="T90" fmla="*/ 14 w 798"/>
              <a:gd name="T91" fmla="*/ 506 h 799"/>
              <a:gd name="T92" fmla="*/ 4 w 798"/>
              <a:gd name="T93" fmla="*/ 346 h 799"/>
              <a:gd name="T94" fmla="*/ 55 w 798"/>
              <a:gd name="T95" fmla="*/ 198 h 799"/>
              <a:gd name="T96" fmla="*/ 156 w 798"/>
              <a:gd name="T97" fmla="*/ 84 h 799"/>
              <a:gd name="T98" fmla="*/ 293 w 798"/>
              <a:gd name="T99" fmla="*/ 1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98" h="799">
                <a:moveTo>
                  <a:pt x="362" y="219"/>
                </a:moveTo>
                <a:lnTo>
                  <a:pt x="362" y="364"/>
                </a:lnTo>
                <a:lnTo>
                  <a:pt x="217" y="364"/>
                </a:lnTo>
                <a:lnTo>
                  <a:pt x="217" y="436"/>
                </a:lnTo>
                <a:lnTo>
                  <a:pt x="362" y="436"/>
                </a:lnTo>
                <a:lnTo>
                  <a:pt x="362" y="582"/>
                </a:lnTo>
                <a:lnTo>
                  <a:pt x="434" y="582"/>
                </a:lnTo>
                <a:lnTo>
                  <a:pt x="434" y="436"/>
                </a:lnTo>
                <a:lnTo>
                  <a:pt x="580" y="436"/>
                </a:lnTo>
                <a:lnTo>
                  <a:pt x="580" y="364"/>
                </a:lnTo>
                <a:lnTo>
                  <a:pt x="434" y="364"/>
                </a:lnTo>
                <a:lnTo>
                  <a:pt x="434" y="219"/>
                </a:lnTo>
                <a:lnTo>
                  <a:pt x="362" y="219"/>
                </a:lnTo>
                <a:close/>
                <a:moveTo>
                  <a:pt x="362" y="182"/>
                </a:moveTo>
                <a:lnTo>
                  <a:pt x="434" y="182"/>
                </a:lnTo>
                <a:lnTo>
                  <a:pt x="449" y="185"/>
                </a:lnTo>
                <a:lnTo>
                  <a:pt x="461" y="193"/>
                </a:lnTo>
                <a:lnTo>
                  <a:pt x="468" y="204"/>
                </a:lnTo>
                <a:lnTo>
                  <a:pt x="471" y="219"/>
                </a:lnTo>
                <a:lnTo>
                  <a:pt x="471" y="328"/>
                </a:lnTo>
                <a:lnTo>
                  <a:pt x="580" y="328"/>
                </a:lnTo>
                <a:lnTo>
                  <a:pt x="594" y="330"/>
                </a:lnTo>
                <a:lnTo>
                  <a:pt x="606" y="338"/>
                </a:lnTo>
                <a:lnTo>
                  <a:pt x="614" y="350"/>
                </a:lnTo>
                <a:lnTo>
                  <a:pt x="616" y="364"/>
                </a:lnTo>
                <a:lnTo>
                  <a:pt x="616" y="436"/>
                </a:lnTo>
                <a:lnTo>
                  <a:pt x="614" y="451"/>
                </a:lnTo>
                <a:lnTo>
                  <a:pt x="606" y="462"/>
                </a:lnTo>
                <a:lnTo>
                  <a:pt x="594" y="469"/>
                </a:lnTo>
                <a:lnTo>
                  <a:pt x="580" y="473"/>
                </a:lnTo>
                <a:lnTo>
                  <a:pt x="471" y="473"/>
                </a:lnTo>
                <a:lnTo>
                  <a:pt x="471" y="582"/>
                </a:lnTo>
                <a:lnTo>
                  <a:pt x="468" y="596"/>
                </a:lnTo>
                <a:lnTo>
                  <a:pt x="461" y="607"/>
                </a:lnTo>
                <a:lnTo>
                  <a:pt x="449" y="614"/>
                </a:lnTo>
                <a:lnTo>
                  <a:pt x="434" y="617"/>
                </a:lnTo>
                <a:lnTo>
                  <a:pt x="362" y="617"/>
                </a:lnTo>
                <a:lnTo>
                  <a:pt x="348" y="614"/>
                </a:lnTo>
                <a:lnTo>
                  <a:pt x="336" y="607"/>
                </a:lnTo>
                <a:lnTo>
                  <a:pt x="330" y="596"/>
                </a:lnTo>
                <a:lnTo>
                  <a:pt x="326" y="582"/>
                </a:lnTo>
                <a:lnTo>
                  <a:pt x="326" y="473"/>
                </a:lnTo>
                <a:lnTo>
                  <a:pt x="217" y="473"/>
                </a:lnTo>
                <a:lnTo>
                  <a:pt x="203" y="469"/>
                </a:lnTo>
                <a:lnTo>
                  <a:pt x="192" y="462"/>
                </a:lnTo>
                <a:lnTo>
                  <a:pt x="184" y="451"/>
                </a:lnTo>
                <a:lnTo>
                  <a:pt x="182" y="436"/>
                </a:lnTo>
                <a:lnTo>
                  <a:pt x="182" y="364"/>
                </a:lnTo>
                <a:lnTo>
                  <a:pt x="184" y="350"/>
                </a:lnTo>
                <a:lnTo>
                  <a:pt x="192" y="338"/>
                </a:lnTo>
                <a:lnTo>
                  <a:pt x="203" y="330"/>
                </a:lnTo>
                <a:lnTo>
                  <a:pt x="217" y="328"/>
                </a:lnTo>
                <a:lnTo>
                  <a:pt x="326" y="328"/>
                </a:lnTo>
                <a:lnTo>
                  <a:pt x="326" y="219"/>
                </a:lnTo>
                <a:lnTo>
                  <a:pt x="330" y="204"/>
                </a:lnTo>
                <a:lnTo>
                  <a:pt x="336" y="193"/>
                </a:lnTo>
                <a:lnTo>
                  <a:pt x="348" y="185"/>
                </a:lnTo>
                <a:lnTo>
                  <a:pt x="362" y="182"/>
                </a:lnTo>
                <a:close/>
                <a:moveTo>
                  <a:pt x="399" y="37"/>
                </a:moveTo>
                <a:lnTo>
                  <a:pt x="345" y="41"/>
                </a:lnTo>
                <a:lnTo>
                  <a:pt x="294" y="53"/>
                </a:lnTo>
                <a:lnTo>
                  <a:pt x="246" y="71"/>
                </a:lnTo>
                <a:lnTo>
                  <a:pt x="201" y="96"/>
                </a:lnTo>
                <a:lnTo>
                  <a:pt x="161" y="126"/>
                </a:lnTo>
                <a:lnTo>
                  <a:pt x="126" y="161"/>
                </a:lnTo>
                <a:lnTo>
                  <a:pt x="94" y="202"/>
                </a:lnTo>
                <a:lnTo>
                  <a:pt x="69" y="246"/>
                </a:lnTo>
                <a:lnTo>
                  <a:pt x="51" y="295"/>
                </a:lnTo>
                <a:lnTo>
                  <a:pt x="40" y="346"/>
                </a:lnTo>
                <a:lnTo>
                  <a:pt x="37" y="400"/>
                </a:lnTo>
                <a:lnTo>
                  <a:pt x="40" y="453"/>
                </a:lnTo>
                <a:lnTo>
                  <a:pt x="51" y="504"/>
                </a:lnTo>
                <a:lnTo>
                  <a:pt x="69" y="553"/>
                </a:lnTo>
                <a:lnTo>
                  <a:pt x="94" y="597"/>
                </a:lnTo>
                <a:lnTo>
                  <a:pt x="126" y="638"/>
                </a:lnTo>
                <a:lnTo>
                  <a:pt x="161" y="673"/>
                </a:lnTo>
                <a:lnTo>
                  <a:pt x="201" y="705"/>
                </a:lnTo>
                <a:lnTo>
                  <a:pt x="246" y="730"/>
                </a:lnTo>
                <a:lnTo>
                  <a:pt x="294" y="748"/>
                </a:lnTo>
                <a:lnTo>
                  <a:pt x="345" y="758"/>
                </a:lnTo>
                <a:lnTo>
                  <a:pt x="399" y="762"/>
                </a:lnTo>
                <a:lnTo>
                  <a:pt x="453" y="758"/>
                </a:lnTo>
                <a:lnTo>
                  <a:pt x="504" y="748"/>
                </a:lnTo>
                <a:lnTo>
                  <a:pt x="552" y="730"/>
                </a:lnTo>
                <a:lnTo>
                  <a:pt x="597" y="705"/>
                </a:lnTo>
                <a:lnTo>
                  <a:pt x="637" y="673"/>
                </a:lnTo>
                <a:lnTo>
                  <a:pt x="673" y="638"/>
                </a:lnTo>
                <a:lnTo>
                  <a:pt x="703" y="597"/>
                </a:lnTo>
                <a:lnTo>
                  <a:pt x="727" y="553"/>
                </a:lnTo>
                <a:lnTo>
                  <a:pt x="746" y="504"/>
                </a:lnTo>
                <a:lnTo>
                  <a:pt x="758" y="453"/>
                </a:lnTo>
                <a:lnTo>
                  <a:pt x="762" y="400"/>
                </a:lnTo>
                <a:lnTo>
                  <a:pt x="758" y="346"/>
                </a:lnTo>
                <a:lnTo>
                  <a:pt x="746" y="295"/>
                </a:lnTo>
                <a:lnTo>
                  <a:pt x="727" y="246"/>
                </a:lnTo>
                <a:lnTo>
                  <a:pt x="703" y="202"/>
                </a:lnTo>
                <a:lnTo>
                  <a:pt x="673" y="161"/>
                </a:lnTo>
                <a:lnTo>
                  <a:pt x="637" y="126"/>
                </a:lnTo>
                <a:lnTo>
                  <a:pt x="597" y="96"/>
                </a:lnTo>
                <a:lnTo>
                  <a:pt x="552" y="71"/>
                </a:lnTo>
                <a:lnTo>
                  <a:pt x="504" y="53"/>
                </a:lnTo>
                <a:lnTo>
                  <a:pt x="453" y="41"/>
                </a:lnTo>
                <a:lnTo>
                  <a:pt x="399" y="37"/>
                </a:lnTo>
                <a:close/>
                <a:moveTo>
                  <a:pt x="399" y="0"/>
                </a:moveTo>
                <a:lnTo>
                  <a:pt x="453" y="4"/>
                </a:lnTo>
                <a:lnTo>
                  <a:pt x="505" y="15"/>
                </a:lnTo>
                <a:lnTo>
                  <a:pt x="553" y="32"/>
                </a:lnTo>
                <a:lnTo>
                  <a:pt x="601" y="55"/>
                </a:lnTo>
                <a:lnTo>
                  <a:pt x="642" y="84"/>
                </a:lnTo>
                <a:lnTo>
                  <a:pt x="680" y="118"/>
                </a:lnTo>
                <a:lnTo>
                  <a:pt x="714" y="156"/>
                </a:lnTo>
                <a:lnTo>
                  <a:pt x="743" y="198"/>
                </a:lnTo>
                <a:lnTo>
                  <a:pt x="767" y="245"/>
                </a:lnTo>
                <a:lnTo>
                  <a:pt x="784" y="294"/>
                </a:lnTo>
                <a:lnTo>
                  <a:pt x="794" y="346"/>
                </a:lnTo>
                <a:lnTo>
                  <a:pt x="798" y="400"/>
                </a:lnTo>
                <a:lnTo>
                  <a:pt x="794" y="455"/>
                </a:lnTo>
                <a:lnTo>
                  <a:pt x="784" y="506"/>
                </a:lnTo>
                <a:lnTo>
                  <a:pt x="767" y="555"/>
                </a:lnTo>
                <a:lnTo>
                  <a:pt x="743" y="601"/>
                </a:lnTo>
                <a:lnTo>
                  <a:pt x="714" y="643"/>
                </a:lnTo>
                <a:lnTo>
                  <a:pt x="680" y="682"/>
                </a:lnTo>
                <a:lnTo>
                  <a:pt x="642" y="715"/>
                </a:lnTo>
                <a:lnTo>
                  <a:pt x="601" y="744"/>
                </a:lnTo>
                <a:lnTo>
                  <a:pt x="553" y="768"/>
                </a:lnTo>
                <a:lnTo>
                  <a:pt x="505" y="785"/>
                </a:lnTo>
                <a:lnTo>
                  <a:pt x="453" y="795"/>
                </a:lnTo>
                <a:lnTo>
                  <a:pt x="399" y="799"/>
                </a:lnTo>
                <a:lnTo>
                  <a:pt x="344" y="795"/>
                </a:lnTo>
                <a:lnTo>
                  <a:pt x="293" y="785"/>
                </a:lnTo>
                <a:lnTo>
                  <a:pt x="243" y="768"/>
                </a:lnTo>
                <a:lnTo>
                  <a:pt x="197" y="744"/>
                </a:lnTo>
                <a:lnTo>
                  <a:pt x="156" y="715"/>
                </a:lnTo>
                <a:lnTo>
                  <a:pt x="116" y="682"/>
                </a:lnTo>
                <a:lnTo>
                  <a:pt x="82" y="643"/>
                </a:lnTo>
                <a:lnTo>
                  <a:pt x="55" y="601"/>
                </a:lnTo>
                <a:lnTo>
                  <a:pt x="31" y="555"/>
                </a:lnTo>
                <a:lnTo>
                  <a:pt x="14" y="506"/>
                </a:lnTo>
                <a:lnTo>
                  <a:pt x="4" y="455"/>
                </a:lnTo>
                <a:lnTo>
                  <a:pt x="0" y="400"/>
                </a:lnTo>
                <a:lnTo>
                  <a:pt x="4" y="346"/>
                </a:lnTo>
                <a:lnTo>
                  <a:pt x="14" y="294"/>
                </a:lnTo>
                <a:lnTo>
                  <a:pt x="31" y="245"/>
                </a:lnTo>
                <a:lnTo>
                  <a:pt x="55" y="198"/>
                </a:lnTo>
                <a:lnTo>
                  <a:pt x="82" y="156"/>
                </a:lnTo>
                <a:lnTo>
                  <a:pt x="116" y="118"/>
                </a:lnTo>
                <a:lnTo>
                  <a:pt x="156" y="84"/>
                </a:lnTo>
                <a:lnTo>
                  <a:pt x="197" y="55"/>
                </a:lnTo>
                <a:lnTo>
                  <a:pt x="243" y="32"/>
                </a:lnTo>
                <a:lnTo>
                  <a:pt x="293" y="15"/>
                </a:lnTo>
                <a:lnTo>
                  <a:pt x="344" y="4"/>
                </a:lnTo>
                <a:lnTo>
                  <a:pt x="39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63" name="Freeform 46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14400" y="6777065"/>
            <a:ext cx="444609" cy="161415"/>
          </a:xfrm>
          <a:custGeom>
            <a:avLst/>
            <a:gdLst>
              <a:gd name="T0" fmla="*/ 224 w 774"/>
              <a:gd name="T1" fmla="*/ 142 h 281"/>
              <a:gd name="T2" fmla="*/ 214 w 774"/>
              <a:gd name="T3" fmla="*/ 148 h 281"/>
              <a:gd name="T4" fmla="*/ 211 w 774"/>
              <a:gd name="T5" fmla="*/ 158 h 281"/>
              <a:gd name="T6" fmla="*/ 214 w 774"/>
              <a:gd name="T7" fmla="*/ 169 h 281"/>
              <a:gd name="T8" fmla="*/ 224 w 774"/>
              <a:gd name="T9" fmla="*/ 175 h 281"/>
              <a:gd name="T10" fmla="*/ 234 w 774"/>
              <a:gd name="T11" fmla="*/ 175 h 281"/>
              <a:gd name="T12" fmla="*/ 243 w 774"/>
              <a:gd name="T13" fmla="*/ 169 h 281"/>
              <a:gd name="T14" fmla="*/ 246 w 774"/>
              <a:gd name="T15" fmla="*/ 158 h 281"/>
              <a:gd name="T16" fmla="*/ 243 w 774"/>
              <a:gd name="T17" fmla="*/ 148 h 281"/>
              <a:gd name="T18" fmla="*/ 234 w 774"/>
              <a:gd name="T19" fmla="*/ 142 h 281"/>
              <a:gd name="T20" fmla="*/ 141 w 774"/>
              <a:gd name="T21" fmla="*/ 70 h 281"/>
              <a:gd name="T22" fmla="*/ 116 w 774"/>
              <a:gd name="T23" fmla="*/ 81 h 281"/>
              <a:gd name="T24" fmla="*/ 106 w 774"/>
              <a:gd name="T25" fmla="*/ 106 h 281"/>
              <a:gd name="T26" fmla="*/ 116 w 774"/>
              <a:gd name="T27" fmla="*/ 131 h 281"/>
              <a:gd name="T28" fmla="*/ 141 w 774"/>
              <a:gd name="T29" fmla="*/ 141 h 281"/>
              <a:gd name="T30" fmla="*/ 166 w 774"/>
              <a:gd name="T31" fmla="*/ 131 h 281"/>
              <a:gd name="T32" fmla="*/ 176 w 774"/>
              <a:gd name="T33" fmla="*/ 106 h 281"/>
              <a:gd name="T34" fmla="*/ 166 w 774"/>
              <a:gd name="T35" fmla="*/ 81 h 281"/>
              <a:gd name="T36" fmla="*/ 141 w 774"/>
              <a:gd name="T37" fmla="*/ 70 h 281"/>
              <a:gd name="T38" fmla="*/ 404 w 774"/>
              <a:gd name="T39" fmla="*/ 246 h 281"/>
              <a:gd name="T40" fmla="*/ 661 w 774"/>
              <a:gd name="T41" fmla="*/ 243 h 281"/>
              <a:gd name="T42" fmla="*/ 708 w 774"/>
              <a:gd name="T43" fmla="*/ 216 h 281"/>
              <a:gd name="T44" fmla="*/ 735 w 774"/>
              <a:gd name="T45" fmla="*/ 169 h 281"/>
              <a:gd name="T46" fmla="*/ 735 w 774"/>
              <a:gd name="T47" fmla="*/ 112 h 281"/>
              <a:gd name="T48" fmla="*/ 708 w 774"/>
              <a:gd name="T49" fmla="*/ 66 h 281"/>
              <a:gd name="T50" fmla="*/ 661 w 774"/>
              <a:gd name="T51" fmla="*/ 39 h 281"/>
              <a:gd name="T52" fmla="*/ 404 w 774"/>
              <a:gd name="T53" fmla="*/ 35 h 281"/>
              <a:gd name="T54" fmla="*/ 634 w 774"/>
              <a:gd name="T55" fmla="*/ 0 h 281"/>
              <a:gd name="T56" fmla="*/ 695 w 774"/>
              <a:gd name="T57" fmla="*/ 14 h 281"/>
              <a:gd name="T58" fmla="*/ 742 w 774"/>
              <a:gd name="T59" fmla="*/ 53 h 281"/>
              <a:gd name="T60" fmla="*/ 770 w 774"/>
              <a:gd name="T61" fmla="*/ 108 h 281"/>
              <a:gd name="T62" fmla="*/ 770 w 774"/>
              <a:gd name="T63" fmla="*/ 172 h 281"/>
              <a:gd name="T64" fmla="*/ 742 w 774"/>
              <a:gd name="T65" fmla="*/ 229 h 281"/>
              <a:gd name="T66" fmla="*/ 695 w 774"/>
              <a:gd name="T67" fmla="*/ 267 h 281"/>
              <a:gd name="T68" fmla="*/ 634 w 774"/>
              <a:gd name="T69" fmla="*/ 281 h 281"/>
              <a:gd name="T70" fmla="*/ 108 w 774"/>
              <a:gd name="T71" fmla="*/ 277 h 281"/>
              <a:gd name="T72" fmla="*/ 53 w 774"/>
              <a:gd name="T73" fmla="*/ 251 h 281"/>
              <a:gd name="T74" fmla="*/ 14 w 774"/>
              <a:gd name="T75" fmla="*/ 203 h 281"/>
              <a:gd name="T76" fmla="*/ 0 w 774"/>
              <a:gd name="T77" fmla="*/ 141 h 281"/>
              <a:gd name="T78" fmla="*/ 14 w 774"/>
              <a:gd name="T79" fmla="*/ 80 h 281"/>
              <a:gd name="T80" fmla="*/ 53 w 774"/>
              <a:gd name="T81" fmla="*/ 31 h 281"/>
              <a:gd name="T82" fmla="*/ 108 w 774"/>
              <a:gd name="T83" fmla="*/ 4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74" h="281">
                <a:moveTo>
                  <a:pt x="229" y="141"/>
                </a:moveTo>
                <a:lnTo>
                  <a:pt x="224" y="142"/>
                </a:lnTo>
                <a:lnTo>
                  <a:pt x="218" y="144"/>
                </a:lnTo>
                <a:lnTo>
                  <a:pt x="214" y="148"/>
                </a:lnTo>
                <a:lnTo>
                  <a:pt x="212" y="153"/>
                </a:lnTo>
                <a:lnTo>
                  <a:pt x="211" y="158"/>
                </a:lnTo>
                <a:lnTo>
                  <a:pt x="212" y="163"/>
                </a:lnTo>
                <a:lnTo>
                  <a:pt x="214" y="169"/>
                </a:lnTo>
                <a:lnTo>
                  <a:pt x="218" y="172"/>
                </a:lnTo>
                <a:lnTo>
                  <a:pt x="224" y="175"/>
                </a:lnTo>
                <a:lnTo>
                  <a:pt x="229" y="176"/>
                </a:lnTo>
                <a:lnTo>
                  <a:pt x="234" y="175"/>
                </a:lnTo>
                <a:lnTo>
                  <a:pt x="239" y="172"/>
                </a:lnTo>
                <a:lnTo>
                  <a:pt x="243" y="169"/>
                </a:lnTo>
                <a:lnTo>
                  <a:pt x="246" y="163"/>
                </a:lnTo>
                <a:lnTo>
                  <a:pt x="246" y="158"/>
                </a:lnTo>
                <a:lnTo>
                  <a:pt x="246" y="153"/>
                </a:lnTo>
                <a:lnTo>
                  <a:pt x="243" y="148"/>
                </a:lnTo>
                <a:lnTo>
                  <a:pt x="239" y="144"/>
                </a:lnTo>
                <a:lnTo>
                  <a:pt x="234" y="142"/>
                </a:lnTo>
                <a:lnTo>
                  <a:pt x="229" y="141"/>
                </a:lnTo>
                <a:close/>
                <a:moveTo>
                  <a:pt x="141" y="70"/>
                </a:moveTo>
                <a:lnTo>
                  <a:pt x="127" y="73"/>
                </a:lnTo>
                <a:lnTo>
                  <a:pt x="116" y="81"/>
                </a:lnTo>
                <a:lnTo>
                  <a:pt x="108" y="93"/>
                </a:lnTo>
                <a:lnTo>
                  <a:pt x="106" y="106"/>
                </a:lnTo>
                <a:lnTo>
                  <a:pt x="108" y="119"/>
                </a:lnTo>
                <a:lnTo>
                  <a:pt x="116" y="131"/>
                </a:lnTo>
                <a:lnTo>
                  <a:pt x="127" y="138"/>
                </a:lnTo>
                <a:lnTo>
                  <a:pt x="141" y="141"/>
                </a:lnTo>
                <a:lnTo>
                  <a:pt x="154" y="138"/>
                </a:lnTo>
                <a:lnTo>
                  <a:pt x="166" y="131"/>
                </a:lnTo>
                <a:lnTo>
                  <a:pt x="173" y="119"/>
                </a:lnTo>
                <a:lnTo>
                  <a:pt x="176" y="106"/>
                </a:lnTo>
                <a:lnTo>
                  <a:pt x="173" y="93"/>
                </a:lnTo>
                <a:lnTo>
                  <a:pt x="166" y="81"/>
                </a:lnTo>
                <a:lnTo>
                  <a:pt x="154" y="73"/>
                </a:lnTo>
                <a:lnTo>
                  <a:pt x="141" y="70"/>
                </a:lnTo>
                <a:close/>
                <a:moveTo>
                  <a:pt x="404" y="35"/>
                </a:moveTo>
                <a:lnTo>
                  <a:pt x="404" y="246"/>
                </a:lnTo>
                <a:lnTo>
                  <a:pt x="634" y="246"/>
                </a:lnTo>
                <a:lnTo>
                  <a:pt x="661" y="243"/>
                </a:lnTo>
                <a:lnTo>
                  <a:pt x="686" y="231"/>
                </a:lnTo>
                <a:lnTo>
                  <a:pt x="708" y="216"/>
                </a:lnTo>
                <a:lnTo>
                  <a:pt x="724" y="193"/>
                </a:lnTo>
                <a:lnTo>
                  <a:pt x="735" y="169"/>
                </a:lnTo>
                <a:lnTo>
                  <a:pt x="739" y="141"/>
                </a:lnTo>
                <a:lnTo>
                  <a:pt x="735" y="112"/>
                </a:lnTo>
                <a:lnTo>
                  <a:pt x="724" y="87"/>
                </a:lnTo>
                <a:lnTo>
                  <a:pt x="708" y="66"/>
                </a:lnTo>
                <a:lnTo>
                  <a:pt x="686" y="49"/>
                </a:lnTo>
                <a:lnTo>
                  <a:pt x="661" y="39"/>
                </a:lnTo>
                <a:lnTo>
                  <a:pt x="634" y="35"/>
                </a:lnTo>
                <a:lnTo>
                  <a:pt x="404" y="35"/>
                </a:lnTo>
                <a:close/>
                <a:moveTo>
                  <a:pt x="141" y="0"/>
                </a:moveTo>
                <a:lnTo>
                  <a:pt x="634" y="0"/>
                </a:lnTo>
                <a:lnTo>
                  <a:pt x="665" y="4"/>
                </a:lnTo>
                <a:lnTo>
                  <a:pt x="695" y="14"/>
                </a:lnTo>
                <a:lnTo>
                  <a:pt x="721" y="31"/>
                </a:lnTo>
                <a:lnTo>
                  <a:pt x="742" y="53"/>
                </a:lnTo>
                <a:lnTo>
                  <a:pt x="759" y="80"/>
                </a:lnTo>
                <a:lnTo>
                  <a:pt x="770" y="108"/>
                </a:lnTo>
                <a:lnTo>
                  <a:pt x="774" y="141"/>
                </a:lnTo>
                <a:lnTo>
                  <a:pt x="770" y="172"/>
                </a:lnTo>
                <a:lnTo>
                  <a:pt x="759" y="203"/>
                </a:lnTo>
                <a:lnTo>
                  <a:pt x="742" y="229"/>
                </a:lnTo>
                <a:lnTo>
                  <a:pt x="721" y="251"/>
                </a:lnTo>
                <a:lnTo>
                  <a:pt x="695" y="267"/>
                </a:lnTo>
                <a:lnTo>
                  <a:pt x="665" y="277"/>
                </a:lnTo>
                <a:lnTo>
                  <a:pt x="634" y="281"/>
                </a:lnTo>
                <a:lnTo>
                  <a:pt x="141" y="281"/>
                </a:lnTo>
                <a:lnTo>
                  <a:pt x="108" y="277"/>
                </a:lnTo>
                <a:lnTo>
                  <a:pt x="80" y="267"/>
                </a:lnTo>
                <a:lnTo>
                  <a:pt x="53" y="251"/>
                </a:lnTo>
                <a:lnTo>
                  <a:pt x="31" y="229"/>
                </a:lnTo>
                <a:lnTo>
                  <a:pt x="14" y="203"/>
                </a:lnTo>
                <a:lnTo>
                  <a:pt x="4" y="172"/>
                </a:lnTo>
                <a:lnTo>
                  <a:pt x="0" y="141"/>
                </a:lnTo>
                <a:lnTo>
                  <a:pt x="4" y="108"/>
                </a:lnTo>
                <a:lnTo>
                  <a:pt x="14" y="80"/>
                </a:lnTo>
                <a:lnTo>
                  <a:pt x="31" y="53"/>
                </a:lnTo>
                <a:lnTo>
                  <a:pt x="53" y="31"/>
                </a:lnTo>
                <a:lnTo>
                  <a:pt x="80" y="14"/>
                </a:lnTo>
                <a:lnTo>
                  <a:pt x="108" y="4"/>
                </a:lnTo>
                <a:lnTo>
                  <a:pt x="141"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64" name="Freeform 46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99570" y="6635756"/>
            <a:ext cx="322830" cy="444035"/>
          </a:xfrm>
          <a:custGeom>
            <a:avLst/>
            <a:gdLst>
              <a:gd name="T0" fmla="*/ 38 w 562"/>
              <a:gd name="T1" fmla="*/ 691 h 773"/>
              <a:gd name="T2" fmla="*/ 62 w 562"/>
              <a:gd name="T3" fmla="*/ 725 h 773"/>
              <a:gd name="T4" fmla="*/ 104 w 562"/>
              <a:gd name="T5" fmla="*/ 738 h 773"/>
              <a:gd name="T6" fmla="*/ 479 w 562"/>
              <a:gd name="T7" fmla="*/ 735 h 773"/>
              <a:gd name="T8" fmla="*/ 513 w 562"/>
              <a:gd name="T9" fmla="*/ 709 h 773"/>
              <a:gd name="T10" fmla="*/ 526 w 562"/>
              <a:gd name="T11" fmla="*/ 668 h 773"/>
              <a:gd name="T12" fmla="*/ 246 w 562"/>
              <a:gd name="T13" fmla="*/ 387 h 773"/>
              <a:gd name="T14" fmla="*/ 175 w 562"/>
              <a:gd name="T15" fmla="*/ 458 h 773"/>
              <a:gd name="T16" fmla="*/ 246 w 562"/>
              <a:gd name="T17" fmla="*/ 527 h 773"/>
              <a:gd name="T18" fmla="*/ 315 w 562"/>
              <a:gd name="T19" fmla="*/ 598 h 773"/>
              <a:gd name="T20" fmla="*/ 386 w 562"/>
              <a:gd name="T21" fmla="*/ 527 h 773"/>
              <a:gd name="T22" fmla="*/ 315 w 562"/>
              <a:gd name="T23" fmla="*/ 458 h 773"/>
              <a:gd name="T24" fmla="*/ 246 w 562"/>
              <a:gd name="T25" fmla="*/ 387 h 773"/>
              <a:gd name="T26" fmla="*/ 82 w 562"/>
              <a:gd name="T27" fmla="*/ 250 h 773"/>
              <a:gd name="T28" fmla="*/ 48 w 562"/>
              <a:gd name="T29" fmla="*/ 274 h 773"/>
              <a:gd name="T30" fmla="*/ 34 w 562"/>
              <a:gd name="T31" fmla="*/ 316 h 773"/>
              <a:gd name="T32" fmla="*/ 524 w 562"/>
              <a:gd name="T33" fmla="*/ 294 h 773"/>
              <a:gd name="T34" fmla="*/ 497 w 562"/>
              <a:gd name="T35" fmla="*/ 260 h 773"/>
              <a:gd name="T36" fmla="*/ 457 w 562"/>
              <a:gd name="T37" fmla="*/ 246 h 773"/>
              <a:gd name="T38" fmla="*/ 175 w 562"/>
              <a:gd name="T39" fmla="*/ 106 h 773"/>
              <a:gd name="T40" fmla="*/ 386 w 562"/>
              <a:gd name="T41" fmla="*/ 176 h 773"/>
              <a:gd name="T42" fmla="*/ 175 w 562"/>
              <a:gd name="T43" fmla="*/ 106 h 773"/>
              <a:gd name="T44" fmla="*/ 175 w 562"/>
              <a:gd name="T45" fmla="*/ 70 h 773"/>
              <a:gd name="T46" fmla="*/ 386 w 562"/>
              <a:gd name="T47" fmla="*/ 35 h 773"/>
              <a:gd name="T48" fmla="*/ 175 w 562"/>
              <a:gd name="T49" fmla="*/ 0 h 773"/>
              <a:gd name="T50" fmla="*/ 399 w 562"/>
              <a:gd name="T51" fmla="*/ 3 h 773"/>
              <a:gd name="T52" fmla="*/ 419 w 562"/>
              <a:gd name="T53" fmla="*/ 22 h 773"/>
              <a:gd name="T54" fmla="*/ 421 w 562"/>
              <a:gd name="T55" fmla="*/ 212 h 773"/>
              <a:gd name="T56" fmla="*/ 484 w 562"/>
              <a:gd name="T57" fmla="*/ 214 h 773"/>
              <a:gd name="T58" fmla="*/ 531 w 562"/>
              <a:gd name="T59" fmla="*/ 242 h 773"/>
              <a:gd name="T60" fmla="*/ 558 w 562"/>
              <a:gd name="T61" fmla="*/ 289 h 773"/>
              <a:gd name="T62" fmla="*/ 562 w 562"/>
              <a:gd name="T63" fmla="*/ 668 h 773"/>
              <a:gd name="T64" fmla="*/ 547 w 562"/>
              <a:gd name="T65" fmla="*/ 721 h 773"/>
              <a:gd name="T66" fmla="*/ 509 w 562"/>
              <a:gd name="T67" fmla="*/ 759 h 773"/>
              <a:gd name="T68" fmla="*/ 457 w 562"/>
              <a:gd name="T69" fmla="*/ 773 h 773"/>
              <a:gd name="T70" fmla="*/ 77 w 562"/>
              <a:gd name="T71" fmla="*/ 769 h 773"/>
              <a:gd name="T72" fmla="*/ 30 w 562"/>
              <a:gd name="T73" fmla="*/ 743 h 773"/>
              <a:gd name="T74" fmla="*/ 2 w 562"/>
              <a:gd name="T75" fmla="*/ 696 h 773"/>
              <a:gd name="T76" fmla="*/ 0 w 562"/>
              <a:gd name="T77" fmla="*/ 316 h 773"/>
              <a:gd name="T78" fmla="*/ 14 w 562"/>
              <a:gd name="T79" fmla="*/ 263 h 773"/>
              <a:gd name="T80" fmla="*/ 51 w 562"/>
              <a:gd name="T81" fmla="*/ 226 h 773"/>
              <a:gd name="T82" fmla="*/ 104 w 562"/>
              <a:gd name="T83" fmla="*/ 212 h 773"/>
              <a:gd name="T84" fmla="*/ 140 w 562"/>
              <a:gd name="T85" fmla="*/ 35 h 773"/>
              <a:gd name="T86" fmla="*/ 150 w 562"/>
              <a:gd name="T87" fmla="*/ 10 h 773"/>
              <a:gd name="T88" fmla="*/ 175 w 562"/>
              <a:gd name="T89"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62" h="773">
                <a:moveTo>
                  <a:pt x="34" y="668"/>
                </a:moveTo>
                <a:lnTo>
                  <a:pt x="38" y="691"/>
                </a:lnTo>
                <a:lnTo>
                  <a:pt x="48" y="709"/>
                </a:lnTo>
                <a:lnTo>
                  <a:pt x="62" y="725"/>
                </a:lnTo>
                <a:lnTo>
                  <a:pt x="82" y="735"/>
                </a:lnTo>
                <a:lnTo>
                  <a:pt x="104" y="738"/>
                </a:lnTo>
                <a:lnTo>
                  <a:pt x="457" y="738"/>
                </a:lnTo>
                <a:lnTo>
                  <a:pt x="479" y="735"/>
                </a:lnTo>
                <a:lnTo>
                  <a:pt x="497" y="725"/>
                </a:lnTo>
                <a:lnTo>
                  <a:pt x="513" y="709"/>
                </a:lnTo>
                <a:lnTo>
                  <a:pt x="524" y="691"/>
                </a:lnTo>
                <a:lnTo>
                  <a:pt x="526" y="668"/>
                </a:lnTo>
                <a:lnTo>
                  <a:pt x="34" y="668"/>
                </a:lnTo>
                <a:close/>
                <a:moveTo>
                  <a:pt x="246" y="387"/>
                </a:moveTo>
                <a:lnTo>
                  <a:pt x="246" y="458"/>
                </a:lnTo>
                <a:lnTo>
                  <a:pt x="175" y="458"/>
                </a:lnTo>
                <a:lnTo>
                  <a:pt x="175" y="527"/>
                </a:lnTo>
                <a:lnTo>
                  <a:pt x="246" y="527"/>
                </a:lnTo>
                <a:lnTo>
                  <a:pt x="246" y="598"/>
                </a:lnTo>
                <a:lnTo>
                  <a:pt x="315" y="598"/>
                </a:lnTo>
                <a:lnTo>
                  <a:pt x="315" y="527"/>
                </a:lnTo>
                <a:lnTo>
                  <a:pt x="386" y="527"/>
                </a:lnTo>
                <a:lnTo>
                  <a:pt x="386" y="458"/>
                </a:lnTo>
                <a:lnTo>
                  <a:pt x="315" y="458"/>
                </a:lnTo>
                <a:lnTo>
                  <a:pt x="315" y="387"/>
                </a:lnTo>
                <a:lnTo>
                  <a:pt x="246" y="387"/>
                </a:lnTo>
                <a:close/>
                <a:moveTo>
                  <a:pt x="104" y="246"/>
                </a:moveTo>
                <a:lnTo>
                  <a:pt x="82" y="250"/>
                </a:lnTo>
                <a:lnTo>
                  <a:pt x="62" y="260"/>
                </a:lnTo>
                <a:lnTo>
                  <a:pt x="48" y="274"/>
                </a:lnTo>
                <a:lnTo>
                  <a:pt x="38" y="294"/>
                </a:lnTo>
                <a:lnTo>
                  <a:pt x="34" y="316"/>
                </a:lnTo>
                <a:lnTo>
                  <a:pt x="526" y="316"/>
                </a:lnTo>
                <a:lnTo>
                  <a:pt x="524" y="294"/>
                </a:lnTo>
                <a:lnTo>
                  <a:pt x="513" y="274"/>
                </a:lnTo>
                <a:lnTo>
                  <a:pt x="497" y="260"/>
                </a:lnTo>
                <a:lnTo>
                  <a:pt x="479" y="250"/>
                </a:lnTo>
                <a:lnTo>
                  <a:pt x="457" y="246"/>
                </a:lnTo>
                <a:lnTo>
                  <a:pt x="104" y="246"/>
                </a:lnTo>
                <a:close/>
                <a:moveTo>
                  <a:pt x="175" y="106"/>
                </a:moveTo>
                <a:lnTo>
                  <a:pt x="175" y="176"/>
                </a:lnTo>
                <a:lnTo>
                  <a:pt x="386" y="176"/>
                </a:lnTo>
                <a:lnTo>
                  <a:pt x="386" y="106"/>
                </a:lnTo>
                <a:lnTo>
                  <a:pt x="175" y="106"/>
                </a:lnTo>
                <a:close/>
                <a:moveTo>
                  <a:pt x="175" y="35"/>
                </a:moveTo>
                <a:lnTo>
                  <a:pt x="175" y="70"/>
                </a:lnTo>
                <a:lnTo>
                  <a:pt x="386" y="70"/>
                </a:lnTo>
                <a:lnTo>
                  <a:pt x="386" y="35"/>
                </a:lnTo>
                <a:lnTo>
                  <a:pt x="175" y="35"/>
                </a:lnTo>
                <a:close/>
                <a:moveTo>
                  <a:pt x="175" y="0"/>
                </a:moveTo>
                <a:lnTo>
                  <a:pt x="386" y="0"/>
                </a:lnTo>
                <a:lnTo>
                  <a:pt x="399" y="3"/>
                </a:lnTo>
                <a:lnTo>
                  <a:pt x="411" y="10"/>
                </a:lnTo>
                <a:lnTo>
                  <a:pt x="419" y="22"/>
                </a:lnTo>
                <a:lnTo>
                  <a:pt x="421" y="35"/>
                </a:lnTo>
                <a:lnTo>
                  <a:pt x="421" y="212"/>
                </a:lnTo>
                <a:lnTo>
                  <a:pt x="457" y="212"/>
                </a:lnTo>
                <a:lnTo>
                  <a:pt x="484" y="214"/>
                </a:lnTo>
                <a:lnTo>
                  <a:pt x="509" y="226"/>
                </a:lnTo>
                <a:lnTo>
                  <a:pt x="531" y="242"/>
                </a:lnTo>
                <a:lnTo>
                  <a:pt x="547" y="263"/>
                </a:lnTo>
                <a:lnTo>
                  <a:pt x="558" y="289"/>
                </a:lnTo>
                <a:lnTo>
                  <a:pt x="562" y="316"/>
                </a:lnTo>
                <a:lnTo>
                  <a:pt x="562" y="668"/>
                </a:lnTo>
                <a:lnTo>
                  <a:pt x="558" y="696"/>
                </a:lnTo>
                <a:lnTo>
                  <a:pt x="547" y="721"/>
                </a:lnTo>
                <a:lnTo>
                  <a:pt x="531" y="743"/>
                </a:lnTo>
                <a:lnTo>
                  <a:pt x="509" y="759"/>
                </a:lnTo>
                <a:lnTo>
                  <a:pt x="484" y="769"/>
                </a:lnTo>
                <a:lnTo>
                  <a:pt x="457" y="773"/>
                </a:lnTo>
                <a:lnTo>
                  <a:pt x="104" y="773"/>
                </a:lnTo>
                <a:lnTo>
                  <a:pt x="77" y="769"/>
                </a:lnTo>
                <a:lnTo>
                  <a:pt x="51" y="759"/>
                </a:lnTo>
                <a:lnTo>
                  <a:pt x="30" y="743"/>
                </a:lnTo>
                <a:lnTo>
                  <a:pt x="14" y="721"/>
                </a:lnTo>
                <a:lnTo>
                  <a:pt x="2" y="696"/>
                </a:lnTo>
                <a:lnTo>
                  <a:pt x="0" y="668"/>
                </a:lnTo>
                <a:lnTo>
                  <a:pt x="0" y="316"/>
                </a:lnTo>
                <a:lnTo>
                  <a:pt x="2" y="289"/>
                </a:lnTo>
                <a:lnTo>
                  <a:pt x="14" y="263"/>
                </a:lnTo>
                <a:lnTo>
                  <a:pt x="30" y="242"/>
                </a:lnTo>
                <a:lnTo>
                  <a:pt x="51" y="226"/>
                </a:lnTo>
                <a:lnTo>
                  <a:pt x="77" y="214"/>
                </a:lnTo>
                <a:lnTo>
                  <a:pt x="104" y="212"/>
                </a:lnTo>
                <a:lnTo>
                  <a:pt x="140" y="212"/>
                </a:lnTo>
                <a:lnTo>
                  <a:pt x="140" y="35"/>
                </a:lnTo>
                <a:lnTo>
                  <a:pt x="142" y="22"/>
                </a:lnTo>
                <a:lnTo>
                  <a:pt x="150" y="10"/>
                </a:lnTo>
                <a:lnTo>
                  <a:pt x="161" y="3"/>
                </a:lnTo>
                <a:lnTo>
                  <a:pt x="175"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65" name="Freeform 46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562961" y="6635756"/>
            <a:ext cx="444035" cy="444035"/>
          </a:xfrm>
          <a:custGeom>
            <a:avLst/>
            <a:gdLst>
              <a:gd name="T0" fmla="*/ 70 w 773"/>
              <a:gd name="T1" fmla="*/ 562 h 773"/>
              <a:gd name="T2" fmla="*/ 704 w 773"/>
              <a:gd name="T3" fmla="*/ 141 h 773"/>
              <a:gd name="T4" fmla="*/ 36 w 773"/>
              <a:gd name="T5" fmla="*/ 70 h 773"/>
              <a:gd name="T6" fmla="*/ 739 w 773"/>
              <a:gd name="T7" fmla="*/ 106 h 773"/>
              <a:gd name="T8" fmla="*/ 36 w 773"/>
              <a:gd name="T9" fmla="*/ 70 h 773"/>
              <a:gd name="T10" fmla="*/ 401 w 773"/>
              <a:gd name="T11" fmla="*/ 3 h 773"/>
              <a:gd name="T12" fmla="*/ 420 w 773"/>
              <a:gd name="T13" fmla="*/ 22 h 773"/>
              <a:gd name="T14" fmla="*/ 739 w 773"/>
              <a:gd name="T15" fmla="*/ 35 h 773"/>
              <a:gd name="T16" fmla="*/ 764 w 773"/>
              <a:gd name="T17" fmla="*/ 45 h 773"/>
              <a:gd name="T18" fmla="*/ 773 w 773"/>
              <a:gd name="T19" fmla="*/ 70 h 773"/>
              <a:gd name="T20" fmla="*/ 771 w 773"/>
              <a:gd name="T21" fmla="*/ 119 h 773"/>
              <a:gd name="T22" fmla="*/ 752 w 773"/>
              <a:gd name="T23" fmla="*/ 138 h 773"/>
              <a:gd name="T24" fmla="*/ 739 w 773"/>
              <a:gd name="T25" fmla="*/ 562 h 773"/>
              <a:gd name="T26" fmla="*/ 729 w 773"/>
              <a:gd name="T27" fmla="*/ 587 h 773"/>
              <a:gd name="T28" fmla="*/ 704 w 773"/>
              <a:gd name="T29" fmla="*/ 598 h 773"/>
              <a:gd name="T30" fmla="*/ 404 w 773"/>
              <a:gd name="T31" fmla="*/ 644 h 773"/>
              <a:gd name="T32" fmla="*/ 507 w 773"/>
              <a:gd name="T33" fmla="*/ 747 h 773"/>
              <a:gd name="T34" fmla="*/ 510 w 773"/>
              <a:gd name="T35" fmla="*/ 756 h 773"/>
              <a:gd name="T36" fmla="*/ 506 w 773"/>
              <a:gd name="T37" fmla="*/ 767 h 773"/>
              <a:gd name="T38" fmla="*/ 498 w 773"/>
              <a:gd name="T39" fmla="*/ 772 h 773"/>
              <a:gd name="T40" fmla="*/ 488 w 773"/>
              <a:gd name="T41" fmla="*/ 773 h 773"/>
              <a:gd name="T42" fmla="*/ 480 w 773"/>
              <a:gd name="T43" fmla="*/ 768 h 773"/>
              <a:gd name="T44" fmla="*/ 294 w 773"/>
              <a:gd name="T45" fmla="*/ 768 h 773"/>
              <a:gd name="T46" fmla="*/ 286 w 773"/>
              <a:gd name="T47" fmla="*/ 773 h 773"/>
              <a:gd name="T48" fmla="*/ 275 w 773"/>
              <a:gd name="T49" fmla="*/ 772 h 773"/>
              <a:gd name="T50" fmla="*/ 268 w 773"/>
              <a:gd name="T51" fmla="*/ 767 h 773"/>
              <a:gd name="T52" fmla="*/ 264 w 773"/>
              <a:gd name="T53" fmla="*/ 756 h 773"/>
              <a:gd name="T54" fmla="*/ 266 w 773"/>
              <a:gd name="T55" fmla="*/ 747 h 773"/>
              <a:gd name="T56" fmla="*/ 370 w 773"/>
              <a:gd name="T57" fmla="*/ 644 h 773"/>
              <a:gd name="T58" fmla="*/ 70 w 773"/>
              <a:gd name="T59" fmla="*/ 598 h 773"/>
              <a:gd name="T60" fmla="*/ 45 w 773"/>
              <a:gd name="T61" fmla="*/ 587 h 773"/>
              <a:gd name="T62" fmla="*/ 36 w 773"/>
              <a:gd name="T63" fmla="*/ 562 h 773"/>
              <a:gd name="T64" fmla="*/ 21 w 773"/>
              <a:gd name="T65" fmla="*/ 138 h 773"/>
              <a:gd name="T66" fmla="*/ 3 w 773"/>
              <a:gd name="T67" fmla="*/ 119 h 773"/>
              <a:gd name="T68" fmla="*/ 0 w 773"/>
              <a:gd name="T69" fmla="*/ 70 h 773"/>
              <a:gd name="T70" fmla="*/ 11 w 773"/>
              <a:gd name="T71" fmla="*/ 45 h 773"/>
              <a:gd name="T72" fmla="*/ 36 w 773"/>
              <a:gd name="T73" fmla="*/ 35 h 773"/>
              <a:gd name="T74" fmla="*/ 354 w 773"/>
              <a:gd name="T75" fmla="*/ 22 h 773"/>
              <a:gd name="T76" fmla="*/ 374 w 773"/>
              <a:gd name="T77" fmla="*/ 3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73" h="773">
                <a:moveTo>
                  <a:pt x="70" y="141"/>
                </a:moveTo>
                <a:lnTo>
                  <a:pt x="70" y="562"/>
                </a:lnTo>
                <a:lnTo>
                  <a:pt x="704" y="562"/>
                </a:lnTo>
                <a:lnTo>
                  <a:pt x="704" y="141"/>
                </a:lnTo>
                <a:lnTo>
                  <a:pt x="70" y="141"/>
                </a:lnTo>
                <a:close/>
                <a:moveTo>
                  <a:pt x="36" y="70"/>
                </a:moveTo>
                <a:lnTo>
                  <a:pt x="36" y="106"/>
                </a:lnTo>
                <a:lnTo>
                  <a:pt x="739" y="106"/>
                </a:lnTo>
                <a:lnTo>
                  <a:pt x="739" y="70"/>
                </a:lnTo>
                <a:lnTo>
                  <a:pt x="36" y="70"/>
                </a:lnTo>
                <a:close/>
                <a:moveTo>
                  <a:pt x="387" y="0"/>
                </a:moveTo>
                <a:lnTo>
                  <a:pt x="401" y="3"/>
                </a:lnTo>
                <a:lnTo>
                  <a:pt x="412" y="10"/>
                </a:lnTo>
                <a:lnTo>
                  <a:pt x="420" y="22"/>
                </a:lnTo>
                <a:lnTo>
                  <a:pt x="422" y="35"/>
                </a:lnTo>
                <a:lnTo>
                  <a:pt x="739" y="35"/>
                </a:lnTo>
                <a:lnTo>
                  <a:pt x="752" y="38"/>
                </a:lnTo>
                <a:lnTo>
                  <a:pt x="764" y="45"/>
                </a:lnTo>
                <a:lnTo>
                  <a:pt x="771" y="57"/>
                </a:lnTo>
                <a:lnTo>
                  <a:pt x="773" y="70"/>
                </a:lnTo>
                <a:lnTo>
                  <a:pt x="773" y="106"/>
                </a:lnTo>
                <a:lnTo>
                  <a:pt x="771" y="119"/>
                </a:lnTo>
                <a:lnTo>
                  <a:pt x="764" y="130"/>
                </a:lnTo>
                <a:lnTo>
                  <a:pt x="752" y="138"/>
                </a:lnTo>
                <a:lnTo>
                  <a:pt x="739" y="141"/>
                </a:lnTo>
                <a:lnTo>
                  <a:pt x="739" y="562"/>
                </a:lnTo>
                <a:lnTo>
                  <a:pt x="735" y="577"/>
                </a:lnTo>
                <a:lnTo>
                  <a:pt x="729" y="587"/>
                </a:lnTo>
                <a:lnTo>
                  <a:pt x="717" y="595"/>
                </a:lnTo>
                <a:lnTo>
                  <a:pt x="704" y="598"/>
                </a:lnTo>
                <a:lnTo>
                  <a:pt x="404" y="598"/>
                </a:lnTo>
                <a:lnTo>
                  <a:pt x="404" y="644"/>
                </a:lnTo>
                <a:lnTo>
                  <a:pt x="505" y="743"/>
                </a:lnTo>
                <a:lnTo>
                  <a:pt x="507" y="747"/>
                </a:lnTo>
                <a:lnTo>
                  <a:pt x="510" y="751"/>
                </a:lnTo>
                <a:lnTo>
                  <a:pt x="510" y="756"/>
                </a:lnTo>
                <a:lnTo>
                  <a:pt x="509" y="761"/>
                </a:lnTo>
                <a:lnTo>
                  <a:pt x="506" y="767"/>
                </a:lnTo>
                <a:lnTo>
                  <a:pt x="503" y="771"/>
                </a:lnTo>
                <a:lnTo>
                  <a:pt x="498" y="772"/>
                </a:lnTo>
                <a:lnTo>
                  <a:pt x="493" y="773"/>
                </a:lnTo>
                <a:lnTo>
                  <a:pt x="488" y="773"/>
                </a:lnTo>
                <a:lnTo>
                  <a:pt x="484" y="771"/>
                </a:lnTo>
                <a:lnTo>
                  <a:pt x="480" y="768"/>
                </a:lnTo>
                <a:lnTo>
                  <a:pt x="387" y="675"/>
                </a:lnTo>
                <a:lnTo>
                  <a:pt x="294" y="768"/>
                </a:lnTo>
                <a:lnTo>
                  <a:pt x="290" y="771"/>
                </a:lnTo>
                <a:lnTo>
                  <a:pt x="286" y="773"/>
                </a:lnTo>
                <a:lnTo>
                  <a:pt x="282" y="773"/>
                </a:lnTo>
                <a:lnTo>
                  <a:pt x="275" y="772"/>
                </a:lnTo>
                <a:lnTo>
                  <a:pt x="271" y="771"/>
                </a:lnTo>
                <a:lnTo>
                  <a:pt x="268" y="767"/>
                </a:lnTo>
                <a:lnTo>
                  <a:pt x="265" y="761"/>
                </a:lnTo>
                <a:lnTo>
                  <a:pt x="264" y="756"/>
                </a:lnTo>
                <a:lnTo>
                  <a:pt x="265" y="751"/>
                </a:lnTo>
                <a:lnTo>
                  <a:pt x="266" y="747"/>
                </a:lnTo>
                <a:lnTo>
                  <a:pt x="269" y="743"/>
                </a:lnTo>
                <a:lnTo>
                  <a:pt x="370" y="644"/>
                </a:lnTo>
                <a:lnTo>
                  <a:pt x="370" y="598"/>
                </a:lnTo>
                <a:lnTo>
                  <a:pt x="70" y="598"/>
                </a:lnTo>
                <a:lnTo>
                  <a:pt x="57" y="595"/>
                </a:lnTo>
                <a:lnTo>
                  <a:pt x="45" y="587"/>
                </a:lnTo>
                <a:lnTo>
                  <a:pt x="38" y="577"/>
                </a:lnTo>
                <a:lnTo>
                  <a:pt x="36" y="562"/>
                </a:lnTo>
                <a:lnTo>
                  <a:pt x="36" y="141"/>
                </a:lnTo>
                <a:lnTo>
                  <a:pt x="21" y="138"/>
                </a:lnTo>
                <a:lnTo>
                  <a:pt x="11" y="130"/>
                </a:lnTo>
                <a:lnTo>
                  <a:pt x="3" y="119"/>
                </a:lnTo>
                <a:lnTo>
                  <a:pt x="0" y="106"/>
                </a:lnTo>
                <a:lnTo>
                  <a:pt x="0" y="70"/>
                </a:lnTo>
                <a:lnTo>
                  <a:pt x="3" y="57"/>
                </a:lnTo>
                <a:lnTo>
                  <a:pt x="11" y="45"/>
                </a:lnTo>
                <a:lnTo>
                  <a:pt x="21" y="38"/>
                </a:lnTo>
                <a:lnTo>
                  <a:pt x="36" y="35"/>
                </a:lnTo>
                <a:lnTo>
                  <a:pt x="351" y="35"/>
                </a:lnTo>
                <a:lnTo>
                  <a:pt x="354" y="22"/>
                </a:lnTo>
                <a:lnTo>
                  <a:pt x="362" y="10"/>
                </a:lnTo>
                <a:lnTo>
                  <a:pt x="374" y="3"/>
                </a:lnTo>
                <a:lnTo>
                  <a:pt x="38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66" name="Freeform 46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447555" y="6635756"/>
            <a:ext cx="444609" cy="444035"/>
          </a:xfrm>
          <a:custGeom>
            <a:avLst/>
            <a:gdLst>
              <a:gd name="T0" fmla="*/ 486 w 774"/>
              <a:gd name="T1" fmla="*/ 330 h 773"/>
              <a:gd name="T2" fmla="*/ 457 w 774"/>
              <a:gd name="T3" fmla="*/ 387 h 773"/>
              <a:gd name="T4" fmla="*/ 486 w 774"/>
              <a:gd name="T5" fmla="*/ 444 h 773"/>
              <a:gd name="T6" fmla="*/ 550 w 774"/>
              <a:gd name="T7" fmla="*/ 453 h 773"/>
              <a:gd name="T8" fmla="*/ 595 w 774"/>
              <a:gd name="T9" fmla="*/ 409 h 773"/>
              <a:gd name="T10" fmla="*/ 584 w 774"/>
              <a:gd name="T11" fmla="*/ 345 h 773"/>
              <a:gd name="T12" fmla="*/ 528 w 774"/>
              <a:gd name="T13" fmla="*/ 317 h 773"/>
              <a:gd name="T14" fmla="*/ 580 w 774"/>
              <a:gd name="T15" fmla="*/ 296 h 773"/>
              <a:gd name="T16" fmla="*/ 629 w 774"/>
              <a:gd name="T17" fmla="*/ 358 h 773"/>
              <a:gd name="T18" fmla="*/ 618 w 774"/>
              <a:gd name="T19" fmla="*/ 440 h 773"/>
              <a:gd name="T20" fmla="*/ 555 w 774"/>
              <a:gd name="T21" fmla="*/ 488 h 773"/>
              <a:gd name="T22" fmla="*/ 474 w 774"/>
              <a:gd name="T23" fmla="*/ 478 h 773"/>
              <a:gd name="T24" fmla="*/ 426 w 774"/>
              <a:gd name="T25" fmla="*/ 415 h 773"/>
              <a:gd name="T26" fmla="*/ 436 w 774"/>
              <a:gd name="T27" fmla="*/ 334 h 773"/>
              <a:gd name="T28" fmla="*/ 499 w 774"/>
              <a:gd name="T29" fmla="*/ 285 h 773"/>
              <a:gd name="T30" fmla="*/ 190 w 774"/>
              <a:gd name="T31" fmla="*/ 352 h 773"/>
              <a:gd name="T32" fmla="*/ 246 w 774"/>
              <a:gd name="T33" fmla="*/ 211 h 773"/>
              <a:gd name="T34" fmla="*/ 258 w 774"/>
              <a:gd name="T35" fmla="*/ 216 h 773"/>
              <a:gd name="T36" fmla="*/ 348 w 774"/>
              <a:gd name="T37" fmla="*/ 360 h 773"/>
              <a:gd name="T38" fmla="*/ 351 w 774"/>
              <a:gd name="T39" fmla="*/ 365 h 773"/>
              <a:gd name="T40" fmla="*/ 348 w 774"/>
              <a:gd name="T41" fmla="*/ 379 h 773"/>
              <a:gd name="T42" fmla="*/ 334 w 774"/>
              <a:gd name="T43" fmla="*/ 387 h 773"/>
              <a:gd name="T44" fmla="*/ 148 w 774"/>
              <a:gd name="T45" fmla="*/ 383 h 773"/>
              <a:gd name="T46" fmla="*/ 140 w 774"/>
              <a:gd name="T47" fmla="*/ 369 h 773"/>
              <a:gd name="T48" fmla="*/ 144 w 774"/>
              <a:gd name="T49" fmla="*/ 360 h 773"/>
              <a:gd name="T50" fmla="*/ 232 w 774"/>
              <a:gd name="T51" fmla="*/ 218 h 773"/>
              <a:gd name="T52" fmla="*/ 242 w 774"/>
              <a:gd name="T53" fmla="*/ 212 h 773"/>
              <a:gd name="T54" fmla="*/ 70 w 774"/>
              <a:gd name="T55" fmla="*/ 563 h 773"/>
              <a:gd name="T56" fmla="*/ 70 w 774"/>
              <a:gd name="T57" fmla="*/ 141 h 773"/>
              <a:gd name="T58" fmla="*/ 739 w 774"/>
              <a:gd name="T59" fmla="*/ 106 h 773"/>
              <a:gd name="T60" fmla="*/ 386 w 774"/>
              <a:gd name="T61" fmla="*/ 0 h 773"/>
              <a:gd name="T62" fmla="*/ 419 w 774"/>
              <a:gd name="T63" fmla="*/ 22 h 773"/>
              <a:gd name="T64" fmla="*/ 752 w 774"/>
              <a:gd name="T65" fmla="*/ 38 h 773"/>
              <a:gd name="T66" fmla="*/ 774 w 774"/>
              <a:gd name="T67" fmla="*/ 70 h 773"/>
              <a:gd name="T68" fmla="*/ 764 w 774"/>
              <a:gd name="T69" fmla="*/ 131 h 773"/>
              <a:gd name="T70" fmla="*/ 739 w 774"/>
              <a:gd name="T71" fmla="*/ 563 h 773"/>
              <a:gd name="T72" fmla="*/ 716 w 774"/>
              <a:gd name="T73" fmla="*/ 595 h 773"/>
              <a:gd name="T74" fmla="*/ 405 w 774"/>
              <a:gd name="T75" fmla="*/ 643 h 773"/>
              <a:gd name="T76" fmla="*/ 509 w 774"/>
              <a:gd name="T77" fmla="*/ 751 h 773"/>
              <a:gd name="T78" fmla="*/ 507 w 774"/>
              <a:gd name="T79" fmla="*/ 766 h 773"/>
              <a:gd name="T80" fmla="*/ 492 w 774"/>
              <a:gd name="T81" fmla="*/ 773 h 773"/>
              <a:gd name="T82" fmla="*/ 479 w 774"/>
              <a:gd name="T83" fmla="*/ 768 h 773"/>
              <a:gd name="T84" fmla="*/ 289 w 774"/>
              <a:gd name="T85" fmla="*/ 771 h 773"/>
              <a:gd name="T86" fmla="*/ 275 w 774"/>
              <a:gd name="T87" fmla="*/ 772 h 773"/>
              <a:gd name="T88" fmla="*/ 264 w 774"/>
              <a:gd name="T89" fmla="*/ 762 h 773"/>
              <a:gd name="T90" fmla="*/ 266 w 774"/>
              <a:gd name="T91" fmla="*/ 747 h 773"/>
              <a:gd name="T92" fmla="*/ 369 w 774"/>
              <a:gd name="T93" fmla="*/ 598 h 773"/>
              <a:gd name="T94" fmla="*/ 46 w 774"/>
              <a:gd name="T95" fmla="*/ 588 h 773"/>
              <a:gd name="T96" fmla="*/ 35 w 774"/>
              <a:gd name="T97" fmla="*/ 141 h 773"/>
              <a:gd name="T98" fmla="*/ 2 w 774"/>
              <a:gd name="T99" fmla="*/ 119 h 773"/>
              <a:gd name="T100" fmla="*/ 2 w 774"/>
              <a:gd name="T101" fmla="*/ 56 h 773"/>
              <a:gd name="T102" fmla="*/ 35 w 774"/>
              <a:gd name="T103" fmla="*/ 35 h 773"/>
              <a:gd name="T104" fmla="*/ 361 w 774"/>
              <a:gd name="T105" fmla="*/ 1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74" h="773">
                <a:moveTo>
                  <a:pt x="528" y="317"/>
                </a:moveTo>
                <a:lnTo>
                  <a:pt x="505" y="320"/>
                </a:lnTo>
                <a:lnTo>
                  <a:pt x="486" y="330"/>
                </a:lnTo>
                <a:lnTo>
                  <a:pt x="470" y="345"/>
                </a:lnTo>
                <a:lnTo>
                  <a:pt x="461" y="365"/>
                </a:lnTo>
                <a:lnTo>
                  <a:pt x="457" y="387"/>
                </a:lnTo>
                <a:lnTo>
                  <a:pt x="461" y="409"/>
                </a:lnTo>
                <a:lnTo>
                  <a:pt x="470" y="428"/>
                </a:lnTo>
                <a:lnTo>
                  <a:pt x="486" y="444"/>
                </a:lnTo>
                <a:lnTo>
                  <a:pt x="505" y="453"/>
                </a:lnTo>
                <a:lnTo>
                  <a:pt x="528" y="457"/>
                </a:lnTo>
                <a:lnTo>
                  <a:pt x="550" y="453"/>
                </a:lnTo>
                <a:lnTo>
                  <a:pt x="568" y="444"/>
                </a:lnTo>
                <a:lnTo>
                  <a:pt x="584" y="428"/>
                </a:lnTo>
                <a:lnTo>
                  <a:pt x="595" y="409"/>
                </a:lnTo>
                <a:lnTo>
                  <a:pt x="597" y="387"/>
                </a:lnTo>
                <a:lnTo>
                  <a:pt x="595" y="365"/>
                </a:lnTo>
                <a:lnTo>
                  <a:pt x="584" y="345"/>
                </a:lnTo>
                <a:lnTo>
                  <a:pt x="568" y="330"/>
                </a:lnTo>
                <a:lnTo>
                  <a:pt x="550" y="320"/>
                </a:lnTo>
                <a:lnTo>
                  <a:pt x="528" y="317"/>
                </a:lnTo>
                <a:close/>
                <a:moveTo>
                  <a:pt x="528" y="281"/>
                </a:moveTo>
                <a:lnTo>
                  <a:pt x="555" y="285"/>
                </a:lnTo>
                <a:lnTo>
                  <a:pt x="580" y="296"/>
                </a:lnTo>
                <a:lnTo>
                  <a:pt x="602" y="313"/>
                </a:lnTo>
                <a:lnTo>
                  <a:pt x="618" y="334"/>
                </a:lnTo>
                <a:lnTo>
                  <a:pt x="629" y="358"/>
                </a:lnTo>
                <a:lnTo>
                  <a:pt x="633" y="387"/>
                </a:lnTo>
                <a:lnTo>
                  <a:pt x="629" y="415"/>
                </a:lnTo>
                <a:lnTo>
                  <a:pt x="618" y="440"/>
                </a:lnTo>
                <a:lnTo>
                  <a:pt x="602" y="461"/>
                </a:lnTo>
                <a:lnTo>
                  <a:pt x="580" y="478"/>
                </a:lnTo>
                <a:lnTo>
                  <a:pt x="555" y="488"/>
                </a:lnTo>
                <a:lnTo>
                  <a:pt x="528" y="492"/>
                </a:lnTo>
                <a:lnTo>
                  <a:pt x="499" y="488"/>
                </a:lnTo>
                <a:lnTo>
                  <a:pt x="474" y="478"/>
                </a:lnTo>
                <a:lnTo>
                  <a:pt x="453" y="461"/>
                </a:lnTo>
                <a:lnTo>
                  <a:pt x="436" y="440"/>
                </a:lnTo>
                <a:lnTo>
                  <a:pt x="426" y="415"/>
                </a:lnTo>
                <a:lnTo>
                  <a:pt x="422" y="387"/>
                </a:lnTo>
                <a:lnTo>
                  <a:pt x="426" y="358"/>
                </a:lnTo>
                <a:lnTo>
                  <a:pt x="436" y="334"/>
                </a:lnTo>
                <a:lnTo>
                  <a:pt x="453" y="313"/>
                </a:lnTo>
                <a:lnTo>
                  <a:pt x="474" y="296"/>
                </a:lnTo>
                <a:lnTo>
                  <a:pt x="499" y="285"/>
                </a:lnTo>
                <a:lnTo>
                  <a:pt x="528" y="281"/>
                </a:lnTo>
                <a:close/>
                <a:moveTo>
                  <a:pt x="246" y="262"/>
                </a:moveTo>
                <a:lnTo>
                  <a:pt x="190" y="352"/>
                </a:lnTo>
                <a:lnTo>
                  <a:pt x="302" y="352"/>
                </a:lnTo>
                <a:lnTo>
                  <a:pt x="246" y="262"/>
                </a:lnTo>
                <a:close/>
                <a:moveTo>
                  <a:pt x="246" y="211"/>
                </a:moveTo>
                <a:lnTo>
                  <a:pt x="250" y="212"/>
                </a:lnTo>
                <a:lnTo>
                  <a:pt x="254" y="213"/>
                </a:lnTo>
                <a:lnTo>
                  <a:pt x="258" y="216"/>
                </a:lnTo>
                <a:lnTo>
                  <a:pt x="260" y="218"/>
                </a:lnTo>
                <a:lnTo>
                  <a:pt x="260" y="218"/>
                </a:lnTo>
                <a:lnTo>
                  <a:pt x="348" y="360"/>
                </a:lnTo>
                <a:lnTo>
                  <a:pt x="348" y="360"/>
                </a:lnTo>
                <a:lnTo>
                  <a:pt x="350" y="362"/>
                </a:lnTo>
                <a:lnTo>
                  <a:pt x="351" y="365"/>
                </a:lnTo>
                <a:lnTo>
                  <a:pt x="351" y="369"/>
                </a:lnTo>
                <a:lnTo>
                  <a:pt x="351" y="374"/>
                </a:lnTo>
                <a:lnTo>
                  <a:pt x="348" y="379"/>
                </a:lnTo>
                <a:lnTo>
                  <a:pt x="344" y="383"/>
                </a:lnTo>
                <a:lnTo>
                  <a:pt x="339" y="386"/>
                </a:lnTo>
                <a:lnTo>
                  <a:pt x="334" y="387"/>
                </a:lnTo>
                <a:lnTo>
                  <a:pt x="158" y="387"/>
                </a:lnTo>
                <a:lnTo>
                  <a:pt x="152" y="386"/>
                </a:lnTo>
                <a:lnTo>
                  <a:pt x="148" y="383"/>
                </a:lnTo>
                <a:lnTo>
                  <a:pt x="144" y="379"/>
                </a:lnTo>
                <a:lnTo>
                  <a:pt x="141" y="374"/>
                </a:lnTo>
                <a:lnTo>
                  <a:pt x="140" y="369"/>
                </a:lnTo>
                <a:lnTo>
                  <a:pt x="141" y="365"/>
                </a:lnTo>
                <a:lnTo>
                  <a:pt x="141" y="362"/>
                </a:lnTo>
                <a:lnTo>
                  <a:pt x="144" y="360"/>
                </a:lnTo>
                <a:lnTo>
                  <a:pt x="144" y="360"/>
                </a:lnTo>
                <a:lnTo>
                  <a:pt x="232" y="218"/>
                </a:lnTo>
                <a:lnTo>
                  <a:pt x="232" y="218"/>
                </a:lnTo>
                <a:lnTo>
                  <a:pt x="234" y="216"/>
                </a:lnTo>
                <a:lnTo>
                  <a:pt x="238" y="213"/>
                </a:lnTo>
                <a:lnTo>
                  <a:pt x="242" y="212"/>
                </a:lnTo>
                <a:lnTo>
                  <a:pt x="246" y="211"/>
                </a:lnTo>
                <a:close/>
                <a:moveTo>
                  <a:pt x="70" y="141"/>
                </a:moveTo>
                <a:lnTo>
                  <a:pt x="70" y="563"/>
                </a:lnTo>
                <a:lnTo>
                  <a:pt x="703" y="563"/>
                </a:lnTo>
                <a:lnTo>
                  <a:pt x="703" y="141"/>
                </a:lnTo>
                <a:lnTo>
                  <a:pt x="70" y="141"/>
                </a:lnTo>
                <a:close/>
                <a:moveTo>
                  <a:pt x="35" y="70"/>
                </a:moveTo>
                <a:lnTo>
                  <a:pt x="35" y="106"/>
                </a:lnTo>
                <a:lnTo>
                  <a:pt x="739" y="106"/>
                </a:lnTo>
                <a:lnTo>
                  <a:pt x="739" y="70"/>
                </a:lnTo>
                <a:lnTo>
                  <a:pt x="35" y="70"/>
                </a:lnTo>
                <a:close/>
                <a:moveTo>
                  <a:pt x="386" y="0"/>
                </a:moveTo>
                <a:lnTo>
                  <a:pt x="401" y="2"/>
                </a:lnTo>
                <a:lnTo>
                  <a:pt x="411" y="10"/>
                </a:lnTo>
                <a:lnTo>
                  <a:pt x="419" y="22"/>
                </a:lnTo>
                <a:lnTo>
                  <a:pt x="422" y="35"/>
                </a:lnTo>
                <a:lnTo>
                  <a:pt x="739" y="35"/>
                </a:lnTo>
                <a:lnTo>
                  <a:pt x="752" y="38"/>
                </a:lnTo>
                <a:lnTo>
                  <a:pt x="764" y="46"/>
                </a:lnTo>
                <a:lnTo>
                  <a:pt x="770" y="56"/>
                </a:lnTo>
                <a:lnTo>
                  <a:pt x="774" y="70"/>
                </a:lnTo>
                <a:lnTo>
                  <a:pt x="774" y="106"/>
                </a:lnTo>
                <a:lnTo>
                  <a:pt x="770" y="119"/>
                </a:lnTo>
                <a:lnTo>
                  <a:pt x="764" y="131"/>
                </a:lnTo>
                <a:lnTo>
                  <a:pt x="752" y="137"/>
                </a:lnTo>
                <a:lnTo>
                  <a:pt x="739" y="141"/>
                </a:lnTo>
                <a:lnTo>
                  <a:pt x="739" y="563"/>
                </a:lnTo>
                <a:lnTo>
                  <a:pt x="736" y="576"/>
                </a:lnTo>
                <a:lnTo>
                  <a:pt x="728" y="588"/>
                </a:lnTo>
                <a:lnTo>
                  <a:pt x="716" y="595"/>
                </a:lnTo>
                <a:lnTo>
                  <a:pt x="703" y="598"/>
                </a:lnTo>
                <a:lnTo>
                  <a:pt x="405" y="598"/>
                </a:lnTo>
                <a:lnTo>
                  <a:pt x="405" y="643"/>
                </a:lnTo>
                <a:lnTo>
                  <a:pt x="504" y="743"/>
                </a:lnTo>
                <a:lnTo>
                  <a:pt x="507" y="747"/>
                </a:lnTo>
                <a:lnTo>
                  <a:pt x="509" y="751"/>
                </a:lnTo>
                <a:lnTo>
                  <a:pt x="509" y="755"/>
                </a:lnTo>
                <a:lnTo>
                  <a:pt x="509" y="762"/>
                </a:lnTo>
                <a:lnTo>
                  <a:pt x="507" y="766"/>
                </a:lnTo>
                <a:lnTo>
                  <a:pt x="503" y="769"/>
                </a:lnTo>
                <a:lnTo>
                  <a:pt x="498" y="772"/>
                </a:lnTo>
                <a:lnTo>
                  <a:pt x="492" y="773"/>
                </a:lnTo>
                <a:lnTo>
                  <a:pt x="487" y="772"/>
                </a:lnTo>
                <a:lnTo>
                  <a:pt x="483" y="771"/>
                </a:lnTo>
                <a:lnTo>
                  <a:pt x="479" y="768"/>
                </a:lnTo>
                <a:lnTo>
                  <a:pt x="386" y="675"/>
                </a:lnTo>
                <a:lnTo>
                  <a:pt x="293" y="768"/>
                </a:lnTo>
                <a:lnTo>
                  <a:pt x="289" y="771"/>
                </a:lnTo>
                <a:lnTo>
                  <a:pt x="285" y="772"/>
                </a:lnTo>
                <a:lnTo>
                  <a:pt x="281" y="773"/>
                </a:lnTo>
                <a:lnTo>
                  <a:pt x="275" y="772"/>
                </a:lnTo>
                <a:lnTo>
                  <a:pt x="271" y="769"/>
                </a:lnTo>
                <a:lnTo>
                  <a:pt x="267" y="766"/>
                </a:lnTo>
                <a:lnTo>
                  <a:pt x="264" y="762"/>
                </a:lnTo>
                <a:lnTo>
                  <a:pt x="263" y="755"/>
                </a:lnTo>
                <a:lnTo>
                  <a:pt x="264" y="751"/>
                </a:lnTo>
                <a:lnTo>
                  <a:pt x="266" y="747"/>
                </a:lnTo>
                <a:lnTo>
                  <a:pt x="268" y="743"/>
                </a:lnTo>
                <a:lnTo>
                  <a:pt x="369" y="643"/>
                </a:lnTo>
                <a:lnTo>
                  <a:pt x="369" y="598"/>
                </a:lnTo>
                <a:lnTo>
                  <a:pt x="70" y="598"/>
                </a:lnTo>
                <a:lnTo>
                  <a:pt x="56" y="595"/>
                </a:lnTo>
                <a:lnTo>
                  <a:pt x="46" y="588"/>
                </a:lnTo>
                <a:lnTo>
                  <a:pt x="38" y="576"/>
                </a:lnTo>
                <a:lnTo>
                  <a:pt x="35" y="563"/>
                </a:lnTo>
                <a:lnTo>
                  <a:pt x="35" y="141"/>
                </a:lnTo>
                <a:lnTo>
                  <a:pt x="21" y="137"/>
                </a:lnTo>
                <a:lnTo>
                  <a:pt x="10" y="131"/>
                </a:lnTo>
                <a:lnTo>
                  <a:pt x="2" y="119"/>
                </a:lnTo>
                <a:lnTo>
                  <a:pt x="0" y="106"/>
                </a:lnTo>
                <a:lnTo>
                  <a:pt x="0" y="70"/>
                </a:lnTo>
                <a:lnTo>
                  <a:pt x="2" y="56"/>
                </a:lnTo>
                <a:lnTo>
                  <a:pt x="10" y="46"/>
                </a:lnTo>
                <a:lnTo>
                  <a:pt x="21" y="38"/>
                </a:lnTo>
                <a:lnTo>
                  <a:pt x="35" y="35"/>
                </a:lnTo>
                <a:lnTo>
                  <a:pt x="351" y="35"/>
                </a:lnTo>
                <a:lnTo>
                  <a:pt x="355" y="22"/>
                </a:lnTo>
                <a:lnTo>
                  <a:pt x="361" y="10"/>
                </a:lnTo>
                <a:lnTo>
                  <a:pt x="373" y="2"/>
                </a:lnTo>
                <a:lnTo>
                  <a:pt x="38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67" name="Freeform 46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332725" y="6635756"/>
            <a:ext cx="444035" cy="444035"/>
          </a:xfrm>
          <a:custGeom>
            <a:avLst/>
            <a:gdLst>
              <a:gd name="T0" fmla="*/ 624 w 773"/>
              <a:gd name="T1" fmla="*/ 425 h 773"/>
              <a:gd name="T2" fmla="*/ 631 w 773"/>
              <a:gd name="T3" fmla="*/ 445 h 773"/>
              <a:gd name="T4" fmla="*/ 614 w 773"/>
              <a:gd name="T5" fmla="*/ 457 h 773"/>
              <a:gd name="T6" fmla="*/ 424 w 773"/>
              <a:gd name="T7" fmla="*/ 450 h 773"/>
              <a:gd name="T8" fmla="*/ 424 w 773"/>
              <a:gd name="T9" fmla="*/ 429 h 773"/>
              <a:gd name="T10" fmla="*/ 438 w 773"/>
              <a:gd name="T11" fmla="*/ 352 h 773"/>
              <a:gd name="T12" fmla="*/ 524 w 773"/>
              <a:gd name="T13" fmla="*/ 358 h 773"/>
              <a:gd name="T14" fmla="*/ 524 w 773"/>
              <a:gd name="T15" fmla="*/ 379 h 773"/>
              <a:gd name="T16" fmla="*/ 438 w 773"/>
              <a:gd name="T17" fmla="*/ 387 h 773"/>
              <a:gd name="T18" fmla="*/ 421 w 773"/>
              <a:gd name="T19" fmla="*/ 374 h 773"/>
              <a:gd name="T20" fmla="*/ 428 w 773"/>
              <a:gd name="T21" fmla="*/ 355 h 773"/>
              <a:gd name="T22" fmla="*/ 614 w 773"/>
              <a:gd name="T23" fmla="*/ 281 h 773"/>
              <a:gd name="T24" fmla="*/ 631 w 773"/>
              <a:gd name="T25" fmla="*/ 293 h 773"/>
              <a:gd name="T26" fmla="*/ 624 w 773"/>
              <a:gd name="T27" fmla="*/ 313 h 773"/>
              <a:gd name="T28" fmla="*/ 433 w 773"/>
              <a:gd name="T29" fmla="*/ 315 h 773"/>
              <a:gd name="T30" fmla="*/ 421 w 773"/>
              <a:gd name="T31" fmla="*/ 298 h 773"/>
              <a:gd name="T32" fmla="*/ 433 w 773"/>
              <a:gd name="T33" fmla="*/ 283 h 773"/>
              <a:gd name="T34" fmla="*/ 315 w 773"/>
              <a:gd name="T35" fmla="*/ 421 h 773"/>
              <a:gd name="T36" fmla="*/ 545 w 773"/>
              <a:gd name="T37" fmla="*/ 211 h 773"/>
              <a:gd name="T38" fmla="*/ 560 w 773"/>
              <a:gd name="T39" fmla="*/ 222 h 773"/>
              <a:gd name="T40" fmla="*/ 555 w 773"/>
              <a:gd name="T41" fmla="*/ 243 h 773"/>
              <a:gd name="T42" fmla="*/ 433 w 773"/>
              <a:gd name="T43" fmla="*/ 245 h 773"/>
              <a:gd name="T44" fmla="*/ 421 w 773"/>
              <a:gd name="T45" fmla="*/ 229 h 773"/>
              <a:gd name="T46" fmla="*/ 433 w 773"/>
              <a:gd name="T47" fmla="*/ 212 h 773"/>
              <a:gd name="T48" fmla="*/ 330 w 773"/>
              <a:gd name="T49" fmla="*/ 213 h 773"/>
              <a:gd name="T50" fmla="*/ 351 w 773"/>
              <a:gd name="T51" fmla="*/ 421 h 773"/>
              <a:gd name="T52" fmla="*/ 315 w 773"/>
              <a:gd name="T53" fmla="*/ 457 h 773"/>
              <a:gd name="T54" fmla="*/ 142 w 773"/>
              <a:gd name="T55" fmla="*/ 436 h 773"/>
              <a:gd name="T56" fmla="*/ 150 w 773"/>
              <a:gd name="T57" fmla="*/ 221 h 773"/>
              <a:gd name="T58" fmla="*/ 69 w 773"/>
              <a:gd name="T59" fmla="*/ 563 h 773"/>
              <a:gd name="T60" fmla="*/ 34 w 773"/>
              <a:gd name="T61" fmla="*/ 70 h 773"/>
              <a:gd name="T62" fmla="*/ 34 w 773"/>
              <a:gd name="T63" fmla="*/ 70 h 773"/>
              <a:gd name="T64" fmla="*/ 419 w 773"/>
              <a:gd name="T65" fmla="*/ 22 h 773"/>
              <a:gd name="T66" fmla="*/ 762 w 773"/>
              <a:gd name="T67" fmla="*/ 46 h 773"/>
              <a:gd name="T68" fmla="*/ 770 w 773"/>
              <a:gd name="T69" fmla="*/ 119 h 773"/>
              <a:gd name="T70" fmla="*/ 737 w 773"/>
              <a:gd name="T71" fmla="*/ 563 h 773"/>
              <a:gd name="T72" fmla="*/ 703 w 773"/>
              <a:gd name="T73" fmla="*/ 598 h 773"/>
              <a:gd name="T74" fmla="*/ 507 w 773"/>
              <a:gd name="T75" fmla="*/ 747 h 773"/>
              <a:gd name="T76" fmla="*/ 505 w 773"/>
              <a:gd name="T77" fmla="*/ 766 h 773"/>
              <a:gd name="T78" fmla="*/ 487 w 773"/>
              <a:gd name="T79" fmla="*/ 772 h 773"/>
              <a:gd name="T80" fmla="*/ 293 w 773"/>
              <a:gd name="T81" fmla="*/ 768 h 773"/>
              <a:gd name="T82" fmla="*/ 275 w 773"/>
              <a:gd name="T83" fmla="*/ 772 h 773"/>
              <a:gd name="T84" fmla="*/ 263 w 773"/>
              <a:gd name="T85" fmla="*/ 755 h 773"/>
              <a:gd name="T86" fmla="*/ 369 w 773"/>
              <a:gd name="T87" fmla="*/ 643 h 773"/>
              <a:gd name="T88" fmla="*/ 44 w 773"/>
              <a:gd name="T89" fmla="*/ 588 h 773"/>
              <a:gd name="T90" fmla="*/ 21 w 773"/>
              <a:gd name="T91" fmla="*/ 137 h 773"/>
              <a:gd name="T92" fmla="*/ 0 w 773"/>
              <a:gd name="T93" fmla="*/ 70 h 773"/>
              <a:gd name="T94" fmla="*/ 34 w 773"/>
              <a:gd name="T95" fmla="*/ 35 h 773"/>
              <a:gd name="T96" fmla="*/ 372 w 773"/>
              <a:gd name="T97" fmla="*/ 2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73" h="773">
                <a:moveTo>
                  <a:pt x="438" y="421"/>
                </a:moveTo>
                <a:lnTo>
                  <a:pt x="614" y="421"/>
                </a:lnTo>
                <a:lnTo>
                  <a:pt x="621" y="423"/>
                </a:lnTo>
                <a:lnTo>
                  <a:pt x="624" y="425"/>
                </a:lnTo>
                <a:lnTo>
                  <a:pt x="628" y="429"/>
                </a:lnTo>
                <a:lnTo>
                  <a:pt x="631" y="434"/>
                </a:lnTo>
                <a:lnTo>
                  <a:pt x="632" y="440"/>
                </a:lnTo>
                <a:lnTo>
                  <a:pt x="631" y="445"/>
                </a:lnTo>
                <a:lnTo>
                  <a:pt x="628" y="450"/>
                </a:lnTo>
                <a:lnTo>
                  <a:pt x="624" y="454"/>
                </a:lnTo>
                <a:lnTo>
                  <a:pt x="621" y="457"/>
                </a:lnTo>
                <a:lnTo>
                  <a:pt x="614" y="457"/>
                </a:lnTo>
                <a:lnTo>
                  <a:pt x="438" y="457"/>
                </a:lnTo>
                <a:lnTo>
                  <a:pt x="433" y="457"/>
                </a:lnTo>
                <a:lnTo>
                  <a:pt x="428" y="454"/>
                </a:lnTo>
                <a:lnTo>
                  <a:pt x="424" y="450"/>
                </a:lnTo>
                <a:lnTo>
                  <a:pt x="421" y="445"/>
                </a:lnTo>
                <a:lnTo>
                  <a:pt x="421" y="440"/>
                </a:lnTo>
                <a:lnTo>
                  <a:pt x="421" y="434"/>
                </a:lnTo>
                <a:lnTo>
                  <a:pt x="424" y="429"/>
                </a:lnTo>
                <a:lnTo>
                  <a:pt x="428" y="425"/>
                </a:lnTo>
                <a:lnTo>
                  <a:pt x="433" y="423"/>
                </a:lnTo>
                <a:lnTo>
                  <a:pt x="438" y="421"/>
                </a:lnTo>
                <a:close/>
                <a:moveTo>
                  <a:pt x="438" y="352"/>
                </a:moveTo>
                <a:lnTo>
                  <a:pt x="509" y="352"/>
                </a:lnTo>
                <a:lnTo>
                  <a:pt x="514" y="352"/>
                </a:lnTo>
                <a:lnTo>
                  <a:pt x="520" y="355"/>
                </a:lnTo>
                <a:lnTo>
                  <a:pt x="524" y="358"/>
                </a:lnTo>
                <a:lnTo>
                  <a:pt x="526" y="364"/>
                </a:lnTo>
                <a:lnTo>
                  <a:pt x="526" y="369"/>
                </a:lnTo>
                <a:lnTo>
                  <a:pt x="526" y="374"/>
                </a:lnTo>
                <a:lnTo>
                  <a:pt x="524" y="379"/>
                </a:lnTo>
                <a:lnTo>
                  <a:pt x="520" y="383"/>
                </a:lnTo>
                <a:lnTo>
                  <a:pt x="514" y="386"/>
                </a:lnTo>
                <a:lnTo>
                  <a:pt x="509" y="387"/>
                </a:lnTo>
                <a:lnTo>
                  <a:pt x="438" y="387"/>
                </a:lnTo>
                <a:lnTo>
                  <a:pt x="433" y="386"/>
                </a:lnTo>
                <a:lnTo>
                  <a:pt x="428" y="383"/>
                </a:lnTo>
                <a:lnTo>
                  <a:pt x="424" y="379"/>
                </a:lnTo>
                <a:lnTo>
                  <a:pt x="421" y="374"/>
                </a:lnTo>
                <a:lnTo>
                  <a:pt x="421" y="369"/>
                </a:lnTo>
                <a:lnTo>
                  <a:pt x="421" y="364"/>
                </a:lnTo>
                <a:lnTo>
                  <a:pt x="424" y="358"/>
                </a:lnTo>
                <a:lnTo>
                  <a:pt x="428" y="355"/>
                </a:lnTo>
                <a:lnTo>
                  <a:pt x="433" y="352"/>
                </a:lnTo>
                <a:lnTo>
                  <a:pt x="438" y="352"/>
                </a:lnTo>
                <a:close/>
                <a:moveTo>
                  <a:pt x="438" y="281"/>
                </a:moveTo>
                <a:lnTo>
                  <a:pt x="614" y="281"/>
                </a:lnTo>
                <a:lnTo>
                  <a:pt x="621" y="283"/>
                </a:lnTo>
                <a:lnTo>
                  <a:pt x="624" y="285"/>
                </a:lnTo>
                <a:lnTo>
                  <a:pt x="628" y="288"/>
                </a:lnTo>
                <a:lnTo>
                  <a:pt x="631" y="293"/>
                </a:lnTo>
                <a:lnTo>
                  <a:pt x="632" y="298"/>
                </a:lnTo>
                <a:lnTo>
                  <a:pt x="631" y="305"/>
                </a:lnTo>
                <a:lnTo>
                  <a:pt x="628" y="309"/>
                </a:lnTo>
                <a:lnTo>
                  <a:pt x="624" y="313"/>
                </a:lnTo>
                <a:lnTo>
                  <a:pt x="621" y="315"/>
                </a:lnTo>
                <a:lnTo>
                  <a:pt x="614" y="317"/>
                </a:lnTo>
                <a:lnTo>
                  <a:pt x="438" y="317"/>
                </a:lnTo>
                <a:lnTo>
                  <a:pt x="433" y="315"/>
                </a:lnTo>
                <a:lnTo>
                  <a:pt x="428" y="313"/>
                </a:lnTo>
                <a:lnTo>
                  <a:pt x="424" y="309"/>
                </a:lnTo>
                <a:lnTo>
                  <a:pt x="421" y="305"/>
                </a:lnTo>
                <a:lnTo>
                  <a:pt x="421" y="298"/>
                </a:lnTo>
                <a:lnTo>
                  <a:pt x="421" y="293"/>
                </a:lnTo>
                <a:lnTo>
                  <a:pt x="424" y="288"/>
                </a:lnTo>
                <a:lnTo>
                  <a:pt x="428" y="285"/>
                </a:lnTo>
                <a:lnTo>
                  <a:pt x="433" y="283"/>
                </a:lnTo>
                <a:lnTo>
                  <a:pt x="438" y="281"/>
                </a:lnTo>
                <a:close/>
                <a:moveTo>
                  <a:pt x="175" y="246"/>
                </a:moveTo>
                <a:lnTo>
                  <a:pt x="175" y="421"/>
                </a:lnTo>
                <a:lnTo>
                  <a:pt x="315" y="421"/>
                </a:lnTo>
                <a:lnTo>
                  <a:pt x="315" y="246"/>
                </a:lnTo>
                <a:lnTo>
                  <a:pt x="175" y="246"/>
                </a:lnTo>
                <a:close/>
                <a:moveTo>
                  <a:pt x="438" y="211"/>
                </a:moveTo>
                <a:lnTo>
                  <a:pt x="545" y="211"/>
                </a:lnTo>
                <a:lnTo>
                  <a:pt x="550" y="212"/>
                </a:lnTo>
                <a:lnTo>
                  <a:pt x="555" y="214"/>
                </a:lnTo>
                <a:lnTo>
                  <a:pt x="559" y="218"/>
                </a:lnTo>
                <a:lnTo>
                  <a:pt x="560" y="222"/>
                </a:lnTo>
                <a:lnTo>
                  <a:pt x="562" y="229"/>
                </a:lnTo>
                <a:lnTo>
                  <a:pt x="560" y="234"/>
                </a:lnTo>
                <a:lnTo>
                  <a:pt x="559" y="239"/>
                </a:lnTo>
                <a:lnTo>
                  <a:pt x="555" y="243"/>
                </a:lnTo>
                <a:lnTo>
                  <a:pt x="550" y="245"/>
                </a:lnTo>
                <a:lnTo>
                  <a:pt x="545" y="246"/>
                </a:lnTo>
                <a:lnTo>
                  <a:pt x="438" y="246"/>
                </a:lnTo>
                <a:lnTo>
                  <a:pt x="433" y="245"/>
                </a:lnTo>
                <a:lnTo>
                  <a:pt x="428" y="243"/>
                </a:lnTo>
                <a:lnTo>
                  <a:pt x="424" y="239"/>
                </a:lnTo>
                <a:lnTo>
                  <a:pt x="421" y="234"/>
                </a:lnTo>
                <a:lnTo>
                  <a:pt x="421" y="229"/>
                </a:lnTo>
                <a:lnTo>
                  <a:pt x="421" y="222"/>
                </a:lnTo>
                <a:lnTo>
                  <a:pt x="424" y="218"/>
                </a:lnTo>
                <a:lnTo>
                  <a:pt x="428" y="214"/>
                </a:lnTo>
                <a:lnTo>
                  <a:pt x="433" y="212"/>
                </a:lnTo>
                <a:lnTo>
                  <a:pt x="438" y="211"/>
                </a:lnTo>
                <a:close/>
                <a:moveTo>
                  <a:pt x="175" y="211"/>
                </a:moveTo>
                <a:lnTo>
                  <a:pt x="315" y="211"/>
                </a:lnTo>
                <a:lnTo>
                  <a:pt x="330" y="213"/>
                </a:lnTo>
                <a:lnTo>
                  <a:pt x="340" y="221"/>
                </a:lnTo>
                <a:lnTo>
                  <a:pt x="348" y="233"/>
                </a:lnTo>
                <a:lnTo>
                  <a:pt x="351" y="246"/>
                </a:lnTo>
                <a:lnTo>
                  <a:pt x="351" y="421"/>
                </a:lnTo>
                <a:lnTo>
                  <a:pt x="348" y="436"/>
                </a:lnTo>
                <a:lnTo>
                  <a:pt x="340" y="446"/>
                </a:lnTo>
                <a:lnTo>
                  <a:pt x="330" y="454"/>
                </a:lnTo>
                <a:lnTo>
                  <a:pt x="315" y="457"/>
                </a:lnTo>
                <a:lnTo>
                  <a:pt x="175" y="457"/>
                </a:lnTo>
                <a:lnTo>
                  <a:pt x="161" y="454"/>
                </a:lnTo>
                <a:lnTo>
                  <a:pt x="150" y="446"/>
                </a:lnTo>
                <a:lnTo>
                  <a:pt x="142" y="436"/>
                </a:lnTo>
                <a:lnTo>
                  <a:pt x="140" y="421"/>
                </a:lnTo>
                <a:lnTo>
                  <a:pt x="140" y="246"/>
                </a:lnTo>
                <a:lnTo>
                  <a:pt x="142" y="233"/>
                </a:lnTo>
                <a:lnTo>
                  <a:pt x="150" y="221"/>
                </a:lnTo>
                <a:lnTo>
                  <a:pt x="161" y="213"/>
                </a:lnTo>
                <a:lnTo>
                  <a:pt x="175" y="211"/>
                </a:lnTo>
                <a:close/>
                <a:moveTo>
                  <a:pt x="69" y="141"/>
                </a:moveTo>
                <a:lnTo>
                  <a:pt x="69" y="563"/>
                </a:lnTo>
                <a:lnTo>
                  <a:pt x="703" y="563"/>
                </a:lnTo>
                <a:lnTo>
                  <a:pt x="703" y="141"/>
                </a:lnTo>
                <a:lnTo>
                  <a:pt x="69" y="141"/>
                </a:lnTo>
                <a:close/>
                <a:moveTo>
                  <a:pt x="34" y="70"/>
                </a:moveTo>
                <a:lnTo>
                  <a:pt x="34" y="106"/>
                </a:lnTo>
                <a:lnTo>
                  <a:pt x="737" y="106"/>
                </a:lnTo>
                <a:lnTo>
                  <a:pt x="737" y="70"/>
                </a:lnTo>
                <a:lnTo>
                  <a:pt x="34" y="70"/>
                </a:lnTo>
                <a:close/>
                <a:moveTo>
                  <a:pt x="386" y="0"/>
                </a:moveTo>
                <a:lnTo>
                  <a:pt x="399" y="2"/>
                </a:lnTo>
                <a:lnTo>
                  <a:pt x="411" y="10"/>
                </a:lnTo>
                <a:lnTo>
                  <a:pt x="419" y="22"/>
                </a:lnTo>
                <a:lnTo>
                  <a:pt x="421" y="35"/>
                </a:lnTo>
                <a:lnTo>
                  <a:pt x="737" y="35"/>
                </a:lnTo>
                <a:lnTo>
                  <a:pt x="752" y="38"/>
                </a:lnTo>
                <a:lnTo>
                  <a:pt x="762" y="46"/>
                </a:lnTo>
                <a:lnTo>
                  <a:pt x="770" y="56"/>
                </a:lnTo>
                <a:lnTo>
                  <a:pt x="773" y="70"/>
                </a:lnTo>
                <a:lnTo>
                  <a:pt x="773" y="106"/>
                </a:lnTo>
                <a:lnTo>
                  <a:pt x="770" y="119"/>
                </a:lnTo>
                <a:lnTo>
                  <a:pt x="762" y="131"/>
                </a:lnTo>
                <a:lnTo>
                  <a:pt x="752" y="137"/>
                </a:lnTo>
                <a:lnTo>
                  <a:pt x="737" y="141"/>
                </a:lnTo>
                <a:lnTo>
                  <a:pt x="737" y="563"/>
                </a:lnTo>
                <a:lnTo>
                  <a:pt x="735" y="576"/>
                </a:lnTo>
                <a:lnTo>
                  <a:pt x="728" y="588"/>
                </a:lnTo>
                <a:lnTo>
                  <a:pt x="716" y="595"/>
                </a:lnTo>
                <a:lnTo>
                  <a:pt x="703" y="598"/>
                </a:lnTo>
                <a:lnTo>
                  <a:pt x="403" y="598"/>
                </a:lnTo>
                <a:lnTo>
                  <a:pt x="403" y="643"/>
                </a:lnTo>
                <a:lnTo>
                  <a:pt x="504" y="743"/>
                </a:lnTo>
                <a:lnTo>
                  <a:pt x="507" y="747"/>
                </a:lnTo>
                <a:lnTo>
                  <a:pt x="508" y="751"/>
                </a:lnTo>
                <a:lnTo>
                  <a:pt x="509" y="755"/>
                </a:lnTo>
                <a:lnTo>
                  <a:pt x="508" y="762"/>
                </a:lnTo>
                <a:lnTo>
                  <a:pt x="505" y="766"/>
                </a:lnTo>
                <a:lnTo>
                  <a:pt x="501" y="769"/>
                </a:lnTo>
                <a:lnTo>
                  <a:pt x="497" y="772"/>
                </a:lnTo>
                <a:lnTo>
                  <a:pt x="491" y="773"/>
                </a:lnTo>
                <a:lnTo>
                  <a:pt x="487" y="772"/>
                </a:lnTo>
                <a:lnTo>
                  <a:pt x="483" y="771"/>
                </a:lnTo>
                <a:lnTo>
                  <a:pt x="479" y="768"/>
                </a:lnTo>
                <a:lnTo>
                  <a:pt x="386" y="675"/>
                </a:lnTo>
                <a:lnTo>
                  <a:pt x="293" y="768"/>
                </a:lnTo>
                <a:lnTo>
                  <a:pt x="289" y="771"/>
                </a:lnTo>
                <a:lnTo>
                  <a:pt x="285" y="772"/>
                </a:lnTo>
                <a:lnTo>
                  <a:pt x="280" y="773"/>
                </a:lnTo>
                <a:lnTo>
                  <a:pt x="275" y="772"/>
                </a:lnTo>
                <a:lnTo>
                  <a:pt x="269" y="769"/>
                </a:lnTo>
                <a:lnTo>
                  <a:pt x="267" y="766"/>
                </a:lnTo>
                <a:lnTo>
                  <a:pt x="264" y="762"/>
                </a:lnTo>
                <a:lnTo>
                  <a:pt x="263" y="755"/>
                </a:lnTo>
                <a:lnTo>
                  <a:pt x="263" y="751"/>
                </a:lnTo>
                <a:lnTo>
                  <a:pt x="266" y="747"/>
                </a:lnTo>
                <a:lnTo>
                  <a:pt x="268" y="743"/>
                </a:lnTo>
                <a:lnTo>
                  <a:pt x="369" y="643"/>
                </a:lnTo>
                <a:lnTo>
                  <a:pt x="369" y="598"/>
                </a:lnTo>
                <a:lnTo>
                  <a:pt x="69" y="598"/>
                </a:lnTo>
                <a:lnTo>
                  <a:pt x="56" y="595"/>
                </a:lnTo>
                <a:lnTo>
                  <a:pt x="44" y="588"/>
                </a:lnTo>
                <a:lnTo>
                  <a:pt x="38" y="576"/>
                </a:lnTo>
                <a:lnTo>
                  <a:pt x="34" y="563"/>
                </a:lnTo>
                <a:lnTo>
                  <a:pt x="34" y="141"/>
                </a:lnTo>
                <a:lnTo>
                  <a:pt x="21" y="137"/>
                </a:lnTo>
                <a:lnTo>
                  <a:pt x="9" y="131"/>
                </a:lnTo>
                <a:lnTo>
                  <a:pt x="2" y="119"/>
                </a:lnTo>
                <a:lnTo>
                  <a:pt x="0" y="106"/>
                </a:lnTo>
                <a:lnTo>
                  <a:pt x="0" y="70"/>
                </a:lnTo>
                <a:lnTo>
                  <a:pt x="2" y="56"/>
                </a:lnTo>
                <a:lnTo>
                  <a:pt x="9" y="46"/>
                </a:lnTo>
                <a:lnTo>
                  <a:pt x="21" y="38"/>
                </a:lnTo>
                <a:lnTo>
                  <a:pt x="34" y="35"/>
                </a:lnTo>
                <a:lnTo>
                  <a:pt x="351" y="35"/>
                </a:lnTo>
                <a:lnTo>
                  <a:pt x="353" y="22"/>
                </a:lnTo>
                <a:lnTo>
                  <a:pt x="361" y="10"/>
                </a:lnTo>
                <a:lnTo>
                  <a:pt x="372" y="2"/>
                </a:lnTo>
                <a:lnTo>
                  <a:pt x="38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68" name="Freeform 46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217320" y="6635756"/>
            <a:ext cx="444609" cy="444035"/>
          </a:xfrm>
          <a:custGeom>
            <a:avLst/>
            <a:gdLst>
              <a:gd name="T0" fmla="*/ 401 w 774"/>
              <a:gd name="T1" fmla="*/ 429 h 773"/>
              <a:gd name="T2" fmla="*/ 401 w 774"/>
              <a:gd name="T3" fmla="*/ 450 h 773"/>
              <a:gd name="T4" fmla="*/ 381 w 774"/>
              <a:gd name="T5" fmla="*/ 457 h 773"/>
              <a:gd name="T6" fmla="*/ 370 w 774"/>
              <a:gd name="T7" fmla="*/ 440 h 773"/>
              <a:gd name="T8" fmla="*/ 381 w 774"/>
              <a:gd name="T9" fmla="*/ 423 h 773"/>
              <a:gd name="T10" fmla="*/ 442 w 774"/>
              <a:gd name="T11" fmla="*/ 328 h 773"/>
              <a:gd name="T12" fmla="*/ 507 w 774"/>
              <a:gd name="T13" fmla="*/ 411 h 773"/>
              <a:gd name="T14" fmla="*/ 503 w 774"/>
              <a:gd name="T15" fmla="*/ 454 h 773"/>
              <a:gd name="T16" fmla="*/ 482 w 774"/>
              <a:gd name="T17" fmla="*/ 454 h 773"/>
              <a:gd name="T18" fmla="*/ 472 w 774"/>
              <a:gd name="T19" fmla="*/ 416 h 773"/>
              <a:gd name="T20" fmla="*/ 410 w 774"/>
              <a:gd name="T21" fmla="*/ 355 h 773"/>
              <a:gd name="T22" fmla="*/ 325 w 774"/>
              <a:gd name="T23" fmla="*/ 377 h 773"/>
              <a:gd name="T24" fmla="*/ 299 w 774"/>
              <a:gd name="T25" fmla="*/ 445 h 773"/>
              <a:gd name="T26" fmla="*/ 282 w 774"/>
              <a:gd name="T27" fmla="*/ 457 h 773"/>
              <a:gd name="T28" fmla="*/ 265 w 774"/>
              <a:gd name="T29" fmla="*/ 445 h 773"/>
              <a:gd name="T30" fmla="*/ 291 w 774"/>
              <a:gd name="T31" fmla="*/ 362 h 773"/>
              <a:gd name="T32" fmla="*/ 388 w 774"/>
              <a:gd name="T33" fmla="*/ 317 h 773"/>
              <a:gd name="T34" fmla="*/ 503 w 774"/>
              <a:gd name="T35" fmla="*/ 242 h 773"/>
              <a:gd name="T36" fmla="*/ 601 w 774"/>
              <a:gd name="T37" fmla="*/ 360 h 773"/>
              <a:gd name="T38" fmla="*/ 613 w 774"/>
              <a:gd name="T39" fmla="*/ 450 h 773"/>
              <a:gd name="T40" fmla="*/ 592 w 774"/>
              <a:gd name="T41" fmla="*/ 457 h 773"/>
              <a:gd name="T42" fmla="*/ 580 w 774"/>
              <a:gd name="T43" fmla="*/ 440 h 773"/>
              <a:gd name="T44" fmla="*/ 524 w 774"/>
              <a:gd name="T45" fmla="*/ 302 h 773"/>
              <a:gd name="T46" fmla="*/ 388 w 774"/>
              <a:gd name="T47" fmla="*/ 246 h 773"/>
              <a:gd name="T48" fmla="*/ 250 w 774"/>
              <a:gd name="T49" fmla="*/ 302 h 773"/>
              <a:gd name="T50" fmla="*/ 194 w 774"/>
              <a:gd name="T51" fmla="*/ 440 h 773"/>
              <a:gd name="T52" fmla="*/ 182 w 774"/>
              <a:gd name="T53" fmla="*/ 457 h 773"/>
              <a:gd name="T54" fmla="*/ 163 w 774"/>
              <a:gd name="T55" fmla="*/ 450 h 773"/>
              <a:gd name="T56" fmla="*/ 173 w 774"/>
              <a:gd name="T57" fmla="*/ 360 h 773"/>
              <a:gd name="T58" fmla="*/ 273 w 774"/>
              <a:gd name="T59" fmla="*/ 242 h 773"/>
              <a:gd name="T60" fmla="*/ 71 w 774"/>
              <a:gd name="T61" fmla="*/ 141 h 773"/>
              <a:gd name="T62" fmla="*/ 71 w 774"/>
              <a:gd name="T63" fmla="*/ 141 h 773"/>
              <a:gd name="T64" fmla="*/ 739 w 774"/>
              <a:gd name="T65" fmla="*/ 70 h 773"/>
              <a:gd name="T66" fmla="*/ 413 w 774"/>
              <a:gd name="T67" fmla="*/ 10 h 773"/>
              <a:gd name="T68" fmla="*/ 753 w 774"/>
              <a:gd name="T69" fmla="*/ 38 h 773"/>
              <a:gd name="T70" fmla="*/ 774 w 774"/>
              <a:gd name="T71" fmla="*/ 106 h 773"/>
              <a:gd name="T72" fmla="*/ 739 w 774"/>
              <a:gd name="T73" fmla="*/ 141 h 773"/>
              <a:gd name="T74" fmla="*/ 718 w 774"/>
              <a:gd name="T75" fmla="*/ 595 h 773"/>
              <a:gd name="T76" fmla="*/ 506 w 774"/>
              <a:gd name="T77" fmla="*/ 743 h 773"/>
              <a:gd name="T78" fmla="*/ 510 w 774"/>
              <a:gd name="T79" fmla="*/ 762 h 773"/>
              <a:gd name="T80" fmla="*/ 493 w 774"/>
              <a:gd name="T81" fmla="*/ 773 h 773"/>
              <a:gd name="T82" fmla="*/ 388 w 774"/>
              <a:gd name="T83" fmla="*/ 675 h 773"/>
              <a:gd name="T84" fmla="*/ 282 w 774"/>
              <a:gd name="T85" fmla="*/ 773 h 773"/>
              <a:gd name="T86" fmla="*/ 265 w 774"/>
              <a:gd name="T87" fmla="*/ 762 h 773"/>
              <a:gd name="T88" fmla="*/ 270 w 774"/>
              <a:gd name="T89" fmla="*/ 743 h 773"/>
              <a:gd name="T90" fmla="*/ 58 w 774"/>
              <a:gd name="T91" fmla="*/ 595 h 773"/>
              <a:gd name="T92" fmla="*/ 35 w 774"/>
              <a:gd name="T93" fmla="*/ 141 h 773"/>
              <a:gd name="T94" fmla="*/ 0 w 774"/>
              <a:gd name="T95" fmla="*/ 106 h 773"/>
              <a:gd name="T96" fmla="*/ 22 w 774"/>
              <a:gd name="T97" fmla="*/ 38 h 773"/>
              <a:gd name="T98" fmla="*/ 363 w 774"/>
              <a:gd name="T99" fmla="*/ 1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74" h="773">
                <a:moveTo>
                  <a:pt x="388" y="421"/>
                </a:moveTo>
                <a:lnTo>
                  <a:pt x="393" y="423"/>
                </a:lnTo>
                <a:lnTo>
                  <a:pt x="398" y="425"/>
                </a:lnTo>
                <a:lnTo>
                  <a:pt x="401" y="429"/>
                </a:lnTo>
                <a:lnTo>
                  <a:pt x="404" y="434"/>
                </a:lnTo>
                <a:lnTo>
                  <a:pt x="405" y="440"/>
                </a:lnTo>
                <a:lnTo>
                  <a:pt x="404" y="445"/>
                </a:lnTo>
                <a:lnTo>
                  <a:pt x="401" y="450"/>
                </a:lnTo>
                <a:lnTo>
                  <a:pt x="398" y="454"/>
                </a:lnTo>
                <a:lnTo>
                  <a:pt x="393" y="457"/>
                </a:lnTo>
                <a:lnTo>
                  <a:pt x="388" y="457"/>
                </a:lnTo>
                <a:lnTo>
                  <a:pt x="381" y="457"/>
                </a:lnTo>
                <a:lnTo>
                  <a:pt x="377" y="454"/>
                </a:lnTo>
                <a:lnTo>
                  <a:pt x="373" y="450"/>
                </a:lnTo>
                <a:lnTo>
                  <a:pt x="371" y="445"/>
                </a:lnTo>
                <a:lnTo>
                  <a:pt x="370" y="440"/>
                </a:lnTo>
                <a:lnTo>
                  <a:pt x="371" y="434"/>
                </a:lnTo>
                <a:lnTo>
                  <a:pt x="373" y="429"/>
                </a:lnTo>
                <a:lnTo>
                  <a:pt x="377" y="425"/>
                </a:lnTo>
                <a:lnTo>
                  <a:pt x="381" y="423"/>
                </a:lnTo>
                <a:lnTo>
                  <a:pt x="388" y="421"/>
                </a:lnTo>
                <a:close/>
                <a:moveTo>
                  <a:pt x="388" y="317"/>
                </a:moveTo>
                <a:lnTo>
                  <a:pt x="415" y="319"/>
                </a:lnTo>
                <a:lnTo>
                  <a:pt x="442" y="328"/>
                </a:lnTo>
                <a:lnTo>
                  <a:pt x="464" y="343"/>
                </a:lnTo>
                <a:lnTo>
                  <a:pt x="484" y="362"/>
                </a:lnTo>
                <a:lnTo>
                  <a:pt x="498" y="385"/>
                </a:lnTo>
                <a:lnTo>
                  <a:pt x="507" y="411"/>
                </a:lnTo>
                <a:lnTo>
                  <a:pt x="511" y="440"/>
                </a:lnTo>
                <a:lnTo>
                  <a:pt x="510" y="445"/>
                </a:lnTo>
                <a:lnTo>
                  <a:pt x="507" y="450"/>
                </a:lnTo>
                <a:lnTo>
                  <a:pt x="503" y="454"/>
                </a:lnTo>
                <a:lnTo>
                  <a:pt x="498" y="457"/>
                </a:lnTo>
                <a:lnTo>
                  <a:pt x="493" y="457"/>
                </a:lnTo>
                <a:lnTo>
                  <a:pt x="487" y="457"/>
                </a:lnTo>
                <a:lnTo>
                  <a:pt x="482" y="454"/>
                </a:lnTo>
                <a:lnTo>
                  <a:pt x="478" y="450"/>
                </a:lnTo>
                <a:lnTo>
                  <a:pt x="476" y="445"/>
                </a:lnTo>
                <a:lnTo>
                  <a:pt x="476" y="440"/>
                </a:lnTo>
                <a:lnTo>
                  <a:pt x="472" y="416"/>
                </a:lnTo>
                <a:lnTo>
                  <a:pt x="464" y="395"/>
                </a:lnTo>
                <a:lnTo>
                  <a:pt x="449" y="377"/>
                </a:lnTo>
                <a:lnTo>
                  <a:pt x="431" y="364"/>
                </a:lnTo>
                <a:lnTo>
                  <a:pt x="410" y="355"/>
                </a:lnTo>
                <a:lnTo>
                  <a:pt x="388" y="352"/>
                </a:lnTo>
                <a:lnTo>
                  <a:pt x="364" y="355"/>
                </a:lnTo>
                <a:lnTo>
                  <a:pt x="343" y="364"/>
                </a:lnTo>
                <a:lnTo>
                  <a:pt x="325" y="377"/>
                </a:lnTo>
                <a:lnTo>
                  <a:pt x="312" y="395"/>
                </a:lnTo>
                <a:lnTo>
                  <a:pt x="303" y="416"/>
                </a:lnTo>
                <a:lnTo>
                  <a:pt x="299" y="440"/>
                </a:lnTo>
                <a:lnTo>
                  <a:pt x="299" y="445"/>
                </a:lnTo>
                <a:lnTo>
                  <a:pt x="296" y="450"/>
                </a:lnTo>
                <a:lnTo>
                  <a:pt x="292" y="454"/>
                </a:lnTo>
                <a:lnTo>
                  <a:pt x="287" y="457"/>
                </a:lnTo>
                <a:lnTo>
                  <a:pt x="282" y="457"/>
                </a:lnTo>
                <a:lnTo>
                  <a:pt x="277" y="457"/>
                </a:lnTo>
                <a:lnTo>
                  <a:pt x="271" y="454"/>
                </a:lnTo>
                <a:lnTo>
                  <a:pt x="267" y="450"/>
                </a:lnTo>
                <a:lnTo>
                  <a:pt x="265" y="445"/>
                </a:lnTo>
                <a:lnTo>
                  <a:pt x="265" y="440"/>
                </a:lnTo>
                <a:lnTo>
                  <a:pt x="267" y="411"/>
                </a:lnTo>
                <a:lnTo>
                  <a:pt x="277" y="385"/>
                </a:lnTo>
                <a:lnTo>
                  <a:pt x="291" y="362"/>
                </a:lnTo>
                <a:lnTo>
                  <a:pt x="311" y="343"/>
                </a:lnTo>
                <a:lnTo>
                  <a:pt x="333" y="328"/>
                </a:lnTo>
                <a:lnTo>
                  <a:pt x="359" y="319"/>
                </a:lnTo>
                <a:lnTo>
                  <a:pt x="388" y="317"/>
                </a:lnTo>
                <a:close/>
                <a:moveTo>
                  <a:pt x="388" y="211"/>
                </a:moveTo>
                <a:lnTo>
                  <a:pt x="429" y="214"/>
                </a:lnTo>
                <a:lnTo>
                  <a:pt x="468" y="225"/>
                </a:lnTo>
                <a:lnTo>
                  <a:pt x="503" y="242"/>
                </a:lnTo>
                <a:lnTo>
                  <a:pt x="535" y="264"/>
                </a:lnTo>
                <a:lnTo>
                  <a:pt x="562" y="292"/>
                </a:lnTo>
                <a:lnTo>
                  <a:pt x="584" y="324"/>
                </a:lnTo>
                <a:lnTo>
                  <a:pt x="601" y="360"/>
                </a:lnTo>
                <a:lnTo>
                  <a:pt x="612" y="398"/>
                </a:lnTo>
                <a:lnTo>
                  <a:pt x="616" y="440"/>
                </a:lnTo>
                <a:lnTo>
                  <a:pt x="615" y="445"/>
                </a:lnTo>
                <a:lnTo>
                  <a:pt x="613" y="450"/>
                </a:lnTo>
                <a:lnTo>
                  <a:pt x="609" y="454"/>
                </a:lnTo>
                <a:lnTo>
                  <a:pt x="604" y="457"/>
                </a:lnTo>
                <a:lnTo>
                  <a:pt x="599" y="457"/>
                </a:lnTo>
                <a:lnTo>
                  <a:pt x="592" y="457"/>
                </a:lnTo>
                <a:lnTo>
                  <a:pt x="588" y="454"/>
                </a:lnTo>
                <a:lnTo>
                  <a:pt x="584" y="450"/>
                </a:lnTo>
                <a:lnTo>
                  <a:pt x="582" y="445"/>
                </a:lnTo>
                <a:lnTo>
                  <a:pt x="580" y="440"/>
                </a:lnTo>
                <a:lnTo>
                  <a:pt x="577" y="400"/>
                </a:lnTo>
                <a:lnTo>
                  <a:pt x="566" y="364"/>
                </a:lnTo>
                <a:lnTo>
                  <a:pt x="548" y="331"/>
                </a:lnTo>
                <a:lnTo>
                  <a:pt x="524" y="302"/>
                </a:lnTo>
                <a:lnTo>
                  <a:pt x="495" y="279"/>
                </a:lnTo>
                <a:lnTo>
                  <a:pt x="463" y="262"/>
                </a:lnTo>
                <a:lnTo>
                  <a:pt x="426" y="250"/>
                </a:lnTo>
                <a:lnTo>
                  <a:pt x="388" y="246"/>
                </a:lnTo>
                <a:lnTo>
                  <a:pt x="349" y="250"/>
                </a:lnTo>
                <a:lnTo>
                  <a:pt x="312" y="262"/>
                </a:lnTo>
                <a:lnTo>
                  <a:pt x="279" y="279"/>
                </a:lnTo>
                <a:lnTo>
                  <a:pt x="250" y="302"/>
                </a:lnTo>
                <a:lnTo>
                  <a:pt x="227" y="331"/>
                </a:lnTo>
                <a:lnTo>
                  <a:pt x="210" y="364"/>
                </a:lnTo>
                <a:lnTo>
                  <a:pt x="198" y="400"/>
                </a:lnTo>
                <a:lnTo>
                  <a:pt x="194" y="440"/>
                </a:lnTo>
                <a:lnTo>
                  <a:pt x="193" y="445"/>
                </a:lnTo>
                <a:lnTo>
                  <a:pt x="190" y="450"/>
                </a:lnTo>
                <a:lnTo>
                  <a:pt x="186" y="454"/>
                </a:lnTo>
                <a:lnTo>
                  <a:pt x="182" y="457"/>
                </a:lnTo>
                <a:lnTo>
                  <a:pt x="177" y="457"/>
                </a:lnTo>
                <a:lnTo>
                  <a:pt x="170" y="457"/>
                </a:lnTo>
                <a:lnTo>
                  <a:pt x="166" y="454"/>
                </a:lnTo>
                <a:lnTo>
                  <a:pt x="163" y="450"/>
                </a:lnTo>
                <a:lnTo>
                  <a:pt x="160" y="445"/>
                </a:lnTo>
                <a:lnTo>
                  <a:pt x="159" y="440"/>
                </a:lnTo>
                <a:lnTo>
                  <a:pt x="163" y="398"/>
                </a:lnTo>
                <a:lnTo>
                  <a:pt x="173" y="360"/>
                </a:lnTo>
                <a:lnTo>
                  <a:pt x="190" y="324"/>
                </a:lnTo>
                <a:lnTo>
                  <a:pt x="212" y="292"/>
                </a:lnTo>
                <a:lnTo>
                  <a:pt x="240" y="264"/>
                </a:lnTo>
                <a:lnTo>
                  <a:pt x="273" y="242"/>
                </a:lnTo>
                <a:lnTo>
                  <a:pt x="308" y="225"/>
                </a:lnTo>
                <a:lnTo>
                  <a:pt x="346" y="214"/>
                </a:lnTo>
                <a:lnTo>
                  <a:pt x="388" y="211"/>
                </a:lnTo>
                <a:close/>
                <a:moveTo>
                  <a:pt x="71" y="141"/>
                </a:moveTo>
                <a:lnTo>
                  <a:pt x="71" y="563"/>
                </a:lnTo>
                <a:lnTo>
                  <a:pt x="704" y="563"/>
                </a:lnTo>
                <a:lnTo>
                  <a:pt x="704" y="141"/>
                </a:lnTo>
                <a:lnTo>
                  <a:pt x="71" y="141"/>
                </a:lnTo>
                <a:close/>
                <a:moveTo>
                  <a:pt x="35" y="70"/>
                </a:moveTo>
                <a:lnTo>
                  <a:pt x="35" y="106"/>
                </a:lnTo>
                <a:lnTo>
                  <a:pt x="739" y="106"/>
                </a:lnTo>
                <a:lnTo>
                  <a:pt x="739" y="70"/>
                </a:lnTo>
                <a:lnTo>
                  <a:pt x="35" y="70"/>
                </a:lnTo>
                <a:close/>
                <a:moveTo>
                  <a:pt x="388" y="0"/>
                </a:moveTo>
                <a:lnTo>
                  <a:pt x="401" y="2"/>
                </a:lnTo>
                <a:lnTo>
                  <a:pt x="413" y="10"/>
                </a:lnTo>
                <a:lnTo>
                  <a:pt x="419" y="22"/>
                </a:lnTo>
                <a:lnTo>
                  <a:pt x="422" y="35"/>
                </a:lnTo>
                <a:lnTo>
                  <a:pt x="739" y="35"/>
                </a:lnTo>
                <a:lnTo>
                  <a:pt x="753" y="38"/>
                </a:lnTo>
                <a:lnTo>
                  <a:pt x="764" y="46"/>
                </a:lnTo>
                <a:lnTo>
                  <a:pt x="772" y="56"/>
                </a:lnTo>
                <a:lnTo>
                  <a:pt x="774" y="70"/>
                </a:lnTo>
                <a:lnTo>
                  <a:pt x="774" y="106"/>
                </a:lnTo>
                <a:lnTo>
                  <a:pt x="772" y="119"/>
                </a:lnTo>
                <a:lnTo>
                  <a:pt x="764" y="131"/>
                </a:lnTo>
                <a:lnTo>
                  <a:pt x="753" y="137"/>
                </a:lnTo>
                <a:lnTo>
                  <a:pt x="739" y="141"/>
                </a:lnTo>
                <a:lnTo>
                  <a:pt x="739" y="563"/>
                </a:lnTo>
                <a:lnTo>
                  <a:pt x="736" y="576"/>
                </a:lnTo>
                <a:lnTo>
                  <a:pt x="729" y="588"/>
                </a:lnTo>
                <a:lnTo>
                  <a:pt x="718" y="595"/>
                </a:lnTo>
                <a:lnTo>
                  <a:pt x="704" y="598"/>
                </a:lnTo>
                <a:lnTo>
                  <a:pt x="405" y="598"/>
                </a:lnTo>
                <a:lnTo>
                  <a:pt x="405" y="643"/>
                </a:lnTo>
                <a:lnTo>
                  <a:pt x="506" y="743"/>
                </a:lnTo>
                <a:lnTo>
                  <a:pt x="508" y="747"/>
                </a:lnTo>
                <a:lnTo>
                  <a:pt x="510" y="751"/>
                </a:lnTo>
                <a:lnTo>
                  <a:pt x="511" y="755"/>
                </a:lnTo>
                <a:lnTo>
                  <a:pt x="510" y="762"/>
                </a:lnTo>
                <a:lnTo>
                  <a:pt x="507" y="766"/>
                </a:lnTo>
                <a:lnTo>
                  <a:pt x="503" y="769"/>
                </a:lnTo>
                <a:lnTo>
                  <a:pt x="498" y="772"/>
                </a:lnTo>
                <a:lnTo>
                  <a:pt x="493" y="773"/>
                </a:lnTo>
                <a:lnTo>
                  <a:pt x="489" y="772"/>
                </a:lnTo>
                <a:lnTo>
                  <a:pt x="484" y="771"/>
                </a:lnTo>
                <a:lnTo>
                  <a:pt x="481" y="768"/>
                </a:lnTo>
                <a:lnTo>
                  <a:pt x="388" y="675"/>
                </a:lnTo>
                <a:lnTo>
                  <a:pt x="295" y="768"/>
                </a:lnTo>
                <a:lnTo>
                  <a:pt x="291" y="771"/>
                </a:lnTo>
                <a:lnTo>
                  <a:pt x="287" y="772"/>
                </a:lnTo>
                <a:lnTo>
                  <a:pt x="282" y="773"/>
                </a:lnTo>
                <a:lnTo>
                  <a:pt x="277" y="772"/>
                </a:lnTo>
                <a:lnTo>
                  <a:pt x="271" y="769"/>
                </a:lnTo>
                <a:lnTo>
                  <a:pt x="267" y="766"/>
                </a:lnTo>
                <a:lnTo>
                  <a:pt x="265" y="762"/>
                </a:lnTo>
                <a:lnTo>
                  <a:pt x="265" y="755"/>
                </a:lnTo>
                <a:lnTo>
                  <a:pt x="265" y="751"/>
                </a:lnTo>
                <a:lnTo>
                  <a:pt x="266" y="747"/>
                </a:lnTo>
                <a:lnTo>
                  <a:pt x="270" y="743"/>
                </a:lnTo>
                <a:lnTo>
                  <a:pt x="370" y="643"/>
                </a:lnTo>
                <a:lnTo>
                  <a:pt x="370" y="598"/>
                </a:lnTo>
                <a:lnTo>
                  <a:pt x="71" y="598"/>
                </a:lnTo>
                <a:lnTo>
                  <a:pt x="58" y="595"/>
                </a:lnTo>
                <a:lnTo>
                  <a:pt x="46" y="588"/>
                </a:lnTo>
                <a:lnTo>
                  <a:pt x="38" y="576"/>
                </a:lnTo>
                <a:lnTo>
                  <a:pt x="35" y="563"/>
                </a:lnTo>
                <a:lnTo>
                  <a:pt x="35" y="141"/>
                </a:lnTo>
                <a:lnTo>
                  <a:pt x="22" y="137"/>
                </a:lnTo>
                <a:lnTo>
                  <a:pt x="11" y="131"/>
                </a:lnTo>
                <a:lnTo>
                  <a:pt x="3" y="119"/>
                </a:lnTo>
                <a:lnTo>
                  <a:pt x="0" y="106"/>
                </a:lnTo>
                <a:lnTo>
                  <a:pt x="0" y="70"/>
                </a:lnTo>
                <a:lnTo>
                  <a:pt x="3" y="56"/>
                </a:lnTo>
                <a:lnTo>
                  <a:pt x="11" y="46"/>
                </a:lnTo>
                <a:lnTo>
                  <a:pt x="22" y="38"/>
                </a:lnTo>
                <a:lnTo>
                  <a:pt x="35" y="35"/>
                </a:lnTo>
                <a:lnTo>
                  <a:pt x="353" y="35"/>
                </a:lnTo>
                <a:lnTo>
                  <a:pt x="355" y="22"/>
                </a:lnTo>
                <a:lnTo>
                  <a:pt x="363" y="10"/>
                </a:lnTo>
                <a:lnTo>
                  <a:pt x="373" y="2"/>
                </a:lnTo>
                <a:lnTo>
                  <a:pt x="38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69" name="Freeform 46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102490" y="6635468"/>
            <a:ext cx="444035" cy="444609"/>
          </a:xfrm>
          <a:custGeom>
            <a:avLst/>
            <a:gdLst>
              <a:gd name="T0" fmla="*/ 580 w 773"/>
              <a:gd name="T1" fmla="*/ 457 h 774"/>
              <a:gd name="T2" fmla="*/ 448 w 773"/>
              <a:gd name="T3" fmla="*/ 420 h 774"/>
              <a:gd name="T4" fmla="*/ 435 w 773"/>
              <a:gd name="T5" fmla="*/ 421 h 774"/>
              <a:gd name="T6" fmla="*/ 301 w 773"/>
              <a:gd name="T7" fmla="*/ 292 h 774"/>
              <a:gd name="T8" fmla="*/ 308 w 773"/>
              <a:gd name="T9" fmla="*/ 249 h 774"/>
              <a:gd name="T10" fmla="*/ 498 w 773"/>
              <a:gd name="T11" fmla="*/ 322 h 774"/>
              <a:gd name="T12" fmla="*/ 510 w 773"/>
              <a:gd name="T13" fmla="*/ 317 h 774"/>
              <a:gd name="T14" fmla="*/ 524 w 773"/>
              <a:gd name="T15" fmla="*/ 323 h 774"/>
              <a:gd name="T16" fmla="*/ 629 w 773"/>
              <a:gd name="T17" fmla="*/ 465 h 774"/>
              <a:gd name="T18" fmla="*/ 633 w 773"/>
              <a:gd name="T19" fmla="*/ 475 h 774"/>
              <a:gd name="T20" fmla="*/ 625 w 773"/>
              <a:gd name="T21" fmla="*/ 490 h 774"/>
              <a:gd name="T22" fmla="*/ 157 w 773"/>
              <a:gd name="T23" fmla="*/ 492 h 774"/>
              <a:gd name="T24" fmla="*/ 144 w 773"/>
              <a:gd name="T25" fmla="*/ 486 h 774"/>
              <a:gd name="T26" fmla="*/ 140 w 773"/>
              <a:gd name="T27" fmla="*/ 471 h 774"/>
              <a:gd name="T28" fmla="*/ 143 w 773"/>
              <a:gd name="T29" fmla="*/ 465 h 774"/>
              <a:gd name="T30" fmla="*/ 287 w 773"/>
              <a:gd name="T31" fmla="*/ 251 h 774"/>
              <a:gd name="T32" fmla="*/ 299 w 773"/>
              <a:gd name="T33" fmla="*/ 246 h 774"/>
              <a:gd name="T34" fmla="*/ 570 w 773"/>
              <a:gd name="T35" fmla="*/ 215 h 774"/>
              <a:gd name="T36" fmla="*/ 562 w 773"/>
              <a:gd name="T37" fmla="*/ 229 h 774"/>
              <a:gd name="T38" fmla="*/ 570 w 773"/>
              <a:gd name="T39" fmla="*/ 243 h 774"/>
              <a:gd name="T40" fmla="*/ 586 w 773"/>
              <a:gd name="T41" fmla="*/ 246 h 774"/>
              <a:gd name="T42" fmla="*/ 596 w 773"/>
              <a:gd name="T43" fmla="*/ 234 h 774"/>
              <a:gd name="T44" fmla="*/ 595 w 773"/>
              <a:gd name="T45" fmla="*/ 219 h 774"/>
              <a:gd name="T46" fmla="*/ 580 w 773"/>
              <a:gd name="T47" fmla="*/ 211 h 774"/>
              <a:gd name="T48" fmla="*/ 611 w 773"/>
              <a:gd name="T49" fmla="*/ 186 h 774"/>
              <a:gd name="T50" fmla="*/ 633 w 773"/>
              <a:gd name="T51" fmla="*/ 229 h 774"/>
              <a:gd name="T52" fmla="*/ 611 w 773"/>
              <a:gd name="T53" fmla="*/ 271 h 774"/>
              <a:gd name="T54" fmla="*/ 563 w 773"/>
              <a:gd name="T55" fmla="*/ 279 h 774"/>
              <a:gd name="T56" fmla="*/ 529 w 773"/>
              <a:gd name="T57" fmla="*/ 246 h 774"/>
              <a:gd name="T58" fmla="*/ 537 w 773"/>
              <a:gd name="T59" fmla="*/ 198 h 774"/>
              <a:gd name="T60" fmla="*/ 580 w 773"/>
              <a:gd name="T61" fmla="*/ 177 h 774"/>
              <a:gd name="T62" fmla="*/ 704 w 773"/>
              <a:gd name="T63" fmla="*/ 563 h 774"/>
              <a:gd name="T64" fmla="*/ 35 w 773"/>
              <a:gd name="T65" fmla="*/ 71 h 774"/>
              <a:gd name="T66" fmla="*/ 739 w 773"/>
              <a:gd name="T67" fmla="*/ 71 h 774"/>
              <a:gd name="T68" fmla="*/ 400 w 773"/>
              <a:gd name="T69" fmla="*/ 3 h 774"/>
              <a:gd name="T70" fmla="*/ 422 w 773"/>
              <a:gd name="T71" fmla="*/ 35 h 774"/>
              <a:gd name="T72" fmla="*/ 764 w 773"/>
              <a:gd name="T73" fmla="*/ 46 h 774"/>
              <a:gd name="T74" fmla="*/ 773 w 773"/>
              <a:gd name="T75" fmla="*/ 106 h 774"/>
              <a:gd name="T76" fmla="*/ 752 w 773"/>
              <a:gd name="T77" fmla="*/ 139 h 774"/>
              <a:gd name="T78" fmla="*/ 735 w 773"/>
              <a:gd name="T79" fmla="*/ 576 h 774"/>
              <a:gd name="T80" fmla="*/ 704 w 773"/>
              <a:gd name="T81" fmla="*/ 598 h 774"/>
              <a:gd name="T82" fmla="*/ 504 w 773"/>
              <a:gd name="T83" fmla="*/ 744 h 774"/>
              <a:gd name="T84" fmla="*/ 510 w 773"/>
              <a:gd name="T85" fmla="*/ 757 h 774"/>
              <a:gd name="T86" fmla="*/ 503 w 773"/>
              <a:gd name="T87" fmla="*/ 770 h 774"/>
              <a:gd name="T88" fmla="*/ 487 w 773"/>
              <a:gd name="T89" fmla="*/ 772 h 774"/>
              <a:gd name="T90" fmla="*/ 386 w 773"/>
              <a:gd name="T91" fmla="*/ 675 h 774"/>
              <a:gd name="T92" fmla="*/ 286 w 773"/>
              <a:gd name="T93" fmla="*/ 772 h 774"/>
              <a:gd name="T94" fmla="*/ 271 w 773"/>
              <a:gd name="T95" fmla="*/ 770 h 774"/>
              <a:gd name="T96" fmla="*/ 263 w 773"/>
              <a:gd name="T97" fmla="*/ 757 h 774"/>
              <a:gd name="T98" fmla="*/ 269 w 773"/>
              <a:gd name="T99" fmla="*/ 744 h 774"/>
              <a:gd name="T100" fmla="*/ 69 w 773"/>
              <a:gd name="T101" fmla="*/ 598 h 774"/>
              <a:gd name="T102" fmla="*/ 38 w 773"/>
              <a:gd name="T103" fmla="*/ 576 h 774"/>
              <a:gd name="T104" fmla="*/ 21 w 773"/>
              <a:gd name="T105" fmla="*/ 139 h 774"/>
              <a:gd name="T106" fmla="*/ 0 w 773"/>
              <a:gd name="T107" fmla="*/ 106 h 774"/>
              <a:gd name="T108" fmla="*/ 10 w 773"/>
              <a:gd name="T109" fmla="*/ 46 h 774"/>
              <a:gd name="T110" fmla="*/ 351 w 773"/>
              <a:gd name="T111" fmla="*/ 35 h 774"/>
              <a:gd name="T112" fmla="*/ 373 w 773"/>
              <a:gd name="T113" fmla="*/ 3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73" h="774">
                <a:moveTo>
                  <a:pt x="301" y="292"/>
                </a:moveTo>
                <a:lnTo>
                  <a:pt x="191" y="457"/>
                </a:lnTo>
                <a:lnTo>
                  <a:pt x="580" y="457"/>
                </a:lnTo>
                <a:lnTo>
                  <a:pt x="508" y="361"/>
                </a:lnTo>
                <a:lnTo>
                  <a:pt x="452" y="418"/>
                </a:lnTo>
                <a:lnTo>
                  <a:pt x="448" y="420"/>
                </a:lnTo>
                <a:lnTo>
                  <a:pt x="444" y="421"/>
                </a:lnTo>
                <a:lnTo>
                  <a:pt x="439" y="421"/>
                </a:lnTo>
                <a:lnTo>
                  <a:pt x="435" y="421"/>
                </a:lnTo>
                <a:lnTo>
                  <a:pt x="431" y="420"/>
                </a:lnTo>
                <a:lnTo>
                  <a:pt x="427" y="418"/>
                </a:lnTo>
                <a:lnTo>
                  <a:pt x="301" y="292"/>
                </a:lnTo>
                <a:close/>
                <a:moveTo>
                  <a:pt x="299" y="246"/>
                </a:moveTo>
                <a:lnTo>
                  <a:pt x="303" y="247"/>
                </a:lnTo>
                <a:lnTo>
                  <a:pt x="308" y="249"/>
                </a:lnTo>
                <a:lnTo>
                  <a:pt x="311" y="251"/>
                </a:lnTo>
                <a:lnTo>
                  <a:pt x="439" y="380"/>
                </a:lnTo>
                <a:lnTo>
                  <a:pt x="498" y="322"/>
                </a:lnTo>
                <a:lnTo>
                  <a:pt x="500" y="319"/>
                </a:lnTo>
                <a:lnTo>
                  <a:pt x="504" y="317"/>
                </a:lnTo>
                <a:lnTo>
                  <a:pt x="510" y="317"/>
                </a:lnTo>
                <a:lnTo>
                  <a:pt x="515" y="318"/>
                </a:lnTo>
                <a:lnTo>
                  <a:pt x="520" y="321"/>
                </a:lnTo>
                <a:lnTo>
                  <a:pt x="524" y="323"/>
                </a:lnTo>
                <a:lnTo>
                  <a:pt x="524" y="323"/>
                </a:lnTo>
                <a:lnTo>
                  <a:pt x="629" y="465"/>
                </a:lnTo>
                <a:lnTo>
                  <a:pt x="629" y="465"/>
                </a:lnTo>
                <a:lnTo>
                  <a:pt x="631" y="467"/>
                </a:lnTo>
                <a:lnTo>
                  <a:pt x="633" y="471"/>
                </a:lnTo>
                <a:lnTo>
                  <a:pt x="633" y="475"/>
                </a:lnTo>
                <a:lnTo>
                  <a:pt x="631" y="480"/>
                </a:lnTo>
                <a:lnTo>
                  <a:pt x="629" y="486"/>
                </a:lnTo>
                <a:lnTo>
                  <a:pt x="625" y="490"/>
                </a:lnTo>
                <a:lnTo>
                  <a:pt x="621" y="491"/>
                </a:lnTo>
                <a:lnTo>
                  <a:pt x="616" y="492"/>
                </a:lnTo>
                <a:lnTo>
                  <a:pt x="157" y="492"/>
                </a:lnTo>
                <a:lnTo>
                  <a:pt x="152" y="491"/>
                </a:lnTo>
                <a:lnTo>
                  <a:pt x="148" y="490"/>
                </a:lnTo>
                <a:lnTo>
                  <a:pt x="144" y="486"/>
                </a:lnTo>
                <a:lnTo>
                  <a:pt x="141" y="480"/>
                </a:lnTo>
                <a:lnTo>
                  <a:pt x="140" y="475"/>
                </a:lnTo>
                <a:lnTo>
                  <a:pt x="140" y="471"/>
                </a:lnTo>
                <a:lnTo>
                  <a:pt x="141" y="469"/>
                </a:lnTo>
                <a:lnTo>
                  <a:pt x="144" y="465"/>
                </a:lnTo>
                <a:lnTo>
                  <a:pt x="143" y="465"/>
                </a:lnTo>
                <a:lnTo>
                  <a:pt x="284" y="254"/>
                </a:lnTo>
                <a:lnTo>
                  <a:pt x="284" y="254"/>
                </a:lnTo>
                <a:lnTo>
                  <a:pt x="287" y="251"/>
                </a:lnTo>
                <a:lnTo>
                  <a:pt x="291" y="249"/>
                </a:lnTo>
                <a:lnTo>
                  <a:pt x="295" y="247"/>
                </a:lnTo>
                <a:lnTo>
                  <a:pt x="299" y="246"/>
                </a:lnTo>
                <a:close/>
                <a:moveTo>
                  <a:pt x="580" y="211"/>
                </a:moveTo>
                <a:lnTo>
                  <a:pt x="574" y="212"/>
                </a:lnTo>
                <a:lnTo>
                  <a:pt x="570" y="215"/>
                </a:lnTo>
                <a:lnTo>
                  <a:pt x="566" y="219"/>
                </a:lnTo>
                <a:lnTo>
                  <a:pt x="563" y="224"/>
                </a:lnTo>
                <a:lnTo>
                  <a:pt x="562" y="229"/>
                </a:lnTo>
                <a:lnTo>
                  <a:pt x="563" y="234"/>
                </a:lnTo>
                <a:lnTo>
                  <a:pt x="566" y="240"/>
                </a:lnTo>
                <a:lnTo>
                  <a:pt x="570" y="243"/>
                </a:lnTo>
                <a:lnTo>
                  <a:pt x="574" y="246"/>
                </a:lnTo>
                <a:lnTo>
                  <a:pt x="580" y="246"/>
                </a:lnTo>
                <a:lnTo>
                  <a:pt x="586" y="246"/>
                </a:lnTo>
                <a:lnTo>
                  <a:pt x="591" y="243"/>
                </a:lnTo>
                <a:lnTo>
                  <a:pt x="595" y="240"/>
                </a:lnTo>
                <a:lnTo>
                  <a:pt x="596" y="234"/>
                </a:lnTo>
                <a:lnTo>
                  <a:pt x="597" y="229"/>
                </a:lnTo>
                <a:lnTo>
                  <a:pt x="596" y="224"/>
                </a:lnTo>
                <a:lnTo>
                  <a:pt x="595" y="219"/>
                </a:lnTo>
                <a:lnTo>
                  <a:pt x="591" y="215"/>
                </a:lnTo>
                <a:lnTo>
                  <a:pt x="586" y="212"/>
                </a:lnTo>
                <a:lnTo>
                  <a:pt x="580" y="211"/>
                </a:lnTo>
                <a:close/>
                <a:moveTo>
                  <a:pt x="580" y="177"/>
                </a:moveTo>
                <a:lnTo>
                  <a:pt x="596" y="179"/>
                </a:lnTo>
                <a:lnTo>
                  <a:pt x="611" y="186"/>
                </a:lnTo>
                <a:lnTo>
                  <a:pt x="622" y="198"/>
                </a:lnTo>
                <a:lnTo>
                  <a:pt x="630" y="212"/>
                </a:lnTo>
                <a:lnTo>
                  <a:pt x="633" y="229"/>
                </a:lnTo>
                <a:lnTo>
                  <a:pt x="630" y="246"/>
                </a:lnTo>
                <a:lnTo>
                  <a:pt x="622" y="260"/>
                </a:lnTo>
                <a:lnTo>
                  <a:pt x="611" y="271"/>
                </a:lnTo>
                <a:lnTo>
                  <a:pt x="596" y="279"/>
                </a:lnTo>
                <a:lnTo>
                  <a:pt x="580" y="281"/>
                </a:lnTo>
                <a:lnTo>
                  <a:pt x="563" y="279"/>
                </a:lnTo>
                <a:lnTo>
                  <a:pt x="549" y="271"/>
                </a:lnTo>
                <a:lnTo>
                  <a:pt x="537" y="260"/>
                </a:lnTo>
                <a:lnTo>
                  <a:pt x="529" y="246"/>
                </a:lnTo>
                <a:lnTo>
                  <a:pt x="527" y="229"/>
                </a:lnTo>
                <a:lnTo>
                  <a:pt x="529" y="212"/>
                </a:lnTo>
                <a:lnTo>
                  <a:pt x="537" y="198"/>
                </a:lnTo>
                <a:lnTo>
                  <a:pt x="549" y="186"/>
                </a:lnTo>
                <a:lnTo>
                  <a:pt x="563" y="179"/>
                </a:lnTo>
                <a:lnTo>
                  <a:pt x="580" y="177"/>
                </a:lnTo>
                <a:close/>
                <a:moveTo>
                  <a:pt x="69" y="141"/>
                </a:moveTo>
                <a:lnTo>
                  <a:pt x="69" y="563"/>
                </a:lnTo>
                <a:lnTo>
                  <a:pt x="704" y="563"/>
                </a:lnTo>
                <a:lnTo>
                  <a:pt x="704" y="141"/>
                </a:lnTo>
                <a:lnTo>
                  <a:pt x="69" y="141"/>
                </a:lnTo>
                <a:close/>
                <a:moveTo>
                  <a:pt x="35" y="71"/>
                </a:moveTo>
                <a:lnTo>
                  <a:pt x="35" y="106"/>
                </a:lnTo>
                <a:lnTo>
                  <a:pt x="739" y="106"/>
                </a:lnTo>
                <a:lnTo>
                  <a:pt x="739" y="71"/>
                </a:lnTo>
                <a:lnTo>
                  <a:pt x="35" y="71"/>
                </a:lnTo>
                <a:close/>
                <a:moveTo>
                  <a:pt x="386" y="0"/>
                </a:moveTo>
                <a:lnTo>
                  <a:pt x="400" y="3"/>
                </a:lnTo>
                <a:lnTo>
                  <a:pt x="411" y="10"/>
                </a:lnTo>
                <a:lnTo>
                  <a:pt x="419" y="22"/>
                </a:lnTo>
                <a:lnTo>
                  <a:pt x="422" y="35"/>
                </a:lnTo>
                <a:lnTo>
                  <a:pt x="739" y="35"/>
                </a:lnTo>
                <a:lnTo>
                  <a:pt x="752" y="38"/>
                </a:lnTo>
                <a:lnTo>
                  <a:pt x="764" y="46"/>
                </a:lnTo>
                <a:lnTo>
                  <a:pt x="770" y="58"/>
                </a:lnTo>
                <a:lnTo>
                  <a:pt x="773" y="71"/>
                </a:lnTo>
                <a:lnTo>
                  <a:pt x="773" y="106"/>
                </a:lnTo>
                <a:lnTo>
                  <a:pt x="770" y="119"/>
                </a:lnTo>
                <a:lnTo>
                  <a:pt x="764" y="131"/>
                </a:lnTo>
                <a:lnTo>
                  <a:pt x="752" y="139"/>
                </a:lnTo>
                <a:lnTo>
                  <a:pt x="739" y="141"/>
                </a:lnTo>
                <a:lnTo>
                  <a:pt x="739" y="563"/>
                </a:lnTo>
                <a:lnTo>
                  <a:pt x="735" y="576"/>
                </a:lnTo>
                <a:lnTo>
                  <a:pt x="728" y="588"/>
                </a:lnTo>
                <a:lnTo>
                  <a:pt x="717" y="596"/>
                </a:lnTo>
                <a:lnTo>
                  <a:pt x="704" y="598"/>
                </a:lnTo>
                <a:lnTo>
                  <a:pt x="404" y="598"/>
                </a:lnTo>
                <a:lnTo>
                  <a:pt x="404" y="643"/>
                </a:lnTo>
                <a:lnTo>
                  <a:pt x="504" y="744"/>
                </a:lnTo>
                <a:lnTo>
                  <a:pt x="507" y="747"/>
                </a:lnTo>
                <a:lnTo>
                  <a:pt x="510" y="751"/>
                </a:lnTo>
                <a:lnTo>
                  <a:pt x="510" y="757"/>
                </a:lnTo>
                <a:lnTo>
                  <a:pt x="508" y="762"/>
                </a:lnTo>
                <a:lnTo>
                  <a:pt x="506" y="766"/>
                </a:lnTo>
                <a:lnTo>
                  <a:pt x="503" y="770"/>
                </a:lnTo>
                <a:lnTo>
                  <a:pt x="498" y="772"/>
                </a:lnTo>
                <a:lnTo>
                  <a:pt x="493" y="774"/>
                </a:lnTo>
                <a:lnTo>
                  <a:pt x="487" y="772"/>
                </a:lnTo>
                <a:lnTo>
                  <a:pt x="483" y="771"/>
                </a:lnTo>
                <a:lnTo>
                  <a:pt x="480" y="768"/>
                </a:lnTo>
                <a:lnTo>
                  <a:pt x="386" y="675"/>
                </a:lnTo>
                <a:lnTo>
                  <a:pt x="293" y="768"/>
                </a:lnTo>
                <a:lnTo>
                  <a:pt x="290" y="771"/>
                </a:lnTo>
                <a:lnTo>
                  <a:pt x="286" y="772"/>
                </a:lnTo>
                <a:lnTo>
                  <a:pt x="280" y="774"/>
                </a:lnTo>
                <a:lnTo>
                  <a:pt x="275" y="772"/>
                </a:lnTo>
                <a:lnTo>
                  <a:pt x="271" y="770"/>
                </a:lnTo>
                <a:lnTo>
                  <a:pt x="267" y="766"/>
                </a:lnTo>
                <a:lnTo>
                  <a:pt x="265" y="762"/>
                </a:lnTo>
                <a:lnTo>
                  <a:pt x="263" y="757"/>
                </a:lnTo>
                <a:lnTo>
                  <a:pt x="265" y="751"/>
                </a:lnTo>
                <a:lnTo>
                  <a:pt x="266" y="747"/>
                </a:lnTo>
                <a:lnTo>
                  <a:pt x="269" y="744"/>
                </a:lnTo>
                <a:lnTo>
                  <a:pt x="369" y="643"/>
                </a:lnTo>
                <a:lnTo>
                  <a:pt x="369" y="598"/>
                </a:lnTo>
                <a:lnTo>
                  <a:pt x="69" y="598"/>
                </a:lnTo>
                <a:lnTo>
                  <a:pt x="56" y="596"/>
                </a:lnTo>
                <a:lnTo>
                  <a:pt x="45" y="588"/>
                </a:lnTo>
                <a:lnTo>
                  <a:pt x="38" y="576"/>
                </a:lnTo>
                <a:lnTo>
                  <a:pt x="35" y="563"/>
                </a:lnTo>
                <a:lnTo>
                  <a:pt x="35" y="141"/>
                </a:lnTo>
                <a:lnTo>
                  <a:pt x="21" y="139"/>
                </a:lnTo>
                <a:lnTo>
                  <a:pt x="10" y="131"/>
                </a:lnTo>
                <a:lnTo>
                  <a:pt x="3" y="119"/>
                </a:lnTo>
                <a:lnTo>
                  <a:pt x="0" y="106"/>
                </a:lnTo>
                <a:lnTo>
                  <a:pt x="0" y="71"/>
                </a:lnTo>
                <a:lnTo>
                  <a:pt x="3" y="58"/>
                </a:lnTo>
                <a:lnTo>
                  <a:pt x="10" y="46"/>
                </a:lnTo>
                <a:lnTo>
                  <a:pt x="21" y="38"/>
                </a:lnTo>
                <a:lnTo>
                  <a:pt x="35" y="35"/>
                </a:lnTo>
                <a:lnTo>
                  <a:pt x="351" y="35"/>
                </a:lnTo>
                <a:lnTo>
                  <a:pt x="354" y="22"/>
                </a:lnTo>
                <a:lnTo>
                  <a:pt x="362" y="10"/>
                </a:lnTo>
                <a:lnTo>
                  <a:pt x="373" y="3"/>
                </a:lnTo>
                <a:lnTo>
                  <a:pt x="38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70" name="Freeform 46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987084" y="6696071"/>
            <a:ext cx="444609" cy="323405"/>
          </a:xfrm>
          <a:custGeom>
            <a:avLst/>
            <a:gdLst>
              <a:gd name="T0" fmla="*/ 394 w 774"/>
              <a:gd name="T1" fmla="*/ 316 h 563"/>
              <a:gd name="T2" fmla="*/ 391 w 774"/>
              <a:gd name="T3" fmla="*/ 317 h 563"/>
              <a:gd name="T4" fmla="*/ 383 w 774"/>
              <a:gd name="T5" fmla="*/ 317 h 563"/>
              <a:gd name="T6" fmla="*/ 379 w 774"/>
              <a:gd name="T7" fmla="*/ 316 h 563"/>
              <a:gd name="T8" fmla="*/ 144 w 774"/>
              <a:gd name="T9" fmla="*/ 452 h 563"/>
              <a:gd name="T10" fmla="*/ 260 w 774"/>
              <a:gd name="T11" fmla="*/ 423 h 563"/>
              <a:gd name="T12" fmla="*/ 264 w 774"/>
              <a:gd name="T13" fmla="*/ 422 h 563"/>
              <a:gd name="T14" fmla="*/ 271 w 774"/>
              <a:gd name="T15" fmla="*/ 424 h 563"/>
              <a:gd name="T16" fmla="*/ 275 w 774"/>
              <a:gd name="T17" fmla="*/ 425 h 563"/>
              <a:gd name="T18" fmla="*/ 518 w 774"/>
              <a:gd name="T19" fmla="*/ 425 h 563"/>
              <a:gd name="T20" fmla="*/ 521 w 774"/>
              <a:gd name="T21" fmla="*/ 424 h 563"/>
              <a:gd name="T22" fmla="*/ 528 w 774"/>
              <a:gd name="T23" fmla="*/ 422 h 563"/>
              <a:gd name="T24" fmla="*/ 531 w 774"/>
              <a:gd name="T25" fmla="*/ 423 h 563"/>
              <a:gd name="T26" fmla="*/ 645 w 774"/>
              <a:gd name="T27" fmla="*/ 452 h 563"/>
              <a:gd name="T28" fmla="*/ 387 w 774"/>
              <a:gd name="T29" fmla="*/ 37 h 563"/>
              <a:gd name="T30" fmla="*/ 387 w 774"/>
              <a:gd name="T31" fmla="*/ 280 h 563"/>
              <a:gd name="T32" fmla="*/ 387 w 774"/>
              <a:gd name="T33" fmla="*/ 37 h 563"/>
              <a:gd name="T34" fmla="*/ 391 w 774"/>
              <a:gd name="T35" fmla="*/ 1 h 563"/>
              <a:gd name="T36" fmla="*/ 394 w 774"/>
              <a:gd name="T37" fmla="*/ 3 h 563"/>
              <a:gd name="T38" fmla="*/ 763 w 774"/>
              <a:gd name="T39" fmla="*/ 143 h 563"/>
              <a:gd name="T40" fmla="*/ 763 w 774"/>
              <a:gd name="T41" fmla="*/ 143 h 563"/>
              <a:gd name="T42" fmla="*/ 771 w 774"/>
              <a:gd name="T43" fmla="*/ 149 h 563"/>
              <a:gd name="T44" fmla="*/ 774 w 774"/>
              <a:gd name="T45" fmla="*/ 158 h 563"/>
              <a:gd name="T46" fmla="*/ 771 w 774"/>
              <a:gd name="T47" fmla="*/ 168 h 563"/>
              <a:gd name="T48" fmla="*/ 763 w 774"/>
              <a:gd name="T49" fmla="*/ 174 h 563"/>
              <a:gd name="T50" fmla="*/ 763 w 774"/>
              <a:gd name="T51" fmla="*/ 174 h 563"/>
              <a:gd name="T52" fmla="*/ 639 w 774"/>
              <a:gd name="T53" fmla="*/ 223 h 563"/>
              <a:gd name="T54" fmla="*/ 685 w 774"/>
              <a:gd name="T55" fmla="*/ 471 h 563"/>
              <a:gd name="T56" fmla="*/ 686 w 774"/>
              <a:gd name="T57" fmla="*/ 475 h 563"/>
              <a:gd name="T58" fmla="*/ 682 w 774"/>
              <a:gd name="T59" fmla="*/ 486 h 563"/>
              <a:gd name="T60" fmla="*/ 674 w 774"/>
              <a:gd name="T61" fmla="*/ 491 h 563"/>
              <a:gd name="T62" fmla="*/ 666 w 774"/>
              <a:gd name="T63" fmla="*/ 492 h 563"/>
              <a:gd name="T64" fmla="*/ 665 w 774"/>
              <a:gd name="T65" fmla="*/ 492 h 563"/>
              <a:gd name="T66" fmla="*/ 397 w 774"/>
              <a:gd name="T67" fmla="*/ 560 h 563"/>
              <a:gd name="T68" fmla="*/ 394 w 774"/>
              <a:gd name="T69" fmla="*/ 562 h 563"/>
              <a:gd name="T70" fmla="*/ 387 w 774"/>
              <a:gd name="T71" fmla="*/ 563 h 563"/>
              <a:gd name="T72" fmla="*/ 379 w 774"/>
              <a:gd name="T73" fmla="*/ 560 h 563"/>
              <a:gd name="T74" fmla="*/ 377 w 774"/>
              <a:gd name="T75" fmla="*/ 559 h 563"/>
              <a:gd name="T76" fmla="*/ 127 w 774"/>
              <a:gd name="T77" fmla="*/ 492 h 563"/>
              <a:gd name="T78" fmla="*/ 125 w 774"/>
              <a:gd name="T79" fmla="*/ 492 h 563"/>
              <a:gd name="T80" fmla="*/ 117 w 774"/>
              <a:gd name="T81" fmla="*/ 491 h 563"/>
              <a:gd name="T82" fmla="*/ 108 w 774"/>
              <a:gd name="T83" fmla="*/ 486 h 563"/>
              <a:gd name="T84" fmla="*/ 106 w 774"/>
              <a:gd name="T85" fmla="*/ 475 h 563"/>
              <a:gd name="T86" fmla="*/ 106 w 774"/>
              <a:gd name="T87" fmla="*/ 473 h 563"/>
              <a:gd name="T88" fmla="*/ 137 w 774"/>
              <a:gd name="T89" fmla="*/ 223 h 563"/>
              <a:gd name="T90" fmla="*/ 57 w 774"/>
              <a:gd name="T91" fmla="*/ 359 h 563"/>
              <a:gd name="T92" fmla="*/ 70 w 774"/>
              <a:gd name="T93" fmla="*/ 388 h 563"/>
              <a:gd name="T94" fmla="*/ 60 w 774"/>
              <a:gd name="T95" fmla="*/ 412 h 563"/>
              <a:gd name="T96" fmla="*/ 35 w 774"/>
              <a:gd name="T97" fmla="*/ 422 h 563"/>
              <a:gd name="T98" fmla="*/ 10 w 774"/>
              <a:gd name="T99" fmla="*/ 412 h 563"/>
              <a:gd name="T100" fmla="*/ 0 w 774"/>
              <a:gd name="T101" fmla="*/ 388 h 563"/>
              <a:gd name="T102" fmla="*/ 10 w 774"/>
              <a:gd name="T103" fmla="*/ 363 h 563"/>
              <a:gd name="T104" fmla="*/ 44 w 774"/>
              <a:gd name="T105" fmla="*/ 187 h 563"/>
              <a:gd name="T106" fmla="*/ 10 w 774"/>
              <a:gd name="T107" fmla="*/ 174 h 563"/>
              <a:gd name="T108" fmla="*/ 10 w 774"/>
              <a:gd name="T109" fmla="*/ 174 h 563"/>
              <a:gd name="T110" fmla="*/ 3 w 774"/>
              <a:gd name="T111" fmla="*/ 168 h 563"/>
              <a:gd name="T112" fmla="*/ 0 w 774"/>
              <a:gd name="T113" fmla="*/ 158 h 563"/>
              <a:gd name="T114" fmla="*/ 3 w 774"/>
              <a:gd name="T115" fmla="*/ 149 h 563"/>
              <a:gd name="T116" fmla="*/ 10 w 774"/>
              <a:gd name="T117" fmla="*/ 143 h 563"/>
              <a:gd name="T118" fmla="*/ 10 w 774"/>
              <a:gd name="T119" fmla="*/ 143 h 563"/>
              <a:gd name="T120" fmla="*/ 379 w 774"/>
              <a:gd name="T121" fmla="*/ 3 h 563"/>
              <a:gd name="T122" fmla="*/ 383 w 774"/>
              <a:gd name="T123" fmla="*/ 1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74" h="563">
                <a:moveTo>
                  <a:pt x="605" y="234"/>
                </a:moveTo>
                <a:lnTo>
                  <a:pt x="394" y="316"/>
                </a:lnTo>
                <a:lnTo>
                  <a:pt x="394" y="314"/>
                </a:lnTo>
                <a:lnTo>
                  <a:pt x="391" y="317"/>
                </a:lnTo>
                <a:lnTo>
                  <a:pt x="387" y="317"/>
                </a:lnTo>
                <a:lnTo>
                  <a:pt x="383" y="317"/>
                </a:lnTo>
                <a:lnTo>
                  <a:pt x="379" y="314"/>
                </a:lnTo>
                <a:lnTo>
                  <a:pt x="379" y="316"/>
                </a:lnTo>
                <a:lnTo>
                  <a:pt x="171" y="236"/>
                </a:lnTo>
                <a:lnTo>
                  <a:pt x="144" y="452"/>
                </a:lnTo>
                <a:lnTo>
                  <a:pt x="260" y="423"/>
                </a:lnTo>
                <a:lnTo>
                  <a:pt x="260" y="423"/>
                </a:lnTo>
                <a:lnTo>
                  <a:pt x="262" y="423"/>
                </a:lnTo>
                <a:lnTo>
                  <a:pt x="264" y="422"/>
                </a:lnTo>
                <a:lnTo>
                  <a:pt x="268" y="423"/>
                </a:lnTo>
                <a:lnTo>
                  <a:pt x="271" y="424"/>
                </a:lnTo>
                <a:lnTo>
                  <a:pt x="275" y="425"/>
                </a:lnTo>
                <a:lnTo>
                  <a:pt x="275" y="425"/>
                </a:lnTo>
                <a:lnTo>
                  <a:pt x="387" y="522"/>
                </a:lnTo>
                <a:lnTo>
                  <a:pt x="518" y="425"/>
                </a:lnTo>
                <a:lnTo>
                  <a:pt x="518" y="425"/>
                </a:lnTo>
                <a:lnTo>
                  <a:pt x="521" y="424"/>
                </a:lnTo>
                <a:lnTo>
                  <a:pt x="524" y="423"/>
                </a:lnTo>
                <a:lnTo>
                  <a:pt x="528" y="422"/>
                </a:lnTo>
                <a:lnTo>
                  <a:pt x="530" y="423"/>
                </a:lnTo>
                <a:lnTo>
                  <a:pt x="531" y="423"/>
                </a:lnTo>
                <a:lnTo>
                  <a:pt x="531" y="423"/>
                </a:lnTo>
                <a:lnTo>
                  <a:pt x="645" y="452"/>
                </a:lnTo>
                <a:lnTo>
                  <a:pt x="605" y="234"/>
                </a:lnTo>
                <a:close/>
                <a:moveTo>
                  <a:pt x="387" y="37"/>
                </a:moveTo>
                <a:lnTo>
                  <a:pt x="66" y="158"/>
                </a:lnTo>
                <a:lnTo>
                  <a:pt x="387" y="280"/>
                </a:lnTo>
                <a:lnTo>
                  <a:pt x="707" y="158"/>
                </a:lnTo>
                <a:lnTo>
                  <a:pt x="387" y="37"/>
                </a:lnTo>
                <a:close/>
                <a:moveTo>
                  <a:pt x="387" y="0"/>
                </a:moveTo>
                <a:lnTo>
                  <a:pt x="391" y="1"/>
                </a:lnTo>
                <a:lnTo>
                  <a:pt x="394" y="3"/>
                </a:lnTo>
                <a:lnTo>
                  <a:pt x="394" y="3"/>
                </a:lnTo>
                <a:lnTo>
                  <a:pt x="763" y="143"/>
                </a:lnTo>
                <a:lnTo>
                  <a:pt x="763" y="143"/>
                </a:lnTo>
                <a:lnTo>
                  <a:pt x="763" y="143"/>
                </a:lnTo>
                <a:lnTo>
                  <a:pt x="763" y="143"/>
                </a:lnTo>
                <a:lnTo>
                  <a:pt x="767" y="145"/>
                </a:lnTo>
                <a:lnTo>
                  <a:pt x="771" y="149"/>
                </a:lnTo>
                <a:lnTo>
                  <a:pt x="773" y="153"/>
                </a:lnTo>
                <a:lnTo>
                  <a:pt x="774" y="158"/>
                </a:lnTo>
                <a:lnTo>
                  <a:pt x="773" y="164"/>
                </a:lnTo>
                <a:lnTo>
                  <a:pt x="771" y="168"/>
                </a:lnTo>
                <a:lnTo>
                  <a:pt x="767" y="172"/>
                </a:lnTo>
                <a:lnTo>
                  <a:pt x="763" y="174"/>
                </a:lnTo>
                <a:lnTo>
                  <a:pt x="763" y="174"/>
                </a:lnTo>
                <a:lnTo>
                  <a:pt x="763" y="174"/>
                </a:lnTo>
                <a:lnTo>
                  <a:pt x="763" y="174"/>
                </a:lnTo>
                <a:lnTo>
                  <a:pt x="639" y="223"/>
                </a:lnTo>
                <a:lnTo>
                  <a:pt x="686" y="471"/>
                </a:lnTo>
                <a:lnTo>
                  <a:pt x="685" y="471"/>
                </a:lnTo>
                <a:lnTo>
                  <a:pt x="686" y="473"/>
                </a:lnTo>
                <a:lnTo>
                  <a:pt x="686" y="475"/>
                </a:lnTo>
                <a:lnTo>
                  <a:pt x="685" y="480"/>
                </a:lnTo>
                <a:lnTo>
                  <a:pt x="682" y="486"/>
                </a:lnTo>
                <a:lnTo>
                  <a:pt x="678" y="490"/>
                </a:lnTo>
                <a:lnTo>
                  <a:pt x="674" y="491"/>
                </a:lnTo>
                <a:lnTo>
                  <a:pt x="669" y="492"/>
                </a:lnTo>
                <a:lnTo>
                  <a:pt x="666" y="492"/>
                </a:lnTo>
                <a:lnTo>
                  <a:pt x="665" y="492"/>
                </a:lnTo>
                <a:lnTo>
                  <a:pt x="665" y="492"/>
                </a:lnTo>
                <a:lnTo>
                  <a:pt x="531" y="458"/>
                </a:lnTo>
                <a:lnTo>
                  <a:pt x="397" y="560"/>
                </a:lnTo>
                <a:lnTo>
                  <a:pt x="397" y="559"/>
                </a:lnTo>
                <a:lnTo>
                  <a:pt x="394" y="562"/>
                </a:lnTo>
                <a:lnTo>
                  <a:pt x="390" y="563"/>
                </a:lnTo>
                <a:lnTo>
                  <a:pt x="387" y="563"/>
                </a:lnTo>
                <a:lnTo>
                  <a:pt x="383" y="562"/>
                </a:lnTo>
                <a:lnTo>
                  <a:pt x="379" y="560"/>
                </a:lnTo>
                <a:lnTo>
                  <a:pt x="377" y="559"/>
                </a:lnTo>
                <a:lnTo>
                  <a:pt x="377" y="559"/>
                </a:lnTo>
                <a:lnTo>
                  <a:pt x="259" y="460"/>
                </a:lnTo>
                <a:lnTo>
                  <a:pt x="127" y="492"/>
                </a:lnTo>
                <a:lnTo>
                  <a:pt x="127" y="492"/>
                </a:lnTo>
                <a:lnTo>
                  <a:pt x="125" y="492"/>
                </a:lnTo>
                <a:lnTo>
                  <a:pt x="123" y="492"/>
                </a:lnTo>
                <a:lnTo>
                  <a:pt x="117" y="491"/>
                </a:lnTo>
                <a:lnTo>
                  <a:pt x="112" y="490"/>
                </a:lnTo>
                <a:lnTo>
                  <a:pt x="108" y="486"/>
                </a:lnTo>
                <a:lnTo>
                  <a:pt x="107" y="480"/>
                </a:lnTo>
                <a:lnTo>
                  <a:pt x="106" y="475"/>
                </a:lnTo>
                <a:lnTo>
                  <a:pt x="106" y="474"/>
                </a:lnTo>
                <a:lnTo>
                  <a:pt x="106" y="473"/>
                </a:lnTo>
                <a:lnTo>
                  <a:pt x="106" y="473"/>
                </a:lnTo>
                <a:lnTo>
                  <a:pt x="137" y="223"/>
                </a:lnTo>
                <a:lnTo>
                  <a:pt x="78" y="200"/>
                </a:lnTo>
                <a:lnTo>
                  <a:pt x="57" y="359"/>
                </a:lnTo>
                <a:lnTo>
                  <a:pt x="66" y="372"/>
                </a:lnTo>
                <a:lnTo>
                  <a:pt x="70" y="388"/>
                </a:lnTo>
                <a:lnTo>
                  <a:pt x="68" y="401"/>
                </a:lnTo>
                <a:lnTo>
                  <a:pt x="60" y="412"/>
                </a:lnTo>
                <a:lnTo>
                  <a:pt x="49" y="419"/>
                </a:lnTo>
                <a:lnTo>
                  <a:pt x="35" y="422"/>
                </a:lnTo>
                <a:lnTo>
                  <a:pt x="22" y="419"/>
                </a:lnTo>
                <a:lnTo>
                  <a:pt x="10" y="412"/>
                </a:lnTo>
                <a:lnTo>
                  <a:pt x="2" y="401"/>
                </a:lnTo>
                <a:lnTo>
                  <a:pt x="0" y="388"/>
                </a:lnTo>
                <a:lnTo>
                  <a:pt x="3" y="373"/>
                </a:lnTo>
                <a:lnTo>
                  <a:pt x="10" y="363"/>
                </a:lnTo>
                <a:lnTo>
                  <a:pt x="22" y="355"/>
                </a:lnTo>
                <a:lnTo>
                  <a:pt x="44" y="187"/>
                </a:lnTo>
                <a:lnTo>
                  <a:pt x="11" y="174"/>
                </a:lnTo>
                <a:lnTo>
                  <a:pt x="10" y="174"/>
                </a:lnTo>
                <a:lnTo>
                  <a:pt x="10" y="174"/>
                </a:lnTo>
                <a:lnTo>
                  <a:pt x="10" y="174"/>
                </a:lnTo>
                <a:lnTo>
                  <a:pt x="6" y="172"/>
                </a:lnTo>
                <a:lnTo>
                  <a:pt x="3" y="168"/>
                </a:lnTo>
                <a:lnTo>
                  <a:pt x="1" y="164"/>
                </a:lnTo>
                <a:lnTo>
                  <a:pt x="0" y="158"/>
                </a:lnTo>
                <a:lnTo>
                  <a:pt x="1" y="153"/>
                </a:lnTo>
                <a:lnTo>
                  <a:pt x="3" y="149"/>
                </a:lnTo>
                <a:lnTo>
                  <a:pt x="6" y="145"/>
                </a:lnTo>
                <a:lnTo>
                  <a:pt x="10" y="143"/>
                </a:lnTo>
                <a:lnTo>
                  <a:pt x="10" y="143"/>
                </a:lnTo>
                <a:lnTo>
                  <a:pt x="10" y="143"/>
                </a:lnTo>
                <a:lnTo>
                  <a:pt x="11" y="143"/>
                </a:lnTo>
                <a:lnTo>
                  <a:pt x="379" y="3"/>
                </a:lnTo>
                <a:lnTo>
                  <a:pt x="379" y="3"/>
                </a:lnTo>
                <a:lnTo>
                  <a:pt x="383" y="1"/>
                </a:lnTo>
                <a:lnTo>
                  <a:pt x="38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71" name="Freeform 47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872254" y="6635468"/>
            <a:ext cx="242411" cy="444609"/>
          </a:xfrm>
          <a:custGeom>
            <a:avLst/>
            <a:gdLst>
              <a:gd name="T0" fmla="*/ 217 w 422"/>
              <a:gd name="T1" fmla="*/ 160 h 774"/>
              <a:gd name="T2" fmla="*/ 225 w 422"/>
              <a:gd name="T3" fmla="*/ 166 h 774"/>
              <a:gd name="T4" fmla="*/ 229 w 422"/>
              <a:gd name="T5" fmla="*/ 177 h 774"/>
              <a:gd name="T6" fmla="*/ 300 w 422"/>
              <a:gd name="T7" fmla="*/ 246 h 774"/>
              <a:gd name="T8" fmla="*/ 309 w 422"/>
              <a:gd name="T9" fmla="*/ 250 h 774"/>
              <a:gd name="T10" fmla="*/ 316 w 422"/>
              <a:gd name="T11" fmla="*/ 258 h 774"/>
              <a:gd name="T12" fmla="*/ 316 w 422"/>
              <a:gd name="T13" fmla="*/ 270 h 774"/>
              <a:gd name="T14" fmla="*/ 309 w 422"/>
              <a:gd name="T15" fmla="*/ 277 h 774"/>
              <a:gd name="T16" fmla="*/ 300 w 422"/>
              <a:gd name="T17" fmla="*/ 281 h 774"/>
              <a:gd name="T18" fmla="*/ 229 w 422"/>
              <a:gd name="T19" fmla="*/ 352 h 774"/>
              <a:gd name="T20" fmla="*/ 225 w 422"/>
              <a:gd name="T21" fmla="*/ 363 h 774"/>
              <a:gd name="T22" fmla="*/ 217 w 422"/>
              <a:gd name="T23" fmla="*/ 368 h 774"/>
              <a:gd name="T24" fmla="*/ 206 w 422"/>
              <a:gd name="T25" fmla="*/ 368 h 774"/>
              <a:gd name="T26" fmla="*/ 198 w 422"/>
              <a:gd name="T27" fmla="*/ 363 h 774"/>
              <a:gd name="T28" fmla="*/ 194 w 422"/>
              <a:gd name="T29" fmla="*/ 352 h 774"/>
              <a:gd name="T30" fmla="*/ 123 w 422"/>
              <a:gd name="T31" fmla="*/ 281 h 774"/>
              <a:gd name="T32" fmla="*/ 113 w 422"/>
              <a:gd name="T33" fmla="*/ 277 h 774"/>
              <a:gd name="T34" fmla="*/ 107 w 422"/>
              <a:gd name="T35" fmla="*/ 270 h 774"/>
              <a:gd name="T36" fmla="*/ 107 w 422"/>
              <a:gd name="T37" fmla="*/ 258 h 774"/>
              <a:gd name="T38" fmla="*/ 113 w 422"/>
              <a:gd name="T39" fmla="*/ 250 h 774"/>
              <a:gd name="T40" fmla="*/ 123 w 422"/>
              <a:gd name="T41" fmla="*/ 246 h 774"/>
              <a:gd name="T42" fmla="*/ 194 w 422"/>
              <a:gd name="T43" fmla="*/ 177 h 774"/>
              <a:gd name="T44" fmla="*/ 198 w 422"/>
              <a:gd name="T45" fmla="*/ 166 h 774"/>
              <a:gd name="T46" fmla="*/ 206 w 422"/>
              <a:gd name="T47" fmla="*/ 160 h 774"/>
              <a:gd name="T48" fmla="*/ 35 w 422"/>
              <a:gd name="T49" fmla="*/ 35 h 774"/>
              <a:gd name="T50" fmla="*/ 198 w 422"/>
              <a:gd name="T51" fmla="*/ 533 h 774"/>
              <a:gd name="T52" fmla="*/ 202 w 422"/>
              <a:gd name="T53" fmla="*/ 530 h 774"/>
              <a:gd name="T54" fmla="*/ 211 w 422"/>
              <a:gd name="T55" fmla="*/ 528 h 774"/>
              <a:gd name="T56" fmla="*/ 220 w 422"/>
              <a:gd name="T57" fmla="*/ 530 h 774"/>
              <a:gd name="T58" fmla="*/ 224 w 422"/>
              <a:gd name="T59" fmla="*/ 533 h 774"/>
              <a:gd name="T60" fmla="*/ 388 w 422"/>
              <a:gd name="T61" fmla="*/ 35 h 774"/>
              <a:gd name="T62" fmla="*/ 18 w 422"/>
              <a:gd name="T63" fmla="*/ 0 h 774"/>
              <a:gd name="T64" fmla="*/ 410 w 422"/>
              <a:gd name="T65" fmla="*/ 1 h 774"/>
              <a:gd name="T66" fmla="*/ 419 w 422"/>
              <a:gd name="T67" fmla="*/ 8 h 774"/>
              <a:gd name="T68" fmla="*/ 422 w 422"/>
              <a:gd name="T69" fmla="*/ 18 h 774"/>
              <a:gd name="T70" fmla="*/ 422 w 422"/>
              <a:gd name="T71" fmla="*/ 762 h 774"/>
              <a:gd name="T72" fmla="*/ 415 w 422"/>
              <a:gd name="T73" fmla="*/ 770 h 774"/>
              <a:gd name="T74" fmla="*/ 405 w 422"/>
              <a:gd name="T75" fmla="*/ 774 h 774"/>
              <a:gd name="T76" fmla="*/ 396 w 422"/>
              <a:gd name="T77" fmla="*/ 771 h 774"/>
              <a:gd name="T78" fmla="*/ 392 w 422"/>
              <a:gd name="T79" fmla="*/ 768 h 774"/>
              <a:gd name="T80" fmla="*/ 31 w 422"/>
              <a:gd name="T81" fmla="*/ 768 h 774"/>
              <a:gd name="T82" fmla="*/ 27 w 422"/>
              <a:gd name="T83" fmla="*/ 771 h 774"/>
              <a:gd name="T84" fmla="*/ 18 w 422"/>
              <a:gd name="T85" fmla="*/ 774 h 774"/>
              <a:gd name="T86" fmla="*/ 8 w 422"/>
              <a:gd name="T87" fmla="*/ 770 h 774"/>
              <a:gd name="T88" fmla="*/ 1 w 422"/>
              <a:gd name="T89" fmla="*/ 762 h 774"/>
              <a:gd name="T90" fmla="*/ 0 w 422"/>
              <a:gd name="T91" fmla="*/ 18 h 774"/>
              <a:gd name="T92" fmla="*/ 4 w 422"/>
              <a:gd name="T93" fmla="*/ 8 h 774"/>
              <a:gd name="T94" fmla="*/ 12 w 422"/>
              <a:gd name="T95" fmla="*/ 1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2" h="774">
                <a:moveTo>
                  <a:pt x="211" y="158"/>
                </a:moveTo>
                <a:lnTo>
                  <a:pt x="217" y="160"/>
                </a:lnTo>
                <a:lnTo>
                  <a:pt x="221" y="162"/>
                </a:lnTo>
                <a:lnTo>
                  <a:pt x="225" y="166"/>
                </a:lnTo>
                <a:lnTo>
                  <a:pt x="228" y="170"/>
                </a:lnTo>
                <a:lnTo>
                  <a:pt x="229" y="177"/>
                </a:lnTo>
                <a:lnTo>
                  <a:pt x="229" y="246"/>
                </a:lnTo>
                <a:lnTo>
                  <a:pt x="300" y="246"/>
                </a:lnTo>
                <a:lnTo>
                  <a:pt x="305" y="247"/>
                </a:lnTo>
                <a:lnTo>
                  <a:pt x="309" y="250"/>
                </a:lnTo>
                <a:lnTo>
                  <a:pt x="313" y="254"/>
                </a:lnTo>
                <a:lnTo>
                  <a:pt x="316" y="258"/>
                </a:lnTo>
                <a:lnTo>
                  <a:pt x="317" y="264"/>
                </a:lnTo>
                <a:lnTo>
                  <a:pt x="316" y="270"/>
                </a:lnTo>
                <a:lnTo>
                  <a:pt x="313" y="275"/>
                </a:lnTo>
                <a:lnTo>
                  <a:pt x="309" y="277"/>
                </a:lnTo>
                <a:lnTo>
                  <a:pt x="305" y="280"/>
                </a:lnTo>
                <a:lnTo>
                  <a:pt x="300" y="281"/>
                </a:lnTo>
                <a:lnTo>
                  <a:pt x="229" y="281"/>
                </a:lnTo>
                <a:lnTo>
                  <a:pt x="229" y="352"/>
                </a:lnTo>
                <a:lnTo>
                  <a:pt x="228" y="357"/>
                </a:lnTo>
                <a:lnTo>
                  <a:pt x="225" y="363"/>
                </a:lnTo>
                <a:lnTo>
                  <a:pt x="221" y="367"/>
                </a:lnTo>
                <a:lnTo>
                  <a:pt x="217" y="368"/>
                </a:lnTo>
                <a:lnTo>
                  <a:pt x="211" y="369"/>
                </a:lnTo>
                <a:lnTo>
                  <a:pt x="206" y="368"/>
                </a:lnTo>
                <a:lnTo>
                  <a:pt x="200" y="367"/>
                </a:lnTo>
                <a:lnTo>
                  <a:pt x="198" y="363"/>
                </a:lnTo>
                <a:lnTo>
                  <a:pt x="195" y="357"/>
                </a:lnTo>
                <a:lnTo>
                  <a:pt x="194" y="352"/>
                </a:lnTo>
                <a:lnTo>
                  <a:pt x="194" y="281"/>
                </a:lnTo>
                <a:lnTo>
                  <a:pt x="123" y="281"/>
                </a:lnTo>
                <a:lnTo>
                  <a:pt x="118" y="280"/>
                </a:lnTo>
                <a:lnTo>
                  <a:pt x="113" y="277"/>
                </a:lnTo>
                <a:lnTo>
                  <a:pt x="109" y="275"/>
                </a:lnTo>
                <a:lnTo>
                  <a:pt x="107" y="270"/>
                </a:lnTo>
                <a:lnTo>
                  <a:pt x="106" y="264"/>
                </a:lnTo>
                <a:lnTo>
                  <a:pt x="107" y="258"/>
                </a:lnTo>
                <a:lnTo>
                  <a:pt x="109" y="254"/>
                </a:lnTo>
                <a:lnTo>
                  <a:pt x="113" y="250"/>
                </a:lnTo>
                <a:lnTo>
                  <a:pt x="118" y="247"/>
                </a:lnTo>
                <a:lnTo>
                  <a:pt x="123" y="246"/>
                </a:lnTo>
                <a:lnTo>
                  <a:pt x="194" y="246"/>
                </a:lnTo>
                <a:lnTo>
                  <a:pt x="194" y="177"/>
                </a:lnTo>
                <a:lnTo>
                  <a:pt x="195" y="170"/>
                </a:lnTo>
                <a:lnTo>
                  <a:pt x="198" y="166"/>
                </a:lnTo>
                <a:lnTo>
                  <a:pt x="200" y="162"/>
                </a:lnTo>
                <a:lnTo>
                  <a:pt x="206" y="160"/>
                </a:lnTo>
                <a:lnTo>
                  <a:pt x="211" y="158"/>
                </a:lnTo>
                <a:close/>
                <a:moveTo>
                  <a:pt x="35" y="35"/>
                </a:moveTo>
                <a:lnTo>
                  <a:pt x="35" y="711"/>
                </a:lnTo>
                <a:lnTo>
                  <a:pt x="198" y="533"/>
                </a:lnTo>
                <a:lnTo>
                  <a:pt x="199" y="533"/>
                </a:lnTo>
                <a:lnTo>
                  <a:pt x="202" y="530"/>
                </a:lnTo>
                <a:lnTo>
                  <a:pt x="207" y="529"/>
                </a:lnTo>
                <a:lnTo>
                  <a:pt x="211" y="528"/>
                </a:lnTo>
                <a:lnTo>
                  <a:pt x="216" y="529"/>
                </a:lnTo>
                <a:lnTo>
                  <a:pt x="220" y="530"/>
                </a:lnTo>
                <a:lnTo>
                  <a:pt x="224" y="533"/>
                </a:lnTo>
                <a:lnTo>
                  <a:pt x="224" y="533"/>
                </a:lnTo>
                <a:lnTo>
                  <a:pt x="388" y="711"/>
                </a:lnTo>
                <a:lnTo>
                  <a:pt x="388" y="35"/>
                </a:lnTo>
                <a:lnTo>
                  <a:pt x="35" y="35"/>
                </a:lnTo>
                <a:close/>
                <a:moveTo>
                  <a:pt x="18" y="0"/>
                </a:moveTo>
                <a:lnTo>
                  <a:pt x="405" y="0"/>
                </a:lnTo>
                <a:lnTo>
                  <a:pt x="410" y="1"/>
                </a:lnTo>
                <a:lnTo>
                  <a:pt x="415" y="4"/>
                </a:lnTo>
                <a:lnTo>
                  <a:pt x="419" y="8"/>
                </a:lnTo>
                <a:lnTo>
                  <a:pt x="422" y="12"/>
                </a:lnTo>
                <a:lnTo>
                  <a:pt x="422" y="18"/>
                </a:lnTo>
                <a:lnTo>
                  <a:pt x="422" y="757"/>
                </a:lnTo>
                <a:lnTo>
                  <a:pt x="422" y="762"/>
                </a:lnTo>
                <a:lnTo>
                  <a:pt x="419" y="766"/>
                </a:lnTo>
                <a:lnTo>
                  <a:pt x="415" y="770"/>
                </a:lnTo>
                <a:lnTo>
                  <a:pt x="410" y="772"/>
                </a:lnTo>
                <a:lnTo>
                  <a:pt x="405" y="774"/>
                </a:lnTo>
                <a:lnTo>
                  <a:pt x="400" y="772"/>
                </a:lnTo>
                <a:lnTo>
                  <a:pt x="396" y="771"/>
                </a:lnTo>
                <a:lnTo>
                  <a:pt x="392" y="768"/>
                </a:lnTo>
                <a:lnTo>
                  <a:pt x="392" y="768"/>
                </a:lnTo>
                <a:lnTo>
                  <a:pt x="211" y="571"/>
                </a:lnTo>
                <a:lnTo>
                  <a:pt x="31" y="768"/>
                </a:lnTo>
                <a:lnTo>
                  <a:pt x="31" y="768"/>
                </a:lnTo>
                <a:lnTo>
                  <a:pt x="27" y="771"/>
                </a:lnTo>
                <a:lnTo>
                  <a:pt x="22" y="772"/>
                </a:lnTo>
                <a:lnTo>
                  <a:pt x="18" y="774"/>
                </a:lnTo>
                <a:lnTo>
                  <a:pt x="12" y="772"/>
                </a:lnTo>
                <a:lnTo>
                  <a:pt x="8" y="770"/>
                </a:lnTo>
                <a:lnTo>
                  <a:pt x="4" y="766"/>
                </a:lnTo>
                <a:lnTo>
                  <a:pt x="1" y="762"/>
                </a:lnTo>
                <a:lnTo>
                  <a:pt x="0" y="757"/>
                </a:lnTo>
                <a:lnTo>
                  <a:pt x="0" y="18"/>
                </a:lnTo>
                <a:lnTo>
                  <a:pt x="1" y="12"/>
                </a:lnTo>
                <a:lnTo>
                  <a:pt x="4" y="8"/>
                </a:lnTo>
                <a:lnTo>
                  <a:pt x="8" y="4"/>
                </a:lnTo>
                <a:lnTo>
                  <a:pt x="12" y="1"/>
                </a:lnTo>
                <a:lnTo>
                  <a:pt x="1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72" name="Freeform 47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555225" y="6635468"/>
            <a:ext cx="323405" cy="444609"/>
          </a:xfrm>
          <a:custGeom>
            <a:avLst/>
            <a:gdLst>
              <a:gd name="T0" fmla="*/ 262 w 563"/>
              <a:gd name="T1" fmla="*/ 260 h 774"/>
              <a:gd name="T2" fmla="*/ 191 w 563"/>
              <a:gd name="T3" fmla="*/ 282 h 774"/>
              <a:gd name="T4" fmla="*/ 244 w 563"/>
              <a:gd name="T5" fmla="*/ 322 h 774"/>
              <a:gd name="T6" fmla="*/ 218 w 563"/>
              <a:gd name="T7" fmla="*/ 400 h 774"/>
              <a:gd name="T8" fmla="*/ 282 w 563"/>
              <a:gd name="T9" fmla="*/ 352 h 774"/>
              <a:gd name="T10" fmla="*/ 345 w 563"/>
              <a:gd name="T11" fmla="*/ 400 h 774"/>
              <a:gd name="T12" fmla="*/ 320 w 563"/>
              <a:gd name="T13" fmla="*/ 322 h 774"/>
              <a:gd name="T14" fmla="*/ 372 w 563"/>
              <a:gd name="T15" fmla="*/ 282 h 774"/>
              <a:gd name="T16" fmla="*/ 301 w 563"/>
              <a:gd name="T17" fmla="*/ 260 h 774"/>
              <a:gd name="T18" fmla="*/ 282 w 563"/>
              <a:gd name="T19" fmla="*/ 106 h 774"/>
              <a:gd name="T20" fmla="*/ 476 w 563"/>
              <a:gd name="T21" fmla="*/ 246 h 774"/>
              <a:gd name="T22" fmla="*/ 414 w 563"/>
              <a:gd name="T23" fmla="*/ 493 h 774"/>
              <a:gd name="T24" fmla="*/ 149 w 563"/>
              <a:gd name="T25" fmla="*/ 493 h 774"/>
              <a:gd name="T26" fmla="*/ 88 w 563"/>
              <a:gd name="T27" fmla="*/ 246 h 774"/>
              <a:gd name="T28" fmla="*/ 282 w 563"/>
              <a:gd name="T29" fmla="*/ 106 h 774"/>
              <a:gd name="T30" fmla="*/ 35 w 563"/>
              <a:gd name="T31" fmla="*/ 720 h 774"/>
              <a:gd name="T32" fmla="*/ 269 w 563"/>
              <a:gd name="T33" fmla="*/ 533 h 774"/>
              <a:gd name="T34" fmla="*/ 276 w 563"/>
              <a:gd name="T35" fmla="*/ 529 h 774"/>
              <a:gd name="T36" fmla="*/ 287 w 563"/>
              <a:gd name="T37" fmla="*/ 529 h 774"/>
              <a:gd name="T38" fmla="*/ 295 w 563"/>
              <a:gd name="T39" fmla="*/ 533 h 774"/>
              <a:gd name="T40" fmla="*/ 528 w 563"/>
              <a:gd name="T41" fmla="*/ 720 h 774"/>
              <a:gd name="T42" fmla="*/ 35 w 563"/>
              <a:gd name="T43" fmla="*/ 36 h 774"/>
              <a:gd name="T44" fmla="*/ 545 w 563"/>
              <a:gd name="T45" fmla="*/ 0 h 774"/>
              <a:gd name="T46" fmla="*/ 556 w 563"/>
              <a:gd name="T47" fmla="*/ 4 h 774"/>
              <a:gd name="T48" fmla="*/ 562 w 563"/>
              <a:gd name="T49" fmla="*/ 12 h 774"/>
              <a:gd name="T50" fmla="*/ 563 w 563"/>
              <a:gd name="T51" fmla="*/ 757 h 774"/>
              <a:gd name="T52" fmla="*/ 559 w 563"/>
              <a:gd name="T53" fmla="*/ 767 h 774"/>
              <a:gd name="T54" fmla="*/ 552 w 563"/>
              <a:gd name="T55" fmla="*/ 773 h 774"/>
              <a:gd name="T56" fmla="*/ 541 w 563"/>
              <a:gd name="T57" fmla="*/ 773 h 774"/>
              <a:gd name="T58" fmla="*/ 532 w 563"/>
              <a:gd name="T59" fmla="*/ 769 h 774"/>
              <a:gd name="T60" fmla="*/ 282 w 563"/>
              <a:gd name="T61" fmla="*/ 567 h 774"/>
              <a:gd name="T62" fmla="*/ 30 w 563"/>
              <a:gd name="T63" fmla="*/ 769 h 774"/>
              <a:gd name="T64" fmla="*/ 22 w 563"/>
              <a:gd name="T65" fmla="*/ 773 h 774"/>
              <a:gd name="T66" fmla="*/ 12 w 563"/>
              <a:gd name="T67" fmla="*/ 773 h 774"/>
              <a:gd name="T68" fmla="*/ 4 w 563"/>
              <a:gd name="T69" fmla="*/ 767 h 774"/>
              <a:gd name="T70" fmla="*/ 0 w 563"/>
              <a:gd name="T71" fmla="*/ 757 h 774"/>
              <a:gd name="T72" fmla="*/ 1 w 563"/>
              <a:gd name="T73" fmla="*/ 12 h 774"/>
              <a:gd name="T74" fmla="*/ 8 w 563"/>
              <a:gd name="T75" fmla="*/ 4 h 774"/>
              <a:gd name="T76" fmla="*/ 18 w 563"/>
              <a:gd name="T77" fmla="*/ 0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63" h="774">
                <a:moveTo>
                  <a:pt x="282" y="206"/>
                </a:moveTo>
                <a:lnTo>
                  <a:pt x="262" y="260"/>
                </a:lnTo>
                <a:lnTo>
                  <a:pt x="253" y="282"/>
                </a:lnTo>
                <a:lnTo>
                  <a:pt x="191" y="282"/>
                </a:lnTo>
                <a:lnTo>
                  <a:pt x="224" y="307"/>
                </a:lnTo>
                <a:lnTo>
                  <a:pt x="244" y="322"/>
                </a:lnTo>
                <a:lnTo>
                  <a:pt x="236" y="346"/>
                </a:lnTo>
                <a:lnTo>
                  <a:pt x="218" y="400"/>
                </a:lnTo>
                <a:lnTo>
                  <a:pt x="261" y="368"/>
                </a:lnTo>
                <a:lnTo>
                  <a:pt x="282" y="352"/>
                </a:lnTo>
                <a:lnTo>
                  <a:pt x="303" y="368"/>
                </a:lnTo>
                <a:lnTo>
                  <a:pt x="345" y="400"/>
                </a:lnTo>
                <a:lnTo>
                  <a:pt x="328" y="346"/>
                </a:lnTo>
                <a:lnTo>
                  <a:pt x="320" y="322"/>
                </a:lnTo>
                <a:lnTo>
                  <a:pt x="339" y="307"/>
                </a:lnTo>
                <a:lnTo>
                  <a:pt x="372" y="282"/>
                </a:lnTo>
                <a:lnTo>
                  <a:pt x="311" y="282"/>
                </a:lnTo>
                <a:lnTo>
                  <a:pt x="301" y="260"/>
                </a:lnTo>
                <a:lnTo>
                  <a:pt x="282" y="206"/>
                </a:lnTo>
                <a:close/>
                <a:moveTo>
                  <a:pt x="282" y="106"/>
                </a:moveTo>
                <a:lnTo>
                  <a:pt x="334" y="246"/>
                </a:lnTo>
                <a:lnTo>
                  <a:pt x="476" y="246"/>
                </a:lnTo>
                <a:lnTo>
                  <a:pt x="360" y="334"/>
                </a:lnTo>
                <a:lnTo>
                  <a:pt x="414" y="493"/>
                </a:lnTo>
                <a:lnTo>
                  <a:pt x="282" y="396"/>
                </a:lnTo>
                <a:lnTo>
                  <a:pt x="149" y="493"/>
                </a:lnTo>
                <a:lnTo>
                  <a:pt x="202" y="334"/>
                </a:lnTo>
                <a:lnTo>
                  <a:pt x="88" y="246"/>
                </a:lnTo>
                <a:lnTo>
                  <a:pt x="229" y="246"/>
                </a:lnTo>
                <a:lnTo>
                  <a:pt x="282" y="106"/>
                </a:lnTo>
                <a:close/>
                <a:moveTo>
                  <a:pt x="35" y="36"/>
                </a:moveTo>
                <a:lnTo>
                  <a:pt x="35" y="720"/>
                </a:lnTo>
                <a:lnTo>
                  <a:pt x="269" y="533"/>
                </a:lnTo>
                <a:lnTo>
                  <a:pt x="269" y="533"/>
                </a:lnTo>
                <a:lnTo>
                  <a:pt x="273" y="531"/>
                </a:lnTo>
                <a:lnTo>
                  <a:pt x="276" y="529"/>
                </a:lnTo>
                <a:lnTo>
                  <a:pt x="282" y="528"/>
                </a:lnTo>
                <a:lnTo>
                  <a:pt x="287" y="529"/>
                </a:lnTo>
                <a:lnTo>
                  <a:pt x="291" y="531"/>
                </a:lnTo>
                <a:lnTo>
                  <a:pt x="295" y="533"/>
                </a:lnTo>
                <a:lnTo>
                  <a:pt x="295" y="533"/>
                </a:lnTo>
                <a:lnTo>
                  <a:pt x="528" y="720"/>
                </a:lnTo>
                <a:lnTo>
                  <a:pt x="528" y="36"/>
                </a:lnTo>
                <a:lnTo>
                  <a:pt x="35" y="36"/>
                </a:lnTo>
                <a:close/>
                <a:moveTo>
                  <a:pt x="18" y="0"/>
                </a:moveTo>
                <a:lnTo>
                  <a:pt x="545" y="0"/>
                </a:lnTo>
                <a:lnTo>
                  <a:pt x="552" y="2"/>
                </a:lnTo>
                <a:lnTo>
                  <a:pt x="556" y="4"/>
                </a:lnTo>
                <a:lnTo>
                  <a:pt x="559" y="8"/>
                </a:lnTo>
                <a:lnTo>
                  <a:pt x="562" y="12"/>
                </a:lnTo>
                <a:lnTo>
                  <a:pt x="563" y="19"/>
                </a:lnTo>
                <a:lnTo>
                  <a:pt x="563" y="757"/>
                </a:lnTo>
                <a:lnTo>
                  <a:pt x="562" y="762"/>
                </a:lnTo>
                <a:lnTo>
                  <a:pt x="559" y="767"/>
                </a:lnTo>
                <a:lnTo>
                  <a:pt x="556" y="770"/>
                </a:lnTo>
                <a:lnTo>
                  <a:pt x="552" y="773"/>
                </a:lnTo>
                <a:lnTo>
                  <a:pt x="545" y="774"/>
                </a:lnTo>
                <a:lnTo>
                  <a:pt x="541" y="773"/>
                </a:lnTo>
                <a:lnTo>
                  <a:pt x="536" y="771"/>
                </a:lnTo>
                <a:lnTo>
                  <a:pt x="532" y="769"/>
                </a:lnTo>
                <a:lnTo>
                  <a:pt x="532" y="769"/>
                </a:lnTo>
                <a:lnTo>
                  <a:pt x="282" y="567"/>
                </a:lnTo>
                <a:lnTo>
                  <a:pt x="30" y="769"/>
                </a:lnTo>
                <a:lnTo>
                  <a:pt x="30" y="769"/>
                </a:lnTo>
                <a:lnTo>
                  <a:pt x="28" y="771"/>
                </a:lnTo>
                <a:lnTo>
                  <a:pt x="22" y="773"/>
                </a:lnTo>
                <a:lnTo>
                  <a:pt x="18" y="774"/>
                </a:lnTo>
                <a:lnTo>
                  <a:pt x="12" y="773"/>
                </a:lnTo>
                <a:lnTo>
                  <a:pt x="8" y="770"/>
                </a:lnTo>
                <a:lnTo>
                  <a:pt x="4" y="767"/>
                </a:lnTo>
                <a:lnTo>
                  <a:pt x="1" y="762"/>
                </a:lnTo>
                <a:lnTo>
                  <a:pt x="0" y="757"/>
                </a:lnTo>
                <a:lnTo>
                  <a:pt x="0" y="19"/>
                </a:lnTo>
                <a:lnTo>
                  <a:pt x="1" y="12"/>
                </a:lnTo>
                <a:lnTo>
                  <a:pt x="4" y="8"/>
                </a:lnTo>
                <a:lnTo>
                  <a:pt x="8" y="4"/>
                </a:lnTo>
                <a:lnTo>
                  <a:pt x="12" y="2"/>
                </a:lnTo>
                <a:lnTo>
                  <a:pt x="1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73" name="Freeform 47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319190" y="6635468"/>
            <a:ext cx="444609" cy="444609"/>
          </a:xfrm>
          <a:custGeom>
            <a:avLst/>
            <a:gdLst>
              <a:gd name="T0" fmla="*/ 373 w 839"/>
              <a:gd name="T1" fmla="*/ 769 h 839"/>
              <a:gd name="T2" fmla="*/ 466 w 839"/>
              <a:gd name="T3" fmla="*/ 769 h 839"/>
              <a:gd name="T4" fmla="*/ 525 w 839"/>
              <a:gd name="T5" fmla="*/ 567 h 839"/>
              <a:gd name="T6" fmla="*/ 525 w 839"/>
              <a:gd name="T7" fmla="*/ 567 h 839"/>
              <a:gd name="T8" fmla="*/ 357 w 839"/>
              <a:gd name="T9" fmla="*/ 571 h 839"/>
              <a:gd name="T10" fmla="*/ 543 w 839"/>
              <a:gd name="T11" fmla="*/ 663 h 839"/>
              <a:gd name="T12" fmla="*/ 678 w 839"/>
              <a:gd name="T13" fmla="*/ 698 h 839"/>
              <a:gd name="T14" fmla="*/ 688 w 839"/>
              <a:gd name="T15" fmla="*/ 599 h 839"/>
              <a:gd name="T16" fmla="*/ 142 w 839"/>
              <a:gd name="T17" fmla="*/ 622 h 839"/>
              <a:gd name="T18" fmla="*/ 176 w 839"/>
              <a:gd name="T19" fmla="*/ 702 h 839"/>
              <a:gd name="T20" fmla="*/ 285 w 839"/>
              <a:gd name="T21" fmla="*/ 616 h 839"/>
              <a:gd name="T22" fmla="*/ 196 w 839"/>
              <a:gd name="T23" fmla="*/ 512 h 839"/>
              <a:gd name="T24" fmla="*/ 570 w 839"/>
              <a:gd name="T25" fmla="*/ 482 h 839"/>
              <a:gd name="T26" fmla="*/ 420 w 839"/>
              <a:gd name="T27" fmla="*/ 383 h 839"/>
              <a:gd name="T28" fmla="*/ 446 w 839"/>
              <a:gd name="T29" fmla="*/ 447 h 839"/>
              <a:gd name="T30" fmla="*/ 381 w 839"/>
              <a:gd name="T31" fmla="*/ 421 h 839"/>
              <a:gd name="T32" fmla="*/ 653 w 839"/>
              <a:gd name="T33" fmla="*/ 377 h 839"/>
              <a:gd name="T34" fmla="*/ 768 w 839"/>
              <a:gd name="T35" fmla="*/ 466 h 839"/>
              <a:gd name="T36" fmla="*/ 768 w 839"/>
              <a:gd name="T37" fmla="*/ 373 h 839"/>
              <a:gd name="T38" fmla="*/ 95 w 839"/>
              <a:gd name="T39" fmla="*/ 360 h 839"/>
              <a:gd name="T40" fmla="*/ 53 w 839"/>
              <a:gd name="T41" fmla="*/ 452 h 839"/>
              <a:gd name="T42" fmla="*/ 217 w 839"/>
              <a:gd name="T43" fmla="*/ 421 h 839"/>
              <a:gd name="T44" fmla="*/ 621 w 839"/>
              <a:gd name="T45" fmla="*/ 358 h 839"/>
              <a:gd name="T46" fmla="*/ 196 w 839"/>
              <a:gd name="T47" fmla="*/ 328 h 839"/>
              <a:gd name="T48" fmla="*/ 373 w 839"/>
              <a:gd name="T49" fmla="*/ 307 h 839"/>
              <a:gd name="T50" fmla="*/ 373 w 839"/>
              <a:gd name="T51" fmla="*/ 533 h 839"/>
              <a:gd name="T52" fmla="*/ 532 w 839"/>
              <a:gd name="T53" fmla="*/ 373 h 839"/>
              <a:gd name="T54" fmla="*/ 449 w 839"/>
              <a:gd name="T55" fmla="*/ 241 h 839"/>
              <a:gd name="T56" fmla="*/ 319 w 839"/>
              <a:gd name="T57" fmla="*/ 233 h 839"/>
              <a:gd name="T58" fmla="*/ 662 w 839"/>
              <a:gd name="T59" fmla="*/ 139 h 839"/>
              <a:gd name="T60" fmla="*/ 555 w 839"/>
              <a:gd name="T61" fmla="*/ 225 h 839"/>
              <a:gd name="T62" fmla="*/ 696 w 839"/>
              <a:gd name="T63" fmla="*/ 218 h 839"/>
              <a:gd name="T64" fmla="*/ 662 w 839"/>
              <a:gd name="T65" fmla="*/ 139 h 839"/>
              <a:gd name="T66" fmla="*/ 138 w 839"/>
              <a:gd name="T67" fmla="*/ 197 h 839"/>
              <a:gd name="T68" fmla="*/ 276 w 839"/>
              <a:gd name="T69" fmla="*/ 277 h 839"/>
              <a:gd name="T70" fmla="*/ 196 w 839"/>
              <a:gd name="T71" fmla="*/ 139 h 839"/>
              <a:gd name="T72" fmla="*/ 360 w 839"/>
              <a:gd name="T73" fmla="*/ 96 h 839"/>
              <a:gd name="T74" fmla="*/ 504 w 839"/>
              <a:gd name="T75" fmla="*/ 160 h 839"/>
              <a:gd name="T76" fmla="*/ 420 w 839"/>
              <a:gd name="T77" fmla="*/ 38 h 839"/>
              <a:gd name="T78" fmla="*/ 519 w 839"/>
              <a:gd name="T79" fmla="*/ 102 h 839"/>
              <a:gd name="T80" fmla="*/ 680 w 839"/>
              <a:gd name="T81" fmla="*/ 106 h 839"/>
              <a:gd name="T82" fmla="*/ 731 w 839"/>
              <a:gd name="T83" fmla="*/ 210 h 839"/>
              <a:gd name="T84" fmla="*/ 801 w 839"/>
              <a:gd name="T85" fmla="*/ 356 h 839"/>
              <a:gd name="T86" fmla="*/ 801 w 839"/>
              <a:gd name="T87" fmla="*/ 483 h 839"/>
              <a:gd name="T88" fmla="*/ 731 w 839"/>
              <a:gd name="T89" fmla="*/ 630 h 839"/>
              <a:gd name="T90" fmla="*/ 680 w 839"/>
              <a:gd name="T91" fmla="*/ 735 h 839"/>
              <a:gd name="T92" fmla="*/ 519 w 839"/>
              <a:gd name="T93" fmla="*/ 737 h 839"/>
              <a:gd name="T94" fmla="*/ 396 w 839"/>
              <a:gd name="T95" fmla="*/ 836 h 839"/>
              <a:gd name="T96" fmla="*/ 271 w 839"/>
              <a:gd name="T97" fmla="*/ 712 h 839"/>
              <a:gd name="T98" fmla="*/ 123 w 839"/>
              <a:gd name="T99" fmla="*/ 716 h 839"/>
              <a:gd name="T100" fmla="*/ 127 w 839"/>
              <a:gd name="T101" fmla="*/ 568 h 839"/>
              <a:gd name="T102" fmla="*/ 5 w 839"/>
              <a:gd name="T103" fmla="*/ 443 h 839"/>
              <a:gd name="T104" fmla="*/ 102 w 839"/>
              <a:gd name="T105" fmla="*/ 321 h 839"/>
              <a:gd name="T106" fmla="*/ 106 w 839"/>
              <a:gd name="T107" fmla="*/ 159 h 839"/>
              <a:gd name="T108" fmla="*/ 209 w 839"/>
              <a:gd name="T109" fmla="*/ 108 h 839"/>
              <a:gd name="T110" fmla="*/ 356 w 839"/>
              <a:gd name="T111" fmla="*/ 40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39" h="839">
                <a:moveTo>
                  <a:pt x="419" y="622"/>
                </a:moveTo>
                <a:lnTo>
                  <a:pt x="377" y="654"/>
                </a:lnTo>
                <a:lnTo>
                  <a:pt x="336" y="680"/>
                </a:lnTo>
                <a:lnTo>
                  <a:pt x="347" y="715"/>
                </a:lnTo>
                <a:lnTo>
                  <a:pt x="360" y="745"/>
                </a:lnTo>
                <a:lnTo>
                  <a:pt x="373" y="769"/>
                </a:lnTo>
                <a:lnTo>
                  <a:pt x="387" y="787"/>
                </a:lnTo>
                <a:lnTo>
                  <a:pt x="403" y="798"/>
                </a:lnTo>
                <a:lnTo>
                  <a:pt x="420" y="801"/>
                </a:lnTo>
                <a:lnTo>
                  <a:pt x="436" y="798"/>
                </a:lnTo>
                <a:lnTo>
                  <a:pt x="451" y="787"/>
                </a:lnTo>
                <a:lnTo>
                  <a:pt x="466" y="769"/>
                </a:lnTo>
                <a:lnTo>
                  <a:pt x="480" y="745"/>
                </a:lnTo>
                <a:lnTo>
                  <a:pt x="492" y="715"/>
                </a:lnTo>
                <a:lnTo>
                  <a:pt x="504" y="680"/>
                </a:lnTo>
                <a:lnTo>
                  <a:pt x="462" y="654"/>
                </a:lnTo>
                <a:lnTo>
                  <a:pt x="419" y="622"/>
                </a:lnTo>
                <a:close/>
                <a:moveTo>
                  <a:pt x="525" y="567"/>
                </a:moveTo>
                <a:lnTo>
                  <a:pt x="481" y="571"/>
                </a:lnTo>
                <a:lnTo>
                  <a:pt x="449" y="599"/>
                </a:lnTo>
                <a:lnTo>
                  <a:pt x="481" y="622"/>
                </a:lnTo>
                <a:lnTo>
                  <a:pt x="511" y="643"/>
                </a:lnTo>
                <a:lnTo>
                  <a:pt x="519" y="606"/>
                </a:lnTo>
                <a:lnTo>
                  <a:pt x="525" y="567"/>
                </a:lnTo>
                <a:close/>
                <a:moveTo>
                  <a:pt x="314" y="567"/>
                </a:moveTo>
                <a:lnTo>
                  <a:pt x="319" y="606"/>
                </a:lnTo>
                <a:lnTo>
                  <a:pt x="327" y="643"/>
                </a:lnTo>
                <a:lnTo>
                  <a:pt x="357" y="622"/>
                </a:lnTo>
                <a:lnTo>
                  <a:pt x="390" y="599"/>
                </a:lnTo>
                <a:lnTo>
                  <a:pt x="357" y="571"/>
                </a:lnTo>
                <a:lnTo>
                  <a:pt x="314" y="567"/>
                </a:lnTo>
                <a:close/>
                <a:moveTo>
                  <a:pt x="662" y="545"/>
                </a:moveTo>
                <a:lnTo>
                  <a:pt x="615" y="555"/>
                </a:lnTo>
                <a:lnTo>
                  <a:pt x="562" y="563"/>
                </a:lnTo>
                <a:lnTo>
                  <a:pt x="555" y="616"/>
                </a:lnTo>
                <a:lnTo>
                  <a:pt x="543" y="663"/>
                </a:lnTo>
                <a:lnTo>
                  <a:pt x="572" y="677"/>
                </a:lnTo>
                <a:lnTo>
                  <a:pt x="598" y="689"/>
                </a:lnTo>
                <a:lnTo>
                  <a:pt x="621" y="697"/>
                </a:lnTo>
                <a:lnTo>
                  <a:pt x="644" y="701"/>
                </a:lnTo>
                <a:lnTo>
                  <a:pt x="662" y="702"/>
                </a:lnTo>
                <a:lnTo>
                  <a:pt x="678" y="698"/>
                </a:lnTo>
                <a:lnTo>
                  <a:pt x="689" y="690"/>
                </a:lnTo>
                <a:lnTo>
                  <a:pt x="697" y="678"/>
                </a:lnTo>
                <a:lnTo>
                  <a:pt x="701" y="663"/>
                </a:lnTo>
                <a:lnTo>
                  <a:pt x="700" y="644"/>
                </a:lnTo>
                <a:lnTo>
                  <a:pt x="696" y="622"/>
                </a:lnTo>
                <a:lnTo>
                  <a:pt x="688" y="599"/>
                </a:lnTo>
                <a:lnTo>
                  <a:pt x="676" y="572"/>
                </a:lnTo>
                <a:lnTo>
                  <a:pt x="662" y="545"/>
                </a:lnTo>
                <a:close/>
                <a:moveTo>
                  <a:pt x="176" y="545"/>
                </a:moveTo>
                <a:lnTo>
                  <a:pt x="162" y="572"/>
                </a:lnTo>
                <a:lnTo>
                  <a:pt x="150" y="599"/>
                </a:lnTo>
                <a:lnTo>
                  <a:pt x="142" y="622"/>
                </a:lnTo>
                <a:lnTo>
                  <a:pt x="138" y="644"/>
                </a:lnTo>
                <a:lnTo>
                  <a:pt x="138" y="663"/>
                </a:lnTo>
                <a:lnTo>
                  <a:pt x="142" y="678"/>
                </a:lnTo>
                <a:lnTo>
                  <a:pt x="150" y="690"/>
                </a:lnTo>
                <a:lnTo>
                  <a:pt x="162" y="698"/>
                </a:lnTo>
                <a:lnTo>
                  <a:pt x="176" y="702"/>
                </a:lnTo>
                <a:lnTo>
                  <a:pt x="196" y="701"/>
                </a:lnTo>
                <a:lnTo>
                  <a:pt x="217" y="697"/>
                </a:lnTo>
                <a:lnTo>
                  <a:pt x="240" y="689"/>
                </a:lnTo>
                <a:lnTo>
                  <a:pt x="267" y="677"/>
                </a:lnTo>
                <a:lnTo>
                  <a:pt x="295" y="663"/>
                </a:lnTo>
                <a:lnTo>
                  <a:pt x="285" y="616"/>
                </a:lnTo>
                <a:lnTo>
                  <a:pt x="276" y="563"/>
                </a:lnTo>
                <a:lnTo>
                  <a:pt x="225" y="555"/>
                </a:lnTo>
                <a:lnTo>
                  <a:pt x="176" y="545"/>
                </a:lnTo>
                <a:close/>
                <a:moveTo>
                  <a:pt x="240" y="449"/>
                </a:moveTo>
                <a:lnTo>
                  <a:pt x="217" y="482"/>
                </a:lnTo>
                <a:lnTo>
                  <a:pt x="196" y="512"/>
                </a:lnTo>
                <a:lnTo>
                  <a:pt x="233" y="520"/>
                </a:lnTo>
                <a:lnTo>
                  <a:pt x="272" y="525"/>
                </a:lnTo>
                <a:lnTo>
                  <a:pt x="269" y="482"/>
                </a:lnTo>
                <a:lnTo>
                  <a:pt x="240" y="449"/>
                </a:lnTo>
                <a:close/>
                <a:moveTo>
                  <a:pt x="598" y="449"/>
                </a:moveTo>
                <a:lnTo>
                  <a:pt x="570" y="482"/>
                </a:lnTo>
                <a:lnTo>
                  <a:pt x="566" y="525"/>
                </a:lnTo>
                <a:lnTo>
                  <a:pt x="606" y="520"/>
                </a:lnTo>
                <a:lnTo>
                  <a:pt x="642" y="512"/>
                </a:lnTo>
                <a:lnTo>
                  <a:pt x="621" y="482"/>
                </a:lnTo>
                <a:lnTo>
                  <a:pt x="598" y="449"/>
                </a:lnTo>
                <a:close/>
                <a:moveTo>
                  <a:pt x="420" y="383"/>
                </a:moveTo>
                <a:lnTo>
                  <a:pt x="434" y="385"/>
                </a:lnTo>
                <a:lnTo>
                  <a:pt x="446" y="393"/>
                </a:lnTo>
                <a:lnTo>
                  <a:pt x="454" y="405"/>
                </a:lnTo>
                <a:lnTo>
                  <a:pt x="458" y="421"/>
                </a:lnTo>
                <a:lnTo>
                  <a:pt x="454" y="435"/>
                </a:lnTo>
                <a:lnTo>
                  <a:pt x="446" y="447"/>
                </a:lnTo>
                <a:lnTo>
                  <a:pt x="434" y="456"/>
                </a:lnTo>
                <a:lnTo>
                  <a:pt x="420" y="458"/>
                </a:lnTo>
                <a:lnTo>
                  <a:pt x="404" y="456"/>
                </a:lnTo>
                <a:lnTo>
                  <a:pt x="392" y="447"/>
                </a:lnTo>
                <a:lnTo>
                  <a:pt x="384" y="435"/>
                </a:lnTo>
                <a:lnTo>
                  <a:pt x="381" y="421"/>
                </a:lnTo>
                <a:lnTo>
                  <a:pt x="384" y="405"/>
                </a:lnTo>
                <a:lnTo>
                  <a:pt x="392" y="393"/>
                </a:lnTo>
                <a:lnTo>
                  <a:pt x="404" y="385"/>
                </a:lnTo>
                <a:lnTo>
                  <a:pt x="420" y="383"/>
                </a:lnTo>
                <a:close/>
                <a:moveTo>
                  <a:pt x="679" y="337"/>
                </a:moveTo>
                <a:lnTo>
                  <a:pt x="653" y="377"/>
                </a:lnTo>
                <a:lnTo>
                  <a:pt x="621" y="421"/>
                </a:lnTo>
                <a:lnTo>
                  <a:pt x="653" y="462"/>
                </a:lnTo>
                <a:lnTo>
                  <a:pt x="679" y="504"/>
                </a:lnTo>
                <a:lnTo>
                  <a:pt x="714" y="493"/>
                </a:lnTo>
                <a:lnTo>
                  <a:pt x="744" y="481"/>
                </a:lnTo>
                <a:lnTo>
                  <a:pt x="768" y="466"/>
                </a:lnTo>
                <a:lnTo>
                  <a:pt x="786" y="452"/>
                </a:lnTo>
                <a:lnTo>
                  <a:pt x="797" y="436"/>
                </a:lnTo>
                <a:lnTo>
                  <a:pt x="801" y="421"/>
                </a:lnTo>
                <a:lnTo>
                  <a:pt x="797" y="404"/>
                </a:lnTo>
                <a:lnTo>
                  <a:pt x="786" y="388"/>
                </a:lnTo>
                <a:lnTo>
                  <a:pt x="768" y="373"/>
                </a:lnTo>
                <a:lnTo>
                  <a:pt x="744" y="360"/>
                </a:lnTo>
                <a:lnTo>
                  <a:pt x="714" y="347"/>
                </a:lnTo>
                <a:lnTo>
                  <a:pt x="679" y="337"/>
                </a:lnTo>
                <a:close/>
                <a:moveTo>
                  <a:pt x="159" y="337"/>
                </a:moveTo>
                <a:lnTo>
                  <a:pt x="125" y="347"/>
                </a:lnTo>
                <a:lnTo>
                  <a:pt x="95" y="360"/>
                </a:lnTo>
                <a:lnTo>
                  <a:pt x="70" y="373"/>
                </a:lnTo>
                <a:lnTo>
                  <a:pt x="53" y="388"/>
                </a:lnTo>
                <a:lnTo>
                  <a:pt x="42" y="404"/>
                </a:lnTo>
                <a:lnTo>
                  <a:pt x="38" y="421"/>
                </a:lnTo>
                <a:lnTo>
                  <a:pt x="42" y="436"/>
                </a:lnTo>
                <a:lnTo>
                  <a:pt x="53" y="452"/>
                </a:lnTo>
                <a:lnTo>
                  <a:pt x="70" y="466"/>
                </a:lnTo>
                <a:lnTo>
                  <a:pt x="95" y="481"/>
                </a:lnTo>
                <a:lnTo>
                  <a:pt x="125" y="493"/>
                </a:lnTo>
                <a:lnTo>
                  <a:pt x="159" y="504"/>
                </a:lnTo>
                <a:lnTo>
                  <a:pt x="185" y="462"/>
                </a:lnTo>
                <a:lnTo>
                  <a:pt x="217" y="421"/>
                </a:lnTo>
                <a:lnTo>
                  <a:pt x="185" y="377"/>
                </a:lnTo>
                <a:lnTo>
                  <a:pt x="159" y="337"/>
                </a:lnTo>
                <a:close/>
                <a:moveTo>
                  <a:pt x="566" y="314"/>
                </a:moveTo>
                <a:lnTo>
                  <a:pt x="570" y="358"/>
                </a:lnTo>
                <a:lnTo>
                  <a:pt x="598" y="390"/>
                </a:lnTo>
                <a:lnTo>
                  <a:pt x="621" y="358"/>
                </a:lnTo>
                <a:lnTo>
                  <a:pt x="642" y="328"/>
                </a:lnTo>
                <a:lnTo>
                  <a:pt x="606" y="320"/>
                </a:lnTo>
                <a:lnTo>
                  <a:pt x="566" y="314"/>
                </a:lnTo>
                <a:close/>
                <a:moveTo>
                  <a:pt x="272" y="314"/>
                </a:moveTo>
                <a:lnTo>
                  <a:pt x="233" y="320"/>
                </a:lnTo>
                <a:lnTo>
                  <a:pt x="196" y="328"/>
                </a:lnTo>
                <a:lnTo>
                  <a:pt x="217" y="359"/>
                </a:lnTo>
                <a:lnTo>
                  <a:pt x="240" y="390"/>
                </a:lnTo>
                <a:lnTo>
                  <a:pt x="269" y="358"/>
                </a:lnTo>
                <a:lnTo>
                  <a:pt x="272" y="314"/>
                </a:lnTo>
                <a:close/>
                <a:moveTo>
                  <a:pt x="420" y="305"/>
                </a:moveTo>
                <a:lnTo>
                  <a:pt x="373" y="307"/>
                </a:lnTo>
                <a:lnTo>
                  <a:pt x="339" y="339"/>
                </a:lnTo>
                <a:lnTo>
                  <a:pt x="306" y="373"/>
                </a:lnTo>
                <a:lnTo>
                  <a:pt x="305" y="421"/>
                </a:lnTo>
                <a:lnTo>
                  <a:pt x="306" y="468"/>
                </a:lnTo>
                <a:lnTo>
                  <a:pt x="339" y="500"/>
                </a:lnTo>
                <a:lnTo>
                  <a:pt x="373" y="533"/>
                </a:lnTo>
                <a:lnTo>
                  <a:pt x="420" y="534"/>
                </a:lnTo>
                <a:lnTo>
                  <a:pt x="467" y="533"/>
                </a:lnTo>
                <a:lnTo>
                  <a:pt x="500" y="500"/>
                </a:lnTo>
                <a:lnTo>
                  <a:pt x="532" y="468"/>
                </a:lnTo>
                <a:lnTo>
                  <a:pt x="534" y="421"/>
                </a:lnTo>
                <a:lnTo>
                  <a:pt x="532" y="373"/>
                </a:lnTo>
                <a:lnTo>
                  <a:pt x="500" y="339"/>
                </a:lnTo>
                <a:lnTo>
                  <a:pt x="467" y="307"/>
                </a:lnTo>
                <a:lnTo>
                  <a:pt x="420" y="305"/>
                </a:lnTo>
                <a:close/>
                <a:moveTo>
                  <a:pt x="511" y="197"/>
                </a:moveTo>
                <a:lnTo>
                  <a:pt x="481" y="218"/>
                </a:lnTo>
                <a:lnTo>
                  <a:pt x="449" y="241"/>
                </a:lnTo>
                <a:lnTo>
                  <a:pt x="481" y="270"/>
                </a:lnTo>
                <a:lnTo>
                  <a:pt x="525" y="273"/>
                </a:lnTo>
                <a:lnTo>
                  <a:pt x="519" y="233"/>
                </a:lnTo>
                <a:lnTo>
                  <a:pt x="511" y="197"/>
                </a:lnTo>
                <a:close/>
                <a:moveTo>
                  <a:pt x="327" y="197"/>
                </a:moveTo>
                <a:lnTo>
                  <a:pt x="319" y="233"/>
                </a:lnTo>
                <a:lnTo>
                  <a:pt x="314" y="273"/>
                </a:lnTo>
                <a:lnTo>
                  <a:pt x="357" y="270"/>
                </a:lnTo>
                <a:lnTo>
                  <a:pt x="390" y="241"/>
                </a:lnTo>
                <a:lnTo>
                  <a:pt x="358" y="218"/>
                </a:lnTo>
                <a:lnTo>
                  <a:pt x="327" y="197"/>
                </a:lnTo>
                <a:close/>
                <a:moveTo>
                  <a:pt x="662" y="139"/>
                </a:moveTo>
                <a:lnTo>
                  <a:pt x="644" y="139"/>
                </a:lnTo>
                <a:lnTo>
                  <a:pt x="621" y="143"/>
                </a:lnTo>
                <a:lnTo>
                  <a:pt x="598" y="151"/>
                </a:lnTo>
                <a:lnTo>
                  <a:pt x="572" y="163"/>
                </a:lnTo>
                <a:lnTo>
                  <a:pt x="543" y="177"/>
                </a:lnTo>
                <a:lnTo>
                  <a:pt x="555" y="225"/>
                </a:lnTo>
                <a:lnTo>
                  <a:pt x="562" y="277"/>
                </a:lnTo>
                <a:lnTo>
                  <a:pt x="615" y="286"/>
                </a:lnTo>
                <a:lnTo>
                  <a:pt x="662" y="296"/>
                </a:lnTo>
                <a:lnTo>
                  <a:pt x="676" y="267"/>
                </a:lnTo>
                <a:lnTo>
                  <a:pt x="688" y="241"/>
                </a:lnTo>
                <a:lnTo>
                  <a:pt x="696" y="218"/>
                </a:lnTo>
                <a:lnTo>
                  <a:pt x="700" y="197"/>
                </a:lnTo>
                <a:lnTo>
                  <a:pt x="701" y="177"/>
                </a:lnTo>
                <a:lnTo>
                  <a:pt x="697" y="163"/>
                </a:lnTo>
                <a:lnTo>
                  <a:pt x="689" y="151"/>
                </a:lnTo>
                <a:lnTo>
                  <a:pt x="678" y="143"/>
                </a:lnTo>
                <a:lnTo>
                  <a:pt x="662" y="139"/>
                </a:lnTo>
                <a:close/>
                <a:moveTo>
                  <a:pt x="176" y="139"/>
                </a:moveTo>
                <a:lnTo>
                  <a:pt x="162" y="143"/>
                </a:lnTo>
                <a:lnTo>
                  <a:pt x="150" y="151"/>
                </a:lnTo>
                <a:lnTo>
                  <a:pt x="142" y="163"/>
                </a:lnTo>
                <a:lnTo>
                  <a:pt x="138" y="177"/>
                </a:lnTo>
                <a:lnTo>
                  <a:pt x="138" y="197"/>
                </a:lnTo>
                <a:lnTo>
                  <a:pt x="142" y="218"/>
                </a:lnTo>
                <a:lnTo>
                  <a:pt x="150" y="241"/>
                </a:lnTo>
                <a:lnTo>
                  <a:pt x="162" y="267"/>
                </a:lnTo>
                <a:lnTo>
                  <a:pt x="176" y="296"/>
                </a:lnTo>
                <a:lnTo>
                  <a:pt x="225" y="286"/>
                </a:lnTo>
                <a:lnTo>
                  <a:pt x="276" y="277"/>
                </a:lnTo>
                <a:lnTo>
                  <a:pt x="285" y="225"/>
                </a:lnTo>
                <a:lnTo>
                  <a:pt x="295" y="177"/>
                </a:lnTo>
                <a:lnTo>
                  <a:pt x="267" y="163"/>
                </a:lnTo>
                <a:lnTo>
                  <a:pt x="240" y="151"/>
                </a:lnTo>
                <a:lnTo>
                  <a:pt x="217" y="143"/>
                </a:lnTo>
                <a:lnTo>
                  <a:pt x="196" y="139"/>
                </a:lnTo>
                <a:lnTo>
                  <a:pt x="176" y="139"/>
                </a:lnTo>
                <a:close/>
                <a:moveTo>
                  <a:pt x="420" y="38"/>
                </a:moveTo>
                <a:lnTo>
                  <a:pt x="403" y="42"/>
                </a:lnTo>
                <a:lnTo>
                  <a:pt x="387" y="54"/>
                </a:lnTo>
                <a:lnTo>
                  <a:pt x="373" y="71"/>
                </a:lnTo>
                <a:lnTo>
                  <a:pt x="360" y="96"/>
                </a:lnTo>
                <a:lnTo>
                  <a:pt x="347" y="126"/>
                </a:lnTo>
                <a:lnTo>
                  <a:pt x="336" y="160"/>
                </a:lnTo>
                <a:lnTo>
                  <a:pt x="377" y="186"/>
                </a:lnTo>
                <a:lnTo>
                  <a:pt x="420" y="218"/>
                </a:lnTo>
                <a:lnTo>
                  <a:pt x="462" y="186"/>
                </a:lnTo>
                <a:lnTo>
                  <a:pt x="504" y="160"/>
                </a:lnTo>
                <a:lnTo>
                  <a:pt x="492" y="126"/>
                </a:lnTo>
                <a:lnTo>
                  <a:pt x="480" y="96"/>
                </a:lnTo>
                <a:lnTo>
                  <a:pt x="466" y="71"/>
                </a:lnTo>
                <a:lnTo>
                  <a:pt x="451" y="54"/>
                </a:lnTo>
                <a:lnTo>
                  <a:pt x="436" y="42"/>
                </a:lnTo>
                <a:lnTo>
                  <a:pt x="420" y="38"/>
                </a:lnTo>
                <a:close/>
                <a:moveTo>
                  <a:pt x="420" y="0"/>
                </a:moveTo>
                <a:lnTo>
                  <a:pt x="442" y="6"/>
                </a:lnTo>
                <a:lnTo>
                  <a:pt x="463" y="19"/>
                </a:lnTo>
                <a:lnTo>
                  <a:pt x="483" y="40"/>
                </a:lnTo>
                <a:lnTo>
                  <a:pt x="502" y="67"/>
                </a:lnTo>
                <a:lnTo>
                  <a:pt x="519" y="102"/>
                </a:lnTo>
                <a:lnTo>
                  <a:pt x="534" y="143"/>
                </a:lnTo>
                <a:lnTo>
                  <a:pt x="568" y="127"/>
                </a:lnTo>
                <a:lnTo>
                  <a:pt x="600" y="116"/>
                </a:lnTo>
                <a:lnTo>
                  <a:pt x="629" y="108"/>
                </a:lnTo>
                <a:lnTo>
                  <a:pt x="657" y="105"/>
                </a:lnTo>
                <a:lnTo>
                  <a:pt x="680" y="106"/>
                </a:lnTo>
                <a:lnTo>
                  <a:pt x="700" y="112"/>
                </a:lnTo>
                <a:lnTo>
                  <a:pt x="716" y="123"/>
                </a:lnTo>
                <a:lnTo>
                  <a:pt x="727" y="139"/>
                </a:lnTo>
                <a:lnTo>
                  <a:pt x="734" y="159"/>
                </a:lnTo>
                <a:lnTo>
                  <a:pt x="735" y="182"/>
                </a:lnTo>
                <a:lnTo>
                  <a:pt x="731" y="210"/>
                </a:lnTo>
                <a:lnTo>
                  <a:pt x="724" y="240"/>
                </a:lnTo>
                <a:lnTo>
                  <a:pt x="712" y="271"/>
                </a:lnTo>
                <a:lnTo>
                  <a:pt x="696" y="305"/>
                </a:lnTo>
                <a:lnTo>
                  <a:pt x="737" y="321"/>
                </a:lnTo>
                <a:lnTo>
                  <a:pt x="772" y="338"/>
                </a:lnTo>
                <a:lnTo>
                  <a:pt x="801" y="356"/>
                </a:lnTo>
                <a:lnTo>
                  <a:pt x="822" y="376"/>
                </a:lnTo>
                <a:lnTo>
                  <a:pt x="835" y="398"/>
                </a:lnTo>
                <a:lnTo>
                  <a:pt x="839" y="421"/>
                </a:lnTo>
                <a:lnTo>
                  <a:pt x="835" y="443"/>
                </a:lnTo>
                <a:lnTo>
                  <a:pt x="822" y="464"/>
                </a:lnTo>
                <a:lnTo>
                  <a:pt x="801" y="483"/>
                </a:lnTo>
                <a:lnTo>
                  <a:pt x="772" y="503"/>
                </a:lnTo>
                <a:lnTo>
                  <a:pt x="737" y="520"/>
                </a:lnTo>
                <a:lnTo>
                  <a:pt x="696" y="534"/>
                </a:lnTo>
                <a:lnTo>
                  <a:pt x="712" y="568"/>
                </a:lnTo>
                <a:lnTo>
                  <a:pt x="724" y="601"/>
                </a:lnTo>
                <a:lnTo>
                  <a:pt x="731" y="630"/>
                </a:lnTo>
                <a:lnTo>
                  <a:pt x="735" y="657"/>
                </a:lnTo>
                <a:lnTo>
                  <a:pt x="734" y="681"/>
                </a:lnTo>
                <a:lnTo>
                  <a:pt x="727" y="701"/>
                </a:lnTo>
                <a:lnTo>
                  <a:pt x="716" y="716"/>
                </a:lnTo>
                <a:lnTo>
                  <a:pt x="700" y="728"/>
                </a:lnTo>
                <a:lnTo>
                  <a:pt x="680" y="735"/>
                </a:lnTo>
                <a:lnTo>
                  <a:pt x="657" y="736"/>
                </a:lnTo>
                <a:lnTo>
                  <a:pt x="629" y="732"/>
                </a:lnTo>
                <a:lnTo>
                  <a:pt x="600" y="724"/>
                </a:lnTo>
                <a:lnTo>
                  <a:pt x="568" y="712"/>
                </a:lnTo>
                <a:lnTo>
                  <a:pt x="534" y="697"/>
                </a:lnTo>
                <a:lnTo>
                  <a:pt x="519" y="737"/>
                </a:lnTo>
                <a:lnTo>
                  <a:pt x="502" y="773"/>
                </a:lnTo>
                <a:lnTo>
                  <a:pt x="483" y="801"/>
                </a:lnTo>
                <a:lnTo>
                  <a:pt x="463" y="822"/>
                </a:lnTo>
                <a:lnTo>
                  <a:pt x="442" y="836"/>
                </a:lnTo>
                <a:lnTo>
                  <a:pt x="420" y="839"/>
                </a:lnTo>
                <a:lnTo>
                  <a:pt x="396" y="836"/>
                </a:lnTo>
                <a:lnTo>
                  <a:pt x="375" y="822"/>
                </a:lnTo>
                <a:lnTo>
                  <a:pt x="356" y="801"/>
                </a:lnTo>
                <a:lnTo>
                  <a:pt x="337" y="773"/>
                </a:lnTo>
                <a:lnTo>
                  <a:pt x="320" y="737"/>
                </a:lnTo>
                <a:lnTo>
                  <a:pt x="305" y="697"/>
                </a:lnTo>
                <a:lnTo>
                  <a:pt x="271" y="712"/>
                </a:lnTo>
                <a:lnTo>
                  <a:pt x="239" y="724"/>
                </a:lnTo>
                <a:lnTo>
                  <a:pt x="209" y="732"/>
                </a:lnTo>
                <a:lnTo>
                  <a:pt x="182" y="736"/>
                </a:lnTo>
                <a:lnTo>
                  <a:pt x="158" y="735"/>
                </a:lnTo>
                <a:lnTo>
                  <a:pt x="138" y="728"/>
                </a:lnTo>
                <a:lnTo>
                  <a:pt x="123" y="716"/>
                </a:lnTo>
                <a:lnTo>
                  <a:pt x="111" y="701"/>
                </a:lnTo>
                <a:lnTo>
                  <a:pt x="106" y="681"/>
                </a:lnTo>
                <a:lnTo>
                  <a:pt x="104" y="657"/>
                </a:lnTo>
                <a:lnTo>
                  <a:pt x="107" y="630"/>
                </a:lnTo>
                <a:lnTo>
                  <a:pt x="115" y="601"/>
                </a:lnTo>
                <a:lnTo>
                  <a:pt x="127" y="568"/>
                </a:lnTo>
                <a:lnTo>
                  <a:pt x="142" y="534"/>
                </a:lnTo>
                <a:lnTo>
                  <a:pt x="102" y="520"/>
                </a:lnTo>
                <a:lnTo>
                  <a:pt x="66" y="503"/>
                </a:lnTo>
                <a:lnTo>
                  <a:pt x="39" y="483"/>
                </a:lnTo>
                <a:lnTo>
                  <a:pt x="18" y="464"/>
                </a:lnTo>
                <a:lnTo>
                  <a:pt x="5" y="443"/>
                </a:lnTo>
                <a:lnTo>
                  <a:pt x="0" y="421"/>
                </a:lnTo>
                <a:lnTo>
                  <a:pt x="5" y="398"/>
                </a:lnTo>
                <a:lnTo>
                  <a:pt x="18" y="376"/>
                </a:lnTo>
                <a:lnTo>
                  <a:pt x="39" y="356"/>
                </a:lnTo>
                <a:lnTo>
                  <a:pt x="66" y="338"/>
                </a:lnTo>
                <a:lnTo>
                  <a:pt x="102" y="321"/>
                </a:lnTo>
                <a:lnTo>
                  <a:pt x="142" y="305"/>
                </a:lnTo>
                <a:lnTo>
                  <a:pt x="127" y="271"/>
                </a:lnTo>
                <a:lnTo>
                  <a:pt x="115" y="240"/>
                </a:lnTo>
                <a:lnTo>
                  <a:pt x="107" y="210"/>
                </a:lnTo>
                <a:lnTo>
                  <a:pt x="104" y="182"/>
                </a:lnTo>
                <a:lnTo>
                  <a:pt x="106" y="159"/>
                </a:lnTo>
                <a:lnTo>
                  <a:pt x="111" y="139"/>
                </a:lnTo>
                <a:lnTo>
                  <a:pt x="123" y="123"/>
                </a:lnTo>
                <a:lnTo>
                  <a:pt x="138" y="112"/>
                </a:lnTo>
                <a:lnTo>
                  <a:pt x="158" y="106"/>
                </a:lnTo>
                <a:lnTo>
                  <a:pt x="182" y="105"/>
                </a:lnTo>
                <a:lnTo>
                  <a:pt x="209" y="108"/>
                </a:lnTo>
                <a:lnTo>
                  <a:pt x="239" y="116"/>
                </a:lnTo>
                <a:lnTo>
                  <a:pt x="271" y="127"/>
                </a:lnTo>
                <a:lnTo>
                  <a:pt x="305" y="143"/>
                </a:lnTo>
                <a:lnTo>
                  <a:pt x="320" y="102"/>
                </a:lnTo>
                <a:lnTo>
                  <a:pt x="337" y="67"/>
                </a:lnTo>
                <a:lnTo>
                  <a:pt x="356" y="40"/>
                </a:lnTo>
                <a:lnTo>
                  <a:pt x="375" y="19"/>
                </a:lnTo>
                <a:lnTo>
                  <a:pt x="396" y="6"/>
                </a:lnTo>
                <a:lnTo>
                  <a:pt x="42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74" name="Freeform 47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204359" y="6635468"/>
            <a:ext cx="323787" cy="444609"/>
          </a:xfrm>
          <a:custGeom>
            <a:avLst/>
            <a:gdLst>
              <a:gd name="T0" fmla="*/ 344 w 611"/>
              <a:gd name="T1" fmla="*/ 801 h 839"/>
              <a:gd name="T2" fmla="*/ 306 w 611"/>
              <a:gd name="T3" fmla="*/ 46 h 839"/>
              <a:gd name="T4" fmla="*/ 235 w 611"/>
              <a:gd name="T5" fmla="*/ 153 h 839"/>
              <a:gd name="T6" fmla="*/ 247 w 611"/>
              <a:gd name="T7" fmla="*/ 167 h 839"/>
              <a:gd name="T8" fmla="*/ 246 w 611"/>
              <a:gd name="T9" fmla="*/ 182 h 839"/>
              <a:gd name="T10" fmla="*/ 137 w 611"/>
              <a:gd name="T11" fmla="*/ 305 h 839"/>
              <a:gd name="T12" fmla="*/ 183 w 611"/>
              <a:gd name="T13" fmla="*/ 309 h 839"/>
              <a:gd name="T14" fmla="*/ 191 w 611"/>
              <a:gd name="T15" fmla="*/ 325 h 839"/>
              <a:gd name="T16" fmla="*/ 187 w 611"/>
              <a:gd name="T17" fmla="*/ 335 h 839"/>
              <a:gd name="T18" fmla="*/ 133 w 611"/>
              <a:gd name="T19" fmla="*/ 458 h 839"/>
              <a:gd name="T20" fmla="*/ 149 w 611"/>
              <a:gd name="T21" fmla="*/ 466 h 839"/>
              <a:gd name="T22" fmla="*/ 152 w 611"/>
              <a:gd name="T23" fmla="*/ 482 h 839"/>
              <a:gd name="T24" fmla="*/ 53 w 611"/>
              <a:gd name="T25" fmla="*/ 650 h 839"/>
              <a:gd name="T26" fmla="*/ 461 w 611"/>
              <a:gd name="T27" fmla="*/ 487 h 839"/>
              <a:gd name="T28" fmla="*/ 459 w 611"/>
              <a:gd name="T29" fmla="*/ 472 h 839"/>
              <a:gd name="T30" fmla="*/ 471 w 611"/>
              <a:gd name="T31" fmla="*/ 460 h 839"/>
              <a:gd name="T32" fmla="*/ 424 w 611"/>
              <a:gd name="T33" fmla="*/ 337 h 839"/>
              <a:gd name="T34" fmla="*/ 420 w 611"/>
              <a:gd name="T35" fmla="*/ 329 h 839"/>
              <a:gd name="T36" fmla="*/ 424 w 611"/>
              <a:gd name="T37" fmla="*/ 313 h 839"/>
              <a:gd name="T38" fmla="*/ 440 w 611"/>
              <a:gd name="T39" fmla="*/ 305 h 839"/>
              <a:gd name="T40" fmla="*/ 369 w 611"/>
              <a:gd name="T41" fmla="*/ 186 h 839"/>
              <a:gd name="T42" fmla="*/ 362 w 611"/>
              <a:gd name="T43" fmla="*/ 172 h 839"/>
              <a:gd name="T44" fmla="*/ 370 w 611"/>
              <a:gd name="T45" fmla="*/ 156 h 839"/>
              <a:gd name="T46" fmla="*/ 412 w 611"/>
              <a:gd name="T47" fmla="*/ 153 h 839"/>
              <a:gd name="T48" fmla="*/ 310 w 611"/>
              <a:gd name="T49" fmla="*/ 2 h 839"/>
              <a:gd name="T50" fmla="*/ 471 w 611"/>
              <a:gd name="T51" fmla="*/ 159 h 839"/>
              <a:gd name="T52" fmla="*/ 478 w 611"/>
              <a:gd name="T53" fmla="*/ 172 h 839"/>
              <a:gd name="T54" fmla="*/ 470 w 611"/>
              <a:gd name="T55" fmla="*/ 188 h 839"/>
              <a:gd name="T56" fmla="*/ 424 w 611"/>
              <a:gd name="T57" fmla="*/ 191 h 839"/>
              <a:gd name="T58" fmla="*/ 531 w 611"/>
              <a:gd name="T59" fmla="*/ 314 h 839"/>
              <a:gd name="T60" fmla="*/ 534 w 611"/>
              <a:gd name="T61" fmla="*/ 330 h 839"/>
              <a:gd name="T62" fmla="*/ 521 w 611"/>
              <a:gd name="T63" fmla="*/ 343 h 839"/>
              <a:gd name="T64" fmla="*/ 569 w 611"/>
              <a:gd name="T65" fmla="*/ 466 h 839"/>
              <a:gd name="T66" fmla="*/ 572 w 611"/>
              <a:gd name="T67" fmla="*/ 473 h 839"/>
              <a:gd name="T68" fmla="*/ 569 w 611"/>
              <a:gd name="T69" fmla="*/ 489 h 839"/>
              <a:gd name="T70" fmla="*/ 553 w 611"/>
              <a:gd name="T71" fmla="*/ 496 h 839"/>
              <a:gd name="T72" fmla="*/ 607 w 611"/>
              <a:gd name="T73" fmla="*/ 659 h 839"/>
              <a:gd name="T74" fmla="*/ 610 w 611"/>
              <a:gd name="T75" fmla="*/ 674 h 839"/>
              <a:gd name="T76" fmla="*/ 598 w 611"/>
              <a:gd name="T77" fmla="*/ 686 h 839"/>
              <a:gd name="T78" fmla="*/ 382 w 611"/>
              <a:gd name="T79" fmla="*/ 821 h 839"/>
              <a:gd name="T80" fmla="*/ 374 w 611"/>
              <a:gd name="T81" fmla="*/ 836 h 839"/>
              <a:gd name="T82" fmla="*/ 248 w 611"/>
              <a:gd name="T83" fmla="*/ 839 h 839"/>
              <a:gd name="T84" fmla="*/ 233 w 611"/>
              <a:gd name="T85" fmla="*/ 832 h 839"/>
              <a:gd name="T86" fmla="*/ 229 w 611"/>
              <a:gd name="T87" fmla="*/ 688 h 839"/>
              <a:gd name="T88" fmla="*/ 8 w 611"/>
              <a:gd name="T89" fmla="*/ 684 h 839"/>
              <a:gd name="T90" fmla="*/ 0 w 611"/>
              <a:gd name="T91" fmla="*/ 668 h 839"/>
              <a:gd name="T92" fmla="*/ 4 w 611"/>
              <a:gd name="T93" fmla="*/ 659 h 839"/>
              <a:gd name="T94" fmla="*/ 52 w 611"/>
              <a:gd name="T95" fmla="*/ 495 h 839"/>
              <a:gd name="T96" fmla="*/ 39 w 611"/>
              <a:gd name="T97" fmla="*/ 483 h 839"/>
              <a:gd name="T98" fmla="*/ 40 w 611"/>
              <a:gd name="T99" fmla="*/ 469 h 839"/>
              <a:gd name="T100" fmla="*/ 133 w 611"/>
              <a:gd name="T101" fmla="*/ 343 h 839"/>
              <a:gd name="T102" fmla="*/ 85 w 611"/>
              <a:gd name="T103" fmla="*/ 341 h 839"/>
              <a:gd name="T104" fmla="*/ 77 w 611"/>
              <a:gd name="T105" fmla="*/ 325 h 839"/>
              <a:gd name="T106" fmla="*/ 84 w 611"/>
              <a:gd name="T107" fmla="*/ 311 h 839"/>
              <a:gd name="T108" fmla="*/ 153 w 611"/>
              <a:gd name="T109" fmla="*/ 191 h 839"/>
              <a:gd name="T110" fmla="*/ 137 w 611"/>
              <a:gd name="T111" fmla="*/ 184 h 839"/>
              <a:gd name="T112" fmla="*/ 135 w 611"/>
              <a:gd name="T113" fmla="*/ 167 h 839"/>
              <a:gd name="T114" fmla="*/ 292 w 611"/>
              <a:gd name="T115" fmla="*/ 6 h 839"/>
              <a:gd name="T116" fmla="*/ 306 w 611"/>
              <a:gd name="T117" fmla="*/ 0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11" h="839">
                <a:moveTo>
                  <a:pt x="267" y="688"/>
                </a:moveTo>
                <a:lnTo>
                  <a:pt x="267" y="801"/>
                </a:lnTo>
                <a:lnTo>
                  <a:pt x="344" y="801"/>
                </a:lnTo>
                <a:lnTo>
                  <a:pt x="344" y="688"/>
                </a:lnTo>
                <a:lnTo>
                  <a:pt x="267" y="688"/>
                </a:lnTo>
                <a:close/>
                <a:moveTo>
                  <a:pt x="306" y="46"/>
                </a:moveTo>
                <a:lnTo>
                  <a:pt x="199" y="153"/>
                </a:lnTo>
                <a:lnTo>
                  <a:pt x="229" y="153"/>
                </a:lnTo>
                <a:lnTo>
                  <a:pt x="235" y="153"/>
                </a:lnTo>
                <a:lnTo>
                  <a:pt x="241" y="156"/>
                </a:lnTo>
                <a:lnTo>
                  <a:pt x="245" y="161"/>
                </a:lnTo>
                <a:lnTo>
                  <a:pt x="247" y="167"/>
                </a:lnTo>
                <a:lnTo>
                  <a:pt x="248" y="172"/>
                </a:lnTo>
                <a:lnTo>
                  <a:pt x="247" y="177"/>
                </a:lnTo>
                <a:lnTo>
                  <a:pt x="246" y="182"/>
                </a:lnTo>
                <a:lnTo>
                  <a:pt x="242" y="186"/>
                </a:lnTo>
                <a:lnTo>
                  <a:pt x="242" y="186"/>
                </a:lnTo>
                <a:lnTo>
                  <a:pt x="137" y="305"/>
                </a:lnTo>
                <a:lnTo>
                  <a:pt x="173" y="305"/>
                </a:lnTo>
                <a:lnTo>
                  <a:pt x="178" y="307"/>
                </a:lnTo>
                <a:lnTo>
                  <a:pt x="183" y="309"/>
                </a:lnTo>
                <a:lnTo>
                  <a:pt x="187" y="313"/>
                </a:lnTo>
                <a:lnTo>
                  <a:pt x="190" y="318"/>
                </a:lnTo>
                <a:lnTo>
                  <a:pt x="191" y="325"/>
                </a:lnTo>
                <a:lnTo>
                  <a:pt x="191" y="329"/>
                </a:lnTo>
                <a:lnTo>
                  <a:pt x="190" y="333"/>
                </a:lnTo>
                <a:lnTo>
                  <a:pt x="187" y="335"/>
                </a:lnTo>
                <a:lnTo>
                  <a:pt x="187" y="337"/>
                </a:lnTo>
                <a:lnTo>
                  <a:pt x="95" y="458"/>
                </a:lnTo>
                <a:lnTo>
                  <a:pt x="133" y="458"/>
                </a:lnTo>
                <a:lnTo>
                  <a:pt x="140" y="460"/>
                </a:lnTo>
                <a:lnTo>
                  <a:pt x="145" y="462"/>
                </a:lnTo>
                <a:lnTo>
                  <a:pt x="149" y="466"/>
                </a:lnTo>
                <a:lnTo>
                  <a:pt x="152" y="472"/>
                </a:lnTo>
                <a:lnTo>
                  <a:pt x="153" y="477"/>
                </a:lnTo>
                <a:lnTo>
                  <a:pt x="152" y="482"/>
                </a:lnTo>
                <a:lnTo>
                  <a:pt x="150" y="487"/>
                </a:lnTo>
                <a:lnTo>
                  <a:pt x="150" y="487"/>
                </a:lnTo>
                <a:lnTo>
                  <a:pt x="53" y="650"/>
                </a:lnTo>
                <a:lnTo>
                  <a:pt x="557" y="650"/>
                </a:lnTo>
                <a:lnTo>
                  <a:pt x="461" y="487"/>
                </a:lnTo>
                <a:lnTo>
                  <a:pt x="461" y="487"/>
                </a:lnTo>
                <a:lnTo>
                  <a:pt x="459" y="482"/>
                </a:lnTo>
                <a:lnTo>
                  <a:pt x="458" y="477"/>
                </a:lnTo>
                <a:lnTo>
                  <a:pt x="459" y="472"/>
                </a:lnTo>
                <a:lnTo>
                  <a:pt x="462" y="466"/>
                </a:lnTo>
                <a:lnTo>
                  <a:pt x="466" y="462"/>
                </a:lnTo>
                <a:lnTo>
                  <a:pt x="471" y="460"/>
                </a:lnTo>
                <a:lnTo>
                  <a:pt x="478" y="458"/>
                </a:lnTo>
                <a:lnTo>
                  <a:pt x="515" y="458"/>
                </a:lnTo>
                <a:lnTo>
                  <a:pt x="424" y="337"/>
                </a:lnTo>
                <a:lnTo>
                  <a:pt x="424" y="335"/>
                </a:lnTo>
                <a:lnTo>
                  <a:pt x="421" y="333"/>
                </a:lnTo>
                <a:lnTo>
                  <a:pt x="420" y="329"/>
                </a:lnTo>
                <a:lnTo>
                  <a:pt x="420" y="325"/>
                </a:lnTo>
                <a:lnTo>
                  <a:pt x="421" y="318"/>
                </a:lnTo>
                <a:lnTo>
                  <a:pt x="424" y="313"/>
                </a:lnTo>
                <a:lnTo>
                  <a:pt x="428" y="309"/>
                </a:lnTo>
                <a:lnTo>
                  <a:pt x="433" y="307"/>
                </a:lnTo>
                <a:lnTo>
                  <a:pt x="440" y="305"/>
                </a:lnTo>
                <a:lnTo>
                  <a:pt x="474" y="305"/>
                </a:lnTo>
                <a:lnTo>
                  <a:pt x="369" y="186"/>
                </a:lnTo>
                <a:lnTo>
                  <a:pt x="369" y="186"/>
                </a:lnTo>
                <a:lnTo>
                  <a:pt x="366" y="182"/>
                </a:lnTo>
                <a:lnTo>
                  <a:pt x="364" y="177"/>
                </a:lnTo>
                <a:lnTo>
                  <a:pt x="362" y="172"/>
                </a:lnTo>
                <a:lnTo>
                  <a:pt x="364" y="167"/>
                </a:lnTo>
                <a:lnTo>
                  <a:pt x="366" y="161"/>
                </a:lnTo>
                <a:lnTo>
                  <a:pt x="370" y="156"/>
                </a:lnTo>
                <a:lnTo>
                  <a:pt x="375" y="153"/>
                </a:lnTo>
                <a:lnTo>
                  <a:pt x="382" y="153"/>
                </a:lnTo>
                <a:lnTo>
                  <a:pt x="412" y="153"/>
                </a:lnTo>
                <a:lnTo>
                  <a:pt x="306" y="46"/>
                </a:lnTo>
                <a:close/>
                <a:moveTo>
                  <a:pt x="306" y="0"/>
                </a:moveTo>
                <a:lnTo>
                  <a:pt x="310" y="2"/>
                </a:lnTo>
                <a:lnTo>
                  <a:pt x="315" y="3"/>
                </a:lnTo>
                <a:lnTo>
                  <a:pt x="319" y="6"/>
                </a:lnTo>
                <a:lnTo>
                  <a:pt x="471" y="159"/>
                </a:lnTo>
                <a:lnTo>
                  <a:pt x="475" y="163"/>
                </a:lnTo>
                <a:lnTo>
                  <a:pt x="476" y="167"/>
                </a:lnTo>
                <a:lnTo>
                  <a:pt x="478" y="172"/>
                </a:lnTo>
                <a:lnTo>
                  <a:pt x="476" y="178"/>
                </a:lnTo>
                <a:lnTo>
                  <a:pt x="474" y="184"/>
                </a:lnTo>
                <a:lnTo>
                  <a:pt x="470" y="188"/>
                </a:lnTo>
                <a:lnTo>
                  <a:pt x="464" y="190"/>
                </a:lnTo>
                <a:lnTo>
                  <a:pt x="458" y="191"/>
                </a:lnTo>
                <a:lnTo>
                  <a:pt x="424" y="191"/>
                </a:lnTo>
                <a:lnTo>
                  <a:pt x="529" y="311"/>
                </a:lnTo>
                <a:lnTo>
                  <a:pt x="527" y="311"/>
                </a:lnTo>
                <a:lnTo>
                  <a:pt x="531" y="314"/>
                </a:lnTo>
                <a:lnTo>
                  <a:pt x="534" y="320"/>
                </a:lnTo>
                <a:lnTo>
                  <a:pt x="534" y="325"/>
                </a:lnTo>
                <a:lnTo>
                  <a:pt x="534" y="330"/>
                </a:lnTo>
                <a:lnTo>
                  <a:pt x="531" y="335"/>
                </a:lnTo>
                <a:lnTo>
                  <a:pt x="526" y="341"/>
                </a:lnTo>
                <a:lnTo>
                  <a:pt x="521" y="343"/>
                </a:lnTo>
                <a:lnTo>
                  <a:pt x="515" y="343"/>
                </a:lnTo>
                <a:lnTo>
                  <a:pt x="478" y="343"/>
                </a:lnTo>
                <a:lnTo>
                  <a:pt x="569" y="466"/>
                </a:lnTo>
                <a:lnTo>
                  <a:pt x="568" y="466"/>
                </a:lnTo>
                <a:lnTo>
                  <a:pt x="570" y="469"/>
                </a:lnTo>
                <a:lnTo>
                  <a:pt x="572" y="473"/>
                </a:lnTo>
                <a:lnTo>
                  <a:pt x="573" y="477"/>
                </a:lnTo>
                <a:lnTo>
                  <a:pt x="572" y="483"/>
                </a:lnTo>
                <a:lnTo>
                  <a:pt x="569" y="489"/>
                </a:lnTo>
                <a:lnTo>
                  <a:pt x="565" y="493"/>
                </a:lnTo>
                <a:lnTo>
                  <a:pt x="560" y="495"/>
                </a:lnTo>
                <a:lnTo>
                  <a:pt x="553" y="496"/>
                </a:lnTo>
                <a:lnTo>
                  <a:pt x="510" y="496"/>
                </a:lnTo>
                <a:lnTo>
                  <a:pt x="608" y="659"/>
                </a:lnTo>
                <a:lnTo>
                  <a:pt x="607" y="659"/>
                </a:lnTo>
                <a:lnTo>
                  <a:pt x="610" y="663"/>
                </a:lnTo>
                <a:lnTo>
                  <a:pt x="611" y="668"/>
                </a:lnTo>
                <a:lnTo>
                  <a:pt x="610" y="674"/>
                </a:lnTo>
                <a:lnTo>
                  <a:pt x="607" y="680"/>
                </a:lnTo>
                <a:lnTo>
                  <a:pt x="603" y="684"/>
                </a:lnTo>
                <a:lnTo>
                  <a:pt x="598" y="686"/>
                </a:lnTo>
                <a:lnTo>
                  <a:pt x="591" y="688"/>
                </a:lnTo>
                <a:lnTo>
                  <a:pt x="382" y="688"/>
                </a:lnTo>
                <a:lnTo>
                  <a:pt x="382" y="821"/>
                </a:lnTo>
                <a:lnTo>
                  <a:pt x="381" y="826"/>
                </a:lnTo>
                <a:lnTo>
                  <a:pt x="378" y="832"/>
                </a:lnTo>
                <a:lnTo>
                  <a:pt x="374" y="836"/>
                </a:lnTo>
                <a:lnTo>
                  <a:pt x="369" y="838"/>
                </a:lnTo>
                <a:lnTo>
                  <a:pt x="362" y="839"/>
                </a:lnTo>
                <a:lnTo>
                  <a:pt x="248" y="839"/>
                </a:lnTo>
                <a:lnTo>
                  <a:pt x="242" y="838"/>
                </a:lnTo>
                <a:lnTo>
                  <a:pt x="237" y="836"/>
                </a:lnTo>
                <a:lnTo>
                  <a:pt x="233" y="832"/>
                </a:lnTo>
                <a:lnTo>
                  <a:pt x="230" y="826"/>
                </a:lnTo>
                <a:lnTo>
                  <a:pt x="229" y="821"/>
                </a:lnTo>
                <a:lnTo>
                  <a:pt x="229" y="688"/>
                </a:lnTo>
                <a:lnTo>
                  <a:pt x="19" y="688"/>
                </a:lnTo>
                <a:lnTo>
                  <a:pt x="13" y="686"/>
                </a:lnTo>
                <a:lnTo>
                  <a:pt x="8" y="684"/>
                </a:lnTo>
                <a:lnTo>
                  <a:pt x="4" y="680"/>
                </a:lnTo>
                <a:lnTo>
                  <a:pt x="1" y="674"/>
                </a:lnTo>
                <a:lnTo>
                  <a:pt x="0" y="668"/>
                </a:lnTo>
                <a:lnTo>
                  <a:pt x="1" y="663"/>
                </a:lnTo>
                <a:lnTo>
                  <a:pt x="4" y="659"/>
                </a:lnTo>
                <a:lnTo>
                  <a:pt x="4" y="659"/>
                </a:lnTo>
                <a:lnTo>
                  <a:pt x="101" y="496"/>
                </a:lnTo>
                <a:lnTo>
                  <a:pt x="57" y="496"/>
                </a:lnTo>
                <a:lnTo>
                  <a:pt x="52" y="495"/>
                </a:lnTo>
                <a:lnTo>
                  <a:pt x="47" y="493"/>
                </a:lnTo>
                <a:lnTo>
                  <a:pt x="42" y="489"/>
                </a:lnTo>
                <a:lnTo>
                  <a:pt x="39" y="483"/>
                </a:lnTo>
                <a:lnTo>
                  <a:pt x="38" y="477"/>
                </a:lnTo>
                <a:lnTo>
                  <a:pt x="38" y="473"/>
                </a:lnTo>
                <a:lnTo>
                  <a:pt x="40" y="469"/>
                </a:lnTo>
                <a:lnTo>
                  <a:pt x="43" y="466"/>
                </a:lnTo>
                <a:lnTo>
                  <a:pt x="43" y="466"/>
                </a:lnTo>
                <a:lnTo>
                  <a:pt x="133" y="343"/>
                </a:lnTo>
                <a:lnTo>
                  <a:pt x="95" y="343"/>
                </a:lnTo>
                <a:lnTo>
                  <a:pt x="90" y="343"/>
                </a:lnTo>
                <a:lnTo>
                  <a:pt x="85" y="341"/>
                </a:lnTo>
                <a:lnTo>
                  <a:pt x="81" y="335"/>
                </a:lnTo>
                <a:lnTo>
                  <a:pt x="77" y="330"/>
                </a:lnTo>
                <a:lnTo>
                  <a:pt x="77" y="325"/>
                </a:lnTo>
                <a:lnTo>
                  <a:pt x="77" y="320"/>
                </a:lnTo>
                <a:lnTo>
                  <a:pt x="80" y="314"/>
                </a:lnTo>
                <a:lnTo>
                  <a:pt x="84" y="311"/>
                </a:lnTo>
                <a:lnTo>
                  <a:pt x="84" y="311"/>
                </a:lnTo>
                <a:lnTo>
                  <a:pt x="187" y="191"/>
                </a:lnTo>
                <a:lnTo>
                  <a:pt x="153" y="191"/>
                </a:lnTo>
                <a:lnTo>
                  <a:pt x="146" y="190"/>
                </a:lnTo>
                <a:lnTo>
                  <a:pt x="141" y="188"/>
                </a:lnTo>
                <a:lnTo>
                  <a:pt x="137" y="184"/>
                </a:lnTo>
                <a:lnTo>
                  <a:pt x="135" y="178"/>
                </a:lnTo>
                <a:lnTo>
                  <a:pt x="133" y="172"/>
                </a:lnTo>
                <a:lnTo>
                  <a:pt x="135" y="167"/>
                </a:lnTo>
                <a:lnTo>
                  <a:pt x="136" y="163"/>
                </a:lnTo>
                <a:lnTo>
                  <a:pt x="140" y="159"/>
                </a:lnTo>
                <a:lnTo>
                  <a:pt x="292" y="6"/>
                </a:lnTo>
                <a:lnTo>
                  <a:pt x="296" y="3"/>
                </a:lnTo>
                <a:lnTo>
                  <a:pt x="301" y="2"/>
                </a:lnTo>
                <a:lnTo>
                  <a:pt x="30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75" name="Freeform 47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968707" y="6635468"/>
            <a:ext cx="201903" cy="444609"/>
          </a:xfrm>
          <a:custGeom>
            <a:avLst/>
            <a:gdLst>
              <a:gd name="T0" fmla="*/ 254 w 381"/>
              <a:gd name="T1" fmla="*/ 193 h 839"/>
              <a:gd name="T2" fmla="*/ 263 w 381"/>
              <a:gd name="T3" fmla="*/ 199 h 839"/>
              <a:gd name="T4" fmla="*/ 267 w 381"/>
              <a:gd name="T5" fmla="*/ 210 h 839"/>
              <a:gd name="T6" fmla="*/ 266 w 381"/>
              <a:gd name="T7" fmla="*/ 483 h 839"/>
              <a:gd name="T8" fmla="*/ 259 w 381"/>
              <a:gd name="T9" fmla="*/ 493 h 839"/>
              <a:gd name="T10" fmla="*/ 248 w 381"/>
              <a:gd name="T11" fmla="*/ 496 h 839"/>
              <a:gd name="T12" fmla="*/ 237 w 381"/>
              <a:gd name="T13" fmla="*/ 493 h 839"/>
              <a:gd name="T14" fmla="*/ 229 w 381"/>
              <a:gd name="T15" fmla="*/ 483 h 839"/>
              <a:gd name="T16" fmla="*/ 229 w 381"/>
              <a:gd name="T17" fmla="*/ 210 h 839"/>
              <a:gd name="T18" fmla="*/ 232 w 381"/>
              <a:gd name="T19" fmla="*/ 199 h 839"/>
              <a:gd name="T20" fmla="*/ 242 w 381"/>
              <a:gd name="T21" fmla="*/ 193 h 839"/>
              <a:gd name="T22" fmla="*/ 134 w 381"/>
              <a:gd name="T23" fmla="*/ 191 h 839"/>
              <a:gd name="T24" fmla="*/ 144 w 381"/>
              <a:gd name="T25" fmla="*/ 195 h 839"/>
              <a:gd name="T26" fmla="*/ 152 w 381"/>
              <a:gd name="T27" fmla="*/ 205 h 839"/>
              <a:gd name="T28" fmla="*/ 152 w 381"/>
              <a:gd name="T29" fmla="*/ 477 h 839"/>
              <a:gd name="T30" fmla="*/ 149 w 381"/>
              <a:gd name="T31" fmla="*/ 489 h 839"/>
              <a:gd name="T32" fmla="*/ 139 w 381"/>
              <a:gd name="T33" fmla="*/ 495 h 839"/>
              <a:gd name="T34" fmla="*/ 127 w 381"/>
              <a:gd name="T35" fmla="*/ 495 h 839"/>
              <a:gd name="T36" fmla="*/ 118 w 381"/>
              <a:gd name="T37" fmla="*/ 489 h 839"/>
              <a:gd name="T38" fmla="*/ 114 w 381"/>
              <a:gd name="T39" fmla="*/ 477 h 839"/>
              <a:gd name="T40" fmla="*/ 115 w 381"/>
              <a:gd name="T41" fmla="*/ 205 h 839"/>
              <a:gd name="T42" fmla="*/ 122 w 381"/>
              <a:gd name="T43" fmla="*/ 195 h 839"/>
              <a:gd name="T44" fmla="*/ 134 w 381"/>
              <a:gd name="T45" fmla="*/ 191 h 839"/>
              <a:gd name="T46" fmla="*/ 156 w 381"/>
              <a:gd name="T47" fmla="*/ 42 h 839"/>
              <a:gd name="T48" fmla="*/ 96 w 381"/>
              <a:gd name="T49" fmla="*/ 72 h 839"/>
              <a:gd name="T50" fmla="*/ 54 w 381"/>
              <a:gd name="T51" fmla="*/ 125 h 839"/>
              <a:gd name="T52" fmla="*/ 38 w 381"/>
              <a:gd name="T53" fmla="*/ 191 h 839"/>
              <a:gd name="T54" fmla="*/ 343 w 381"/>
              <a:gd name="T55" fmla="*/ 572 h 839"/>
              <a:gd name="T56" fmla="*/ 339 w 381"/>
              <a:gd name="T57" fmla="*/ 156 h 839"/>
              <a:gd name="T58" fmla="*/ 309 w 381"/>
              <a:gd name="T59" fmla="*/ 96 h 839"/>
              <a:gd name="T60" fmla="*/ 258 w 381"/>
              <a:gd name="T61" fmla="*/ 54 h 839"/>
              <a:gd name="T62" fmla="*/ 191 w 381"/>
              <a:gd name="T63" fmla="*/ 38 h 839"/>
              <a:gd name="T64" fmla="*/ 229 w 381"/>
              <a:gd name="T65" fmla="*/ 4 h 839"/>
              <a:gd name="T66" fmla="*/ 297 w 381"/>
              <a:gd name="T67" fmla="*/ 33 h 839"/>
              <a:gd name="T68" fmla="*/ 348 w 381"/>
              <a:gd name="T69" fmla="*/ 84 h 839"/>
              <a:gd name="T70" fmla="*/ 377 w 381"/>
              <a:gd name="T71" fmla="*/ 152 h 839"/>
              <a:gd name="T72" fmla="*/ 381 w 381"/>
              <a:gd name="T73" fmla="*/ 572 h 839"/>
              <a:gd name="T74" fmla="*/ 371 w 381"/>
              <a:gd name="T75" fmla="*/ 600 h 839"/>
              <a:gd name="T76" fmla="*/ 343 w 381"/>
              <a:gd name="T77" fmla="*/ 610 h 839"/>
              <a:gd name="T78" fmla="*/ 210 w 381"/>
              <a:gd name="T79" fmla="*/ 821 h 839"/>
              <a:gd name="T80" fmla="*/ 206 w 381"/>
              <a:gd name="T81" fmla="*/ 832 h 839"/>
              <a:gd name="T82" fmla="*/ 197 w 381"/>
              <a:gd name="T83" fmla="*/ 838 h 839"/>
              <a:gd name="T84" fmla="*/ 185 w 381"/>
              <a:gd name="T85" fmla="*/ 838 h 839"/>
              <a:gd name="T86" fmla="*/ 176 w 381"/>
              <a:gd name="T87" fmla="*/ 832 h 839"/>
              <a:gd name="T88" fmla="*/ 172 w 381"/>
              <a:gd name="T89" fmla="*/ 821 h 839"/>
              <a:gd name="T90" fmla="*/ 38 w 381"/>
              <a:gd name="T91" fmla="*/ 610 h 839"/>
              <a:gd name="T92" fmla="*/ 11 w 381"/>
              <a:gd name="T93" fmla="*/ 600 h 839"/>
              <a:gd name="T94" fmla="*/ 0 w 381"/>
              <a:gd name="T95" fmla="*/ 572 h 839"/>
              <a:gd name="T96" fmla="*/ 4 w 381"/>
              <a:gd name="T97" fmla="*/ 152 h 839"/>
              <a:gd name="T98" fmla="*/ 33 w 381"/>
              <a:gd name="T99" fmla="*/ 84 h 839"/>
              <a:gd name="T100" fmla="*/ 84 w 381"/>
              <a:gd name="T101" fmla="*/ 33 h 839"/>
              <a:gd name="T102" fmla="*/ 152 w 381"/>
              <a:gd name="T103" fmla="*/ 4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1" h="839">
                <a:moveTo>
                  <a:pt x="248" y="191"/>
                </a:moveTo>
                <a:lnTo>
                  <a:pt x="254" y="193"/>
                </a:lnTo>
                <a:lnTo>
                  <a:pt x="259" y="195"/>
                </a:lnTo>
                <a:lnTo>
                  <a:pt x="263" y="199"/>
                </a:lnTo>
                <a:lnTo>
                  <a:pt x="266" y="205"/>
                </a:lnTo>
                <a:lnTo>
                  <a:pt x="267" y="210"/>
                </a:lnTo>
                <a:lnTo>
                  <a:pt x="267" y="477"/>
                </a:lnTo>
                <a:lnTo>
                  <a:pt x="266" y="483"/>
                </a:lnTo>
                <a:lnTo>
                  <a:pt x="263" y="489"/>
                </a:lnTo>
                <a:lnTo>
                  <a:pt x="259" y="493"/>
                </a:lnTo>
                <a:lnTo>
                  <a:pt x="254" y="495"/>
                </a:lnTo>
                <a:lnTo>
                  <a:pt x="248" y="496"/>
                </a:lnTo>
                <a:lnTo>
                  <a:pt x="242" y="495"/>
                </a:lnTo>
                <a:lnTo>
                  <a:pt x="237" y="493"/>
                </a:lnTo>
                <a:lnTo>
                  <a:pt x="232" y="489"/>
                </a:lnTo>
                <a:lnTo>
                  <a:pt x="229" y="483"/>
                </a:lnTo>
                <a:lnTo>
                  <a:pt x="229" y="477"/>
                </a:lnTo>
                <a:lnTo>
                  <a:pt x="229" y="210"/>
                </a:lnTo>
                <a:lnTo>
                  <a:pt x="229" y="205"/>
                </a:lnTo>
                <a:lnTo>
                  <a:pt x="232" y="199"/>
                </a:lnTo>
                <a:lnTo>
                  <a:pt x="237" y="195"/>
                </a:lnTo>
                <a:lnTo>
                  <a:pt x="242" y="193"/>
                </a:lnTo>
                <a:lnTo>
                  <a:pt x="248" y="191"/>
                </a:lnTo>
                <a:close/>
                <a:moveTo>
                  <a:pt x="134" y="191"/>
                </a:moveTo>
                <a:lnTo>
                  <a:pt x="139" y="193"/>
                </a:lnTo>
                <a:lnTo>
                  <a:pt x="144" y="195"/>
                </a:lnTo>
                <a:lnTo>
                  <a:pt x="149" y="199"/>
                </a:lnTo>
                <a:lnTo>
                  <a:pt x="152" y="205"/>
                </a:lnTo>
                <a:lnTo>
                  <a:pt x="152" y="210"/>
                </a:lnTo>
                <a:lnTo>
                  <a:pt x="152" y="477"/>
                </a:lnTo>
                <a:lnTo>
                  <a:pt x="152" y="483"/>
                </a:lnTo>
                <a:lnTo>
                  <a:pt x="149" y="489"/>
                </a:lnTo>
                <a:lnTo>
                  <a:pt x="144" y="493"/>
                </a:lnTo>
                <a:lnTo>
                  <a:pt x="139" y="495"/>
                </a:lnTo>
                <a:lnTo>
                  <a:pt x="134" y="496"/>
                </a:lnTo>
                <a:lnTo>
                  <a:pt x="127" y="495"/>
                </a:lnTo>
                <a:lnTo>
                  <a:pt x="122" y="493"/>
                </a:lnTo>
                <a:lnTo>
                  <a:pt x="118" y="489"/>
                </a:lnTo>
                <a:lnTo>
                  <a:pt x="115" y="483"/>
                </a:lnTo>
                <a:lnTo>
                  <a:pt x="114" y="477"/>
                </a:lnTo>
                <a:lnTo>
                  <a:pt x="114" y="210"/>
                </a:lnTo>
                <a:lnTo>
                  <a:pt x="115" y="205"/>
                </a:lnTo>
                <a:lnTo>
                  <a:pt x="118" y="199"/>
                </a:lnTo>
                <a:lnTo>
                  <a:pt x="122" y="195"/>
                </a:lnTo>
                <a:lnTo>
                  <a:pt x="127" y="193"/>
                </a:lnTo>
                <a:lnTo>
                  <a:pt x="134" y="191"/>
                </a:lnTo>
                <a:close/>
                <a:moveTo>
                  <a:pt x="191" y="38"/>
                </a:moveTo>
                <a:lnTo>
                  <a:pt x="156" y="42"/>
                </a:lnTo>
                <a:lnTo>
                  <a:pt x="123" y="54"/>
                </a:lnTo>
                <a:lnTo>
                  <a:pt x="96" y="72"/>
                </a:lnTo>
                <a:lnTo>
                  <a:pt x="72" y="96"/>
                </a:lnTo>
                <a:lnTo>
                  <a:pt x="54" y="125"/>
                </a:lnTo>
                <a:lnTo>
                  <a:pt x="42" y="156"/>
                </a:lnTo>
                <a:lnTo>
                  <a:pt x="38" y="191"/>
                </a:lnTo>
                <a:lnTo>
                  <a:pt x="38" y="572"/>
                </a:lnTo>
                <a:lnTo>
                  <a:pt x="343" y="572"/>
                </a:lnTo>
                <a:lnTo>
                  <a:pt x="343" y="191"/>
                </a:lnTo>
                <a:lnTo>
                  <a:pt x="339" y="156"/>
                </a:lnTo>
                <a:lnTo>
                  <a:pt x="327" y="125"/>
                </a:lnTo>
                <a:lnTo>
                  <a:pt x="309" y="96"/>
                </a:lnTo>
                <a:lnTo>
                  <a:pt x="286" y="72"/>
                </a:lnTo>
                <a:lnTo>
                  <a:pt x="258" y="54"/>
                </a:lnTo>
                <a:lnTo>
                  <a:pt x="225" y="42"/>
                </a:lnTo>
                <a:lnTo>
                  <a:pt x="191" y="38"/>
                </a:lnTo>
                <a:close/>
                <a:moveTo>
                  <a:pt x="191" y="0"/>
                </a:moveTo>
                <a:lnTo>
                  <a:pt x="229" y="4"/>
                </a:lnTo>
                <a:lnTo>
                  <a:pt x="265" y="16"/>
                </a:lnTo>
                <a:lnTo>
                  <a:pt x="297" y="33"/>
                </a:lnTo>
                <a:lnTo>
                  <a:pt x="326" y="57"/>
                </a:lnTo>
                <a:lnTo>
                  <a:pt x="348" y="84"/>
                </a:lnTo>
                <a:lnTo>
                  <a:pt x="367" y="117"/>
                </a:lnTo>
                <a:lnTo>
                  <a:pt x="377" y="152"/>
                </a:lnTo>
                <a:lnTo>
                  <a:pt x="381" y="191"/>
                </a:lnTo>
                <a:lnTo>
                  <a:pt x="381" y="572"/>
                </a:lnTo>
                <a:lnTo>
                  <a:pt x="378" y="588"/>
                </a:lnTo>
                <a:lnTo>
                  <a:pt x="371" y="600"/>
                </a:lnTo>
                <a:lnTo>
                  <a:pt x="358" y="608"/>
                </a:lnTo>
                <a:lnTo>
                  <a:pt x="343" y="610"/>
                </a:lnTo>
                <a:lnTo>
                  <a:pt x="210" y="610"/>
                </a:lnTo>
                <a:lnTo>
                  <a:pt x="210" y="821"/>
                </a:lnTo>
                <a:lnTo>
                  <a:pt x="208" y="826"/>
                </a:lnTo>
                <a:lnTo>
                  <a:pt x="206" y="832"/>
                </a:lnTo>
                <a:lnTo>
                  <a:pt x="202" y="836"/>
                </a:lnTo>
                <a:lnTo>
                  <a:pt x="197" y="838"/>
                </a:lnTo>
                <a:lnTo>
                  <a:pt x="191" y="839"/>
                </a:lnTo>
                <a:lnTo>
                  <a:pt x="185" y="838"/>
                </a:lnTo>
                <a:lnTo>
                  <a:pt x="179" y="836"/>
                </a:lnTo>
                <a:lnTo>
                  <a:pt x="176" y="832"/>
                </a:lnTo>
                <a:lnTo>
                  <a:pt x="173" y="826"/>
                </a:lnTo>
                <a:lnTo>
                  <a:pt x="172" y="821"/>
                </a:lnTo>
                <a:lnTo>
                  <a:pt x="172" y="610"/>
                </a:lnTo>
                <a:lnTo>
                  <a:pt x="38" y="610"/>
                </a:lnTo>
                <a:lnTo>
                  <a:pt x="24" y="608"/>
                </a:lnTo>
                <a:lnTo>
                  <a:pt x="11" y="600"/>
                </a:lnTo>
                <a:lnTo>
                  <a:pt x="3" y="588"/>
                </a:lnTo>
                <a:lnTo>
                  <a:pt x="0" y="572"/>
                </a:lnTo>
                <a:lnTo>
                  <a:pt x="0" y="191"/>
                </a:lnTo>
                <a:lnTo>
                  <a:pt x="4" y="152"/>
                </a:lnTo>
                <a:lnTo>
                  <a:pt x="15" y="117"/>
                </a:lnTo>
                <a:lnTo>
                  <a:pt x="33" y="84"/>
                </a:lnTo>
                <a:lnTo>
                  <a:pt x="55" y="57"/>
                </a:lnTo>
                <a:lnTo>
                  <a:pt x="84" y="33"/>
                </a:lnTo>
                <a:lnTo>
                  <a:pt x="117" y="16"/>
                </a:lnTo>
                <a:lnTo>
                  <a:pt x="152" y="4"/>
                </a:lnTo>
                <a:lnTo>
                  <a:pt x="191"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76" name="Freeform 47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611170" y="6635468"/>
            <a:ext cx="444609" cy="444609"/>
          </a:xfrm>
          <a:custGeom>
            <a:avLst/>
            <a:gdLst>
              <a:gd name="T0" fmla="*/ 190 w 839"/>
              <a:gd name="T1" fmla="*/ 787 h 839"/>
              <a:gd name="T2" fmla="*/ 459 w 839"/>
              <a:gd name="T3" fmla="*/ 797 h 839"/>
              <a:gd name="T4" fmla="*/ 590 w 839"/>
              <a:gd name="T5" fmla="*/ 724 h 839"/>
              <a:gd name="T6" fmla="*/ 687 w 839"/>
              <a:gd name="T7" fmla="*/ 581 h 839"/>
              <a:gd name="T8" fmla="*/ 770 w 839"/>
              <a:gd name="T9" fmla="*/ 576 h 839"/>
              <a:gd name="T10" fmla="*/ 797 w 839"/>
              <a:gd name="T11" fmla="*/ 491 h 839"/>
              <a:gd name="T12" fmla="*/ 725 w 839"/>
              <a:gd name="T13" fmla="*/ 438 h 839"/>
              <a:gd name="T14" fmla="*/ 42 w 839"/>
              <a:gd name="T15" fmla="*/ 612 h 839"/>
              <a:gd name="T16" fmla="*/ 635 w 839"/>
              <a:gd name="T17" fmla="*/ 650 h 839"/>
              <a:gd name="T18" fmla="*/ 38 w 839"/>
              <a:gd name="T19" fmla="*/ 343 h 839"/>
              <a:gd name="T20" fmla="*/ 675 w 839"/>
              <a:gd name="T21" fmla="*/ 315 h 839"/>
              <a:gd name="T22" fmla="*/ 725 w 839"/>
              <a:gd name="T23" fmla="*/ 400 h 839"/>
              <a:gd name="T24" fmla="*/ 814 w 839"/>
              <a:gd name="T25" fmla="*/ 442 h 839"/>
              <a:gd name="T26" fmla="*/ 836 w 839"/>
              <a:gd name="T27" fmla="*/ 540 h 839"/>
              <a:gd name="T28" fmla="*/ 775 w 839"/>
              <a:gd name="T29" fmla="*/ 616 h 839"/>
              <a:gd name="T30" fmla="*/ 668 w 839"/>
              <a:gd name="T31" fmla="*/ 671 h 839"/>
              <a:gd name="T32" fmla="*/ 558 w 839"/>
              <a:gd name="T33" fmla="*/ 801 h 839"/>
              <a:gd name="T34" fmla="*/ 683 w 839"/>
              <a:gd name="T35" fmla="*/ 807 h 839"/>
              <a:gd name="T36" fmla="*/ 683 w 839"/>
              <a:gd name="T37" fmla="*/ 831 h 839"/>
              <a:gd name="T38" fmla="*/ 20 w 839"/>
              <a:gd name="T39" fmla="*/ 839 h 839"/>
              <a:gd name="T40" fmla="*/ 1 w 839"/>
              <a:gd name="T41" fmla="*/ 826 h 839"/>
              <a:gd name="T42" fmla="*/ 8 w 839"/>
              <a:gd name="T43" fmla="*/ 804 h 839"/>
              <a:gd name="T44" fmla="*/ 98 w 839"/>
              <a:gd name="T45" fmla="*/ 779 h 839"/>
              <a:gd name="T46" fmla="*/ 13 w 839"/>
              <a:gd name="T47" fmla="*/ 652 h 839"/>
              <a:gd name="T48" fmla="*/ 4 w 839"/>
              <a:gd name="T49" fmla="*/ 327 h 839"/>
              <a:gd name="T50" fmla="*/ 458 w 839"/>
              <a:gd name="T51" fmla="*/ 76 h 839"/>
              <a:gd name="T52" fmla="*/ 476 w 839"/>
              <a:gd name="T53" fmla="*/ 89 h 839"/>
              <a:gd name="T54" fmla="*/ 474 w 839"/>
              <a:gd name="T55" fmla="*/ 220 h 839"/>
              <a:gd name="T56" fmla="*/ 452 w 839"/>
              <a:gd name="T57" fmla="*/ 228 h 839"/>
              <a:gd name="T58" fmla="*/ 438 w 839"/>
              <a:gd name="T59" fmla="*/ 209 h 839"/>
              <a:gd name="T60" fmla="*/ 446 w 839"/>
              <a:gd name="T61" fmla="*/ 80 h 839"/>
              <a:gd name="T62" fmla="*/ 120 w 839"/>
              <a:gd name="T63" fmla="*/ 77 h 839"/>
              <a:gd name="T64" fmla="*/ 133 w 839"/>
              <a:gd name="T65" fmla="*/ 94 h 839"/>
              <a:gd name="T66" fmla="*/ 126 w 839"/>
              <a:gd name="T67" fmla="*/ 225 h 839"/>
              <a:gd name="T68" fmla="*/ 103 w 839"/>
              <a:gd name="T69" fmla="*/ 225 h 839"/>
              <a:gd name="T70" fmla="*/ 96 w 839"/>
              <a:gd name="T71" fmla="*/ 94 h 839"/>
              <a:gd name="T72" fmla="*/ 109 w 839"/>
              <a:gd name="T73" fmla="*/ 77 h 839"/>
              <a:gd name="T74" fmla="*/ 584 w 839"/>
              <a:gd name="T75" fmla="*/ 40 h 839"/>
              <a:gd name="T76" fmla="*/ 592 w 839"/>
              <a:gd name="T77" fmla="*/ 247 h 839"/>
              <a:gd name="T78" fmla="*/ 579 w 839"/>
              <a:gd name="T79" fmla="*/ 265 h 839"/>
              <a:gd name="T80" fmla="*/ 558 w 839"/>
              <a:gd name="T81" fmla="*/ 259 h 839"/>
              <a:gd name="T82" fmla="*/ 555 w 839"/>
              <a:gd name="T83" fmla="*/ 51 h 839"/>
              <a:gd name="T84" fmla="*/ 572 w 839"/>
              <a:gd name="T85" fmla="*/ 38 h 839"/>
              <a:gd name="T86" fmla="*/ 245 w 839"/>
              <a:gd name="T87" fmla="*/ 46 h 839"/>
              <a:gd name="T88" fmla="*/ 247 w 839"/>
              <a:gd name="T89" fmla="*/ 254 h 839"/>
              <a:gd name="T90" fmla="*/ 229 w 839"/>
              <a:gd name="T91" fmla="*/ 267 h 839"/>
              <a:gd name="T92" fmla="*/ 211 w 839"/>
              <a:gd name="T93" fmla="*/ 254 h 839"/>
              <a:gd name="T94" fmla="*/ 213 w 839"/>
              <a:gd name="T95" fmla="*/ 46 h 839"/>
              <a:gd name="T96" fmla="*/ 344 w 839"/>
              <a:gd name="T97" fmla="*/ 0 h 839"/>
              <a:gd name="T98" fmla="*/ 361 w 839"/>
              <a:gd name="T99" fmla="*/ 12 h 839"/>
              <a:gd name="T100" fmla="*/ 359 w 839"/>
              <a:gd name="T101" fmla="*/ 220 h 839"/>
              <a:gd name="T102" fmla="*/ 338 w 839"/>
              <a:gd name="T103" fmla="*/ 228 h 839"/>
              <a:gd name="T104" fmla="*/ 325 w 839"/>
              <a:gd name="T105" fmla="*/ 209 h 839"/>
              <a:gd name="T106" fmla="*/ 332 w 839"/>
              <a:gd name="T107" fmla="*/ 2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39" h="839">
                <a:moveTo>
                  <a:pt x="97" y="724"/>
                </a:moveTo>
                <a:lnTo>
                  <a:pt x="124" y="750"/>
                </a:lnTo>
                <a:lnTo>
                  <a:pt x="156" y="771"/>
                </a:lnTo>
                <a:lnTo>
                  <a:pt x="190" y="787"/>
                </a:lnTo>
                <a:lnTo>
                  <a:pt x="228" y="797"/>
                </a:lnTo>
                <a:lnTo>
                  <a:pt x="267" y="801"/>
                </a:lnTo>
                <a:lnTo>
                  <a:pt x="420" y="801"/>
                </a:lnTo>
                <a:lnTo>
                  <a:pt x="459" y="797"/>
                </a:lnTo>
                <a:lnTo>
                  <a:pt x="497" y="787"/>
                </a:lnTo>
                <a:lnTo>
                  <a:pt x="531" y="771"/>
                </a:lnTo>
                <a:lnTo>
                  <a:pt x="563" y="750"/>
                </a:lnTo>
                <a:lnTo>
                  <a:pt x="590" y="724"/>
                </a:lnTo>
                <a:lnTo>
                  <a:pt x="97" y="724"/>
                </a:lnTo>
                <a:close/>
                <a:moveTo>
                  <a:pt x="687" y="438"/>
                </a:moveTo>
                <a:lnTo>
                  <a:pt x="687" y="572"/>
                </a:lnTo>
                <a:lnTo>
                  <a:pt x="687" y="581"/>
                </a:lnTo>
                <a:lnTo>
                  <a:pt x="686" y="590"/>
                </a:lnTo>
                <a:lnTo>
                  <a:pt x="725" y="590"/>
                </a:lnTo>
                <a:lnTo>
                  <a:pt x="749" y="586"/>
                </a:lnTo>
                <a:lnTo>
                  <a:pt x="770" y="576"/>
                </a:lnTo>
                <a:lnTo>
                  <a:pt x="787" y="559"/>
                </a:lnTo>
                <a:lnTo>
                  <a:pt x="797" y="538"/>
                </a:lnTo>
                <a:lnTo>
                  <a:pt x="801" y="514"/>
                </a:lnTo>
                <a:lnTo>
                  <a:pt x="797" y="491"/>
                </a:lnTo>
                <a:lnTo>
                  <a:pt x="787" y="470"/>
                </a:lnTo>
                <a:lnTo>
                  <a:pt x="770" y="453"/>
                </a:lnTo>
                <a:lnTo>
                  <a:pt x="749" y="442"/>
                </a:lnTo>
                <a:lnTo>
                  <a:pt x="725" y="438"/>
                </a:lnTo>
                <a:lnTo>
                  <a:pt x="687" y="438"/>
                </a:lnTo>
                <a:close/>
                <a:moveTo>
                  <a:pt x="38" y="343"/>
                </a:moveTo>
                <a:lnTo>
                  <a:pt x="38" y="572"/>
                </a:lnTo>
                <a:lnTo>
                  <a:pt x="42" y="612"/>
                </a:lnTo>
                <a:lnTo>
                  <a:pt x="52" y="650"/>
                </a:lnTo>
                <a:lnTo>
                  <a:pt x="69" y="686"/>
                </a:lnTo>
                <a:lnTo>
                  <a:pt x="618" y="686"/>
                </a:lnTo>
                <a:lnTo>
                  <a:pt x="635" y="650"/>
                </a:lnTo>
                <a:lnTo>
                  <a:pt x="645" y="612"/>
                </a:lnTo>
                <a:lnTo>
                  <a:pt x="649" y="572"/>
                </a:lnTo>
                <a:lnTo>
                  <a:pt x="649" y="343"/>
                </a:lnTo>
                <a:lnTo>
                  <a:pt x="38" y="343"/>
                </a:lnTo>
                <a:close/>
                <a:moveTo>
                  <a:pt x="38" y="305"/>
                </a:moveTo>
                <a:lnTo>
                  <a:pt x="649" y="305"/>
                </a:lnTo>
                <a:lnTo>
                  <a:pt x="664" y="307"/>
                </a:lnTo>
                <a:lnTo>
                  <a:pt x="675" y="315"/>
                </a:lnTo>
                <a:lnTo>
                  <a:pt x="683" y="327"/>
                </a:lnTo>
                <a:lnTo>
                  <a:pt x="687" y="343"/>
                </a:lnTo>
                <a:lnTo>
                  <a:pt x="687" y="400"/>
                </a:lnTo>
                <a:lnTo>
                  <a:pt x="725" y="400"/>
                </a:lnTo>
                <a:lnTo>
                  <a:pt x="751" y="403"/>
                </a:lnTo>
                <a:lnTo>
                  <a:pt x="775" y="411"/>
                </a:lnTo>
                <a:lnTo>
                  <a:pt x="797" y="425"/>
                </a:lnTo>
                <a:lnTo>
                  <a:pt x="814" y="442"/>
                </a:lnTo>
                <a:lnTo>
                  <a:pt x="827" y="464"/>
                </a:lnTo>
                <a:lnTo>
                  <a:pt x="836" y="488"/>
                </a:lnTo>
                <a:lnTo>
                  <a:pt x="839" y="514"/>
                </a:lnTo>
                <a:lnTo>
                  <a:pt x="836" y="540"/>
                </a:lnTo>
                <a:lnTo>
                  <a:pt x="827" y="564"/>
                </a:lnTo>
                <a:lnTo>
                  <a:pt x="814" y="586"/>
                </a:lnTo>
                <a:lnTo>
                  <a:pt x="797" y="603"/>
                </a:lnTo>
                <a:lnTo>
                  <a:pt x="775" y="616"/>
                </a:lnTo>
                <a:lnTo>
                  <a:pt x="751" y="625"/>
                </a:lnTo>
                <a:lnTo>
                  <a:pt x="725" y="628"/>
                </a:lnTo>
                <a:lnTo>
                  <a:pt x="681" y="628"/>
                </a:lnTo>
                <a:lnTo>
                  <a:pt x="668" y="671"/>
                </a:lnTo>
                <a:lnTo>
                  <a:pt x="648" y="709"/>
                </a:lnTo>
                <a:lnTo>
                  <a:pt x="623" y="745"/>
                </a:lnTo>
                <a:lnTo>
                  <a:pt x="592" y="775"/>
                </a:lnTo>
                <a:lnTo>
                  <a:pt x="558" y="801"/>
                </a:lnTo>
                <a:lnTo>
                  <a:pt x="668" y="801"/>
                </a:lnTo>
                <a:lnTo>
                  <a:pt x="674" y="801"/>
                </a:lnTo>
                <a:lnTo>
                  <a:pt x="679" y="804"/>
                </a:lnTo>
                <a:lnTo>
                  <a:pt x="683" y="807"/>
                </a:lnTo>
                <a:lnTo>
                  <a:pt x="686" y="813"/>
                </a:lnTo>
                <a:lnTo>
                  <a:pt x="687" y="819"/>
                </a:lnTo>
                <a:lnTo>
                  <a:pt x="686" y="826"/>
                </a:lnTo>
                <a:lnTo>
                  <a:pt x="683" y="831"/>
                </a:lnTo>
                <a:lnTo>
                  <a:pt x="679" y="835"/>
                </a:lnTo>
                <a:lnTo>
                  <a:pt x="674" y="838"/>
                </a:lnTo>
                <a:lnTo>
                  <a:pt x="668" y="839"/>
                </a:lnTo>
                <a:lnTo>
                  <a:pt x="20" y="839"/>
                </a:lnTo>
                <a:lnTo>
                  <a:pt x="13" y="838"/>
                </a:lnTo>
                <a:lnTo>
                  <a:pt x="8" y="835"/>
                </a:lnTo>
                <a:lnTo>
                  <a:pt x="4" y="831"/>
                </a:lnTo>
                <a:lnTo>
                  <a:pt x="1" y="826"/>
                </a:lnTo>
                <a:lnTo>
                  <a:pt x="0" y="819"/>
                </a:lnTo>
                <a:lnTo>
                  <a:pt x="1" y="813"/>
                </a:lnTo>
                <a:lnTo>
                  <a:pt x="4" y="807"/>
                </a:lnTo>
                <a:lnTo>
                  <a:pt x="8" y="804"/>
                </a:lnTo>
                <a:lnTo>
                  <a:pt x="13" y="801"/>
                </a:lnTo>
                <a:lnTo>
                  <a:pt x="20" y="801"/>
                </a:lnTo>
                <a:lnTo>
                  <a:pt x="131" y="801"/>
                </a:lnTo>
                <a:lnTo>
                  <a:pt x="98" y="779"/>
                </a:lnTo>
                <a:lnTo>
                  <a:pt x="71" y="751"/>
                </a:lnTo>
                <a:lnTo>
                  <a:pt x="47" y="721"/>
                </a:lnTo>
                <a:lnTo>
                  <a:pt x="27" y="687"/>
                </a:lnTo>
                <a:lnTo>
                  <a:pt x="13" y="652"/>
                </a:lnTo>
                <a:lnTo>
                  <a:pt x="4" y="612"/>
                </a:lnTo>
                <a:lnTo>
                  <a:pt x="0" y="572"/>
                </a:lnTo>
                <a:lnTo>
                  <a:pt x="0" y="343"/>
                </a:lnTo>
                <a:lnTo>
                  <a:pt x="4" y="327"/>
                </a:lnTo>
                <a:lnTo>
                  <a:pt x="12" y="315"/>
                </a:lnTo>
                <a:lnTo>
                  <a:pt x="24" y="307"/>
                </a:lnTo>
                <a:lnTo>
                  <a:pt x="38" y="305"/>
                </a:lnTo>
                <a:close/>
                <a:moveTo>
                  <a:pt x="458" y="76"/>
                </a:moveTo>
                <a:lnTo>
                  <a:pt x="465" y="77"/>
                </a:lnTo>
                <a:lnTo>
                  <a:pt x="470" y="80"/>
                </a:lnTo>
                <a:lnTo>
                  <a:pt x="474" y="84"/>
                </a:lnTo>
                <a:lnTo>
                  <a:pt x="476" y="89"/>
                </a:lnTo>
                <a:lnTo>
                  <a:pt x="478" y="94"/>
                </a:lnTo>
                <a:lnTo>
                  <a:pt x="478" y="209"/>
                </a:lnTo>
                <a:lnTo>
                  <a:pt x="476" y="214"/>
                </a:lnTo>
                <a:lnTo>
                  <a:pt x="474" y="220"/>
                </a:lnTo>
                <a:lnTo>
                  <a:pt x="470" y="225"/>
                </a:lnTo>
                <a:lnTo>
                  <a:pt x="465" y="228"/>
                </a:lnTo>
                <a:lnTo>
                  <a:pt x="458" y="228"/>
                </a:lnTo>
                <a:lnTo>
                  <a:pt x="452" y="228"/>
                </a:lnTo>
                <a:lnTo>
                  <a:pt x="446" y="225"/>
                </a:lnTo>
                <a:lnTo>
                  <a:pt x="442" y="220"/>
                </a:lnTo>
                <a:lnTo>
                  <a:pt x="440" y="214"/>
                </a:lnTo>
                <a:lnTo>
                  <a:pt x="438" y="209"/>
                </a:lnTo>
                <a:lnTo>
                  <a:pt x="438" y="94"/>
                </a:lnTo>
                <a:lnTo>
                  <a:pt x="440" y="89"/>
                </a:lnTo>
                <a:lnTo>
                  <a:pt x="442" y="84"/>
                </a:lnTo>
                <a:lnTo>
                  <a:pt x="446" y="80"/>
                </a:lnTo>
                <a:lnTo>
                  <a:pt x="452" y="77"/>
                </a:lnTo>
                <a:lnTo>
                  <a:pt x="458" y="76"/>
                </a:lnTo>
                <a:close/>
                <a:moveTo>
                  <a:pt x="115" y="76"/>
                </a:moveTo>
                <a:lnTo>
                  <a:pt x="120" y="77"/>
                </a:lnTo>
                <a:lnTo>
                  <a:pt x="126" y="80"/>
                </a:lnTo>
                <a:lnTo>
                  <a:pt x="130" y="84"/>
                </a:lnTo>
                <a:lnTo>
                  <a:pt x="132" y="89"/>
                </a:lnTo>
                <a:lnTo>
                  <a:pt x="133" y="94"/>
                </a:lnTo>
                <a:lnTo>
                  <a:pt x="133" y="209"/>
                </a:lnTo>
                <a:lnTo>
                  <a:pt x="132" y="214"/>
                </a:lnTo>
                <a:lnTo>
                  <a:pt x="130" y="220"/>
                </a:lnTo>
                <a:lnTo>
                  <a:pt x="126" y="225"/>
                </a:lnTo>
                <a:lnTo>
                  <a:pt x="120" y="228"/>
                </a:lnTo>
                <a:lnTo>
                  <a:pt x="115" y="228"/>
                </a:lnTo>
                <a:lnTo>
                  <a:pt x="109" y="228"/>
                </a:lnTo>
                <a:lnTo>
                  <a:pt x="103" y="225"/>
                </a:lnTo>
                <a:lnTo>
                  <a:pt x="99" y="220"/>
                </a:lnTo>
                <a:lnTo>
                  <a:pt x="97" y="214"/>
                </a:lnTo>
                <a:lnTo>
                  <a:pt x="96" y="209"/>
                </a:lnTo>
                <a:lnTo>
                  <a:pt x="96" y="94"/>
                </a:lnTo>
                <a:lnTo>
                  <a:pt x="97" y="89"/>
                </a:lnTo>
                <a:lnTo>
                  <a:pt x="99" y="84"/>
                </a:lnTo>
                <a:lnTo>
                  <a:pt x="103" y="80"/>
                </a:lnTo>
                <a:lnTo>
                  <a:pt x="109" y="77"/>
                </a:lnTo>
                <a:lnTo>
                  <a:pt x="115" y="76"/>
                </a:lnTo>
                <a:close/>
                <a:moveTo>
                  <a:pt x="572" y="38"/>
                </a:moveTo>
                <a:lnTo>
                  <a:pt x="579" y="38"/>
                </a:lnTo>
                <a:lnTo>
                  <a:pt x="584" y="40"/>
                </a:lnTo>
                <a:lnTo>
                  <a:pt x="588" y="46"/>
                </a:lnTo>
                <a:lnTo>
                  <a:pt x="590" y="51"/>
                </a:lnTo>
                <a:lnTo>
                  <a:pt x="592" y="56"/>
                </a:lnTo>
                <a:lnTo>
                  <a:pt x="592" y="247"/>
                </a:lnTo>
                <a:lnTo>
                  <a:pt x="590" y="254"/>
                </a:lnTo>
                <a:lnTo>
                  <a:pt x="588" y="259"/>
                </a:lnTo>
                <a:lnTo>
                  <a:pt x="584" y="263"/>
                </a:lnTo>
                <a:lnTo>
                  <a:pt x="579" y="265"/>
                </a:lnTo>
                <a:lnTo>
                  <a:pt x="572" y="267"/>
                </a:lnTo>
                <a:lnTo>
                  <a:pt x="567" y="265"/>
                </a:lnTo>
                <a:lnTo>
                  <a:pt x="562" y="263"/>
                </a:lnTo>
                <a:lnTo>
                  <a:pt x="558" y="259"/>
                </a:lnTo>
                <a:lnTo>
                  <a:pt x="555" y="254"/>
                </a:lnTo>
                <a:lnTo>
                  <a:pt x="554" y="247"/>
                </a:lnTo>
                <a:lnTo>
                  <a:pt x="554" y="56"/>
                </a:lnTo>
                <a:lnTo>
                  <a:pt x="555" y="51"/>
                </a:lnTo>
                <a:lnTo>
                  <a:pt x="558" y="46"/>
                </a:lnTo>
                <a:lnTo>
                  <a:pt x="562" y="40"/>
                </a:lnTo>
                <a:lnTo>
                  <a:pt x="567" y="38"/>
                </a:lnTo>
                <a:lnTo>
                  <a:pt x="572" y="38"/>
                </a:lnTo>
                <a:close/>
                <a:moveTo>
                  <a:pt x="229" y="38"/>
                </a:moveTo>
                <a:lnTo>
                  <a:pt x="236" y="38"/>
                </a:lnTo>
                <a:lnTo>
                  <a:pt x="241" y="40"/>
                </a:lnTo>
                <a:lnTo>
                  <a:pt x="245" y="46"/>
                </a:lnTo>
                <a:lnTo>
                  <a:pt x="247" y="51"/>
                </a:lnTo>
                <a:lnTo>
                  <a:pt x="249" y="56"/>
                </a:lnTo>
                <a:lnTo>
                  <a:pt x="249" y="247"/>
                </a:lnTo>
                <a:lnTo>
                  <a:pt x="247" y="254"/>
                </a:lnTo>
                <a:lnTo>
                  <a:pt x="245" y="259"/>
                </a:lnTo>
                <a:lnTo>
                  <a:pt x="241" y="263"/>
                </a:lnTo>
                <a:lnTo>
                  <a:pt x="236" y="265"/>
                </a:lnTo>
                <a:lnTo>
                  <a:pt x="229" y="267"/>
                </a:lnTo>
                <a:lnTo>
                  <a:pt x="223" y="265"/>
                </a:lnTo>
                <a:lnTo>
                  <a:pt x="217" y="263"/>
                </a:lnTo>
                <a:lnTo>
                  <a:pt x="213" y="259"/>
                </a:lnTo>
                <a:lnTo>
                  <a:pt x="211" y="254"/>
                </a:lnTo>
                <a:lnTo>
                  <a:pt x="211" y="247"/>
                </a:lnTo>
                <a:lnTo>
                  <a:pt x="211" y="56"/>
                </a:lnTo>
                <a:lnTo>
                  <a:pt x="211" y="51"/>
                </a:lnTo>
                <a:lnTo>
                  <a:pt x="213" y="46"/>
                </a:lnTo>
                <a:lnTo>
                  <a:pt x="217" y="40"/>
                </a:lnTo>
                <a:lnTo>
                  <a:pt x="223" y="38"/>
                </a:lnTo>
                <a:lnTo>
                  <a:pt x="229" y="38"/>
                </a:lnTo>
                <a:close/>
                <a:moveTo>
                  <a:pt x="344" y="0"/>
                </a:moveTo>
                <a:lnTo>
                  <a:pt x="349" y="0"/>
                </a:lnTo>
                <a:lnTo>
                  <a:pt x="355" y="2"/>
                </a:lnTo>
                <a:lnTo>
                  <a:pt x="359" y="6"/>
                </a:lnTo>
                <a:lnTo>
                  <a:pt x="361" y="12"/>
                </a:lnTo>
                <a:lnTo>
                  <a:pt x="363" y="18"/>
                </a:lnTo>
                <a:lnTo>
                  <a:pt x="363" y="209"/>
                </a:lnTo>
                <a:lnTo>
                  <a:pt x="361" y="214"/>
                </a:lnTo>
                <a:lnTo>
                  <a:pt x="359" y="220"/>
                </a:lnTo>
                <a:lnTo>
                  <a:pt x="355" y="225"/>
                </a:lnTo>
                <a:lnTo>
                  <a:pt x="349" y="228"/>
                </a:lnTo>
                <a:lnTo>
                  <a:pt x="344" y="228"/>
                </a:lnTo>
                <a:lnTo>
                  <a:pt x="338" y="228"/>
                </a:lnTo>
                <a:lnTo>
                  <a:pt x="332" y="225"/>
                </a:lnTo>
                <a:lnTo>
                  <a:pt x="329" y="220"/>
                </a:lnTo>
                <a:lnTo>
                  <a:pt x="326" y="214"/>
                </a:lnTo>
                <a:lnTo>
                  <a:pt x="325" y="209"/>
                </a:lnTo>
                <a:lnTo>
                  <a:pt x="325" y="18"/>
                </a:lnTo>
                <a:lnTo>
                  <a:pt x="326" y="12"/>
                </a:lnTo>
                <a:lnTo>
                  <a:pt x="329" y="6"/>
                </a:lnTo>
                <a:lnTo>
                  <a:pt x="332" y="2"/>
                </a:lnTo>
                <a:lnTo>
                  <a:pt x="338" y="0"/>
                </a:lnTo>
                <a:lnTo>
                  <a:pt x="34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77" name="Freeform 47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496340" y="6665675"/>
            <a:ext cx="444609" cy="384197"/>
          </a:xfrm>
          <a:custGeom>
            <a:avLst/>
            <a:gdLst>
              <a:gd name="T0" fmla="*/ 390 w 839"/>
              <a:gd name="T1" fmla="*/ 342 h 725"/>
              <a:gd name="T2" fmla="*/ 390 w 839"/>
              <a:gd name="T3" fmla="*/ 342 h 725"/>
              <a:gd name="T4" fmla="*/ 367 w 839"/>
              <a:gd name="T5" fmla="*/ 54 h 725"/>
              <a:gd name="T6" fmla="*/ 380 w 839"/>
              <a:gd name="T7" fmla="*/ 67 h 725"/>
              <a:gd name="T8" fmla="*/ 375 w 839"/>
              <a:gd name="T9" fmla="*/ 85 h 725"/>
              <a:gd name="T10" fmla="*/ 92 w 839"/>
              <a:gd name="T11" fmla="*/ 368 h 725"/>
              <a:gd name="T12" fmla="*/ 70 w 839"/>
              <a:gd name="T13" fmla="*/ 395 h 725"/>
              <a:gd name="T14" fmla="*/ 43 w 839"/>
              <a:gd name="T15" fmla="*/ 453 h 725"/>
              <a:gd name="T16" fmla="*/ 37 w 839"/>
              <a:gd name="T17" fmla="*/ 516 h 725"/>
              <a:gd name="T18" fmla="*/ 53 w 839"/>
              <a:gd name="T19" fmla="*/ 576 h 725"/>
              <a:gd name="T20" fmla="*/ 92 w 839"/>
              <a:gd name="T21" fmla="*/ 631 h 725"/>
              <a:gd name="T22" fmla="*/ 147 w 839"/>
              <a:gd name="T23" fmla="*/ 670 h 725"/>
              <a:gd name="T24" fmla="*/ 210 w 839"/>
              <a:gd name="T25" fmla="*/ 686 h 725"/>
              <a:gd name="T26" fmla="*/ 276 w 839"/>
              <a:gd name="T27" fmla="*/ 681 h 725"/>
              <a:gd name="T28" fmla="*/ 336 w 839"/>
              <a:gd name="T29" fmla="*/ 653 h 725"/>
              <a:gd name="T30" fmla="*/ 390 w 839"/>
              <a:gd name="T31" fmla="*/ 659 h 725"/>
              <a:gd name="T32" fmla="*/ 329 w 839"/>
              <a:gd name="T33" fmla="*/ 702 h 725"/>
              <a:gd name="T34" fmla="*/ 263 w 839"/>
              <a:gd name="T35" fmla="*/ 723 h 725"/>
              <a:gd name="T36" fmla="*/ 192 w 839"/>
              <a:gd name="T37" fmla="*/ 723 h 725"/>
              <a:gd name="T38" fmla="*/ 125 w 839"/>
              <a:gd name="T39" fmla="*/ 702 h 725"/>
              <a:gd name="T40" fmla="*/ 65 w 839"/>
              <a:gd name="T41" fmla="*/ 659 h 725"/>
              <a:gd name="T42" fmla="*/ 19 w 839"/>
              <a:gd name="T43" fmla="*/ 593 h 725"/>
              <a:gd name="T44" fmla="*/ 0 w 839"/>
              <a:gd name="T45" fmla="*/ 518 h 725"/>
              <a:gd name="T46" fmla="*/ 6 w 839"/>
              <a:gd name="T47" fmla="*/ 444 h 725"/>
              <a:gd name="T48" fmla="*/ 39 w 839"/>
              <a:gd name="T49" fmla="*/ 373 h 725"/>
              <a:gd name="T50" fmla="*/ 349 w 839"/>
              <a:gd name="T51" fmla="*/ 59 h 725"/>
              <a:gd name="T52" fmla="*/ 578 w 839"/>
              <a:gd name="T53" fmla="*/ 45 h 725"/>
              <a:gd name="T54" fmla="*/ 335 w 839"/>
              <a:gd name="T55" fmla="*/ 342 h 725"/>
              <a:gd name="T56" fmla="*/ 273 w 839"/>
              <a:gd name="T57" fmla="*/ 408 h 725"/>
              <a:gd name="T58" fmla="*/ 273 w 839"/>
              <a:gd name="T59" fmla="*/ 437 h 725"/>
              <a:gd name="T60" fmla="*/ 294 w 839"/>
              <a:gd name="T61" fmla="*/ 458 h 725"/>
              <a:gd name="T62" fmla="*/ 323 w 839"/>
              <a:gd name="T63" fmla="*/ 458 h 725"/>
              <a:gd name="T64" fmla="*/ 538 w 839"/>
              <a:gd name="T65" fmla="*/ 247 h 725"/>
              <a:gd name="T66" fmla="*/ 556 w 839"/>
              <a:gd name="T67" fmla="*/ 242 h 725"/>
              <a:gd name="T68" fmla="*/ 569 w 839"/>
              <a:gd name="T69" fmla="*/ 255 h 725"/>
              <a:gd name="T70" fmla="*/ 565 w 839"/>
              <a:gd name="T71" fmla="*/ 274 h 725"/>
              <a:gd name="T72" fmla="*/ 346 w 839"/>
              <a:gd name="T73" fmla="*/ 490 h 725"/>
              <a:gd name="T74" fmla="*/ 308 w 839"/>
              <a:gd name="T75" fmla="*/ 499 h 725"/>
              <a:gd name="T76" fmla="*/ 270 w 839"/>
              <a:gd name="T77" fmla="*/ 490 h 725"/>
              <a:gd name="T78" fmla="*/ 242 w 839"/>
              <a:gd name="T79" fmla="*/ 461 h 725"/>
              <a:gd name="T80" fmla="*/ 233 w 839"/>
              <a:gd name="T81" fmla="*/ 423 h 725"/>
              <a:gd name="T82" fmla="*/ 242 w 839"/>
              <a:gd name="T83" fmla="*/ 385 h 725"/>
              <a:gd name="T84" fmla="*/ 578 w 839"/>
              <a:gd name="T85" fmla="*/ 45 h 725"/>
              <a:gd name="T86" fmla="*/ 716 w 839"/>
              <a:gd name="T87" fmla="*/ 3 h 725"/>
              <a:gd name="T88" fmla="*/ 769 w 839"/>
              <a:gd name="T89" fmla="*/ 25 h 725"/>
              <a:gd name="T90" fmla="*/ 814 w 839"/>
              <a:gd name="T91" fmla="*/ 69 h 725"/>
              <a:gd name="T92" fmla="*/ 836 w 839"/>
              <a:gd name="T93" fmla="*/ 123 h 725"/>
              <a:gd name="T94" fmla="*/ 836 w 839"/>
              <a:gd name="T95" fmla="*/ 182 h 725"/>
              <a:gd name="T96" fmla="*/ 814 w 839"/>
              <a:gd name="T97" fmla="*/ 237 h 725"/>
              <a:gd name="T98" fmla="*/ 390 w 839"/>
              <a:gd name="T99" fmla="*/ 659 h 725"/>
              <a:gd name="T100" fmla="*/ 767 w 839"/>
              <a:gd name="T101" fmla="*/ 234 h 725"/>
              <a:gd name="T102" fmla="*/ 794 w 839"/>
              <a:gd name="T103" fmla="*/ 190 h 725"/>
              <a:gd name="T104" fmla="*/ 799 w 839"/>
              <a:gd name="T105" fmla="*/ 140 h 725"/>
              <a:gd name="T106" fmla="*/ 784 w 839"/>
              <a:gd name="T107" fmla="*/ 93 h 725"/>
              <a:gd name="T108" fmla="*/ 746 w 839"/>
              <a:gd name="T109" fmla="*/ 55 h 725"/>
              <a:gd name="T110" fmla="*/ 699 w 839"/>
              <a:gd name="T111" fmla="*/ 39 h 725"/>
              <a:gd name="T112" fmla="*/ 649 w 839"/>
              <a:gd name="T113" fmla="*/ 45 h 725"/>
              <a:gd name="T114" fmla="*/ 604 w 839"/>
              <a:gd name="T115" fmla="*/ 72 h 725"/>
              <a:gd name="T116" fmla="*/ 602 w 839"/>
              <a:gd name="T117" fmla="*/ 25 h 725"/>
              <a:gd name="T118" fmla="*/ 657 w 839"/>
              <a:gd name="T119" fmla="*/ 3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39" h="725">
                <a:moveTo>
                  <a:pt x="390" y="342"/>
                </a:moveTo>
                <a:lnTo>
                  <a:pt x="390" y="342"/>
                </a:lnTo>
                <a:lnTo>
                  <a:pt x="390" y="342"/>
                </a:lnTo>
                <a:lnTo>
                  <a:pt x="390" y="342"/>
                </a:lnTo>
                <a:close/>
                <a:moveTo>
                  <a:pt x="357" y="54"/>
                </a:moveTo>
                <a:lnTo>
                  <a:pt x="367" y="54"/>
                </a:lnTo>
                <a:lnTo>
                  <a:pt x="375" y="59"/>
                </a:lnTo>
                <a:lnTo>
                  <a:pt x="380" y="67"/>
                </a:lnTo>
                <a:lnTo>
                  <a:pt x="380" y="77"/>
                </a:lnTo>
                <a:lnTo>
                  <a:pt x="375" y="85"/>
                </a:lnTo>
                <a:lnTo>
                  <a:pt x="92" y="368"/>
                </a:lnTo>
                <a:lnTo>
                  <a:pt x="92" y="368"/>
                </a:lnTo>
                <a:lnTo>
                  <a:pt x="92" y="369"/>
                </a:lnTo>
                <a:lnTo>
                  <a:pt x="70" y="395"/>
                </a:lnTo>
                <a:lnTo>
                  <a:pt x="53" y="423"/>
                </a:lnTo>
                <a:lnTo>
                  <a:pt x="43" y="453"/>
                </a:lnTo>
                <a:lnTo>
                  <a:pt x="37" y="484"/>
                </a:lnTo>
                <a:lnTo>
                  <a:pt x="37" y="516"/>
                </a:lnTo>
                <a:lnTo>
                  <a:pt x="43" y="547"/>
                </a:lnTo>
                <a:lnTo>
                  <a:pt x="53" y="576"/>
                </a:lnTo>
                <a:lnTo>
                  <a:pt x="70" y="605"/>
                </a:lnTo>
                <a:lnTo>
                  <a:pt x="92" y="631"/>
                </a:lnTo>
                <a:lnTo>
                  <a:pt x="119" y="653"/>
                </a:lnTo>
                <a:lnTo>
                  <a:pt x="147" y="670"/>
                </a:lnTo>
                <a:lnTo>
                  <a:pt x="179" y="681"/>
                </a:lnTo>
                <a:lnTo>
                  <a:pt x="210" y="686"/>
                </a:lnTo>
                <a:lnTo>
                  <a:pt x="243" y="686"/>
                </a:lnTo>
                <a:lnTo>
                  <a:pt x="276" y="681"/>
                </a:lnTo>
                <a:lnTo>
                  <a:pt x="306" y="670"/>
                </a:lnTo>
                <a:lnTo>
                  <a:pt x="336" y="653"/>
                </a:lnTo>
                <a:lnTo>
                  <a:pt x="362" y="631"/>
                </a:lnTo>
                <a:lnTo>
                  <a:pt x="390" y="659"/>
                </a:lnTo>
                <a:lnTo>
                  <a:pt x="361" y="682"/>
                </a:lnTo>
                <a:lnTo>
                  <a:pt x="329" y="702"/>
                </a:lnTo>
                <a:lnTo>
                  <a:pt x="297" y="715"/>
                </a:lnTo>
                <a:lnTo>
                  <a:pt x="263" y="723"/>
                </a:lnTo>
                <a:lnTo>
                  <a:pt x="227" y="725"/>
                </a:lnTo>
                <a:lnTo>
                  <a:pt x="192" y="723"/>
                </a:lnTo>
                <a:lnTo>
                  <a:pt x="158" y="715"/>
                </a:lnTo>
                <a:lnTo>
                  <a:pt x="125" y="702"/>
                </a:lnTo>
                <a:lnTo>
                  <a:pt x="94" y="682"/>
                </a:lnTo>
                <a:lnTo>
                  <a:pt x="65" y="659"/>
                </a:lnTo>
                <a:lnTo>
                  <a:pt x="39" y="627"/>
                </a:lnTo>
                <a:lnTo>
                  <a:pt x="19" y="593"/>
                </a:lnTo>
                <a:lnTo>
                  <a:pt x="6" y="556"/>
                </a:lnTo>
                <a:lnTo>
                  <a:pt x="0" y="518"/>
                </a:lnTo>
                <a:lnTo>
                  <a:pt x="0" y="480"/>
                </a:lnTo>
                <a:lnTo>
                  <a:pt x="6" y="444"/>
                </a:lnTo>
                <a:lnTo>
                  <a:pt x="19" y="407"/>
                </a:lnTo>
                <a:lnTo>
                  <a:pt x="39" y="373"/>
                </a:lnTo>
                <a:lnTo>
                  <a:pt x="65" y="342"/>
                </a:lnTo>
                <a:lnTo>
                  <a:pt x="349" y="59"/>
                </a:lnTo>
                <a:lnTo>
                  <a:pt x="357" y="54"/>
                </a:lnTo>
                <a:close/>
                <a:moveTo>
                  <a:pt x="578" y="45"/>
                </a:moveTo>
                <a:lnTo>
                  <a:pt x="604" y="72"/>
                </a:lnTo>
                <a:lnTo>
                  <a:pt x="335" y="342"/>
                </a:lnTo>
                <a:lnTo>
                  <a:pt x="281" y="395"/>
                </a:lnTo>
                <a:lnTo>
                  <a:pt x="273" y="408"/>
                </a:lnTo>
                <a:lnTo>
                  <a:pt x="270" y="423"/>
                </a:lnTo>
                <a:lnTo>
                  <a:pt x="273" y="437"/>
                </a:lnTo>
                <a:lnTo>
                  <a:pt x="281" y="449"/>
                </a:lnTo>
                <a:lnTo>
                  <a:pt x="294" y="458"/>
                </a:lnTo>
                <a:lnTo>
                  <a:pt x="308" y="461"/>
                </a:lnTo>
                <a:lnTo>
                  <a:pt x="323" y="458"/>
                </a:lnTo>
                <a:lnTo>
                  <a:pt x="335" y="449"/>
                </a:lnTo>
                <a:lnTo>
                  <a:pt x="538" y="247"/>
                </a:lnTo>
                <a:lnTo>
                  <a:pt x="547" y="242"/>
                </a:lnTo>
                <a:lnTo>
                  <a:pt x="556" y="242"/>
                </a:lnTo>
                <a:lnTo>
                  <a:pt x="565" y="247"/>
                </a:lnTo>
                <a:lnTo>
                  <a:pt x="569" y="255"/>
                </a:lnTo>
                <a:lnTo>
                  <a:pt x="569" y="266"/>
                </a:lnTo>
                <a:lnTo>
                  <a:pt x="565" y="274"/>
                </a:lnTo>
                <a:lnTo>
                  <a:pt x="362" y="477"/>
                </a:lnTo>
                <a:lnTo>
                  <a:pt x="346" y="490"/>
                </a:lnTo>
                <a:lnTo>
                  <a:pt x="328" y="496"/>
                </a:lnTo>
                <a:lnTo>
                  <a:pt x="308" y="499"/>
                </a:lnTo>
                <a:lnTo>
                  <a:pt x="289" y="496"/>
                </a:lnTo>
                <a:lnTo>
                  <a:pt x="270" y="490"/>
                </a:lnTo>
                <a:lnTo>
                  <a:pt x="255" y="477"/>
                </a:lnTo>
                <a:lnTo>
                  <a:pt x="242" y="461"/>
                </a:lnTo>
                <a:lnTo>
                  <a:pt x="234" y="443"/>
                </a:lnTo>
                <a:lnTo>
                  <a:pt x="233" y="423"/>
                </a:lnTo>
                <a:lnTo>
                  <a:pt x="234" y="403"/>
                </a:lnTo>
                <a:lnTo>
                  <a:pt x="242" y="385"/>
                </a:lnTo>
                <a:lnTo>
                  <a:pt x="255" y="369"/>
                </a:lnTo>
                <a:lnTo>
                  <a:pt x="578" y="45"/>
                </a:lnTo>
                <a:close/>
                <a:moveTo>
                  <a:pt x="685" y="0"/>
                </a:moveTo>
                <a:lnTo>
                  <a:pt x="716" y="3"/>
                </a:lnTo>
                <a:lnTo>
                  <a:pt x="743" y="12"/>
                </a:lnTo>
                <a:lnTo>
                  <a:pt x="769" y="25"/>
                </a:lnTo>
                <a:lnTo>
                  <a:pt x="794" y="45"/>
                </a:lnTo>
                <a:lnTo>
                  <a:pt x="814" y="69"/>
                </a:lnTo>
                <a:lnTo>
                  <a:pt x="827" y="96"/>
                </a:lnTo>
                <a:lnTo>
                  <a:pt x="836" y="123"/>
                </a:lnTo>
                <a:lnTo>
                  <a:pt x="839" y="153"/>
                </a:lnTo>
                <a:lnTo>
                  <a:pt x="836" y="182"/>
                </a:lnTo>
                <a:lnTo>
                  <a:pt x="827" y="211"/>
                </a:lnTo>
                <a:lnTo>
                  <a:pt x="814" y="237"/>
                </a:lnTo>
                <a:lnTo>
                  <a:pt x="794" y="261"/>
                </a:lnTo>
                <a:lnTo>
                  <a:pt x="390" y="659"/>
                </a:lnTo>
                <a:lnTo>
                  <a:pt x="362" y="631"/>
                </a:lnTo>
                <a:lnTo>
                  <a:pt x="767" y="234"/>
                </a:lnTo>
                <a:lnTo>
                  <a:pt x="784" y="213"/>
                </a:lnTo>
                <a:lnTo>
                  <a:pt x="794" y="190"/>
                </a:lnTo>
                <a:lnTo>
                  <a:pt x="799" y="165"/>
                </a:lnTo>
                <a:lnTo>
                  <a:pt x="799" y="140"/>
                </a:lnTo>
                <a:lnTo>
                  <a:pt x="794" y="115"/>
                </a:lnTo>
                <a:lnTo>
                  <a:pt x="784" y="93"/>
                </a:lnTo>
                <a:lnTo>
                  <a:pt x="767" y="72"/>
                </a:lnTo>
                <a:lnTo>
                  <a:pt x="746" y="55"/>
                </a:lnTo>
                <a:lnTo>
                  <a:pt x="723" y="45"/>
                </a:lnTo>
                <a:lnTo>
                  <a:pt x="699" y="39"/>
                </a:lnTo>
                <a:lnTo>
                  <a:pt x="674" y="39"/>
                </a:lnTo>
                <a:lnTo>
                  <a:pt x="649" y="45"/>
                </a:lnTo>
                <a:lnTo>
                  <a:pt x="625" y="55"/>
                </a:lnTo>
                <a:lnTo>
                  <a:pt x="604" y="72"/>
                </a:lnTo>
                <a:lnTo>
                  <a:pt x="578" y="45"/>
                </a:lnTo>
                <a:lnTo>
                  <a:pt x="602" y="25"/>
                </a:lnTo>
                <a:lnTo>
                  <a:pt x="628" y="12"/>
                </a:lnTo>
                <a:lnTo>
                  <a:pt x="657" y="3"/>
                </a:lnTo>
                <a:lnTo>
                  <a:pt x="685"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78" name="Freeform 47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381510" y="6665675"/>
            <a:ext cx="445139" cy="384197"/>
          </a:xfrm>
          <a:custGeom>
            <a:avLst/>
            <a:gdLst>
              <a:gd name="T0" fmla="*/ 65 w 840"/>
              <a:gd name="T1" fmla="*/ 516 h 725"/>
              <a:gd name="T2" fmla="*/ 777 w 840"/>
              <a:gd name="T3" fmla="*/ 516 h 725"/>
              <a:gd name="T4" fmla="*/ 428 w 840"/>
              <a:gd name="T5" fmla="*/ 571 h 725"/>
              <a:gd name="T6" fmla="*/ 425 w 840"/>
              <a:gd name="T7" fmla="*/ 572 h 725"/>
              <a:gd name="T8" fmla="*/ 415 w 840"/>
              <a:gd name="T9" fmla="*/ 572 h 725"/>
              <a:gd name="T10" fmla="*/ 411 w 840"/>
              <a:gd name="T11" fmla="*/ 571 h 725"/>
              <a:gd name="T12" fmla="*/ 180 w 840"/>
              <a:gd name="T13" fmla="*/ 308 h 725"/>
              <a:gd name="T14" fmla="*/ 421 w 840"/>
              <a:gd name="T15" fmla="*/ 533 h 725"/>
              <a:gd name="T16" fmla="*/ 660 w 840"/>
              <a:gd name="T17" fmla="*/ 308 h 725"/>
              <a:gd name="T18" fmla="*/ 428 w 840"/>
              <a:gd name="T19" fmla="*/ 418 h 725"/>
              <a:gd name="T20" fmla="*/ 421 w 840"/>
              <a:gd name="T21" fmla="*/ 420 h 725"/>
              <a:gd name="T22" fmla="*/ 411 w 840"/>
              <a:gd name="T23" fmla="*/ 418 h 725"/>
              <a:gd name="T24" fmla="*/ 180 w 840"/>
              <a:gd name="T25" fmla="*/ 308 h 725"/>
              <a:gd name="T26" fmla="*/ 65 w 840"/>
              <a:gd name="T27" fmla="*/ 211 h 725"/>
              <a:gd name="T28" fmla="*/ 777 w 840"/>
              <a:gd name="T29" fmla="*/ 211 h 725"/>
              <a:gd name="T30" fmla="*/ 421 w 840"/>
              <a:gd name="T31" fmla="*/ 0 h 725"/>
              <a:gd name="T32" fmla="*/ 428 w 840"/>
              <a:gd name="T33" fmla="*/ 3 h 725"/>
              <a:gd name="T34" fmla="*/ 829 w 840"/>
              <a:gd name="T35" fmla="*/ 192 h 725"/>
              <a:gd name="T36" fmla="*/ 833 w 840"/>
              <a:gd name="T37" fmla="*/ 196 h 725"/>
              <a:gd name="T38" fmla="*/ 840 w 840"/>
              <a:gd name="T39" fmla="*/ 204 h 725"/>
              <a:gd name="T40" fmla="*/ 840 w 840"/>
              <a:gd name="T41" fmla="*/ 216 h 725"/>
              <a:gd name="T42" fmla="*/ 833 w 840"/>
              <a:gd name="T43" fmla="*/ 224 h 725"/>
              <a:gd name="T44" fmla="*/ 829 w 840"/>
              <a:gd name="T45" fmla="*/ 228 h 725"/>
              <a:gd name="T46" fmla="*/ 829 w 840"/>
              <a:gd name="T47" fmla="*/ 346 h 725"/>
              <a:gd name="T48" fmla="*/ 833 w 840"/>
              <a:gd name="T49" fmla="*/ 348 h 725"/>
              <a:gd name="T50" fmla="*/ 840 w 840"/>
              <a:gd name="T51" fmla="*/ 357 h 725"/>
              <a:gd name="T52" fmla="*/ 840 w 840"/>
              <a:gd name="T53" fmla="*/ 368 h 725"/>
              <a:gd name="T54" fmla="*/ 833 w 840"/>
              <a:gd name="T55" fmla="*/ 377 h 725"/>
              <a:gd name="T56" fmla="*/ 829 w 840"/>
              <a:gd name="T57" fmla="*/ 380 h 725"/>
              <a:gd name="T58" fmla="*/ 829 w 840"/>
              <a:gd name="T59" fmla="*/ 499 h 725"/>
              <a:gd name="T60" fmla="*/ 833 w 840"/>
              <a:gd name="T61" fmla="*/ 501 h 725"/>
              <a:gd name="T62" fmla="*/ 840 w 840"/>
              <a:gd name="T63" fmla="*/ 511 h 725"/>
              <a:gd name="T64" fmla="*/ 840 w 840"/>
              <a:gd name="T65" fmla="*/ 521 h 725"/>
              <a:gd name="T66" fmla="*/ 833 w 840"/>
              <a:gd name="T67" fmla="*/ 530 h 725"/>
              <a:gd name="T68" fmla="*/ 829 w 840"/>
              <a:gd name="T69" fmla="*/ 533 h 725"/>
              <a:gd name="T70" fmla="*/ 428 w 840"/>
              <a:gd name="T71" fmla="*/ 723 h 725"/>
              <a:gd name="T72" fmla="*/ 421 w 840"/>
              <a:gd name="T73" fmla="*/ 725 h 725"/>
              <a:gd name="T74" fmla="*/ 411 w 840"/>
              <a:gd name="T75" fmla="*/ 723 h 725"/>
              <a:gd name="T76" fmla="*/ 11 w 840"/>
              <a:gd name="T77" fmla="*/ 533 h 725"/>
              <a:gd name="T78" fmla="*/ 7 w 840"/>
              <a:gd name="T79" fmla="*/ 530 h 725"/>
              <a:gd name="T80" fmla="*/ 2 w 840"/>
              <a:gd name="T81" fmla="*/ 521 h 725"/>
              <a:gd name="T82" fmla="*/ 2 w 840"/>
              <a:gd name="T83" fmla="*/ 511 h 725"/>
              <a:gd name="T84" fmla="*/ 7 w 840"/>
              <a:gd name="T85" fmla="*/ 501 h 725"/>
              <a:gd name="T86" fmla="*/ 11 w 840"/>
              <a:gd name="T87" fmla="*/ 499 h 725"/>
              <a:gd name="T88" fmla="*/ 11 w 840"/>
              <a:gd name="T89" fmla="*/ 380 h 725"/>
              <a:gd name="T90" fmla="*/ 7 w 840"/>
              <a:gd name="T91" fmla="*/ 377 h 725"/>
              <a:gd name="T92" fmla="*/ 2 w 840"/>
              <a:gd name="T93" fmla="*/ 368 h 725"/>
              <a:gd name="T94" fmla="*/ 2 w 840"/>
              <a:gd name="T95" fmla="*/ 357 h 725"/>
              <a:gd name="T96" fmla="*/ 7 w 840"/>
              <a:gd name="T97" fmla="*/ 348 h 725"/>
              <a:gd name="T98" fmla="*/ 11 w 840"/>
              <a:gd name="T99" fmla="*/ 346 h 725"/>
              <a:gd name="T100" fmla="*/ 11 w 840"/>
              <a:gd name="T101" fmla="*/ 228 h 725"/>
              <a:gd name="T102" fmla="*/ 7 w 840"/>
              <a:gd name="T103" fmla="*/ 224 h 725"/>
              <a:gd name="T104" fmla="*/ 2 w 840"/>
              <a:gd name="T105" fmla="*/ 216 h 725"/>
              <a:gd name="T106" fmla="*/ 2 w 840"/>
              <a:gd name="T107" fmla="*/ 204 h 725"/>
              <a:gd name="T108" fmla="*/ 7 w 840"/>
              <a:gd name="T109" fmla="*/ 196 h 725"/>
              <a:gd name="T110" fmla="*/ 11 w 840"/>
              <a:gd name="T111" fmla="*/ 192 h 725"/>
              <a:gd name="T112" fmla="*/ 411 w 840"/>
              <a:gd name="T113" fmla="*/ 3 h 725"/>
              <a:gd name="T114" fmla="*/ 421 w 840"/>
              <a:gd name="T115"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40" h="725">
                <a:moveTo>
                  <a:pt x="180" y="461"/>
                </a:moveTo>
                <a:lnTo>
                  <a:pt x="65" y="516"/>
                </a:lnTo>
                <a:lnTo>
                  <a:pt x="421" y="685"/>
                </a:lnTo>
                <a:lnTo>
                  <a:pt x="777" y="516"/>
                </a:lnTo>
                <a:lnTo>
                  <a:pt x="660" y="461"/>
                </a:lnTo>
                <a:lnTo>
                  <a:pt x="428" y="571"/>
                </a:lnTo>
                <a:lnTo>
                  <a:pt x="428" y="571"/>
                </a:lnTo>
                <a:lnTo>
                  <a:pt x="425" y="572"/>
                </a:lnTo>
                <a:lnTo>
                  <a:pt x="421" y="572"/>
                </a:lnTo>
                <a:lnTo>
                  <a:pt x="415" y="572"/>
                </a:lnTo>
                <a:lnTo>
                  <a:pt x="411" y="571"/>
                </a:lnTo>
                <a:lnTo>
                  <a:pt x="411" y="571"/>
                </a:lnTo>
                <a:lnTo>
                  <a:pt x="180" y="461"/>
                </a:lnTo>
                <a:close/>
                <a:moveTo>
                  <a:pt x="180" y="308"/>
                </a:moveTo>
                <a:lnTo>
                  <a:pt x="65" y="363"/>
                </a:lnTo>
                <a:lnTo>
                  <a:pt x="421" y="533"/>
                </a:lnTo>
                <a:lnTo>
                  <a:pt x="777" y="363"/>
                </a:lnTo>
                <a:lnTo>
                  <a:pt x="660" y="308"/>
                </a:lnTo>
                <a:lnTo>
                  <a:pt x="428" y="418"/>
                </a:lnTo>
                <a:lnTo>
                  <a:pt x="428" y="418"/>
                </a:lnTo>
                <a:lnTo>
                  <a:pt x="425" y="419"/>
                </a:lnTo>
                <a:lnTo>
                  <a:pt x="421" y="420"/>
                </a:lnTo>
                <a:lnTo>
                  <a:pt x="415" y="419"/>
                </a:lnTo>
                <a:lnTo>
                  <a:pt x="411" y="418"/>
                </a:lnTo>
                <a:lnTo>
                  <a:pt x="411" y="418"/>
                </a:lnTo>
                <a:lnTo>
                  <a:pt x="180" y="308"/>
                </a:lnTo>
                <a:close/>
                <a:moveTo>
                  <a:pt x="421" y="41"/>
                </a:moveTo>
                <a:lnTo>
                  <a:pt x="65" y="211"/>
                </a:lnTo>
                <a:lnTo>
                  <a:pt x="421" y="380"/>
                </a:lnTo>
                <a:lnTo>
                  <a:pt x="777" y="211"/>
                </a:lnTo>
                <a:lnTo>
                  <a:pt x="421" y="41"/>
                </a:lnTo>
                <a:close/>
                <a:moveTo>
                  <a:pt x="421" y="0"/>
                </a:moveTo>
                <a:lnTo>
                  <a:pt x="425" y="1"/>
                </a:lnTo>
                <a:lnTo>
                  <a:pt x="428" y="3"/>
                </a:lnTo>
                <a:lnTo>
                  <a:pt x="428" y="3"/>
                </a:lnTo>
                <a:lnTo>
                  <a:pt x="829" y="192"/>
                </a:lnTo>
                <a:lnTo>
                  <a:pt x="829" y="192"/>
                </a:lnTo>
                <a:lnTo>
                  <a:pt x="833" y="196"/>
                </a:lnTo>
                <a:lnTo>
                  <a:pt x="837" y="200"/>
                </a:lnTo>
                <a:lnTo>
                  <a:pt x="840" y="204"/>
                </a:lnTo>
                <a:lnTo>
                  <a:pt x="840" y="211"/>
                </a:lnTo>
                <a:lnTo>
                  <a:pt x="840" y="216"/>
                </a:lnTo>
                <a:lnTo>
                  <a:pt x="837" y="220"/>
                </a:lnTo>
                <a:lnTo>
                  <a:pt x="833" y="224"/>
                </a:lnTo>
                <a:lnTo>
                  <a:pt x="829" y="228"/>
                </a:lnTo>
                <a:lnTo>
                  <a:pt x="829" y="228"/>
                </a:lnTo>
                <a:lnTo>
                  <a:pt x="705" y="287"/>
                </a:lnTo>
                <a:lnTo>
                  <a:pt x="829" y="346"/>
                </a:lnTo>
                <a:lnTo>
                  <a:pt x="829" y="346"/>
                </a:lnTo>
                <a:lnTo>
                  <a:pt x="833" y="348"/>
                </a:lnTo>
                <a:lnTo>
                  <a:pt x="837" y="352"/>
                </a:lnTo>
                <a:lnTo>
                  <a:pt x="840" y="357"/>
                </a:lnTo>
                <a:lnTo>
                  <a:pt x="840" y="363"/>
                </a:lnTo>
                <a:lnTo>
                  <a:pt x="840" y="368"/>
                </a:lnTo>
                <a:lnTo>
                  <a:pt x="837" y="373"/>
                </a:lnTo>
                <a:lnTo>
                  <a:pt x="833" y="377"/>
                </a:lnTo>
                <a:lnTo>
                  <a:pt x="829" y="380"/>
                </a:lnTo>
                <a:lnTo>
                  <a:pt x="829" y="380"/>
                </a:lnTo>
                <a:lnTo>
                  <a:pt x="705" y="439"/>
                </a:lnTo>
                <a:lnTo>
                  <a:pt x="829" y="499"/>
                </a:lnTo>
                <a:lnTo>
                  <a:pt x="829" y="499"/>
                </a:lnTo>
                <a:lnTo>
                  <a:pt x="833" y="501"/>
                </a:lnTo>
                <a:lnTo>
                  <a:pt x="837" y="505"/>
                </a:lnTo>
                <a:lnTo>
                  <a:pt x="840" y="511"/>
                </a:lnTo>
                <a:lnTo>
                  <a:pt x="840" y="516"/>
                </a:lnTo>
                <a:lnTo>
                  <a:pt x="840" y="521"/>
                </a:lnTo>
                <a:lnTo>
                  <a:pt x="837" y="525"/>
                </a:lnTo>
                <a:lnTo>
                  <a:pt x="833" y="530"/>
                </a:lnTo>
                <a:lnTo>
                  <a:pt x="829" y="533"/>
                </a:lnTo>
                <a:lnTo>
                  <a:pt x="829" y="533"/>
                </a:lnTo>
                <a:lnTo>
                  <a:pt x="428" y="724"/>
                </a:lnTo>
                <a:lnTo>
                  <a:pt x="428" y="723"/>
                </a:lnTo>
                <a:lnTo>
                  <a:pt x="425" y="725"/>
                </a:lnTo>
                <a:lnTo>
                  <a:pt x="421" y="725"/>
                </a:lnTo>
                <a:lnTo>
                  <a:pt x="415" y="725"/>
                </a:lnTo>
                <a:lnTo>
                  <a:pt x="411" y="723"/>
                </a:lnTo>
                <a:lnTo>
                  <a:pt x="411" y="724"/>
                </a:lnTo>
                <a:lnTo>
                  <a:pt x="11" y="533"/>
                </a:lnTo>
                <a:lnTo>
                  <a:pt x="11" y="533"/>
                </a:lnTo>
                <a:lnTo>
                  <a:pt x="7" y="530"/>
                </a:lnTo>
                <a:lnTo>
                  <a:pt x="3" y="525"/>
                </a:lnTo>
                <a:lnTo>
                  <a:pt x="2" y="521"/>
                </a:lnTo>
                <a:lnTo>
                  <a:pt x="0" y="516"/>
                </a:lnTo>
                <a:lnTo>
                  <a:pt x="2" y="511"/>
                </a:lnTo>
                <a:lnTo>
                  <a:pt x="3" y="505"/>
                </a:lnTo>
                <a:lnTo>
                  <a:pt x="7" y="501"/>
                </a:lnTo>
                <a:lnTo>
                  <a:pt x="11" y="499"/>
                </a:lnTo>
                <a:lnTo>
                  <a:pt x="11" y="499"/>
                </a:lnTo>
                <a:lnTo>
                  <a:pt x="135" y="439"/>
                </a:lnTo>
                <a:lnTo>
                  <a:pt x="11" y="380"/>
                </a:lnTo>
                <a:lnTo>
                  <a:pt x="11" y="380"/>
                </a:lnTo>
                <a:lnTo>
                  <a:pt x="7" y="377"/>
                </a:lnTo>
                <a:lnTo>
                  <a:pt x="3" y="373"/>
                </a:lnTo>
                <a:lnTo>
                  <a:pt x="2" y="368"/>
                </a:lnTo>
                <a:lnTo>
                  <a:pt x="0" y="363"/>
                </a:lnTo>
                <a:lnTo>
                  <a:pt x="2" y="357"/>
                </a:lnTo>
                <a:lnTo>
                  <a:pt x="3" y="352"/>
                </a:lnTo>
                <a:lnTo>
                  <a:pt x="7" y="348"/>
                </a:lnTo>
                <a:lnTo>
                  <a:pt x="11" y="346"/>
                </a:lnTo>
                <a:lnTo>
                  <a:pt x="11" y="346"/>
                </a:lnTo>
                <a:lnTo>
                  <a:pt x="135" y="287"/>
                </a:lnTo>
                <a:lnTo>
                  <a:pt x="11" y="228"/>
                </a:lnTo>
                <a:lnTo>
                  <a:pt x="11" y="228"/>
                </a:lnTo>
                <a:lnTo>
                  <a:pt x="7" y="224"/>
                </a:lnTo>
                <a:lnTo>
                  <a:pt x="3" y="220"/>
                </a:lnTo>
                <a:lnTo>
                  <a:pt x="2" y="216"/>
                </a:lnTo>
                <a:lnTo>
                  <a:pt x="0" y="211"/>
                </a:lnTo>
                <a:lnTo>
                  <a:pt x="2" y="204"/>
                </a:lnTo>
                <a:lnTo>
                  <a:pt x="3" y="200"/>
                </a:lnTo>
                <a:lnTo>
                  <a:pt x="7" y="196"/>
                </a:lnTo>
                <a:lnTo>
                  <a:pt x="11" y="192"/>
                </a:lnTo>
                <a:lnTo>
                  <a:pt x="11" y="192"/>
                </a:lnTo>
                <a:lnTo>
                  <a:pt x="411" y="3"/>
                </a:lnTo>
                <a:lnTo>
                  <a:pt x="411" y="3"/>
                </a:lnTo>
                <a:lnTo>
                  <a:pt x="415" y="1"/>
                </a:lnTo>
                <a:lnTo>
                  <a:pt x="421"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79" name="Freeform 47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267208" y="6635468"/>
            <a:ext cx="444609" cy="444609"/>
          </a:xfrm>
          <a:custGeom>
            <a:avLst/>
            <a:gdLst>
              <a:gd name="T0" fmla="*/ 48 w 839"/>
              <a:gd name="T1" fmla="*/ 575 h 839"/>
              <a:gd name="T2" fmla="*/ 38 w 839"/>
              <a:gd name="T3" fmla="*/ 587 h 839"/>
              <a:gd name="T4" fmla="*/ 41 w 839"/>
              <a:gd name="T5" fmla="*/ 601 h 839"/>
              <a:gd name="T6" fmla="*/ 48 w 839"/>
              <a:gd name="T7" fmla="*/ 609 h 839"/>
              <a:gd name="T8" fmla="*/ 415 w 839"/>
              <a:gd name="T9" fmla="*/ 800 h 839"/>
              <a:gd name="T10" fmla="*/ 428 w 839"/>
              <a:gd name="T11" fmla="*/ 799 h 839"/>
              <a:gd name="T12" fmla="*/ 791 w 839"/>
              <a:gd name="T13" fmla="*/ 607 h 839"/>
              <a:gd name="T14" fmla="*/ 800 w 839"/>
              <a:gd name="T15" fmla="*/ 597 h 839"/>
              <a:gd name="T16" fmla="*/ 797 w 839"/>
              <a:gd name="T17" fmla="*/ 581 h 839"/>
              <a:gd name="T18" fmla="*/ 791 w 839"/>
              <a:gd name="T19" fmla="*/ 575 h 839"/>
              <a:gd name="T20" fmla="*/ 446 w 839"/>
              <a:gd name="T21" fmla="*/ 661 h 839"/>
              <a:gd name="T22" fmla="*/ 406 w 839"/>
              <a:gd name="T23" fmla="*/ 666 h 839"/>
              <a:gd name="T24" fmla="*/ 137 w 839"/>
              <a:gd name="T25" fmla="*/ 528 h 839"/>
              <a:gd name="T26" fmla="*/ 48 w 839"/>
              <a:gd name="T27" fmla="*/ 403 h 839"/>
              <a:gd name="T28" fmla="*/ 38 w 839"/>
              <a:gd name="T29" fmla="*/ 415 h 839"/>
              <a:gd name="T30" fmla="*/ 41 w 839"/>
              <a:gd name="T31" fmla="*/ 429 h 839"/>
              <a:gd name="T32" fmla="*/ 48 w 839"/>
              <a:gd name="T33" fmla="*/ 436 h 839"/>
              <a:gd name="T34" fmla="*/ 415 w 839"/>
              <a:gd name="T35" fmla="*/ 628 h 839"/>
              <a:gd name="T36" fmla="*/ 428 w 839"/>
              <a:gd name="T37" fmla="*/ 627 h 839"/>
              <a:gd name="T38" fmla="*/ 791 w 839"/>
              <a:gd name="T39" fmla="*/ 436 h 839"/>
              <a:gd name="T40" fmla="*/ 800 w 839"/>
              <a:gd name="T41" fmla="*/ 425 h 839"/>
              <a:gd name="T42" fmla="*/ 797 w 839"/>
              <a:gd name="T43" fmla="*/ 410 h 839"/>
              <a:gd name="T44" fmla="*/ 791 w 839"/>
              <a:gd name="T45" fmla="*/ 403 h 839"/>
              <a:gd name="T46" fmla="*/ 446 w 839"/>
              <a:gd name="T47" fmla="*/ 490 h 839"/>
              <a:gd name="T48" fmla="*/ 406 w 839"/>
              <a:gd name="T49" fmla="*/ 494 h 839"/>
              <a:gd name="T50" fmla="*/ 137 w 839"/>
              <a:gd name="T51" fmla="*/ 355 h 839"/>
              <a:gd name="T52" fmla="*/ 411 w 839"/>
              <a:gd name="T53" fmla="*/ 41 h 839"/>
              <a:gd name="T54" fmla="*/ 48 w 839"/>
              <a:gd name="T55" fmla="*/ 232 h 839"/>
              <a:gd name="T56" fmla="*/ 38 w 839"/>
              <a:gd name="T57" fmla="*/ 242 h 839"/>
              <a:gd name="T58" fmla="*/ 41 w 839"/>
              <a:gd name="T59" fmla="*/ 258 h 839"/>
              <a:gd name="T60" fmla="*/ 48 w 839"/>
              <a:gd name="T61" fmla="*/ 264 h 839"/>
              <a:gd name="T62" fmla="*/ 415 w 839"/>
              <a:gd name="T63" fmla="*/ 457 h 839"/>
              <a:gd name="T64" fmla="*/ 428 w 839"/>
              <a:gd name="T65" fmla="*/ 456 h 839"/>
              <a:gd name="T66" fmla="*/ 791 w 839"/>
              <a:gd name="T67" fmla="*/ 264 h 839"/>
              <a:gd name="T68" fmla="*/ 800 w 839"/>
              <a:gd name="T69" fmla="*/ 253 h 839"/>
              <a:gd name="T70" fmla="*/ 797 w 839"/>
              <a:gd name="T71" fmla="*/ 238 h 839"/>
              <a:gd name="T72" fmla="*/ 791 w 839"/>
              <a:gd name="T73" fmla="*/ 232 h 839"/>
              <a:gd name="T74" fmla="*/ 424 w 839"/>
              <a:gd name="T75" fmla="*/ 39 h 839"/>
              <a:gd name="T76" fmla="*/ 433 w 839"/>
              <a:gd name="T77" fmla="*/ 1 h 839"/>
              <a:gd name="T78" fmla="*/ 808 w 839"/>
              <a:gd name="T79" fmla="*/ 198 h 839"/>
              <a:gd name="T80" fmla="*/ 835 w 839"/>
              <a:gd name="T81" fmla="*/ 228 h 839"/>
              <a:gd name="T82" fmla="*/ 825 w 839"/>
              <a:gd name="T83" fmla="*/ 285 h 839"/>
              <a:gd name="T84" fmla="*/ 741 w 839"/>
              <a:gd name="T85" fmla="*/ 334 h 839"/>
              <a:gd name="T86" fmla="*/ 825 w 839"/>
              <a:gd name="T87" fmla="*/ 382 h 839"/>
              <a:gd name="T88" fmla="*/ 835 w 839"/>
              <a:gd name="T89" fmla="*/ 440 h 839"/>
              <a:gd name="T90" fmla="*/ 808 w 839"/>
              <a:gd name="T91" fmla="*/ 470 h 839"/>
              <a:gd name="T92" fmla="*/ 808 w 839"/>
              <a:gd name="T93" fmla="*/ 541 h 839"/>
              <a:gd name="T94" fmla="*/ 839 w 839"/>
              <a:gd name="T95" fmla="*/ 592 h 839"/>
              <a:gd name="T96" fmla="*/ 808 w 839"/>
              <a:gd name="T97" fmla="*/ 641 h 839"/>
              <a:gd name="T98" fmla="*/ 446 w 839"/>
              <a:gd name="T99" fmla="*/ 833 h 839"/>
              <a:gd name="T100" fmla="*/ 406 w 839"/>
              <a:gd name="T101" fmla="*/ 838 h 839"/>
              <a:gd name="T102" fmla="*/ 30 w 839"/>
              <a:gd name="T103" fmla="*/ 641 h 839"/>
              <a:gd name="T104" fmla="*/ 4 w 839"/>
              <a:gd name="T105" fmla="*/ 613 h 839"/>
              <a:gd name="T106" fmla="*/ 14 w 839"/>
              <a:gd name="T107" fmla="*/ 554 h 839"/>
              <a:gd name="T108" fmla="*/ 97 w 839"/>
              <a:gd name="T109" fmla="*/ 505 h 839"/>
              <a:gd name="T110" fmla="*/ 14 w 839"/>
              <a:gd name="T111" fmla="*/ 458 h 839"/>
              <a:gd name="T112" fmla="*/ 4 w 839"/>
              <a:gd name="T113" fmla="*/ 399 h 839"/>
              <a:gd name="T114" fmla="*/ 30 w 839"/>
              <a:gd name="T115" fmla="*/ 369 h 839"/>
              <a:gd name="T116" fmla="*/ 30 w 839"/>
              <a:gd name="T117" fmla="*/ 299 h 839"/>
              <a:gd name="T118" fmla="*/ 0 w 839"/>
              <a:gd name="T119" fmla="*/ 247 h 839"/>
              <a:gd name="T120" fmla="*/ 30 w 839"/>
              <a:gd name="T121" fmla="*/ 198 h 839"/>
              <a:gd name="T122" fmla="*/ 393 w 839"/>
              <a:gd name="T123" fmla="*/ 7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39" h="839">
                <a:moveTo>
                  <a:pt x="137" y="528"/>
                </a:moveTo>
                <a:lnTo>
                  <a:pt x="48" y="575"/>
                </a:lnTo>
                <a:lnTo>
                  <a:pt x="48" y="575"/>
                </a:lnTo>
                <a:lnTo>
                  <a:pt x="45" y="577"/>
                </a:lnTo>
                <a:lnTo>
                  <a:pt x="41" y="581"/>
                </a:lnTo>
                <a:lnTo>
                  <a:pt x="38" y="587"/>
                </a:lnTo>
                <a:lnTo>
                  <a:pt x="38" y="592"/>
                </a:lnTo>
                <a:lnTo>
                  <a:pt x="38" y="597"/>
                </a:lnTo>
                <a:lnTo>
                  <a:pt x="41" y="601"/>
                </a:lnTo>
                <a:lnTo>
                  <a:pt x="45" y="605"/>
                </a:lnTo>
                <a:lnTo>
                  <a:pt x="48" y="607"/>
                </a:lnTo>
                <a:lnTo>
                  <a:pt x="48" y="609"/>
                </a:lnTo>
                <a:lnTo>
                  <a:pt x="410" y="799"/>
                </a:lnTo>
                <a:lnTo>
                  <a:pt x="411" y="799"/>
                </a:lnTo>
                <a:lnTo>
                  <a:pt x="415" y="800"/>
                </a:lnTo>
                <a:lnTo>
                  <a:pt x="419" y="801"/>
                </a:lnTo>
                <a:lnTo>
                  <a:pt x="424" y="800"/>
                </a:lnTo>
                <a:lnTo>
                  <a:pt x="428" y="799"/>
                </a:lnTo>
                <a:lnTo>
                  <a:pt x="428" y="799"/>
                </a:lnTo>
                <a:lnTo>
                  <a:pt x="791" y="609"/>
                </a:lnTo>
                <a:lnTo>
                  <a:pt x="791" y="607"/>
                </a:lnTo>
                <a:lnTo>
                  <a:pt x="795" y="605"/>
                </a:lnTo>
                <a:lnTo>
                  <a:pt x="797" y="601"/>
                </a:lnTo>
                <a:lnTo>
                  <a:pt x="800" y="597"/>
                </a:lnTo>
                <a:lnTo>
                  <a:pt x="801" y="592"/>
                </a:lnTo>
                <a:lnTo>
                  <a:pt x="800" y="587"/>
                </a:lnTo>
                <a:lnTo>
                  <a:pt x="797" y="581"/>
                </a:lnTo>
                <a:lnTo>
                  <a:pt x="795" y="577"/>
                </a:lnTo>
                <a:lnTo>
                  <a:pt x="791" y="575"/>
                </a:lnTo>
                <a:lnTo>
                  <a:pt x="791" y="575"/>
                </a:lnTo>
                <a:lnTo>
                  <a:pt x="700" y="528"/>
                </a:lnTo>
                <a:lnTo>
                  <a:pt x="446" y="661"/>
                </a:lnTo>
                <a:lnTo>
                  <a:pt x="446" y="661"/>
                </a:lnTo>
                <a:lnTo>
                  <a:pt x="433" y="666"/>
                </a:lnTo>
                <a:lnTo>
                  <a:pt x="419" y="668"/>
                </a:lnTo>
                <a:lnTo>
                  <a:pt x="406" y="666"/>
                </a:lnTo>
                <a:lnTo>
                  <a:pt x="393" y="661"/>
                </a:lnTo>
                <a:lnTo>
                  <a:pt x="393" y="661"/>
                </a:lnTo>
                <a:lnTo>
                  <a:pt x="137" y="528"/>
                </a:lnTo>
                <a:close/>
                <a:moveTo>
                  <a:pt x="137" y="355"/>
                </a:moveTo>
                <a:lnTo>
                  <a:pt x="48" y="403"/>
                </a:lnTo>
                <a:lnTo>
                  <a:pt x="48" y="403"/>
                </a:lnTo>
                <a:lnTo>
                  <a:pt x="45" y="406"/>
                </a:lnTo>
                <a:lnTo>
                  <a:pt x="41" y="410"/>
                </a:lnTo>
                <a:lnTo>
                  <a:pt x="38" y="415"/>
                </a:lnTo>
                <a:lnTo>
                  <a:pt x="38" y="420"/>
                </a:lnTo>
                <a:lnTo>
                  <a:pt x="38" y="425"/>
                </a:lnTo>
                <a:lnTo>
                  <a:pt x="41" y="429"/>
                </a:lnTo>
                <a:lnTo>
                  <a:pt x="45" y="433"/>
                </a:lnTo>
                <a:lnTo>
                  <a:pt x="48" y="436"/>
                </a:lnTo>
                <a:lnTo>
                  <a:pt x="48" y="436"/>
                </a:lnTo>
                <a:lnTo>
                  <a:pt x="410" y="627"/>
                </a:lnTo>
                <a:lnTo>
                  <a:pt x="411" y="627"/>
                </a:lnTo>
                <a:lnTo>
                  <a:pt x="415" y="628"/>
                </a:lnTo>
                <a:lnTo>
                  <a:pt x="419" y="630"/>
                </a:lnTo>
                <a:lnTo>
                  <a:pt x="424" y="628"/>
                </a:lnTo>
                <a:lnTo>
                  <a:pt x="428" y="627"/>
                </a:lnTo>
                <a:lnTo>
                  <a:pt x="428" y="627"/>
                </a:lnTo>
                <a:lnTo>
                  <a:pt x="791" y="436"/>
                </a:lnTo>
                <a:lnTo>
                  <a:pt x="791" y="436"/>
                </a:lnTo>
                <a:lnTo>
                  <a:pt x="795" y="433"/>
                </a:lnTo>
                <a:lnTo>
                  <a:pt x="797" y="429"/>
                </a:lnTo>
                <a:lnTo>
                  <a:pt x="800" y="425"/>
                </a:lnTo>
                <a:lnTo>
                  <a:pt x="801" y="420"/>
                </a:lnTo>
                <a:lnTo>
                  <a:pt x="800" y="415"/>
                </a:lnTo>
                <a:lnTo>
                  <a:pt x="797" y="410"/>
                </a:lnTo>
                <a:lnTo>
                  <a:pt x="795" y="406"/>
                </a:lnTo>
                <a:lnTo>
                  <a:pt x="791" y="403"/>
                </a:lnTo>
                <a:lnTo>
                  <a:pt x="791" y="403"/>
                </a:lnTo>
                <a:lnTo>
                  <a:pt x="700" y="355"/>
                </a:lnTo>
                <a:lnTo>
                  <a:pt x="446" y="490"/>
                </a:lnTo>
                <a:lnTo>
                  <a:pt x="446" y="490"/>
                </a:lnTo>
                <a:lnTo>
                  <a:pt x="433" y="494"/>
                </a:lnTo>
                <a:lnTo>
                  <a:pt x="419" y="496"/>
                </a:lnTo>
                <a:lnTo>
                  <a:pt x="406" y="494"/>
                </a:lnTo>
                <a:lnTo>
                  <a:pt x="393" y="490"/>
                </a:lnTo>
                <a:lnTo>
                  <a:pt x="393" y="490"/>
                </a:lnTo>
                <a:lnTo>
                  <a:pt x="137" y="355"/>
                </a:lnTo>
                <a:close/>
                <a:moveTo>
                  <a:pt x="419" y="38"/>
                </a:moveTo>
                <a:lnTo>
                  <a:pt x="415" y="39"/>
                </a:lnTo>
                <a:lnTo>
                  <a:pt x="411" y="41"/>
                </a:lnTo>
                <a:lnTo>
                  <a:pt x="410" y="41"/>
                </a:lnTo>
                <a:lnTo>
                  <a:pt x="48" y="232"/>
                </a:lnTo>
                <a:lnTo>
                  <a:pt x="48" y="232"/>
                </a:lnTo>
                <a:lnTo>
                  <a:pt x="45" y="234"/>
                </a:lnTo>
                <a:lnTo>
                  <a:pt x="41" y="238"/>
                </a:lnTo>
                <a:lnTo>
                  <a:pt x="38" y="242"/>
                </a:lnTo>
                <a:lnTo>
                  <a:pt x="38" y="247"/>
                </a:lnTo>
                <a:lnTo>
                  <a:pt x="38" y="253"/>
                </a:lnTo>
                <a:lnTo>
                  <a:pt x="41" y="258"/>
                </a:lnTo>
                <a:lnTo>
                  <a:pt x="45" y="262"/>
                </a:lnTo>
                <a:lnTo>
                  <a:pt x="48" y="264"/>
                </a:lnTo>
                <a:lnTo>
                  <a:pt x="48" y="264"/>
                </a:lnTo>
                <a:lnTo>
                  <a:pt x="410" y="456"/>
                </a:lnTo>
                <a:lnTo>
                  <a:pt x="411" y="456"/>
                </a:lnTo>
                <a:lnTo>
                  <a:pt x="415" y="457"/>
                </a:lnTo>
                <a:lnTo>
                  <a:pt x="419" y="458"/>
                </a:lnTo>
                <a:lnTo>
                  <a:pt x="424" y="457"/>
                </a:lnTo>
                <a:lnTo>
                  <a:pt x="428" y="456"/>
                </a:lnTo>
                <a:lnTo>
                  <a:pt x="428" y="456"/>
                </a:lnTo>
                <a:lnTo>
                  <a:pt x="791" y="264"/>
                </a:lnTo>
                <a:lnTo>
                  <a:pt x="791" y="264"/>
                </a:lnTo>
                <a:lnTo>
                  <a:pt x="795" y="262"/>
                </a:lnTo>
                <a:lnTo>
                  <a:pt x="797" y="258"/>
                </a:lnTo>
                <a:lnTo>
                  <a:pt x="800" y="253"/>
                </a:lnTo>
                <a:lnTo>
                  <a:pt x="801" y="247"/>
                </a:lnTo>
                <a:lnTo>
                  <a:pt x="800" y="242"/>
                </a:lnTo>
                <a:lnTo>
                  <a:pt x="797" y="238"/>
                </a:lnTo>
                <a:lnTo>
                  <a:pt x="795" y="234"/>
                </a:lnTo>
                <a:lnTo>
                  <a:pt x="791" y="232"/>
                </a:lnTo>
                <a:lnTo>
                  <a:pt x="791" y="232"/>
                </a:lnTo>
                <a:lnTo>
                  <a:pt x="428" y="41"/>
                </a:lnTo>
                <a:lnTo>
                  <a:pt x="428" y="41"/>
                </a:lnTo>
                <a:lnTo>
                  <a:pt x="424" y="39"/>
                </a:lnTo>
                <a:lnTo>
                  <a:pt x="419" y="38"/>
                </a:lnTo>
                <a:close/>
                <a:moveTo>
                  <a:pt x="419" y="0"/>
                </a:moveTo>
                <a:lnTo>
                  <a:pt x="433" y="1"/>
                </a:lnTo>
                <a:lnTo>
                  <a:pt x="446" y="7"/>
                </a:lnTo>
                <a:lnTo>
                  <a:pt x="446" y="7"/>
                </a:lnTo>
                <a:lnTo>
                  <a:pt x="808" y="198"/>
                </a:lnTo>
                <a:lnTo>
                  <a:pt x="808" y="198"/>
                </a:lnTo>
                <a:lnTo>
                  <a:pt x="825" y="209"/>
                </a:lnTo>
                <a:lnTo>
                  <a:pt x="835" y="228"/>
                </a:lnTo>
                <a:lnTo>
                  <a:pt x="839" y="247"/>
                </a:lnTo>
                <a:lnTo>
                  <a:pt x="835" y="268"/>
                </a:lnTo>
                <a:lnTo>
                  <a:pt x="825" y="285"/>
                </a:lnTo>
                <a:lnTo>
                  <a:pt x="808" y="299"/>
                </a:lnTo>
                <a:lnTo>
                  <a:pt x="808" y="299"/>
                </a:lnTo>
                <a:lnTo>
                  <a:pt x="741" y="334"/>
                </a:lnTo>
                <a:lnTo>
                  <a:pt x="808" y="369"/>
                </a:lnTo>
                <a:lnTo>
                  <a:pt x="808" y="369"/>
                </a:lnTo>
                <a:lnTo>
                  <a:pt x="825" y="382"/>
                </a:lnTo>
                <a:lnTo>
                  <a:pt x="835" y="399"/>
                </a:lnTo>
                <a:lnTo>
                  <a:pt x="839" y="420"/>
                </a:lnTo>
                <a:lnTo>
                  <a:pt x="835" y="440"/>
                </a:lnTo>
                <a:lnTo>
                  <a:pt x="825" y="458"/>
                </a:lnTo>
                <a:lnTo>
                  <a:pt x="808" y="470"/>
                </a:lnTo>
                <a:lnTo>
                  <a:pt x="808" y="470"/>
                </a:lnTo>
                <a:lnTo>
                  <a:pt x="741" y="505"/>
                </a:lnTo>
                <a:lnTo>
                  <a:pt x="808" y="541"/>
                </a:lnTo>
                <a:lnTo>
                  <a:pt x="808" y="541"/>
                </a:lnTo>
                <a:lnTo>
                  <a:pt x="825" y="554"/>
                </a:lnTo>
                <a:lnTo>
                  <a:pt x="835" y="571"/>
                </a:lnTo>
                <a:lnTo>
                  <a:pt x="839" y="592"/>
                </a:lnTo>
                <a:lnTo>
                  <a:pt x="835" y="613"/>
                </a:lnTo>
                <a:lnTo>
                  <a:pt x="825" y="630"/>
                </a:lnTo>
                <a:lnTo>
                  <a:pt x="808" y="641"/>
                </a:lnTo>
                <a:lnTo>
                  <a:pt x="808" y="641"/>
                </a:lnTo>
                <a:lnTo>
                  <a:pt x="446" y="833"/>
                </a:lnTo>
                <a:lnTo>
                  <a:pt x="446" y="833"/>
                </a:lnTo>
                <a:lnTo>
                  <a:pt x="433" y="838"/>
                </a:lnTo>
                <a:lnTo>
                  <a:pt x="419" y="839"/>
                </a:lnTo>
                <a:lnTo>
                  <a:pt x="406" y="838"/>
                </a:lnTo>
                <a:lnTo>
                  <a:pt x="393" y="833"/>
                </a:lnTo>
                <a:lnTo>
                  <a:pt x="393" y="833"/>
                </a:lnTo>
                <a:lnTo>
                  <a:pt x="30" y="641"/>
                </a:lnTo>
                <a:lnTo>
                  <a:pt x="30" y="641"/>
                </a:lnTo>
                <a:lnTo>
                  <a:pt x="14" y="630"/>
                </a:lnTo>
                <a:lnTo>
                  <a:pt x="4" y="613"/>
                </a:lnTo>
                <a:lnTo>
                  <a:pt x="0" y="592"/>
                </a:lnTo>
                <a:lnTo>
                  <a:pt x="4" y="571"/>
                </a:lnTo>
                <a:lnTo>
                  <a:pt x="14" y="554"/>
                </a:lnTo>
                <a:lnTo>
                  <a:pt x="30" y="541"/>
                </a:lnTo>
                <a:lnTo>
                  <a:pt x="30" y="541"/>
                </a:lnTo>
                <a:lnTo>
                  <a:pt x="97" y="505"/>
                </a:lnTo>
                <a:lnTo>
                  <a:pt x="30" y="470"/>
                </a:lnTo>
                <a:lnTo>
                  <a:pt x="30" y="470"/>
                </a:lnTo>
                <a:lnTo>
                  <a:pt x="14" y="458"/>
                </a:lnTo>
                <a:lnTo>
                  <a:pt x="4" y="440"/>
                </a:lnTo>
                <a:lnTo>
                  <a:pt x="0" y="420"/>
                </a:lnTo>
                <a:lnTo>
                  <a:pt x="4" y="399"/>
                </a:lnTo>
                <a:lnTo>
                  <a:pt x="14" y="382"/>
                </a:lnTo>
                <a:lnTo>
                  <a:pt x="30" y="369"/>
                </a:lnTo>
                <a:lnTo>
                  <a:pt x="30" y="369"/>
                </a:lnTo>
                <a:lnTo>
                  <a:pt x="97" y="334"/>
                </a:lnTo>
                <a:lnTo>
                  <a:pt x="30" y="299"/>
                </a:lnTo>
                <a:lnTo>
                  <a:pt x="30" y="299"/>
                </a:lnTo>
                <a:lnTo>
                  <a:pt x="14" y="285"/>
                </a:lnTo>
                <a:lnTo>
                  <a:pt x="4" y="268"/>
                </a:lnTo>
                <a:lnTo>
                  <a:pt x="0" y="247"/>
                </a:lnTo>
                <a:lnTo>
                  <a:pt x="4" y="228"/>
                </a:lnTo>
                <a:lnTo>
                  <a:pt x="14" y="209"/>
                </a:lnTo>
                <a:lnTo>
                  <a:pt x="30" y="198"/>
                </a:lnTo>
                <a:lnTo>
                  <a:pt x="30" y="198"/>
                </a:lnTo>
                <a:lnTo>
                  <a:pt x="393" y="7"/>
                </a:lnTo>
                <a:lnTo>
                  <a:pt x="393" y="7"/>
                </a:lnTo>
                <a:lnTo>
                  <a:pt x="406" y="1"/>
                </a:lnTo>
                <a:lnTo>
                  <a:pt x="41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80" name="Freeform 47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152378" y="6675743"/>
            <a:ext cx="444609" cy="364061"/>
          </a:xfrm>
          <a:custGeom>
            <a:avLst/>
            <a:gdLst>
              <a:gd name="T0" fmla="*/ 457 w 839"/>
              <a:gd name="T1" fmla="*/ 458 h 687"/>
              <a:gd name="T2" fmla="*/ 660 w 839"/>
              <a:gd name="T3" fmla="*/ 386 h 687"/>
              <a:gd name="T4" fmla="*/ 667 w 839"/>
              <a:gd name="T5" fmla="*/ 407 h 687"/>
              <a:gd name="T6" fmla="*/ 648 w 839"/>
              <a:gd name="T7" fmla="*/ 420 h 687"/>
              <a:gd name="T8" fmla="*/ 576 w 839"/>
              <a:gd name="T9" fmla="*/ 473 h 687"/>
              <a:gd name="T10" fmla="*/ 564 w 839"/>
              <a:gd name="T11" fmla="*/ 512 h 687"/>
              <a:gd name="T12" fmla="*/ 542 w 839"/>
              <a:gd name="T13" fmla="*/ 512 h 687"/>
              <a:gd name="T14" fmla="*/ 537 w 839"/>
              <a:gd name="T15" fmla="*/ 470 h 687"/>
              <a:gd name="T16" fmla="*/ 598 w 839"/>
              <a:gd name="T17" fmla="*/ 394 h 687"/>
              <a:gd name="T18" fmla="*/ 197 w 839"/>
              <a:gd name="T19" fmla="*/ 382 h 687"/>
              <a:gd name="T20" fmla="*/ 210 w 839"/>
              <a:gd name="T21" fmla="*/ 401 h 687"/>
              <a:gd name="T22" fmla="*/ 197 w 839"/>
              <a:gd name="T23" fmla="*/ 419 h 687"/>
              <a:gd name="T24" fmla="*/ 129 w 839"/>
              <a:gd name="T25" fmla="*/ 452 h 687"/>
              <a:gd name="T26" fmla="*/ 110 w 839"/>
              <a:gd name="T27" fmla="*/ 508 h 687"/>
              <a:gd name="T28" fmla="*/ 89 w 839"/>
              <a:gd name="T29" fmla="*/ 514 h 687"/>
              <a:gd name="T30" fmla="*/ 76 w 839"/>
              <a:gd name="T31" fmla="*/ 496 h 687"/>
              <a:gd name="T32" fmla="*/ 119 w 839"/>
              <a:gd name="T33" fmla="*/ 407 h 687"/>
              <a:gd name="T34" fmla="*/ 648 w 839"/>
              <a:gd name="T35" fmla="*/ 344 h 687"/>
              <a:gd name="T36" fmla="*/ 529 w 839"/>
              <a:gd name="T37" fmla="*/ 401 h 687"/>
              <a:gd name="T38" fmla="*/ 500 w 839"/>
              <a:gd name="T39" fmla="*/ 531 h 687"/>
              <a:gd name="T40" fmla="*/ 581 w 839"/>
              <a:gd name="T41" fmla="*/ 634 h 687"/>
              <a:gd name="T42" fmla="*/ 715 w 839"/>
              <a:gd name="T43" fmla="*/ 634 h 687"/>
              <a:gd name="T44" fmla="*/ 797 w 839"/>
              <a:gd name="T45" fmla="*/ 531 h 687"/>
              <a:gd name="T46" fmla="*/ 767 w 839"/>
              <a:gd name="T47" fmla="*/ 401 h 687"/>
              <a:gd name="T48" fmla="*/ 648 w 839"/>
              <a:gd name="T49" fmla="*/ 344 h 687"/>
              <a:gd name="T50" fmla="*/ 94 w 839"/>
              <a:gd name="T51" fmla="*/ 377 h 687"/>
              <a:gd name="T52" fmla="*/ 38 w 839"/>
              <a:gd name="T53" fmla="*/ 496 h 687"/>
              <a:gd name="T54" fmla="*/ 94 w 839"/>
              <a:gd name="T55" fmla="*/ 615 h 687"/>
              <a:gd name="T56" fmla="*/ 225 w 839"/>
              <a:gd name="T57" fmla="*/ 645 h 687"/>
              <a:gd name="T58" fmla="*/ 327 w 839"/>
              <a:gd name="T59" fmla="*/ 563 h 687"/>
              <a:gd name="T60" fmla="*/ 327 w 839"/>
              <a:gd name="T61" fmla="*/ 429 h 687"/>
              <a:gd name="T62" fmla="*/ 225 w 839"/>
              <a:gd name="T63" fmla="*/ 348 h 687"/>
              <a:gd name="T64" fmla="*/ 457 w 839"/>
              <a:gd name="T65" fmla="*/ 420 h 687"/>
              <a:gd name="T66" fmla="*/ 549 w 839"/>
              <a:gd name="T67" fmla="*/ 42 h 687"/>
              <a:gd name="T68" fmla="*/ 496 w 839"/>
              <a:gd name="T69" fmla="*/ 109 h 687"/>
              <a:gd name="T70" fmla="*/ 546 w 839"/>
              <a:gd name="T71" fmla="*/ 335 h 687"/>
              <a:gd name="T72" fmla="*/ 682 w 839"/>
              <a:gd name="T73" fmla="*/ 309 h 687"/>
              <a:gd name="T74" fmla="*/ 642 w 839"/>
              <a:gd name="T75" fmla="*/ 84 h 687"/>
              <a:gd name="T76" fmla="*/ 572 w 839"/>
              <a:gd name="T77" fmla="*/ 38 h 687"/>
              <a:gd name="T78" fmla="*/ 210 w 839"/>
              <a:gd name="T79" fmla="*/ 65 h 687"/>
              <a:gd name="T80" fmla="*/ 125 w 839"/>
              <a:gd name="T81" fmla="*/ 318 h 687"/>
              <a:gd name="T82" fmla="*/ 261 w 839"/>
              <a:gd name="T83" fmla="*/ 319 h 687"/>
              <a:gd name="T84" fmla="*/ 343 w 839"/>
              <a:gd name="T85" fmla="*/ 109 h 687"/>
              <a:gd name="T86" fmla="*/ 309 w 839"/>
              <a:gd name="T87" fmla="*/ 52 h 687"/>
              <a:gd name="T88" fmla="*/ 293 w 839"/>
              <a:gd name="T89" fmla="*/ 4 h 687"/>
              <a:gd name="T90" fmla="*/ 369 w 839"/>
              <a:gd name="T91" fmla="*/ 64 h 687"/>
              <a:gd name="T92" fmla="*/ 460 w 839"/>
              <a:gd name="T93" fmla="*/ 89 h 687"/>
              <a:gd name="T94" fmla="*/ 521 w 839"/>
              <a:gd name="T95" fmla="*/ 12 h 687"/>
              <a:gd name="T96" fmla="*/ 627 w 839"/>
              <a:gd name="T97" fmla="*/ 14 h 687"/>
              <a:gd name="T98" fmla="*/ 680 w 839"/>
              <a:gd name="T99" fmla="*/ 77 h 687"/>
              <a:gd name="T100" fmla="*/ 839 w 839"/>
              <a:gd name="T101" fmla="*/ 496 h 687"/>
              <a:gd name="T102" fmla="*/ 783 w 839"/>
              <a:gd name="T103" fmla="*/ 631 h 687"/>
              <a:gd name="T104" fmla="*/ 648 w 839"/>
              <a:gd name="T105" fmla="*/ 687 h 687"/>
              <a:gd name="T106" fmla="*/ 513 w 839"/>
              <a:gd name="T107" fmla="*/ 631 h 687"/>
              <a:gd name="T108" fmla="*/ 377 w 839"/>
              <a:gd name="T109" fmla="*/ 534 h 687"/>
              <a:gd name="T110" fmla="*/ 297 w 839"/>
              <a:gd name="T111" fmla="*/ 655 h 687"/>
              <a:gd name="T112" fmla="*/ 152 w 839"/>
              <a:gd name="T113" fmla="*/ 683 h 687"/>
              <a:gd name="T114" fmla="*/ 33 w 839"/>
              <a:gd name="T115" fmla="*/ 603 h 687"/>
              <a:gd name="T116" fmla="*/ 2 w 839"/>
              <a:gd name="T117" fmla="*/ 467 h 687"/>
              <a:gd name="T118" fmla="*/ 160 w 839"/>
              <a:gd name="T119" fmla="*/ 77 h 687"/>
              <a:gd name="T120" fmla="*/ 238 w 839"/>
              <a:gd name="T121" fmla="*/ 4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9" h="687">
                <a:moveTo>
                  <a:pt x="381" y="458"/>
                </a:moveTo>
                <a:lnTo>
                  <a:pt x="381" y="496"/>
                </a:lnTo>
                <a:lnTo>
                  <a:pt x="457" y="496"/>
                </a:lnTo>
                <a:lnTo>
                  <a:pt x="457" y="458"/>
                </a:lnTo>
                <a:lnTo>
                  <a:pt x="381" y="458"/>
                </a:lnTo>
                <a:close/>
                <a:moveTo>
                  <a:pt x="648" y="382"/>
                </a:moveTo>
                <a:lnTo>
                  <a:pt x="655" y="382"/>
                </a:lnTo>
                <a:lnTo>
                  <a:pt x="660" y="386"/>
                </a:lnTo>
                <a:lnTo>
                  <a:pt x="664" y="390"/>
                </a:lnTo>
                <a:lnTo>
                  <a:pt x="667" y="395"/>
                </a:lnTo>
                <a:lnTo>
                  <a:pt x="668" y="401"/>
                </a:lnTo>
                <a:lnTo>
                  <a:pt x="667" y="407"/>
                </a:lnTo>
                <a:lnTo>
                  <a:pt x="664" y="412"/>
                </a:lnTo>
                <a:lnTo>
                  <a:pt x="660" y="416"/>
                </a:lnTo>
                <a:lnTo>
                  <a:pt x="655" y="419"/>
                </a:lnTo>
                <a:lnTo>
                  <a:pt x="648" y="420"/>
                </a:lnTo>
                <a:lnTo>
                  <a:pt x="625" y="424"/>
                </a:lnTo>
                <a:lnTo>
                  <a:pt x="604" y="435"/>
                </a:lnTo>
                <a:lnTo>
                  <a:pt x="587" y="452"/>
                </a:lnTo>
                <a:lnTo>
                  <a:pt x="576" y="473"/>
                </a:lnTo>
                <a:lnTo>
                  <a:pt x="572" y="496"/>
                </a:lnTo>
                <a:lnTo>
                  <a:pt x="571" y="503"/>
                </a:lnTo>
                <a:lnTo>
                  <a:pt x="568" y="508"/>
                </a:lnTo>
                <a:lnTo>
                  <a:pt x="564" y="512"/>
                </a:lnTo>
                <a:lnTo>
                  <a:pt x="559" y="514"/>
                </a:lnTo>
                <a:lnTo>
                  <a:pt x="553" y="516"/>
                </a:lnTo>
                <a:lnTo>
                  <a:pt x="547" y="514"/>
                </a:lnTo>
                <a:lnTo>
                  <a:pt x="542" y="512"/>
                </a:lnTo>
                <a:lnTo>
                  <a:pt x="537" y="508"/>
                </a:lnTo>
                <a:lnTo>
                  <a:pt x="534" y="503"/>
                </a:lnTo>
                <a:lnTo>
                  <a:pt x="534" y="496"/>
                </a:lnTo>
                <a:lnTo>
                  <a:pt x="537" y="470"/>
                </a:lnTo>
                <a:lnTo>
                  <a:pt x="546" y="446"/>
                </a:lnTo>
                <a:lnTo>
                  <a:pt x="559" y="424"/>
                </a:lnTo>
                <a:lnTo>
                  <a:pt x="576" y="407"/>
                </a:lnTo>
                <a:lnTo>
                  <a:pt x="598" y="394"/>
                </a:lnTo>
                <a:lnTo>
                  <a:pt x="622" y="385"/>
                </a:lnTo>
                <a:lnTo>
                  <a:pt x="648" y="382"/>
                </a:lnTo>
                <a:close/>
                <a:moveTo>
                  <a:pt x="190" y="382"/>
                </a:moveTo>
                <a:lnTo>
                  <a:pt x="197" y="382"/>
                </a:lnTo>
                <a:lnTo>
                  <a:pt x="202" y="386"/>
                </a:lnTo>
                <a:lnTo>
                  <a:pt x="206" y="390"/>
                </a:lnTo>
                <a:lnTo>
                  <a:pt x="208" y="395"/>
                </a:lnTo>
                <a:lnTo>
                  <a:pt x="210" y="401"/>
                </a:lnTo>
                <a:lnTo>
                  <a:pt x="208" y="407"/>
                </a:lnTo>
                <a:lnTo>
                  <a:pt x="206" y="412"/>
                </a:lnTo>
                <a:lnTo>
                  <a:pt x="202" y="416"/>
                </a:lnTo>
                <a:lnTo>
                  <a:pt x="197" y="419"/>
                </a:lnTo>
                <a:lnTo>
                  <a:pt x="190" y="420"/>
                </a:lnTo>
                <a:lnTo>
                  <a:pt x="166" y="424"/>
                </a:lnTo>
                <a:lnTo>
                  <a:pt x="146" y="435"/>
                </a:lnTo>
                <a:lnTo>
                  <a:pt x="129" y="452"/>
                </a:lnTo>
                <a:lnTo>
                  <a:pt x="118" y="473"/>
                </a:lnTo>
                <a:lnTo>
                  <a:pt x="114" y="496"/>
                </a:lnTo>
                <a:lnTo>
                  <a:pt x="113" y="503"/>
                </a:lnTo>
                <a:lnTo>
                  <a:pt x="110" y="508"/>
                </a:lnTo>
                <a:lnTo>
                  <a:pt x="106" y="512"/>
                </a:lnTo>
                <a:lnTo>
                  <a:pt x="101" y="514"/>
                </a:lnTo>
                <a:lnTo>
                  <a:pt x="96" y="516"/>
                </a:lnTo>
                <a:lnTo>
                  <a:pt x="89" y="514"/>
                </a:lnTo>
                <a:lnTo>
                  <a:pt x="84" y="512"/>
                </a:lnTo>
                <a:lnTo>
                  <a:pt x="80" y="508"/>
                </a:lnTo>
                <a:lnTo>
                  <a:pt x="77" y="503"/>
                </a:lnTo>
                <a:lnTo>
                  <a:pt x="76" y="496"/>
                </a:lnTo>
                <a:lnTo>
                  <a:pt x="79" y="470"/>
                </a:lnTo>
                <a:lnTo>
                  <a:pt x="88" y="446"/>
                </a:lnTo>
                <a:lnTo>
                  <a:pt x="101" y="424"/>
                </a:lnTo>
                <a:lnTo>
                  <a:pt x="119" y="407"/>
                </a:lnTo>
                <a:lnTo>
                  <a:pt x="140" y="394"/>
                </a:lnTo>
                <a:lnTo>
                  <a:pt x="164" y="385"/>
                </a:lnTo>
                <a:lnTo>
                  <a:pt x="190" y="382"/>
                </a:lnTo>
                <a:close/>
                <a:moveTo>
                  <a:pt x="648" y="344"/>
                </a:moveTo>
                <a:lnTo>
                  <a:pt x="613" y="348"/>
                </a:lnTo>
                <a:lnTo>
                  <a:pt x="581" y="359"/>
                </a:lnTo>
                <a:lnTo>
                  <a:pt x="553" y="377"/>
                </a:lnTo>
                <a:lnTo>
                  <a:pt x="529" y="401"/>
                </a:lnTo>
                <a:lnTo>
                  <a:pt x="511" y="429"/>
                </a:lnTo>
                <a:lnTo>
                  <a:pt x="500" y="461"/>
                </a:lnTo>
                <a:lnTo>
                  <a:pt x="496" y="496"/>
                </a:lnTo>
                <a:lnTo>
                  <a:pt x="500" y="531"/>
                </a:lnTo>
                <a:lnTo>
                  <a:pt x="511" y="563"/>
                </a:lnTo>
                <a:lnTo>
                  <a:pt x="529" y="592"/>
                </a:lnTo>
                <a:lnTo>
                  <a:pt x="553" y="615"/>
                </a:lnTo>
                <a:lnTo>
                  <a:pt x="581" y="634"/>
                </a:lnTo>
                <a:lnTo>
                  <a:pt x="613" y="645"/>
                </a:lnTo>
                <a:lnTo>
                  <a:pt x="648" y="649"/>
                </a:lnTo>
                <a:lnTo>
                  <a:pt x="684" y="645"/>
                </a:lnTo>
                <a:lnTo>
                  <a:pt x="715" y="634"/>
                </a:lnTo>
                <a:lnTo>
                  <a:pt x="744" y="615"/>
                </a:lnTo>
                <a:lnTo>
                  <a:pt x="767" y="592"/>
                </a:lnTo>
                <a:lnTo>
                  <a:pt x="786" y="563"/>
                </a:lnTo>
                <a:lnTo>
                  <a:pt x="797" y="531"/>
                </a:lnTo>
                <a:lnTo>
                  <a:pt x="801" y="496"/>
                </a:lnTo>
                <a:lnTo>
                  <a:pt x="797" y="461"/>
                </a:lnTo>
                <a:lnTo>
                  <a:pt x="786" y="429"/>
                </a:lnTo>
                <a:lnTo>
                  <a:pt x="767" y="401"/>
                </a:lnTo>
                <a:lnTo>
                  <a:pt x="744" y="377"/>
                </a:lnTo>
                <a:lnTo>
                  <a:pt x="715" y="359"/>
                </a:lnTo>
                <a:lnTo>
                  <a:pt x="684" y="348"/>
                </a:lnTo>
                <a:lnTo>
                  <a:pt x="648" y="344"/>
                </a:lnTo>
                <a:close/>
                <a:moveTo>
                  <a:pt x="190" y="344"/>
                </a:moveTo>
                <a:lnTo>
                  <a:pt x="156" y="348"/>
                </a:lnTo>
                <a:lnTo>
                  <a:pt x="123" y="359"/>
                </a:lnTo>
                <a:lnTo>
                  <a:pt x="94" y="377"/>
                </a:lnTo>
                <a:lnTo>
                  <a:pt x="71" y="401"/>
                </a:lnTo>
                <a:lnTo>
                  <a:pt x="54" y="429"/>
                </a:lnTo>
                <a:lnTo>
                  <a:pt x="42" y="461"/>
                </a:lnTo>
                <a:lnTo>
                  <a:pt x="38" y="496"/>
                </a:lnTo>
                <a:lnTo>
                  <a:pt x="42" y="531"/>
                </a:lnTo>
                <a:lnTo>
                  <a:pt x="54" y="563"/>
                </a:lnTo>
                <a:lnTo>
                  <a:pt x="71" y="592"/>
                </a:lnTo>
                <a:lnTo>
                  <a:pt x="94" y="615"/>
                </a:lnTo>
                <a:lnTo>
                  <a:pt x="123" y="634"/>
                </a:lnTo>
                <a:lnTo>
                  <a:pt x="156" y="645"/>
                </a:lnTo>
                <a:lnTo>
                  <a:pt x="190" y="649"/>
                </a:lnTo>
                <a:lnTo>
                  <a:pt x="225" y="645"/>
                </a:lnTo>
                <a:lnTo>
                  <a:pt x="258" y="634"/>
                </a:lnTo>
                <a:lnTo>
                  <a:pt x="286" y="615"/>
                </a:lnTo>
                <a:lnTo>
                  <a:pt x="309" y="592"/>
                </a:lnTo>
                <a:lnTo>
                  <a:pt x="327" y="563"/>
                </a:lnTo>
                <a:lnTo>
                  <a:pt x="339" y="531"/>
                </a:lnTo>
                <a:lnTo>
                  <a:pt x="343" y="496"/>
                </a:lnTo>
                <a:lnTo>
                  <a:pt x="339" y="461"/>
                </a:lnTo>
                <a:lnTo>
                  <a:pt x="327" y="429"/>
                </a:lnTo>
                <a:lnTo>
                  <a:pt x="309" y="401"/>
                </a:lnTo>
                <a:lnTo>
                  <a:pt x="286" y="377"/>
                </a:lnTo>
                <a:lnTo>
                  <a:pt x="258" y="359"/>
                </a:lnTo>
                <a:lnTo>
                  <a:pt x="225" y="348"/>
                </a:lnTo>
                <a:lnTo>
                  <a:pt x="190" y="344"/>
                </a:lnTo>
                <a:close/>
                <a:moveTo>
                  <a:pt x="381" y="153"/>
                </a:moveTo>
                <a:lnTo>
                  <a:pt x="381" y="420"/>
                </a:lnTo>
                <a:lnTo>
                  <a:pt x="457" y="420"/>
                </a:lnTo>
                <a:lnTo>
                  <a:pt x="457" y="153"/>
                </a:lnTo>
                <a:lnTo>
                  <a:pt x="381" y="153"/>
                </a:lnTo>
                <a:close/>
                <a:moveTo>
                  <a:pt x="572" y="38"/>
                </a:moveTo>
                <a:lnTo>
                  <a:pt x="549" y="42"/>
                </a:lnTo>
                <a:lnTo>
                  <a:pt x="529" y="52"/>
                </a:lnTo>
                <a:lnTo>
                  <a:pt x="513" y="67"/>
                </a:lnTo>
                <a:lnTo>
                  <a:pt x="502" y="86"/>
                </a:lnTo>
                <a:lnTo>
                  <a:pt x="496" y="109"/>
                </a:lnTo>
                <a:lnTo>
                  <a:pt x="495" y="109"/>
                </a:lnTo>
                <a:lnTo>
                  <a:pt x="495" y="382"/>
                </a:lnTo>
                <a:lnTo>
                  <a:pt x="519" y="356"/>
                </a:lnTo>
                <a:lnTo>
                  <a:pt x="546" y="335"/>
                </a:lnTo>
                <a:lnTo>
                  <a:pt x="578" y="319"/>
                </a:lnTo>
                <a:lnTo>
                  <a:pt x="612" y="309"/>
                </a:lnTo>
                <a:lnTo>
                  <a:pt x="648" y="305"/>
                </a:lnTo>
                <a:lnTo>
                  <a:pt x="682" y="309"/>
                </a:lnTo>
                <a:lnTo>
                  <a:pt x="715" y="318"/>
                </a:lnTo>
                <a:lnTo>
                  <a:pt x="744" y="331"/>
                </a:lnTo>
                <a:lnTo>
                  <a:pt x="642" y="84"/>
                </a:lnTo>
                <a:lnTo>
                  <a:pt x="642" y="84"/>
                </a:lnTo>
                <a:lnTo>
                  <a:pt x="630" y="65"/>
                </a:lnTo>
                <a:lnTo>
                  <a:pt x="614" y="51"/>
                </a:lnTo>
                <a:lnTo>
                  <a:pt x="595" y="42"/>
                </a:lnTo>
                <a:lnTo>
                  <a:pt x="572" y="38"/>
                </a:lnTo>
                <a:close/>
                <a:moveTo>
                  <a:pt x="267" y="38"/>
                </a:moveTo>
                <a:lnTo>
                  <a:pt x="245" y="42"/>
                </a:lnTo>
                <a:lnTo>
                  <a:pt x="225" y="51"/>
                </a:lnTo>
                <a:lnTo>
                  <a:pt x="210" y="65"/>
                </a:lnTo>
                <a:lnTo>
                  <a:pt x="198" y="84"/>
                </a:lnTo>
                <a:lnTo>
                  <a:pt x="198" y="84"/>
                </a:lnTo>
                <a:lnTo>
                  <a:pt x="94" y="331"/>
                </a:lnTo>
                <a:lnTo>
                  <a:pt x="125" y="318"/>
                </a:lnTo>
                <a:lnTo>
                  <a:pt x="156" y="309"/>
                </a:lnTo>
                <a:lnTo>
                  <a:pt x="190" y="305"/>
                </a:lnTo>
                <a:lnTo>
                  <a:pt x="227" y="309"/>
                </a:lnTo>
                <a:lnTo>
                  <a:pt x="261" y="319"/>
                </a:lnTo>
                <a:lnTo>
                  <a:pt x="292" y="335"/>
                </a:lnTo>
                <a:lnTo>
                  <a:pt x="320" y="356"/>
                </a:lnTo>
                <a:lnTo>
                  <a:pt x="343" y="382"/>
                </a:lnTo>
                <a:lnTo>
                  <a:pt x="343" y="109"/>
                </a:lnTo>
                <a:lnTo>
                  <a:pt x="342" y="109"/>
                </a:lnTo>
                <a:lnTo>
                  <a:pt x="337" y="86"/>
                </a:lnTo>
                <a:lnTo>
                  <a:pt x="326" y="67"/>
                </a:lnTo>
                <a:lnTo>
                  <a:pt x="309" y="52"/>
                </a:lnTo>
                <a:lnTo>
                  <a:pt x="290" y="42"/>
                </a:lnTo>
                <a:lnTo>
                  <a:pt x="267" y="38"/>
                </a:lnTo>
                <a:close/>
                <a:moveTo>
                  <a:pt x="267" y="0"/>
                </a:moveTo>
                <a:lnTo>
                  <a:pt x="293" y="4"/>
                </a:lnTo>
                <a:lnTo>
                  <a:pt x="317" y="12"/>
                </a:lnTo>
                <a:lnTo>
                  <a:pt x="338" y="26"/>
                </a:lnTo>
                <a:lnTo>
                  <a:pt x="356" y="43"/>
                </a:lnTo>
                <a:lnTo>
                  <a:pt x="369" y="64"/>
                </a:lnTo>
                <a:lnTo>
                  <a:pt x="379" y="89"/>
                </a:lnTo>
                <a:lnTo>
                  <a:pt x="381" y="115"/>
                </a:lnTo>
                <a:lnTo>
                  <a:pt x="457" y="115"/>
                </a:lnTo>
                <a:lnTo>
                  <a:pt x="460" y="89"/>
                </a:lnTo>
                <a:lnTo>
                  <a:pt x="469" y="64"/>
                </a:lnTo>
                <a:lnTo>
                  <a:pt x="483" y="43"/>
                </a:lnTo>
                <a:lnTo>
                  <a:pt x="500" y="26"/>
                </a:lnTo>
                <a:lnTo>
                  <a:pt x="521" y="12"/>
                </a:lnTo>
                <a:lnTo>
                  <a:pt x="546" y="4"/>
                </a:lnTo>
                <a:lnTo>
                  <a:pt x="572" y="0"/>
                </a:lnTo>
                <a:lnTo>
                  <a:pt x="601" y="4"/>
                </a:lnTo>
                <a:lnTo>
                  <a:pt x="627" y="14"/>
                </a:lnTo>
                <a:lnTo>
                  <a:pt x="649" y="30"/>
                </a:lnTo>
                <a:lnTo>
                  <a:pt x="667" y="52"/>
                </a:lnTo>
                <a:lnTo>
                  <a:pt x="680" y="77"/>
                </a:lnTo>
                <a:lnTo>
                  <a:pt x="680" y="77"/>
                </a:lnTo>
                <a:lnTo>
                  <a:pt x="820" y="414"/>
                </a:lnTo>
                <a:lnTo>
                  <a:pt x="830" y="439"/>
                </a:lnTo>
                <a:lnTo>
                  <a:pt x="837" y="467"/>
                </a:lnTo>
                <a:lnTo>
                  <a:pt x="839" y="496"/>
                </a:lnTo>
                <a:lnTo>
                  <a:pt x="835" y="535"/>
                </a:lnTo>
                <a:lnTo>
                  <a:pt x="824" y="571"/>
                </a:lnTo>
                <a:lnTo>
                  <a:pt x="807" y="603"/>
                </a:lnTo>
                <a:lnTo>
                  <a:pt x="783" y="631"/>
                </a:lnTo>
                <a:lnTo>
                  <a:pt x="756" y="655"/>
                </a:lnTo>
                <a:lnTo>
                  <a:pt x="723" y="672"/>
                </a:lnTo>
                <a:lnTo>
                  <a:pt x="686" y="683"/>
                </a:lnTo>
                <a:lnTo>
                  <a:pt x="648" y="687"/>
                </a:lnTo>
                <a:lnTo>
                  <a:pt x="610" y="683"/>
                </a:lnTo>
                <a:lnTo>
                  <a:pt x="574" y="672"/>
                </a:lnTo>
                <a:lnTo>
                  <a:pt x="542" y="655"/>
                </a:lnTo>
                <a:lnTo>
                  <a:pt x="513" y="631"/>
                </a:lnTo>
                <a:lnTo>
                  <a:pt x="490" y="602"/>
                </a:lnTo>
                <a:lnTo>
                  <a:pt x="473" y="571"/>
                </a:lnTo>
                <a:lnTo>
                  <a:pt x="461" y="534"/>
                </a:lnTo>
                <a:lnTo>
                  <a:pt x="377" y="534"/>
                </a:lnTo>
                <a:lnTo>
                  <a:pt x="367" y="571"/>
                </a:lnTo>
                <a:lnTo>
                  <a:pt x="348" y="602"/>
                </a:lnTo>
                <a:lnTo>
                  <a:pt x="325" y="631"/>
                </a:lnTo>
                <a:lnTo>
                  <a:pt x="297" y="655"/>
                </a:lnTo>
                <a:lnTo>
                  <a:pt x="265" y="672"/>
                </a:lnTo>
                <a:lnTo>
                  <a:pt x="229" y="683"/>
                </a:lnTo>
                <a:lnTo>
                  <a:pt x="190" y="687"/>
                </a:lnTo>
                <a:lnTo>
                  <a:pt x="152" y="683"/>
                </a:lnTo>
                <a:lnTo>
                  <a:pt x="117" y="672"/>
                </a:lnTo>
                <a:lnTo>
                  <a:pt x="84" y="655"/>
                </a:lnTo>
                <a:lnTo>
                  <a:pt x="55" y="631"/>
                </a:lnTo>
                <a:lnTo>
                  <a:pt x="33" y="603"/>
                </a:lnTo>
                <a:lnTo>
                  <a:pt x="15" y="571"/>
                </a:lnTo>
                <a:lnTo>
                  <a:pt x="4" y="535"/>
                </a:lnTo>
                <a:lnTo>
                  <a:pt x="0" y="496"/>
                </a:lnTo>
                <a:lnTo>
                  <a:pt x="2" y="467"/>
                </a:lnTo>
                <a:lnTo>
                  <a:pt x="8" y="439"/>
                </a:lnTo>
                <a:lnTo>
                  <a:pt x="19" y="414"/>
                </a:lnTo>
                <a:lnTo>
                  <a:pt x="159" y="77"/>
                </a:lnTo>
                <a:lnTo>
                  <a:pt x="160" y="77"/>
                </a:lnTo>
                <a:lnTo>
                  <a:pt x="172" y="52"/>
                </a:lnTo>
                <a:lnTo>
                  <a:pt x="190" y="30"/>
                </a:lnTo>
                <a:lnTo>
                  <a:pt x="212" y="14"/>
                </a:lnTo>
                <a:lnTo>
                  <a:pt x="238" y="4"/>
                </a:lnTo>
                <a:lnTo>
                  <a:pt x="26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81" name="Freeform 48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037547" y="6655605"/>
            <a:ext cx="444078" cy="404334"/>
          </a:xfrm>
          <a:custGeom>
            <a:avLst/>
            <a:gdLst>
              <a:gd name="T0" fmla="*/ 134 w 838"/>
              <a:gd name="T1" fmla="*/ 610 h 763"/>
              <a:gd name="T2" fmla="*/ 165 w 838"/>
              <a:gd name="T3" fmla="*/ 631 h 763"/>
              <a:gd name="T4" fmla="*/ 207 w 838"/>
              <a:gd name="T5" fmla="*/ 605 h 763"/>
              <a:gd name="T6" fmla="*/ 198 w 838"/>
              <a:gd name="T7" fmla="*/ 555 h 763"/>
              <a:gd name="T8" fmla="*/ 241 w 838"/>
              <a:gd name="T9" fmla="*/ 623 h 763"/>
              <a:gd name="T10" fmla="*/ 147 w 838"/>
              <a:gd name="T11" fmla="*/ 666 h 763"/>
              <a:gd name="T12" fmla="*/ 101 w 838"/>
              <a:gd name="T13" fmla="*/ 589 h 763"/>
              <a:gd name="T14" fmla="*/ 168 w 838"/>
              <a:gd name="T15" fmla="*/ 496 h 763"/>
              <a:gd name="T16" fmla="*/ 46 w 838"/>
              <a:gd name="T17" fmla="*/ 572 h 763"/>
              <a:gd name="T18" fmla="*/ 92 w 838"/>
              <a:gd name="T19" fmla="*/ 706 h 763"/>
              <a:gd name="T20" fmla="*/ 244 w 838"/>
              <a:gd name="T21" fmla="*/ 696 h 763"/>
              <a:gd name="T22" fmla="*/ 303 w 838"/>
              <a:gd name="T23" fmla="*/ 564 h 763"/>
              <a:gd name="T24" fmla="*/ 193 w 838"/>
              <a:gd name="T25" fmla="*/ 496 h 763"/>
              <a:gd name="T26" fmla="*/ 550 w 838"/>
              <a:gd name="T27" fmla="*/ 563 h 763"/>
              <a:gd name="T28" fmla="*/ 684 w 838"/>
              <a:gd name="T29" fmla="*/ 652 h 763"/>
              <a:gd name="T30" fmla="*/ 724 w 838"/>
              <a:gd name="T31" fmla="*/ 668 h 763"/>
              <a:gd name="T32" fmla="*/ 343 w 838"/>
              <a:gd name="T33" fmla="*/ 363 h 763"/>
              <a:gd name="T34" fmla="*/ 362 w 838"/>
              <a:gd name="T35" fmla="*/ 387 h 763"/>
              <a:gd name="T36" fmla="*/ 332 w 838"/>
              <a:gd name="T37" fmla="*/ 397 h 763"/>
              <a:gd name="T38" fmla="*/ 332 w 838"/>
              <a:gd name="T39" fmla="*/ 367 h 763"/>
              <a:gd name="T40" fmla="*/ 180 w 838"/>
              <a:gd name="T41" fmla="*/ 306 h 763"/>
              <a:gd name="T42" fmla="*/ 154 w 838"/>
              <a:gd name="T43" fmla="*/ 135 h 763"/>
              <a:gd name="T44" fmla="*/ 137 w 838"/>
              <a:gd name="T45" fmla="*/ 157 h 763"/>
              <a:gd name="T46" fmla="*/ 205 w 838"/>
              <a:gd name="T47" fmla="*/ 168 h 763"/>
              <a:gd name="T48" fmla="*/ 178 w 838"/>
              <a:gd name="T49" fmla="*/ 135 h 763"/>
              <a:gd name="T50" fmla="*/ 713 w 838"/>
              <a:gd name="T51" fmla="*/ 98 h 763"/>
              <a:gd name="T52" fmla="*/ 642 w 838"/>
              <a:gd name="T53" fmla="*/ 139 h 763"/>
              <a:gd name="T54" fmla="*/ 460 w 838"/>
              <a:gd name="T55" fmla="*/ 263 h 763"/>
              <a:gd name="T56" fmla="*/ 210 w 838"/>
              <a:gd name="T57" fmla="*/ 458 h 763"/>
              <a:gd name="T58" fmla="*/ 735 w 838"/>
              <a:gd name="T59" fmla="*/ 97 h 763"/>
              <a:gd name="T60" fmla="*/ 231 w 838"/>
              <a:gd name="T61" fmla="*/ 126 h 763"/>
              <a:gd name="T62" fmla="*/ 215 w 838"/>
              <a:gd name="T63" fmla="*/ 204 h 763"/>
              <a:gd name="T64" fmla="*/ 101 w 838"/>
              <a:gd name="T65" fmla="*/ 174 h 763"/>
              <a:gd name="T66" fmla="*/ 147 w 838"/>
              <a:gd name="T67" fmla="*/ 97 h 763"/>
              <a:gd name="T68" fmla="*/ 71 w 838"/>
              <a:gd name="T69" fmla="*/ 73 h 763"/>
              <a:gd name="T70" fmla="*/ 59 w 838"/>
              <a:gd name="T71" fmla="*/ 213 h 763"/>
              <a:gd name="T72" fmla="*/ 193 w 838"/>
              <a:gd name="T73" fmla="*/ 267 h 763"/>
              <a:gd name="T74" fmla="*/ 303 w 838"/>
              <a:gd name="T75" fmla="*/ 200 h 763"/>
              <a:gd name="T76" fmla="*/ 244 w 838"/>
              <a:gd name="T77" fmla="*/ 67 h 763"/>
              <a:gd name="T78" fmla="*/ 207 w 838"/>
              <a:gd name="T79" fmla="*/ 8 h 763"/>
              <a:gd name="T80" fmla="*/ 328 w 838"/>
              <a:gd name="T81" fmla="*/ 120 h 763"/>
              <a:gd name="T82" fmla="*/ 317 w 838"/>
              <a:gd name="T83" fmla="*/ 259 h 763"/>
              <a:gd name="T84" fmla="*/ 524 w 838"/>
              <a:gd name="T85" fmla="*/ 173 h 763"/>
              <a:gd name="T86" fmla="*/ 663 w 838"/>
              <a:gd name="T87" fmla="*/ 80 h 763"/>
              <a:gd name="T88" fmla="*/ 711 w 838"/>
              <a:gd name="T89" fmla="*/ 58 h 763"/>
              <a:gd name="T90" fmla="*/ 787 w 838"/>
              <a:gd name="T91" fmla="*/ 75 h 763"/>
              <a:gd name="T92" fmla="*/ 838 w 838"/>
              <a:gd name="T93" fmla="*/ 630 h 763"/>
              <a:gd name="T94" fmla="*/ 744 w 838"/>
              <a:gd name="T95" fmla="*/ 704 h 763"/>
              <a:gd name="T96" fmla="*/ 701 w 838"/>
              <a:gd name="T97" fmla="*/ 703 h 763"/>
              <a:gd name="T98" fmla="*/ 630 w 838"/>
              <a:gd name="T99" fmla="*/ 662 h 763"/>
              <a:gd name="T100" fmla="*/ 444 w 838"/>
              <a:gd name="T101" fmla="*/ 535 h 763"/>
              <a:gd name="T102" fmla="*/ 339 w 838"/>
              <a:gd name="T103" fmla="*/ 542 h 763"/>
              <a:gd name="T104" fmla="*/ 299 w 838"/>
              <a:gd name="T105" fmla="*/ 690 h 763"/>
              <a:gd name="T106" fmla="*/ 147 w 838"/>
              <a:gd name="T107" fmla="*/ 763 h 763"/>
              <a:gd name="T108" fmla="*/ 8 w 838"/>
              <a:gd name="T109" fmla="*/ 661 h 763"/>
              <a:gd name="T110" fmla="*/ 46 w 838"/>
              <a:gd name="T111" fmla="*/ 507 h 763"/>
              <a:gd name="T112" fmla="*/ 125 w 838"/>
              <a:gd name="T113" fmla="*/ 313 h 763"/>
              <a:gd name="T114" fmla="*/ 0 w 838"/>
              <a:gd name="T115" fmla="*/ 157 h 763"/>
              <a:gd name="T116" fmla="*/ 88 w 838"/>
              <a:gd name="T117" fmla="*/ 16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38" h="763">
                <a:moveTo>
                  <a:pt x="178" y="592"/>
                </a:moveTo>
                <a:lnTo>
                  <a:pt x="161" y="594"/>
                </a:lnTo>
                <a:lnTo>
                  <a:pt x="147" y="598"/>
                </a:lnTo>
                <a:lnTo>
                  <a:pt x="141" y="602"/>
                </a:lnTo>
                <a:lnTo>
                  <a:pt x="137" y="606"/>
                </a:lnTo>
                <a:lnTo>
                  <a:pt x="134" y="610"/>
                </a:lnTo>
                <a:lnTo>
                  <a:pt x="134" y="613"/>
                </a:lnTo>
                <a:lnTo>
                  <a:pt x="134" y="615"/>
                </a:lnTo>
                <a:lnTo>
                  <a:pt x="135" y="618"/>
                </a:lnTo>
                <a:lnTo>
                  <a:pt x="143" y="624"/>
                </a:lnTo>
                <a:lnTo>
                  <a:pt x="154" y="628"/>
                </a:lnTo>
                <a:lnTo>
                  <a:pt x="165" y="631"/>
                </a:lnTo>
                <a:lnTo>
                  <a:pt x="172" y="630"/>
                </a:lnTo>
                <a:lnTo>
                  <a:pt x="178" y="628"/>
                </a:lnTo>
                <a:lnTo>
                  <a:pt x="185" y="626"/>
                </a:lnTo>
                <a:lnTo>
                  <a:pt x="194" y="621"/>
                </a:lnTo>
                <a:lnTo>
                  <a:pt x="202" y="613"/>
                </a:lnTo>
                <a:lnTo>
                  <a:pt x="207" y="605"/>
                </a:lnTo>
                <a:lnTo>
                  <a:pt x="210" y="598"/>
                </a:lnTo>
                <a:lnTo>
                  <a:pt x="205" y="596"/>
                </a:lnTo>
                <a:lnTo>
                  <a:pt x="194" y="593"/>
                </a:lnTo>
                <a:lnTo>
                  <a:pt x="178" y="592"/>
                </a:lnTo>
                <a:close/>
                <a:moveTo>
                  <a:pt x="178" y="554"/>
                </a:moveTo>
                <a:lnTo>
                  <a:pt x="198" y="555"/>
                </a:lnTo>
                <a:lnTo>
                  <a:pt x="215" y="559"/>
                </a:lnTo>
                <a:lnTo>
                  <a:pt x="231" y="567"/>
                </a:lnTo>
                <a:lnTo>
                  <a:pt x="241" y="577"/>
                </a:lnTo>
                <a:lnTo>
                  <a:pt x="248" y="592"/>
                </a:lnTo>
                <a:lnTo>
                  <a:pt x="247" y="607"/>
                </a:lnTo>
                <a:lnTo>
                  <a:pt x="241" y="623"/>
                </a:lnTo>
                <a:lnTo>
                  <a:pt x="231" y="639"/>
                </a:lnTo>
                <a:lnTo>
                  <a:pt x="216" y="651"/>
                </a:lnTo>
                <a:lnTo>
                  <a:pt x="201" y="661"/>
                </a:lnTo>
                <a:lnTo>
                  <a:pt x="184" y="666"/>
                </a:lnTo>
                <a:lnTo>
                  <a:pt x="165" y="669"/>
                </a:lnTo>
                <a:lnTo>
                  <a:pt x="147" y="666"/>
                </a:lnTo>
                <a:lnTo>
                  <a:pt x="131" y="661"/>
                </a:lnTo>
                <a:lnTo>
                  <a:pt x="116" y="652"/>
                </a:lnTo>
                <a:lnTo>
                  <a:pt x="105" y="640"/>
                </a:lnTo>
                <a:lnTo>
                  <a:pt x="97" y="623"/>
                </a:lnTo>
                <a:lnTo>
                  <a:pt x="96" y="606"/>
                </a:lnTo>
                <a:lnTo>
                  <a:pt x="101" y="589"/>
                </a:lnTo>
                <a:lnTo>
                  <a:pt x="113" y="575"/>
                </a:lnTo>
                <a:lnTo>
                  <a:pt x="130" y="564"/>
                </a:lnTo>
                <a:lnTo>
                  <a:pt x="154" y="556"/>
                </a:lnTo>
                <a:lnTo>
                  <a:pt x="178" y="554"/>
                </a:lnTo>
                <a:close/>
                <a:moveTo>
                  <a:pt x="193" y="496"/>
                </a:moveTo>
                <a:lnTo>
                  <a:pt x="168" y="496"/>
                </a:lnTo>
                <a:lnTo>
                  <a:pt x="143" y="500"/>
                </a:lnTo>
                <a:lnTo>
                  <a:pt x="121" y="507"/>
                </a:lnTo>
                <a:lnTo>
                  <a:pt x="100" y="516"/>
                </a:lnTo>
                <a:lnTo>
                  <a:pt x="76" y="530"/>
                </a:lnTo>
                <a:lnTo>
                  <a:pt x="59" y="550"/>
                </a:lnTo>
                <a:lnTo>
                  <a:pt x="46" y="572"/>
                </a:lnTo>
                <a:lnTo>
                  <a:pt x="40" y="596"/>
                </a:lnTo>
                <a:lnTo>
                  <a:pt x="38" y="621"/>
                </a:lnTo>
                <a:lnTo>
                  <a:pt x="44" y="645"/>
                </a:lnTo>
                <a:lnTo>
                  <a:pt x="54" y="669"/>
                </a:lnTo>
                <a:lnTo>
                  <a:pt x="71" y="690"/>
                </a:lnTo>
                <a:lnTo>
                  <a:pt x="92" y="706"/>
                </a:lnTo>
                <a:lnTo>
                  <a:pt x="116" y="717"/>
                </a:lnTo>
                <a:lnTo>
                  <a:pt x="142" y="724"/>
                </a:lnTo>
                <a:lnTo>
                  <a:pt x="169" y="725"/>
                </a:lnTo>
                <a:lnTo>
                  <a:pt x="197" y="720"/>
                </a:lnTo>
                <a:lnTo>
                  <a:pt x="222" y="710"/>
                </a:lnTo>
                <a:lnTo>
                  <a:pt x="244" y="696"/>
                </a:lnTo>
                <a:lnTo>
                  <a:pt x="264" y="678"/>
                </a:lnTo>
                <a:lnTo>
                  <a:pt x="279" y="657"/>
                </a:lnTo>
                <a:lnTo>
                  <a:pt x="292" y="635"/>
                </a:lnTo>
                <a:lnTo>
                  <a:pt x="302" y="611"/>
                </a:lnTo>
                <a:lnTo>
                  <a:pt x="305" y="586"/>
                </a:lnTo>
                <a:lnTo>
                  <a:pt x="303" y="564"/>
                </a:lnTo>
                <a:lnTo>
                  <a:pt x="294" y="542"/>
                </a:lnTo>
                <a:lnTo>
                  <a:pt x="281" y="526"/>
                </a:lnTo>
                <a:lnTo>
                  <a:pt x="262" y="513"/>
                </a:lnTo>
                <a:lnTo>
                  <a:pt x="241" y="504"/>
                </a:lnTo>
                <a:lnTo>
                  <a:pt x="218" y="499"/>
                </a:lnTo>
                <a:lnTo>
                  <a:pt x="193" y="496"/>
                </a:lnTo>
                <a:close/>
                <a:moveTo>
                  <a:pt x="432" y="405"/>
                </a:moveTo>
                <a:lnTo>
                  <a:pt x="376" y="442"/>
                </a:lnTo>
                <a:lnTo>
                  <a:pt x="427" y="478"/>
                </a:lnTo>
                <a:lnTo>
                  <a:pt x="473" y="511"/>
                </a:lnTo>
                <a:lnTo>
                  <a:pt x="515" y="538"/>
                </a:lnTo>
                <a:lnTo>
                  <a:pt x="550" y="563"/>
                </a:lnTo>
                <a:lnTo>
                  <a:pt x="582" y="585"/>
                </a:lnTo>
                <a:lnTo>
                  <a:pt x="609" y="603"/>
                </a:lnTo>
                <a:lnTo>
                  <a:pt x="633" y="619"/>
                </a:lnTo>
                <a:lnTo>
                  <a:pt x="654" y="632"/>
                </a:lnTo>
                <a:lnTo>
                  <a:pt x="671" y="643"/>
                </a:lnTo>
                <a:lnTo>
                  <a:pt x="684" y="652"/>
                </a:lnTo>
                <a:lnTo>
                  <a:pt x="696" y="658"/>
                </a:lnTo>
                <a:lnTo>
                  <a:pt x="705" y="662"/>
                </a:lnTo>
                <a:lnTo>
                  <a:pt x="711" y="665"/>
                </a:lnTo>
                <a:lnTo>
                  <a:pt x="716" y="668"/>
                </a:lnTo>
                <a:lnTo>
                  <a:pt x="720" y="668"/>
                </a:lnTo>
                <a:lnTo>
                  <a:pt x="724" y="668"/>
                </a:lnTo>
                <a:lnTo>
                  <a:pt x="735" y="668"/>
                </a:lnTo>
                <a:lnTo>
                  <a:pt x="751" y="664"/>
                </a:lnTo>
                <a:lnTo>
                  <a:pt x="769" y="656"/>
                </a:lnTo>
                <a:lnTo>
                  <a:pt x="790" y="643"/>
                </a:lnTo>
                <a:lnTo>
                  <a:pt x="432" y="405"/>
                </a:lnTo>
                <a:close/>
                <a:moveTo>
                  <a:pt x="343" y="363"/>
                </a:moveTo>
                <a:lnTo>
                  <a:pt x="350" y="364"/>
                </a:lnTo>
                <a:lnTo>
                  <a:pt x="355" y="367"/>
                </a:lnTo>
                <a:lnTo>
                  <a:pt x="359" y="370"/>
                </a:lnTo>
                <a:lnTo>
                  <a:pt x="362" y="376"/>
                </a:lnTo>
                <a:lnTo>
                  <a:pt x="362" y="382"/>
                </a:lnTo>
                <a:lnTo>
                  <a:pt x="362" y="387"/>
                </a:lnTo>
                <a:lnTo>
                  <a:pt x="359" y="393"/>
                </a:lnTo>
                <a:lnTo>
                  <a:pt x="355" y="397"/>
                </a:lnTo>
                <a:lnTo>
                  <a:pt x="350" y="399"/>
                </a:lnTo>
                <a:lnTo>
                  <a:pt x="343" y="401"/>
                </a:lnTo>
                <a:lnTo>
                  <a:pt x="337" y="399"/>
                </a:lnTo>
                <a:lnTo>
                  <a:pt x="332" y="397"/>
                </a:lnTo>
                <a:lnTo>
                  <a:pt x="328" y="393"/>
                </a:lnTo>
                <a:lnTo>
                  <a:pt x="325" y="387"/>
                </a:lnTo>
                <a:lnTo>
                  <a:pt x="324" y="382"/>
                </a:lnTo>
                <a:lnTo>
                  <a:pt x="325" y="376"/>
                </a:lnTo>
                <a:lnTo>
                  <a:pt x="328" y="370"/>
                </a:lnTo>
                <a:lnTo>
                  <a:pt x="332" y="367"/>
                </a:lnTo>
                <a:lnTo>
                  <a:pt x="337" y="364"/>
                </a:lnTo>
                <a:lnTo>
                  <a:pt x="343" y="363"/>
                </a:lnTo>
                <a:close/>
                <a:moveTo>
                  <a:pt x="265" y="293"/>
                </a:moveTo>
                <a:lnTo>
                  <a:pt x="237" y="301"/>
                </a:lnTo>
                <a:lnTo>
                  <a:pt x="210" y="305"/>
                </a:lnTo>
                <a:lnTo>
                  <a:pt x="180" y="306"/>
                </a:lnTo>
                <a:lnTo>
                  <a:pt x="219" y="333"/>
                </a:lnTo>
                <a:lnTo>
                  <a:pt x="256" y="359"/>
                </a:lnTo>
                <a:lnTo>
                  <a:pt x="309" y="322"/>
                </a:lnTo>
                <a:lnTo>
                  <a:pt x="265" y="293"/>
                </a:lnTo>
                <a:close/>
                <a:moveTo>
                  <a:pt x="165" y="134"/>
                </a:moveTo>
                <a:lnTo>
                  <a:pt x="154" y="135"/>
                </a:lnTo>
                <a:lnTo>
                  <a:pt x="143" y="139"/>
                </a:lnTo>
                <a:lnTo>
                  <a:pt x="135" y="145"/>
                </a:lnTo>
                <a:lnTo>
                  <a:pt x="134" y="148"/>
                </a:lnTo>
                <a:lnTo>
                  <a:pt x="134" y="151"/>
                </a:lnTo>
                <a:lnTo>
                  <a:pt x="134" y="153"/>
                </a:lnTo>
                <a:lnTo>
                  <a:pt x="137" y="157"/>
                </a:lnTo>
                <a:lnTo>
                  <a:pt x="141" y="162"/>
                </a:lnTo>
                <a:lnTo>
                  <a:pt x="147" y="165"/>
                </a:lnTo>
                <a:lnTo>
                  <a:pt x="161" y="170"/>
                </a:lnTo>
                <a:lnTo>
                  <a:pt x="178" y="171"/>
                </a:lnTo>
                <a:lnTo>
                  <a:pt x="194" y="170"/>
                </a:lnTo>
                <a:lnTo>
                  <a:pt x="205" y="168"/>
                </a:lnTo>
                <a:lnTo>
                  <a:pt x="210" y="165"/>
                </a:lnTo>
                <a:lnTo>
                  <a:pt x="207" y="158"/>
                </a:lnTo>
                <a:lnTo>
                  <a:pt x="202" y="152"/>
                </a:lnTo>
                <a:lnTo>
                  <a:pt x="194" y="144"/>
                </a:lnTo>
                <a:lnTo>
                  <a:pt x="185" y="137"/>
                </a:lnTo>
                <a:lnTo>
                  <a:pt x="178" y="135"/>
                </a:lnTo>
                <a:lnTo>
                  <a:pt x="172" y="134"/>
                </a:lnTo>
                <a:lnTo>
                  <a:pt x="165" y="134"/>
                </a:lnTo>
                <a:close/>
                <a:moveTo>
                  <a:pt x="724" y="96"/>
                </a:moveTo>
                <a:lnTo>
                  <a:pt x="720" y="96"/>
                </a:lnTo>
                <a:lnTo>
                  <a:pt x="716" y="96"/>
                </a:lnTo>
                <a:lnTo>
                  <a:pt x="713" y="98"/>
                </a:lnTo>
                <a:lnTo>
                  <a:pt x="706" y="101"/>
                </a:lnTo>
                <a:lnTo>
                  <a:pt x="697" y="105"/>
                </a:lnTo>
                <a:lnTo>
                  <a:pt x="688" y="110"/>
                </a:lnTo>
                <a:lnTo>
                  <a:pt x="675" y="118"/>
                </a:lnTo>
                <a:lnTo>
                  <a:pt x="660" y="127"/>
                </a:lnTo>
                <a:lnTo>
                  <a:pt x="642" y="139"/>
                </a:lnTo>
                <a:lnTo>
                  <a:pt x="621" y="153"/>
                </a:lnTo>
                <a:lnTo>
                  <a:pt x="596" y="169"/>
                </a:lnTo>
                <a:lnTo>
                  <a:pt x="569" y="189"/>
                </a:lnTo>
                <a:lnTo>
                  <a:pt x="536" y="209"/>
                </a:lnTo>
                <a:lnTo>
                  <a:pt x="500" y="234"/>
                </a:lnTo>
                <a:lnTo>
                  <a:pt x="460" y="263"/>
                </a:lnTo>
                <a:lnTo>
                  <a:pt x="414" y="295"/>
                </a:lnTo>
                <a:lnTo>
                  <a:pt x="364" y="330"/>
                </a:lnTo>
                <a:lnTo>
                  <a:pt x="308" y="368"/>
                </a:lnTo>
                <a:lnTo>
                  <a:pt x="247" y="411"/>
                </a:lnTo>
                <a:lnTo>
                  <a:pt x="180" y="458"/>
                </a:lnTo>
                <a:lnTo>
                  <a:pt x="210" y="458"/>
                </a:lnTo>
                <a:lnTo>
                  <a:pt x="237" y="462"/>
                </a:lnTo>
                <a:lnTo>
                  <a:pt x="265" y="470"/>
                </a:lnTo>
                <a:lnTo>
                  <a:pt x="790" y="120"/>
                </a:lnTo>
                <a:lnTo>
                  <a:pt x="769" y="107"/>
                </a:lnTo>
                <a:lnTo>
                  <a:pt x="751" y="99"/>
                </a:lnTo>
                <a:lnTo>
                  <a:pt x="735" y="97"/>
                </a:lnTo>
                <a:lnTo>
                  <a:pt x="724" y="96"/>
                </a:lnTo>
                <a:close/>
                <a:moveTo>
                  <a:pt x="165" y="94"/>
                </a:moveTo>
                <a:lnTo>
                  <a:pt x="184" y="97"/>
                </a:lnTo>
                <a:lnTo>
                  <a:pt x="201" y="102"/>
                </a:lnTo>
                <a:lnTo>
                  <a:pt x="216" y="113"/>
                </a:lnTo>
                <a:lnTo>
                  <a:pt x="231" y="126"/>
                </a:lnTo>
                <a:lnTo>
                  <a:pt x="241" y="140"/>
                </a:lnTo>
                <a:lnTo>
                  <a:pt x="247" y="156"/>
                </a:lnTo>
                <a:lnTo>
                  <a:pt x="248" y="171"/>
                </a:lnTo>
                <a:lnTo>
                  <a:pt x="241" y="186"/>
                </a:lnTo>
                <a:lnTo>
                  <a:pt x="231" y="196"/>
                </a:lnTo>
                <a:lnTo>
                  <a:pt x="215" y="204"/>
                </a:lnTo>
                <a:lnTo>
                  <a:pt x="198" y="208"/>
                </a:lnTo>
                <a:lnTo>
                  <a:pt x="178" y="209"/>
                </a:lnTo>
                <a:lnTo>
                  <a:pt x="154" y="207"/>
                </a:lnTo>
                <a:lnTo>
                  <a:pt x="130" y="200"/>
                </a:lnTo>
                <a:lnTo>
                  <a:pt x="113" y="189"/>
                </a:lnTo>
                <a:lnTo>
                  <a:pt x="101" y="174"/>
                </a:lnTo>
                <a:lnTo>
                  <a:pt x="96" y="157"/>
                </a:lnTo>
                <a:lnTo>
                  <a:pt x="97" y="140"/>
                </a:lnTo>
                <a:lnTo>
                  <a:pt x="105" y="123"/>
                </a:lnTo>
                <a:lnTo>
                  <a:pt x="116" y="111"/>
                </a:lnTo>
                <a:lnTo>
                  <a:pt x="131" y="102"/>
                </a:lnTo>
                <a:lnTo>
                  <a:pt x="147" y="97"/>
                </a:lnTo>
                <a:lnTo>
                  <a:pt x="165" y="94"/>
                </a:lnTo>
                <a:close/>
                <a:moveTo>
                  <a:pt x="169" y="38"/>
                </a:moveTo>
                <a:lnTo>
                  <a:pt x="142" y="39"/>
                </a:lnTo>
                <a:lnTo>
                  <a:pt x="116" y="46"/>
                </a:lnTo>
                <a:lnTo>
                  <a:pt x="92" y="58"/>
                </a:lnTo>
                <a:lnTo>
                  <a:pt x="71" y="73"/>
                </a:lnTo>
                <a:lnTo>
                  <a:pt x="54" y="94"/>
                </a:lnTo>
                <a:lnTo>
                  <a:pt x="44" y="118"/>
                </a:lnTo>
                <a:lnTo>
                  <a:pt x="38" y="143"/>
                </a:lnTo>
                <a:lnTo>
                  <a:pt x="40" y="168"/>
                </a:lnTo>
                <a:lnTo>
                  <a:pt x="46" y="191"/>
                </a:lnTo>
                <a:lnTo>
                  <a:pt x="59" y="213"/>
                </a:lnTo>
                <a:lnTo>
                  <a:pt x="76" y="233"/>
                </a:lnTo>
                <a:lnTo>
                  <a:pt x="100" y="249"/>
                </a:lnTo>
                <a:lnTo>
                  <a:pt x="121" y="258"/>
                </a:lnTo>
                <a:lnTo>
                  <a:pt x="143" y="263"/>
                </a:lnTo>
                <a:lnTo>
                  <a:pt x="168" y="267"/>
                </a:lnTo>
                <a:lnTo>
                  <a:pt x="193" y="267"/>
                </a:lnTo>
                <a:lnTo>
                  <a:pt x="218" y="264"/>
                </a:lnTo>
                <a:lnTo>
                  <a:pt x="241" y="259"/>
                </a:lnTo>
                <a:lnTo>
                  <a:pt x="262" y="250"/>
                </a:lnTo>
                <a:lnTo>
                  <a:pt x="281" y="237"/>
                </a:lnTo>
                <a:lnTo>
                  <a:pt x="294" y="221"/>
                </a:lnTo>
                <a:lnTo>
                  <a:pt x="303" y="200"/>
                </a:lnTo>
                <a:lnTo>
                  <a:pt x="305" y="177"/>
                </a:lnTo>
                <a:lnTo>
                  <a:pt x="302" y="153"/>
                </a:lnTo>
                <a:lnTo>
                  <a:pt x="292" y="128"/>
                </a:lnTo>
                <a:lnTo>
                  <a:pt x="279" y="106"/>
                </a:lnTo>
                <a:lnTo>
                  <a:pt x="264" y="85"/>
                </a:lnTo>
                <a:lnTo>
                  <a:pt x="244" y="67"/>
                </a:lnTo>
                <a:lnTo>
                  <a:pt x="222" y="54"/>
                </a:lnTo>
                <a:lnTo>
                  <a:pt x="197" y="43"/>
                </a:lnTo>
                <a:lnTo>
                  <a:pt x="169" y="38"/>
                </a:lnTo>
                <a:close/>
                <a:moveTo>
                  <a:pt x="147" y="0"/>
                </a:moveTo>
                <a:lnTo>
                  <a:pt x="177" y="1"/>
                </a:lnTo>
                <a:lnTo>
                  <a:pt x="207" y="8"/>
                </a:lnTo>
                <a:lnTo>
                  <a:pt x="237" y="21"/>
                </a:lnTo>
                <a:lnTo>
                  <a:pt x="260" y="35"/>
                </a:lnTo>
                <a:lnTo>
                  <a:pt x="279" y="52"/>
                </a:lnTo>
                <a:lnTo>
                  <a:pt x="299" y="73"/>
                </a:lnTo>
                <a:lnTo>
                  <a:pt x="315" y="97"/>
                </a:lnTo>
                <a:lnTo>
                  <a:pt x="328" y="120"/>
                </a:lnTo>
                <a:lnTo>
                  <a:pt x="337" y="147"/>
                </a:lnTo>
                <a:lnTo>
                  <a:pt x="343" y="171"/>
                </a:lnTo>
                <a:lnTo>
                  <a:pt x="343" y="198"/>
                </a:lnTo>
                <a:lnTo>
                  <a:pt x="339" y="221"/>
                </a:lnTo>
                <a:lnTo>
                  <a:pt x="329" y="243"/>
                </a:lnTo>
                <a:lnTo>
                  <a:pt x="317" y="259"/>
                </a:lnTo>
                <a:lnTo>
                  <a:pt x="303" y="272"/>
                </a:lnTo>
                <a:lnTo>
                  <a:pt x="342" y="298"/>
                </a:lnTo>
                <a:lnTo>
                  <a:pt x="396" y="262"/>
                </a:lnTo>
                <a:lnTo>
                  <a:pt x="444" y="228"/>
                </a:lnTo>
                <a:lnTo>
                  <a:pt x="486" y="199"/>
                </a:lnTo>
                <a:lnTo>
                  <a:pt x="524" y="173"/>
                </a:lnTo>
                <a:lnTo>
                  <a:pt x="557" y="151"/>
                </a:lnTo>
                <a:lnTo>
                  <a:pt x="586" y="131"/>
                </a:lnTo>
                <a:lnTo>
                  <a:pt x="609" y="115"/>
                </a:lnTo>
                <a:lnTo>
                  <a:pt x="630" y="101"/>
                </a:lnTo>
                <a:lnTo>
                  <a:pt x="648" y="89"/>
                </a:lnTo>
                <a:lnTo>
                  <a:pt x="663" y="80"/>
                </a:lnTo>
                <a:lnTo>
                  <a:pt x="676" y="73"/>
                </a:lnTo>
                <a:lnTo>
                  <a:pt x="685" y="68"/>
                </a:lnTo>
                <a:lnTo>
                  <a:pt x="694" y="63"/>
                </a:lnTo>
                <a:lnTo>
                  <a:pt x="701" y="60"/>
                </a:lnTo>
                <a:lnTo>
                  <a:pt x="706" y="59"/>
                </a:lnTo>
                <a:lnTo>
                  <a:pt x="711" y="58"/>
                </a:lnTo>
                <a:lnTo>
                  <a:pt x="716" y="58"/>
                </a:lnTo>
                <a:lnTo>
                  <a:pt x="720" y="58"/>
                </a:lnTo>
                <a:lnTo>
                  <a:pt x="724" y="58"/>
                </a:lnTo>
                <a:lnTo>
                  <a:pt x="744" y="59"/>
                </a:lnTo>
                <a:lnTo>
                  <a:pt x="765" y="65"/>
                </a:lnTo>
                <a:lnTo>
                  <a:pt x="787" y="75"/>
                </a:lnTo>
                <a:lnTo>
                  <a:pt x="807" y="86"/>
                </a:lnTo>
                <a:lnTo>
                  <a:pt x="824" y="101"/>
                </a:lnTo>
                <a:lnTo>
                  <a:pt x="834" y="117"/>
                </a:lnTo>
                <a:lnTo>
                  <a:pt x="838" y="134"/>
                </a:lnTo>
                <a:lnTo>
                  <a:pt x="466" y="382"/>
                </a:lnTo>
                <a:lnTo>
                  <a:pt x="838" y="630"/>
                </a:lnTo>
                <a:lnTo>
                  <a:pt x="834" y="647"/>
                </a:lnTo>
                <a:lnTo>
                  <a:pt x="824" y="664"/>
                </a:lnTo>
                <a:lnTo>
                  <a:pt x="807" y="677"/>
                </a:lnTo>
                <a:lnTo>
                  <a:pt x="787" y="689"/>
                </a:lnTo>
                <a:lnTo>
                  <a:pt x="765" y="698"/>
                </a:lnTo>
                <a:lnTo>
                  <a:pt x="744" y="704"/>
                </a:lnTo>
                <a:lnTo>
                  <a:pt x="724" y="706"/>
                </a:lnTo>
                <a:lnTo>
                  <a:pt x="720" y="706"/>
                </a:lnTo>
                <a:lnTo>
                  <a:pt x="716" y="706"/>
                </a:lnTo>
                <a:lnTo>
                  <a:pt x="711" y="706"/>
                </a:lnTo>
                <a:lnTo>
                  <a:pt x="706" y="704"/>
                </a:lnTo>
                <a:lnTo>
                  <a:pt x="701" y="703"/>
                </a:lnTo>
                <a:lnTo>
                  <a:pt x="694" y="700"/>
                </a:lnTo>
                <a:lnTo>
                  <a:pt x="685" y="696"/>
                </a:lnTo>
                <a:lnTo>
                  <a:pt x="676" y="690"/>
                </a:lnTo>
                <a:lnTo>
                  <a:pt x="663" y="683"/>
                </a:lnTo>
                <a:lnTo>
                  <a:pt x="648" y="674"/>
                </a:lnTo>
                <a:lnTo>
                  <a:pt x="630" y="662"/>
                </a:lnTo>
                <a:lnTo>
                  <a:pt x="609" y="648"/>
                </a:lnTo>
                <a:lnTo>
                  <a:pt x="586" y="632"/>
                </a:lnTo>
                <a:lnTo>
                  <a:pt x="557" y="613"/>
                </a:lnTo>
                <a:lnTo>
                  <a:pt x="524" y="590"/>
                </a:lnTo>
                <a:lnTo>
                  <a:pt x="486" y="564"/>
                </a:lnTo>
                <a:lnTo>
                  <a:pt x="444" y="535"/>
                </a:lnTo>
                <a:lnTo>
                  <a:pt x="396" y="501"/>
                </a:lnTo>
                <a:lnTo>
                  <a:pt x="342" y="465"/>
                </a:lnTo>
                <a:lnTo>
                  <a:pt x="303" y="491"/>
                </a:lnTo>
                <a:lnTo>
                  <a:pt x="317" y="504"/>
                </a:lnTo>
                <a:lnTo>
                  <a:pt x="329" y="520"/>
                </a:lnTo>
                <a:lnTo>
                  <a:pt x="339" y="542"/>
                </a:lnTo>
                <a:lnTo>
                  <a:pt x="343" y="567"/>
                </a:lnTo>
                <a:lnTo>
                  <a:pt x="343" y="592"/>
                </a:lnTo>
                <a:lnTo>
                  <a:pt x="337" y="618"/>
                </a:lnTo>
                <a:lnTo>
                  <a:pt x="328" y="643"/>
                </a:lnTo>
                <a:lnTo>
                  <a:pt x="315" y="668"/>
                </a:lnTo>
                <a:lnTo>
                  <a:pt x="299" y="690"/>
                </a:lnTo>
                <a:lnTo>
                  <a:pt x="279" y="711"/>
                </a:lnTo>
                <a:lnTo>
                  <a:pt x="260" y="729"/>
                </a:lnTo>
                <a:lnTo>
                  <a:pt x="237" y="744"/>
                </a:lnTo>
                <a:lnTo>
                  <a:pt x="207" y="755"/>
                </a:lnTo>
                <a:lnTo>
                  <a:pt x="177" y="762"/>
                </a:lnTo>
                <a:lnTo>
                  <a:pt x="147" y="763"/>
                </a:lnTo>
                <a:lnTo>
                  <a:pt x="117" y="758"/>
                </a:lnTo>
                <a:lnTo>
                  <a:pt x="88" y="747"/>
                </a:lnTo>
                <a:lnTo>
                  <a:pt x="63" y="733"/>
                </a:lnTo>
                <a:lnTo>
                  <a:pt x="40" y="713"/>
                </a:lnTo>
                <a:lnTo>
                  <a:pt x="21" y="689"/>
                </a:lnTo>
                <a:lnTo>
                  <a:pt x="8" y="661"/>
                </a:lnTo>
                <a:lnTo>
                  <a:pt x="2" y="634"/>
                </a:lnTo>
                <a:lnTo>
                  <a:pt x="0" y="606"/>
                </a:lnTo>
                <a:lnTo>
                  <a:pt x="4" y="579"/>
                </a:lnTo>
                <a:lnTo>
                  <a:pt x="14" y="552"/>
                </a:lnTo>
                <a:lnTo>
                  <a:pt x="28" y="529"/>
                </a:lnTo>
                <a:lnTo>
                  <a:pt x="46" y="507"/>
                </a:lnTo>
                <a:lnTo>
                  <a:pt x="70" y="488"/>
                </a:lnTo>
                <a:lnTo>
                  <a:pt x="125" y="450"/>
                </a:lnTo>
                <a:lnTo>
                  <a:pt x="176" y="415"/>
                </a:lnTo>
                <a:lnTo>
                  <a:pt x="224" y="382"/>
                </a:lnTo>
                <a:lnTo>
                  <a:pt x="176" y="348"/>
                </a:lnTo>
                <a:lnTo>
                  <a:pt x="125" y="313"/>
                </a:lnTo>
                <a:lnTo>
                  <a:pt x="70" y="275"/>
                </a:lnTo>
                <a:lnTo>
                  <a:pt x="46" y="257"/>
                </a:lnTo>
                <a:lnTo>
                  <a:pt x="28" y="234"/>
                </a:lnTo>
                <a:lnTo>
                  <a:pt x="14" y="211"/>
                </a:lnTo>
                <a:lnTo>
                  <a:pt x="4" y="185"/>
                </a:lnTo>
                <a:lnTo>
                  <a:pt x="0" y="157"/>
                </a:lnTo>
                <a:lnTo>
                  <a:pt x="2" y="130"/>
                </a:lnTo>
                <a:lnTo>
                  <a:pt x="8" y="102"/>
                </a:lnTo>
                <a:lnTo>
                  <a:pt x="21" y="75"/>
                </a:lnTo>
                <a:lnTo>
                  <a:pt x="40" y="51"/>
                </a:lnTo>
                <a:lnTo>
                  <a:pt x="63" y="30"/>
                </a:lnTo>
                <a:lnTo>
                  <a:pt x="88" y="16"/>
                </a:lnTo>
                <a:lnTo>
                  <a:pt x="117" y="5"/>
                </a:lnTo>
                <a:lnTo>
                  <a:pt x="14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82" name="Freeform 48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22172" y="6635468"/>
            <a:ext cx="444609" cy="444609"/>
          </a:xfrm>
          <a:custGeom>
            <a:avLst/>
            <a:gdLst>
              <a:gd name="T0" fmla="*/ 194 w 839"/>
              <a:gd name="T1" fmla="*/ 668 h 839"/>
              <a:gd name="T2" fmla="*/ 148 w 839"/>
              <a:gd name="T3" fmla="*/ 506 h 839"/>
              <a:gd name="T4" fmla="*/ 246 w 839"/>
              <a:gd name="T5" fmla="*/ 660 h 839"/>
              <a:gd name="T6" fmla="*/ 372 w 839"/>
              <a:gd name="T7" fmla="*/ 691 h 839"/>
              <a:gd name="T8" fmla="*/ 526 w 839"/>
              <a:gd name="T9" fmla="*/ 423 h 839"/>
              <a:gd name="T10" fmla="*/ 530 w 839"/>
              <a:gd name="T11" fmla="*/ 450 h 839"/>
              <a:gd name="T12" fmla="*/ 504 w 839"/>
              <a:gd name="T13" fmla="*/ 454 h 839"/>
              <a:gd name="T14" fmla="*/ 500 w 839"/>
              <a:gd name="T15" fmla="*/ 427 h 839"/>
              <a:gd name="T16" fmla="*/ 465 w 839"/>
              <a:gd name="T17" fmla="*/ 362 h 839"/>
              <a:gd name="T18" fmla="*/ 476 w 839"/>
              <a:gd name="T19" fmla="*/ 387 h 839"/>
              <a:gd name="T20" fmla="*/ 452 w 839"/>
              <a:gd name="T21" fmla="*/ 399 h 839"/>
              <a:gd name="T22" fmla="*/ 440 w 839"/>
              <a:gd name="T23" fmla="*/ 376 h 839"/>
              <a:gd name="T24" fmla="*/ 276 w 839"/>
              <a:gd name="T25" fmla="*/ 342 h 839"/>
              <a:gd name="T26" fmla="*/ 139 w 839"/>
              <a:gd name="T27" fmla="*/ 395 h 839"/>
              <a:gd name="T28" fmla="*/ 230 w 839"/>
              <a:gd name="T29" fmla="*/ 474 h 839"/>
              <a:gd name="T30" fmla="*/ 289 w 839"/>
              <a:gd name="T31" fmla="*/ 596 h 839"/>
              <a:gd name="T32" fmla="*/ 374 w 839"/>
              <a:gd name="T33" fmla="*/ 609 h 839"/>
              <a:gd name="T34" fmla="*/ 444 w 839"/>
              <a:gd name="T35" fmla="*/ 700 h 839"/>
              <a:gd name="T36" fmla="*/ 499 w 839"/>
              <a:gd name="T37" fmla="*/ 563 h 839"/>
              <a:gd name="T38" fmla="*/ 416 w 839"/>
              <a:gd name="T39" fmla="*/ 313 h 839"/>
              <a:gd name="T40" fmla="*/ 412 w 839"/>
              <a:gd name="T41" fmla="*/ 339 h 839"/>
              <a:gd name="T42" fmla="*/ 385 w 839"/>
              <a:gd name="T43" fmla="*/ 335 h 839"/>
              <a:gd name="T44" fmla="*/ 390 w 839"/>
              <a:gd name="T45" fmla="*/ 309 h 839"/>
              <a:gd name="T46" fmla="*/ 618 w 839"/>
              <a:gd name="T47" fmla="*/ 194 h 839"/>
              <a:gd name="T48" fmla="*/ 614 w 839"/>
              <a:gd name="T49" fmla="*/ 221 h 839"/>
              <a:gd name="T50" fmla="*/ 641 w 839"/>
              <a:gd name="T51" fmla="*/ 225 h 839"/>
              <a:gd name="T52" fmla="*/ 645 w 839"/>
              <a:gd name="T53" fmla="*/ 199 h 839"/>
              <a:gd name="T54" fmla="*/ 648 w 839"/>
              <a:gd name="T55" fmla="*/ 156 h 839"/>
              <a:gd name="T56" fmla="*/ 685 w 839"/>
              <a:gd name="T57" fmla="*/ 228 h 839"/>
              <a:gd name="T58" fmla="*/ 611 w 839"/>
              <a:gd name="T59" fmla="*/ 264 h 839"/>
              <a:gd name="T60" fmla="*/ 576 w 839"/>
              <a:gd name="T61" fmla="*/ 191 h 839"/>
              <a:gd name="T62" fmla="*/ 801 w 839"/>
              <a:gd name="T63" fmla="*/ 38 h 839"/>
              <a:gd name="T64" fmla="*/ 644 w 839"/>
              <a:gd name="T65" fmla="*/ 72 h 839"/>
              <a:gd name="T66" fmla="*/ 456 w 839"/>
              <a:gd name="T67" fmla="*/ 171 h 839"/>
              <a:gd name="T68" fmla="*/ 374 w 839"/>
              <a:gd name="T69" fmla="*/ 247 h 839"/>
              <a:gd name="T70" fmla="*/ 524 w 839"/>
              <a:gd name="T71" fmla="*/ 534 h 839"/>
              <a:gd name="T72" fmla="*/ 609 w 839"/>
              <a:gd name="T73" fmla="*/ 448 h 839"/>
              <a:gd name="T74" fmla="*/ 695 w 839"/>
              <a:gd name="T75" fmla="*/ 347 h 839"/>
              <a:gd name="T76" fmla="*/ 780 w 839"/>
              <a:gd name="T77" fmla="*/ 150 h 839"/>
              <a:gd name="T78" fmla="*/ 802 w 839"/>
              <a:gd name="T79" fmla="*/ 0 h 839"/>
              <a:gd name="T80" fmla="*/ 839 w 839"/>
              <a:gd name="T81" fmla="*/ 31 h 839"/>
              <a:gd name="T82" fmla="*/ 812 w 839"/>
              <a:gd name="T83" fmla="*/ 183 h 839"/>
              <a:gd name="T84" fmla="*/ 721 w 839"/>
              <a:gd name="T85" fmla="*/ 376 h 839"/>
              <a:gd name="T86" fmla="*/ 628 w 839"/>
              <a:gd name="T87" fmla="*/ 483 h 839"/>
              <a:gd name="T88" fmla="*/ 545 w 839"/>
              <a:gd name="T89" fmla="*/ 567 h 839"/>
              <a:gd name="T90" fmla="*/ 474 w 839"/>
              <a:gd name="T91" fmla="*/ 726 h 839"/>
              <a:gd name="T92" fmla="*/ 421 w 839"/>
              <a:gd name="T93" fmla="*/ 759 h 839"/>
              <a:gd name="T94" fmla="*/ 343 w 839"/>
              <a:gd name="T95" fmla="*/ 650 h 839"/>
              <a:gd name="T96" fmla="*/ 216 w 839"/>
              <a:gd name="T97" fmla="*/ 577 h 839"/>
              <a:gd name="T98" fmla="*/ 160 w 839"/>
              <a:gd name="T99" fmla="*/ 446 h 839"/>
              <a:gd name="T100" fmla="*/ 52 w 839"/>
              <a:gd name="T101" fmla="*/ 414 h 839"/>
              <a:gd name="T102" fmla="*/ 191 w 839"/>
              <a:gd name="T103" fmla="*/ 330 h 839"/>
              <a:gd name="T104" fmla="*/ 302 w 839"/>
              <a:gd name="T105" fmla="*/ 264 h 839"/>
              <a:gd name="T106" fmla="*/ 387 w 839"/>
              <a:gd name="T107" fmla="*/ 182 h 839"/>
              <a:gd name="T108" fmla="*/ 550 w 839"/>
              <a:gd name="T109" fmla="*/ 69 h 839"/>
              <a:gd name="T110" fmla="*/ 747 w 839"/>
              <a:gd name="T111" fmla="*/ 5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39" h="839">
                <a:moveTo>
                  <a:pt x="137" y="598"/>
                </a:moveTo>
                <a:lnTo>
                  <a:pt x="69" y="771"/>
                </a:lnTo>
                <a:lnTo>
                  <a:pt x="242" y="702"/>
                </a:lnTo>
                <a:lnTo>
                  <a:pt x="217" y="686"/>
                </a:lnTo>
                <a:lnTo>
                  <a:pt x="194" y="668"/>
                </a:lnTo>
                <a:lnTo>
                  <a:pt x="171" y="647"/>
                </a:lnTo>
                <a:lnTo>
                  <a:pt x="153" y="623"/>
                </a:lnTo>
                <a:lnTo>
                  <a:pt x="137" y="598"/>
                </a:lnTo>
                <a:close/>
                <a:moveTo>
                  <a:pt x="148" y="469"/>
                </a:moveTo>
                <a:lnTo>
                  <a:pt x="148" y="506"/>
                </a:lnTo>
                <a:lnTo>
                  <a:pt x="156" y="543"/>
                </a:lnTo>
                <a:lnTo>
                  <a:pt x="170" y="577"/>
                </a:lnTo>
                <a:lnTo>
                  <a:pt x="190" y="609"/>
                </a:lnTo>
                <a:lnTo>
                  <a:pt x="216" y="636"/>
                </a:lnTo>
                <a:lnTo>
                  <a:pt x="246" y="660"/>
                </a:lnTo>
                <a:lnTo>
                  <a:pt x="279" y="677"/>
                </a:lnTo>
                <a:lnTo>
                  <a:pt x="314" y="688"/>
                </a:lnTo>
                <a:lnTo>
                  <a:pt x="351" y="692"/>
                </a:lnTo>
                <a:lnTo>
                  <a:pt x="361" y="692"/>
                </a:lnTo>
                <a:lnTo>
                  <a:pt x="372" y="691"/>
                </a:lnTo>
                <a:lnTo>
                  <a:pt x="0" y="839"/>
                </a:lnTo>
                <a:lnTo>
                  <a:pt x="148" y="469"/>
                </a:lnTo>
                <a:close/>
                <a:moveTo>
                  <a:pt x="516" y="419"/>
                </a:moveTo>
                <a:lnTo>
                  <a:pt x="521" y="420"/>
                </a:lnTo>
                <a:lnTo>
                  <a:pt x="526" y="423"/>
                </a:lnTo>
                <a:lnTo>
                  <a:pt x="530" y="427"/>
                </a:lnTo>
                <a:lnTo>
                  <a:pt x="533" y="432"/>
                </a:lnTo>
                <a:lnTo>
                  <a:pt x="534" y="438"/>
                </a:lnTo>
                <a:lnTo>
                  <a:pt x="533" y="445"/>
                </a:lnTo>
                <a:lnTo>
                  <a:pt x="530" y="450"/>
                </a:lnTo>
                <a:lnTo>
                  <a:pt x="526" y="454"/>
                </a:lnTo>
                <a:lnTo>
                  <a:pt x="521" y="457"/>
                </a:lnTo>
                <a:lnTo>
                  <a:pt x="516" y="458"/>
                </a:lnTo>
                <a:lnTo>
                  <a:pt x="509" y="457"/>
                </a:lnTo>
                <a:lnTo>
                  <a:pt x="504" y="454"/>
                </a:lnTo>
                <a:lnTo>
                  <a:pt x="500" y="450"/>
                </a:lnTo>
                <a:lnTo>
                  <a:pt x="497" y="445"/>
                </a:lnTo>
                <a:lnTo>
                  <a:pt x="496" y="438"/>
                </a:lnTo>
                <a:lnTo>
                  <a:pt x="497" y="432"/>
                </a:lnTo>
                <a:lnTo>
                  <a:pt x="500" y="427"/>
                </a:lnTo>
                <a:lnTo>
                  <a:pt x="504" y="423"/>
                </a:lnTo>
                <a:lnTo>
                  <a:pt x="509" y="420"/>
                </a:lnTo>
                <a:lnTo>
                  <a:pt x="516" y="419"/>
                </a:lnTo>
                <a:close/>
                <a:moveTo>
                  <a:pt x="458" y="362"/>
                </a:moveTo>
                <a:lnTo>
                  <a:pt x="465" y="362"/>
                </a:lnTo>
                <a:lnTo>
                  <a:pt x="470" y="366"/>
                </a:lnTo>
                <a:lnTo>
                  <a:pt x="474" y="370"/>
                </a:lnTo>
                <a:lnTo>
                  <a:pt x="476" y="376"/>
                </a:lnTo>
                <a:lnTo>
                  <a:pt x="478" y="381"/>
                </a:lnTo>
                <a:lnTo>
                  <a:pt x="476" y="387"/>
                </a:lnTo>
                <a:lnTo>
                  <a:pt x="474" y="393"/>
                </a:lnTo>
                <a:lnTo>
                  <a:pt x="470" y="397"/>
                </a:lnTo>
                <a:lnTo>
                  <a:pt x="465" y="399"/>
                </a:lnTo>
                <a:lnTo>
                  <a:pt x="458" y="400"/>
                </a:lnTo>
                <a:lnTo>
                  <a:pt x="452" y="399"/>
                </a:lnTo>
                <a:lnTo>
                  <a:pt x="446" y="397"/>
                </a:lnTo>
                <a:lnTo>
                  <a:pt x="442" y="393"/>
                </a:lnTo>
                <a:lnTo>
                  <a:pt x="440" y="387"/>
                </a:lnTo>
                <a:lnTo>
                  <a:pt x="438" y="381"/>
                </a:lnTo>
                <a:lnTo>
                  <a:pt x="440" y="376"/>
                </a:lnTo>
                <a:lnTo>
                  <a:pt x="442" y="370"/>
                </a:lnTo>
                <a:lnTo>
                  <a:pt x="446" y="366"/>
                </a:lnTo>
                <a:lnTo>
                  <a:pt x="452" y="362"/>
                </a:lnTo>
                <a:lnTo>
                  <a:pt x="458" y="362"/>
                </a:lnTo>
                <a:close/>
                <a:moveTo>
                  <a:pt x="276" y="342"/>
                </a:moveTo>
                <a:lnTo>
                  <a:pt x="275" y="342"/>
                </a:lnTo>
                <a:lnTo>
                  <a:pt x="274" y="343"/>
                </a:lnTo>
                <a:lnTo>
                  <a:pt x="225" y="359"/>
                </a:lnTo>
                <a:lnTo>
                  <a:pt x="179" y="376"/>
                </a:lnTo>
                <a:lnTo>
                  <a:pt x="139" y="395"/>
                </a:lnTo>
                <a:lnTo>
                  <a:pt x="175" y="411"/>
                </a:lnTo>
                <a:lnTo>
                  <a:pt x="213" y="433"/>
                </a:lnTo>
                <a:lnTo>
                  <a:pt x="225" y="444"/>
                </a:lnTo>
                <a:lnTo>
                  <a:pt x="230" y="458"/>
                </a:lnTo>
                <a:lnTo>
                  <a:pt x="230" y="474"/>
                </a:lnTo>
                <a:lnTo>
                  <a:pt x="228" y="500"/>
                </a:lnTo>
                <a:lnTo>
                  <a:pt x="233" y="526"/>
                </a:lnTo>
                <a:lnTo>
                  <a:pt x="245" y="552"/>
                </a:lnTo>
                <a:lnTo>
                  <a:pt x="264" y="576"/>
                </a:lnTo>
                <a:lnTo>
                  <a:pt x="289" y="596"/>
                </a:lnTo>
                <a:lnTo>
                  <a:pt x="315" y="607"/>
                </a:lnTo>
                <a:lnTo>
                  <a:pt x="343" y="613"/>
                </a:lnTo>
                <a:lnTo>
                  <a:pt x="365" y="609"/>
                </a:lnTo>
                <a:lnTo>
                  <a:pt x="370" y="609"/>
                </a:lnTo>
                <a:lnTo>
                  <a:pt x="374" y="609"/>
                </a:lnTo>
                <a:lnTo>
                  <a:pt x="387" y="610"/>
                </a:lnTo>
                <a:lnTo>
                  <a:pt x="398" y="616"/>
                </a:lnTo>
                <a:lnTo>
                  <a:pt x="407" y="626"/>
                </a:lnTo>
                <a:lnTo>
                  <a:pt x="429" y="665"/>
                </a:lnTo>
                <a:lnTo>
                  <a:pt x="444" y="700"/>
                </a:lnTo>
                <a:lnTo>
                  <a:pt x="463" y="660"/>
                </a:lnTo>
                <a:lnTo>
                  <a:pt x="482" y="615"/>
                </a:lnTo>
                <a:lnTo>
                  <a:pt x="497" y="565"/>
                </a:lnTo>
                <a:lnTo>
                  <a:pt x="497" y="564"/>
                </a:lnTo>
                <a:lnTo>
                  <a:pt x="499" y="563"/>
                </a:lnTo>
                <a:lnTo>
                  <a:pt x="276" y="342"/>
                </a:lnTo>
                <a:close/>
                <a:moveTo>
                  <a:pt x="401" y="305"/>
                </a:moveTo>
                <a:lnTo>
                  <a:pt x="407" y="306"/>
                </a:lnTo>
                <a:lnTo>
                  <a:pt x="412" y="309"/>
                </a:lnTo>
                <a:lnTo>
                  <a:pt x="416" y="313"/>
                </a:lnTo>
                <a:lnTo>
                  <a:pt x="419" y="318"/>
                </a:lnTo>
                <a:lnTo>
                  <a:pt x="420" y="325"/>
                </a:lnTo>
                <a:lnTo>
                  <a:pt x="419" y="330"/>
                </a:lnTo>
                <a:lnTo>
                  <a:pt x="416" y="335"/>
                </a:lnTo>
                <a:lnTo>
                  <a:pt x="412" y="339"/>
                </a:lnTo>
                <a:lnTo>
                  <a:pt x="407" y="342"/>
                </a:lnTo>
                <a:lnTo>
                  <a:pt x="401" y="343"/>
                </a:lnTo>
                <a:lnTo>
                  <a:pt x="395" y="342"/>
                </a:lnTo>
                <a:lnTo>
                  <a:pt x="390" y="339"/>
                </a:lnTo>
                <a:lnTo>
                  <a:pt x="385" y="335"/>
                </a:lnTo>
                <a:lnTo>
                  <a:pt x="382" y="330"/>
                </a:lnTo>
                <a:lnTo>
                  <a:pt x="382" y="325"/>
                </a:lnTo>
                <a:lnTo>
                  <a:pt x="382" y="318"/>
                </a:lnTo>
                <a:lnTo>
                  <a:pt x="385" y="313"/>
                </a:lnTo>
                <a:lnTo>
                  <a:pt x="390" y="309"/>
                </a:lnTo>
                <a:lnTo>
                  <a:pt x="395" y="306"/>
                </a:lnTo>
                <a:lnTo>
                  <a:pt x="401" y="305"/>
                </a:lnTo>
                <a:close/>
                <a:moveTo>
                  <a:pt x="630" y="191"/>
                </a:moveTo>
                <a:lnTo>
                  <a:pt x="623" y="191"/>
                </a:lnTo>
                <a:lnTo>
                  <a:pt x="618" y="194"/>
                </a:lnTo>
                <a:lnTo>
                  <a:pt x="614" y="199"/>
                </a:lnTo>
                <a:lnTo>
                  <a:pt x="611" y="204"/>
                </a:lnTo>
                <a:lnTo>
                  <a:pt x="610" y="209"/>
                </a:lnTo>
                <a:lnTo>
                  <a:pt x="611" y="216"/>
                </a:lnTo>
                <a:lnTo>
                  <a:pt x="614" y="221"/>
                </a:lnTo>
                <a:lnTo>
                  <a:pt x="618" y="225"/>
                </a:lnTo>
                <a:lnTo>
                  <a:pt x="623" y="228"/>
                </a:lnTo>
                <a:lnTo>
                  <a:pt x="630" y="229"/>
                </a:lnTo>
                <a:lnTo>
                  <a:pt x="636" y="228"/>
                </a:lnTo>
                <a:lnTo>
                  <a:pt x="641" y="225"/>
                </a:lnTo>
                <a:lnTo>
                  <a:pt x="645" y="221"/>
                </a:lnTo>
                <a:lnTo>
                  <a:pt x="648" y="216"/>
                </a:lnTo>
                <a:lnTo>
                  <a:pt x="649" y="209"/>
                </a:lnTo>
                <a:lnTo>
                  <a:pt x="648" y="204"/>
                </a:lnTo>
                <a:lnTo>
                  <a:pt x="645" y="199"/>
                </a:lnTo>
                <a:lnTo>
                  <a:pt x="641" y="194"/>
                </a:lnTo>
                <a:lnTo>
                  <a:pt x="636" y="191"/>
                </a:lnTo>
                <a:lnTo>
                  <a:pt x="630" y="191"/>
                </a:lnTo>
                <a:close/>
                <a:moveTo>
                  <a:pt x="630" y="152"/>
                </a:moveTo>
                <a:lnTo>
                  <a:pt x="648" y="156"/>
                </a:lnTo>
                <a:lnTo>
                  <a:pt x="664" y="164"/>
                </a:lnTo>
                <a:lnTo>
                  <a:pt x="675" y="175"/>
                </a:lnTo>
                <a:lnTo>
                  <a:pt x="685" y="191"/>
                </a:lnTo>
                <a:lnTo>
                  <a:pt x="687" y="209"/>
                </a:lnTo>
                <a:lnTo>
                  <a:pt x="685" y="228"/>
                </a:lnTo>
                <a:lnTo>
                  <a:pt x="675" y="243"/>
                </a:lnTo>
                <a:lnTo>
                  <a:pt x="664" y="255"/>
                </a:lnTo>
                <a:lnTo>
                  <a:pt x="648" y="264"/>
                </a:lnTo>
                <a:lnTo>
                  <a:pt x="630" y="267"/>
                </a:lnTo>
                <a:lnTo>
                  <a:pt x="611" y="264"/>
                </a:lnTo>
                <a:lnTo>
                  <a:pt x="596" y="255"/>
                </a:lnTo>
                <a:lnTo>
                  <a:pt x="584" y="243"/>
                </a:lnTo>
                <a:lnTo>
                  <a:pt x="576" y="228"/>
                </a:lnTo>
                <a:lnTo>
                  <a:pt x="572" y="209"/>
                </a:lnTo>
                <a:lnTo>
                  <a:pt x="576" y="191"/>
                </a:lnTo>
                <a:lnTo>
                  <a:pt x="584" y="175"/>
                </a:lnTo>
                <a:lnTo>
                  <a:pt x="596" y="164"/>
                </a:lnTo>
                <a:lnTo>
                  <a:pt x="611" y="156"/>
                </a:lnTo>
                <a:lnTo>
                  <a:pt x="630" y="152"/>
                </a:lnTo>
                <a:close/>
                <a:moveTo>
                  <a:pt x="801" y="38"/>
                </a:moveTo>
                <a:lnTo>
                  <a:pt x="779" y="39"/>
                </a:lnTo>
                <a:lnTo>
                  <a:pt x="750" y="43"/>
                </a:lnTo>
                <a:lnTo>
                  <a:pt x="717" y="51"/>
                </a:lnTo>
                <a:lnTo>
                  <a:pt x="682" y="60"/>
                </a:lnTo>
                <a:lnTo>
                  <a:pt x="644" y="72"/>
                </a:lnTo>
                <a:lnTo>
                  <a:pt x="605" y="88"/>
                </a:lnTo>
                <a:lnTo>
                  <a:pt x="565" y="105"/>
                </a:lnTo>
                <a:lnTo>
                  <a:pt x="528" y="124"/>
                </a:lnTo>
                <a:lnTo>
                  <a:pt x="490" y="146"/>
                </a:lnTo>
                <a:lnTo>
                  <a:pt x="456" y="171"/>
                </a:lnTo>
                <a:lnTo>
                  <a:pt x="425" y="198"/>
                </a:lnTo>
                <a:lnTo>
                  <a:pt x="416" y="207"/>
                </a:lnTo>
                <a:lnTo>
                  <a:pt x="404" y="218"/>
                </a:lnTo>
                <a:lnTo>
                  <a:pt x="391" y="232"/>
                </a:lnTo>
                <a:lnTo>
                  <a:pt x="374" y="247"/>
                </a:lnTo>
                <a:lnTo>
                  <a:pt x="356" y="266"/>
                </a:lnTo>
                <a:lnTo>
                  <a:pt x="338" y="284"/>
                </a:lnTo>
                <a:lnTo>
                  <a:pt x="319" y="301"/>
                </a:lnTo>
                <a:lnTo>
                  <a:pt x="305" y="317"/>
                </a:lnTo>
                <a:lnTo>
                  <a:pt x="524" y="534"/>
                </a:lnTo>
                <a:lnTo>
                  <a:pt x="538" y="520"/>
                </a:lnTo>
                <a:lnTo>
                  <a:pt x="556" y="503"/>
                </a:lnTo>
                <a:lnTo>
                  <a:pt x="575" y="483"/>
                </a:lnTo>
                <a:lnTo>
                  <a:pt x="592" y="465"/>
                </a:lnTo>
                <a:lnTo>
                  <a:pt x="609" y="448"/>
                </a:lnTo>
                <a:lnTo>
                  <a:pt x="622" y="434"/>
                </a:lnTo>
                <a:lnTo>
                  <a:pt x="632" y="423"/>
                </a:lnTo>
                <a:lnTo>
                  <a:pt x="641" y="414"/>
                </a:lnTo>
                <a:lnTo>
                  <a:pt x="669" y="382"/>
                </a:lnTo>
                <a:lnTo>
                  <a:pt x="695" y="347"/>
                </a:lnTo>
                <a:lnTo>
                  <a:pt x="717" y="309"/>
                </a:lnTo>
                <a:lnTo>
                  <a:pt x="737" y="268"/>
                </a:lnTo>
                <a:lnTo>
                  <a:pt x="754" y="229"/>
                </a:lnTo>
                <a:lnTo>
                  <a:pt x="768" y="188"/>
                </a:lnTo>
                <a:lnTo>
                  <a:pt x="780" y="150"/>
                </a:lnTo>
                <a:lnTo>
                  <a:pt x="789" y="116"/>
                </a:lnTo>
                <a:lnTo>
                  <a:pt x="796" y="85"/>
                </a:lnTo>
                <a:lnTo>
                  <a:pt x="800" y="57"/>
                </a:lnTo>
                <a:lnTo>
                  <a:pt x="801" y="38"/>
                </a:lnTo>
                <a:close/>
                <a:moveTo>
                  <a:pt x="802" y="0"/>
                </a:moveTo>
                <a:lnTo>
                  <a:pt x="815" y="0"/>
                </a:lnTo>
                <a:lnTo>
                  <a:pt x="826" y="2"/>
                </a:lnTo>
                <a:lnTo>
                  <a:pt x="833" y="6"/>
                </a:lnTo>
                <a:lnTo>
                  <a:pt x="838" y="16"/>
                </a:lnTo>
                <a:lnTo>
                  <a:pt x="839" y="31"/>
                </a:lnTo>
                <a:lnTo>
                  <a:pt x="839" y="54"/>
                </a:lnTo>
                <a:lnTo>
                  <a:pt x="835" y="81"/>
                </a:lnTo>
                <a:lnTo>
                  <a:pt x="830" y="112"/>
                </a:lnTo>
                <a:lnTo>
                  <a:pt x="822" y="146"/>
                </a:lnTo>
                <a:lnTo>
                  <a:pt x="812" y="183"/>
                </a:lnTo>
                <a:lnTo>
                  <a:pt x="798" y="222"/>
                </a:lnTo>
                <a:lnTo>
                  <a:pt x="783" y="262"/>
                </a:lnTo>
                <a:lnTo>
                  <a:pt x="764" y="301"/>
                </a:lnTo>
                <a:lnTo>
                  <a:pt x="743" y="339"/>
                </a:lnTo>
                <a:lnTo>
                  <a:pt x="721" y="376"/>
                </a:lnTo>
                <a:lnTo>
                  <a:pt x="696" y="410"/>
                </a:lnTo>
                <a:lnTo>
                  <a:pt x="669" y="441"/>
                </a:lnTo>
                <a:lnTo>
                  <a:pt x="658" y="452"/>
                </a:lnTo>
                <a:lnTo>
                  <a:pt x="644" y="466"/>
                </a:lnTo>
                <a:lnTo>
                  <a:pt x="628" y="483"/>
                </a:lnTo>
                <a:lnTo>
                  <a:pt x="610" y="501"/>
                </a:lnTo>
                <a:lnTo>
                  <a:pt x="593" y="520"/>
                </a:lnTo>
                <a:lnTo>
                  <a:pt x="575" y="538"/>
                </a:lnTo>
                <a:lnTo>
                  <a:pt x="559" y="554"/>
                </a:lnTo>
                <a:lnTo>
                  <a:pt x="545" y="567"/>
                </a:lnTo>
                <a:lnTo>
                  <a:pt x="534" y="576"/>
                </a:lnTo>
                <a:lnTo>
                  <a:pt x="524" y="611"/>
                </a:lnTo>
                <a:lnTo>
                  <a:pt x="509" y="649"/>
                </a:lnTo>
                <a:lnTo>
                  <a:pt x="493" y="688"/>
                </a:lnTo>
                <a:lnTo>
                  <a:pt x="474" y="726"/>
                </a:lnTo>
                <a:lnTo>
                  <a:pt x="452" y="762"/>
                </a:lnTo>
                <a:lnTo>
                  <a:pt x="425" y="792"/>
                </a:lnTo>
                <a:lnTo>
                  <a:pt x="425" y="788"/>
                </a:lnTo>
                <a:lnTo>
                  <a:pt x="424" y="776"/>
                </a:lnTo>
                <a:lnTo>
                  <a:pt x="421" y="759"/>
                </a:lnTo>
                <a:lnTo>
                  <a:pt x="416" y="737"/>
                </a:lnTo>
                <a:lnTo>
                  <a:pt x="407" y="709"/>
                </a:lnTo>
                <a:lnTo>
                  <a:pt x="394" y="679"/>
                </a:lnTo>
                <a:lnTo>
                  <a:pt x="374" y="647"/>
                </a:lnTo>
                <a:lnTo>
                  <a:pt x="343" y="650"/>
                </a:lnTo>
                <a:lnTo>
                  <a:pt x="315" y="647"/>
                </a:lnTo>
                <a:lnTo>
                  <a:pt x="288" y="639"/>
                </a:lnTo>
                <a:lnTo>
                  <a:pt x="262" y="623"/>
                </a:lnTo>
                <a:lnTo>
                  <a:pt x="237" y="602"/>
                </a:lnTo>
                <a:lnTo>
                  <a:pt x="216" y="577"/>
                </a:lnTo>
                <a:lnTo>
                  <a:pt x="200" y="550"/>
                </a:lnTo>
                <a:lnTo>
                  <a:pt x="192" y="522"/>
                </a:lnTo>
                <a:lnTo>
                  <a:pt x="190" y="493"/>
                </a:lnTo>
                <a:lnTo>
                  <a:pt x="194" y="465"/>
                </a:lnTo>
                <a:lnTo>
                  <a:pt x="160" y="446"/>
                </a:lnTo>
                <a:lnTo>
                  <a:pt x="130" y="432"/>
                </a:lnTo>
                <a:lnTo>
                  <a:pt x="102" y="424"/>
                </a:lnTo>
                <a:lnTo>
                  <a:pt x="80" y="417"/>
                </a:lnTo>
                <a:lnTo>
                  <a:pt x="63" y="415"/>
                </a:lnTo>
                <a:lnTo>
                  <a:pt x="52" y="414"/>
                </a:lnTo>
                <a:lnTo>
                  <a:pt x="48" y="414"/>
                </a:lnTo>
                <a:lnTo>
                  <a:pt x="79" y="389"/>
                </a:lnTo>
                <a:lnTo>
                  <a:pt x="114" y="366"/>
                </a:lnTo>
                <a:lnTo>
                  <a:pt x="152" y="347"/>
                </a:lnTo>
                <a:lnTo>
                  <a:pt x="191" y="330"/>
                </a:lnTo>
                <a:lnTo>
                  <a:pt x="229" y="317"/>
                </a:lnTo>
                <a:lnTo>
                  <a:pt x="264" y="306"/>
                </a:lnTo>
                <a:lnTo>
                  <a:pt x="274" y="294"/>
                </a:lnTo>
                <a:lnTo>
                  <a:pt x="287" y="281"/>
                </a:lnTo>
                <a:lnTo>
                  <a:pt x="302" y="264"/>
                </a:lnTo>
                <a:lnTo>
                  <a:pt x="319" y="247"/>
                </a:lnTo>
                <a:lnTo>
                  <a:pt x="338" y="229"/>
                </a:lnTo>
                <a:lnTo>
                  <a:pt x="356" y="212"/>
                </a:lnTo>
                <a:lnTo>
                  <a:pt x="373" y="195"/>
                </a:lnTo>
                <a:lnTo>
                  <a:pt x="387" y="182"/>
                </a:lnTo>
                <a:lnTo>
                  <a:pt x="399" y="171"/>
                </a:lnTo>
                <a:lnTo>
                  <a:pt x="432" y="141"/>
                </a:lnTo>
                <a:lnTo>
                  <a:pt x="469" y="115"/>
                </a:lnTo>
                <a:lnTo>
                  <a:pt x="508" y="92"/>
                </a:lnTo>
                <a:lnTo>
                  <a:pt x="550" y="69"/>
                </a:lnTo>
                <a:lnTo>
                  <a:pt x="592" y="51"/>
                </a:lnTo>
                <a:lnTo>
                  <a:pt x="634" y="35"/>
                </a:lnTo>
                <a:lnTo>
                  <a:pt x="674" y="22"/>
                </a:lnTo>
                <a:lnTo>
                  <a:pt x="712" y="13"/>
                </a:lnTo>
                <a:lnTo>
                  <a:pt x="747" y="5"/>
                </a:lnTo>
                <a:lnTo>
                  <a:pt x="778" y="1"/>
                </a:lnTo>
                <a:lnTo>
                  <a:pt x="80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 name="e7d195523061f1c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hidden="1"/>
          <p:cNvSpPr txBox="1"/>
          <p:nvPr/>
        </p:nvSpPr>
        <p:spPr>
          <a:xfrm>
            <a:off x="-533400" y="2705100"/>
            <a:ext cx="370486" cy="1524000"/>
          </a:xfrm>
          <a:prstGeom prst="rect">
            <a:avLst/>
          </a:prstGeom>
          <a:noFill/>
        </p:spPr>
        <p:txBody>
          <a:bodyPr vert="wordArtVert" rtlCol="0">
            <a:spAutoFit/>
          </a:bodyPr>
          <a:lstStyle/>
          <a:p>
            <a:r>
              <a:rPr lang="en-US" altLang="zh-CN" sz="150"/>
              <a:t>e7d195523061f1c0cef09ac28eaae964ec9988a5cce77c8b8C1E4685C6E6B40CD7615480512384A61EE159C6FE0045D14B61E85D0A95589D558B81FFC809322ACC20DC2254D928200A3EA0841B8B1814A949D0E04D40B9AAE09C6C8926E6A284AC22EF0F8E3937099575E5D983132B5B48E4B4A5EC5D65659C6F340790817AB95702EB61B0B328F1</a:t>
            </a:r>
            <a:endParaRPr lang="zh-CN" altLang="en-US" sz="150"/>
          </a:p>
        </p:txBody>
      </p:sp>
    </p:spTree>
    <p:extLst>
      <p:ext uri="{BB962C8B-B14F-4D97-AF65-F5344CB8AC3E}">
        <p14:creationId xmlns:p14="http://schemas.microsoft.com/office/powerpoint/2010/main" val="37062199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61DB17B-D451-4207-B14F-127D6564C98B}"/>
              </a:ext>
            </a:extLst>
          </p:cNvPr>
          <p:cNvSpPr/>
          <p:nvPr/>
        </p:nvSpPr>
        <p:spPr>
          <a:xfrm>
            <a:off x="1752600" y="7638657"/>
            <a:ext cx="9002332" cy="276999"/>
          </a:xfrm>
          <a:prstGeom prst="rect">
            <a:avLst/>
          </a:prstGeom>
        </p:spPr>
        <p:txBody>
          <a:bodyPr wrap="square">
            <a:spAutoFit/>
          </a:bodyPr>
          <a:lstStyle/>
          <a:p>
            <a:r>
              <a:rPr lang="en-US" altLang="zh-CN" sz="1200">
                <a:solidFill>
                  <a:schemeClr val="tx1">
                    <a:lumMod val="50000"/>
                  </a:schemeClr>
                </a:solidFill>
              </a:rPr>
              <a:t>All fonts used in this template can be used for personal or commercial use.</a:t>
            </a:r>
          </a:p>
        </p:txBody>
      </p:sp>
      <p:sp>
        <p:nvSpPr>
          <p:cNvPr id="13" name="Rectangle 12">
            <a:extLst>
              <a:ext uri="{FF2B5EF4-FFF2-40B4-BE49-F238E27FC236}">
                <a16:creationId xmlns:a16="http://schemas.microsoft.com/office/drawing/2014/main" id="{35B0FDF2-341D-4778-B64A-C9EC7D3B2A40}"/>
              </a:ext>
            </a:extLst>
          </p:cNvPr>
          <p:cNvSpPr/>
          <p:nvPr/>
        </p:nvSpPr>
        <p:spPr>
          <a:xfrm>
            <a:off x="1752600" y="5033112"/>
            <a:ext cx="6248400" cy="769441"/>
          </a:xfrm>
          <a:prstGeom prst="rect">
            <a:avLst/>
          </a:prstGeom>
        </p:spPr>
        <p:txBody>
          <a:bodyPr wrap="square">
            <a:spAutoFit/>
          </a:bodyPr>
          <a:lstStyle/>
          <a:p>
            <a:pPr>
              <a:spcBef>
                <a:spcPts val="600"/>
              </a:spcBef>
            </a:pPr>
            <a:r>
              <a:rPr lang="en-US" altLang="zh-CN" sz="2000" cap="all">
                <a:solidFill>
                  <a:schemeClr val="tx1">
                    <a:lumMod val="85000"/>
                    <a:lumOff val="15000"/>
                  </a:schemeClr>
                </a:solidFill>
                <a:latin typeface="+mj-lt"/>
              </a:rPr>
              <a:t>MONTSERRAT</a:t>
            </a:r>
          </a:p>
          <a:p>
            <a:pPr>
              <a:spcBef>
                <a:spcPts val="1200"/>
              </a:spcBef>
            </a:pPr>
            <a:r>
              <a:rPr lang="en-US" altLang="zh-CN" sz="1400" i="1">
                <a:solidFill>
                  <a:schemeClr val="tx1">
                    <a:lumMod val="50000"/>
                  </a:schemeClr>
                </a:solidFill>
              </a:rPr>
              <a:t>https://www.fontsquirrel.com/fonts/montserrat</a:t>
            </a:r>
          </a:p>
        </p:txBody>
      </p:sp>
      <p:sp>
        <p:nvSpPr>
          <p:cNvPr id="14" name="TextBox 13">
            <a:extLst>
              <a:ext uri="{FF2B5EF4-FFF2-40B4-BE49-F238E27FC236}">
                <a16:creationId xmlns:a16="http://schemas.microsoft.com/office/drawing/2014/main" id="{43E4EB83-672E-4E43-BD56-6EB7DCA083AC}"/>
              </a:ext>
            </a:extLst>
          </p:cNvPr>
          <p:cNvSpPr txBox="1"/>
          <p:nvPr/>
        </p:nvSpPr>
        <p:spPr>
          <a:xfrm>
            <a:off x="1685490" y="2543223"/>
            <a:ext cx="7458510" cy="2215991"/>
          </a:xfrm>
          <a:prstGeom prst="rect">
            <a:avLst/>
          </a:prstGeom>
          <a:noFill/>
        </p:spPr>
        <p:txBody>
          <a:bodyPr wrap="square" rtlCol="0">
            <a:spAutoFit/>
          </a:bodyPr>
          <a:lstStyle/>
          <a:p>
            <a:r>
              <a:rPr lang="en-US" altLang="zh-CN" sz="13800">
                <a:gradFill>
                  <a:gsLst>
                    <a:gs pos="0">
                      <a:schemeClr val="accent1"/>
                    </a:gs>
                    <a:gs pos="100000">
                      <a:schemeClr val="accent6"/>
                    </a:gs>
                  </a:gsLst>
                  <a:lin ang="8100000" scaled="1"/>
                </a:gradFill>
                <a:latin typeface="Montserrat ExtraBold" panose="00000900000000000000" pitchFamily="50" charset="0"/>
              </a:rPr>
              <a:t>Aa</a:t>
            </a:r>
            <a:r>
              <a:rPr lang="en-US" altLang="zh-CN" sz="13800">
                <a:gradFill>
                  <a:gsLst>
                    <a:gs pos="0">
                      <a:schemeClr val="accent1"/>
                    </a:gs>
                    <a:gs pos="100000">
                      <a:schemeClr val="accent6"/>
                    </a:gs>
                  </a:gsLst>
                  <a:lin ang="8100000" scaled="1"/>
                </a:gradFill>
                <a:latin typeface="Montserrat Light" panose="00000400000000000000" pitchFamily="50" charset="0"/>
              </a:rPr>
              <a:t>Bb</a:t>
            </a:r>
            <a:endParaRPr lang="zh-CN" altLang="en-US" sz="13800">
              <a:gradFill>
                <a:gsLst>
                  <a:gs pos="0">
                    <a:schemeClr val="accent1"/>
                  </a:gs>
                  <a:gs pos="100000">
                    <a:schemeClr val="accent6"/>
                  </a:gs>
                </a:gsLst>
                <a:lin ang="8100000" scaled="1"/>
              </a:gradFill>
              <a:latin typeface="Montserrat Light" panose="00000400000000000000" pitchFamily="50" charset="0"/>
            </a:endParaRPr>
          </a:p>
        </p:txBody>
      </p:sp>
    </p:spTree>
    <p:extLst>
      <p:ext uri="{BB962C8B-B14F-4D97-AF65-F5344CB8AC3E}">
        <p14:creationId xmlns:p14="http://schemas.microsoft.com/office/powerpoint/2010/main" val="51382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41EEAE88-5886-4EE0-8381-35849FC591A8}"/>
              </a:ext>
            </a:extLst>
          </p:cNvPr>
          <p:cNvSpPr>
            <a:spLocks noGrp="1"/>
          </p:cNvSpPr>
          <p:nvPr>
            <p:ph type="pic" sz="quarter" idx="10"/>
          </p:nvPr>
        </p:nvSpPr>
        <p:spPr/>
      </p:sp>
      <p:sp>
        <p:nvSpPr>
          <p:cNvPr id="3" name="Rectangle 2"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0E0BD7AB-4DF6-4DA8-9513-09DF88D63D12}"/>
              </a:ext>
            </a:extLst>
          </p:cNvPr>
          <p:cNvSpPr/>
          <p:nvPr/>
        </p:nvSpPr>
        <p:spPr>
          <a:xfrm>
            <a:off x="10597534" y="5019999"/>
            <a:ext cx="6424530" cy="2065309"/>
          </a:xfrm>
          <a:prstGeom prst="rect">
            <a:avLst/>
          </a:prstGeom>
        </p:spPr>
        <p:txBody>
          <a:bodyPr wrap="square">
            <a:spAutoFit/>
          </a:bodyPr>
          <a:lstStyle/>
          <a:p>
            <a:pPr>
              <a:lnSpc>
                <a:spcPct val="150000"/>
              </a:lnSpc>
              <a:spcBef>
                <a:spcPts val="1200"/>
              </a:spcBef>
            </a:pPr>
            <a:r>
              <a:rPr lang="es-ES" altLang="zh-CN" sz="1000">
                <a:solidFill>
                  <a:schemeClr val="tx1">
                    <a:lumMod val="50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tx1">
                    <a:lumMod val="50000"/>
                  </a:schemeClr>
                </a:solidFill>
                <a:ea typeface="Lato Light" panose="020F0502020204030203" pitchFamily="34" charset="0"/>
                <a:cs typeface="Lato Light" panose="020F0502020204030203" pitchFamily="34" charset="0"/>
              </a:rPr>
              <a:t>. </a:t>
            </a:r>
            <a:r>
              <a:rPr lang="es-ES" altLang="zh-CN" sz="1000">
                <a:solidFill>
                  <a:schemeClr val="tx1">
                    <a:lumMod val="50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a:t>
            </a:r>
          </a:p>
          <a:p>
            <a:pPr>
              <a:lnSpc>
                <a:spcPct val="150000"/>
              </a:lnSpc>
              <a:spcBef>
                <a:spcPts val="1200"/>
              </a:spcBef>
            </a:pPr>
            <a:r>
              <a:rPr lang="es-ES" altLang="zh-CN" sz="1000">
                <a:solidFill>
                  <a:schemeClr val="tx1">
                    <a:lumMod val="50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tx1">
                    <a:lumMod val="50000"/>
                  </a:schemeClr>
                </a:solidFill>
                <a:ea typeface="Lato Light" panose="020F0502020204030203" pitchFamily="34" charset="0"/>
                <a:cs typeface="Lato Light" panose="020F0502020204030203" pitchFamily="34" charset="0"/>
              </a:rPr>
              <a:t>. </a:t>
            </a:r>
            <a:r>
              <a:rPr lang="es-ES" altLang="zh-CN" sz="1000">
                <a:solidFill>
                  <a:schemeClr val="tx1">
                    <a:lumMod val="50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 feugiat delicata liberavisse id cum</a:t>
            </a:r>
            <a:r>
              <a:rPr lang="en-US" altLang="zh-CN" sz="1000">
                <a:solidFill>
                  <a:schemeClr val="tx1">
                    <a:lumMod val="50000"/>
                  </a:schemeClr>
                </a:solidFill>
                <a:ea typeface="Lato Light" panose="020F0502020204030203" pitchFamily="34" charset="0"/>
                <a:cs typeface="Lato Light" panose="020F0502020204030203" pitchFamily="34" charset="0"/>
              </a:rPr>
              <a:t>. </a:t>
            </a:r>
            <a:r>
              <a:rPr lang="es-ES" altLang="zh-CN" sz="1000">
                <a:solidFill>
                  <a:schemeClr val="tx1">
                    <a:lumMod val="50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a:t>
            </a:r>
            <a:r>
              <a:rPr lang="en-US" altLang="zh-CN" sz="1000">
                <a:solidFill>
                  <a:schemeClr val="tx1">
                    <a:lumMod val="50000"/>
                  </a:schemeClr>
                </a:solidFill>
                <a:ea typeface="Lato Light" panose="020F0502020204030203" pitchFamily="34" charset="0"/>
                <a:cs typeface="Lato Light" panose="020F0502020204030203" pitchFamily="34" charset="0"/>
              </a:rPr>
              <a:t>.</a:t>
            </a:r>
            <a:endParaRPr lang="es-ES" altLang="zh-CN" sz="1000">
              <a:solidFill>
                <a:schemeClr val="tx1">
                  <a:lumMod val="50000"/>
                </a:schemeClr>
              </a:solidFill>
              <a:ea typeface="Lato Light" panose="020F0502020204030203" pitchFamily="34" charset="0"/>
              <a:cs typeface="Lato Light" panose="020F0502020204030203" pitchFamily="34" charset="0"/>
            </a:endParaRPr>
          </a:p>
        </p:txBody>
      </p:sp>
      <p:sp>
        <p:nvSpPr>
          <p:cNvPr id="5" name="TextBox 4">
            <a:extLst>
              <a:ext uri="{FF2B5EF4-FFF2-40B4-BE49-F238E27FC236}">
                <a16:creationId xmlns:a16="http://schemas.microsoft.com/office/drawing/2014/main" id="{011DE5C9-4038-4229-9C55-53FEFB45FA5D}"/>
              </a:ext>
            </a:extLst>
          </p:cNvPr>
          <p:cNvSpPr txBox="1"/>
          <p:nvPr/>
        </p:nvSpPr>
        <p:spPr>
          <a:xfrm>
            <a:off x="12109450" y="7681548"/>
            <a:ext cx="2607564" cy="246221"/>
          </a:xfrm>
          <a:prstGeom prst="rect">
            <a:avLst/>
          </a:prstGeom>
          <a:noFill/>
        </p:spPr>
        <p:txBody>
          <a:bodyPr wrap="square" rtlCol="0">
            <a:spAutoFit/>
          </a:bodyPr>
          <a:lstStyle/>
          <a:p>
            <a:r>
              <a:rPr lang="en-US" sz="1000" i="1">
                <a:solidFill>
                  <a:schemeClr val="tx1">
                    <a:lumMod val="50000"/>
                  </a:schemeClr>
                </a:solidFill>
              </a:rPr>
              <a:t>Chief Executive Officer</a:t>
            </a:r>
          </a:p>
        </p:txBody>
      </p:sp>
      <p:sp>
        <p:nvSpPr>
          <p:cNvPr id="6" name="Freeform: Shape 5">
            <a:extLst>
              <a:ext uri="{FF2B5EF4-FFF2-40B4-BE49-F238E27FC236}">
                <a16:creationId xmlns:a16="http://schemas.microsoft.com/office/drawing/2014/main" id="{2952E185-E43A-4E99-B62D-06CDA0286BA9}"/>
              </a:ext>
            </a:extLst>
          </p:cNvPr>
          <p:cNvSpPr/>
          <p:nvPr/>
        </p:nvSpPr>
        <p:spPr>
          <a:xfrm>
            <a:off x="10696319" y="7598104"/>
            <a:ext cx="1256867" cy="379265"/>
          </a:xfrm>
          <a:custGeom>
            <a:avLst/>
            <a:gdLst/>
            <a:ahLst/>
            <a:cxnLst/>
            <a:rect l="l" t="t" r="r" b="b"/>
            <a:pathLst>
              <a:path w="1026398" h="309720">
                <a:moveTo>
                  <a:pt x="390166" y="154681"/>
                </a:moveTo>
                <a:cubicBezTo>
                  <a:pt x="389937" y="155139"/>
                  <a:pt x="389480" y="155710"/>
                  <a:pt x="388794" y="156396"/>
                </a:cubicBezTo>
                <a:cubicBezTo>
                  <a:pt x="386508" y="158682"/>
                  <a:pt x="384279" y="161082"/>
                  <a:pt x="382108" y="163597"/>
                </a:cubicBezTo>
                <a:cubicBezTo>
                  <a:pt x="379936" y="166111"/>
                  <a:pt x="378164" y="168855"/>
                  <a:pt x="376793" y="171826"/>
                </a:cubicBezTo>
                <a:cubicBezTo>
                  <a:pt x="376793" y="172741"/>
                  <a:pt x="376907" y="173198"/>
                  <a:pt x="377136" y="173198"/>
                </a:cubicBezTo>
                <a:lnTo>
                  <a:pt x="378164" y="173198"/>
                </a:lnTo>
                <a:cubicBezTo>
                  <a:pt x="379307" y="172055"/>
                  <a:pt x="380450" y="170969"/>
                  <a:pt x="381593" y="169940"/>
                </a:cubicBezTo>
                <a:cubicBezTo>
                  <a:pt x="382736" y="168912"/>
                  <a:pt x="383879" y="167826"/>
                  <a:pt x="385022" y="166683"/>
                </a:cubicBezTo>
                <a:cubicBezTo>
                  <a:pt x="386851" y="165540"/>
                  <a:pt x="388337" y="164168"/>
                  <a:pt x="389480" y="162568"/>
                </a:cubicBezTo>
                <a:cubicBezTo>
                  <a:pt x="390623" y="160968"/>
                  <a:pt x="391652" y="159368"/>
                  <a:pt x="392566" y="157767"/>
                </a:cubicBezTo>
                <a:cubicBezTo>
                  <a:pt x="393023" y="157310"/>
                  <a:pt x="393252" y="156853"/>
                  <a:pt x="393252" y="156396"/>
                </a:cubicBezTo>
                <a:cubicBezTo>
                  <a:pt x="392795" y="155939"/>
                  <a:pt x="392566" y="155539"/>
                  <a:pt x="392566" y="155196"/>
                </a:cubicBezTo>
                <a:cubicBezTo>
                  <a:pt x="392566" y="154853"/>
                  <a:pt x="392452" y="154681"/>
                  <a:pt x="392223" y="154681"/>
                </a:cubicBezTo>
                <a:close/>
                <a:moveTo>
                  <a:pt x="834317" y="114905"/>
                </a:moveTo>
                <a:cubicBezTo>
                  <a:pt x="835917" y="115248"/>
                  <a:pt x="837346" y="116048"/>
                  <a:pt x="838603" y="117305"/>
                </a:cubicBezTo>
                <a:cubicBezTo>
                  <a:pt x="840660" y="119363"/>
                  <a:pt x="841003" y="121191"/>
                  <a:pt x="839632" y="122792"/>
                </a:cubicBezTo>
                <a:cubicBezTo>
                  <a:pt x="838717" y="125306"/>
                  <a:pt x="837003" y="127821"/>
                  <a:pt x="834488" y="130335"/>
                </a:cubicBezTo>
                <a:cubicBezTo>
                  <a:pt x="832659" y="132393"/>
                  <a:pt x="830145" y="133650"/>
                  <a:pt x="826944" y="134107"/>
                </a:cubicBezTo>
                <a:cubicBezTo>
                  <a:pt x="826487" y="134107"/>
                  <a:pt x="826144" y="134050"/>
                  <a:pt x="825916" y="133936"/>
                </a:cubicBezTo>
                <a:cubicBezTo>
                  <a:pt x="825687" y="133822"/>
                  <a:pt x="825458" y="133764"/>
                  <a:pt x="825230" y="133764"/>
                </a:cubicBezTo>
                <a:cubicBezTo>
                  <a:pt x="823630" y="133307"/>
                  <a:pt x="822829" y="132507"/>
                  <a:pt x="822829" y="131364"/>
                </a:cubicBezTo>
                <a:cubicBezTo>
                  <a:pt x="822829" y="130678"/>
                  <a:pt x="822715" y="129993"/>
                  <a:pt x="822487" y="129307"/>
                </a:cubicBezTo>
                <a:cubicBezTo>
                  <a:pt x="822715" y="128850"/>
                  <a:pt x="822829" y="128335"/>
                  <a:pt x="822829" y="127764"/>
                </a:cubicBezTo>
                <a:cubicBezTo>
                  <a:pt x="822829" y="127192"/>
                  <a:pt x="822944" y="126678"/>
                  <a:pt x="823172" y="126221"/>
                </a:cubicBezTo>
                <a:cubicBezTo>
                  <a:pt x="823630" y="124392"/>
                  <a:pt x="824201" y="122792"/>
                  <a:pt x="824887" y="121420"/>
                </a:cubicBezTo>
                <a:cubicBezTo>
                  <a:pt x="825573" y="120048"/>
                  <a:pt x="826258" y="118677"/>
                  <a:pt x="826944" y="117305"/>
                </a:cubicBezTo>
                <a:cubicBezTo>
                  <a:pt x="827173" y="116848"/>
                  <a:pt x="827459" y="116505"/>
                  <a:pt x="827802" y="116277"/>
                </a:cubicBezTo>
                <a:cubicBezTo>
                  <a:pt x="828144" y="116048"/>
                  <a:pt x="828544" y="115705"/>
                  <a:pt x="829002" y="115248"/>
                </a:cubicBezTo>
                <a:cubicBezTo>
                  <a:pt x="830945" y="114676"/>
                  <a:pt x="832716" y="114562"/>
                  <a:pt x="834317" y="114905"/>
                </a:cubicBezTo>
                <a:close/>
                <a:moveTo>
                  <a:pt x="281867" y="114905"/>
                </a:moveTo>
                <a:cubicBezTo>
                  <a:pt x="283467" y="115248"/>
                  <a:pt x="284896" y="116048"/>
                  <a:pt x="286153" y="117305"/>
                </a:cubicBezTo>
                <a:cubicBezTo>
                  <a:pt x="288210" y="119363"/>
                  <a:pt x="288553" y="121191"/>
                  <a:pt x="287182" y="122792"/>
                </a:cubicBezTo>
                <a:cubicBezTo>
                  <a:pt x="286267" y="125306"/>
                  <a:pt x="284553" y="127821"/>
                  <a:pt x="282038" y="130335"/>
                </a:cubicBezTo>
                <a:cubicBezTo>
                  <a:pt x="280209" y="132393"/>
                  <a:pt x="277695" y="133650"/>
                  <a:pt x="274494" y="134107"/>
                </a:cubicBezTo>
                <a:cubicBezTo>
                  <a:pt x="274037" y="134107"/>
                  <a:pt x="273694" y="134050"/>
                  <a:pt x="273466" y="133936"/>
                </a:cubicBezTo>
                <a:cubicBezTo>
                  <a:pt x="273237" y="133822"/>
                  <a:pt x="273008" y="133764"/>
                  <a:pt x="272780" y="133764"/>
                </a:cubicBezTo>
                <a:cubicBezTo>
                  <a:pt x="271180" y="133307"/>
                  <a:pt x="270380" y="132507"/>
                  <a:pt x="270380" y="131364"/>
                </a:cubicBezTo>
                <a:cubicBezTo>
                  <a:pt x="270380" y="130678"/>
                  <a:pt x="270265" y="129993"/>
                  <a:pt x="270037" y="129307"/>
                </a:cubicBezTo>
                <a:cubicBezTo>
                  <a:pt x="270265" y="128850"/>
                  <a:pt x="270380" y="128335"/>
                  <a:pt x="270380" y="127764"/>
                </a:cubicBezTo>
                <a:cubicBezTo>
                  <a:pt x="270380" y="127192"/>
                  <a:pt x="270494" y="126678"/>
                  <a:pt x="270722" y="126221"/>
                </a:cubicBezTo>
                <a:cubicBezTo>
                  <a:pt x="271180" y="124392"/>
                  <a:pt x="271751" y="122792"/>
                  <a:pt x="272437" y="121420"/>
                </a:cubicBezTo>
                <a:cubicBezTo>
                  <a:pt x="273123" y="120048"/>
                  <a:pt x="273809" y="118677"/>
                  <a:pt x="274494" y="117305"/>
                </a:cubicBezTo>
                <a:cubicBezTo>
                  <a:pt x="274723" y="116848"/>
                  <a:pt x="275009" y="116505"/>
                  <a:pt x="275352" y="116277"/>
                </a:cubicBezTo>
                <a:cubicBezTo>
                  <a:pt x="275694" y="116048"/>
                  <a:pt x="276094" y="115705"/>
                  <a:pt x="276552" y="115248"/>
                </a:cubicBezTo>
                <a:cubicBezTo>
                  <a:pt x="278495" y="114676"/>
                  <a:pt x="280266" y="114562"/>
                  <a:pt x="281867" y="114905"/>
                </a:cubicBezTo>
                <a:close/>
                <a:moveTo>
                  <a:pt x="946924" y="106289"/>
                </a:moveTo>
                <a:lnTo>
                  <a:pt x="932100" y="107018"/>
                </a:lnTo>
                <a:cubicBezTo>
                  <a:pt x="925014" y="107247"/>
                  <a:pt x="917927" y="107590"/>
                  <a:pt x="910840" y="108047"/>
                </a:cubicBezTo>
                <a:lnTo>
                  <a:pt x="907069" y="108047"/>
                </a:lnTo>
                <a:cubicBezTo>
                  <a:pt x="904325" y="108047"/>
                  <a:pt x="902039" y="108561"/>
                  <a:pt x="900211" y="109590"/>
                </a:cubicBezTo>
                <a:cubicBezTo>
                  <a:pt x="898382" y="110619"/>
                  <a:pt x="897010" y="112505"/>
                  <a:pt x="896096" y="115248"/>
                </a:cubicBezTo>
                <a:cubicBezTo>
                  <a:pt x="894953" y="117762"/>
                  <a:pt x="893581" y="120163"/>
                  <a:pt x="891981" y="122449"/>
                </a:cubicBezTo>
                <a:cubicBezTo>
                  <a:pt x="890381" y="124735"/>
                  <a:pt x="888895" y="127135"/>
                  <a:pt x="887523" y="129650"/>
                </a:cubicBezTo>
                <a:lnTo>
                  <a:pt x="886837" y="129650"/>
                </a:lnTo>
                <a:cubicBezTo>
                  <a:pt x="886380" y="130564"/>
                  <a:pt x="886037" y="131307"/>
                  <a:pt x="885809" y="131879"/>
                </a:cubicBezTo>
                <a:cubicBezTo>
                  <a:pt x="885580" y="132450"/>
                  <a:pt x="885237" y="133193"/>
                  <a:pt x="884780" y="134107"/>
                </a:cubicBezTo>
                <a:cubicBezTo>
                  <a:pt x="884323" y="135479"/>
                  <a:pt x="883866" y="137079"/>
                  <a:pt x="883408" y="138908"/>
                </a:cubicBezTo>
                <a:cubicBezTo>
                  <a:pt x="882951" y="140737"/>
                  <a:pt x="882151" y="142566"/>
                  <a:pt x="881008" y="144394"/>
                </a:cubicBezTo>
                <a:cubicBezTo>
                  <a:pt x="879637" y="147595"/>
                  <a:pt x="878208" y="150681"/>
                  <a:pt x="876722" y="153653"/>
                </a:cubicBezTo>
                <a:cubicBezTo>
                  <a:pt x="875236" y="156624"/>
                  <a:pt x="873807" y="159711"/>
                  <a:pt x="872436" y="162911"/>
                </a:cubicBezTo>
                <a:cubicBezTo>
                  <a:pt x="871521" y="165426"/>
                  <a:pt x="870664" y="167712"/>
                  <a:pt x="869864" y="169769"/>
                </a:cubicBezTo>
                <a:cubicBezTo>
                  <a:pt x="869064" y="171826"/>
                  <a:pt x="868435" y="174112"/>
                  <a:pt x="867978" y="176627"/>
                </a:cubicBezTo>
                <a:cubicBezTo>
                  <a:pt x="867521" y="178456"/>
                  <a:pt x="867235" y="180456"/>
                  <a:pt x="867121" y="182628"/>
                </a:cubicBezTo>
                <a:cubicBezTo>
                  <a:pt x="867006" y="184799"/>
                  <a:pt x="866949" y="186800"/>
                  <a:pt x="866949" y="188628"/>
                </a:cubicBezTo>
                <a:cubicBezTo>
                  <a:pt x="867406" y="193200"/>
                  <a:pt x="868607" y="196286"/>
                  <a:pt x="870550" y="197887"/>
                </a:cubicBezTo>
                <a:cubicBezTo>
                  <a:pt x="872493" y="199487"/>
                  <a:pt x="875750" y="200058"/>
                  <a:pt x="880322" y="199601"/>
                </a:cubicBezTo>
                <a:cubicBezTo>
                  <a:pt x="887180" y="198915"/>
                  <a:pt x="893581" y="197086"/>
                  <a:pt x="899525" y="194115"/>
                </a:cubicBezTo>
                <a:cubicBezTo>
                  <a:pt x="901354" y="193200"/>
                  <a:pt x="903068" y="192343"/>
                  <a:pt x="904668" y="191543"/>
                </a:cubicBezTo>
                <a:lnTo>
                  <a:pt x="905154" y="191365"/>
                </a:lnTo>
                <a:lnTo>
                  <a:pt x="910040" y="181942"/>
                </a:lnTo>
                <a:cubicBezTo>
                  <a:pt x="911640" y="176570"/>
                  <a:pt x="913469" y="171826"/>
                  <a:pt x="915527" y="167712"/>
                </a:cubicBezTo>
                <a:cubicBezTo>
                  <a:pt x="917584" y="163140"/>
                  <a:pt x="919756" y="158625"/>
                  <a:pt x="922042" y="154167"/>
                </a:cubicBezTo>
                <a:cubicBezTo>
                  <a:pt x="924328" y="149709"/>
                  <a:pt x="926728" y="144966"/>
                  <a:pt x="929243" y="139937"/>
                </a:cubicBezTo>
                <a:lnTo>
                  <a:pt x="936444" y="126221"/>
                </a:lnTo>
                <a:cubicBezTo>
                  <a:pt x="937130" y="124849"/>
                  <a:pt x="937930" y="123420"/>
                  <a:pt x="938844" y="121934"/>
                </a:cubicBezTo>
                <a:cubicBezTo>
                  <a:pt x="939758" y="120448"/>
                  <a:pt x="940444" y="118791"/>
                  <a:pt x="940901" y="116962"/>
                </a:cubicBezTo>
                <a:cubicBezTo>
                  <a:pt x="940901" y="116277"/>
                  <a:pt x="941359" y="115476"/>
                  <a:pt x="942273" y="114562"/>
                </a:cubicBezTo>
                <a:cubicBezTo>
                  <a:pt x="943416" y="113190"/>
                  <a:pt x="944330" y="111705"/>
                  <a:pt x="945016" y="110104"/>
                </a:cubicBezTo>
                <a:close/>
                <a:moveTo>
                  <a:pt x="177377" y="55926"/>
                </a:moveTo>
                <a:cubicBezTo>
                  <a:pt x="176920" y="55469"/>
                  <a:pt x="176120" y="55583"/>
                  <a:pt x="174977" y="56269"/>
                </a:cubicBezTo>
                <a:cubicBezTo>
                  <a:pt x="173834" y="57412"/>
                  <a:pt x="172634" y="58669"/>
                  <a:pt x="171377" y="60041"/>
                </a:cubicBezTo>
                <a:cubicBezTo>
                  <a:pt x="170119" y="61413"/>
                  <a:pt x="168805" y="62670"/>
                  <a:pt x="167433" y="63813"/>
                </a:cubicBezTo>
                <a:cubicBezTo>
                  <a:pt x="165605" y="65184"/>
                  <a:pt x="164061" y="66613"/>
                  <a:pt x="162804" y="68099"/>
                </a:cubicBezTo>
                <a:cubicBezTo>
                  <a:pt x="161547" y="69585"/>
                  <a:pt x="160118" y="71128"/>
                  <a:pt x="158518" y="72728"/>
                </a:cubicBezTo>
                <a:cubicBezTo>
                  <a:pt x="155318" y="76614"/>
                  <a:pt x="152231" y="80443"/>
                  <a:pt x="149260" y="84215"/>
                </a:cubicBezTo>
                <a:cubicBezTo>
                  <a:pt x="146288" y="87987"/>
                  <a:pt x="142859" y="91473"/>
                  <a:pt x="138973" y="94674"/>
                </a:cubicBezTo>
                <a:cubicBezTo>
                  <a:pt x="138515" y="94902"/>
                  <a:pt x="137944" y="95588"/>
                  <a:pt x="137258" y="96731"/>
                </a:cubicBezTo>
                <a:cubicBezTo>
                  <a:pt x="135429" y="98560"/>
                  <a:pt x="133715" y="100503"/>
                  <a:pt x="132115" y="102561"/>
                </a:cubicBezTo>
                <a:cubicBezTo>
                  <a:pt x="130514" y="104618"/>
                  <a:pt x="128800" y="106675"/>
                  <a:pt x="126971" y="108733"/>
                </a:cubicBezTo>
                <a:cubicBezTo>
                  <a:pt x="125142" y="110562"/>
                  <a:pt x="123256" y="112447"/>
                  <a:pt x="121313" y="114391"/>
                </a:cubicBezTo>
                <a:cubicBezTo>
                  <a:pt x="119370" y="116334"/>
                  <a:pt x="117827" y="118563"/>
                  <a:pt x="116684" y="121077"/>
                </a:cubicBezTo>
                <a:cubicBezTo>
                  <a:pt x="116227" y="121534"/>
                  <a:pt x="115827" y="121934"/>
                  <a:pt x="115484" y="122277"/>
                </a:cubicBezTo>
                <a:cubicBezTo>
                  <a:pt x="115141" y="122620"/>
                  <a:pt x="114741" y="123020"/>
                  <a:pt x="114284" y="123477"/>
                </a:cubicBezTo>
                <a:cubicBezTo>
                  <a:pt x="111998" y="125763"/>
                  <a:pt x="109940" y="128107"/>
                  <a:pt x="108112" y="130507"/>
                </a:cubicBezTo>
                <a:cubicBezTo>
                  <a:pt x="106283" y="132907"/>
                  <a:pt x="104454" y="135365"/>
                  <a:pt x="102625" y="137879"/>
                </a:cubicBezTo>
                <a:cubicBezTo>
                  <a:pt x="100339" y="140851"/>
                  <a:pt x="98053" y="143766"/>
                  <a:pt x="95767" y="146623"/>
                </a:cubicBezTo>
                <a:cubicBezTo>
                  <a:pt x="93481" y="149481"/>
                  <a:pt x="91195" y="152395"/>
                  <a:pt x="88909" y="155367"/>
                </a:cubicBezTo>
                <a:cubicBezTo>
                  <a:pt x="87995" y="156510"/>
                  <a:pt x="87080" y="157653"/>
                  <a:pt x="86166" y="158796"/>
                </a:cubicBezTo>
                <a:cubicBezTo>
                  <a:pt x="85252" y="159939"/>
                  <a:pt x="84452" y="161082"/>
                  <a:pt x="83766" y="162225"/>
                </a:cubicBezTo>
                <a:cubicBezTo>
                  <a:pt x="83309" y="162682"/>
                  <a:pt x="83080" y="163482"/>
                  <a:pt x="83080" y="164625"/>
                </a:cubicBezTo>
                <a:cubicBezTo>
                  <a:pt x="82851" y="165083"/>
                  <a:pt x="83023" y="165597"/>
                  <a:pt x="83594" y="166168"/>
                </a:cubicBezTo>
                <a:cubicBezTo>
                  <a:pt x="84166" y="166740"/>
                  <a:pt x="84680" y="167026"/>
                  <a:pt x="85137" y="167026"/>
                </a:cubicBezTo>
                <a:cubicBezTo>
                  <a:pt x="85595" y="166797"/>
                  <a:pt x="86166" y="166683"/>
                  <a:pt x="86852" y="166683"/>
                </a:cubicBezTo>
                <a:cubicBezTo>
                  <a:pt x="87538" y="166683"/>
                  <a:pt x="88109" y="166569"/>
                  <a:pt x="88566" y="166340"/>
                </a:cubicBezTo>
                <a:cubicBezTo>
                  <a:pt x="93138" y="165197"/>
                  <a:pt x="97767" y="164054"/>
                  <a:pt x="102454" y="162911"/>
                </a:cubicBezTo>
                <a:cubicBezTo>
                  <a:pt x="107140" y="161768"/>
                  <a:pt x="111769" y="160739"/>
                  <a:pt x="116341" y="159825"/>
                </a:cubicBezTo>
                <a:cubicBezTo>
                  <a:pt x="120913" y="158910"/>
                  <a:pt x="125485" y="157825"/>
                  <a:pt x="130057" y="156567"/>
                </a:cubicBezTo>
                <a:cubicBezTo>
                  <a:pt x="134629" y="155310"/>
                  <a:pt x="139201" y="154110"/>
                  <a:pt x="143773" y="152967"/>
                </a:cubicBezTo>
                <a:cubicBezTo>
                  <a:pt x="147888" y="152281"/>
                  <a:pt x="151774" y="150909"/>
                  <a:pt x="155432" y="148852"/>
                </a:cubicBezTo>
                <a:cubicBezTo>
                  <a:pt x="157489" y="147252"/>
                  <a:pt x="158747" y="145766"/>
                  <a:pt x="159204" y="144394"/>
                </a:cubicBezTo>
                <a:cubicBezTo>
                  <a:pt x="160118" y="141651"/>
                  <a:pt x="161033" y="138908"/>
                  <a:pt x="161947" y="136165"/>
                </a:cubicBezTo>
                <a:cubicBezTo>
                  <a:pt x="162861" y="133422"/>
                  <a:pt x="163661" y="130678"/>
                  <a:pt x="164347" y="127935"/>
                </a:cubicBezTo>
                <a:cubicBezTo>
                  <a:pt x="165490" y="123135"/>
                  <a:pt x="166519" y="118334"/>
                  <a:pt x="167433" y="113533"/>
                </a:cubicBezTo>
                <a:cubicBezTo>
                  <a:pt x="168348" y="108733"/>
                  <a:pt x="169148" y="103932"/>
                  <a:pt x="169834" y="99132"/>
                </a:cubicBezTo>
                <a:cubicBezTo>
                  <a:pt x="170291" y="97760"/>
                  <a:pt x="170519" y="96445"/>
                  <a:pt x="170519" y="95188"/>
                </a:cubicBezTo>
                <a:cubicBezTo>
                  <a:pt x="170519" y="93931"/>
                  <a:pt x="170748" y="92731"/>
                  <a:pt x="171205" y="91588"/>
                </a:cubicBezTo>
                <a:cubicBezTo>
                  <a:pt x="172577" y="86330"/>
                  <a:pt x="173777" y="81129"/>
                  <a:pt x="174806" y="75986"/>
                </a:cubicBezTo>
                <a:cubicBezTo>
                  <a:pt x="175834" y="70842"/>
                  <a:pt x="176920" y="65642"/>
                  <a:pt x="178063" y="60384"/>
                </a:cubicBezTo>
                <a:cubicBezTo>
                  <a:pt x="178292" y="59927"/>
                  <a:pt x="178406" y="59127"/>
                  <a:pt x="178406" y="57984"/>
                </a:cubicBezTo>
                <a:cubicBezTo>
                  <a:pt x="178406" y="56841"/>
                  <a:pt x="178063" y="56155"/>
                  <a:pt x="177377" y="55926"/>
                </a:cubicBezTo>
                <a:close/>
                <a:moveTo>
                  <a:pt x="992165" y="28151"/>
                </a:moveTo>
                <a:cubicBezTo>
                  <a:pt x="995022" y="27923"/>
                  <a:pt x="997137" y="29409"/>
                  <a:pt x="998509" y="32609"/>
                </a:cubicBezTo>
                <a:cubicBezTo>
                  <a:pt x="998966" y="33295"/>
                  <a:pt x="998966" y="34209"/>
                  <a:pt x="998509" y="35352"/>
                </a:cubicBezTo>
                <a:cubicBezTo>
                  <a:pt x="998280" y="35809"/>
                  <a:pt x="998051" y="36209"/>
                  <a:pt x="997823" y="36552"/>
                </a:cubicBezTo>
                <a:cubicBezTo>
                  <a:pt x="997594" y="36895"/>
                  <a:pt x="997594" y="37295"/>
                  <a:pt x="997823" y="37752"/>
                </a:cubicBezTo>
                <a:cubicBezTo>
                  <a:pt x="996908" y="38895"/>
                  <a:pt x="996165" y="39924"/>
                  <a:pt x="995594" y="40839"/>
                </a:cubicBezTo>
                <a:cubicBezTo>
                  <a:pt x="995022" y="41753"/>
                  <a:pt x="994508" y="42667"/>
                  <a:pt x="994051" y="43582"/>
                </a:cubicBezTo>
                <a:lnTo>
                  <a:pt x="982735" y="62441"/>
                </a:lnTo>
                <a:lnTo>
                  <a:pt x="978620" y="69985"/>
                </a:lnTo>
                <a:lnTo>
                  <a:pt x="965153" y="96328"/>
                </a:lnTo>
                <a:lnTo>
                  <a:pt x="968448" y="96388"/>
                </a:lnTo>
                <a:cubicBezTo>
                  <a:pt x="974848" y="96160"/>
                  <a:pt x="981021" y="96045"/>
                  <a:pt x="986964" y="96045"/>
                </a:cubicBezTo>
                <a:cubicBezTo>
                  <a:pt x="993365" y="96503"/>
                  <a:pt x="999880" y="96788"/>
                  <a:pt x="1006510" y="96903"/>
                </a:cubicBezTo>
                <a:cubicBezTo>
                  <a:pt x="1013139" y="97017"/>
                  <a:pt x="1019768" y="97303"/>
                  <a:pt x="1026398" y="97760"/>
                </a:cubicBezTo>
                <a:cubicBezTo>
                  <a:pt x="1015654" y="101418"/>
                  <a:pt x="1003652" y="103246"/>
                  <a:pt x="990393" y="103246"/>
                </a:cubicBezTo>
                <a:cubicBezTo>
                  <a:pt x="983992" y="103704"/>
                  <a:pt x="977763" y="104161"/>
                  <a:pt x="971705" y="104618"/>
                </a:cubicBezTo>
                <a:lnTo>
                  <a:pt x="960309" y="105454"/>
                </a:lnTo>
                <a:lnTo>
                  <a:pt x="949131" y="125878"/>
                </a:lnTo>
                <a:cubicBezTo>
                  <a:pt x="944788" y="133650"/>
                  <a:pt x="940958" y="140737"/>
                  <a:pt x="937644" y="147138"/>
                </a:cubicBezTo>
                <a:cubicBezTo>
                  <a:pt x="934329" y="153538"/>
                  <a:pt x="931643" y="159482"/>
                  <a:pt x="929586" y="164968"/>
                </a:cubicBezTo>
                <a:cubicBezTo>
                  <a:pt x="929357" y="165426"/>
                  <a:pt x="929414" y="166340"/>
                  <a:pt x="929757" y="167712"/>
                </a:cubicBezTo>
                <a:cubicBezTo>
                  <a:pt x="930100" y="169083"/>
                  <a:pt x="930500" y="169883"/>
                  <a:pt x="930957" y="170112"/>
                </a:cubicBezTo>
                <a:lnTo>
                  <a:pt x="931300" y="170112"/>
                </a:lnTo>
                <a:cubicBezTo>
                  <a:pt x="932672" y="169197"/>
                  <a:pt x="934558" y="167826"/>
                  <a:pt x="936958" y="165997"/>
                </a:cubicBezTo>
                <a:cubicBezTo>
                  <a:pt x="939358" y="164168"/>
                  <a:pt x="941130" y="162797"/>
                  <a:pt x="942273" y="161882"/>
                </a:cubicBezTo>
                <a:lnTo>
                  <a:pt x="949817" y="156739"/>
                </a:lnTo>
                <a:cubicBezTo>
                  <a:pt x="951188" y="155824"/>
                  <a:pt x="952503" y="155024"/>
                  <a:pt x="953760" y="154338"/>
                </a:cubicBezTo>
                <a:cubicBezTo>
                  <a:pt x="955017" y="153653"/>
                  <a:pt x="956560" y="153081"/>
                  <a:pt x="958389" y="152624"/>
                </a:cubicBezTo>
                <a:cubicBezTo>
                  <a:pt x="962047" y="151024"/>
                  <a:pt x="966047" y="150909"/>
                  <a:pt x="970391" y="152281"/>
                </a:cubicBezTo>
                <a:lnTo>
                  <a:pt x="972105" y="153310"/>
                </a:lnTo>
                <a:cubicBezTo>
                  <a:pt x="973934" y="154453"/>
                  <a:pt x="974963" y="155939"/>
                  <a:pt x="975192" y="157767"/>
                </a:cubicBezTo>
                <a:cubicBezTo>
                  <a:pt x="975420" y="159596"/>
                  <a:pt x="975248" y="161539"/>
                  <a:pt x="974677" y="163597"/>
                </a:cubicBezTo>
                <a:cubicBezTo>
                  <a:pt x="974106" y="165654"/>
                  <a:pt x="973306" y="167654"/>
                  <a:pt x="972277" y="169597"/>
                </a:cubicBezTo>
                <a:cubicBezTo>
                  <a:pt x="971248" y="171541"/>
                  <a:pt x="970391" y="173198"/>
                  <a:pt x="969705" y="174570"/>
                </a:cubicBezTo>
                <a:cubicBezTo>
                  <a:pt x="968333" y="176627"/>
                  <a:pt x="967076" y="178741"/>
                  <a:pt x="965933" y="180913"/>
                </a:cubicBezTo>
                <a:cubicBezTo>
                  <a:pt x="964790" y="183085"/>
                  <a:pt x="963533" y="185314"/>
                  <a:pt x="962161" y="187600"/>
                </a:cubicBezTo>
                <a:lnTo>
                  <a:pt x="957018" y="196858"/>
                </a:lnTo>
                <a:cubicBezTo>
                  <a:pt x="956789" y="197315"/>
                  <a:pt x="956503" y="197829"/>
                  <a:pt x="956160" y="198401"/>
                </a:cubicBezTo>
                <a:cubicBezTo>
                  <a:pt x="955818" y="198972"/>
                  <a:pt x="955532" y="199487"/>
                  <a:pt x="955303" y="199944"/>
                </a:cubicBezTo>
                <a:cubicBezTo>
                  <a:pt x="952560" y="204516"/>
                  <a:pt x="949931" y="209202"/>
                  <a:pt x="947417" y="214003"/>
                </a:cubicBezTo>
                <a:cubicBezTo>
                  <a:pt x="944902" y="218803"/>
                  <a:pt x="942387" y="223833"/>
                  <a:pt x="939873" y="229090"/>
                </a:cubicBezTo>
                <a:cubicBezTo>
                  <a:pt x="937815" y="232291"/>
                  <a:pt x="936444" y="235720"/>
                  <a:pt x="935758" y="239377"/>
                </a:cubicBezTo>
                <a:cubicBezTo>
                  <a:pt x="935529" y="239835"/>
                  <a:pt x="935758" y="240406"/>
                  <a:pt x="936444" y="241092"/>
                </a:cubicBezTo>
                <a:lnTo>
                  <a:pt x="937472" y="241092"/>
                </a:lnTo>
                <a:cubicBezTo>
                  <a:pt x="937930" y="241092"/>
                  <a:pt x="938158" y="240978"/>
                  <a:pt x="938158" y="240749"/>
                </a:cubicBezTo>
                <a:cubicBezTo>
                  <a:pt x="939987" y="239149"/>
                  <a:pt x="941873" y="237606"/>
                  <a:pt x="943816" y="236120"/>
                </a:cubicBezTo>
                <a:cubicBezTo>
                  <a:pt x="945759" y="234634"/>
                  <a:pt x="947302" y="232977"/>
                  <a:pt x="948445" y="231148"/>
                </a:cubicBezTo>
                <a:cubicBezTo>
                  <a:pt x="948902" y="230919"/>
                  <a:pt x="949245" y="230633"/>
                  <a:pt x="949474" y="230291"/>
                </a:cubicBezTo>
                <a:cubicBezTo>
                  <a:pt x="949702" y="229948"/>
                  <a:pt x="949931" y="229662"/>
                  <a:pt x="950160" y="229433"/>
                </a:cubicBezTo>
                <a:cubicBezTo>
                  <a:pt x="951531" y="228290"/>
                  <a:pt x="954389" y="225661"/>
                  <a:pt x="958732" y="221547"/>
                </a:cubicBezTo>
                <a:cubicBezTo>
                  <a:pt x="963076" y="217432"/>
                  <a:pt x="967933" y="212574"/>
                  <a:pt x="973306" y="206973"/>
                </a:cubicBezTo>
                <a:cubicBezTo>
                  <a:pt x="978678" y="201373"/>
                  <a:pt x="984107" y="195429"/>
                  <a:pt x="989593" y="189143"/>
                </a:cubicBezTo>
                <a:cubicBezTo>
                  <a:pt x="995080" y="182856"/>
                  <a:pt x="999880" y="177084"/>
                  <a:pt x="1003995" y="171826"/>
                </a:cubicBezTo>
                <a:cubicBezTo>
                  <a:pt x="1005138" y="169769"/>
                  <a:pt x="1006738" y="168054"/>
                  <a:pt x="1008796" y="166683"/>
                </a:cubicBezTo>
                <a:cubicBezTo>
                  <a:pt x="1009024" y="165768"/>
                  <a:pt x="1009596" y="165768"/>
                  <a:pt x="1010510" y="166683"/>
                </a:cubicBezTo>
                <a:lnTo>
                  <a:pt x="1010510" y="167369"/>
                </a:lnTo>
                <a:lnTo>
                  <a:pt x="1009824" y="170798"/>
                </a:lnTo>
                <a:lnTo>
                  <a:pt x="1007081" y="176284"/>
                </a:lnTo>
                <a:lnTo>
                  <a:pt x="953932" y="243492"/>
                </a:lnTo>
                <a:cubicBezTo>
                  <a:pt x="953017" y="244178"/>
                  <a:pt x="952274" y="244978"/>
                  <a:pt x="951703" y="245893"/>
                </a:cubicBezTo>
                <a:cubicBezTo>
                  <a:pt x="951131" y="246807"/>
                  <a:pt x="950503" y="247607"/>
                  <a:pt x="949817" y="248293"/>
                </a:cubicBezTo>
                <a:cubicBezTo>
                  <a:pt x="947988" y="250579"/>
                  <a:pt x="945816" y="252293"/>
                  <a:pt x="943302" y="253436"/>
                </a:cubicBezTo>
                <a:cubicBezTo>
                  <a:pt x="940787" y="254579"/>
                  <a:pt x="938158" y="255379"/>
                  <a:pt x="935415" y="255837"/>
                </a:cubicBezTo>
                <a:cubicBezTo>
                  <a:pt x="934043" y="255837"/>
                  <a:pt x="932900" y="255722"/>
                  <a:pt x="931986" y="255494"/>
                </a:cubicBezTo>
                <a:cubicBezTo>
                  <a:pt x="929929" y="255494"/>
                  <a:pt x="928443" y="255037"/>
                  <a:pt x="927528" y="254122"/>
                </a:cubicBezTo>
                <a:cubicBezTo>
                  <a:pt x="926614" y="253436"/>
                  <a:pt x="925700" y="252693"/>
                  <a:pt x="924785" y="251893"/>
                </a:cubicBezTo>
                <a:cubicBezTo>
                  <a:pt x="923871" y="251093"/>
                  <a:pt x="923071" y="250122"/>
                  <a:pt x="922385" y="248979"/>
                </a:cubicBezTo>
                <a:cubicBezTo>
                  <a:pt x="921699" y="248293"/>
                  <a:pt x="921128" y="247264"/>
                  <a:pt x="920670" y="245893"/>
                </a:cubicBezTo>
                <a:lnTo>
                  <a:pt x="920327" y="241435"/>
                </a:lnTo>
                <a:lnTo>
                  <a:pt x="920327" y="239035"/>
                </a:lnTo>
                <a:cubicBezTo>
                  <a:pt x="920327" y="236977"/>
                  <a:pt x="920670" y="235491"/>
                  <a:pt x="921356" y="234577"/>
                </a:cubicBezTo>
                <a:lnTo>
                  <a:pt x="923414" y="229776"/>
                </a:lnTo>
                <a:cubicBezTo>
                  <a:pt x="924556" y="228633"/>
                  <a:pt x="925299" y="227605"/>
                  <a:pt x="925642" y="226690"/>
                </a:cubicBezTo>
                <a:cubicBezTo>
                  <a:pt x="925985" y="225776"/>
                  <a:pt x="926385" y="224747"/>
                  <a:pt x="926842" y="223604"/>
                </a:cubicBezTo>
                <a:cubicBezTo>
                  <a:pt x="928443" y="219032"/>
                  <a:pt x="930614" y="214689"/>
                  <a:pt x="933358" y="210574"/>
                </a:cubicBezTo>
                <a:lnTo>
                  <a:pt x="938158" y="201315"/>
                </a:lnTo>
                <a:lnTo>
                  <a:pt x="942616" y="193772"/>
                </a:lnTo>
                <a:lnTo>
                  <a:pt x="945359" y="188286"/>
                </a:lnTo>
                <a:lnTo>
                  <a:pt x="957361" y="167369"/>
                </a:lnTo>
                <a:cubicBezTo>
                  <a:pt x="957589" y="166454"/>
                  <a:pt x="957589" y="165540"/>
                  <a:pt x="957361" y="164625"/>
                </a:cubicBezTo>
                <a:cubicBezTo>
                  <a:pt x="956446" y="164168"/>
                  <a:pt x="955989" y="163940"/>
                  <a:pt x="955989" y="163940"/>
                </a:cubicBezTo>
                <a:cubicBezTo>
                  <a:pt x="955303" y="163940"/>
                  <a:pt x="954846" y="164054"/>
                  <a:pt x="954617" y="164283"/>
                </a:cubicBezTo>
                <a:cubicBezTo>
                  <a:pt x="949817" y="166797"/>
                  <a:pt x="945016" y="169883"/>
                  <a:pt x="940216" y="173541"/>
                </a:cubicBezTo>
                <a:cubicBezTo>
                  <a:pt x="935415" y="177198"/>
                  <a:pt x="931300" y="180970"/>
                  <a:pt x="927871" y="184857"/>
                </a:cubicBezTo>
                <a:lnTo>
                  <a:pt x="915527" y="203373"/>
                </a:lnTo>
                <a:cubicBezTo>
                  <a:pt x="913927" y="205430"/>
                  <a:pt x="911983" y="206916"/>
                  <a:pt x="909698" y="207831"/>
                </a:cubicBezTo>
                <a:cubicBezTo>
                  <a:pt x="909240" y="208288"/>
                  <a:pt x="908783" y="208631"/>
                  <a:pt x="908326" y="208859"/>
                </a:cubicBezTo>
                <a:cubicBezTo>
                  <a:pt x="907869" y="209088"/>
                  <a:pt x="907526" y="209431"/>
                  <a:pt x="907297" y="209888"/>
                </a:cubicBezTo>
                <a:cubicBezTo>
                  <a:pt x="905468" y="212403"/>
                  <a:pt x="904040" y="213660"/>
                  <a:pt x="903011" y="213660"/>
                </a:cubicBezTo>
                <a:cubicBezTo>
                  <a:pt x="901982" y="213660"/>
                  <a:pt x="901182" y="213146"/>
                  <a:pt x="900611" y="212117"/>
                </a:cubicBezTo>
                <a:cubicBezTo>
                  <a:pt x="900039" y="211088"/>
                  <a:pt x="899639" y="209659"/>
                  <a:pt x="899411" y="207831"/>
                </a:cubicBezTo>
                <a:lnTo>
                  <a:pt x="899285" y="206071"/>
                </a:lnTo>
                <a:lnTo>
                  <a:pt x="898839" y="206459"/>
                </a:lnTo>
                <a:cubicBezTo>
                  <a:pt x="891752" y="210117"/>
                  <a:pt x="884209" y="211374"/>
                  <a:pt x="876208" y="210231"/>
                </a:cubicBezTo>
                <a:cubicBezTo>
                  <a:pt x="869578" y="209317"/>
                  <a:pt x="864206" y="206059"/>
                  <a:pt x="860091" y="200458"/>
                </a:cubicBezTo>
                <a:cubicBezTo>
                  <a:pt x="855976" y="194858"/>
                  <a:pt x="854148" y="188743"/>
                  <a:pt x="854605" y="182113"/>
                </a:cubicBezTo>
                <a:lnTo>
                  <a:pt x="856412" y="174758"/>
                </a:lnTo>
                <a:lnTo>
                  <a:pt x="853005" y="177313"/>
                </a:lnTo>
                <a:cubicBezTo>
                  <a:pt x="850490" y="179370"/>
                  <a:pt x="847233" y="181770"/>
                  <a:pt x="843232" y="184514"/>
                </a:cubicBezTo>
                <a:cubicBezTo>
                  <a:pt x="839232" y="187257"/>
                  <a:pt x="835117" y="189943"/>
                  <a:pt x="830888" y="192572"/>
                </a:cubicBezTo>
                <a:cubicBezTo>
                  <a:pt x="826658" y="195201"/>
                  <a:pt x="822544" y="197601"/>
                  <a:pt x="818543" y="199772"/>
                </a:cubicBezTo>
                <a:cubicBezTo>
                  <a:pt x="814543" y="201944"/>
                  <a:pt x="811296" y="203487"/>
                  <a:pt x="808803" y="204402"/>
                </a:cubicBezTo>
                <a:cubicBezTo>
                  <a:pt x="806335" y="205545"/>
                  <a:pt x="803641" y="205773"/>
                  <a:pt x="800723" y="205087"/>
                </a:cubicBezTo>
                <a:lnTo>
                  <a:pt x="797691" y="204059"/>
                </a:lnTo>
                <a:cubicBezTo>
                  <a:pt x="794772" y="202687"/>
                  <a:pt x="792978" y="200401"/>
                  <a:pt x="792306" y="197201"/>
                </a:cubicBezTo>
                <a:cubicBezTo>
                  <a:pt x="791852" y="196515"/>
                  <a:pt x="791739" y="196058"/>
                  <a:pt x="791966" y="195829"/>
                </a:cubicBezTo>
                <a:cubicBezTo>
                  <a:pt x="792193" y="195601"/>
                  <a:pt x="792193" y="195144"/>
                  <a:pt x="791968" y="194458"/>
                </a:cubicBezTo>
                <a:cubicBezTo>
                  <a:pt x="791968" y="192629"/>
                  <a:pt x="792083" y="191257"/>
                  <a:pt x="792311" y="190343"/>
                </a:cubicBezTo>
                <a:cubicBezTo>
                  <a:pt x="792311" y="189886"/>
                  <a:pt x="792426" y="189429"/>
                  <a:pt x="792654" y="188971"/>
                </a:cubicBezTo>
                <a:cubicBezTo>
                  <a:pt x="792883" y="188514"/>
                  <a:pt x="792883" y="188400"/>
                  <a:pt x="792654" y="188628"/>
                </a:cubicBezTo>
                <a:lnTo>
                  <a:pt x="792903" y="187826"/>
                </a:lnTo>
                <a:lnTo>
                  <a:pt x="787739" y="192990"/>
                </a:lnTo>
                <a:cubicBezTo>
                  <a:pt x="785911" y="194133"/>
                  <a:pt x="784253" y="195504"/>
                  <a:pt x="782767" y="197104"/>
                </a:cubicBezTo>
                <a:cubicBezTo>
                  <a:pt x="781282" y="198704"/>
                  <a:pt x="779853" y="200076"/>
                  <a:pt x="778481" y="201219"/>
                </a:cubicBezTo>
                <a:cubicBezTo>
                  <a:pt x="775738" y="203962"/>
                  <a:pt x="773052" y="206604"/>
                  <a:pt x="770423" y="209143"/>
                </a:cubicBezTo>
                <a:cubicBezTo>
                  <a:pt x="767794" y="211683"/>
                  <a:pt x="765108" y="214331"/>
                  <a:pt x="762365" y="217089"/>
                </a:cubicBezTo>
                <a:cubicBezTo>
                  <a:pt x="758936" y="221204"/>
                  <a:pt x="755392" y="224518"/>
                  <a:pt x="751735" y="227033"/>
                </a:cubicBezTo>
                <a:cubicBezTo>
                  <a:pt x="750592" y="227947"/>
                  <a:pt x="749392" y="228576"/>
                  <a:pt x="748134" y="228919"/>
                </a:cubicBezTo>
                <a:cubicBezTo>
                  <a:pt x="746877" y="229262"/>
                  <a:pt x="745563" y="229548"/>
                  <a:pt x="744191" y="229776"/>
                </a:cubicBezTo>
                <a:cubicBezTo>
                  <a:pt x="741905" y="229776"/>
                  <a:pt x="740076" y="228976"/>
                  <a:pt x="738705" y="227376"/>
                </a:cubicBezTo>
                <a:cubicBezTo>
                  <a:pt x="734590" y="223718"/>
                  <a:pt x="733333" y="219261"/>
                  <a:pt x="734933" y="214003"/>
                </a:cubicBezTo>
                <a:cubicBezTo>
                  <a:pt x="735847" y="210967"/>
                  <a:pt x="736876" y="208515"/>
                  <a:pt x="738019" y="206647"/>
                </a:cubicBezTo>
                <a:cubicBezTo>
                  <a:pt x="739162" y="204311"/>
                  <a:pt x="740305" y="202038"/>
                  <a:pt x="741448" y="199829"/>
                </a:cubicBezTo>
                <a:cubicBezTo>
                  <a:pt x="742591" y="197619"/>
                  <a:pt x="743734" y="195258"/>
                  <a:pt x="744877" y="192743"/>
                </a:cubicBezTo>
                <a:cubicBezTo>
                  <a:pt x="746020" y="190686"/>
                  <a:pt x="747106" y="188571"/>
                  <a:pt x="748134" y="186400"/>
                </a:cubicBezTo>
                <a:cubicBezTo>
                  <a:pt x="749163" y="184228"/>
                  <a:pt x="750249" y="182113"/>
                  <a:pt x="751392" y="180056"/>
                </a:cubicBezTo>
                <a:cubicBezTo>
                  <a:pt x="751849" y="178913"/>
                  <a:pt x="752306" y="177827"/>
                  <a:pt x="752764" y="176798"/>
                </a:cubicBezTo>
                <a:cubicBezTo>
                  <a:pt x="753221" y="175770"/>
                  <a:pt x="753564" y="174684"/>
                  <a:pt x="753792" y="173541"/>
                </a:cubicBezTo>
                <a:cubicBezTo>
                  <a:pt x="754935" y="171026"/>
                  <a:pt x="755964" y="168569"/>
                  <a:pt x="756878" y="166168"/>
                </a:cubicBezTo>
                <a:cubicBezTo>
                  <a:pt x="757793" y="163768"/>
                  <a:pt x="758822" y="161311"/>
                  <a:pt x="759964" y="158796"/>
                </a:cubicBezTo>
                <a:cubicBezTo>
                  <a:pt x="760650" y="157882"/>
                  <a:pt x="761108" y="156967"/>
                  <a:pt x="761336" y="156053"/>
                </a:cubicBezTo>
                <a:cubicBezTo>
                  <a:pt x="761565" y="155596"/>
                  <a:pt x="761679" y="154796"/>
                  <a:pt x="761679" y="153653"/>
                </a:cubicBezTo>
                <a:cubicBezTo>
                  <a:pt x="761679" y="153195"/>
                  <a:pt x="761393" y="152853"/>
                  <a:pt x="760822" y="152624"/>
                </a:cubicBezTo>
                <a:cubicBezTo>
                  <a:pt x="760250" y="152395"/>
                  <a:pt x="759736" y="152395"/>
                  <a:pt x="759279" y="152624"/>
                </a:cubicBezTo>
                <a:cubicBezTo>
                  <a:pt x="758822" y="152624"/>
                  <a:pt x="758364" y="152853"/>
                  <a:pt x="757907" y="153310"/>
                </a:cubicBezTo>
                <a:cubicBezTo>
                  <a:pt x="756764" y="154224"/>
                  <a:pt x="755792" y="155024"/>
                  <a:pt x="754992" y="155710"/>
                </a:cubicBezTo>
                <a:cubicBezTo>
                  <a:pt x="754192" y="156396"/>
                  <a:pt x="753335" y="157196"/>
                  <a:pt x="752421" y="158110"/>
                </a:cubicBezTo>
                <a:cubicBezTo>
                  <a:pt x="748534" y="161539"/>
                  <a:pt x="744820" y="165197"/>
                  <a:pt x="741276" y="169083"/>
                </a:cubicBezTo>
                <a:cubicBezTo>
                  <a:pt x="737733" y="172969"/>
                  <a:pt x="734247" y="176856"/>
                  <a:pt x="730818" y="180742"/>
                </a:cubicBezTo>
                <a:cubicBezTo>
                  <a:pt x="729675" y="182342"/>
                  <a:pt x="728475" y="183885"/>
                  <a:pt x="727218" y="185371"/>
                </a:cubicBezTo>
                <a:cubicBezTo>
                  <a:pt x="725960" y="186857"/>
                  <a:pt x="724760" y="188286"/>
                  <a:pt x="723617" y="189657"/>
                </a:cubicBezTo>
                <a:cubicBezTo>
                  <a:pt x="722703" y="190800"/>
                  <a:pt x="721845" y="191886"/>
                  <a:pt x="721045" y="192915"/>
                </a:cubicBezTo>
                <a:cubicBezTo>
                  <a:pt x="720245" y="193943"/>
                  <a:pt x="719388" y="195029"/>
                  <a:pt x="718474" y="196172"/>
                </a:cubicBezTo>
                <a:cubicBezTo>
                  <a:pt x="717559" y="197783"/>
                  <a:pt x="716188" y="199288"/>
                  <a:pt x="714359" y="200689"/>
                </a:cubicBezTo>
                <a:cubicBezTo>
                  <a:pt x="712073" y="202557"/>
                  <a:pt x="709558" y="202557"/>
                  <a:pt x="706815" y="200689"/>
                </a:cubicBezTo>
                <a:cubicBezTo>
                  <a:pt x="705672" y="199756"/>
                  <a:pt x="704758" y="198771"/>
                  <a:pt x="704072" y="197731"/>
                </a:cubicBezTo>
                <a:cubicBezTo>
                  <a:pt x="703386" y="196692"/>
                  <a:pt x="702814" y="195486"/>
                  <a:pt x="702357" y="194115"/>
                </a:cubicBezTo>
                <a:cubicBezTo>
                  <a:pt x="702357" y="193200"/>
                  <a:pt x="702472" y="192743"/>
                  <a:pt x="702700" y="192743"/>
                </a:cubicBezTo>
                <a:cubicBezTo>
                  <a:pt x="703157" y="191600"/>
                  <a:pt x="703557" y="190400"/>
                  <a:pt x="703900" y="189143"/>
                </a:cubicBezTo>
                <a:cubicBezTo>
                  <a:pt x="704243" y="187885"/>
                  <a:pt x="704758" y="186571"/>
                  <a:pt x="705443" y="185199"/>
                </a:cubicBezTo>
                <a:cubicBezTo>
                  <a:pt x="705901" y="184285"/>
                  <a:pt x="706358" y="182342"/>
                  <a:pt x="706815" y="179370"/>
                </a:cubicBezTo>
                <a:cubicBezTo>
                  <a:pt x="706815" y="178913"/>
                  <a:pt x="706644" y="178570"/>
                  <a:pt x="706301" y="178341"/>
                </a:cubicBezTo>
                <a:cubicBezTo>
                  <a:pt x="705958" y="178113"/>
                  <a:pt x="705672" y="178113"/>
                  <a:pt x="705443" y="178341"/>
                </a:cubicBezTo>
                <a:cubicBezTo>
                  <a:pt x="703386" y="178341"/>
                  <a:pt x="702014" y="179027"/>
                  <a:pt x="701329" y="180399"/>
                </a:cubicBezTo>
                <a:cubicBezTo>
                  <a:pt x="700186" y="181542"/>
                  <a:pt x="699157" y="182742"/>
                  <a:pt x="698242" y="183999"/>
                </a:cubicBezTo>
                <a:cubicBezTo>
                  <a:pt x="697328" y="185257"/>
                  <a:pt x="696528" y="186800"/>
                  <a:pt x="695842" y="188628"/>
                </a:cubicBezTo>
                <a:cubicBezTo>
                  <a:pt x="694928" y="190000"/>
                  <a:pt x="694070" y="191372"/>
                  <a:pt x="693270" y="192743"/>
                </a:cubicBezTo>
                <a:cubicBezTo>
                  <a:pt x="692470" y="194115"/>
                  <a:pt x="691727" y="195601"/>
                  <a:pt x="691042" y="197201"/>
                </a:cubicBezTo>
                <a:cubicBezTo>
                  <a:pt x="689899" y="199526"/>
                  <a:pt x="688298" y="201741"/>
                  <a:pt x="686241" y="203844"/>
                </a:cubicBezTo>
                <a:cubicBezTo>
                  <a:pt x="685784" y="204777"/>
                  <a:pt x="685041" y="205302"/>
                  <a:pt x="684012" y="205420"/>
                </a:cubicBezTo>
                <a:cubicBezTo>
                  <a:pt x="682983" y="205537"/>
                  <a:pt x="682012" y="205362"/>
                  <a:pt x="681098" y="204895"/>
                </a:cubicBezTo>
                <a:cubicBezTo>
                  <a:pt x="679726" y="204895"/>
                  <a:pt x="678697" y="204311"/>
                  <a:pt x="678011" y="203143"/>
                </a:cubicBezTo>
                <a:cubicBezTo>
                  <a:pt x="676640" y="201742"/>
                  <a:pt x="675954" y="199990"/>
                  <a:pt x="675954" y="197887"/>
                </a:cubicBezTo>
                <a:cubicBezTo>
                  <a:pt x="676183" y="194915"/>
                  <a:pt x="676983" y="192515"/>
                  <a:pt x="678354" y="190686"/>
                </a:cubicBezTo>
                <a:cubicBezTo>
                  <a:pt x="679497" y="188857"/>
                  <a:pt x="680640" y="186800"/>
                  <a:pt x="681783" y="184514"/>
                </a:cubicBezTo>
                <a:cubicBezTo>
                  <a:pt x="682926" y="182228"/>
                  <a:pt x="684069" y="180170"/>
                  <a:pt x="685212" y="178341"/>
                </a:cubicBezTo>
                <a:cubicBezTo>
                  <a:pt x="685670" y="177198"/>
                  <a:pt x="686127" y="176227"/>
                  <a:pt x="686584" y="175427"/>
                </a:cubicBezTo>
                <a:cubicBezTo>
                  <a:pt x="687041" y="174627"/>
                  <a:pt x="687613" y="173655"/>
                  <a:pt x="688298" y="172512"/>
                </a:cubicBezTo>
                <a:cubicBezTo>
                  <a:pt x="688298" y="172284"/>
                  <a:pt x="688527" y="171483"/>
                  <a:pt x="688984" y="170112"/>
                </a:cubicBezTo>
                <a:cubicBezTo>
                  <a:pt x="689441" y="167369"/>
                  <a:pt x="690299" y="164683"/>
                  <a:pt x="691556" y="162054"/>
                </a:cubicBezTo>
                <a:cubicBezTo>
                  <a:pt x="692813" y="159425"/>
                  <a:pt x="693899" y="156739"/>
                  <a:pt x="694814" y="153996"/>
                </a:cubicBezTo>
                <a:cubicBezTo>
                  <a:pt x="695271" y="152624"/>
                  <a:pt x="696071" y="151481"/>
                  <a:pt x="697214" y="150567"/>
                </a:cubicBezTo>
                <a:cubicBezTo>
                  <a:pt x="697671" y="149424"/>
                  <a:pt x="698585" y="148852"/>
                  <a:pt x="699957" y="148852"/>
                </a:cubicBezTo>
                <a:cubicBezTo>
                  <a:pt x="701329" y="148395"/>
                  <a:pt x="702586" y="148166"/>
                  <a:pt x="703729" y="148166"/>
                </a:cubicBezTo>
                <a:cubicBezTo>
                  <a:pt x="705100" y="147709"/>
                  <a:pt x="706015" y="148281"/>
                  <a:pt x="706472" y="149881"/>
                </a:cubicBezTo>
                <a:cubicBezTo>
                  <a:pt x="707386" y="151024"/>
                  <a:pt x="707844" y="152738"/>
                  <a:pt x="707844" y="155024"/>
                </a:cubicBezTo>
                <a:lnTo>
                  <a:pt x="707844" y="156739"/>
                </a:lnTo>
                <a:cubicBezTo>
                  <a:pt x="707844" y="157425"/>
                  <a:pt x="708244" y="157939"/>
                  <a:pt x="709044" y="158282"/>
                </a:cubicBezTo>
                <a:cubicBezTo>
                  <a:pt x="709844" y="158625"/>
                  <a:pt x="710587" y="158568"/>
                  <a:pt x="711273" y="158110"/>
                </a:cubicBezTo>
                <a:cubicBezTo>
                  <a:pt x="711730" y="157653"/>
                  <a:pt x="712530" y="157196"/>
                  <a:pt x="713673" y="156739"/>
                </a:cubicBezTo>
                <a:cubicBezTo>
                  <a:pt x="714130" y="156282"/>
                  <a:pt x="714702" y="155710"/>
                  <a:pt x="715387" y="155024"/>
                </a:cubicBezTo>
                <a:cubicBezTo>
                  <a:pt x="716073" y="154338"/>
                  <a:pt x="716873" y="153767"/>
                  <a:pt x="717788" y="153310"/>
                </a:cubicBezTo>
                <a:cubicBezTo>
                  <a:pt x="718245" y="152853"/>
                  <a:pt x="718816" y="152624"/>
                  <a:pt x="719502" y="152624"/>
                </a:cubicBezTo>
                <a:cubicBezTo>
                  <a:pt x="720188" y="152624"/>
                  <a:pt x="720874" y="152510"/>
                  <a:pt x="721560" y="152281"/>
                </a:cubicBezTo>
                <a:cubicBezTo>
                  <a:pt x="722474" y="152052"/>
                  <a:pt x="723960" y="151938"/>
                  <a:pt x="726017" y="151938"/>
                </a:cubicBezTo>
                <a:cubicBezTo>
                  <a:pt x="729218" y="151710"/>
                  <a:pt x="731961" y="153195"/>
                  <a:pt x="734247" y="156396"/>
                </a:cubicBezTo>
                <a:cubicBezTo>
                  <a:pt x="734247" y="157082"/>
                  <a:pt x="734361" y="157653"/>
                  <a:pt x="734590" y="158110"/>
                </a:cubicBezTo>
                <a:cubicBezTo>
                  <a:pt x="735276" y="159025"/>
                  <a:pt x="736190" y="159253"/>
                  <a:pt x="737333" y="158796"/>
                </a:cubicBezTo>
                <a:cubicBezTo>
                  <a:pt x="737790" y="158568"/>
                  <a:pt x="738248" y="158282"/>
                  <a:pt x="738705" y="157939"/>
                </a:cubicBezTo>
                <a:cubicBezTo>
                  <a:pt x="739162" y="157596"/>
                  <a:pt x="739619" y="157310"/>
                  <a:pt x="740076" y="157082"/>
                </a:cubicBezTo>
                <a:lnTo>
                  <a:pt x="745220" y="151938"/>
                </a:lnTo>
                <a:cubicBezTo>
                  <a:pt x="746591" y="150795"/>
                  <a:pt x="747792" y="149652"/>
                  <a:pt x="748820" y="148509"/>
                </a:cubicBezTo>
                <a:cubicBezTo>
                  <a:pt x="749849" y="147366"/>
                  <a:pt x="750935" y="146223"/>
                  <a:pt x="752078" y="145080"/>
                </a:cubicBezTo>
                <a:cubicBezTo>
                  <a:pt x="752535" y="144166"/>
                  <a:pt x="753164" y="143423"/>
                  <a:pt x="753964" y="142851"/>
                </a:cubicBezTo>
                <a:cubicBezTo>
                  <a:pt x="754764" y="142280"/>
                  <a:pt x="755507" y="141765"/>
                  <a:pt x="756193" y="141308"/>
                </a:cubicBezTo>
                <a:cubicBezTo>
                  <a:pt x="758021" y="140165"/>
                  <a:pt x="759850" y="138965"/>
                  <a:pt x="761679" y="137708"/>
                </a:cubicBezTo>
                <a:cubicBezTo>
                  <a:pt x="763508" y="136451"/>
                  <a:pt x="765337" y="135136"/>
                  <a:pt x="767165" y="133764"/>
                </a:cubicBezTo>
                <a:cubicBezTo>
                  <a:pt x="769909" y="132164"/>
                  <a:pt x="772766" y="131707"/>
                  <a:pt x="775738" y="132393"/>
                </a:cubicBezTo>
                <a:cubicBezTo>
                  <a:pt x="777795" y="132850"/>
                  <a:pt x="779167" y="133879"/>
                  <a:pt x="779853" y="135479"/>
                </a:cubicBezTo>
                <a:cubicBezTo>
                  <a:pt x="779853" y="136622"/>
                  <a:pt x="779853" y="137193"/>
                  <a:pt x="779853" y="137193"/>
                </a:cubicBezTo>
                <a:cubicBezTo>
                  <a:pt x="779396" y="139479"/>
                  <a:pt x="778881" y="141537"/>
                  <a:pt x="778310" y="143366"/>
                </a:cubicBezTo>
                <a:cubicBezTo>
                  <a:pt x="777738" y="145194"/>
                  <a:pt x="776881" y="147138"/>
                  <a:pt x="775738" y="149195"/>
                </a:cubicBezTo>
                <a:cubicBezTo>
                  <a:pt x="773680" y="153538"/>
                  <a:pt x="771737" y="157882"/>
                  <a:pt x="769909" y="162225"/>
                </a:cubicBezTo>
                <a:cubicBezTo>
                  <a:pt x="768080" y="166569"/>
                  <a:pt x="766022" y="170798"/>
                  <a:pt x="763736" y="174912"/>
                </a:cubicBezTo>
                <a:cubicBezTo>
                  <a:pt x="762593" y="177884"/>
                  <a:pt x="761393" y="180856"/>
                  <a:pt x="760136" y="183828"/>
                </a:cubicBezTo>
                <a:cubicBezTo>
                  <a:pt x="758879" y="186800"/>
                  <a:pt x="757564" y="189771"/>
                  <a:pt x="756193" y="192743"/>
                </a:cubicBezTo>
                <a:cubicBezTo>
                  <a:pt x="755050" y="195029"/>
                  <a:pt x="754021" y="197276"/>
                  <a:pt x="753106" y="199483"/>
                </a:cubicBezTo>
                <a:cubicBezTo>
                  <a:pt x="752192" y="201691"/>
                  <a:pt x="751163" y="204078"/>
                  <a:pt x="750020" y="206647"/>
                </a:cubicBezTo>
                <a:cubicBezTo>
                  <a:pt x="750020" y="206879"/>
                  <a:pt x="749963" y="207229"/>
                  <a:pt x="749849" y="207697"/>
                </a:cubicBezTo>
                <a:cubicBezTo>
                  <a:pt x="749735" y="208165"/>
                  <a:pt x="749678" y="208632"/>
                  <a:pt x="749678" y="209100"/>
                </a:cubicBezTo>
                <a:cubicBezTo>
                  <a:pt x="749678" y="210018"/>
                  <a:pt x="749906" y="210477"/>
                  <a:pt x="750363" y="210477"/>
                </a:cubicBezTo>
                <a:cubicBezTo>
                  <a:pt x="750592" y="210935"/>
                  <a:pt x="750935" y="210935"/>
                  <a:pt x="751392" y="210477"/>
                </a:cubicBezTo>
                <a:cubicBezTo>
                  <a:pt x="751849" y="210477"/>
                  <a:pt x="752649" y="210134"/>
                  <a:pt x="753792" y="209449"/>
                </a:cubicBezTo>
                <a:cubicBezTo>
                  <a:pt x="756307" y="207620"/>
                  <a:pt x="758764" y="205791"/>
                  <a:pt x="761165" y="203962"/>
                </a:cubicBezTo>
                <a:cubicBezTo>
                  <a:pt x="763565" y="202133"/>
                  <a:pt x="765908" y="200076"/>
                  <a:pt x="768194" y="197790"/>
                </a:cubicBezTo>
                <a:cubicBezTo>
                  <a:pt x="768423" y="197561"/>
                  <a:pt x="768651" y="197390"/>
                  <a:pt x="768880" y="197276"/>
                </a:cubicBezTo>
                <a:cubicBezTo>
                  <a:pt x="769108" y="197161"/>
                  <a:pt x="769337" y="196876"/>
                  <a:pt x="769566" y="196418"/>
                </a:cubicBezTo>
                <a:cubicBezTo>
                  <a:pt x="771394" y="194590"/>
                  <a:pt x="773338" y="193047"/>
                  <a:pt x="775395" y="191790"/>
                </a:cubicBezTo>
                <a:cubicBezTo>
                  <a:pt x="777452" y="190532"/>
                  <a:pt x="779396" y="188989"/>
                  <a:pt x="781224" y="187160"/>
                </a:cubicBezTo>
                <a:cubicBezTo>
                  <a:pt x="783053" y="185332"/>
                  <a:pt x="784996" y="183617"/>
                  <a:pt x="787054" y="182017"/>
                </a:cubicBezTo>
                <a:cubicBezTo>
                  <a:pt x="789111" y="180417"/>
                  <a:pt x="791054" y="178816"/>
                  <a:pt x="792883" y="177216"/>
                </a:cubicBezTo>
                <a:cubicBezTo>
                  <a:pt x="794254" y="176530"/>
                  <a:pt x="795512" y="175730"/>
                  <a:pt x="796655" y="174816"/>
                </a:cubicBezTo>
                <a:lnTo>
                  <a:pt x="799878" y="173204"/>
                </a:lnTo>
                <a:lnTo>
                  <a:pt x="802746" y="167540"/>
                </a:lnTo>
                <a:cubicBezTo>
                  <a:pt x="806334" y="162397"/>
                  <a:pt x="808913" y="158110"/>
                  <a:pt x="810485" y="154681"/>
                </a:cubicBezTo>
                <a:cubicBezTo>
                  <a:pt x="810942" y="153767"/>
                  <a:pt x="811285" y="152853"/>
                  <a:pt x="811514" y="151938"/>
                </a:cubicBezTo>
                <a:cubicBezTo>
                  <a:pt x="811742" y="151024"/>
                  <a:pt x="812085" y="149995"/>
                  <a:pt x="812542" y="148852"/>
                </a:cubicBezTo>
                <a:cubicBezTo>
                  <a:pt x="813000" y="147709"/>
                  <a:pt x="813514" y="146566"/>
                  <a:pt x="814086" y="145423"/>
                </a:cubicBezTo>
                <a:cubicBezTo>
                  <a:pt x="814657" y="144280"/>
                  <a:pt x="815400" y="143366"/>
                  <a:pt x="816314" y="142680"/>
                </a:cubicBezTo>
                <a:cubicBezTo>
                  <a:pt x="816772" y="141537"/>
                  <a:pt x="817343" y="140851"/>
                  <a:pt x="818029" y="140622"/>
                </a:cubicBezTo>
                <a:cubicBezTo>
                  <a:pt x="818715" y="140394"/>
                  <a:pt x="819629" y="140165"/>
                  <a:pt x="820772" y="139937"/>
                </a:cubicBezTo>
                <a:lnTo>
                  <a:pt x="821801" y="139937"/>
                </a:lnTo>
                <a:cubicBezTo>
                  <a:pt x="824544" y="139708"/>
                  <a:pt x="826601" y="141080"/>
                  <a:pt x="827973" y="144051"/>
                </a:cubicBezTo>
                <a:cubicBezTo>
                  <a:pt x="828659" y="144737"/>
                  <a:pt x="828773" y="145880"/>
                  <a:pt x="828316" y="147480"/>
                </a:cubicBezTo>
                <a:cubicBezTo>
                  <a:pt x="827402" y="149309"/>
                  <a:pt x="826716" y="150452"/>
                  <a:pt x="826258" y="150909"/>
                </a:cubicBezTo>
                <a:cubicBezTo>
                  <a:pt x="824201" y="154110"/>
                  <a:pt x="822201" y="156967"/>
                  <a:pt x="820258" y="159482"/>
                </a:cubicBezTo>
                <a:cubicBezTo>
                  <a:pt x="818315" y="161997"/>
                  <a:pt x="816543" y="164968"/>
                  <a:pt x="814943" y="168397"/>
                </a:cubicBezTo>
                <a:cubicBezTo>
                  <a:pt x="813800" y="170226"/>
                  <a:pt x="812547" y="172512"/>
                  <a:pt x="811184" y="175255"/>
                </a:cubicBezTo>
                <a:cubicBezTo>
                  <a:pt x="809822" y="177999"/>
                  <a:pt x="808690" y="180285"/>
                  <a:pt x="807790" y="182113"/>
                </a:cubicBezTo>
                <a:cubicBezTo>
                  <a:pt x="807344" y="182571"/>
                  <a:pt x="806839" y="183714"/>
                  <a:pt x="806276" y="185542"/>
                </a:cubicBezTo>
                <a:cubicBezTo>
                  <a:pt x="805714" y="187371"/>
                  <a:pt x="805433" y="188628"/>
                  <a:pt x="805433" y="189314"/>
                </a:cubicBezTo>
                <a:cubicBezTo>
                  <a:pt x="805211" y="189771"/>
                  <a:pt x="805549" y="190114"/>
                  <a:pt x="806445" y="190343"/>
                </a:cubicBezTo>
                <a:cubicBezTo>
                  <a:pt x="807342" y="190572"/>
                  <a:pt x="808015" y="190686"/>
                  <a:pt x="808465" y="190686"/>
                </a:cubicBezTo>
                <a:cubicBezTo>
                  <a:pt x="810498" y="190457"/>
                  <a:pt x="813057" y="189771"/>
                  <a:pt x="816143" y="188628"/>
                </a:cubicBezTo>
                <a:cubicBezTo>
                  <a:pt x="819229" y="187485"/>
                  <a:pt x="822544" y="186171"/>
                  <a:pt x="826087" y="184685"/>
                </a:cubicBezTo>
                <a:cubicBezTo>
                  <a:pt x="829630" y="183199"/>
                  <a:pt x="833231" y="181485"/>
                  <a:pt x="836888" y="179542"/>
                </a:cubicBezTo>
                <a:cubicBezTo>
                  <a:pt x="840546" y="177598"/>
                  <a:pt x="844089" y="175598"/>
                  <a:pt x="847518" y="173541"/>
                </a:cubicBezTo>
                <a:cubicBezTo>
                  <a:pt x="849576" y="172626"/>
                  <a:pt x="851404" y="171712"/>
                  <a:pt x="853005" y="170798"/>
                </a:cubicBezTo>
                <a:lnTo>
                  <a:pt x="857913" y="169264"/>
                </a:lnTo>
                <a:lnTo>
                  <a:pt x="860091" y="161882"/>
                </a:lnTo>
                <a:cubicBezTo>
                  <a:pt x="862606" y="156396"/>
                  <a:pt x="865121" y="150909"/>
                  <a:pt x="867635" y="145423"/>
                </a:cubicBezTo>
                <a:cubicBezTo>
                  <a:pt x="870150" y="139937"/>
                  <a:pt x="873007" y="134679"/>
                  <a:pt x="876208" y="129650"/>
                </a:cubicBezTo>
                <a:cubicBezTo>
                  <a:pt x="877808" y="127821"/>
                  <a:pt x="879065" y="125878"/>
                  <a:pt x="879979" y="123820"/>
                </a:cubicBezTo>
                <a:cubicBezTo>
                  <a:pt x="880894" y="121763"/>
                  <a:pt x="881923" y="119591"/>
                  <a:pt x="883066" y="117305"/>
                </a:cubicBezTo>
                <a:cubicBezTo>
                  <a:pt x="884209" y="114562"/>
                  <a:pt x="884209" y="111705"/>
                  <a:pt x="883066" y="108733"/>
                </a:cubicBezTo>
                <a:cubicBezTo>
                  <a:pt x="881694" y="108733"/>
                  <a:pt x="880437" y="108618"/>
                  <a:pt x="879294" y="108390"/>
                </a:cubicBezTo>
                <a:cubicBezTo>
                  <a:pt x="878151" y="108161"/>
                  <a:pt x="876779" y="108047"/>
                  <a:pt x="875179" y="108047"/>
                </a:cubicBezTo>
                <a:cubicBezTo>
                  <a:pt x="869692" y="108047"/>
                  <a:pt x="864035" y="108161"/>
                  <a:pt x="858205" y="108390"/>
                </a:cubicBezTo>
                <a:cubicBezTo>
                  <a:pt x="852376" y="108618"/>
                  <a:pt x="846490" y="108733"/>
                  <a:pt x="840546" y="108733"/>
                </a:cubicBezTo>
                <a:cubicBezTo>
                  <a:pt x="836203" y="108733"/>
                  <a:pt x="832088" y="108504"/>
                  <a:pt x="828202" y="108047"/>
                </a:cubicBezTo>
                <a:cubicBezTo>
                  <a:pt x="824315" y="107590"/>
                  <a:pt x="820315" y="106675"/>
                  <a:pt x="816200" y="105304"/>
                </a:cubicBezTo>
                <a:cubicBezTo>
                  <a:pt x="814828" y="104847"/>
                  <a:pt x="813628" y="104161"/>
                  <a:pt x="812600" y="103246"/>
                </a:cubicBezTo>
                <a:cubicBezTo>
                  <a:pt x="811571" y="102332"/>
                  <a:pt x="810371" y="101418"/>
                  <a:pt x="808999" y="100503"/>
                </a:cubicBezTo>
                <a:cubicBezTo>
                  <a:pt x="811285" y="99132"/>
                  <a:pt x="813514" y="98331"/>
                  <a:pt x="815686" y="98103"/>
                </a:cubicBezTo>
                <a:cubicBezTo>
                  <a:pt x="817857" y="97874"/>
                  <a:pt x="819858" y="97760"/>
                  <a:pt x="821686" y="97760"/>
                </a:cubicBezTo>
                <a:lnTo>
                  <a:pt x="883066" y="97760"/>
                </a:lnTo>
                <a:lnTo>
                  <a:pt x="891295" y="97760"/>
                </a:lnTo>
                <a:cubicBezTo>
                  <a:pt x="894953" y="93645"/>
                  <a:pt x="897696" y="89187"/>
                  <a:pt x="899525" y="84387"/>
                </a:cubicBezTo>
                <a:cubicBezTo>
                  <a:pt x="901354" y="81415"/>
                  <a:pt x="903182" y="78558"/>
                  <a:pt x="905011" y="75814"/>
                </a:cubicBezTo>
                <a:cubicBezTo>
                  <a:pt x="906840" y="73071"/>
                  <a:pt x="908440" y="70328"/>
                  <a:pt x="909812" y="67585"/>
                </a:cubicBezTo>
                <a:cubicBezTo>
                  <a:pt x="910269" y="67128"/>
                  <a:pt x="910612" y="66613"/>
                  <a:pt x="910840" y="66042"/>
                </a:cubicBezTo>
                <a:cubicBezTo>
                  <a:pt x="911069" y="65470"/>
                  <a:pt x="911412" y="64956"/>
                  <a:pt x="911869" y="64499"/>
                </a:cubicBezTo>
                <a:cubicBezTo>
                  <a:pt x="913241" y="63127"/>
                  <a:pt x="914841" y="62213"/>
                  <a:pt x="916670" y="61755"/>
                </a:cubicBezTo>
                <a:cubicBezTo>
                  <a:pt x="918499" y="61298"/>
                  <a:pt x="920327" y="61070"/>
                  <a:pt x="922156" y="61070"/>
                </a:cubicBezTo>
                <a:cubicBezTo>
                  <a:pt x="924671" y="61070"/>
                  <a:pt x="926271" y="61755"/>
                  <a:pt x="926957" y="63127"/>
                </a:cubicBezTo>
                <a:cubicBezTo>
                  <a:pt x="927643" y="64499"/>
                  <a:pt x="928557" y="65985"/>
                  <a:pt x="929700" y="67585"/>
                </a:cubicBezTo>
                <a:cubicBezTo>
                  <a:pt x="925814" y="72157"/>
                  <a:pt x="922099" y="76729"/>
                  <a:pt x="918556" y="81301"/>
                </a:cubicBezTo>
                <a:cubicBezTo>
                  <a:pt x="915012" y="85873"/>
                  <a:pt x="911755" y="90788"/>
                  <a:pt x="908783" y="96045"/>
                </a:cubicBezTo>
                <a:cubicBezTo>
                  <a:pt x="916098" y="96960"/>
                  <a:pt x="923071" y="97188"/>
                  <a:pt x="929700" y="96731"/>
                </a:cubicBezTo>
                <a:cubicBezTo>
                  <a:pt x="936329" y="96274"/>
                  <a:pt x="942959" y="96045"/>
                  <a:pt x="949588" y="96045"/>
                </a:cubicBezTo>
                <a:lnTo>
                  <a:pt x="952997" y="96107"/>
                </a:lnTo>
                <a:lnTo>
                  <a:pt x="958046" y="85416"/>
                </a:lnTo>
                <a:cubicBezTo>
                  <a:pt x="958961" y="83130"/>
                  <a:pt x="959932" y="81072"/>
                  <a:pt x="960961" y="79243"/>
                </a:cubicBezTo>
                <a:cubicBezTo>
                  <a:pt x="961990" y="77415"/>
                  <a:pt x="963076" y="75471"/>
                  <a:pt x="964219" y="73414"/>
                </a:cubicBezTo>
                <a:cubicBezTo>
                  <a:pt x="966504" y="68156"/>
                  <a:pt x="969305" y="62898"/>
                  <a:pt x="972620" y="57641"/>
                </a:cubicBezTo>
                <a:cubicBezTo>
                  <a:pt x="975934" y="52383"/>
                  <a:pt x="978392" y="47811"/>
                  <a:pt x="979992" y="43925"/>
                </a:cubicBezTo>
                <a:cubicBezTo>
                  <a:pt x="980449" y="42782"/>
                  <a:pt x="981021" y="41810"/>
                  <a:pt x="981706" y="41010"/>
                </a:cubicBezTo>
                <a:cubicBezTo>
                  <a:pt x="982392" y="40210"/>
                  <a:pt x="982850" y="39124"/>
                  <a:pt x="983078" y="37752"/>
                </a:cubicBezTo>
                <a:cubicBezTo>
                  <a:pt x="983078" y="36838"/>
                  <a:pt x="983307" y="35981"/>
                  <a:pt x="983764" y="35181"/>
                </a:cubicBezTo>
                <a:cubicBezTo>
                  <a:pt x="984221" y="34381"/>
                  <a:pt x="984678" y="33752"/>
                  <a:pt x="985136" y="33295"/>
                </a:cubicBezTo>
                <a:cubicBezTo>
                  <a:pt x="986964" y="30094"/>
                  <a:pt x="989308" y="28380"/>
                  <a:pt x="992165" y="28151"/>
                </a:cubicBezTo>
                <a:close/>
                <a:moveTo>
                  <a:pt x="270418" y="20265"/>
                </a:moveTo>
                <a:cubicBezTo>
                  <a:pt x="271561" y="20493"/>
                  <a:pt x="272246" y="20722"/>
                  <a:pt x="272475" y="20950"/>
                </a:cubicBezTo>
                <a:cubicBezTo>
                  <a:pt x="273389" y="21408"/>
                  <a:pt x="274190" y="21865"/>
                  <a:pt x="274875" y="22322"/>
                </a:cubicBezTo>
                <a:cubicBezTo>
                  <a:pt x="275790" y="23694"/>
                  <a:pt x="276133" y="25179"/>
                  <a:pt x="275904" y="26780"/>
                </a:cubicBezTo>
                <a:lnTo>
                  <a:pt x="275904" y="30209"/>
                </a:lnTo>
                <a:cubicBezTo>
                  <a:pt x="275447" y="31123"/>
                  <a:pt x="275161" y="31980"/>
                  <a:pt x="275047" y="32780"/>
                </a:cubicBezTo>
                <a:cubicBezTo>
                  <a:pt x="274932" y="33580"/>
                  <a:pt x="274647" y="34209"/>
                  <a:pt x="274190" y="34666"/>
                </a:cubicBezTo>
                <a:cubicBezTo>
                  <a:pt x="272818" y="37867"/>
                  <a:pt x="271503" y="41010"/>
                  <a:pt x="270246" y="44096"/>
                </a:cubicBezTo>
                <a:cubicBezTo>
                  <a:pt x="268989" y="47182"/>
                  <a:pt x="267560" y="50211"/>
                  <a:pt x="265960" y="53183"/>
                </a:cubicBezTo>
                <a:cubicBezTo>
                  <a:pt x="262531" y="60270"/>
                  <a:pt x="259273" y="67242"/>
                  <a:pt x="256187" y="74100"/>
                </a:cubicBezTo>
                <a:cubicBezTo>
                  <a:pt x="253101" y="80958"/>
                  <a:pt x="250186" y="87930"/>
                  <a:pt x="247443" y="95017"/>
                </a:cubicBezTo>
                <a:cubicBezTo>
                  <a:pt x="246072" y="98446"/>
                  <a:pt x="244757" y="101875"/>
                  <a:pt x="243500" y="105304"/>
                </a:cubicBezTo>
                <a:cubicBezTo>
                  <a:pt x="242243" y="108733"/>
                  <a:pt x="240814" y="112162"/>
                  <a:pt x="239214" y="115591"/>
                </a:cubicBezTo>
                <a:lnTo>
                  <a:pt x="228927" y="137536"/>
                </a:lnTo>
                <a:cubicBezTo>
                  <a:pt x="228241" y="139594"/>
                  <a:pt x="227498" y="141594"/>
                  <a:pt x="226698" y="143537"/>
                </a:cubicBezTo>
                <a:cubicBezTo>
                  <a:pt x="225898" y="145480"/>
                  <a:pt x="225040" y="147366"/>
                  <a:pt x="224126" y="149195"/>
                </a:cubicBezTo>
                <a:cubicBezTo>
                  <a:pt x="223669" y="150338"/>
                  <a:pt x="223155" y="151652"/>
                  <a:pt x="222583" y="153138"/>
                </a:cubicBezTo>
                <a:cubicBezTo>
                  <a:pt x="222012" y="154624"/>
                  <a:pt x="221383" y="156053"/>
                  <a:pt x="220697" y="157425"/>
                </a:cubicBezTo>
                <a:cubicBezTo>
                  <a:pt x="216582" y="167254"/>
                  <a:pt x="213039" y="177541"/>
                  <a:pt x="210067" y="188286"/>
                </a:cubicBezTo>
                <a:cubicBezTo>
                  <a:pt x="210067" y="188743"/>
                  <a:pt x="210010" y="189371"/>
                  <a:pt x="209896" y="190171"/>
                </a:cubicBezTo>
                <a:cubicBezTo>
                  <a:pt x="209781" y="190972"/>
                  <a:pt x="209724" y="191943"/>
                  <a:pt x="209724" y="193086"/>
                </a:cubicBezTo>
                <a:cubicBezTo>
                  <a:pt x="209724" y="193086"/>
                  <a:pt x="209724" y="193543"/>
                  <a:pt x="209724" y="194458"/>
                </a:cubicBezTo>
                <a:cubicBezTo>
                  <a:pt x="209724" y="196286"/>
                  <a:pt x="210524" y="196972"/>
                  <a:pt x="212125" y="196515"/>
                </a:cubicBezTo>
                <a:cubicBezTo>
                  <a:pt x="212810" y="196286"/>
                  <a:pt x="213439" y="196001"/>
                  <a:pt x="214011" y="195658"/>
                </a:cubicBezTo>
                <a:cubicBezTo>
                  <a:pt x="214582" y="195315"/>
                  <a:pt x="215211" y="194915"/>
                  <a:pt x="215896" y="194458"/>
                </a:cubicBezTo>
                <a:cubicBezTo>
                  <a:pt x="217268" y="193086"/>
                  <a:pt x="218754" y="192000"/>
                  <a:pt x="220354" y="191200"/>
                </a:cubicBezTo>
                <a:cubicBezTo>
                  <a:pt x="221954" y="190400"/>
                  <a:pt x="223555" y="189314"/>
                  <a:pt x="225155" y="187943"/>
                </a:cubicBezTo>
                <a:lnTo>
                  <a:pt x="226526" y="186571"/>
                </a:lnTo>
                <a:lnTo>
                  <a:pt x="226869" y="186571"/>
                </a:lnTo>
                <a:lnTo>
                  <a:pt x="230641" y="183142"/>
                </a:lnTo>
                <a:lnTo>
                  <a:pt x="230641" y="183485"/>
                </a:lnTo>
                <a:cubicBezTo>
                  <a:pt x="232241" y="182113"/>
                  <a:pt x="233727" y="180627"/>
                  <a:pt x="235099" y="179027"/>
                </a:cubicBezTo>
                <a:cubicBezTo>
                  <a:pt x="235556" y="178341"/>
                  <a:pt x="236070" y="177770"/>
                  <a:pt x="236642" y="177313"/>
                </a:cubicBezTo>
                <a:cubicBezTo>
                  <a:pt x="237213" y="176856"/>
                  <a:pt x="237728" y="176398"/>
                  <a:pt x="238185" y="175941"/>
                </a:cubicBezTo>
                <a:lnTo>
                  <a:pt x="249501" y="167026"/>
                </a:lnTo>
                <a:lnTo>
                  <a:pt x="251589" y="165391"/>
                </a:lnTo>
                <a:lnTo>
                  <a:pt x="258035" y="154681"/>
                </a:lnTo>
                <a:cubicBezTo>
                  <a:pt x="258492" y="153767"/>
                  <a:pt x="258835" y="152853"/>
                  <a:pt x="259064" y="151938"/>
                </a:cubicBezTo>
                <a:cubicBezTo>
                  <a:pt x="259292" y="151024"/>
                  <a:pt x="259635" y="149995"/>
                  <a:pt x="260092" y="148852"/>
                </a:cubicBezTo>
                <a:cubicBezTo>
                  <a:pt x="260550" y="147709"/>
                  <a:pt x="261064" y="146566"/>
                  <a:pt x="261636" y="145423"/>
                </a:cubicBezTo>
                <a:cubicBezTo>
                  <a:pt x="262207" y="144280"/>
                  <a:pt x="262950" y="143366"/>
                  <a:pt x="263864" y="142680"/>
                </a:cubicBezTo>
                <a:cubicBezTo>
                  <a:pt x="264322" y="141537"/>
                  <a:pt x="264893" y="140851"/>
                  <a:pt x="265579" y="140622"/>
                </a:cubicBezTo>
                <a:cubicBezTo>
                  <a:pt x="266265" y="140394"/>
                  <a:pt x="267179" y="140165"/>
                  <a:pt x="268322" y="139937"/>
                </a:cubicBezTo>
                <a:lnTo>
                  <a:pt x="269351" y="139937"/>
                </a:lnTo>
                <a:cubicBezTo>
                  <a:pt x="272094" y="139708"/>
                  <a:pt x="274151" y="141080"/>
                  <a:pt x="275523" y="144051"/>
                </a:cubicBezTo>
                <a:cubicBezTo>
                  <a:pt x="276209" y="144737"/>
                  <a:pt x="276323" y="145880"/>
                  <a:pt x="275866" y="147480"/>
                </a:cubicBezTo>
                <a:cubicBezTo>
                  <a:pt x="274952" y="149309"/>
                  <a:pt x="274266" y="150452"/>
                  <a:pt x="273809" y="150909"/>
                </a:cubicBezTo>
                <a:cubicBezTo>
                  <a:pt x="271751" y="154110"/>
                  <a:pt x="269751" y="156967"/>
                  <a:pt x="267808" y="159482"/>
                </a:cubicBezTo>
                <a:cubicBezTo>
                  <a:pt x="265865" y="161997"/>
                  <a:pt x="264093" y="164968"/>
                  <a:pt x="262493" y="168397"/>
                </a:cubicBezTo>
                <a:cubicBezTo>
                  <a:pt x="261350" y="170226"/>
                  <a:pt x="260097" y="172512"/>
                  <a:pt x="258734" y="175255"/>
                </a:cubicBezTo>
                <a:cubicBezTo>
                  <a:pt x="257372" y="177999"/>
                  <a:pt x="256240" y="180285"/>
                  <a:pt x="255340" y="182113"/>
                </a:cubicBezTo>
                <a:cubicBezTo>
                  <a:pt x="254894" y="182571"/>
                  <a:pt x="254389" y="183714"/>
                  <a:pt x="253827" y="185542"/>
                </a:cubicBezTo>
                <a:cubicBezTo>
                  <a:pt x="253264" y="187371"/>
                  <a:pt x="252983" y="188628"/>
                  <a:pt x="252983" y="189314"/>
                </a:cubicBezTo>
                <a:cubicBezTo>
                  <a:pt x="252761" y="189771"/>
                  <a:pt x="253099" y="190114"/>
                  <a:pt x="253995" y="190343"/>
                </a:cubicBezTo>
                <a:cubicBezTo>
                  <a:pt x="254892" y="190572"/>
                  <a:pt x="255565" y="190686"/>
                  <a:pt x="256015" y="190686"/>
                </a:cubicBezTo>
                <a:cubicBezTo>
                  <a:pt x="258048" y="190457"/>
                  <a:pt x="260607" y="189771"/>
                  <a:pt x="263693" y="188628"/>
                </a:cubicBezTo>
                <a:cubicBezTo>
                  <a:pt x="266779" y="187485"/>
                  <a:pt x="270094" y="186171"/>
                  <a:pt x="273637" y="184685"/>
                </a:cubicBezTo>
                <a:cubicBezTo>
                  <a:pt x="277180" y="183199"/>
                  <a:pt x="280781" y="181485"/>
                  <a:pt x="284438" y="179542"/>
                </a:cubicBezTo>
                <a:cubicBezTo>
                  <a:pt x="288096" y="177598"/>
                  <a:pt x="291639" y="175598"/>
                  <a:pt x="295068" y="173541"/>
                </a:cubicBezTo>
                <a:cubicBezTo>
                  <a:pt x="297126" y="172626"/>
                  <a:pt x="298955" y="171712"/>
                  <a:pt x="300555" y="170798"/>
                </a:cubicBezTo>
                <a:lnTo>
                  <a:pt x="302078" y="170322"/>
                </a:lnTo>
                <a:lnTo>
                  <a:pt x="305241" y="164283"/>
                </a:lnTo>
                <a:cubicBezTo>
                  <a:pt x="305470" y="162911"/>
                  <a:pt x="306041" y="161596"/>
                  <a:pt x="306956" y="160339"/>
                </a:cubicBezTo>
                <a:cubicBezTo>
                  <a:pt x="307870" y="159082"/>
                  <a:pt x="308670" y="157767"/>
                  <a:pt x="309356" y="156396"/>
                </a:cubicBezTo>
                <a:cubicBezTo>
                  <a:pt x="309813" y="155481"/>
                  <a:pt x="310327" y="154681"/>
                  <a:pt x="310899" y="153996"/>
                </a:cubicBezTo>
                <a:cubicBezTo>
                  <a:pt x="311470" y="153310"/>
                  <a:pt x="311985" y="152624"/>
                  <a:pt x="312442" y="151938"/>
                </a:cubicBezTo>
                <a:cubicBezTo>
                  <a:pt x="313585" y="151481"/>
                  <a:pt x="314499" y="150909"/>
                  <a:pt x="315185" y="150224"/>
                </a:cubicBezTo>
                <a:cubicBezTo>
                  <a:pt x="315871" y="149538"/>
                  <a:pt x="316671" y="148852"/>
                  <a:pt x="317585" y="148166"/>
                </a:cubicBezTo>
                <a:cubicBezTo>
                  <a:pt x="319414" y="147023"/>
                  <a:pt x="321357" y="146109"/>
                  <a:pt x="323415" y="145423"/>
                </a:cubicBezTo>
                <a:cubicBezTo>
                  <a:pt x="325015" y="144509"/>
                  <a:pt x="327072" y="144509"/>
                  <a:pt x="329587" y="145423"/>
                </a:cubicBezTo>
                <a:cubicBezTo>
                  <a:pt x="330501" y="145880"/>
                  <a:pt x="331130" y="146452"/>
                  <a:pt x="331473" y="147138"/>
                </a:cubicBezTo>
                <a:cubicBezTo>
                  <a:pt x="331816" y="147823"/>
                  <a:pt x="332216" y="148509"/>
                  <a:pt x="332673" y="149195"/>
                </a:cubicBezTo>
                <a:lnTo>
                  <a:pt x="337817" y="157767"/>
                </a:lnTo>
                <a:cubicBezTo>
                  <a:pt x="337359" y="157996"/>
                  <a:pt x="336331" y="158510"/>
                  <a:pt x="334730" y="159310"/>
                </a:cubicBezTo>
                <a:cubicBezTo>
                  <a:pt x="333130" y="160111"/>
                  <a:pt x="330158" y="160053"/>
                  <a:pt x="325815" y="159139"/>
                </a:cubicBezTo>
                <a:cubicBezTo>
                  <a:pt x="325815" y="159139"/>
                  <a:pt x="325586" y="159368"/>
                  <a:pt x="325129" y="159825"/>
                </a:cubicBezTo>
                <a:cubicBezTo>
                  <a:pt x="322386" y="162797"/>
                  <a:pt x="319986" y="165883"/>
                  <a:pt x="317928" y="169083"/>
                </a:cubicBezTo>
                <a:cubicBezTo>
                  <a:pt x="315871" y="172284"/>
                  <a:pt x="313928" y="175598"/>
                  <a:pt x="312099" y="179027"/>
                </a:cubicBezTo>
                <a:cubicBezTo>
                  <a:pt x="311185" y="181313"/>
                  <a:pt x="310384" y="183485"/>
                  <a:pt x="309699" y="185542"/>
                </a:cubicBezTo>
                <a:cubicBezTo>
                  <a:pt x="309013" y="187600"/>
                  <a:pt x="308556" y="189657"/>
                  <a:pt x="308327" y="191715"/>
                </a:cubicBezTo>
                <a:cubicBezTo>
                  <a:pt x="307870" y="192858"/>
                  <a:pt x="307984" y="193658"/>
                  <a:pt x="308670" y="194115"/>
                </a:cubicBezTo>
                <a:cubicBezTo>
                  <a:pt x="309584" y="195029"/>
                  <a:pt x="310384" y="195486"/>
                  <a:pt x="311070" y="195486"/>
                </a:cubicBezTo>
                <a:cubicBezTo>
                  <a:pt x="311985" y="195486"/>
                  <a:pt x="313128" y="195258"/>
                  <a:pt x="314499" y="194801"/>
                </a:cubicBezTo>
                <a:cubicBezTo>
                  <a:pt x="316557" y="193886"/>
                  <a:pt x="318614" y="192972"/>
                  <a:pt x="320672" y="192057"/>
                </a:cubicBezTo>
                <a:cubicBezTo>
                  <a:pt x="322729" y="191143"/>
                  <a:pt x="324901" y="190114"/>
                  <a:pt x="327187" y="188971"/>
                </a:cubicBezTo>
                <a:cubicBezTo>
                  <a:pt x="328787" y="187828"/>
                  <a:pt x="330444" y="186742"/>
                  <a:pt x="332159" y="185714"/>
                </a:cubicBezTo>
                <a:cubicBezTo>
                  <a:pt x="333873" y="184685"/>
                  <a:pt x="335645" y="183599"/>
                  <a:pt x="337474" y="182456"/>
                </a:cubicBezTo>
                <a:lnTo>
                  <a:pt x="342274" y="179027"/>
                </a:lnTo>
                <a:lnTo>
                  <a:pt x="342274" y="179370"/>
                </a:lnTo>
                <a:lnTo>
                  <a:pt x="342960" y="179027"/>
                </a:lnTo>
                <a:cubicBezTo>
                  <a:pt x="347532" y="175827"/>
                  <a:pt x="352790" y="172626"/>
                  <a:pt x="358733" y="169426"/>
                </a:cubicBezTo>
                <a:cubicBezTo>
                  <a:pt x="359876" y="168740"/>
                  <a:pt x="360962" y="168226"/>
                  <a:pt x="361991" y="167883"/>
                </a:cubicBezTo>
                <a:lnTo>
                  <a:pt x="363427" y="167354"/>
                </a:lnTo>
                <a:lnTo>
                  <a:pt x="365477" y="163254"/>
                </a:lnTo>
                <a:cubicBezTo>
                  <a:pt x="366620" y="160282"/>
                  <a:pt x="368792" y="157425"/>
                  <a:pt x="371992" y="154681"/>
                </a:cubicBezTo>
                <a:cubicBezTo>
                  <a:pt x="373364" y="153310"/>
                  <a:pt x="374678" y="151938"/>
                  <a:pt x="375936" y="150567"/>
                </a:cubicBezTo>
                <a:cubicBezTo>
                  <a:pt x="377193" y="149195"/>
                  <a:pt x="378507" y="147938"/>
                  <a:pt x="379879" y="146795"/>
                </a:cubicBezTo>
                <a:cubicBezTo>
                  <a:pt x="380793" y="146337"/>
                  <a:pt x="381593" y="145880"/>
                  <a:pt x="382279" y="145423"/>
                </a:cubicBezTo>
                <a:cubicBezTo>
                  <a:pt x="383651" y="144966"/>
                  <a:pt x="384965" y="144566"/>
                  <a:pt x="386223" y="144223"/>
                </a:cubicBezTo>
                <a:cubicBezTo>
                  <a:pt x="387480" y="143880"/>
                  <a:pt x="389023" y="143480"/>
                  <a:pt x="390852" y="143023"/>
                </a:cubicBezTo>
                <a:cubicBezTo>
                  <a:pt x="391309" y="142794"/>
                  <a:pt x="391823" y="142680"/>
                  <a:pt x="392395" y="142680"/>
                </a:cubicBezTo>
                <a:cubicBezTo>
                  <a:pt x="392966" y="142680"/>
                  <a:pt x="393481" y="142680"/>
                  <a:pt x="393938" y="142680"/>
                </a:cubicBezTo>
                <a:cubicBezTo>
                  <a:pt x="395995" y="143137"/>
                  <a:pt x="397252" y="143709"/>
                  <a:pt x="397710" y="144394"/>
                </a:cubicBezTo>
                <a:cubicBezTo>
                  <a:pt x="399538" y="145995"/>
                  <a:pt x="401139" y="147595"/>
                  <a:pt x="402510" y="149195"/>
                </a:cubicBezTo>
                <a:cubicBezTo>
                  <a:pt x="403425" y="150567"/>
                  <a:pt x="404225" y="152167"/>
                  <a:pt x="404911" y="153996"/>
                </a:cubicBezTo>
                <a:cubicBezTo>
                  <a:pt x="405596" y="155824"/>
                  <a:pt x="405368" y="157653"/>
                  <a:pt x="404225" y="159482"/>
                </a:cubicBezTo>
                <a:cubicBezTo>
                  <a:pt x="402853" y="161311"/>
                  <a:pt x="401253" y="163082"/>
                  <a:pt x="399424" y="164797"/>
                </a:cubicBezTo>
                <a:cubicBezTo>
                  <a:pt x="397595" y="166511"/>
                  <a:pt x="395767" y="168169"/>
                  <a:pt x="393938" y="169769"/>
                </a:cubicBezTo>
                <a:cubicBezTo>
                  <a:pt x="391652" y="171598"/>
                  <a:pt x="389366" y="173484"/>
                  <a:pt x="387080" y="175427"/>
                </a:cubicBezTo>
                <a:cubicBezTo>
                  <a:pt x="384794" y="177370"/>
                  <a:pt x="382394" y="179256"/>
                  <a:pt x="379879" y="181085"/>
                </a:cubicBezTo>
                <a:cubicBezTo>
                  <a:pt x="378279" y="182228"/>
                  <a:pt x="376450" y="182685"/>
                  <a:pt x="374392" y="182456"/>
                </a:cubicBezTo>
                <a:cubicBezTo>
                  <a:pt x="373478" y="182456"/>
                  <a:pt x="372792" y="182571"/>
                  <a:pt x="372335" y="182799"/>
                </a:cubicBezTo>
                <a:cubicBezTo>
                  <a:pt x="370963" y="183485"/>
                  <a:pt x="370049" y="184171"/>
                  <a:pt x="369592" y="184857"/>
                </a:cubicBezTo>
                <a:cubicBezTo>
                  <a:pt x="368677" y="186685"/>
                  <a:pt x="368220" y="188057"/>
                  <a:pt x="368220" y="188971"/>
                </a:cubicBezTo>
                <a:cubicBezTo>
                  <a:pt x="367077" y="191486"/>
                  <a:pt x="366734" y="194343"/>
                  <a:pt x="367192" y="197544"/>
                </a:cubicBezTo>
                <a:cubicBezTo>
                  <a:pt x="367649" y="198001"/>
                  <a:pt x="367992" y="198401"/>
                  <a:pt x="368220" y="198744"/>
                </a:cubicBezTo>
                <a:cubicBezTo>
                  <a:pt x="368449" y="199087"/>
                  <a:pt x="368906" y="199487"/>
                  <a:pt x="369592" y="199944"/>
                </a:cubicBezTo>
                <a:cubicBezTo>
                  <a:pt x="371421" y="200401"/>
                  <a:pt x="372907" y="200515"/>
                  <a:pt x="374050" y="200287"/>
                </a:cubicBezTo>
                <a:cubicBezTo>
                  <a:pt x="377021" y="199830"/>
                  <a:pt x="379765" y="199029"/>
                  <a:pt x="382279" y="197887"/>
                </a:cubicBezTo>
                <a:cubicBezTo>
                  <a:pt x="385480" y="196743"/>
                  <a:pt x="388394" y="195486"/>
                  <a:pt x="391023" y="194115"/>
                </a:cubicBezTo>
                <a:cubicBezTo>
                  <a:pt x="393652" y="192743"/>
                  <a:pt x="396338" y="191257"/>
                  <a:pt x="399081" y="189657"/>
                </a:cubicBezTo>
                <a:cubicBezTo>
                  <a:pt x="402053" y="187828"/>
                  <a:pt x="404968" y="186057"/>
                  <a:pt x="407825" y="184342"/>
                </a:cubicBezTo>
                <a:cubicBezTo>
                  <a:pt x="410683" y="182628"/>
                  <a:pt x="413597" y="180856"/>
                  <a:pt x="416569" y="179027"/>
                </a:cubicBezTo>
                <a:cubicBezTo>
                  <a:pt x="417941" y="178570"/>
                  <a:pt x="418969" y="178341"/>
                  <a:pt x="419655" y="178341"/>
                </a:cubicBezTo>
                <a:cubicBezTo>
                  <a:pt x="420341" y="177884"/>
                  <a:pt x="421084" y="177941"/>
                  <a:pt x="421884" y="178513"/>
                </a:cubicBezTo>
                <a:cubicBezTo>
                  <a:pt x="422684" y="179084"/>
                  <a:pt x="422970" y="179599"/>
                  <a:pt x="422741" y="180056"/>
                </a:cubicBezTo>
                <a:cubicBezTo>
                  <a:pt x="422056" y="183256"/>
                  <a:pt x="420341" y="186114"/>
                  <a:pt x="417598" y="188628"/>
                </a:cubicBezTo>
                <a:cubicBezTo>
                  <a:pt x="415083" y="190000"/>
                  <a:pt x="412626" y="191600"/>
                  <a:pt x="410226" y="193429"/>
                </a:cubicBezTo>
                <a:cubicBezTo>
                  <a:pt x="407825" y="195258"/>
                  <a:pt x="405596" y="197086"/>
                  <a:pt x="403539" y="198915"/>
                </a:cubicBezTo>
                <a:cubicBezTo>
                  <a:pt x="401710" y="200058"/>
                  <a:pt x="399824" y="201258"/>
                  <a:pt x="397881" y="202516"/>
                </a:cubicBezTo>
                <a:cubicBezTo>
                  <a:pt x="395938" y="203773"/>
                  <a:pt x="393824" y="204745"/>
                  <a:pt x="391538" y="205430"/>
                </a:cubicBezTo>
                <a:cubicBezTo>
                  <a:pt x="389937" y="206116"/>
                  <a:pt x="388280" y="206745"/>
                  <a:pt x="386565" y="207316"/>
                </a:cubicBezTo>
                <a:cubicBezTo>
                  <a:pt x="384851" y="207888"/>
                  <a:pt x="383079" y="208173"/>
                  <a:pt x="381250" y="208173"/>
                </a:cubicBezTo>
                <a:cubicBezTo>
                  <a:pt x="379650" y="208631"/>
                  <a:pt x="378050" y="208974"/>
                  <a:pt x="376450" y="209202"/>
                </a:cubicBezTo>
                <a:cubicBezTo>
                  <a:pt x="374850" y="209431"/>
                  <a:pt x="373250" y="209431"/>
                  <a:pt x="371649" y="209202"/>
                </a:cubicBezTo>
                <a:cubicBezTo>
                  <a:pt x="369135" y="209202"/>
                  <a:pt x="367077" y="208859"/>
                  <a:pt x="365477" y="208173"/>
                </a:cubicBezTo>
                <a:cubicBezTo>
                  <a:pt x="365020" y="207945"/>
                  <a:pt x="364563" y="207716"/>
                  <a:pt x="364106" y="207488"/>
                </a:cubicBezTo>
                <a:cubicBezTo>
                  <a:pt x="363648" y="207259"/>
                  <a:pt x="362962" y="207031"/>
                  <a:pt x="362048" y="206802"/>
                </a:cubicBezTo>
                <a:cubicBezTo>
                  <a:pt x="361591" y="206573"/>
                  <a:pt x="361248" y="206345"/>
                  <a:pt x="361019" y="206116"/>
                </a:cubicBezTo>
                <a:cubicBezTo>
                  <a:pt x="360791" y="205887"/>
                  <a:pt x="360448" y="205659"/>
                  <a:pt x="359991" y="205430"/>
                </a:cubicBezTo>
                <a:cubicBezTo>
                  <a:pt x="358848" y="204287"/>
                  <a:pt x="357762" y="203259"/>
                  <a:pt x="356733" y="202344"/>
                </a:cubicBezTo>
                <a:cubicBezTo>
                  <a:pt x="355704" y="201430"/>
                  <a:pt x="354847" y="200287"/>
                  <a:pt x="354161" y="198915"/>
                </a:cubicBezTo>
                <a:cubicBezTo>
                  <a:pt x="353247" y="197086"/>
                  <a:pt x="353247" y="194915"/>
                  <a:pt x="354161" y="192400"/>
                </a:cubicBezTo>
                <a:cubicBezTo>
                  <a:pt x="354619" y="190572"/>
                  <a:pt x="355190" y="188743"/>
                  <a:pt x="355876" y="186914"/>
                </a:cubicBezTo>
                <a:cubicBezTo>
                  <a:pt x="356562" y="185085"/>
                  <a:pt x="357247" y="183142"/>
                  <a:pt x="357933" y="181085"/>
                </a:cubicBezTo>
                <a:cubicBezTo>
                  <a:pt x="358162" y="180399"/>
                  <a:pt x="358448" y="179599"/>
                  <a:pt x="358791" y="178684"/>
                </a:cubicBezTo>
                <a:cubicBezTo>
                  <a:pt x="359133" y="177770"/>
                  <a:pt x="359533" y="176970"/>
                  <a:pt x="359991" y="176284"/>
                </a:cubicBezTo>
                <a:lnTo>
                  <a:pt x="360245" y="175584"/>
                </a:lnTo>
                <a:lnTo>
                  <a:pt x="358733" y="176970"/>
                </a:lnTo>
                <a:cubicBezTo>
                  <a:pt x="358048" y="178113"/>
                  <a:pt x="357190" y="179370"/>
                  <a:pt x="356162" y="180742"/>
                </a:cubicBezTo>
                <a:cubicBezTo>
                  <a:pt x="355133" y="182113"/>
                  <a:pt x="354161" y="183142"/>
                  <a:pt x="353247" y="183828"/>
                </a:cubicBezTo>
                <a:cubicBezTo>
                  <a:pt x="351190" y="184971"/>
                  <a:pt x="349418" y="186342"/>
                  <a:pt x="347932" y="187943"/>
                </a:cubicBezTo>
                <a:cubicBezTo>
                  <a:pt x="346446" y="189543"/>
                  <a:pt x="344789" y="190914"/>
                  <a:pt x="342960" y="192057"/>
                </a:cubicBezTo>
                <a:lnTo>
                  <a:pt x="338845" y="195486"/>
                </a:lnTo>
                <a:lnTo>
                  <a:pt x="327872" y="202687"/>
                </a:lnTo>
                <a:cubicBezTo>
                  <a:pt x="322386" y="205659"/>
                  <a:pt x="316557" y="207031"/>
                  <a:pt x="310384" y="206802"/>
                </a:cubicBezTo>
                <a:lnTo>
                  <a:pt x="305584" y="206802"/>
                </a:lnTo>
                <a:cubicBezTo>
                  <a:pt x="302841" y="206345"/>
                  <a:pt x="300783" y="205430"/>
                  <a:pt x="299412" y="204059"/>
                </a:cubicBezTo>
                <a:cubicBezTo>
                  <a:pt x="298269" y="202916"/>
                  <a:pt x="297411" y="201887"/>
                  <a:pt x="296840" y="200973"/>
                </a:cubicBezTo>
                <a:cubicBezTo>
                  <a:pt x="296268" y="200058"/>
                  <a:pt x="295640" y="199029"/>
                  <a:pt x="294954" y="197887"/>
                </a:cubicBezTo>
                <a:cubicBezTo>
                  <a:pt x="294725" y="197658"/>
                  <a:pt x="294611" y="197429"/>
                  <a:pt x="294611" y="197201"/>
                </a:cubicBezTo>
                <a:cubicBezTo>
                  <a:pt x="294383" y="196972"/>
                  <a:pt x="294268" y="196743"/>
                  <a:pt x="294268" y="196515"/>
                </a:cubicBezTo>
                <a:cubicBezTo>
                  <a:pt x="294725" y="195144"/>
                  <a:pt x="295011" y="193772"/>
                  <a:pt x="295125" y="192400"/>
                </a:cubicBezTo>
                <a:cubicBezTo>
                  <a:pt x="295240" y="191029"/>
                  <a:pt x="295411" y="189771"/>
                  <a:pt x="295640" y="188628"/>
                </a:cubicBezTo>
                <a:lnTo>
                  <a:pt x="296267" y="180472"/>
                </a:lnTo>
                <a:lnTo>
                  <a:pt x="290782" y="184514"/>
                </a:lnTo>
                <a:cubicBezTo>
                  <a:pt x="286782" y="187257"/>
                  <a:pt x="282667" y="189943"/>
                  <a:pt x="278438" y="192572"/>
                </a:cubicBezTo>
                <a:cubicBezTo>
                  <a:pt x="274209" y="195201"/>
                  <a:pt x="270094" y="197601"/>
                  <a:pt x="266093" y="199772"/>
                </a:cubicBezTo>
                <a:cubicBezTo>
                  <a:pt x="262093" y="201944"/>
                  <a:pt x="258846" y="203487"/>
                  <a:pt x="256353" y="204402"/>
                </a:cubicBezTo>
                <a:cubicBezTo>
                  <a:pt x="253885" y="205545"/>
                  <a:pt x="251191" y="205773"/>
                  <a:pt x="248273" y="205087"/>
                </a:cubicBezTo>
                <a:lnTo>
                  <a:pt x="245241" y="204059"/>
                </a:lnTo>
                <a:cubicBezTo>
                  <a:pt x="242322" y="202687"/>
                  <a:pt x="240528" y="200401"/>
                  <a:pt x="239856" y="197201"/>
                </a:cubicBezTo>
                <a:cubicBezTo>
                  <a:pt x="239402" y="196515"/>
                  <a:pt x="239289" y="196058"/>
                  <a:pt x="239516" y="195829"/>
                </a:cubicBezTo>
                <a:cubicBezTo>
                  <a:pt x="239743" y="195601"/>
                  <a:pt x="239744" y="195144"/>
                  <a:pt x="239518" y="194458"/>
                </a:cubicBezTo>
                <a:cubicBezTo>
                  <a:pt x="239518" y="192629"/>
                  <a:pt x="239633" y="191257"/>
                  <a:pt x="239861" y="190343"/>
                </a:cubicBezTo>
                <a:cubicBezTo>
                  <a:pt x="239861" y="189886"/>
                  <a:pt x="239976" y="189429"/>
                  <a:pt x="240204" y="188971"/>
                </a:cubicBezTo>
                <a:cubicBezTo>
                  <a:pt x="240433" y="188514"/>
                  <a:pt x="240433" y="188400"/>
                  <a:pt x="240204" y="188628"/>
                </a:cubicBezTo>
                <a:cubicBezTo>
                  <a:pt x="240654" y="187257"/>
                  <a:pt x="240991" y="186171"/>
                  <a:pt x="241214" y="185371"/>
                </a:cubicBezTo>
                <a:cubicBezTo>
                  <a:pt x="241438" y="184571"/>
                  <a:pt x="241774" y="183942"/>
                  <a:pt x="242224" y="183485"/>
                </a:cubicBezTo>
                <a:lnTo>
                  <a:pt x="243089" y="181777"/>
                </a:lnTo>
                <a:lnTo>
                  <a:pt x="240928" y="184514"/>
                </a:lnTo>
                <a:lnTo>
                  <a:pt x="236470" y="190343"/>
                </a:lnTo>
                <a:cubicBezTo>
                  <a:pt x="236013" y="190800"/>
                  <a:pt x="235728" y="191143"/>
                  <a:pt x="235613" y="191372"/>
                </a:cubicBezTo>
                <a:cubicBezTo>
                  <a:pt x="235499" y="191600"/>
                  <a:pt x="235213" y="191829"/>
                  <a:pt x="234756" y="192057"/>
                </a:cubicBezTo>
                <a:lnTo>
                  <a:pt x="235099" y="192400"/>
                </a:lnTo>
                <a:cubicBezTo>
                  <a:pt x="234642" y="192858"/>
                  <a:pt x="234356" y="193200"/>
                  <a:pt x="234242" y="193429"/>
                </a:cubicBezTo>
                <a:cubicBezTo>
                  <a:pt x="234127" y="193658"/>
                  <a:pt x="233842" y="193886"/>
                  <a:pt x="233384" y="194115"/>
                </a:cubicBezTo>
                <a:cubicBezTo>
                  <a:pt x="233156" y="194572"/>
                  <a:pt x="232584" y="195258"/>
                  <a:pt x="231670" y="196172"/>
                </a:cubicBezTo>
                <a:lnTo>
                  <a:pt x="231327" y="196172"/>
                </a:lnTo>
                <a:lnTo>
                  <a:pt x="230298" y="197201"/>
                </a:lnTo>
                <a:cubicBezTo>
                  <a:pt x="229155" y="198572"/>
                  <a:pt x="227841" y="199944"/>
                  <a:pt x="226355" y="201315"/>
                </a:cubicBezTo>
                <a:cubicBezTo>
                  <a:pt x="224869" y="202687"/>
                  <a:pt x="223440" y="203944"/>
                  <a:pt x="222069" y="205087"/>
                </a:cubicBezTo>
                <a:cubicBezTo>
                  <a:pt x="219097" y="208059"/>
                  <a:pt x="215668" y="209888"/>
                  <a:pt x="211782" y="210574"/>
                </a:cubicBezTo>
                <a:lnTo>
                  <a:pt x="210753" y="210574"/>
                </a:lnTo>
                <a:cubicBezTo>
                  <a:pt x="208467" y="211031"/>
                  <a:pt x="206352" y="210802"/>
                  <a:pt x="204409" y="209888"/>
                </a:cubicBezTo>
                <a:cubicBezTo>
                  <a:pt x="202466" y="208974"/>
                  <a:pt x="200580" y="207716"/>
                  <a:pt x="198752" y="206116"/>
                </a:cubicBezTo>
                <a:cubicBezTo>
                  <a:pt x="196237" y="203601"/>
                  <a:pt x="195322" y="200744"/>
                  <a:pt x="196008" y="197544"/>
                </a:cubicBezTo>
                <a:lnTo>
                  <a:pt x="196008" y="196858"/>
                </a:lnTo>
                <a:cubicBezTo>
                  <a:pt x="196694" y="193200"/>
                  <a:pt x="197437" y="189657"/>
                  <a:pt x="198237" y="186228"/>
                </a:cubicBezTo>
                <a:cubicBezTo>
                  <a:pt x="199037" y="182799"/>
                  <a:pt x="199895" y="179484"/>
                  <a:pt x="200809" y="176284"/>
                </a:cubicBezTo>
                <a:lnTo>
                  <a:pt x="208010" y="156739"/>
                </a:lnTo>
                <a:cubicBezTo>
                  <a:pt x="208696" y="153767"/>
                  <a:pt x="209839" y="150681"/>
                  <a:pt x="211439" y="147480"/>
                </a:cubicBezTo>
                <a:cubicBezTo>
                  <a:pt x="215096" y="139022"/>
                  <a:pt x="218754" y="130678"/>
                  <a:pt x="222412" y="122449"/>
                </a:cubicBezTo>
                <a:cubicBezTo>
                  <a:pt x="226069" y="114219"/>
                  <a:pt x="229841" y="106104"/>
                  <a:pt x="233727" y="98103"/>
                </a:cubicBezTo>
                <a:lnTo>
                  <a:pt x="234413" y="95703"/>
                </a:lnTo>
                <a:cubicBezTo>
                  <a:pt x="235327" y="92731"/>
                  <a:pt x="236356" y="90102"/>
                  <a:pt x="237499" y="87816"/>
                </a:cubicBezTo>
                <a:cubicBezTo>
                  <a:pt x="238642" y="85530"/>
                  <a:pt x="240128" y="83130"/>
                  <a:pt x="241957" y="80615"/>
                </a:cubicBezTo>
                <a:cubicBezTo>
                  <a:pt x="242414" y="80158"/>
                  <a:pt x="242700" y="79529"/>
                  <a:pt x="242814" y="78729"/>
                </a:cubicBezTo>
                <a:cubicBezTo>
                  <a:pt x="242928" y="77929"/>
                  <a:pt x="243214" y="76957"/>
                  <a:pt x="243671" y="75814"/>
                </a:cubicBezTo>
                <a:lnTo>
                  <a:pt x="257044" y="41181"/>
                </a:lnTo>
                <a:cubicBezTo>
                  <a:pt x="257502" y="39581"/>
                  <a:pt x="258073" y="38038"/>
                  <a:pt x="258759" y="36552"/>
                </a:cubicBezTo>
                <a:cubicBezTo>
                  <a:pt x="259445" y="35066"/>
                  <a:pt x="260131" y="33523"/>
                  <a:pt x="260816" y="31923"/>
                </a:cubicBezTo>
                <a:cubicBezTo>
                  <a:pt x="261502" y="30780"/>
                  <a:pt x="261902" y="29580"/>
                  <a:pt x="262017" y="28323"/>
                </a:cubicBezTo>
                <a:cubicBezTo>
                  <a:pt x="262131" y="27065"/>
                  <a:pt x="262417" y="25865"/>
                  <a:pt x="262874" y="24722"/>
                </a:cubicBezTo>
                <a:cubicBezTo>
                  <a:pt x="263560" y="22665"/>
                  <a:pt x="264703" y="21522"/>
                  <a:pt x="266303" y="21293"/>
                </a:cubicBezTo>
                <a:cubicBezTo>
                  <a:pt x="267217" y="20836"/>
                  <a:pt x="268017" y="20607"/>
                  <a:pt x="268703" y="20607"/>
                </a:cubicBezTo>
                <a:cubicBezTo>
                  <a:pt x="269389" y="20607"/>
                  <a:pt x="269960" y="20493"/>
                  <a:pt x="270418" y="20265"/>
                </a:cubicBezTo>
                <a:close/>
                <a:moveTo>
                  <a:pt x="194522" y="19922"/>
                </a:moveTo>
                <a:cubicBezTo>
                  <a:pt x="195208" y="19922"/>
                  <a:pt x="195951" y="19979"/>
                  <a:pt x="196751" y="20093"/>
                </a:cubicBezTo>
                <a:cubicBezTo>
                  <a:pt x="197551" y="20207"/>
                  <a:pt x="198409" y="20265"/>
                  <a:pt x="199323" y="20265"/>
                </a:cubicBezTo>
                <a:cubicBezTo>
                  <a:pt x="200466" y="20493"/>
                  <a:pt x="201438" y="21179"/>
                  <a:pt x="202238" y="22322"/>
                </a:cubicBezTo>
                <a:cubicBezTo>
                  <a:pt x="203038" y="23465"/>
                  <a:pt x="203552" y="24608"/>
                  <a:pt x="203781" y="25751"/>
                </a:cubicBezTo>
                <a:cubicBezTo>
                  <a:pt x="204238" y="27351"/>
                  <a:pt x="204124" y="29294"/>
                  <a:pt x="203438" y="31580"/>
                </a:cubicBezTo>
                <a:cubicBezTo>
                  <a:pt x="202981" y="34095"/>
                  <a:pt x="202352" y="36438"/>
                  <a:pt x="201552" y="38610"/>
                </a:cubicBezTo>
                <a:cubicBezTo>
                  <a:pt x="200752" y="40781"/>
                  <a:pt x="200009" y="43125"/>
                  <a:pt x="199323" y="45639"/>
                </a:cubicBezTo>
                <a:cubicBezTo>
                  <a:pt x="196123" y="56383"/>
                  <a:pt x="193265" y="66785"/>
                  <a:pt x="190751" y="76843"/>
                </a:cubicBezTo>
                <a:cubicBezTo>
                  <a:pt x="190065" y="80272"/>
                  <a:pt x="189207" y="83815"/>
                  <a:pt x="188179" y="87473"/>
                </a:cubicBezTo>
                <a:cubicBezTo>
                  <a:pt x="187150" y="91131"/>
                  <a:pt x="186064" y="94674"/>
                  <a:pt x="184921" y="98103"/>
                </a:cubicBezTo>
                <a:cubicBezTo>
                  <a:pt x="183092" y="104275"/>
                  <a:pt x="181435" y="110447"/>
                  <a:pt x="179949" y="116619"/>
                </a:cubicBezTo>
                <a:cubicBezTo>
                  <a:pt x="178463" y="122792"/>
                  <a:pt x="176806" y="128964"/>
                  <a:pt x="174977" y="135136"/>
                </a:cubicBezTo>
                <a:cubicBezTo>
                  <a:pt x="174749" y="135822"/>
                  <a:pt x="174634" y="136451"/>
                  <a:pt x="174634" y="137022"/>
                </a:cubicBezTo>
                <a:cubicBezTo>
                  <a:pt x="174634" y="137593"/>
                  <a:pt x="174520" y="138108"/>
                  <a:pt x="174291" y="138565"/>
                </a:cubicBezTo>
                <a:cubicBezTo>
                  <a:pt x="173148" y="143823"/>
                  <a:pt x="175091" y="146109"/>
                  <a:pt x="180121" y="145423"/>
                </a:cubicBezTo>
                <a:cubicBezTo>
                  <a:pt x="181492" y="145194"/>
                  <a:pt x="182750" y="145023"/>
                  <a:pt x="183893" y="144909"/>
                </a:cubicBezTo>
                <a:cubicBezTo>
                  <a:pt x="185036" y="144794"/>
                  <a:pt x="186293" y="144623"/>
                  <a:pt x="187664" y="144394"/>
                </a:cubicBezTo>
                <a:cubicBezTo>
                  <a:pt x="188122" y="144394"/>
                  <a:pt x="188693" y="144451"/>
                  <a:pt x="189379" y="144566"/>
                </a:cubicBezTo>
                <a:cubicBezTo>
                  <a:pt x="190065" y="144680"/>
                  <a:pt x="190751" y="144737"/>
                  <a:pt x="191436" y="144737"/>
                </a:cubicBezTo>
                <a:lnTo>
                  <a:pt x="192122" y="145423"/>
                </a:lnTo>
                <a:cubicBezTo>
                  <a:pt x="192579" y="146337"/>
                  <a:pt x="192579" y="147138"/>
                  <a:pt x="192122" y="147823"/>
                </a:cubicBezTo>
                <a:cubicBezTo>
                  <a:pt x="191436" y="149424"/>
                  <a:pt x="190293" y="150567"/>
                  <a:pt x="188693" y="151252"/>
                </a:cubicBezTo>
                <a:cubicBezTo>
                  <a:pt x="185493" y="153538"/>
                  <a:pt x="182178" y="155139"/>
                  <a:pt x="178749" y="156053"/>
                </a:cubicBezTo>
                <a:cubicBezTo>
                  <a:pt x="177606" y="156510"/>
                  <a:pt x="176463" y="156910"/>
                  <a:pt x="175320" y="157253"/>
                </a:cubicBezTo>
                <a:cubicBezTo>
                  <a:pt x="174177" y="157596"/>
                  <a:pt x="173034" y="157996"/>
                  <a:pt x="171891" y="158453"/>
                </a:cubicBezTo>
                <a:cubicBezTo>
                  <a:pt x="170062" y="159139"/>
                  <a:pt x="168919" y="160282"/>
                  <a:pt x="168462" y="161882"/>
                </a:cubicBezTo>
                <a:cubicBezTo>
                  <a:pt x="168005" y="162797"/>
                  <a:pt x="167548" y="163940"/>
                  <a:pt x="167090" y="165311"/>
                </a:cubicBezTo>
                <a:cubicBezTo>
                  <a:pt x="164119" y="174912"/>
                  <a:pt x="161261" y="184571"/>
                  <a:pt x="158518" y="194286"/>
                </a:cubicBezTo>
                <a:cubicBezTo>
                  <a:pt x="155775" y="204002"/>
                  <a:pt x="153032" y="213774"/>
                  <a:pt x="150288" y="223604"/>
                </a:cubicBezTo>
                <a:cubicBezTo>
                  <a:pt x="150060" y="224518"/>
                  <a:pt x="149831" y="225433"/>
                  <a:pt x="149603" y="226347"/>
                </a:cubicBezTo>
                <a:cubicBezTo>
                  <a:pt x="149374" y="227262"/>
                  <a:pt x="149031" y="228290"/>
                  <a:pt x="148574" y="229433"/>
                </a:cubicBezTo>
                <a:cubicBezTo>
                  <a:pt x="147659" y="232177"/>
                  <a:pt x="146859" y="234920"/>
                  <a:pt x="146174" y="237663"/>
                </a:cubicBezTo>
                <a:cubicBezTo>
                  <a:pt x="145488" y="240406"/>
                  <a:pt x="144802" y="243149"/>
                  <a:pt x="144116" y="245893"/>
                </a:cubicBezTo>
                <a:cubicBezTo>
                  <a:pt x="143659" y="248407"/>
                  <a:pt x="142973" y="250807"/>
                  <a:pt x="142059" y="253093"/>
                </a:cubicBezTo>
                <a:cubicBezTo>
                  <a:pt x="141144" y="255379"/>
                  <a:pt x="140459" y="257780"/>
                  <a:pt x="140001" y="260294"/>
                </a:cubicBezTo>
                <a:cubicBezTo>
                  <a:pt x="138858" y="263495"/>
                  <a:pt x="137772" y="266752"/>
                  <a:pt x="136744" y="270067"/>
                </a:cubicBezTo>
                <a:cubicBezTo>
                  <a:pt x="135715" y="273382"/>
                  <a:pt x="134629" y="276753"/>
                  <a:pt x="133486" y="280183"/>
                </a:cubicBezTo>
                <a:cubicBezTo>
                  <a:pt x="132800" y="282240"/>
                  <a:pt x="132172" y="284354"/>
                  <a:pt x="131600" y="286526"/>
                </a:cubicBezTo>
                <a:cubicBezTo>
                  <a:pt x="131029" y="288698"/>
                  <a:pt x="130514" y="290927"/>
                  <a:pt x="130057" y="293213"/>
                </a:cubicBezTo>
                <a:cubicBezTo>
                  <a:pt x="128914" y="298013"/>
                  <a:pt x="127771" y="302014"/>
                  <a:pt x="126628" y="305214"/>
                </a:cubicBezTo>
                <a:cubicBezTo>
                  <a:pt x="125714" y="307043"/>
                  <a:pt x="124685" y="308415"/>
                  <a:pt x="123542" y="309329"/>
                </a:cubicBezTo>
                <a:cubicBezTo>
                  <a:pt x="123085" y="309786"/>
                  <a:pt x="122342" y="309843"/>
                  <a:pt x="121313" y="309500"/>
                </a:cubicBezTo>
                <a:cubicBezTo>
                  <a:pt x="120285" y="309158"/>
                  <a:pt x="119656" y="308643"/>
                  <a:pt x="119427" y="307957"/>
                </a:cubicBezTo>
                <a:cubicBezTo>
                  <a:pt x="119199" y="307272"/>
                  <a:pt x="119084" y="306643"/>
                  <a:pt x="119084" y="306071"/>
                </a:cubicBezTo>
                <a:cubicBezTo>
                  <a:pt x="119084" y="305500"/>
                  <a:pt x="118970" y="304871"/>
                  <a:pt x="118742" y="304185"/>
                </a:cubicBezTo>
                <a:cubicBezTo>
                  <a:pt x="118970" y="303500"/>
                  <a:pt x="119027" y="302700"/>
                  <a:pt x="118913" y="301785"/>
                </a:cubicBezTo>
                <a:cubicBezTo>
                  <a:pt x="118799" y="300871"/>
                  <a:pt x="118856" y="300071"/>
                  <a:pt x="119084" y="299385"/>
                </a:cubicBezTo>
                <a:cubicBezTo>
                  <a:pt x="119542" y="296185"/>
                  <a:pt x="119999" y="293098"/>
                  <a:pt x="120456" y="290127"/>
                </a:cubicBezTo>
                <a:cubicBezTo>
                  <a:pt x="120913" y="287155"/>
                  <a:pt x="121599" y="284183"/>
                  <a:pt x="122513" y="281211"/>
                </a:cubicBezTo>
                <a:cubicBezTo>
                  <a:pt x="122971" y="280068"/>
                  <a:pt x="123256" y="279039"/>
                  <a:pt x="123371" y="278125"/>
                </a:cubicBezTo>
                <a:cubicBezTo>
                  <a:pt x="123485" y="277211"/>
                  <a:pt x="123656" y="276296"/>
                  <a:pt x="123885" y="275382"/>
                </a:cubicBezTo>
                <a:cubicBezTo>
                  <a:pt x="124571" y="272181"/>
                  <a:pt x="125257" y="269095"/>
                  <a:pt x="125942" y="266124"/>
                </a:cubicBezTo>
                <a:cubicBezTo>
                  <a:pt x="126628" y="263152"/>
                  <a:pt x="127657" y="260294"/>
                  <a:pt x="129029" y="257551"/>
                </a:cubicBezTo>
                <a:cubicBezTo>
                  <a:pt x="129486" y="256637"/>
                  <a:pt x="129829" y="255665"/>
                  <a:pt x="130057" y="254636"/>
                </a:cubicBezTo>
                <a:cubicBezTo>
                  <a:pt x="130286" y="253608"/>
                  <a:pt x="130514" y="252522"/>
                  <a:pt x="130743" y="251379"/>
                </a:cubicBezTo>
                <a:cubicBezTo>
                  <a:pt x="130743" y="247721"/>
                  <a:pt x="131657" y="243721"/>
                  <a:pt x="133486" y="239377"/>
                </a:cubicBezTo>
                <a:cubicBezTo>
                  <a:pt x="134858" y="235034"/>
                  <a:pt x="136172" y="230748"/>
                  <a:pt x="137430" y="226519"/>
                </a:cubicBezTo>
                <a:cubicBezTo>
                  <a:pt x="138687" y="222290"/>
                  <a:pt x="139887" y="218003"/>
                  <a:pt x="141030" y="213660"/>
                </a:cubicBezTo>
                <a:cubicBezTo>
                  <a:pt x="141487" y="211831"/>
                  <a:pt x="141830" y="210574"/>
                  <a:pt x="142059" y="209888"/>
                </a:cubicBezTo>
                <a:cubicBezTo>
                  <a:pt x="143202" y="207602"/>
                  <a:pt x="144116" y="205316"/>
                  <a:pt x="144802" y="203030"/>
                </a:cubicBezTo>
                <a:cubicBezTo>
                  <a:pt x="145488" y="200744"/>
                  <a:pt x="146059" y="198344"/>
                  <a:pt x="146516" y="195829"/>
                </a:cubicBezTo>
                <a:cubicBezTo>
                  <a:pt x="147431" y="191257"/>
                  <a:pt x="148288" y="186800"/>
                  <a:pt x="149088" y="182456"/>
                </a:cubicBezTo>
                <a:cubicBezTo>
                  <a:pt x="149888" y="178113"/>
                  <a:pt x="150860" y="173655"/>
                  <a:pt x="152003" y="169083"/>
                </a:cubicBezTo>
                <a:cubicBezTo>
                  <a:pt x="152003" y="168626"/>
                  <a:pt x="151774" y="168054"/>
                  <a:pt x="151317" y="167369"/>
                </a:cubicBezTo>
                <a:cubicBezTo>
                  <a:pt x="150860" y="166683"/>
                  <a:pt x="150403" y="166340"/>
                  <a:pt x="149945" y="166340"/>
                </a:cubicBezTo>
                <a:cubicBezTo>
                  <a:pt x="149717" y="166111"/>
                  <a:pt x="149374" y="165997"/>
                  <a:pt x="148917" y="165997"/>
                </a:cubicBezTo>
                <a:lnTo>
                  <a:pt x="143773" y="165997"/>
                </a:lnTo>
                <a:cubicBezTo>
                  <a:pt x="141944" y="166454"/>
                  <a:pt x="140173" y="166854"/>
                  <a:pt x="138458" y="167197"/>
                </a:cubicBezTo>
                <a:cubicBezTo>
                  <a:pt x="136744" y="167540"/>
                  <a:pt x="134972" y="167940"/>
                  <a:pt x="133143" y="168397"/>
                </a:cubicBezTo>
                <a:cubicBezTo>
                  <a:pt x="128114" y="169998"/>
                  <a:pt x="123142" y="171426"/>
                  <a:pt x="118227" y="172684"/>
                </a:cubicBezTo>
                <a:cubicBezTo>
                  <a:pt x="113312" y="173941"/>
                  <a:pt x="108340" y="175370"/>
                  <a:pt x="103311" y="176970"/>
                </a:cubicBezTo>
                <a:cubicBezTo>
                  <a:pt x="96910" y="178799"/>
                  <a:pt x="90624" y="180799"/>
                  <a:pt x="84452" y="182971"/>
                </a:cubicBezTo>
                <a:cubicBezTo>
                  <a:pt x="78279" y="185142"/>
                  <a:pt x="72221" y="187485"/>
                  <a:pt x="66278" y="190000"/>
                </a:cubicBezTo>
                <a:cubicBezTo>
                  <a:pt x="65135" y="190457"/>
                  <a:pt x="64106" y="191086"/>
                  <a:pt x="63192" y="191886"/>
                </a:cubicBezTo>
                <a:cubicBezTo>
                  <a:pt x="62277" y="192686"/>
                  <a:pt x="61363" y="193543"/>
                  <a:pt x="60449" y="194458"/>
                </a:cubicBezTo>
                <a:cubicBezTo>
                  <a:pt x="60220" y="194686"/>
                  <a:pt x="60106" y="194915"/>
                  <a:pt x="60106" y="195144"/>
                </a:cubicBezTo>
                <a:cubicBezTo>
                  <a:pt x="60106" y="195372"/>
                  <a:pt x="59991" y="195486"/>
                  <a:pt x="59763" y="195486"/>
                </a:cubicBezTo>
                <a:cubicBezTo>
                  <a:pt x="58391" y="197772"/>
                  <a:pt x="57020" y="199887"/>
                  <a:pt x="55648" y="201830"/>
                </a:cubicBezTo>
                <a:cubicBezTo>
                  <a:pt x="54276" y="203773"/>
                  <a:pt x="52905" y="205773"/>
                  <a:pt x="51533" y="207831"/>
                </a:cubicBezTo>
                <a:cubicBezTo>
                  <a:pt x="48104" y="213774"/>
                  <a:pt x="44675" y="219661"/>
                  <a:pt x="41246" y="225490"/>
                </a:cubicBezTo>
                <a:cubicBezTo>
                  <a:pt x="37817" y="231319"/>
                  <a:pt x="34617" y="237320"/>
                  <a:pt x="31645" y="243492"/>
                </a:cubicBezTo>
                <a:cubicBezTo>
                  <a:pt x="30502" y="246007"/>
                  <a:pt x="29187" y="248521"/>
                  <a:pt x="27702" y="251036"/>
                </a:cubicBezTo>
                <a:cubicBezTo>
                  <a:pt x="26216" y="253551"/>
                  <a:pt x="24673" y="256065"/>
                  <a:pt x="23072" y="258580"/>
                </a:cubicBezTo>
                <a:cubicBezTo>
                  <a:pt x="22158" y="259951"/>
                  <a:pt x="20901" y="260980"/>
                  <a:pt x="19301" y="261666"/>
                </a:cubicBezTo>
                <a:cubicBezTo>
                  <a:pt x="18386" y="262123"/>
                  <a:pt x="17243" y="262580"/>
                  <a:pt x="15872" y="263037"/>
                </a:cubicBezTo>
                <a:cubicBezTo>
                  <a:pt x="12671" y="263723"/>
                  <a:pt x="9814" y="263495"/>
                  <a:pt x="7299" y="262352"/>
                </a:cubicBezTo>
                <a:cubicBezTo>
                  <a:pt x="6842" y="262352"/>
                  <a:pt x="6499" y="262237"/>
                  <a:pt x="6270" y="262009"/>
                </a:cubicBezTo>
                <a:cubicBezTo>
                  <a:pt x="6042" y="261780"/>
                  <a:pt x="5699" y="261552"/>
                  <a:pt x="5242" y="261323"/>
                </a:cubicBezTo>
                <a:cubicBezTo>
                  <a:pt x="4099" y="261094"/>
                  <a:pt x="3184" y="260637"/>
                  <a:pt x="2498" y="259951"/>
                </a:cubicBezTo>
                <a:cubicBezTo>
                  <a:pt x="1813" y="259266"/>
                  <a:pt x="1241" y="258465"/>
                  <a:pt x="784" y="257551"/>
                </a:cubicBezTo>
                <a:cubicBezTo>
                  <a:pt x="-130" y="256408"/>
                  <a:pt x="-245" y="255265"/>
                  <a:pt x="441" y="254122"/>
                </a:cubicBezTo>
                <a:cubicBezTo>
                  <a:pt x="1127" y="253208"/>
                  <a:pt x="1755" y="252465"/>
                  <a:pt x="2327" y="251893"/>
                </a:cubicBezTo>
                <a:cubicBezTo>
                  <a:pt x="2898" y="251322"/>
                  <a:pt x="3413" y="250465"/>
                  <a:pt x="3870" y="249321"/>
                </a:cubicBezTo>
                <a:cubicBezTo>
                  <a:pt x="7070" y="243835"/>
                  <a:pt x="10214" y="238349"/>
                  <a:pt x="13300" y="232862"/>
                </a:cubicBezTo>
                <a:cubicBezTo>
                  <a:pt x="16386" y="227376"/>
                  <a:pt x="19415" y="221661"/>
                  <a:pt x="22387" y="215717"/>
                </a:cubicBezTo>
                <a:cubicBezTo>
                  <a:pt x="23758" y="213203"/>
                  <a:pt x="22958" y="211717"/>
                  <a:pt x="19986" y="211260"/>
                </a:cubicBezTo>
                <a:lnTo>
                  <a:pt x="18615" y="211260"/>
                </a:lnTo>
                <a:cubicBezTo>
                  <a:pt x="16786" y="211488"/>
                  <a:pt x="15129" y="211374"/>
                  <a:pt x="13643" y="210917"/>
                </a:cubicBezTo>
                <a:cubicBezTo>
                  <a:pt x="12157" y="210459"/>
                  <a:pt x="10614" y="209888"/>
                  <a:pt x="9014" y="209202"/>
                </a:cubicBezTo>
                <a:cubicBezTo>
                  <a:pt x="8556" y="209202"/>
                  <a:pt x="7871" y="208745"/>
                  <a:pt x="6956" y="207831"/>
                </a:cubicBezTo>
                <a:cubicBezTo>
                  <a:pt x="5127" y="206459"/>
                  <a:pt x="4899" y="205087"/>
                  <a:pt x="6270" y="203716"/>
                </a:cubicBezTo>
                <a:cubicBezTo>
                  <a:pt x="6956" y="202573"/>
                  <a:pt x="7413" y="201887"/>
                  <a:pt x="7642" y="201658"/>
                </a:cubicBezTo>
                <a:cubicBezTo>
                  <a:pt x="9471" y="199601"/>
                  <a:pt x="11985" y="197544"/>
                  <a:pt x="15186" y="195486"/>
                </a:cubicBezTo>
                <a:cubicBezTo>
                  <a:pt x="17015" y="194572"/>
                  <a:pt x="18729" y="193772"/>
                  <a:pt x="20329" y="193086"/>
                </a:cubicBezTo>
                <a:cubicBezTo>
                  <a:pt x="21929" y="192400"/>
                  <a:pt x="23530" y="191600"/>
                  <a:pt x="25130" y="190686"/>
                </a:cubicBezTo>
                <a:cubicBezTo>
                  <a:pt x="27644" y="189543"/>
                  <a:pt x="29988" y="188514"/>
                  <a:pt x="32159" y="187600"/>
                </a:cubicBezTo>
                <a:cubicBezTo>
                  <a:pt x="34331" y="186685"/>
                  <a:pt x="36560" y="185657"/>
                  <a:pt x="38846" y="184514"/>
                </a:cubicBezTo>
                <a:cubicBezTo>
                  <a:pt x="41360" y="183371"/>
                  <a:pt x="43475" y="182056"/>
                  <a:pt x="45189" y="180570"/>
                </a:cubicBezTo>
                <a:cubicBezTo>
                  <a:pt x="46904" y="179084"/>
                  <a:pt x="48561" y="177427"/>
                  <a:pt x="50162" y="175598"/>
                </a:cubicBezTo>
                <a:cubicBezTo>
                  <a:pt x="52676" y="172398"/>
                  <a:pt x="55248" y="169140"/>
                  <a:pt x="57877" y="165826"/>
                </a:cubicBezTo>
                <a:cubicBezTo>
                  <a:pt x="60506" y="162511"/>
                  <a:pt x="63077" y="159253"/>
                  <a:pt x="65592" y="156053"/>
                </a:cubicBezTo>
                <a:cubicBezTo>
                  <a:pt x="69021" y="151938"/>
                  <a:pt x="72450" y="147823"/>
                  <a:pt x="75879" y="143709"/>
                </a:cubicBezTo>
                <a:cubicBezTo>
                  <a:pt x="79308" y="139594"/>
                  <a:pt x="82737" y="135593"/>
                  <a:pt x="86166" y="131707"/>
                </a:cubicBezTo>
                <a:cubicBezTo>
                  <a:pt x="90967" y="126449"/>
                  <a:pt x="95653" y="121191"/>
                  <a:pt x="100225" y="115934"/>
                </a:cubicBezTo>
                <a:cubicBezTo>
                  <a:pt x="104797" y="110676"/>
                  <a:pt x="109483" y="105418"/>
                  <a:pt x="114284" y="100160"/>
                </a:cubicBezTo>
                <a:cubicBezTo>
                  <a:pt x="117256" y="96960"/>
                  <a:pt x="120227" y="93874"/>
                  <a:pt x="123199" y="90902"/>
                </a:cubicBezTo>
                <a:cubicBezTo>
                  <a:pt x="126171" y="87930"/>
                  <a:pt x="129257" y="84844"/>
                  <a:pt x="132458" y="81644"/>
                </a:cubicBezTo>
                <a:cubicBezTo>
                  <a:pt x="134515" y="79586"/>
                  <a:pt x="136515" y="77529"/>
                  <a:pt x="138458" y="75471"/>
                </a:cubicBezTo>
                <a:cubicBezTo>
                  <a:pt x="140401" y="73414"/>
                  <a:pt x="142402" y="71357"/>
                  <a:pt x="144459" y="69299"/>
                </a:cubicBezTo>
                <a:cubicBezTo>
                  <a:pt x="145602" y="68156"/>
                  <a:pt x="146574" y="67070"/>
                  <a:pt x="147374" y="66042"/>
                </a:cubicBezTo>
                <a:cubicBezTo>
                  <a:pt x="148174" y="65013"/>
                  <a:pt x="149145" y="63927"/>
                  <a:pt x="150288" y="62784"/>
                </a:cubicBezTo>
                <a:cubicBezTo>
                  <a:pt x="151660" y="61641"/>
                  <a:pt x="153032" y="60441"/>
                  <a:pt x="154403" y="59184"/>
                </a:cubicBezTo>
                <a:cubicBezTo>
                  <a:pt x="155775" y="57926"/>
                  <a:pt x="157146" y="56612"/>
                  <a:pt x="158518" y="55240"/>
                </a:cubicBezTo>
                <a:cubicBezTo>
                  <a:pt x="160347" y="53183"/>
                  <a:pt x="162747" y="51011"/>
                  <a:pt x="165719" y="48725"/>
                </a:cubicBezTo>
                <a:cubicBezTo>
                  <a:pt x="166633" y="47811"/>
                  <a:pt x="167548" y="47011"/>
                  <a:pt x="168462" y="46325"/>
                </a:cubicBezTo>
                <a:cubicBezTo>
                  <a:pt x="169376" y="45639"/>
                  <a:pt x="170405" y="44953"/>
                  <a:pt x="171548" y="44268"/>
                </a:cubicBezTo>
                <a:cubicBezTo>
                  <a:pt x="176806" y="39924"/>
                  <a:pt x="180692" y="35124"/>
                  <a:pt x="183207" y="29866"/>
                </a:cubicBezTo>
                <a:cubicBezTo>
                  <a:pt x="183664" y="28951"/>
                  <a:pt x="184178" y="28094"/>
                  <a:pt x="184750" y="27294"/>
                </a:cubicBezTo>
                <a:cubicBezTo>
                  <a:pt x="185321" y="26494"/>
                  <a:pt x="185836" y="25522"/>
                  <a:pt x="186293" y="24379"/>
                </a:cubicBezTo>
                <a:cubicBezTo>
                  <a:pt x="187207" y="22779"/>
                  <a:pt x="188350" y="21693"/>
                  <a:pt x="189722" y="21122"/>
                </a:cubicBezTo>
                <a:cubicBezTo>
                  <a:pt x="191093" y="20550"/>
                  <a:pt x="192694" y="20150"/>
                  <a:pt x="194522" y="19922"/>
                </a:cubicBezTo>
                <a:close/>
                <a:moveTo>
                  <a:pt x="640864" y="205"/>
                </a:moveTo>
                <a:cubicBezTo>
                  <a:pt x="646808" y="776"/>
                  <a:pt x="652637" y="2319"/>
                  <a:pt x="658352" y="4834"/>
                </a:cubicBezTo>
                <a:cubicBezTo>
                  <a:pt x="659495" y="5291"/>
                  <a:pt x="660466" y="6091"/>
                  <a:pt x="661266" y="7234"/>
                </a:cubicBezTo>
                <a:cubicBezTo>
                  <a:pt x="662066" y="8377"/>
                  <a:pt x="662695" y="9292"/>
                  <a:pt x="663152" y="9978"/>
                </a:cubicBezTo>
                <a:cubicBezTo>
                  <a:pt x="664753" y="12721"/>
                  <a:pt x="664695" y="15007"/>
                  <a:pt x="662981" y="16836"/>
                </a:cubicBezTo>
                <a:cubicBezTo>
                  <a:pt x="661266" y="18664"/>
                  <a:pt x="658466" y="19579"/>
                  <a:pt x="654580" y="19579"/>
                </a:cubicBezTo>
                <a:lnTo>
                  <a:pt x="651494" y="19579"/>
                </a:lnTo>
                <a:cubicBezTo>
                  <a:pt x="646922" y="17064"/>
                  <a:pt x="642636" y="16435"/>
                  <a:pt x="638635" y="17693"/>
                </a:cubicBezTo>
                <a:cubicBezTo>
                  <a:pt x="634635" y="18950"/>
                  <a:pt x="630348" y="20493"/>
                  <a:pt x="625776" y="22322"/>
                </a:cubicBezTo>
                <a:cubicBezTo>
                  <a:pt x="619376" y="23922"/>
                  <a:pt x="613432" y="26208"/>
                  <a:pt x="607946" y="29180"/>
                </a:cubicBezTo>
                <a:cubicBezTo>
                  <a:pt x="602459" y="32152"/>
                  <a:pt x="597430" y="35581"/>
                  <a:pt x="592858" y="39467"/>
                </a:cubicBezTo>
                <a:cubicBezTo>
                  <a:pt x="590800" y="41296"/>
                  <a:pt x="588857" y="43010"/>
                  <a:pt x="587029" y="44610"/>
                </a:cubicBezTo>
                <a:cubicBezTo>
                  <a:pt x="585200" y="46211"/>
                  <a:pt x="583142" y="47811"/>
                  <a:pt x="580856" y="49411"/>
                </a:cubicBezTo>
                <a:cubicBezTo>
                  <a:pt x="579485" y="50783"/>
                  <a:pt x="578228" y="51983"/>
                  <a:pt x="577084" y="53011"/>
                </a:cubicBezTo>
                <a:cubicBezTo>
                  <a:pt x="575942" y="54040"/>
                  <a:pt x="574684" y="55126"/>
                  <a:pt x="573313" y="56269"/>
                </a:cubicBezTo>
                <a:cubicBezTo>
                  <a:pt x="568055" y="59012"/>
                  <a:pt x="563654" y="62041"/>
                  <a:pt x="560111" y="65356"/>
                </a:cubicBezTo>
                <a:cubicBezTo>
                  <a:pt x="556568" y="68671"/>
                  <a:pt x="552853" y="71928"/>
                  <a:pt x="548967" y="75129"/>
                </a:cubicBezTo>
                <a:cubicBezTo>
                  <a:pt x="541880" y="81301"/>
                  <a:pt x="535594" y="87702"/>
                  <a:pt x="530107" y="94331"/>
                </a:cubicBezTo>
                <a:cubicBezTo>
                  <a:pt x="524621" y="100960"/>
                  <a:pt x="518906" y="107590"/>
                  <a:pt x="512962" y="114219"/>
                </a:cubicBezTo>
                <a:cubicBezTo>
                  <a:pt x="512048" y="115591"/>
                  <a:pt x="511419" y="116962"/>
                  <a:pt x="511076" y="118334"/>
                </a:cubicBezTo>
                <a:cubicBezTo>
                  <a:pt x="510733" y="119706"/>
                  <a:pt x="509876" y="121077"/>
                  <a:pt x="508504" y="122449"/>
                </a:cubicBezTo>
                <a:cubicBezTo>
                  <a:pt x="513762" y="123363"/>
                  <a:pt x="518506" y="123592"/>
                  <a:pt x="522735" y="123135"/>
                </a:cubicBezTo>
                <a:cubicBezTo>
                  <a:pt x="526964" y="122677"/>
                  <a:pt x="531022" y="121992"/>
                  <a:pt x="534908" y="121077"/>
                </a:cubicBezTo>
                <a:cubicBezTo>
                  <a:pt x="541994" y="118334"/>
                  <a:pt x="549310" y="116277"/>
                  <a:pt x="556853" y="114905"/>
                </a:cubicBezTo>
                <a:cubicBezTo>
                  <a:pt x="564397" y="113533"/>
                  <a:pt x="571941" y="112276"/>
                  <a:pt x="579485" y="111133"/>
                </a:cubicBezTo>
                <a:cubicBezTo>
                  <a:pt x="605088" y="108390"/>
                  <a:pt x="629091" y="112733"/>
                  <a:pt x="651494" y="124163"/>
                </a:cubicBezTo>
                <a:cubicBezTo>
                  <a:pt x="661324" y="129192"/>
                  <a:pt x="667953" y="136793"/>
                  <a:pt x="671382" y="146966"/>
                </a:cubicBezTo>
                <a:cubicBezTo>
                  <a:pt x="674811" y="157139"/>
                  <a:pt x="674011" y="167712"/>
                  <a:pt x="668982" y="178684"/>
                </a:cubicBezTo>
                <a:cubicBezTo>
                  <a:pt x="668296" y="180513"/>
                  <a:pt x="667039" y="182571"/>
                  <a:pt x="665210" y="184857"/>
                </a:cubicBezTo>
                <a:cubicBezTo>
                  <a:pt x="663381" y="187143"/>
                  <a:pt x="661895" y="189543"/>
                  <a:pt x="660752" y="192057"/>
                </a:cubicBezTo>
                <a:cubicBezTo>
                  <a:pt x="656180" y="200287"/>
                  <a:pt x="650465" y="207431"/>
                  <a:pt x="643607" y="213488"/>
                </a:cubicBezTo>
                <a:cubicBezTo>
                  <a:pt x="636749" y="219546"/>
                  <a:pt x="629091" y="225319"/>
                  <a:pt x="620633" y="230805"/>
                </a:cubicBezTo>
                <a:cubicBezTo>
                  <a:pt x="619947" y="231262"/>
                  <a:pt x="619090" y="231548"/>
                  <a:pt x="618061" y="231662"/>
                </a:cubicBezTo>
                <a:cubicBezTo>
                  <a:pt x="617032" y="231776"/>
                  <a:pt x="616175" y="232177"/>
                  <a:pt x="615489" y="232862"/>
                </a:cubicBezTo>
                <a:cubicBezTo>
                  <a:pt x="612975" y="235148"/>
                  <a:pt x="609203" y="237720"/>
                  <a:pt x="604174" y="240578"/>
                </a:cubicBezTo>
                <a:cubicBezTo>
                  <a:pt x="599144" y="243435"/>
                  <a:pt x="593429" y="246235"/>
                  <a:pt x="587029" y="248979"/>
                </a:cubicBezTo>
                <a:cubicBezTo>
                  <a:pt x="580628" y="251722"/>
                  <a:pt x="573941" y="254294"/>
                  <a:pt x="566969" y="256694"/>
                </a:cubicBezTo>
                <a:cubicBezTo>
                  <a:pt x="559997" y="259094"/>
                  <a:pt x="553253" y="260980"/>
                  <a:pt x="546738" y="262352"/>
                </a:cubicBezTo>
                <a:cubicBezTo>
                  <a:pt x="540223" y="263723"/>
                  <a:pt x="534279" y="264466"/>
                  <a:pt x="528907" y="264581"/>
                </a:cubicBezTo>
                <a:cubicBezTo>
                  <a:pt x="523535" y="264695"/>
                  <a:pt x="519363" y="263838"/>
                  <a:pt x="516391" y="262009"/>
                </a:cubicBezTo>
                <a:cubicBezTo>
                  <a:pt x="515248" y="261094"/>
                  <a:pt x="513991" y="260066"/>
                  <a:pt x="512619" y="258923"/>
                </a:cubicBezTo>
                <a:cubicBezTo>
                  <a:pt x="511248" y="257780"/>
                  <a:pt x="509876" y="256637"/>
                  <a:pt x="508504" y="255494"/>
                </a:cubicBezTo>
                <a:cubicBezTo>
                  <a:pt x="506676" y="253665"/>
                  <a:pt x="505647" y="252008"/>
                  <a:pt x="505418" y="250522"/>
                </a:cubicBezTo>
                <a:cubicBezTo>
                  <a:pt x="505190" y="249036"/>
                  <a:pt x="505076" y="247378"/>
                  <a:pt x="505076" y="245550"/>
                </a:cubicBezTo>
                <a:cubicBezTo>
                  <a:pt x="505533" y="243035"/>
                  <a:pt x="505876" y="240463"/>
                  <a:pt x="506104" y="237834"/>
                </a:cubicBezTo>
                <a:cubicBezTo>
                  <a:pt x="506333" y="235205"/>
                  <a:pt x="506790" y="232862"/>
                  <a:pt x="507476" y="230805"/>
                </a:cubicBezTo>
                <a:cubicBezTo>
                  <a:pt x="507933" y="228062"/>
                  <a:pt x="508562" y="225490"/>
                  <a:pt x="509362" y="223090"/>
                </a:cubicBezTo>
                <a:cubicBezTo>
                  <a:pt x="510162" y="220689"/>
                  <a:pt x="511362" y="218118"/>
                  <a:pt x="512962" y="215374"/>
                </a:cubicBezTo>
                <a:cubicBezTo>
                  <a:pt x="514791" y="211945"/>
                  <a:pt x="516963" y="208402"/>
                  <a:pt x="519477" y="204745"/>
                </a:cubicBezTo>
                <a:cubicBezTo>
                  <a:pt x="521992" y="201087"/>
                  <a:pt x="524506" y="197315"/>
                  <a:pt x="527021" y="193429"/>
                </a:cubicBezTo>
                <a:cubicBezTo>
                  <a:pt x="527707" y="192743"/>
                  <a:pt x="528336" y="191943"/>
                  <a:pt x="528907" y="191029"/>
                </a:cubicBezTo>
                <a:cubicBezTo>
                  <a:pt x="529479" y="190114"/>
                  <a:pt x="530107" y="189314"/>
                  <a:pt x="530793" y="188628"/>
                </a:cubicBezTo>
                <a:lnTo>
                  <a:pt x="537308" y="188628"/>
                </a:lnTo>
                <a:cubicBezTo>
                  <a:pt x="537308" y="189314"/>
                  <a:pt x="537537" y="190114"/>
                  <a:pt x="537994" y="191029"/>
                </a:cubicBezTo>
                <a:cubicBezTo>
                  <a:pt x="538451" y="191943"/>
                  <a:pt x="538680" y="192743"/>
                  <a:pt x="538680" y="193429"/>
                </a:cubicBezTo>
                <a:cubicBezTo>
                  <a:pt x="537537" y="196401"/>
                  <a:pt x="536222" y="199487"/>
                  <a:pt x="534736" y="202687"/>
                </a:cubicBezTo>
                <a:cubicBezTo>
                  <a:pt x="533250" y="205887"/>
                  <a:pt x="531765" y="209202"/>
                  <a:pt x="530279" y="212631"/>
                </a:cubicBezTo>
                <a:cubicBezTo>
                  <a:pt x="528793" y="216060"/>
                  <a:pt x="527593" y="219546"/>
                  <a:pt x="526678" y="223090"/>
                </a:cubicBezTo>
                <a:cubicBezTo>
                  <a:pt x="525764" y="226633"/>
                  <a:pt x="525535" y="230348"/>
                  <a:pt x="525992" y="234234"/>
                </a:cubicBezTo>
                <a:cubicBezTo>
                  <a:pt x="525992" y="238577"/>
                  <a:pt x="526964" y="241606"/>
                  <a:pt x="528907" y="243321"/>
                </a:cubicBezTo>
                <a:cubicBezTo>
                  <a:pt x="530850" y="245035"/>
                  <a:pt x="534108" y="246121"/>
                  <a:pt x="538680" y="246578"/>
                </a:cubicBezTo>
                <a:cubicBezTo>
                  <a:pt x="541880" y="246578"/>
                  <a:pt x="545023" y="246464"/>
                  <a:pt x="548109" y="246235"/>
                </a:cubicBezTo>
                <a:cubicBezTo>
                  <a:pt x="551196" y="246007"/>
                  <a:pt x="554110" y="245207"/>
                  <a:pt x="556853" y="243835"/>
                </a:cubicBezTo>
                <a:cubicBezTo>
                  <a:pt x="563026" y="240863"/>
                  <a:pt x="569312" y="238520"/>
                  <a:pt x="575713" y="236806"/>
                </a:cubicBezTo>
                <a:cubicBezTo>
                  <a:pt x="582114" y="235091"/>
                  <a:pt x="588172" y="233319"/>
                  <a:pt x="593887" y="231491"/>
                </a:cubicBezTo>
                <a:cubicBezTo>
                  <a:pt x="599373" y="229433"/>
                  <a:pt x="604917" y="226290"/>
                  <a:pt x="610517" y="222061"/>
                </a:cubicBezTo>
                <a:cubicBezTo>
                  <a:pt x="616118" y="217832"/>
                  <a:pt x="621319" y="213203"/>
                  <a:pt x="626119" y="208173"/>
                </a:cubicBezTo>
                <a:cubicBezTo>
                  <a:pt x="630920" y="203144"/>
                  <a:pt x="635263" y="197944"/>
                  <a:pt x="639149" y="192572"/>
                </a:cubicBezTo>
                <a:cubicBezTo>
                  <a:pt x="643036" y="187200"/>
                  <a:pt x="646007" y="182228"/>
                  <a:pt x="648065" y="177656"/>
                </a:cubicBezTo>
                <a:cubicBezTo>
                  <a:pt x="649894" y="173312"/>
                  <a:pt x="651151" y="168740"/>
                  <a:pt x="651837" y="163940"/>
                </a:cubicBezTo>
                <a:cubicBezTo>
                  <a:pt x="652522" y="159139"/>
                  <a:pt x="652408" y="154110"/>
                  <a:pt x="651494" y="148852"/>
                </a:cubicBezTo>
                <a:cubicBezTo>
                  <a:pt x="651037" y="144509"/>
                  <a:pt x="649379" y="140794"/>
                  <a:pt x="646522" y="137708"/>
                </a:cubicBezTo>
                <a:cubicBezTo>
                  <a:pt x="643664" y="134622"/>
                  <a:pt x="640292" y="131821"/>
                  <a:pt x="636406" y="129307"/>
                </a:cubicBezTo>
                <a:cubicBezTo>
                  <a:pt x="631148" y="126792"/>
                  <a:pt x="626119" y="125020"/>
                  <a:pt x="621319" y="123992"/>
                </a:cubicBezTo>
                <a:cubicBezTo>
                  <a:pt x="616518" y="122963"/>
                  <a:pt x="611260" y="122449"/>
                  <a:pt x="605545" y="122449"/>
                </a:cubicBezTo>
                <a:cubicBezTo>
                  <a:pt x="596858" y="122449"/>
                  <a:pt x="587886" y="123020"/>
                  <a:pt x="578628" y="124163"/>
                </a:cubicBezTo>
                <a:cubicBezTo>
                  <a:pt x="569369" y="125306"/>
                  <a:pt x="560282" y="127592"/>
                  <a:pt x="551367" y="131021"/>
                </a:cubicBezTo>
                <a:cubicBezTo>
                  <a:pt x="542680" y="133993"/>
                  <a:pt x="533879" y="136393"/>
                  <a:pt x="524964" y="138222"/>
                </a:cubicBezTo>
                <a:cubicBezTo>
                  <a:pt x="521992" y="138679"/>
                  <a:pt x="519477" y="139137"/>
                  <a:pt x="517420" y="139594"/>
                </a:cubicBezTo>
                <a:cubicBezTo>
                  <a:pt x="515362" y="140051"/>
                  <a:pt x="513305" y="140280"/>
                  <a:pt x="511248" y="140280"/>
                </a:cubicBezTo>
                <a:cubicBezTo>
                  <a:pt x="506904" y="140280"/>
                  <a:pt x="502904" y="139365"/>
                  <a:pt x="499246" y="137536"/>
                </a:cubicBezTo>
                <a:cubicBezTo>
                  <a:pt x="495589" y="135708"/>
                  <a:pt x="492845" y="132964"/>
                  <a:pt x="491017" y="129307"/>
                </a:cubicBezTo>
                <a:cubicBezTo>
                  <a:pt x="489416" y="127478"/>
                  <a:pt x="488216" y="125821"/>
                  <a:pt x="487416" y="124335"/>
                </a:cubicBezTo>
                <a:cubicBezTo>
                  <a:pt x="486616" y="122849"/>
                  <a:pt x="485987" y="121306"/>
                  <a:pt x="485530" y="119706"/>
                </a:cubicBezTo>
                <a:cubicBezTo>
                  <a:pt x="494674" y="107818"/>
                  <a:pt x="504561" y="96617"/>
                  <a:pt x="515191" y="86101"/>
                </a:cubicBezTo>
                <a:cubicBezTo>
                  <a:pt x="525821" y="75586"/>
                  <a:pt x="536508" y="65299"/>
                  <a:pt x="547252" y="55240"/>
                </a:cubicBezTo>
                <a:cubicBezTo>
                  <a:pt x="549995" y="52726"/>
                  <a:pt x="552853" y="50440"/>
                  <a:pt x="555825" y="48382"/>
                </a:cubicBezTo>
                <a:cubicBezTo>
                  <a:pt x="558796" y="46325"/>
                  <a:pt x="561654" y="44153"/>
                  <a:pt x="564397" y="41867"/>
                </a:cubicBezTo>
                <a:cubicBezTo>
                  <a:pt x="566226" y="39810"/>
                  <a:pt x="568169" y="37924"/>
                  <a:pt x="570226" y="36209"/>
                </a:cubicBezTo>
                <a:cubicBezTo>
                  <a:pt x="572284" y="34495"/>
                  <a:pt x="574227" y="32838"/>
                  <a:pt x="576056" y="31237"/>
                </a:cubicBezTo>
                <a:cubicBezTo>
                  <a:pt x="577656" y="29180"/>
                  <a:pt x="579828" y="27694"/>
                  <a:pt x="582571" y="26780"/>
                </a:cubicBezTo>
                <a:cubicBezTo>
                  <a:pt x="585314" y="26094"/>
                  <a:pt x="587543" y="25179"/>
                  <a:pt x="589257" y="24036"/>
                </a:cubicBezTo>
                <a:cubicBezTo>
                  <a:pt x="590972" y="22893"/>
                  <a:pt x="592172" y="21065"/>
                  <a:pt x="592858" y="18550"/>
                </a:cubicBezTo>
                <a:cubicBezTo>
                  <a:pt x="593315" y="16721"/>
                  <a:pt x="594230" y="15178"/>
                  <a:pt x="595601" y="13921"/>
                </a:cubicBezTo>
                <a:cubicBezTo>
                  <a:pt x="596973" y="12664"/>
                  <a:pt x="598573" y="11692"/>
                  <a:pt x="600402" y="11006"/>
                </a:cubicBezTo>
                <a:cubicBezTo>
                  <a:pt x="603602" y="9863"/>
                  <a:pt x="607031" y="8320"/>
                  <a:pt x="610689" y="6377"/>
                </a:cubicBezTo>
                <a:cubicBezTo>
                  <a:pt x="614346" y="4434"/>
                  <a:pt x="618118" y="3005"/>
                  <a:pt x="622004" y="2091"/>
                </a:cubicBezTo>
                <a:cubicBezTo>
                  <a:pt x="628634" y="262"/>
                  <a:pt x="634920" y="-367"/>
                  <a:pt x="640864" y="205"/>
                </a:cubicBezTo>
                <a:close/>
              </a:path>
            </a:pathLst>
          </a:custGeom>
          <a:gradFill>
            <a:gsLst>
              <a:gs pos="0">
                <a:schemeClr val="accent1"/>
              </a:gs>
              <a:gs pos="100000">
                <a:schemeClr val="accent6"/>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81DBE18-A60A-4D25-AA50-12A4DB045E10}"/>
              </a:ext>
            </a:extLst>
          </p:cNvPr>
          <p:cNvSpPr txBox="1"/>
          <p:nvPr/>
        </p:nvSpPr>
        <p:spPr>
          <a:xfrm>
            <a:off x="10597535" y="2648714"/>
            <a:ext cx="4756766" cy="1231106"/>
          </a:xfrm>
          <a:prstGeom prst="rect">
            <a:avLst/>
          </a:prstGeom>
          <a:noFill/>
        </p:spPr>
        <p:txBody>
          <a:bodyPr wrap="square" rtlCol="0">
            <a:spAutoFit/>
          </a:bodyPr>
          <a:lstStyle/>
          <a:p>
            <a:r>
              <a:rPr lang="en-US" altLang="zh-CN" sz="2000">
                <a:solidFill>
                  <a:schemeClr val="tx1">
                    <a:lumMod val="85000"/>
                    <a:lumOff val="15000"/>
                  </a:schemeClr>
                </a:solidFill>
                <a:latin typeface="+mj-lt"/>
              </a:rPr>
              <a:t>Welcome</a:t>
            </a:r>
          </a:p>
          <a:p>
            <a:pPr>
              <a:spcBef>
                <a:spcPts val="1200"/>
              </a:spcBef>
            </a:pPr>
            <a:r>
              <a:rPr lang="en-US" altLang="zh-CN" sz="4400">
                <a:solidFill>
                  <a:schemeClr val="tx1">
                    <a:lumMod val="85000"/>
                    <a:lumOff val="15000"/>
                  </a:schemeClr>
                </a:solidFill>
                <a:latin typeface="Montserrat Black" panose="00000A00000000000000" pitchFamily="50" charset="0"/>
              </a:rPr>
              <a:t>Hello World!</a:t>
            </a:r>
            <a:endParaRPr lang="en-US" sz="4400">
              <a:solidFill>
                <a:schemeClr val="tx1">
                  <a:lumMod val="85000"/>
                  <a:lumOff val="15000"/>
                </a:schemeClr>
              </a:solidFill>
              <a:latin typeface="Montserrat Black" panose="00000A00000000000000" pitchFamily="50" charset="0"/>
            </a:endParaRPr>
          </a:p>
        </p:txBody>
      </p:sp>
    </p:spTree>
    <p:extLst>
      <p:ext uri="{BB962C8B-B14F-4D97-AF65-F5344CB8AC3E}">
        <p14:creationId xmlns:p14="http://schemas.microsoft.com/office/powerpoint/2010/main" val="2299384431"/>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3000"/>
                                  </p:iterate>
                                  <p:childTnLst>
                                    <p:set>
                                      <p:cBhvr>
                                        <p:cTn id="6" dur="750" fill="hold">
                                          <p:stCondLst>
                                            <p:cond delay="0"/>
                                          </p:stCondLst>
                                        </p:cTn>
                                        <p:tgtEl>
                                          <p:spTgt spid="9"/>
                                        </p:tgtEl>
                                        <p:attrNameLst>
                                          <p:attrName>style.visibility</p:attrName>
                                        </p:attrNameLst>
                                      </p:cBhvr>
                                      <p:to>
                                        <p:strVal val="visible"/>
                                      </p:to>
                                    </p:set>
                                    <p:anim to="" calcmode="lin" valueType="num">
                                      <p:cBhvr>
                                        <p:cTn id="7" dur="750" fill="hold">
                                          <p:stCondLst>
                                            <p:cond delay="0"/>
                                          </p:stCondLst>
                                        </p:cTn>
                                        <p:tgtEl>
                                          <p:spTgt spid="9"/>
                                        </p:tgtEl>
                                        <p:attrNameLst>
                                          <p:attrName>ppt_x</p:attrName>
                                        </p:attrNameLst>
                                      </p:cBhvr>
                                      <p:tavLst>
                                        <p:tav tm="0" fmla="#ppt_x+#ppt_w*((1.5-1.5*$)^3-(1.5-1.5*$)^2)">
                                          <p:val>
                                            <p:strVal val="0"/>
                                          </p:val>
                                        </p:tav>
                                        <p:tav tm="100000">
                                          <p:val>
                                            <p:strVal val="1"/>
                                          </p:val>
                                        </p:tav>
                                      </p:tavLst>
                                    </p:anim>
                                    <p:animEffect filter="fade">
                                      <p:cBhvr>
                                        <p:cTn id="8" dur="750">
                                          <p:stCondLst>
                                            <p:cond delay="0"/>
                                          </p:stCondLst>
                                        </p:cTn>
                                        <p:tgtEl>
                                          <p:spTgt spid="9"/>
                                        </p:tgtEl>
                                      </p:cBhvr>
                                    </p:animEffect>
                                  </p:childTnLst>
                                </p:cTn>
                              </p:par>
                            </p:childTnLst>
                          </p:cTn>
                        </p:par>
                        <p:par>
                          <p:cTn id="9" fill="hold">
                            <p:stCondLst>
                              <p:cond delay="1133"/>
                            </p:stCondLst>
                            <p:childTnLst>
                              <p:par>
                                <p:cTn id="10" presetID="10"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p:stCondLst>
                              <p:cond delay="1633"/>
                            </p:stCondLst>
                            <p:childTnLst>
                              <p:par>
                                <p:cTn id="14" presetID="0" presetClass="entr" presetSubtype="0" fill="hold" grpId="0" nodeType="afterEffect">
                                  <p:stCondLst>
                                    <p:cond delay="0"/>
                                  </p:stCondLst>
                                  <p:iterate type="lt">
                                    <p:tmPct val="10000"/>
                                  </p:iterate>
                                  <p:childTnLst>
                                    <p:set>
                                      <p:cBhvr>
                                        <p:cTn id="15" dur="1000" fill="hold">
                                          <p:stCondLst>
                                            <p:cond delay="0"/>
                                          </p:stCondLst>
                                        </p:cTn>
                                        <p:tgtEl>
                                          <p:spTgt spid="6"/>
                                        </p:tgtEl>
                                        <p:attrNameLst>
                                          <p:attrName>style.visibility</p:attrName>
                                        </p:attrNameLst>
                                      </p:cBhvr>
                                      <p:to>
                                        <p:strVal val="visible"/>
                                      </p:to>
                                    </p:set>
                                    <p:anim to="" calcmode="lin" valueType="num">
                                      <p:cBhvr>
                                        <p:cTn id="16" dur="1000" fill="hold">
                                          <p:stCondLst>
                                            <p:cond delay="0"/>
                                          </p:stCondLst>
                                        </p:cTn>
                                        <p:tgtEl>
                                          <p:spTgt spid="6"/>
                                        </p:tgtEl>
                                        <p:attrNameLst>
                                          <p:attrName>ppt_h</p:attrName>
                                        </p:attrNameLst>
                                      </p:cBhvr>
                                      <p:tavLst>
                                        <p:tav tm="0" fmla="#ppt_h-#ppt_h*cos(4*pi*$)*(1-$)^2">
                                          <p:val>
                                            <p:strVal val="0"/>
                                          </p:val>
                                        </p:tav>
                                        <p:tav tm="100000">
                                          <p:val>
                                            <p:strVal val="1"/>
                                          </p:val>
                                        </p:tav>
                                      </p:tavLst>
                                    </p:anim>
                                    <p:anim to="" calcmode="lin" valueType="num">
                                      <p:cBhvr>
                                        <p:cTn id="17" dur="1000" fill="hold">
                                          <p:stCondLst>
                                            <p:cond delay="0"/>
                                          </p:stCondLst>
                                        </p:cTn>
                                        <p:tgtEl>
                                          <p:spTgt spid="6"/>
                                        </p:tgtEl>
                                        <p:attrNameLst>
                                          <p:attrName>ppt_w</p:attrName>
                                        </p:attrNameLst>
                                      </p:cBhvr>
                                      <p:tavLst>
                                        <p:tav tm="0" fmla="#ppt_w-#ppt_w*cos(4*pi*$)*(1-$)^2">
                                          <p:val>
                                            <p:strVal val="0"/>
                                          </p:val>
                                        </p:tav>
                                        <p:tav tm="100000">
                                          <p:val>
                                            <p:strVal val="1"/>
                                          </p:val>
                                        </p:tav>
                                      </p:tavLst>
                                    </p:anim>
                                  </p:childTnLst>
                                </p:cTn>
                              </p:par>
                              <p:par>
                                <p:cTn id="18" presetID="2" presetClass="entr" presetSubtype="2" decel="10000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1000" fill="hold"/>
                                        <p:tgtEl>
                                          <p:spTgt spid="5"/>
                                        </p:tgtEl>
                                        <p:attrNameLst>
                                          <p:attrName>ppt_x</p:attrName>
                                        </p:attrNameLst>
                                      </p:cBhvr>
                                      <p:tavLst>
                                        <p:tav tm="0">
                                          <p:val>
                                            <p:strVal val="1+#ppt_w/2"/>
                                          </p:val>
                                        </p:tav>
                                        <p:tav tm="100000">
                                          <p:val>
                                            <p:strVal val="#ppt_x"/>
                                          </p:val>
                                        </p:tav>
                                      </p:tavLst>
                                    </p:anim>
                                    <p:anim calcmode="lin" valueType="num">
                                      <p:cBhvr additive="base">
                                        <p:cTn id="21"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animBg="1"/>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0B8D45-0D18-4B30-AC94-0D7B7FCD0E1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37238" y="1917242"/>
            <a:ext cx="5163760" cy="1359526"/>
          </a:xfrm>
          <a:prstGeom prst="rect">
            <a:avLst/>
          </a:prstGeom>
        </p:spPr>
      </p:pic>
      <p:sp>
        <p:nvSpPr>
          <p:cNvPr id="7" name="TextBox 6">
            <a:extLst>
              <a:ext uri="{FF2B5EF4-FFF2-40B4-BE49-F238E27FC236}">
                <a16:creationId xmlns:a16="http://schemas.microsoft.com/office/drawing/2014/main" id="{772FC098-14AF-4157-9752-0CBD39821A2E}"/>
              </a:ext>
            </a:extLst>
          </p:cNvPr>
          <p:cNvSpPr txBox="1"/>
          <p:nvPr/>
        </p:nvSpPr>
        <p:spPr>
          <a:xfrm>
            <a:off x="1866900" y="3920286"/>
            <a:ext cx="12656820" cy="564514"/>
          </a:xfrm>
          <a:prstGeom prst="rect">
            <a:avLst/>
          </a:prstGeom>
          <a:noFill/>
        </p:spPr>
        <p:txBody>
          <a:bodyPr wrap="square" rtlCol="0">
            <a:spAutoFit/>
          </a:bodyPr>
          <a:lstStyle/>
          <a:p>
            <a:pPr>
              <a:lnSpc>
                <a:spcPct val="120000"/>
              </a:lnSpc>
            </a:pPr>
            <a:r>
              <a:rPr lang="en-US" sz="2800">
                <a:latin typeface="Montserrat Black" panose="00000A00000000000000" pitchFamily="50" charset="0"/>
              </a:rPr>
              <a:t>Free </a:t>
            </a:r>
            <a:r>
              <a:rPr lang="en-US" altLang="zh-CN" sz="2800">
                <a:latin typeface="Montserrat Black" panose="00000A00000000000000" pitchFamily="50" charset="0"/>
              </a:rPr>
              <a:t>PowerPoint Template and Google Slides Themes</a:t>
            </a:r>
            <a:r>
              <a:rPr lang="en-US" sz="2800">
                <a:latin typeface="Montserrat Black" panose="00000A00000000000000" pitchFamily="50" charset="0"/>
              </a:rPr>
              <a:t>.</a:t>
            </a:r>
          </a:p>
        </p:txBody>
      </p:sp>
      <p:sp>
        <p:nvSpPr>
          <p:cNvPr id="8" name="TextBox 7">
            <a:extLst>
              <a:ext uri="{FF2B5EF4-FFF2-40B4-BE49-F238E27FC236}">
                <a16:creationId xmlns:a16="http://schemas.microsoft.com/office/drawing/2014/main" id="{E612805D-3B6D-4649-9B3B-5BD3A64108E0}"/>
              </a:ext>
            </a:extLst>
          </p:cNvPr>
          <p:cNvSpPr txBox="1"/>
          <p:nvPr/>
        </p:nvSpPr>
        <p:spPr>
          <a:xfrm>
            <a:off x="1866900" y="6624154"/>
            <a:ext cx="10184423" cy="646331"/>
          </a:xfrm>
          <a:prstGeom prst="rect">
            <a:avLst/>
          </a:prstGeom>
          <a:noFill/>
        </p:spPr>
        <p:txBody>
          <a:bodyPr wrap="square" rtlCol="0">
            <a:spAutoFit/>
          </a:bodyPr>
          <a:lstStyle/>
          <a:p>
            <a:r>
              <a:rPr lang="en-US" sz="3600">
                <a:gradFill>
                  <a:gsLst>
                    <a:gs pos="0">
                      <a:schemeClr val="accent1"/>
                    </a:gs>
                    <a:gs pos="100000">
                      <a:schemeClr val="accent6"/>
                    </a:gs>
                  </a:gsLst>
                  <a:lin ang="8100000" scaled="1"/>
                </a:gradFill>
                <a:latin typeface="Montserrat Black" panose="00000A00000000000000" pitchFamily="50" charset="0"/>
              </a:rPr>
              <a:t>NOT to be sold as is or modified!</a:t>
            </a:r>
          </a:p>
        </p:txBody>
      </p:sp>
      <p:sp>
        <p:nvSpPr>
          <p:cNvPr id="13" name="TextBox 12">
            <a:extLst>
              <a:ext uri="{FF2B5EF4-FFF2-40B4-BE49-F238E27FC236}">
                <a16:creationId xmlns:a16="http://schemas.microsoft.com/office/drawing/2014/main" id="{28CA6E03-9D46-4E32-BF7D-491B794F6FF5}"/>
              </a:ext>
            </a:extLst>
          </p:cNvPr>
          <p:cNvSpPr txBox="1"/>
          <p:nvPr/>
        </p:nvSpPr>
        <p:spPr>
          <a:xfrm>
            <a:off x="1866900" y="7604760"/>
            <a:ext cx="12458700" cy="1443087"/>
          </a:xfrm>
          <a:prstGeom prst="rect">
            <a:avLst/>
          </a:prstGeom>
          <a:noFill/>
        </p:spPr>
        <p:txBody>
          <a:bodyPr wrap="square" rtlCol="0">
            <a:spAutoFit/>
          </a:bodyPr>
          <a:lstStyle/>
          <a:p>
            <a:pPr>
              <a:lnSpc>
                <a:spcPct val="150000"/>
              </a:lnSpc>
              <a:spcBef>
                <a:spcPts val="1200"/>
              </a:spcBef>
            </a:pPr>
            <a:r>
              <a:rPr lang="en-US" sz="1800">
                <a:solidFill>
                  <a:schemeClr val="tx1">
                    <a:lumMod val="50000"/>
                  </a:schemeClr>
                </a:solidFill>
              </a:rPr>
              <a:t>Thanks for downloading! </a:t>
            </a:r>
          </a:p>
          <a:p>
            <a:pPr>
              <a:lnSpc>
                <a:spcPct val="150000"/>
              </a:lnSpc>
              <a:spcBef>
                <a:spcPts val="1200"/>
              </a:spcBef>
            </a:pPr>
            <a:r>
              <a:rPr lang="en-US" sz="1800">
                <a:solidFill>
                  <a:schemeClr val="tx1">
                    <a:lumMod val="50000"/>
                  </a:schemeClr>
                </a:solidFill>
              </a:rPr>
              <a:t>You can read our terms of use to learn more. If you have any questions, you can go to </a:t>
            </a:r>
            <a:r>
              <a:rPr lang="en-US" sz="1800">
                <a:solidFill>
                  <a:schemeClr val="tx1">
                    <a:lumMod val="50000"/>
                  </a:schemeClr>
                </a:solidFill>
                <a:hlinkClick r:id="rId3" action="ppaction://hlinkfile">
                  <a:extLst>
                    <a:ext uri="{A12FA001-AC4F-418D-AE19-62706E023703}">
                      <ahyp:hlinkClr xmlns:ahyp="http://schemas.microsoft.com/office/drawing/2018/hyperlinkcolor" val="tx"/>
                    </a:ext>
                  </a:extLst>
                </a:hlinkClick>
              </a:rPr>
              <a:t>mslides.com </a:t>
            </a:r>
            <a:r>
              <a:rPr lang="en-US" sz="1800">
                <a:solidFill>
                  <a:schemeClr val="tx1">
                    <a:lumMod val="50000"/>
                  </a:schemeClr>
                </a:solidFill>
              </a:rPr>
              <a:t>to leave a comment or sent message to us. </a:t>
            </a:r>
          </a:p>
        </p:txBody>
      </p:sp>
    </p:spTree>
    <p:extLst>
      <p:ext uri="{BB962C8B-B14F-4D97-AF65-F5344CB8AC3E}">
        <p14:creationId xmlns:p14="http://schemas.microsoft.com/office/powerpoint/2010/main" val="1709089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A38F36B-374F-4D5D-82CA-1906BE51672C}"/>
              </a:ext>
            </a:extLst>
          </p:cNvPr>
          <p:cNvSpPr>
            <a:spLocks noGrp="1"/>
          </p:cNvSpPr>
          <p:nvPr>
            <p:ph type="pic" sz="quarter" idx="10"/>
          </p:nvPr>
        </p:nvSpPr>
        <p:spPr/>
      </p:sp>
      <p:sp>
        <p:nvSpPr>
          <p:cNvPr id="32" name="Freeform: Shape 31">
            <a:extLst>
              <a:ext uri="{FF2B5EF4-FFF2-40B4-BE49-F238E27FC236}">
                <a16:creationId xmlns:a16="http://schemas.microsoft.com/office/drawing/2014/main" id="{DC2976F0-0DC5-4302-AB9C-7D419E3D870E}"/>
              </a:ext>
            </a:extLst>
          </p:cNvPr>
          <p:cNvSpPr/>
          <p:nvPr/>
        </p:nvSpPr>
        <p:spPr>
          <a:xfrm>
            <a:off x="-413852" y="2"/>
            <a:ext cx="10853848" cy="10286999"/>
          </a:xfrm>
          <a:custGeom>
            <a:avLst/>
            <a:gdLst>
              <a:gd name="connsiteX0" fmla="*/ 0 w 10853848"/>
              <a:gd name="connsiteY0" fmla="*/ 0 h 10286999"/>
              <a:gd name="connsiteX1" fmla="*/ 7417585 w 10853848"/>
              <a:gd name="connsiteY1" fmla="*/ 0 h 10286999"/>
              <a:gd name="connsiteX2" fmla="*/ 7470433 w 10853848"/>
              <a:gd name="connsiteY2" fmla="*/ 50826 h 10286999"/>
              <a:gd name="connsiteX3" fmla="*/ 7839737 w 10853848"/>
              <a:gd name="connsiteY3" fmla="*/ 415816 h 10286999"/>
              <a:gd name="connsiteX4" fmla="*/ 7839737 w 10853848"/>
              <a:gd name="connsiteY4" fmla="*/ 9871847 h 10286999"/>
              <a:gd name="connsiteX5" fmla="*/ 7527171 w 10853848"/>
              <a:gd name="connsiteY5" fmla="*/ 10181360 h 10286999"/>
              <a:gd name="connsiteX6" fmla="*/ 7418088 w 10853848"/>
              <a:gd name="connsiteY6" fmla="*/ 10286999 h 10286999"/>
              <a:gd name="connsiteX7" fmla="*/ 0 w 10853848"/>
              <a:gd name="connsiteY7" fmla="*/ 10286999 h 10286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848" h="10286999">
                <a:moveTo>
                  <a:pt x="0" y="0"/>
                </a:moveTo>
                <a:lnTo>
                  <a:pt x="7417585" y="0"/>
                </a:lnTo>
                <a:lnTo>
                  <a:pt x="7470433" y="50826"/>
                </a:lnTo>
                <a:cubicBezTo>
                  <a:pt x="7591101" y="168565"/>
                  <a:pt x="7714149" y="290228"/>
                  <a:pt x="7839737" y="415816"/>
                </a:cubicBezTo>
                <a:cubicBezTo>
                  <a:pt x="11858552" y="4434631"/>
                  <a:pt x="11858552" y="5853032"/>
                  <a:pt x="7839737" y="9871847"/>
                </a:cubicBezTo>
                <a:cubicBezTo>
                  <a:pt x="7733772" y="9977812"/>
                  <a:pt x="7629615" y="10080983"/>
                  <a:pt x="7527171" y="10181360"/>
                </a:cubicBezTo>
                <a:lnTo>
                  <a:pt x="7418088" y="10286999"/>
                </a:lnTo>
                <a:lnTo>
                  <a:pt x="0" y="10286999"/>
                </a:lnTo>
                <a:close/>
              </a:path>
            </a:pathLst>
          </a:custGeom>
          <a:gradFill flip="none" rotWithShape="1">
            <a:gsLst>
              <a:gs pos="0">
                <a:schemeClr val="accent1">
                  <a:alpha val="85000"/>
                </a:schemeClr>
              </a:gs>
              <a:gs pos="100000">
                <a:schemeClr val="accent6">
                  <a:alpha val="85000"/>
                </a:schemeClr>
              </a:gs>
            </a:gsLst>
            <a:lin ang="8100000" scaled="1"/>
            <a:tileRect/>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1800">
              <a:solidFill>
                <a:schemeClr val="tx1"/>
              </a:solidFill>
            </a:endParaRPr>
          </a:p>
        </p:txBody>
      </p:sp>
      <p:pic>
        <p:nvPicPr>
          <p:cNvPr id="2" name="Picture 1">
            <a:extLst>
              <a:ext uri="{FF2B5EF4-FFF2-40B4-BE49-F238E27FC236}">
                <a16:creationId xmlns:a16="http://schemas.microsoft.com/office/drawing/2014/main" id="{572487EB-F9B2-44E0-A05E-F02F5D7C7DD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2210" y="746760"/>
            <a:ext cx="1103472" cy="286537"/>
          </a:xfrm>
          <a:prstGeom prst="rect">
            <a:avLst/>
          </a:prstGeom>
        </p:spPr>
      </p:pic>
      <p:sp>
        <p:nvSpPr>
          <p:cNvPr id="36" name="Freeform: Shape 35">
            <a:extLst>
              <a:ext uri="{FF2B5EF4-FFF2-40B4-BE49-F238E27FC236}">
                <a16:creationId xmlns:a16="http://schemas.microsoft.com/office/drawing/2014/main" id="{EDA90785-C118-4345-9DA6-32A62E4A0AAB}"/>
              </a:ext>
            </a:extLst>
          </p:cNvPr>
          <p:cNvSpPr/>
          <p:nvPr/>
        </p:nvSpPr>
        <p:spPr>
          <a:xfrm>
            <a:off x="16999510" y="3101922"/>
            <a:ext cx="1288490" cy="4083449"/>
          </a:xfrm>
          <a:custGeom>
            <a:avLst/>
            <a:gdLst>
              <a:gd name="connsiteX0" fmla="*/ 1288490 w 1288490"/>
              <a:gd name="connsiteY0" fmla="*/ 0 h 4083449"/>
              <a:gd name="connsiteX1" fmla="*/ 1288490 w 1288490"/>
              <a:gd name="connsiteY1" fmla="*/ 4083449 h 4083449"/>
              <a:gd name="connsiteX2" fmla="*/ 1164924 w 1288490"/>
              <a:gd name="connsiteY2" fmla="*/ 3958421 h 4083449"/>
              <a:gd name="connsiteX3" fmla="*/ 1164924 w 1288490"/>
              <a:gd name="connsiteY3" fmla="*/ 125027 h 4083449"/>
            </a:gdLst>
            <a:ahLst/>
            <a:cxnLst>
              <a:cxn ang="0">
                <a:pos x="connsiteX0" y="connsiteY0"/>
              </a:cxn>
              <a:cxn ang="0">
                <a:pos x="connsiteX1" y="connsiteY1"/>
              </a:cxn>
              <a:cxn ang="0">
                <a:pos x="connsiteX2" y="connsiteY2"/>
              </a:cxn>
              <a:cxn ang="0">
                <a:pos x="connsiteX3" y="connsiteY3"/>
              </a:cxn>
            </a:cxnLst>
            <a:rect l="l" t="t" r="r" b="b"/>
            <a:pathLst>
              <a:path w="1288490" h="4083449">
                <a:moveTo>
                  <a:pt x="1288490" y="0"/>
                </a:moveTo>
                <a:lnTo>
                  <a:pt x="1288490" y="4083449"/>
                </a:lnTo>
                <a:lnTo>
                  <a:pt x="1164924" y="3958421"/>
                </a:lnTo>
                <a:cubicBezTo>
                  <a:pt x="-388307" y="2366551"/>
                  <a:pt x="-388307" y="1716898"/>
                  <a:pt x="1164924" y="125027"/>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extBox 5"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3B125926-15AC-4E6D-A438-43AAF55F10F3}"/>
              </a:ext>
            </a:extLst>
          </p:cNvPr>
          <p:cNvSpPr txBox="1"/>
          <p:nvPr/>
        </p:nvSpPr>
        <p:spPr>
          <a:xfrm>
            <a:off x="12193072" y="2672567"/>
            <a:ext cx="4228028" cy="4941866"/>
          </a:xfrm>
          <a:prstGeom prst="rect">
            <a:avLst/>
          </a:prstGeom>
          <a:noFill/>
        </p:spPr>
        <p:txBody>
          <a:bodyPr wrap="square" rtlCol="0">
            <a:spAutoFit/>
          </a:bodyPr>
          <a:lstStyle/>
          <a:p>
            <a:pPr marL="457200" indent="-457200">
              <a:lnSpc>
                <a:spcPct val="150000"/>
              </a:lnSpc>
              <a:spcBef>
                <a:spcPts val="3000"/>
              </a:spcBef>
              <a:buSzPct val="100000"/>
              <a:buFont typeface="+mj-lt"/>
              <a:buAutoNum type="arabicPeriod"/>
            </a:pPr>
            <a:r>
              <a:rPr lang="en-US" altLang="zh-CN" sz="1600">
                <a:solidFill>
                  <a:schemeClr val="tx1">
                    <a:lumMod val="85000"/>
                    <a:lumOff val="15000"/>
                  </a:schemeClr>
                </a:solidFill>
                <a:latin typeface="+mj-lt"/>
                <a:ea typeface="Lato Light" panose="020F0502020204030203" pitchFamily="34" charset="0"/>
                <a:cs typeface="Lato Light" panose="020F0502020204030203" pitchFamily="34" charset="0"/>
              </a:rPr>
              <a:t>Introduction</a:t>
            </a:r>
            <a:endParaRPr lang="en-US" altLang="zh-CN" sz="1600" dirty="0">
              <a:solidFill>
                <a:schemeClr val="tx1">
                  <a:lumMod val="85000"/>
                  <a:lumOff val="15000"/>
                </a:schemeClr>
              </a:solidFill>
              <a:latin typeface="+mj-lt"/>
              <a:ea typeface="Lato Light" panose="020F0502020204030203" pitchFamily="34" charset="0"/>
              <a:cs typeface="Lato Light" panose="020F0502020204030203" pitchFamily="34" charset="0"/>
            </a:endParaRPr>
          </a:p>
          <a:p>
            <a:pPr marL="457200" indent="-457200">
              <a:lnSpc>
                <a:spcPct val="150000"/>
              </a:lnSpc>
              <a:spcBef>
                <a:spcPts val="3000"/>
              </a:spcBef>
              <a:buSzPct val="100000"/>
              <a:buFont typeface="+mj-lt"/>
              <a:buAutoNum type="arabicPeriod"/>
            </a:pPr>
            <a:r>
              <a:rPr lang="en-US" altLang="zh-CN" sz="1600" dirty="0">
                <a:solidFill>
                  <a:schemeClr val="tx1">
                    <a:lumMod val="85000"/>
                    <a:lumOff val="15000"/>
                  </a:schemeClr>
                </a:solidFill>
                <a:latin typeface="+mj-lt"/>
                <a:ea typeface="Lato Light" panose="020F0502020204030203" pitchFamily="34" charset="0"/>
                <a:cs typeface="Lato Light" panose="020F0502020204030203" pitchFamily="34" charset="0"/>
              </a:rPr>
              <a:t>Our Professional Team</a:t>
            </a:r>
          </a:p>
          <a:p>
            <a:pPr marL="457200" indent="-457200">
              <a:lnSpc>
                <a:spcPct val="150000"/>
              </a:lnSpc>
              <a:spcBef>
                <a:spcPts val="3000"/>
              </a:spcBef>
              <a:buSzPct val="100000"/>
              <a:buFont typeface="+mj-lt"/>
              <a:buAutoNum type="arabicPeriod"/>
            </a:pPr>
            <a:r>
              <a:rPr lang="en-US" altLang="zh-CN" sz="1600" dirty="0">
                <a:solidFill>
                  <a:schemeClr val="tx1">
                    <a:lumMod val="85000"/>
                    <a:lumOff val="15000"/>
                  </a:schemeClr>
                </a:solidFill>
                <a:latin typeface="+mj-lt"/>
                <a:ea typeface="Lato Light" panose="020F0502020204030203" pitchFamily="34" charset="0"/>
                <a:cs typeface="Lato Light" panose="020F0502020204030203" pitchFamily="34" charset="0"/>
              </a:rPr>
              <a:t>Portfolio</a:t>
            </a:r>
          </a:p>
          <a:p>
            <a:pPr marL="457200" indent="-457200">
              <a:lnSpc>
                <a:spcPct val="150000"/>
              </a:lnSpc>
              <a:spcBef>
                <a:spcPts val="3000"/>
              </a:spcBef>
              <a:buSzPct val="100000"/>
              <a:buFont typeface="+mj-lt"/>
              <a:buAutoNum type="arabicPeriod"/>
            </a:pPr>
            <a:r>
              <a:rPr lang="en-US" altLang="zh-CN" sz="1600" dirty="0">
                <a:solidFill>
                  <a:schemeClr val="tx1">
                    <a:lumMod val="85000"/>
                    <a:lumOff val="15000"/>
                  </a:schemeClr>
                </a:solidFill>
                <a:latin typeface="+mj-lt"/>
                <a:ea typeface="Lato Light" panose="020F0502020204030203" pitchFamily="34" charset="0"/>
                <a:cs typeface="Lato Light" panose="020F0502020204030203" pitchFamily="34" charset="0"/>
              </a:rPr>
              <a:t>Mock Ups</a:t>
            </a:r>
          </a:p>
          <a:p>
            <a:pPr marL="457200" indent="-457200">
              <a:lnSpc>
                <a:spcPct val="150000"/>
              </a:lnSpc>
              <a:spcBef>
                <a:spcPts val="3000"/>
              </a:spcBef>
              <a:buSzPct val="100000"/>
              <a:buFont typeface="+mj-lt"/>
              <a:buAutoNum type="arabicPeriod"/>
            </a:pPr>
            <a:r>
              <a:rPr lang="en-US" altLang="zh-CN" sz="1600" dirty="0">
                <a:solidFill>
                  <a:schemeClr val="tx1">
                    <a:lumMod val="85000"/>
                    <a:lumOff val="15000"/>
                  </a:schemeClr>
                </a:solidFill>
                <a:latin typeface="+mj-lt"/>
                <a:ea typeface="Lato Light" panose="020F0502020204030203" pitchFamily="34" charset="0"/>
                <a:cs typeface="Lato Light" panose="020F0502020204030203" pitchFamily="34" charset="0"/>
              </a:rPr>
              <a:t>Infographics</a:t>
            </a:r>
          </a:p>
          <a:p>
            <a:pPr marL="457200" indent="-457200">
              <a:lnSpc>
                <a:spcPct val="150000"/>
              </a:lnSpc>
              <a:spcBef>
                <a:spcPts val="3000"/>
              </a:spcBef>
              <a:buSzPct val="100000"/>
              <a:buFont typeface="+mj-lt"/>
              <a:buAutoNum type="arabicPeriod"/>
            </a:pPr>
            <a:r>
              <a:rPr lang="en-US" altLang="zh-CN" sz="1600" dirty="0">
                <a:solidFill>
                  <a:schemeClr val="tx1">
                    <a:lumMod val="85000"/>
                    <a:lumOff val="15000"/>
                  </a:schemeClr>
                </a:solidFill>
                <a:latin typeface="+mj-lt"/>
                <a:ea typeface="Lato Light" panose="020F0502020204030203" pitchFamily="34" charset="0"/>
                <a:cs typeface="Lato Light" panose="020F0502020204030203" pitchFamily="34" charset="0"/>
              </a:rPr>
              <a:t>Charts</a:t>
            </a:r>
          </a:p>
          <a:p>
            <a:pPr marL="457200" indent="-457200">
              <a:lnSpc>
                <a:spcPct val="150000"/>
              </a:lnSpc>
              <a:spcBef>
                <a:spcPts val="3000"/>
              </a:spcBef>
              <a:buSzPct val="100000"/>
              <a:buFont typeface="+mj-lt"/>
              <a:buAutoNum type="arabicPeriod"/>
            </a:pPr>
            <a:r>
              <a:rPr lang="en-US" altLang="zh-CN" sz="1600" dirty="0">
                <a:solidFill>
                  <a:schemeClr val="tx1">
                    <a:lumMod val="85000"/>
                    <a:lumOff val="15000"/>
                  </a:schemeClr>
                </a:solidFill>
                <a:latin typeface="+mj-lt"/>
                <a:ea typeface="Lato Light" panose="020F0502020204030203" pitchFamily="34" charset="0"/>
                <a:cs typeface="Lato Light" panose="020F0502020204030203" pitchFamily="34" charset="0"/>
              </a:rPr>
              <a:t>Maps</a:t>
            </a:r>
          </a:p>
        </p:txBody>
      </p:sp>
      <p:sp>
        <p:nvSpPr>
          <p:cNvPr id="4" name="TextBox 3">
            <a:extLst>
              <a:ext uri="{FF2B5EF4-FFF2-40B4-BE49-F238E27FC236}">
                <a16:creationId xmlns:a16="http://schemas.microsoft.com/office/drawing/2014/main" id="{7CF85CA5-0A66-4F5E-BFB9-A9C27EDAED02}"/>
              </a:ext>
            </a:extLst>
          </p:cNvPr>
          <p:cNvSpPr txBox="1"/>
          <p:nvPr/>
        </p:nvSpPr>
        <p:spPr>
          <a:xfrm>
            <a:off x="1761396" y="3158153"/>
            <a:ext cx="5287104" cy="2092881"/>
          </a:xfrm>
          <a:prstGeom prst="rect">
            <a:avLst/>
          </a:prstGeom>
          <a:noFill/>
        </p:spPr>
        <p:txBody>
          <a:bodyPr wrap="square" rtlCol="0">
            <a:spAutoFit/>
          </a:bodyPr>
          <a:lstStyle/>
          <a:p>
            <a:r>
              <a:rPr lang="en-US" altLang="zh-CN" sz="2400">
                <a:latin typeface="+mj-lt"/>
              </a:rPr>
              <a:t>Business</a:t>
            </a:r>
          </a:p>
          <a:p>
            <a:pPr>
              <a:spcBef>
                <a:spcPts val="1200"/>
              </a:spcBef>
            </a:pPr>
            <a:r>
              <a:rPr lang="en-US" altLang="zh-CN" sz="4800">
                <a:latin typeface="Montserrat Black" panose="00000A00000000000000" pitchFamily="50" charset="0"/>
              </a:rPr>
              <a:t>Presentation Agenda</a:t>
            </a:r>
            <a:endParaRPr lang="en-US" sz="4800">
              <a:latin typeface="Montserrat Black" panose="00000A00000000000000" pitchFamily="50" charset="0"/>
            </a:endParaRPr>
          </a:p>
        </p:txBody>
      </p:sp>
      <p:sp>
        <p:nvSpPr>
          <p:cNvPr id="10" name="Rectangle 9"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0FF0048C-7257-43AE-9062-906F91B99DFD}"/>
              </a:ext>
            </a:extLst>
          </p:cNvPr>
          <p:cNvSpPr/>
          <p:nvPr/>
        </p:nvSpPr>
        <p:spPr>
          <a:xfrm>
            <a:off x="1752989" y="5929293"/>
            <a:ext cx="5952355" cy="1218923"/>
          </a:xfrm>
          <a:prstGeom prst="rect">
            <a:avLst/>
          </a:prstGeom>
        </p:spPr>
        <p:txBody>
          <a:bodyPr wrap="square">
            <a:spAutoFit/>
          </a:bodyPr>
          <a:lstStyle/>
          <a:p>
            <a:pPr>
              <a:lnSpc>
                <a:spcPct val="150000"/>
              </a:lnSpc>
              <a:spcBef>
                <a:spcPts val="1200"/>
              </a:spcBef>
            </a:pPr>
            <a:r>
              <a:rPr lang="es-ES" altLang="zh-CN" sz="1000">
                <a:solidFill>
                  <a:schemeClr val="tx1">
                    <a:alpha val="70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tx1">
                    <a:alpha val="70000"/>
                  </a:schemeClr>
                </a:solidFill>
                <a:ea typeface="Lato Light" panose="020F0502020204030203" pitchFamily="34" charset="0"/>
                <a:cs typeface="Lato Light" panose="020F0502020204030203" pitchFamily="34" charset="0"/>
              </a:rPr>
              <a:t>. </a:t>
            </a:r>
            <a:r>
              <a:rPr lang="es-ES" altLang="zh-CN" sz="1000">
                <a:solidFill>
                  <a:schemeClr val="tx1">
                    <a:alpha val="70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 feugiat delicata liberavisse id cum</a:t>
            </a:r>
            <a:r>
              <a:rPr lang="en-US" altLang="zh-CN" sz="1000">
                <a:solidFill>
                  <a:schemeClr val="tx1">
                    <a:alpha val="70000"/>
                  </a:schemeClr>
                </a:solidFill>
                <a:ea typeface="Lato Light" panose="020F0502020204030203" pitchFamily="34" charset="0"/>
                <a:cs typeface="Lato Light" panose="020F0502020204030203" pitchFamily="34" charset="0"/>
              </a:rPr>
              <a:t>. </a:t>
            </a:r>
            <a:r>
              <a:rPr lang="es-ES" altLang="zh-CN" sz="1000">
                <a:solidFill>
                  <a:schemeClr val="tx1">
                    <a:alpha val="70000"/>
                  </a:schemeClr>
                </a:solidFill>
                <a:ea typeface="Lato Light" panose="020F0502020204030203" pitchFamily="34" charset="0"/>
                <a:cs typeface="Lato Light" panose="020F0502020204030203" pitchFamily="34" charset="0"/>
              </a:rPr>
              <a:t>No quo maiorum intelleget. Mea cu case ludus integre, vide viderer eleifend ex mea. </a:t>
            </a:r>
          </a:p>
        </p:txBody>
      </p:sp>
    </p:spTree>
    <p:extLst>
      <p:ext uri="{BB962C8B-B14F-4D97-AF65-F5344CB8AC3E}">
        <p14:creationId xmlns:p14="http://schemas.microsoft.com/office/powerpoint/2010/main" val="4210889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1000" fill="hold"/>
                                        <p:tgtEl>
                                          <p:spTgt spid="36"/>
                                        </p:tgtEl>
                                        <p:attrNameLst>
                                          <p:attrName>ppt_x</p:attrName>
                                        </p:attrNameLst>
                                      </p:cBhvr>
                                      <p:tavLst>
                                        <p:tav tm="0">
                                          <p:val>
                                            <p:strVal val="1+#ppt_w/2"/>
                                          </p:val>
                                        </p:tav>
                                        <p:tav tm="100000">
                                          <p:val>
                                            <p:strVal val="#ppt_x"/>
                                          </p:val>
                                        </p:tav>
                                      </p:tavLst>
                                    </p:anim>
                                    <p:anim calcmode="lin" valueType="num">
                                      <p:cBhvr additive="base">
                                        <p:cTn id="8" dur="1000" fill="hold"/>
                                        <p:tgtEl>
                                          <p:spTgt spid="3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par>
                                <p:cTn id="13" presetID="0" presetClass="entr" presetSubtype="0" fill="hold" grpId="0" nodeType="withEffect">
                                  <p:stCondLst>
                                    <p:cond delay="0"/>
                                  </p:stCondLst>
                                  <p:iterate type="lt">
                                    <p:tmPct val="3000"/>
                                  </p:iterate>
                                  <p:childTnLst>
                                    <p:set>
                                      <p:cBhvr>
                                        <p:cTn id="14" dur="750" fill="hold">
                                          <p:stCondLst>
                                            <p:cond delay="0"/>
                                          </p:stCondLst>
                                        </p:cTn>
                                        <p:tgtEl>
                                          <p:spTgt spid="4"/>
                                        </p:tgtEl>
                                        <p:attrNameLst>
                                          <p:attrName>style.visibility</p:attrName>
                                        </p:attrNameLst>
                                      </p:cBhvr>
                                      <p:to>
                                        <p:strVal val="visible"/>
                                      </p:to>
                                    </p:set>
                                    <p:anim to="" calcmode="lin" valueType="num">
                                      <p:cBhvr>
                                        <p:cTn id="15" dur="750" fill="hold">
                                          <p:stCondLst>
                                            <p:cond delay="0"/>
                                          </p:stCondLst>
                                        </p:cTn>
                                        <p:tgtEl>
                                          <p:spTgt spid="4"/>
                                        </p:tgtEl>
                                        <p:attrNameLst>
                                          <p:attrName>ppt_x</p:attrName>
                                        </p:attrNameLst>
                                      </p:cBhvr>
                                      <p:tavLst>
                                        <p:tav tm="0" fmla="#ppt_x+#ppt_w*((1.5-1.5*$)^3-(1.5-1.5*$)^2)">
                                          <p:val>
                                            <p:strVal val="0"/>
                                          </p:val>
                                        </p:tav>
                                        <p:tav tm="100000">
                                          <p:val>
                                            <p:strVal val="1"/>
                                          </p:val>
                                        </p:tav>
                                      </p:tavLst>
                                    </p:anim>
                                    <p:animEffect filter="fade">
                                      <p:cBhvr>
                                        <p:cTn id="16" dur="750">
                                          <p:stCondLst>
                                            <p:cond delay="0"/>
                                          </p:stCondLst>
                                        </p:cTn>
                                        <p:tgtEl>
                                          <p:spTgt spid="4"/>
                                        </p:tgtEl>
                                      </p:cBhvr>
                                    </p:animEffect>
                                  </p:childTnLst>
                                </p:cTn>
                              </p:par>
                            </p:childTnLst>
                          </p:cTn>
                        </p:par>
                        <p:par>
                          <p:cTn id="17" fill="hold">
                            <p:stCondLst>
                              <p:cond delay="2313"/>
                            </p:stCondLst>
                            <p:childTnLst>
                              <p:par>
                                <p:cTn id="18" presetID="10"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par>
                          <p:cTn id="21" fill="hold">
                            <p:stCondLst>
                              <p:cond delay="2813"/>
                            </p:stCondLst>
                            <p:childTnLst>
                              <p:par>
                                <p:cTn id="22" presetID="2" presetClass="entr" presetSubtype="2" decel="100000" fill="hold" grpId="0" nodeType="after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 calcmode="lin" valueType="num">
                                      <p:cBhvr additive="base">
                                        <p:cTn id="24" dur="10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25" dur="1000" fill="hold"/>
                                        <p:tgtEl>
                                          <p:spTgt spid="6">
                                            <p:txEl>
                                              <p:pRg st="0" end="0"/>
                                            </p:txEl>
                                          </p:spTgt>
                                        </p:tgtEl>
                                        <p:attrNameLst>
                                          <p:attrName>ppt_y</p:attrName>
                                        </p:attrNameLst>
                                      </p:cBhvr>
                                      <p:tavLst>
                                        <p:tav tm="0">
                                          <p:val>
                                            <p:strVal val="#ppt_y"/>
                                          </p:val>
                                        </p:tav>
                                        <p:tav tm="100000">
                                          <p:val>
                                            <p:strVal val="#ppt_y"/>
                                          </p:val>
                                        </p:tav>
                                      </p:tavLst>
                                    </p:anim>
                                  </p:childTnLst>
                                </p:cTn>
                              </p:par>
                              <p:par>
                                <p:cTn id="26" presetID="2" presetClass="entr" presetSubtype="2" decel="100000" fill="hold" grpId="0" nodeType="withEffect">
                                  <p:stCondLst>
                                    <p:cond delay="100"/>
                                  </p:stCondLst>
                                  <p:childTnLst>
                                    <p:set>
                                      <p:cBhvr>
                                        <p:cTn id="27" dur="1" fill="hold">
                                          <p:stCondLst>
                                            <p:cond delay="0"/>
                                          </p:stCondLst>
                                        </p:cTn>
                                        <p:tgtEl>
                                          <p:spTgt spid="6">
                                            <p:txEl>
                                              <p:pRg st="1" end="1"/>
                                            </p:txEl>
                                          </p:spTgt>
                                        </p:tgtEl>
                                        <p:attrNameLst>
                                          <p:attrName>style.visibility</p:attrName>
                                        </p:attrNameLst>
                                      </p:cBhvr>
                                      <p:to>
                                        <p:strVal val="visible"/>
                                      </p:to>
                                    </p:set>
                                    <p:anim calcmode="lin" valueType="num">
                                      <p:cBhvr additive="base">
                                        <p:cTn id="28" dur="10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29" dur="1000" fill="hold"/>
                                        <p:tgtEl>
                                          <p:spTgt spid="6">
                                            <p:txEl>
                                              <p:pRg st="1" end="1"/>
                                            </p:txEl>
                                          </p:spTgt>
                                        </p:tgtEl>
                                        <p:attrNameLst>
                                          <p:attrName>ppt_y</p:attrName>
                                        </p:attrNameLst>
                                      </p:cBhvr>
                                      <p:tavLst>
                                        <p:tav tm="0">
                                          <p:val>
                                            <p:strVal val="#ppt_y"/>
                                          </p:val>
                                        </p:tav>
                                        <p:tav tm="100000">
                                          <p:val>
                                            <p:strVal val="#ppt_y"/>
                                          </p:val>
                                        </p:tav>
                                      </p:tavLst>
                                    </p:anim>
                                  </p:childTnLst>
                                </p:cTn>
                              </p:par>
                              <p:par>
                                <p:cTn id="30" presetID="2" presetClass="entr" presetSubtype="2" decel="100000" fill="hold" grpId="0" nodeType="withEffect">
                                  <p:stCondLst>
                                    <p:cond delay="200"/>
                                  </p:stCondLst>
                                  <p:childTnLst>
                                    <p:set>
                                      <p:cBhvr>
                                        <p:cTn id="31" dur="1" fill="hold">
                                          <p:stCondLst>
                                            <p:cond delay="0"/>
                                          </p:stCondLst>
                                        </p:cTn>
                                        <p:tgtEl>
                                          <p:spTgt spid="6">
                                            <p:txEl>
                                              <p:pRg st="2" end="2"/>
                                            </p:txEl>
                                          </p:spTgt>
                                        </p:tgtEl>
                                        <p:attrNameLst>
                                          <p:attrName>style.visibility</p:attrName>
                                        </p:attrNameLst>
                                      </p:cBhvr>
                                      <p:to>
                                        <p:strVal val="visible"/>
                                      </p:to>
                                    </p:set>
                                    <p:anim calcmode="lin" valueType="num">
                                      <p:cBhvr additive="base">
                                        <p:cTn id="32" dur="10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33" dur="1000" fill="hold"/>
                                        <p:tgtEl>
                                          <p:spTgt spid="6">
                                            <p:txEl>
                                              <p:pRg st="2" end="2"/>
                                            </p:txEl>
                                          </p:spTgt>
                                        </p:tgtEl>
                                        <p:attrNameLst>
                                          <p:attrName>ppt_y</p:attrName>
                                        </p:attrNameLst>
                                      </p:cBhvr>
                                      <p:tavLst>
                                        <p:tav tm="0">
                                          <p:val>
                                            <p:strVal val="#ppt_y"/>
                                          </p:val>
                                        </p:tav>
                                        <p:tav tm="100000">
                                          <p:val>
                                            <p:strVal val="#ppt_y"/>
                                          </p:val>
                                        </p:tav>
                                      </p:tavLst>
                                    </p:anim>
                                  </p:childTnLst>
                                </p:cTn>
                              </p:par>
                              <p:par>
                                <p:cTn id="34" presetID="2" presetClass="entr" presetSubtype="2" decel="100000" fill="hold" grpId="0" nodeType="withEffect">
                                  <p:stCondLst>
                                    <p:cond delay="300"/>
                                  </p:stCondLst>
                                  <p:childTnLst>
                                    <p:set>
                                      <p:cBhvr>
                                        <p:cTn id="35" dur="1" fill="hold">
                                          <p:stCondLst>
                                            <p:cond delay="0"/>
                                          </p:stCondLst>
                                        </p:cTn>
                                        <p:tgtEl>
                                          <p:spTgt spid="6">
                                            <p:txEl>
                                              <p:pRg st="3" end="3"/>
                                            </p:txEl>
                                          </p:spTgt>
                                        </p:tgtEl>
                                        <p:attrNameLst>
                                          <p:attrName>style.visibility</p:attrName>
                                        </p:attrNameLst>
                                      </p:cBhvr>
                                      <p:to>
                                        <p:strVal val="visible"/>
                                      </p:to>
                                    </p:set>
                                    <p:anim calcmode="lin" valueType="num">
                                      <p:cBhvr additive="base">
                                        <p:cTn id="36" dur="1000" fill="hold"/>
                                        <p:tgtEl>
                                          <p:spTgt spid="6">
                                            <p:txEl>
                                              <p:pRg st="3" end="3"/>
                                            </p:txEl>
                                          </p:spTgt>
                                        </p:tgtEl>
                                        <p:attrNameLst>
                                          <p:attrName>ppt_x</p:attrName>
                                        </p:attrNameLst>
                                      </p:cBhvr>
                                      <p:tavLst>
                                        <p:tav tm="0">
                                          <p:val>
                                            <p:strVal val="1+#ppt_w/2"/>
                                          </p:val>
                                        </p:tav>
                                        <p:tav tm="100000">
                                          <p:val>
                                            <p:strVal val="#ppt_x"/>
                                          </p:val>
                                        </p:tav>
                                      </p:tavLst>
                                    </p:anim>
                                    <p:anim calcmode="lin" valueType="num">
                                      <p:cBhvr additive="base">
                                        <p:cTn id="37" dur="1000" fill="hold"/>
                                        <p:tgtEl>
                                          <p:spTgt spid="6">
                                            <p:txEl>
                                              <p:pRg st="3" end="3"/>
                                            </p:txEl>
                                          </p:spTgt>
                                        </p:tgtEl>
                                        <p:attrNameLst>
                                          <p:attrName>ppt_y</p:attrName>
                                        </p:attrNameLst>
                                      </p:cBhvr>
                                      <p:tavLst>
                                        <p:tav tm="0">
                                          <p:val>
                                            <p:strVal val="#ppt_y"/>
                                          </p:val>
                                        </p:tav>
                                        <p:tav tm="100000">
                                          <p:val>
                                            <p:strVal val="#ppt_y"/>
                                          </p:val>
                                        </p:tav>
                                      </p:tavLst>
                                    </p:anim>
                                  </p:childTnLst>
                                </p:cTn>
                              </p:par>
                              <p:par>
                                <p:cTn id="38" presetID="2" presetClass="entr" presetSubtype="2" decel="100000" fill="hold" grpId="0" nodeType="withEffect">
                                  <p:stCondLst>
                                    <p:cond delay="400"/>
                                  </p:stCondLst>
                                  <p:childTnLst>
                                    <p:set>
                                      <p:cBhvr>
                                        <p:cTn id="39" dur="1" fill="hold">
                                          <p:stCondLst>
                                            <p:cond delay="0"/>
                                          </p:stCondLst>
                                        </p:cTn>
                                        <p:tgtEl>
                                          <p:spTgt spid="6">
                                            <p:txEl>
                                              <p:pRg st="4" end="4"/>
                                            </p:txEl>
                                          </p:spTgt>
                                        </p:tgtEl>
                                        <p:attrNameLst>
                                          <p:attrName>style.visibility</p:attrName>
                                        </p:attrNameLst>
                                      </p:cBhvr>
                                      <p:to>
                                        <p:strVal val="visible"/>
                                      </p:to>
                                    </p:set>
                                    <p:anim calcmode="lin" valueType="num">
                                      <p:cBhvr additive="base">
                                        <p:cTn id="40" dur="1000" fill="hold"/>
                                        <p:tgtEl>
                                          <p:spTgt spid="6">
                                            <p:txEl>
                                              <p:pRg st="4" end="4"/>
                                            </p:txEl>
                                          </p:spTgt>
                                        </p:tgtEl>
                                        <p:attrNameLst>
                                          <p:attrName>ppt_x</p:attrName>
                                        </p:attrNameLst>
                                      </p:cBhvr>
                                      <p:tavLst>
                                        <p:tav tm="0">
                                          <p:val>
                                            <p:strVal val="1+#ppt_w/2"/>
                                          </p:val>
                                        </p:tav>
                                        <p:tav tm="100000">
                                          <p:val>
                                            <p:strVal val="#ppt_x"/>
                                          </p:val>
                                        </p:tav>
                                      </p:tavLst>
                                    </p:anim>
                                    <p:anim calcmode="lin" valueType="num">
                                      <p:cBhvr additive="base">
                                        <p:cTn id="41" dur="1000" fill="hold"/>
                                        <p:tgtEl>
                                          <p:spTgt spid="6">
                                            <p:txEl>
                                              <p:pRg st="4" end="4"/>
                                            </p:txEl>
                                          </p:spTgt>
                                        </p:tgtEl>
                                        <p:attrNameLst>
                                          <p:attrName>ppt_y</p:attrName>
                                        </p:attrNameLst>
                                      </p:cBhvr>
                                      <p:tavLst>
                                        <p:tav tm="0">
                                          <p:val>
                                            <p:strVal val="#ppt_y"/>
                                          </p:val>
                                        </p:tav>
                                        <p:tav tm="100000">
                                          <p:val>
                                            <p:strVal val="#ppt_y"/>
                                          </p:val>
                                        </p:tav>
                                      </p:tavLst>
                                    </p:anim>
                                  </p:childTnLst>
                                </p:cTn>
                              </p:par>
                              <p:par>
                                <p:cTn id="42" presetID="2" presetClass="entr" presetSubtype="2" decel="100000" fill="hold" grpId="0" nodeType="withEffect">
                                  <p:stCondLst>
                                    <p:cond delay="500"/>
                                  </p:stCondLst>
                                  <p:childTnLst>
                                    <p:set>
                                      <p:cBhvr>
                                        <p:cTn id="43" dur="1" fill="hold">
                                          <p:stCondLst>
                                            <p:cond delay="0"/>
                                          </p:stCondLst>
                                        </p:cTn>
                                        <p:tgtEl>
                                          <p:spTgt spid="6">
                                            <p:txEl>
                                              <p:pRg st="5" end="5"/>
                                            </p:txEl>
                                          </p:spTgt>
                                        </p:tgtEl>
                                        <p:attrNameLst>
                                          <p:attrName>style.visibility</p:attrName>
                                        </p:attrNameLst>
                                      </p:cBhvr>
                                      <p:to>
                                        <p:strVal val="visible"/>
                                      </p:to>
                                    </p:set>
                                    <p:anim calcmode="lin" valueType="num">
                                      <p:cBhvr additive="base">
                                        <p:cTn id="44" dur="1000" fill="hold"/>
                                        <p:tgtEl>
                                          <p:spTgt spid="6">
                                            <p:txEl>
                                              <p:pRg st="5" end="5"/>
                                            </p:txEl>
                                          </p:spTgt>
                                        </p:tgtEl>
                                        <p:attrNameLst>
                                          <p:attrName>ppt_x</p:attrName>
                                        </p:attrNameLst>
                                      </p:cBhvr>
                                      <p:tavLst>
                                        <p:tav tm="0">
                                          <p:val>
                                            <p:strVal val="1+#ppt_w/2"/>
                                          </p:val>
                                        </p:tav>
                                        <p:tav tm="100000">
                                          <p:val>
                                            <p:strVal val="#ppt_x"/>
                                          </p:val>
                                        </p:tav>
                                      </p:tavLst>
                                    </p:anim>
                                    <p:anim calcmode="lin" valueType="num">
                                      <p:cBhvr additive="base">
                                        <p:cTn id="45" dur="1000" fill="hold"/>
                                        <p:tgtEl>
                                          <p:spTgt spid="6">
                                            <p:txEl>
                                              <p:pRg st="5" end="5"/>
                                            </p:txEl>
                                          </p:spTgt>
                                        </p:tgtEl>
                                        <p:attrNameLst>
                                          <p:attrName>ppt_y</p:attrName>
                                        </p:attrNameLst>
                                      </p:cBhvr>
                                      <p:tavLst>
                                        <p:tav tm="0">
                                          <p:val>
                                            <p:strVal val="#ppt_y"/>
                                          </p:val>
                                        </p:tav>
                                        <p:tav tm="100000">
                                          <p:val>
                                            <p:strVal val="#ppt_y"/>
                                          </p:val>
                                        </p:tav>
                                      </p:tavLst>
                                    </p:anim>
                                  </p:childTnLst>
                                </p:cTn>
                              </p:par>
                              <p:par>
                                <p:cTn id="46" presetID="2" presetClass="entr" presetSubtype="2" decel="100000" fill="hold" grpId="0" nodeType="withEffect">
                                  <p:stCondLst>
                                    <p:cond delay="600"/>
                                  </p:stCondLst>
                                  <p:childTnLst>
                                    <p:set>
                                      <p:cBhvr>
                                        <p:cTn id="47" dur="1" fill="hold">
                                          <p:stCondLst>
                                            <p:cond delay="0"/>
                                          </p:stCondLst>
                                        </p:cTn>
                                        <p:tgtEl>
                                          <p:spTgt spid="6">
                                            <p:txEl>
                                              <p:pRg st="6" end="6"/>
                                            </p:txEl>
                                          </p:spTgt>
                                        </p:tgtEl>
                                        <p:attrNameLst>
                                          <p:attrName>style.visibility</p:attrName>
                                        </p:attrNameLst>
                                      </p:cBhvr>
                                      <p:to>
                                        <p:strVal val="visible"/>
                                      </p:to>
                                    </p:set>
                                    <p:anim calcmode="lin" valueType="num">
                                      <p:cBhvr additive="base">
                                        <p:cTn id="48" dur="1000" fill="hold"/>
                                        <p:tgtEl>
                                          <p:spTgt spid="6">
                                            <p:txEl>
                                              <p:pRg st="6" end="6"/>
                                            </p:txEl>
                                          </p:spTgt>
                                        </p:tgtEl>
                                        <p:attrNameLst>
                                          <p:attrName>ppt_x</p:attrName>
                                        </p:attrNameLst>
                                      </p:cBhvr>
                                      <p:tavLst>
                                        <p:tav tm="0">
                                          <p:val>
                                            <p:strVal val="1+#ppt_w/2"/>
                                          </p:val>
                                        </p:tav>
                                        <p:tav tm="100000">
                                          <p:val>
                                            <p:strVal val="#ppt_x"/>
                                          </p:val>
                                        </p:tav>
                                      </p:tavLst>
                                    </p:anim>
                                    <p:anim calcmode="lin" valueType="num">
                                      <p:cBhvr additive="base">
                                        <p:cTn id="49" dur="1000" fill="hold"/>
                                        <p:tgtEl>
                                          <p:spTgt spid="6">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6" grpId="0" animBg="1"/>
      <p:bldP spid="6" grpId="0" uiExpand="1" build="p"/>
      <p:bldP spid="4"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47">
            <a:extLst>
              <a:ext uri="{FF2B5EF4-FFF2-40B4-BE49-F238E27FC236}">
                <a16:creationId xmlns:a16="http://schemas.microsoft.com/office/drawing/2014/main" id="{E168FEAF-4B0A-4C74-91D3-7BD42860750C}"/>
              </a:ext>
            </a:extLst>
          </p:cNvPr>
          <p:cNvSpPr txBox="1"/>
          <p:nvPr/>
        </p:nvSpPr>
        <p:spPr>
          <a:xfrm>
            <a:off x="1697722" y="2216140"/>
            <a:ext cx="5362909" cy="2800767"/>
          </a:xfrm>
          <a:prstGeom prst="rect">
            <a:avLst/>
          </a:prstGeom>
          <a:noFill/>
        </p:spPr>
        <p:txBody>
          <a:bodyPr wrap="square" rtlCol="0">
            <a:spAutoFit/>
          </a:bodyPr>
          <a:lstStyle/>
          <a:p>
            <a:r>
              <a:rPr lang="en-US" sz="4400">
                <a:solidFill>
                  <a:schemeClr val="tx1">
                    <a:lumMod val="85000"/>
                    <a:lumOff val="15000"/>
                  </a:schemeClr>
                </a:solidFill>
                <a:latin typeface="+mj-lt"/>
                <a:cs typeface="Rubik Light" panose="00000400000000000000" pitchFamily="2" charset="-79"/>
              </a:rPr>
              <a:t>Let’s working together, to create something unique.</a:t>
            </a:r>
            <a:endParaRPr lang="en-ID" sz="4400" dirty="0">
              <a:solidFill>
                <a:schemeClr val="tx1">
                  <a:lumMod val="85000"/>
                  <a:lumOff val="15000"/>
                </a:schemeClr>
              </a:solidFill>
              <a:latin typeface="+mj-lt"/>
              <a:cs typeface="Rubik Light" panose="00000400000000000000" pitchFamily="2" charset="-79"/>
            </a:endParaRPr>
          </a:p>
        </p:txBody>
      </p:sp>
      <p:sp>
        <p:nvSpPr>
          <p:cNvPr id="49" name="Rectangle 8">
            <a:extLst>
              <a:ext uri="{FF2B5EF4-FFF2-40B4-BE49-F238E27FC236}">
                <a16:creationId xmlns:a16="http://schemas.microsoft.com/office/drawing/2014/main" id="{17CB4665-5B56-4424-B91A-7AD2CE4155ED}"/>
              </a:ext>
            </a:extLst>
          </p:cNvPr>
          <p:cNvSpPr/>
          <p:nvPr/>
        </p:nvSpPr>
        <p:spPr>
          <a:xfrm>
            <a:off x="5483590" y="7213295"/>
            <a:ext cx="3242578" cy="1372812"/>
          </a:xfrm>
          <a:prstGeom prst="rect">
            <a:avLst/>
          </a:prstGeom>
        </p:spPr>
        <p:txBody>
          <a:bodyPr wrap="square">
            <a:spAutoFit/>
          </a:bodyPr>
          <a:lstStyle/>
          <a:p>
            <a:pPr>
              <a:spcBef>
                <a:spcPts val="1200"/>
              </a:spcBef>
            </a:pPr>
            <a:r>
              <a:rPr lang="en-US" altLang="zh-CN" sz="2000">
                <a:solidFill>
                  <a:schemeClr val="tx1">
                    <a:lumMod val="85000"/>
                    <a:lumOff val="15000"/>
                  </a:schemeClr>
                </a:solidFill>
                <a:latin typeface="+mj-lt"/>
                <a:ea typeface="Lato Light" panose="020F0502020204030203" pitchFamily="34" charset="0"/>
                <a:cs typeface="Lato Light" panose="020F0502020204030203" pitchFamily="34" charset="0"/>
              </a:rPr>
              <a:t>Simple</a:t>
            </a:r>
          </a:p>
          <a:p>
            <a:pPr>
              <a:lnSpc>
                <a:spcPct val="150000"/>
              </a:lnSpc>
              <a:spcBef>
                <a:spcPts val="600"/>
              </a:spcBef>
            </a:pPr>
            <a:r>
              <a:rPr lang="es-ES" altLang="zh-CN" sz="1000">
                <a:solidFill>
                  <a:schemeClr val="tx1">
                    <a:lumMod val="50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tx1">
                    <a:lumMod val="50000"/>
                  </a:schemeClr>
                </a:solidFill>
                <a:ea typeface="Lato Light" panose="020F0502020204030203" pitchFamily="34" charset="0"/>
                <a:cs typeface="Lato Light" panose="020F0502020204030203" pitchFamily="34" charset="0"/>
              </a:rPr>
              <a:t>. </a:t>
            </a:r>
            <a:r>
              <a:rPr lang="es-ES" altLang="zh-CN" sz="1000">
                <a:solidFill>
                  <a:schemeClr val="tx1">
                    <a:lumMod val="50000"/>
                  </a:schemeClr>
                </a:solidFill>
                <a:ea typeface="Lato Light" panose="020F0502020204030203" pitchFamily="34" charset="0"/>
                <a:cs typeface="Lato Light" panose="020F0502020204030203" pitchFamily="34" charset="0"/>
              </a:rPr>
              <a:t>No quo maiorum intelleget. Mea cu case ludus integre, vide viderer eleifend ex mea. His at soluta. </a:t>
            </a:r>
            <a:endParaRPr lang="es-ES" altLang="zh-CN" sz="1000" dirty="0">
              <a:solidFill>
                <a:schemeClr val="tx1">
                  <a:lumMod val="50000"/>
                </a:schemeClr>
              </a:solidFill>
              <a:ea typeface="Lato Light" panose="020F0502020204030203" pitchFamily="34" charset="0"/>
              <a:cs typeface="Lato Light" panose="020F0502020204030203" pitchFamily="34" charset="0"/>
            </a:endParaRPr>
          </a:p>
        </p:txBody>
      </p:sp>
      <p:sp>
        <p:nvSpPr>
          <p:cNvPr id="50" name="Rectangle 8">
            <a:extLst>
              <a:ext uri="{FF2B5EF4-FFF2-40B4-BE49-F238E27FC236}">
                <a16:creationId xmlns:a16="http://schemas.microsoft.com/office/drawing/2014/main" id="{6F15A63C-762C-4C3D-BB06-7639305B759E}"/>
              </a:ext>
            </a:extLst>
          </p:cNvPr>
          <p:cNvSpPr/>
          <p:nvPr/>
        </p:nvSpPr>
        <p:spPr>
          <a:xfrm>
            <a:off x="1748522" y="7213295"/>
            <a:ext cx="3242578" cy="1372812"/>
          </a:xfrm>
          <a:prstGeom prst="rect">
            <a:avLst/>
          </a:prstGeom>
        </p:spPr>
        <p:txBody>
          <a:bodyPr wrap="square">
            <a:spAutoFit/>
          </a:bodyPr>
          <a:lstStyle/>
          <a:p>
            <a:pPr>
              <a:spcBef>
                <a:spcPts val="1200"/>
              </a:spcBef>
            </a:pPr>
            <a:r>
              <a:rPr lang="en-US" altLang="zh-CN" sz="2000">
                <a:solidFill>
                  <a:schemeClr val="tx1">
                    <a:lumMod val="85000"/>
                    <a:lumOff val="15000"/>
                  </a:schemeClr>
                </a:solidFill>
                <a:latin typeface="+mj-lt"/>
                <a:ea typeface="Lato Light" panose="020F0502020204030203" pitchFamily="34" charset="0"/>
                <a:cs typeface="Lato Light" panose="020F0502020204030203" pitchFamily="34" charset="0"/>
              </a:rPr>
              <a:t>Powerful</a:t>
            </a:r>
          </a:p>
          <a:p>
            <a:pPr>
              <a:lnSpc>
                <a:spcPct val="150000"/>
              </a:lnSpc>
              <a:spcBef>
                <a:spcPts val="600"/>
              </a:spcBef>
            </a:pPr>
            <a:r>
              <a:rPr lang="es-ES" altLang="zh-CN" sz="1000">
                <a:solidFill>
                  <a:schemeClr val="tx1">
                    <a:lumMod val="50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tx1">
                    <a:lumMod val="50000"/>
                  </a:schemeClr>
                </a:solidFill>
                <a:ea typeface="Lato Light" panose="020F0502020204030203" pitchFamily="34" charset="0"/>
                <a:cs typeface="Lato Light" panose="020F0502020204030203" pitchFamily="34" charset="0"/>
              </a:rPr>
              <a:t>. </a:t>
            </a:r>
            <a:r>
              <a:rPr lang="es-ES" altLang="zh-CN" sz="1000">
                <a:solidFill>
                  <a:schemeClr val="tx1">
                    <a:lumMod val="50000"/>
                  </a:schemeClr>
                </a:solidFill>
                <a:ea typeface="Lato Light" panose="020F0502020204030203" pitchFamily="34" charset="0"/>
                <a:cs typeface="Lato Light" panose="020F0502020204030203" pitchFamily="34" charset="0"/>
              </a:rPr>
              <a:t>No quo maiorum intelleget. Mea cu case ludus integre, vide viderer eleifend ex mea. His at soluta. </a:t>
            </a:r>
            <a:endParaRPr lang="es-ES" altLang="zh-CN" sz="1000" dirty="0">
              <a:solidFill>
                <a:schemeClr val="tx1">
                  <a:lumMod val="50000"/>
                </a:schemeClr>
              </a:solidFill>
              <a:ea typeface="Lato Light" panose="020F0502020204030203" pitchFamily="34" charset="0"/>
              <a:cs typeface="Lato Light" panose="020F0502020204030203" pitchFamily="34" charset="0"/>
            </a:endParaRPr>
          </a:p>
        </p:txBody>
      </p:sp>
      <p:grpSp>
        <p:nvGrpSpPr>
          <p:cNvPr id="51" name="Graphic 2">
            <a:extLst>
              <a:ext uri="{FF2B5EF4-FFF2-40B4-BE49-F238E27FC236}">
                <a16:creationId xmlns:a16="http://schemas.microsoft.com/office/drawing/2014/main" id="{5F3CE0EC-2637-4400-BB02-A9936D58044F}"/>
              </a:ext>
            </a:extLst>
          </p:cNvPr>
          <p:cNvGrpSpPr/>
          <p:nvPr/>
        </p:nvGrpSpPr>
        <p:grpSpPr>
          <a:xfrm>
            <a:off x="1866068" y="6237387"/>
            <a:ext cx="596716" cy="596716"/>
            <a:chOff x="6240468" y="3424552"/>
            <a:chExt cx="1234527" cy="1234527"/>
          </a:xfrm>
          <a:gradFill>
            <a:gsLst>
              <a:gs pos="0">
                <a:schemeClr val="accent1">
                  <a:alpha val="85000"/>
                </a:schemeClr>
              </a:gs>
              <a:gs pos="100000">
                <a:schemeClr val="accent6">
                  <a:alpha val="85000"/>
                </a:schemeClr>
              </a:gs>
            </a:gsLst>
            <a:lin ang="8100000" scaled="1"/>
          </a:gradFill>
        </p:grpSpPr>
        <p:sp>
          <p:nvSpPr>
            <p:cNvPr id="52" name="Freeform: Shape 51">
              <a:extLst>
                <a:ext uri="{FF2B5EF4-FFF2-40B4-BE49-F238E27FC236}">
                  <a16:creationId xmlns:a16="http://schemas.microsoft.com/office/drawing/2014/main" id="{B49A3A07-10BF-4987-B584-9E68E5E62E7D}"/>
                </a:ext>
              </a:extLst>
            </p:cNvPr>
            <p:cNvSpPr/>
            <p:nvPr/>
          </p:nvSpPr>
          <p:spPr>
            <a:xfrm>
              <a:off x="6839167" y="3449480"/>
              <a:ext cx="635389" cy="592292"/>
            </a:xfrm>
            <a:custGeom>
              <a:avLst/>
              <a:gdLst>
                <a:gd name="connsiteX0" fmla="*/ 18609 w 635389"/>
                <a:gd name="connsiteY0" fmla="*/ 37479 h 592292"/>
                <a:gd name="connsiteX1" fmla="*/ 566400 w 635389"/>
                <a:gd name="connsiteY1" fmla="*/ 506889 h 592292"/>
                <a:gd name="connsiteX2" fmla="*/ 534977 w 635389"/>
                <a:gd name="connsiteY2" fmla="*/ 509435 h 592292"/>
                <a:gd name="connsiteX3" fmla="*/ 592205 w 635389"/>
                <a:gd name="connsiteY3" fmla="*/ 592293 h 592292"/>
                <a:gd name="connsiteX4" fmla="*/ 635390 w 635389"/>
                <a:gd name="connsiteY4" fmla="*/ 501272 h 592292"/>
                <a:gd name="connsiteX5" fmla="*/ 603879 w 635389"/>
                <a:gd name="connsiteY5" fmla="*/ 503817 h 592292"/>
                <a:gd name="connsiteX6" fmla="*/ 18696 w 635389"/>
                <a:gd name="connsiteY6" fmla="*/ 0 h 592292"/>
                <a:gd name="connsiteX7" fmla="*/ 1 w 635389"/>
                <a:gd name="connsiteY7" fmla="*/ 18696 h 592292"/>
                <a:gd name="connsiteX8" fmla="*/ 18609 w 635389"/>
                <a:gd name="connsiteY8" fmla="*/ 37479 h 592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5389" h="592292">
                  <a:moveTo>
                    <a:pt x="18609" y="37479"/>
                  </a:moveTo>
                  <a:cubicBezTo>
                    <a:pt x="292373" y="37479"/>
                    <a:pt x="524884" y="238304"/>
                    <a:pt x="566400" y="506889"/>
                  </a:cubicBezTo>
                  <a:lnTo>
                    <a:pt x="534977" y="509435"/>
                  </a:lnTo>
                  <a:lnTo>
                    <a:pt x="592205" y="592293"/>
                  </a:lnTo>
                  <a:lnTo>
                    <a:pt x="635390" y="501272"/>
                  </a:lnTo>
                  <a:lnTo>
                    <a:pt x="603879" y="503817"/>
                  </a:lnTo>
                  <a:cubicBezTo>
                    <a:pt x="560695" y="215658"/>
                    <a:pt x="311770" y="0"/>
                    <a:pt x="18696" y="0"/>
                  </a:cubicBezTo>
                  <a:cubicBezTo>
                    <a:pt x="8339" y="0"/>
                    <a:pt x="1" y="8339"/>
                    <a:pt x="1" y="18696"/>
                  </a:cubicBezTo>
                  <a:cubicBezTo>
                    <a:pt x="-87" y="29053"/>
                    <a:pt x="8251" y="37479"/>
                    <a:pt x="18609" y="37479"/>
                  </a:cubicBezTo>
                  <a:close/>
                </a:path>
              </a:pathLst>
            </a:custGeom>
            <a:grpFill/>
            <a:ln w="8777" cap="flat">
              <a:noFill/>
              <a:prstDash val="solid"/>
              <a:miter/>
            </a:ln>
          </p:spPr>
          <p:txBody>
            <a:bodyPr rtlCol="0" anchor="ctr"/>
            <a:lstStyle/>
            <a:p>
              <a:endParaRPr lang="en-US" sz="1200"/>
            </a:p>
          </p:txBody>
        </p:sp>
        <p:sp>
          <p:nvSpPr>
            <p:cNvPr id="53" name="Freeform: Shape 52">
              <a:extLst>
                <a:ext uri="{FF2B5EF4-FFF2-40B4-BE49-F238E27FC236}">
                  <a16:creationId xmlns:a16="http://schemas.microsoft.com/office/drawing/2014/main" id="{A6E41194-D774-4C4E-AB11-CF5538AEC76E}"/>
                </a:ext>
              </a:extLst>
            </p:cNvPr>
            <p:cNvSpPr/>
            <p:nvPr/>
          </p:nvSpPr>
          <p:spPr>
            <a:xfrm>
              <a:off x="6976444" y="3649866"/>
              <a:ext cx="282201" cy="295531"/>
            </a:xfrm>
            <a:custGeom>
              <a:avLst/>
              <a:gdLst>
                <a:gd name="connsiteX0" fmla="*/ 0 w 282201"/>
                <a:gd name="connsiteY0" fmla="*/ 10884 h 295531"/>
                <a:gd name="connsiteX1" fmla="*/ 59510 w 282201"/>
                <a:gd name="connsiteY1" fmla="*/ 92074 h 295531"/>
                <a:gd name="connsiteX2" fmla="*/ 72149 w 282201"/>
                <a:gd name="connsiteY2" fmla="*/ 63460 h 295531"/>
                <a:gd name="connsiteX3" fmla="*/ 245589 w 282201"/>
                <a:gd name="connsiteY3" fmla="*/ 282191 h 295531"/>
                <a:gd name="connsiteX4" fmla="*/ 263495 w 282201"/>
                <a:gd name="connsiteY4" fmla="*/ 295532 h 295531"/>
                <a:gd name="connsiteX5" fmla="*/ 268849 w 282201"/>
                <a:gd name="connsiteY5" fmla="*/ 294742 h 295531"/>
                <a:gd name="connsiteX6" fmla="*/ 281400 w 282201"/>
                <a:gd name="connsiteY6" fmla="*/ 271482 h 295531"/>
                <a:gd name="connsiteX7" fmla="*/ 87334 w 282201"/>
                <a:gd name="connsiteY7" fmla="*/ 29053 h 295531"/>
                <a:gd name="connsiteX8" fmla="*/ 100149 w 282201"/>
                <a:gd name="connsiteY8" fmla="*/ 0 h 295531"/>
                <a:gd name="connsiteX9" fmla="*/ 0 w 282201"/>
                <a:gd name="connsiteY9" fmla="*/ 10884 h 295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2201" h="295531">
                  <a:moveTo>
                    <a:pt x="0" y="10884"/>
                  </a:moveTo>
                  <a:lnTo>
                    <a:pt x="59510" y="92074"/>
                  </a:lnTo>
                  <a:lnTo>
                    <a:pt x="72149" y="63460"/>
                  </a:lnTo>
                  <a:cubicBezTo>
                    <a:pt x="155007" y="111735"/>
                    <a:pt x="217941" y="190380"/>
                    <a:pt x="245589" y="282191"/>
                  </a:cubicBezTo>
                  <a:cubicBezTo>
                    <a:pt x="248047" y="290353"/>
                    <a:pt x="255420" y="295532"/>
                    <a:pt x="263495" y="295532"/>
                  </a:cubicBezTo>
                  <a:cubicBezTo>
                    <a:pt x="265250" y="295532"/>
                    <a:pt x="267093" y="295269"/>
                    <a:pt x="268849" y="294742"/>
                  </a:cubicBezTo>
                  <a:cubicBezTo>
                    <a:pt x="278767" y="291758"/>
                    <a:pt x="284385" y="281313"/>
                    <a:pt x="281400" y="271482"/>
                  </a:cubicBezTo>
                  <a:cubicBezTo>
                    <a:pt x="250680" y="169314"/>
                    <a:pt x="180110" y="81892"/>
                    <a:pt x="87334" y="29053"/>
                  </a:cubicBezTo>
                  <a:lnTo>
                    <a:pt x="100149" y="0"/>
                  </a:lnTo>
                  <a:lnTo>
                    <a:pt x="0" y="10884"/>
                  </a:lnTo>
                  <a:close/>
                </a:path>
              </a:pathLst>
            </a:custGeom>
            <a:grpFill/>
            <a:ln w="8777" cap="flat">
              <a:noFill/>
              <a:prstDash val="solid"/>
              <a:miter/>
            </a:ln>
          </p:spPr>
          <p:txBody>
            <a:bodyPr rtlCol="0" anchor="ctr"/>
            <a:lstStyle/>
            <a:p>
              <a:endParaRPr lang="en-US" sz="1200"/>
            </a:p>
          </p:txBody>
        </p:sp>
        <p:sp>
          <p:nvSpPr>
            <p:cNvPr id="54" name="Freeform: Shape 53">
              <a:extLst>
                <a:ext uri="{FF2B5EF4-FFF2-40B4-BE49-F238E27FC236}">
                  <a16:creationId xmlns:a16="http://schemas.microsoft.com/office/drawing/2014/main" id="{9BD4418A-1886-478F-9378-0B06F052E059}"/>
                </a:ext>
              </a:extLst>
            </p:cNvPr>
            <p:cNvSpPr/>
            <p:nvPr/>
          </p:nvSpPr>
          <p:spPr>
            <a:xfrm>
              <a:off x="6240994" y="4041860"/>
              <a:ext cx="635476" cy="592292"/>
            </a:xfrm>
            <a:custGeom>
              <a:avLst/>
              <a:gdLst>
                <a:gd name="connsiteX0" fmla="*/ 616781 w 635476"/>
                <a:gd name="connsiteY0" fmla="*/ 554901 h 592292"/>
                <a:gd name="connsiteX1" fmla="*/ 68902 w 635476"/>
                <a:gd name="connsiteY1" fmla="*/ 85403 h 592292"/>
                <a:gd name="connsiteX2" fmla="*/ 100412 w 635476"/>
                <a:gd name="connsiteY2" fmla="*/ 82858 h 592292"/>
                <a:gd name="connsiteX3" fmla="*/ 43184 w 635476"/>
                <a:gd name="connsiteY3" fmla="*/ 0 h 592292"/>
                <a:gd name="connsiteX4" fmla="*/ 0 w 635476"/>
                <a:gd name="connsiteY4" fmla="*/ 90933 h 592292"/>
                <a:gd name="connsiteX5" fmla="*/ 31510 w 635476"/>
                <a:gd name="connsiteY5" fmla="*/ 88388 h 592292"/>
                <a:gd name="connsiteX6" fmla="*/ 616781 w 635476"/>
                <a:gd name="connsiteY6" fmla="*/ 592292 h 592292"/>
                <a:gd name="connsiteX7" fmla="*/ 635477 w 635476"/>
                <a:gd name="connsiteY7" fmla="*/ 573597 h 592292"/>
                <a:gd name="connsiteX8" fmla="*/ 616781 w 635476"/>
                <a:gd name="connsiteY8" fmla="*/ 554901 h 592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5476" h="592292">
                  <a:moveTo>
                    <a:pt x="616781" y="554901"/>
                  </a:moveTo>
                  <a:cubicBezTo>
                    <a:pt x="343017" y="554901"/>
                    <a:pt x="110506" y="354076"/>
                    <a:pt x="68902" y="85403"/>
                  </a:cubicBezTo>
                  <a:lnTo>
                    <a:pt x="100412" y="82858"/>
                  </a:lnTo>
                  <a:lnTo>
                    <a:pt x="43184" y="0"/>
                  </a:lnTo>
                  <a:lnTo>
                    <a:pt x="0" y="90933"/>
                  </a:lnTo>
                  <a:lnTo>
                    <a:pt x="31510" y="88388"/>
                  </a:lnTo>
                  <a:cubicBezTo>
                    <a:pt x="74695" y="376547"/>
                    <a:pt x="323619" y="592292"/>
                    <a:pt x="616781" y="592292"/>
                  </a:cubicBezTo>
                  <a:cubicBezTo>
                    <a:pt x="627138" y="592292"/>
                    <a:pt x="635477" y="583954"/>
                    <a:pt x="635477" y="573597"/>
                  </a:cubicBezTo>
                  <a:cubicBezTo>
                    <a:pt x="635477" y="563239"/>
                    <a:pt x="627051" y="554901"/>
                    <a:pt x="616781" y="554901"/>
                  </a:cubicBezTo>
                  <a:close/>
                </a:path>
              </a:pathLst>
            </a:custGeom>
            <a:grpFill/>
            <a:ln w="8777" cap="flat">
              <a:noFill/>
              <a:prstDash val="solid"/>
              <a:miter/>
            </a:ln>
          </p:spPr>
          <p:txBody>
            <a:bodyPr rtlCol="0" anchor="ctr"/>
            <a:lstStyle/>
            <a:p>
              <a:endParaRPr lang="en-US" sz="1200"/>
            </a:p>
          </p:txBody>
        </p:sp>
        <p:sp>
          <p:nvSpPr>
            <p:cNvPr id="55" name="Freeform: Shape 54">
              <a:extLst>
                <a:ext uri="{FF2B5EF4-FFF2-40B4-BE49-F238E27FC236}">
                  <a16:creationId xmlns:a16="http://schemas.microsoft.com/office/drawing/2014/main" id="{D242B24D-ACC9-485F-B15F-8E3C317F0730}"/>
                </a:ext>
              </a:extLst>
            </p:cNvPr>
            <p:cNvSpPr/>
            <p:nvPr/>
          </p:nvSpPr>
          <p:spPr>
            <a:xfrm>
              <a:off x="6456993" y="4138240"/>
              <a:ext cx="282113" cy="295614"/>
            </a:xfrm>
            <a:custGeom>
              <a:avLst/>
              <a:gdLst>
                <a:gd name="connsiteX0" fmla="*/ 282113 w 282113"/>
                <a:gd name="connsiteY0" fmla="*/ 284643 h 295614"/>
                <a:gd name="connsiteX1" fmla="*/ 222603 w 282113"/>
                <a:gd name="connsiteY1" fmla="*/ 203453 h 295614"/>
                <a:gd name="connsiteX2" fmla="*/ 210051 w 282113"/>
                <a:gd name="connsiteY2" fmla="*/ 232067 h 295614"/>
                <a:gd name="connsiteX3" fmla="*/ 36612 w 282113"/>
                <a:gd name="connsiteY3" fmla="*/ 13337 h 295614"/>
                <a:gd name="connsiteX4" fmla="*/ 13352 w 282113"/>
                <a:gd name="connsiteY4" fmla="*/ 873 h 295614"/>
                <a:gd name="connsiteX5" fmla="*/ 801 w 282113"/>
                <a:gd name="connsiteY5" fmla="*/ 24133 h 295614"/>
                <a:gd name="connsiteX6" fmla="*/ 194867 w 282113"/>
                <a:gd name="connsiteY6" fmla="*/ 266562 h 295614"/>
                <a:gd name="connsiteX7" fmla="*/ 182052 w 282113"/>
                <a:gd name="connsiteY7" fmla="*/ 295615 h 295614"/>
                <a:gd name="connsiteX8" fmla="*/ 282113 w 282113"/>
                <a:gd name="connsiteY8" fmla="*/ 284643 h 29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113" h="295614">
                  <a:moveTo>
                    <a:pt x="282113" y="284643"/>
                  </a:moveTo>
                  <a:lnTo>
                    <a:pt x="222603" y="203453"/>
                  </a:lnTo>
                  <a:lnTo>
                    <a:pt x="210051" y="232067"/>
                  </a:lnTo>
                  <a:cubicBezTo>
                    <a:pt x="127194" y="183704"/>
                    <a:pt x="64261" y="105148"/>
                    <a:pt x="36612" y="13337"/>
                  </a:cubicBezTo>
                  <a:cubicBezTo>
                    <a:pt x="33628" y="3418"/>
                    <a:pt x="23095" y="-2287"/>
                    <a:pt x="13352" y="873"/>
                  </a:cubicBezTo>
                  <a:cubicBezTo>
                    <a:pt x="3434" y="3857"/>
                    <a:pt x="-2184" y="14302"/>
                    <a:pt x="801" y="24133"/>
                  </a:cubicBezTo>
                  <a:cubicBezTo>
                    <a:pt x="31521" y="126301"/>
                    <a:pt x="102091" y="213723"/>
                    <a:pt x="194867" y="266562"/>
                  </a:cubicBezTo>
                  <a:lnTo>
                    <a:pt x="182052" y="295615"/>
                  </a:lnTo>
                  <a:lnTo>
                    <a:pt x="282113" y="284643"/>
                  </a:lnTo>
                  <a:close/>
                </a:path>
              </a:pathLst>
            </a:custGeom>
            <a:grpFill/>
            <a:ln w="8777" cap="flat">
              <a:noFill/>
              <a:prstDash val="solid"/>
              <a:miter/>
            </a:ln>
          </p:spPr>
          <p:txBody>
            <a:bodyPr rtlCol="0" anchor="ctr"/>
            <a:lstStyle/>
            <a:p>
              <a:endParaRPr lang="en-US" sz="1200"/>
            </a:p>
          </p:txBody>
        </p:sp>
        <p:sp>
          <p:nvSpPr>
            <p:cNvPr id="56" name="Freeform: Shape 55">
              <a:extLst>
                <a:ext uri="{FF2B5EF4-FFF2-40B4-BE49-F238E27FC236}">
                  <a16:creationId xmlns:a16="http://schemas.microsoft.com/office/drawing/2014/main" id="{1D656086-B398-42C1-8678-642ACBF95779}"/>
                </a:ext>
              </a:extLst>
            </p:cNvPr>
            <p:cNvSpPr/>
            <p:nvPr/>
          </p:nvSpPr>
          <p:spPr>
            <a:xfrm>
              <a:off x="6240468" y="3424552"/>
              <a:ext cx="685858" cy="685858"/>
            </a:xfrm>
            <a:custGeom>
              <a:avLst/>
              <a:gdLst>
                <a:gd name="connsiteX0" fmla="*/ 342929 w 685858"/>
                <a:gd name="connsiteY0" fmla="*/ 685858 h 685858"/>
                <a:gd name="connsiteX1" fmla="*/ 685858 w 685858"/>
                <a:gd name="connsiteY1" fmla="*/ 342929 h 685858"/>
                <a:gd name="connsiteX2" fmla="*/ 342929 w 685858"/>
                <a:gd name="connsiteY2" fmla="*/ 0 h 685858"/>
                <a:gd name="connsiteX3" fmla="*/ 0 w 685858"/>
                <a:gd name="connsiteY3" fmla="*/ 342929 h 685858"/>
                <a:gd name="connsiteX4" fmla="*/ 342929 w 685858"/>
                <a:gd name="connsiteY4" fmla="*/ 685858 h 685858"/>
                <a:gd name="connsiteX5" fmla="*/ 573948 w 685858"/>
                <a:gd name="connsiteY5" fmla="*/ 542350 h 685858"/>
                <a:gd name="connsiteX6" fmla="*/ 343017 w 685858"/>
                <a:gd name="connsiteY6" fmla="*/ 648467 h 685858"/>
                <a:gd name="connsiteX7" fmla="*/ 112086 w 685858"/>
                <a:gd name="connsiteY7" fmla="*/ 542350 h 685858"/>
                <a:gd name="connsiteX8" fmla="*/ 112086 w 685858"/>
                <a:gd name="connsiteY8" fmla="*/ 534450 h 685858"/>
                <a:gd name="connsiteX9" fmla="*/ 148073 w 685858"/>
                <a:gd name="connsiteY9" fmla="*/ 481523 h 685858"/>
                <a:gd name="connsiteX10" fmla="*/ 203546 w 685858"/>
                <a:gd name="connsiteY10" fmla="*/ 460721 h 685858"/>
                <a:gd name="connsiteX11" fmla="*/ 226016 w 685858"/>
                <a:gd name="connsiteY11" fmla="*/ 454664 h 685858"/>
                <a:gd name="connsiteX12" fmla="*/ 343017 w 685858"/>
                <a:gd name="connsiteY12" fmla="*/ 520757 h 685858"/>
                <a:gd name="connsiteX13" fmla="*/ 459931 w 685858"/>
                <a:gd name="connsiteY13" fmla="*/ 454577 h 685858"/>
                <a:gd name="connsiteX14" fmla="*/ 482313 w 685858"/>
                <a:gd name="connsiteY14" fmla="*/ 460633 h 685858"/>
                <a:gd name="connsiteX15" fmla="*/ 537873 w 685858"/>
                <a:gd name="connsiteY15" fmla="*/ 481523 h 685858"/>
                <a:gd name="connsiteX16" fmla="*/ 573948 w 685858"/>
                <a:gd name="connsiteY16" fmla="*/ 534450 h 685858"/>
                <a:gd name="connsiteX17" fmla="*/ 573948 w 685858"/>
                <a:gd name="connsiteY17" fmla="*/ 542350 h 685858"/>
                <a:gd name="connsiteX18" fmla="*/ 296234 w 685858"/>
                <a:gd name="connsiteY18" fmla="*/ 396559 h 685858"/>
                <a:gd name="connsiteX19" fmla="*/ 343017 w 685858"/>
                <a:gd name="connsiteY19" fmla="*/ 407179 h 685858"/>
                <a:gd name="connsiteX20" fmla="*/ 389800 w 685858"/>
                <a:gd name="connsiteY20" fmla="*/ 396559 h 685858"/>
                <a:gd name="connsiteX21" fmla="*/ 426050 w 685858"/>
                <a:gd name="connsiteY21" fmla="*/ 440006 h 685858"/>
                <a:gd name="connsiteX22" fmla="*/ 343017 w 685858"/>
                <a:gd name="connsiteY22" fmla="*/ 483366 h 685858"/>
                <a:gd name="connsiteX23" fmla="*/ 260071 w 685858"/>
                <a:gd name="connsiteY23" fmla="*/ 440357 h 685858"/>
                <a:gd name="connsiteX24" fmla="*/ 296234 w 685858"/>
                <a:gd name="connsiteY24" fmla="*/ 396559 h 685858"/>
                <a:gd name="connsiteX25" fmla="*/ 253488 w 685858"/>
                <a:gd name="connsiteY25" fmla="*/ 258228 h 685858"/>
                <a:gd name="connsiteX26" fmla="*/ 342929 w 685858"/>
                <a:gd name="connsiteY26" fmla="*/ 164135 h 685858"/>
                <a:gd name="connsiteX27" fmla="*/ 432370 w 685858"/>
                <a:gd name="connsiteY27" fmla="*/ 258228 h 685858"/>
                <a:gd name="connsiteX28" fmla="*/ 342929 w 685858"/>
                <a:gd name="connsiteY28" fmla="*/ 369700 h 685858"/>
                <a:gd name="connsiteX29" fmla="*/ 253488 w 685858"/>
                <a:gd name="connsiteY29" fmla="*/ 258228 h 685858"/>
                <a:gd name="connsiteX30" fmla="*/ 37479 w 685858"/>
                <a:gd name="connsiteY30" fmla="*/ 342929 h 685858"/>
                <a:gd name="connsiteX31" fmla="*/ 342929 w 685858"/>
                <a:gd name="connsiteY31" fmla="*/ 37479 h 685858"/>
                <a:gd name="connsiteX32" fmla="*/ 648467 w 685858"/>
                <a:gd name="connsiteY32" fmla="*/ 342929 h 685858"/>
                <a:gd name="connsiteX33" fmla="*/ 604405 w 685858"/>
                <a:gd name="connsiteY33" fmla="*/ 500131 h 685858"/>
                <a:gd name="connsiteX34" fmla="*/ 553848 w 685858"/>
                <a:gd name="connsiteY34" fmla="*/ 447643 h 685858"/>
                <a:gd name="connsiteX35" fmla="*/ 492846 w 685858"/>
                <a:gd name="connsiteY35" fmla="*/ 424734 h 685858"/>
                <a:gd name="connsiteX36" fmla="*/ 465899 w 685858"/>
                <a:gd name="connsiteY36" fmla="*/ 417449 h 685858"/>
                <a:gd name="connsiteX37" fmla="*/ 422013 w 685858"/>
                <a:gd name="connsiteY37" fmla="*/ 375054 h 685858"/>
                <a:gd name="connsiteX38" fmla="*/ 421925 w 685858"/>
                <a:gd name="connsiteY38" fmla="*/ 374440 h 685858"/>
                <a:gd name="connsiteX39" fmla="*/ 469849 w 685858"/>
                <a:gd name="connsiteY39" fmla="*/ 258141 h 685858"/>
                <a:gd name="connsiteX40" fmla="*/ 342929 w 685858"/>
                <a:gd name="connsiteY40" fmla="*/ 126569 h 685858"/>
                <a:gd name="connsiteX41" fmla="*/ 216009 w 685858"/>
                <a:gd name="connsiteY41" fmla="*/ 258141 h 685858"/>
                <a:gd name="connsiteX42" fmla="*/ 263846 w 685858"/>
                <a:gd name="connsiteY42" fmla="*/ 374352 h 685858"/>
                <a:gd name="connsiteX43" fmla="*/ 263495 w 685858"/>
                <a:gd name="connsiteY43" fmla="*/ 376546 h 685858"/>
                <a:gd name="connsiteX44" fmla="*/ 219959 w 685858"/>
                <a:gd name="connsiteY44" fmla="*/ 417361 h 685858"/>
                <a:gd name="connsiteX45" fmla="*/ 192750 w 685858"/>
                <a:gd name="connsiteY45" fmla="*/ 424734 h 685858"/>
                <a:gd name="connsiteX46" fmla="*/ 131923 w 685858"/>
                <a:gd name="connsiteY46" fmla="*/ 447643 h 685858"/>
                <a:gd name="connsiteX47" fmla="*/ 81541 w 685858"/>
                <a:gd name="connsiteY47" fmla="*/ 500218 h 685858"/>
                <a:gd name="connsiteX48" fmla="*/ 37479 w 685858"/>
                <a:gd name="connsiteY48" fmla="*/ 342929 h 68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85858" h="685858">
                  <a:moveTo>
                    <a:pt x="342929" y="685858"/>
                  </a:moveTo>
                  <a:cubicBezTo>
                    <a:pt x="531992" y="685858"/>
                    <a:pt x="685858" y="532080"/>
                    <a:pt x="685858" y="342929"/>
                  </a:cubicBezTo>
                  <a:cubicBezTo>
                    <a:pt x="685858" y="153866"/>
                    <a:pt x="532080" y="0"/>
                    <a:pt x="342929" y="0"/>
                  </a:cubicBezTo>
                  <a:cubicBezTo>
                    <a:pt x="153866" y="0"/>
                    <a:pt x="0" y="153778"/>
                    <a:pt x="0" y="342929"/>
                  </a:cubicBezTo>
                  <a:cubicBezTo>
                    <a:pt x="88" y="532080"/>
                    <a:pt x="153866" y="685858"/>
                    <a:pt x="342929" y="685858"/>
                  </a:cubicBezTo>
                  <a:close/>
                  <a:moveTo>
                    <a:pt x="573948" y="542350"/>
                  </a:moveTo>
                  <a:cubicBezTo>
                    <a:pt x="517861" y="607214"/>
                    <a:pt x="435266" y="648467"/>
                    <a:pt x="343017" y="648467"/>
                  </a:cubicBezTo>
                  <a:cubicBezTo>
                    <a:pt x="250767" y="648467"/>
                    <a:pt x="168173" y="607214"/>
                    <a:pt x="112086" y="542350"/>
                  </a:cubicBezTo>
                  <a:lnTo>
                    <a:pt x="112086" y="534450"/>
                  </a:lnTo>
                  <a:cubicBezTo>
                    <a:pt x="112086" y="512331"/>
                    <a:pt x="125867" y="492144"/>
                    <a:pt x="148073" y="481523"/>
                  </a:cubicBezTo>
                  <a:cubicBezTo>
                    <a:pt x="164750" y="473623"/>
                    <a:pt x="182919" y="466777"/>
                    <a:pt x="203546" y="460721"/>
                  </a:cubicBezTo>
                  <a:cubicBezTo>
                    <a:pt x="211006" y="458526"/>
                    <a:pt x="218379" y="456508"/>
                    <a:pt x="226016" y="454664"/>
                  </a:cubicBezTo>
                  <a:cubicBezTo>
                    <a:pt x="240322" y="492670"/>
                    <a:pt x="287018" y="520757"/>
                    <a:pt x="343017" y="520757"/>
                  </a:cubicBezTo>
                  <a:cubicBezTo>
                    <a:pt x="398928" y="520757"/>
                    <a:pt x="445536" y="492670"/>
                    <a:pt x="459931" y="454577"/>
                  </a:cubicBezTo>
                  <a:cubicBezTo>
                    <a:pt x="467479" y="456420"/>
                    <a:pt x="474940" y="458439"/>
                    <a:pt x="482313" y="460633"/>
                  </a:cubicBezTo>
                  <a:cubicBezTo>
                    <a:pt x="502588" y="466689"/>
                    <a:pt x="521372" y="473711"/>
                    <a:pt x="537873" y="481523"/>
                  </a:cubicBezTo>
                  <a:cubicBezTo>
                    <a:pt x="560167" y="492056"/>
                    <a:pt x="573948" y="512331"/>
                    <a:pt x="573948" y="534450"/>
                  </a:cubicBezTo>
                  <a:lnTo>
                    <a:pt x="573948" y="542350"/>
                  </a:lnTo>
                  <a:close/>
                  <a:moveTo>
                    <a:pt x="296234" y="396559"/>
                  </a:moveTo>
                  <a:cubicBezTo>
                    <a:pt x="310717" y="403317"/>
                    <a:pt x="326516" y="407179"/>
                    <a:pt x="343017" y="407179"/>
                  </a:cubicBezTo>
                  <a:cubicBezTo>
                    <a:pt x="359518" y="407179"/>
                    <a:pt x="375317" y="403405"/>
                    <a:pt x="389800" y="396559"/>
                  </a:cubicBezTo>
                  <a:cubicBezTo>
                    <a:pt x="396734" y="414025"/>
                    <a:pt x="409285" y="429122"/>
                    <a:pt x="426050" y="440006"/>
                  </a:cubicBezTo>
                  <a:cubicBezTo>
                    <a:pt x="418590" y="462125"/>
                    <a:pt x="386552" y="483366"/>
                    <a:pt x="343017" y="483366"/>
                  </a:cubicBezTo>
                  <a:cubicBezTo>
                    <a:pt x="299569" y="483366"/>
                    <a:pt x="267620" y="462300"/>
                    <a:pt x="260071" y="440357"/>
                  </a:cubicBezTo>
                  <a:cubicBezTo>
                    <a:pt x="276748" y="429649"/>
                    <a:pt x="289388" y="414289"/>
                    <a:pt x="296234" y="396559"/>
                  </a:cubicBezTo>
                  <a:close/>
                  <a:moveTo>
                    <a:pt x="253488" y="258228"/>
                  </a:moveTo>
                  <a:cubicBezTo>
                    <a:pt x="253488" y="201000"/>
                    <a:pt x="288598" y="164135"/>
                    <a:pt x="342929" y="164135"/>
                  </a:cubicBezTo>
                  <a:cubicBezTo>
                    <a:pt x="397261" y="164135"/>
                    <a:pt x="432370" y="201088"/>
                    <a:pt x="432370" y="258228"/>
                  </a:cubicBezTo>
                  <a:cubicBezTo>
                    <a:pt x="432370" y="319669"/>
                    <a:pt x="392258" y="369700"/>
                    <a:pt x="342929" y="369700"/>
                  </a:cubicBezTo>
                  <a:cubicBezTo>
                    <a:pt x="293601" y="369700"/>
                    <a:pt x="253488" y="319669"/>
                    <a:pt x="253488" y="258228"/>
                  </a:cubicBezTo>
                  <a:close/>
                  <a:moveTo>
                    <a:pt x="37479" y="342929"/>
                  </a:moveTo>
                  <a:cubicBezTo>
                    <a:pt x="37479" y="174493"/>
                    <a:pt x="174493" y="37479"/>
                    <a:pt x="342929" y="37479"/>
                  </a:cubicBezTo>
                  <a:cubicBezTo>
                    <a:pt x="511366" y="37479"/>
                    <a:pt x="648467" y="174493"/>
                    <a:pt x="648467" y="342929"/>
                  </a:cubicBezTo>
                  <a:cubicBezTo>
                    <a:pt x="648467" y="400508"/>
                    <a:pt x="632141" y="454138"/>
                    <a:pt x="604405" y="500131"/>
                  </a:cubicBezTo>
                  <a:cubicBezTo>
                    <a:pt x="595364" y="477836"/>
                    <a:pt x="577810" y="458965"/>
                    <a:pt x="553848" y="447643"/>
                  </a:cubicBezTo>
                  <a:cubicBezTo>
                    <a:pt x="535503" y="438953"/>
                    <a:pt x="515052" y="431229"/>
                    <a:pt x="492846" y="424734"/>
                  </a:cubicBezTo>
                  <a:cubicBezTo>
                    <a:pt x="483893" y="422101"/>
                    <a:pt x="474852" y="419555"/>
                    <a:pt x="465899" y="417449"/>
                  </a:cubicBezTo>
                  <a:cubicBezTo>
                    <a:pt x="443166" y="411217"/>
                    <a:pt x="425963" y="394628"/>
                    <a:pt x="422013" y="375054"/>
                  </a:cubicBezTo>
                  <a:cubicBezTo>
                    <a:pt x="422013" y="374966"/>
                    <a:pt x="422013" y="374615"/>
                    <a:pt x="421925" y="374440"/>
                  </a:cubicBezTo>
                  <a:cubicBezTo>
                    <a:pt x="451066" y="347142"/>
                    <a:pt x="469849" y="305187"/>
                    <a:pt x="469849" y="258141"/>
                  </a:cubicBezTo>
                  <a:cubicBezTo>
                    <a:pt x="469849" y="180725"/>
                    <a:pt x="417712" y="126569"/>
                    <a:pt x="342929" y="126569"/>
                  </a:cubicBezTo>
                  <a:cubicBezTo>
                    <a:pt x="268234" y="126569"/>
                    <a:pt x="216009" y="180637"/>
                    <a:pt x="216009" y="258141"/>
                  </a:cubicBezTo>
                  <a:cubicBezTo>
                    <a:pt x="216009" y="305187"/>
                    <a:pt x="234705" y="347055"/>
                    <a:pt x="263846" y="374352"/>
                  </a:cubicBezTo>
                  <a:cubicBezTo>
                    <a:pt x="263758" y="375142"/>
                    <a:pt x="263670" y="375932"/>
                    <a:pt x="263495" y="376546"/>
                  </a:cubicBezTo>
                  <a:cubicBezTo>
                    <a:pt x="259369" y="395944"/>
                    <a:pt x="242253" y="412007"/>
                    <a:pt x="219959" y="417361"/>
                  </a:cubicBezTo>
                  <a:cubicBezTo>
                    <a:pt x="210743" y="419555"/>
                    <a:pt x="201790" y="422013"/>
                    <a:pt x="192750" y="424734"/>
                  </a:cubicBezTo>
                  <a:cubicBezTo>
                    <a:pt x="170280" y="431404"/>
                    <a:pt x="150355" y="438953"/>
                    <a:pt x="131923" y="447643"/>
                  </a:cubicBezTo>
                  <a:cubicBezTo>
                    <a:pt x="107961" y="458965"/>
                    <a:pt x="90494" y="477924"/>
                    <a:pt x="81541" y="500218"/>
                  </a:cubicBezTo>
                  <a:cubicBezTo>
                    <a:pt x="53805" y="454313"/>
                    <a:pt x="37479" y="400596"/>
                    <a:pt x="37479" y="342929"/>
                  </a:cubicBezTo>
                  <a:close/>
                </a:path>
              </a:pathLst>
            </a:custGeom>
            <a:grpFill/>
            <a:ln w="8777" cap="flat">
              <a:noFill/>
              <a:prstDash val="solid"/>
              <a:miter/>
            </a:ln>
          </p:spPr>
          <p:txBody>
            <a:bodyPr rtlCol="0" anchor="ctr"/>
            <a:lstStyle/>
            <a:p>
              <a:endParaRPr lang="en-US" sz="1200"/>
            </a:p>
          </p:txBody>
        </p:sp>
        <p:sp>
          <p:nvSpPr>
            <p:cNvPr id="57" name="Freeform: Shape 56">
              <a:extLst>
                <a:ext uri="{FF2B5EF4-FFF2-40B4-BE49-F238E27FC236}">
                  <a16:creationId xmlns:a16="http://schemas.microsoft.com/office/drawing/2014/main" id="{66F0D9E7-DD92-499E-BA9F-474A24D8F1A5}"/>
                </a:ext>
              </a:extLst>
            </p:cNvPr>
            <p:cNvSpPr/>
            <p:nvPr/>
          </p:nvSpPr>
          <p:spPr>
            <a:xfrm>
              <a:off x="6789137" y="3973222"/>
              <a:ext cx="685858" cy="685858"/>
            </a:xfrm>
            <a:custGeom>
              <a:avLst/>
              <a:gdLst>
                <a:gd name="connsiteX0" fmla="*/ 342929 w 685858"/>
                <a:gd name="connsiteY0" fmla="*/ 0 h 685858"/>
                <a:gd name="connsiteX1" fmla="*/ 0 w 685858"/>
                <a:gd name="connsiteY1" fmla="*/ 342929 h 685858"/>
                <a:gd name="connsiteX2" fmla="*/ 342929 w 685858"/>
                <a:gd name="connsiteY2" fmla="*/ 685858 h 685858"/>
                <a:gd name="connsiteX3" fmla="*/ 685858 w 685858"/>
                <a:gd name="connsiteY3" fmla="*/ 342929 h 685858"/>
                <a:gd name="connsiteX4" fmla="*/ 342929 w 685858"/>
                <a:gd name="connsiteY4" fmla="*/ 0 h 685858"/>
                <a:gd name="connsiteX5" fmla="*/ 573860 w 685858"/>
                <a:gd name="connsiteY5" fmla="*/ 542350 h 685858"/>
                <a:gd name="connsiteX6" fmla="*/ 342929 w 685858"/>
                <a:gd name="connsiteY6" fmla="*/ 648467 h 685858"/>
                <a:gd name="connsiteX7" fmla="*/ 111998 w 685858"/>
                <a:gd name="connsiteY7" fmla="*/ 542350 h 685858"/>
                <a:gd name="connsiteX8" fmla="*/ 111998 w 685858"/>
                <a:gd name="connsiteY8" fmla="*/ 534450 h 685858"/>
                <a:gd name="connsiteX9" fmla="*/ 147985 w 685858"/>
                <a:gd name="connsiteY9" fmla="*/ 481611 h 685858"/>
                <a:gd name="connsiteX10" fmla="*/ 203458 w 685858"/>
                <a:gd name="connsiteY10" fmla="*/ 460721 h 685858"/>
                <a:gd name="connsiteX11" fmla="*/ 226103 w 685858"/>
                <a:gd name="connsiteY11" fmla="*/ 454576 h 685858"/>
                <a:gd name="connsiteX12" fmla="*/ 342929 w 685858"/>
                <a:gd name="connsiteY12" fmla="*/ 520757 h 685858"/>
                <a:gd name="connsiteX13" fmla="*/ 459931 w 685858"/>
                <a:gd name="connsiteY13" fmla="*/ 454576 h 685858"/>
                <a:gd name="connsiteX14" fmla="*/ 482225 w 685858"/>
                <a:gd name="connsiteY14" fmla="*/ 460633 h 685858"/>
                <a:gd name="connsiteX15" fmla="*/ 537785 w 685858"/>
                <a:gd name="connsiteY15" fmla="*/ 481523 h 685858"/>
                <a:gd name="connsiteX16" fmla="*/ 573860 w 685858"/>
                <a:gd name="connsiteY16" fmla="*/ 534450 h 685858"/>
                <a:gd name="connsiteX17" fmla="*/ 573860 w 685858"/>
                <a:gd name="connsiteY17" fmla="*/ 542350 h 685858"/>
                <a:gd name="connsiteX18" fmla="*/ 296146 w 685858"/>
                <a:gd name="connsiteY18" fmla="*/ 396471 h 685858"/>
                <a:gd name="connsiteX19" fmla="*/ 342929 w 685858"/>
                <a:gd name="connsiteY19" fmla="*/ 407091 h 685858"/>
                <a:gd name="connsiteX20" fmla="*/ 389712 w 685858"/>
                <a:gd name="connsiteY20" fmla="*/ 396471 h 685858"/>
                <a:gd name="connsiteX21" fmla="*/ 425963 w 685858"/>
                <a:gd name="connsiteY21" fmla="*/ 439918 h 685858"/>
                <a:gd name="connsiteX22" fmla="*/ 342929 w 685858"/>
                <a:gd name="connsiteY22" fmla="*/ 483366 h 685858"/>
                <a:gd name="connsiteX23" fmla="*/ 259984 w 685858"/>
                <a:gd name="connsiteY23" fmla="*/ 440357 h 685858"/>
                <a:gd name="connsiteX24" fmla="*/ 296146 w 685858"/>
                <a:gd name="connsiteY24" fmla="*/ 396471 h 685858"/>
                <a:gd name="connsiteX25" fmla="*/ 253489 w 685858"/>
                <a:gd name="connsiteY25" fmla="*/ 258228 h 685858"/>
                <a:gd name="connsiteX26" fmla="*/ 342929 w 685858"/>
                <a:gd name="connsiteY26" fmla="*/ 164135 h 685858"/>
                <a:gd name="connsiteX27" fmla="*/ 432370 w 685858"/>
                <a:gd name="connsiteY27" fmla="*/ 258228 h 685858"/>
                <a:gd name="connsiteX28" fmla="*/ 342929 w 685858"/>
                <a:gd name="connsiteY28" fmla="*/ 369700 h 685858"/>
                <a:gd name="connsiteX29" fmla="*/ 253489 w 685858"/>
                <a:gd name="connsiteY29" fmla="*/ 258228 h 685858"/>
                <a:gd name="connsiteX30" fmla="*/ 553848 w 685858"/>
                <a:gd name="connsiteY30" fmla="*/ 447730 h 685858"/>
                <a:gd name="connsiteX31" fmla="*/ 492846 w 685858"/>
                <a:gd name="connsiteY31" fmla="*/ 424734 h 685858"/>
                <a:gd name="connsiteX32" fmla="*/ 465899 w 685858"/>
                <a:gd name="connsiteY32" fmla="*/ 417449 h 685858"/>
                <a:gd name="connsiteX33" fmla="*/ 421925 w 685858"/>
                <a:gd name="connsiteY33" fmla="*/ 375054 h 685858"/>
                <a:gd name="connsiteX34" fmla="*/ 421837 w 685858"/>
                <a:gd name="connsiteY34" fmla="*/ 374527 h 685858"/>
                <a:gd name="connsiteX35" fmla="*/ 469761 w 685858"/>
                <a:gd name="connsiteY35" fmla="*/ 258140 h 685858"/>
                <a:gd name="connsiteX36" fmla="*/ 342841 w 685858"/>
                <a:gd name="connsiteY36" fmla="*/ 126656 h 685858"/>
                <a:gd name="connsiteX37" fmla="*/ 215922 w 685858"/>
                <a:gd name="connsiteY37" fmla="*/ 258140 h 685858"/>
                <a:gd name="connsiteX38" fmla="*/ 263758 w 685858"/>
                <a:gd name="connsiteY38" fmla="*/ 374440 h 685858"/>
                <a:gd name="connsiteX39" fmla="*/ 263495 w 685858"/>
                <a:gd name="connsiteY39" fmla="*/ 376634 h 685858"/>
                <a:gd name="connsiteX40" fmla="*/ 219959 w 685858"/>
                <a:gd name="connsiteY40" fmla="*/ 417449 h 685858"/>
                <a:gd name="connsiteX41" fmla="*/ 192750 w 685858"/>
                <a:gd name="connsiteY41" fmla="*/ 424821 h 685858"/>
                <a:gd name="connsiteX42" fmla="*/ 131923 w 685858"/>
                <a:gd name="connsiteY42" fmla="*/ 447730 h 685858"/>
                <a:gd name="connsiteX43" fmla="*/ 81453 w 685858"/>
                <a:gd name="connsiteY43" fmla="*/ 500306 h 685858"/>
                <a:gd name="connsiteX44" fmla="*/ 37304 w 685858"/>
                <a:gd name="connsiteY44" fmla="*/ 342929 h 685858"/>
                <a:gd name="connsiteX45" fmla="*/ 342841 w 685858"/>
                <a:gd name="connsiteY45" fmla="*/ 37391 h 685858"/>
                <a:gd name="connsiteX46" fmla="*/ 648380 w 685858"/>
                <a:gd name="connsiteY46" fmla="*/ 342929 h 685858"/>
                <a:gd name="connsiteX47" fmla="*/ 604230 w 685858"/>
                <a:gd name="connsiteY47" fmla="*/ 500306 h 685858"/>
                <a:gd name="connsiteX48" fmla="*/ 553848 w 685858"/>
                <a:gd name="connsiteY48" fmla="*/ 447730 h 68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85858" h="685858">
                  <a:moveTo>
                    <a:pt x="342929" y="0"/>
                  </a:moveTo>
                  <a:cubicBezTo>
                    <a:pt x="153866" y="0"/>
                    <a:pt x="0" y="153866"/>
                    <a:pt x="0" y="342929"/>
                  </a:cubicBezTo>
                  <a:cubicBezTo>
                    <a:pt x="0" y="531993"/>
                    <a:pt x="153866" y="685858"/>
                    <a:pt x="342929" y="685858"/>
                  </a:cubicBezTo>
                  <a:cubicBezTo>
                    <a:pt x="531993" y="685858"/>
                    <a:pt x="685858" y="531993"/>
                    <a:pt x="685858" y="342929"/>
                  </a:cubicBezTo>
                  <a:cubicBezTo>
                    <a:pt x="685858" y="153866"/>
                    <a:pt x="531993" y="0"/>
                    <a:pt x="342929" y="0"/>
                  </a:cubicBezTo>
                  <a:close/>
                  <a:moveTo>
                    <a:pt x="573860" y="542350"/>
                  </a:moveTo>
                  <a:cubicBezTo>
                    <a:pt x="517773" y="607214"/>
                    <a:pt x="435179" y="648467"/>
                    <a:pt x="342929" y="648467"/>
                  </a:cubicBezTo>
                  <a:cubicBezTo>
                    <a:pt x="250680" y="648467"/>
                    <a:pt x="168085" y="607214"/>
                    <a:pt x="111998" y="542350"/>
                  </a:cubicBezTo>
                  <a:lnTo>
                    <a:pt x="111998" y="534450"/>
                  </a:lnTo>
                  <a:cubicBezTo>
                    <a:pt x="111998" y="512331"/>
                    <a:pt x="125779" y="492143"/>
                    <a:pt x="147985" y="481611"/>
                  </a:cubicBezTo>
                  <a:cubicBezTo>
                    <a:pt x="164662" y="473711"/>
                    <a:pt x="182831" y="466865"/>
                    <a:pt x="203458" y="460721"/>
                  </a:cubicBezTo>
                  <a:cubicBezTo>
                    <a:pt x="210919" y="458526"/>
                    <a:pt x="218379" y="456507"/>
                    <a:pt x="226103" y="454576"/>
                  </a:cubicBezTo>
                  <a:cubicBezTo>
                    <a:pt x="240410" y="492582"/>
                    <a:pt x="286930" y="520757"/>
                    <a:pt x="342929" y="520757"/>
                  </a:cubicBezTo>
                  <a:cubicBezTo>
                    <a:pt x="398841" y="520757"/>
                    <a:pt x="445536" y="492670"/>
                    <a:pt x="459931" y="454576"/>
                  </a:cubicBezTo>
                  <a:cubicBezTo>
                    <a:pt x="467479" y="456420"/>
                    <a:pt x="474852" y="458438"/>
                    <a:pt x="482225" y="460633"/>
                  </a:cubicBezTo>
                  <a:cubicBezTo>
                    <a:pt x="502588" y="466689"/>
                    <a:pt x="521284" y="473711"/>
                    <a:pt x="537785" y="481523"/>
                  </a:cubicBezTo>
                  <a:cubicBezTo>
                    <a:pt x="560080" y="492056"/>
                    <a:pt x="573860" y="512331"/>
                    <a:pt x="573860" y="534450"/>
                  </a:cubicBezTo>
                  <a:lnTo>
                    <a:pt x="573860" y="542350"/>
                  </a:lnTo>
                  <a:close/>
                  <a:moveTo>
                    <a:pt x="296146" y="396471"/>
                  </a:moveTo>
                  <a:cubicBezTo>
                    <a:pt x="310629" y="403229"/>
                    <a:pt x="326428" y="407091"/>
                    <a:pt x="342929" y="407091"/>
                  </a:cubicBezTo>
                  <a:cubicBezTo>
                    <a:pt x="359431" y="407091"/>
                    <a:pt x="375230" y="403229"/>
                    <a:pt x="389712" y="396471"/>
                  </a:cubicBezTo>
                  <a:cubicBezTo>
                    <a:pt x="396646" y="413937"/>
                    <a:pt x="409110" y="429034"/>
                    <a:pt x="425963" y="439918"/>
                  </a:cubicBezTo>
                  <a:cubicBezTo>
                    <a:pt x="418502" y="462037"/>
                    <a:pt x="386465" y="483366"/>
                    <a:pt x="342929" y="483366"/>
                  </a:cubicBezTo>
                  <a:cubicBezTo>
                    <a:pt x="299482" y="483366"/>
                    <a:pt x="267532" y="462300"/>
                    <a:pt x="259984" y="440357"/>
                  </a:cubicBezTo>
                  <a:cubicBezTo>
                    <a:pt x="276661" y="429561"/>
                    <a:pt x="289300" y="414201"/>
                    <a:pt x="296146" y="396471"/>
                  </a:cubicBezTo>
                  <a:close/>
                  <a:moveTo>
                    <a:pt x="253489" y="258228"/>
                  </a:moveTo>
                  <a:cubicBezTo>
                    <a:pt x="253489" y="201000"/>
                    <a:pt x="288598" y="164135"/>
                    <a:pt x="342929" y="164135"/>
                  </a:cubicBezTo>
                  <a:cubicBezTo>
                    <a:pt x="397261" y="164135"/>
                    <a:pt x="432370" y="201088"/>
                    <a:pt x="432370" y="258228"/>
                  </a:cubicBezTo>
                  <a:cubicBezTo>
                    <a:pt x="432370" y="319669"/>
                    <a:pt x="392258" y="369700"/>
                    <a:pt x="342929" y="369700"/>
                  </a:cubicBezTo>
                  <a:cubicBezTo>
                    <a:pt x="293601" y="369700"/>
                    <a:pt x="253489" y="319669"/>
                    <a:pt x="253489" y="258228"/>
                  </a:cubicBezTo>
                  <a:close/>
                  <a:moveTo>
                    <a:pt x="553848" y="447730"/>
                  </a:moveTo>
                  <a:cubicBezTo>
                    <a:pt x="535503" y="439129"/>
                    <a:pt x="515052" y="431317"/>
                    <a:pt x="492846" y="424734"/>
                  </a:cubicBezTo>
                  <a:cubicBezTo>
                    <a:pt x="483893" y="422101"/>
                    <a:pt x="474852" y="419555"/>
                    <a:pt x="465899" y="417449"/>
                  </a:cubicBezTo>
                  <a:cubicBezTo>
                    <a:pt x="443166" y="411216"/>
                    <a:pt x="425963" y="394628"/>
                    <a:pt x="421925" y="375054"/>
                  </a:cubicBezTo>
                  <a:cubicBezTo>
                    <a:pt x="421925" y="374966"/>
                    <a:pt x="421925" y="374615"/>
                    <a:pt x="421837" y="374527"/>
                  </a:cubicBezTo>
                  <a:cubicBezTo>
                    <a:pt x="450978" y="347230"/>
                    <a:pt x="469761" y="305275"/>
                    <a:pt x="469761" y="258140"/>
                  </a:cubicBezTo>
                  <a:cubicBezTo>
                    <a:pt x="469761" y="180725"/>
                    <a:pt x="417624" y="126656"/>
                    <a:pt x="342841" y="126656"/>
                  </a:cubicBezTo>
                  <a:cubicBezTo>
                    <a:pt x="268147" y="126656"/>
                    <a:pt x="215922" y="180725"/>
                    <a:pt x="215922" y="258140"/>
                  </a:cubicBezTo>
                  <a:cubicBezTo>
                    <a:pt x="215922" y="305099"/>
                    <a:pt x="234617" y="347054"/>
                    <a:pt x="263758" y="374440"/>
                  </a:cubicBezTo>
                  <a:cubicBezTo>
                    <a:pt x="263670" y="375230"/>
                    <a:pt x="263582" y="376020"/>
                    <a:pt x="263495" y="376634"/>
                  </a:cubicBezTo>
                  <a:cubicBezTo>
                    <a:pt x="259369" y="396032"/>
                    <a:pt x="242254" y="412094"/>
                    <a:pt x="219959" y="417449"/>
                  </a:cubicBezTo>
                  <a:cubicBezTo>
                    <a:pt x="210743" y="419643"/>
                    <a:pt x="201790" y="422101"/>
                    <a:pt x="192750" y="424821"/>
                  </a:cubicBezTo>
                  <a:cubicBezTo>
                    <a:pt x="170280" y="431492"/>
                    <a:pt x="150355" y="439041"/>
                    <a:pt x="131923" y="447730"/>
                  </a:cubicBezTo>
                  <a:cubicBezTo>
                    <a:pt x="108049" y="459053"/>
                    <a:pt x="90494" y="477924"/>
                    <a:pt x="81453" y="500306"/>
                  </a:cubicBezTo>
                  <a:cubicBezTo>
                    <a:pt x="53629" y="454313"/>
                    <a:pt x="37304" y="400508"/>
                    <a:pt x="37304" y="342929"/>
                  </a:cubicBezTo>
                  <a:cubicBezTo>
                    <a:pt x="37304" y="174493"/>
                    <a:pt x="174317" y="37391"/>
                    <a:pt x="342841" y="37391"/>
                  </a:cubicBezTo>
                  <a:cubicBezTo>
                    <a:pt x="511278" y="37391"/>
                    <a:pt x="648380" y="174405"/>
                    <a:pt x="648380" y="342929"/>
                  </a:cubicBezTo>
                  <a:cubicBezTo>
                    <a:pt x="648380" y="400596"/>
                    <a:pt x="632053" y="454313"/>
                    <a:pt x="604230" y="500306"/>
                  </a:cubicBezTo>
                  <a:cubicBezTo>
                    <a:pt x="595277" y="478012"/>
                    <a:pt x="577810" y="459053"/>
                    <a:pt x="553848" y="447730"/>
                  </a:cubicBezTo>
                  <a:close/>
                </a:path>
              </a:pathLst>
            </a:custGeom>
            <a:grpFill/>
            <a:ln w="8777" cap="flat">
              <a:noFill/>
              <a:prstDash val="solid"/>
              <a:miter/>
            </a:ln>
          </p:spPr>
          <p:txBody>
            <a:bodyPr rtlCol="0" anchor="ctr"/>
            <a:lstStyle/>
            <a:p>
              <a:endParaRPr lang="en-US" sz="1200"/>
            </a:p>
          </p:txBody>
        </p:sp>
      </p:grpSp>
      <p:grpSp>
        <p:nvGrpSpPr>
          <p:cNvPr id="58" name="Graphic 4">
            <a:extLst>
              <a:ext uri="{FF2B5EF4-FFF2-40B4-BE49-F238E27FC236}">
                <a16:creationId xmlns:a16="http://schemas.microsoft.com/office/drawing/2014/main" id="{18E35F7E-4B02-453C-8B8E-A9000C55A5C9}"/>
              </a:ext>
            </a:extLst>
          </p:cNvPr>
          <p:cNvGrpSpPr/>
          <p:nvPr/>
        </p:nvGrpSpPr>
        <p:grpSpPr>
          <a:xfrm>
            <a:off x="5584875" y="6231480"/>
            <a:ext cx="608500" cy="608530"/>
            <a:chOff x="10884230" y="3442838"/>
            <a:chExt cx="1234377" cy="1234439"/>
          </a:xfrm>
          <a:gradFill>
            <a:gsLst>
              <a:gs pos="0">
                <a:schemeClr val="accent1">
                  <a:alpha val="85000"/>
                </a:schemeClr>
              </a:gs>
              <a:gs pos="100000">
                <a:schemeClr val="accent6">
                  <a:alpha val="85000"/>
                </a:schemeClr>
              </a:gs>
            </a:gsLst>
            <a:lin ang="8100000" scaled="1"/>
          </a:gradFill>
        </p:grpSpPr>
        <p:sp>
          <p:nvSpPr>
            <p:cNvPr id="59" name="Freeform: Shape 58">
              <a:extLst>
                <a:ext uri="{FF2B5EF4-FFF2-40B4-BE49-F238E27FC236}">
                  <a16:creationId xmlns:a16="http://schemas.microsoft.com/office/drawing/2014/main" id="{8DB83FC6-ED60-4D08-86B0-ABBAAB7E5AAA}"/>
                </a:ext>
              </a:extLst>
            </p:cNvPr>
            <p:cNvSpPr/>
            <p:nvPr/>
          </p:nvSpPr>
          <p:spPr>
            <a:xfrm>
              <a:off x="10884298" y="3442838"/>
              <a:ext cx="1234310" cy="1234439"/>
            </a:xfrm>
            <a:custGeom>
              <a:avLst/>
              <a:gdLst>
                <a:gd name="connsiteX0" fmla="*/ 1228702 w 1234310"/>
                <a:gd name="connsiteY0" fmla="*/ 5441 h 1234439"/>
                <a:gd name="connsiteX1" fmla="*/ 1215310 w 1234310"/>
                <a:gd name="connsiteY1" fmla="*/ 0 h 1234439"/>
                <a:gd name="connsiteX2" fmla="*/ 536234 w 1234310"/>
                <a:gd name="connsiteY2" fmla="*/ 234366 h 1234439"/>
                <a:gd name="connsiteX3" fmla="*/ 388248 w 1234310"/>
                <a:gd name="connsiteY3" fmla="*/ 247759 h 1234439"/>
                <a:gd name="connsiteX4" fmla="*/ 178072 w 1234310"/>
                <a:gd name="connsiteY4" fmla="*/ 369210 h 1234439"/>
                <a:gd name="connsiteX5" fmla="*/ 3386 w 1234310"/>
                <a:gd name="connsiteY5" fmla="*/ 617555 h 1234439"/>
                <a:gd name="connsiteX6" fmla="*/ 4306 w 1234310"/>
                <a:gd name="connsiteY6" fmla="*/ 640322 h 1234439"/>
                <a:gd name="connsiteX7" fmla="*/ 26571 w 1234310"/>
                <a:gd name="connsiteY7" fmla="*/ 645260 h 1234439"/>
                <a:gd name="connsiteX8" fmla="*/ 262109 w 1234310"/>
                <a:gd name="connsiteY8" fmla="*/ 535275 h 1234439"/>
                <a:gd name="connsiteX9" fmla="*/ 388164 w 1234310"/>
                <a:gd name="connsiteY9" fmla="*/ 520962 h 1234439"/>
                <a:gd name="connsiteX10" fmla="*/ 373182 w 1234310"/>
                <a:gd name="connsiteY10" fmla="*/ 607259 h 1234439"/>
                <a:gd name="connsiteX11" fmla="*/ 372010 w 1234310"/>
                <a:gd name="connsiteY11" fmla="*/ 614625 h 1234439"/>
                <a:gd name="connsiteX12" fmla="*/ 234822 w 1234310"/>
                <a:gd name="connsiteY12" fmla="*/ 662670 h 1234439"/>
                <a:gd name="connsiteX13" fmla="*/ 222769 w 1234310"/>
                <a:gd name="connsiteY13" fmla="*/ 676146 h 1234439"/>
                <a:gd name="connsiteX14" fmla="*/ 227791 w 1234310"/>
                <a:gd name="connsiteY14" fmla="*/ 693556 h 1234439"/>
                <a:gd name="connsiteX15" fmla="*/ 540838 w 1234310"/>
                <a:gd name="connsiteY15" fmla="*/ 1006603 h 1234439"/>
                <a:gd name="connsiteX16" fmla="*/ 554062 w 1234310"/>
                <a:gd name="connsiteY16" fmla="*/ 1012043 h 1234439"/>
                <a:gd name="connsiteX17" fmla="*/ 558247 w 1234310"/>
                <a:gd name="connsiteY17" fmla="*/ 1011541 h 1234439"/>
                <a:gd name="connsiteX18" fmla="*/ 571723 w 1234310"/>
                <a:gd name="connsiteY18" fmla="*/ 999488 h 1234439"/>
                <a:gd name="connsiteX19" fmla="*/ 619768 w 1234310"/>
                <a:gd name="connsiteY19" fmla="*/ 862300 h 1234439"/>
                <a:gd name="connsiteX20" fmla="*/ 627134 w 1234310"/>
                <a:gd name="connsiteY20" fmla="*/ 861128 h 1234439"/>
                <a:gd name="connsiteX21" fmla="*/ 713348 w 1234310"/>
                <a:gd name="connsiteY21" fmla="*/ 846145 h 1234439"/>
                <a:gd name="connsiteX22" fmla="*/ 699035 w 1234310"/>
                <a:gd name="connsiteY22" fmla="*/ 972201 h 1234439"/>
                <a:gd name="connsiteX23" fmla="*/ 589050 w 1234310"/>
                <a:gd name="connsiteY23" fmla="*/ 1207823 h 1234439"/>
                <a:gd name="connsiteX24" fmla="*/ 593988 w 1234310"/>
                <a:gd name="connsiteY24" fmla="*/ 1230088 h 1234439"/>
                <a:gd name="connsiteX25" fmla="*/ 605958 w 1234310"/>
                <a:gd name="connsiteY25" fmla="*/ 1234440 h 1234439"/>
                <a:gd name="connsiteX26" fmla="*/ 616755 w 1234310"/>
                <a:gd name="connsiteY26" fmla="*/ 1231008 h 1234439"/>
                <a:gd name="connsiteX27" fmla="*/ 865100 w 1234310"/>
                <a:gd name="connsiteY27" fmla="*/ 1056322 h 1234439"/>
                <a:gd name="connsiteX28" fmla="*/ 986552 w 1234310"/>
                <a:gd name="connsiteY28" fmla="*/ 846145 h 1234439"/>
                <a:gd name="connsiteX29" fmla="*/ 999944 w 1234310"/>
                <a:gd name="connsiteY29" fmla="*/ 698160 h 1234439"/>
                <a:gd name="connsiteX30" fmla="*/ 1234310 w 1234310"/>
                <a:gd name="connsiteY30" fmla="*/ 19084 h 1234439"/>
                <a:gd name="connsiteX31" fmla="*/ 1228702 w 1234310"/>
                <a:gd name="connsiteY31" fmla="*/ 5441 h 1234439"/>
                <a:gd name="connsiteX32" fmla="*/ 346815 w 1234310"/>
                <a:gd name="connsiteY32" fmla="*/ 479195 h 1234439"/>
                <a:gd name="connsiteX33" fmla="*/ 246290 w 1234310"/>
                <a:gd name="connsiteY33" fmla="*/ 501376 h 1234439"/>
                <a:gd name="connsiteX34" fmla="*/ 74281 w 1234310"/>
                <a:gd name="connsiteY34" fmla="*/ 581647 h 1234439"/>
                <a:gd name="connsiteX35" fmla="*/ 208540 w 1234310"/>
                <a:gd name="connsiteY35" fmla="*/ 390722 h 1234439"/>
                <a:gd name="connsiteX36" fmla="*/ 391513 w 1234310"/>
                <a:gd name="connsiteY36" fmla="*/ 285006 h 1234439"/>
                <a:gd name="connsiteX37" fmla="*/ 497898 w 1234310"/>
                <a:gd name="connsiteY37" fmla="*/ 275380 h 1234439"/>
                <a:gd name="connsiteX38" fmla="*/ 396284 w 1234310"/>
                <a:gd name="connsiteY38" fmla="*/ 484385 h 1234439"/>
                <a:gd name="connsiteX39" fmla="*/ 396284 w 1234310"/>
                <a:gd name="connsiteY39" fmla="*/ 484385 h 1234439"/>
                <a:gd name="connsiteX40" fmla="*/ 346815 w 1234310"/>
                <a:gd name="connsiteY40" fmla="*/ 479195 h 1234439"/>
                <a:gd name="connsiteX41" fmla="*/ 546111 w 1234310"/>
                <a:gd name="connsiteY41" fmla="*/ 958976 h 1234439"/>
                <a:gd name="connsiteX42" fmla="*/ 275166 w 1234310"/>
                <a:gd name="connsiteY42" fmla="*/ 688032 h 1234439"/>
                <a:gd name="connsiteX43" fmla="*/ 383728 w 1234310"/>
                <a:gd name="connsiteY43" fmla="*/ 650031 h 1234439"/>
                <a:gd name="connsiteX44" fmla="*/ 584111 w 1234310"/>
                <a:gd name="connsiteY44" fmla="*/ 850414 h 1234439"/>
                <a:gd name="connsiteX45" fmla="*/ 546111 w 1234310"/>
                <a:gd name="connsiteY45" fmla="*/ 958976 h 1234439"/>
                <a:gd name="connsiteX46" fmla="*/ 949137 w 1234310"/>
                <a:gd name="connsiteY46" fmla="*/ 842630 h 1234439"/>
                <a:gd name="connsiteX47" fmla="*/ 843421 w 1234310"/>
                <a:gd name="connsiteY47" fmla="*/ 1025603 h 1234439"/>
                <a:gd name="connsiteX48" fmla="*/ 652496 w 1234310"/>
                <a:gd name="connsiteY48" fmla="*/ 1159861 h 1234439"/>
                <a:gd name="connsiteX49" fmla="*/ 732850 w 1234310"/>
                <a:gd name="connsiteY49" fmla="*/ 987854 h 1234439"/>
                <a:gd name="connsiteX50" fmla="*/ 749842 w 1234310"/>
                <a:gd name="connsiteY50" fmla="*/ 837859 h 1234439"/>
                <a:gd name="connsiteX51" fmla="*/ 749842 w 1234310"/>
                <a:gd name="connsiteY51" fmla="*/ 837859 h 1234439"/>
                <a:gd name="connsiteX52" fmla="*/ 958846 w 1234310"/>
                <a:gd name="connsiteY52" fmla="*/ 736244 h 1234439"/>
                <a:gd name="connsiteX53" fmla="*/ 949137 w 1234310"/>
                <a:gd name="connsiteY53" fmla="*/ 842630 h 1234439"/>
                <a:gd name="connsiteX54" fmla="*/ 965960 w 1234310"/>
                <a:gd name="connsiteY54" fmla="*/ 679327 h 1234439"/>
                <a:gd name="connsiteX55" fmla="*/ 621108 w 1234310"/>
                <a:gd name="connsiteY55" fmla="*/ 824132 h 1234439"/>
                <a:gd name="connsiteX56" fmla="*/ 612152 w 1234310"/>
                <a:gd name="connsiteY56" fmla="*/ 825555 h 1234439"/>
                <a:gd name="connsiteX57" fmla="*/ 408672 w 1234310"/>
                <a:gd name="connsiteY57" fmla="*/ 622075 h 1234439"/>
                <a:gd name="connsiteX58" fmla="*/ 410095 w 1234310"/>
                <a:gd name="connsiteY58" fmla="*/ 613119 h 1234439"/>
                <a:gd name="connsiteX59" fmla="*/ 554899 w 1234310"/>
                <a:gd name="connsiteY59" fmla="*/ 268265 h 1234439"/>
                <a:gd name="connsiteX60" fmla="*/ 920678 w 1234310"/>
                <a:gd name="connsiteY60" fmla="*/ 80103 h 1234439"/>
                <a:gd name="connsiteX61" fmla="*/ 1154208 w 1234310"/>
                <a:gd name="connsiteY61" fmla="*/ 313716 h 1234439"/>
                <a:gd name="connsiteX62" fmla="*/ 965960 w 1234310"/>
                <a:gd name="connsiteY62" fmla="*/ 679327 h 1234439"/>
                <a:gd name="connsiteX63" fmla="*/ 1164335 w 1234310"/>
                <a:gd name="connsiteY63" fmla="*/ 270860 h 1234439"/>
                <a:gd name="connsiteX64" fmla="*/ 963282 w 1234310"/>
                <a:gd name="connsiteY64" fmla="*/ 69808 h 1234439"/>
                <a:gd name="connsiteX65" fmla="*/ 1196059 w 1234310"/>
                <a:gd name="connsiteY65" fmla="*/ 38084 h 1234439"/>
                <a:gd name="connsiteX66" fmla="*/ 1164335 w 1234310"/>
                <a:gd name="connsiteY66" fmla="*/ 270860 h 1234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234310" h="1234439">
                  <a:moveTo>
                    <a:pt x="1228702" y="5441"/>
                  </a:moveTo>
                  <a:cubicBezTo>
                    <a:pt x="1225187" y="1841"/>
                    <a:pt x="1220583" y="0"/>
                    <a:pt x="1215310" y="0"/>
                  </a:cubicBezTo>
                  <a:cubicBezTo>
                    <a:pt x="1197146" y="167"/>
                    <a:pt x="772525" y="7031"/>
                    <a:pt x="536234" y="234366"/>
                  </a:cubicBezTo>
                  <a:lnTo>
                    <a:pt x="388248" y="247759"/>
                  </a:lnTo>
                  <a:cubicBezTo>
                    <a:pt x="303542" y="255375"/>
                    <a:pt x="226954" y="299654"/>
                    <a:pt x="178072" y="369210"/>
                  </a:cubicBezTo>
                  <a:lnTo>
                    <a:pt x="3386" y="617555"/>
                  </a:lnTo>
                  <a:cubicBezTo>
                    <a:pt x="-1469" y="624502"/>
                    <a:pt x="-1051" y="633793"/>
                    <a:pt x="4306" y="640322"/>
                  </a:cubicBezTo>
                  <a:cubicBezTo>
                    <a:pt x="9747" y="646851"/>
                    <a:pt x="18787" y="648776"/>
                    <a:pt x="26571" y="645260"/>
                  </a:cubicBezTo>
                  <a:lnTo>
                    <a:pt x="262109" y="535275"/>
                  </a:lnTo>
                  <a:cubicBezTo>
                    <a:pt x="301198" y="517028"/>
                    <a:pt x="345979" y="511923"/>
                    <a:pt x="388164" y="520962"/>
                  </a:cubicBezTo>
                  <a:cubicBezTo>
                    <a:pt x="382306" y="549840"/>
                    <a:pt x="377702" y="578633"/>
                    <a:pt x="373182" y="607259"/>
                  </a:cubicBezTo>
                  <a:lnTo>
                    <a:pt x="372010" y="614625"/>
                  </a:lnTo>
                  <a:lnTo>
                    <a:pt x="234822" y="662670"/>
                  </a:lnTo>
                  <a:cubicBezTo>
                    <a:pt x="228712" y="664847"/>
                    <a:pt x="224192" y="669869"/>
                    <a:pt x="222769" y="676146"/>
                  </a:cubicBezTo>
                  <a:cubicBezTo>
                    <a:pt x="221346" y="682424"/>
                    <a:pt x="223188" y="689037"/>
                    <a:pt x="227791" y="693556"/>
                  </a:cubicBezTo>
                  <a:lnTo>
                    <a:pt x="540838" y="1006603"/>
                  </a:lnTo>
                  <a:cubicBezTo>
                    <a:pt x="544352" y="1010118"/>
                    <a:pt x="549124" y="1012043"/>
                    <a:pt x="554062" y="1012043"/>
                  </a:cubicBezTo>
                  <a:cubicBezTo>
                    <a:pt x="555402" y="1012043"/>
                    <a:pt x="556824" y="1011876"/>
                    <a:pt x="558247" y="1011541"/>
                  </a:cubicBezTo>
                  <a:cubicBezTo>
                    <a:pt x="564525" y="1010118"/>
                    <a:pt x="569631" y="1005515"/>
                    <a:pt x="571723" y="999488"/>
                  </a:cubicBezTo>
                  <a:lnTo>
                    <a:pt x="619768" y="862300"/>
                  </a:lnTo>
                  <a:lnTo>
                    <a:pt x="627134" y="861128"/>
                  </a:lnTo>
                  <a:cubicBezTo>
                    <a:pt x="655677" y="856608"/>
                    <a:pt x="684470" y="851921"/>
                    <a:pt x="713348" y="846145"/>
                  </a:cubicBezTo>
                  <a:cubicBezTo>
                    <a:pt x="722303" y="888331"/>
                    <a:pt x="717281" y="933112"/>
                    <a:pt x="699035" y="972201"/>
                  </a:cubicBezTo>
                  <a:lnTo>
                    <a:pt x="589050" y="1207823"/>
                  </a:lnTo>
                  <a:cubicBezTo>
                    <a:pt x="585451" y="1215523"/>
                    <a:pt x="587459" y="1224563"/>
                    <a:pt x="593988" y="1230088"/>
                  </a:cubicBezTo>
                  <a:cubicBezTo>
                    <a:pt x="597420" y="1233017"/>
                    <a:pt x="601689" y="1234440"/>
                    <a:pt x="605958" y="1234440"/>
                  </a:cubicBezTo>
                  <a:cubicBezTo>
                    <a:pt x="609724" y="1234440"/>
                    <a:pt x="613491" y="1233268"/>
                    <a:pt x="616755" y="1231008"/>
                  </a:cubicBezTo>
                  <a:lnTo>
                    <a:pt x="865100" y="1056322"/>
                  </a:lnTo>
                  <a:cubicBezTo>
                    <a:pt x="934656" y="1007440"/>
                    <a:pt x="978935" y="930852"/>
                    <a:pt x="986552" y="846145"/>
                  </a:cubicBezTo>
                  <a:lnTo>
                    <a:pt x="999944" y="698160"/>
                  </a:lnTo>
                  <a:cubicBezTo>
                    <a:pt x="1227279" y="461785"/>
                    <a:pt x="1234143" y="37164"/>
                    <a:pt x="1234310" y="19084"/>
                  </a:cubicBezTo>
                  <a:cubicBezTo>
                    <a:pt x="1234226" y="13811"/>
                    <a:pt x="1232218" y="9040"/>
                    <a:pt x="1228702" y="5441"/>
                  </a:cubicBezTo>
                  <a:close/>
                  <a:moveTo>
                    <a:pt x="346815" y="479195"/>
                  </a:moveTo>
                  <a:cubicBezTo>
                    <a:pt x="312246" y="479195"/>
                    <a:pt x="277761" y="486728"/>
                    <a:pt x="246290" y="501376"/>
                  </a:cubicBezTo>
                  <a:lnTo>
                    <a:pt x="74281" y="581647"/>
                  </a:lnTo>
                  <a:lnTo>
                    <a:pt x="208540" y="390722"/>
                  </a:lnTo>
                  <a:cubicBezTo>
                    <a:pt x="251144" y="330122"/>
                    <a:pt x="317855" y="291618"/>
                    <a:pt x="391513" y="285006"/>
                  </a:cubicBezTo>
                  <a:lnTo>
                    <a:pt x="497898" y="275380"/>
                  </a:lnTo>
                  <a:cubicBezTo>
                    <a:pt x="441733" y="342760"/>
                    <a:pt x="413693" y="413322"/>
                    <a:pt x="396284" y="484385"/>
                  </a:cubicBezTo>
                  <a:lnTo>
                    <a:pt x="396284" y="484385"/>
                  </a:lnTo>
                  <a:cubicBezTo>
                    <a:pt x="379962" y="480869"/>
                    <a:pt x="363389" y="479195"/>
                    <a:pt x="346815" y="479195"/>
                  </a:cubicBezTo>
                  <a:close/>
                  <a:moveTo>
                    <a:pt x="546111" y="958976"/>
                  </a:moveTo>
                  <a:lnTo>
                    <a:pt x="275166" y="688032"/>
                  </a:lnTo>
                  <a:lnTo>
                    <a:pt x="383728" y="650031"/>
                  </a:lnTo>
                  <a:lnTo>
                    <a:pt x="584111" y="850414"/>
                  </a:lnTo>
                  <a:lnTo>
                    <a:pt x="546111" y="958976"/>
                  </a:lnTo>
                  <a:close/>
                  <a:moveTo>
                    <a:pt x="949137" y="842630"/>
                  </a:moveTo>
                  <a:cubicBezTo>
                    <a:pt x="942524" y="916288"/>
                    <a:pt x="904022" y="982999"/>
                    <a:pt x="843421" y="1025603"/>
                  </a:cubicBezTo>
                  <a:lnTo>
                    <a:pt x="652496" y="1159861"/>
                  </a:lnTo>
                  <a:lnTo>
                    <a:pt x="732850" y="987854"/>
                  </a:lnTo>
                  <a:cubicBezTo>
                    <a:pt x="754530" y="941315"/>
                    <a:pt x="760556" y="888080"/>
                    <a:pt x="749842" y="837859"/>
                  </a:cubicBezTo>
                  <a:lnTo>
                    <a:pt x="749842" y="837859"/>
                  </a:lnTo>
                  <a:cubicBezTo>
                    <a:pt x="820821" y="820449"/>
                    <a:pt x="891466" y="792409"/>
                    <a:pt x="958846" y="736244"/>
                  </a:cubicBezTo>
                  <a:lnTo>
                    <a:pt x="949137" y="842630"/>
                  </a:lnTo>
                  <a:close/>
                  <a:moveTo>
                    <a:pt x="965960" y="679327"/>
                  </a:moveTo>
                  <a:cubicBezTo>
                    <a:pt x="859157" y="786215"/>
                    <a:pt x="743564" y="804629"/>
                    <a:pt x="621108" y="824132"/>
                  </a:cubicBezTo>
                  <a:lnTo>
                    <a:pt x="612152" y="825555"/>
                  </a:lnTo>
                  <a:lnTo>
                    <a:pt x="408672" y="622075"/>
                  </a:lnTo>
                  <a:lnTo>
                    <a:pt x="410095" y="613119"/>
                  </a:lnTo>
                  <a:cubicBezTo>
                    <a:pt x="429597" y="490746"/>
                    <a:pt x="448011" y="375153"/>
                    <a:pt x="554899" y="268265"/>
                  </a:cubicBezTo>
                  <a:cubicBezTo>
                    <a:pt x="654253" y="168911"/>
                    <a:pt x="794706" y="112328"/>
                    <a:pt x="920678" y="80103"/>
                  </a:cubicBezTo>
                  <a:lnTo>
                    <a:pt x="1154208" y="313716"/>
                  </a:lnTo>
                  <a:cubicBezTo>
                    <a:pt x="1121898" y="439520"/>
                    <a:pt x="1065399" y="579889"/>
                    <a:pt x="965960" y="679327"/>
                  </a:cubicBezTo>
                  <a:close/>
                  <a:moveTo>
                    <a:pt x="1164335" y="270860"/>
                  </a:moveTo>
                  <a:lnTo>
                    <a:pt x="963282" y="69808"/>
                  </a:lnTo>
                  <a:cubicBezTo>
                    <a:pt x="1068413" y="46622"/>
                    <a:pt x="1157974" y="40010"/>
                    <a:pt x="1196059" y="38084"/>
                  </a:cubicBezTo>
                  <a:cubicBezTo>
                    <a:pt x="1194216" y="76169"/>
                    <a:pt x="1187605" y="165730"/>
                    <a:pt x="1164335" y="270860"/>
                  </a:cubicBezTo>
                  <a:close/>
                </a:path>
              </a:pathLst>
            </a:custGeom>
            <a:grpFill/>
            <a:ln w="8365" cap="flat">
              <a:noFill/>
              <a:prstDash val="solid"/>
              <a:miter/>
            </a:ln>
          </p:spPr>
          <p:txBody>
            <a:bodyPr rtlCol="0" anchor="ctr"/>
            <a:lstStyle/>
            <a:p>
              <a:endParaRPr lang="en-US" sz="1200"/>
            </a:p>
          </p:txBody>
        </p:sp>
        <p:sp>
          <p:nvSpPr>
            <p:cNvPr id="60" name="Freeform: Shape 59">
              <a:extLst>
                <a:ext uri="{FF2B5EF4-FFF2-40B4-BE49-F238E27FC236}">
                  <a16:creationId xmlns:a16="http://schemas.microsoft.com/office/drawing/2014/main" id="{723E13E5-0E94-44C2-BA99-4D0505C1D863}"/>
                </a:ext>
              </a:extLst>
            </p:cNvPr>
            <p:cNvSpPr/>
            <p:nvPr/>
          </p:nvSpPr>
          <p:spPr>
            <a:xfrm>
              <a:off x="11676555" y="3674149"/>
              <a:ext cx="210636" cy="210552"/>
            </a:xfrm>
            <a:custGeom>
              <a:avLst/>
              <a:gdLst>
                <a:gd name="connsiteX0" fmla="*/ 30824 w 210636"/>
                <a:gd name="connsiteY0" fmla="*/ 30761 h 210552"/>
                <a:gd name="connsiteX1" fmla="*/ 30824 w 210636"/>
                <a:gd name="connsiteY1" fmla="*/ 179750 h 210552"/>
                <a:gd name="connsiteX2" fmla="*/ 105319 w 210636"/>
                <a:gd name="connsiteY2" fmla="*/ 210553 h 210552"/>
                <a:gd name="connsiteX3" fmla="*/ 179814 w 210636"/>
                <a:gd name="connsiteY3" fmla="*/ 179750 h 210552"/>
                <a:gd name="connsiteX4" fmla="*/ 179814 w 210636"/>
                <a:gd name="connsiteY4" fmla="*/ 30761 h 210552"/>
                <a:gd name="connsiteX5" fmla="*/ 30824 w 210636"/>
                <a:gd name="connsiteY5" fmla="*/ 30761 h 210552"/>
                <a:gd name="connsiteX6" fmla="*/ 153364 w 210636"/>
                <a:gd name="connsiteY6" fmla="*/ 57210 h 210552"/>
                <a:gd name="connsiteX7" fmla="*/ 173285 w 210636"/>
                <a:gd name="connsiteY7" fmla="*/ 105255 h 210552"/>
                <a:gd name="connsiteX8" fmla="*/ 153364 w 210636"/>
                <a:gd name="connsiteY8" fmla="*/ 153300 h 210552"/>
                <a:gd name="connsiteX9" fmla="*/ 57274 w 210636"/>
                <a:gd name="connsiteY9" fmla="*/ 153300 h 210552"/>
                <a:gd name="connsiteX10" fmla="*/ 37353 w 210636"/>
                <a:gd name="connsiteY10" fmla="*/ 105255 h 210552"/>
                <a:gd name="connsiteX11" fmla="*/ 57274 w 210636"/>
                <a:gd name="connsiteY11" fmla="*/ 57210 h 210552"/>
                <a:gd name="connsiteX12" fmla="*/ 105319 w 210636"/>
                <a:gd name="connsiteY12" fmla="*/ 37373 h 210552"/>
                <a:gd name="connsiteX13" fmla="*/ 153364 w 210636"/>
                <a:gd name="connsiteY13" fmla="*/ 57210 h 210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0636" h="210552">
                  <a:moveTo>
                    <a:pt x="30824" y="30761"/>
                  </a:moveTo>
                  <a:cubicBezTo>
                    <a:pt x="-10275" y="71775"/>
                    <a:pt x="-10275" y="138653"/>
                    <a:pt x="30824" y="179750"/>
                  </a:cubicBezTo>
                  <a:cubicBezTo>
                    <a:pt x="51330" y="200257"/>
                    <a:pt x="78367" y="210553"/>
                    <a:pt x="105319" y="210553"/>
                  </a:cubicBezTo>
                  <a:cubicBezTo>
                    <a:pt x="132271" y="210553"/>
                    <a:pt x="159222" y="200341"/>
                    <a:pt x="179814" y="179750"/>
                  </a:cubicBezTo>
                  <a:cubicBezTo>
                    <a:pt x="220911" y="138653"/>
                    <a:pt x="220911" y="71858"/>
                    <a:pt x="179814" y="30761"/>
                  </a:cubicBezTo>
                  <a:cubicBezTo>
                    <a:pt x="138716" y="-10254"/>
                    <a:pt x="71922" y="-10254"/>
                    <a:pt x="30824" y="30761"/>
                  </a:cubicBezTo>
                  <a:close/>
                  <a:moveTo>
                    <a:pt x="153364" y="57210"/>
                  </a:moveTo>
                  <a:cubicBezTo>
                    <a:pt x="166170" y="70100"/>
                    <a:pt x="173285" y="87092"/>
                    <a:pt x="173285" y="105255"/>
                  </a:cubicBezTo>
                  <a:cubicBezTo>
                    <a:pt x="173285" y="123419"/>
                    <a:pt x="166170" y="140494"/>
                    <a:pt x="153364" y="153300"/>
                  </a:cubicBezTo>
                  <a:cubicBezTo>
                    <a:pt x="127667" y="178997"/>
                    <a:pt x="82970" y="178997"/>
                    <a:pt x="57274" y="153300"/>
                  </a:cubicBezTo>
                  <a:cubicBezTo>
                    <a:pt x="44467" y="140494"/>
                    <a:pt x="37353" y="123419"/>
                    <a:pt x="37353" y="105255"/>
                  </a:cubicBezTo>
                  <a:cubicBezTo>
                    <a:pt x="37353" y="87092"/>
                    <a:pt x="44383" y="70017"/>
                    <a:pt x="57274" y="57210"/>
                  </a:cubicBezTo>
                  <a:cubicBezTo>
                    <a:pt x="70498" y="43985"/>
                    <a:pt x="87908" y="37373"/>
                    <a:pt x="105319" y="37373"/>
                  </a:cubicBezTo>
                  <a:cubicBezTo>
                    <a:pt x="122728" y="37373"/>
                    <a:pt x="140139" y="43985"/>
                    <a:pt x="153364" y="57210"/>
                  </a:cubicBezTo>
                  <a:close/>
                </a:path>
              </a:pathLst>
            </a:custGeom>
            <a:grpFill/>
            <a:ln w="8365" cap="flat">
              <a:noFill/>
              <a:prstDash val="solid"/>
              <a:miter/>
            </a:ln>
          </p:spPr>
          <p:txBody>
            <a:bodyPr rtlCol="0" anchor="ctr"/>
            <a:lstStyle/>
            <a:p>
              <a:endParaRPr lang="en-US" sz="1200"/>
            </a:p>
          </p:txBody>
        </p:sp>
        <p:sp>
          <p:nvSpPr>
            <p:cNvPr id="61" name="Freeform: Shape 60">
              <a:extLst>
                <a:ext uri="{FF2B5EF4-FFF2-40B4-BE49-F238E27FC236}">
                  <a16:creationId xmlns:a16="http://schemas.microsoft.com/office/drawing/2014/main" id="{721D4D85-3F79-41DC-A39B-10FF72C57919}"/>
                </a:ext>
              </a:extLst>
            </p:cNvPr>
            <p:cNvSpPr/>
            <p:nvPr/>
          </p:nvSpPr>
          <p:spPr>
            <a:xfrm>
              <a:off x="11449053" y="3901704"/>
              <a:ext cx="210636" cy="210584"/>
            </a:xfrm>
            <a:custGeom>
              <a:avLst/>
              <a:gdLst>
                <a:gd name="connsiteX0" fmla="*/ 30823 w 210636"/>
                <a:gd name="connsiteY0" fmla="*/ 30792 h 210584"/>
                <a:gd name="connsiteX1" fmla="*/ 30823 w 210636"/>
                <a:gd name="connsiteY1" fmla="*/ 179782 h 210584"/>
                <a:gd name="connsiteX2" fmla="*/ 105318 w 210636"/>
                <a:gd name="connsiteY2" fmla="*/ 210584 h 210584"/>
                <a:gd name="connsiteX3" fmla="*/ 179813 w 210636"/>
                <a:gd name="connsiteY3" fmla="*/ 179782 h 210584"/>
                <a:gd name="connsiteX4" fmla="*/ 179813 w 210636"/>
                <a:gd name="connsiteY4" fmla="*/ 30792 h 210584"/>
                <a:gd name="connsiteX5" fmla="*/ 30823 w 210636"/>
                <a:gd name="connsiteY5" fmla="*/ 30792 h 210584"/>
                <a:gd name="connsiteX6" fmla="*/ 153279 w 210636"/>
                <a:gd name="connsiteY6" fmla="*/ 153332 h 210584"/>
                <a:gd name="connsiteX7" fmla="*/ 57189 w 210636"/>
                <a:gd name="connsiteY7" fmla="*/ 153332 h 210584"/>
                <a:gd name="connsiteX8" fmla="*/ 37268 w 210636"/>
                <a:gd name="connsiteY8" fmla="*/ 105287 h 210584"/>
                <a:gd name="connsiteX9" fmla="*/ 57189 w 210636"/>
                <a:gd name="connsiteY9" fmla="*/ 57242 h 210584"/>
                <a:gd name="connsiteX10" fmla="*/ 105234 w 210636"/>
                <a:gd name="connsiteY10" fmla="*/ 37404 h 210584"/>
                <a:gd name="connsiteX11" fmla="*/ 153279 w 210636"/>
                <a:gd name="connsiteY11" fmla="*/ 57242 h 210584"/>
                <a:gd name="connsiteX12" fmla="*/ 173200 w 210636"/>
                <a:gd name="connsiteY12" fmla="*/ 105287 h 210584"/>
                <a:gd name="connsiteX13" fmla="*/ 153279 w 210636"/>
                <a:gd name="connsiteY13" fmla="*/ 153332 h 210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0636" h="210584">
                  <a:moveTo>
                    <a:pt x="30823" y="30792"/>
                  </a:moveTo>
                  <a:cubicBezTo>
                    <a:pt x="-10274" y="71890"/>
                    <a:pt x="-10274" y="138684"/>
                    <a:pt x="30823" y="179782"/>
                  </a:cubicBezTo>
                  <a:cubicBezTo>
                    <a:pt x="51330" y="200289"/>
                    <a:pt x="78366" y="210584"/>
                    <a:pt x="105318" y="210584"/>
                  </a:cubicBezTo>
                  <a:cubicBezTo>
                    <a:pt x="132270" y="210584"/>
                    <a:pt x="159306" y="200289"/>
                    <a:pt x="179813" y="179782"/>
                  </a:cubicBezTo>
                  <a:cubicBezTo>
                    <a:pt x="220911" y="138684"/>
                    <a:pt x="220911" y="71890"/>
                    <a:pt x="179813" y="30792"/>
                  </a:cubicBezTo>
                  <a:cubicBezTo>
                    <a:pt x="138715" y="-10306"/>
                    <a:pt x="71837" y="-10222"/>
                    <a:pt x="30823" y="30792"/>
                  </a:cubicBezTo>
                  <a:close/>
                  <a:moveTo>
                    <a:pt x="153279" y="153332"/>
                  </a:moveTo>
                  <a:cubicBezTo>
                    <a:pt x="127583" y="179028"/>
                    <a:pt x="82886" y="179028"/>
                    <a:pt x="57189" y="153332"/>
                  </a:cubicBezTo>
                  <a:cubicBezTo>
                    <a:pt x="44382" y="140525"/>
                    <a:pt x="37268" y="123450"/>
                    <a:pt x="37268" y="105287"/>
                  </a:cubicBezTo>
                  <a:cubicBezTo>
                    <a:pt x="37268" y="87123"/>
                    <a:pt x="44300" y="70048"/>
                    <a:pt x="57189" y="57242"/>
                  </a:cubicBezTo>
                  <a:cubicBezTo>
                    <a:pt x="70415" y="44017"/>
                    <a:pt x="87824" y="37404"/>
                    <a:pt x="105234" y="37404"/>
                  </a:cubicBezTo>
                  <a:cubicBezTo>
                    <a:pt x="122645" y="37404"/>
                    <a:pt x="140055" y="44017"/>
                    <a:pt x="153279" y="57242"/>
                  </a:cubicBezTo>
                  <a:cubicBezTo>
                    <a:pt x="166086" y="70048"/>
                    <a:pt x="173200" y="87123"/>
                    <a:pt x="173200" y="105287"/>
                  </a:cubicBezTo>
                  <a:cubicBezTo>
                    <a:pt x="173200" y="123450"/>
                    <a:pt x="166170" y="140442"/>
                    <a:pt x="153279" y="153332"/>
                  </a:cubicBezTo>
                  <a:close/>
                </a:path>
              </a:pathLst>
            </a:custGeom>
            <a:grpFill/>
            <a:ln w="8365" cap="flat">
              <a:noFill/>
              <a:prstDash val="solid"/>
              <a:miter/>
            </a:ln>
          </p:spPr>
          <p:txBody>
            <a:bodyPr rtlCol="0" anchor="ctr"/>
            <a:lstStyle/>
            <a:p>
              <a:endParaRPr lang="en-US" sz="1200"/>
            </a:p>
          </p:txBody>
        </p:sp>
        <p:sp>
          <p:nvSpPr>
            <p:cNvPr id="62" name="Freeform: Shape 61">
              <a:extLst>
                <a:ext uri="{FF2B5EF4-FFF2-40B4-BE49-F238E27FC236}">
                  <a16:creationId xmlns:a16="http://schemas.microsoft.com/office/drawing/2014/main" id="{85BECC49-22DF-4BE7-9400-0A8A35C3F948}"/>
                </a:ext>
              </a:extLst>
            </p:cNvPr>
            <p:cNvSpPr/>
            <p:nvPr/>
          </p:nvSpPr>
          <p:spPr>
            <a:xfrm>
              <a:off x="10884230" y="4335669"/>
              <a:ext cx="341379" cy="341358"/>
            </a:xfrm>
            <a:custGeom>
              <a:avLst/>
              <a:gdLst>
                <a:gd name="connsiteX0" fmla="*/ 335918 w 341379"/>
                <a:gd name="connsiteY0" fmla="*/ 5462 h 341358"/>
                <a:gd name="connsiteX1" fmla="*/ 309468 w 341379"/>
                <a:gd name="connsiteY1" fmla="*/ 5462 h 341358"/>
                <a:gd name="connsiteX2" fmla="*/ 5462 w 341379"/>
                <a:gd name="connsiteY2" fmla="*/ 309468 h 341358"/>
                <a:gd name="connsiteX3" fmla="*/ 5462 w 341379"/>
                <a:gd name="connsiteY3" fmla="*/ 335918 h 341358"/>
                <a:gd name="connsiteX4" fmla="*/ 18687 w 341379"/>
                <a:gd name="connsiteY4" fmla="*/ 341359 h 341358"/>
                <a:gd name="connsiteX5" fmla="*/ 31911 w 341379"/>
                <a:gd name="connsiteY5" fmla="*/ 335918 h 341358"/>
                <a:gd name="connsiteX6" fmla="*/ 335918 w 341379"/>
                <a:gd name="connsiteY6" fmla="*/ 31911 h 341358"/>
                <a:gd name="connsiteX7" fmla="*/ 335918 w 341379"/>
                <a:gd name="connsiteY7" fmla="*/ 5462 h 34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1379" h="341358">
                  <a:moveTo>
                    <a:pt x="335918" y="5462"/>
                  </a:moveTo>
                  <a:cubicBezTo>
                    <a:pt x="328636" y="-1821"/>
                    <a:pt x="316750" y="-1821"/>
                    <a:pt x="309468" y="5462"/>
                  </a:cubicBezTo>
                  <a:lnTo>
                    <a:pt x="5462" y="309468"/>
                  </a:lnTo>
                  <a:cubicBezTo>
                    <a:pt x="-1821" y="316750"/>
                    <a:pt x="-1821" y="328636"/>
                    <a:pt x="5462" y="335918"/>
                  </a:cubicBezTo>
                  <a:cubicBezTo>
                    <a:pt x="9144" y="339517"/>
                    <a:pt x="13916" y="341359"/>
                    <a:pt x="18687" y="341359"/>
                  </a:cubicBezTo>
                  <a:cubicBezTo>
                    <a:pt x="23458" y="341359"/>
                    <a:pt x="28229" y="339517"/>
                    <a:pt x="31911" y="335918"/>
                  </a:cubicBezTo>
                  <a:lnTo>
                    <a:pt x="335918" y="31911"/>
                  </a:lnTo>
                  <a:cubicBezTo>
                    <a:pt x="343200" y="24629"/>
                    <a:pt x="343200" y="12827"/>
                    <a:pt x="335918" y="5462"/>
                  </a:cubicBezTo>
                  <a:close/>
                </a:path>
              </a:pathLst>
            </a:custGeom>
            <a:grpFill/>
            <a:ln w="8365" cap="flat">
              <a:noFill/>
              <a:prstDash val="solid"/>
              <a:miter/>
            </a:ln>
          </p:spPr>
          <p:txBody>
            <a:bodyPr rtlCol="0" anchor="ctr"/>
            <a:lstStyle/>
            <a:p>
              <a:endParaRPr lang="en-US" sz="1200"/>
            </a:p>
          </p:txBody>
        </p:sp>
        <p:sp>
          <p:nvSpPr>
            <p:cNvPr id="63" name="Freeform: Shape 62">
              <a:extLst>
                <a:ext uri="{FF2B5EF4-FFF2-40B4-BE49-F238E27FC236}">
                  <a16:creationId xmlns:a16="http://schemas.microsoft.com/office/drawing/2014/main" id="{D9A78C43-4241-40EC-9D31-108E46F54CA7}"/>
                </a:ext>
              </a:extLst>
            </p:cNvPr>
            <p:cNvSpPr/>
            <p:nvPr/>
          </p:nvSpPr>
          <p:spPr>
            <a:xfrm>
              <a:off x="10884230" y="4235979"/>
              <a:ext cx="241606" cy="241585"/>
            </a:xfrm>
            <a:custGeom>
              <a:avLst/>
              <a:gdLst>
                <a:gd name="connsiteX0" fmla="*/ 18687 w 241606"/>
                <a:gd name="connsiteY0" fmla="*/ 241586 h 241585"/>
                <a:gd name="connsiteX1" fmla="*/ 31911 w 241606"/>
                <a:gd name="connsiteY1" fmla="*/ 236145 h 241585"/>
                <a:gd name="connsiteX2" fmla="*/ 236145 w 241606"/>
                <a:gd name="connsiteY2" fmla="*/ 31912 h 241585"/>
                <a:gd name="connsiteX3" fmla="*/ 236145 w 241606"/>
                <a:gd name="connsiteY3" fmla="*/ 5462 h 241585"/>
                <a:gd name="connsiteX4" fmla="*/ 209695 w 241606"/>
                <a:gd name="connsiteY4" fmla="*/ 5462 h 241585"/>
                <a:gd name="connsiteX5" fmla="*/ 5462 w 241606"/>
                <a:gd name="connsiteY5" fmla="*/ 209695 h 241585"/>
                <a:gd name="connsiteX6" fmla="*/ 5462 w 241606"/>
                <a:gd name="connsiteY6" fmla="*/ 236145 h 241585"/>
                <a:gd name="connsiteX7" fmla="*/ 18687 w 241606"/>
                <a:gd name="connsiteY7" fmla="*/ 241586 h 24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606" h="241585">
                  <a:moveTo>
                    <a:pt x="18687" y="241586"/>
                  </a:moveTo>
                  <a:cubicBezTo>
                    <a:pt x="23458" y="241586"/>
                    <a:pt x="28229" y="239744"/>
                    <a:pt x="31911" y="236145"/>
                  </a:cubicBezTo>
                  <a:lnTo>
                    <a:pt x="236145" y="31912"/>
                  </a:lnTo>
                  <a:cubicBezTo>
                    <a:pt x="243427" y="24546"/>
                    <a:pt x="243427" y="12744"/>
                    <a:pt x="236145" y="5462"/>
                  </a:cubicBezTo>
                  <a:cubicBezTo>
                    <a:pt x="228863" y="-1821"/>
                    <a:pt x="216977" y="-1821"/>
                    <a:pt x="209695" y="5462"/>
                  </a:cubicBezTo>
                  <a:lnTo>
                    <a:pt x="5462" y="209695"/>
                  </a:lnTo>
                  <a:cubicBezTo>
                    <a:pt x="-1821" y="216977"/>
                    <a:pt x="-1821" y="228863"/>
                    <a:pt x="5462" y="236145"/>
                  </a:cubicBezTo>
                  <a:cubicBezTo>
                    <a:pt x="9144" y="239744"/>
                    <a:pt x="13916" y="241586"/>
                    <a:pt x="18687" y="241586"/>
                  </a:cubicBezTo>
                  <a:close/>
                </a:path>
              </a:pathLst>
            </a:custGeom>
            <a:grpFill/>
            <a:ln w="8365" cap="flat">
              <a:noFill/>
              <a:prstDash val="solid"/>
              <a:miter/>
            </a:ln>
          </p:spPr>
          <p:txBody>
            <a:bodyPr rtlCol="0" anchor="ctr"/>
            <a:lstStyle/>
            <a:p>
              <a:endParaRPr lang="en-US" sz="1200"/>
            </a:p>
          </p:txBody>
        </p:sp>
        <p:sp>
          <p:nvSpPr>
            <p:cNvPr id="64" name="Freeform: Shape 63">
              <a:extLst>
                <a:ext uri="{FF2B5EF4-FFF2-40B4-BE49-F238E27FC236}">
                  <a16:creationId xmlns:a16="http://schemas.microsoft.com/office/drawing/2014/main" id="{C15B0924-9757-4A6A-824E-E62503BBD981}"/>
                </a:ext>
              </a:extLst>
            </p:cNvPr>
            <p:cNvSpPr/>
            <p:nvPr/>
          </p:nvSpPr>
          <p:spPr>
            <a:xfrm>
              <a:off x="11083777" y="4435442"/>
              <a:ext cx="241605" cy="241585"/>
            </a:xfrm>
            <a:custGeom>
              <a:avLst/>
              <a:gdLst>
                <a:gd name="connsiteX0" fmla="*/ 209695 w 241605"/>
                <a:gd name="connsiteY0" fmla="*/ 5462 h 241585"/>
                <a:gd name="connsiteX1" fmla="*/ 5462 w 241605"/>
                <a:gd name="connsiteY1" fmla="*/ 209695 h 241585"/>
                <a:gd name="connsiteX2" fmla="*/ 5462 w 241605"/>
                <a:gd name="connsiteY2" fmla="*/ 236145 h 241585"/>
                <a:gd name="connsiteX3" fmla="*/ 18686 w 241605"/>
                <a:gd name="connsiteY3" fmla="*/ 241586 h 241585"/>
                <a:gd name="connsiteX4" fmla="*/ 31911 w 241605"/>
                <a:gd name="connsiteY4" fmla="*/ 236145 h 241585"/>
                <a:gd name="connsiteX5" fmla="*/ 236144 w 241605"/>
                <a:gd name="connsiteY5" fmla="*/ 31911 h 241585"/>
                <a:gd name="connsiteX6" fmla="*/ 236144 w 241605"/>
                <a:gd name="connsiteY6" fmla="*/ 5462 h 241585"/>
                <a:gd name="connsiteX7" fmla="*/ 209695 w 241605"/>
                <a:gd name="connsiteY7" fmla="*/ 5462 h 24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605" h="241585">
                  <a:moveTo>
                    <a:pt x="209695" y="5462"/>
                  </a:moveTo>
                  <a:lnTo>
                    <a:pt x="5462" y="209695"/>
                  </a:lnTo>
                  <a:cubicBezTo>
                    <a:pt x="-1821" y="216977"/>
                    <a:pt x="-1821" y="228863"/>
                    <a:pt x="5462" y="236145"/>
                  </a:cubicBezTo>
                  <a:cubicBezTo>
                    <a:pt x="9144" y="239744"/>
                    <a:pt x="13915" y="241586"/>
                    <a:pt x="18686" y="241586"/>
                  </a:cubicBezTo>
                  <a:cubicBezTo>
                    <a:pt x="23457" y="241586"/>
                    <a:pt x="28228" y="239744"/>
                    <a:pt x="31911" y="236145"/>
                  </a:cubicBezTo>
                  <a:lnTo>
                    <a:pt x="236144" y="31911"/>
                  </a:lnTo>
                  <a:cubicBezTo>
                    <a:pt x="243426" y="24546"/>
                    <a:pt x="243426" y="12744"/>
                    <a:pt x="236144" y="5462"/>
                  </a:cubicBezTo>
                  <a:cubicBezTo>
                    <a:pt x="228778" y="-1821"/>
                    <a:pt x="216977" y="-1821"/>
                    <a:pt x="209695" y="5462"/>
                  </a:cubicBezTo>
                  <a:close/>
                </a:path>
              </a:pathLst>
            </a:custGeom>
            <a:grpFill/>
            <a:ln w="8365" cap="flat">
              <a:noFill/>
              <a:prstDash val="solid"/>
              <a:miter/>
            </a:ln>
          </p:spPr>
          <p:txBody>
            <a:bodyPr rtlCol="0" anchor="ctr"/>
            <a:lstStyle/>
            <a:p>
              <a:endParaRPr lang="en-US" sz="1200"/>
            </a:p>
          </p:txBody>
        </p:sp>
      </p:grpSp>
      <p:sp>
        <p:nvSpPr>
          <p:cNvPr id="6" name="Picture Placeholder 5">
            <a:extLst>
              <a:ext uri="{FF2B5EF4-FFF2-40B4-BE49-F238E27FC236}">
                <a16:creationId xmlns:a16="http://schemas.microsoft.com/office/drawing/2014/main" id="{6B0AE070-222E-43FE-8F3A-9367A300A9CF}"/>
              </a:ext>
            </a:extLst>
          </p:cNvPr>
          <p:cNvSpPr>
            <a:spLocks noGrp="1"/>
          </p:cNvSpPr>
          <p:nvPr>
            <p:ph type="pic" sz="quarter" idx="10"/>
          </p:nvPr>
        </p:nvSpPr>
        <p:spPr/>
      </p:sp>
      <p:sp>
        <p:nvSpPr>
          <p:cNvPr id="27" name="TextBox 26">
            <a:extLst>
              <a:ext uri="{FF2B5EF4-FFF2-40B4-BE49-F238E27FC236}">
                <a16:creationId xmlns:a16="http://schemas.microsoft.com/office/drawing/2014/main" id="{D13AB73D-7602-4A04-8E16-77AA930F8131}"/>
              </a:ext>
            </a:extLst>
          </p:cNvPr>
          <p:cNvSpPr txBox="1"/>
          <p:nvPr/>
        </p:nvSpPr>
        <p:spPr>
          <a:xfrm>
            <a:off x="15438120" y="768098"/>
            <a:ext cx="2153438" cy="246221"/>
          </a:xfrm>
          <a:prstGeom prst="rect">
            <a:avLst/>
          </a:prstGeom>
          <a:noFill/>
        </p:spPr>
        <p:txBody>
          <a:bodyPr wrap="square" rtlCol="0">
            <a:spAutoFit/>
          </a:bodyPr>
          <a:lstStyle/>
          <a:p>
            <a:pPr algn="r"/>
            <a:r>
              <a:rPr lang="en-US" altLang="zh-CN" sz="1000" spc="300">
                <a:latin typeface="+mn-lt"/>
              </a:rPr>
              <a:t>PROPOSAL</a:t>
            </a:r>
            <a:endParaRPr lang="en-US" sz="1000" spc="300">
              <a:latin typeface="+mn-lt"/>
            </a:endParaRPr>
          </a:p>
        </p:txBody>
      </p:sp>
    </p:spTree>
    <p:extLst>
      <p:ext uri="{BB962C8B-B14F-4D97-AF65-F5344CB8AC3E}">
        <p14:creationId xmlns:p14="http://schemas.microsoft.com/office/powerpoint/2010/main" val="3541290157"/>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afterEffect">
                                  <p:stCondLst>
                                    <p:cond delay="0"/>
                                  </p:stCondLst>
                                  <p:iterate type="lt">
                                    <p:tmPct val="1500"/>
                                  </p:iterate>
                                  <p:childTnLst>
                                    <p:set>
                                      <p:cBhvr>
                                        <p:cTn id="6" dur="750" fill="hold">
                                          <p:stCondLst>
                                            <p:cond delay="0"/>
                                          </p:stCondLst>
                                        </p:cTn>
                                        <p:tgtEl>
                                          <p:spTgt spid="48"/>
                                        </p:tgtEl>
                                        <p:attrNameLst>
                                          <p:attrName>style.visibility</p:attrName>
                                        </p:attrNameLst>
                                      </p:cBhvr>
                                      <p:to>
                                        <p:strVal val="visible"/>
                                      </p:to>
                                    </p:set>
                                    <p:anim to="" calcmode="lin" valueType="num">
                                      <p:cBhvr>
                                        <p:cTn id="7" dur="750" fill="hold">
                                          <p:stCondLst>
                                            <p:cond delay="0"/>
                                          </p:stCondLst>
                                        </p:cTn>
                                        <p:tgtEl>
                                          <p:spTgt spid="48"/>
                                        </p:tgtEl>
                                        <p:attrNameLst>
                                          <p:attrName>ppt_x</p:attrName>
                                        </p:attrNameLst>
                                      </p:cBhvr>
                                      <p:tavLst>
                                        <p:tav tm="0" fmla="#ppt_x+#ppt_w*((1.5-1.5*$)^3-(1.5-1.5*$)^2)">
                                          <p:val>
                                            <p:strVal val="0"/>
                                          </p:val>
                                        </p:tav>
                                        <p:tav tm="100000">
                                          <p:val>
                                            <p:strVal val="1"/>
                                          </p:val>
                                        </p:tav>
                                      </p:tavLst>
                                    </p:anim>
                                    <p:animEffect filter="fade">
                                      <p:cBhvr>
                                        <p:cTn id="8" dur="750">
                                          <p:stCondLst>
                                            <p:cond delay="0"/>
                                          </p:stCondLst>
                                        </p:cTn>
                                        <p:tgtEl>
                                          <p:spTgt spid="48"/>
                                        </p:tgtEl>
                                      </p:cBhvr>
                                    </p:animEffect>
                                  </p:childTnLst>
                                </p:cTn>
                              </p:par>
                            </p:childTnLst>
                          </p:cTn>
                        </p:par>
                        <p:par>
                          <p:cTn id="9" fill="hold">
                            <p:stCondLst>
                              <p:cond delay="1245"/>
                            </p:stCondLst>
                            <p:childTnLst>
                              <p:par>
                                <p:cTn id="10" presetID="0" presetClass="entr" presetSubtype="0" fill="hold" nodeType="afterEffect">
                                  <p:stCondLst>
                                    <p:cond delay="0"/>
                                  </p:stCondLst>
                                  <p:childTnLst>
                                    <p:set>
                                      <p:cBhvr>
                                        <p:cTn id="11" dur="1000" fill="hold">
                                          <p:stCondLst>
                                            <p:cond delay="0"/>
                                          </p:stCondLst>
                                        </p:cTn>
                                        <p:tgtEl>
                                          <p:spTgt spid="51"/>
                                        </p:tgtEl>
                                        <p:attrNameLst>
                                          <p:attrName>style.visibility</p:attrName>
                                        </p:attrNameLst>
                                      </p:cBhvr>
                                      <p:to>
                                        <p:strVal val="visible"/>
                                      </p:to>
                                    </p:set>
                                    <p:anim to="" calcmode="lin" valueType="num">
                                      <p:cBhvr>
                                        <p:cTn id="12" dur="1000" fill="hold">
                                          <p:stCondLst>
                                            <p:cond delay="0"/>
                                          </p:stCondLst>
                                        </p:cTn>
                                        <p:tgtEl>
                                          <p:spTgt spid="51"/>
                                        </p:tgtEl>
                                        <p:attrNameLst>
                                          <p:attrName>ppt_x</p:attrName>
                                        </p:attrNameLst>
                                      </p:cBhvr>
                                      <p:tavLst>
                                        <p:tav tm="0" fmla="#ppt_x-#ppt_w*1.2*((1.5-1.5*$)^3-(1.5-1.5*$)^2)">
                                          <p:val>
                                            <p:strVal val="0"/>
                                          </p:val>
                                        </p:tav>
                                        <p:tav tm="100000">
                                          <p:val>
                                            <p:strVal val="1"/>
                                          </p:val>
                                        </p:tav>
                                      </p:tavLst>
                                    </p:anim>
                                    <p:anim to="" calcmode="lin" valueType="num">
                                      <p:cBhvr>
                                        <p:cTn id="13" dur="1000" fill="hold">
                                          <p:stCondLst>
                                            <p:cond delay="0"/>
                                          </p:stCondLst>
                                        </p:cTn>
                                        <p:tgtEl>
                                          <p:spTgt spid="51"/>
                                        </p:tgtEl>
                                        <p:attrNameLst>
                                          <p:attrName>ppt_h</p:attrName>
                                        </p:attrNameLst>
                                      </p:cBhvr>
                                      <p:tavLst>
                                        <p:tav tm="0" fmla="#ppt_h/2*($)^6">
                                          <p:val>
                                            <p:strVal val="0"/>
                                          </p:val>
                                        </p:tav>
                                        <p:tav tm="50000" fmla="#ppt_h-#ppt_h/2*(2-$)^6">
                                          <p:val>
                                            <p:strVal val="1"/>
                                          </p:val>
                                        </p:tav>
                                        <p:tav tm="100000">
                                          <p:val>
                                            <p:strVal val="2"/>
                                          </p:val>
                                        </p:tav>
                                      </p:tavLst>
                                    </p:anim>
                                    <p:anim to="" calcmode="lin" valueType="num">
                                      <p:cBhvr>
                                        <p:cTn id="14" dur="1000" fill="hold">
                                          <p:stCondLst>
                                            <p:cond delay="0"/>
                                          </p:stCondLst>
                                        </p:cTn>
                                        <p:tgtEl>
                                          <p:spTgt spid="51"/>
                                        </p:tgtEl>
                                        <p:attrNameLst>
                                          <p:attrName>ppt_w</p:attrName>
                                        </p:attrNameLst>
                                      </p:cBhvr>
                                      <p:tavLst>
                                        <p:tav tm="0" fmla="#ppt_w/2*($)^6">
                                          <p:val>
                                            <p:strVal val="0"/>
                                          </p:val>
                                        </p:tav>
                                        <p:tav tm="50000" fmla="#ppt_w-#ppt_w/2*(2-$)^6">
                                          <p:val>
                                            <p:strVal val="1"/>
                                          </p:val>
                                        </p:tav>
                                        <p:tav tm="100000">
                                          <p:val>
                                            <p:strVal val="2"/>
                                          </p:val>
                                        </p:tav>
                                      </p:tavLst>
                                    </p:anim>
                                  </p:childTnLst>
                                </p:cTn>
                              </p:par>
                              <p:par>
                                <p:cTn id="15" presetID="2" presetClass="entr" presetSubtype="4" decel="100000" fill="hold" grpId="0" nodeType="with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additive="base">
                                        <p:cTn id="17" dur="1000" fill="hold"/>
                                        <p:tgtEl>
                                          <p:spTgt spid="50"/>
                                        </p:tgtEl>
                                        <p:attrNameLst>
                                          <p:attrName>ppt_x</p:attrName>
                                        </p:attrNameLst>
                                      </p:cBhvr>
                                      <p:tavLst>
                                        <p:tav tm="0">
                                          <p:val>
                                            <p:strVal val="#ppt_x"/>
                                          </p:val>
                                        </p:tav>
                                        <p:tav tm="100000">
                                          <p:val>
                                            <p:strVal val="#ppt_x"/>
                                          </p:val>
                                        </p:tav>
                                      </p:tavLst>
                                    </p:anim>
                                    <p:anim calcmode="lin" valueType="num">
                                      <p:cBhvr additive="base">
                                        <p:cTn id="18" dur="1000" fill="hold"/>
                                        <p:tgtEl>
                                          <p:spTgt spid="50"/>
                                        </p:tgtEl>
                                        <p:attrNameLst>
                                          <p:attrName>ppt_y</p:attrName>
                                        </p:attrNameLst>
                                      </p:cBhvr>
                                      <p:tavLst>
                                        <p:tav tm="0">
                                          <p:val>
                                            <p:strVal val="1+#ppt_h/2"/>
                                          </p:val>
                                        </p:tav>
                                        <p:tav tm="100000">
                                          <p:val>
                                            <p:strVal val="#ppt_y"/>
                                          </p:val>
                                        </p:tav>
                                      </p:tavLst>
                                    </p:anim>
                                  </p:childTnLst>
                                </p:cTn>
                              </p:par>
                            </p:childTnLst>
                          </p:cTn>
                        </p:par>
                        <p:par>
                          <p:cTn id="19" fill="hold">
                            <p:stCondLst>
                              <p:cond delay="2245"/>
                            </p:stCondLst>
                            <p:childTnLst>
                              <p:par>
                                <p:cTn id="20" presetID="0" presetClass="entr" presetSubtype="0" fill="hold" nodeType="afterEffect">
                                  <p:stCondLst>
                                    <p:cond delay="0"/>
                                  </p:stCondLst>
                                  <p:childTnLst>
                                    <p:set>
                                      <p:cBhvr>
                                        <p:cTn id="21" dur="1000" fill="hold">
                                          <p:stCondLst>
                                            <p:cond delay="0"/>
                                          </p:stCondLst>
                                        </p:cTn>
                                        <p:tgtEl>
                                          <p:spTgt spid="58"/>
                                        </p:tgtEl>
                                        <p:attrNameLst>
                                          <p:attrName>style.visibility</p:attrName>
                                        </p:attrNameLst>
                                      </p:cBhvr>
                                      <p:to>
                                        <p:strVal val="visible"/>
                                      </p:to>
                                    </p:set>
                                    <p:anim to="" calcmode="lin" valueType="num">
                                      <p:cBhvr>
                                        <p:cTn id="22" dur="1000" fill="hold">
                                          <p:stCondLst>
                                            <p:cond delay="0"/>
                                          </p:stCondLst>
                                        </p:cTn>
                                        <p:tgtEl>
                                          <p:spTgt spid="58"/>
                                        </p:tgtEl>
                                        <p:attrNameLst>
                                          <p:attrName>ppt_x</p:attrName>
                                        </p:attrNameLst>
                                      </p:cBhvr>
                                      <p:tavLst>
                                        <p:tav tm="0" fmla="#ppt_x-#ppt_w*1.2*((1.5-1.5*$)^3-(1.5-1.5*$)^2)">
                                          <p:val>
                                            <p:strVal val="0"/>
                                          </p:val>
                                        </p:tav>
                                        <p:tav tm="100000">
                                          <p:val>
                                            <p:strVal val="1"/>
                                          </p:val>
                                        </p:tav>
                                      </p:tavLst>
                                    </p:anim>
                                    <p:anim to="" calcmode="lin" valueType="num">
                                      <p:cBhvr>
                                        <p:cTn id="23" dur="1000" fill="hold">
                                          <p:stCondLst>
                                            <p:cond delay="0"/>
                                          </p:stCondLst>
                                        </p:cTn>
                                        <p:tgtEl>
                                          <p:spTgt spid="58"/>
                                        </p:tgtEl>
                                        <p:attrNameLst>
                                          <p:attrName>ppt_h</p:attrName>
                                        </p:attrNameLst>
                                      </p:cBhvr>
                                      <p:tavLst>
                                        <p:tav tm="0" fmla="#ppt_h/2*($)^6">
                                          <p:val>
                                            <p:strVal val="0"/>
                                          </p:val>
                                        </p:tav>
                                        <p:tav tm="50000" fmla="#ppt_h-#ppt_h/2*(2-$)^6">
                                          <p:val>
                                            <p:strVal val="1"/>
                                          </p:val>
                                        </p:tav>
                                        <p:tav tm="100000">
                                          <p:val>
                                            <p:strVal val="2"/>
                                          </p:val>
                                        </p:tav>
                                      </p:tavLst>
                                    </p:anim>
                                    <p:anim to="" calcmode="lin" valueType="num">
                                      <p:cBhvr>
                                        <p:cTn id="24" dur="1000" fill="hold">
                                          <p:stCondLst>
                                            <p:cond delay="0"/>
                                          </p:stCondLst>
                                        </p:cTn>
                                        <p:tgtEl>
                                          <p:spTgt spid="58"/>
                                        </p:tgtEl>
                                        <p:attrNameLst>
                                          <p:attrName>ppt_w</p:attrName>
                                        </p:attrNameLst>
                                      </p:cBhvr>
                                      <p:tavLst>
                                        <p:tav tm="0" fmla="#ppt_w/2*($)^6">
                                          <p:val>
                                            <p:strVal val="0"/>
                                          </p:val>
                                        </p:tav>
                                        <p:tav tm="50000" fmla="#ppt_w-#ppt_w/2*(2-$)^6">
                                          <p:val>
                                            <p:strVal val="1"/>
                                          </p:val>
                                        </p:tav>
                                        <p:tav tm="100000">
                                          <p:val>
                                            <p:strVal val="2"/>
                                          </p:val>
                                        </p:tav>
                                      </p:tavLst>
                                    </p:anim>
                                  </p:childTnLst>
                                </p:cTn>
                              </p:par>
                              <p:par>
                                <p:cTn id="25" presetID="2" presetClass="entr" presetSubtype="4" decel="100000" fill="hold" grpId="0" nodeType="with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ppt_x"/>
                                          </p:val>
                                        </p:tav>
                                        <p:tav tm="100000">
                                          <p:val>
                                            <p:strVal val="#ppt_x"/>
                                          </p:val>
                                        </p:tav>
                                      </p:tavLst>
                                    </p:anim>
                                    <p:anim calcmode="lin" valueType="num">
                                      <p:cBhvr additive="base">
                                        <p:cTn id="28" dur="10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274E38C-6045-4460-B0DB-356CE258080E}"/>
              </a:ext>
            </a:extLst>
          </p:cNvPr>
          <p:cNvSpPr/>
          <p:nvPr/>
        </p:nvSpPr>
        <p:spPr>
          <a:xfrm>
            <a:off x="4176323" y="1"/>
            <a:ext cx="5385630" cy="2399211"/>
          </a:xfrm>
          <a:custGeom>
            <a:avLst/>
            <a:gdLst>
              <a:gd name="connsiteX0" fmla="*/ 0 w 5385630"/>
              <a:gd name="connsiteY0" fmla="*/ 0 h 2399211"/>
              <a:gd name="connsiteX1" fmla="*/ 5385630 w 5385630"/>
              <a:gd name="connsiteY1" fmla="*/ 0 h 2399211"/>
              <a:gd name="connsiteX2" fmla="*/ 5383368 w 5385630"/>
              <a:gd name="connsiteY2" fmla="*/ 8302 h 2399211"/>
              <a:gd name="connsiteX3" fmla="*/ 4376878 w 5385630"/>
              <a:gd name="connsiteY3" fmla="*/ 1325621 h 2399211"/>
              <a:gd name="connsiteX4" fmla="*/ 1008752 w 5385630"/>
              <a:gd name="connsiteY4" fmla="*/ 1325621 h 2399211"/>
              <a:gd name="connsiteX5" fmla="*/ 2261 w 5385630"/>
              <a:gd name="connsiteY5" fmla="*/ 8302 h 239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5630" h="2399211">
                <a:moveTo>
                  <a:pt x="0" y="0"/>
                </a:moveTo>
                <a:lnTo>
                  <a:pt x="5385630" y="0"/>
                </a:lnTo>
                <a:lnTo>
                  <a:pt x="5383368" y="8302"/>
                </a:lnTo>
                <a:cubicBezTo>
                  <a:pt x="5249169" y="382282"/>
                  <a:pt x="4913673" y="788826"/>
                  <a:pt x="4376878" y="1325621"/>
                </a:cubicBezTo>
                <a:cubicBezTo>
                  <a:pt x="2945423" y="2757074"/>
                  <a:pt x="2440206" y="2757075"/>
                  <a:pt x="1008752" y="1325621"/>
                </a:cubicBezTo>
                <a:cubicBezTo>
                  <a:pt x="471957" y="788825"/>
                  <a:pt x="136459" y="382282"/>
                  <a:pt x="2261" y="8302"/>
                </a:cubicBezTo>
                <a:close/>
              </a:path>
            </a:pathLst>
          </a:custGeom>
          <a:gradFill flip="none" rotWithShape="1">
            <a:gsLst>
              <a:gs pos="0">
                <a:schemeClr val="accent1"/>
              </a:gs>
              <a:gs pos="100000">
                <a:schemeClr val="accent6"/>
              </a:gs>
            </a:gsLst>
            <a:lin ang="8100000" scaled="1"/>
            <a:tileRect/>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1800">
              <a:solidFill>
                <a:schemeClr val="tx1"/>
              </a:solidFill>
            </a:endParaRPr>
          </a:p>
        </p:txBody>
      </p:sp>
      <p:sp>
        <p:nvSpPr>
          <p:cNvPr id="10" name="Rectangle 9"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0202D037-C377-408E-9031-9417AA8C8636}"/>
              </a:ext>
            </a:extLst>
          </p:cNvPr>
          <p:cNvSpPr/>
          <p:nvPr/>
        </p:nvSpPr>
        <p:spPr>
          <a:xfrm>
            <a:off x="10607551" y="5553456"/>
            <a:ext cx="6394246" cy="1834477"/>
          </a:xfrm>
          <a:prstGeom prst="rect">
            <a:avLst/>
          </a:prstGeom>
        </p:spPr>
        <p:txBody>
          <a:bodyPr wrap="square">
            <a:spAutoFit/>
          </a:bodyPr>
          <a:lstStyle/>
          <a:p>
            <a:pPr>
              <a:lnSpc>
                <a:spcPct val="150000"/>
              </a:lnSpc>
              <a:spcBef>
                <a:spcPts val="1200"/>
              </a:spcBef>
            </a:pPr>
            <a:r>
              <a:rPr lang="es-ES" altLang="zh-CN" sz="1000">
                <a:solidFill>
                  <a:schemeClr val="tx1">
                    <a:lumMod val="50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tx1">
                    <a:lumMod val="50000"/>
                  </a:schemeClr>
                </a:solidFill>
                <a:ea typeface="Lato Light" panose="020F0502020204030203" pitchFamily="34" charset="0"/>
                <a:cs typeface="Lato Light" panose="020F0502020204030203" pitchFamily="34" charset="0"/>
              </a:rPr>
              <a:t>. </a:t>
            </a:r>
            <a:r>
              <a:rPr lang="es-ES" altLang="zh-CN" sz="1000">
                <a:solidFill>
                  <a:schemeClr val="tx1">
                    <a:lumMod val="50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a:t>
            </a:r>
          </a:p>
          <a:p>
            <a:pPr>
              <a:lnSpc>
                <a:spcPct val="150000"/>
              </a:lnSpc>
              <a:spcBef>
                <a:spcPts val="1200"/>
              </a:spcBef>
            </a:pPr>
            <a:r>
              <a:rPr lang="es-ES" altLang="zh-CN" sz="1000">
                <a:solidFill>
                  <a:schemeClr val="tx1">
                    <a:lumMod val="50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tx1">
                    <a:lumMod val="50000"/>
                  </a:schemeClr>
                </a:solidFill>
                <a:ea typeface="Lato Light" panose="020F0502020204030203" pitchFamily="34" charset="0"/>
                <a:cs typeface="Lato Light" panose="020F0502020204030203" pitchFamily="34" charset="0"/>
              </a:rPr>
              <a:t>. </a:t>
            </a:r>
            <a:r>
              <a:rPr lang="es-ES" altLang="zh-CN" sz="1000">
                <a:solidFill>
                  <a:schemeClr val="tx1">
                    <a:lumMod val="50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 feugiat delicata liberavisse id cum</a:t>
            </a:r>
            <a:r>
              <a:rPr lang="en-US" altLang="zh-CN" sz="1000">
                <a:solidFill>
                  <a:schemeClr val="tx1">
                    <a:lumMod val="50000"/>
                  </a:schemeClr>
                </a:solidFill>
                <a:ea typeface="Lato Light" panose="020F0502020204030203" pitchFamily="34" charset="0"/>
                <a:cs typeface="Lato Light" panose="020F0502020204030203" pitchFamily="34" charset="0"/>
              </a:rPr>
              <a:t>. </a:t>
            </a:r>
            <a:r>
              <a:rPr lang="es-ES" altLang="zh-CN" sz="1000">
                <a:solidFill>
                  <a:schemeClr val="tx1">
                    <a:lumMod val="50000"/>
                  </a:schemeClr>
                </a:solidFill>
                <a:ea typeface="Lato Light" panose="020F0502020204030203" pitchFamily="34" charset="0"/>
                <a:cs typeface="Lato Light" panose="020F0502020204030203" pitchFamily="34" charset="0"/>
              </a:rPr>
              <a:t>No quo maiorum intelleget. </a:t>
            </a:r>
          </a:p>
        </p:txBody>
      </p:sp>
      <p:sp>
        <p:nvSpPr>
          <p:cNvPr id="11" name="TextBox 10">
            <a:extLst>
              <a:ext uri="{FF2B5EF4-FFF2-40B4-BE49-F238E27FC236}">
                <a16:creationId xmlns:a16="http://schemas.microsoft.com/office/drawing/2014/main" id="{A155E35F-0F06-4FA2-B26F-2D88668BDC09}"/>
              </a:ext>
            </a:extLst>
          </p:cNvPr>
          <p:cNvSpPr txBox="1"/>
          <p:nvPr/>
        </p:nvSpPr>
        <p:spPr>
          <a:xfrm>
            <a:off x="10605518" y="7706038"/>
            <a:ext cx="1879053" cy="769441"/>
          </a:xfrm>
          <a:prstGeom prst="rect">
            <a:avLst/>
          </a:prstGeom>
          <a:noFill/>
          <a:ln>
            <a:noFill/>
          </a:ln>
        </p:spPr>
        <p:txBody>
          <a:bodyPr wrap="square" rtlCol="0">
            <a:spAutoFit/>
          </a:bodyPr>
          <a:lstStyle/>
          <a:p>
            <a:r>
              <a:rPr lang="en-US" altLang="zh-CN" sz="2800">
                <a:solidFill>
                  <a:schemeClr val="tx1">
                    <a:lumMod val="85000"/>
                    <a:lumOff val="15000"/>
                  </a:schemeClr>
                </a:solidFill>
                <a:latin typeface="+mj-lt"/>
                <a:ea typeface="方正大标宋简体" panose="02010601030101010101" pitchFamily="2" charset="-122"/>
              </a:rPr>
              <a:t>3.24K</a:t>
            </a:r>
            <a:endParaRPr lang="en-US" altLang="zh-CN" sz="2800" dirty="0">
              <a:solidFill>
                <a:schemeClr val="tx1">
                  <a:lumMod val="85000"/>
                  <a:lumOff val="15000"/>
                </a:schemeClr>
              </a:solidFill>
              <a:latin typeface="+mj-lt"/>
              <a:ea typeface="方正大标宋简体" panose="02010601030101010101" pitchFamily="2" charset="-122"/>
            </a:endParaRPr>
          </a:p>
          <a:p>
            <a:pPr>
              <a:spcBef>
                <a:spcPts val="600"/>
              </a:spcBef>
            </a:pPr>
            <a:r>
              <a:rPr lang="es-ES" altLang="zh-CN" sz="1000">
                <a:solidFill>
                  <a:schemeClr val="tx1">
                    <a:lumMod val="50000"/>
                  </a:schemeClr>
                </a:solidFill>
                <a:ea typeface="Lato Light" panose="020F0502020204030203" pitchFamily="34" charset="0"/>
                <a:cs typeface="Lato Light" panose="020F0502020204030203" pitchFamily="34" charset="0"/>
              </a:rPr>
              <a:t>Complated projects</a:t>
            </a:r>
            <a:endParaRPr lang="zh-CN" altLang="en-US" sz="1000" dirty="0">
              <a:solidFill>
                <a:schemeClr val="tx1">
                  <a:lumMod val="50000"/>
                </a:schemeClr>
              </a:solidFill>
            </a:endParaRPr>
          </a:p>
        </p:txBody>
      </p:sp>
      <p:sp>
        <p:nvSpPr>
          <p:cNvPr id="12" name="TextBox 11">
            <a:extLst>
              <a:ext uri="{FF2B5EF4-FFF2-40B4-BE49-F238E27FC236}">
                <a16:creationId xmlns:a16="http://schemas.microsoft.com/office/drawing/2014/main" id="{56DBED51-E160-49AD-801A-A6A91A130B75}"/>
              </a:ext>
            </a:extLst>
          </p:cNvPr>
          <p:cNvSpPr txBox="1"/>
          <p:nvPr/>
        </p:nvSpPr>
        <p:spPr>
          <a:xfrm>
            <a:off x="12695917" y="7706038"/>
            <a:ext cx="1879053" cy="769441"/>
          </a:xfrm>
          <a:prstGeom prst="rect">
            <a:avLst/>
          </a:prstGeom>
          <a:noFill/>
          <a:ln>
            <a:noFill/>
          </a:ln>
        </p:spPr>
        <p:txBody>
          <a:bodyPr wrap="square" rtlCol="0">
            <a:spAutoFit/>
          </a:bodyPr>
          <a:lstStyle/>
          <a:p>
            <a:r>
              <a:rPr lang="en-US" altLang="zh-CN" sz="2800">
                <a:solidFill>
                  <a:schemeClr val="tx1">
                    <a:lumMod val="85000"/>
                    <a:lumOff val="15000"/>
                  </a:schemeClr>
                </a:solidFill>
                <a:latin typeface="+mj-lt"/>
                <a:ea typeface="方正大标宋简体" panose="02010601030101010101" pitchFamily="2" charset="-122"/>
              </a:rPr>
              <a:t>98%</a:t>
            </a:r>
            <a:endParaRPr lang="en-US" altLang="zh-CN" sz="2800" dirty="0">
              <a:solidFill>
                <a:schemeClr val="tx1">
                  <a:lumMod val="85000"/>
                  <a:lumOff val="15000"/>
                </a:schemeClr>
              </a:solidFill>
              <a:latin typeface="+mj-lt"/>
              <a:ea typeface="方正大标宋简体" panose="02010601030101010101" pitchFamily="2" charset="-122"/>
            </a:endParaRPr>
          </a:p>
          <a:p>
            <a:pPr>
              <a:spcBef>
                <a:spcPts val="600"/>
              </a:spcBef>
            </a:pPr>
            <a:r>
              <a:rPr lang="es-ES" altLang="zh-CN" sz="1000">
                <a:solidFill>
                  <a:schemeClr val="tx1">
                    <a:lumMod val="50000"/>
                  </a:schemeClr>
                </a:solidFill>
                <a:ea typeface="Lato Light" panose="020F0502020204030203" pitchFamily="34" charset="0"/>
                <a:cs typeface="Lato Light" panose="020F0502020204030203" pitchFamily="34" charset="0"/>
              </a:rPr>
              <a:t>Customer good reviews</a:t>
            </a:r>
            <a:endParaRPr lang="zh-CN" altLang="en-US" sz="1000" dirty="0">
              <a:solidFill>
                <a:schemeClr val="tx1">
                  <a:lumMod val="50000"/>
                </a:schemeClr>
              </a:solidFill>
            </a:endParaRPr>
          </a:p>
        </p:txBody>
      </p:sp>
      <p:sp>
        <p:nvSpPr>
          <p:cNvPr id="13" name="TextBox 12">
            <a:extLst>
              <a:ext uri="{FF2B5EF4-FFF2-40B4-BE49-F238E27FC236}">
                <a16:creationId xmlns:a16="http://schemas.microsoft.com/office/drawing/2014/main" id="{B4F6053A-822F-44EC-9263-789D5BCFC367}"/>
              </a:ext>
            </a:extLst>
          </p:cNvPr>
          <p:cNvSpPr txBox="1"/>
          <p:nvPr/>
        </p:nvSpPr>
        <p:spPr>
          <a:xfrm>
            <a:off x="10596495" y="2320473"/>
            <a:ext cx="5305216" cy="2092881"/>
          </a:xfrm>
          <a:prstGeom prst="rect">
            <a:avLst/>
          </a:prstGeom>
          <a:noFill/>
        </p:spPr>
        <p:txBody>
          <a:bodyPr wrap="square" rtlCol="0">
            <a:spAutoFit/>
          </a:bodyPr>
          <a:lstStyle/>
          <a:p>
            <a:r>
              <a:rPr lang="en-US" altLang="zh-CN" sz="2400">
                <a:solidFill>
                  <a:schemeClr val="tx1">
                    <a:lumMod val="85000"/>
                    <a:lumOff val="15000"/>
                  </a:schemeClr>
                </a:solidFill>
                <a:latin typeface="+mj-lt"/>
              </a:rPr>
              <a:t>Slides should be</a:t>
            </a:r>
          </a:p>
          <a:p>
            <a:pPr>
              <a:spcBef>
                <a:spcPts val="1200"/>
              </a:spcBef>
            </a:pPr>
            <a:r>
              <a:rPr lang="en-US" altLang="zh-CN" sz="4800">
                <a:solidFill>
                  <a:schemeClr val="tx1">
                    <a:lumMod val="85000"/>
                    <a:lumOff val="15000"/>
                  </a:schemeClr>
                </a:solidFill>
                <a:latin typeface="Montserrat Black" panose="00000A00000000000000" pitchFamily="50" charset="0"/>
              </a:rPr>
              <a:t>Creative and Simple</a:t>
            </a:r>
            <a:endParaRPr lang="en-US" sz="4800">
              <a:solidFill>
                <a:schemeClr val="tx1">
                  <a:lumMod val="85000"/>
                  <a:lumOff val="15000"/>
                </a:schemeClr>
              </a:solidFill>
              <a:latin typeface="Montserrat Black" panose="00000A00000000000000" pitchFamily="50" charset="0"/>
            </a:endParaRPr>
          </a:p>
        </p:txBody>
      </p:sp>
      <p:sp>
        <p:nvSpPr>
          <p:cNvPr id="3" name="Picture Placeholder 2">
            <a:extLst>
              <a:ext uri="{FF2B5EF4-FFF2-40B4-BE49-F238E27FC236}">
                <a16:creationId xmlns:a16="http://schemas.microsoft.com/office/drawing/2014/main" id="{23104E14-6029-4EAF-AA37-FC6A667319B4}"/>
              </a:ext>
            </a:extLst>
          </p:cNvPr>
          <p:cNvSpPr>
            <a:spLocks noGrp="1"/>
          </p:cNvSpPr>
          <p:nvPr>
            <p:ph type="pic" sz="quarter" idx="10"/>
          </p:nvPr>
        </p:nvSpPr>
        <p:spPr/>
      </p:sp>
    </p:spTree>
    <p:extLst>
      <p:ext uri="{BB962C8B-B14F-4D97-AF65-F5344CB8AC3E}">
        <p14:creationId xmlns:p14="http://schemas.microsoft.com/office/powerpoint/2010/main" val="3966985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ppt_x"/>
                                          </p:val>
                                        </p:tav>
                                        <p:tav tm="100000">
                                          <p:val>
                                            <p:strVal val="#ppt_x"/>
                                          </p:val>
                                        </p:tav>
                                      </p:tavLst>
                                    </p:anim>
                                    <p:anim calcmode="lin" valueType="num">
                                      <p:cBhvr additive="base">
                                        <p:cTn id="8" dur="1000" fill="hold"/>
                                        <p:tgtEl>
                                          <p:spTgt spid="17"/>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0" presetClass="entr" presetSubtype="0" fill="hold" grpId="0" nodeType="afterEffect">
                                  <p:stCondLst>
                                    <p:cond delay="0"/>
                                  </p:stCondLst>
                                  <p:iterate type="lt">
                                    <p:tmPct val="3000"/>
                                  </p:iterate>
                                  <p:childTnLst>
                                    <p:set>
                                      <p:cBhvr>
                                        <p:cTn id="11" dur="750" fill="hold">
                                          <p:stCondLst>
                                            <p:cond delay="0"/>
                                          </p:stCondLst>
                                        </p:cTn>
                                        <p:tgtEl>
                                          <p:spTgt spid="13"/>
                                        </p:tgtEl>
                                        <p:attrNameLst>
                                          <p:attrName>style.visibility</p:attrName>
                                        </p:attrNameLst>
                                      </p:cBhvr>
                                      <p:to>
                                        <p:strVal val="visible"/>
                                      </p:to>
                                    </p:set>
                                    <p:anim to="" calcmode="lin" valueType="num">
                                      <p:cBhvr>
                                        <p:cTn id="12" dur="750" fill="hold">
                                          <p:stCondLst>
                                            <p:cond delay="0"/>
                                          </p:stCondLst>
                                        </p:cTn>
                                        <p:tgtEl>
                                          <p:spTgt spid="13"/>
                                        </p:tgtEl>
                                        <p:attrNameLst>
                                          <p:attrName>ppt_x</p:attrName>
                                        </p:attrNameLst>
                                      </p:cBhvr>
                                      <p:tavLst>
                                        <p:tav tm="0" fmla="#ppt_x+#ppt_w*((1.5-1.5*$)^3-(1.5-1.5*$)^2)">
                                          <p:val>
                                            <p:strVal val="0"/>
                                          </p:val>
                                        </p:tav>
                                        <p:tav tm="100000">
                                          <p:val>
                                            <p:strVal val="1"/>
                                          </p:val>
                                        </p:tav>
                                      </p:tavLst>
                                    </p:anim>
                                    <p:animEffect filter="fade">
                                      <p:cBhvr>
                                        <p:cTn id="13" dur="750">
                                          <p:stCondLst>
                                            <p:cond delay="0"/>
                                          </p:stCondLst>
                                        </p:cTn>
                                        <p:tgtEl>
                                          <p:spTgt spid="13"/>
                                        </p:tgtEl>
                                      </p:cBhvr>
                                    </p:animEffect>
                                  </p:childTnLst>
                                </p:cTn>
                              </p:par>
                            </p:childTnLst>
                          </p:cTn>
                        </p:par>
                        <p:par>
                          <p:cTn id="14" fill="hold">
                            <p:stCondLst>
                              <p:cond delay="2425"/>
                            </p:stCondLst>
                            <p:childTnLst>
                              <p:par>
                                <p:cTn id="15" presetID="10"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par>
                          <p:cTn id="18" fill="hold">
                            <p:stCondLst>
                              <p:cond delay="2925"/>
                            </p:stCondLst>
                            <p:childTnLst>
                              <p:par>
                                <p:cTn id="19" presetID="0" presetClass="entr" presetSubtype="0" fill="hold" grpId="0" nodeType="afterEffect">
                                  <p:stCondLst>
                                    <p:cond delay="0"/>
                                  </p:stCondLst>
                                  <p:childTnLst>
                                    <p:set>
                                      <p:cBhvr>
                                        <p:cTn id="20" dur="1000" fill="hold">
                                          <p:stCondLst>
                                            <p:cond delay="0"/>
                                          </p:stCondLst>
                                        </p:cTn>
                                        <p:tgtEl>
                                          <p:spTgt spid="11"/>
                                        </p:tgtEl>
                                        <p:attrNameLst>
                                          <p:attrName>style.visibility</p:attrName>
                                        </p:attrNameLst>
                                      </p:cBhvr>
                                      <p:to>
                                        <p:strVal val="visible"/>
                                      </p:to>
                                    </p:set>
                                    <p:anim to="" calcmode="lin" valueType="num">
                                      <p:cBhvr>
                                        <p:cTn id="21" dur="1000" fill="hold">
                                          <p:stCondLst>
                                            <p:cond delay="0"/>
                                          </p:stCondLst>
                                        </p:cTn>
                                        <p:tgtEl>
                                          <p:spTgt spid="11"/>
                                        </p:tgtEl>
                                        <p:attrNameLst>
                                          <p:attrName>ppt_x</p:attrName>
                                        </p:attrNameLst>
                                      </p:cBhvr>
                                      <p:tavLst>
                                        <p:tav tm="0" fmla="#ppt_x-#ppt_w*1.2*((1.5-1.5*$)^3-(1.5-1.5*$)^2)">
                                          <p:val>
                                            <p:strVal val="0"/>
                                          </p:val>
                                        </p:tav>
                                        <p:tav tm="100000">
                                          <p:val>
                                            <p:strVal val="1"/>
                                          </p:val>
                                        </p:tav>
                                      </p:tavLst>
                                    </p:anim>
                                    <p:anim to="" calcmode="lin" valueType="num">
                                      <p:cBhvr>
                                        <p:cTn id="22" dur="1000" fill="hold">
                                          <p:stCondLst>
                                            <p:cond delay="0"/>
                                          </p:stCondLst>
                                        </p:cTn>
                                        <p:tgtEl>
                                          <p:spTgt spid="11"/>
                                        </p:tgtEl>
                                        <p:attrNameLst>
                                          <p:attrName>ppt_h</p:attrName>
                                        </p:attrNameLst>
                                      </p:cBhvr>
                                      <p:tavLst>
                                        <p:tav tm="0" fmla="#ppt_h/2*($)^6">
                                          <p:val>
                                            <p:strVal val="0"/>
                                          </p:val>
                                        </p:tav>
                                        <p:tav tm="50000" fmla="#ppt_h-#ppt_h/2*(2-$)^6">
                                          <p:val>
                                            <p:strVal val="1"/>
                                          </p:val>
                                        </p:tav>
                                        <p:tav tm="100000">
                                          <p:val>
                                            <p:strVal val="2"/>
                                          </p:val>
                                        </p:tav>
                                      </p:tavLst>
                                    </p:anim>
                                    <p:anim to="" calcmode="lin" valueType="num">
                                      <p:cBhvr>
                                        <p:cTn id="23" dur="1000" fill="hold">
                                          <p:stCondLst>
                                            <p:cond delay="0"/>
                                          </p:stCondLst>
                                        </p:cTn>
                                        <p:tgtEl>
                                          <p:spTgt spid="11"/>
                                        </p:tgtEl>
                                        <p:attrNameLst>
                                          <p:attrName>ppt_w</p:attrName>
                                        </p:attrNameLst>
                                      </p:cBhvr>
                                      <p:tavLst>
                                        <p:tav tm="0" fmla="#ppt_w/2*($)^6">
                                          <p:val>
                                            <p:strVal val="0"/>
                                          </p:val>
                                        </p:tav>
                                        <p:tav tm="50000" fmla="#ppt_w-#ppt_w/2*(2-$)^6">
                                          <p:val>
                                            <p:strVal val="1"/>
                                          </p:val>
                                        </p:tav>
                                        <p:tav tm="100000">
                                          <p:val>
                                            <p:strVal val="2"/>
                                          </p:val>
                                        </p:tav>
                                      </p:tavLst>
                                    </p:anim>
                                  </p:childTnLst>
                                </p:cTn>
                              </p:par>
                              <p:par>
                                <p:cTn id="24" presetID="0" presetClass="entr" presetSubtype="0" fill="hold" grpId="0" nodeType="withEffect">
                                  <p:stCondLst>
                                    <p:cond delay="100"/>
                                  </p:stCondLst>
                                  <p:childTnLst>
                                    <p:set>
                                      <p:cBhvr>
                                        <p:cTn id="25" dur="1000" fill="hold">
                                          <p:stCondLst>
                                            <p:cond delay="0"/>
                                          </p:stCondLst>
                                        </p:cTn>
                                        <p:tgtEl>
                                          <p:spTgt spid="12"/>
                                        </p:tgtEl>
                                        <p:attrNameLst>
                                          <p:attrName>style.visibility</p:attrName>
                                        </p:attrNameLst>
                                      </p:cBhvr>
                                      <p:to>
                                        <p:strVal val="visible"/>
                                      </p:to>
                                    </p:set>
                                    <p:anim to="" calcmode="lin" valueType="num">
                                      <p:cBhvr>
                                        <p:cTn id="26" dur="1000" fill="hold">
                                          <p:stCondLst>
                                            <p:cond delay="0"/>
                                          </p:stCondLst>
                                        </p:cTn>
                                        <p:tgtEl>
                                          <p:spTgt spid="12"/>
                                        </p:tgtEl>
                                        <p:attrNameLst>
                                          <p:attrName>ppt_x</p:attrName>
                                        </p:attrNameLst>
                                      </p:cBhvr>
                                      <p:tavLst>
                                        <p:tav tm="0" fmla="#ppt_x-#ppt_w*1.2*((1.5-1.5*$)^3-(1.5-1.5*$)^2)">
                                          <p:val>
                                            <p:strVal val="0"/>
                                          </p:val>
                                        </p:tav>
                                        <p:tav tm="100000">
                                          <p:val>
                                            <p:strVal val="1"/>
                                          </p:val>
                                        </p:tav>
                                      </p:tavLst>
                                    </p:anim>
                                    <p:anim to="" calcmode="lin" valueType="num">
                                      <p:cBhvr>
                                        <p:cTn id="27" dur="1000" fill="hold">
                                          <p:stCondLst>
                                            <p:cond delay="0"/>
                                          </p:stCondLst>
                                        </p:cTn>
                                        <p:tgtEl>
                                          <p:spTgt spid="12"/>
                                        </p:tgtEl>
                                        <p:attrNameLst>
                                          <p:attrName>ppt_h</p:attrName>
                                        </p:attrNameLst>
                                      </p:cBhvr>
                                      <p:tavLst>
                                        <p:tav tm="0" fmla="#ppt_h/2*($)^6">
                                          <p:val>
                                            <p:strVal val="0"/>
                                          </p:val>
                                        </p:tav>
                                        <p:tav tm="50000" fmla="#ppt_h-#ppt_h/2*(2-$)^6">
                                          <p:val>
                                            <p:strVal val="1"/>
                                          </p:val>
                                        </p:tav>
                                        <p:tav tm="100000">
                                          <p:val>
                                            <p:strVal val="2"/>
                                          </p:val>
                                        </p:tav>
                                      </p:tavLst>
                                    </p:anim>
                                    <p:anim to="" calcmode="lin" valueType="num">
                                      <p:cBhvr>
                                        <p:cTn id="28" dur="1000" fill="hold">
                                          <p:stCondLst>
                                            <p:cond delay="0"/>
                                          </p:stCondLst>
                                        </p:cTn>
                                        <p:tgtEl>
                                          <p:spTgt spid="12"/>
                                        </p:tgtEl>
                                        <p:attrNameLst>
                                          <p:attrName>ppt_w</p:attrName>
                                        </p:attrNameLst>
                                      </p:cBhvr>
                                      <p:tavLst>
                                        <p:tav tm="0" fmla="#ppt_w/2*($)^6">
                                          <p:val>
                                            <p:strVal val="0"/>
                                          </p:val>
                                        </p:tav>
                                        <p:tav tm="50000" fmla="#ppt_w-#ppt_w/2*(2-$)^6">
                                          <p:val>
                                            <p:strVal val="1"/>
                                          </p:val>
                                        </p:tav>
                                        <p:tav tm="100000">
                                          <p:val>
                                            <p:strVal val="2"/>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0" grpId="0"/>
      <p:bldP spid="11"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2768">
            <a:extLst>
              <a:ext uri="{FF2B5EF4-FFF2-40B4-BE49-F238E27FC236}">
                <a16:creationId xmlns:a16="http://schemas.microsoft.com/office/drawing/2014/main" id="{B7E356E4-AB4B-4C7F-93DB-9CCBB9A70485}"/>
              </a:ext>
            </a:extLst>
          </p:cNvPr>
          <p:cNvSpPr/>
          <p:nvPr/>
        </p:nvSpPr>
        <p:spPr>
          <a:xfrm rot="2700000">
            <a:off x="8213677" y="3006397"/>
            <a:ext cx="4274206" cy="4274206"/>
          </a:xfrm>
          <a:custGeom>
            <a:avLst/>
            <a:gdLst>
              <a:gd name="connsiteX0" fmla="*/ 25 w 1428750"/>
              <a:gd name="connsiteY0" fmla="*/ 714400 h 1428750"/>
              <a:gd name="connsiteX1" fmla="*/ 714400 w 1428750"/>
              <a:gd name="connsiteY1" fmla="*/ 25 h 1428750"/>
              <a:gd name="connsiteX2" fmla="*/ 1428775 w 1428750"/>
              <a:gd name="connsiteY2" fmla="*/ 714400 h 1428750"/>
              <a:gd name="connsiteX3" fmla="*/ 714400 w 1428750"/>
              <a:gd name="connsiteY3" fmla="*/ 1428775 h 1428750"/>
              <a:gd name="connsiteX4" fmla="*/ 25 w 1428750"/>
              <a:gd name="connsiteY4" fmla="*/ 714400 h 1428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0" h="1428750">
                <a:moveTo>
                  <a:pt x="25" y="714400"/>
                </a:moveTo>
                <a:cubicBezTo>
                  <a:pt x="25" y="107181"/>
                  <a:pt x="107181" y="25"/>
                  <a:pt x="714400" y="25"/>
                </a:cubicBezTo>
                <a:cubicBezTo>
                  <a:pt x="1321619" y="25"/>
                  <a:pt x="1428775" y="107181"/>
                  <a:pt x="1428775" y="714400"/>
                </a:cubicBezTo>
                <a:cubicBezTo>
                  <a:pt x="1428775" y="1321619"/>
                  <a:pt x="1321619" y="1428775"/>
                  <a:pt x="714400" y="1428775"/>
                </a:cubicBezTo>
                <a:cubicBezTo>
                  <a:pt x="107181" y="1428775"/>
                  <a:pt x="25" y="1321619"/>
                  <a:pt x="25" y="714400"/>
                </a:cubicBezTo>
              </a:path>
            </a:pathLst>
          </a:custGeom>
          <a:solidFill>
            <a:schemeClr val="bg1">
              <a:lumMod val="95000"/>
            </a:scheme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sz="1800"/>
          </a:p>
        </p:txBody>
      </p:sp>
      <p:sp>
        <p:nvSpPr>
          <p:cNvPr id="10" name="Rectangle 9"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04EBAA8D-F7E2-4738-8BC2-FB0214A4D4B2}"/>
              </a:ext>
            </a:extLst>
          </p:cNvPr>
          <p:cNvSpPr/>
          <p:nvPr/>
        </p:nvSpPr>
        <p:spPr>
          <a:xfrm>
            <a:off x="13204678" y="2571963"/>
            <a:ext cx="3784599" cy="5143075"/>
          </a:xfrm>
          <a:prstGeom prst="rect">
            <a:avLst/>
          </a:prstGeom>
        </p:spPr>
        <p:txBody>
          <a:bodyPr wrap="square">
            <a:spAutoFit/>
          </a:bodyPr>
          <a:lstStyle/>
          <a:p>
            <a:pPr marL="171450" indent="-171450">
              <a:lnSpc>
                <a:spcPct val="150000"/>
              </a:lnSpc>
              <a:spcBef>
                <a:spcPts val="1800"/>
              </a:spcBef>
              <a:buClr>
                <a:schemeClr val="accent1"/>
              </a:buClr>
              <a:buFont typeface="Arial" panose="020B0604020202020204" pitchFamily="34" charset="0"/>
              <a:buChar char="•"/>
              <a:defRPr/>
            </a:pPr>
            <a:r>
              <a:rPr lang="es-ES" altLang="zh-CN" sz="1000">
                <a:solidFill>
                  <a:schemeClr val="tx1">
                    <a:lumMod val="50000"/>
                  </a:schemeClr>
                </a:solidFill>
                <a:latin typeface="+mn-lt"/>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tx1">
                    <a:lumMod val="50000"/>
                  </a:schemeClr>
                </a:solidFill>
                <a:latin typeface="+mn-lt"/>
                <a:ea typeface="Lato Light" panose="020F0502020204030203" pitchFamily="34" charset="0"/>
                <a:cs typeface="Lato Light" panose="020F0502020204030203" pitchFamily="34" charset="0"/>
              </a:rPr>
              <a:t>. </a:t>
            </a:r>
            <a:r>
              <a:rPr lang="es-ES" altLang="zh-CN" sz="1000">
                <a:solidFill>
                  <a:schemeClr val="tx1">
                    <a:lumMod val="50000"/>
                  </a:schemeClr>
                </a:solidFill>
                <a:latin typeface="+mn-lt"/>
                <a:ea typeface="Lato Light" panose="020F0502020204030203" pitchFamily="34" charset="0"/>
                <a:cs typeface="Lato Light" panose="020F0502020204030203" pitchFamily="34" charset="0"/>
              </a:rPr>
              <a:t>No quo maiorum intelleget. Mea cu case ludus integre, vide viderer eleifend ex mea. His at soluta regione </a:t>
            </a:r>
            <a:r>
              <a:rPr lang="es-ES" altLang="zh-CN" sz="1000">
                <a:solidFill>
                  <a:schemeClr val="tx1">
                    <a:lumMod val="50000"/>
                  </a:schemeClr>
                </a:solidFill>
                <a:ea typeface="Lato Light" panose="020F0502020204030203" pitchFamily="34" charset="0"/>
                <a:cs typeface="Lato Light" panose="020F0502020204030203" pitchFamily="34" charset="0"/>
              </a:rPr>
              <a:t>diceret, cum et atqui placerat petentium. </a:t>
            </a:r>
          </a:p>
          <a:p>
            <a:pPr marL="171450" indent="-171450">
              <a:lnSpc>
                <a:spcPct val="150000"/>
              </a:lnSpc>
              <a:spcBef>
                <a:spcPts val="1800"/>
              </a:spcBef>
              <a:buClr>
                <a:schemeClr val="accent1"/>
              </a:buClr>
              <a:buFont typeface="Arial" panose="020B0604020202020204" pitchFamily="34" charset="0"/>
              <a:buChar char="•"/>
              <a:defRPr/>
            </a:pPr>
            <a:r>
              <a:rPr lang="es-ES" altLang="zh-CN" sz="1000">
                <a:solidFill>
                  <a:schemeClr val="tx1">
                    <a:lumMod val="50000"/>
                  </a:schemeClr>
                </a:solidFill>
                <a:latin typeface="+mn-lt"/>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tx1">
                    <a:lumMod val="50000"/>
                  </a:schemeClr>
                </a:solidFill>
                <a:latin typeface="+mn-lt"/>
                <a:ea typeface="Lato Light" panose="020F0502020204030203" pitchFamily="34" charset="0"/>
                <a:cs typeface="Lato Light" panose="020F0502020204030203" pitchFamily="34" charset="0"/>
              </a:rPr>
              <a:t>. </a:t>
            </a:r>
            <a:r>
              <a:rPr lang="es-ES" altLang="zh-CN" sz="1000">
                <a:solidFill>
                  <a:schemeClr val="tx1">
                    <a:lumMod val="50000"/>
                  </a:schemeClr>
                </a:solidFill>
                <a:latin typeface="+mn-lt"/>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a:t>
            </a:r>
          </a:p>
          <a:p>
            <a:pPr marL="171450" indent="-171450">
              <a:lnSpc>
                <a:spcPct val="150000"/>
              </a:lnSpc>
              <a:spcBef>
                <a:spcPts val="1800"/>
              </a:spcBef>
              <a:buClr>
                <a:schemeClr val="accent1"/>
              </a:buClr>
              <a:buFont typeface="Arial" panose="020B0604020202020204" pitchFamily="34" charset="0"/>
              <a:buChar char="•"/>
              <a:defRPr/>
            </a:pPr>
            <a:r>
              <a:rPr lang="es-ES" altLang="zh-CN" sz="1000">
                <a:solidFill>
                  <a:schemeClr val="tx1">
                    <a:lumMod val="50000"/>
                  </a:schemeClr>
                </a:solidFill>
                <a:latin typeface="+mn-lt"/>
                <a:ea typeface="Lato Light" panose="020F0502020204030203" pitchFamily="34" charset="0"/>
                <a:cs typeface="Lato Light" panose="020F0502020204030203" pitchFamily="34" charset="0"/>
              </a:rPr>
              <a:t>Per amet nonumy periculis ei. Lorem ipsum dolor sit amet, feugiat delicata liberavisse id cum</a:t>
            </a:r>
            <a:r>
              <a:rPr lang="en-US" altLang="zh-CN" sz="1000">
                <a:solidFill>
                  <a:schemeClr val="tx1">
                    <a:lumMod val="50000"/>
                  </a:schemeClr>
                </a:solidFill>
                <a:latin typeface="+mn-lt"/>
                <a:ea typeface="Lato Light" panose="020F0502020204030203" pitchFamily="34" charset="0"/>
                <a:cs typeface="Lato Light" panose="020F0502020204030203" pitchFamily="34" charset="0"/>
              </a:rPr>
              <a:t>. </a:t>
            </a:r>
            <a:r>
              <a:rPr lang="es-ES" altLang="zh-CN" sz="1000">
                <a:solidFill>
                  <a:schemeClr val="tx1">
                    <a:lumMod val="50000"/>
                  </a:schemeClr>
                </a:solidFill>
                <a:latin typeface="+mn-lt"/>
                <a:ea typeface="Lato Light" panose="020F0502020204030203" pitchFamily="34" charset="0"/>
                <a:cs typeface="Lato Light" panose="020F0502020204030203" pitchFamily="34" charset="0"/>
              </a:rPr>
              <a:t>No quo maiorum intelleget. Mea cu case ludus integre, vide viderer eleifend ex mea. </a:t>
            </a:r>
          </a:p>
          <a:p>
            <a:pPr marL="171450" indent="-171450">
              <a:lnSpc>
                <a:spcPct val="150000"/>
              </a:lnSpc>
              <a:spcBef>
                <a:spcPts val="1800"/>
              </a:spcBef>
              <a:buClr>
                <a:schemeClr val="accent1"/>
              </a:buClr>
              <a:buFont typeface="Arial" panose="020B0604020202020204" pitchFamily="34" charset="0"/>
              <a:buChar char="•"/>
              <a:defRPr/>
            </a:pPr>
            <a:r>
              <a:rPr lang="es-ES" altLang="zh-CN" sz="1000">
                <a:solidFill>
                  <a:schemeClr val="tx1">
                    <a:lumMod val="50000"/>
                  </a:schemeClr>
                </a:solidFill>
                <a:latin typeface="+mn-lt"/>
                <a:ea typeface="Lato Light" panose="020F0502020204030203" pitchFamily="34" charset="0"/>
                <a:cs typeface="Lato Light" panose="020F0502020204030203" pitchFamily="34" charset="0"/>
              </a:rPr>
              <a:t>His at soluta regione diceret. , cum et atqui placerat petentium. Per amet nonumy periculis ei. </a:t>
            </a:r>
            <a:r>
              <a:rPr lang="es-ES" altLang="zh-CN" sz="1000">
                <a:solidFill>
                  <a:schemeClr val="tx1">
                    <a:lumMod val="50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tx1">
                    <a:lumMod val="50000"/>
                  </a:schemeClr>
                </a:solidFill>
                <a:ea typeface="Lato Light" panose="020F0502020204030203" pitchFamily="34" charset="0"/>
                <a:cs typeface="Lato Light" panose="020F0502020204030203" pitchFamily="34" charset="0"/>
              </a:rPr>
              <a:t>. </a:t>
            </a:r>
            <a:r>
              <a:rPr lang="es-ES" altLang="zh-CN" sz="1000">
                <a:solidFill>
                  <a:schemeClr val="tx1">
                    <a:lumMod val="50000"/>
                  </a:schemeClr>
                </a:solidFill>
                <a:ea typeface="Lato Light" panose="020F0502020204030203" pitchFamily="34" charset="0"/>
                <a:cs typeface="Lato Light" panose="020F0502020204030203" pitchFamily="34" charset="0"/>
              </a:rPr>
              <a:t>No quo maiorum intelleget. Mea cu case ludus integre, vide viderer eleifend ex mea. </a:t>
            </a:r>
          </a:p>
        </p:txBody>
      </p:sp>
      <p:sp>
        <p:nvSpPr>
          <p:cNvPr id="11" name="TextBox 10">
            <a:extLst>
              <a:ext uri="{FF2B5EF4-FFF2-40B4-BE49-F238E27FC236}">
                <a16:creationId xmlns:a16="http://schemas.microsoft.com/office/drawing/2014/main" id="{9B19EE23-58A5-43E7-BE6E-2FA95468E7F3}"/>
              </a:ext>
            </a:extLst>
          </p:cNvPr>
          <p:cNvSpPr txBox="1"/>
          <p:nvPr/>
        </p:nvSpPr>
        <p:spPr>
          <a:xfrm>
            <a:off x="9058217" y="4097060"/>
            <a:ext cx="3905943" cy="2092881"/>
          </a:xfrm>
          <a:prstGeom prst="rect">
            <a:avLst/>
          </a:prstGeom>
          <a:noFill/>
        </p:spPr>
        <p:txBody>
          <a:bodyPr wrap="square" rtlCol="0">
            <a:spAutoFit/>
          </a:bodyPr>
          <a:lstStyle/>
          <a:p>
            <a:r>
              <a:rPr lang="en-US" altLang="zh-CN" sz="2400">
                <a:solidFill>
                  <a:schemeClr val="tx1">
                    <a:lumMod val="85000"/>
                    <a:lumOff val="15000"/>
                  </a:schemeClr>
                </a:solidFill>
                <a:latin typeface="+mj-lt"/>
              </a:rPr>
              <a:t>Business</a:t>
            </a:r>
          </a:p>
          <a:p>
            <a:pPr>
              <a:spcBef>
                <a:spcPts val="1200"/>
              </a:spcBef>
            </a:pPr>
            <a:r>
              <a:rPr lang="en-US" altLang="zh-CN" sz="4800">
                <a:solidFill>
                  <a:schemeClr val="tx1">
                    <a:lumMod val="85000"/>
                    <a:lumOff val="15000"/>
                  </a:schemeClr>
                </a:solidFill>
                <a:latin typeface="Montserrat Black" panose="00000A00000000000000" pitchFamily="50" charset="0"/>
              </a:rPr>
              <a:t>Creative Design</a:t>
            </a:r>
            <a:endParaRPr lang="en-US" sz="4800">
              <a:solidFill>
                <a:schemeClr val="tx1">
                  <a:lumMod val="85000"/>
                  <a:lumOff val="15000"/>
                </a:schemeClr>
              </a:solidFill>
              <a:latin typeface="Montserrat Black" panose="00000A00000000000000" pitchFamily="50" charset="0"/>
            </a:endParaRPr>
          </a:p>
        </p:txBody>
      </p:sp>
      <p:sp>
        <p:nvSpPr>
          <p:cNvPr id="9" name="Picture Placeholder 8">
            <a:extLst>
              <a:ext uri="{FF2B5EF4-FFF2-40B4-BE49-F238E27FC236}">
                <a16:creationId xmlns:a16="http://schemas.microsoft.com/office/drawing/2014/main" id="{ABC61F50-13FE-4316-88AD-E8C692464C12}"/>
              </a:ext>
            </a:extLst>
          </p:cNvPr>
          <p:cNvSpPr>
            <a:spLocks noGrp="1"/>
          </p:cNvSpPr>
          <p:nvPr>
            <p:ph type="pic" sz="quarter" idx="12"/>
          </p:nvPr>
        </p:nvSpPr>
        <p:spPr/>
      </p:sp>
      <p:sp>
        <p:nvSpPr>
          <p:cNvPr id="3" name="Picture Placeholder 2">
            <a:extLst>
              <a:ext uri="{FF2B5EF4-FFF2-40B4-BE49-F238E27FC236}">
                <a16:creationId xmlns:a16="http://schemas.microsoft.com/office/drawing/2014/main" id="{6FAFD3D9-23B5-44BA-B090-7B4E9CDE9E45}"/>
              </a:ext>
            </a:extLst>
          </p:cNvPr>
          <p:cNvSpPr>
            <a:spLocks noGrp="1"/>
          </p:cNvSpPr>
          <p:nvPr>
            <p:ph type="pic" sz="quarter" idx="11"/>
          </p:nvPr>
        </p:nvSpPr>
        <p:spPr/>
      </p:sp>
      <p:sp>
        <p:nvSpPr>
          <p:cNvPr id="2" name="Picture Placeholder 1">
            <a:extLst>
              <a:ext uri="{FF2B5EF4-FFF2-40B4-BE49-F238E27FC236}">
                <a16:creationId xmlns:a16="http://schemas.microsoft.com/office/drawing/2014/main" id="{A5159B6A-559F-432A-986D-4D38772D5130}"/>
              </a:ext>
            </a:extLst>
          </p:cNvPr>
          <p:cNvSpPr>
            <a:spLocks noGrp="1"/>
          </p:cNvSpPr>
          <p:nvPr>
            <p:ph type="pic" sz="quarter" idx="10"/>
          </p:nvPr>
        </p:nvSpPr>
        <p:spPr/>
      </p:sp>
    </p:spTree>
    <p:extLst>
      <p:ext uri="{BB962C8B-B14F-4D97-AF65-F5344CB8AC3E}">
        <p14:creationId xmlns:p14="http://schemas.microsoft.com/office/powerpoint/2010/main" val="222654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0" presetClass="entr" presetSubtype="0" fill="hold" grpId="0" nodeType="afterEffect">
                                  <p:stCondLst>
                                    <p:cond delay="0"/>
                                  </p:stCondLst>
                                  <p:iterate type="lt">
                                    <p:tmPct val="3000"/>
                                  </p:iterate>
                                  <p:childTnLst>
                                    <p:set>
                                      <p:cBhvr>
                                        <p:cTn id="11" dur="750" fill="hold">
                                          <p:stCondLst>
                                            <p:cond delay="0"/>
                                          </p:stCondLst>
                                        </p:cTn>
                                        <p:tgtEl>
                                          <p:spTgt spid="11"/>
                                        </p:tgtEl>
                                        <p:attrNameLst>
                                          <p:attrName>style.visibility</p:attrName>
                                        </p:attrNameLst>
                                      </p:cBhvr>
                                      <p:to>
                                        <p:strVal val="visible"/>
                                      </p:to>
                                    </p:set>
                                    <p:anim to="" calcmode="lin" valueType="num">
                                      <p:cBhvr>
                                        <p:cTn id="12" dur="750" fill="hold">
                                          <p:stCondLst>
                                            <p:cond delay="0"/>
                                          </p:stCondLst>
                                        </p:cTn>
                                        <p:tgtEl>
                                          <p:spTgt spid="11"/>
                                        </p:tgtEl>
                                        <p:attrNameLst>
                                          <p:attrName>ppt_x</p:attrName>
                                        </p:attrNameLst>
                                      </p:cBhvr>
                                      <p:tavLst>
                                        <p:tav tm="0" fmla="#ppt_x+#ppt_w*((1.5-1.5*$)^3-(1.5-1.5*$)^2)">
                                          <p:val>
                                            <p:strVal val="0"/>
                                          </p:val>
                                        </p:tav>
                                        <p:tav tm="100000">
                                          <p:val>
                                            <p:strVal val="1"/>
                                          </p:val>
                                        </p:tav>
                                      </p:tavLst>
                                    </p:anim>
                                    <p:animEffect filter="fade">
                                      <p:cBhvr>
                                        <p:cTn id="13" dur="750">
                                          <p:stCondLst>
                                            <p:cond delay="0"/>
                                          </p:stCondLst>
                                        </p:cTn>
                                        <p:tgtEl>
                                          <p:spTgt spid="11"/>
                                        </p:tgtEl>
                                      </p:cBhvr>
                                    </p:animEffect>
                                  </p:childTnLst>
                                </p:cTn>
                              </p:par>
                            </p:childTnLst>
                          </p:cTn>
                        </p:par>
                        <p:par>
                          <p:cTn id="14" fill="hold">
                            <p:stCondLst>
                              <p:cond delay="2223"/>
                            </p:stCondLst>
                            <p:childTnLst>
                              <p:par>
                                <p:cTn id="15" presetID="10"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0E29EC0-1406-48A4-A0B6-D9DDC82642C7}"/>
              </a:ext>
            </a:extLst>
          </p:cNvPr>
          <p:cNvSpPr>
            <a:spLocks noGrp="1"/>
          </p:cNvSpPr>
          <p:nvPr>
            <p:ph type="pic" sz="quarter" idx="10"/>
          </p:nvPr>
        </p:nvSpPr>
        <p:spPr/>
      </p:sp>
      <p:sp>
        <p:nvSpPr>
          <p:cNvPr id="20" name="Freeform 2768">
            <a:extLst>
              <a:ext uri="{FF2B5EF4-FFF2-40B4-BE49-F238E27FC236}">
                <a16:creationId xmlns:a16="http://schemas.microsoft.com/office/drawing/2014/main" id="{625D718C-39E8-44B2-9335-14086CA77019}"/>
              </a:ext>
            </a:extLst>
          </p:cNvPr>
          <p:cNvSpPr/>
          <p:nvPr/>
        </p:nvSpPr>
        <p:spPr>
          <a:xfrm rot="2700000">
            <a:off x="3120306" y="6133623"/>
            <a:ext cx="1305732" cy="1305732"/>
          </a:xfrm>
          <a:custGeom>
            <a:avLst/>
            <a:gdLst>
              <a:gd name="connsiteX0" fmla="*/ 25 w 1428750"/>
              <a:gd name="connsiteY0" fmla="*/ 714400 h 1428750"/>
              <a:gd name="connsiteX1" fmla="*/ 714400 w 1428750"/>
              <a:gd name="connsiteY1" fmla="*/ 25 h 1428750"/>
              <a:gd name="connsiteX2" fmla="*/ 1428775 w 1428750"/>
              <a:gd name="connsiteY2" fmla="*/ 714400 h 1428750"/>
              <a:gd name="connsiteX3" fmla="*/ 714400 w 1428750"/>
              <a:gd name="connsiteY3" fmla="*/ 1428775 h 1428750"/>
              <a:gd name="connsiteX4" fmla="*/ 25 w 1428750"/>
              <a:gd name="connsiteY4" fmla="*/ 714400 h 1428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0" h="1428750">
                <a:moveTo>
                  <a:pt x="25" y="714400"/>
                </a:moveTo>
                <a:cubicBezTo>
                  <a:pt x="25" y="107181"/>
                  <a:pt x="107181" y="25"/>
                  <a:pt x="714400" y="25"/>
                </a:cubicBezTo>
                <a:cubicBezTo>
                  <a:pt x="1321619" y="25"/>
                  <a:pt x="1428775" y="107181"/>
                  <a:pt x="1428775" y="714400"/>
                </a:cubicBezTo>
                <a:cubicBezTo>
                  <a:pt x="1428775" y="1321619"/>
                  <a:pt x="1321619" y="1428775"/>
                  <a:pt x="714400" y="1428775"/>
                </a:cubicBezTo>
                <a:cubicBezTo>
                  <a:pt x="107181" y="1428775"/>
                  <a:pt x="25" y="1321619"/>
                  <a:pt x="25" y="714400"/>
                </a:cubicBezTo>
              </a:path>
            </a:pathLst>
          </a:custGeom>
          <a:gradFill flip="none" rotWithShape="1">
            <a:gsLst>
              <a:gs pos="0">
                <a:schemeClr val="accent1"/>
              </a:gs>
              <a:gs pos="100000">
                <a:schemeClr val="accent6"/>
              </a:gs>
            </a:gsLst>
            <a:lin ang="2700000" scaled="1"/>
            <a:tileRect/>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sz="1800"/>
          </a:p>
        </p:txBody>
      </p:sp>
      <p:sp>
        <p:nvSpPr>
          <p:cNvPr id="21" name="Freeform 2768">
            <a:extLst>
              <a:ext uri="{FF2B5EF4-FFF2-40B4-BE49-F238E27FC236}">
                <a16:creationId xmlns:a16="http://schemas.microsoft.com/office/drawing/2014/main" id="{318A9990-D9F0-4E1D-9B7E-7D8FA5EE0EC2}"/>
              </a:ext>
            </a:extLst>
          </p:cNvPr>
          <p:cNvSpPr/>
          <p:nvPr/>
        </p:nvSpPr>
        <p:spPr>
          <a:xfrm rot="2700000">
            <a:off x="8491134" y="6133623"/>
            <a:ext cx="1305732" cy="1305732"/>
          </a:xfrm>
          <a:custGeom>
            <a:avLst/>
            <a:gdLst>
              <a:gd name="connsiteX0" fmla="*/ 25 w 1428750"/>
              <a:gd name="connsiteY0" fmla="*/ 714400 h 1428750"/>
              <a:gd name="connsiteX1" fmla="*/ 714400 w 1428750"/>
              <a:gd name="connsiteY1" fmla="*/ 25 h 1428750"/>
              <a:gd name="connsiteX2" fmla="*/ 1428775 w 1428750"/>
              <a:gd name="connsiteY2" fmla="*/ 714400 h 1428750"/>
              <a:gd name="connsiteX3" fmla="*/ 714400 w 1428750"/>
              <a:gd name="connsiteY3" fmla="*/ 1428775 h 1428750"/>
              <a:gd name="connsiteX4" fmla="*/ 25 w 1428750"/>
              <a:gd name="connsiteY4" fmla="*/ 714400 h 1428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0" h="1428750">
                <a:moveTo>
                  <a:pt x="25" y="714400"/>
                </a:moveTo>
                <a:cubicBezTo>
                  <a:pt x="25" y="107181"/>
                  <a:pt x="107181" y="25"/>
                  <a:pt x="714400" y="25"/>
                </a:cubicBezTo>
                <a:cubicBezTo>
                  <a:pt x="1321619" y="25"/>
                  <a:pt x="1428775" y="107181"/>
                  <a:pt x="1428775" y="714400"/>
                </a:cubicBezTo>
                <a:cubicBezTo>
                  <a:pt x="1428775" y="1321619"/>
                  <a:pt x="1321619" y="1428775"/>
                  <a:pt x="714400" y="1428775"/>
                </a:cubicBezTo>
                <a:cubicBezTo>
                  <a:pt x="107181" y="1428775"/>
                  <a:pt x="25" y="1321619"/>
                  <a:pt x="25" y="714400"/>
                </a:cubicBezTo>
              </a:path>
            </a:pathLst>
          </a:custGeom>
          <a:gradFill flip="none" rotWithShape="1">
            <a:gsLst>
              <a:gs pos="0">
                <a:schemeClr val="accent1"/>
              </a:gs>
              <a:gs pos="100000">
                <a:schemeClr val="accent6"/>
              </a:gs>
            </a:gsLst>
            <a:lin ang="2700000" scaled="1"/>
            <a:tileRect/>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sz="1800"/>
          </a:p>
        </p:txBody>
      </p:sp>
      <p:sp>
        <p:nvSpPr>
          <p:cNvPr id="22" name="Freeform 2768">
            <a:extLst>
              <a:ext uri="{FF2B5EF4-FFF2-40B4-BE49-F238E27FC236}">
                <a16:creationId xmlns:a16="http://schemas.microsoft.com/office/drawing/2014/main" id="{C3FB196C-7F3E-48BA-8D18-F53225986E98}"/>
              </a:ext>
            </a:extLst>
          </p:cNvPr>
          <p:cNvSpPr/>
          <p:nvPr/>
        </p:nvSpPr>
        <p:spPr>
          <a:xfrm rot="2700000">
            <a:off x="13861962" y="6133623"/>
            <a:ext cx="1305732" cy="1305732"/>
          </a:xfrm>
          <a:custGeom>
            <a:avLst/>
            <a:gdLst>
              <a:gd name="connsiteX0" fmla="*/ 25 w 1428750"/>
              <a:gd name="connsiteY0" fmla="*/ 714400 h 1428750"/>
              <a:gd name="connsiteX1" fmla="*/ 714400 w 1428750"/>
              <a:gd name="connsiteY1" fmla="*/ 25 h 1428750"/>
              <a:gd name="connsiteX2" fmla="*/ 1428775 w 1428750"/>
              <a:gd name="connsiteY2" fmla="*/ 714400 h 1428750"/>
              <a:gd name="connsiteX3" fmla="*/ 714400 w 1428750"/>
              <a:gd name="connsiteY3" fmla="*/ 1428775 h 1428750"/>
              <a:gd name="connsiteX4" fmla="*/ 25 w 1428750"/>
              <a:gd name="connsiteY4" fmla="*/ 714400 h 1428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0" h="1428750">
                <a:moveTo>
                  <a:pt x="25" y="714400"/>
                </a:moveTo>
                <a:cubicBezTo>
                  <a:pt x="25" y="107181"/>
                  <a:pt x="107181" y="25"/>
                  <a:pt x="714400" y="25"/>
                </a:cubicBezTo>
                <a:cubicBezTo>
                  <a:pt x="1321619" y="25"/>
                  <a:pt x="1428775" y="107181"/>
                  <a:pt x="1428775" y="714400"/>
                </a:cubicBezTo>
                <a:cubicBezTo>
                  <a:pt x="1428775" y="1321619"/>
                  <a:pt x="1321619" y="1428775"/>
                  <a:pt x="714400" y="1428775"/>
                </a:cubicBezTo>
                <a:cubicBezTo>
                  <a:pt x="107181" y="1428775"/>
                  <a:pt x="25" y="1321619"/>
                  <a:pt x="25" y="714400"/>
                </a:cubicBezTo>
              </a:path>
            </a:pathLst>
          </a:custGeom>
          <a:gradFill flip="none" rotWithShape="1">
            <a:gsLst>
              <a:gs pos="0">
                <a:schemeClr val="accent1"/>
              </a:gs>
              <a:gs pos="100000">
                <a:schemeClr val="accent6"/>
              </a:gs>
            </a:gsLst>
            <a:lin ang="2700000" scaled="1"/>
            <a:tileRect/>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sz="1800"/>
          </a:p>
        </p:txBody>
      </p:sp>
      <p:sp>
        <p:nvSpPr>
          <p:cNvPr id="16" name="Rectangle 8">
            <a:extLst>
              <a:ext uri="{FF2B5EF4-FFF2-40B4-BE49-F238E27FC236}">
                <a16:creationId xmlns:a16="http://schemas.microsoft.com/office/drawing/2014/main" id="{278E0828-BBEE-49DC-A953-A9C91EDAE3A6}"/>
              </a:ext>
            </a:extLst>
          </p:cNvPr>
          <p:cNvSpPr/>
          <p:nvPr/>
        </p:nvSpPr>
        <p:spPr>
          <a:xfrm>
            <a:off x="6758940" y="7745021"/>
            <a:ext cx="4770120" cy="1141979"/>
          </a:xfrm>
          <a:prstGeom prst="rect">
            <a:avLst/>
          </a:prstGeom>
        </p:spPr>
        <p:txBody>
          <a:bodyPr wrap="square">
            <a:spAutoFit/>
          </a:bodyPr>
          <a:lstStyle/>
          <a:p>
            <a:pPr algn="ctr">
              <a:spcBef>
                <a:spcPts val="1200"/>
              </a:spcBef>
            </a:pPr>
            <a:r>
              <a:rPr lang="en-US" altLang="zh-CN" sz="2000">
                <a:solidFill>
                  <a:schemeClr val="tx1">
                    <a:lumMod val="85000"/>
                    <a:lumOff val="15000"/>
                  </a:schemeClr>
                </a:solidFill>
                <a:latin typeface="+mj-lt"/>
                <a:ea typeface="Lato Light" panose="020F0502020204030203" pitchFamily="34" charset="0"/>
                <a:cs typeface="Lato Light" panose="020F0502020204030203" pitchFamily="34" charset="0"/>
              </a:rPr>
              <a:t>Simple</a:t>
            </a:r>
          </a:p>
          <a:p>
            <a:pPr algn="ctr">
              <a:lnSpc>
                <a:spcPct val="150000"/>
              </a:lnSpc>
              <a:spcBef>
                <a:spcPts val="600"/>
              </a:spcBef>
            </a:pPr>
            <a:r>
              <a:rPr lang="es-ES" altLang="zh-CN" sz="1000">
                <a:solidFill>
                  <a:schemeClr val="tx1">
                    <a:lumMod val="50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tx1">
                    <a:lumMod val="50000"/>
                  </a:schemeClr>
                </a:solidFill>
                <a:ea typeface="Lato Light" panose="020F0502020204030203" pitchFamily="34" charset="0"/>
                <a:cs typeface="Lato Light" panose="020F0502020204030203" pitchFamily="34" charset="0"/>
              </a:rPr>
              <a:t>. </a:t>
            </a:r>
            <a:r>
              <a:rPr lang="es-ES" altLang="zh-CN" sz="1000">
                <a:solidFill>
                  <a:schemeClr val="tx1">
                    <a:lumMod val="50000"/>
                  </a:schemeClr>
                </a:solidFill>
                <a:ea typeface="Lato Light" panose="020F0502020204030203" pitchFamily="34" charset="0"/>
                <a:cs typeface="Lato Light" panose="020F0502020204030203" pitchFamily="34" charset="0"/>
              </a:rPr>
              <a:t>No quo maiorum intelleget. Mea cu case ludus integre, vide viderer eleifend ex mea. His at soluta. </a:t>
            </a:r>
            <a:endParaRPr lang="es-ES" altLang="zh-CN" sz="1000" dirty="0">
              <a:solidFill>
                <a:schemeClr val="tx1">
                  <a:lumMod val="50000"/>
                </a:schemeClr>
              </a:solidFill>
              <a:ea typeface="Lato Light" panose="020F0502020204030203" pitchFamily="34" charset="0"/>
              <a:cs typeface="Lato Light" panose="020F0502020204030203" pitchFamily="34" charset="0"/>
            </a:endParaRPr>
          </a:p>
        </p:txBody>
      </p:sp>
      <p:sp>
        <p:nvSpPr>
          <p:cNvPr id="17" name="Rectangle 8">
            <a:extLst>
              <a:ext uri="{FF2B5EF4-FFF2-40B4-BE49-F238E27FC236}">
                <a16:creationId xmlns:a16="http://schemas.microsoft.com/office/drawing/2014/main" id="{D6094E3D-8668-41E7-98EF-059E4C43579F}"/>
              </a:ext>
            </a:extLst>
          </p:cNvPr>
          <p:cNvSpPr/>
          <p:nvPr/>
        </p:nvSpPr>
        <p:spPr>
          <a:xfrm>
            <a:off x="1388112" y="7745021"/>
            <a:ext cx="4770120" cy="1141979"/>
          </a:xfrm>
          <a:prstGeom prst="rect">
            <a:avLst/>
          </a:prstGeom>
        </p:spPr>
        <p:txBody>
          <a:bodyPr wrap="square">
            <a:spAutoFit/>
          </a:bodyPr>
          <a:lstStyle/>
          <a:p>
            <a:pPr algn="ctr">
              <a:spcBef>
                <a:spcPts val="1200"/>
              </a:spcBef>
            </a:pPr>
            <a:r>
              <a:rPr lang="en-US" altLang="zh-CN" sz="2000">
                <a:solidFill>
                  <a:schemeClr val="tx1">
                    <a:lumMod val="85000"/>
                    <a:lumOff val="15000"/>
                  </a:schemeClr>
                </a:solidFill>
                <a:latin typeface="+mj-lt"/>
                <a:ea typeface="Lato Light" panose="020F0502020204030203" pitchFamily="34" charset="0"/>
                <a:cs typeface="Lato Light" panose="020F0502020204030203" pitchFamily="34" charset="0"/>
              </a:rPr>
              <a:t>Powerful</a:t>
            </a:r>
          </a:p>
          <a:p>
            <a:pPr algn="ctr">
              <a:lnSpc>
                <a:spcPct val="150000"/>
              </a:lnSpc>
              <a:spcBef>
                <a:spcPts val="600"/>
              </a:spcBef>
            </a:pPr>
            <a:r>
              <a:rPr lang="es-ES" altLang="zh-CN" sz="1000">
                <a:solidFill>
                  <a:schemeClr val="tx1">
                    <a:lumMod val="50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tx1">
                    <a:lumMod val="50000"/>
                  </a:schemeClr>
                </a:solidFill>
                <a:ea typeface="Lato Light" panose="020F0502020204030203" pitchFamily="34" charset="0"/>
                <a:cs typeface="Lato Light" panose="020F0502020204030203" pitchFamily="34" charset="0"/>
              </a:rPr>
              <a:t>. </a:t>
            </a:r>
            <a:r>
              <a:rPr lang="es-ES" altLang="zh-CN" sz="1000">
                <a:solidFill>
                  <a:schemeClr val="tx1">
                    <a:lumMod val="50000"/>
                  </a:schemeClr>
                </a:solidFill>
                <a:ea typeface="Lato Light" panose="020F0502020204030203" pitchFamily="34" charset="0"/>
                <a:cs typeface="Lato Light" panose="020F0502020204030203" pitchFamily="34" charset="0"/>
              </a:rPr>
              <a:t>No quo maiorum intelleget. Mea cu case ludus integre, vide viderer eleifend ex mea. His at soluta. </a:t>
            </a:r>
            <a:endParaRPr lang="es-ES" altLang="zh-CN" sz="1000" dirty="0">
              <a:solidFill>
                <a:schemeClr val="tx1">
                  <a:lumMod val="50000"/>
                </a:schemeClr>
              </a:solidFill>
              <a:ea typeface="Lato Light" panose="020F0502020204030203" pitchFamily="34" charset="0"/>
              <a:cs typeface="Lato Light" panose="020F0502020204030203" pitchFamily="34" charset="0"/>
            </a:endParaRPr>
          </a:p>
        </p:txBody>
      </p:sp>
      <p:sp>
        <p:nvSpPr>
          <p:cNvPr id="18" name="Rectangle 8">
            <a:extLst>
              <a:ext uri="{FF2B5EF4-FFF2-40B4-BE49-F238E27FC236}">
                <a16:creationId xmlns:a16="http://schemas.microsoft.com/office/drawing/2014/main" id="{6ACA1A7F-0649-4256-8825-E6ADF222370F}"/>
              </a:ext>
            </a:extLst>
          </p:cNvPr>
          <p:cNvSpPr/>
          <p:nvPr/>
        </p:nvSpPr>
        <p:spPr>
          <a:xfrm>
            <a:off x="12129768" y="7745021"/>
            <a:ext cx="4770120" cy="1141979"/>
          </a:xfrm>
          <a:prstGeom prst="rect">
            <a:avLst/>
          </a:prstGeom>
        </p:spPr>
        <p:txBody>
          <a:bodyPr wrap="square">
            <a:spAutoFit/>
          </a:bodyPr>
          <a:lstStyle/>
          <a:p>
            <a:pPr algn="ctr">
              <a:spcBef>
                <a:spcPts val="1200"/>
              </a:spcBef>
            </a:pPr>
            <a:r>
              <a:rPr lang="en-US" altLang="zh-CN" sz="2000">
                <a:solidFill>
                  <a:schemeClr val="tx1">
                    <a:lumMod val="85000"/>
                    <a:lumOff val="15000"/>
                  </a:schemeClr>
                </a:solidFill>
                <a:latin typeface="+mj-lt"/>
                <a:ea typeface="Lato Light" panose="020F0502020204030203" pitchFamily="34" charset="0"/>
                <a:cs typeface="Lato Light" panose="020F0502020204030203" pitchFamily="34" charset="0"/>
              </a:rPr>
              <a:t>Creative</a:t>
            </a:r>
          </a:p>
          <a:p>
            <a:pPr algn="ctr">
              <a:lnSpc>
                <a:spcPct val="150000"/>
              </a:lnSpc>
              <a:spcBef>
                <a:spcPts val="600"/>
              </a:spcBef>
            </a:pPr>
            <a:r>
              <a:rPr lang="es-ES" altLang="zh-CN" sz="1000">
                <a:solidFill>
                  <a:schemeClr val="tx1">
                    <a:lumMod val="50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tx1">
                    <a:lumMod val="50000"/>
                  </a:schemeClr>
                </a:solidFill>
                <a:ea typeface="Lato Light" panose="020F0502020204030203" pitchFamily="34" charset="0"/>
                <a:cs typeface="Lato Light" panose="020F0502020204030203" pitchFamily="34" charset="0"/>
              </a:rPr>
              <a:t>. </a:t>
            </a:r>
            <a:r>
              <a:rPr lang="es-ES" altLang="zh-CN" sz="1000">
                <a:solidFill>
                  <a:schemeClr val="tx1">
                    <a:lumMod val="50000"/>
                  </a:schemeClr>
                </a:solidFill>
                <a:ea typeface="Lato Light" panose="020F0502020204030203" pitchFamily="34" charset="0"/>
                <a:cs typeface="Lato Light" panose="020F0502020204030203" pitchFamily="34" charset="0"/>
              </a:rPr>
              <a:t>No quo maiorum intelleget. Mea cu case ludus integre, vide viderer eleifend ex mea. His at soluta. </a:t>
            </a:r>
            <a:endParaRPr lang="es-ES" altLang="zh-CN" sz="1000" dirty="0">
              <a:solidFill>
                <a:schemeClr val="tx1">
                  <a:lumMod val="50000"/>
                </a:schemeClr>
              </a:solidFill>
              <a:ea typeface="Lato Light" panose="020F0502020204030203" pitchFamily="34" charset="0"/>
              <a:cs typeface="Lato Light" panose="020F0502020204030203" pitchFamily="34" charset="0"/>
            </a:endParaRPr>
          </a:p>
        </p:txBody>
      </p:sp>
      <p:sp>
        <p:nvSpPr>
          <p:cNvPr id="19" name="TextBox 18">
            <a:extLst>
              <a:ext uri="{FF2B5EF4-FFF2-40B4-BE49-F238E27FC236}">
                <a16:creationId xmlns:a16="http://schemas.microsoft.com/office/drawing/2014/main" id="{D762CAD5-1806-44AC-8884-C5DE5209F1C8}"/>
              </a:ext>
            </a:extLst>
          </p:cNvPr>
          <p:cNvSpPr txBox="1"/>
          <p:nvPr/>
        </p:nvSpPr>
        <p:spPr>
          <a:xfrm>
            <a:off x="6248400" y="1215056"/>
            <a:ext cx="5791200" cy="1154162"/>
          </a:xfrm>
          <a:prstGeom prst="rect">
            <a:avLst/>
          </a:prstGeom>
          <a:noFill/>
        </p:spPr>
        <p:txBody>
          <a:bodyPr wrap="square" rtlCol="0">
            <a:spAutoFit/>
          </a:bodyPr>
          <a:lstStyle/>
          <a:p>
            <a:pPr algn="ctr"/>
            <a:r>
              <a:rPr lang="en-US" altLang="zh-CN" sz="2000">
                <a:solidFill>
                  <a:schemeClr val="tx1">
                    <a:lumMod val="85000"/>
                    <a:lumOff val="15000"/>
                  </a:schemeClr>
                </a:solidFill>
                <a:latin typeface="+mj-lt"/>
              </a:rPr>
              <a:t>Business</a:t>
            </a:r>
          </a:p>
          <a:p>
            <a:pPr algn="ctr">
              <a:spcBef>
                <a:spcPts val="600"/>
              </a:spcBef>
            </a:pPr>
            <a:r>
              <a:rPr lang="en-US" altLang="zh-CN" sz="4400">
                <a:solidFill>
                  <a:schemeClr val="tx1">
                    <a:lumMod val="85000"/>
                    <a:lumOff val="15000"/>
                  </a:schemeClr>
                </a:solidFill>
                <a:latin typeface="Montserrat Black" panose="00000A00000000000000" pitchFamily="50" charset="0"/>
              </a:rPr>
              <a:t>Creative Design</a:t>
            </a:r>
            <a:endParaRPr lang="en-US" sz="4400">
              <a:solidFill>
                <a:schemeClr val="tx1">
                  <a:lumMod val="85000"/>
                  <a:lumOff val="15000"/>
                </a:schemeClr>
              </a:solidFill>
              <a:latin typeface="Montserrat Black" panose="00000A00000000000000" pitchFamily="50" charset="0"/>
            </a:endParaRPr>
          </a:p>
        </p:txBody>
      </p:sp>
      <p:grpSp>
        <p:nvGrpSpPr>
          <p:cNvPr id="23" name="Graphic 2">
            <a:extLst>
              <a:ext uri="{FF2B5EF4-FFF2-40B4-BE49-F238E27FC236}">
                <a16:creationId xmlns:a16="http://schemas.microsoft.com/office/drawing/2014/main" id="{F473917A-2C58-415A-8A99-E5307D7F6348}"/>
              </a:ext>
            </a:extLst>
          </p:cNvPr>
          <p:cNvGrpSpPr/>
          <p:nvPr/>
        </p:nvGrpSpPr>
        <p:grpSpPr>
          <a:xfrm>
            <a:off x="3500030" y="6513347"/>
            <a:ext cx="546284" cy="546284"/>
            <a:chOff x="6240468" y="3424552"/>
            <a:chExt cx="1234527" cy="1234527"/>
          </a:xfrm>
          <a:solidFill>
            <a:schemeClr val="tx1"/>
          </a:solidFill>
        </p:grpSpPr>
        <p:sp>
          <p:nvSpPr>
            <p:cNvPr id="24" name="Freeform: Shape 23">
              <a:extLst>
                <a:ext uri="{FF2B5EF4-FFF2-40B4-BE49-F238E27FC236}">
                  <a16:creationId xmlns:a16="http://schemas.microsoft.com/office/drawing/2014/main" id="{436C2E23-43B3-4F81-BD55-94ABA96596AC}"/>
                </a:ext>
              </a:extLst>
            </p:cNvPr>
            <p:cNvSpPr/>
            <p:nvPr/>
          </p:nvSpPr>
          <p:spPr>
            <a:xfrm>
              <a:off x="6839167" y="3449480"/>
              <a:ext cx="635389" cy="592292"/>
            </a:xfrm>
            <a:custGeom>
              <a:avLst/>
              <a:gdLst>
                <a:gd name="connsiteX0" fmla="*/ 18609 w 635389"/>
                <a:gd name="connsiteY0" fmla="*/ 37479 h 592292"/>
                <a:gd name="connsiteX1" fmla="*/ 566400 w 635389"/>
                <a:gd name="connsiteY1" fmla="*/ 506889 h 592292"/>
                <a:gd name="connsiteX2" fmla="*/ 534977 w 635389"/>
                <a:gd name="connsiteY2" fmla="*/ 509435 h 592292"/>
                <a:gd name="connsiteX3" fmla="*/ 592205 w 635389"/>
                <a:gd name="connsiteY3" fmla="*/ 592293 h 592292"/>
                <a:gd name="connsiteX4" fmla="*/ 635390 w 635389"/>
                <a:gd name="connsiteY4" fmla="*/ 501272 h 592292"/>
                <a:gd name="connsiteX5" fmla="*/ 603879 w 635389"/>
                <a:gd name="connsiteY5" fmla="*/ 503817 h 592292"/>
                <a:gd name="connsiteX6" fmla="*/ 18696 w 635389"/>
                <a:gd name="connsiteY6" fmla="*/ 0 h 592292"/>
                <a:gd name="connsiteX7" fmla="*/ 1 w 635389"/>
                <a:gd name="connsiteY7" fmla="*/ 18696 h 592292"/>
                <a:gd name="connsiteX8" fmla="*/ 18609 w 635389"/>
                <a:gd name="connsiteY8" fmla="*/ 37479 h 592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5389" h="592292">
                  <a:moveTo>
                    <a:pt x="18609" y="37479"/>
                  </a:moveTo>
                  <a:cubicBezTo>
                    <a:pt x="292373" y="37479"/>
                    <a:pt x="524884" y="238304"/>
                    <a:pt x="566400" y="506889"/>
                  </a:cubicBezTo>
                  <a:lnTo>
                    <a:pt x="534977" y="509435"/>
                  </a:lnTo>
                  <a:lnTo>
                    <a:pt x="592205" y="592293"/>
                  </a:lnTo>
                  <a:lnTo>
                    <a:pt x="635390" y="501272"/>
                  </a:lnTo>
                  <a:lnTo>
                    <a:pt x="603879" y="503817"/>
                  </a:lnTo>
                  <a:cubicBezTo>
                    <a:pt x="560695" y="215658"/>
                    <a:pt x="311770" y="0"/>
                    <a:pt x="18696" y="0"/>
                  </a:cubicBezTo>
                  <a:cubicBezTo>
                    <a:pt x="8339" y="0"/>
                    <a:pt x="1" y="8339"/>
                    <a:pt x="1" y="18696"/>
                  </a:cubicBezTo>
                  <a:cubicBezTo>
                    <a:pt x="-87" y="29053"/>
                    <a:pt x="8251" y="37479"/>
                    <a:pt x="18609" y="37479"/>
                  </a:cubicBezTo>
                  <a:close/>
                </a:path>
              </a:pathLst>
            </a:custGeom>
            <a:grpFill/>
            <a:ln w="8777" cap="flat">
              <a:noFill/>
              <a:prstDash val="solid"/>
              <a:miter/>
            </a:ln>
          </p:spPr>
          <p:txBody>
            <a:bodyPr rtlCol="0" anchor="ctr"/>
            <a:lstStyle/>
            <a:p>
              <a:endParaRPr lang="en-US" sz="1200"/>
            </a:p>
          </p:txBody>
        </p:sp>
        <p:sp>
          <p:nvSpPr>
            <p:cNvPr id="25" name="Freeform: Shape 24">
              <a:extLst>
                <a:ext uri="{FF2B5EF4-FFF2-40B4-BE49-F238E27FC236}">
                  <a16:creationId xmlns:a16="http://schemas.microsoft.com/office/drawing/2014/main" id="{05CD6FAE-B1B1-43C3-9CF5-DC57A576716D}"/>
                </a:ext>
              </a:extLst>
            </p:cNvPr>
            <p:cNvSpPr/>
            <p:nvPr/>
          </p:nvSpPr>
          <p:spPr>
            <a:xfrm>
              <a:off x="6976444" y="3649866"/>
              <a:ext cx="282201" cy="295531"/>
            </a:xfrm>
            <a:custGeom>
              <a:avLst/>
              <a:gdLst>
                <a:gd name="connsiteX0" fmla="*/ 0 w 282201"/>
                <a:gd name="connsiteY0" fmla="*/ 10884 h 295531"/>
                <a:gd name="connsiteX1" fmla="*/ 59510 w 282201"/>
                <a:gd name="connsiteY1" fmla="*/ 92074 h 295531"/>
                <a:gd name="connsiteX2" fmla="*/ 72149 w 282201"/>
                <a:gd name="connsiteY2" fmla="*/ 63460 h 295531"/>
                <a:gd name="connsiteX3" fmla="*/ 245589 w 282201"/>
                <a:gd name="connsiteY3" fmla="*/ 282191 h 295531"/>
                <a:gd name="connsiteX4" fmla="*/ 263495 w 282201"/>
                <a:gd name="connsiteY4" fmla="*/ 295532 h 295531"/>
                <a:gd name="connsiteX5" fmla="*/ 268849 w 282201"/>
                <a:gd name="connsiteY5" fmla="*/ 294742 h 295531"/>
                <a:gd name="connsiteX6" fmla="*/ 281400 w 282201"/>
                <a:gd name="connsiteY6" fmla="*/ 271482 h 295531"/>
                <a:gd name="connsiteX7" fmla="*/ 87334 w 282201"/>
                <a:gd name="connsiteY7" fmla="*/ 29053 h 295531"/>
                <a:gd name="connsiteX8" fmla="*/ 100149 w 282201"/>
                <a:gd name="connsiteY8" fmla="*/ 0 h 295531"/>
                <a:gd name="connsiteX9" fmla="*/ 0 w 282201"/>
                <a:gd name="connsiteY9" fmla="*/ 10884 h 295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2201" h="295531">
                  <a:moveTo>
                    <a:pt x="0" y="10884"/>
                  </a:moveTo>
                  <a:lnTo>
                    <a:pt x="59510" y="92074"/>
                  </a:lnTo>
                  <a:lnTo>
                    <a:pt x="72149" y="63460"/>
                  </a:lnTo>
                  <a:cubicBezTo>
                    <a:pt x="155007" y="111735"/>
                    <a:pt x="217941" y="190380"/>
                    <a:pt x="245589" y="282191"/>
                  </a:cubicBezTo>
                  <a:cubicBezTo>
                    <a:pt x="248047" y="290353"/>
                    <a:pt x="255420" y="295532"/>
                    <a:pt x="263495" y="295532"/>
                  </a:cubicBezTo>
                  <a:cubicBezTo>
                    <a:pt x="265250" y="295532"/>
                    <a:pt x="267093" y="295269"/>
                    <a:pt x="268849" y="294742"/>
                  </a:cubicBezTo>
                  <a:cubicBezTo>
                    <a:pt x="278767" y="291758"/>
                    <a:pt x="284385" y="281313"/>
                    <a:pt x="281400" y="271482"/>
                  </a:cubicBezTo>
                  <a:cubicBezTo>
                    <a:pt x="250680" y="169314"/>
                    <a:pt x="180110" y="81892"/>
                    <a:pt x="87334" y="29053"/>
                  </a:cubicBezTo>
                  <a:lnTo>
                    <a:pt x="100149" y="0"/>
                  </a:lnTo>
                  <a:lnTo>
                    <a:pt x="0" y="10884"/>
                  </a:lnTo>
                  <a:close/>
                </a:path>
              </a:pathLst>
            </a:custGeom>
            <a:grpFill/>
            <a:ln w="8777" cap="flat">
              <a:noFill/>
              <a:prstDash val="solid"/>
              <a:miter/>
            </a:ln>
          </p:spPr>
          <p:txBody>
            <a:bodyPr rtlCol="0" anchor="ctr"/>
            <a:lstStyle/>
            <a:p>
              <a:endParaRPr lang="en-US" sz="1200"/>
            </a:p>
          </p:txBody>
        </p:sp>
        <p:sp>
          <p:nvSpPr>
            <p:cNvPr id="26" name="Freeform: Shape 25">
              <a:extLst>
                <a:ext uri="{FF2B5EF4-FFF2-40B4-BE49-F238E27FC236}">
                  <a16:creationId xmlns:a16="http://schemas.microsoft.com/office/drawing/2014/main" id="{B4696B5B-DBDE-49B4-9751-C717A2A3763B}"/>
                </a:ext>
              </a:extLst>
            </p:cNvPr>
            <p:cNvSpPr/>
            <p:nvPr/>
          </p:nvSpPr>
          <p:spPr>
            <a:xfrm>
              <a:off x="6240994" y="4041860"/>
              <a:ext cx="635476" cy="592292"/>
            </a:xfrm>
            <a:custGeom>
              <a:avLst/>
              <a:gdLst>
                <a:gd name="connsiteX0" fmla="*/ 616781 w 635476"/>
                <a:gd name="connsiteY0" fmla="*/ 554901 h 592292"/>
                <a:gd name="connsiteX1" fmla="*/ 68902 w 635476"/>
                <a:gd name="connsiteY1" fmla="*/ 85403 h 592292"/>
                <a:gd name="connsiteX2" fmla="*/ 100412 w 635476"/>
                <a:gd name="connsiteY2" fmla="*/ 82858 h 592292"/>
                <a:gd name="connsiteX3" fmla="*/ 43184 w 635476"/>
                <a:gd name="connsiteY3" fmla="*/ 0 h 592292"/>
                <a:gd name="connsiteX4" fmla="*/ 0 w 635476"/>
                <a:gd name="connsiteY4" fmla="*/ 90933 h 592292"/>
                <a:gd name="connsiteX5" fmla="*/ 31510 w 635476"/>
                <a:gd name="connsiteY5" fmla="*/ 88388 h 592292"/>
                <a:gd name="connsiteX6" fmla="*/ 616781 w 635476"/>
                <a:gd name="connsiteY6" fmla="*/ 592292 h 592292"/>
                <a:gd name="connsiteX7" fmla="*/ 635477 w 635476"/>
                <a:gd name="connsiteY7" fmla="*/ 573597 h 592292"/>
                <a:gd name="connsiteX8" fmla="*/ 616781 w 635476"/>
                <a:gd name="connsiteY8" fmla="*/ 554901 h 592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5476" h="592292">
                  <a:moveTo>
                    <a:pt x="616781" y="554901"/>
                  </a:moveTo>
                  <a:cubicBezTo>
                    <a:pt x="343017" y="554901"/>
                    <a:pt x="110506" y="354076"/>
                    <a:pt x="68902" y="85403"/>
                  </a:cubicBezTo>
                  <a:lnTo>
                    <a:pt x="100412" y="82858"/>
                  </a:lnTo>
                  <a:lnTo>
                    <a:pt x="43184" y="0"/>
                  </a:lnTo>
                  <a:lnTo>
                    <a:pt x="0" y="90933"/>
                  </a:lnTo>
                  <a:lnTo>
                    <a:pt x="31510" y="88388"/>
                  </a:lnTo>
                  <a:cubicBezTo>
                    <a:pt x="74695" y="376547"/>
                    <a:pt x="323619" y="592292"/>
                    <a:pt x="616781" y="592292"/>
                  </a:cubicBezTo>
                  <a:cubicBezTo>
                    <a:pt x="627138" y="592292"/>
                    <a:pt x="635477" y="583954"/>
                    <a:pt x="635477" y="573597"/>
                  </a:cubicBezTo>
                  <a:cubicBezTo>
                    <a:pt x="635477" y="563239"/>
                    <a:pt x="627051" y="554901"/>
                    <a:pt x="616781" y="554901"/>
                  </a:cubicBezTo>
                  <a:close/>
                </a:path>
              </a:pathLst>
            </a:custGeom>
            <a:grpFill/>
            <a:ln w="8777" cap="flat">
              <a:noFill/>
              <a:prstDash val="solid"/>
              <a:miter/>
            </a:ln>
          </p:spPr>
          <p:txBody>
            <a:bodyPr rtlCol="0" anchor="ctr"/>
            <a:lstStyle/>
            <a:p>
              <a:endParaRPr lang="en-US" sz="1200"/>
            </a:p>
          </p:txBody>
        </p:sp>
        <p:sp>
          <p:nvSpPr>
            <p:cNvPr id="27" name="Freeform: Shape 26">
              <a:extLst>
                <a:ext uri="{FF2B5EF4-FFF2-40B4-BE49-F238E27FC236}">
                  <a16:creationId xmlns:a16="http://schemas.microsoft.com/office/drawing/2014/main" id="{7754C53E-CC13-4427-A057-6C38C3C3828A}"/>
                </a:ext>
              </a:extLst>
            </p:cNvPr>
            <p:cNvSpPr/>
            <p:nvPr/>
          </p:nvSpPr>
          <p:spPr>
            <a:xfrm>
              <a:off x="6456993" y="4138240"/>
              <a:ext cx="282113" cy="295614"/>
            </a:xfrm>
            <a:custGeom>
              <a:avLst/>
              <a:gdLst>
                <a:gd name="connsiteX0" fmla="*/ 282113 w 282113"/>
                <a:gd name="connsiteY0" fmla="*/ 284643 h 295614"/>
                <a:gd name="connsiteX1" fmla="*/ 222603 w 282113"/>
                <a:gd name="connsiteY1" fmla="*/ 203453 h 295614"/>
                <a:gd name="connsiteX2" fmla="*/ 210051 w 282113"/>
                <a:gd name="connsiteY2" fmla="*/ 232067 h 295614"/>
                <a:gd name="connsiteX3" fmla="*/ 36612 w 282113"/>
                <a:gd name="connsiteY3" fmla="*/ 13337 h 295614"/>
                <a:gd name="connsiteX4" fmla="*/ 13352 w 282113"/>
                <a:gd name="connsiteY4" fmla="*/ 873 h 295614"/>
                <a:gd name="connsiteX5" fmla="*/ 801 w 282113"/>
                <a:gd name="connsiteY5" fmla="*/ 24133 h 295614"/>
                <a:gd name="connsiteX6" fmla="*/ 194867 w 282113"/>
                <a:gd name="connsiteY6" fmla="*/ 266562 h 295614"/>
                <a:gd name="connsiteX7" fmla="*/ 182052 w 282113"/>
                <a:gd name="connsiteY7" fmla="*/ 295615 h 295614"/>
                <a:gd name="connsiteX8" fmla="*/ 282113 w 282113"/>
                <a:gd name="connsiteY8" fmla="*/ 284643 h 29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113" h="295614">
                  <a:moveTo>
                    <a:pt x="282113" y="284643"/>
                  </a:moveTo>
                  <a:lnTo>
                    <a:pt x="222603" y="203453"/>
                  </a:lnTo>
                  <a:lnTo>
                    <a:pt x="210051" y="232067"/>
                  </a:lnTo>
                  <a:cubicBezTo>
                    <a:pt x="127194" y="183704"/>
                    <a:pt x="64261" y="105148"/>
                    <a:pt x="36612" y="13337"/>
                  </a:cubicBezTo>
                  <a:cubicBezTo>
                    <a:pt x="33628" y="3418"/>
                    <a:pt x="23095" y="-2287"/>
                    <a:pt x="13352" y="873"/>
                  </a:cubicBezTo>
                  <a:cubicBezTo>
                    <a:pt x="3434" y="3857"/>
                    <a:pt x="-2184" y="14302"/>
                    <a:pt x="801" y="24133"/>
                  </a:cubicBezTo>
                  <a:cubicBezTo>
                    <a:pt x="31521" y="126301"/>
                    <a:pt x="102091" y="213723"/>
                    <a:pt x="194867" y="266562"/>
                  </a:cubicBezTo>
                  <a:lnTo>
                    <a:pt x="182052" y="295615"/>
                  </a:lnTo>
                  <a:lnTo>
                    <a:pt x="282113" y="284643"/>
                  </a:lnTo>
                  <a:close/>
                </a:path>
              </a:pathLst>
            </a:custGeom>
            <a:grpFill/>
            <a:ln w="8777" cap="flat">
              <a:noFill/>
              <a:prstDash val="solid"/>
              <a:miter/>
            </a:ln>
          </p:spPr>
          <p:txBody>
            <a:bodyPr rtlCol="0" anchor="ctr"/>
            <a:lstStyle/>
            <a:p>
              <a:endParaRPr lang="en-US" sz="1200"/>
            </a:p>
          </p:txBody>
        </p:sp>
        <p:sp>
          <p:nvSpPr>
            <p:cNvPr id="28" name="Freeform: Shape 27">
              <a:extLst>
                <a:ext uri="{FF2B5EF4-FFF2-40B4-BE49-F238E27FC236}">
                  <a16:creationId xmlns:a16="http://schemas.microsoft.com/office/drawing/2014/main" id="{A24C7ABB-CE62-4798-8A88-A915C424D348}"/>
                </a:ext>
              </a:extLst>
            </p:cNvPr>
            <p:cNvSpPr/>
            <p:nvPr/>
          </p:nvSpPr>
          <p:spPr>
            <a:xfrm>
              <a:off x="6240468" y="3424552"/>
              <a:ext cx="685858" cy="685858"/>
            </a:xfrm>
            <a:custGeom>
              <a:avLst/>
              <a:gdLst>
                <a:gd name="connsiteX0" fmla="*/ 342929 w 685858"/>
                <a:gd name="connsiteY0" fmla="*/ 685858 h 685858"/>
                <a:gd name="connsiteX1" fmla="*/ 685858 w 685858"/>
                <a:gd name="connsiteY1" fmla="*/ 342929 h 685858"/>
                <a:gd name="connsiteX2" fmla="*/ 342929 w 685858"/>
                <a:gd name="connsiteY2" fmla="*/ 0 h 685858"/>
                <a:gd name="connsiteX3" fmla="*/ 0 w 685858"/>
                <a:gd name="connsiteY3" fmla="*/ 342929 h 685858"/>
                <a:gd name="connsiteX4" fmla="*/ 342929 w 685858"/>
                <a:gd name="connsiteY4" fmla="*/ 685858 h 685858"/>
                <a:gd name="connsiteX5" fmla="*/ 573948 w 685858"/>
                <a:gd name="connsiteY5" fmla="*/ 542350 h 685858"/>
                <a:gd name="connsiteX6" fmla="*/ 343017 w 685858"/>
                <a:gd name="connsiteY6" fmla="*/ 648467 h 685858"/>
                <a:gd name="connsiteX7" fmla="*/ 112086 w 685858"/>
                <a:gd name="connsiteY7" fmla="*/ 542350 h 685858"/>
                <a:gd name="connsiteX8" fmla="*/ 112086 w 685858"/>
                <a:gd name="connsiteY8" fmla="*/ 534450 h 685858"/>
                <a:gd name="connsiteX9" fmla="*/ 148073 w 685858"/>
                <a:gd name="connsiteY9" fmla="*/ 481523 h 685858"/>
                <a:gd name="connsiteX10" fmla="*/ 203546 w 685858"/>
                <a:gd name="connsiteY10" fmla="*/ 460721 h 685858"/>
                <a:gd name="connsiteX11" fmla="*/ 226016 w 685858"/>
                <a:gd name="connsiteY11" fmla="*/ 454664 h 685858"/>
                <a:gd name="connsiteX12" fmla="*/ 343017 w 685858"/>
                <a:gd name="connsiteY12" fmla="*/ 520757 h 685858"/>
                <a:gd name="connsiteX13" fmla="*/ 459931 w 685858"/>
                <a:gd name="connsiteY13" fmla="*/ 454577 h 685858"/>
                <a:gd name="connsiteX14" fmla="*/ 482313 w 685858"/>
                <a:gd name="connsiteY14" fmla="*/ 460633 h 685858"/>
                <a:gd name="connsiteX15" fmla="*/ 537873 w 685858"/>
                <a:gd name="connsiteY15" fmla="*/ 481523 h 685858"/>
                <a:gd name="connsiteX16" fmla="*/ 573948 w 685858"/>
                <a:gd name="connsiteY16" fmla="*/ 534450 h 685858"/>
                <a:gd name="connsiteX17" fmla="*/ 573948 w 685858"/>
                <a:gd name="connsiteY17" fmla="*/ 542350 h 685858"/>
                <a:gd name="connsiteX18" fmla="*/ 296234 w 685858"/>
                <a:gd name="connsiteY18" fmla="*/ 396559 h 685858"/>
                <a:gd name="connsiteX19" fmla="*/ 343017 w 685858"/>
                <a:gd name="connsiteY19" fmla="*/ 407179 h 685858"/>
                <a:gd name="connsiteX20" fmla="*/ 389800 w 685858"/>
                <a:gd name="connsiteY20" fmla="*/ 396559 h 685858"/>
                <a:gd name="connsiteX21" fmla="*/ 426050 w 685858"/>
                <a:gd name="connsiteY21" fmla="*/ 440006 h 685858"/>
                <a:gd name="connsiteX22" fmla="*/ 343017 w 685858"/>
                <a:gd name="connsiteY22" fmla="*/ 483366 h 685858"/>
                <a:gd name="connsiteX23" fmla="*/ 260071 w 685858"/>
                <a:gd name="connsiteY23" fmla="*/ 440357 h 685858"/>
                <a:gd name="connsiteX24" fmla="*/ 296234 w 685858"/>
                <a:gd name="connsiteY24" fmla="*/ 396559 h 685858"/>
                <a:gd name="connsiteX25" fmla="*/ 253488 w 685858"/>
                <a:gd name="connsiteY25" fmla="*/ 258228 h 685858"/>
                <a:gd name="connsiteX26" fmla="*/ 342929 w 685858"/>
                <a:gd name="connsiteY26" fmla="*/ 164135 h 685858"/>
                <a:gd name="connsiteX27" fmla="*/ 432370 w 685858"/>
                <a:gd name="connsiteY27" fmla="*/ 258228 h 685858"/>
                <a:gd name="connsiteX28" fmla="*/ 342929 w 685858"/>
                <a:gd name="connsiteY28" fmla="*/ 369700 h 685858"/>
                <a:gd name="connsiteX29" fmla="*/ 253488 w 685858"/>
                <a:gd name="connsiteY29" fmla="*/ 258228 h 685858"/>
                <a:gd name="connsiteX30" fmla="*/ 37479 w 685858"/>
                <a:gd name="connsiteY30" fmla="*/ 342929 h 685858"/>
                <a:gd name="connsiteX31" fmla="*/ 342929 w 685858"/>
                <a:gd name="connsiteY31" fmla="*/ 37479 h 685858"/>
                <a:gd name="connsiteX32" fmla="*/ 648467 w 685858"/>
                <a:gd name="connsiteY32" fmla="*/ 342929 h 685858"/>
                <a:gd name="connsiteX33" fmla="*/ 604405 w 685858"/>
                <a:gd name="connsiteY33" fmla="*/ 500131 h 685858"/>
                <a:gd name="connsiteX34" fmla="*/ 553848 w 685858"/>
                <a:gd name="connsiteY34" fmla="*/ 447643 h 685858"/>
                <a:gd name="connsiteX35" fmla="*/ 492846 w 685858"/>
                <a:gd name="connsiteY35" fmla="*/ 424734 h 685858"/>
                <a:gd name="connsiteX36" fmla="*/ 465899 w 685858"/>
                <a:gd name="connsiteY36" fmla="*/ 417449 h 685858"/>
                <a:gd name="connsiteX37" fmla="*/ 422013 w 685858"/>
                <a:gd name="connsiteY37" fmla="*/ 375054 h 685858"/>
                <a:gd name="connsiteX38" fmla="*/ 421925 w 685858"/>
                <a:gd name="connsiteY38" fmla="*/ 374440 h 685858"/>
                <a:gd name="connsiteX39" fmla="*/ 469849 w 685858"/>
                <a:gd name="connsiteY39" fmla="*/ 258141 h 685858"/>
                <a:gd name="connsiteX40" fmla="*/ 342929 w 685858"/>
                <a:gd name="connsiteY40" fmla="*/ 126569 h 685858"/>
                <a:gd name="connsiteX41" fmla="*/ 216009 w 685858"/>
                <a:gd name="connsiteY41" fmla="*/ 258141 h 685858"/>
                <a:gd name="connsiteX42" fmla="*/ 263846 w 685858"/>
                <a:gd name="connsiteY42" fmla="*/ 374352 h 685858"/>
                <a:gd name="connsiteX43" fmla="*/ 263495 w 685858"/>
                <a:gd name="connsiteY43" fmla="*/ 376546 h 685858"/>
                <a:gd name="connsiteX44" fmla="*/ 219959 w 685858"/>
                <a:gd name="connsiteY44" fmla="*/ 417361 h 685858"/>
                <a:gd name="connsiteX45" fmla="*/ 192750 w 685858"/>
                <a:gd name="connsiteY45" fmla="*/ 424734 h 685858"/>
                <a:gd name="connsiteX46" fmla="*/ 131923 w 685858"/>
                <a:gd name="connsiteY46" fmla="*/ 447643 h 685858"/>
                <a:gd name="connsiteX47" fmla="*/ 81541 w 685858"/>
                <a:gd name="connsiteY47" fmla="*/ 500218 h 685858"/>
                <a:gd name="connsiteX48" fmla="*/ 37479 w 685858"/>
                <a:gd name="connsiteY48" fmla="*/ 342929 h 68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85858" h="685858">
                  <a:moveTo>
                    <a:pt x="342929" y="685858"/>
                  </a:moveTo>
                  <a:cubicBezTo>
                    <a:pt x="531992" y="685858"/>
                    <a:pt x="685858" y="532080"/>
                    <a:pt x="685858" y="342929"/>
                  </a:cubicBezTo>
                  <a:cubicBezTo>
                    <a:pt x="685858" y="153866"/>
                    <a:pt x="532080" y="0"/>
                    <a:pt x="342929" y="0"/>
                  </a:cubicBezTo>
                  <a:cubicBezTo>
                    <a:pt x="153866" y="0"/>
                    <a:pt x="0" y="153778"/>
                    <a:pt x="0" y="342929"/>
                  </a:cubicBezTo>
                  <a:cubicBezTo>
                    <a:pt x="88" y="532080"/>
                    <a:pt x="153866" y="685858"/>
                    <a:pt x="342929" y="685858"/>
                  </a:cubicBezTo>
                  <a:close/>
                  <a:moveTo>
                    <a:pt x="573948" y="542350"/>
                  </a:moveTo>
                  <a:cubicBezTo>
                    <a:pt x="517861" y="607214"/>
                    <a:pt x="435266" y="648467"/>
                    <a:pt x="343017" y="648467"/>
                  </a:cubicBezTo>
                  <a:cubicBezTo>
                    <a:pt x="250767" y="648467"/>
                    <a:pt x="168173" y="607214"/>
                    <a:pt x="112086" y="542350"/>
                  </a:cubicBezTo>
                  <a:lnTo>
                    <a:pt x="112086" y="534450"/>
                  </a:lnTo>
                  <a:cubicBezTo>
                    <a:pt x="112086" y="512331"/>
                    <a:pt x="125867" y="492144"/>
                    <a:pt x="148073" y="481523"/>
                  </a:cubicBezTo>
                  <a:cubicBezTo>
                    <a:pt x="164750" y="473623"/>
                    <a:pt x="182919" y="466777"/>
                    <a:pt x="203546" y="460721"/>
                  </a:cubicBezTo>
                  <a:cubicBezTo>
                    <a:pt x="211006" y="458526"/>
                    <a:pt x="218379" y="456508"/>
                    <a:pt x="226016" y="454664"/>
                  </a:cubicBezTo>
                  <a:cubicBezTo>
                    <a:pt x="240322" y="492670"/>
                    <a:pt x="287018" y="520757"/>
                    <a:pt x="343017" y="520757"/>
                  </a:cubicBezTo>
                  <a:cubicBezTo>
                    <a:pt x="398928" y="520757"/>
                    <a:pt x="445536" y="492670"/>
                    <a:pt x="459931" y="454577"/>
                  </a:cubicBezTo>
                  <a:cubicBezTo>
                    <a:pt x="467479" y="456420"/>
                    <a:pt x="474940" y="458439"/>
                    <a:pt x="482313" y="460633"/>
                  </a:cubicBezTo>
                  <a:cubicBezTo>
                    <a:pt x="502588" y="466689"/>
                    <a:pt x="521372" y="473711"/>
                    <a:pt x="537873" y="481523"/>
                  </a:cubicBezTo>
                  <a:cubicBezTo>
                    <a:pt x="560167" y="492056"/>
                    <a:pt x="573948" y="512331"/>
                    <a:pt x="573948" y="534450"/>
                  </a:cubicBezTo>
                  <a:lnTo>
                    <a:pt x="573948" y="542350"/>
                  </a:lnTo>
                  <a:close/>
                  <a:moveTo>
                    <a:pt x="296234" y="396559"/>
                  </a:moveTo>
                  <a:cubicBezTo>
                    <a:pt x="310717" y="403317"/>
                    <a:pt x="326516" y="407179"/>
                    <a:pt x="343017" y="407179"/>
                  </a:cubicBezTo>
                  <a:cubicBezTo>
                    <a:pt x="359518" y="407179"/>
                    <a:pt x="375317" y="403405"/>
                    <a:pt x="389800" y="396559"/>
                  </a:cubicBezTo>
                  <a:cubicBezTo>
                    <a:pt x="396734" y="414025"/>
                    <a:pt x="409285" y="429122"/>
                    <a:pt x="426050" y="440006"/>
                  </a:cubicBezTo>
                  <a:cubicBezTo>
                    <a:pt x="418590" y="462125"/>
                    <a:pt x="386552" y="483366"/>
                    <a:pt x="343017" y="483366"/>
                  </a:cubicBezTo>
                  <a:cubicBezTo>
                    <a:pt x="299569" y="483366"/>
                    <a:pt x="267620" y="462300"/>
                    <a:pt x="260071" y="440357"/>
                  </a:cubicBezTo>
                  <a:cubicBezTo>
                    <a:pt x="276748" y="429649"/>
                    <a:pt x="289388" y="414289"/>
                    <a:pt x="296234" y="396559"/>
                  </a:cubicBezTo>
                  <a:close/>
                  <a:moveTo>
                    <a:pt x="253488" y="258228"/>
                  </a:moveTo>
                  <a:cubicBezTo>
                    <a:pt x="253488" y="201000"/>
                    <a:pt x="288598" y="164135"/>
                    <a:pt x="342929" y="164135"/>
                  </a:cubicBezTo>
                  <a:cubicBezTo>
                    <a:pt x="397261" y="164135"/>
                    <a:pt x="432370" y="201088"/>
                    <a:pt x="432370" y="258228"/>
                  </a:cubicBezTo>
                  <a:cubicBezTo>
                    <a:pt x="432370" y="319669"/>
                    <a:pt x="392258" y="369700"/>
                    <a:pt x="342929" y="369700"/>
                  </a:cubicBezTo>
                  <a:cubicBezTo>
                    <a:pt x="293601" y="369700"/>
                    <a:pt x="253488" y="319669"/>
                    <a:pt x="253488" y="258228"/>
                  </a:cubicBezTo>
                  <a:close/>
                  <a:moveTo>
                    <a:pt x="37479" y="342929"/>
                  </a:moveTo>
                  <a:cubicBezTo>
                    <a:pt x="37479" y="174493"/>
                    <a:pt x="174493" y="37479"/>
                    <a:pt x="342929" y="37479"/>
                  </a:cubicBezTo>
                  <a:cubicBezTo>
                    <a:pt x="511366" y="37479"/>
                    <a:pt x="648467" y="174493"/>
                    <a:pt x="648467" y="342929"/>
                  </a:cubicBezTo>
                  <a:cubicBezTo>
                    <a:pt x="648467" y="400508"/>
                    <a:pt x="632141" y="454138"/>
                    <a:pt x="604405" y="500131"/>
                  </a:cubicBezTo>
                  <a:cubicBezTo>
                    <a:pt x="595364" y="477836"/>
                    <a:pt x="577810" y="458965"/>
                    <a:pt x="553848" y="447643"/>
                  </a:cubicBezTo>
                  <a:cubicBezTo>
                    <a:pt x="535503" y="438953"/>
                    <a:pt x="515052" y="431229"/>
                    <a:pt x="492846" y="424734"/>
                  </a:cubicBezTo>
                  <a:cubicBezTo>
                    <a:pt x="483893" y="422101"/>
                    <a:pt x="474852" y="419555"/>
                    <a:pt x="465899" y="417449"/>
                  </a:cubicBezTo>
                  <a:cubicBezTo>
                    <a:pt x="443166" y="411217"/>
                    <a:pt x="425963" y="394628"/>
                    <a:pt x="422013" y="375054"/>
                  </a:cubicBezTo>
                  <a:cubicBezTo>
                    <a:pt x="422013" y="374966"/>
                    <a:pt x="422013" y="374615"/>
                    <a:pt x="421925" y="374440"/>
                  </a:cubicBezTo>
                  <a:cubicBezTo>
                    <a:pt x="451066" y="347142"/>
                    <a:pt x="469849" y="305187"/>
                    <a:pt x="469849" y="258141"/>
                  </a:cubicBezTo>
                  <a:cubicBezTo>
                    <a:pt x="469849" y="180725"/>
                    <a:pt x="417712" y="126569"/>
                    <a:pt x="342929" y="126569"/>
                  </a:cubicBezTo>
                  <a:cubicBezTo>
                    <a:pt x="268234" y="126569"/>
                    <a:pt x="216009" y="180637"/>
                    <a:pt x="216009" y="258141"/>
                  </a:cubicBezTo>
                  <a:cubicBezTo>
                    <a:pt x="216009" y="305187"/>
                    <a:pt x="234705" y="347055"/>
                    <a:pt x="263846" y="374352"/>
                  </a:cubicBezTo>
                  <a:cubicBezTo>
                    <a:pt x="263758" y="375142"/>
                    <a:pt x="263670" y="375932"/>
                    <a:pt x="263495" y="376546"/>
                  </a:cubicBezTo>
                  <a:cubicBezTo>
                    <a:pt x="259369" y="395944"/>
                    <a:pt x="242253" y="412007"/>
                    <a:pt x="219959" y="417361"/>
                  </a:cubicBezTo>
                  <a:cubicBezTo>
                    <a:pt x="210743" y="419555"/>
                    <a:pt x="201790" y="422013"/>
                    <a:pt x="192750" y="424734"/>
                  </a:cubicBezTo>
                  <a:cubicBezTo>
                    <a:pt x="170280" y="431404"/>
                    <a:pt x="150355" y="438953"/>
                    <a:pt x="131923" y="447643"/>
                  </a:cubicBezTo>
                  <a:cubicBezTo>
                    <a:pt x="107961" y="458965"/>
                    <a:pt x="90494" y="477924"/>
                    <a:pt x="81541" y="500218"/>
                  </a:cubicBezTo>
                  <a:cubicBezTo>
                    <a:pt x="53805" y="454313"/>
                    <a:pt x="37479" y="400596"/>
                    <a:pt x="37479" y="342929"/>
                  </a:cubicBezTo>
                  <a:close/>
                </a:path>
              </a:pathLst>
            </a:custGeom>
            <a:grpFill/>
            <a:ln w="8777" cap="flat">
              <a:noFill/>
              <a:prstDash val="solid"/>
              <a:miter/>
            </a:ln>
          </p:spPr>
          <p:txBody>
            <a:bodyPr rtlCol="0" anchor="ctr"/>
            <a:lstStyle/>
            <a:p>
              <a:endParaRPr lang="en-US" sz="1200"/>
            </a:p>
          </p:txBody>
        </p:sp>
        <p:sp>
          <p:nvSpPr>
            <p:cNvPr id="29" name="Freeform: Shape 28">
              <a:extLst>
                <a:ext uri="{FF2B5EF4-FFF2-40B4-BE49-F238E27FC236}">
                  <a16:creationId xmlns:a16="http://schemas.microsoft.com/office/drawing/2014/main" id="{6FC68F5D-3655-49FF-B2E3-DBCAA1659181}"/>
                </a:ext>
              </a:extLst>
            </p:cNvPr>
            <p:cNvSpPr/>
            <p:nvPr/>
          </p:nvSpPr>
          <p:spPr>
            <a:xfrm>
              <a:off x="6789137" y="3973222"/>
              <a:ext cx="685858" cy="685858"/>
            </a:xfrm>
            <a:custGeom>
              <a:avLst/>
              <a:gdLst>
                <a:gd name="connsiteX0" fmla="*/ 342929 w 685858"/>
                <a:gd name="connsiteY0" fmla="*/ 0 h 685858"/>
                <a:gd name="connsiteX1" fmla="*/ 0 w 685858"/>
                <a:gd name="connsiteY1" fmla="*/ 342929 h 685858"/>
                <a:gd name="connsiteX2" fmla="*/ 342929 w 685858"/>
                <a:gd name="connsiteY2" fmla="*/ 685858 h 685858"/>
                <a:gd name="connsiteX3" fmla="*/ 685858 w 685858"/>
                <a:gd name="connsiteY3" fmla="*/ 342929 h 685858"/>
                <a:gd name="connsiteX4" fmla="*/ 342929 w 685858"/>
                <a:gd name="connsiteY4" fmla="*/ 0 h 685858"/>
                <a:gd name="connsiteX5" fmla="*/ 573860 w 685858"/>
                <a:gd name="connsiteY5" fmla="*/ 542350 h 685858"/>
                <a:gd name="connsiteX6" fmla="*/ 342929 w 685858"/>
                <a:gd name="connsiteY6" fmla="*/ 648467 h 685858"/>
                <a:gd name="connsiteX7" fmla="*/ 111998 w 685858"/>
                <a:gd name="connsiteY7" fmla="*/ 542350 h 685858"/>
                <a:gd name="connsiteX8" fmla="*/ 111998 w 685858"/>
                <a:gd name="connsiteY8" fmla="*/ 534450 h 685858"/>
                <a:gd name="connsiteX9" fmla="*/ 147985 w 685858"/>
                <a:gd name="connsiteY9" fmla="*/ 481611 h 685858"/>
                <a:gd name="connsiteX10" fmla="*/ 203458 w 685858"/>
                <a:gd name="connsiteY10" fmla="*/ 460721 h 685858"/>
                <a:gd name="connsiteX11" fmla="*/ 226103 w 685858"/>
                <a:gd name="connsiteY11" fmla="*/ 454576 h 685858"/>
                <a:gd name="connsiteX12" fmla="*/ 342929 w 685858"/>
                <a:gd name="connsiteY12" fmla="*/ 520757 h 685858"/>
                <a:gd name="connsiteX13" fmla="*/ 459931 w 685858"/>
                <a:gd name="connsiteY13" fmla="*/ 454576 h 685858"/>
                <a:gd name="connsiteX14" fmla="*/ 482225 w 685858"/>
                <a:gd name="connsiteY14" fmla="*/ 460633 h 685858"/>
                <a:gd name="connsiteX15" fmla="*/ 537785 w 685858"/>
                <a:gd name="connsiteY15" fmla="*/ 481523 h 685858"/>
                <a:gd name="connsiteX16" fmla="*/ 573860 w 685858"/>
                <a:gd name="connsiteY16" fmla="*/ 534450 h 685858"/>
                <a:gd name="connsiteX17" fmla="*/ 573860 w 685858"/>
                <a:gd name="connsiteY17" fmla="*/ 542350 h 685858"/>
                <a:gd name="connsiteX18" fmla="*/ 296146 w 685858"/>
                <a:gd name="connsiteY18" fmla="*/ 396471 h 685858"/>
                <a:gd name="connsiteX19" fmla="*/ 342929 w 685858"/>
                <a:gd name="connsiteY19" fmla="*/ 407091 h 685858"/>
                <a:gd name="connsiteX20" fmla="*/ 389712 w 685858"/>
                <a:gd name="connsiteY20" fmla="*/ 396471 h 685858"/>
                <a:gd name="connsiteX21" fmla="*/ 425963 w 685858"/>
                <a:gd name="connsiteY21" fmla="*/ 439918 h 685858"/>
                <a:gd name="connsiteX22" fmla="*/ 342929 w 685858"/>
                <a:gd name="connsiteY22" fmla="*/ 483366 h 685858"/>
                <a:gd name="connsiteX23" fmla="*/ 259984 w 685858"/>
                <a:gd name="connsiteY23" fmla="*/ 440357 h 685858"/>
                <a:gd name="connsiteX24" fmla="*/ 296146 w 685858"/>
                <a:gd name="connsiteY24" fmla="*/ 396471 h 685858"/>
                <a:gd name="connsiteX25" fmla="*/ 253489 w 685858"/>
                <a:gd name="connsiteY25" fmla="*/ 258228 h 685858"/>
                <a:gd name="connsiteX26" fmla="*/ 342929 w 685858"/>
                <a:gd name="connsiteY26" fmla="*/ 164135 h 685858"/>
                <a:gd name="connsiteX27" fmla="*/ 432370 w 685858"/>
                <a:gd name="connsiteY27" fmla="*/ 258228 h 685858"/>
                <a:gd name="connsiteX28" fmla="*/ 342929 w 685858"/>
                <a:gd name="connsiteY28" fmla="*/ 369700 h 685858"/>
                <a:gd name="connsiteX29" fmla="*/ 253489 w 685858"/>
                <a:gd name="connsiteY29" fmla="*/ 258228 h 685858"/>
                <a:gd name="connsiteX30" fmla="*/ 553848 w 685858"/>
                <a:gd name="connsiteY30" fmla="*/ 447730 h 685858"/>
                <a:gd name="connsiteX31" fmla="*/ 492846 w 685858"/>
                <a:gd name="connsiteY31" fmla="*/ 424734 h 685858"/>
                <a:gd name="connsiteX32" fmla="*/ 465899 w 685858"/>
                <a:gd name="connsiteY32" fmla="*/ 417449 h 685858"/>
                <a:gd name="connsiteX33" fmla="*/ 421925 w 685858"/>
                <a:gd name="connsiteY33" fmla="*/ 375054 h 685858"/>
                <a:gd name="connsiteX34" fmla="*/ 421837 w 685858"/>
                <a:gd name="connsiteY34" fmla="*/ 374527 h 685858"/>
                <a:gd name="connsiteX35" fmla="*/ 469761 w 685858"/>
                <a:gd name="connsiteY35" fmla="*/ 258140 h 685858"/>
                <a:gd name="connsiteX36" fmla="*/ 342841 w 685858"/>
                <a:gd name="connsiteY36" fmla="*/ 126656 h 685858"/>
                <a:gd name="connsiteX37" fmla="*/ 215922 w 685858"/>
                <a:gd name="connsiteY37" fmla="*/ 258140 h 685858"/>
                <a:gd name="connsiteX38" fmla="*/ 263758 w 685858"/>
                <a:gd name="connsiteY38" fmla="*/ 374440 h 685858"/>
                <a:gd name="connsiteX39" fmla="*/ 263495 w 685858"/>
                <a:gd name="connsiteY39" fmla="*/ 376634 h 685858"/>
                <a:gd name="connsiteX40" fmla="*/ 219959 w 685858"/>
                <a:gd name="connsiteY40" fmla="*/ 417449 h 685858"/>
                <a:gd name="connsiteX41" fmla="*/ 192750 w 685858"/>
                <a:gd name="connsiteY41" fmla="*/ 424821 h 685858"/>
                <a:gd name="connsiteX42" fmla="*/ 131923 w 685858"/>
                <a:gd name="connsiteY42" fmla="*/ 447730 h 685858"/>
                <a:gd name="connsiteX43" fmla="*/ 81453 w 685858"/>
                <a:gd name="connsiteY43" fmla="*/ 500306 h 685858"/>
                <a:gd name="connsiteX44" fmla="*/ 37304 w 685858"/>
                <a:gd name="connsiteY44" fmla="*/ 342929 h 685858"/>
                <a:gd name="connsiteX45" fmla="*/ 342841 w 685858"/>
                <a:gd name="connsiteY45" fmla="*/ 37391 h 685858"/>
                <a:gd name="connsiteX46" fmla="*/ 648380 w 685858"/>
                <a:gd name="connsiteY46" fmla="*/ 342929 h 685858"/>
                <a:gd name="connsiteX47" fmla="*/ 604230 w 685858"/>
                <a:gd name="connsiteY47" fmla="*/ 500306 h 685858"/>
                <a:gd name="connsiteX48" fmla="*/ 553848 w 685858"/>
                <a:gd name="connsiteY48" fmla="*/ 447730 h 68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85858" h="685858">
                  <a:moveTo>
                    <a:pt x="342929" y="0"/>
                  </a:moveTo>
                  <a:cubicBezTo>
                    <a:pt x="153866" y="0"/>
                    <a:pt x="0" y="153866"/>
                    <a:pt x="0" y="342929"/>
                  </a:cubicBezTo>
                  <a:cubicBezTo>
                    <a:pt x="0" y="531993"/>
                    <a:pt x="153866" y="685858"/>
                    <a:pt x="342929" y="685858"/>
                  </a:cubicBezTo>
                  <a:cubicBezTo>
                    <a:pt x="531993" y="685858"/>
                    <a:pt x="685858" y="531993"/>
                    <a:pt x="685858" y="342929"/>
                  </a:cubicBezTo>
                  <a:cubicBezTo>
                    <a:pt x="685858" y="153866"/>
                    <a:pt x="531993" y="0"/>
                    <a:pt x="342929" y="0"/>
                  </a:cubicBezTo>
                  <a:close/>
                  <a:moveTo>
                    <a:pt x="573860" y="542350"/>
                  </a:moveTo>
                  <a:cubicBezTo>
                    <a:pt x="517773" y="607214"/>
                    <a:pt x="435179" y="648467"/>
                    <a:pt x="342929" y="648467"/>
                  </a:cubicBezTo>
                  <a:cubicBezTo>
                    <a:pt x="250680" y="648467"/>
                    <a:pt x="168085" y="607214"/>
                    <a:pt x="111998" y="542350"/>
                  </a:cubicBezTo>
                  <a:lnTo>
                    <a:pt x="111998" y="534450"/>
                  </a:lnTo>
                  <a:cubicBezTo>
                    <a:pt x="111998" y="512331"/>
                    <a:pt x="125779" y="492143"/>
                    <a:pt x="147985" y="481611"/>
                  </a:cubicBezTo>
                  <a:cubicBezTo>
                    <a:pt x="164662" y="473711"/>
                    <a:pt x="182831" y="466865"/>
                    <a:pt x="203458" y="460721"/>
                  </a:cubicBezTo>
                  <a:cubicBezTo>
                    <a:pt x="210919" y="458526"/>
                    <a:pt x="218379" y="456507"/>
                    <a:pt x="226103" y="454576"/>
                  </a:cubicBezTo>
                  <a:cubicBezTo>
                    <a:pt x="240410" y="492582"/>
                    <a:pt x="286930" y="520757"/>
                    <a:pt x="342929" y="520757"/>
                  </a:cubicBezTo>
                  <a:cubicBezTo>
                    <a:pt x="398841" y="520757"/>
                    <a:pt x="445536" y="492670"/>
                    <a:pt x="459931" y="454576"/>
                  </a:cubicBezTo>
                  <a:cubicBezTo>
                    <a:pt x="467479" y="456420"/>
                    <a:pt x="474852" y="458438"/>
                    <a:pt x="482225" y="460633"/>
                  </a:cubicBezTo>
                  <a:cubicBezTo>
                    <a:pt x="502588" y="466689"/>
                    <a:pt x="521284" y="473711"/>
                    <a:pt x="537785" y="481523"/>
                  </a:cubicBezTo>
                  <a:cubicBezTo>
                    <a:pt x="560080" y="492056"/>
                    <a:pt x="573860" y="512331"/>
                    <a:pt x="573860" y="534450"/>
                  </a:cubicBezTo>
                  <a:lnTo>
                    <a:pt x="573860" y="542350"/>
                  </a:lnTo>
                  <a:close/>
                  <a:moveTo>
                    <a:pt x="296146" y="396471"/>
                  </a:moveTo>
                  <a:cubicBezTo>
                    <a:pt x="310629" y="403229"/>
                    <a:pt x="326428" y="407091"/>
                    <a:pt x="342929" y="407091"/>
                  </a:cubicBezTo>
                  <a:cubicBezTo>
                    <a:pt x="359431" y="407091"/>
                    <a:pt x="375230" y="403229"/>
                    <a:pt x="389712" y="396471"/>
                  </a:cubicBezTo>
                  <a:cubicBezTo>
                    <a:pt x="396646" y="413937"/>
                    <a:pt x="409110" y="429034"/>
                    <a:pt x="425963" y="439918"/>
                  </a:cubicBezTo>
                  <a:cubicBezTo>
                    <a:pt x="418502" y="462037"/>
                    <a:pt x="386465" y="483366"/>
                    <a:pt x="342929" y="483366"/>
                  </a:cubicBezTo>
                  <a:cubicBezTo>
                    <a:pt x="299482" y="483366"/>
                    <a:pt x="267532" y="462300"/>
                    <a:pt x="259984" y="440357"/>
                  </a:cubicBezTo>
                  <a:cubicBezTo>
                    <a:pt x="276661" y="429561"/>
                    <a:pt x="289300" y="414201"/>
                    <a:pt x="296146" y="396471"/>
                  </a:cubicBezTo>
                  <a:close/>
                  <a:moveTo>
                    <a:pt x="253489" y="258228"/>
                  </a:moveTo>
                  <a:cubicBezTo>
                    <a:pt x="253489" y="201000"/>
                    <a:pt x="288598" y="164135"/>
                    <a:pt x="342929" y="164135"/>
                  </a:cubicBezTo>
                  <a:cubicBezTo>
                    <a:pt x="397261" y="164135"/>
                    <a:pt x="432370" y="201088"/>
                    <a:pt x="432370" y="258228"/>
                  </a:cubicBezTo>
                  <a:cubicBezTo>
                    <a:pt x="432370" y="319669"/>
                    <a:pt x="392258" y="369700"/>
                    <a:pt x="342929" y="369700"/>
                  </a:cubicBezTo>
                  <a:cubicBezTo>
                    <a:pt x="293601" y="369700"/>
                    <a:pt x="253489" y="319669"/>
                    <a:pt x="253489" y="258228"/>
                  </a:cubicBezTo>
                  <a:close/>
                  <a:moveTo>
                    <a:pt x="553848" y="447730"/>
                  </a:moveTo>
                  <a:cubicBezTo>
                    <a:pt x="535503" y="439129"/>
                    <a:pt x="515052" y="431317"/>
                    <a:pt x="492846" y="424734"/>
                  </a:cubicBezTo>
                  <a:cubicBezTo>
                    <a:pt x="483893" y="422101"/>
                    <a:pt x="474852" y="419555"/>
                    <a:pt x="465899" y="417449"/>
                  </a:cubicBezTo>
                  <a:cubicBezTo>
                    <a:pt x="443166" y="411216"/>
                    <a:pt x="425963" y="394628"/>
                    <a:pt x="421925" y="375054"/>
                  </a:cubicBezTo>
                  <a:cubicBezTo>
                    <a:pt x="421925" y="374966"/>
                    <a:pt x="421925" y="374615"/>
                    <a:pt x="421837" y="374527"/>
                  </a:cubicBezTo>
                  <a:cubicBezTo>
                    <a:pt x="450978" y="347230"/>
                    <a:pt x="469761" y="305275"/>
                    <a:pt x="469761" y="258140"/>
                  </a:cubicBezTo>
                  <a:cubicBezTo>
                    <a:pt x="469761" y="180725"/>
                    <a:pt x="417624" y="126656"/>
                    <a:pt x="342841" y="126656"/>
                  </a:cubicBezTo>
                  <a:cubicBezTo>
                    <a:pt x="268147" y="126656"/>
                    <a:pt x="215922" y="180725"/>
                    <a:pt x="215922" y="258140"/>
                  </a:cubicBezTo>
                  <a:cubicBezTo>
                    <a:pt x="215922" y="305099"/>
                    <a:pt x="234617" y="347054"/>
                    <a:pt x="263758" y="374440"/>
                  </a:cubicBezTo>
                  <a:cubicBezTo>
                    <a:pt x="263670" y="375230"/>
                    <a:pt x="263582" y="376020"/>
                    <a:pt x="263495" y="376634"/>
                  </a:cubicBezTo>
                  <a:cubicBezTo>
                    <a:pt x="259369" y="396032"/>
                    <a:pt x="242254" y="412094"/>
                    <a:pt x="219959" y="417449"/>
                  </a:cubicBezTo>
                  <a:cubicBezTo>
                    <a:pt x="210743" y="419643"/>
                    <a:pt x="201790" y="422101"/>
                    <a:pt x="192750" y="424821"/>
                  </a:cubicBezTo>
                  <a:cubicBezTo>
                    <a:pt x="170280" y="431492"/>
                    <a:pt x="150355" y="439041"/>
                    <a:pt x="131923" y="447730"/>
                  </a:cubicBezTo>
                  <a:cubicBezTo>
                    <a:pt x="108049" y="459053"/>
                    <a:pt x="90494" y="477924"/>
                    <a:pt x="81453" y="500306"/>
                  </a:cubicBezTo>
                  <a:cubicBezTo>
                    <a:pt x="53629" y="454313"/>
                    <a:pt x="37304" y="400508"/>
                    <a:pt x="37304" y="342929"/>
                  </a:cubicBezTo>
                  <a:cubicBezTo>
                    <a:pt x="37304" y="174493"/>
                    <a:pt x="174317" y="37391"/>
                    <a:pt x="342841" y="37391"/>
                  </a:cubicBezTo>
                  <a:cubicBezTo>
                    <a:pt x="511278" y="37391"/>
                    <a:pt x="648380" y="174405"/>
                    <a:pt x="648380" y="342929"/>
                  </a:cubicBezTo>
                  <a:cubicBezTo>
                    <a:pt x="648380" y="400596"/>
                    <a:pt x="632053" y="454313"/>
                    <a:pt x="604230" y="500306"/>
                  </a:cubicBezTo>
                  <a:cubicBezTo>
                    <a:pt x="595277" y="478012"/>
                    <a:pt x="577810" y="459053"/>
                    <a:pt x="553848" y="447730"/>
                  </a:cubicBezTo>
                  <a:close/>
                </a:path>
              </a:pathLst>
            </a:custGeom>
            <a:grpFill/>
            <a:ln w="8777" cap="flat">
              <a:noFill/>
              <a:prstDash val="solid"/>
              <a:miter/>
            </a:ln>
          </p:spPr>
          <p:txBody>
            <a:bodyPr rtlCol="0" anchor="ctr"/>
            <a:lstStyle/>
            <a:p>
              <a:endParaRPr lang="en-US" sz="1200"/>
            </a:p>
          </p:txBody>
        </p:sp>
      </p:grpSp>
      <p:grpSp>
        <p:nvGrpSpPr>
          <p:cNvPr id="30" name="Graphic 4">
            <a:extLst>
              <a:ext uri="{FF2B5EF4-FFF2-40B4-BE49-F238E27FC236}">
                <a16:creationId xmlns:a16="http://schemas.microsoft.com/office/drawing/2014/main" id="{F8510682-126E-421F-BE72-AC3D944A716E}"/>
              </a:ext>
            </a:extLst>
          </p:cNvPr>
          <p:cNvGrpSpPr/>
          <p:nvPr/>
        </p:nvGrpSpPr>
        <p:grpSpPr>
          <a:xfrm>
            <a:off x="8865464" y="6507939"/>
            <a:ext cx="557072" cy="557100"/>
            <a:chOff x="10884230" y="3442838"/>
            <a:chExt cx="1234377" cy="1234439"/>
          </a:xfrm>
          <a:solidFill>
            <a:schemeClr val="tx1"/>
          </a:solidFill>
        </p:grpSpPr>
        <p:sp>
          <p:nvSpPr>
            <p:cNvPr id="31" name="Freeform: Shape 30">
              <a:extLst>
                <a:ext uri="{FF2B5EF4-FFF2-40B4-BE49-F238E27FC236}">
                  <a16:creationId xmlns:a16="http://schemas.microsoft.com/office/drawing/2014/main" id="{C98320C7-19E3-4218-AF18-55499FA0FAA6}"/>
                </a:ext>
              </a:extLst>
            </p:cNvPr>
            <p:cNvSpPr/>
            <p:nvPr/>
          </p:nvSpPr>
          <p:spPr>
            <a:xfrm>
              <a:off x="10884298" y="3442838"/>
              <a:ext cx="1234310" cy="1234439"/>
            </a:xfrm>
            <a:custGeom>
              <a:avLst/>
              <a:gdLst>
                <a:gd name="connsiteX0" fmla="*/ 1228702 w 1234310"/>
                <a:gd name="connsiteY0" fmla="*/ 5441 h 1234439"/>
                <a:gd name="connsiteX1" fmla="*/ 1215310 w 1234310"/>
                <a:gd name="connsiteY1" fmla="*/ 0 h 1234439"/>
                <a:gd name="connsiteX2" fmla="*/ 536234 w 1234310"/>
                <a:gd name="connsiteY2" fmla="*/ 234366 h 1234439"/>
                <a:gd name="connsiteX3" fmla="*/ 388248 w 1234310"/>
                <a:gd name="connsiteY3" fmla="*/ 247759 h 1234439"/>
                <a:gd name="connsiteX4" fmla="*/ 178072 w 1234310"/>
                <a:gd name="connsiteY4" fmla="*/ 369210 h 1234439"/>
                <a:gd name="connsiteX5" fmla="*/ 3386 w 1234310"/>
                <a:gd name="connsiteY5" fmla="*/ 617555 h 1234439"/>
                <a:gd name="connsiteX6" fmla="*/ 4306 w 1234310"/>
                <a:gd name="connsiteY6" fmla="*/ 640322 h 1234439"/>
                <a:gd name="connsiteX7" fmla="*/ 26571 w 1234310"/>
                <a:gd name="connsiteY7" fmla="*/ 645260 h 1234439"/>
                <a:gd name="connsiteX8" fmla="*/ 262109 w 1234310"/>
                <a:gd name="connsiteY8" fmla="*/ 535275 h 1234439"/>
                <a:gd name="connsiteX9" fmla="*/ 388164 w 1234310"/>
                <a:gd name="connsiteY9" fmla="*/ 520962 h 1234439"/>
                <a:gd name="connsiteX10" fmla="*/ 373182 w 1234310"/>
                <a:gd name="connsiteY10" fmla="*/ 607259 h 1234439"/>
                <a:gd name="connsiteX11" fmla="*/ 372010 w 1234310"/>
                <a:gd name="connsiteY11" fmla="*/ 614625 h 1234439"/>
                <a:gd name="connsiteX12" fmla="*/ 234822 w 1234310"/>
                <a:gd name="connsiteY12" fmla="*/ 662670 h 1234439"/>
                <a:gd name="connsiteX13" fmla="*/ 222769 w 1234310"/>
                <a:gd name="connsiteY13" fmla="*/ 676146 h 1234439"/>
                <a:gd name="connsiteX14" fmla="*/ 227791 w 1234310"/>
                <a:gd name="connsiteY14" fmla="*/ 693556 h 1234439"/>
                <a:gd name="connsiteX15" fmla="*/ 540838 w 1234310"/>
                <a:gd name="connsiteY15" fmla="*/ 1006603 h 1234439"/>
                <a:gd name="connsiteX16" fmla="*/ 554062 w 1234310"/>
                <a:gd name="connsiteY16" fmla="*/ 1012043 h 1234439"/>
                <a:gd name="connsiteX17" fmla="*/ 558247 w 1234310"/>
                <a:gd name="connsiteY17" fmla="*/ 1011541 h 1234439"/>
                <a:gd name="connsiteX18" fmla="*/ 571723 w 1234310"/>
                <a:gd name="connsiteY18" fmla="*/ 999488 h 1234439"/>
                <a:gd name="connsiteX19" fmla="*/ 619768 w 1234310"/>
                <a:gd name="connsiteY19" fmla="*/ 862300 h 1234439"/>
                <a:gd name="connsiteX20" fmla="*/ 627134 w 1234310"/>
                <a:gd name="connsiteY20" fmla="*/ 861128 h 1234439"/>
                <a:gd name="connsiteX21" fmla="*/ 713348 w 1234310"/>
                <a:gd name="connsiteY21" fmla="*/ 846145 h 1234439"/>
                <a:gd name="connsiteX22" fmla="*/ 699035 w 1234310"/>
                <a:gd name="connsiteY22" fmla="*/ 972201 h 1234439"/>
                <a:gd name="connsiteX23" fmla="*/ 589050 w 1234310"/>
                <a:gd name="connsiteY23" fmla="*/ 1207823 h 1234439"/>
                <a:gd name="connsiteX24" fmla="*/ 593988 w 1234310"/>
                <a:gd name="connsiteY24" fmla="*/ 1230088 h 1234439"/>
                <a:gd name="connsiteX25" fmla="*/ 605958 w 1234310"/>
                <a:gd name="connsiteY25" fmla="*/ 1234440 h 1234439"/>
                <a:gd name="connsiteX26" fmla="*/ 616755 w 1234310"/>
                <a:gd name="connsiteY26" fmla="*/ 1231008 h 1234439"/>
                <a:gd name="connsiteX27" fmla="*/ 865100 w 1234310"/>
                <a:gd name="connsiteY27" fmla="*/ 1056322 h 1234439"/>
                <a:gd name="connsiteX28" fmla="*/ 986552 w 1234310"/>
                <a:gd name="connsiteY28" fmla="*/ 846145 h 1234439"/>
                <a:gd name="connsiteX29" fmla="*/ 999944 w 1234310"/>
                <a:gd name="connsiteY29" fmla="*/ 698160 h 1234439"/>
                <a:gd name="connsiteX30" fmla="*/ 1234310 w 1234310"/>
                <a:gd name="connsiteY30" fmla="*/ 19084 h 1234439"/>
                <a:gd name="connsiteX31" fmla="*/ 1228702 w 1234310"/>
                <a:gd name="connsiteY31" fmla="*/ 5441 h 1234439"/>
                <a:gd name="connsiteX32" fmla="*/ 346815 w 1234310"/>
                <a:gd name="connsiteY32" fmla="*/ 479195 h 1234439"/>
                <a:gd name="connsiteX33" fmla="*/ 246290 w 1234310"/>
                <a:gd name="connsiteY33" fmla="*/ 501376 h 1234439"/>
                <a:gd name="connsiteX34" fmla="*/ 74281 w 1234310"/>
                <a:gd name="connsiteY34" fmla="*/ 581647 h 1234439"/>
                <a:gd name="connsiteX35" fmla="*/ 208540 w 1234310"/>
                <a:gd name="connsiteY35" fmla="*/ 390722 h 1234439"/>
                <a:gd name="connsiteX36" fmla="*/ 391513 w 1234310"/>
                <a:gd name="connsiteY36" fmla="*/ 285006 h 1234439"/>
                <a:gd name="connsiteX37" fmla="*/ 497898 w 1234310"/>
                <a:gd name="connsiteY37" fmla="*/ 275380 h 1234439"/>
                <a:gd name="connsiteX38" fmla="*/ 396284 w 1234310"/>
                <a:gd name="connsiteY38" fmla="*/ 484385 h 1234439"/>
                <a:gd name="connsiteX39" fmla="*/ 396284 w 1234310"/>
                <a:gd name="connsiteY39" fmla="*/ 484385 h 1234439"/>
                <a:gd name="connsiteX40" fmla="*/ 346815 w 1234310"/>
                <a:gd name="connsiteY40" fmla="*/ 479195 h 1234439"/>
                <a:gd name="connsiteX41" fmla="*/ 546111 w 1234310"/>
                <a:gd name="connsiteY41" fmla="*/ 958976 h 1234439"/>
                <a:gd name="connsiteX42" fmla="*/ 275166 w 1234310"/>
                <a:gd name="connsiteY42" fmla="*/ 688032 h 1234439"/>
                <a:gd name="connsiteX43" fmla="*/ 383728 w 1234310"/>
                <a:gd name="connsiteY43" fmla="*/ 650031 h 1234439"/>
                <a:gd name="connsiteX44" fmla="*/ 584111 w 1234310"/>
                <a:gd name="connsiteY44" fmla="*/ 850414 h 1234439"/>
                <a:gd name="connsiteX45" fmla="*/ 546111 w 1234310"/>
                <a:gd name="connsiteY45" fmla="*/ 958976 h 1234439"/>
                <a:gd name="connsiteX46" fmla="*/ 949137 w 1234310"/>
                <a:gd name="connsiteY46" fmla="*/ 842630 h 1234439"/>
                <a:gd name="connsiteX47" fmla="*/ 843421 w 1234310"/>
                <a:gd name="connsiteY47" fmla="*/ 1025603 h 1234439"/>
                <a:gd name="connsiteX48" fmla="*/ 652496 w 1234310"/>
                <a:gd name="connsiteY48" fmla="*/ 1159861 h 1234439"/>
                <a:gd name="connsiteX49" fmla="*/ 732850 w 1234310"/>
                <a:gd name="connsiteY49" fmla="*/ 987854 h 1234439"/>
                <a:gd name="connsiteX50" fmla="*/ 749842 w 1234310"/>
                <a:gd name="connsiteY50" fmla="*/ 837859 h 1234439"/>
                <a:gd name="connsiteX51" fmla="*/ 749842 w 1234310"/>
                <a:gd name="connsiteY51" fmla="*/ 837859 h 1234439"/>
                <a:gd name="connsiteX52" fmla="*/ 958846 w 1234310"/>
                <a:gd name="connsiteY52" fmla="*/ 736244 h 1234439"/>
                <a:gd name="connsiteX53" fmla="*/ 949137 w 1234310"/>
                <a:gd name="connsiteY53" fmla="*/ 842630 h 1234439"/>
                <a:gd name="connsiteX54" fmla="*/ 965960 w 1234310"/>
                <a:gd name="connsiteY54" fmla="*/ 679327 h 1234439"/>
                <a:gd name="connsiteX55" fmla="*/ 621108 w 1234310"/>
                <a:gd name="connsiteY55" fmla="*/ 824132 h 1234439"/>
                <a:gd name="connsiteX56" fmla="*/ 612152 w 1234310"/>
                <a:gd name="connsiteY56" fmla="*/ 825555 h 1234439"/>
                <a:gd name="connsiteX57" fmla="*/ 408672 w 1234310"/>
                <a:gd name="connsiteY57" fmla="*/ 622075 h 1234439"/>
                <a:gd name="connsiteX58" fmla="*/ 410095 w 1234310"/>
                <a:gd name="connsiteY58" fmla="*/ 613119 h 1234439"/>
                <a:gd name="connsiteX59" fmla="*/ 554899 w 1234310"/>
                <a:gd name="connsiteY59" fmla="*/ 268265 h 1234439"/>
                <a:gd name="connsiteX60" fmla="*/ 920678 w 1234310"/>
                <a:gd name="connsiteY60" fmla="*/ 80103 h 1234439"/>
                <a:gd name="connsiteX61" fmla="*/ 1154208 w 1234310"/>
                <a:gd name="connsiteY61" fmla="*/ 313716 h 1234439"/>
                <a:gd name="connsiteX62" fmla="*/ 965960 w 1234310"/>
                <a:gd name="connsiteY62" fmla="*/ 679327 h 1234439"/>
                <a:gd name="connsiteX63" fmla="*/ 1164335 w 1234310"/>
                <a:gd name="connsiteY63" fmla="*/ 270860 h 1234439"/>
                <a:gd name="connsiteX64" fmla="*/ 963282 w 1234310"/>
                <a:gd name="connsiteY64" fmla="*/ 69808 h 1234439"/>
                <a:gd name="connsiteX65" fmla="*/ 1196059 w 1234310"/>
                <a:gd name="connsiteY65" fmla="*/ 38084 h 1234439"/>
                <a:gd name="connsiteX66" fmla="*/ 1164335 w 1234310"/>
                <a:gd name="connsiteY66" fmla="*/ 270860 h 1234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234310" h="1234439">
                  <a:moveTo>
                    <a:pt x="1228702" y="5441"/>
                  </a:moveTo>
                  <a:cubicBezTo>
                    <a:pt x="1225187" y="1841"/>
                    <a:pt x="1220583" y="0"/>
                    <a:pt x="1215310" y="0"/>
                  </a:cubicBezTo>
                  <a:cubicBezTo>
                    <a:pt x="1197146" y="167"/>
                    <a:pt x="772525" y="7031"/>
                    <a:pt x="536234" y="234366"/>
                  </a:cubicBezTo>
                  <a:lnTo>
                    <a:pt x="388248" y="247759"/>
                  </a:lnTo>
                  <a:cubicBezTo>
                    <a:pt x="303542" y="255375"/>
                    <a:pt x="226954" y="299654"/>
                    <a:pt x="178072" y="369210"/>
                  </a:cubicBezTo>
                  <a:lnTo>
                    <a:pt x="3386" y="617555"/>
                  </a:lnTo>
                  <a:cubicBezTo>
                    <a:pt x="-1469" y="624502"/>
                    <a:pt x="-1051" y="633793"/>
                    <a:pt x="4306" y="640322"/>
                  </a:cubicBezTo>
                  <a:cubicBezTo>
                    <a:pt x="9747" y="646851"/>
                    <a:pt x="18787" y="648776"/>
                    <a:pt x="26571" y="645260"/>
                  </a:cubicBezTo>
                  <a:lnTo>
                    <a:pt x="262109" y="535275"/>
                  </a:lnTo>
                  <a:cubicBezTo>
                    <a:pt x="301198" y="517028"/>
                    <a:pt x="345979" y="511923"/>
                    <a:pt x="388164" y="520962"/>
                  </a:cubicBezTo>
                  <a:cubicBezTo>
                    <a:pt x="382306" y="549840"/>
                    <a:pt x="377702" y="578633"/>
                    <a:pt x="373182" y="607259"/>
                  </a:cubicBezTo>
                  <a:lnTo>
                    <a:pt x="372010" y="614625"/>
                  </a:lnTo>
                  <a:lnTo>
                    <a:pt x="234822" y="662670"/>
                  </a:lnTo>
                  <a:cubicBezTo>
                    <a:pt x="228712" y="664847"/>
                    <a:pt x="224192" y="669869"/>
                    <a:pt x="222769" y="676146"/>
                  </a:cubicBezTo>
                  <a:cubicBezTo>
                    <a:pt x="221346" y="682424"/>
                    <a:pt x="223188" y="689037"/>
                    <a:pt x="227791" y="693556"/>
                  </a:cubicBezTo>
                  <a:lnTo>
                    <a:pt x="540838" y="1006603"/>
                  </a:lnTo>
                  <a:cubicBezTo>
                    <a:pt x="544352" y="1010118"/>
                    <a:pt x="549124" y="1012043"/>
                    <a:pt x="554062" y="1012043"/>
                  </a:cubicBezTo>
                  <a:cubicBezTo>
                    <a:pt x="555402" y="1012043"/>
                    <a:pt x="556824" y="1011876"/>
                    <a:pt x="558247" y="1011541"/>
                  </a:cubicBezTo>
                  <a:cubicBezTo>
                    <a:pt x="564525" y="1010118"/>
                    <a:pt x="569631" y="1005515"/>
                    <a:pt x="571723" y="999488"/>
                  </a:cubicBezTo>
                  <a:lnTo>
                    <a:pt x="619768" y="862300"/>
                  </a:lnTo>
                  <a:lnTo>
                    <a:pt x="627134" y="861128"/>
                  </a:lnTo>
                  <a:cubicBezTo>
                    <a:pt x="655677" y="856608"/>
                    <a:pt x="684470" y="851921"/>
                    <a:pt x="713348" y="846145"/>
                  </a:cubicBezTo>
                  <a:cubicBezTo>
                    <a:pt x="722303" y="888331"/>
                    <a:pt x="717281" y="933112"/>
                    <a:pt x="699035" y="972201"/>
                  </a:cubicBezTo>
                  <a:lnTo>
                    <a:pt x="589050" y="1207823"/>
                  </a:lnTo>
                  <a:cubicBezTo>
                    <a:pt x="585451" y="1215523"/>
                    <a:pt x="587459" y="1224563"/>
                    <a:pt x="593988" y="1230088"/>
                  </a:cubicBezTo>
                  <a:cubicBezTo>
                    <a:pt x="597420" y="1233017"/>
                    <a:pt x="601689" y="1234440"/>
                    <a:pt x="605958" y="1234440"/>
                  </a:cubicBezTo>
                  <a:cubicBezTo>
                    <a:pt x="609724" y="1234440"/>
                    <a:pt x="613491" y="1233268"/>
                    <a:pt x="616755" y="1231008"/>
                  </a:cubicBezTo>
                  <a:lnTo>
                    <a:pt x="865100" y="1056322"/>
                  </a:lnTo>
                  <a:cubicBezTo>
                    <a:pt x="934656" y="1007440"/>
                    <a:pt x="978935" y="930852"/>
                    <a:pt x="986552" y="846145"/>
                  </a:cubicBezTo>
                  <a:lnTo>
                    <a:pt x="999944" y="698160"/>
                  </a:lnTo>
                  <a:cubicBezTo>
                    <a:pt x="1227279" y="461785"/>
                    <a:pt x="1234143" y="37164"/>
                    <a:pt x="1234310" y="19084"/>
                  </a:cubicBezTo>
                  <a:cubicBezTo>
                    <a:pt x="1234226" y="13811"/>
                    <a:pt x="1232218" y="9040"/>
                    <a:pt x="1228702" y="5441"/>
                  </a:cubicBezTo>
                  <a:close/>
                  <a:moveTo>
                    <a:pt x="346815" y="479195"/>
                  </a:moveTo>
                  <a:cubicBezTo>
                    <a:pt x="312246" y="479195"/>
                    <a:pt x="277761" y="486728"/>
                    <a:pt x="246290" y="501376"/>
                  </a:cubicBezTo>
                  <a:lnTo>
                    <a:pt x="74281" y="581647"/>
                  </a:lnTo>
                  <a:lnTo>
                    <a:pt x="208540" y="390722"/>
                  </a:lnTo>
                  <a:cubicBezTo>
                    <a:pt x="251144" y="330122"/>
                    <a:pt x="317855" y="291618"/>
                    <a:pt x="391513" y="285006"/>
                  </a:cubicBezTo>
                  <a:lnTo>
                    <a:pt x="497898" y="275380"/>
                  </a:lnTo>
                  <a:cubicBezTo>
                    <a:pt x="441733" y="342760"/>
                    <a:pt x="413693" y="413322"/>
                    <a:pt x="396284" y="484385"/>
                  </a:cubicBezTo>
                  <a:lnTo>
                    <a:pt x="396284" y="484385"/>
                  </a:lnTo>
                  <a:cubicBezTo>
                    <a:pt x="379962" y="480869"/>
                    <a:pt x="363389" y="479195"/>
                    <a:pt x="346815" y="479195"/>
                  </a:cubicBezTo>
                  <a:close/>
                  <a:moveTo>
                    <a:pt x="546111" y="958976"/>
                  </a:moveTo>
                  <a:lnTo>
                    <a:pt x="275166" y="688032"/>
                  </a:lnTo>
                  <a:lnTo>
                    <a:pt x="383728" y="650031"/>
                  </a:lnTo>
                  <a:lnTo>
                    <a:pt x="584111" y="850414"/>
                  </a:lnTo>
                  <a:lnTo>
                    <a:pt x="546111" y="958976"/>
                  </a:lnTo>
                  <a:close/>
                  <a:moveTo>
                    <a:pt x="949137" y="842630"/>
                  </a:moveTo>
                  <a:cubicBezTo>
                    <a:pt x="942524" y="916288"/>
                    <a:pt x="904022" y="982999"/>
                    <a:pt x="843421" y="1025603"/>
                  </a:cubicBezTo>
                  <a:lnTo>
                    <a:pt x="652496" y="1159861"/>
                  </a:lnTo>
                  <a:lnTo>
                    <a:pt x="732850" y="987854"/>
                  </a:lnTo>
                  <a:cubicBezTo>
                    <a:pt x="754530" y="941315"/>
                    <a:pt x="760556" y="888080"/>
                    <a:pt x="749842" y="837859"/>
                  </a:cubicBezTo>
                  <a:lnTo>
                    <a:pt x="749842" y="837859"/>
                  </a:lnTo>
                  <a:cubicBezTo>
                    <a:pt x="820821" y="820449"/>
                    <a:pt x="891466" y="792409"/>
                    <a:pt x="958846" y="736244"/>
                  </a:cubicBezTo>
                  <a:lnTo>
                    <a:pt x="949137" y="842630"/>
                  </a:lnTo>
                  <a:close/>
                  <a:moveTo>
                    <a:pt x="965960" y="679327"/>
                  </a:moveTo>
                  <a:cubicBezTo>
                    <a:pt x="859157" y="786215"/>
                    <a:pt x="743564" y="804629"/>
                    <a:pt x="621108" y="824132"/>
                  </a:cubicBezTo>
                  <a:lnTo>
                    <a:pt x="612152" y="825555"/>
                  </a:lnTo>
                  <a:lnTo>
                    <a:pt x="408672" y="622075"/>
                  </a:lnTo>
                  <a:lnTo>
                    <a:pt x="410095" y="613119"/>
                  </a:lnTo>
                  <a:cubicBezTo>
                    <a:pt x="429597" y="490746"/>
                    <a:pt x="448011" y="375153"/>
                    <a:pt x="554899" y="268265"/>
                  </a:cubicBezTo>
                  <a:cubicBezTo>
                    <a:pt x="654253" y="168911"/>
                    <a:pt x="794706" y="112328"/>
                    <a:pt x="920678" y="80103"/>
                  </a:cubicBezTo>
                  <a:lnTo>
                    <a:pt x="1154208" y="313716"/>
                  </a:lnTo>
                  <a:cubicBezTo>
                    <a:pt x="1121898" y="439520"/>
                    <a:pt x="1065399" y="579889"/>
                    <a:pt x="965960" y="679327"/>
                  </a:cubicBezTo>
                  <a:close/>
                  <a:moveTo>
                    <a:pt x="1164335" y="270860"/>
                  </a:moveTo>
                  <a:lnTo>
                    <a:pt x="963282" y="69808"/>
                  </a:lnTo>
                  <a:cubicBezTo>
                    <a:pt x="1068413" y="46622"/>
                    <a:pt x="1157974" y="40010"/>
                    <a:pt x="1196059" y="38084"/>
                  </a:cubicBezTo>
                  <a:cubicBezTo>
                    <a:pt x="1194216" y="76169"/>
                    <a:pt x="1187605" y="165730"/>
                    <a:pt x="1164335" y="270860"/>
                  </a:cubicBezTo>
                  <a:close/>
                </a:path>
              </a:pathLst>
            </a:custGeom>
            <a:grpFill/>
            <a:ln w="8365" cap="flat">
              <a:noFill/>
              <a:prstDash val="solid"/>
              <a:miter/>
            </a:ln>
          </p:spPr>
          <p:txBody>
            <a:bodyPr rtlCol="0" anchor="ctr"/>
            <a:lstStyle/>
            <a:p>
              <a:endParaRPr lang="en-US" sz="1200"/>
            </a:p>
          </p:txBody>
        </p:sp>
        <p:sp>
          <p:nvSpPr>
            <p:cNvPr id="32" name="Freeform: Shape 31">
              <a:extLst>
                <a:ext uri="{FF2B5EF4-FFF2-40B4-BE49-F238E27FC236}">
                  <a16:creationId xmlns:a16="http://schemas.microsoft.com/office/drawing/2014/main" id="{9F97AA75-DF99-4165-8D63-3197C73A877D}"/>
                </a:ext>
              </a:extLst>
            </p:cNvPr>
            <p:cNvSpPr/>
            <p:nvPr/>
          </p:nvSpPr>
          <p:spPr>
            <a:xfrm>
              <a:off x="11676555" y="3674149"/>
              <a:ext cx="210636" cy="210552"/>
            </a:xfrm>
            <a:custGeom>
              <a:avLst/>
              <a:gdLst>
                <a:gd name="connsiteX0" fmla="*/ 30824 w 210636"/>
                <a:gd name="connsiteY0" fmla="*/ 30761 h 210552"/>
                <a:gd name="connsiteX1" fmla="*/ 30824 w 210636"/>
                <a:gd name="connsiteY1" fmla="*/ 179750 h 210552"/>
                <a:gd name="connsiteX2" fmla="*/ 105319 w 210636"/>
                <a:gd name="connsiteY2" fmla="*/ 210553 h 210552"/>
                <a:gd name="connsiteX3" fmla="*/ 179814 w 210636"/>
                <a:gd name="connsiteY3" fmla="*/ 179750 h 210552"/>
                <a:gd name="connsiteX4" fmla="*/ 179814 w 210636"/>
                <a:gd name="connsiteY4" fmla="*/ 30761 h 210552"/>
                <a:gd name="connsiteX5" fmla="*/ 30824 w 210636"/>
                <a:gd name="connsiteY5" fmla="*/ 30761 h 210552"/>
                <a:gd name="connsiteX6" fmla="*/ 153364 w 210636"/>
                <a:gd name="connsiteY6" fmla="*/ 57210 h 210552"/>
                <a:gd name="connsiteX7" fmla="*/ 173285 w 210636"/>
                <a:gd name="connsiteY7" fmla="*/ 105255 h 210552"/>
                <a:gd name="connsiteX8" fmla="*/ 153364 w 210636"/>
                <a:gd name="connsiteY8" fmla="*/ 153300 h 210552"/>
                <a:gd name="connsiteX9" fmla="*/ 57274 w 210636"/>
                <a:gd name="connsiteY9" fmla="*/ 153300 h 210552"/>
                <a:gd name="connsiteX10" fmla="*/ 37353 w 210636"/>
                <a:gd name="connsiteY10" fmla="*/ 105255 h 210552"/>
                <a:gd name="connsiteX11" fmla="*/ 57274 w 210636"/>
                <a:gd name="connsiteY11" fmla="*/ 57210 h 210552"/>
                <a:gd name="connsiteX12" fmla="*/ 105319 w 210636"/>
                <a:gd name="connsiteY12" fmla="*/ 37373 h 210552"/>
                <a:gd name="connsiteX13" fmla="*/ 153364 w 210636"/>
                <a:gd name="connsiteY13" fmla="*/ 57210 h 210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0636" h="210552">
                  <a:moveTo>
                    <a:pt x="30824" y="30761"/>
                  </a:moveTo>
                  <a:cubicBezTo>
                    <a:pt x="-10275" y="71775"/>
                    <a:pt x="-10275" y="138653"/>
                    <a:pt x="30824" y="179750"/>
                  </a:cubicBezTo>
                  <a:cubicBezTo>
                    <a:pt x="51330" y="200257"/>
                    <a:pt x="78367" y="210553"/>
                    <a:pt x="105319" y="210553"/>
                  </a:cubicBezTo>
                  <a:cubicBezTo>
                    <a:pt x="132271" y="210553"/>
                    <a:pt x="159222" y="200341"/>
                    <a:pt x="179814" y="179750"/>
                  </a:cubicBezTo>
                  <a:cubicBezTo>
                    <a:pt x="220911" y="138653"/>
                    <a:pt x="220911" y="71858"/>
                    <a:pt x="179814" y="30761"/>
                  </a:cubicBezTo>
                  <a:cubicBezTo>
                    <a:pt x="138716" y="-10254"/>
                    <a:pt x="71922" y="-10254"/>
                    <a:pt x="30824" y="30761"/>
                  </a:cubicBezTo>
                  <a:close/>
                  <a:moveTo>
                    <a:pt x="153364" y="57210"/>
                  </a:moveTo>
                  <a:cubicBezTo>
                    <a:pt x="166170" y="70100"/>
                    <a:pt x="173285" y="87092"/>
                    <a:pt x="173285" y="105255"/>
                  </a:cubicBezTo>
                  <a:cubicBezTo>
                    <a:pt x="173285" y="123419"/>
                    <a:pt x="166170" y="140494"/>
                    <a:pt x="153364" y="153300"/>
                  </a:cubicBezTo>
                  <a:cubicBezTo>
                    <a:pt x="127667" y="178997"/>
                    <a:pt x="82970" y="178997"/>
                    <a:pt x="57274" y="153300"/>
                  </a:cubicBezTo>
                  <a:cubicBezTo>
                    <a:pt x="44467" y="140494"/>
                    <a:pt x="37353" y="123419"/>
                    <a:pt x="37353" y="105255"/>
                  </a:cubicBezTo>
                  <a:cubicBezTo>
                    <a:pt x="37353" y="87092"/>
                    <a:pt x="44383" y="70017"/>
                    <a:pt x="57274" y="57210"/>
                  </a:cubicBezTo>
                  <a:cubicBezTo>
                    <a:pt x="70498" y="43985"/>
                    <a:pt x="87908" y="37373"/>
                    <a:pt x="105319" y="37373"/>
                  </a:cubicBezTo>
                  <a:cubicBezTo>
                    <a:pt x="122728" y="37373"/>
                    <a:pt x="140139" y="43985"/>
                    <a:pt x="153364" y="57210"/>
                  </a:cubicBezTo>
                  <a:close/>
                </a:path>
              </a:pathLst>
            </a:custGeom>
            <a:grpFill/>
            <a:ln w="8365" cap="flat">
              <a:noFill/>
              <a:prstDash val="solid"/>
              <a:miter/>
            </a:ln>
          </p:spPr>
          <p:txBody>
            <a:bodyPr rtlCol="0" anchor="ctr"/>
            <a:lstStyle/>
            <a:p>
              <a:endParaRPr lang="en-US" sz="1200"/>
            </a:p>
          </p:txBody>
        </p:sp>
        <p:sp>
          <p:nvSpPr>
            <p:cNvPr id="33" name="Freeform: Shape 32">
              <a:extLst>
                <a:ext uri="{FF2B5EF4-FFF2-40B4-BE49-F238E27FC236}">
                  <a16:creationId xmlns:a16="http://schemas.microsoft.com/office/drawing/2014/main" id="{02D58B5F-298D-4DA3-8DA6-5873EC0D9FEB}"/>
                </a:ext>
              </a:extLst>
            </p:cNvPr>
            <p:cNvSpPr/>
            <p:nvPr/>
          </p:nvSpPr>
          <p:spPr>
            <a:xfrm>
              <a:off x="11449053" y="3901704"/>
              <a:ext cx="210636" cy="210584"/>
            </a:xfrm>
            <a:custGeom>
              <a:avLst/>
              <a:gdLst>
                <a:gd name="connsiteX0" fmla="*/ 30823 w 210636"/>
                <a:gd name="connsiteY0" fmla="*/ 30792 h 210584"/>
                <a:gd name="connsiteX1" fmla="*/ 30823 w 210636"/>
                <a:gd name="connsiteY1" fmla="*/ 179782 h 210584"/>
                <a:gd name="connsiteX2" fmla="*/ 105318 w 210636"/>
                <a:gd name="connsiteY2" fmla="*/ 210584 h 210584"/>
                <a:gd name="connsiteX3" fmla="*/ 179813 w 210636"/>
                <a:gd name="connsiteY3" fmla="*/ 179782 h 210584"/>
                <a:gd name="connsiteX4" fmla="*/ 179813 w 210636"/>
                <a:gd name="connsiteY4" fmla="*/ 30792 h 210584"/>
                <a:gd name="connsiteX5" fmla="*/ 30823 w 210636"/>
                <a:gd name="connsiteY5" fmla="*/ 30792 h 210584"/>
                <a:gd name="connsiteX6" fmla="*/ 153279 w 210636"/>
                <a:gd name="connsiteY6" fmla="*/ 153332 h 210584"/>
                <a:gd name="connsiteX7" fmla="*/ 57189 w 210636"/>
                <a:gd name="connsiteY7" fmla="*/ 153332 h 210584"/>
                <a:gd name="connsiteX8" fmla="*/ 37268 w 210636"/>
                <a:gd name="connsiteY8" fmla="*/ 105287 h 210584"/>
                <a:gd name="connsiteX9" fmla="*/ 57189 w 210636"/>
                <a:gd name="connsiteY9" fmla="*/ 57242 h 210584"/>
                <a:gd name="connsiteX10" fmla="*/ 105234 w 210636"/>
                <a:gd name="connsiteY10" fmla="*/ 37404 h 210584"/>
                <a:gd name="connsiteX11" fmla="*/ 153279 w 210636"/>
                <a:gd name="connsiteY11" fmla="*/ 57242 h 210584"/>
                <a:gd name="connsiteX12" fmla="*/ 173200 w 210636"/>
                <a:gd name="connsiteY12" fmla="*/ 105287 h 210584"/>
                <a:gd name="connsiteX13" fmla="*/ 153279 w 210636"/>
                <a:gd name="connsiteY13" fmla="*/ 153332 h 210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0636" h="210584">
                  <a:moveTo>
                    <a:pt x="30823" y="30792"/>
                  </a:moveTo>
                  <a:cubicBezTo>
                    <a:pt x="-10274" y="71890"/>
                    <a:pt x="-10274" y="138684"/>
                    <a:pt x="30823" y="179782"/>
                  </a:cubicBezTo>
                  <a:cubicBezTo>
                    <a:pt x="51330" y="200289"/>
                    <a:pt x="78366" y="210584"/>
                    <a:pt x="105318" y="210584"/>
                  </a:cubicBezTo>
                  <a:cubicBezTo>
                    <a:pt x="132270" y="210584"/>
                    <a:pt x="159306" y="200289"/>
                    <a:pt x="179813" y="179782"/>
                  </a:cubicBezTo>
                  <a:cubicBezTo>
                    <a:pt x="220911" y="138684"/>
                    <a:pt x="220911" y="71890"/>
                    <a:pt x="179813" y="30792"/>
                  </a:cubicBezTo>
                  <a:cubicBezTo>
                    <a:pt x="138715" y="-10306"/>
                    <a:pt x="71837" y="-10222"/>
                    <a:pt x="30823" y="30792"/>
                  </a:cubicBezTo>
                  <a:close/>
                  <a:moveTo>
                    <a:pt x="153279" y="153332"/>
                  </a:moveTo>
                  <a:cubicBezTo>
                    <a:pt x="127583" y="179028"/>
                    <a:pt x="82886" y="179028"/>
                    <a:pt x="57189" y="153332"/>
                  </a:cubicBezTo>
                  <a:cubicBezTo>
                    <a:pt x="44382" y="140525"/>
                    <a:pt x="37268" y="123450"/>
                    <a:pt x="37268" y="105287"/>
                  </a:cubicBezTo>
                  <a:cubicBezTo>
                    <a:pt x="37268" y="87123"/>
                    <a:pt x="44300" y="70048"/>
                    <a:pt x="57189" y="57242"/>
                  </a:cubicBezTo>
                  <a:cubicBezTo>
                    <a:pt x="70415" y="44017"/>
                    <a:pt x="87824" y="37404"/>
                    <a:pt x="105234" y="37404"/>
                  </a:cubicBezTo>
                  <a:cubicBezTo>
                    <a:pt x="122645" y="37404"/>
                    <a:pt x="140055" y="44017"/>
                    <a:pt x="153279" y="57242"/>
                  </a:cubicBezTo>
                  <a:cubicBezTo>
                    <a:pt x="166086" y="70048"/>
                    <a:pt x="173200" y="87123"/>
                    <a:pt x="173200" y="105287"/>
                  </a:cubicBezTo>
                  <a:cubicBezTo>
                    <a:pt x="173200" y="123450"/>
                    <a:pt x="166170" y="140442"/>
                    <a:pt x="153279" y="153332"/>
                  </a:cubicBezTo>
                  <a:close/>
                </a:path>
              </a:pathLst>
            </a:custGeom>
            <a:grpFill/>
            <a:ln w="8365" cap="flat">
              <a:noFill/>
              <a:prstDash val="solid"/>
              <a:miter/>
            </a:ln>
          </p:spPr>
          <p:txBody>
            <a:bodyPr rtlCol="0" anchor="ctr"/>
            <a:lstStyle/>
            <a:p>
              <a:endParaRPr lang="en-US" sz="1200"/>
            </a:p>
          </p:txBody>
        </p:sp>
        <p:sp>
          <p:nvSpPr>
            <p:cNvPr id="34" name="Freeform: Shape 33">
              <a:extLst>
                <a:ext uri="{FF2B5EF4-FFF2-40B4-BE49-F238E27FC236}">
                  <a16:creationId xmlns:a16="http://schemas.microsoft.com/office/drawing/2014/main" id="{DE7839B5-4ED8-48FC-BE1C-722818EFCF59}"/>
                </a:ext>
              </a:extLst>
            </p:cNvPr>
            <p:cNvSpPr/>
            <p:nvPr/>
          </p:nvSpPr>
          <p:spPr>
            <a:xfrm>
              <a:off x="10884230" y="4335669"/>
              <a:ext cx="341379" cy="341358"/>
            </a:xfrm>
            <a:custGeom>
              <a:avLst/>
              <a:gdLst>
                <a:gd name="connsiteX0" fmla="*/ 335918 w 341379"/>
                <a:gd name="connsiteY0" fmla="*/ 5462 h 341358"/>
                <a:gd name="connsiteX1" fmla="*/ 309468 w 341379"/>
                <a:gd name="connsiteY1" fmla="*/ 5462 h 341358"/>
                <a:gd name="connsiteX2" fmla="*/ 5462 w 341379"/>
                <a:gd name="connsiteY2" fmla="*/ 309468 h 341358"/>
                <a:gd name="connsiteX3" fmla="*/ 5462 w 341379"/>
                <a:gd name="connsiteY3" fmla="*/ 335918 h 341358"/>
                <a:gd name="connsiteX4" fmla="*/ 18687 w 341379"/>
                <a:gd name="connsiteY4" fmla="*/ 341359 h 341358"/>
                <a:gd name="connsiteX5" fmla="*/ 31911 w 341379"/>
                <a:gd name="connsiteY5" fmla="*/ 335918 h 341358"/>
                <a:gd name="connsiteX6" fmla="*/ 335918 w 341379"/>
                <a:gd name="connsiteY6" fmla="*/ 31911 h 341358"/>
                <a:gd name="connsiteX7" fmla="*/ 335918 w 341379"/>
                <a:gd name="connsiteY7" fmla="*/ 5462 h 34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1379" h="341358">
                  <a:moveTo>
                    <a:pt x="335918" y="5462"/>
                  </a:moveTo>
                  <a:cubicBezTo>
                    <a:pt x="328636" y="-1821"/>
                    <a:pt x="316750" y="-1821"/>
                    <a:pt x="309468" y="5462"/>
                  </a:cubicBezTo>
                  <a:lnTo>
                    <a:pt x="5462" y="309468"/>
                  </a:lnTo>
                  <a:cubicBezTo>
                    <a:pt x="-1821" y="316750"/>
                    <a:pt x="-1821" y="328636"/>
                    <a:pt x="5462" y="335918"/>
                  </a:cubicBezTo>
                  <a:cubicBezTo>
                    <a:pt x="9144" y="339517"/>
                    <a:pt x="13916" y="341359"/>
                    <a:pt x="18687" y="341359"/>
                  </a:cubicBezTo>
                  <a:cubicBezTo>
                    <a:pt x="23458" y="341359"/>
                    <a:pt x="28229" y="339517"/>
                    <a:pt x="31911" y="335918"/>
                  </a:cubicBezTo>
                  <a:lnTo>
                    <a:pt x="335918" y="31911"/>
                  </a:lnTo>
                  <a:cubicBezTo>
                    <a:pt x="343200" y="24629"/>
                    <a:pt x="343200" y="12827"/>
                    <a:pt x="335918" y="5462"/>
                  </a:cubicBezTo>
                  <a:close/>
                </a:path>
              </a:pathLst>
            </a:custGeom>
            <a:grpFill/>
            <a:ln w="8365" cap="flat">
              <a:noFill/>
              <a:prstDash val="solid"/>
              <a:miter/>
            </a:ln>
          </p:spPr>
          <p:txBody>
            <a:bodyPr rtlCol="0" anchor="ctr"/>
            <a:lstStyle/>
            <a:p>
              <a:endParaRPr lang="en-US" sz="1200"/>
            </a:p>
          </p:txBody>
        </p:sp>
        <p:sp>
          <p:nvSpPr>
            <p:cNvPr id="35" name="Freeform: Shape 34">
              <a:extLst>
                <a:ext uri="{FF2B5EF4-FFF2-40B4-BE49-F238E27FC236}">
                  <a16:creationId xmlns:a16="http://schemas.microsoft.com/office/drawing/2014/main" id="{5A822F60-6CCE-4646-895A-D79C1AA9D658}"/>
                </a:ext>
              </a:extLst>
            </p:cNvPr>
            <p:cNvSpPr/>
            <p:nvPr/>
          </p:nvSpPr>
          <p:spPr>
            <a:xfrm>
              <a:off x="10884230" y="4235979"/>
              <a:ext cx="241606" cy="241585"/>
            </a:xfrm>
            <a:custGeom>
              <a:avLst/>
              <a:gdLst>
                <a:gd name="connsiteX0" fmla="*/ 18687 w 241606"/>
                <a:gd name="connsiteY0" fmla="*/ 241586 h 241585"/>
                <a:gd name="connsiteX1" fmla="*/ 31911 w 241606"/>
                <a:gd name="connsiteY1" fmla="*/ 236145 h 241585"/>
                <a:gd name="connsiteX2" fmla="*/ 236145 w 241606"/>
                <a:gd name="connsiteY2" fmla="*/ 31912 h 241585"/>
                <a:gd name="connsiteX3" fmla="*/ 236145 w 241606"/>
                <a:gd name="connsiteY3" fmla="*/ 5462 h 241585"/>
                <a:gd name="connsiteX4" fmla="*/ 209695 w 241606"/>
                <a:gd name="connsiteY4" fmla="*/ 5462 h 241585"/>
                <a:gd name="connsiteX5" fmla="*/ 5462 w 241606"/>
                <a:gd name="connsiteY5" fmla="*/ 209695 h 241585"/>
                <a:gd name="connsiteX6" fmla="*/ 5462 w 241606"/>
                <a:gd name="connsiteY6" fmla="*/ 236145 h 241585"/>
                <a:gd name="connsiteX7" fmla="*/ 18687 w 241606"/>
                <a:gd name="connsiteY7" fmla="*/ 241586 h 24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606" h="241585">
                  <a:moveTo>
                    <a:pt x="18687" y="241586"/>
                  </a:moveTo>
                  <a:cubicBezTo>
                    <a:pt x="23458" y="241586"/>
                    <a:pt x="28229" y="239744"/>
                    <a:pt x="31911" y="236145"/>
                  </a:cubicBezTo>
                  <a:lnTo>
                    <a:pt x="236145" y="31912"/>
                  </a:lnTo>
                  <a:cubicBezTo>
                    <a:pt x="243427" y="24546"/>
                    <a:pt x="243427" y="12744"/>
                    <a:pt x="236145" y="5462"/>
                  </a:cubicBezTo>
                  <a:cubicBezTo>
                    <a:pt x="228863" y="-1821"/>
                    <a:pt x="216977" y="-1821"/>
                    <a:pt x="209695" y="5462"/>
                  </a:cubicBezTo>
                  <a:lnTo>
                    <a:pt x="5462" y="209695"/>
                  </a:lnTo>
                  <a:cubicBezTo>
                    <a:pt x="-1821" y="216977"/>
                    <a:pt x="-1821" y="228863"/>
                    <a:pt x="5462" y="236145"/>
                  </a:cubicBezTo>
                  <a:cubicBezTo>
                    <a:pt x="9144" y="239744"/>
                    <a:pt x="13916" y="241586"/>
                    <a:pt x="18687" y="241586"/>
                  </a:cubicBezTo>
                  <a:close/>
                </a:path>
              </a:pathLst>
            </a:custGeom>
            <a:grpFill/>
            <a:ln w="8365" cap="flat">
              <a:noFill/>
              <a:prstDash val="solid"/>
              <a:miter/>
            </a:ln>
          </p:spPr>
          <p:txBody>
            <a:bodyPr rtlCol="0" anchor="ctr"/>
            <a:lstStyle/>
            <a:p>
              <a:endParaRPr lang="en-US" sz="1200"/>
            </a:p>
          </p:txBody>
        </p:sp>
        <p:sp>
          <p:nvSpPr>
            <p:cNvPr id="36" name="Freeform: Shape 35">
              <a:extLst>
                <a:ext uri="{FF2B5EF4-FFF2-40B4-BE49-F238E27FC236}">
                  <a16:creationId xmlns:a16="http://schemas.microsoft.com/office/drawing/2014/main" id="{6B3AE2D6-5585-421C-958B-73B47298E7AA}"/>
                </a:ext>
              </a:extLst>
            </p:cNvPr>
            <p:cNvSpPr/>
            <p:nvPr/>
          </p:nvSpPr>
          <p:spPr>
            <a:xfrm>
              <a:off x="11083777" y="4435442"/>
              <a:ext cx="241605" cy="241585"/>
            </a:xfrm>
            <a:custGeom>
              <a:avLst/>
              <a:gdLst>
                <a:gd name="connsiteX0" fmla="*/ 209695 w 241605"/>
                <a:gd name="connsiteY0" fmla="*/ 5462 h 241585"/>
                <a:gd name="connsiteX1" fmla="*/ 5462 w 241605"/>
                <a:gd name="connsiteY1" fmla="*/ 209695 h 241585"/>
                <a:gd name="connsiteX2" fmla="*/ 5462 w 241605"/>
                <a:gd name="connsiteY2" fmla="*/ 236145 h 241585"/>
                <a:gd name="connsiteX3" fmla="*/ 18686 w 241605"/>
                <a:gd name="connsiteY3" fmla="*/ 241586 h 241585"/>
                <a:gd name="connsiteX4" fmla="*/ 31911 w 241605"/>
                <a:gd name="connsiteY4" fmla="*/ 236145 h 241585"/>
                <a:gd name="connsiteX5" fmla="*/ 236144 w 241605"/>
                <a:gd name="connsiteY5" fmla="*/ 31911 h 241585"/>
                <a:gd name="connsiteX6" fmla="*/ 236144 w 241605"/>
                <a:gd name="connsiteY6" fmla="*/ 5462 h 241585"/>
                <a:gd name="connsiteX7" fmla="*/ 209695 w 241605"/>
                <a:gd name="connsiteY7" fmla="*/ 5462 h 24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605" h="241585">
                  <a:moveTo>
                    <a:pt x="209695" y="5462"/>
                  </a:moveTo>
                  <a:lnTo>
                    <a:pt x="5462" y="209695"/>
                  </a:lnTo>
                  <a:cubicBezTo>
                    <a:pt x="-1821" y="216977"/>
                    <a:pt x="-1821" y="228863"/>
                    <a:pt x="5462" y="236145"/>
                  </a:cubicBezTo>
                  <a:cubicBezTo>
                    <a:pt x="9144" y="239744"/>
                    <a:pt x="13915" y="241586"/>
                    <a:pt x="18686" y="241586"/>
                  </a:cubicBezTo>
                  <a:cubicBezTo>
                    <a:pt x="23457" y="241586"/>
                    <a:pt x="28228" y="239744"/>
                    <a:pt x="31911" y="236145"/>
                  </a:cubicBezTo>
                  <a:lnTo>
                    <a:pt x="236144" y="31911"/>
                  </a:lnTo>
                  <a:cubicBezTo>
                    <a:pt x="243426" y="24546"/>
                    <a:pt x="243426" y="12744"/>
                    <a:pt x="236144" y="5462"/>
                  </a:cubicBezTo>
                  <a:cubicBezTo>
                    <a:pt x="228778" y="-1821"/>
                    <a:pt x="216977" y="-1821"/>
                    <a:pt x="209695" y="5462"/>
                  </a:cubicBezTo>
                  <a:close/>
                </a:path>
              </a:pathLst>
            </a:custGeom>
            <a:grpFill/>
            <a:ln w="8365" cap="flat">
              <a:noFill/>
              <a:prstDash val="solid"/>
              <a:miter/>
            </a:ln>
          </p:spPr>
          <p:txBody>
            <a:bodyPr rtlCol="0" anchor="ctr"/>
            <a:lstStyle/>
            <a:p>
              <a:endParaRPr lang="en-US" sz="1200"/>
            </a:p>
          </p:txBody>
        </p:sp>
      </p:grpSp>
      <p:grpSp>
        <p:nvGrpSpPr>
          <p:cNvPr id="37" name="Graphic 4">
            <a:extLst>
              <a:ext uri="{FF2B5EF4-FFF2-40B4-BE49-F238E27FC236}">
                <a16:creationId xmlns:a16="http://schemas.microsoft.com/office/drawing/2014/main" id="{56BA9BAA-2A89-4350-807B-71170C3C5000}"/>
              </a:ext>
            </a:extLst>
          </p:cNvPr>
          <p:cNvGrpSpPr/>
          <p:nvPr/>
        </p:nvGrpSpPr>
        <p:grpSpPr>
          <a:xfrm>
            <a:off x="14236270" y="6507972"/>
            <a:ext cx="557116" cy="557034"/>
            <a:chOff x="13194714" y="5688212"/>
            <a:chExt cx="1234475" cy="1234293"/>
          </a:xfrm>
          <a:solidFill>
            <a:schemeClr val="tx1"/>
          </a:solidFill>
        </p:grpSpPr>
        <p:sp>
          <p:nvSpPr>
            <p:cNvPr id="38" name="Freeform: Shape 37">
              <a:extLst>
                <a:ext uri="{FF2B5EF4-FFF2-40B4-BE49-F238E27FC236}">
                  <a16:creationId xmlns:a16="http://schemas.microsoft.com/office/drawing/2014/main" id="{18195FEA-8AE4-4A8D-9D63-8E6F748D742F}"/>
                </a:ext>
              </a:extLst>
            </p:cNvPr>
            <p:cNvSpPr/>
            <p:nvPr/>
          </p:nvSpPr>
          <p:spPr>
            <a:xfrm>
              <a:off x="13194714" y="5688212"/>
              <a:ext cx="1234475" cy="1234293"/>
            </a:xfrm>
            <a:custGeom>
              <a:avLst/>
              <a:gdLst>
                <a:gd name="connsiteX0" fmla="*/ 1229136 w 1234475"/>
                <a:gd name="connsiteY0" fmla="*/ 546680 h 1234293"/>
                <a:gd name="connsiteX1" fmla="*/ 1027916 w 1234475"/>
                <a:gd name="connsiteY1" fmla="*/ 345460 h 1234293"/>
                <a:gd name="connsiteX2" fmla="*/ 1001466 w 1234475"/>
                <a:gd name="connsiteY2" fmla="*/ 345460 h 1234293"/>
                <a:gd name="connsiteX3" fmla="*/ 878089 w 1234475"/>
                <a:gd name="connsiteY3" fmla="*/ 468837 h 1234293"/>
                <a:gd name="connsiteX4" fmla="*/ 878089 w 1234475"/>
                <a:gd name="connsiteY4" fmla="*/ 222585 h 1234293"/>
                <a:gd name="connsiteX5" fmla="*/ 970413 w 1234475"/>
                <a:gd name="connsiteY5" fmla="*/ 222585 h 1234293"/>
                <a:gd name="connsiteX6" fmla="*/ 987739 w 1234475"/>
                <a:gd name="connsiteY6" fmla="*/ 211034 h 1234293"/>
                <a:gd name="connsiteX7" fmla="*/ 983637 w 1234475"/>
                <a:gd name="connsiteY7" fmla="*/ 190611 h 1234293"/>
                <a:gd name="connsiteX8" fmla="*/ 798488 w 1234475"/>
                <a:gd name="connsiteY8" fmla="*/ 5462 h 1234293"/>
                <a:gd name="connsiteX9" fmla="*/ 772039 w 1234475"/>
                <a:gd name="connsiteY9" fmla="*/ 5462 h 1234293"/>
                <a:gd name="connsiteX10" fmla="*/ 586890 w 1234475"/>
                <a:gd name="connsiteY10" fmla="*/ 190611 h 1234293"/>
                <a:gd name="connsiteX11" fmla="*/ 582871 w 1234475"/>
                <a:gd name="connsiteY11" fmla="*/ 211034 h 1234293"/>
                <a:gd name="connsiteX12" fmla="*/ 600114 w 1234475"/>
                <a:gd name="connsiteY12" fmla="*/ 222585 h 1234293"/>
                <a:gd name="connsiteX13" fmla="*/ 692438 w 1234475"/>
                <a:gd name="connsiteY13" fmla="*/ 222585 h 1234293"/>
                <a:gd name="connsiteX14" fmla="*/ 692438 w 1234475"/>
                <a:gd name="connsiteY14" fmla="*/ 443810 h 1234293"/>
                <a:gd name="connsiteX15" fmla="*/ 578853 w 1234475"/>
                <a:gd name="connsiteY15" fmla="*/ 330226 h 1234293"/>
                <a:gd name="connsiteX16" fmla="*/ 552403 w 1234475"/>
                <a:gd name="connsiteY16" fmla="*/ 330226 h 1234293"/>
                <a:gd name="connsiteX17" fmla="*/ 387009 w 1234475"/>
                <a:gd name="connsiteY17" fmla="*/ 495622 h 1234293"/>
                <a:gd name="connsiteX18" fmla="*/ 382906 w 1234475"/>
                <a:gd name="connsiteY18" fmla="*/ 515961 h 1234293"/>
                <a:gd name="connsiteX19" fmla="*/ 400149 w 1234475"/>
                <a:gd name="connsiteY19" fmla="*/ 527512 h 1234293"/>
                <a:gd name="connsiteX20" fmla="*/ 480671 w 1234475"/>
                <a:gd name="connsiteY20" fmla="*/ 527512 h 1234293"/>
                <a:gd name="connsiteX21" fmla="*/ 480671 w 1234475"/>
                <a:gd name="connsiteY21" fmla="*/ 654991 h 1234293"/>
                <a:gd name="connsiteX22" fmla="*/ 319293 w 1234475"/>
                <a:gd name="connsiteY22" fmla="*/ 752001 h 1234293"/>
                <a:gd name="connsiteX23" fmla="*/ 319293 w 1234475"/>
                <a:gd name="connsiteY23" fmla="*/ 313486 h 1234293"/>
                <a:gd name="connsiteX24" fmla="*/ 421326 w 1234475"/>
                <a:gd name="connsiteY24" fmla="*/ 313486 h 1234293"/>
                <a:gd name="connsiteX25" fmla="*/ 438569 w 1234475"/>
                <a:gd name="connsiteY25" fmla="*/ 301935 h 1234293"/>
                <a:gd name="connsiteX26" fmla="*/ 434467 w 1234475"/>
                <a:gd name="connsiteY26" fmla="*/ 281595 h 1234293"/>
                <a:gd name="connsiteX27" fmla="*/ 233164 w 1234475"/>
                <a:gd name="connsiteY27" fmla="*/ 80375 h 1234293"/>
                <a:gd name="connsiteX28" fmla="*/ 206714 w 1234475"/>
                <a:gd name="connsiteY28" fmla="*/ 80375 h 1234293"/>
                <a:gd name="connsiteX29" fmla="*/ 5493 w 1234475"/>
                <a:gd name="connsiteY29" fmla="*/ 281595 h 1234293"/>
                <a:gd name="connsiteX30" fmla="*/ 1392 w 1234475"/>
                <a:gd name="connsiteY30" fmla="*/ 301935 h 1234293"/>
                <a:gd name="connsiteX31" fmla="*/ 18635 w 1234475"/>
                <a:gd name="connsiteY31" fmla="*/ 313486 h 1234293"/>
                <a:gd name="connsiteX32" fmla="*/ 120668 w 1234475"/>
                <a:gd name="connsiteY32" fmla="*/ 313486 h 1234293"/>
                <a:gd name="connsiteX33" fmla="*/ 120668 w 1234475"/>
                <a:gd name="connsiteY33" fmla="*/ 1215544 h 1234293"/>
                <a:gd name="connsiteX34" fmla="*/ 139417 w 1234475"/>
                <a:gd name="connsiteY34" fmla="*/ 1234294 h 1234293"/>
                <a:gd name="connsiteX35" fmla="*/ 158082 w 1234475"/>
                <a:gd name="connsiteY35" fmla="*/ 1215544 h 1234293"/>
                <a:gd name="connsiteX36" fmla="*/ 158082 w 1234475"/>
                <a:gd name="connsiteY36" fmla="*/ 294736 h 1234293"/>
                <a:gd name="connsiteX37" fmla="*/ 139417 w 1234475"/>
                <a:gd name="connsiteY37" fmla="*/ 276071 h 1234293"/>
                <a:gd name="connsiteX38" fmla="*/ 63834 w 1234475"/>
                <a:gd name="connsiteY38" fmla="*/ 276071 h 1234293"/>
                <a:gd name="connsiteX39" fmla="*/ 219938 w 1234475"/>
                <a:gd name="connsiteY39" fmla="*/ 119966 h 1234293"/>
                <a:gd name="connsiteX40" fmla="*/ 376043 w 1234475"/>
                <a:gd name="connsiteY40" fmla="*/ 276071 h 1234293"/>
                <a:gd name="connsiteX41" fmla="*/ 300460 w 1234475"/>
                <a:gd name="connsiteY41" fmla="*/ 276071 h 1234293"/>
                <a:gd name="connsiteX42" fmla="*/ 281794 w 1234475"/>
                <a:gd name="connsiteY42" fmla="*/ 294736 h 1234293"/>
                <a:gd name="connsiteX43" fmla="*/ 281794 w 1234475"/>
                <a:gd name="connsiteY43" fmla="*/ 807998 h 1234293"/>
                <a:gd name="connsiteX44" fmla="*/ 249402 w 1234475"/>
                <a:gd name="connsiteY44" fmla="*/ 941253 h 1234293"/>
                <a:gd name="connsiteX45" fmla="*/ 542359 w 1234475"/>
                <a:gd name="connsiteY45" fmla="*/ 1234210 h 1234293"/>
                <a:gd name="connsiteX46" fmla="*/ 835317 w 1234475"/>
                <a:gd name="connsiteY46" fmla="*/ 941253 h 1234293"/>
                <a:gd name="connsiteX47" fmla="*/ 650335 w 1234475"/>
                <a:gd name="connsiteY47" fmla="*/ 669137 h 1234293"/>
                <a:gd name="connsiteX48" fmla="*/ 650335 w 1234475"/>
                <a:gd name="connsiteY48" fmla="*/ 527512 h 1234293"/>
                <a:gd name="connsiteX49" fmla="*/ 730857 w 1234475"/>
                <a:gd name="connsiteY49" fmla="*/ 527512 h 1234293"/>
                <a:gd name="connsiteX50" fmla="*/ 748183 w 1234475"/>
                <a:gd name="connsiteY50" fmla="*/ 515961 h 1234293"/>
                <a:gd name="connsiteX51" fmla="*/ 744082 w 1234475"/>
                <a:gd name="connsiteY51" fmla="*/ 495622 h 1234293"/>
                <a:gd name="connsiteX52" fmla="*/ 729685 w 1234475"/>
                <a:gd name="connsiteY52" fmla="*/ 481225 h 1234293"/>
                <a:gd name="connsiteX53" fmla="*/ 729685 w 1234475"/>
                <a:gd name="connsiteY53" fmla="*/ 203920 h 1234293"/>
                <a:gd name="connsiteX54" fmla="*/ 711020 w 1234475"/>
                <a:gd name="connsiteY54" fmla="*/ 185254 h 1234293"/>
                <a:gd name="connsiteX55" fmla="*/ 645062 w 1234475"/>
                <a:gd name="connsiteY55" fmla="*/ 185254 h 1234293"/>
                <a:gd name="connsiteX56" fmla="*/ 785012 w 1234475"/>
                <a:gd name="connsiteY56" fmla="*/ 45304 h 1234293"/>
                <a:gd name="connsiteX57" fmla="*/ 924962 w 1234475"/>
                <a:gd name="connsiteY57" fmla="*/ 185254 h 1234293"/>
                <a:gd name="connsiteX58" fmla="*/ 859088 w 1234475"/>
                <a:gd name="connsiteY58" fmla="*/ 185254 h 1234293"/>
                <a:gd name="connsiteX59" fmla="*/ 840423 w 1234475"/>
                <a:gd name="connsiteY59" fmla="*/ 203920 h 1234293"/>
                <a:gd name="connsiteX60" fmla="*/ 840423 w 1234475"/>
                <a:gd name="connsiteY60" fmla="*/ 506252 h 1234293"/>
                <a:gd name="connsiteX61" fmla="*/ 799911 w 1234475"/>
                <a:gd name="connsiteY61" fmla="*/ 546764 h 1234293"/>
                <a:gd name="connsiteX62" fmla="*/ 795810 w 1234475"/>
                <a:gd name="connsiteY62" fmla="*/ 567104 h 1234293"/>
                <a:gd name="connsiteX63" fmla="*/ 813136 w 1234475"/>
                <a:gd name="connsiteY63" fmla="*/ 578655 h 1234293"/>
                <a:gd name="connsiteX64" fmla="*/ 915169 w 1234475"/>
                <a:gd name="connsiteY64" fmla="*/ 578655 h 1234293"/>
                <a:gd name="connsiteX65" fmla="*/ 915169 w 1234475"/>
                <a:gd name="connsiteY65" fmla="*/ 1215544 h 1234293"/>
                <a:gd name="connsiteX66" fmla="*/ 933919 w 1234475"/>
                <a:gd name="connsiteY66" fmla="*/ 1234294 h 1234293"/>
                <a:gd name="connsiteX67" fmla="*/ 952584 w 1234475"/>
                <a:gd name="connsiteY67" fmla="*/ 1215544 h 1234293"/>
                <a:gd name="connsiteX68" fmla="*/ 952584 w 1234475"/>
                <a:gd name="connsiteY68" fmla="*/ 559905 h 1234293"/>
                <a:gd name="connsiteX69" fmla="*/ 933919 w 1234475"/>
                <a:gd name="connsiteY69" fmla="*/ 541239 h 1234293"/>
                <a:gd name="connsiteX70" fmla="*/ 858335 w 1234475"/>
                <a:gd name="connsiteY70" fmla="*/ 541239 h 1234293"/>
                <a:gd name="connsiteX71" fmla="*/ 1014440 w 1234475"/>
                <a:gd name="connsiteY71" fmla="*/ 385135 h 1234293"/>
                <a:gd name="connsiteX72" fmla="*/ 1170545 w 1234475"/>
                <a:gd name="connsiteY72" fmla="*/ 541239 h 1234293"/>
                <a:gd name="connsiteX73" fmla="*/ 1094962 w 1234475"/>
                <a:gd name="connsiteY73" fmla="*/ 541239 h 1234293"/>
                <a:gd name="connsiteX74" fmla="*/ 1076296 w 1234475"/>
                <a:gd name="connsiteY74" fmla="*/ 559905 h 1234293"/>
                <a:gd name="connsiteX75" fmla="*/ 1076296 w 1234475"/>
                <a:gd name="connsiteY75" fmla="*/ 1215544 h 1234293"/>
                <a:gd name="connsiteX76" fmla="*/ 1094962 w 1234475"/>
                <a:gd name="connsiteY76" fmla="*/ 1234294 h 1234293"/>
                <a:gd name="connsiteX77" fmla="*/ 1113627 w 1234475"/>
                <a:gd name="connsiteY77" fmla="*/ 1215544 h 1234293"/>
                <a:gd name="connsiteX78" fmla="*/ 1113627 w 1234475"/>
                <a:gd name="connsiteY78" fmla="*/ 578655 h 1234293"/>
                <a:gd name="connsiteX79" fmla="*/ 1215660 w 1234475"/>
                <a:gd name="connsiteY79" fmla="*/ 578655 h 1234293"/>
                <a:gd name="connsiteX80" fmla="*/ 1232903 w 1234475"/>
                <a:gd name="connsiteY80" fmla="*/ 567104 h 1234293"/>
                <a:gd name="connsiteX81" fmla="*/ 1229136 w 1234475"/>
                <a:gd name="connsiteY81" fmla="*/ 546680 h 1234293"/>
                <a:gd name="connsiteX82" fmla="*/ 798238 w 1234475"/>
                <a:gd name="connsiteY82" fmla="*/ 941253 h 1234293"/>
                <a:gd name="connsiteX83" fmla="*/ 542611 w 1234475"/>
                <a:gd name="connsiteY83" fmla="*/ 1196795 h 1234293"/>
                <a:gd name="connsiteX84" fmla="*/ 287068 w 1234475"/>
                <a:gd name="connsiteY84" fmla="*/ 941253 h 1234293"/>
                <a:gd name="connsiteX85" fmla="*/ 542611 w 1234475"/>
                <a:gd name="connsiteY85" fmla="*/ 685709 h 1234293"/>
                <a:gd name="connsiteX86" fmla="*/ 798238 w 1234475"/>
                <a:gd name="connsiteY86" fmla="*/ 941253 h 1234293"/>
                <a:gd name="connsiteX87" fmla="*/ 631920 w 1234475"/>
                <a:gd name="connsiteY87" fmla="*/ 490097 h 1234293"/>
                <a:gd name="connsiteX88" fmla="*/ 613255 w 1234475"/>
                <a:gd name="connsiteY88" fmla="*/ 508763 h 1234293"/>
                <a:gd name="connsiteX89" fmla="*/ 613255 w 1234475"/>
                <a:gd name="connsiteY89" fmla="*/ 657251 h 1234293"/>
                <a:gd name="connsiteX90" fmla="*/ 542695 w 1234475"/>
                <a:gd name="connsiteY90" fmla="*/ 648295 h 1234293"/>
                <a:gd name="connsiteX91" fmla="*/ 518337 w 1234475"/>
                <a:gd name="connsiteY91" fmla="*/ 649550 h 1234293"/>
                <a:gd name="connsiteX92" fmla="*/ 518337 w 1234475"/>
                <a:gd name="connsiteY92" fmla="*/ 508763 h 1234293"/>
                <a:gd name="connsiteX93" fmla="*/ 499672 w 1234475"/>
                <a:gd name="connsiteY93" fmla="*/ 490097 h 1234293"/>
                <a:gd name="connsiteX94" fmla="*/ 445600 w 1234475"/>
                <a:gd name="connsiteY94" fmla="*/ 490097 h 1234293"/>
                <a:gd name="connsiteX95" fmla="*/ 565880 w 1234475"/>
                <a:gd name="connsiteY95" fmla="*/ 369817 h 1234293"/>
                <a:gd name="connsiteX96" fmla="*/ 686160 w 1234475"/>
                <a:gd name="connsiteY96" fmla="*/ 490097 h 1234293"/>
                <a:gd name="connsiteX97" fmla="*/ 631920 w 1234475"/>
                <a:gd name="connsiteY97" fmla="*/ 490097 h 123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234475" h="1234293">
                  <a:moveTo>
                    <a:pt x="1229136" y="546680"/>
                  </a:moveTo>
                  <a:lnTo>
                    <a:pt x="1027916" y="345460"/>
                  </a:lnTo>
                  <a:cubicBezTo>
                    <a:pt x="1020634" y="338178"/>
                    <a:pt x="1008748" y="338178"/>
                    <a:pt x="1001466" y="345460"/>
                  </a:cubicBezTo>
                  <a:lnTo>
                    <a:pt x="878089" y="468837"/>
                  </a:lnTo>
                  <a:lnTo>
                    <a:pt x="878089" y="222585"/>
                  </a:lnTo>
                  <a:lnTo>
                    <a:pt x="970413" y="222585"/>
                  </a:lnTo>
                  <a:cubicBezTo>
                    <a:pt x="978030" y="222585"/>
                    <a:pt x="984809" y="218065"/>
                    <a:pt x="987739" y="211034"/>
                  </a:cubicBezTo>
                  <a:cubicBezTo>
                    <a:pt x="990585" y="204003"/>
                    <a:pt x="988994" y="195968"/>
                    <a:pt x="983637" y="190611"/>
                  </a:cubicBezTo>
                  <a:lnTo>
                    <a:pt x="798488" y="5462"/>
                  </a:lnTo>
                  <a:cubicBezTo>
                    <a:pt x="791206" y="-1821"/>
                    <a:pt x="779321" y="-1821"/>
                    <a:pt x="772039" y="5462"/>
                  </a:cubicBezTo>
                  <a:lnTo>
                    <a:pt x="586890" y="190611"/>
                  </a:lnTo>
                  <a:cubicBezTo>
                    <a:pt x="581533" y="195968"/>
                    <a:pt x="579942" y="204003"/>
                    <a:pt x="582871" y="211034"/>
                  </a:cubicBezTo>
                  <a:cubicBezTo>
                    <a:pt x="585718" y="217982"/>
                    <a:pt x="592581" y="222585"/>
                    <a:pt x="600114" y="222585"/>
                  </a:cubicBezTo>
                  <a:lnTo>
                    <a:pt x="692438" y="222585"/>
                  </a:lnTo>
                  <a:lnTo>
                    <a:pt x="692438" y="443810"/>
                  </a:lnTo>
                  <a:lnTo>
                    <a:pt x="578853" y="330226"/>
                  </a:lnTo>
                  <a:cubicBezTo>
                    <a:pt x="571571" y="322944"/>
                    <a:pt x="559686" y="322944"/>
                    <a:pt x="552403" y="330226"/>
                  </a:cubicBezTo>
                  <a:lnTo>
                    <a:pt x="387009" y="495622"/>
                  </a:lnTo>
                  <a:cubicBezTo>
                    <a:pt x="381652" y="500979"/>
                    <a:pt x="380061" y="509014"/>
                    <a:pt x="382906" y="515961"/>
                  </a:cubicBezTo>
                  <a:cubicBezTo>
                    <a:pt x="385837" y="522992"/>
                    <a:pt x="392616" y="527512"/>
                    <a:pt x="400149" y="527512"/>
                  </a:cubicBezTo>
                  <a:lnTo>
                    <a:pt x="480671" y="527512"/>
                  </a:lnTo>
                  <a:lnTo>
                    <a:pt x="480671" y="654991"/>
                  </a:lnTo>
                  <a:cubicBezTo>
                    <a:pt x="416555" y="668801"/>
                    <a:pt x="360307" y="703789"/>
                    <a:pt x="319293" y="752001"/>
                  </a:cubicBezTo>
                  <a:lnTo>
                    <a:pt x="319293" y="313486"/>
                  </a:lnTo>
                  <a:lnTo>
                    <a:pt x="421326" y="313486"/>
                  </a:lnTo>
                  <a:cubicBezTo>
                    <a:pt x="428860" y="313486"/>
                    <a:pt x="435723" y="308966"/>
                    <a:pt x="438569" y="301935"/>
                  </a:cubicBezTo>
                  <a:cubicBezTo>
                    <a:pt x="441415" y="294988"/>
                    <a:pt x="439824" y="286952"/>
                    <a:pt x="434467" y="281595"/>
                  </a:cubicBezTo>
                  <a:lnTo>
                    <a:pt x="233164" y="80375"/>
                  </a:lnTo>
                  <a:cubicBezTo>
                    <a:pt x="225882" y="73093"/>
                    <a:pt x="213996" y="73093"/>
                    <a:pt x="206714" y="80375"/>
                  </a:cubicBezTo>
                  <a:lnTo>
                    <a:pt x="5493" y="281595"/>
                  </a:lnTo>
                  <a:cubicBezTo>
                    <a:pt x="136" y="286952"/>
                    <a:pt x="-1453" y="294988"/>
                    <a:pt x="1392" y="301935"/>
                  </a:cubicBezTo>
                  <a:cubicBezTo>
                    <a:pt x="4321" y="308966"/>
                    <a:pt x="11102" y="313486"/>
                    <a:pt x="18635" y="313486"/>
                  </a:cubicBezTo>
                  <a:lnTo>
                    <a:pt x="120668" y="313486"/>
                  </a:lnTo>
                  <a:lnTo>
                    <a:pt x="120668" y="1215544"/>
                  </a:lnTo>
                  <a:cubicBezTo>
                    <a:pt x="120668" y="1225923"/>
                    <a:pt x="129038" y="1234294"/>
                    <a:pt x="139417" y="1234294"/>
                  </a:cubicBezTo>
                  <a:cubicBezTo>
                    <a:pt x="149712" y="1234294"/>
                    <a:pt x="158082" y="1225923"/>
                    <a:pt x="158082" y="1215544"/>
                  </a:cubicBezTo>
                  <a:lnTo>
                    <a:pt x="158082" y="294736"/>
                  </a:lnTo>
                  <a:cubicBezTo>
                    <a:pt x="158082" y="284441"/>
                    <a:pt x="149712" y="276071"/>
                    <a:pt x="139417" y="276071"/>
                  </a:cubicBezTo>
                  <a:lnTo>
                    <a:pt x="63834" y="276071"/>
                  </a:lnTo>
                  <a:lnTo>
                    <a:pt x="219938" y="119966"/>
                  </a:lnTo>
                  <a:lnTo>
                    <a:pt x="376043" y="276071"/>
                  </a:lnTo>
                  <a:lnTo>
                    <a:pt x="300460" y="276071"/>
                  </a:lnTo>
                  <a:cubicBezTo>
                    <a:pt x="290165" y="276071"/>
                    <a:pt x="281794" y="284441"/>
                    <a:pt x="281794" y="294736"/>
                  </a:cubicBezTo>
                  <a:lnTo>
                    <a:pt x="281794" y="807998"/>
                  </a:lnTo>
                  <a:cubicBezTo>
                    <a:pt x="261204" y="848008"/>
                    <a:pt x="249402" y="893207"/>
                    <a:pt x="249402" y="941253"/>
                  </a:cubicBezTo>
                  <a:cubicBezTo>
                    <a:pt x="249402" y="1102798"/>
                    <a:pt x="380814" y="1234210"/>
                    <a:pt x="542359" y="1234210"/>
                  </a:cubicBezTo>
                  <a:cubicBezTo>
                    <a:pt x="703905" y="1234210"/>
                    <a:pt x="835317" y="1102798"/>
                    <a:pt x="835317" y="941253"/>
                  </a:cubicBezTo>
                  <a:cubicBezTo>
                    <a:pt x="835317" y="817875"/>
                    <a:pt x="758562" y="712243"/>
                    <a:pt x="650335" y="669137"/>
                  </a:cubicBezTo>
                  <a:lnTo>
                    <a:pt x="650335" y="527512"/>
                  </a:lnTo>
                  <a:lnTo>
                    <a:pt x="730857" y="527512"/>
                  </a:lnTo>
                  <a:cubicBezTo>
                    <a:pt x="738474" y="527512"/>
                    <a:pt x="745253" y="522992"/>
                    <a:pt x="748183" y="515961"/>
                  </a:cubicBezTo>
                  <a:cubicBezTo>
                    <a:pt x="751029" y="509014"/>
                    <a:pt x="749439" y="500979"/>
                    <a:pt x="744082" y="495622"/>
                  </a:cubicBezTo>
                  <a:lnTo>
                    <a:pt x="729685" y="481225"/>
                  </a:lnTo>
                  <a:lnTo>
                    <a:pt x="729685" y="203920"/>
                  </a:lnTo>
                  <a:cubicBezTo>
                    <a:pt x="729685" y="193541"/>
                    <a:pt x="721315" y="185254"/>
                    <a:pt x="711020" y="185254"/>
                  </a:cubicBezTo>
                  <a:lnTo>
                    <a:pt x="645062" y="185254"/>
                  </a:lnTo>
                  <a:lnTo>
                    <a:pt x="785012" y="45304"/>
                  </a:lnTo>
                  <a:lnTo>
                    <a:pt x="924962" y="185254"/>
                  </a:lnTo>
                  <a:lnTo>
                    <a:pt x="859088" y="185254"/>
                  </a:lnTo>
                  <a:cubicBezTo>
                    <a:pt x="848709" y="185254"/>
                    <a:pt x="840423" y="193624"/>
                    <a:pt x="840423" y="203920"/>
                  </a:cubicBezTo>
                  <a:lnTo>
                    <a:pt x="840423" y="506252"/>
                  </a:lnTo>
                  <a:lnTo>
                    <a:pt x="799911" y="546764"/>
                  </a:lnTo>
                  <a:cubicBezTo>
                    <a:pt x="794554" y="552121"/>
                    <a:pt x="792964" y="560156"/>
                    <a:pt x="795810" y="567104"/>
                  </a:cubicBezTo>
                  <a:cubicBezTo>
                    <a:pt x="798739" y="574134"/>
                    <a:pt x="805520" y="578655"/>
                    <a:pt x="813136" y="578655"/>
                  </a:cubicBezTo>
                  <a:lnTo>
                    <a:pt x="915169" y="578655"/>
                  </a:lnTo>
                  <a:lnTo>
                    <a:pt x="915169" y="1215544"/>
                  </a:lnTo>
                  <a:cubicBezTo>
                    <a:pt x="915169" y="1225923"/>
                    <a:pt x="923540" y="1234294"/>
                    <a:pt x="933919" y="1234294"/>
                  </a:cubicBezTo>
                  <a:cubicBezTo>
                    <a:pt x="944214" y="1234294"/>
                    <a:pt x="952584" y="1225923"/>
                    <a:pt x="952584" y="1215544"/>
                  </a:cubicBezTo>
                  <a:lnTo>
                    <a:pt x="952584" y="559905"/>
                  </a:lnTo>
                  <a:cubicBezTo>
                    <a:pt x="952584" y="549610"/>
                    <a:pt x="944214" y="541239"/>
                    <a:pt x="933919" y="541239"/>
                  </a:cubicBezTo>
                  <a:lnTo>
                    <a:pt x="858335" y="541239"/>
                  </a:lnTo>
                  <a:lnTo>
                    <a:pt x="1014440" y="385135"/>
                  </a:lnTo>
                  <a:lnTo>
                    <a:pt x="1170545" y="541239"/>
                  </a:lnTo>
                  <a:lnTo>
                    <a:pt x="1094962" y="541239"/>
                  </a:lnTo>
                  <a:cubicBezTo>
                    <a:pt x="1084666" y="541239"/>
                    <a:pt x="1076296" y="549610"/>
                    <a:pt x="1076296" y="559905"/>
                  </a:cubicBezTo>
                  <a:lnTo>
                    <a:pt x="1076296" y="1215544"/>
                  </a:lnTo>
                  <a:cubicBezTo>
                    <a:pt x="1076296" y="1225923"/>
                    <a:pt x="1084666" y="1234294"/>
                    <a:pt x="1094962" y="1234294"/>
                  </a:cubicBezTo>
                  <a:cubicBezTo>
                    <a:pt x="1105257" y="1234294"/>
                    <a:pt x="1113627" y="1225923"/>
                    <a:pt x="1113627" y="1215544"/>
                  </a:cubicBezTo>
                  <a:lnTo>
                    <a:pt x="1113627" y="578655"/>
                  </a:lnTo>
                  <a:lnTo>
                    <a:pt x="1215660" y="578655"/>
                  </a:lnTo>
                  <a:cubicBezTo>
                    <a:pt x="1223193" y="578655"/>
                    <a:pt x="1230057" y="574134"/>
                    <a:pt x="1232903" y="567104"/>
                  </a:cubicBezTo>
                  <a:cubicBezTo>
                    <a:pt x="1236000" y="560072"/>
                    <a:pt x="1234410" y="552037"/>
                    <a:pt x="1229136" y="546680"/>
                  </a:cubicBezTo>
                  <a:close/>
                  <a:moveTo>
                    <a:pt x="798238" y="941253"/>
                  </a:moveTo>
                  <a:cubicBezTo>
                    <a:pt x="798238" y="1082207"/>
                    <a:pt x="683565" y="1196795"/>
                    <a:pt x="542611" y="1196795"/>
                  </a:cubicBezTo>
                  <a:cubicBezTo>
                    <a:pt x="401657" y="1196795"/>
                    <a:pt x="287068" y="1082123"/>
                    <a:pt x="287068" y="941253"/>
                  </a:cubicBezTo>
                  <a:cubicBezTo>
                    <a:pt x="287068" y="800298"/>
                    <a:pt x="401739" y="685709"/>
                    <a:pt x="542611" y="685709"/>
                  </a:cubicBezTo>
                  <a:cubicBezTo>
                    <a:pt x="683565" y="685709"/>
                    <a:pt x="798238" y="800298"/>
                    <a:pt x="798238" y="941253"/>
                  </a:cubicBezTo>
                  <a:close/>
                  <a:moveTo>
                    <a:pt x="631920" y="490097"/>
                  </a:moveTo>
                  <a:cubicBezTo>
                    <a:pt x="621625" y="490097"/>
                    <a:pt x="613255" y="498468"/>
                    <a:pt x="613255" y="508763"/>
                  </a:cubicBezTo>
                  <a:lnTo>
                    <a:pt x="613255" y="657251"/>
                  </a:lnTo>
                  <a:cubicBezTo>
                    <a:pt x="590572" y="651643"/>
                    <a:pt x="567051" y="648295"/>
                    <a:pt x="542695" y="648295"/>
                  </a:cubicBezTo>
                  <a:cubicBezTo>
                    <a:pt x="534492" y="648295"/>
                    <a:pt x="526372" y="648880"/>
                    <a:pt x="518337" y="649550"/>
                  </a:cubicBezTo>
                  <a:lnTo>
                    <a:pt x="518337" y="508763"/>
                  </a:lnTo>
                  <a:cubicBezTo>
                    <a:pt x="518337" y="498468"/>
                    <a:pt x="509967" y="490097"/>
                    <a:pt x="499672" y="490097"/>
                  </a:cubicBezTo>
                  <a:lnTo>
                    <a:pt x="445600" y="490097"/>
                  </a:lnTo>
                  <a:lnTo>
                    <a:pt x="565880" y="369817"/>
                  </a:lnTo>
                  <a:lnTo>
                    <a:pt x="686160" y="490097"/>
                  </a:lnTo>
                  <a:lnTo>
                    <a:pt x="631920" y="490097"/>
                  </a:lnTo>
                  <a:close/>
                </a:path>
              </a:pathLst>
            </a:custGeom>
            <a:grpFill/>
            <a:ln w="8365" cap="flat">
              <a:noFill/>
              <a:prstDash val="solid"/>
              <a:miter/>
            </a:ln>
          </p:spPr>
          <p:txBody>
            <a:bodyPr rtlCol="0" anchor="ctr"/>
            <a:lstStyle/>
            <a:p>
              <a:endParaRPr lang="en-US" sz="1200"/>
            </a:p>
          </p:txBody>
        </p:sp>
        <p:sp>
          <p:nvSpPr>
            <p:cNvPr id="39" name="Freeform: Shape 38">
              <a:extLst>
                <a:ext uri="{FF2B5EF4-FFF2-40B4-BE49-F238E27FC236}">
                  <a16:creationId xmlns:a16="http://schemas.microsoft.com/office/drawing/2014/main" id="{96D67BF2-57F1-4BD4-BE1E-EBDAA6E685B0}"/>
                </a:ext>
              </a:extLst>
            </p:cNvPr>
            <p:cNvSpPr/>
            <p:nvPr/>
          </p:nvSpPr>
          <p:spPr>
            <a:xfrm>
              <a:off x="13643829" y="6437868"/>
              <a:ext cx="186907" cy="383358"/>
            </a:xfrm>
            <a:custGeom>
              <a:avLst/>
              <a:gdLst>
                <a:gd name="connsiteX0" fmla="*/ 74663 w 186907"/>
                <a:gd name="connsiteY0" fmla="*/ 18584 h 383358"/>
                <a:gd name="connsiteX1" fmla="*/ 74663 w 186907"/>
                <a:gd name="connsiteY1" fmla="*/ 39007 h 383358"/>
                <a:gd name="connsiteX2" fmla="*/ 0 w 186907"/>
                <a:gd name="connsiteY2" fmla="*/ 123798 h 383358"/>
                <a:gd name="connsiteX3" fmla="*/ 93328 w 186907"/>
                <a:gd name="connsiteY3" fmla="*/ 210346 h 383358"/>
                <a:gd name="connsiteX4" fmla="*/ 149576 w 186907"/>
                <a:gd name="connsiteY4" fmla="*/ 259479 h 383358"/>
                <a:gd name="connsiteX5" fmla="*/ 93663 w 186907"/>
                <a:gd name="connsiteY5" fmla="*/ 308612 h 383358"/>
                <a:gd name="connsiteX6" fmla="*/ 41098 w 186907"/>
                <a:gd name="connsiteY6" fmla="*/ 276471 h 383358"/>
                <a:gd name="connsiteX7" fmla="*/ 16573 w 186907"/>
                <a:gd name="connsiteY7" fmla="*/ 266510 h 383358"/>
                <a:gd name="connsiteX8" fmla="*/ 6613 w 186907"/>
                <a:gd name="connsiteY8" fmla="*/ 290951 h 383358"/>
                <a:gd name="connsiteX9" fmla="*/ 74663 w 186907"/>
                <a:gd name="connsiteY9" fmla="*/ 344018 h 383358"/>
                <a:gd name="connsiteX10" fmla="*/ 74663 w 186907"/>
                <a:gd name="connsiteY10" fmla="*/ 364693 h 383358"/>
                <a:gd name="connsiteX11" fmla="*/ 93328 w 186907"/>
                <a:gd name="connsiteY11" fmla="*/ 383358 h 383358"/>
                <a:gd name="connsiteX12" fmla="*/ 111994 w 186907"/>
                <a:gd name="connsiteY12" fmla="*/ 364693 h 383358"/>
                <a:gd name="connsiteX13" fmla="*/ 111994 w 186907"/>
                <a:gd name="connsiteY13" fmla="*/ 344353 h 383358"/>
                <a:gd name="connsiteX14" fmla="*/ 186908 w 186907"/>
                <a:gd name="connsiteY14" fmla="*/ 259563 h 383358"/>
                <a:gd name="connsiteX15" fmla="*/ 93244 w 186907"/>
                <a:gd name="connsiteY15" fmla="*/ 173015 h 383358"/>
                <a:gd name="connsiteX16" fmla="*/ 37248 w 186907"/>
                <a:gd name="connsiteY16" fmla="*/ 123882 h 383358"/>
                <a:gd name="connsiteX17" fmla="*/ 93244 w 186907"/>
                <a:gd name="connsiteY17" fmla="*/ 74748 h 383358"/>
                <a:gd name="connsiteX18" fmla="*/ 145810 w 186907"/>
                <a:gd name="connsiteY18" fmla="*/ 106974 h 383358"/>
                <a:gd name="connsiteX19" fmla="*/ 170334 w 186907"/>
                <a:gd name="connsiteY19" fmla="*/ 116934 h 383358"/>
                <a:gd name="connsiteX20" fmla="*/ 180295 w 186907"/>
                <a:gd name="connsiteY20" fmla="*/ 92409 h 383358"/>
                <a:gd name="connsiteX21" fmla="*/ 111994 w 186907"/>
                <a:gd name="connsiteY21" fmla="*/ 39259 h 383358"/>
                <a:gd name="connsiteX22" fmla="*/ 111994 w 186907"/>
                <a:gd name="connsiteY22" fmla="*/ 18668 h 383358"/>
                <a:gd name="connsiteX23" fmla="*/ 93328 w 186907"/>
                <a:gd name="connsiteY23" fmla="*/ 2 h 383358"/>
                <a:gd name="connsiteX24" fmla="*/ 74663 w 186907"/>
                <a:gd name="connsiteY24" fmla="*/ 18584 h 38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6907" h="383358">
                  <a:moveTo>
                    <a:pt x="74663" y="18584"/>
                  </a:moveTo>
                  <a:lnTo>
                    <a:pt x="74663" y="39007"/>
                  </a:lnTo>
                  <a:cubicBezTo>
                    <a:pt x="32141" y="47043"/>
                    <a:pt x="0" y="82031"/>
                    <a:pt x="0" y="123798"/>
                  </a:cubicBezTo>
                  <a:cubicBezTo>
                    <a:pt x="0" y="165649"/>
                    <a:pt x="24525" y="210346"/>
                    <a:pt x="93328" y="210346"/>
                  </a:cubicBezTo>
                  <a:cubicBezTo>
                    <a:pt x="130157" y="210346"/>
                    <a:pt x="149576" y="227337"/>
                    <a:pt x="149576" y="259479"/>
                  </a:cubicBezTo>
                  <a:cubicBezTo>
                    <a:pt x="149576" y="286599"/>
                    <a:pt x="124465" y="308612"/>
                    <a:pt x="93663" y="308612"/>
                  </a:cubicBezTo>
                  <a:cubicBezTo>
                    <a:pt x="70310" y="308612"/>
                    <a:pt x="49217" y="295639"/>
                    <a:pt x="41098" y="276471"/>
                  </a:cubicBezTo>
                  <a:cubicBezTo>
                    <a:pt x="37081" y="266929"/>
                    <a:pt x="26115" y="262492"/>
                    <a:pt x="16573" y="266510"/>
                  </a:cubicBezTo>
                  <a:cubicBezTo>
                    <a:pt x="7031" y="270528"/>
                    <a:pt x="2595" y="281493"/>
                    <a:pt x="6613" y="290951"/>
                  </a:cubicBezTo>
                  <a:cubicBezTo>
                    <a:pt x="18331" y="318824"/>
                    <a:pt x="44027" y="338243"/>
                    <a:pt x="74663" y="344018"/>
                  </a:cubicBezTo>
                  <a:lnTo>
                    <a:pt x="74663" y="364693"/>
                  </a:lnTo>
                  <a:cubicBezTo>
                    <a:pt x="74663" y="374988"/>
                    <a:pt x="83033" y="383358"/>
                    <a:pt x="93328" y="383358"/>
                  </a:cubicBezTo>
                  <a:cubicBezTo>
                    <a:pt x="103623" y="383358"/>
                    <a:pt x="111994" y="374988"/>
                    <a:pt x="111994" y="364693"/>
                  </a:cubicBezTo>
                  <a:lnTo>
                    <a:pt x="111994" y="344353"/>
                  </a:lnTo>
                  <a:cubicBezTo>
                    <a:pt x="154681" y="336402"/>
                    <a:pt x="186908" y="301414"/>
                    <a:pt x="186908" y="259563"/>
                  </a:cubicBezTo>
                  <a:cubicBezTo>
                    <a:pt x="186908" y="217712"/>
                    <a:pt x="162299" y="173015"/>
                    <a:pt x="93244" y="173015"/>
                  </a:cubicBezTo>
                  <a:cubicBezTo>
                    <a:pt x="56081" y="173015"/>
                    <a:pt x="37248" y="156526"/>
                    <a:pt x="37248" y="123882"/>
                  </a:cubicBezTo>
                  <a:cubicBezTo>
                    <a:pt x="37248" y="96762"/>
                    <a:pt x="62359" y="74748"/>
                    <a:pt x="93244" y="74748"/>
                  </a:cubicBezTo>
                  <a:cubicBezTo>
                    <a:pt x="116598" y="74748"/>
                    <a:pt x="137691" y="87722"/>
                    <a:pt x="145810" y="106974"/>
                  </a:cubicBezTo>
                  <a:cubicBezTo>
                    <a:pt x="149827" y="116516"/>
                    <a:pt x="160793" y="121036"/>
                    <a:pt x="170334" y="116934"/>
                  </a:cubicBezTo>
                  <a:cubicBezTo>
                    <a:pt x="179876" y="112917"/>
                    <a:pt x="184312" y="101952"/>
                    <a:pt x="180295" y="92409"/>
                  </a:cubicBezTo>
                  <a:cubicBezTo>
                    <a:pt x="168493" y="64453"/>
                    <a:pt x="142713" y="45034"/>
                    <a:pt x="111994" y="39259"/>
                  </a:cubicBezTo>
                  <a:lnTo>
                    <a:pt x="111994" y="18668"/>
                  </a:lnTo>
                  <a:cubicBezTo>
                    <a:pt x="111994" y="8373"/>
                    <a:pt x="103623" y="2"/>
                    <a:pt x="93328" y="2"/>
                  </a:cubicBezTo>
                  <a:cubicBezTo>
                    <a:pt x="83033" y="-165"/>
                    <a:pt x="74663" y="8289"/>
                    <a:pt x="74663" y="18584"/>
                  </a:cubicBezTo>
                  <a:close/>
                </a:path>
              </a:pathLst>
            </a:custGeom>
            <a:grpFill/>
            <a:ln w="8365" cap="flat">
              <a:noFill/>
              <a:prstDash val="solid"/>
              <a:miter/>
            </a:ln>
          </p:spPr>
          <p:txBody>
            <a:bodyPr rtlCol="0" anchor="ctr"/>
            <a:lstStyle/>
            <a:p>
              <a:endParaRPr lang="en-US" sz="1200"/>
            </a:p>
          </p:txBody>
        </p:sp>
      </p:grpSp>
    </p:spTree>
    <p:extLst>
      <p:ext uri="{BB962C8B-B14F-4D97-AF65-F5344CB8AC3E}">
        <p14:creationId xmlns:p14="http://schemas.microsoft.com/office/powerpoint/2010/main" val="1746266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afterEffect">
                                  <p:stCondLst>
                                    <p:cond delay="0"/>
                                  </p:stCondLst>
                                  <p:iterate type="lt">
                                    <p:tmPct val="3000"/>
                                  </p:iterate>
                                  <p:childTnLst>
                                    <p:set>
                                      <p:cBhvr>
                                        <p:cTn id="6" dur="750" fill="hold">
                                          <p:stCondLst>
                                            <p:cond delay="0"/>
                                          </p:stCondLst>
                                        </p:cTn>
                                        <p:tgtEl>
                                          <p:spTgt spid="19"/>
                                        </p:tgtEl>
                                        <p:attrNameLst>
                                          <p:attrName>style.visibility</p:attrName>
                                        </p:attrNameLst>
                                      </p:cBhvr>
                                      <p:to>
                                        <p:strVal val="visible"/>
                                      </p:to>
                                    </p:set>
                                    <p:anim to="" calcmode="lin" valueType="num">
                                      <p:cBhvr>
                                        <p:cTn id="7" dur="750" fill="hold">
                                          <p:stCondLst>
                                            <p:cond delay="0"/>
                                          </p:stCondLst>
                                        </p:cTn>
                                        <p:tgtEl>
                                          <p:spTgt spid="19"/>
                                        </p:tgtEl>
                                        <p:attrNameLst>
                                          <p:attrName>ppt_x</p:attrName>
                                        </p:attrNameLst>
                                      </p:cBhvr>
                                      <p:tavLst>
                                        <p:tav tm="0" fmla="#ppt_x+#ppt_w*((1.5-1.5*$)^3-(1.5-1.5*$)^2)">
                                          <p:val>
                                            <p:strVal val="0"/>
                                          </p:val>
                                        </p:tav>
                                        <p:tav tm="100000">
                                          <p:val>
                                            <p:strVal val="1"/>
                                          </p:val>
                                        </p:tav>
                                      </p:tavLst>
                                    </p:anim>
                                    <p:animEffect filter="fade">
                                      <p:cBhvr>
                                        <p:cTn id="8" dur="750">
                                          <p:stCondLst>
                                            <p:cond delay="0"/>
                                          </p:stCondLst>
                                        </p:cTn>
                                        <p:tgtEl>
                                          <p:spTgt spid="19"/>
                                        </p:tgtEl>
                                      </p:cBhvr>
                                    </p:animEffect>
                                  </p:childTnLst>
                                </p:cTn>
                              </p:par>
                            </p:childTnLst>
                          </p:cTn>
                        </p:par>
                        <p:par>
                          <p:cTn id="9" fill="hold">
                            <p:stCondLst>
                              <p:cond delay="1223"/>
                            </p:stCondLst>
                            <p:childTnLst>
                              <p:par>
                                <p:cTn id="10" presetID="2" presetClass="entr" presetSubtype="8" decel="10000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0-#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2223"/>
                            </p:stCondLst>
                            <p:childTnLst>
                              <p:par>
                                <p:cTn id="15" presetID="0" presetClass="entr" presetSubtype="0" fill="hold" grpId="0" nodeType="afterEffect">
                                  <p:stCondLst>
                                    <p:cond delay="0"/>
                                  </p:stCondLst>
                                  <p:childTnLst>
                                    <p:set>
                                      <p:cBhvr>
                                        <p:cTn id="16" dur="1000" fill="hold">
                                          <p:stCondLst>
                                            <p:cond delay="0"/>
                                          </p:stCondLst>
                                        </p:cTn>
                                        <p:tgtEl>
                                          <p:spTgt spid="20"/>
                                        </p:tgtEl>
                                        <p:attrNameLst>
                                          <p:attrName>style.visibility</p:attrName>
                                        </p:attrNameLst>
                                      </p:cBhvr>
                                      <p:to>
                                        <p:strVal val="visible"/>
                                      </p:to>
                                    </p:set>
                                    <p:anim to="" calcmode="lin" valueType="num">
                                      <p:cBhvr>
                                        <p:cTn id="17" dur="1000" fill="hold">
                                          <p:stCondLst>
                                            <p:cond delay="0"/>
                                          </p:stCondLst>
                                        </p:cTn>
                                        <p:tgtEl>
                                          <p:spTgt spid="20"/>
                                        </p:tgtEl>
                                        <p:attrNameLst>
                                          <p:attrName>ppt_h</p:attrName>
                                        </p:attrNameLst>
                                      </p:cBhvr>
                                      <p:tavLst>
                                        <p:tav tm="0" fmla="#ppt_h-#ppt_h*((1.5-1.5*$)^3-(1.5-1.5*$)^2)">
                                          <p:val>
                                            <p:strVal val="0"/>
                                          </p:val>
                                        </p:tav>
                                        <p:tav tm="100000">
                                          <p:val>
                                            <p:strVal val="1"/>
                                          </p:val>
                                        </p:tav>
                                      </p:tavLst>
                                    </p:anim>
                                    <p:anim to="" calcmode="lin" valueType="num">
                                      <p:cBhvr>
                                        <p:cTn id="18" dur="1000" fill="hold">
                                          <p:stCondLst>
                                            <p:cond delay="0"/>
                                          </p:stCondLst>
                                        </p:cTn>
                                        <p:tgtEl>
                                          <p:spTgt spid="20"/>
                                        </p:tgtEl>
                                        <p:attrNameLst>
                                          <p:attrName>ppt_w</p:attrName>
                                        </p:attrNameLst>
                                      </p:cBhvr>
                                      <p:tavLst>
                                        <p:tav tm="0" fmla="#ppt_w-#ppt_w*((1.5-1.5*$)^3-(1.5-1.5*$)^2)">
                                          <p:val>
                                            <p:strVal val="0"/>
                                          </p:val>
                                        </p:tav>
                                        <p:tav tm="100000">
                                          <p:val>
                                            <p:strVal val="1"/>
                                          </p:val>
                                        </p:tav>
                                      </p:tavLst>
                                    </p:anim>
                                  </p:childTnLst>
                                </p:cTn>
                              </p:par>
                              <p:par>
                                <p:cTn id="19" presetID="0" presetClass="entr" presetSubtype="0" fill="hold" nodeType="withEffect">
                                  <p:stCondLst>
                                    <p:cond delay="0"/>
                                  </p:stCondLst>
                                  <p:childTnLst>
                                    <p:set>
                                      <p:cBhvr>
                                        <p:cTn id="20" dur="1000" fill="hold">
                                          <p:stCondLst>
                                            <p:cond delay="0"/>
                                          </p:stCondLst>
                                        </p:cTn>
                                        <p:tgtEl>
                                          <p:spTgt spid="23"/>
                                        </p:tgtEl>
                                        <p:attrNameLst>
                                          <p:attrName>style.visibility</p:attrName>
                                        </p:attrNameLst>
                                      </p:cBhvr>
                                      <p:to>
                                        <p:strVal val="visible"/>
                                      </p:to>
                                    </p:set>
                                    <p:anim to="" calcmode="lin" valueType="num">
                                      <p:cBhvr>
                                        <p:cTn id="21" dur="1000" fill="hold">
                                          <p:stCondLst>
                                            <p:cond delay="0"/>
                                          </p:stCondLst>
                                        </p:cTn>
                                        <p:tgtEl>
                                          <p:spTgt spid="23"/>
                                        </p:tgtEl>
                                        <p:attrNameLst>
                                          <p:attrName>ppt_h</p:attrName>
                                        </p:attrNameLst>
                                      </p:cBhvr>
                                      <p:tavLst>
                                        <p:tav tm="0" fmla="#ppt_h-#ppt_h*((1.5-1.5*$)^3-(1.5-1.5*$)^2)">
                                          <p:val>
                                            <p:strVal val="0"/>
                                          </p:val>
                                        </p:tav>
                                        <p:tav tm="100000">
                                          <p:val>
                                            <p:strVal val="1"/>
                                          </p:val>
                                        </p:tav>
                                      </p:tavLst>
                                    </p:anim>
                                    <p:anim to="" calcmode="lin" valueType="num">
                                      <p:cBhvr>
                                        <p:cTn id="22" dur="1000" fill="hold">
                                          <p:stCondLst>
                                            <p:cond delay="0"/>
                                          </p:stCondLst>
                                        </p:cTn>
                                        <p:tgtEl>
                                          <p:spTgt spid="23"/>
                                        </p:tgtEl>
                                        <p:attrNameLst>
                                          <p:attrName>ppt_w</p:attrName>
                                        </p:attrNameLst>
                                      </p:cBhvr>
                                      <p:tavLst>
                                        <p:tav tm="0" fmla="#ppt_w-#ppt_w*((1.5-1.5*$)^3-(1.5-1.5*$)^2)">
                                          <p:val>
                                            <p:strVal val="0"/>
                                          </p:val>
                                        </p:tav>
                                        <p:tav tm="100000">
                                          <p:val>
                                            <p:strVal val="1"/>
                                          </p:val>
                                        </p:tav>
                                      </p:tavLst>
                                    </p:anim>
                                  </p:childTnLst>
                                </p:cTn>
                              </p:par>
                              <p:par>
                                <p:cTn id="23" presetID="2" presetClass="entr" presetSubtype="4" decel="10000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1000" fill="hold"/>
                                        <p:tgtEl>
                                          <p:spTgt spid="17"/>
                                        </p:tgtEl>
                                        <p:attrNameLst>
                                          <p:attrName>ppt_x</p:attrName>
                                        </p:attrNameLst>
                                      </p:cBhvr>
                                      <p:tavLst>
                                        <p:tav tm="0">
                                          <p:val>
                                            <p:strVal val="#ppt_x"/>
                                          </p:val>
                                        </p:tav>
                                        <p:tav tm="100000">
                                          <p:val>
                                            <p:strVal val="#ppt_x"/>
                                          </p:val>
                                        </p:tav>
                                      </p:tavLst>
                                    </p:anim>
                                    <p:anim calcmode="lin" valueType="num">
                                      <p:cBhvr additive="base">
                                        <p:cTn id="26" dur="1000" fill="hold"/>
                                        <p:tgtEl>
                                          <p:spTgt spid="17"/>
                                        </p:tgtEl>
                                        <p:attrNameLst>
                                          <p:attrName>ppt_y</p:attrName>
                                        </p:attrNameLst>
                                      </p:cBhvr>
                                      <p:tavLst>
                                        <p:tav tm="0">
                                          <p:val>
                                            <p:strVal val="1+#ppt_h/2"/>
                                          </p:val>
                                        </p:tav>
                                        <p:tav tm="100000">
                                          <p:val>
                                            <p:strVal val="#ppt_y"/>
                                          </p:val>
                                        </p:tav>
                                      </p:tavLst>
                                    </p:anim>
                                  </p:childTnLst>
                                </p:cTn>
                              </p:par>
                            </p:childTnLst>
                          </p:cTn>
                        </p:par>
                        <p:par>
                          <p:cTn id="27" fill="hold">
                            <p:stCondLst>
                              <p:cond delay="3223"/>
                            </p:stCondLst>
                            <p:childTnLst>
                              <p:par>
                                <p:cTn id="28" presetID="0" presetClass="entr" presetSubtype="0" fill="hold" grpId="0" nodeType="afterEffect">
                                  <p:stCondLst>
                                    <p:cond delay="0"/>
                                  </p:stCondLst>
                                  <p:childTnLst>
                                    <p:set>
                                      <p:cBhvr>
                                        <p:cTn id="29" dur="1000" fill="hold">
                                          <p:stCondLst>
                                            <p:cond delay="0"/>
                                          </p:stCondLst>
                                        </p:cTn>
                                        <p:tgtEl>
                                          <p:spTgt spid="21"/>
                                        </p:tgtEl>
                                        <p:attrNameLst>
                                          <p:attrName>style.visibility</p:attrName>
                                        </p:attrNameLst>
                                      </p:cBhvr>
                                      <p:to>
                                        <p:strVal val="visible"/>
                                      </p:to>
                                    </p:set>
                                    <p:anim to="" calcmode="lin" valueType="num">
                                      <p:cBhvr>
                                        <p:cTn id="30" dur="1000" fill="hold">
                                          <p:stCondLst>
                                            <p:cond delay="0"/>
                                          </p:stCondLst>
                                        </p:cTn>
                                        <p:tgtEl>
                                          <p:spTgt spid="21"/>
                                        </p:tgtEl>
                                        <p:attrNameLst>
                                          <p:attrName>ppt_h</p:attrName>
                                        </p:attrNameLst>
                                      </p:cBhvr>
                                      <p:tavLst>
                                        <p:tav tm="0" fmla="#ppt_h-#ppt_h*((1.5-1.5*$)^3-(1.5-1.5*$)^2)">
                                          <p:val>
                                            <p:strVal val="0"/>
                                          </p:val>
                                        </p:tav>
                                        <p:tav tm="100000">
                                          <p:val>
                                            <p:strVal val="1"/>
                                          </p:val>
                                        </p:tav>
                                      </p:tavLst>
                                    </p:anim>
                                    <p:anim to="" calcmode="lin" valueType="num">
                                      <p:cBhvr>
                                        <p:cTn id="31" dur="1000" fill="hold">
                                          <p:stCondLst>
                                            <p:cond delay="0"/>
                                          </p:stCondLst>
                                        </p:cTn>
                                        <p:tgtEl>
                                          <p:spTgt spid="21"/>
                                        </p:tgtEl>
                                        <p:attrNameLst>
                                          <p:attrName>ppt_w</p:attrName>
                                        </p:attrNameLst>
                                      </p:cBhvr>
                                      <p:tavLst>
                                        <p:tav tm="0" fmla="#ppt_w-#ppt_w*((1.5-1.5*$)^3-(1.5-1.5*$)^2)">
                                          <p:val>
                                            <p:strVal val="0"/>
                                          </p:val>
                                        </p:tav>
                                        <p:tav tm="100000">
                                          <p:val>
                                            <p:strVal val="1"/>
                                          </p:val>
                                        </p:tav>
                                      </p:tavLst>
                                    </p:anim>
                                  </p:childTnLst>
                                </p:cTn>
                              </p:par>
                              <p:par>
                                <p:cTn id="32" presetID="0" presetClass="entr" presetSubtype="0" fill="hold" nodeType="withEffect">
                                  <p:stCondLst>
                                    <p:cond delay="0"/>
                                  </p:stCondLst>
                                  <p:childTnLst>
                                    <p:set>
                                      <p:cBhvr>
                                        <p:cTn id="33" dur="1000" fill="hold">
                                          <p:stCondLst>
                                            <p:cond delay="0"/>
                                          </p:stCondLst>
                                        </p:cTn>
                                        <p:tgtEl>
                                          <p:spTgt spid="30"/>
                                        </p:tgtEl>
                                        <p:attrNameLst>
                                          <p:attrName>style.visibility</p:attrName>
                                        </p:attrNameLst>
                                      </p:cBhvr>
                                      <p:to>
                                        <p:strVal val="visible"/>
                                      </p:to>
                                    </p:set>
                                    <p:anim to="" calcmode="lin" valueType="num">
                                      <p:cBhvr>
                                        <p:cTn id="34" dur="1000" fill="hold">
                                          <p:stCondLst>
                                            <p:cond delay="0"/>
                                          </p:stCondLst>
                                        </p:cTn>
                                        <p:tgtEl>
                                          <p:spTgt spid="30"/>
                                        </p:tgtEl>
                                        <p:attrNameLst>
                                          <p:attrName>ppt_h</p:attrName>
                                        </p:attrNameLst>
                                      </p:cBhvr>
                                      <p:tavLst>
                                        <p:tav tm="0" fmla="#ppt_h-#ppt_h*((1.5-1.5*$)^3-(1.5-1.5*$)^2)">
                                          <p:val>
                                            <p:strVal val="0"/>
                                          </p:val>
                                        </p:tav>
                                        <p:tav tm="100000">
                                          <p:val>
                                            <p:strVal val="1"/>
                                          </p:val>
                                        </p:tav>
                                      </p:tavLst>
                                    </p:anim>
                                    <p:anim to="" calcmode="lin" valueType="num">
                                      <p:cBhvr>
                                        <p:cTn id="35" dur="1000" fill="hold">
                                          <p:stCondLst>
                                            <p:cond delay="0"/>
                                          </p:stCondLst>
                                        </p:cTn>
                                        <p:tgtEl>
                                          <p:spTgt spid="30"/>
                                        </p:tgtEl>
                                        <p:attrNameLst>
                                          <p:attrName>ppt_w</p:attrName>
                                        </p:attrNameLst>
                                      </p:cBhvr>
                                      <p:tavLst>
                                        <p:tav tm="0" fmla="#ppt_w-#ppt_w*((1.5-1.5*$)^3-(1.5-1.5*$)^2)">
                                          <p:val>
                                            <p:strVal val="0"/>
                                          </p:val>
                                        </p:tav>
                                        <p:tav tm="100000">
                                          <p:val>
                                            <p:strVal val="1"/>
                                          </p:val>
                                        </p:tav>
                                      </p:tavLst>
                                    </p:anim>
                                  </p:childTnLst>
                                </p:cTn>
                              </p:par>
                              <p:par>
                                <p:cTn id="36" presetID="2" presetClass="entr" presetSubtype="4" decel="100000"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1000" fill="hold"/>
                                        <p:tgtEl>
                                          <p:spTgt spid="16"/>
                                        </p:tgtEl>
                                        <p:attrNameLst>
                                          <p:attrName>ppt_x</p:attrName>
                                        </p:attrNameLst>
                                      </p:cBhvr>
                                      <p:tavLst>
                                        <p:tav tm="0">
                                          <p:val>
                                            <p:strVal val="#ppt_x"/>
                                          </p:val>
                                        </p:tav>
                                        <p:tav tm="100000">
                                          <p:val>
                                            <p:strVal val="#ppt_x"/>
                                          </p:val>
                                        </p:tav>
                                      </p:tavLst>
                                    </p:anim>
                                    <p:anim calcmode="lin" valueType="num">
                                      <p:cBhvr additive="base">
                                        <p:cTn id="39" dur="1000" fill="hold"/>
                                        <p:tgtEl>
                                          <p:spTgt spid="16"/>
                                        </p:tgtEl>
                                        <p:attrNameLst>
                                          <p:attrName>ppt_y</p:attrName>
                                        </p:attrNameLst>
                                      </p:cBhvr>
                                      <p:tavLst>
                                        <p:tav tm="0">
                                          <p:val>
                                            <p:strVal val="1+#ppt_h/2"/>
                                          </p:val>
                                        </p:tav>
                                        <p:tav tm="100000">
                                          <p:val>
                                            <p:strVal val="#ppt_y"/>
                                          </p:val>
                                        </p:tav>
                                      </p:tavLst>
                                    </p:anim>
                                  </p:childTnLst>
                                </p:cTn>
                              </p:par>
                            </p:childTnLst>
                          </p:cTn>
                        </p:par>
                        <p:par>
                          <p:cTn id="40" fill="hold">
                            <p:stCondLst>
                              <p:cond delay="4223"/>
                            </p:stCondLst>
                            <p:childTnLst>
                              <p:par>
                                <p:cTn id="41" presetID="0" presetClass="entr" presetSubtype="0" fill="hold" grpId="0" nodeType="afterEffect">
                                  <p:stCondLst>
                                    <p:cond delay="0"/>
                                  </p:stCondLst>
                                  <p:childTnLst>
                                    <p:set>
                                      <p:cBhvr>
                                        <p:cTn id="42" dur="1000" fill="hold">
                                          <p:stCondLst>
                                            <p:cond delay="0"/>
                                          </p:stCondLst>
                                        </p:cTn>
                                        <p:tgtEl>
                                          <p:spTgt spid="22"/>
                                        </p:tgtEl>
                                        <p:attrNameLst>
                                          <p:attrName>style.visibility</p:attrName>
                                        </p:attrNameLst>
                                      </p:cBhvr>
                                      <p:to>
                                        <p:strVal val="visible"/>
                                      </p:to>
                                    </p:set>
                                    <p:anim to="" calcmode="lin" valueType="num">
                                      <p:cBhvr>
                                        <p:cTn id="43" dur="1000" fill="hold">
                                          <p:stCondLst>
                                            <p:cond delay="0"/>
                                          </p:stCondLst>
                                        </p:cTn>
                                        <p:tgtEl>
                                          <p:spTgt spid="22"/>
                                        </p:tgtEl>
                                        <p:attrNameLst>
                                          <p:attrName>ppt_h</p:attrName>
                                        </p:attrNameLst>
                                      </p:cBhvr>
                                      <p:tavLst>
                                        <p:tav tm="0" fmla="#ppt_h-#ppt_h*((1.5-1.5*$)^3-(1.5-1.5*$)^2)">
                                          <p:val>
                                            <p:strVal val="0"/>
                                          </p:val>
                                        </p:tav>
                                        <p:tav tm="100000">
                                          <p:val>
                                            <p:strVal val="1"/>
                                          </p:val>
                                        </p:tav>
                                      </p:tavLst>
                                    </p:anim>
                                    <p:anim to="" calcmode="lin" valueType="num">
                                      <p:cBhvr>
                                        <p:cTn id="44" dur="1000" fill="hold">
                                          <p:stCondLst>
                                            <p:cond delay="0"/>
                                          </p:stCondLst>
                                        </p:cTn>
                                        <p:tgtEl>
                                          <p:spTgt spid="22"/>
                                        </p:tgtEl>
                                        <p:attrNameLst>
                                          <p:attrName>ppt_w</p:attrName>
                                        </p:attrNameLst>
                                      </p:cBhvr>
                                      <p:tavLst>
                                        <p:tav tm="0" fmla="#ppt_w-#ppt_w*((1.5-1.5*$)^3-(1.5-1.5*$)^2)">
                                          <p:val>
                                            <p:strVal val="0"/>
                                          </p:val>
                                        </p:tav>
                                        <p:tav tm="100000">
                                          <p:val>
                                            <p:strVal val="1"/>
                                          </p:val>
                                        </p:tav>
                                      </p:tavLst>
                                    </p:anim>
                                  </p:childTnLst>
                                </p:cTn>
                              </p:par>
                              <p:par>
                                <p:cTn id="45" presetID="0" presetClass="entr" presetSubtype="0" fill="hold" nodeType="withEffect">
                                  <p:stCondLst>
                                    <p:cond delay="0"/>
                                  </p:stCondLst>
                                  <p:childTnLst>
                                    <p:set>
                                      <p:cBhvr>
                                        <p:cTn id="46" dur="1000" fill="hold">
                                          <p:stCondLst>
                                            <p:cond delay="0"/>
                                          </p:stCondLst>
                                        </p:cTn>
                                        <p:tgtEl>
                                          <p:spTgt spid="37"/>
                                        </p:tgtEl>
                                        <p:attrNameLst>
                                          <p:attrName>style.visibility</p:attrName>
                                        </p:attrNameLst>
                                      </p:cBhvr>
                                      <p:to>
                                        <p:strVal val="visible"/>
                                      </p:to>
                                    </p:set>
                                    <p:anim to="" calcmode="lin" valueType="num">
                                      <p:cBhvr>
                                        <p:cTn id="47" dur="1000" fill="hold">
                                          <p:stCondLst>
                                            <p:cond delay="0"/>
                                          </p:stCondLst>
                                        </p:cTn>
                                        <p:tgtEl>
                                          <p:spTgt spid="37"/>
                                        </p:tgtEl>
                                        <p:attrNameLst>
                                          <p:attrName>ppt_h</p:attrName>
                                        </p:attrNameLst>
                                      </p:cBhvr>
                                      <p:tavLst>
                                        <p:tav tm="0" fmla="#ppt_h-#ppt_h*((1.5-1.5*$)^3-(1.5-1.5*$)^2)">
                                          <p:val>
                                            <p:strVal val="0"/>
                                          </p:val>
                                        </p:tav>
                                        <p:tav tm="100000">
                                          <p:val>
                                            <p:strVal val="1"/>
                                          </p:val>
                                        </p:tav>
                                      </p:tavLst>
                                    </p:anim>
                                    <p:anim to="" calcmode="lin" valueType="num">
                                      <p:cBhvr>
                                        <p:cTn id="48" dur="1000" fill="hold">
                                          <p:stCondLst>
                                            <p:cond delay="0"/>
                                          </p:stCondLst>
                                        </p:cTn>
                                        <p:tgtEl>
                                          <p:spTgt spid="37"/>
                                        </p:tgtEl>
                                        <p:attrNameLst>
                                          <p:attrName>ppt_w</p:attrName>
                                        </p:attrNameLst>
                                      </p:cBhvr>
                                      <p:tavLst>
                                        <p:tav tm="0" fmla="#ppt_w-#ppt_w*((1.5-1.5*$)^3-(1.5-1.5*$)^2)">
                                          <p:val>
                                            <p:strVal val="0"/>
                                          </p:val>
                                        </p:tav>
                                        <p:tav tm="100000">
                                          <p:val>
                                            <p:strVal val="1"/>
                                          </p:val>
                                        </p:tav>
                                      </p:tavLst>
                                    </p:anim>
                                  </p:childTnLst>
                                </p:cTn>
                              </p:par>
                              <p:par>
                                <p:cTn id="49" presetID="2" presetClass="entr" presetSubtype="4" decel="100000"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1000" fill="hold"/>
                                        <p:tgtEl>
                                          <p:spTgt spid="18"/>
                                        </p:tgtEl>
                                        <p:attrNameLst>
                                          <p:attrName>ppt_x</p:attrName>
                                        </p:attrNameLst>
                                      </p:cBhvr>
                                      <p:tavLst>
                                        <p:tav tm="0">
                                          <p:val>
                                            <p:strVal val="#ppt_x"/>
                                          </p:val>
                                        </p:tav>
                                        <p:tav tm="100000">
                                          <p:val>
                                            <p:strVal val="#ppt_x"/>
                                          </p:val>
                                        </p:tav>
                                      </p:tavLst>
                                    </p:anim>
                                    <p:anim calcmode="lin" valueType="num">
                                      <p:cBhvr additive="base">
                                        <p:cTn id="52"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16" grpId="0"/>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F1998AF-FA02-46F2-B0A8-59668C7AF733}"/>
              </a:ext>
            </a:extLst>
          </p:cNvPr>
          <p:cNvSpPr>
            <a:spLocks noGrp="1"/>
          </p:cNvSpPr>
          <p:nvPr>
            <p:ph type="pic" sz="quarter" idx="10"/>
          </p:nvPr>
        </p:nvSpPr>
        <p:spPr/>
      </p:sp>
      <p:sp>
        <p:nvSpPr>
          <p:cNvPr id="3" name="Rectangle 2">
            <a:extLst>
              <a:ext uri="{FF2B5EF4-FFF2-40B4-BE49-F238E27FC236}">
                <a16:creationId xmlns:a16="http://schemas.microsoft.com/office/drawing/2014/main" id="{7FB1EF58-A831-4E24-9184-B074EC0A7682}"/>
              </a:ext>
            </a:extLst>
          </p:cNvPr>
          <p:cNvSpPr/>
          <p:nvPr/>
        </p:nvSpPr>
        <p:spPr>
          <a:xfrm>
            <a:off x="0" y="0"/>
            <a:ext cx="9144000" cy="10287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Picture 1">
            <a:extLst>
              <a:ext uri="{FF2B5EF4-FFF2-40B4-BE49-F238E27FC236}">
                <a16:creationId xmlns:a16="http://schemas.microsoft.com/office/drawing/2014/main" id="{3EDDDF9B-DA18-4EB9-AD83-68BDE8149AF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2210" y="746760"/>
            <a:ext cx="1103472" cy="286537"/>
          </a:xfrm>
          <a:prstGeom prst="rect">
            <a:avLst/>
          </a:prstGeom>
        </p:spPr>
      </p:pic>
      <p:sp>
        <p:nvSpPr>
          <p:cNvPr id="15" name="Freeform 2768">
            <a:extLst>
              <a:ext uri="{FF2B5EF4-FFF2-40B4-BE49-F238E27FC236}">
                <a16:creationId xmlns:a16="http://schemas.microsoft.com/office/drawing/2014/main" id="{DA19ABB3-DA2C-46E5-9189-5A19A20A4F02}"/>
              </a:ext>
            </a:extLst>
          </p:cNvPr>
          <p:cNvSpPr/>
          <p:nvPr/>
        </p:nvSpPr>
        <p:spPr>
          <a:xfrm rot="2700000">
            <a:off x="8335777" y="1891618"/>
            <a:ext cx="1616446" cy="1616446"/>
          </a:xfrm>
          <a:custGeom>
            <a:avLst/>
            <a:gdLst>
              <a:gd name="connsiteX0" fmla="*/ 25 w 1428750"/>
              <a:gd name="connsiteY0" fmla="*/ 714400 h 1428750"/>
              <a:gd name="connsiteX1" fmla="*/ 714400 w 1428750"/>
              <a:gd name="connsiteY1" fmla="*/ 25 h 1428750"/>
              <a:gd name="connsiteX2" fmla="*/ 1428775 w 1428750"/>
              <a:gd name="connsiteY2" fmla="*/ 714400 h 1428750"/>
              <a:gd name="connsiteX3" fmla="*/ 714400 w 1428750"/>
              <a:gd name="connsiteY3" fmla="*/ 1428775 h 1428750"/>
              <a:gd name="connsiteX4" fmla="*/ 25 w 1428750"/>
              <a:gd name="connsiteY4" fmla="*/ 714400 h 1428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0" h="1428750">
                <a:moveTo>
                  <a:pt x="25" y="714400"/>
                </a:moveTo>
                <a:cubicBezTo>
                  <a:pt x="25" y="107181"/>
                  <a:pt x="107181" y="25"/>
                  <a:pt x="714400" y="25"/>
                </a:cubicBezTo>
                <a:cubicBezTo>
                  <a:pt x="1321619" y="25"/>
                  <a:pt x="1428775" y="107181"/>
                  <a:pt x="1428775" y="714400"/>
                </a:cubicBezTo>
                <a:cubicBezTo>
                  <a:pt x="1428775" y="1321619"/>
                  <a:pt x="1321619" y="1428775"/>
                  <a:pt x="714400" y="1428775"/>
                </a:cubicBezTo>
                <a:cubicBezTo>
                  <a:pt x="107181" y="1428775"/>
                  <a:pt x="25" y="1321619"/>
                  <a:pt x="25" y="714400"/>
                </a:cubicBezTo>
              </a:path>
            </a:pathLst>
          </a:custGeom>
          <a:gradFill flip="none" rotWithShape="1">
            <a:gsLst>
              <a:gs pos="0">
                <a:schemeClr val="accent1"/>
              </a:gs>
              <a:gs pos="100000">
                <a:schemeClr val="accent6"/>
              </a:gs>
            </a:gsLst>
            <a:lin ang="2700000" scaled="1"/>
            <a:tileRect/>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sz="1800"/>
          </a:p>
        </p:txBody>
      </p:sp>
      <p:sp>
        <p:nvSpPr>
          <p:cNvPr id="16" name="Freeform 2768">
            <a:extLst>
              <a:ext uri="{FF2B5EF4-FFF2-40B4-BE49-F238E27FC236}">
                <a16:creationId xmlns:a16="http://schemas.microsoft.com/office/drawing/2014/main" id="{70E8F076-D5ED-4B29-8570-DF8073736233}"/>
              </a:ext>
            </a:extLst>
          </p:cNvPr>
          <p:cNvSpPr/>
          <p:nvPr/>
        </p:nvSpPr>
        <p:spPr>
          <a:xfrm rot="2700000">
            <a:off x="8335777" y="4335277"/>
            <a:ext cx="1616446" cy="1616446"/>
          </a:xfrm>
          <a:custGeom>
            <a:avLst/>
            <a:gdLst>
              <a:gd name="connsiteX0" fmla="*/ 25 w 1428750"/>
              <a:gd name="connsiteY0" fmla="*/ 714400 h 1428750"/>
              <a:gd name="connsiteX1" fmla="*/ 714400 w 1428750"/>
              <a:gd name="connsiteY1" fmla="*/ 25 h 1428750"/>
              <a:gd name="connsiteX2" fmla="*/ 1428775 w 1428750"/>
              <a:gd name="connsiteY2" fmla="*/ 714400 h 1428750"/>
              <a:gd name="connsiteX3" fmla="*/ 714400 w 1428750"/>
              <a:gd name="connsiteY3" fmla="*/ 1428775 h 1428750"/>
              <a:gd name="connsiteX4" fmla="*/ 25 w 1428750"/>
              <a:gd name="connsiteY4" fmla="*/ 714400 h 1428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0" h="1428750">
                <a:moveTo>
                  <a:pt x="25" y="714400"/>
                </a:moveTo>
                <a:cubicBezTo>
                  <a:pt x="25" y="107181"/>
                  <a:pt x="107181" y="25"/>
                  <a:pt x="714400" y="25"/>
                </a:cubicBezTo>
                <a:cubicBezTo>
                  <a:pt x="1321619" y="25"/>
                  <a:pt x="1428775" y="107181"/>
                  <a:pt x="1428775" y="714400"/>
                </a:cubicBezTo>
                <a:cubicBezTo>
                  <a:pt x="1428775" y="1321619"/>
                  <a:pt x="1321619" y="1428775"/>
                  <a:pt x="714400" y="1428775"/>
                </a:cubicBezTo>
                <a:cubicBezTo>
                  <a:pt x="107181" y="1428775"/>
                  <a:pt x="25" y="1321619"/>
                  <a:pt x="25" y="714400"/>
                </a:cubicBezTo>
              </a:path>
            </a:pathLst>
          </a:custGeom>
          <a:gradFill flip="none" rotWithShape="1">
            <a:gsLst>
              <a:gs pos="0">
                <a:schemeClr val="accent1"/>
              </a:gs>
              <a:gs pos="100000">
                <a:schemeClr val="accent6"/>
              </a:gs>
            </a:gsLst>
            <a:lin ang="2700000" scaled="1"/>
            <a:tileRect/>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sz="1800"/>
          </a:p>
        </p:txBody>
      </p:sp>
      <p:sp>
        <p:nvSpPr>
          <p:cNvPr id="17" name="Freeform 2768">
            <a:extLst>
              <a:ext uri="{FF2B5EF4-FFF2-40B4-BE49-F238E27FC236}">
                <a16:creationId xmlns:a16="http://schemas.microsoft.com/office/drawing/2014/main" id="{9EA17318-0DA2-46B5-89FD-D294F067DA58}"/>
              </a:ext>
            </a:extLst>
          </p:cNvPr>
          <p:cNvSpPr/>
          <p:nvPr/>
        </p:nvSpPr>
        <p:spPr>
          <a:xfrm rot="2700000">
            <a:off x="8335777" y="6778936"/>
            <a:ext cx="1616446" cy="1616446"/>
          </a:xfrm>
          <a:custGeom>
            <a:avLst/>
            <a:gdLst>
              <a:gd name="connsiteX0" fmla="*/ 25 w 1428750"/>
              <a:gd name="connsiteY0" fmla="*/ 714400 h 1428750"/>
              <a:gd name="connsiteX1" fmla="*/ 714400 w 1428750"/>
              <a:gd name="connsiteY1" fmla="*/ 25 h 1428750"/>
              <a:gd name="connsiteX2" fmla="*/ 1428775 w 1428750"/>
              <a:gd name="connsiteY2" fmla="*/ 714400 h 1428750"/>
              <a:gd name="connsiteX3" fmla="*/ 714400 w 1428750"/>
              <a:gd name="connsiteY3" fmla="*/ 1428775 h 1428750"/>
              <a:gd name="connsiteX4" fmla="*/ 25 w 1428750"/>
              <a:gd name="connsiteY4" fmla="*/ 714400 h 1428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0" h="1428750">
                <a:moveTo>
                  <a:pt x="25" y="714400"/>
                </a:moveTo>
                <a:cubicBezTo>
                  <a:pt x="25" y="107181"/>
                  <a:pt x="107181" y="25"/>
                  <a:pt x="714400" y="25"/>
                </a:cubicBezTo>
                <a:cubicBezTo>
                  <a:pt x="1321619" y="25"/>
                  <a:pt x="1428775" y="107181"/>
                  <a:pt x="1428775" y="714400"/>
                </a:cubicBezTo>
                <a:cubicBezTo>
                  <a:pt x="1428775" y="1321619"/>
                  <a:pt x="1321619" y="1428775"/>
                  <a:pt x="714400" y="1428775"/>
                </a:cubicBezTo>
                <a:cubicBezTo>
                  <a:pt x="107181" y="1428775"/>
                  <a:pt x="25" y="1321619"/>
                  <a:pt x="25" y="714400"/>
                </a:cubicBezTo>
              </a:path>
            </a:pathLst>
          </a:custGeom>
          <a:gradFill flip="none" rotWithShape="1">
            <a:gsLst>
              <a:gs pos="0">
                <a:schemeClr val="accent1"/>
              </a:gs>
              <a:gs pos="100000">
                <a:schemeClr val="accent6"/>
              </a:gs>
            </a:gsLst>
            <a:lin ang="2700000" scaled="1"/>
            <a:tileRect/>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sz="1800"/>
          </a:p>
        </p:txBody>
      </p:sp>
      <p:sp>
        <p:nvSpPr>
          <p:cNvPr id="28" name="TextBox 27">
            <a:extLst>
              <a:ext uri="{FF2B5EF4-FFF2-40B4-BE49-F238E27FC236}">
                <a16:creationId xmlns:a16="http://schemas.microsoft.com/office/drawing/2014/main" id="{25E98E46-57B0-4C7F-9AA8-C063FC8AFA73}"/>
              </a:ext>
            </a:extLst>
          </p:cNvPr>
          <p:cNvSpPr txBox="1"/>
          <p:nvPr/>
        </p:nvSpPr>
        <p:spPr>
          <a:xfrm>
            <a:off x="1697722" y="3435340"/>
            <a:ext cx="5872121" cy="3046988"/>
          </a:xfrm>
          <a:prstGeom prst="rect">
            <a:avLst/>
          </a:prstGeom>
          <a:noFill/>
        </p:spPr>
        <p:txBody>
          <a:bodyPr wrap="square" rtlCol="0">
            <a:spAutoFit/>
          </a:bodyPr>
          <a:lstStyle/>
          <a:p>
            <a:r>
              <a:rPr lang="en-US" sz="4800">
                <a:latin typeface="+mj-lt"/>
                <a:cs typeface="Rubik Light" panose="00000400000000000000" pitchFamily="2" charset="-79"/>
              </a:rPr>
              <a:t>Let’s working together, to create something unique.</a:t>
            </a:r>
            <a:endParaRPr lang="en-ID" sz="4800" dirty="0">
              <a:latin typeface="+mj-lt"/>
              <a:cs typeface="Rubik Light" panose="00000400000000000000" pitchFamily="2" charset="-79"/>
            </a:endParaRPr>
          </a:p>
        </p:txBody>
      </p:sp>
      <p:sp>
        <p:nvSpPr>
          <p:cNvPr id="29" name="TextBox 28">
            <a:extLst>
              <a:ext uri="{FF2B5EF4-FFF2-40B4-BE49-F238E27FC236}">
                <a16:creationId xmlns:a16="http://schemas.microsoft.com/office/drawing/2014/main" id="{18F0F44D-3FFC-43EE-B495-C7051B2349CA}"/>
              </a:ext>
            </a:extLst>
          </p:cNvPr>
          <p:cNvSpPr txBox="1"/>
          <p:nvPr/>
        </p:nvSpPr>
        <p:spPr>
          <a:xfrm>
            <a:off x="1751063" y="7403165"/>
            <a:ext cx="4578617" cy="526426"/>
          </a:xfrm>
          <a:prstGeom prst="rect">
            <a:avLst/>
          </a:prstGeom>
          <a:noFill/>
        </p:spPr>
        <p:txBody>
          <a:bodyPr wrap="square" rtlCol="0">
            <a:spAutoFit/>
          </a:bodyPr>
          <a:lstStyle/>
          <a:p>
            <a:pPr>
              <a:lnSpc>
                <a:spcPct val="150000"/>
              </a:lnSpc>
              <a:spcBef>
                <a:spcPts val="1800"/>
              </a:spcBef>
              <a:buClr>
                <a:schemeClr val="accent1"/>
              </a:buClr>
              <a:defRPr/>
            </a:pPr>
            <a:r>
              <a:rPr lang="es-ES" altLang="zh-CN" sz="1000">
                <a:solidFill>
                  <a:schemeClr val="tx1">
                    <a:alpha val="70000"/>
                  </a:schemeClr>
                </a:solidFill>
                <a:latin typeface="+mn-lt"/>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tx1">
                    <a:alpha val="70000"/>
                  </a:schemeClr>
                </a:solidFill>
                <a:latin typeface="+mn-lt"/>
                <a:ea typeface="Lato Light" panose="020F0502020204030203" pitchFamily="34" charset="0"/>
                <a:cs typeface="Lato Light" panose="020F0502020204030203" pitchFamily="34" charset="0"/>
              </a:rPr>
              <a:t>. </a:t>
            </a:r>
            <a:r>
              <a:rPr lang="es-ES" altLang="zh-CN" sz="1000">
                <a:solidFill>
                  <a:schemeClr val="tx1">
                    <a:alpha val="70000"/>
                  </a:schemeClr>
                </a:solidFill>
                <a:ea typeface="Lato Light" panose="020F0502020204030203" pitchFamily="34" charset="0"/>
                <a:cs typeface="Lato Light" panose="020F0502020204030203" pitchFamily="34" charset="0"/>
              </a:rPr>
              <a:t>No quo maiorum intelleget. Mea cu case.</a:t>
            </a:r>
          </a:p>
        </p:txBody>
      </p:sp>
      <p:sp>
        <p:nvSpPr>
          <p:cNvPr id="30" name="Rectangle 8" descr="e7d195523061f1c0cef09ac28eaae964ec9988a5cce77c8b8C1E4685C6E6B40CD7615480512384A61EE159C6FE0045D14B61E85D0A95589D558B81FFC809322ACC20DC2254D928200A3EA0841B8B1814C6F9EAF3CD64ADA721DB7A23FC2F6F2524D66ADA91EA1FADCBCD6AE6ED1AAC98BB784AA960F65ABEB0271660FB78869FFC31DDA34ED37A3C">
            <a:extLst>
              <a:ext uri="{FF2B5EF4-FFF2-40B4-BE49-F238E27FC236}">
                <a16:creationId xmlns:a16="http://schemas.microsoft.com/office/drawing/2014/main" id="{53A6EC5A-7701-48DB-8D1C-D7467845AFAE}"/>
              </a:ext>
            </a:extLst>
          </p:cNvPr>
          <p:cNvSpPr/>
          <p:nvPr/>
        </p:nvSpPr>
        <p:spPr>
          <a:xfrm>
            <a:off x="10597961" y="2128852"/>
            <a:ext cx="6476095" cy="1141979"/>
          </a:xfrm>
          <a:prstGeom prst="rect">
            <a:avLst/>
          </a:prstGeom>
        </p:spPr>
        <p:txBody>
          <a:bodyPr wrap="square">
            <a:spAutoFit/>
          </a:bodyPr>
          <a:lstStyle/>
          <a:p>
            <a:r>
              <a:rPr lang="es-ES" altLang="zh-CN" sz="2000">
                <a:solidFill>
                  <a:schemeClr val="tx1">
                    <a:lumMod val="85000"/>
                    <a:lumOff val="15000"/>
                  </a:schemeClr>
                </a:solidFill>
                <a:latin typeface="+mj-lt"/>
                <a:ea typeface="Lato Light" panose="020F0502020204030203" pitchFamily="34" charset="0"/>
                <a:cs typeface="Lato Light" panose="020F0502020204030203" pitchFamily="34" charset="0"/>
              </a:rPr>
              <a:t>Simple</a:t>
            </a:r>
            <a:endParaRPr lang="en-US" altLang="zh-CN" sz="2000" dirty="0">
              <a:solidFill>
                <a:schemeClr val="tx1">
                  <a:lumMod val="85000"/>
                  <a:lumOff val="15000"/>
                </a:schemeClr>
              </a:solidFill>
              <a:latin typeface="+mj-lt"/>
              <a:ea typeface="Lato Light" panose="020F0502020204030203" pitchFamily="34" charset="0"/>
              <a:cs typeface="Lato Light" panose="020F0502020204030203" pitchFamily="34" charset="0"/>
            </a:endParaRPr>
          </a:p>
          <a:p>
            <a:pPr marL="6350">
              <a:lnSpc>
                <a:spcPct val="150000"/>
              </a:lnSpc>
              <a:spcBef>
                <a:spcPts val="600"/>
              </a:spcBef>
            </a:pPr>
            <a:r>
              <a:rPr lang="es-ES" altLang="zh-CN" sz="1000">
                <a:solidFill>
                  <a:schemeClr val="tx1">
                    <a:lumMod val="50000"/>
                  </a:schemeClr>
                </a:solidFill>
                <a:ea typeface="Lato Light" panose="020F0502020204030203" pitchFamily="34" charset="0"/>
                <a:cs typeface="Lato Light" panose="020F0502020204030203" pitchFamily="34" charset="0"/>
              </a:rPr>
              <a:t>Lorem ipsum dolor sit amet, feugiat delicata liberavisse id cum, no quo maiorum intelleget, liber regione eu sit. Mea cu case ludus integre, vide viderer eleifend ex mea. His at soluta regione diceret, cum et atqui placerat petentium.</a:t>
            </a:r>
          </a:p>
        </p:txBody>
      </p:sp>
      <p:sp>
        <p:nvSpPr>
          <p:cNvPr id="31" name="Rectangle 30" descr="e7d195523061f1c0cef09ac28eaae964ec9988a5cce77c8b8C1E4685C6E6B40CD7615480512384A61EE159C6FE0045D14B61E85D0A95589D558B81FFC809322ACC20DC2254D928200A3EA0841B8B1814C6F9EAF3CD64ADA721DB7A23FC2F6F2524D66ADA91EA1FADCBCD6AE6ED1AAC98BB784AA960F65ABEB0271660FB78869FFC31DDA34ED37A3C">
            <a:extLst>
              <a:ext uri="{FF2B5EF4-FFF2-40B4-BE49-F238E27FC236}">
                <a16:creationId xmlns:a16="http://schemas.microsoft.com/office/drawing/2014/main" id="{CBB0EBF6-32FE-4A13-8A79-36C81D41A94D}"/>
              </a:ext>
            </a:extLst>
          </p:cNvPr>
          <p:cNvSpPr/>
          <p:nvPr/>
        </p:nvSpPr>
        <p:spPr>
          <a:xfrm>
            <a:off x="10597961" y="4572511"/>
            <a:ext cx="6476095" cy="1141979"/>
          </a:xfrm>
          <a:prstGeom prst="rect">
            <a:avLst/>
          </a:prstGeom>
        </p:spPr>
        <p:txBody>
          <a:bodyPr wrap="square">
            <a:spAutoFit/>
          </a:bodyPr>
          <a:lstStyle/>
          <a:p>
            <a:r>
              <a:rPr lang="es-ES" altLang="zh-CN" sz="2000">
                <a:solidFill>
                  <a:schemeClr val="tx1">
                    <a:lumMod val="85000"/>
                    <a:lumOff val="15000"/>
                  </a:schemeClr>
                </a:solidFill>
                <a:latin typeface="+mj-lt"/>
                <a:ea typeface="Lato Light" panose="020F0502020204030203" pitchFamily="34" charset="0"/>
                <a:cs typeface="Lato Light" panose="020F0502020204030203" pitchFamily="34" charset="0"/>
              </a:rPr>
              <a:t>Powerful</a:t>
            </a:r>
            <a:endParaRPr lang="en-US" altLang="zh-CN" sz="2000" dirty="0">
              <a:solidFill>
                <a:schemeClr val="tx1">
                  <a:lumMod val="85000"/>
                  <a:lumOff val="15000"/>
                </a:schemeClr>
              </a:solidFill>
              <a:latin typeface="+mj-lt"/>
              <a:ea typeface="Lato Light" panose="020F0502020204030203" pitchFamily="34" charset="0"/>
              <a:cs typeface="Lato Light" panose="020F0502020204030203" pitchFamily="34" charset="0"/>
            </a:endParaRPr>
          </a:p>
          <a:p>
            <a:pPr marL="6350">
              <a:lnSpc>
                <a:spcPct val="150000"/>
              </a:lnSpc>
              <a:spcBef>
                <a:spcPts val="600"/>
              </a:spcBef>
            </a:pPr>
            <a:r>
              <a:rPr lang="es-ES" altLang="zh-CN" sz="1000">
                <a:solidFill>
                  <a:schemeClr val="tx1">
                    <a:lumMod val="50000"/>
                  </a:schemeClr>
                </a:solidFill>
                <a:ea typeface="Lato Light" panose="020F0502020204030203" pitchFamily="34" charset="0"/>
                <a:cs typeface="Lato Light" panose="020F0502020204030203" pitchFamily="34" charset="0"/>
              </a:rPr>
              <a:t>Lorem ipsum dolor sit amet, feugiat delicata liberavisse id cum, no quo maiorum intelleget, liber regione eu sit. Mea cu case ludus integre, vide viderer eleifend ex mea. His at soluta regione diceret, cum et atqui placerat petentium.</a:t>
            </a:r>
          </a:p>
        </p:txBody>
      </p:sp>
      <p:sp>
        <p:nvSpPr>
          <p:cNvPr id="32" name="Rectangle 8" descr="e7d195523061f1c0cef09ac28eaae964ec9988a5cce77c8b8C1E4685C6E6B40CD7615480512384A61EE159C6FE0045D14B61E85D0A95589D558B81FFC809322ACC20DC2254D928200A3EA0841B8B1814C6F9EAF3CD64ADA721DB7A23FC2F6F2524D66ADA91EA1FADCBCD6AE6ED1AAC98BB784AA960F65ABEB0271660FB78869FFC31DDA34ED37A3C">
            <a:extLst>
              <a:ext uri="{FF2B5EF4-FFF2-40B4-BE49-F238E27FC236}">
                <a16:creationId xmlns:a16="http://schemas.microsoft.com/office/drawing/2014/main" id="{AECEB4A9-0D93-4BC5-A3FB-8EC48BF0AF2F}"/>
              </a:ext>
            </a:extLst>
          </p:cNvPr>
          <p:cNvSpPr/>
          <p:nvPr/>
        </p:nvSpPr>
        <p:spPr>
          <a:xfrm>
            <a:off x="10597960" y="7016170"/>
            <a:ext cx="6476095" cy="1141979"/>
          </a:xfrm>
          <a:prstGeom prst="rect">
            <a:avLst/>
          </a:prstGeom>
        </p:spPr>
        <p:txBody>
          <a:bodyPr wrap="square">
            <a:spAutoFit/>
          </a:bodyPr>
          <a:lstStyle/>
          <a:p>
            <a:r>
              <a:rPr lang="es-ES" altLang="zh-CN" sz="2000">
                <a:solidFill>
                  <a:schemeClr val="tx1">
                    <a:lumMod val="85000"/>
                    <a:lumOff val="15000"/>
                  </a:schemeClr>
                </a:solidFill>
                <a:latin typeface="+mj-lt"/>
                <a:ea typeface="Lato Light" panose="020F0502020204030203" pitchFamily="34" charset="0"/>
                <a:cs typeface="Lato Light" panose="020F0502020204030203" pitchFamily="34" charset="0"/>
              </a:rPr>
              <a:t>Creative</a:t>
            </a:r>
            <a:endParaRPr lang="en-US" altLang="zh-CN" sz="2000" dirty="0">
              <a:solidFill>
                <a:schemeClr val="tx1">
                  <a:lumMod val="85000"/>
                  <a:lumOff val="15000"/>
                </a:schemeClr>
              </a:solidFill>
              <a:latin typeface="+mj-lt"/>
              <a:ea typeface="Lato Light" panose="020F0502020204030203" pitchFamily="34" charset="0"/>
              <a:cs typeface="Lato Light" panose="020F0502020204030203" pitchFamily="34" charset="0"/>
            </a:endParaRPr>
          </a:p>
          <a:p>
            <a:pPr marL="6350">
              <a:lnSpc>
                <a:spcPct val="150000"/>
              </a:lnSpc>
              <a:spcBef>
                <a:spcPts val="600"/>
              </a:spcBef>
            </a:pPr>
            <a:r>
              <a:rPr lang="es-ES" altLang="zh-CN" sz="1000">
                <a:solidFill>
                  <a:schemeClr val="tx1">
                    <a:lumMod val="50000"/>
                  </a:schemeClr>
                </a:solidFill>
                <a:ea typeface="Lato Light" panose="020F0502020204030203" pitchFamily="34" charset="0"/>
                <a:cs typeface="Lato Light" panose="020F0502020204030203" pitchFamily="34" charset="0"/>
              </a:rPr>
              <a:t>Lorem ipsum dolor sit amet, feugiat delicata liberavisse id cum, no quo maiorum intelleget, liber regione eu sit. Mea cu case ludus integre, vide viderer eleifend ex mea. His at soluta regione diceret, cum et atqui placerat petentium.</a:t>
            </a:r>
          </a:p>
        </p:txBody>
      </p:sp>
      <p:grpSp>
        <p:nvGrpSpPr>
          <p:cNvPr id="33" name="Graphic 2">
            <a:extLst>
              <a:ext uri="{FF2B5EF4-FFF2-40B4-BE49-F238E27FC236}">
                <a16:creationId xmlns:a16="http://schemas.microsoft.com/office/drawing/2014/main" id="{F2238B74-A8E9-4CD1-8517-C912EA32EC60}"/>
              </a:ext>
            </a:extLst>
          </p:cNvPr>
          <p:cNvGrpSpPr/>
          <p:nvPr/>
        </p:nvGrpSpPr>
        <p:grpSpPr>
          <a:xfrm>
            <a:off x="8795286" y="7238445"/>
            <a:ext cx="697428" cy="697428"/>
            <a:chOff x="6240468" y="3424552"/>
            <a:chExt cx="1234527" cy="1234527"/>
          </a:xfrm>
          <a:solidFill>
            <a:schemeClr val="tx1"/>
          </a:solidFill>
        </p:grpSpPr>
        <p:sp>
          <p:nvSpPr>
            <p:cNvPr id="34" name="Freeform: Shape 33">
              <a:extLst>
                <a:ext uri="{FF2B5EF4-FFF2-40B4-BE49-F238E27FC236}">
                  <a16:creationId xmlns:a16="http://schemas.microsoft.com/office/drawing/2014/main" id="{3D10151A-F883-46C9-89F0-17A3BAE57378}"/>
                </a:ext>
              </a:extLst>
            </p:cNvPr>
            <p:cNvSpPr/>
            <p:nvPr/>
          </p:nvSpPr>
          <p:spPr>
            <a:xfrm>
              <a:off x="6839167" y="3449480"/>
              <a:ext cx="635389" cy="592292"/>
            </a:xfrm>
            <a:custGeom>
              <a:avLst/>
              <a:gdLst>
                <a:gd name="connsiteX0" fmla="*/ 18609 w 635389"/>
                <a:gd name="connsiteY0" fmla="*/ 37479 h 592292"/>
                <a:gd name="connsiteX1" fmla="*/ 566400 w 635389"/>
                <a:gd name="connsiteY1" fmla="*/ 506889 h 592292"/>
                <a:gd name="connsiteX2" fmla="*/ 534977 w 635389"/>
                <a:gd name="connsiteY2" fmla="*/ 509435 h 592292"/>
                <a:gd name="connsiteX3" fmla="*/ 592205 w 635389"/>
                <a:gd name="connsiteY3" fmla="*/ 592293 h 592292"/>
                <a:gd name="connsiteX4" fmla="*/ 635390 w 635389"/>
                <a:gd name="connsiteY4" fmla="*/ 501272 h 592292"/>
                <a:gd name="connsiteX5" fmla="*/ 603879 w 635389"/>
                <a:gd name="connsiteY5" fmla="*/ 503817 h 592292"/>
                <a:gd name="connsiteX6" fmla="*/ 18696 w 635389"/>
                <a:gd name="connsiteY6" fmla="*/ 0 h 592292"/>
                <a:gd name="connsiteX7" fmla="*/ 1 w 635389"/>
                <a:gd name="connsiteY7" fmla="*/ 18696 h 592292"/>
                <a:gd name="connsiteX8" fmla="*/ 18609 w 635389"/>
                <a:gd name="connsiteY8" fmla="*/ 37479 h 592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5389" h="592292">
                  <a:moveTo>
                    <a:pt x="18609" y="37479"/>
                  </a:moveTo>
                  <a:cubicBezTo>
                    <a:pt x="292373" y="37479"/>
                    <a:pt x="524884" y="238304"/>
                    <a:pt x="566400" y="506889"/>
                  </a:cubicBezTo>
                  <a:lnTo>
                    <a:pt x="534977" y="509435"/>
                  </a:lnTo>
                  <a:lnTo>
                    <a:pt x="592205" y="592293"/>
                  </a:lnTo>
                  <a:lnTo>
                    <a:pt x="635390" y="501272"/>
                  </a:lnTo>
                  <a:lnTo>
                    <a:pt x="603879" y="503817"/>
                  </a:lnTo>
                  <a:cubicBezTo>
                    <a:pt x="560695" y="215658"/>
                    <a:pt x="311770" y="0"/>
                    <a:pt x="18696" y="0"/>
                  </a:cubicBezTo>
                  <a:cubicBezTo>
                    <a:pt x="8339" y="0"/>
                    <a:pt x="1" y="8339"/>
                    <a:pt x="1" y="18696"/>
                  </a:cubicBezTo>
                  <a:cubicBezTo>
                    <a:pt x="-87" y="29053"/>
                    <a:pt x="8251" y="37479"/>
                    <a:pt x="18609" y="37479"/>
                  </a:cubicBezTo>
                  <a:close/>
                </a:path>
              </a:pathLst>
            </a:custGeom>
            <a:grpFill/>
            <a:ln w="8777" cap="flat">
              <a:noFill/>
              <a:prstDash val="solid"/>
              <a:miter/>
            </a:ln>
          </p:spPr>
          <p:txBody>
            <a:bodyPr rtlCol="0" anchor="ctr"/>
            <a:lstStyle/>
            <a:p>
              <a:endParaRPr lang="en-US" sz="1200"/>
            </a:p>
          </p:txBody>
        </p:sp>
        <p:sp>
          <p:nvSpPr>
            <p:cNvPr id="35" name="Freeform: Shape 34">
              <a:extLst>
                <a:ext uri="{FF2B5EF4-FFF2-40B4-BE49-F238E27FC236}">
                  <a16:creationId xmlns:a16="http://schemas.microsoft.com/office/drawing/2014/main" id="{05014530-46DF-46C5-934C-C1B950A80C5D}"/>
                </a:ext>
              </a:extLst>
            </p:cNvPr>
            <p:cNvSpPr/>
            <p:nvPr/>
          </p:nvSpPr>
          <p:spPr>
            <a:xfrm>
              <a:off x="6976444" y="3649866"/>
              <a:ext cx="282201" cy="295531"/>
            </a:xfrm>
            <a:custGeom>
              <a:avLst/>
              <a:gdLst>
                <a:gd name="connsiteX0" fmla="*/ 0 w 282201"/>
                <a:gd name="connsiteY0" fmla="*/ 10884 h 295531"/>
                <a:gd name="connsiteX1" fmla="*/ 59510 w 282201"/>
                <a:gd name="connsiteY1" fmla="*/ 92074 h 295531"/>
                <a:gd name="connsiteX2" fmla="*/ 72149 w 282201"/>
                <a:gd name="connsiteY2" fmla="*/ 63460 h 295531"/>
                <a:gd name="connsiteX3" fmla="*/ 245589 w 282201"/>
                <a:gd name="connsiteY3" fmla="*/ 282191 h 295531"/>
                <a:gd name="connsiteX4" fmla="*/ 263495 w 282201"/>
                <a:gd name="connsiteY4" fmla="*/ 295532 h 295531"/>
                <a:gd name="connsiteX5" fmla="*/ 268849 w 282201"/>
                <a:gd name="connsiteY5" fmla="*/ 294742 h 295531"/>
                <a:gd name="connsiteX6" fmla="*/ 281400 w 282201"/>
                <a:gd name="connsiteY6" fmla="*/ 271482 h 295531"/>
                <a:gd name="connsiteX7" fmla="*/ 87334 w 282201"/>
                <a:gd name="connsiteY7" fmla="*/ 29053 h 295531"/>
                <a:gd name="connsiteX8" fmla="*/ 100149 w 282201"/>
                <a:gd name="connsiteY8" fmla="*/ 0 h 295531"/>
                <a:gd name="connsiteX9" fmla="*/ 0 w 282201"/>
                <a:gd name="connsiteY9" fmla="*/ 10884 h 295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2201" h="295531">
                  <a:moveTo>
                    <a:pt x="0" y="10884"/>
                  </a:moveTo>
                  <a:lnTo>
                    <a:pt x="59510" y="92074"/>
                  </a:lnTo>
                  <a:lnTo>
                    <a:pt x="72149" y="63460"/>
                  </a:lnTo>
                  <a:cubicBezTo>
                    <a:pt x="155007" y="111735"/>
                    <a:pt x="217941" y="190380"/>
                    <a:pt x="245589" y="282191"/>
                  </a:cubicBezTo>
                  <a:cubicBezTo>
                    <a:pt x="248047" y="290353"/>
                    <a:pt x="255420" y="295532"/>
                    <a:pt x="263495" y="295532"/>
                  </a:cubicBezTo>
                  <a:cubicBezTo>
                    <a:pt x="265250" y="295532"/>
                    <a:pt x="267093" y="295269"/>
                    <a:pt x="268849" y="294742"/>
                  </a:cubicBezTo>
                  <a:cubicBezTo>
                    <a:pt x="278767" y="291758"/>
                    <a:pt x="284385" y="281313"/>
                    <a:pt x="281400" y="271482"/>
                  </a:cubicBezTo>
                  <a:cubicBezTo>
                    <a:pt x="250680" y="169314"/>
                    <a:pt x="180110" y="81892"/>
                    <a:pt x="87334" y="29053"/>
                  </a:cubicBezTo>
                  <a:lnTo>
                    <a:pt x="100149" y="0"/>
                  </a:lnTo>
                  <a:lnTo>
                    <a:pt x="0" y="10884"/>
                  </a:lnTo>
                  <a:close/>
                </a:path>
              </a:pathLst>
            </a:custGeom>
            <a:grpFill/>
            <a:ln w="8777" cap="flat">
              <a:noFill/>
              <a:prstDash val="solid"/>
              <a:miter/>
            </a:ln>
          </p:spPr>
          <p:txBody>
            <a:bodyPr rtlCol="0" anchor="ctr"/>
            <a:lstStyle/>
            <a:p>
              <a:endParaRPr lang="en-US" sz="1200"/>
            </a:p>
          </p:txBody>
        </p:sp>
        <p:sp>
          <p:nvSpPr>
            <p:cNvPr id="36" name="Freeform: Shape 35">
              <a:extLst>
                <a:ext uri="{FF2B5EF4-FFF2-40B4-BE49-F238E27FC236}">
                  <a16:creationId xmlns:a16="http://schemas.microsoft.com/office/drawing/2014/main" id="{A20683B6-2DA0-47E5-954B-59142DACCF66}"/>
                </a:ext>
              </a:extLst>
            </p:cNvPr>
            <p:cNvSpPr/>
            <p:nvPr/>
          </p:nvSpPr>
          <p:spPr>
            <a:xfrm>
              <a:off x="6240994" y="4041860"/>
              <a:ext cx="635476" cy="592292"/>
            </a:xfrm>
            <a:custGeom>
              <a:avLst/>
              <a:gdLst>
                <a:gd name="connsiteX0" fmla="*/ 616781 w 635476"/>
                <a:gd name="connsiteY0" fmla="*/ 554901 h 592292"/>
                <a:gd name="connsiteX1" fmla="*/ 68902 w 635476"/>
                <a:gd name="connsiteY1" fmla="*/ 85403 h 592292"/>
                <a:gd name="connsiteX2" fmla="*/ 100412 w 635476"/>
                <a:gd name="connsiteY2" fmla="*/ 82858 h 592292"/>
                <a:gd name="connsiteX3" fmla="*/ 43184 w 635476"/>
                <a:gd name="connsiteY3" fmla="*/ 0 h 592292"/>
                <a:gd name="connsiteX4" fmla="*/ 0 w 635476"/>
                <a:gd name="connsiteY4" fmla="*/ 90933 h 592292"/>
                <a:gd name="connsiteX5" fmla="*/ 31510 w 635476"/>
                <a:gd name="connsiteY5" fmla="*/ 88388 h 592292"/>
                <a:gd name="connsiteX6" fmla="*/ 616781 w 635476"/>
                <a:gd name="connsiteY6" fmla="*/ 592292 h 592292"/>
                <a:gd name="connsiteX7" fmla="*/ 635477 w 635476"/>
                <a:gd name="connsiteY7" fmla="*/ 573597 h 592292"/>
                <a:gd name="connsiteX8" fmla="*/ 616781 w 635476"/>
                <a:gd name="connsiteY8" fmla="*/ 554901 h 592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5476" h="592292">
                  <a:moveTo>
                    <a:pt x="616781" y="554901"/>
                  </a:moveTo>
                  <a:cubicBezTo>
                    <a:pt x="343017" y="554901"/>
                    <a:pt x="110506" y="354076"/>
                    <a:pt x="68902" y="85403"/>
                  </a:cubicBezTo>
                  <a:lnTo>
                    <a:pt x="100412" y="82858"/>
                  </a:lnTo>
                  <a:lnTo>
                    <a:pt x="43184" y="0"/>
                  </a:lnTo>
                  <a:lnTo>
                    <a:pt x="0" y="90933"/>
                  </a:lnTo>
                  <a:lnTo>
                    <a:pt x="31510" y="88388"/>
                  </a:lnTo>
                  <a:cubicBezTo>
                    <a:pt x="74695" y="376547"/>
                    <a:pt x="323619" y="592292"/>
                    <a:pt x="616781" y="592292"/>
                  </a:cubicBezTo>
                  <a:cubicBezTo>
                    <a:pt x="627138" y="592292"/>
                    <a:pt x="635477" y="583954"/>
                    <a:pt x="635477" y="573597"/>
                  </a:cubicBezTo>
                  <a:cubicBezTo>
                    <a:pt x="635477" y="563239"/>
                    <a:pt x="627051" y="554901"/>
                    <a:pt x="616781" y="554901"/>
                  </a:cubicBezTo>
                  <a:close/>
                </a:path>
              </a:pathLst>
            </a:custGeom>
            <a:grpFill/>
            <a:ln w="8777" cap="flat">
              <a:noFill/>
              <a:prstDash val="solid"/>
              <a:miter/>
            </a:ln>
          </p:spPr>
          <p:txBody>
            <a:bodyPr rtlCol="0" anchor="ctr"/>
            <a:lstStyle/>
            <a:p>
              <a:endParaRPr lang="en-US" sz="1200"/>
            </a:p>
          </p:txBody>
        </p:sp>
        <p:sp>
          <p:nvSpPr>
            <p:cNvPr id="37" name="Freeform: Shape 36">
              <a:extLst>
                <a:ext uri="{FF2B5EF4-FFF2-40B4-BE49-F238E27FC236}">
                  <a16:creationId xmlns:a16="http://schemas.microsoft.com/office/drawing/2014/main" id="{6066D1EA-1C6D-45B5-BC70-180E087A08F2}"/>
                </a:ext>
              </a:extLst>
            </p:cNvPr>
            <p:cNvSpPr/>
            <p:nvPr/>
          </p:nvSpPr>
          <p:spPr>
            <a:xfrm>
              <a:off x="6456993" y="4138240"/>
              <a:ext cx="282113" cy="295614"/>
            </a:xfrm>
            <a:custGeom>
              <a:avLst/>
              <a:gdLst>
                <a:gd name="connsiteX0" fmla="*/ 282113 w 282113"/>
                <a:gd name="connsiteY0" fmla="*/ 284643 h 295614"/>
                <a:gd name="connsiteX1" fmla="*/ 222603 w 282113"/>
                <a:gd name="connsiteY1" fmla="*/ 203453 h 295614"/>
                <a:gd name="connsiteX2" fmla="*/ 210051 w 282113"/>
                <a:gd name="connsiteY2" fmla="*/ 232067 h 295614"/>
                <a:gd name="connsiteX3" fmla="*/ 36612 w 282113"/>
                <a:gd name="connsiteY3" fmla="*/ 13337 h 295614"/>
                <a:gd name="connsiteX4" fmla="*/ 13352 w 282113"/>
                <a:gd name="connsiteY4" fmla="*/ 873 h 295614"/>
                <a:gd name="connsiteX5" fmla="*/ 801 w 282113"/>
                <a:gd name="connsiteY5" fmla="*/ 24133 h 295614"/>
                <a:gd name="connsiteX6" fmla="*/ 194867 w 282113"/>
                <a:gd name="connsiteY6" fmla="*/ 266562 h 295614"/>
                <a:gd name="connsiteX7" fmla="*/ 182052 w 282113"/>
                <a:gd name="connsiteY7" fmla="*/ 295615 h 295614"/>
                <a:gd name="connsiteX8" fmla="*/ 282113 w 282113"/>
                <a:gd name="connsiteY8" fmla="*/ 284643 h 29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113" h="295614">
                  <a:moveTo>
                    <a:pt x="282113" y="284643"/>
                  </a:moveTo>
                  <a:lnTo>
                    <a:pt x="222603" y="203453"/>
                  </a:lnTo>
                  <a:lnTo>
                    <a:pt x="210051" y="232067"/>
                  </a:lnTo>
                  <a:cubicBezTo>
                    <a:pt x="127194" y="183704"/>
                    <a:pt x="64261" y="105148"/>
                    <a:pt x="36612" y="13337"/>
                  </a:cubicBezTo>
                  <a:cubicBezTo>
                    <a:pt x="33628" y="3418"/>
                    <a:pt x="23095" y="-2287"/>
                    <a:pt x="13352" y="873"/>
                  </a:cubicBezTo>
                  <a:cubicBezTo>
                    <a:pt x="3434" y="3857"/>
                    <a:pt x="-2184" y="14302"/>
                    <a:pt x="801" y="24133"/>
                  </a:cubicBezTo>
                  <a:cubicBezTo>
                    <a:pt x="31521" y="126301"/>
                    <a:pt x="102091" y="213723"/>
                    <a:pt x="194867" y="266562"/>
                  </a:cubicBezTo>
                  <a:lnTo>
                    <a:pt x="182052" y="295615"/>
                  </a:lnTo>
                  <a:lnTo>
                    <a:pt x="282113" y="284643"/>
                  </a:lnTo>
                  <a:close/>
                </a:path>
              </a:pathLst>
            </a:custGeom>
            <a:grpFill/>
            <a:ln w="8777" cap="flat">
              <a:noFill/>
              <a:prstDash val="solid"/>
              <a:miter/>
            </a:ln>
          </p:spPr>
          <p:txBody>
            <a:bodyPr rtlCol="0" anchor="ctr"/>
            <a:lstStyle/>
            <a:p>
              <a:endParaRPr lang="en-US" sz="1200"/>
            </a:p>
          </p:txBody>
        </p:sp>
        <p:sp>
          <p:nvSpPr>
            <p:cNvPr id="38" name="Freeform: Shape 37">
              <a:extLst>
                <a:ext uri="{FF2B5EF4-FFF2-40B4-BE49-F238E27FC236}">
                  <a16:creationId xmlns:a16="http://schemas.microsoft.com/office/drawing/2014/main" id="{E064891D-B39F-4974-861A-8B40E0B59308}"/>
                </a:ext>
              </a:extLst>
            </p:cNvPr>
            <p:cNvSpPr/>
            <p:nvPr/>
          </p:nvSpPr>
          <p:spPr>
            <a:xfrm>
              <a:off x="6240468" y="3424552"/>
              <a:ext cx="685858" cy="685858"/>
            </a:xfrm>
            <a:custGeom>
              <a:avLst/>
              <a:gdLst>
                <a:gd name="connsiteX0" fmla="*/ 342929 w 685858"/>
                <a:gd name="connsiteY0" fmla="*/ 685858 h 685858"/>
                <a:gd name="connsiteX1" fmla="*/ 685858 w 685858"/>
                <a:gd name="connsiteY1" fmla="*/ 342929 h 685858"/>
                <a:gd name="connsiteX2" fmla="*/ 342929 w 685858"/>
                <a:gd name="connsiteY2" fmla="*/ 0 h 685858"/>
                <a:gd name="connsiteX3" fmla="*/ 0 w 685858"/>
                <a:gd name="connsiteY3" fmla="*/ 342929 h 685858"/>
                <a:gd name="connsiteX4" fmla="*/ 342929 w 685858"/>
                <a:gd name="connsiteY4" fmla="*/ 685858 h 685858"/>
                <a:gd name="connsiteX5" fmla="*/ 573948 w 685858"/>
                <a:gd name="connsiteY5" fmla="*/ 542350 h 685858"/>
                <a:gd name="connsiteX6" fmla="*/ 343017 w 685858"/>
                <a:gd name="connsiteY6" fmla="*/ 648467 h 685858"/>
                <a:gd name="connsiteX7" fmla="*/ 112086 w 685858"/>
                <a:gd name="connsiteY7" fmla="*/ 542350 h 685858"/>
                <a:gd name="connsiteX8" fmla="*/ 112086 w 685858"/>
                <a:gd name="connsiteY8" fmla="*/ 534450 h 685858"/>
                <a:gd name="connsiteX9" fmla="*/ 148073 w 685858"/>
                <a:gd name="connsiteY9" fmla="*/ 481523 h 685858"/>
                <a:gd name="connsiteX10" fmla="*/ 203546 w 685858"/>
                <a:gd name="connsiteY10" fmla="*/ 460721 h 685858"/>
                <a:gd name="connsiteX11" fmla="*/ 226016 w 685858"/>
                <a:gd name="connsiteY11" fmla="*/ 454664 h 685858"/>
                <a:gd name="connsiteX12" fmla="*/ 343017 w 685858"/>
                <a:gd name="connsiteY12" fmla="*/ 520757 h 685858"/>
                <a:gd name="connsiteX13" fmla="*/ 459931 w 685858"/>
                <a:gd name="connsiteY13" fmla="*/ 454577 h 685858"/>
                <a:gd name="connsiteX14" fmla="*/ 482313 w 685858"/>
                <a:gd name="connsiteY14" fmla="*/ 460633 h 685858"/>
                <a:gd name="connsiteX15" fmla="*/ 537873 w 685858"/>
                <a:gd name="connsiteY15" fmla="*/ 481523 h 685858"/>
                <a:gd name="connsiteX16" fmla="*/ 573948 w 685858"/>
                <a:gd name="connsiteY16" fmla="*/ 534450 h 685858"/>
                <a:gd name="connsiteX17" fmla="*/ 573948 w 685858"/>
                <a:gd name="connsiteY17" fmla="*/ 542350 h 685858"/>
                <a:gd name="connsiteX18" fmla="*/ 296234 w 685858"/>
                <a:gd name="connsiteY18" fmla="*/ 396559 h 685858"/>
                <a:gd name="connsiteX19" fmla="*/ 343017 w 685858"/>
                <a:gd name="connsiteY19" fmla="*/ 407179 h 685858"/>
                <a:gd name="connsiteX20" fmla="*/ 389800 w 685858"/>
                <a:gd name="connsiteY20" fmla="*/ 396559 h 685858"/>
                <a:gd name="connsiteX21" fmla="*/ 426050 w 685858"/>
                <a:gd name="connsiteY21" fmla="*/ 440006 h 685858"/>
                <a:gd name="connsiteX22" fmla="*/ 343017 w 685858"/>
                <a:gd name="connsiteY22" fmla="*/ 483366 h 685858"/>
                <a:gd name="connsiteX23" fmla="*/ 260071 w 685858"/>
                <a:gd name="connsiteY23" fmla="*/ 440357 h 685858"/>
                <a:gd name="connsiteX24" fmla="*/ 296234 w 685858"/>
                <a:gd name="connsiteY24" fmla="*/ 396559 h 685858"/>
                <a:gd name="connsiteX25" fmla="*/ 253488 w 685858"/>
                <a:gd name="connsiteY25" fmla="*/ 258228 h 685858"/>
                <a:gd name="connsiteX26" fmla="*/ 342929 w 685858"/>
                <a:gd name="connsiteY26" fmla="*/ 164135 h 685858"/>
                <a:gd name="connsiteX27" fmla="*/ 432370 w 685858"/>
                <a:gd name="connsiteY27" fmla="*/ 258228 h 685858"/>
                <a:gd name="connsiteX28" fmla="*/ 342929 w 685858"/>
                <a:gd name="connsiteY28" fmla="*/ 369700 h 685858"/>
                <a:gd name="connsiteX29" fmla="*/ 253488 w 685858"/>
                <a:gd name="connsiteY29" fmla="*/ 258228 h 685858"/>
                <a:gd name="connsiteX30" fmla="*/ 37479 w 685858"/>
                <a:gd name="connsiteY30" fmla="*/ 342929 h 685858"/>
                <a:gd name="connsiteX31" fmla="*/ 342929 w 685858"/>
                <a:gd name="connsiteY31" fmla="*/ 37479 h 685858"/>
                <a:gd name="connsiteX32" fmla="*/ 648467 w 685858"/>
                <a:gd name="connsiteY32" fmla="*/ 342929 h 685858"/>
                <a:gd name="connsiteX33" fmla="*/ 604405 w 685858"/>
                <a:gd name="connsiteY33" fmla="*/ 500131 h 685858"/>
                <a:gd name="connsiteX34" fmla="*/ 553848 w 685858"/>
                <a:gd name="connsiteY34" fmla="*/ 447643 h 685858"/>
                <a:gd name="connsiteX35" fmla="*/ 492846 w 685858"/>
                <a:gd name="connsiteY35" fmla="*/ 424734 h 685858"/>
                <a:gd name="connsiteX36" fmla="*/ 465899 w 685858"/>
                <a:gd name="connsiteY36" fmla="*/ 417449 h 685858"/>
                <a:gd name="connsiteX37" fmla="*/ 422013 w 685858"/>
                <a:gd name="connsiteY37" fmla="*/ 375054 h 685858"/>
                <a:gd name="connsiteX38" fmla="*/ 421925 w 685858"/>
                <a:gd name="connsiteY38" fmla="*/ 374440 h 685858"/>
                <a:gd name="connsiteX39" fmla="*/ 469849 w 685858"/>
                <a:gd name="connsiteY39" fmla="*/ 258141 h 685858"/>
                <a:gd name="connsiteX40" fmla="*/ 342929 w 685858"/>
                <a:gd name="connsiteY40" fmla="*/ 126569 h 685858"/>
                <a:gd name="connsiteX41" fmla="*/ 216009 w 685858"/>
                <a:gd name="connsiteY41" fmla="*/ 258141 h 685858"/>
                <a:gd name="connsiteX42" fmla="*/ 263846 w 685858"/>
                <a:gd name="connsiteY42" fmla="*/ 374352 h 685858"/>
                <a:gd name="connsiteX43" fmla="*/ 263495 w 685858"/>
                <a:gd name="connsiteY43" fmla="*/ 376546 h 685858"/>
                <a:gd name="connsiteX44" fmla="*/ 219959 w 685858"/>
                <a:gd name="connsiteY44" fmla="*/ 417361 h 685858"/>
                <a:gd name="connsiteX45" fmla="*/ 192750 w 685858"/>
                <a:gd name="connsiteY45" fmla="*/ 424734 h 685858"/>
                <a:gd name="connsiteX46" fmla="*/ 131923 w 685858"/>
                <a:gd name="connsiteY46" fmla="*/ 447643 h 685858"/>
                <a:gd name="connsiteX47" fmla="*/ 81541 w 685858"/>
                <a:gd name="connsiteY47" fmla="*/ 500218 h 685858"/>
                <a:gd name="connsiteX48" fmla="*/ 37479 w 685858"/>
                <a:gd name="connsiteY48" fmla="*/ 342929 h 68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85858" h="685858">
                  <a:moveTo>
                    <a:pt x="342929" y="685858"/>
                  </a:moveTo>
                  <a:cubicBezTo>
                    <a:pt x="531992" y="685858"/>
                    <a:pt x="685858" y="532080"/>
                    <a:pt x="685858" y="342929"/>
                  </a:cubicBezTo>
                  <a:cubicBezTo>
                    <a:pt x="685858" y="153866"/>
                    <a:pt x="532080" y="0"/>
                    <a:pt x="342929" y="0"/>
                  </a:cubicBezTo>
                  <a:cubicBezTo>
                    <a:pt x="153866" y="0"/>
                    <a:pt x="0" y="153778"/>
                    <a:pt x="0" y="342929"/>
                  </a:cubicBezTo>
                  <a:cubicBezTo>
                    <a:pt x="88" y="532080"/>
                    <a:pt x="153866" y="685858"/>
                    <a:pt x="342929" y="685858"/>
                  </a:cubicBezTo>
                  <a:close/>
                  <a:moveTo>
                    <a:pt x="573948" y="542350"/>
                  </a:moveTo>
                  <a:cubicBezTo>
                    <a:pt x="517861" y="607214"/>
                    <a:pt x="435266" y="648467"/>
                    <a:pt x="343017" y="648467"/>
                  </a:cubicBezTo>
                  <a:cubicBezTo>
                    <a:pt x="250767" y="648467"/>
                    <a:pt x="168173" y="607214"/>
                    <a:pt x="112086" y="542350"/>
                  </a:cubicBezTo>
                  <a:lnTo>
                    <a:pt x="112086" y="534450"/>
                  </a:lnTo>
                  <a:cubicBezTo>
                    <a:pt x="112086" y="512331"/>
                    <a:pt x="125867" y="492144"/>
                    <a:pt x="148073" y="481523"/>
                  </a:cubicBezTo>
                  <a:cubicBezTo>
                    <a:pt x="164750" y="473623"/>
                    <a:pt x="182919" y="466777"/>
                    <a:pt x="203546" y="460721"/>
                  </a:cubicBezTo>
                  <a:cubicBezTo>
                    <a:pt x="211006" y="458526"/>
                    <a:pt x="218379" y="456508"/>
                    <a:pt x="226016" y="454664"/>
                  </a:cubicBezTo>
                  <a:cubicBezTo>
                    <a:pt x="240322" y="492670"/>
                    <a:pt x="287018" y="520757"/>
                    <a:pt x="343017" y="520757"/>
                  </a:cubicBezTo>
                  <a:cubicBezTo>
                    <a:pt x="398928" y="520757"/>
                    <a:pt x="445536" y="492670"/>
                    <a:pt x="459931" y="454577"/>
                  </a:cubicBezTo>
                  <a:cubicBezTo>
                    <a:pt x="467479" y="456420"/>
                    <a:pt x="474940" y="458439"/>
                    <a:pt x="482313" y="460633"/>
                  </a:cubicBezTo>
                  <a:cubicBezTo>
                    <a:pt x="502588" y="466689"/>
                    <a:pt x="521372" y="473711"/>
                    <a:pt x="537873" y="481523"/>
                  </a:cubicBezTo>
                  <a:cubicBezTo>
                    <a:pt x="560167" y="492056"/>
                    <a:pt x="573948" y="512331"/>
                    <a:pt x="573948" y="534450"/>
                  </a:cubicBezTo>
                  <a:lnTo>
                    <a:pt x="573948" y="542350"/>
                  </a:lnTo>
                  <a:close/>
                  <a:moveTo>
                    <a:pt x="296234" y="396559"/>
                  </a:moveTo>
                  <a:cubicBezTo>
                    <a:pt x="310717" y="403317"/>
                    <a:pt x="326516" y="407179"/>
                    <a:pt x="343017" y="407179"/>
                  </a:cubicBezTo>
                  <a:cubicBezTo>
                    <a:pt x="359518" y="407179"/>
                    <a:pt x="375317" y="403405"/>
                    <a:pt x="389800" y="396559"/>
                  </a:cubicBezTo>
                  <a:cubicBezTo>
                    <a:pt x="396734" y="414025"/>
                    <a:pt x="409285" y="429122"/>
                    <a:pt x="426050" y="440006"/>
                  </a:cubicBezTo>
                  <a:cubicBezTo>
                    <a:pt x="418590" y="462125"/>
                    <a:pt x="386552" y="483366"/>
                    <a:pt x="343017" y="483366"/>
                  </a:cubicBezTo>
                  <a:cubicBezTo>
                    <a:pt x="299569" y="483366"/>
                    <a:pt x="267620" y="462300"/>
                    <a:pt x="260071" y="440357"/>
                  </a:cubicBezTo>
                  <a:cubicBezTo>
                    <a:pt x="276748" y="429649"/>
                    <a:pt x="289388" y="414289"/>
                    <a:pt x="296234" y="396559"/>
                  </a:cubicBezTo>
                  <a:close/>
                  <a:moveTo>
                    <a:pt x="253488" y="258228"/>
                  </a:moveTo>
                  <a:cubicBezTo>
                    <a:pt x="253488" y="201000"/>
                    <a:pt x="288598" y="164135"/>
                    <a:pt x="342929" y="164135"/>
                  </a:cubicBezTo>
                  <a:cubicBezTo>
                    <a:pt x="397261" y="164135"/>
                    <a:pt x="432370" y="201088"/>
                    <a:pt x="432370" y="258228"/>
                  </a:cubicBezTo>
                  <a:cubicBezTo>
                    <a:pt x="432370" y="319669"/>
                    <a:pt x="392258" y="369700"/>
                    <a:pt x="342929" y="369700"/>
                  </a:cubicBezTo>
                  <a:cubicBezTo>
                    <a:pt x="293601" y="369700"/>
                    <a:pt x="253488" y="319669"/>
                    <a:pt x="253488" y="258228"/>
                  </a:cubicBezTo>
                  <a:close/>
                  <a:moveTo>
                    <a:pt x="37479" y="342929"/>
                  </a:moveTo>
                  <a:cubicBezTo>
                    <a:pt x="37479" y="174493"/>
                    <a:pt x="174493" y="37479"/>
                    <a:pt x="342929" y="37479"/>
                  </a:cubicBezTo>
                  <a:cubicBezTo>
                    <a:pt x="511366" y="37479"/>
                    <a:pt x="648467" y="174493"/>
                    <a:pt x="648467" y="342929"/>
                  </a:cubicBezTo>
                  <a:cubicBezTo>
                    <a:pt x="648467" y="400508"/>
                    <a:pt x="632141" y="454138"/>
                    <a:pt x="604405" y="500131"/>
                  </a:cubicBezTo>
                  <a:cubicBezTo>
                    <a:pt x="595364" y="477836"/>
                    <a:pt x="577810" y="458965"/>
                    <a:pt x="553848" y="447643"/>
                  </a:cubicBezTo>
                  <a:cubicBezTo>
                    <a:pt x="535503" y="438953"/>
                    <a:pt x="515052" y="431229"/>
                    <a:pt x="492846" y="424734"/>
                  </a:cubicBezTo>
                  <a:cubicBezTo>
                    <a:pt x="483893" y="422101"/>
                    <a:pt x="474852" y="419555"/>
                    <a:pt x="465899" y="417449"/>
                  </a:cubicBezTo>
                  <a:cubicBezTo>
                    <a:pt x="443166" y="411217"/>
                    <a:pt x="425963" y="394628"/>
                    <a:pt x="422013" y="375054"/>
                  </a:cubicBezTo>
                  <a:cubicBezTo>
                    <a:pt x="422013" y="374966"/>
                    <a:pt x="422013" y="374615"/>
                    <a:pt x="421925" y="374440"/>
                  </a:cubicBezTo>
                  <a:cubicBezTo>
                    <a:pt x="451066" y="347142"/>
                    <a:pt x="469849" y="305187"/>
                    <a:pt x="469849" y="258141"/>
                  </a:cubicBezTo>
                  <a:cubicBezTo>
                    <a:pt x="469849" y="180725"/>
                    <a:pt x="417712" y="126569"/>
                    <a:pt x="342929" y="126569"/>
                  </a:cubicBezTo>
                  <a:cubicBezTo>
                    <a:pt x="268234" y="126569"/>
                    <a:pt x="216009" y="180637"/>
                    <a:pt x="216009" y="258141"/>
                  </a:cubicBezTo>
                  <a:cubicBezTo>
                    <a:pt x="216009" y="305187"/>
                    <a:pt x="234705" y="347055"/>
                    <a:pt x="263846" y="374352"/>
                  </a:cubicBezTo>
                  <a:cubicBezTo>
                    <a:pt x="263758" y="375142"/>
                    <a:pt x="263670" y="375932"/>
                    <a:pt x="263495" y="376546"/>
                  </a:cubicBezTo>
                  <a:cubicBezTo>
                    <a:pt x="259369" y="395944"/>
                    <a:pt x="242253" y="412007"/>
                    <a:pt x="219959" y="417361"/>
                  </a:cubicBezTo>
                  <a:cubicBezTo>
                    <a:pt x="210743" y="419555"/>
                    <a:pt x="201790" y="422013"/>
                    <a:pt x="192750" y="424734"/>
                  </a:cubicBezTo>
                  <a:cubicBezTo>
                    <a:pt x="170280" y="431404"/>
                    <a:pt x="150355" y="438953"/>
                    <a:pt x="131923" y="447643"/>
                  </a:cubicBezTo>
                  <a:cubicBezTo>
                    <a:pt x="107961" y="458965"/>
                    <a:pt x="90494" y="477924"/>
                    <a:pt x="81541" y="500218"/>
                  </a:cubicBezTo>
                  <a:cubicBezTo>
                    <a:pt x="53805" y="454313"/>
                    <a:pt x="37479" y="400596"/>
                    <a:pt x="37479" y="342929"/>
                  </a:cubicBezTo>
                  <a:close/>
                </a:path>
              </a:pathLst>
            </a:custGeom>
            <a:grpFill/>
            <a:ln w="8777" cap="flat">
              <a:noFill/>
              <a:prstDash val="solid"/>
              <a:miter/>
            </a:ln>
          </p:spPr>
          <p:txBody>
            <a:bodyPr rtlCol="0" anchor="ctr"/>
            <a:lstStyle/>
            <a:p>
              <a:endParaRPr lang="en-US" sz="1200"/>
            </a:p>
          </p:txBody>
        </p:sp>
        <p:sp>
          <p:nvSpPr>
            <p:cNvPr id="39" name="Freeform: Shape 38">
              <a:extLst>
                <a:ext uri="{FF2B5EF4-FFF2-40B4-BE49-F238E27FC236}">
                  <a16:creationId xmlns:a16="http://schemas.microsoft.com/office/drawing/2014/main" id="{CE210BC0-5915-4283-8319-954455E60AE3}"/>
                </a:ext>
              </a:extLst>
            </p:cNvPr>
            <p:cNvSpPr/>
            <p:nvPr/>
          </p:nvSpPr>
          <p:spPr>
            <a:xfrm>
              <a:off x="6789137" y="3973222"/>
              <a:ext cx="685858" cy="685858"/>
            </a:xfrm>
            <a:custGeom>
              <a:avLst/>
              <a:gdLst>
                <a:gd name="connsiteX0" fmla="*/ 342929 w 685858"/>
                <a:gd name="connsiteY0" fmla="*/ 0 h 685858"/>
                <a:gd name="connsiteX1" fmla="*/ 0 w 685858"/>
                <a:gd name="connsiteY1" fmla="*/ 342929 h 685858"/>
                <a:gd name="connsiteX2" fmla="*/ 342929 w 685858"/>
                <a:gd name="connsiteY2" fmla="*/ 685858 h 685858"/>
                <a:gd name="connsiteX3" fmla="*/ 685858 w 685858"/>
                <a:gd name="connsiteY3" fmla="*/ 342929 h 685858"/>
                <a:gd name="connsiteX4" fmla="*/ 342929 w 685858"/>
                <a:gd name="connsiteY4" fmla="*/ 0 h 685858"/>
                <a:gd name="connsiteX5" fmla="*/ 573860 w 685858"/>
                <a:gd name="connsiteY5" fmla="*/ 542350 h 685858"/>
                <a:gd name="connsiteX6" fmla="*/ 342929 w 685858"/>
                <a:gd name="connsiteY6" fmla="*/ 648467 h 685858"/>
                <a:gd name="connsiteX7" fmla="*/ 111998 w 685858"/>
                <a:gd name="connsiteY7" fmla="*/ 542350 h 685858"/>
                <a:gd name="connsiteX8" fmla="*/ 111998 w 685858"/>
                <a:gd name="connsiteY8" fmla="*/ 534450 h 685858"/>
                <a:gd name="connsiteX9" fmla="*/ 147985 w 685858"/>
                <a:gd name="connsiteY9" fmla="*/ 481611 h 685858"/>
                <a:gd name="connsiteX10" fmla="*/ 203458 w 685858"/>
                <a:gd name="connsiteY10" fmla="*/ 460721 h 685858"/>
                <a:gd name="connsiteX11" fmla="*/ 226103 w 685858"/>
                <a:gd name="connsiteY11" fmla="*/ 454576 h 685858"/>
                <a:gd name="connsiteX12" fmla="*/ 342929 w 685858"/>
                <a:gd name="connsiteY12" fmla="*/ 520757 h 685858"/>
                <a:gd name="connsiteX13" fmla="*/ 459931 w 685858"/>
                <a:gd name="connsiteY13" fmla="*/ 454576 h 685858"/>
                <a:gd name="connsiteX14" fmla="*/ 482225 w 685858"/>
                <a:gd name="connsiteY14" fmla="*/ 460633 h 685858"/>
                <a:gd name="connsiteX15" fmla="*/ 537785 w 685858"/>
                <a:gd name="connsiteY15" fmla="*/ 481523 h 685858"/>
                <a:gd name="connsiteX16" fmla="*/ 573860 w 685858"/>
                <a:gd name="connsiteY16" fmla="*/ 534450 h 685858"/>
                <a:gd name="connsiteX17" fmla="*/ 573860 w 685858"/>
                <a:gd name="connsiteY17" fmla="*/ 542350 h 685858"/>
                <a:gd name="connsiteX18" fmla="*/ 296146 w 685858"/>
                <a:gd name="connsiteY18" fmla="*/ 396471 h 685858"/>
                <a:gd name="connsiteX19" fmla="*/ 342929 w 685858"/>
                <a:gd name="connsiteY19" fmla="*/ 407091 h 685858"/>
                <a:gd name="connsiteX20" fmla="*/ 389712 w 685858"/>
                <a:gd name="connsiteY20" fmla="*/ 396471 h 685858"/>
                <a:gd name="connsiteX21" fmla="*/ 425963 w 685858"/>
                <a:gd name="connsiteY21" fmla="*/ 439918 h 685858"/>
                <a:gd name="connsiteX22" fmla="*/ 342929 w 685858"/>
                <a:gd name="connsiteY22" fmla="*/ 483366 h 685858"/>
                <a:gd name="connsiteX23" fmla="*/ 259984 w 685858"/>
                <a:gd name="connsiteY23" fmla="*/ 440357 h 685858"/>
                <a:gd name="connsiteX24" fmla="*/ 296146 w 685858"/>
                <a:gd name="connsiteY24" fmla="*/ 396471 h 685858"/>
                <a:gd name="connsiteX25" fmla="*/ 253489 w 685858"/>
                <a:gd name="connsiteY25" fmla="*/ 258228 h 685858"/>
                <a:gd name="connsiteX26" fmla="*/ 342929 w 685858"/>
                <a:gd name="connsiteY26" fmla="*/ 164135 h 685858"/>
                <a:gd name="connsiteX27" fmla="*/ 432370 w 685858"/>
                <a:gd name="connsiteY27" fmla="*/ 258228 h 685858"/>
                <a:gd name="connsiteX28" fmla="*/ 342929 w 685858"/>
                <a:gd name="connsiteY28" fmla="*/ 369700 h 685858"/>
                <a:gd name="connsiteX29" fmla="*/ 253489 w 685858"/>
                <a:gd name="connsiteY29" fmla="*/ 258228 h 685858"/>
                <a:gd name="connsiteX30" fmla="*/ 553848 w 685858"/>
                <a:gd name="connsiteY30" fmla="*/ 447730 h 685858"/>
                <a:gd name="connsiteX31" fmla="*/ 492846 w 685858"/>
                <a:gd name="connsiteY31" fmla="*/ 424734 h 685858"/>
                <a:gd name="connsiteX32" fmla="*/ 465899 w 685858"/>
                <a:gd name="connsiteY32" fmla="*/ 417449 h 685858"/>
                <a:gd name="connsiteX33" fmla="*/ 421925 w 685858"/>
                <a:gd name="connsiteY33" fmla="*/ 375054 h 685858"/>
                <a:gd name="connsiteX34" fmla="*/ 421837 w 685858"/>
                <a:gd name="connsiteY34" fmla="*/ 374527 h 685858"/>
                <a:gd name="connsiteX35" fmla="*/ 469761 w 685858"/>
                <a:gd name="connsiteY35" fmla="*/ 258140 h 685858"/>
                <a:gd name="connsiteX36" fmla="*/ 342841 w 685858"/>
                <a:gd name="connsiteY36" fmla="*/ 126656 h 685858"/>
                <a:gd name="connsiteX37" fmla="*/ 215922 w 685858"/>
                <a:gd name="connsiteY37" fmla="*/ 258140 h 685858"/>
                <a:gd name="connsiteX38" fmla="*/ 263758 w 685858"/>
                <a:gd name="connsiteY38" fmla="*/ 374440 h 685858"/>
                <a:gd name="connsiteX39" fmla="*/ 263495 w 685858"/>
                <a:gd name="connsiteY39" fmla="*/ 376634 h 685858"/>
                <a:gd name="connsiteX40" fmla="*/ 219959 w 685858"/>
                <a:gd name="connsiteY40" fmla="*/ 417449 h 685858"/>
                <a:gd name="connsiteX41" fmla="*/ 192750 w 685858"/>
                <a:gd name="connsiteY41" fmla="*/ 424821 h 685858"/>
                <a:gd name="connsiteX42" fmla="*/ 131923 w 685858"/>
                <a:gd name="connsiteY42" fmla="*/ 447730 h 685858"/>
                <a:gd name="connsiteX43" fmla="*/ 81453 w 685858"/>
                <a:gd name="connsiteY43" fmla="*/ 500306 h 685858"/>
                <a:gd name="connsiteX44" fmla="*/ 37304 w 685858"/>
                <a:gd name="connsiteY44" fmla="*/ 342929 h 685858"/>
                <a:gd name="connsiteX45" fmla="*/ 342841 w 685858"/>
                <a:gd name="connsiteY45" fmla="*/ 37391 h 685858"/>
                <a:gd name="connsiteX46" fmla="*/ 648380 w 685858"/>
                <a:gd name="connsiteY46" fmla="*/ 342929 h 685858"/>
                <a:gd name="connsiteX47" fmla="*/ 604230 w 685858"/>
                <a:gd name="connsiteY47" fmla="*/ 500306 h 685858"/>
                <a:gd name="connsiteX48" fmla="*/ 553848 w 685858"/>
                <a:gd name="connsiteY48" fmla="*/ 447730 h 68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85858" h="685858">
                  <a:moveTo>
                    <a:pt x="342929" y="0"/>
                  </a:moveTo>
                  <a:cubicBezTo>
                    <a:pt x="153866" y="0"/>
                    <a:pt x="0" y="153866"/>
                    <a:pt x="0" y="342929"/>
                  </a:cubicBezTo>
                  <a:cubicBezTo>
                    <a:pt x="0" y="531993"/>
                    <a:pt x="153866" y="685858"/>
                    <a:pt x="342929" y="685858"/>
                  </a:cubicBezTo>
                  <a:cubicBezTo>
                    <a:pt x="531993" y="685858"/>
                    <a:pt x="685858" y="531993"/>
                    <a:pt x="685858" y="342929"/>
                  </a:cubicBezTo>
                  <a:cubicBezTo>
                    <a:pt x="685858" y="153866"/>
                    <a:pt x="531993" y="0"/>
                    <a:pt x="342929" y="0"/>
                  </a:cubicBezTo>
                  <a:close/>
                  <a:moveTo>
                    <a:pt x="573860" y="542350"/>
                  </a:moveTo>
                  <a:cubicBezTo>
                    <a:pt x="517773" y="607214"/>
                    <a:pt x="435179" y="648467"/>
                    <a:pt x="342929" y="648467"/>
                  </a:cubicBezTo>
                  <a:cubicBezTo>
                    <a:pt x="250680" y="648467"/>
                    <a:pt x="168085" y="607214"/>
                    <a:pt x="111998" y="542350"/>
                  </a:cubicBezTo>
                  <a:lnTo>
                    <a:pt x="111998" y="534450"/>
                  </a:lnTo>
                  <a:cubicBezTo>
                    <a:pt x="111998" y="512331"/>
                    <a:pt x="125779" y="492143"/>
                    <a:pt x="147985" y="481611"/>
                  </a:cubicBezTo>
                  <a:cubicBezTo>
                    <a:pt x="164662" y="473711"/>
                    <a:pt x="182831" y="466865"/>
                    <a:pt x="203458" y="460721"/>
                  </a:cubicBezTo>
                  <a:cubicBezTo>
                    <a:pt x="210919" y="458526"/>
                    <a:pt x="218379" y="456507"/>
                    <a:pt x="226103" y="454576"/>
                  </a:cubicBezTo>
                  <a:cubicBezTo>
                    <a:pt x="240410" y="492582"/>
                    <a:pt x="286930" y="520757"/>
                    <a:pt x="342929" y="520757"/>
                  </a:cubicBezTo>
                  <a:cubicBezTo>
                    <a:pt x="398841" y="520757"/>
                    <a:pt x="445536" y="492670"/>
                    <a:pt x="459931" y="454576"/>
                  </a:cubicBezTo>
                  <a:cubicBezTo>
                    <a:pt x="467479" y="456420"/>
                    <a:pt x="474852" y="458438"/>
                    <a:pt x="482225" y="460633"/>
                  </a:cubicBezTo>
                  <a:cubicBezTo>
                    <a:pt x="502588" y="466689"/>
                    <a:pt x="521284" y="473711"/>
                    <a:pt x="537785" y="481523"/>
                  </a:cubicBezTo>
                  <a:cubicBezTo>
                    <a:pt x="560080" y="492056"/>
                    <a:pt x="573860" y="512331"/>
                    <a:pt x="573860" y="534450"/>
                  </a:cubicBezTo>
                  <a:lnTo>
                    <a:pt x="573860" y="542350"/>
                  </a:lnTo>
                  <a:close/>
                  <a:moveTo>
                    <a:pt x="296146" y="396471"/>
                  </a:moveTo>
                  <a:cubicBezTo>
                    <a:pt x="310629" y="403229"/>
                    <a:pt x="326428" y="407091"/>
                    <a:pt x="342929" y="407091"/>
                  </a:cubicBezTo>
                  <a:cubicBezTo>
                    <a:pt x="359431" y="407091"/>
                    <a:pt x="375230" y="403229"/>
                    <a:pt x="389712" y="396471"/>
                  </a:cubicBezTo>
                  <a:cubicBezTo>
                    <a:pt x="396646" y="413937"/>
                    <a:pt x="409110" y="429034"/>
                    <a:pt x="425963" y="439918"/>
                  </a:cubicBezTo>
                  <a:cubicBezTo>
                    <a:pt x="418502" y="462037"/>
                    <a:pt x="386465" y="483366"/>
                    <a:pt x="342929" y="483366"/>
                  </a:cubicBezTo>
                  <a:cubicBezTo>
                    <a:pt x="299482" y="483366"/>
                    <a:pt x="267532" y="462300"/>
                    <a:pt x="259984" y="440357"/>
                  </a:cubicBezTo>
                  <a:cubicBezTo>
                    <a:pt x="276661" y="429561"/>
                    <a:pt x="289300" y="414201"/>
                    <a:pt x="296146" y="396471"/>
                  </a:cubicBezTo>
                  <a:close/>
                  <a:moveTo>
                    <a:pt x="253489" y="258228"/>
                  </a:moveTo>
                  <a:cubicBezTo>
                    <a:pt x="253489" y="201000"/>
                    <a:pt x="288598" y="164135"/>
                    <a:pt x="342929" y="164135"/>
                  </a:cubicBezTo>
                  <a:cubicBezTo>
                    <a:pt x="397261" y="164135"/>
                    <a:pt x="432370" y="201088"/>
                    <a:pt x="432370" y="258228"/>
                  </a:cubicBezTo>
                  <a:cubicBezTo>
                    <a:pt x="432370" y="319669"/>
                    <a:pt x="392258" y="369700"/>
                    <a:pt x="342929" y="369700"/>
                  </a:cubicBezTo>
                  <a:cubicBezTo>
                    <a:pt x="293601" y="369700"/>
                    <a:pt x="253489" y="319669"/>
                    <a:pt x="253489" y="258228"/>
                  </a:cubicBezTo>
                  <a:close/>
                  <a:moveTo>
                    <a:pt x="553848" y="447730"/>
                  </a:moveTo>
                  <a:cubicBezTo>
                    <a:pt x="535503" y="439129"/>
                    <a:pt x="515052" y="431317"/>
                    <a:pt x="492846" y="424734"/>
                  </a:cubicBezTo>
                  <a:cubicBezTo>
                    <a:pt x="483893" y="422101"/>
                    <a:pt x="474852" y="419555"/>
                    <a:pt x="465899" y="417449"/>
                  </a:cubicBezTo>
                  <a:cubicBezTo>
                    <a:pt x="443166" y="411216"/>
                    <a:pt x="425963" y="394628"/>
                    <a:pt x="421925" y="375054"/>
                  </a:cubicBezTo>
                  <a:cubicBezTo>
                    <a:pt x="421925" y="374966"/>
                    <a:pt x="421925" y="374615"/>
                    <a:pt x="421837" y="374527"/>
                  </a:cubicBezTo>
                  <a:cubicBezTo>
                    <a:pt x="450978" y="347230"/>
                    <a:pt x="469761" y="305275"/>
                    <a:pt x="469761" y="258140"/>
                  </a:cubicBezTo>
                  <a:cubicBezTo>
                    <a:pt x="469761" y="180725"/>
                    <a:pt x="417624" y="126656"/>
                    <a:pt x="342841" y="126656"/>
                  </a:cubicBezTo>
                  <a:cubicBezTo>
                    <a:pt x="268147" y="126656"/>
                    <a:pt x="215922" y="180725"/>
                    <a:pt x="215922" y="258140"/>
                  </a:cubicBezTo>
                  <a:cubicBezTo>
                    <a:pt x="215922" y="305099"/>
                    <a:pt x="234617" y="347054"/>
                    <a:pt x="263758" y="374440"/>
                  </a:cubicBezTo>
                  <a:cubicBezTo>
                    <a:pt x="263670" y="375230"/>
                    <a:pt x="263582" y="376020"/>
                    <a:pt x="263495" y="376634"/>
                  </a:cubicBezTo>
                  <a:cubicBezTo>
                    <a:pt x="259369" y="396032"/>
                    <a:pt x="242254" y="412094"/>
                    <a:pt x="219959" y="417449"/>
                  </a:cubicBezTo>
                  <a:cubicBezTo>
                    <a:pt x="210743" y="419643"/>
                    <a:pt x="201790" y="422101"/>
                    <a:pt x="192750" y="424821"/>
                  </a:cubicBezTo>
                  <a:cubicBezTo>
                    <a:pt x="170280" y="431492"/>
                    <a:pt x="150355" y="439041"/>
                    <a:pt x="131923" y="447730"/>
                  </a:cubicBezTo>
                  <a:cubicBezTo>
                    <a:pt x="108049" y="459053"/>
                    <a:pt x="90494" y="477924"/>
                    <a:pt x="81453" y="500306"/>
                  </a:cubicBezTo>
                  <a:cubicBezTo>
                    <a:pt x="53629" y="454313"/>
                    <a:pt x="37304" y="400508"/>
                    <a:pt x="37304" y="342929"/>
                  </a:cubicBezTo>
                  <a:cubicBezTo>
                    <a:pt x="37304" y="174493"/>
                    <a:pt x="174317" y="37391"/>
                    <a:pt x="342841" y="37391"/>
                  </a:cubicBezTo>
                  <a:cubicBezTo>
                    <a:pt x="511278" y="37391"/>
                    <a:pt x="648380" y="174405"/>
                    <a:pt x="648380" y="342929"/>
                  </a:cubicBezTo>
                  <a:cubicBezTo>
                    <a:pt x="648380" y="400596"/>
                    <a:pt x="632053" y="454313"/>
                    <a:pt x="604230" y="500306"/>
                  </a:cubicBezTo>
                  <a:cubicBezTo>
                    <a:pt x="595277" y="478012"/>
                    <a:pt x="577810" y="459053"/>
                    <a:pt x="553848" y="447730"/>
                  </a:cubicBezTo>
                  <a:close/>
                </a:path>
              </a:pathLst>
            </a:custGeom>
            <a:grpFill/>
            <a:ln w="8777" cap="flat">
              <a:noFill/>
              <a:prstDash val="solid"/>
              <a:miter/>
            </a:ln>
          </p:spPr>
          <p:txBody>
            <a:bodyPr rtlCol="0" anchor="ctr"/>
            <a:lstStyle/>
            <a:p>
              <a:endParaRPr lang="en-US" sz="1200"/>
            </a:p>
          </p:txBody>
        </p:sp>
      </p:grpSp>
      <p:grpSp>
        <p:nvGrpSpPr>
          <p:cNvPr id="40" name="Graphic 4">
            <a:extLst>
              <a:ext uri="{FF2B5EF4-FFF2-40B4-BE49-F238E27FC236}">
                <a16:creationId xmlns:a16="http://schemas.microsoft.com/office/drawing/2014/main" id="{29234E2F-34FF-4B42-B542-29CD83FC1F3F}"/>
              </a:ext>
            </a:extLst>
          </p:cNvPr>
          <p:cNvGrpSpPr/>
          <p:nvPr/>
        </p:nvGrpSpPr>
        <p:grpSpPr>
          <a:xfrm>
            <a:off x="8788400" y="4787882"/>
            <a:ext cx="711200" cy="711236"/>
            <a:chOff x="10884230" y="3442838"/>
            <a:chExt cx="1234377" cy="1234439"/>
          </a:xfrm>
          <a:solidFill>
            <a:schemeClr val="tx1"/>
          </a:solidFill>
        </p:grpSpPr>
        <p:sp>
          <p:nvSpPr>
            <p:cNvPr id="41" name="Freeform: Shape 40">
              <a:extLst>
                <a:ext uri="{FF2B5EF4-FFF2-40B4-BE49-F238E27FC236}">
                  <a16:creationId xmlns:a16="http://schemas.microsoft.com/office/drawing/2014/main" id="{A305A07A-77EB-493E-8054-B7B7E12DBFC4}"/>
                </a:ext>
              </a:extLst>
            </p:cNvPr>
            <p:cNvSpPr/>
            <p:nvPr/>
          </p:nvSpPr>
          <p:spPr>
            <a:xfrm>
              <a:off x="10884298" y="3442838"/>
              <a:ext cx="1234310" cy="1234439"/>
            </a:xfrm>
            <a:custGeom>
              <a:avLst/>
              <a:gdLst>
                <a:gd name="connsiteX0" fmla="*/ 1228702 w 1234310"/>
                <a:gd name="connsiteY0" fmla="*/ 5441 h 1234439"/>
                <a:gd name="connsiteX1" fmla="*/ 1215310 w 1234310"/>
                <a:gd name="connsiteY1" fmla="*/ 0 h 1234439"/>
                <a:gd name="connsiteX2" fmla="*/ 536234 w 1234310"/>
                <a:gd name="connsiteY2" fmla="*/ 234366 h 1234439"/>
                <a:gd name="connsiteX3" fmla="*/ 388248 w 1234310"/>
                <a:gd name="connsiteY3" fmla="*/ 247759 h 1234439"/>
                <a:gd name="connsiteX4" fmla="*/ 178072 w 1234310"/>
                <a:gd name="connsiteY4" fmla="*/ 369210 h 1234439"/>
                <a:gd name="connsiteX5" fmla="*/ 3386 w 1234310"/>
                <a:gd name="connsiteY5" fmla="*/ 617555 h 1234439"/>
                <a:gd name="connsiteX6" fmla="*/ 4306 w 1234310"/>
                <a:gd name="connsiteY6" fmla="*/ 640322 h 1234439"/>
                <a:gd name="connsiteX7" fmla="*/ 26571 w 1234310"/>
                <a:gd name="connsiteY7" fmla="*/ 645260 h 1234439"/>
                <a:gd name="connsiteX8" fmla="*/ 262109 w 1234310"/>
                <a:gd name="connsiteY8" fmla="*/ 535275 h 1234439"/>
                <a:gd name="connsiteX9" fmla="*/ 388164 w 1234310"/>
                <a:gd name="connsiteY9" fmla="*/ 520962 h 1234439"/>
                <a:gd name="connsiteX10" fmla="*/ 373182 w 1234310"/>
                <a:gd name="connsiteY10" fmla="*/ 607259 h 1234439"/>
                <a:gd name="connsiteX11" fmla="*/ 372010 w 1234310"/>
                <a:gd name="connsiteY11" fmla="*/ 614625 h 1234439"/>
                <a:gd name="connsiteX12" fmla="*/ 234822 w 1234310"/>
                <a:gd name="connsiteY12" fmla="*/ 662670 h 1234439"/>
                <a:gd name="connsiteX13" fmla="*/ 222769 w 1234310"/>
                <a:gd name="connsiteY13" fmla="*/ 676146 h 1234439"/>
                <a:gd name="connsiteX14" fmla="*/ 227791 w 1234310"/>
                <a:gd name="connsiteY14" fmla="*/ 693556 h 1234439"/>
                <a:gd name="connsiteX15" fmla="*/ 540838 w 1234310"/>
                <a:gd name="connsiteY15" fmla="*/ 1006603 h 1234439"/>
                <a:gd name="connsiteX16" fmla="*/ 554062 w 1234310"/>
                <a:gd name="connsiteY16" fmla="*/ 1012043 h 1234439"/>
                <a:gd name="connsiteX17" fmla="*/ 558247 w 1234310"/>
                <a:gd name="connsiteY17" fmla="*/ 1011541 h 1234439"/>
                <a:gd name="connsiteX18" fmla="*/ 571723 w 1234310"/>
                <a:gd name="connsiteY18" fmla="*/ 999488 h 1234439"/>
                <a:gd name="connsiteX19" fmla="*/ 619768 w 1234310"/>
                <a:gd name="connsiteY19" fmla="*/ 862300 h 1234439"/>
                <a:gd name="connsiteX20" fmla="*/ 627134 w 1234310"/>
                <a:gd name="connsiteY20" fmla="*/ 861128 h 1234439"/>
                <a:gd name="connsiteX21" fmla="*/ 713348 w 1234310"/>
                <a:gd name="connsiteY21" fmla="*/ 846145 h 1234439"/>
                <a:gd name="connsiteX22" fmla="*/ 699035 w 1234310"/>
                <a:gd name="connsiteY22" fmla="*/ 972201 h 1234439"/>
                <a:gd name="connsiteX23" fmla="*/ 589050 w 1234310"/>
                <a:gd name="connsiteY23" fmla="*/ 1207823 h 1234439"/>
                <a:gd name="connsiteX24" fmla="*/ 593988 w 1234310"/>
                <a:gd name="connsiteY24" fmla="*/ 1230088 h 1234439"/>
                <a:gd name="connsiteX25" fmla="*/ 605958 w 1234310"/>
                <a:gd name="connsiteY25" fmla="*/ 1234440 h 1234439"/>
                <a:gd name="connsiteX26" fmla="*/ 616755 w 1234310"/>
                <a:gd name="connsiteY26" fmla="*/ 1231008 h 1234439"/>
                <a:gd name="connsiteX27" fmla="*/ 865100 w 1234310"/>
                <a:gd name="connsiteY27" fmla="*/ 1056322 h 1234439"/>
                <a:gd name="connsiteX28" fmla="*/ 986552 w 1234310"/>
                <a:gd name="connsiteY28" fmla="*/ 846145 h 1234439"/>
                <a:gd name="connsiteX29" fmla="*/ 999944 w 1234310"/>
                <a:gd name="connsiteY29" fmla="*/ 698160 h 1234439"/>
                <a:gd name="connsiteX30" fmla="*/ 1234310 w 1234310"/>
                <a:gd name="connsiteY30" fmla="*/ 19084 h 1234439"/>
                <a:gd name="connsiteX31" fmla="*/ 1228702 w 1234310"/>
                <a:gd name="connsiteY31" fmla="*/ 5441 h 1234439"/>
                <a:gd name="connsiteX32" fmla="*/ 346815 w 1234310"/>
                <a:gd name="connsiteY32" fmla="*/ 479195 h 1234439"/>
                <a:gd name="connsiteX33" fmla="*/ 246290 w 1234310"/>
                <a:gd name="connsiteY33" fmla="*/ 501376 h 1234439"/>
                <a:gd name="connsiteX34" fmla="*/ 74281 w 1234310"/>
                <a:gd name="connsiteY34" fmla="*/ 581647 h 1234439"/>
                <a:gd name="connsiteX35" fmla="*/ 208540 w 1234310"/>
                <a:gd name="connsiteY35" fmla="*/ 390722 h 1234439"/>
                <a:gd name="connsiteX36" fmla="*/ 391513 w 1234310"/>
                <a:gd name="connsiteY36" fmla="*/ 285006 h 1234439"/>
                <a:gd name="connsiteX37" fmla="*/ 497898 w 1234310"/>
                <a:gd name="connsiteY37" fmla="*/ 275380 h 1234439"/>
                <a:gd name="connsiteX38" fmla="*/ 396284 w 1234310"/>
                <a:gd name="connsiteY38" fmla="*/ 484385 h 1234439"/>
                <a:gd name="connsiteX39" fmla="*/ 396284 w 1234310"/>
                <a:gd name="connsiteY39" fmla="*/ 484385 h 1234439"/>
                <a:gd name="connsiteX40" fmla="*/ 346815 w 1234310"/>
                <a:gd name="connsiteY40" fmla="*/ 479195 h 1234439"/>
                <a:gd name="connsiteX41" fmla="*/ 546111 w 1234310"/>
                <a:gd name="connsiteY41" fmla="*/ 958976 h 1234439"/>
                <a:gd name="connsiteX42" fmla="*/ 275166 w 1234310"/>
                <a:gd name="connsiteY42" fmla="*/ 688032 h 1234439"/>
                <a:gd name="connsiteX43" fmla="*/ 383728 w 1234310"/>
                <a:gd name="connsiteY43" fmla="*/ 650031 h 1234439"/>
                <a:gd name="connsiteX44" fmla="*/ 584111 w 1234310"/>
                <a:gd name="connsiteY44" fmla="*/ 850414 h 1234439"/>
                <a:gd name="connsiteX45" fmla="*/ 546111 w 1234310"/>
                <a:gd name="connsiteY45" fmla="*/ 958976 h 1234439"/>
                <a:gd name="connsiteX46" fmla="*/ 949137 w 1234310"/>
                <a:gd name="connsiteY46" fmla="*/ 842630 h 1234439"/>
                <a:gd name="connsiteX47" fmla="*/ 843421 w 1234310"/>
                <a:gd name="connsiteY47" fmla="*/ 1025603 h 1234439"/>
                <a:gd name="connsiteX48" fmla="*/ 652496 w 1234310"/>
                <a:gd name="connsiteY48" fmla="*/ 1159861 h 1234439"/>
                <a:gd name="connsiteX49" fmla="*/ 732850 w 1234310"/>
                <a:gd name="connsiteY49" fmla="*/ 987854 h 1234439"/>
                <a:gd name="connsiteX50" fmla="*/ 749842 w 1234310"/>
                <a:gd name="connsiteY50" fmla="*/ 837859 h 1234439"/>
                <a:gd name="connsiteX51" fmla="*/ 749842 w 1234310"/>
                <a:gd name="connsiteY51" fmla="*/ 837859 h 1234439"/>
                <a:gd name="connsiteX52" fmla="*/ 958846 w 1234310"/>
                <a:gd name="connsiteY52" fmla="*/ 736244 h 1234439"/>
                <a:gd name="connsiteX53" fmla="*/ 949137 w 1234310"/>
                <a:gd name="connsiteY53" fmla="*/ 842630 h 1234439"/>
                <a:gd name="connsiteX54" fmla="*/ 965960 w 1234310"/>
                <a:gd name="connsiteY54" fmla="*/ 679327 h 1234439"/>
                <a:gd name="connsiteX55" fmla="*/ 621108 w 1234310"/>
                <a:gd name="connsiteY55" fmla="*/ 824132 h 1234439"/>
                <a:gd name="connsiteX56" fmla="*/ 612152 w 1234310"/>
                <a:gd name="connsiteY56" fmla="*/ 825555 h 1234439"/>
                <a:gd name="connsiteX57" fmla="*/ 408672 w 1234310"/>
                <a:gd name="connsiteY57" fmla="*/ 622075 h 1234439"/>
                <a:gd name="connsiteX58" fmla="*/ 410095 w 1234310"/>
                <a:gd name="connsiteY58" fmla="*/ 613119 h 1234439"/>
                <a:gd name="connsiteX59" fmla="*/ 554899 w 1234310"/>
                <a:gd name="connsiteY59" fmla="*/ 268265 h 1234439"/>
                <a:gd name="connsiteX60" fmla="*/ 920678 w 1234310"/>
                <a:gd name="connsiteY60" fmla="*/ 80103 h 1234439"/>
                <a:gd name="connsiteX61" fmla="*/ 1154208 w 1234310"/>
                <a:gd name="connsiteY61" fmla="*/ 313716 h 1234439"/>
                <a:gd name="connsiteX62" fmla="*/ 965960 w 1234310"/>
                <a:gd name="connsiteY62" fmla="*/ 679327 h 1234439"/>
                <a:gd name="connsiteX63" fmla="*/ 1164335 w 1234310"/>
                <a:gd name="connsiteY63" fmla="*/ 270860 h 1234439"/>
                <a:gd name="connsiteX64" fmla="*/ 963282 w 1234310"/>
                <a:gd name="connsiteY64" fmla="*/ 69808 h 1234439"/>
                <a:gd name="connsiteX65" fmla="*/ 1196059 w 1234310"/>
                <a:gd name="connsiteY65" fmla="*/ 38084 h 1234439"/>
                <a:gd name="connsiteX66" fmla="*/ 1164335 w 1234310"/>
                <a:gd name="connsiteY66" fmla="*/ 270860 h 1234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234310" h="1234439">
                  <a:moveTo>
                    <a:pt x="1228702" y="5441"/>
                  </a:moveTo>
                  <a:cubicBezTo>
                    <a:pt x="1225187" y="1841"/>
                    <a:pt x="1220583" y="0"/>
                    <a:pt x="1215310" y="0"/>
                  </a:cubicBezTo>
                  <a:cubicBezTo>
                    <a:pt x="1197146" y="167"/>
                    <a:pt x="772525" y="7031"/>
                    <a:pt x="536234" y="234366"/>
                  </a:cubicBezTo>
                  <a:lnTo>
                    <a:pt x="388248" y="247759"/>
                  </a:lnTo>
                  <a:cubicBezTo>
                    <a:pt x="303542" y="255375"/>
                    <a:pt x="226954" y="299654"/>
                    <a:pt x="178072" y="369210"/>
                  </a:cubicBezTo>
                  <a:lnTo>
                    <a:pt x="3386" y="617555"/>
                  </a:lnTo>
                  <a:cubicBezTo>
                    <a:pt x="-1469" y="624502"/>
                    <a:pt x="-1051" y="633793"/>
                    <a:pt x="4306" y="640322"/>
                  </a:cubicBezTo>
                  <a:cubicBezTo>
                    <a:pt x="9747" y="646851"/>
                    <a:pt x="18787" y="648776"/>
                    <a:pt x="26571" y="645260"/>
                  </a:cubicBezTo>
                  <a:lnTo>
                    <a:pt x="262109" y="535275"/>
                  </a:lnTo>
                  <a:cubicBezTo>
                    <a:pt x="301198" y="517028"/>
                    <a:pt x="345979" y="511923"/>
                    <a:pt x="388164" y="520962"/>
                  </a:cubicBezTo>
                  <a:cubicBezTo>
                    <a:pt x="382306" y="549840"/>
                    <a:pt x="377702" y="578633"/>
                    <a:pt x="373182" y="607259"/>
                  </a:cubicBezTo>
                  <a:lnTo>
                    <a:pt x="372010" y="614625"/>
                  </a:lnTo>
                  <a:lnTo>
                    <a:pt x="234822" y="662670"/>
                  </a:lnTo>
                  <a:cubicBezTo>
                    <a:pt x="228712" y="664847"/>
                    <a:pt x="224192" y="669869"/>
                    <a:pt x="222769" y="676146"/>
                  </a:cubicBezTo>
                  <a:cubicBezTo>
                    <a:pt x="221346" y="682424"/>
                    <a:pt x="223188" y="689037"/>
                    <a:pt x="227791" y="693556"/>
                  </a:cubicBezTo>
                  <a:lnTo>
                    <a:pt x="540838" y="1006603"/>
                  </a:lnTo>
                  <a:cubicBezTo>
                    <a:pt x="544352" y="1010118"/>
                    <a:pt x="549124" y="1012043"/>
                    <a:pt x="554062" y="1012043"/>
                  </a:cubicBezTo>
                  <a:cubicBezTo>
                    <a:pt x="555402" y="1012043"/>
                    <a:pt x="556824" y="1011876"/>
                    <a:pt x="558247" y="1011541"/>
                  </a:cubicBezTo>
                  <a:cubicBezTo>
                    <a:pt x="564525" y="1010118"/>
                    <a:pt x="569631" y="1005515"/>
                    <a:pt x="571723" y="999488"/>
                  </a:cubicBezTo>
                  <a:lnTo>
                    <a:pt x="619768" y="862300"/>
                  </a:lnTo>
                  <a:lnTo>
                    <a:pt x="627134" y="861128"/>
                  </a:lnTo>
                  <a:cubicBezTo>
                    <a:pt x="655677" y="856608"/>
                    <a:pt x="684470" y="851921"/>
                    <a:pt x="713348" y="846145"/>
                  </a:cubicBezTo>
                  <a:cubicBezTo>
                    <a:pt x="722303" y="888331"/>
                    <a:pt x="717281" y="933112"/>
                    <a:pt x="699035" y="972201"/>
                  </a:cubicBezTo>
                  <a:lnTo>
                    <a:pt x="589050" y="1207823"/>
                  </a:lnTo>
                  <a:cubicBezTo>
                    <a:pt x="585451" y="1215523"/>
                    <a:pt x="587459" y="1224563"/>
                    <a:pt x="593988" y="1230088"/>
                  </a:cubicBezTo>
                  <a:cubicBezTo>
                    <a:pt x="597420" y="1233017"/>
                    <a:pt x="601689" y="1234440"/>
                    <a:pt x="605958" y="1234440"/>
                  </a:cubicBezTo>
                  <a:cubicBezTo>
                    <a:pt x="609724" y="1234440"/>
                    <a:pt x="613491" y="1233268"/>
                    <a:pt x="616755" y="1231008"/>
                  </a:cubicBezTo>
                  <a:lnTo>
                    <a:pt x="865100" y="1056322"/>
                  </a:lnTo>
                  <a:cubicBezTo>
                    <a:pt x="934656" y="1007440"/>
                    <a:pt x="978935" y="930852"/>
                    <a:pt x="986552" y="846145"/>
                  </a:cubicBezTo>
                  <a:lnTo>
                    <a:pt x="999944" y="698160"/>
                  </a:lnTo>
                  <a:cubicBezTo>
                    <a:pt x="1227279" y="461785"/>
                    <a:pt x="1234143" y="37164"/>
                    <a:pt x="1234310" y="19084"/>
                  </a:cubicBezTo>
                  <a:cubicBezTo>
                    <a:pt x="1234226" y="13811"/>
                    <a:pt x="1232218" y="9040"/>
                    <a:pt x="1228702" y="5441"/>
                  </a:cubicBezTo>
                  <a:close/>
                  <a:moveTo>
                    <a:pt x="346815" y="479195"/>
                  </a:moveTo>
                  <a:cubicBezTo>
                    <a:pt x="312246" y="479195"/>
                    <a:pt x="277761" y="486728"/>
                    <a:pt x="246290" y="501376"/>
                  </a:cubicBezTo>
                  <a:lnTo>
                    <a:pt x="74281" y="581647"/>
                  </a:lnTo>
                  <a:lnTo>
                    <a:pt x="208540" y="390722"/>
                  </a:lnTo>
                  <a:cubicBezTo>
                    <a:pt x="251144" y="330122"/>
                    <a:pt x="317855" y="291618"/>
                    <a:pt x="391513" y="285006"/>
                  </a:cubicBezTo>
                  <a:lnTo>
                    <a:pt x="497898" y="275380"/>
                  </a:lnTo>
                  <a:cubicBezTo>
                    <a:pt x="441733" y="342760"/>
                    <a:pt x="413693" y="413322"/>
                    <a:pt x="396284" y="484385"/>
                  </a:cubicBezTo>
                  <a:lnTo>
                    <a:pt x="396284" y="484385"/>
                  </a:lnTo>
                  <a:cubicBezTo>
                    <a:pt x="379962" y="480869"/>
                    <a:pt x="363389" y="479195"/>
                    <a:pt x="346815" y="479195"/>
                  </a:cubicBezTo>
                  <a:close/>
                  <a:moveTo>
                    <a:pt x="546111" y="958976"/>
                  </a:moveTo>
                  <a:lnTo>
                    <a:pt x="275166" y="688032"/>
                  </a:lnTo>
                  <a:lnTo>
                    <a:pt x="383728" y="650031"/>
                  </a:lnTo>
                  <a:lnTo>
                    <a:pt x="584111" y="850414"/>
                  </a:lnTo>
                  <a:lnTo>
                    <a:pt x="546111" y="958976"/>
                  </a:lnTo>
                  <a:close/>
                  <a:moveTo>
                    <a:pt x="949137" y="842630"/>
                  </a:moveTo>
                  <a:cubicBezTo>
                    <a:pt x="942524" y="916288"/>
                    <a:pt x="904022" y="982999"/>
                    <a:pt x="843421" y="1025603"/>
                  </a:cubicBezTo>
                  <a:lnTo>
                    <a:pt x="652496" y="1159861"/>
                  </a:lnTo>
                  <a:lnTo>
                    <a:pt x="732850" y="987854"/>
                  </a:lnTo>
                  <a:cubicBezTo>
                    <a:pt x="754530" y="941315"/>
                    <a:pt x="760556" y="888080"/>
                    <a:pt x="749842" y="837859"/>
                  </a:cubicBezTo>
                  <a:lnTo>
                    <a:pt x="749842" y="837859"/>
                  </a:lnTo>
                  <a:cubicBezTo>
                    <a:pt x="820821" y="820449"/>
                    <a:pt x="891466" y="792409"/>
                    <a:pt x="958846" y="736244"/>
                  </a:cubicBezTo>
                  <a:lnTo>
                    <a:pt x="949137" y="842630"/>
                  </a:lnTo>
                  <a:close/>
                  <a:moveTo>
                    <a:pt x="965960" y="679327"/>
                  </a:moveTo>
                  <a:cubicBezTo>
                    <a:pt x="859157" y="786215"/>
                    <a:pt x="743564" y="804629"/>
                    <a:pt x="621108" y="824132"/>
                  </a:cubicBezTo>
                  <a:lnTo>
                    <a:pt x="612152" y="825555"/>
                  </a:lnTo>
                  <a:lnTo>
                    <a:pt x="408672" y="622075"/>
                  </a:lnTo>
                  <a:lnTo>
                    <a:pt x="410095" y="613119"/>
                  </a:lnTo>
                  <a:cubicBezTo>
                    <a:pt x="429597" y="490746"/>
                    <a:pt x="448011" y="375153"/>
                    <a:pt x="554899" y="268265"/>
                  </a:cubicBezTo>
                  <a:cubicBezTo>
                    <a:pt x="654253" y="168911"/>
                    <a:pt x="794706" y="112328"/>
                    <a:pt x="920678" y="80103"/>
                  </a:cubicBezTo>
                  <a:lnTo>
                    <a:pt x="1154208" y="313716"/>
                  </a:lnTo>
                  <a:cubicBezTo>
                    <a:pt x="1121898" y="439520"/>
                    <a:pt x="1065399" y="579889"/>
                    <a:pt x="965960" y="679327"/>
                  </a:cubicBezTo>
                  <a:close/>
                  <a:moveTo>
                    <a:pt x="1164335" y="270860"/>
                  </a:moveTo>
                  <a:lnTo>
                    <a:pt x="963282" y="69808"/>
                  </a:lnTo>
                  <a:cubicBezTo>
                    <a:pt x="1068413" y="46622"/>
                    <a:pt x="1157974" y="40010"/>
                    <a:pt x="1196059" y="38084"/>
                  </a:cubicBezTo>
                  <a:cubicBezTo>
                    <a:pt x="1194216" y="76169"/>
                    <a:pt x="1187605" y="165730"/>
                    <a:pt x="1164335" y="270860"/>
                  </a:cubicBezTo>
                  <a:close/>
                </a:path>
              </a:pathLst>
            </a:custGeom>
            <a:grpFill/>
            <a:ln w="8365" cap="flat">
              <a:noFill/>
              <a:prstDash val="solid"/>
              <a:miter/>
            </a:ln>
          </p:spPr>
          <p:txBody>
            <a:bodyPr rtlCol="0" anchor="ctr"/>
            <a:lstStyle/>
            <a:p>
              <a:endParaRPr lang="en-US" sz="1200"/>
            </a:p>
          </p:txBody>
        </p:sp>
        <p:sp>
          <p:nvSpPr>
            <p:cNvPr id="42" name="Freeform: Shape 41">
              <a:extLst>
                <a:ext uri="{FF2B5EF4-FFF2-40B4-BE49-F238E27FC236}">
                  <a16:creationId xmlns:a16="http://schemas.microsoft.com/office/drawing/2014/main" id="{A81640C5-BAD9-4351-B764-467E9EF5CC60}"/>
                </a:ext>
              </a:extLst>
            </p:cNvPr>
            <p:cNvSpPr/>
            <p:nvPr/>
          </p:nvSpPr>
          <p:spPr>
            <a:xfrm>
              <a:off x="11676555" y="3674149"/>
              <a:ext cx="210636" cy="210552"/>
            </a:xfrm>
            <a:custGeom>
              <a:avLst/>
              <a:gdLst>
                <a:gd name="connsiteX0" fmla="*/ 30824 w 210636"/>
                <a:gd name="connsiteY0" fmla="*/ 30761 h 210552"/>
                <a:gd name="connsiteX1" fmla="*/ 30824 w 210636"/>
                <a:gd name="connsiteY1" fmla="*/ 179750 h 210552"/>
                <a:gd name="connsiteX2" fmla="*/ 105319 w 210636"/>
                <a:gd name="connsiteY2" fmla="*/ 210553 h 210552"/>
                <a:gd name="connsiteX3" fmla="*/ 179814 w 210636"/>
                <a:gd name="connsiteY3" fmla="*/ 179750 h 210552"/>
                <a:gd name="connsiteX4" fmla="*/ 179814 w 210636"/>
                <a:gd name="connsiteY4" fmla="*/ 30761 h 210552"/>
                <a:gd name="connsiteX5" fmla="*/ 30824 w 210636"/>
                <a:gd name="connsiteY5" fmla="*/ 30761 h 210552"/>
                <a:gd name="connsiteX6" fmla="*/ 153364 w 210636"/>
                <a:gd name="connsiteY6" fmla="*/ 57210 h 210552"/>
                <a:gd name="connsiteX7" fmla="*/ 173285 w 210636"/>
                <a:gd name="connsiteY7" fmla="*/ 105255 h 210552"/>
                <a:gd name="connsiteX8" fmla="*/ 153364 w 210636"/>
                <a:gd name="connsiteY8" fmla="*/ 153300 h 210552"/>
                <a:gd name="connsiteX9" fmla="*/ 57274 w 210636"/>
                <a:gd name="connsiteY9" fmla="*/ 153300 h 210552"/>
                <a:gd name="connsiteX10" fmla="*/ 37353 w 210636"/>
                <a:gd name="connsiteY10" fmla="*/ 105255 h 210552"/>
                <a:gd name="connsiteX11" fmla="*/ 57274 w 210636"/>
                <a:gd name="connsiteY11" fmla="*/ 57210 h 210552"/>
                <a:gd name="connsiteX12" fmla="*/ 105319 w 210636"/>
                <a:gd name="connsiteY12" fmla="*/ 37373 h 210552"/>
                <a:gd name="connsiteX13" fmla="*/ 153364 w 210636"/>
                <a:gd name="connsiteY13" fmla="*/ 57210 h 210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0636" h="210552">
                  <a:moveTo>
                    <a:pt x="30824" y="30761"/>
                  </a:moveTo>
                  <a:cubicBezTo>
                    <a:pt x="-10275" y="71775"/>
                    <a:pt x="-10275" y="138653"/>
                    <a:pt x="30824" y="179750"/>
                  </a:cubicBezTo>
                  <a:cubicBezTo>
                    <a:pt x="51330" y="200257"/>
                    <a:pt x="78367" y="210553"/>
                    <a:pt x="105319" y="210553"/>
                  </a:cubicBezTo>
                  <a:cubicBezTo>
                    <a:pt x="132271" y="210553"/>
                    <a:pt x="159222" y="200341"/>
                    <a:pt x="179814" y="179750"/>
                  </a:cubicBezTo>
                  <a:cubicBezTo>
                    <a:pt x="220911" y="138653"/>
                    <a:pt x="220911" y="71858"/>
                    <a:pt x="179814" y="30761"/>
                  </a:cubicBezTo>
                  <a:cubicBezTo>
                    <a:pt x="138716" y="-10254"/>
                    <a:pt x="71922" y="-10254"/>
                    <a:pt x="30824" y="30761"/>
                  </a:cubicBezTo>
                  <a:close/>
                  <a:moveTo>
                    <a:pt x="153364" y="57210"/>
                  </a:moveTo>
                  <a:cubicBezTo>
                    <a:pt x="166170" y="70100"/>
                    <a:pt x="173285" y="87092"/>
                    <a:pt x="173285" y="105255"/>
                  </a:cubicBezTo>
                  <a:cubicBezTo>
                    <a:pt x="173285" y="123419"/>
                    <a:pt x="166170" y="140494"/>
                    <a:pt x="153364" y="153300"/>
                  </a:cubicBezTo>
                  <a:cubicBezTo>
                    <a:pt x="127667" y="178997"/>
                    <a:pt x="82970" y="178997"/>
                    <a:pt x="57274" y="153300"/>
                  </a:cubicBezTo>
                  <a:cubicBezTo>
                    <a:pt x="44467" y="140494"/>
                    <a:pt x="37353" y="123419"/>
                    <a:pt x="37353" y="105255"/>
                  </a:cubicBezTo>
                  <a:cubicBezTo>
                    <a:pt x="37353" y="87092"/>
                    <a:pt x="44383" y="70017"/>
                    <a:pt x="57274" y="57210"/>
                  </a:cubicBezTo>
                  <a:cubicBezTo>
                    <a:pt x="70498" y="43985"/>
                    <a:pt x="87908" y="37373"/>
                    <a:pt x="105319" y="37373"/>
                  </a:cubicBezTo>
                  <a:cubicBezTo>
                    <a:pt x="122728" y="37373"/>
                    <a:pt x="140139" y="43985"/>
                    <a:pt x="153364" y="57210"/>
                  </a:cubicBezTo>
                  <a:close/>
                </a:path>
              </a:pathLst>
            </a:custGeom>
            <a:grpFill/>
            <a:ln w="8365" cap="flat">
              <a:noFill/>
              <a:prstDash val="solid"/>
              <a:miter/>
            </a:ln>
          </p:spPr>
          <p:txBody>
            <a:bodyPr rtlCol="0" anchor="ctr"/>
            <a:lstStyle/>
            <a:p>
              <a:endParaRPr lang="en-US" sz="1200"/>
            </a:p>
          </p:txBody>
        </p:sp>
        <p:sp>
          <p:nvSpPr>
            <p:cNvPr id="43" name="Freeform: Shape 42">
              <a:extLst>
                <a:ext uri="{FF2B5EF4-FFF2-40B4-BE49-F238E27FC236}">
                  <a16:creationId xmlns:a16="http://schemas.microsoft.com/office/drawing/2014/main" id="{94B1278E-C202-4502-87EB-BD046C52727D}"/>
                </a:ext>
              </a:extLst>
            </p:cNvPr>
            <p:cNvSpPr/>
            <p:nvPr/>
          </p:nvSpPr>
          <p:spPr>
            <a:xfrm>
              <a:off x="11449053" y="3901704"/>
              <a:ext cx="210636" cy="210584"/>
            </a:xfrm>
            <a:custGeom>
              <a:avLst/>
              <a:gdLst>
                <a:gd name="connsiteX0" fmla="*/ 30823 w 210636"/>
                <a:gd name="connsiteY0" fmla="*/ 30792 h 210584"/>
                <a:gd name="connsiteX1" fmla="*/ 30823 w 210636"/>
                <a:gd name="connsiteY1" fmla="*/ 179782 h 210584"/>
                <a:gd name="connsiteX2" fmla="*/ 105318 w 210636"/>
                <a:gd name="connsiteY2" fmla="*/ 210584 h 210584"/>
                <a:gd name="connsiteX3" fmla="*/ 179813 w 210636"/>
                <a:gd name="connsiteY3" fmla="*/ 179782 h 210584"/>
                <a:gd name="connsiteX4" fmla="*/ 179813 w 210636"/>
                <a:gd name="connsiteY4" fmla="*/ 30792 h 210584"/>
                <a:gd name="connsiteX5" fmla="*/ 30823 w 210636"/>
                <a:gd name="connsiteY5" fmla="*/ 30792 h 210584"/>
                <a:gd name="connsiteX6" fmla="*/ 153279 w 210636"/>
                <a:gd name="connsiteY6" fmla="*/ 153332 h 210584"/>
                <a:gd name="connsiteX7" fmla="*/ 57189 w 210636"/>
                <a:gd name="connsiteY7" fmla="*/ 153332 h 210584"/>
                <a:gd name="connsiteX8" fmla="*/ 37268 w 210636"/>
                <a:gd name="connsiteY8" fmla="*/ 105287 h 210584"/>
                <a:gd name="connsiteX9" fmla="*/ 57189 w 210636"/>
                <a:gd name="connsiteY9" fmla="*/ 57242 h 210584"/>
                <a:gd name="connsiteX10" fmla="*/ 105234 w 210636"/>
                <a:gd name="connsiteY10" fmla="*/ 37404 h 210584"/>
                <a:gd name="connsiteX11" fmla="*/ 153279 w 210636"/>
                <a:gd name="connsiteY11" fmla="*/ 57242 h 210584"/>
                <a:gd name="connsiteX12" fmla="*/ 173200 w 210636"/>
                <a:gd name="connsiteY12" fmla="*/ 105287 h 210584"/>
                <a:gd name="connsiteX13" fmla="*/ 153279 w 210636"/>
                <a:gd name="connsiteY13" fmla="*/ 153332 h 210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0636" h="210584">
                  <a:moveTo>
                    <a:pt x="30823" y="30792"/>
                  </a:moveTo>
                  <a:cubicBezTo>
                    <a:pt x="-10274" y="71890"/>
                    <a:pt x="-10274" y="138684"/>
                    <a:pt x="30823" y="179782"/>
                  </a:cubicBezTo>
                  <a:cubicBezTo>
                    <a:pt x="51330" y="200289"/>
                    <a:pt x="78366" y="210584"/>
                    <a:pt x="105318" y="210584"/>
                  </a:cubicBezTo>
                  <a:cubicBezTo>
                    <a:pt x="132270" y="210584"/>
                    <a:pt x="159306" y="200289"/>
                    <a:pt x="179813" y="179782"/>
                  </a:cubicBezTo>
                  <a:cubicBezTo>
                    <a:pt x="220911" y="138684"/>
                    <a:pt x="220911" y="71890"/>
                    <a:pt x="179813" y="30792"/>
                  </a:cubicBezTo>
                  <a:cubicBezTo>
                    <a:pt x="138715" y="-10306"/>
                    <a:pt x="71837" y="-10222"/>
                    <a:pt x="30823" y="30792"/>
                  </a:cubicBezTo>
                  <a:close/>
                  <a:moveTo>
                    <a:pt x="153279" y="153332"/>
                  </a:moveTo>
                  <a:cubicBezTo>
                    <a:pt x="127583" y="179028"/>
                    <a:pt x="82886" y="179028"/>
                    <a:pt x="57189" y="153332"/>
                  </a:cubicBezTo>
                  <a:cubicBezTo>
                    <a:pt x="44382" y="140525"/>
                    <a:pt x="37268" y="123450"/>
                    <a:pt x="37268" y="105287"/>
                  </a:cubicBezTo>
                  <a:cubicBezTo>
                    <a:pt x="37268" y="87123"/>
                    <a:pt x="44300" y="70048"/>
                    <a:pt x="57189" y="57242"/>
                  </a:cubicBezTo>
                  <a:cubicBezTo>
                    <a:pt x="70415" y="44017"/>
                    <a:pt x="87824" y="37404"/>
                    <a:pt x="105234" y="37404"/>
                  </a:cubicBezTo>
                  <a:cubicBezTo>
                    <a:pt x="122645" y="37404"/>
                    <a:pt x="140055" y="44017"/>
                    <a:pt x="153279" y="57242"/>
                  </a:cubicBezTo>
                  <a:cubicBezTo>
                    <a:pt x="166086" y="70048"/>
                    <a:pt x="173200" y="87123"/>
                    <a:pt x="173200" y="105287"/>
                  </a:cubicBezTo>
                  <a:cubicBezTo>
                    <a:pt x="173200" y="123450"/>
                    <a:pt x="166170" y="140442"/>
                    <a:pt x="153279" y="153332"/>
                  </a:cubicBezTo>
                  <a:close/>
                </a:path>
              </a:pathLst>
            </a:custGeom>
            <a:grpFill/>
            <a:ln w="8365" cap="flat">
              <a:noFill/>
              <a:prstDash val="solid"/>
              <a:miter/>
            </a:ln>
          </p:spPr>
          <p:txBody>
            <a:bodyPr rtlCol="0" anchor="ctr"/>
            <a:lstStyle/>
            <a:p>
              <a:endParaRPr lang="en-US" sz="1200"/>
            </a:p>
          </p:txBody>
        </p:sp>
        <p:sp>
          <p:nvSpPr>
            <p:cNvPr id="44" name="Freeform: Shape 43">
              <a:extLst>
                <a:ext uri="{FF2B5EF4-FFF2-40B4-BE49-F238E27FC236}">
                  <a16:creationId xmlns:a16="http://schemas.microsoft.com/office/drawing/2014/main" id="{F4493410-CF5F-4A69-B74B-2CAAEFDF3815}"/>
                </a:ext>
              </a:extLst>
            </p:cNvPr>
            <p:cNvSpPr/>
            <p:nvPr/>
          </p:nvSpPr>
          <p:spPr>
            <a:xfrm>
              <a:off x="10884230" y="4335669"/>
              <a:ext cx="341379" cy="341358"/>
            </a:xfrm>
            <a:custGeom>
              <a:avLst/>
              <a:gdLst>
                <a:gd name="connsiteX0" fmla="*/ 335918 w 341379"/>
                <a:gd name="connsiteY0" fmla="*/ 5462 h 341358"/>
                <a:gd name="connsiteX1" fmla="*/ 309468 w 341379"/>
                <a:gd name="connsiteY1" fmla="*/ 5462 h 341358"/>
                <a:gd name="connsiteX2" fmla="*/ 5462 w 341379"/>
                <a:gd name="connsiteY2" fmla="*/ 309468 h 341358"/>
                <a:gd name="connsiteX3" fmla="*/ 5462 w 341379"/>
                <a:gd name="connsiteY3" fmla="*/ 335918 h 341358"/>
                <a:gd name="connsiteX4" fmla="*/ 18687 w 341379"/>
                <a:gd name="connsiteY4" fmla="*/ 341359 h 341358"/>
                <a:gd name="connsiteX5" fmla="*/ 31911 w 341379"/>
                <a:gd name="connsiteY5" fmla="*/ 335918 h 341358"/>
                <a:gd name="connsiteX6" fmla="*/ 335918 w 341379"/>
                <a:gd name="connsiteY6" fmla="*/ 31911 h 341358"/>
                <a:gd name="connsiteX7" fmla="*/ 335918 w 341379"/>
                <a:gd name="connsiteY7" fmla="*/ 5462 h 34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1379" h="341358">
                  <a:moveTo>
                    <a:pt x="335918" y="5462"/>
                  </a:moveTo>
                  <a:cubicBezTo>
                    <a:pt x="328636" y="-1821"/>
                    <a:pt x="316750" y="-1821"/>
                    <a:pt x="309468" y="5462"/>
                  </a:cubicBezTo>
                  <a:lnTo>
                    <a:pt x="5462" y="309468"/>
                  </a:lnTo>
                  <a:cubicBezTo>
                    <a:pt x="-1821" y="316750"/>
                    <a:pt x="-1821" y="328636"/>
                    <a:pt x="5462" y="335918"/>
                  </a:cubicBezTo>
                  <a:cubicBezTo>
                    <a:pt x="9144" y="339517"/>
                    <a:pt x="13916" y="341359"/>
                    <a:pt x="18687" y="341359"/>
                  </a:cubicBezTo>
                  <a:cubicBezTo>
                    <a:pt x="23458" y="341359"/>
                    <a:pt x="28229" y="339517"/>
                    <a:pt x="31911" y="335918"/>
                  </a:cubicBezTo>
                  <a:lnTo>
                    <a:pt x="335918" y="31911"/>
                  </a:lnTo>
                  <a:cubicBezTo>
                    <a:pt x="343200" y="24629"/>
                    <a:pt x="343200" y="12827"/>
                    <a:pt x="335918" y="5462"/>
                  </a:cubicBezTo>
                  <a:close/>
                </a:path>
              </a:pathLst>
            </a:custGeom>
            <a:grpFill/>
            <a:ln w="8365" cap="flat">
              <a:noFill/>
              <a:prstDash val="solid"/>
              <a:miter/>
            </a:ln>
          </p:spPr>
          <p:txBody>
            <a:bodyPr rtlCol="0" anchor="ctr"/>
            <a:lstStyle/>
            <a:p>
              <a:endParaRPr lang="en-US" sz="1200"/>
            </a:p>
          </p:txBody>
        </p:sp>
        <p:sp>
          <p:nvSpPr>
            <p:cNvPr id="45" name="Freeform: Shape 44">
              <a:extLst>
                <a:ext uri="{FF2B5EF4-FFF2-40B4-BE49-F238E27FC236}">
                  <a16:creationId xmlns:a16="http://schemas.microsoft.com/office/drawing/2014/main" id="{9F11BE08-8F2E-48B4-8EA9-87F5C92E7A44}"/>
                </a:ext>
              </a:extLst>
            </p:cNvPr>
            <p:cNvSpPr/>
            <p:nvPr/>
          </p:nvSpPr>
          <p:spPr>
            <a:xfrm>
              <a:off x="10884230" y="4235979"/>
              <a:ext cx="241606" cy="241585"/>
            </a:xfrm>
            <a:custGeom>
              <a:avLst/>
              <a:gdLst>
                <a:gd name="connsiteX0" fmla="*/ 18687 w 241606"/>
                <a:gd name="connsiteY0" fmla="*/ 241586 h 241585"/>
                <a:gd name="connsiteX1" fmla="*/ 31911 w 241606"/>
                <a:gd name="connsiteY1" fmla="*/ 236145 h 241585"/>
                <a:gd name="connsiteX2" fmla="*/ 236145 w 241606"/>
                <a:gd name="connsiteY2" fmla="*/ 31912 h 241585"/>
                <a:gd name="connsiteX3" fmla="*/ 236145 w 241606"/>
                <a:gd name="connsiteY3" fmla="*/ 5462 h 241585"/>
                <a:gd name="connsiteX4" fmla="*/ 209695 w 241606"/>
                <a:gd name="connsiteY4" fmla="*/ 5462 h 241585"/>
                <a:gd name="connsiteX5" fmla="*/ 5462 w 241606"/>
                <a:gd name="connsiteY5" fmla="*/ 209695 h 241585"/>
                <a:gd name="connsiteX6" fmla="*/ 5462 w 241606"/>
                <a:gd name="connsiteY6" fmla="*/ 236145 h 241585"/>
                <a:gd name="connsiteX7" fmla="*/ 18687 w 241606"/>
                <a:gd name="connsiteY7" fmla="*/ 241586 h 24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606" h="241585">
                  <a:moveTo>
                    <a:pt x="18687" y="241586"/>
                  </a:moveTo>
                  <a:cubicBezTo>
                    <a:pt x="23458" y="241586"/>
                    <a:pt x="28229" y="239744"/>
                    <a:pt x="31911" y="236145"/>
                  </a:cubicBezTo>
                  <a:lnTo>
                    <a:pt x="236145" y="31912"/>
                  </a:lnTo>
                  <a:cubicBezTo>
                    <a:pt x="243427" y="24546"/>
                    <a:pt x="243427" y="12744"/>
                    <a:pt x="236145" y="5462"/>
                  </a:cubicBezTo>
                  <a:cubicBezTo>
                    <a:pt x="228863" y="-1821"/>
                    <a:pt x="216977" y="-1821"/>
                    <a:pt x="209695" y="5462"/>
                  </a:cubicBezTo>
                  <a:lnTo>
                    <a:pt x="5462" y="209695"/>
                  </a:lnTo>
                  <a:cubicBezTo>
                    <a:pt x="-1821" y="216977"/>
                    <a:pt x="-1821" y="228863"/>
                    <a:pt x="5462" y="236145"/>
                  </a:cubicBezTo>
                  <a:cubicBezTo>
                    <a:pt x="9144" y="239744"/>
                    <a:pt x="13916" y="241586"/>
                    <a:pt x="18687" y="241586"/>
                  </a:cubicBezTo>
                  <a:close/>
                </a:path>
              </a:pathLst>
            </a:custGeom>
            <a:grpFill/>
            <a:ln w="8365" cap="flat">
              <a:noFill/>
              <a:prstDash val="solid"/>
              <a:miter/>
            </a:ln>
          </p:spPr>
          <p:txBody>
            <a:bodyPr rtlCol="0" anchor="ctr"/>
            <a:lstStyle/>
            <a:p>
              <a:endParaRPr lang="en-US" sz="1200"/>
            </a:p>
          </p:txBody>
        </p:sp>
        <p:sp>
          <p:nvSpPr>
            <p:cNvPr id="46" name="Freeform: Shape 45">
              <a:extLst>
                <a:ext uri="{FF2B5EF4-FFF2-40B4-BE49-F238E27FC236}">
                  <a16:creationId xmlns:a16="http://schemas.microsoft.com/office/drawing/2014/main" id="{0A50ACAB-7846-4F72-A32B-69C7F771F251}"/>
                </a:ext>
              </a:extLst>
            </p:cNvPr>
            <p:cNvSpPr/>
            <p:nvPr/>
          </p:nvSpPr>
          <p:spPr>
            <a:xfrm>
              <a:off x="11083777" y="4435442"/>
              <a:ext cx="241605" cy="241585"/>
            </a:xfrm>
            <a:custGeom>
              <a:avLst/>
              <a:gdLst>
                <a:gd name="connsiteX0" fmla="*/ 209695 w 241605"/>
                <a:gd name="connsiteY0" fmla="*/ 5462 h 241585"/>
                <a:gd name="connsiteX1" fmla="*/ 5462 w 241605"/>
                <a:gd name="connsiteY1" fmla="*/ 209695 h 241585"/>
                <a:gd name="connsiteX2" fmla="*/ 5462 w 241605"/>
                <a:gd name="connsiteY2" fmla="*/ 236145 h 241585"/>
                <a:gd name="connsiteX3" fmla="*/ 18686 w 241605"/>
                <a:gd name="connsiteY3" fmla="*/ 241586 h 241585"/>
                <a:gd name="connsiteX4" fmla="*/ 31911 w 241605"/>
                <a:gd name="connsiteY4" fmla="*/ 236145 h 241585"/>
                <a:gd name="connsiteX5" fmla="*/ 236144 w 241605"/>
                <a:gd name="connsiteY5" fmla="*/ 31911 h 241585"/>
                <a:gd name="connsiteX6" fmla="*/ 236144 w 241605"/>
                <a:gd name="connsiteY6" fmla="*/ 5462 h 241585"/>
                <a:gd name="connsiteX7" fmla="*/ 209695 w 241605"/>
                <a:gd name="connsiteY7" fmla="*/ 5462 h 24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605" h="241585">
                  <a:moveTo>
                    <a:pt x="209695" y="5462"/>
                  </a:moveTo>
                  <a:lnTo>
                    <a:pt x="5462" y="209695"/>
                  </a:lnTo>
                  <a:cubicBezTo>
                    <a:pt x="-1821" y="216977"/>
                    <a:pt x="-1821" y="228863"/>
                    <a:pt x="5462" y="236145"/>
                  </a:cubicBezTo>
                  <a:cubicBezTo>
                    <a:pt x="9144" y="239744"/>
                    <a:pt x="13915" y="241586"/>
                    <a:pt x="18686" y="241586"/>
                  </a:cubicBezTo>
                  <a:cubicBezTo>
                    <a:pt x="23457" y="241586"/>
                    <a:pt x="28228" y="239744"/>
                    <a:pt x="31911" y="236145"/>
                  </a:cubicBezTo>
                  <a:lnTo>
                    <a:pt x="236144" y="31911"/>
                  </a:lnTo>
                  <a:cubicBezTo>
                    <a:pt x="243426" y="24546"/>
                    <a:pt x="243426" y="12744"/>
                    <a:pt x="236144" y="5462"/>
                  </a:cubicBezTo>
                  <a:cubicBezTo>
                    <a:pt x="228778" y="-1821"/>
                    <a:pt x="216977" y="-1821"/>
                    <a:pt x="209695" y="5462"/>
                  </a:cubicBezTo>
                  <a:close/>
                </a:path>
              </a:pathLst>
            </a:custGeom>
            <a:grpFill/>
            <a:ln w="8365" cap="flat">
              <a:noFill/>
              <a:prstDash val="solid"/>
              <a:miter/>
            </a:ln>
          </p:spPr>
          <p:txBody>
            <a:bodyPr rtlCol="0" anchor="ctr"/>
            <a:lstStyle/>
            <a:p>
              <a:endParaRPr lang="en-US" sz="1200"/>
            </a:p>
          </p:txBody>
        </p:sp>
      </p:grpSp>
      <p:grpSp>
        <p:nvGrpSpPr>
          <p:cNvPr id="47" name="Graphic 4">
            <a:extLst>
              <a:ext uri="{FF2B5EF4-FFF2-40B4-BE49-F238E27FC236}">
                <a16:creationId xmlns:a16="http://schemas.microsoft.com/office/drawing/2014/main" id="{18D40E23-CE9E-46B7-8AAE-5470620D9BC2}"/>
              </a:ext>
            </a:extLst>
          </p:cNvPr>
          <p:cNvGrpSpPr/>
          <p:nvPr/>
        </p:nvGrpSpPr>
        <p:grpSpPr>
          <a:xfrm>
            <a:off x="8788372" y="2344265"/>
            <a:ext cx="711256" cy="711152"/>
            <a:chOff x="13194714" y="5688212"/>
            <a:chExt cx="1234475" cy="1234293"/>
          </a:xfrm>
          <a:solidFill>
            <a:schemeClr val="tx1"/>
          </a:solidFill>
        </p:grpSpPr>
        <p:sp>
          <p:nvSpPr>
            <p:cNvPr id="48" name="Freeform: Shape 47">
              <a:extLst>
                <a:ext uri="{FF2B5EF4-FFF2-40B4-BE49-F238E27FC236}">
                  <a16:creationId xmlns:a16="http://schemas.microsoft.com/office/drawing/2014/main" id="{349D79FD-69CD-4543-82D9-2BD1FC40AB44}"/>
                </a:ext>
              </a:extLst>
            </p:cNvPr>
            <p:cNvSpPr/>
            <p:nvPr/>
          </p:nvSpPr>
          <p:spPr>
            <a:xfrm>
              <a:off x="13194714" y="5688212"/>
              <a:ext cx="1234475" cy="1234293"/>
            </a:xfrm>
            <a:custGeom>
              <a:avLst/>
              <a:gdLst>
                <a:gd name="connsiteX0" fmla="*/ 1229136 w 1234475"/>
                <a:gd name="connsiteY0" fmla="*/ 546680 h 1234293"/>
                <a:gd name="connsiteX1" fmla="*/ 1027916 w 1234475"/>
                <a:gd name="connsiteY1" fmla="*/ 345460 h 1234293"/>
                <a:gd name="connsiteX2" fmla="*/ 1001466 w 1234475"/>
                <a:gd name="connsiteY2" fmla="*/ 345460 h 1234293"/>
                <a:gd name="connsiteX3" fmla="*/ 878089 w 1234475"/>
                <a:gd name="connsiteY3" fmla="*/ 468837 h 1234293"/>
                <a:gd name="connsiteX4" fmla="*/ 878089 w 1234475"/>
                <a:gd name="connsiteY4" fmla="*/ 222585 h 1234293"/>
                <a:gd name="connsiteX5" fmla="*/ 970413 w 1234475"/>
                <a:gd name="connsiteY5" fmla="*/ 222585 h 1234293"/>
                <a:gd name="connsiteX6" fmla="*/ 987739 w 1234475"/>
                <a:gd name="connsiteY6" fmla="*/ 211034 h 1234293"/>
                <a:gd name="connsiteX7" fmla="*/ 983637 w 1234475"/>
                <a:gd name="connsiteY7" fmla="*/ 190611 h 1234293"/>
                <a:gd name="connsiteX8" fmla="*/ 798488 w 1234475"/>
                <a:gd name="connsiteY8" fmla="*/ 5462 h 1234293"/>
                <a:gd name="connsiteX9" fmla="*/ 772039 w 1234475"/>
                <a:gd name="connsiteY9" fmla="*/ 5462 h 1234293"/>
                <a:gd name="connsiteX10" fmla="*/ 586890 w 1234475"/>
                <a:gd name="connsiteY10" fmla="*/ 190611 h 1234293"/>
                <a:gd name="connsiteX11" fmla="*/ 582871 w 1234475"/>
                <a:gd name="connsiteY11" fmla="*/ 211034 h 1234293"/>
                <a:gd name="connsiteX12" fmla="*/ 600114 w 1234475"/>
                <a:gd name="connsiteY12" fmla="*/ 222585 h 1234293"/>
                <a:gd name="connsiteX13" fmla="*/ 692438 w 1234475"/>
                <a:gd name="connsiteY13" fmla="*/ 222585 h 1234293"/>
                <a:gd name="connsiteX14" fmla="*/ 692438 w 1234475"/>
                <a:gd name="connsiteY14" fmla="*/ 443810 h 1234293"/>
                <a:gd name="connsiteX15" fmla="*/ 578853 w 1234475"/>
                <a:gd name="connsiteY15" fmla="*/ 330226 h 1234293"/>
                <a:gd name="connsiteX16" fmla="*/ 552403 w 1234475"/>
                <a:gd name="connsiteY16" fmla="*/ 330226 h 1234293"/>
                <a:gd name="connsiteX17" fmla="*/ 387009 w 1234475"/>
                <a:gd name="connsiteY17" fmla="*/ 495622 h 1234293"/>
                <a:gd name="connsiteX18" fmla="*/ 382906 w 1234475"/>
                <a:gd name="connsiteY18" fmla="*/ 515961 h 1234293"/>
                <a:gd name="connsiteX19" fmla="*/ 400149 w 1234475"/>
                <a:gd name="connsiteY19" fmla="*/ 527512 h 1234293"/>
                <a:gd name="connsiteX20" fmla="*/ 480671 w 1234475"/>
                <a:gd name="connsiteY20" fmla="*/ 527512 h 1234293"/>
                <a:gd name="connsiteX21" fmla="*/ 480671 w 1234475"/>
                <a:gd name="connsiteY21" fmla="*/ 654991 h 1234293"/>
                <a:gd name="connsiteX22" fmla="*/ 319293 w 1234475"/>
                <a:gd name="connsiteY22" fmla="*/ 752001 h 1234293"/>
                <a:gd name="connsiteX23" fmla="*/ 319293 w 1234475"/>
                <a:gd name="connsiteY23" fmla="*/ 313486 h 1234293"/>
                <a:gd name="connsiteX24" fmla="*/ 421326 w 1234475"/>
                <a:gd name="connsiteY24" fmla="*/ 313486 h 1234293"/>
                <a:gd name="connsiteX25" fmla="*/ 438569 w 1234475"/>
                <a:gd name="connsiteY25" fmla="*/ 301935 h 1234293"/>
                <a:gd name="connsiteX26" fmla="*/ 434467 w 1234475"/>
                <a:gd name="connsiteY26" fmla="*/ 281595 h 1234293"/>
                <a:gd name="connsiteX27" fmla="*/ 233164 w 1234475"/>
                <a:gd name="connsiteY27" fmla="*/ 80375 h 1234293"/>
                <a:gd name="connsiteX28" fmla="*/ 206714 w 1234475"/>
                <a:gd name="connsiteY28" fmla="*/ 80375 h 1234293"/>
                <a:gd name="connsiteX29" fmla="*/ 5493 w 1234475"/>
                <a:gd name="connsiteY29" fmla="*/ 281595 h 1234293"/>
                <a:gd name="connsiteX30" fmla="*/ 1392 w 1234475"/>
                <a:gd name="connsiteY30" fmla="*/ 301935 h 1234293"/>
                <a:gd name="connsiteX31" fmla="*/ 18635 w 1234475"/>
                <a:gd name="connsiteY31" fmla="*/ 313486 h 1234293"/>
                <a:gd name="connsiteX32" fmla="*/ 120668 w 1234475"/>
                <a:gd name="connsiteY32" fmla="*/ 313486 h 1234293"/>
                <a:gd name="connsiteX33" fmla="*/ 120668 w 1234475"/>
                <a:gd name="connsiteY33" fmla="*/ 1215544 h 1234293"/>
                <a:gd name="connsiteX34" fmla="*/ 139417 w 1234475"/>
                <a:gd name="connsiteY34" fmla="*/ 1234294 h 1234293"/>
                <a:gd name="connsiteX35" fmla="*/ 158082 w 1234475"/>
                <a:gd name="connsiteY35" fmla="*/ 1215544 h 1234293"/>
                <a:gd name="connsiteX36" fmla="*/ 158082 w 1234475"/>
                <a:gd name="connsiteY36" fmla="*/ 294736 h 1234293"/>
                <a:gd name="connsiteX37" fmla="*/ 139417 w 1234475"/>
                <a:gd name="connsiteY37" fmla="*/ 276071 h 1234293"/>
                <a:gd name="connsiteX38" fmla="*/ 63834 w 1234475"/>
                <a:gd name="connsiteY38" fmla="*/ 276071 h 1234293"/>
                <a:gd name="connsiteX39" fmla="*/ 219938 w 1234475"/>
                <a:gd name="connsiteY39" fmla="*/ 119966 h 1234293"/>
                <a:gd name="connsiteX40" fmla="*/ 376043 w 1234475"/>
                <a:gd name="connsiteY40" fmla="*/ 276071 h 1234293"/>
                <a:gd name="connsiteX41" fmla="*/ 300460 w 1234475"/>
                <a:gd name="connsiteY41" fmla="*/ 276071 h 1234293"/>
                <a:gd name="connsiteX42" fmla="*/ 281794 w 1234475"/>
                <a:gd name="connsiteY42" fmla="*/ 294736 h 1234293"/>
                <a:gd name="connsiteX43" fmla="*/ 281794 w 1234475"/>
                <a:gd name="connsiteY43" fmla="*/ 807998 h 1234293"/>
                <a:gd name="connsiteX44" fmla="*/ 249402 w 1234475"/>
                <a:gd name="connsiteY44" fmla="*/ 941253 h 1234293"/>
                <a:gd name="connsiteX45" fmla="*/ 542359 w 1234475"/>
                <a:gd name="connsiteY45" fmla="*/ 1234210 h 1234293"/>
                <a:gd name="connsiteX46" fmla="*/ 835317 w 1234475"/>
                <a:gd name="connsiteY46" fmla="*/ 941253 h 1234293"/>
                <a:gd name="connsiteX47" fmla="*/ 650335 w 1234475"/>
                <a:gd name="connsiteY47" fmla="*/ 669137 h 1234293"/>
                <a:gd name="connsiteX48" fmla="*/ 650335 w 1234475"/>
                <a:gd name="connsiteY48" fmla="*/ 527512 h 1234293"/>
                <a:gd name="connsiteX49" fmla="*/ 730857 w 1234475"/>
                <a:gd name="connsiteY49" fmla="*/ 527512 h 1234293"/>
                <a:gd name="connsiteX50" fmla="*/ 748183 w 1234475"/>
                <a:gd name="connsiteY50" fmla="*/ 515961 h 1234293"/>
                <a:gd name="connsiteX51" fmla="*/ 744082 w 1234475"/>
                <a:gd name="connsiteY51" fmla="*/ 495622 h 1234293"/>
                <a:gd name="connsiteX52" fmla="*/ 729685 w 1234475"/>
                <a:gd name="connsiteY52" fmla="*/ 481225 h 1234293"/>
                <a:gd name="connsiteX53" fmla="*/ 729685 w 1234475"/>
                <a:gd name="connsiteY53" fmla="*/ 203920 h 1234293"/>
                <a:gd name="connsiteX54" fmla="*/ 711020 w 1234475"/>
                <a:gd name="connsiteY54" fmla="*/ 185254 h 1234293"/>
                <a:gd name="connsiteX55" fmla="*/ 645062 w 1234475"/>
                <a:gd name="connsiteY55" fmla="*/ 185254 h 1234293"/>
                <a:gd name="connsiteX56" fmla="*/ 785012 w 1234475"/>
                <a:gd name="connsiteY56" fmla="*/ 45304 h 1234293"/>
                <a:gd name="connsiteX57" fmla="*/ 924962 w 1234475"/>
                <a:gd name="connsiteY57" fmla="*/ 185254 h 1234293"/>
                <a:gd name="connsiteX58" fmla="*/ 859088 w 1234475"/>
                <a:gd name="connsiteY58" fmla="*/ 185254 h 1234293"/>
                <a:gd name="connsiteX59" fmla="*/ 840423 w 1234475"/>
                <a:gd name="connsiteY59" fmla="*/ 203920 h 1234293"/>
                <a:gd name="connsiteX60" fmla="*/ 840423 w 1234475"/>
                <a:gd name="connsiteY60" fmla="*/ 506252 h 1234293"/>
                <a:gd name="connsiteX61" fmla="*/ 799911 w 1234475"/>
                <a:gd name="connsiteY61" fmla="*/ 546764 h 1234293"/>
                <a:gd name="connsiteX62" fmla="*/ 795810 w 1234475"/>
                <a:gd name="connsiteY62" fmla="*/ 567104 h 1234293"/>
                <a:gd name="connsiteX63" fmla="*/ 813136 w 1234475"/>
                <a:gd name="connsiteY63" fmla="*/ 578655 h 1234293"/>
                <a:gd name="connsiteX64" fmla="*/ 915169 w 1234475"/>
                <a:gd name="connsiteY64" fmla="*/ 578655 h 1234293"/>
                <a:gd name="connsiteX65" fmla="*/ 915169 w 1234475"/>
                <a:gd name="connsiteY65" fmla="*/ 1215544 h 1234293"/>
                <a:gd name="connsiteX66" fmla="*/ 933919 w 1234475"/>
                <a:gd name="connsiteY66" fmla="*/ 1234294 h 1234293"/>
                <a:gd name="connsiteX67" fmla="*/ 952584 w 1234475"/>
                <a:gd name="connsiteY67" fmla="*/ 1215544 h 1234293"/>
                <a:gd name="connsiteX68" fmla="*/ 952584 w 1234475"/>
                <a:gd name="connsiteY68" fmla="*/ 559905 h 1234293"/>
                <a:gd name="connsiteX69" fmla="*/ 933919 w 1234475"/>
                <a:gd name="connsiteY69" fmla="*/ 541239 h 1234293"/>
                <a:gd name="connsiteX70" fmla="*/ 858335 w 1234475"/>
                <a:gd name="connsiteY70" fmla="*/ 541239 h 1234293"/>
                <a:gd name="connsiteX71" fmla="*/ 1014440 w 1234475"/>
                <a:gd name="connsiteY71" fmla="*/ 385135 h 1234293"/>
                <a:gd name="connsiteX72" fmla="*/ 1170545 w 1234475"/>
                <a:gd name="connsiteY72" fmla="*/ 541239 h 1234293"/>
                <a:gd name="connsiteX73" fmla="*/ 1094962 w 1234475"/>
                <a:gd name="connsiteY73" fmla="*/ 541239 h 1234293"/>
                <a:gd name="connsiteX74" fmla="*/ 1076296 w 1234475"/>
                <a:gd name="connsiteY74" fmla="*/ 559905 h 1234293"/>
                <a:gd name="connsiteX75" fmla="*/ 1076296 w 1234475"/>
                <a:gd name="connsiteY75" fmla="*/ 1215544 h 1234293"/>
                <a:gd name="connsiteX76" fmla="*/ 1094962 w 1234475"/>
                <a:gd name="connsiteY76" fmla="*/ 1234294 h 1234293"/>
                <a:gd name="connsiteX77" fmla="*/ 1113627 w 1234475"/>
                <a:gd name="connsiteY77" fmla="*/ 1215544 h 1234293"/>
                <a:gd name="connsiteX78" fmla="*/ 1113627 w 1234475"/>
                <a:gd name="connsiteY78" fmla="*/ 578655 h 1234293"/>
                <a:gd name="connsiteX79" fmla="*/ 1215660 w 1234475"/>
                <a:gd name="connsiteY79" fmla="*/ 578655 h 1234293"/>
                <a:gd name="connsiteX80" fmla="*/ 1232903 w 1234475"/>
                <a:gd name="connsiteY80" fmla="*/ 567104 h 1234293"/>
                <a:gd name="connsiteX81" fmla="*/ 1229136 w 1234475"/>
                <a:gd name="connsiteY81" fmla="*/ 546680 h 1234293"/>
                <a:gd name="connsiteX82" fmla="*/ 798238 w 1234475"/>
                <a:gd name="connsiteY82" fmla="*/ 941253 h 1234293"/>
                <a:gd name="connsiteX83" fmla="*/ 542611 w 1234475"/>
                <a:gd name="connsiteY83" fmla="*/ 1196795 h 1234293"/>
                <a:gd name="connsiteX84" fmla="*/ 287068 w 1234475"/>
                <a:gd name="connsiteY84" fmla="*/ 941253 h 1234293"/>
                <a:gd name="connsiteX85" fmla="*/ 542611 w 1234475"/>
                <a:gd name="connsiteY85" fmla="*/ 685709 h 1234293"/>
                <a:gd name="connsiteX86" fmla="*/ 798238 w 1234475"/>
                <a:gd name="connsiteY86" fmla="*/ 941253 h 1234293"/>
                <a:gd name="connsiteX87" fmla="*/ 631920 w 1234475"/>
                <a:gd name="connsiteY87" fmla="*/ 490097 h 1234293"/>
                <a:gd name="connsiteX88" fmla="*/ 613255 w 1234475"/>
                <a:gd name="connsiteY88" fmla="*/ 508763 h 1234293"/>
                <a:gd name="connsiteX89" fmla="*/ 613255 w 1234475"/>
                <a:gd name="connsiteY89" fmla="*/ 657251 h 1234293"/>
                <a:gd name="connsiteX90" fmla="*/ 542695 w 1234475"/>
                <a:gd name="connsiteY90" fmla="*/ 648295 h 1234293"/>
                <a:gd name="connsiteX91" fmla="*/ 518337 w 1234475"/>
                <a:gd name="connsiteY91" fmla="*/ 649550 h 1234293"/>
                <a:gd name="connsiteX92" fmla="*/ 518337 w 1234475"/>
                <a:gd name="connsiteY92" fmla="*/ 508763 h 1234293"/>
                <a:gd name="connsiteX93" fmla="*/ 499672 w 1234475"/>
                <a:gd name="connsiteY93" fmla="*/ 490097 h 1234293"/>
                <a:gd name="connsiteX94" fmla="*/ 445600 w 1234475"/>
                <a:gd name="connsiteY94" fmla="*/ 490097 h 1234293"/>
                <a:gd name="connsiteX95" fmla="*/ 565880 w 1234475"/>
                <a:gd name="connsiteY95" fmla="*/ 369817 h 1234293"/>
                <a:gd name="connsiteX96" fmla="*/ 686160 w 1234475"/>
                <a:gd name="connsiteY96" fmla="*/ 490097 h 1234293"/>
                <a:gd name="connsiteX97" fmla="*/ 631920 w 1234475"/>
                <a:gd name="connsiteY97" fmla="*/ 490097 h 123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234475" h="1234293">
                  <a:moveTo>
                    <a:pt x="1229136" y="546680"/>
                  </a:moveTo>
                  <a:lnTo>
                    <a:pt x="1027916" y="345460"/>
                  </a:lnTo>
                  <a:cubicBezTo>
                    <a:pt x="1020634" y="338178"/>
                    <a:pt x="1008748" y="338178"/>
                    <a:pt x="1001466" y="345460"/>
                  </a:cubicBezTo>
                  <a:lnTo>
                    <a:pt x="878089" y="468837"/>
                  </a:lnTo>
                  <a:lnTo>
                    <a:pt x="878089" y="222585"/>
                  </a:lnTo>
                  <a:lnTo>
                    <a:pt x="970413" y="222585"/>
                  </a:lnTo>
                  <a:cubicBezTo>
                    <a:pt x="978030" y="222585"/>
                    <a:pt x="984809" y="218065"/>
                    <a:pt x="987739" y="211034"/>
                  </a:cubicBezTo>
                  <a:cubicBezTo>
                    <a:pt x="990585" y="204003"/>
                    <a:pt x="988994" y="195968"/>
                    <a:pt x="983637" y="190611"/>
                  </a:cubicBezTo>
                  <a:lnTo>
                    <a:pt x="798488" y="5462"/>
                  </a:lnTo>
                  <a:cubicBezTo>
                    <a:pt x="791206" y="-1821"/>
                    <a:pt x="779321" y="-1821"/>
                    <a:pt x="772039" y="5462"/>
                  </a:cubicBezTo>
                  <a:lnTo>
                    <a:pt x="586890" y="190611"/>
                  </a:lnTo>
                  <a:cubicBezTo>
                    <a:pt x="581533" y="195968"/>
                    <a:pt x="579942" y="204003"/>
                    <a:pt x="582871" y="211034"/>
                  </a:cubicBezTo>
                  <a:cubicBezTo>
                    <a:pt x="585718" y="217982"/>
                    <a:pt x="592581" y="222585"/>
                    <a:pt x="600114" y="222585"/>
                  </a:cubicBezTo>
                  <a:lnTo>
                    <a:pt x="692438" y="222585"/>
                  </a:lnTo>
                  <a:lnTo>
                    <a:pt x="692438" y="443810"/>
                  </a:lnTo>
                  <a:lnTo>
                    <a:pt x="578853" y="330226"/>
                  </a:lnTo>
                  <a:cubicBezTo>
                    <a:pt x="571571" y="322944"/>
                    <a:pt x="559686" y="322944"/>
                    <a:pt x="552403" y="330226"/>
                  </a:cubicBezTo>
                  <a:lnTo>
                    <a:pt x="387009" y="495622"/>
                  </a:lnTo>
                  <a:cubicBezTo>
                    <a:pt x="381652" y="500979"/>
                    <a:pt x="380061" y="509014"/>
                    <a:pt x="382906" y="515961"/>
                  </a:cubicBezTo>
                  <a:cubicBezTo>
                    <a:pt x="385837" y="522992"/>
                    <a:pt x="392616" y="527512"/>
                    <a:pt x="400149" y="527512"/>
                  </a:cubicBezTo>
                  <a:lnTo>
                    <a:pt x="480671" y="527512"/>
                  </a:lnTo>
                  <a:lnTo>
                    <a:pt x="480671" y="654991"/>
                  </a:lnTo>
                  <a:cubicBezTo>
                    <a:pt x="416555" y="668801"/>
                    <a:pt x="360307" y="703789"/>
                    <a:pt x="319293" y="752001"/>
                  </a:cubicBezTo>
                  <a:lnTo>
                    <a:pt x="319293" y="313486"/>
                  </a:lnTo>
                  <a:lnTo>
                    <a:pt x="421326" y="313486"/>
                  </a:lnTo>
                  <a:cubicBezTo>
                    <a:pt x="428860" y="313486"/>
                    <a:pt x="435723" y="308966"/>
                    <a:pt x="438569" y="301935"/>
                  </a:cubicBezTo>
                  <a:cubicBezTo>
                    <a:pt x="441415" y="294988"/>
                    <a:pt x="439824" y="286952"/>
                    <a:pt x="434467" y="281595"/>
                  </a:cubicBezTo>
                  <a:lnTo>
                    <a:pt x="233164" y="80375"/>
                  </a:lnTo>
                  <a:cubicBezTo>
                    <a:pt x="225882" y="73093"/>
                    <a:pt x="213996" y="73093"/>
                    <a:pt x="206714" y="80375"/>
                  </a:cubicBezTo>
                  <a:lnTo>
                    <a:pt x="5493" y="281595"/>
                  </a:lnTo>
                  <a:cubicBezTo>
                    <a:pt x="136" y="286952"/>
                    <a:pt x="-1453" y="294988"/>
                    <a:pt x="1392" y="301935"/>
                  </a:cubicBezTo>
                  <a:cubicBezTo>
                    <a:pt x="4321" y="308966"/>
                    <a:pt x="11102" y="313486"/>
                    <a:pt x="18635" y="313486"/>
                  </a:cubicBezTo>
                  <a:lnTo>
                    <a:pt x="120668" y="313486"/>
                  </a:lnTo>
                  <a:lnTo>
                    <a:pt x="120668" y="1215544"/>
                  </a:lnTo>
                  <a:cubicBezTo>
                    <a:pt x="120668" y="1225923"/>
                    <a:pt x="129038" y="1234294"/>
                    <a:pt x="139417" y="1234294"/>
                  </a:cubicBezTo>
                  <a:cubicBezTo>
                    <a:pt x="149712" y="1234294"/>
                    <a:pt x="158082" y="1225923"/>
                    <a:pt x="158082" y="1215544"/>
                  </a:cubicBezTo>
                  <a:lnTo>
                    <a:pt x="158082" y="294736"/>
                  </a:lnTo>
                  <a:cubicBezTo>
                    <a:pt x="158082" y="284441"/>
                    <a:pt x="149712" y="276071"/>
                    <a:pt x="139417" y="276071"/>
                  </a:cubicBezTo>
                  <a:lnTo>
                    <a:pt x="63834" y="276071"/>
                  </a:lnTo>
                  <a:lnTo>
                    <a:pt x="219938" y="119966"/>
                  </a:lnTo>
                  <a:lnTo>
                    <a:pt x="376043" y="276071"/>
                  </a:lnTo>
                  <a:lnTo>
                    <a:pt x="300460" y="276071"/>
                  </a:lnTo>
                  <a:cubicBezTo>
                    <a:pt x="290165" y="276071"/>
                    <a:pt x="281794" y="284441"/>
                    <a:pt x="281794" y="294736"/>
                  </a:cubicBezTo>
                  <a:lnTo>
                    <a:pt x="281794" y="807998"/>
                  </a:lnTo>
                  <a:cubicBezTo>
                    <a:pt x="261204" y="848008"/>
                    <a:pt x="249402" y="893207"/>
                    <a:pt x="249402" y="941253"/>
                  </a:cubicBezTo>
                  <a:cubicBezTo>
                    <a:pt x="249402" y="1102798"/>
                    <a:pt x="380814" y="1234210"/>
                    <a:pt x="542359" y="1234210"/>
                  </a:cubicBezTo>
                  <a:cubicBezTo>
                    <a:pt x="703905" y="1234210"/>
                    <a:pt x="835317" y="1102798"/>
                    <a:pt x="835317" y="941253"/>
                  </a:cubicBezTo>
                  <a:cubicBezTo>
                    <a:pt x="835317" y="817875"/>
                    <a:pt x="758562" y="712243"/>
                    <a:pt x="650335" y="669137"/>
                  </a:cubicBezTo>
                  <a:lnTo>
                    <a:pt x="650335" y="527512"/>
                  </a:lnTo>
                  <a:lnTo>
                    <a:pt x="730857" y="527512"/>
                  </a:lnTo>
                  <a:cubicBezTo>
                    <a:pt x="738474" y="527512"/>
                    <a:pt x="745253" y="522992"/>
                    <a:pt x="748183" y="515961"/>
                  </a:cubicBezTo>
                  <a:cubicBezTo>
                    <a:pt x="751029" y="509014"/>
                    <a:pt x="749439" y="500979"/>
                    <a:pt x="744082" y="495622"/>
                  </a:cubicBezTo>
                  <a:lnTo>
                    <a:pt x="729685" y="481225"/>
                  </a:lnTo>
                  <a:lnTo>
                    <a:pt x="729685" y="203920"/>
                  </a:lnTo>
                  <a:cubicBezTo>
                    <a:pt x="729685" y="193541"/>
                    <a:pt x="721315" y="185254"/>
                    <a:pt x="711020" y="185254"/>
                  </a:cubicBezTo>
                  <a:lnTo>
                    <a:pt x="645062" y="185254"/>
                  </a:lnTo>
                  <a:lnTo>
                    <a:pt x="785012" y="45304"/>
                  </a:lnTo>
                  <a:lnTo>
                    <a:pt x="924962" y="185254"/>
                  </a:lnTo>
                  <a:lnTo>
                    <a:pt x="859088" y="185254"/>
                  </a:lnTo>
                  <a:cubicBezTo>
                    <a:pt x="848709" y="185254"/>
                    <a:pt x="840423" y="193624"/>
                    <a:pt x="840423" y="203920"/>
                  </a:cubicBezTo>
                  <a:lnTo>
                    <a:pt x="840423" y="506252"/>
                  </a:lnTo>
                  <a:lnTo>
                    <a:pt x="799911" y="546764"/>
                  </a:lnTo>
                  <a:cubicBezTo>
                    <a:pt x="794554" y="552121"/>
                    <a:pt x="792964" y="560156"/>
                    <a:pt x="795810" y="567104"/>
                  </a:cubicBezTo>
                  <a:cubicBezTo>
                    <a:pt x="798739" y="574134"/>
                    <a:pt x="805520" y="578655"/>
                    <a:pt x="813136" y="578655"/>
                  </a:cubicBezTo>
                  <a:lnTo>
                    <a:pt x="915169" y="578655"/>
                  </a:lnTo>
                  <a:lnTo>
                    <a:pt x="915169" y="1215544"/>
                  </a:lnTo>
                  <a:cubicBezTo>
                    <a:pt x="915169" y="1225923"/>
                    <a:pt x="923540" y="1234294"/>
                    <a:pt x="933919" y="1234294"/>
                  </a:cubicBezTo>
                  <a:cubicBezTo>
                    <a:pt x="944214" y="1234294"/>
                    <a:pt x="952584" y="1225923"/>
                    <a:pt x="952584" y="1215544"/>
                  </a:cubicBezTo>
                  <a:lnTo>
                    <a:pt x="952584" y="559905"/>
                  </a:lnTo>
                  <a:cubicBezTo>
                    <a:pt x="952584" y="549610"/>
                    <a:pt x="944214" y="541239"/>
                    <a:pt x="933919" y="541239"/>
                  </a:cubicBezTo>
                  <a:lnTo>
                    <a:pt x="858335" y="541239"/>
                  </a:lnTo>
                  <a:lnTo>
                    <a:pt x="1014440" y="385135"/>
                  </a:lnTo>
                  <a:lnTo>
                    <a:pt x="1170545" y="541239"/>
                  </a:lnTo>
                  <a:lnTo>
                    <a:pt x="1094962" y="541239"/>
                  </a:lnTo>
                  <a:cubicBezTo>
                    <a:pt x="1084666" y="541239"/>
                    <a:pt x="1076296" y="549610"/>
                    <a:pt x="1076296" y="559905"/>
                  </a:cubicBezTo>
                  <a:lnTo>
                    <a:pt x="1076296" y="1215544"/>
                  </a:lnTo>
                  <a:cubicBezTo>
                    <a:pt x="1076296" y="1225923"/>
                    <a:pt x="1084666" y="1234294"/>
                    <a:pt x="1094962" y="1234294"/>
                  </a:cubicBezTo>
                  <a:cubicBezTo>
                    <a:pt x="1105257" y="1234294"/>
                    <a:pt x="1113627" y="1225923"/>
                    <a:pt x="1113627" y="1215544"/>
                  </a:cubicBezTo>
                  <a:lnTo>
                    <a:pt x="1113627" y="578655"/>
                  </a:lnTo>
                  <a:lnTo>
                    <a:pt x="1215660" y="578655"/>
                  </a:lnTo>
                  <a:cubicBezTo>
                    <a:pt x="1223193" y="578655"/>
                    <a:pt x="1230057" y="574134"/>
                    <a:pt x="1232903" y="567104"/>
                  </a:cubicBezTo>
                  <a:cubicBezTo>
                    <a:pt x="1236000" y="560072"/>
                    <a:pt x="1234410" y="552037"/>
                    <a:pt x="1229136" y="546680"/>
                  </a:cubicBezTo>
                  <a:close/>
                  <a:moveTo>
                    <a:pt x="798238" y="941253"/>
                  </a:moveTo>
                  <a:cubicBezTo>
                    <a:pt x="798238" y="1082207"/>
                    <a:pt x="683565" y="1196795"/>
                    <a:pt x="542611" y="1196795"/>
                  </a:cubicBezTo>
                  <a:cubicBezTo>
                    <a:pt x="401657" y="1196795"/>
                    <a:pt x="287068" y="1082123"/>
                    <a:pt x="287068" y="941253"/>
                  </a:cubicBezTo>
                  <a:cubicBezTo>
                    <a:pt x="287068" y="800298"/>
                    <a:pt x="401739" y="685709"/>
                    <a:pt x="542611" y="685709"/>
                  </a:cubicBezTo>
                  <a:cubicBezTo>
                    <a:pt x="683565" y="685709"/>
                    <a:pt x="798238" y="800298"/>
                    <a:pt x="798238" y="941253"/>
                  </a:cubicBezTo>
                  <a:close/>
                  <a:moveTo>
                    <a:pt x="631920" y="490097"/>
                  </a:moveTo>
                  <a:cubicBezTo>
                    <a:pt x="621625" y="490097"/>
                    <a:pt x="613255" y="498468"/>
                    <a:pt x="613255" y="508763"/>
                  </a:cubicBezTo>
                  <a:lnTo>
                    <a:pt x="613255" y="657251"/>
                  </a:lnTo>
                  <a:cubicBezTo>
                    <a:pt x="590572" y="651643"/>
                    <a:pt x="567051" y="648295"/>
                    <a:pt x="542695" y="648295"/>
                  </a:cubicBezTo>
                  <a:cubicBezTo>
                    <a:pt x="534492" y="648295"/>
                    <a:pt x="526372" y="648880"/>
                    <a:pt x="518337" y="649550"/>
                  </a:cubicBezTo>
                  <a:lnTo>
                    <a:pt x="518337" y="508763"/>
                  </a:lnTo>
                  <a:cubicBezTo>
                    <a:pt x="518337" y="498468"/>
                    <a:pt x="509967" y="490097"/>
                    <a:pt x="499672" y="490097"/>
                  </a:cubicBezTo>
                  <a:lnTo>
                    <a:pt x="445600" y="490097"/>
                  </a:lnTo>
                  <a:lnTo>
                    <a:pt x="565880" y="369817"/>
                  </a:lnTo>
                  <a:lnTo>
                    <a:pt x="686160" y="490097"/>
                  </a:lnTo>
                  <a:lnTo>
                    <a:pt x="631920" y="490097"/>
                  </a:lnTo>
                  <a:close/>
                </a:path>
              </a:pathLst>
            </a:custGeom>
            <a:grpFill/>
            <a:ln w="8365" cap="flat">
              <a:noFill/>
              <a:prstDash val="solid"/>
              <a:miter/>
            </a:ln>
          </p:spPr>
          <p:txBody>
            <a:bodyPr rtlCol="0" anchor="ctr"/>
            <a:lstStyle/>
            <a:p>
              <a:endParaRPr lang="en-US" sz="1200"/>
            </a:p>
          </p:txBody>
        </p:sp>
        <p:sp>
          <p:nvSpPr>
            <p:cNvPr id="49" name="Freeform: Shape 48">
              <a:extLst>
                <a:ext uri="{FF2B5EF4-FFF2-40B4-BE49-F238E27FC236}">
                  <a16:creationId xmlns:a16="http://schemas.microsoft.com/office/drawing/2014/main" id="{50649D06-BEA5-40D6-834F-52566B0325CD}"/>
                </a:ext>
              </a:extLst>
            </p:cNvPr>
            <p:cNvSpPr/>
            <p:nvPr/>
          </p:nvSpPr>
          <p:spPr>
            <a:xfrm>
              <a:off x="13643829" y="6437868"/>
              <a:ext cx="186907" cy="383358"/>
            </a:xfrm>
            <a:custGeom>
              <a:avLst/>
              <a:gdLst>
                <a:gd name="connsiteX0" fmla="*/ 74663 w 186907"/>
                <a:gd name="connsiteY0" fmla="*/ 18584 h 383358"/>
                <a:gd name="connsiteX1" fmla="*/ 74663 w 186907"/>
                <a:gd name="connsiteY1" fmla="*/ 39007 h 383358"/>
                <a:gd name="connsiteX2" fmla="*/ 0 w 186907"/>
                <a:gd name="connsiteY2" fmla="*/ 123798 h 383358"/>
                <a:gd name="connsiteX3" fmla="*/ 93328 w 186907"/>
                <a:gd name="connsiteY3" fmla="*/ 210346 h 383358"/>
                <a:gd name="connsiteX4" fmla="*/ 149576 w 186907"/>
                <a:gd name="connsiteY4" fmla="*/ 259479 h 383358"/>
                <a:gd name="connsiteX5" fmla="*/ 93663 w 186907"/>
                <a:gd name="connsiteY5" fmla="*/ 308612 h 383358"/>
                <a:gd name="connsiteX6" fmla="*/ 41098 w 186907"/>
                <a:gd name="connsiteY6" fmla="*/ 276471 h 383358"/>
                <a:gd name="connsiteX7" fmla="*/ 16573 w 186907"/>
                <a:gd name="connsiteY7" fmla="*/ 266510 h 383358"/>
                <a:gd name="connsiteX8" fmla="*/ 6613 w 186907"/>
                <a:gd name="connsiteY8" fmla="*/ 290951 h 383358"/>
                <a:gd name="connsiteX9" fmla="*/ 74663 w 186907"/>
                <a:gd name="connsiteY9" fmla="*/ 344018 h 383358"/>
                <a:gd name="connsiteX10" fmla="*/ 74663 w 186907"/>
                <a:gd name="connsiteY10" fmla="*/ 364693 h 383358"/>
                <a:gd name="connsiteX11" fmla="*/ 93328 w 186907"/>
                <a:gd name="connsiteY11" fmla="*/ 383358 h 383358"/>
                <a:gd name="connsiteX12" fmla="*/ 111994 w 186907"/>
                <a:gd name="connsiteY12" fmla="*/ 364693 h 383358"/>
                <a:gd name="connsiteX13" fmla="*/ 111994 w 186907"/>
                <a:gd name="connsiteY13" fmla="*/ 344353 h 383358"/>
                <a:gd name="connsiteX14" fmla="*/ 186908 w 186907"/>
                <a:gd name="connsiteY14" fmla="*/ 259563 h 383358"/>
                <a:gd name="connsiteX15" fmla="*/ 93244 w 186907"/>
                <a:gd name="connsiteY15" fmla="*/ 173015 h 383358"/>
                <a:gd name="connsiteX16" fmla="*/ 37248 w 186907"/>
                <a:gd name="connsiteY16" fmla="*/ 123882 h 383358"/>
                <a:gd name="connsiteX17" fmla="*/ 93244 w 186907"/>
                <a:gd name="connsiteY17" fmla="*/ 74748 h 383358"/>
                <a:gd name="connsiteX18" fmla="*/ 145810 w 186907"/>
                <a:gd name="connsiteY18" fmla="*/ 106974 h 383358"/>
                <a:gd name="connsiteX19" fmla="*/ 170334 w 186907"/>
                <a:gd name="connsiteY19" fmla="*/ 116934 h 383358"/>
                <a:gd name="connsiteX20" fmla="*/ 180295 w 186907"/>
                <a:gd name="connsiteY20" fmla="*/ 92409 h 383358"/>
                <a:gd name="connsiteX21" fmla="*/ 111994 w 186907"/>
                <a:gd name="connsiteY21" fmla="*/ 39259 h 383358"/>
                <a:gd name="connsiteX22" fmla="*/ 111994 w 186907"/>
                <a:gd name="connsiteY22" fmla="*/ 18668 h 383358"/>
                <a:gd name="connsiteX23" fmla="*/ 93328 w 186907"/>
                <a:gd name="connsiteY23" fmla="*/ 2 h 383358"/>
                <a:gd name="connsiteX24" fmla="*/ 74663 w 186907"/>
                <a:gd name="connsiteY24" fmla="*/ 18584 h 38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6907" h="383358">
                  <a:moveTo>
                    <a:pt x="74663" y="18584"/>
                  </a:moveTo>
                  <a:lnTo>
                    <a:pt x="74663" y="39007"/>
                  </a:lnTo>
                  <a:cubicBezTo>
                    <a:pt x="32141" y="47043"/>
                    <a:pt x="0" y="82031"/>
                    <a:pt x="0" y="123798"/>
                  </a:cubicBezTo>
                  <a:cubicBezTo>
                    <a:pt x="0" y="165649"/>
                    <a:pt x="24525" y="210346"/>
                    <a:pt x="93328" y="210346"/>
                  </a:cubicBezTo>
                  <a:cubicBezTo>
                    <a:pt x="130157" y="210346"/>
                    <a:pt x="149576" y="227337"/>
                    <a:pt x="149576" y="259479"/>
                  </a:cubicBezTo>
                  <a:cubicBezTo>
                    <a:pt x="149576" y="286599"/>
                    <a:pt x="124465" y="308612"/>
                    <a:pt x="93663" y="308612"/>
                  </a:cubicBezTo>
                  <a:cubicBezTo>
                    <a:pt x="70310" y="308612"/>
                    <a:pt x="49217" y="295639"/>
                    <a:pt x="41098" y="276471"/>
                  </a:cubicBezTo>
                  <a:cubicBezTo>
                    <a:pt x="37081" y="266929"/>
                    <a:pt x="26115" y="262492"/>
                    <a:pt x="16573" y="266510"/>
                  </a:cubicBezTo>
                  <a:cubicBezTo>
                    <a:pt x="7031" y="270528"/>
                    <a:pt x="2595" y="281493"/>
                    <a:pt x="6613" y="290951"/>
                  </a:cubicBezTo>
                  <a:cubicBezTo>
                    <a:pt x="18331" y="318824"/>
                    <a:pt x="44027" y="338243"/>
                    <a:pt x="74663" y="344018"/>
                  </a:cubicBezTo>
                  <a:lnTo>
                    <a:pt x="74663" y="364693"/>
                  </a:lnTo>
                  <a:cubicBezTo>
                    <a:pt x="74663" y="374988"/>
                    <a:pt x="83033" y="383358"/>
                    <a:pt x="93328" y="383358"/>
                  </a:cubicBezTo>
                  <a:cubicBezTo>
                    <a:pt x="103623" y="383358"/>
                    <a:pt x="111994" y="374988"/>
                    <a:pt x="111994" y="364693"/>
                  </a:cubicBezTo>
                  <a:lnTo>
                    <a:pt x="111994" y="344353"/>
                  </a:lnTo>
                  <a:cubicBezTo>
                    <a:pt x="154681" y="336402"/>
                    <a:pt x="186908" y="301414"/>
                    <a:pt x="186908" y="259563"/>
                  </a:cubicBezTo>
                  <a:cubicBezTo>
                    <a:pt x="186908" y="217712"/>
                    <a:pt x="162299" y="173015"/>
                    <a:pt x="93244" y="173015"/>
                  </a:cubicBezTo>
                  <a:cubicBezTo>
                    <a:pt x="56081" y="173015"/>
                    <a:pt x="37248" y="156526"/>
                    <a:pt x="37248" y="123882"/>
                  </a:cubicBezTo>
                  <a:cubicBezTo>
                    <a:pt x="37248" y="96762"/>
                    <a:pt x="62359" y="74748"/>
                    <a:pt x="93244" y="74748"/>
                  </a:cubicBezTo>
                  <a:cubicBezTo>
                    <a:pt x="116598" y="74748"/>
                    <a:pt x="137691" y="87722"/>
                    <a:pt x="145810" y="106974"/>
                  </a:cubicBezTo>
                  <a:cubicBezTo>
                    <a:pt x="149827" y="116516"/>
                    <a:pt x="160793" y="121036"/>
                    <a:pt x="170334" y="116934"/>
                  </a:cubicBezTo>
                  <a:cubicBezTo>
                    <a:pt x="179876" y="112917"/>
                    <a:pt x="184312" y="101952"/>
                    <a:pt x="180295" y="92409"/>
                  </a:cubicBezTo>
                  <a:cubicBezTo>
                    <a:pt x="168493" y="64453"/>
                    <a:pt x="142713" y="45034"/>
                    <a:pt x="111994" y="39259"/>
                  </a:cubicBezTo>
                  <a:lnTo>
                    <a:pt x="111994" y="18668"/>
                  </a:lnTo>
                  <a:cubicBezTo>
                    <a:pt x="111994" y="8373"/>
                    <a:pt x="103623" y="2"/>
                    <a:pt x="93328" y="2"/>
                  </a:cubicBezTo>
                  <a:cubicBezTo>
                    <a:pt x="83033" y="-165"/>
                    <a:pt x="74663" y="8289"/>
                    <a:pt x="74663" y="18584"/>
                  </a:cubicBezTo>
                  <a:close/>
                </a:path>
              </a:pathLst>
            </a:custGeom>
            <a:grpFill/>
            <a:ln w="8365" cap="flat">
              <a:noFill/>
              <a:prstDash val="solid"/>
              <a:miter/>
            </a:ln>
          </p:spPr>
          <p:txBody>
            <a:bodyPr rtlCol="0" anchor="ctr"/>
            <a:lstStyle/>
            <a:p>
              <a:endParaRPr lang="en-US" sz="1200"/>
            </a:p>
          </p:txBody>
        </p:sp>
      </p:grpSp>
    </p:spTree>
    <p:extLst>
      <p:ext uri="{BB962C8B-B14F-4D97-AF65-F5344CB8AC3E}">
        <p14:creationId xmlns:p14="http://schemas.microsoft.com/office/powerpoint/2010/main" val="454646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0" presetClass="entr" presetSubtype="0" fill="hold" grpId="0" nodeType="withEffect">
                                  <p:stCondLst>
                                    <p:cond delay="0"/>
                                  </p:stCondLst>
                                  <p:iterate type="lt">
                                    <p:tmPct val="1500"/>
                                  </p:iterate>
                                  <p:childTnLst>
                                    <p:set>
                                      <p:cBhvr>
                                        <p:cTn id="9" dur="750" fill="hold">
                                          <p:stCondLst>
                                            <p:cond delay="0"/>
                                          </p:stCondLst>
                                        </p:cTn>
                                        <p:tgtEl>
                                          <p:spTgt spid="28"/>
                                        </p:tgtEl>
                                        <p:attrNameLst>
                                          <p:attrName>style.visibility</p:attrName>
                                        </p:attrNameLst>
                                      </p:cBhvr>
                                      <p:to>
                                        <p:strVal val="visible"/>
                                      </p:to>
                                    </p:set>
                                    <p:anim to="" calcmode="lin" valueType="num">
                                      <p:cBhvr>
                                        <p:cTn id="10" dur="750" fill="hold">
                                          <p:stCondLst>
                                            <p:cond delay="0"/>
                                          </p:stCondLst>
                                        </p:cTn>
                                        <p:tgtEl>
                                          <p:spTgt spid="28"/>
                                        </p:tgtEl>
                                        <p:attrNameLst>
                                          <p:attrName>ppt_x</p:attrName>
                                        </p:attrNameLst>
                                      </p:cBhvr>
                                      <p:tavLst>
                                        <p:tav tm="0" fmla="#ppt_x+#ppt_w*((1.5-1.5*$)^3-(1.5-1.5*$)^2)">
                                          <p:val>
                                            <p:strVal val="0"/>
                                          </p:val>
                                        </p:tav>
                                        <p:tav tm="100000">
                                          <p:val>
                                            <p:strVal val="1"/>
                                          </p:val>
                                        </p:tav>
                                      </p:tavLst>
                                    </p:anim>
                                    <p:animEffect filter="fade">
                                      <p:cBhvr>
                                        <p:cTn id="11" dur="750">
                                          <p:stCondLst>
                                            <p:cond delay="0"/>
                                          </p:stCondLst>
                                        </p:cTn>
                                        <p:tgtEl>
                                          <p:spTgt spid="28"/>
                                        </p:tgtEl>
                                      </p:cBhvr>
                                    </p:animEffect>
                                  </p:childTnLst>
                                </p:cTn>
                              </p:par>
                            </p:childTnLst>
                          </p:cTn>
                        </p:par>
                        <p:par>
                          <p:cTn id="12" fill="hold">
                            <p:stCondLst>
                              <p:cond delay="1245"/>
                            </p:stCondLst>
                            <p:childTnLst>
                              <p:par>
                                <p:cTn id="13" presetID="10" presetClass="entr" presetSubtype="0"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par>
                          <p:cTn id="16" fill="hold">
                            <p:stCondLst>
                              <p:cond delay="1745"/>
                            </p:stCondLst>
                            <p:childTnLst>
                              <p:par>
                                <p:cTn id="17" presetID="0" presetClass="entr" presetSubtype="0" fill="hold" grpId="0" nodeType="afterEffect">
                                  <p:stCondLst>
                                    <p:cond delay="0"/>
                                  </p:stCondLst>
                                  <p:childTnLst>
                                    <p:set>
                                      <p:cBhvr>
                                        <p:cTn id="18" dur="1000" fill="hold">
                                          <p:stCondLst>
                                            <p:cond delay="0"/>
                                          </p:stCondLst>
                                        </p:cTn>
                                        <p:tgtEl>
                                          <p:spTgt spid="15"/>
                                        </p:tgtEl>
                                        <p:attrNameLst>
                                          <p:attrName>style.visibility</p:attrName>
                                        </p:attrNameLst>
                                      </p:cBhvr>
                                      <p:to>
                                        <p:strVal val="visible"/>
                                      </p:to>
                                    </p:set>
                                    <p:anim to="" calcmode="lin" valueType="num">
                                      <p:cBhvr>
                                        <p:cTn id="19" dur="1000" fill="hold">
                                          <p:stCondLst>
                                            <p:cond delay="0"/>
                                          </p:stCondLst>
                                        </p:cTn>
                                        <p:tgtEl>
                                          <p:spTgt spid="15"/>
                                        </p:tgtEl>
                                        <p:attrNameLst>
                                          <p:attrName>ppt_h</p:attrName>
                                        </p:attrNameLst>
                                      </p:cBhvr>
                                      <p:tavLst>
                                        <p:tav tm="0" fmla="#ppt_h-#ppt_h*((1.5-1.5*$)^3-(1.5-1.5*$)^2)">
                                          <p:val>
                                            <p:strVal val="0"/>
                                          </p:val>
                                        </p:tav>
                                        <p:tav tm="100000">
                                          <p:val>
                                            <p:strVal val="1"/>
                                          </p:val>
                                        </p:tav>
                                      </p:tavLst>
                                    </p:anim>
                                    <p:anim to="" calcmode="lin" valueType="num">
                                      <p:cBhvr>
                                        <p:cTn id="20" dur="1000" fill="hold">
                                          <p:stCondLst>
                                            <p:cond delay="0"/>
                                          </p:stCondLst>
                                        </p:cTn>
                                        <p:tgtEl>
                                          <p:spTgt spid="15"/>
                                        </p:tgtEl>
                                        <p:attrNameLst>
                                          <p:attrName>ppt_w</p:attrName>
                                        </p:attrNameLst>
                                      </p:cBhvr>
                                      <p:tavLst>
                                        <p:tav tm="0" fmla="#ppt_w-#ppt_w*((1.5-1.5*$)^3-(1.5-1.5*$)^2)">
                                          <p:val>
                                            <p:strVal val="0"/>
                                          </p:val>
                                        </p:tav>
                                        <p:tav tm="100000">
                                          <p:val>
                                            <p:strVal val="1"/>
                                          </p:val>
                                        </p:tav>
                                      </p:tavLst>
                                    </p:anim>
                                  </p:childTnLst>
                                </p:cTn>
                              </p:par>
                              <p:par>
                                <p:cTn id="21" presetID="0" presetClass="entr" presetSubtype="0" fill="hold" nodeType="withEffect">
                                  <p:stCondLst>
                                    <p:cond delay="0"/>
                                  </p:stCondLst>
                                  <p:childTnLst>
                                    <p:set>
                                      <p:cBhvr>
                                        <p:cTn id="22" dur="1000" fill="hold">
                                          <p:stCondLst>
                                            <p:cond delay="0"/>
                                          </p:stCondLst>
                                        </p:cTn>
                                        <p:tgtEl>
                                          <p:spTgt spid="47"/>
                                        </p:tgtEl>
                                        <p:attrNameLst>
                                          <p:attrName>style.visibility</p:attrName>
                                        </p:attrNameLst>
                                      </p:cBhvr>
                                      <p:to>
                                        <p:strVal val="visible"/>
                                      </p:to>
                                    </p:set>
                                    <p:anim to="" calcmode="lin" valueType="num">
                                      <p:cBhvr>
                                        <p:cTn id="23" dur="1000" fill="hold">
                                          <p:stCondLst>
                                            <p:cond delay="0"/>
                                          </p:stCondLst>
                                        </p:cTn>
                                        <p:tgtEl>
                                          <p:spTgt spid="47"/>
                                        </p:tgtEl>
                                        <p:attrNameLst>
                                          <p:attrName>ppt_h</p:attrName>
                                        </p:attrNameLst>
                                      </p:cBhvr>
                                      <p:tavLst>
                                        <p:tav tm="0" fmla="#ppt_h-#ppt_h*((1.5-1.5*$)^3-(1.5-1.5*$)^2)">
                                          <p:val>
                                            <p:strVal val="0"/>
                                          </p:val>
                                        </p:tav>
                                        <p:tav tm="100000">
                                          <p:val>
                                            <p:strVal val="1"/>
                                          </p:val>
                                        </p:tav>
                                      </p:tavLst>
                                    </p:anim>
                                    <p:anim to="" calcmode="lin" valueType="num">
                                      <p:cBhvr>
                                        <p:cTn id="24" dur="1000" fill="hold">
                                          <p:stCondLst>
                                            <p:cond delay="0"/>
                                          </p:stCondLst>
                                        </p:cTn>
                                        <p:tgtEl>
                                          <p:spTgt spid="47"/>
                                        </p:tgtEl>
                                        <p:attrNameLst>
                                          <p:attrName>ppt_w</p:attrName>
                                        </p:attrNameLst>
                                      </p:cBhvr>
                                      <p:tavLst>
                                        <p:tav tm="0" fmla="#ppt_w-#ppt_w*((1.5-1.5*$)^3-(1.5-1.5*$)^2)">
                                          <p:val>
                                            <p:strVal val="0"/>
                                          </p:val>
                                        </p:tav>
                                        <p:tav tm="100000">
                                          <p:val>
                                            <p:strVal val="1"/>
                                          </p:val>
                                        </p:tav>
                                      </p:tavLst>
                                    </p:anim>
                                  </p:childTnLst>
                                </p:cTn>
                              </p:par>
                              <p:par>
                                <p:cTn id="25" presetID="2" presetClass="entr" presetSubtype="2" decel="10000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1000" fill="hold"/>
                                        <p:tgtEl>
                                          <p:spTgt spid="30"/>
                                        </p:tgtEl>
                                        <p:attrNameLst>
                                          <p:attrName>ppt_x</p:attrName>
                                        </p:attrNameLst>
                                      </p:cBhvr>
                                      <p:tavLst>
                                        <p:tav tm="0">
                                          <p:val>
                                            <p:strVal val="1+#ppt_w/2"/>
                                          </p:val>
                                        </p:tav>
                                        <p:tav tm="100000">
                                          <p:val>
                                            <p:strVal val="#ppt_x"/>
                                          </p:val>
                                        </p:tav>
                                      </p:tavLst>
                                    </p:anim>
                                    <p:anim calcmode="lin" valueType="num">
                                      <p:cBhvr additive="base">
                                        <p:cTn id="28" dur="1000" fill="hold"/>
                                        <p:tgtEl>
                                          <p:spTgt spid="30"/>
                                        </p:tgtEl>
                                        <p:attrNameLst>
                                          <p:attrName>ppt_y</p:attrName>
                                        </p:attrNameLst>
                                      </p:cBhvr>
                                      <p:tavLst>
                                        <p:tav tm="0">
                                          <p:val>
                                            <p:strVal val="#ppt_y"/>
                                          </p:val>
                                        </p:tav>
                                        <p:tav tm="100000">
                                          <p:val>
                                            <p:strVal val="#ppt_y"/>
                                          </p:val>
                                        </p:tav>
                                      </p:tavLst>
                                    </p:anim>
                                  </p:childTnLst>
                                </p:cTn>
                              </p:par>
                            </p:childTnLst>
                          </p:cTn>
                        </p:par>
                        <p:par>
                          <p:cTn id="29" fill="hold">
                            <p:stCondLst>
                              <p:cond delay="2745"/>
                            </p:stCondLst>
                            <p:childTnLst>
                              <p:par>
                                <p:cTn id="30" presetID="0" presetClass="entr" presetSubtype="0" fill="hold" grpId="0" nodeType="afterEffect">
                                  <p:stCondLst>
                                    <p:cond delay="0"/>
                                  </p:stCondLst>
                                  <p:childTnLst>
                                    <p:set>
                                      <p:cBhvr>
                                        <p:cTn id="31" dur="1000" fill="hold">
                                          <p:stCondLst>
                                            <p:cond delay="0"/>
                                          </p:stCondLst>
                                        </p:cTn>
                                        <p:tgtEl>
                                          <p:spTgt spid="16"/>
                                        </p:tgtEl>
                                        <p:attrNameLst>
                                          <p:attrName>style.visibility</p:attrName>
                                        </p:attrNameLst>
                                      </p:cBhvr>
                                      <p:to>
                                        <p:strVal val="visible"/>
                                      </p:to>
                                    </p:set>
                                    <p:anim to="" calcmode="lin" valueType="num">
                                      <p:cBhvr>
                                        <p:cTn id="32" dur="1000" fill="hold">
                                          <p:stCondLst>
                                            <p:cond delay="0"/>
                                          </p:stCondLst>
                                        </p:cTn>
                                        <p:tgtEl>
                                          <p:spTgt spid="16"/>
                                        </p:tgtEl>
                                        <p:attrNameLst>
                                          <p:attrName>ppt_h</p:attrName>
                                        </p:attrNameLst>
                                      </p:cBhvr>
                                      <p:tavLst>
                                        <p:tav tm="0" fmla="#ppt_h-#ppt_h*((1.5-1.5*$)^3-(1.5-1.5*$)^2)">
                                          <p:val>
                                            <p:strVal val="0"/>
                                          </p:val>
                                        </p:tav>
                                        <p:tav tm="100000">
                                          <p:val>
                                            <p:strVal val="1"/>
                                          </p:val>
                                        </p:tav>
                                      </p:tavLst>
                                    </p:anim>
                                    <p:anim to="" calcmode="lin" valueType="num">
                                      <p:cBhvr>
                                        <p:cTn id="33" dur="1000" fill="hold">
                                          <p:stCondLst>
                                            <p:cond delay="0"/>
                                          </p:stCondLst>
                                        </p:cTn>
                                        <p:tgtEl>
                                          <p:spTgt spid="16"/>
                                        </p:tgtEl>
                                        <p:attrNameLst>
                                          <p:attrName>ppt_w</p:attrName>
                                        </p:attrNameLst>
                                      </p:cBhvr>
                                      <p:tavLst>
                                        <p:tav tm="0" fmla="#ppt_w-#ppt_w*((1.5-1.5*$)^3-(1.5-1.5*$)^2)">
                                          <p:val>
                                            <p:strVal val="0"/>
                                          </p:val>
                                        </p:tav>
                                        <p:tav tm="100000">
                                          <p:val>
                                            <p:strVal val="1"/>
                                          </p:val>
                                        </p:tav>
                                      </p:tavLst>
                                    </p:anim>
                                  </p:childTnLst>
                                </p:cTn>
                              </p:par>
                              <p:par>
                                <p:cTn id="34" presetID="0" presetClass="entr" presetSubtype="0" fill="hold" nodeType="withEffect">
                                  <p:stCondLst>
                                    <p:cond delay="0"/>
                                  </p:stCondLst>
                                  <p:childTnLst>
                                    <p:set>
                                      <p:cBhvr>
                                        <p:cTn id="35" dur="1000" fill="hold">
                                          <p:stCondLst>
                                            <p:cond delay="0"/>
                                          </p:stCondLst>
                                        </p:cTn>
                                        <p:tgtEl>
                                          <p:spTgt spid="40"/>
                                        </p:tgtEl>
                                        <p:attrNameLst>
                                          <p:attrName>style.visibility</p:attrName>
                                        </p:attrNameLst>
                                      </p:cBhvr>
                                      <p:to>
                                        <p:strVal val="visible"/>
                                      </p:to>
                                    </p:set>
                                    <p:anim to="" calcmode="lin" valueType="num">
                                      <p:cBhvr>
                                        <p:cTn id="36" dur="1000" fill="hold">
                                          <p:stCondLst>
                                            <p:cond delay="0"/>
                                          </p:stCondLst>
                                        </p:cTn>
                                        <p:tgtEl>
                                          <p:spTgt spid="40"/>
                                        </p:tgtEl>
                                        <p:attrNameLst>
                                          <p:attrName>ppt_h</p:attrName>
                                        </p:attrNameLst>
                                      </p:cBhvr>
                                      <p:tavLst>
                                        <p:tav tm="0" fmla="#ppt_h-#ppt_h*((1.5-1.5*$)^3-(1.5-1.5*$)^2)">
                                          <p:val>
                                            <p:strVal val="0"/>
                                          </p:val>
                                        </p:tav>
                                        <p:tav tm="100000">
                                          <p:val>
                                            <p:strVal val="1"/>
                                          </p:val>
                                        </p:tav>
                                      </p:tavLst>
                                    </p:anim>
                                    <p:anim to="" calcmode="lin" valueType="num">
                                      <p:cBhvr>
                                        <p:cTn id="37" dur="1000" fill="hold">
                                          <p:stCondLst>
                                            <p:cond delay="0"/>
                                          </p:stCondLst>
                                        </p:cTn>
                                        <p:tgtEl>
                                          <p:spTgt spid="40"/>
                                        </p:tgtEl>
                                        <p:attrNameLst>
                                          <p:attrName>ppt_w</p:attrName>
                                        </p:attrNameLst>
                                      </p:cBhvr>
                                      <p:tavLst>
                                        <p:tav tm="0" fmla="#ppt_w-#ppt_w*((1.5-1.5*$)^3-(1.5-1.5*$)^2)">
                                          <p:val>
                                            <p:strVal val="0"/>
                                          </p:val>
                                        </p:tav>
                                        <p:tav tm="100000">
                                          <p:val>
                                            <p:strVal val="1"/>
                                          </p:val>
                                        </p:tav>
                                      </p:tavLst>
                                    </p:anim>
                                  </p:childTnLst>
                                </p:cTn>
                              </p:par>
                              <p:par>
                                <p:cTn id="38" presetID="2" presetClass="entr" presetSubtype="2" decel="100000" fill="hold" grpId="0" nodeType="with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1000" fill="hold"/>
                                        <p:tgtEl>
                                          <p:spTgt spid="31"/>
                                        </p:tgtEl>
                                        <p:attrNameLst>
                                          <p:attrName>ppt_x</p:attrName>
                                        </p:attrNameLst>
                                      </p:cBhvr>
                                      <p:tavLst>
                                        <p:tav tm="0">
                                          <p:val>
                                            <p:strVal val="1+#ppt_w/2"/>
                                          </p:val>
                                        </p:tav>
                                        <p:tav tm="100000">
                                          <p:val>
                                            <p:strVal val="#ppt_x"/>
                                          </p:val>
                                        </p:tav>
                                      </p:tavLst>
                                    </p:anim>
                                    <p:anim calcmode="lin" valueType="num">
                                      <p:cBhvr additive="base">
                                        <p:cTn id="41" dur="10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745"/>
                            </p:stCondLst>
                            <p:childTnLst>
                              <p:par>
                                <p:cTn id="43" presetID="0" presetClass="entr" presetSubtype="0" fill="hold" grpId="0" nodeType="afterEffect">
                                  <p:stCondLst>
                                    <p:cond delay="0"/>
                                  </p:stCondLst>
                                  <p:childTnLst>
                                    <p:set>
                                      <p:cBhvr>
                                        <p:cTn id="44" dur="1000" fill="hold">
                                          <p:stCondLst>
                                            <p:cond delay="0"/>
                                          </p:stCondLst>
                                        </p:cTn>
                                        <p:tgtEl>
                                          <p:spTgt spid="17"/>
                                        </p:tgtEl>
                                        <p:attrNameLst>
                                          <p:attrName>style.visibility</p:attrName>
                                        </p:attrNameLst>
                                      </p:cBhvr>
                                      <p:to>
                                        <p:strVal val="visible"/>
                                      </p:to>
                                    </p:set>
                                    <p:anim to="" calcmode="lin" valueType="num">
                                      <p:cBhvr>
                                        <p:cTn id="45" dur="1000" fill="hold">
                                          <p:stCondLst>
                                            <p:cond delay="0"/>
                                          </p:stCondLst>
                                        </p:cTn>
                                        <p:tgtEl>
                                          <p:spTgt spid="17"/>
                                        </p:tgtEl>
                                        <p:attrNameLst>
                                          <p:attrName>ppt_h</p:attrName>
                                        </p:attrNameLst>
                                      </p:cBhvr>
                                      <p:tavLst>
                                        <p:tav tm="0" fmla="#ppt_h-#ppt_h*((1.5-1.5*$)^3-(1.5-1.5*$)^2)">
                                          <p:val>
                                            <p:strVal val="0"/>
                                          </p:val>
                                        </p:tav>
                                        <p:tav tm="100000">
                                          <p:val>
                                            <p:strVal val="1"/>
                                          </p:val>
                                        </p:tav>
                                      </p:tavLst>
                                    </p:anim>
                                    <p:anim to="" calcmode="lin" valueType="num">
                                      <p:cBhvr>
                                        <p:cTn id="46" dur="1000" fill="hold">
                                          <p:stCondLst>
                                            <p:cond delay="0"/>
                                          </p:stCondLst>
                                        </p:cTn>
                                        <p:tgtEl>
                                          <p:spTgt spid="17"/>
                                        </p:tgtEl>
                                        <p:attrNameLst>
                                          <p:attrName>ppt_w</p:attrName>
                                        </p:attrNameLst>
                                      </p:cBhvr>
                                      <p:tavLst>
                                        <p:tav tm="0" fmla="#ppt_w-#ppt_w*((1.5-1.5*$)^3-(1.5-1.5*$)^2)">
                                          <p:val>
                                            <p:strVal val="0"/>
                                          </p:val>
                                        </p:tav>
                                        <p:tav tm="100000">
                                          <p:val>
                                            <p:strVal val="1"/>
                                          </p:val>
                                        </p:tav>
                                      </p:tavLst>
                                    </p:anim>
                                  </p:childTnLst>
                                </p:cTn>
                              </p:par>
                              <p:par>
                                <p:cTn id="47" presetID="0" presetClass="entr" presetSubtype="0" fill="hold" nodeType="withEffect">
                                  <p:stCondLst>
                                    <p:cond delay="0"/>
                                  </p:stCondLst>
                                  <p:childTnLst>
                                    <p:set>
                                      <p:cBhvr>
                                        <p:cTn id="48" dur="1000" fill="hold">
                                          <p:stCondLst>
                                            <p:cond delay="0"/>
                                          </p:stCondLst>
                                        </p:cTn>
                                        <p:tgtEl>
                                          <p:spTgt spid="33"/>
                                        </p:tgtEl>
                                        <p:attrNameLst>
                                          <p:attrName>style.visibility</p:attrName>
                                        </p:attrNameLst>
                                      </p:cBhvr>
                                      <p:to>
                                        <p:strVal val="visible"/>
                                      </p:to>
                                    </p:set>
                                    <p:anim to="" calcmode="lin" valueType="num">
                                      <p:cBhvr>
                                        <p:cTn id="49" dur="1000" fill="hold">
                                          <p:stCondLst>
                                            <p:cond delay="0"/>
                                          </p:stCondLst>
                                        </p:cTn>
                                        <p:tgtEl>
                                          <p:spTgt spid="33"/>
                                        </p:tgtEl>
                                        <p:attrNameLst>
                                          <p:attrName>ppt_h</p:attrName>
                                        </p:attrNameLst>
                                      </p:cBhvr>
                                      <p:tavLst>
                                        <p:tav tm="0" fmla="#ppt_h-#ppt_h*((1.5-1.5*$)^3-(1.5-1.5*$)^2)">
                                          <p:val>
                                            <p:strVal val="0"/>
                                          </p:val>
                                        </p:tav>
                                        <p:tav tm="100000">
                                          <p:val>
                                            <p:strVal val="1"/>
                                          </p:val>
                                        </p:tav>
                                      </p:tavLst>
                                    </p:anim>
                                    <p:anim to="" calcmode="lin" valueType="num">
                                      <p:cBhvr>
                                        <p:cTn id="50" dur="1000" fill="hold">
                                          <p:stCondLst>
                                            <p:cond delay="0"/>
                                          </p:stCondLst>
                                        </p:cTn>
                                        <p:tgtEl>
                                          <p:spTgt spid="33"/>
                                        </p:tgtEl>
                                        <p:attrNameLst>
                                          <p:attrName>ppt_w</p:attrName>
                                        </p:attrNameLst>
                                      </p:cBhvr>
                                      <p:tavLst>
                                        <p:tav tm="0" fmla="#ppt_w-#ppt_w*((1.5-1.5*$)^3-(1.5-1.5*$)^2)">
                                          <p:val>
                                            <p:strVal val="0"/>
                                          </p:val>
                                        </p:tav>
                                        <p:tav tm="100000">
                                          <p:val>
                                            <p:strVal val="1"/>
                                          </p:val>
                                        </p:tav>
                                      </p:tavLst>
                                    </p:anim>
                                  </p:childTnLst>
                                </p:cTn>
                              </p:par>
                              <p:par>
                                <p:cTn id="51" presetID="2" presetClass="entr" presetSubtype="2" decel="100000"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additive="base">
                                        <p:cTn id="53" dur="1000" fill="hold"/>
                                        <p:tgtEl>
                                          <p:spTgt spid="32"/>
                                        </p:tgtEl>
                                        <p:attrNameLst>
                                          <p:attrName>ppt_x</p:attrName>
                                        </p:attrNameLst>
                                      </p:cBhvr>
                                      <p:tavLst>
                                        <p:tav tm="0">
                                          <p:val>
                                            <p:strVal val="1+#ppt_w/2"/>
                                          </p:val>
                                        </p:tav>
                                        <p:tav tm="100000">
                                          <p:val>
                                            <p:strVal val="#ppt_x"/>
                                          </p:val>
                                        </p:tav>
                                      </p:tavLst>
                                    </p:anim>
                                    <p:anim calcmode="lin" valueType="num">
                                      <p:cBhvr additive="base">
                                        <p:cTn id="54" dur="10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animBg="1"/>
      <p:bldP spid="16" grpId="0" animBg="1"/>
      <p:bldP spid="17" grpId="0" animBg="1"/>
      <p:bldP spid="28" grpId="0"/>
      <p:bldP spid="29" grpId="0"/>
      <p:bldP spid="30" grpId="0"/>
      <p:bldP spid="31" grpId="0"/>
      <p:bldP spid="32" grpId="0"/>
    </p:bldLst>
  </p:timing>
</p:sld>
</file>

<file path=ppt/theme/theme1.xml><?xml version="1.0" encoding="utf-8"?>
<a:theme xmlns:a="http://schemas.openxmlformats.org/drawingml/2006/main" name="Simplicity theme">
  <a:themeElements>
    <a:clrScheme name="2-gradient 63 dark">
      <a:dk1>
        <a:srgbClr val="FFFFFF"/>
      </a:dk1>
      <a:lt1>
        <a:srgbClr val="262626"/>
      </a:lt1>
      <a:dk2>
        <a:srgbClr val="FFFFFF"/>
      </a:dk2>
      <a:lt2>
        <a:srgbClr val="000000"/>
      </a:lt2>
      <a:accent1>
        <a:srgbClr val="FC466B"/>
      </a:accent1>
      <a:accent2>
        <a:srgbClr val="D54B89"/>
      </a:accent2>
      <a:accent3>
        <a:srgbClr val="AE50A7"/>
      </a:accent3>
      <a:accent4>
        <a:srgbClr val="8855C3"/>
      </a:accent4>
      <a:accent5>
        <a:srgbClr val="6359DF"/>
      </a:accent5>
      <a:accent6>
        <a:srgbClr val="405EFB"/>
      </a:accent6>
      <a:hlink>
        <a:srgbClr val="FC466B"/>
      </a:hlink>
      <a:folHlink>
        <a:srgbClr val="3F3F3F"/>
      </a:folHlink>
    </a:clrScheme>
    <a:fontScheme name="PPTMORE中文主题">
      <a:majorFont>
        <a:latin typeface="Montserrat Medium"/>
        <a:ea typeface="思源黑体 CN Medium"/>
        <a:cs typeface=""/>
      </a:majorFont>
      <a:minorFont>
        <a:latin typeface="Montserrat Light"/>
        <a:ea typeface="思源黑体 CN Light"/>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PTMORE中文主题">
      <a:majorFont>
        <a:latin typeface="Montserrat Medium"/>
        <a:ea typeface="思源黑体 CN Medium"/>
        <a:cs typeface=""/>
      </a:majorFont>
      <a:minorFont>
        <a:latin typeface="Montserrat Light"/>
        <a:ea typeface="思源黑体 CN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e7d195523061f1c0 xmlns="http://e7d195523061f1c0/custom/data/def">
  <_7b1dac89e7d195523061f1c0316ecb71 xmlns="">e7d195523061f1c0cef09ac28eaae964ec9988a5cce77c8b8C1E4685C6E6B40CD7615480512384A61EE159C6FE0045D14B61E85D0A95589D558B81FFC809322ACC20DC2254D928200A3EA0841B8B1814961BE795024DFDEF45878460D5EEC04B3DB4C246007153409DEDE37CA726A66AF19B77CE744E11CADCFB09B3408DEC1F688348922E38CCEE</_7b1dac89e7d195523061f1c0316ecb71>
  <_7b1dac89e7d195523061f1c0316ecb71 xmlns="">e7d195523061f1c0cef09ac28eaae964ec9988a5cce77c8b8C1E4685C6E6B40CD7615480512384A61EE159C6FE0045D14B61E85D0A95589D558B81FFC809322ACC20DC2254D928200A3EA0841B8B1814961BE795024DFDEFCC1129033FEC21F5C5BDE68E2B7A1F8E41338FB0DD71548A78ADD1F5722F5FD965480A64BD076FD2328431DAE9622527</_7b1dac89e7d195523061f1c0316ecb71>
  <_7b1dac89e7d195523061f1c0316ecb71 xmlns="">e7d195523061f1c0cef09ac28eaae964ec9988a5cce77c8b8C1E4685C6E6B40CD7615480512384A61EE159C6FE0045D14B61E85D0A95589D558B81FFC809322ACC20DC2254D928200A3EA0841B8B18144DC47CBD04FCA384408AF03A26AFFDF192346722787A389DB6D6BE826066A063ECDC78A932AD2721B5CFDE870F76DE7C3CCE2B9A07730B5F</_7b1dac89e7d195523061f1c0316ecb71>
  <_7b1dac89e7d195523061f1c0316ecb71 xmlns="">e7d195523061f1c0cef09ac28eaae964ec9988a5cce77c8b8C1E4685C6E6B40CD7615480512384A61EE159C6FE0045D14B61E85D0A95589D558B81FFC809322ACC20DC2254D928200A3EA0841B8B18146B5918F8DA8F2BB8EBBD78811AB79BAD25B3D3572375DC872E76B122646A4CFEC757C0C5DC45C58AA1C19C5F82E1244272D3D963277B72E4</_7b1dac89e7d195523061f1c0316ecb71>
  <_7b1dac89e7d195523061f1c0316ecb71 xmlns="">e7d195523061f1c0cef09ac28eaae964ec9988a5cce77c8b8C1E4685C6E6B40CD7615480512384A61EE159C6FE0045D14B61E85D0A95589D558B81FFC809322ACC20DC2254D928200A3EA0841B8B1814D46540F92FDE0CC7D2E4FED8FEEFC6C9A68F4EFD8E967F607C3A4874F08B710D4B9EDAF2198A37174DB562817F68A467C4A8AF4E469EC69C</_7b1dac89e7d195523061f1c0316ecb71>
  <_7b1dac89e7d195523061f1c0316ecb71 xmlns="">e7d195523061f1c0cef09ac28eaae964ec9988a5cce77c8b8C1E4685C6E6B40CD7615480512384A61EE159C6FE0045D14B61E85D0A95589D558B81FFC809322ACC20DC2254D928200A3EA0841B8B1814D46540F92FDE0CC7F1A0A352A74694BDC8D7E096E6A67150D06CE09000740E4468C0E429E53B576B791DC034A987477FBCAC6FCDEEA8FDF8</_7b1dac89e7d195523061f1c0316ecb71>
  <_7b1dac89e7d195523061f1c0316ecb71 xmlns="">e7d195523061f1c0cef09ac28eaae964ec9988a5cce77c8b8C1E4685C6E6B40CD7615480512384A61EE159C6FE0045D14B61E85D0A95589D558B81FFC809322ACC20DC2254D928200A3EA0841B8B18142FBE450CA6476861A085A53B0B0F3C0501F176467351CFE8A50B523E8722B0960368A29699C716E5560DC472CD7028D123F7EF4AA3569329</_7b1dac89e7d195523061f1c0316ecb71>
  <_7b1dac89e7d195523061f1c0316ecb71 xmlns="">e7d195523061f1c0cef09ac28eaae964ec9988a5cce77c8b8C1E4685C6E6B40CD7615480512384A61EE159C6FE0045D14B61E85D0A95589D558B81FFC809322ACC20DC2254D928200A3EA0841B8B181497967B5C7141FB2B73FA35BB466BBE4B7AEDFC2ECE8ED32C637BBE79C8274B940C4D097F2D520BB92E21F9B7E46A13F753F53D832A761DC01D64101EEDBAA6DE</_7b1dac89e7d195523061f1c0316ecb71>
  <_7b1dac89e7d195523061f1c0316ecb71 xmlns="">e7d195523061f1c0cef09ac28eaae964ec9988a5cce77c8b8C1E4685C6E6B40CD7615480512384A61EE159C6FE0045D14B61E85D0A95589D558B81FFC809322ACC20DC2254D928200A3EA0841B8B1814CCEAFA1407BA82CF1A1F8602E4545942575339612F352FC1C793AA89CE956E3FED3286C44BBFE36EF33792E4E3AF4980969F2A19EBE68C21</_7b1dac89e7d195523061f1c0316ecb71>
  <_7b1dac89e7d195523061f1c0316ecb71 xmlns="">e7d195523061f1c0cef09ac28eaae964ec9988a5cce77c8b8C1E4685C6E6B40CD7615480512384A61EE159C6FE0045D14B61E85D0A95589D558B81FFC809322ACC20DC2254D928200A3EA0841B8B18141B9F7DD698B7CCF44C9216763E8A16F8F569E8958EDB0333C8BFA7609389EEC4801C7DDBD37B372814389AA2C39DB34C7B07EB3752B9F665</_7b1dac89e7d195523061f1c0316ecb71>
  <_7b1dac89e7d195523061f1c0316ecb71 xmlns="">e7d195523061f1c0cef09ac28eaae964ec9988a5cce77c8b8C1E4685C6E6B40CD7615480512384A61EE159C6FE0045D14B61E85D0A95589D558B81FFC809322ACC20DC2254D928200A3EA0841B8B1814698A4C960560469CA8A8F3F9287BE9713BB2BEEFF16769B86F03514EDC2D637C22BECE1BFABBC94AC3116D8CD2ACAFD5170249B213C49E4D</_7b1dac89e7d195523061f1c0316ecb71>
  <_7b1dac89e7d195523061f1c0316ecb71 xmlns="">e7d195523061f1c0cef09ac28eaae964ec9988a5cce77c8b8C1E4685C6E6B40CD7615480512384A61EE159C6FE0045D14B61E85D0A95589D558B81FFC809322ACC20DC2254D928200A3EA0841B8B181425E75F621A0737AE1BF7D07EA7969786D68EDEADF71E79D44BC2C687233A866F34D79438FD6F1D02587CB78DE60651920A5F539071126543</_7b1dac89e7d195523061f1c0316ecb71>
  <_7b1dac89e7d195523061f1c0316ecb71 xmlns="">e7d195523061f1c0cef09ac28eaae964ec9988a5cce77c8b8C1E4685C6E6B40CD7615480512384A61EE159C6FE0045D14B61E85D0A95589D558B81FFC809322ACC20DC2254D928200A3EA0841B8B18145D7DC62DE5AA0F7A4D8411BCF39BBBCEC08D09261D6A1BBC7EE625E59B150391F5232318D27653B00040D334DDB89C325FA32DA05BD12AB5</_7b1dac89e7d195523061f1c0316ecb71>
</e7d195523061f1c0>
</file>

<file path=customXml/itemProps1.xml><?xml version="1.0" encoding="utf-8"?>
<ds:datastoreItem xmlns:ds="http://schemas.openxmlformats.org/officeDocument/2006/customXml" ds:itemID="{01BAF993-C85B-4CE1-B9E0-C79EAD7A96BF}">
  <ds:schemaRefs>
    <ds:schemaRef ds:uri="http://e7d195523061f1c0/custom/data/def"/>
    <ds:schemaRef ds:uri=""/>
  </ds:schemaRefs>
</ds:datastoreItem>
</file>

<file path=docProps/app.xml><?xml version="1.0" encoding="utf-8"?>
<Properties xmlns="http://schemas.openxmlformats.org/officeDocument/2006/extended-properties" xmlns:vt="http://schemas.openxmlformats.org/officeDocument/2006/docPropsVTypes">
  <Template/>
  <TotalTime>409214</TotalTime>
  <Words>2421</Words>
  <Application>Microsoft Office PowerPoint</Application>
  <PresentationFormat>Custom</PresentationFormat>
  <Paragraphs>162</Paragraphs>
  <Slides>30</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Montserrat Black</vt:lpstr>
      <vt:lpstr>Montserrat ExtraBold</vt:lpstr>
      <vt:lpstr>Montserrat Light</vt:lpstr>
      <vt:lpstr>Montserrat Medium</vt:lpstr>
      <vt:lpstr>Simplicity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©PPTSTORE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©PPTSTORE</dc:creator>
  <dc:description>©PPTSTORE 版权所有</dc:description>
  <cp:lastModifiedBy>yang x</cp:lastModifiedBy>
  <cp:revision>6013</cp:revision>
  <dcterms:created xsi:type="dcterms:W3CDTF">2015-11-23T02:03:38Z</dcterms:created>
  <dcterms:modified xsi:type="dcterms:W3CDTF">2021-11-09T06:49:52Z</dcterms:modified>
</cp:coreProperties>
</file>